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37.xml"/>
  <Override ContentType="application/vnd.openxmlformats-officedocument.presentationml.slideLayout+xml" PartName="/ppt/slideLayouts/slideLayout129.xml"/>
  <Override ContentType="application/vnd.openxmlformats-officedocument.presentationml.slideLayout+xml" PartName="/ppt/slideLayouts/slideLayout29.xml"/>
  <Override ContentType="application/vnd.openxmlformats-officedocument.presentationml.slideLayout+xml" PartName="/ppt/slideLayouts/slideLayout137.xml"/>
  <Override ContentType="application/vnd.openxmlformats-officedocument.presentationml.slideLayout+xml" PartName="/ppt/slideLayouts/slideLayout120.xml"/>
  <Override ContentType="application/vnd.openxmlformats-officedocument.presentationml.slideLayout+xml" PartName="/ppt/slideLayouts/slideLayout9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55.xml"/>
  <Override ContentType="application/vnd.openxmlformats-officedocument.presentationml.slideLayout+xml" PartName="/ppt/slideLayouts/slideLayout98.xml"/>
  <Override ContentType="application/vnd.openxmlformats-officedocument.presentationml.slideLayout+xml" PartName="/ppt/slideLayouts/slideLayout110.xml"/>
  <Override ContentType="application/vnd.openxmlformats-officedocument.presentationml.slideLayout+xml" PartName="/ppt/slideLayouts/slideLayout153.xml"/>
  <Override ContentType="application/vnd.openxmlformats-officedocument.presentationml.slideLayout+xml" PartName="/ppt/slideLayouts/slideLayout61.xml"/>
  <Override ContentType="application/vnd.openxmlformats-officedocument.presentationml.slideLayout+xml" PartName="/ppt/slideLayouts/slideLayout145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2.xml"/>
  <Override ContentType="application/vnd.openxmlformats-officedocument.presentationml.slideLayout+xml" PartName="/ppt/slideLayouts/slideLayout119.xml"/>
  <Override ContentType="application/vnd.openxmlformats-officedocument.presentationml.slideLayout+xml" PartName="/ppt/slideLayouts/slideLayout47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78.xml"/>
  <Override ContentType="application/vnd.openxmlformats-officedocument.presentationml.slideLayout+xml" PartName="/ppt/slideLayouts/slideLayout65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35.xml"/>
  <Override ContentType="application/vnd.openxmlformats-officedocument.presentationml.slideLayout+xml" PartName="/ppt/slideLayouts/slideLayout135.xml"/>
  <Override ContentType="application/vnd.openxmlformats-officedocument.presentationml.slideLayout+xml" PartName="/ppt/slideLayouts/slideLayout122.xml"/>
  <Override ContentType="application/vnd.openxmlformats-officedocument.presentationml.slideLayout+xml" PartName="/ppt/slideLayouts/slideLayout49.xml"/>
  <Override ContentType="application/vnd.openxmlformats-officedocument.presentationml.slideLayout+xml" PartName="/ppt/slideLayouts/slideLayout104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147.xml"/>
  <Override ContentType="application/vnd.openxmlformats-officedocument.presentationml.slideLayout+xml" PartName="/ppt/slideLayouts/slideLayout117.xml"/>
  <Override ContentType="application/vnd.openxmlformats-officedocument.presentationml.slideLayout+xml" PartName="/ppt/slideLayouts/slideLayout53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1.xml"/>
  <Override ContentType="application/vnd.openxmlformats-officedocument.presentationml.slideLayout+xml" PartName="/ppt/slideLayouts/slideLayout41.xml"/>
  <Override ContentType="application/vnd.openxmlformats-officedocument.presentationml.slideLayout+xml" PartName="/ppt/slideLayouts/slideLayout151.xml"/>
  <Override ContentType="application/vnd.openxmlformats-officedocument.presentationml.slideLayout+xml" PartName="/ppt/slideLayouts/slideLayout84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159.xml"/>
  <Override ContentType="application/vnd.openxmlformats-officedocument.presentationml.slideLayout+xml" PartName="/ppt/slideLayouts/slideLayout67.xml"/>
  <Override ContentType="application/vnd.openxmlformats-officedocument.presentationml.slideLayout+xml" PartName="/ppt/slideLayouts/slideLayout92.xml"/>
  <Override ContentType="application/vnd.openxmlformats-officedocument.presentationml.slideLayout+xml" PartName="/ppt/slideLayouts/slideLayout116.xml"/>
  <Override ContentType="application/vnd.openxmlformats-officedocument.presentationml.slideLayout+xml" PartName="/ppt/slideLayouts/slideLayout83.xml"/>
  <Override ContentType="application/vnd.openxmlformats-officedocument.presentationml.slideLayout+xml" PartName="/ppt/slideLayouts/slideLayout150.xml"/>
  <Override ContentType="application/vnd.openxmlformats-officedocument.presentationml.slideLayout+xml" PartName="/ppt/slideLayouts/slideLayout40.xml"/>
  <Override ContentType="application/vnd.openxmlformats-officedocument.presentationml.slideLayout+xml" PartName="/ppt/slideLayouts/slideLayout133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40.xml"/>
  <Override ContentType="application/vnd.openxmlformats-officedocument.presentationml.slideLayout+xml" PartName="/ppt/slideLayouts/slideLayout34.xml"/>
  <Override ContentType="application/vnd.openxmlformats-officedocument.presentationml.slideLayout+xml" PartName="/ppt/slideLayouts/slideLayout149.xml"/>
  <Override ContentType="application/vnd.openxmlformats-officedocument.presentationml.slideLayout+xml" PartName="/ppt/slideLayouts/slideLayout90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106.xml"/>
  <Override ContentType="application/vnd.openxmlformats-officedocument.presentationml.slideLayout+xml" PartName="/ppt/slideLayouts/slideLayout77.xml"/>
  <Override ContentType="application/vnd.openxmlformats-officedocument.presentationml.slideLayout+xml" PartName="/ppt/slideLayouts/slideLayout30.xml"/>
  <Override ContentType="application/vnd.openxmlformats-officedocument.presentationml.slideLayout+xml" PartName="/ppt/slideLayouts/slideLayout73.xml"/>
  <Override ContentType="application/vnd.openxmlformats-officedocument.presentationml.slideLayout+xml" PartName="/ppt/slideLayouts/slideLayout123.xml"/>
  <Override ContentType="application/vnd.openxmlformats-officedocument.presentationml.slideLayout+xml" PartName="/ppt/slideLayouts/slideLayout86.xml"/>
  <Override ContentType="application/vnd.openxmlformats-officedocument.presentationml.slideLayout+xml" PartName="/ppt/slideLayouts/slideLayout56.xml"/>
  <Override ContentType="application/vnd.openxmlformats-officedocument.presentationml.slideLayout+xml" PartName="/ppt/slideLayouts/slideLayout81.xml"/>
  <Override ContentType="application/vnd.openxmlformats-officedocument.presentationml.slideLayout+xml" PartName="/ppt/slideLayouts/slideLayout127.xml"/>
  <Override ContentType="application/vnd.openxmlformats-officedocument.presentationml.slideLayout+xml" PartName="/ppt/slideLayouts/slideLayout43.xml"/>
  <Override ContentType="application/vnd.openxmlformats-officedocument.presentationml.slideLayout+xml" PartName="/ppt/slideLayouts/slideLayout26.xml"/>
  <Override ContentType="application/vnd.openxmlformats-officedocument.presentationml.slideLayout+xml" PartName="/ppt/slideLayouts/slideLayout51.xml"/>
  <Override ContentType="application/vnd.openxmlformats-officedocument.presentationml.slideLayout+xml" PartName="/ppt/slideLayouts/slideLayout157.xml"/>
  <Override ContentType="application/vnd.openxmlformats-officedocument.presentationml.slideLayout+xml" PartName="/ppt/slideLayouts/slideLayout69.xml"/>
  <Override ContentType="application/vnd.openxmlformats-officedocument.presentationml.slideLayout+xml" PartName="/ppt/slideLayouts/slideLayout94.xml"/>
  <Override ContentType="application/vnd.openxmlformats-officedocument.presentationml.slideLayout+xml" PartName="/ppt/slideLayouts/slideLayout114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39.xml"/>
  <Override ContentType="application/vnd.openxmlformats-officedocument.presentationml.slideLayout+xml" PartName="/ppt/slideLayouts/slideLayout144.xml"/>
  <Override ContentType="application/vnd.openxmlformats-officedocument.presentationml.slideLayout+xml" PartName="/ppt/slideLayouts/slideLayout131.xml"/>
  <Override ContentType="application/vnd.openxmlformats-officedocument.presentationml.slideLayout+xml" PartName="/ppt/slideLayouts/slideLayout28.xml"/>
  <Override ContentType="application/vnd.openxmlformats-officedocument.presentationml.slideLayout+xml" PartName="/ppt/slideLayouts/slideLayout155.xml"/>
  <Override ContentType="application/vnd.openxmlformats-officedocument.presentationml.slideLayout+xml" PartName="/ppt/slideLayouts/slideLayout142.xml"/>
  <Override ContentType="application/vnd.openxmlformats-officedocument.presentationml.slideLayout+xml" PartName="/ppt/slideLayouts/slideLayout58.xml"/>
  <Override ContentType="application/vnd.openxmlformats-officedocument.presentationml.slideLayout+xml" PartName="/ppt/slideLayouts/slideLayout125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88.xml"/>
  <Override ContentType="application/vnd.openxmlformats-officedocument.presentationml.slideLayout+xml" PartName="/ppt/slideLayouts/slideLayout112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75.xml"/>
  <Override ContentType="application/vnd.openxmlformats-officedocument.presentationml.slideLayout+xml" PartName="/ppt/slideLayouts/slideLayout108.xml"/>
  <Override ContentType="application/vnd.openxmlformats-officedocument.presentationml.slideLayout+xml" PartName="/ppt/slideLayouts/slideLayout45.xml"/>
  <Override ContentType="application/vnd.openxmlformats-officedocument.presentationml.slideLayout+xml" PartName="/ppt/slideLayouts/slideLayout138.xml"/>
  <Override ContentType="application/vnd.openxmlformats-officedocument.presentationml.slideLayout+xml" PartName="/ppt/slideLayouts/slideLayout32.xml"/>
  <Override ContentType="application/vnd.openxmlformats-officedocument.presentationml.slideLayout+xml" PartName="/ppt/slideLayouts/slideLayout97.xml"/>
  <Override ContentType="application/vnd.openxmlformats-officedocument.presentationml.slideLayout+xml" PartName="/ppt/slideLayouts/slideLayout111.xml"/>
  <Override ContentType="application/vnd.openxmlformats-officedocument.presentationml.slideLayout+xml" PartName="/ppt/slideLayouts/slideLayout62.xml"/>
  <Override ContentType="application/vnd.openxmlformats-officedocument.presentationml.slideLayout+xml" PartName="/ppt/slideLayouts/slideLayout146.xml"/>
  <Override ContentType="application/vnd.openxmlformats-officedocument.presentationml.slideLayout+xml" PartName="/ppt/slideLayouts/slideLayout54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54.xml"/>
  <Override ContentType="application/vnd.openxmlformats-officedocument.presentationml.slideLayout+xml" PartName="/ppt/slideLayouts/slideLayout103.xml"/>
  <Override ContentType="application/vnd.openxmlformats-officedocument.presentationml.slideLayout+xml" PartName="/ppt/slideLayouts/slideLayout46.xml"/>
  <Override ContentType="application/vnd.openxmlformats-officedocument.presentationml.slideLayout+xml" PartName="/ppt/slideLayouts/slideLayout89.xml"/>
  <Override ContentType="application/vnd.openxmlformats-officedocument.presentationml.slideLayout+xml" PartName="/ppt/slideLayouts/slideLayout70.xml"/>
  <Override ContentType="application/vnd.openxmlformats-officedocument.presentationml.slideLayout+xml" PartName="/ppt/slideLayouts/slideLayout128.xml"/>
  <Override ContentType="application/vnd.openxmlformats-officedocument.presentationml.slideLayout+xml" PartName="/ppt/slideLayouts/slideLayout38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52.xml"/>
  <Override ContentType="application/vnd.openxmlformats-officedocument.presentationml.slideLayout+xml" PartName="/ppt/slideLayouts/slideLayout95.xml"/>
  <Override ContentType="application/vnd.openxmlformats-officedocument.presentationml.slideLayout+xml" PartName="/ppt/slideLayouts/slideLayout101.xml"/>
  <Override ContentType="application/vnd.openxmlformats-officedocument.presentationml.slideLayout+xml" PartName="/ppt/slideLayouts/slideLayout64.xml"/>
  <Override ContentType="application/vnd.openxmlformats-officedocument.presentationml.slideLayout+xml" PartName="/ppt/slideLayouts/slideLayout99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60.xml"/>
  <Override ContentType="application/vnd.openxmlformats-officedocument.presentationml.slideLayout+xml" PartName="/ppt/slideLayouts/slideLayout136.xml"/>
  <Override ContentType="application/vnd.openxmlformats-officedocument.presentationml.slideLayout+xml" PartName="/ppt/slideLayouts/slideLayout152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105.xml"/>
  <Override ContentType="application/vnd.openxmlformats-officedocument.presentationml.slideLayout+xml" PartName="/ppt/slideLayouts/slideLayout118.xml"/>
  <Override ContentType="application/vnd.openxmlformats-officedocument.presentationml.slideLayout+xml" PartName="/ppt/slideLayouts/slideLayout148.xml"/>
  <Override ContentType="application/vnd.openxmlformats-officedocument.presentationml.slideLayout+xml" PartName="/ppt/slideLayouts/slideLayout48.xml"/>
  <Override ContentType="application/vnd.openxmlformats-officedocument.presentationml.slideLayout+xml" PartName="/ppt/slideLayouts/slideLayout85.xml"/>
  <Override ContentType="application/vnd.openxmlformats-officedocument.presentationml.slideLayout+xml" PartName="/ppt/slideLayouts/slideLayout72.xml"/>
  <Override ContentType="application/vnd.openxmlformats-officedocument.presentationml.slideLayout+xml" PartName="/ppt/slideLayouts/slideLayout79.xml"/>
  <Override ContentType="application/vnd.openxmlformats-officedocument.presentationml.slideLayout+xml" PartName="/ppt/slideLayouts/slideLayout134.xml"/>
  <Override ContentType="application/vnd.openxmlformats-officedocument.presentationml.slideLayout+xml" PartName="/ppt/slideLayouts/slideLayout36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66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121.xml"/>
  <Override ContentType="application/vnd.openxmlformats-officedocument.presentationml.slideLayout+xml" PartName="/ppt/slideLayouts/slideLayout14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76.xml"/>
  <Override ContentType="application/vnd.openxmlformats-officedocument.presentationml.slideLayout+xml" PartName="/ppt/slideLayouts/slideLayout107.xml"/>
  <Override ContentType="application/vnd.openxmlformats-officedocument.presentationml.slideLayout+xml" PartName="/ppt/slideLayouts/slideLayout59.xml"/>
  <Override ContentType="application/vnd.openxmlformats-officedocument.presentationml.slideLayout+xml" PartName="/ppt/slideLayouts/slideLayout124.xml"/>
  <Override ContentType="application/vnd.openxmlformats-officedocument.presentationml.slideLayout+xml" PartName="/ppt/slideLayouts/slideLayout33.xml"/>
  <Override ContentType="application/vnd.openxmlformats-officedocument.presentationml.slideLayout+xml" PartName="/ppt/slideLayouts/slideLayout25.xml"/>
  <Override ContentType="application/vnd.openxmlformats-officedocument.presentationml.slideLayout+xml" PartName="/ppt/slideLayouts/slideLayout74.xml"/>
  <Override ContentType="application/vnd.openxmlformats-officedocument.presentationml.slideLayout+xml" PartName="/ppt/slideLayouts/slideLayout109.xml"/>
  <Override ContentType="application/vnd.openxmlformats-officedocument.presentationml.slideLayout+xml" PartName="/ppt/slideLayouts/slideLayout158.xml"/>
  <Override ContentType="application/vnd.openxmlformats-officedocument.presentationml.slideLayout+xml" PartName="/ppt/slideLayouts/slideLayout42.xml"/>
  <Override ContentType="application/vnd.openxmlformats-officedocument.presentationml.slideLayout+xml" PartName="/ppt/slideLayouts/slideLayout91.xml"/>
  <Override ContentType="application/vnd.openxmlformats-officedocument.presentationml.slideLayout+xml" PartName="/ppt/slideLayouts/slideLayout68.xml"/>
  <Override ContentType="application/vnd.openxmlformats-officedocument.presentationml.slideLayout+xml" PartName="/ppt/slideLayouts/slideLayout115.xml"/>
  <Override ContentType="application/vnd.openxmlformats-officedocument.presentationml.slideLayout+xml" PartName="/ppt/slideLayouts/slideLayout82.xml"/>
  <Override ContentType="application/vnd.openxmlformats-officedocument.presentationml.slideLayout+xml" PartName="/ppt/slideLayouts/slideLayout132.xml"/>
  <Override ContentType="application/vnd.openxmlformats-officedocument.presentationml.slideLayout+xml" PartName="/ppt/slideLayouts/slideLayout100.xml"/>
  <Override ContentType="application/vnd.openxmlformats-officedocument.presentationml.slideLayout+xml" PartName="/ppt/slideLayouts/slideLayout130.xml"/>
  <Override ContentType="application/vnd.openxmlformats-officedocument.presentationml.slideLayout+xml" PartName="/ppt/slideLayouts/slideLayout143.xml"/>
  <Override ContentType="application/vnd.openxmlformats-officedocument.presentationml.slideLayout+xml" PartName="/ppt/slideLayouts/slideLayout113.xml"/>
  <Override ContentType="application/vnd.openxmlformats-officedocument.presentationml.slideLayout+xml" PartName="/ppt/slideLayouts/slideLayout57.xml"/>
  <Override ContentType="application/vnd.openxmlformats-officedocument.presentationml.slideLayout+xml" PartName="/ppt/slideLayouts/slideLayout126.xml"/>
  <Override ContentType="application/vnd.openxmlformats-officedocument.presentationml.slideLayout+xml" PartName="/ppt/slideLayouts/slideLayout87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31.xml"/>
  <Override ContentType="application/vnd.openxmlformats-officedocument.presentationml.slideLayout+xml" PartName="/ppt/slideLayouts/slideLayout50.xml"/>
  <Override ContentType="application/vnd.openxmlformats-officedocument.presentationml.slideLayout+xml" PartName="/ppt/slideLayouts/slideLayout80.xml"/>
  <Override ContentType="application/vnd.openxmlformats-officedocument.presentationml.slideLayout+xml" PartName="/ppt/slideLayouts/slideLayout44.xml"/>
  <Override ContentType="application/vnd.openxmlformats-officedocument.presentationml.slideLayout+xml" PartName="/ppt/slideLayouts/slideLayout139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63.xml"/>
  <Override ContentType="application/vnd.openxmlformats-officedocument.presentationml.slideLayout+xml" PartName="/ppt/slideLayouts/slideLayout93.xml"/>
  <Override ContentType="application/vnd.openxmlformats-officedocument.presentationml.slideLayout+xml" PartName="/ppt/slideLayouts/slideLayout27.xml"/>
  <Override ContentType="application/vnd.openxmlformats-officedocument.presentationml.slideLayout+xml" PartName="/ppt/slideLayouts/slideLayout156.xml"/>
  <Override ContentType="application/vnd.openxmlformats-officedocument.presentationml.slideMaster+xml" PartName="/ppt/slideMasters/slideMaster3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theme+xml" PartName="/ppt/theme/theme4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807" r:id="rId4"/>
    <p:sldMasterId id="2147483808" r:id="rId5"/>
    <p:sldMasterId id="2147483809" r:id="rId6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</p:sldIdLst>
  <p:sldSz cy="5143500" cx="9144000"/>
  <p:notesSz cx="6858000" cy="9144000"/>
  <p:embeddedFontLst>
    <p:embeddedFont>
      <p:font typeface="Hammersmith One"/>
      <p:regular r:id="rId15"/>
    </p:embeddedFont>
    <p:embeddedFont>
      <p:font typeface="Manjari"/>
      <p:regular r:id="rId16"/>
      <p:bold r:id="rId17"/>
    </p:embeddedFont>
    <p:embeddedFont>
      <p:font typeface="Open Sans"/>
      <p:regular r:id="rId18"/>
      <p:bold r:id="rId19"/>
      <p:italic r:id="rId20"/>
      <p:boldItalic r:id="rId21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" Type="http://schemas.openxmlformats.org/officeDocument/2006/relationships/theme" Target="theme/theme4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2.xml"/><Relationship Id="rId5" Type="http://schemas.openxmlformats.org/officeDocument/2006/relationships/slideMaster" Target="slideMasters/slideMaster2.xml"/><Relationship Id="rId6" Type="http://schemas.openxmlformats.org/officeDocument/2006/relationships/slideMaster" Target="slideMasters/slideMaster3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20" Type="http://schemas.openxmlformats.org/officeDocument/2006/relationships/font" Target="fonts/OpenSans-italic.fntdata"/><Relationship Id="rId21" Type="http://schemas.openxmlformats.org/officeDocument/2006/relationships/font" Target="fonts/OpenSans-boldItalic.fntdata"/><Relationship Id="rId11" Type="http://schemas.openxmlformats.org/officeDocument/2006/relationships/slide" Target="slides/slide4.xml"/><Relationship Id="rId10" Type="http://schemas.openxmlformats.org/officeDocument/2006/relationships/slide" Target="slides/slide3.xml"/><Relationship Id="rId13" Type="http://schemas.openxmlformats.org/officeDocument/2006/relationships/slide" Target="slides/slide6.xml"/><Relationship Id="rId12" Type="http://schemas.openxmlformats.org/officeDocument/2006/relationships/slide" Target="slides/slide5.xml"/><Relationship Id="rId15" Type="http://schemas.openxmlformats.org/officeDocument/2006/relationships/font" Target="fonts/HammersmithOne-regular.fntdata"/><Relationship Id="rId14" Type="http://schemas.openxmlformats.org/officeDocument/2006/relationships/slide" Target="slides/slide7.xml"/><Relationship Id="rId17" Type="http://schemas.openxmlformats.org/officeDocument/2006/relationships/font" Target="fonts/Manjari-bold.fntdata"/><Relationship Id="rId16" Type="http://schemas.openxmlformats.org/officeDocument/2006/relationships/font" Target="fonts/Manjari-regular.fntdata"/><Relationship Id="rId19" Type="http://schemas.openxmlformats.org/officeDocument/2006/relationships/font" Target="fonts/OpenSans-bold.fntdata"/><Relationship Id="rId18" Type="http://schemas.openxmlformats.org/officeDocument/2006/relationships/font" Target="fonts/OpenSans-regular.fnt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014" name="Shape 40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15" name="Google Shape;4015;g205aeeff2f0_0_398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16" name="Google Shape;4016;g205aeeff2f0_0_398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020" name="Shape 40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21" name="Google Shape;4021;g205aeeff2f0_0_598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22" name="Google Shape;4022;g205aeeff2f0_0_598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026" name="Shape 40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27" name="Google Shape;4027;g205aeeff2f0_3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28" name="Google Shape;4028;g205aeeff2f0_3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035" name="Shape 40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36" name="Google Shape;4036;g205aeeff2f0_0_1200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37" name="Google Shape;4037;g205aeeff2f0_0_1200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no"/>
              <a:t>Hattie blr kritisert for at han mente at klassromsstørrelser ikke spiller noen rolle, men det han mente var at forskning viser at læreren ikke endrer didaktikk med klassestørrelse</a:t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046" name="Shape 40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47" name="Google Shape;4047;g205aeeff2f0_0_1400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48" name="Google Shape;4048;g205aeeff2f0_0_1400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057" name="Shape 40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58" name="Google Shape;4058;g205aeeff2f0_0_999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59" name="Google Shape;4059;g205aeeff2f0_0_999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074" name="Shape 40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75" name="Google Shape;4075;g205aeeff2f0_0_598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76" name="Google Shape;4076;g205aeeff2f0_0_598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hyperlink" Target="http://bit.ly/2Tynxth" TargetMode="External"/><Relationship Id="rId3" Type="http://schemas.openxmlformats.org/officeDocument/2006/relationships/hyperlink" Target="http://bit.ly/2TyoMsr" TargetMode="External"/><Relationship Id="rId4" Type="http://schemas.openxmlformats.org/officeDocument/2006/relationships/hyperlink" Target="http://bit.ly/2TtBDfr" TargetMode="External"/></Relationships>
</file>

<file path=ppt/slideLayouts/_rels/slideLayout14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hyperlink" Target="http://bit.ly/2Tynxth" TargetMode="External"/><Relationship Id="rId3" Type="http://schemas.openxmlformats.org/officeDocument/2006/relationships/hyperlink" Target="http://bit.ly/2TyoMsr" TargetMode="External"/><Relationship Id="rId4" Type="http://schemas.openxmlformats.org/officeDocument/2006/relationships/hyperlink" Target="http://bit.ly/2TtBDfr" TargetMode="External"/></Relationships>
</file>

<file path=ppt/slideLayouts/_rels/slideLayout7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o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o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USTOM_45">
    <p:spTree>
      <p:nvGrpSpPr>
        <p:cNvPr id="2344" name="Shape 23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5" name="Google Shape;2345;p103"/>
          <p:cNvSpPr txBox="1"/>
          <p:nvPr>
            <p:ph type="title"/>
          </p:nvPr>
        </p:nvSpPr>
        <p:spPr>
          <a:xfrm>
            <a:off x="713225" y="428875"/>
            <a:ext cx="3447600" cy="1196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Manjari"/>
                <a:ea typeface="Manjari"/>
                <a:cs typeface="Manjari"/>
                <a:sym typeface="Manjari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Manjari"/>
                <a:ea typeface="Manjari"/>
                <a:cs typeface="Manjari"/>
                <a:sym typeface="Manjari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Manjari"/>
                <a:ea typeface="Manjari"/>
                <a:cs typeface="Manjari"/>
                <a:sym typeface="Manjari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Manjari"/>
                <a:ea typeface="Manjari"/>
                <a:cs typeface="Manjari"/>
                <a:sym typeface="Manjari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Manjari"/>
                <a:ea typeface="Manjari"/>
                <a:cs typeface="Manjari"/>
                <a:sym typeface="Manjari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Manjari"/>
                <a:ea typeface="Manjari"/>
                <a:cs typeface="Manjari"/>
                <a:sym typeface="Manjari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Manjari"/>
                <a:ea typeface="Manjari"/>
                <a:cs typeface="Manjari"/>
                <a:sym typeface="Manjari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Manjari"/>
                <a:ea typeface="Manjari"/>
                <a:cs typeface="Manjari"/>
                <a:sym typeface="Manjari"/>
              </a:defRPr>
            </a:lvl9pPr>
          </a:lstStyle>
          <a:p/>
        </p:txBody>
      </p:sp>
      <p:sp>
        <p:nvSpPr>
          <p:cNvPr id="2346" name="Google Shape;2346;p103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accent1">
              <a:alpha val="16760"/>
            </a:scheme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47" name="Google Shape;2347;p103"/>
          <p:cNvSpPr/>
          <p:nvPr/>
        </p:nvSpPr>
        <p:spPr>
          <a:xfrm flipH="1" rot="-1043092">
            <a:off x="-1049130" y="2041077"/>
            <a:ext cx="4658551" cy="4765146"/>
          </a:xfrm>
          <a:custGeom>
            <a:rect b="b" l="l" r="r" t="t"/>
            <a:pathLst>
              <a:path extrusionOk="0" h="136664" w="142469">
                <a:moveTo>
                  <a:pt x="97052" y="0"/>
                </a:moveTo>
                <a:cubicBezTo>
                  <a:pt x="94985" y="0"/>
                  <a:pt x="92658" y="685"/>
                  <a:pt x="89955" y="2065"/>
                </a:cubicBezTo>
                <a:cubicBezTo>
                  <a:pt x="76197" y="9104"/>
                  <a:pt x="81149" y="14564"/>
                  <a:pt x="82755" y="40634"/>
                </a:cubicBezTo>
                <a:cubicBezTo>
                  <a:pt x="85458" y="83646"/>
                  <a:pt x="12896" y="58112"/>
                  <a:pt x="4519" y="103881"/>
                </a:cubicBezTo>
                <a:cubicBezTo>
                  <a:pt x="0" y="128495"/>
                  <a:pt x="10558" y="136664"/>
                  <a:pt x="39417" y="136664"/>
                </a:cubicBezTo>
                <a:cubicBezTo>
                  <a:pt x="47997" y="136664"/>
                  <a:pt x="58195" y="135942"/>
                  <a:pt x="70095" y="134715"/>
                </a:cubicBezTo>
                <a:cubicBezTo>
                  <a:pt x="122047" y="129389"/>
                  <a:pt x="142469" y="101392"/>
                  <a:pt x="125767" y="56907"/>
                </a:cubicBezTo>
                <a:cubicBezTo>
                  <a:pt x="111706" y="19432"/>
                  <a:pt x="108060" y="0"/>
                  <a:pt x="97052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48" name="Google Shape;2348;p103"/>
          <p:cNvSpPr/>
          <p:nvPr/>
        </p:nvSpPr>
        <p:spPr>
          <a:xfrm>
            <a:off x="1292525" y="2571748"/>
            <a:ext cx="1522302" cy="1342795"/>
          </a:xfrm>
          <a:custGeom>
            <a:rect b="b" l="l" r="r" t="t"/>
            <a:pathLst>
              <a:path extrusionOk="0" h="12066" w="13679">
                <a:moveTo>
                  <a:pt x="7541" y="1"/>
                </a:moveTo>
                <a:cubicBezTo>
                  <a:pt x="7109" y="1"/>
                  <a:pt x="6648" y="24"/>
                  <a:pt x="6157" y="68"/>
                </a:cubicBezTo>
                <a:cubicBezTo>
                  <a:pt x="1981" y="443"/>
                  <a:pt x="28" y="3173"/>
                  <a:pt x="1" y="6385"/>
                </a:cubicBezTo>
                <a:cubicBezTo>
                  <a:pt x="598" y="10109"/>
                  <a:pt x="2003" y="12066"/>
                  <a:pt x="5300" y="12066"/>
                </a:cubicBezTo>
                <a:cubicBezTo>
                  <a:pt x="5700" y="12066"/>
                  <a:pt x="6128" y="12037"/>
                  <a:pt x="6585" y="11979"/>
                </a:cubicBezTo>
                <a:cubicBezTo>
                  <a:pt x="10680" y="11470"/>
                  <a:pt x="13678" y="9516"/>
                  <a:pt x="12822" y="4297"/>
                </a:cubicBezTo>
                <a:cubicBezTo>
                  <a:pt x="12326" y="1256"/>
                  <a:pt x="10731" y="1"/>
                  <a:pt x="7541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49" name="Google Shape;2349;p103"/>
          <p:cNvSpPr/>
          <p:nvPr/>
        </p:nvSpPr>
        <p:spPr>
          <a:xfrm rot="1300523">
            <a:off x="3760918" y="-1125827"/>
            <a:ext cx="2520837" cy="2900707"/>
          </a:xfrm>
          <a:custGeom>
            <a:rect b="b" l="l" r="r" t="t"/>
            <a:pathLst>
              <a:path extrusionOk="0" h="83294" w="72386">
                <a:moveTo>
                  <a:pt x="50403" y="3137"/>
                </a:moveTo>
                <a:cubicBezTo>
                  <a:pt x="56941" y="6272"/>
                  <a:pt x="64246" y="10108"/>
                  <a:pt x="60711" y="17614"/>
                </a:cubicBezTo>
                <a:cubicBezTo>
                  <a:pt x="57175" y="25119"/>
                  <a:pt x="44632" y="42031"/>
                  <a:pt x="52938" y="45433"/>
                </a:cubicBezTo>
                <a:cubicBezTo>
                  <a:pt x="61211" y="48803"/>
                  <a:pt x="72386" y="48302"/>
                  <a:pt x="71885" y="57942"/>
                </a:cubicBezTo>
                <a:cubicBezTo>
                  <a:pt x="71351" y="67583"/>
                  <a:pt x="54640" y="83294"/>
                  <a:pt x="40096" y="76189"/>
                </a:cubicBezTo>
                <a:cubicBezTo>
                  <a:pt x="25552" y="69084"/>
                  <a:pt x="35359" y="53839"/>
                  <a:pt x="20982" y="50137"/>
                </a:cubicBezTo>
                <a:cubicBezTo>
                  <a:pt x="6605" y="46434"/>
                  <a:pt x="1" y="20916"/>
                  <a:pt x="6939" y="13477"/>
                </a:cubicBezTo>
                <a:cubicBezTo>
                  <a:pt x="13877" y="6039"/>
                  <a:pt x="43865" y="1"/>
                  <a:pt x="50403" y="3137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Numbers and text">
  <p:cSld name="CUSTOM_24">
    <p:spTree>
      <p:nvGrpSpPr>
        <p:cNvPr id="2350" name="Shape 23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1" name="Google Shape;2351;p104"/>
          <p:cNvSpPr/>
          <p:nvPr/>
        </p:nvSpPr>
        <p:spPr>
          <a:xfrm flipH="1" rot="2465585">
            <a:off x="-2193957" y="2702195"/>
            <a:ext cx="4267802" cy="2625668"/>
          </a:xfrm>
          <a:custGeom>
            <a:rect b="b" l="l" r="r" t="t"/>
            <a:pathLst>
              <a:path extrusionOk="0" h="36694" w="59643">
                <a:moveTo>
                  <a:pt x="6271" y="15779"/>
                </a:moveTo>
                <a:cubicBezTo>
                  <a:pt x="9374" y="14178"/>
                  <a:pt x="17513" y="18347"/>
                  <a:pt x="23150" y="11676"/>
                </a:cubicBezTo>
                <a:cubicBezTo>
                  <a:pt x="28787" y="5004"/>
                  <a:pt x="30455" y="1"/>
                  <a:pt x="37327" y="2302"/>
                </a:cubicBezTo>
                <a:cubicBezTo>
                  <a:pt x="44198" y="4571"/>
                  <a:pt x="43064" y="13410"/>
                  <a:pt x="47601" y="15779"/>
                </a:cubicBezTo>
                <a:cubicBezTo>
                  <a:pt x="52104" y="18147"/>
                  <a:pt x="59643" y="31690"/>
                  <a:pt x="43364" y="34192"/>
                </a:cubicBezTo>
                <a:cubicBezTo>
                  <a:pt x="27120" y="36694"/>
                  <a:pt x="10441" y="33158"/>
                  <a:pt x="5204" y="27520"/>
                </a:cubicBezTo>
                <a:cubicBezTo>
                  <a:pt x="0" y="21883"/>
                  <a:pt x="3136" y="17380"/>
                  <a:pt x="6271" y="15779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52" name="Google Shape;2352;p104"/>
          <p:cNvSpPr/>
          <p:nvPr/>
        </p:nvSpPr>
        <p:spPr>
          <a:xfrm flipH="1" rot="-6430284">
            <a:off x="6992855" y="-1008460"/>
            <a:ext cx="3967958" cy="3604468"/>
          </a:xfrm>
          <a:custGeom>
            <a:rect b="b" l="l" r="r" t="t"/>
            <a:pathLst>
              <a:path extrusionOk="0" h="59210" w="65181">
                <a:moveTo>
                  <a:pt x="23617" y="9808"/>
                </a:moveTo>
                <a:cubicBezTo>
                  <a:pt x="25785" y="15712"/>
                  <a:pt x="27153" y="21883"/>
                  <a:pt x="35092" y="17079"/>
                </a:cubicBezTo>
                <a:cubicBezTo>
                  <a:pt x="42998" y="12309"/>
                  <a:pt x="55740" y="12376"/>
                  <a:pt x="59276" y="17546"/>
                </a:cubicBezTo>
                <a:cubicBezTo>
                  <a:pt x="62812" y="22717"/>
                  <a:pt x="56140" y="30055"/>
                  <a:pt x="55940" y="36393"/>
                </a:cubicBezTo>
                <a:cubicBezTo>
                  <a:pt x="55740" y="42731"/>
                  <a:pt x="65180" y="49603"/>
                  <a:pt x="57741" y="54406"/>
                </a:cubicBezTo>
                <a:cubicBezTo>
                  <a:pt x="50303" y="59210"/>
                  <a:pt x="31556" y="57108"/>
                  <a:pt x="33224" y="47535"/>
                </a:cubicBezTo>
                <a:cubicBezTo>
                  <a:pt x="34892" y="37928"/>
                  <a:pt x="25719" y="35026"/>
                  <a:pt x="17579" y="31256"/>
                </a:cubicBezTo>
                <a:cubicBezTo>
                  <a:pt x="9440" y="27520"/>
                  <a:pt x="0" y="13744"/>
                  <a:pt x="7706" y="6872"/>
                </a:cubicBezTo>
                <a:cubicBezTo>
                  <a:pt x="15411" y="1"/>
                  <a:pt x="21449" y="3870"/>
                  <a:pt x="23617" y="9808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53" name="Google Shape;2353;p104"/>
          <p:cNvSpPr/>
          <p:nvPr/>
        </p:nvSpPr>
        <p:spPr>
          <a:xfrm>
            <a:off x="-458900" y="-740250"/>
            <a:ext cx="2037008" cy="2154203"/>
          </a:xfrm>
          <a:custGeom>
            <a:rect b="b" l="l" r="r" t="t"/>
            <a:pathLst>
              <a:path extrusionOk="0" h="12066" w="13679">
                <a:moveTo>
                  <a:pt x="7541" y="1"/>
                </a:moveTo>
                <a:cubicBezTo>
                  <a:pt x="7109" y="1"/>
                  <a:pt x="6648" y="24"/>
                  <a:pt x="6157" y="68"/>
                </a:cubicBezTo>
                <a:cubicBezTo>
                  <a:pt x="1981" y="443"/>
                  <a:pt x="28" y="3173"/>
                  <a:pt x="1" y="6385"/>
                </a:cubicBezTo>
                <a:cubicBezTo>
                  <a:pt x="598" y="10109"/>
                  <a:pt x="2003" y="12066"/>
                  <a:pt x="5300" y="12066"/>
                </a:cubicBezTo>
                <a:cubicBezTo>
                  <a:pt x="5700" y="12066"/>
                  <a:pt x="6128" y="12037"/>
                  <a:pt x="6585" y="11979"/>
                </a:cubicBezTo>
                <a:cubicBezTo>
                  <a:pt x="10680" y="11470"/>
                  <a:pt x="13678" y="9516"/>
                  <a:pt x="12822" y="4297"/>
                </a:cubicBezTo>
                <a:cubicBezTo>
                  <a:pt x="12326" y="1256"/>
                  <a:pt x="10731" y="1"/>
                  <a:pt x="7541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54" name="Google Shape;2354;p104"/>
          <p:cNvSpPr txBox="1"/>
          <p:nvPr>
            <p:ph idx="1" type="subTitle"/>
          </p:nvPr>
        </p:nvSpPr>
        <p:spPr>
          <a:xfrm>
            <a:off x="628701" y="3181975"/>
            <a:ext cx="2167800" cy="454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b="1" sz="2200">
                <a:solidFill>
                  <a:schemeClr val="accent2"/>
                </a:solidFill>
                <a:latin typeface="Hammersmith One"/>
                <a:ea typeface="Hammersmith One"/>
                <a:cs typeface="Hammersmith One"/>
                <a:sym typeface="Hammersmith On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55" name="Google Shape;2355;p104"/>
          <p:cNvSpPr txBox="1"/>
          <p:nvPr>
            <p:ph idx="2" type="subTitle"/>
          </p:nvPr>
        </p:nvSpPr>
        <p:spPr>
          <a:xfrm>
            <a:off x="3488100" y="3181975"/>
            <a:ext cx="2167800" cy="454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b="1" sz="2200">
                <a:solidFill>
                  <a:schemeClr val="accent2"/>
                </a:solidFill>
                <a:latin typeface="Hammersmith One"/>
                <a:ea typeface="Hammersmith One"/>
                <a:cs typeface="Hammersmith One"/>
                <a:sym typeface="Hammersmith On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56" name="Google Shape;2356;p104"/>
          <p:cNvSpPr txBox="1"/>
          <p:nvPr>
            <p:ph idx="3" type="subTitle"/>
          </p:nvPr>
        </p:nvSpPr>
        <p:spPr>
          <a:xfrm>
            <a:off x="628700" y="3649713"/>
            <a:ext cx="21678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6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57" name="Google Shape;2357;p104"/>
          <p:cNvSpPr txBox="1"/>
          <p:nvPr>
            <p:ph idx="4" type="subTitle"/>
          </p:nvPr>
        </p:nvSpPr>
        <p:spPr>
          <a:xfrm>
            <a:off x="3488100" y="3649713"/>
            <a:ext cx="21678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6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58" name="Google Shape;2358;p104"/>
          <p:cNvSpPr txBox="1"/>
          <p:nvPr>
            <p:ph hasCustomPrompt="1" type="title"/>
          </p:nvPr>
        </p:nvSpPr>
        <p:spPr>
          <a:xfrm>
            <a:off x="628699" y="1464438"/>
            <a:ext cx="2167800" cy="411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3000">
                <a:solidFill>
                  <a:schemeClr val="accent3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r>
              <a:t>xx%</a:t>
            </a:r>
          </a:p>
        </p:txBody>
      </p:sp>
      <p:sp>
        <p:nvSpPr>
          <p:cNvPr id="2359" name="Google Shape;2359;p104"/>
          <p:cNvSpPr txBox="1"/>
          <p:nvPr>
            <p:ph hasCustomPrompt="1" idx="5" type="title"/>
          </p:nvPr>
        </p:nvSpPr>
        <p:spPr>
          <a:xfrm>
            <a:off x="3456213" y="1464438"/>
            <a:ext cx="2167800" cy="411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3000">
                <a:solidFill>
                  <a:schemeClr val="accent5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r>
              <a:t>xx%</a:t>
            </a:r>
          </a:p>
        </p:txBody>
      </p:sp>
      <p:sp>
        <p:nvSpPr>
          <p:cNvPr id="2360" name="Google Shape;2360;p104"/>
          <p:cNvSpPr txBox="1"/>
          <p:nvPr>
            <p:ph idx="6" type="subTitle"/>
          </p:nvPr>
        </p:nvSpPr>
        <p:spPr>
          <a:xfrm>
            <a:off x="6347500" y="3181975"/>
            <a:ext cx="2167800" cy="454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b="1" sz="2200">
                <a:solidFill>
                  <a:schemeClr val="accent2"/>
                </a:solidFill>
                <a:latin typeface="Hammersmith One"/>
                <a:ea typeface="Hammersmith One"/>
                <a:cs typeface="Hammersmith One"/>
                <a:sym typeface="Hammersmith On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61" name="Google Shape;2361;p104"/>
          <p:cNvSpPr txBox="1"/>
          <p:nvPr>
            <p:ph idx="7" type="subTitle"/>
          </p:nvPr>
        </p:nvSpPr>
        <p:spPr>
          <a:xfrm>
            <a:off x="6347488" y="3649713"/>
            <a:ext cx="21678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6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62" name="Google Shape;2362;p104"/>
          <p:cNvSpPr txBox="1"/>
          <p:nvPr>
            <p:ph hasCustomPrompt="1" idx="8" type="title"/>
          </p:nvPr>
        </p:nvSpPr>
        <p:spPr>
          <a:xfrm>
            <a:off x="6347501" y="1464438"/>
            <a:ext cx="2167800" cy="411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3000">
                <a:solidFill>
                  <a:schemeClr val="accent3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r>
              <a:t>xx%</a:t>
            </a:r>
          </a:p>
        </p:txBody>
      </p:sp>
      <p:sp>
        <p:nvSpPr>
          <p:cNvPr id="2363" name="Google Shape;2363;p104"/>
          <p:cNvSpPr txBox="1"/>
          <p:nvPr>
            <p:ph idx="9" type="title"/>
          </p:nvPr>
        </p:nvSpPr>
        <p:spPr>
          <a:xfrm>
            <a:off x="713250" y="523025"/>
            <a:ext cx="7717500" cy="541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>
                <a:solidFill>
                  <a:schemeClr val="accen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</p:spTree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Numbers and text 1">
  <p:cSld name="CUSTOM_25">
    <p:spTree>
      <p:nvGrpSpPr>
        <p:cNvPr id="2364" name="Shape 23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5" name="Google Shape;2365;p105"/>
          <p:cNvSpPr/>
          <p:nvPr/>
        </p:nvSpPr>
        <p:spPr>
          <a:xfrm rot="672094">
            <a:off x="5584289" y="562638"/>
            <a:ext cx="4680680" cy="4251900"/>
          </a:xfrm>
          <a:custGeom>
            <a:rect b="b" l="l" r="r" t="t"/>
            <a:pathLst>
              <a:path extrusionOk="0" h="59210" w="65181">
                <a:moveTo>
                  <a:pt x="23617" y="9808"/>
                </a:moveTo>
                <a:cubicBezTo>
                  <a:pt x="25785" y="15712"/>
                  <a:pt x="27153" y="21883"/>
                  <a:pt x="35092" y="17079"/>
                </a:cubicBezTo>
                <a:cubicBezTo>
                  <a:pt x="42998" y="12309"/>
                  <a:pt x="55740" y="12376"/>
                  <a:pt x="59276" y="17546"/>
                </a:cubicBezTo>
                <a:cubicBezTo>
                  <a:pt x="62812" y="22717"/>
                  <a:pt x="56140" y="30055"/>
                  <a:pt x="55940" y="36393"/>
                </a:cubicBezTo>
                <a:cubicBezTo>
                  <a:pt x="55740" y="42731"/>
                  <a:pt x="65180" y="49603"/>
                  <a:pt x="57741" y="54406"/>
                </a:cubicBezTo>
                <a:cubicBezTo>
                  <a:pt x="50303" y="59210"/>
                  <a:pt x="31556" y="57108"/>
                  <a:pt x="33224" y="47535"/>
                </a:cubicBezTo>
                <a:cubicBezTo>
                  <a:pt x="34892" y="37928"/>
                  <a:pt x="25719" y="35026"/>
                  <a:pt x="17579" y="31256"/>
                </a:cubicBezTo>
                <a:cubicBezTo>
                  <a:pt x="9440" y="27520"/>
                  <a:pt x="0" y="13744"/>
                  <a:pt x="7706" y="6872"/>
                </a:cubicBezTo>
                <a:cubicBezTo>
                  <a:pt x="15411" y="1"/>
                  <a:pt x="21449" y="3870"/>
                  <a:pt x="23617" y="9808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66" name="Google Shape;2366;p105"/>
          <p:cNvSpPr/>
          <p:nvPr/>
        </p:nvSpPr>
        <p:spPr>
          <a:xfrm rot="3414914">
            <a:off x="-1520563" y="790995"/>
            <a:ext cx="3987256" cy="3391668"/>
          </a:xfrm>
          <a:custGeom>
            <a:rect b="b" l="l" r="r" t="t"/>
            <a:pathLst>
              <a:path extrusionOk="0" h="52038" w="61178">
                <a:moveTo>
                  <a:pt x="4170" y="12043"/>
                </a:moveTo>
                <a:cubicBezTo>
                  <a:pt x="7339" y="7239"/>
                  <a:pt x="14177" y="1"/>
                  <a:pt x="24184" y="5571"/>
                </a:cubicBezTo>
                <a:cubicBezTo>
                  <a:pt x="34191" y="11142"/>
                  <a:pt x="29988" y="17146"/>
                  <a:pt x="34024" y="21249"/>
                </a:cubicBezTo>
                <a:cubicBezTo>
                  <a:pt x="38061" y="25319"/>
                  <a:pt x="43198" y="25586"/>
                  <a:pt x="51103" y="27253"/>
                </a:cubicBezTo>
                <a:cubicBezTo>
                  <a:pt x="58976" y="28921"/>
                  <a:pt x="61177" y="36093"/>
                  <a:pt x="54472" y="41664"/>
                </a:cubicBezTo>
                <a:cubicBezTo>
                  <a:pt x="47801" y="47268"/>
                  <a:pt x="33758" y="52038"/>
                  <a:pt x="26819" y="46467"/>
                </a:cubicBezTo>
                <a:cubicBezTo>
                  <a:pt x="19848" y="40930"/>
                  <a:pt x="11108" y="34826"/>
                  <a:pt x="5537" y="31590"/>
                </a:cubicBezTo>
                <a:cubicBezTo>
                  <a:pt x="0" y="28388"/>
                  <a:pt x="967" y="16879"/>
                  <a:pt x="4170" y="12043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2367" name="Google Shape;2367;p105"/>
          <p:cNvGrpSpPr/>
          <p:nvPr/>
        </p:nvGrpSpPr>
        <p:grpSpPr>
          <a:xfrm flipH="1" rot="10800000">
            <a:off x="430416" y="1844182"/>
            <a:ext cx="1696762" cy="1688828"/>
            <a:chOff x="2414491" y="671177"/>
            <a:chExt cx="1830972" cy="1822411"/>
          </a:xfrm>
        </p:grpSpPr>
        <p:sp>
          <p:nvSpPr>
            <p:cNvPr id="2368" name="Google Shape;2368;p105"/>
            <p:cNvSpPr/>
            <p:nvPr/>
          </p:nvSpPr>
          <p:spPr>
            <a:xfrm>
              <a:off x="2414491" y="671177"/>
              <a:ext cx="1830972" cy="1822391"/>
            </a:xfrm>
            <a:custGeom>
              <a:rect b="b" l="l" r="r" t="t"/>
              <a:pathLst>
                <a:path extrusionOk="0" h="45449" w="45663">
                  <a:moveTo>
                    <a:pt x="10947" y="4979"/>
                  </a:moveTo>
                  <a:lnTo>
                    <a:pt x="15605" y="7656"/>
                  </a:lnTo>
                  <a:lnTo>
                    <a:pt x="15605" y="13062"/>
                  </a:lnTo>
                  <a:lnTo>
                    <a:pt x="10947" y="15766"/>
                  </a:lnTo>
                  <a:lnTo>
                    <a:pt x="6263" y="13062"/>
                  </a:lnTo>
                  <a:lnTo>
                    <a:pt x="6263" y="7656"/>
                  </a:lnTo>
                  <a:lnTo>
                    <a:pt x="10947" y="4979"/>
                  </a:lnTo>
                  <a:close/>
                  <a:moveTo>
                    <a:pt x="20449" y="4979"/>
                  </a:moveTo>
                  <a:lnTo>
                    <a:pt x="25133" y="7656"/>
                  </a:lnTo>
                  <a:lnTo>
                    <a:pt x="25133" y="13062"/>
                  </a:lnTo>
                  <a:lnTo>
                    <a:pt x="20449" y="15766"/>
                  </a:lnTo>
                  <a:lnTo>
                    <a:pt x="15792" y="13062"/>
                  </a:lnTo>
                  <a:lnTo>
                    <a:pt x="15792" y="7656"/>
                  </a:lnTo>
                  <a:lnTo>
                    <a:pt x="20449" y="4979"/>
                  </a:lnTo>
                  <a:close/>
                  <a:moveTo>
                    <a:pt x="29978" y="4979"/>
                  </a:moveTo>
                  <a:lnTo>
                    <a:pt x="34635" y="7656"/>
                  </a:lnTo>
                  <a:lnTo>
                    <a:pt x="34635" y="13062"/>
                  </a:lnTo>
                  <a:lnTo>
                    <a:pt x="29978" y="15766"/>
                  </a:lnTo>
                  <a:lnTo>
                    <a:pt x="25294" y="13062"/>
                  </a:lnTo>
                  <a:lnTo>
                    <a:pt x="25294" y="7656"/>
                  </a:lnTo>
                  <a:lnTo>
                    <a:pt x="29978" y="4979"/>
                  </a:lnTo>
                  <a:close/>
                  <a:moveTo>
                    <a:pt x="6183" y="13196"/>
                  </a:moveTo>
                  <a:lnTo>
                    <a:pt x="10867" y="15899"/>
                  </a:lnTo>
                  <a:lnTo>
                    <a:pt x="10867" y="21306"/>
                  </a:lnTo>
                  <a:lnTo>
                    <a:pt x="6183" y="23983"/>
                  </a:lnTo>
                  <a:lnTo>
                    <a:pt x="1526" y="21306"/>
                  </a:lnTo>
                  <a:lnTo>
                    <a:pt x="1526" y="15899"/>
                  </a:lnTo>
                  <a:lnTo>
                    <a:pt x="6183" y="13196"/>
                  </a:lnTo>
                  <a:close/>
                  <a:moveTo>
                    <a:pt x="15712" y="13196"/>
                  </a:moveTo>
                  <a:lnTo>
                    <a:pt x="20369" y="15899"/>
                  </a:lnTo>
                  <a:lnTo>
                    <a:pt x="20369" y="21306"/>
                  </a:lnTo>
                  <a:lnTo>
                    <a:pt x="15712" y="23983"/>
                  </a:lnTo>
                  <a:lnTo>
                    <a:pt x="11028" y="21306"/>
                  </a:lnTo>
                  <a:lnTo>
                    <a:pt x="11028" y="15899"/>
                  </a:lnTo>
                  <a:lnTo>
                    <a:pt x="15712" y="13196"/>
                  </a:lnTo>
                  <a:close/>
                  <a:moveTo>
                    <a:pt x="25213" y="13196"/>
                  </a:moveTo>
                  <a:lnTo>
                    <a:pt x="29871" y="15899"/>
                  </a:lnTo>
                  <a:lnTo>
                    <a:pt x="29871" y="21306"/>
                  </a:lnTo>
                  <a:lnTo>
                    <a:pt x="25213" y="23983"/>
                  </a:lnTo>
                  <a:lnTo>
                    <a:pt x="20529" y="21306"/>
                  </a:lnTo>
                  <a:lnTo>
                    <a:pt x="20529" y="15899"/>
                  </a:lnTo>
                  <a:lnTo>
                    <a:pt x="25213" y="13196"/>
                  </a:lnTo>
                  <a:close/>
                  <a:moveTo>
                    <a:pt x="34715" y="13196"/>
                  </a:moveTo>
                  <a:lnTo>
                    <a:pt x="39399" y="15899"/>
                  </a:lnTo>
                  <a:lnTo>
                    <a:pt x="39399" y="21306"/>
                  </a:lnTo>
                  <a:lnTo>
                    <a:pt x="34715" y="23983"/>
                  </a:lnTo>
                  <a:lnTo>
                    <a:pt x="30058" y="21306"/>
                  </a:lnTo>
                  <a:lnTo>
                    <a:pt x="30058" y="15899"/>
                  </a:lnTo>
                  <a:lnTo>
                    <a:pt x="34715" y="13196"/>
                  </a:lnTo>
                  <a:close/>
                  <a:moveTo>
                    <a:pt x="10947" y="21440"/>
                  </a:moveTo>
                  <a:lnTo>
                    <a:pt x="15605" y="24143"/>
                  </a:lnTo>
                  <a:lnTo>
                    <a:pt x="15605" y="29523"/>
                  </a:lnTo>
                  <a:lnTo>
                    <a:pt x="10947" y="32226"/>
                  </a:lnTo>
                  <a:lnTo>
                    <a:pt x="6263" y="29523"/>
                  </a:lnTo>
                  <a:lnTo>
                    <a:pt x="6263" y="24143"/>
                  </a:lnTo>
                  <a:lnTo>
                    <a:pt x="10947" y="21440"/>
                  </a:lnTo>
                  <a:close/>
                  <a:moveTo>
                    <a:pt x="20449" y="21440"/>
                  </a:moveTo>
                  <a:lnTo>
                    <a:pt x="25133" y="24143"/>
                  </a:lnTo>
                  <a:lnTo>
                    <a:pt x="25133" y="29523"/>
                  </a:lnTo>
                  <a:lnTo>
                    <a:pt x="20449" y="32226"/>
                  </a:lnTo>
                  <a:lnTo>
                    <a:pt x="15792" y="29523"/>
                  </a:lnTo>
                  <a:lnTo>
                    <a:pt x="15792" y="24143"/>
                  </a:lnTo>
                  <a:lnTo>
                    <a:pt x="20449" y="21440"/>
                  </a:lnTo>
                  <a:close/>
                  <a:moveTo>
                    <a:pt x="29978" y="21440"/>
                  </a:moveTo>
                  <a:lnTo>
                    <a:pt x="34635" y="24143"/>
                  </a:lnTo>
                  <a:lnTo>
                    <a:pt x="34635" y="29523"/>
                  </a:lnTo>
                  <a:lnTo>
                    <a:pt x="29978" y="32226"/>
                  </a:lnTo>
                  <a:lnTo>
                    <a:pt x="25294" y="29523"/>
                  </a:lnTo>
                  <a:lnTo>
                    <a:pt x="25294" y="24143"/>
                  </a:lnTo>
                  <a:lnTo>
                    <a:pt x="29978" y="21440"/>
                  </a:lnTo>
                  <a:close/>
                  <a:moveTo>
                    <a:pt x="39480" y="21440"/>
                  </a:moveTo>
                  <a:lnTo>
                    <a:pt x="44137" y="24143"/>
                  </a:lnTo>
                  <a:lnTo>
                    <a:pt x="44137" y="29523"/>
                  </a:lnTo>
                  <a:lnTo>
                    <a:pt x="39480" y="32226"/>
                  </a:lnTo>
                  <a:lnTo>
                    <a:pt x="34796" y="29523"/>
                  </a:lnTo>
                  <a:lnTo>
                    <a:pt x="34796" y="24143"/>
                  </a:lnTo>
                  <a:lnTo>
                    <a:pt x="39480" y="21440"/>
                  </a:lnTo>
                  <a:close/>
                  <a:moveTo>
                    <a:pt x="15712" y="29684"/>
                  </a:moveTo>
                  <a:lnTo>
                    <a:pt x="20369" y="32387"/>
                  </a:lnTo>
                  <a:lnTo>
                    <a:pt x="20369" y="37767"/>
                  </a:lnTo>
                  <a:lnTo>
                    <a:pt x="15712" y="40470"/>
                  </a:lnTo>
                  <a:lnTo>
                    <a:pt x="11028" y="37767"/>
                  </a:lnTo>
                  <a:lnTo>
                    <a:pt x="11028" y="32387"/>
                  </a:lnTo>
                  <a:lnTo>
                    <a:pt x="15712" y="29684"/>
                  </a:lnTo>
                  <a:close/>
                  <a:moveTo>
                    <a:pt x="25213" y="29684"/>
                  </a:moveTo>
                  <a:lnTo>
                    <a:pt x="29871" y="32387"/>
                  </a:lnTo>
                  <a:lnTo>
                    <a:pt x="29871" y="37767"/>
                  </a:lnTo>
                  <a:lnTo>
                    <a:pt x="25213" y="40470"/>
                  </a:lnTo>
                  <a:lnTo>
                    <a:pt x="20529" y="37767"/>
                  </a:lnTo>
                  <a:lnTo>
                    <a:pt x="20529" y="32387"/>
                  </a:lnTo>
                  <a:lnTo>
                    <a:pt x="25213" y="29684"/>
                  </a:lnTo>
                  <a:close/>
                  <a:moveTo>
                    <a:pt x="34715" y="29684"/>
                  </a:moveTo>
                  <a:lnTo>
                    <a:pt x="39399" y="32387"/>
                  </a:lnTo>
                  <a:lnTo>
                    <a:pt x="39399" y="37767"/>
                  </a:lnTo>
                  <a:lnTo>
                    <a:pt x="34715" y="40470"/>
                  </a:lnTo>
                  <a:lnTo>
                    <a:pt x="30058" y="37767"/>
                  </a:lnTo>
                  <a:lnTo>
                    <a:pt x="30058" y="32387"/>
                  </a:lnTo>
                  <a:lnTo>
                    <a:pt x="34715" y="29684"/>
                  </a:lnTo>
                  <a:close/>
                  <a:moveTo>
                    <a:pt x="20369" y="1"/>
                  </a:moveTo>
                  <a:lnTo>
                    <a:pt x="20369" y="4818"/>
                  </a:lnTo>
                  <a:lnTo>
                    <a:pt x="15712" y="7522"/>
                  </a:lnTo>
                  <a:lnTo>
                    <a:pt x="11028" y="4818"/>
                  </a:lnTo>
                  <a:lnTo>
                    <a:pt x="11028" y="3159"/>
                  </a:lnTo>
                  <a:cubicBezTo>
                    <a:pt x="10974" y="3186"/>
                    <a:pt x="10921" y="3239"/>
                    <a:pt x="10867" y="3266"/>
                  </a:cubicBezTo>
                  <a:lnTo>
                    <a:pt x="10867" y="4818"/>
                  </a:lnTo>
                  <a:lnTo>
                    <a:pt x="6183" y="7522"/>
                  </a:lnTo>
                  <a:lnTo>
                    <a:pt x="5915" y="7361"/>
                  </a:lnTo>
                  <a:cubicBezTo>
                    <a:pt x="5889" y="7415"/>
                    <a:pt x="5835" y="7442"/>
                    <a:pt x="5808" y="7495"/>
                  </a:cubicBezTo>
                  <a:lnTo>
                    <a:pt x="6103" y="7656"/>
                  </a:lnTo>
                  <a:lnTo>
                    <a:pt x="6103" y="13062"/>
                  </a:lnTo>
                  <a:lnTo>
                    <a:pt x="1419" y="15766"/>
                  </a:lnTo>
                  <a:lnTo>
                    <a:pt x="1124" y="15578"/>
                  </a:lnTo>
                  <a:cubicBezTo>
                    <a:pt x="1124" y="15632"/>
                    <a:pt x="1098" y="15685"/>
                    <a:pt x="1071" y="15739"/>
                  </a:cubicBezTo>
                  <a:lnTo>
                    <a:pt x="1338" y="15899"/>
                  </a:lnTo>
                  <a:lnTo>
                    <a:pt x="1338" y="21306"/>
                  </a:lnTo>
                  <a:lnTo>
                    <a:pt x="0" y="22082"/>
                  </a:lnTo>
                  <a:cubicBezTo>
                    <a:pt x="0" y="22136"/>
                    <a:pt x="0" y="22216"/>
                    <a:pt x="0" y="22270"/>
                  </a:cubicBezTo>
                  <a:lnTo>
                    <a:pt x="1419" y="21440"/>
                  </a:lnTo>
                  <a:lnTo>
                    <a:pt x="6103" y="24143"/>
                  </a:lnTo>
                  <a:lnTo>
                    <a:pt x="6103" y="29523"/>
                  </a:lnTo>
                  <a:lnTo>
                    <a:pt x="1927" y="31932"/>
                  </a:lnTo>
                  <a:cubicBezTo>
                    <a:pt x="1954" y="31986"/>
                    <a:pt x="1981" y="32039"/>
                    <a:pt x="2008" y="32093"/>
                  </a:cubicBezTo>
                  <a:lnTo>
                    <a:pt x="6183" y="29684"/>
                  </a:lnTo>
                  <a:lnTo>
                    <a:pt x="10867" y="32387"/>
                  </a:lnTo>
                  <a:lnTo>
                    <a:pt x="10867" y="37767"/>
                  </a:lnTo>
                  <a:lnTo>
                    <a:pt x="7548" y="39694"/>
                  </a:lnTo>
                  <a:cubicBezTo>
                    <a:pt x="7575" y="39721"/>
                    <a:pt x="7628" y="39774"/>
                    <a:pt x="7682" y="39801"/>
                  </a:cubicBezTo>
                  <a:lnTo>
                    <a:pt x="10947" y="37928"/>
                  </a:lnTo>
                  <a:lnTo>
                    <a:pt x="15605" y="40631"/>
                  </a:lnTo>
                  <a:lnTo>
                    <a:pt x="15605" y="44405"/>
                  </a:lnTo>
                  <a:cubicBezTo>
                    <a:pt x="15658" y="44405"/>
                    <a:pt x="15738" y="44432"/>
                    <a:pt x="15792" y="44458"/>
                  </a:cubicBezTo>
                  <a:lnTo>
                    <a:pt x="15792" y="40631"/>
                  </a:lnTo>
                  <a:lnTo>
                    <a:pt x="20449" y="37928"/>
                  </a:lnTo>
                  <a:lnTo>
                    <a:pt x="25133" y="40631"/>
                  </a:lnTo>
                  <a:lnTo>
                    <a:pt x="25133" y="45449"/>
                  </a:lnTo>
                  <a:cubicBezTo>
                    <a:pt x="25187" y="45449"/>
                    <a:pt x="25240" y="45449"/>
                    <a:pt x="25294" y="45422"/>
                  </a:cubicBezTo>
                  <a:lnTo>
                    <a:pt x="25294" y="40631"/>
                  </a:lnTo>
                  <a:lnTo>
                    <a:pt x="29978" y="37928"/>
                  </a:lnTo>
                  <a:lnTo>
                    <a:pt x="34635" y="40631"/>
                  </a:lnTo>
                  <a:lnTo>
                    <a:pt x="34635" y="42290"/>
                  </a:lnTo>
                  <a:cubicBezTo>
                    <a:pt x="34688" y="42237"/>
                    <a:pt x="34742" y="42210"/>
                    <a:pt x="34796" y="42183"/>
                  </a:cubicBezTo>
                  <a:lnTo>
                    <a:pt x="34796" y="40631"/>
                  </a:lnTo>
                  <a:lnTo>
                    <a:pt x="39480" y="37928"/>
                  </a:lnTo>
                  <a:lnTo>
                    <a:pt x="39747" y="38088"/>
                  </a:lnTo>
                  <a:cubicBezTo>
                    <a:pt x="39774" y="38035"/>
                    <a:pt x="39827" y="37981"/>
                    <a:pt x="39854" y="37954"/>
                  </a:cubicBezTo>
                  <a:lnTo>
                    <a:pt x="39560" y="37767"/>
                  </a:lnTo>
                  <a:lnTo>
                    <a:pt x="39560" y="32387"/>
                  </a:lnTo>
                  <a:lnTo>
                    <a:pt x="44244" y="29684"/>
                  </a:lnTo>
                  <a:lnTo>
                    <a:pt x="44538" y="29871"/>
                  </a:lnTo>
                  <a:cubicBezTo>
                    <a:pt x="44565" y="29791"/>
                    <a:pt x="44565" y="29737"/>
                    <a:pt x="44592" y="29684"/>
                  </a:cubicBezTo>
                  <a:lnTo>
                    <a:pt x="44324" y="29523"/>
                  </a:lnTo>
                  <a:lnTo>
                    <a:pt x="44324" y="24143"/>
                  </a:lnTo>
                  <a:lnTo>
                    <a:pt x="45662" y="23367"/>
                  </a:lnTo>
                  <a:cubicBezTo>
                    <a:pt x="45662" y="23314"/>
                    <a:pt x="45662" y="23233"/>
                    <a:pt x="45662" y="23153"/>
                  </a:cubicBezTo>
                  <a:lnTo>
                    <a:pt x="44244" y="23983"/>
                  </a:lnTo>
                  <a:lnTo>
                    <a:pt x="39560" y="21306"/>
                  </a:lnTo>
                  <a:lnTo>
                    <a:pt x="39560" y="15899"/>
                  </a:lnTo>
                  <a:lnTo>
                    <a:pt x="43735" y="13491"/>
                  </a:lnTo>
                  <a:cubicBezTo>
                    <a:pt x="43709" y="13437"/>
                    <a:pt x="43682" y="13383"/>
                    <a:pt x="43655" y="13330"/>
                  </a:cubicBezTo>
                  <a:lnTo>
                    <a:pt x="39480" y="15766"/>
                  </a:lnTo>
                  <a:lnTo>
                    <a:pt x="34796" y="13062"/>
                  </a:lnTo>
                  <a:lnTo>
                    <a:pt x="34796" y="7656"/>
                  </a:lnTo>
                  <a:lnTo>
                    <a:pt x="38114" y="5755"/>
                  </a:lnTo>
                  <a:cubicBezTo>
                    <a:pt x="38088" y="5702"/>
                    <a:pt x="38034" y="5675"/>
                    <a:pt x="37981" y="5621"/>
                  </a:cubicBezTo>
                  <a:lnTo>
                    <a:pt x="34715" y="7522"/>
                  </a:lnTo>
                  <a:lnTo>
                    <a:pt x="30058" y="4818"/>
                  </a:lnTo>
                  <a:lnTo>
                    <a:pt x="30058" y="1045"/>
                  </a:lnTo>
                  <a:cubicBezTo>
                    <a:pt x="30004" y="1018"/>
                    <a:pt x="29951" y="1018"/>
                    <a:pt x="29871" y="991"/>
                  </a:cubicBezTo>
                  <a:lnTo>
                    <a:pt x="29871" y="4818"/>
                  </a:lnTo>
                  <a:lnTo>
                    <a:pt x="25213" y="7522"/>
                  </a:lnTo>
                  <a:lnTo>
                    <a:pt x="20529" y="4818"/>
                  </a:lnTo>
                  <a:lnTo>
                    <a:pt x="2052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69" name="Google Shape;2369;p105"/>
            <p:cNvSpPr/>
            <p:nvPr/>
          </p:nvSpPr>
          <p:spPr>
            <a:xfrm>
              <a:off x="2796545" y="833253"/>
              <a:ext cx="9704" cy="7538"/>
            </a:xfrm>
            <a:custGeom>
              <a:rect b="b" l="l" r="r" t="t"/>
              <a:pathLst>
                <a:path extrusionOk="0" h="188" w="242">
                  <a:moveTo>
                    <a:pt x="161" y="0"/>
                  </a:moveTo>
                  <a:cubicBezTo>
                    <a:pt x="108" y="27"/>
                    <a:pt x="54" y="81"/>
                    <a:pt x="1" y="107"/>
                  </a:cubicBezTo>
                  <a:lnTo>
                    <a:pt x="161" y="188"/>
                  </a:lnTo>
                  <a:lnTo>
                    <a:pt x="242" y="54"/>
                  </a:lnTo>
                  <a:lnTo>
                    <a:pt x="16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70" name="Google Shape;2370;p105"/>
            <p:cNvSpPr/>
            <p:nvPr/>
          </p:nvSpPr>
          <p:spPr>
            <a:xfrm>
              <a:off x="2899597" y="677633"/>
              <a:ext cx="287659" cy="242590"/>
            </a:xfrm>
            <a:custGeom>
              <a:rect b="b" l="l" r="r" t="t"/>
              <a:pathLst>
                <a:path extrusionOk="0" h="6050" w="7174">
                  <a:moveTo>
                    <a:pt x="7173" y="0"/>
                  </a:moveTo>
                  <a:lnTo>
                    <a:pt x="7173" y="0"/>
                  </a:lnTo>
                  <a:cubicBezTo>
                    <a:pt x="7013" y="27"/>
                    <a:pt x="6852" y="54"/>
                    <a:pt x="6692" y="81"/>
                  </a:cubicBezTo>
                  <a:lnTo>
                    <a:pt x="3667" y="1794"/>
                  </a:lnTo>
                  <a:lnTo>
                    <a:pt x="3667" y="830"/>
                  </a:lnTo>
                  <a:cubicBezTo>
                    <a:pt x="3614" y="857"/>
                    <a:pt x="3560" y="857"/>
                    <a:pt x="3507" y="884"/>
                  </a:cubicBezTo>
                  <a:lnTo>
                    <a:pt x="3507" y="1794"/>
                  </a:lnTo>
                  <a:lnTo>
                    <a:pt x="2516" y="1231"/>
                  </a:lnTo>
                  <a:cubicBezTo>
                    <a:pt x="2463" y="1258"/>
                    <a:pt x="2382" y="1285"/>
                    <a:pt x="2329" y="1312"/>
                  </a:cubicBezTo>
                  <a:lnTo>
                    <a:pt x="3426" y="1954"/>
                  </a:lnTo>
                  <a:lnTo>
                    <a:pt x="0" y="3935"/>
                  </a:lnTo>
                  <a:lnTo>
                    <a:pt x="81" y="4069"/>
                  </a:lnTo>
                  <a:lnTo>
                    <a:pt x="3507" y="2115"/>
                  </a:lnTo>
                  <a:lnTo>
                    <a:pt x="3507" y="6049"/>
                  </a:lnTo>
                  <a:lnTo>
                    <a:pt x="3667" y="6049"/>
                  </a:lnTo>
                  <a:lnTo>
                    <a:pt x="3667" y="2115"/>
                  </a:lnTo>
                  <a:lnTo>
                    <a:pt x="7093" y="4069"/>
                  </a:lnTo>
                  <a:lnTo>
                    <a:pt x="7173" y="3935"/>
                  </a:lnTo>
                  <a:lnTo>
                    <a:pt x="3774" y="1954"/>
                  </a:lnTo>
                  <a:lnTo>
                    <a:pt x="717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71" name="Google Shape;2371;p105"/>
            <p:cNvSpPr/>
            <p:nvPr/>
          </p:nvSpPr>
          <p:spPr>
            <a:xfrm>
              <a:off x="3280608" y="671177"/>
              <a:ext cx="288742" cy="249046"/>
            </a:xfrm>
            <a:custGeom>
              <a:rect b="b" l="l" r="r" t="t"/>
              <a:pathLst>
                <a:path extrusionOk="0" h="6211" w="7201">
                  <a:moveTo>
                    <a:pt x="107" y="1"/>
                  </a:moveTo>
                  <a:lnTo>
                    <a:pt x="0" y="134"/>
                  </a:lnTo>
                  <a:lnTo>
                    <a:pt x="3426" y="2115"/>
                  </a:lnTo>
                  <a:lnTo>
                    <a:pt x="0" y="4096"/>
                  </a:lnTo>
                  <a:lnTo>
                    <a:pt x="107" y="4230"/>
                  </a:lnTo>
                  <a:lnTo>
                    <a:pt x="3506" y="2276"/>
                  </a:lnTo>
                  <a:lnTo>
                    <a:pt x="3506" y="6210"/>
                  </a:lnTo>
                  <a:lnTo>
                    <a:pt x="3694" y="6210"/>
                  </a:lnTo>
                  <a:lnTo>
                    <a:pt x="3694" y="2276"/>
                  </a:lnTo>
                  <a:lnTo>
                    <a:pt x="7093" y="4230"/>
                  </a:lnTo>
                  <a:lnTo>
                    <a:pt x="7200" y="4096"/>
                  </a:lnTo>
                  <a:lnTo>
                    <a:pt x="3774" y="2115"/>
                  </a:lnTo>
                  <a:lnTo>
                    <a:pt x="6558" y="509"/>
                  </a:lnTo>
                  <a:cubicBezTo>
                    <a:pt x="6477" y="482"/>
                    <a:pt x="6397" y="456"/>
                    <a:pt x="6317" y="456"/>
                  </a:cubicBezTo>
                  <a:lnTo>
                    <a:pt x="3694" y="1955"/>
                  </a:lnTo>
                  <a:lnTo>
                    <a:pt x="3694" y="1"/>
                  </a:lnTo>
                  <a:lnTo>
                    <a:pt x="3506" y="1"/>
                  </a:lnTo>
                  <a:lnTo>
                    <a:pt x="3506" y="1955"/>
                  </a:lnTo>
                  <a:lnTo>
                    <a:pt x="107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72" name="Google Shape;2372;p105"/>
            <p:cNvSpPr/>
            <p:nvPr/>
          </p:nvSpPr>
          <p:spPr>
            <a:xfrm>
              <a:off x="3662662" y="776354"/>
              <a:ext cx="109506" cy="64437"/>
            </a:xfrm>
            <a:custGeom>
              <a:rect b="b" l="l" r="r" t="t"/>
              <a:pathLst>
                <a:path extrusionOk="0" h="1607" w="2731">
                  <a:moveTo>
                    <a:pt x="2543" y="1"/>
                  </a:moveTo>
                  <a:lnTo>
                    <a:pt x="1" y="1473"/>
                  </a:lnTo>
                  <a:lnTo>
                    <a:pt x="81" y="1607"/>
                  </a:lnTo>
                  <a:lnTo>
                    <a:pt x="2731" y="81"/>
                  </a:lnTo>
                  <a:cubicBezTo>
                    <a:pt x="2677" y="54"/>
                    <a:pt x="2597" y="27"/>
                    <a:pt x="254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73" name="Google Shape;2373;p105"/>
            <p:cNvSpPr/>
            <p:nvPr/>
          </p:nvSpPr>
          <p:spPr>
            <a:xfrm>
              <a:off x="3803246" y="797847"/>
              <a:ext cx="6496" cy="122378"/>
            </a:xfrm>
            <a:custGeom>
              <a:rect b="b" l="l" r="r" t="t"/>
              <a:pathLst>
                <a:path extrusionOk="0" h="3052" w="162">
                  <a:moveTo>
                    <a:pt x="1" y="0"/>
                  </a:moveTo>
                  <a:lnTo>
                    <a:pt x="1" y="3051"/>
                  </a:lnTo>
                  <a:lnTo>
                    <a:pt x="162" y="3051"/>
                  </a:lnTo>
                  <a:lnTo>
                    <a:pt x="162" y="107"/>
                  </a:lnTo>
                  <a:cubicBezTo>
                    <a:pt x="108" y="54"/>
                    <a:pt x="54" y="27"/>
                    <a:pt x="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74" name="Google Shape;2374;p105"/>
            <p:cNvSpPr/>
            <p:nvPr/>
          </p:nvSpPr>
          <p:spPr>
            <a:xfrm>
              <a:off x="2475641" y="1246463"/>
              <a:ext cx="2205" cy="4331"/>
            </a:xfrm>
            <a:custGeom>
              <a:rect b="b" l="l" r="r" t="t"/>
              <a:pathLst>
                <a:path extrusionOk="0" h="108" w="55">
                  <a:moveTo>
                    <a:pt x="54" y="0"/>
                  </a:moveTo>
                  <a:cubicBezTo>
                    <a:pt x="28" y="27"/>
                    <a:pt x="28" y="54"/>
                    <a:pt x="1" y="107"/>
                  </a:cubicBezTo>
                  <a:lnTo>
                    <a:pt x="54" y="107"/>
                  </a:lnTo>
                  <a:lnTo>
                    <a:pt x="5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75" name="Google Shape;2375;p105"/>
            <p:cNvSpPr/>
            <p:nvPr/>
          </p:nvSpPr>
          <p:spPr>
            <a:xfrm>
              <a:off x="2616265" y="1006036"/>
              <a:ext cx="2165" cy="2205"/>
            </a:xfrm>
            <a:custGeom>
              <a:rect b="b" l="l" r="r" t="t"/>
              <a:pathLst>
                <a:path extrusionOk="0" h="55" w="54">
                  <a:moveTo>
                    <a:pt x="54" y="1"/>
                  </a:moveTo>
                  <a:cubicBezTo>
                    <a:pt x="27" y="27"/>
                    <a:pt x="27" y="27"/>
                    <a:pt x="0" y="54"/>
                  </a:cubicBezTo>
                  <a:lnTo>
                    <a:pt x="54" y="27"/>
                  </a:lnTo>
                  <a:lnTo>
                    <a:pt x="54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76" name="Google Shape;2376;p105"/>
            <p:cNvSpPr/>
            <p:nvPr/>
          </p:nvSpPr>
          <p:spPr>
            <a:xfrm>
              <a:off x="2535748" y="1119794"/>
              <a:ext cx="82681" cy="51565"/>
            </a:xfrm>
            <a:custGeom>
              <a:rect b="b" l="l" r="r" t="t"/>
              <a:pathLst>
                <a:path extrusionOk="0" h="1286" w="2062">
                  <a:moveTo>
                    <a:pt x="81" y="1"/>
                  </a:moveTo>
                  <a:cubicBezTo>
                    <a:pt x="54" y="54"/>
                    <a:pt x="27" y="108"/>
                    <a:pt x="1" y="135"/>
                  </a:cubicBezTo>
                  <a:lnTo>
                    <a:pt x="1981" y="1285"/>
                  </a:lnTo>
                  <a:lnTo>
                    <a:pt x="2062" y="1125"/>
                  </a:lnTo>
                  <a:lnTo>
                    <a:pt x="8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77" name="Google Shape;2377;p105"/>
            <p:cNvSpPr/>
            <p:nvPr/>
          </p:nvSpPr>
          <p:spPr>
            <a:xfrm>
              <a:off x="2711778" y="921268"/>
              <a:ext cx="287659" cy="329521"/>
            </a:xfrm>
            <a:custGeom>
              <a:rect b="b" l="l" r="r" t="t"/>
              <a:pathLst>
                <a:path extrusionOk="0" h="8218" w="7174">
                  <a:moveTo>
                    <a:pt x="3507" y="0"/>
                  </a:moveTo>
                  <a:lnTo>
                    <a:pt x="3507" y="3961"/>
                  </a:lnTo>
                  <a:lnTo>
                    <a:pt x="81" y="1981"/>
                  </a:lnTo>
                  <a:lnTo>
                    <a:pt x="0" y="2141"/>
                  </a:lnTo>
                  <a:lnTo>
                    <a:pt x="3426" y="4095"/>
                  </a:lnTo>
                  <a:lnTo>
                    <a:pt x="0" y="6076"/>
                  </a:lnTo>
                  <a:lnTo>
                    <a:pt x="81" y="6236"/>
                  </a:lnTo>
                  <a:lnTo>
                    <a:pt x="3507" y="4256"/>
                  </a:lnTo>
                  <a:lnTo>
                    <a:pt x="3507" y="8217"/>
                  </a:lnTo>
                  <a:lnTo>
                    <a:pt x="3667" y="8217"/>
                  </a:lnTo>
                  <a:lnTo>
                    <a:pt x="3667" y="4256"/>
                  </a:lnTo>
                  <a:lnTo>
                    <a:pt x="7093" y="6236"/>
                  </a:lnTo>
                  <a:lnTo>
                    <a:pt x="7173" y="6076"/>
                  </a:lnTo>
                  <a:lnTo>
                    <a:pt x="3774" y="4095"/>
                  </a:lnTo>
                  <a:lnTo>
                    <a:pt x="7173" y="2141"/>
                  </a:lnTo>
                  <a:lnTo>
                    <a:pt x="7093" y="1981"/>
                  </a:lnTo>
                  <a:lnTo>
                    <a:pt x="3667" y="3961"/>
                  </a:lnTo>
                  <a:lnTo>
                    <a:pt x="3667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78" name="Google Shape;2378;p105"/>
            <p:cNvSpPr/>
            <p:nvPr/>
          </p:nvSpPr>
          <p:spPr>
            <a:xfrm>
              <a:off x="3092789" y="921268"/>
              <a:ext cx="288742" cy="328439"/>
            </a:xfrm>
            <a:custGeom>
              <a:rect b="b" l="l" r="r" t="t"/>
              <a:pathLst>
                <a:path extrusionOk="0" h="8191" w="7201">
                  <a:moveTo>
                    <a:pt x="3506" y="0"/>
                  </a:moveTo>
                  <a:lnTo>
                    <a:pt x="3506" y="3961"/>
                  </a:lnTo>
                  <a:lnTo>
                    <a:pt x="80" y="1981"/>
                  </a:lnTo>
                  <a:lnTo>
                    <a:pt x="0" y="2141"/>
                  </a:lnTo>
                  <a:lnTo>
                    <a:pt x="3426" y="4095"/>
                  </a:lnTo>
                  <a:lnTo>
                    <a:pt x="0" y="6076"/>
                  </a:lnTo>
                  <a:lnTo>
                    <a:pt x="80" y="6236"/>
                  </a:lnTo>
                  <a:lnTo>
                    <a:pt x="3506" y="4256"/>
                  </a:lnTo>
                  <a:lnTo>
                    <a:pt x="3506" y="8190"/>
                  </a:lnTo>
                  <a:lnTo>
                    <a:pt x="3694" y="8190"/>
                  </a:lnTo>
                  <a:lnTo>
                    <a:pt x="3694" y="4256"/>
                  </a:lnTo>
                  <a:lnTo>
                    <a:pt x="7093" y="6236"/>
                  </a:lnTo>
                  <a:lnTo>
                    <a:pt x="7200" y="6076"/>
                  </a:lnTo>
                  <a:lnTo>
                    <a:pt x="3774" y="4095"/>
                  </a:lnTo>
                  <a:lnTo>
                    <a:pt x="7200" y="2141"/>
                  </a:lnTo>
                  <a:lnTo>
                    <a:pt x="7093" y="1981"/>
                  </a:lnTo>
                  <a:lnTo>
                    <a:pt x="3694" y="3961"/>
                  </a:lnTo>
                  <a:lnTo>
                    <a:pt x="369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79" name="Google Shape;2379;p105"/>
            <p:cNvSpPr/>
            <p:nvPr/>
          </p:nvSpPr>
          <p:spPr>
            <a:xfrm>
              <a:off x="3474843" y="921268"/>
              <a:ext cx="287659" cy="328439"/>
            </a:xfrm>
            <a:custGeom>
              <a:rect b="b" l="l" r="r" t="t"/>
              <a:pathLst>
                <a:path extrusionOk="0" h="8191" w="7174">
                  <a:moveTo>
                    <a:pt x="3507" y="0"/>
                  </a:moveTo>
                  <a:lnTo>
                    <a:pt x="3480" y="3961"/>
                  </a:lnTo>
                  <a:lnTo>
                    <a:pt x="81" y="1981"/>
                  </a:lnTo>
                  <a:lnTo>
                    <a:pt x="1" y="2141"/>
                  </a:lnTo>
                  <a:lnTo>
                    <a:pt x="3400" y="4095"/>
                  </a:lnTo>
                  <a:lnTo>
                    <a:pt x="1" y="6076"/>
                  </a:lnTo>
                  <a:lnTo>
                    <a:pt x="81" y="6236"/>
                  </a:lnTo>
                  <a:lnTo>
                    <a:pt x="3480" y="4256"/>
                  </a:lnTo>
                  <a:lnTo>
                    <a:pt x="3480" y="8190"/>
                  </a:lnTo>
                  <a:lnTo>
                    <a:pt x="3668" y="8190"/>
                  </a:lnTo>
                  <a:lnTo>
                    <a:pt x="3668" y="4256"/>
                  </a:lnTo>
                  <a:lnTo>
                    <a:pt x="7094" y="6236"/>
                  </a:lnTo>
                  <a:lnTo>
                    <a:pt x="7174" y="6076"/>
                  </a:lnTo>
                  <a:lnTo>
                    <a:pt x="3748" y="4095"/>
                  </a:lnTo>
                  <a:lnTo>
                    <a:pt x="7174" y="2141"/>
                  </a:lnTo>
                  <a:lnTo>
                    <a:pt x="7094" y="1981"/>
                  </a:lnTo>
                  <a:lnTo>
                    <a:pt x="3668" y="3961"/>
                  </a:lnTo>
                  <a:lnTo>
                    <a:pt x="3668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80" name="Google Shape;2380;p105"/>
            <p:cNvSpPr/>
            <p:nvPr/>
          </p:nvSpPr>
          <p:spPr>
            <a:xfrm>
              <a:off x="3855854" y="953467"/>
              <a:ext cx="287659" cy="296240"/>
            </a:xfrm>
            <a:custGeom>
              <a:rect b="b" l="l" r="r" t="t"/>
              <a:pathLst>
                <a:path extrusionOk="0" h="7388" w="7174">
                  <a:moveTo>
                    <a:pt x="3507" y="0"/>
                  </a:moveTo>
                  <a:lnTo>
                    <a:pt x="3507" y="3158"/>
                  </a:lnTo>
                  <a:lnTo>
                    <a:pt x="81" y="1178"/>
                  </a:lnTo>
                  <a:lnTo>
                    <a:pt x="0" y="1312"/>
                  </a:lnTo>
                  <a:lnTo>
                    <a:pt x="3426" y="3292"/>
                  </a:lnTo>
                  <a:lnTo>
                    <a:pt x="0" y="5273"/>
                  </a:lnTo>
                  <a:lnTo>
                    <a:pt x="81" y="5433"/>
                  </a:lnTo>
                  <a:lnTo>
                    <a:pt x="3507" y="3453"/>
                  </a:lnTo>
                  <a:lnTo>
                    <a:pt x="3507" y="7387"/>
                  </a:lnTo>
                  <a:lnTo>
                    <a:pt x="3667" y="7387"/>
                  </a:lnTo>
                  <a:lnTo>
                    <a:pt x="3667" y="3453"/>
                  </a:lnTo>
                  <a:lnTo>
                    <a:pt x="7093" y="5407"/>
                  </a:lnTo>
                  <a:lnTo>
                    <a:pt x="7174" y="5273"/>
                  </a:lnTo>
                  <a:lnTo>
                    <a:pt x="3748" y="3292"/>
                  </a:lnTo>
                  <a:lnTo>
                    <a:pt x="5434" y="2329"/>
                  </a:lnTo>
                  <a:cubicBezTo>
                    <a:pt x="5380" y="2302"/>
                    <a:pt x="5354" y="2248"/>
                    <a:pt x="5327" y="2195"/>
                  </a:cubicBezTo>
                  <a:lnTo>
                    <a:pt x="3667" y="3158"/>
                  </a:lnTo>
                  <a:lnTo>
                    <a:pt x="3667" y="187"/>
                  </a:lnTo>
                  <a:cubicBezTo>
                    <a:pt x="3614" y="134"/>
                    <a:pt x="3560" y="80"/>
                    <a:pt x="350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81" name="Google Shape;2381;p105"/>
            <p:cNvSpPr/>
            <p:nvPr/>
          </p:nvSpPr>
          <p:spPr>
            <a:xfrm>
              <a:off x="2417699" y="1498640"/>
              <a:ext cx="7538" cy="9704"/>
            </a:xfrm>
            <a:custGeom>
              <a:rect b="b" l="l" r="r" t="t"/>
              <a:pathLst>
                <a:path extrusionOk="0" h="242" w="188">
                  <a:moveTo>
                    <a:pt x="1" y="1"/>
                  </a:moveTo>
                  <a:cubicBezTo>
                    <a:pt x="1" y="54"/>
                    <a:pt x="1" y="135"/>
                    <a:pt x="1" y="188"/>
                  </a:cubicBezTo>
                  <a:lnTo>
                    <a:pt x="108" y="242"/>
                  </a:lnTo>
                  <a:lnTo>
                    <a:pt x="188" y="108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82" name="Google Shape;2382;p105"/>
            <p:cNvSpPr/>
            <p:nvPr/>
          </p:nvSpPr>
          <p:spPr>
            <a:xfrm>
              <a:off x="2518586" y="1259335"/>
              <a:ext cx="287659" cy="328439"/>
            </a:xfrm>
            <a:custGeom>
              <a:rect b="b" l="l" r="r" t="t"/>
              <a:pathLst>
                <a:path extrusionOk="0" h="8191" w="7174">
                  <a:moveTo>
                    <a:pt x="3507" y="0"/>
                  </a:moveTo>
                  <a:lnTo>
                    <a:pt x="3507" y="3935"/>
                  </a:lnTo>
                  <a:lnTo>
                    <a:pt x="81" y="1981"/>
                  </a:lnTo>
                  <a:lnTo>
                    <a:pt x="0" y="2115"/>
                  </a:lnTo>
                  <a:lnTo>
                    <a:pt x="3426" y="4095"/>
                  </a:lnTo>
                  <a:lnTo>
                    <a:pt x="0" y="6076"/>
                  </a:lnTo>
                  <a:lnTo>
                    <a:pt x="81" y="6210"/>
                  </a:lnTo>
                  <a:lnTo>
                    <a:pt x="3507" y="4229"/>
                  </a:lnTo>
                  <a:lnTo>
                    <a:pt x="3507" y="8191"/>
                  </a:lnTo>
                  <a:lnTo>
                    <a:pt x="3667" y="8191"/>
                  </a:lnTo>
                  <a:lnTo>
                    <a:pt x="3667" y="4229"/>
                  </a:lnTo>
                  <a:lnTo>
                    <a:pt x="7093" y="6210"/>
                  </a:lnTo>
                  <a:lnTo>
                    <a:pt x="7174" y="6076"/>
                  </a:lnTo>
                  <a:lnTo>
                    <a:pt x="3748" y="4095"/>
                  </a:lnTo>
                  <a:lnTo>
                    <a:pt x="7174" y="2115"/>
                  </a:lnTo>
                  <a:lnTo>
                    <a:pt x="7093" y="1981"/>
                  </a:lnTo>
                  <a:lnTo>
                    <a:pt x="3667" y="3935"/>
                  </a:lnTo>
                  <a:lnTo>
                    <a:pt x="3667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83" name="Google Shape;2383;p105"/>
            <p:cNvSpPr/>
            <p:nvPr/>
          </p:nvSpPr>
          <p:spPr>
            <a:xfrm>
              <a:off x="2899597" y="1259335"/>
              <a:ext cx="287659" cy="328439"/>
            </a:xfrm>
            <a:custGeom>
              <a:rect b="b" l="l" r="r" t="t"/>
              <a:pathLst>
                <a:path extrusionOk="0" h="8191" w="7174">
                  <a:moveTo>
                    <a:pt x="3507" y="0"/>
                  </a:moveTo>
                  <a:lnTo>
                    <a:pt x="3507" y="3935"/>
                  </a:lnTo>
                  <a:lnTo>
                    <a:pt x="81" y="1954"/>
                  </a:lnTo>
                  <a:lnTo>
                    <a:pt x="0" y="2115"/>
                  </a:lnTo>
                  <a:lnTo>
                    <a:pt x="3426" y="4095"/>
                  </a:lnTo>
                  <a:lnTo>
                    <a:pt x="0" y="6049"/>
                  </a:lnTo>
                  <a:lnTo>
                    <a:pt x="81" y="6210"/>
                  </a:lnTo>
                  <a:lnTo>
                    <a:pt x="3507" y="4229"/>
                  </a:lnTo>
                  <a:lnTo>
                    <a:pt x="3507" y="8191"/>
                  </a:lnTo>
                  <a:lnTo>
                    <a:pt x="3667" y="8191"/>
                  </a:lnTo>
                  <a:lnTo>
                    <a:pt x="3667" y="4229"/>
                  </a:lnTo>
                  <a:lnTo>
                    <a:pt x="7093" y="6210"/>
                  </a:lnTo>
                  <a:lnTo>
                    <a:pt x="7173" y="6049"/>
                  </a:lnTo>
                  <a:lnTo>
                    <a:pt x="3774" y="4095"/>
                  </a:lnTo>
                  <a:lnTo>
                    <a:pt x="7173" y="2115"/>
                  </a:lnTo>
                  <a:lnTo>
                    <a:pt x="7093" y="1954"/>
                  </a:lnTo>
                  <a:lnTo>
                    <a:pt x="3667" y="3935"/>
                  </a:lnTo>
                  <a:lnTo>
                    <a:pt x="369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84" name="Google Shape;2384;p105"/>
            <p:cNvSpPr/>
            <p:nvPr/>
          </p:nvSpPr>
          <p:spPr>
            <a:xfrm>
              <a:off x="3280608" y="1259335"/>
              <a:ext cx="288742" cy="328439"/>
            </a:xfrm>
            <a:custGeom>
              <a:rect b="b" l="l" r="r" t="t"/>
              <a:pathLst>
                <a:path extrusionOk="0" h="8191" w="7201">
                  <a:moveTo>
                    <a:pt x="3506" y="0"/>
                  </a:moveTo>
                  <a:lnTo>
                    <a:pt x="3506" y="3935"/>
                  </a:lnTo>
                  <a:lnTo>
                    <a:pt x="107" y="1954"/>
                  </a:lnTo>
                  <a:lnTo>
                    <a:pt x="0" y="2115"/>
                  </a:lnTo>
                  <a:lnTo>
                    <a:pt x="3426" y="4095"/>
                  </a:lnTo>
                  <a:lnTo>
                    <a:pt x="0" y="6049"/>
                  </a:lnTo>
                  <a:lnTo>
                    <a:pt x="107" y="6210"/>
                  </a:lnTo>
                  <a:lnTo>
                    <a:pt x="3506" y="4229"/>
                  </a:lnTo>
                  <a:lnTo>
                    <a:pt x="3506" y="8191"/>
                  </a:lnTo>
                  <a:lnTo>
                    <a:pt x="3694" y="8191"/>
                  </a:lnTo>
                  <a:lnTo>
                    <a:pt x="3694" y="4229"/>
                  </a:lnTo>
                  <a:lnTo>
                    <a:pt x="7093" y="6210"/>
                  </a:lnTo>
                  <a:lnTo>
                    <a:pt x="7200" y="6049"/>
                  </a:lnTo>
                  <a:lnTo>
                    <a:pt x="3774" y="4095"/>
                  </a:lnTo>
                  <a:lnTo>
                    <a:pt x="7200" y="2115"/>
                  </a:lnTo>
                  <a:lnTo>
                    <a:pt x="7120" y="1954"/>
                  </a:lnTo>
                  <a:lnTo>
                    <a:pt x="3694" y="3935"/>
                  </a:lnTo>
                  <a:lnTo>
                    <a:pt x="369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85" name="Google Shape;2385;p105"/>
            <p:cNvSpPr/>
            <p:nvPr/>
          </p:nvSpPr>
          <p:spPr>
            <a:xfrm>
              <a:off x="3662662" y="1258252"/>
              <a:ext cx="287659" cy="329521"/>
            </a:xfrm>
            <a:custGeom>
              <a:rect b="b" l="l" r="r" t="t"/>
              <a:pathLst>
                <a:path extrusionOk="0" h="8218" w="7174">
                  <a:moveTo>
                    <a:pt x="3507" y="0"/>
                  </a:moveTo>
                  <a:lnTo>
                    <a:pt x="3507" y="3962"/>
                  </a:lnTo>
                  <a:lnTo>
                    <a:pt x="81" y="1981"/>
                  </a:lnTo>
                  <a:lnTo>
                    <a:pt x="1" y="2142"/>
                  </a:lnTo>
                  <a:lnTo>
                    <a:pt x="3400" y="4122"/>
                  </a:lnTo>
                  <a:lnTo>
                    <a:pt x="1" y="6076"/>
                  </a:lnTo>
                  <a:lnTo>
                    <a:pt x="81" y="6237"/>
                  </a:lnTo>
                  <a:lnTo>
                    <a:pt x="3507" y="4256"/>
                  </a:lnTo>
                  <a:lnTo>
                    <a:pt x="3507" y="8218"/>
                  </a:lnTo>
                  <a:lnTo>
                    <a:pt x="3668" y="8218"/>
                  </a:lnTo>
                  <a:lnTo>
                    <a:pt x="3668" y="4256"/>
                  </a:lnTo>
                  <a:lnTo>
                    <a:pt x="7094" y="6237"/>
                  </a:lnTo>
                  <a:lnTo>
                    <a:pt x="7174" y="6076"/>
                  </a:lnTo>
                  <a:lnTo>
                    <a:pt x="3748" y="4122"/>
                  </a:lnTo>
                  <a:lnTo>
                    <a:pt x="7174" y="2142"/>
                  </a:lnTo>
                  <a:lnTo>
                    <a:pt x="7094" y="1981"/>
                  </a:lnTo>
                  <a:lnTo>
                    <a:pt x="3668" y="3962"/>
                  </a:lnTo>
                  <a:lnTo>
                    <a:pt x="3668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86" name="Google Shape;2386;p105"/>
            <p:cNvSpPr/>
            <p:nvPr/>
          </p:nvSpPr>
          <p:spPr>
            <a:xfrm>
              <a:off x="4043673" y="1258252"/>
              <a:ext cx="193230" cy="329521"/>
            </a:xfrm>
            <a:custGeom>
              <a:rect b="b" l="l" r="r" t="t"/>
              <a:pathLst>
                <a:path extrusionOk="0" h="8218" w="4819">
                  <a:moveTo>
                    <a:pt x="3507" y="0"/>
                  </a:moveTo>
                  <a:lnTo>
                    <a:pt x="3507" y="3962"/>
                  </a:lnTo>
                  <a:lnTo>
                    <a:pt x="81" y="1981"/>
                  </a:lnTo>
                  <a:lnTo>
                    <a:pt x="0" y="2142"/>
                  </a:lnTo>
                  <a:lnTo>
                    <a:pt x="3426" y="4096"/>
                  </a:lnTo>
                  <a:lnTo>
                    <a:pt x="0" y="6076"/>
                  </a:lnTo>
                  <a:lnTo>
                    <a:pt x="81" y="6237"/>
                  </a:lnTo>
                  <a:lnTo>
                    <a:pt x="3507" y="4256"/>
                  </a:lnTo>
                  <a:lnTo>
                    <a:pt x="3507" y="8218"/>
                  </a:lnTo>
                  <a:lnTo>
                    <a:pt x="3667" y="8218"/>
                  </a:lnTo>
                  <a:lnTo>
                    <a:pt x="3667" y="4256"/>
                  </a:lnTo>
                  <a:lnTo>
                    <a:pt x="4818" y="4925"/>
                  </a:lnTo>
                  <a:cubicBezTo>
                    <a:pt x="4818" y="4845"/>
                    <a:pt x="4818" y="4765"/>
                    <a:pt x="4792" y="4711"/>
                  </a:cubicBezTo>
                  <a:lnTo>
                    <a:pt x="3774" y="4096"/>
                  </a:lnTo>
                  <a:lnTo>
                    <a:pt x="4604" y="3614"/>
                  </a:lnTo>
                  <a:cubicBezTo>
                    <a:pt x="4604" y="3560"/>
                    <a:pt x="4577" y="3507"/>
                    <a:pt x="4577" y="3453"/>
                  </a:cubicBezTo>
                  <a:lnTo>
                    <a:pt x="3667" y="3962"/>
                  </a:lnTo>
                  <a:lnTo>
                    <a:pt x="3667" y="295"/>
                  </a:lnTo>
                  <a:cubicBezTo>
                    <a:pt x="3641" y="188"/>
                    <a:pt x="3614" y="108"/>
                    <a:pt x="358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87" name="Google Shape;2387;p105"/>
            <p:cNvSpPr/>
            <p:nvPr/>
          </p:nvSpPr>
          <p:spPr>
            <a:xfrm>
              <a:off x="2423072" y="1578074"/>
              <a:ext cx="195355" cy="328439"/>
            </a:xfrm>
            <a:custGeom>
              <a:rect b="b" l="l" r="r" t="t"/>
              <a:pathLst>
                <a:path extrusionOk="0" h="8191" w="4872">
                  <a:moveTo>
                    <a:pt x="1205" y="1"/>
                  </a:moveTo>
                  <a:lnTo>
                    <a:pt x="1205" y="3935"/>
                  </a:lnTo>
                  <a:lnTo>
                    <a:pt x="0" y="3266"/>
                  </a:lnTo>
                  <a:lnTo>
                    <a:pt x="0" y="3266"/>
                  </a:lnTo>
                  <a:cubicBezTo>
                    <a:pt x="0" y="3320"/>
                    <a:pt x="27" y="3400"/>
                    <a:pt x="27" y="3480"/>
                  </a:cubicBezTo>
                  <a:lnTo>
                    <a:pt x="1098" y="4096"/>
                  </a:lnTo>
                  <a:lnTo>
                    <a:pt x="214" y="4604"/>
                  </a:lnTo>
                  <a:cubicBezTo>
                    <a:pt x="241" y="4658"/>
                    <a:pt x="241" y="4738"/>
                    <a:pt x="268" y="4792"/>
                  </a:cubicBezTo>
                  <a:lnTo>
                    <a:pt x="1205" y="4256"/>
                  </a:lnTo>
                  <a:lnTo>
                    <a:pt x="1205" y="8030"/>
                  </a:lnTo>
                  <a:cubicBezTo>
                    <a:pt x="1205" y="8084"/>
                    <a:pt x="1232" y="8137"/>
                    <a:pt x="1258" y="8191"/>
                  </a:cubicBezTo>
                  <a:lnTo>
                    <a:pt x="1365" y="8191"/>
                  </a:lnTo>
                  <a:lnTo>
                    <a:pt x="1365" y="4256"/>
                  </a:lnTo>
                  <a:lnTo>
                    <a:pt x="4791" y="6210"/>
                  </a:lnTo>
                  <a:lnTo>
                    <a:pt x="4872" y="6076"/>
                  </a:lnTo>
                  <a:lnTo>
                    <a:pt x="1446" y="4096"/>
                  </a:lnTo>
                  <a:lnTo>
                    <a:pt x="4872" y="2115"/>
                  </a:lnTo>
                  <a:lnTo>
                    <a:pt x="4791" y="1981"/>
                  </a:lnTo>
                  <a:lnTo>
                    <a:pt x="1365" y="3935"/>
                  </a:lnTo>
                  <a:lnTo>
                    <a:pt x="136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88" name="Google Shape;2388;p105"/>
            <p:cNvSpPr/>
            <p:nvPr/>
          </p:nvSpPr>
          <p:spPr>
            <a:xfrm>
              <a:off x="2711778" y="1578074"/>
              <a:ext cx="287659" cy="328439"/>
            </a:xfrm>
            <a:custGeom>
              <a:rect b="b" l="l" r="r" t="t"/>
              <a:pathLst>
                <a:path extrusionOk="0" h="8191" w="7174">
                  <a:moveTo>
                    <a:pt x="3507" y="1"/>
                  </a:moveTo>
                  <a:lnTo>
                    <a:pt x="3507" y="3935"/>
                  </a:lnTo>
                  <a:lnTo>
                    <a:pt x="81" y="1981"/>
                  </a:lnTo>
                  <a:lnTo>
                    <a:pt x="0" y="2115"/>
                  </a:lnTo>
                  <a:lnTo>
                    <a:pt x="3426" y="4096"/>
                  </a:lnTo>
                  <a:lnTo>
                    <a:pt x="0" y="6076"/>
                  </a:lnTo>
                  <a:lnTo>
                    <a:pt x="81" y="6210"/>
                  </a:lnTo>
                  <a:lnTo>
                    <a:pt x="3507" y="4256"/>
                  </a:lnTo>
                  <a:lnTo>
                    <a:pt x="3507" y="8191"/>
                  </a:lnTo>
                  <a:lnTo>
                    <a:pt x="3667" y="8191"/>
                  </a:lnTo>
                  <a:lnTo>
                    <a:pt x="3667" y="4256"/>
                  </a:lnTo>
                  <a:lnTo>
                    <a:pt x="7093" y="6210"/>
                  </a:lnTo>
                  <a:lnTo>
                    <a:pt x="7173" y="6076"/>
                  </a:lnTo>
                  <a:lnTo>
                    <a:pt x="3774" y="4096"/>
                  </a:lnTo>
                  <a:lnTo>
                    <a:pt x="7173" y="2115"/>
                  </a:lnTo>
                  <a:lnTo>
                    <a:pt x="7093" y="1981"/>
                  </a:lnTo>
                  <a:lnTo>
                    <a:pt x="3667" y="3935"/>
                  </a:lnTo>
                  <a:lnTo>
                    <a:pt x="3667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89" name="Google Shape;2389;p105"/>
            <p:cNvSpPr/>
            <p:nvPr/>
          </p:nvSpPr>
          <p:spPr>
            <a:xfrm>
              <a:off x="3092789" y="1578074"/>
              <a:ext cx="288742" cy="328439"/>
            </a:xfrm>
            <a:custGeom>
              <a:rect b="b" l="l" r="r" t="t"/>
              <a:pathLst>
                <a:path extrusionOk="0" h="8191" w="7201">
                  <a:moveTo>
                    <a:pt x="3506" y="1"/>
                  </a:moveTo>
                  <a:lnTo>
                    <a:pt x="3506" y="3935"/>
                  </a:lnTo>
                  <a:lnTo>
                    <a:pt x="80" y="1981"/>
                  </a:lnTo>
                  <a:lnTo>
                    <a:pt x="0" y="2115"/>
                  </a:lnTo>
                  <a:lnTo>
                    <a:pt x="3426" y="4096"/>
                  </a:lnTo>
                  <a:lnTo>
                    <a:pt x="0" y="6076"/>
                  </a:lnTo>
                  <a:lnTo>
                    <a:pt x="80" y="6210"/>
                  </a:lnTo>
                  <a:lnTo>
                    <a:pt x="3506" y="4230"/>
                  </a:lnTo>
                  <a:lnTo>
                    <a:pt x="3506" y="8191"/>
                  </a:lnTo>
                  <a:lnTo>
                    <a:pt x="3694" y="8191"/>
                  </a:lnTo>
                  <a:lnTo>
                    <a:pt x="3694" y="4230"/>
                  </a:lnTo>
                  <a:lnTo>
                    <a:pt x="7093" y="6210"/>
                  </a:lnTo>
                  <a:lnTo>
                    <a:pt x="7200" y="6076"/>
                  </a:lnTo>
                  <a:lnTo>
                    <a:pt x="3774" y="4096"/>
                  </a:lnTo>
                  <a:lnTo>
                    <a:pt x="7200" y="2115"/>
                  </a:lnTo>
                  <a:lnTo>
                    <a:pt x="7093" y="1981"/>
                  </a:lnTo>
                  <a:lnTo>
                    <a:pt x="3694" y="3935"/>
                  </a:lnTo>
                  <a:lnTo>
                    <a:pt x="3694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90" name="Google Shape;2390;p105"/>
            <p:cNvSpPr/>
            <p:nvPr/>
          </p:nvSpPr>
          <p:spPr>
            <a:xfrm>
              <a:off x="3474843" y="1578074"/>
              <a:ext cx="287659" cy="328439"/>
            </a:xfrm>
            <a:custGeom>
              <a:rect b="b" l="l" r="r" t="t"/>
              <a:pathLst>
                <a:path extrusionOk="0" h="8191" w="7174">
                  <a:moveTo>
                    <a:pt x="3507" y="1"/>
                  </a:moveTo>
                  <a:lnTo>
                    <a:pt x="3507" y="3935"/>
                  </a:lnTo>
                  <a:lnTo>
                    <a:pt x="81" y="1955"/>
                  </a:lnTo>
                  <a:lnTo>
                    <a:pt x="1" y="2115"/>
                  </a:lnTo>
                  <a:lnTo>
                    <a:pt x="3400" y="4096"/>
                  </a:lnTo>
                  <a:lnTo>
                    <a:pt x="1" y="6050"/>
                  </a:lnTo>
                  <a:lnTo>
                    <a:pt x="81" y="6210"/>
                  </a:lnTo>
                  <a:lnTo>
                    <a:pt x="3507" y="4230"/>
                  </a:lnTo>
                  <a:lnTo>
                    <a:pt x="3480" y="8191"/>
                  </a:lnTo>
                  <a:lnTo>
                    <a:pt x="3668" y="8191"/>
                  </a:lnTo>
                  <a:lnTo>
                    <a:pt x="3668" y="4230"/>
                  </a:lnTo>
                  <a:lnTo>
                    <a:pt x="7094" y="6210"/>
                  </a:lnTo>
                  <a:lnTo>
                    <a:pt x="7174" y="6050"/>
                  </a:lnTo>
                  <a:lnTo>
                    <a:pt x="3748" y="4096"/>
                  </a:lnTo>
                  <a:lnTo>
                    <a:pt x="7174" y="2115"/>
                  </a:lnTo>
                  <a:lnTo>
                    <a:pt x="7094" y="1955"/>
                  </a:lnTo>
                  <a:lnTo>
                    <a:pt x="3668" y="3935"/>
                  </a:lnTo>
                  <a:lnTo>
                    <a:pt x="3668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91" name="Google Shape;2391;p105"/>
            <p:cNvSpPr/>
            <p:nvPr/>
          </p:nvSpPr>
          <p:spPr>
            <a:xfrm>
              <a:off x="3855854" y="1578074"/>
              <a:ext cx="287659" cy="328439"/>
            </a:xfrm>
            <a:custGeom>
              <a:rect b="b" l="l" r="r" t="t"/>
              <a:pathLst>
                <a:path extrusionOk="0" h="8191" w="7174">
                  <a:moveTo>
                    <a:pt x="3507" y="1"/>
                  </a:moveTo>
                  <a:lnTo>
                    <a:pt x="3507" y="3935"/>
                  </a:lnTo>
                  <a:lnTo>
                    <a:pt x="81" y="1955"/>
                  </a:lnTo>
                  <a:lnTo>
                    <a:pt x="0" y="2115"/>
                  </a:lnTo>
                  <a:lnTo>
                    <a:pt x="3426" y="4096"/>
                  </a:lnTo>
                  <a:lnTo>
                    <a:pt x="0" y="6050"/>
                  </a:lnTo>
                  <a:lnTo>
                    <a:pt x="81" y="6210"/>
                  </a:lnTo>
                  <a:lnTo>
                    <a:pt x="3507" y="4230"/>
                  </a:lnTo>
                  <a:lnTo>
                    <a:pt x="3507" y="8191"/>
                  </a:lnTo>
                  <a:lnTo>
                    <a:pt x="3667" y="8191"/>
                  </a:lnTo>
                  <a:lnTo>
                    <a:pt x="3667" y="4230"/>
                  </a:lnTo>
                  <a:lnTo>
                    <a:pt x="7093" y="6210"/>
                  </a:lnTo>
                  <a:lnTo>
                    <a:pt x="7174" y="6050"/>
                  </a:lnTo>
                  <a:lnTo>
                    <a:pt x="3748" y="4096"/>
                  </a:lnTo>
                  <a:lnTo>
                    <a:pt x="7174" y="2115"/>
                  </a:lnTo>
                  <a:lnTo>
                    <a:pt x="7093" y="1955"/>
                  </a:lnTo>
                  <a:lnTo>
                    <a:pt x="3667" y="3935"/>
                  </a:lnTo>
                  <a:lnTo>
                    <a:pt x="3667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92" name="Google Shape;2392;p105"/>
            <p:cNvSpPr/>
            <p:nvPr/>
          </p:nvSpPr>
          <p:spPr>
            <a:xfrm>
              <a:off x="2518586" y="1919388"/>
              <a:ext cx="287659" cy="293033"/>
            </a:xfrm>
            <a:custGeom>
              <a:rect b="b" l="l" r="r" t="t"/>
              <a:pathLst>
                <a:path extrusionOk="0" h="7308" w="7174">
                  <a:moveTo>
                    <a:pt x="3507" y="0"/>
                  </a:moveTo>
                  <a:lnTo>
                    <a:pt x="3507" y="3961"/>
                  </a:lnTo>
                  <a:lnTo>
                    <a:pt x="81" y="1981"/>
                  </a:lnTo>
                  <a:lnTo>
                    <a:pt x="0" y="2141"/>
                  </a:lnTo>
                  <a:lnTo>
                    <a:pt x="3426" y="4095"/>
                  </a:lnTo>
                  <a:lnTo>
                    <a:pt x="1767" y="5059"/>
                  </a:lnTo>
                  <a:cubicBezTo>
                    <a:pt x="1821" y="5086"/>
                    <a:pt x="1847" y="5139"/>
                    <a:pt x="1874" y="5193"/>
                  </a:cubicBezTo>
                  <a:lnTo>
                    <a:pt x="3507" y="4256"/>
                  </a:lnTo>
                  <a:lnTo>
                    <a:pt x="3507" y="7120"/>
                  </a:lnTo>
                  <a:cubicBezTo>
                    <a:pt x="3560" y="7200"/>
                    <a:pt x="3614" y="7254"/>
                    <a:pt x="3667" y="7307"/>
                  </a:cubicBezTo>
                  <a:lnTo>
                    <a:pt x="3667" y="4256"/>
                  </a:lnTo>
                  <a:lnTo>
                    <a:pt x="7093" y="6236"/>
                  </a:lnTo>
                  <a:lnTo>
                    <a:pt x="7174" y="6076"/>
                  </a:lnTo>
                  <a:lnTo>
                    <a:pt x="3748" y="4095"/>
                  </a:lnTo>
                  <a:lnTo>
                    <a:pt x="7174" y="2141"/>
                  </a:lnTo>
                  <a:lnTo>
                    <a:pt x="7093" y="1981"/>
                  </a:lnTo>
                  <a:lnTo>
                    <a:pt x="3667" y="3961"/>
                  </a:lnTo>
                  <a:lnTo>
                    <a:pt x="3667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93" name="Google Shape;2393;p105"/>
            <p:cNvSpPr/>
            <p:nvPr/>
          </p:nvSpPr>
          <p:spPr>
            <a:xfrm>
              <a:off x="2899597" y="1919388"/>
              <a:ext cx="287659" cy="328439"/>
            </a:xfrm>
            <a:custGeom>
              <a:rect b="b" l="l" r="r" t="t"/>
              <a:pathLst>
                <a:path extrusionOk="0" h="8191" w="7174">
                  <a:moveTo>
                    <a:pt x="3507" y="0"/>
                  </a:moveTo>
                  <a:lnTo>
                    <a:pt x="3507" y="3961"/>
                  </a:lnTo>
                  <a:lnTo>
                    <a:pt x="81" y="1981"/>
                  </a:lnTo>
                  <a:lnTo>
                    <a:pt x="0" y="2141"/>
                  </a:lnTo>
                  <a:lnTo>
                    <a:pt x="3426" y="4095"/>
                  </a:lnTo>
                  <a:lnTo>
                    <a:pt x="0" y="6076"/>
                  </a:lnTo>
                  <a:lnTo>
                    <a:pt x="81" y="6236"/>
                  </a:lnTo>
                  <a:lnTo>
                    <a:pt x="3507" y="4256"/>
                  </a:lnTo>
                  <a:lnTo>
                    <a:pt x="3507" y="8190"/>
                  </a:lnTo>
                  <a:lnTo>
                    <a:pt x="3667" y="8190"/>
                  </a:lnTo>
                  <a:lnTo>
                    <a:pt x="3667" y="4256"/>
                  </a:lnTo>
                  <a:lnTo>
                    <a:pt x="7093" y="6236"/>
                  </a:lnTo>
                  <a:lnTo>
                    <a:pt x="7173" y="6076"/>
                  </a:lnTo>
                  <a:lnTo>
                    <a:pt x="3774" y="4095"/>
                  </a:lnTo>
                  <a:lnTo>
                    <a:pt x="7173" y="2141"/>
                  </a:lnTo>
                  <a:lnTo>
                    <a:pt x="7093" y="1981"/>
                  </a:lnTo>
                  <a:lnTo>
                    <a:pt x="3667" y="3961"/>
                  </a:lnTo>
                  <a:lnTo>
                    <a:pt x="3667" y="3961"/>
                  </a:lnTo>
                  <a:lnTo>
                    <a:pt x="369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94" name="Google Shape;2394;p105"/>
            <p:cNvSpPr/>
            <p:nvPr/>
          </p:nvSpPr>
          <p:spPr>
            <a:xfrm>
              <a:off x="3280608" y="1919388"/>
              <a:ext cx="288742" cy="328439"/>
            </a:xfrm>
            <a:custGeom>
              <a:rect b="b" l="l" r="r" t="t"/>
              <a:pathLst>
                <a:path extrusionOk="0" h="8191" w="7201">
                  <a:moveTo>
                    <a:pt x="3506" y="0"/>
                  </a:moveTo>
                  <a:lnTo>
                    <a:pt x="3506" y="3961"/>
                  </a:lnTo>
                  <a:lnTo>
                    <a:pt x="107" y="1981"/>
                  </a:lnTo>
                  <a:lnTo>
                    <a:pt x="0" y="2115"/>
                  </a:lnTo>
                  <a:lnTo>
                    <a:pt x="3426" y="4095"/>
                  </a:lnTo>
                  <a:lnTo>
                    <a:pt x="0" y="6076"/>
                  </a:lnTo>
                  <a:lnTo>
                    <a:pt x="107" y="6236"/>
                  </a:lnTo>
                  <a:lnTo>
                    <a:pt x="3506" y="4256"/>
                  </a:lnTo>
                  <a:lnTo>
                    <a:pt x="3506" y="8190"/>
                  </a:lnTo>
                  <a:lnTo>
                    <a:pt x="3694" y="8190"/>
                  </a:lnTo>
                  <a:lnTo>
                    <a:pt x="3694" y="4256"/>
                  </a:lnTo>
                  <a:lnTo>
                    <a:pt x="7093" y="6236"/>
                  </a:lnTo>
                  <a:lnTo>
                    <a:pt x="7200" y="6076"/>
                  </a:lnTo>
                  <a:lnTo>
                    <a:pt x="3774" y="4095"/>
                  </a:lnTo>
                  <a:lnTo>
                    <a:pt x="7200" y="2115"/>
                  </a:lnTo>
                  <a:lnTo>
                    <a:pt x="7120" y="1981"/>
                  </a:lnTo>
                  <a:lnTo>
                    <a:pt x="3694" y="3961"/>
                  </a:lnTo>
                  <a:lnTo>
                    <a:pt x="369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95" name="Google Shape;2395;p105"/>
            <p:cNvSpPr/>
            <p:nvPr/>
          </p:nvSpPr>
          <p:spPr>
            <a:xfrm>
              <a:off x="3662662" y="1919388"/>
              <a:ext cx="287659" cy="328439"/>
            </a:xfrm>
            <a:custGeom>
              <a:rect b="b" l="l" r="r" t="t"/>
              <a:pathLst>
                <a:path extrusionOk="0" h="8191" w="7174">
                  <a:moveTo>
                    <a:pt x="3507" y="0"/>
                  </a:moveTo>
                  <a:lnTo>
                    <a:pt x="3507" y="3961"/>
                  </a:lnTo>
                  <a:lnTo>
                    <a:pt x="81" y="1981"/>
                  </a:lnTo>
                  <a:lnTo>
                    <a:pt x="1" y="2115"/>
                  </a:lnTo>
                  <a:lnTo>
                    <a:pt x="3400" y="4095"/>
                  </a:lnTo>
                  <a:lnTo>
                    <a:pt x="1" y="6076"/>
                  </a:lnTo>
                  <a:lnTo>
                    <a:pt x="81" y="6210"/>
                  </a:lnTo>
                  <a:lnTo>
                    <a:pt x="3507" y="4256"/>
                  </a:lnTo>
                  <a:lnTo>
                    <a:pt x="3507" y="8190"/>
                  </a:lnTo>
                  <a:lnTo>
                    <a:pt x="3668" y="8190"/>
                  </a:lnTo>
                  <a:lnTo>
                    <a:pt x="3668" y="4256"/>
                  </a:lnTo>
                  <a:lnTo>
                    <a:pt x="7094" y="6210"/>
                  </a:lnTo>
                  <a:lnTo>
                    <a:pt x="7174" y="6076"/>
                  </a:lnTo>
                  <a:lnTo>
                    <a:pt x="3748" y="4095"/>
                  </a:lnTo>
                  <a:lnTo>
                    <a:pt x="7174" y="2115"/>
                  </a:lnTo>
                  <a:lnTo>
                    <a:pt x="7094" y="1981"/>
                  </a:lnTo>
                  <a:lnTo>
                    <a:pt x="3668" y="3961"/>
                  </a:lnTo>
                  <a:lnTo>
                    <a:pt x="3668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96" name="Google Shape;2396;p105"/>
            <p:cNvSpPr/>
            <p:nvPr/>
          </p:nvSpPr>
          <p:spPr>
            <a:xfrm>
              <a:off x="4043673" y="1998782"/>
              <a:ext cx="78391" cy="49400"/>
            </a:xfrm>
            <a:custGeom>
              <a:rect b="b" l="l" r="r" t="t"/>
              <a:pathLst>
                <a:path extrusionOk="0" h="1232" w="1955">
                  <a:moveTo>
                    <a:pt x="81" y="1"/>
                  </a:moveTo>
                  <a:lnTo>
                    <a:pt x="0" y="135"/>
                  </a:lnTo>
                  <a:lnTo>
                    <a:pt x="1874" y="1232"/>
                  </a:lnTo>
                  <a:cubicBezTo>
                    <a:pt x="1901" y="1178"/>
                    <a:pt x="1928" y="1125"/>
                    <a:pt x="1954" y="1071"/>
                  </a:cubicBezTo>
                  <a:lnTo>
                    <a:pt x="8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97" name="Google Shape;2397;p105"/>
            <p:cNvSpPr/>
            <p:nvPr/>
          </p:nvSpPr>
          <p:spPr>
            <a:xfrm>
              <a:off x="2884560" y="2317561"/>
              <a:ext cx="114879" cy="68727"/>
            </a:xfrm>
            <a:custGeom>
              <a:rect b="b" l="l" r="r" t="t"/>
              <a:pathLst>
                <a:path extrusionOk="0" h="1714" w="2865">
                  <a:moveTo>
                    <a:pt x="2784" y="0"/>
                  </a:moveTo>
                  <a:lnTo>
                    <a:pt x="1" y="1606"/>
                  </a:lnTo>
                  <a:cubicBezTo>
                    <a:pt x="54" y="1660"/>
                    <a:pt x="108" y="1686"/>
                    <a:pt x="161" y="1713"/>
                  </a:cubicBezTo>
                  <a:lnTo>
                    <a:pt x="2864" y="161"/>
                  </a:lnTo>
                  <a:lnTo>
                    <a:pt x="278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98" name="Google Shape;2398;p105"/>
            <p:cNvSpPr/>
            <p:nvPr/>
          </p:nvSpPr>
          <p:spPr>
            <a:xfrm>
              <a:off x="2852362" y="2238127"/>
              <a:ext cx="6496" cy="129916"/>
            </a:xfrm>
            <a:custGeom>
              <a:rect b="b" l="l" r="r" t="t"/>
              <a:pathLst>
                <a:path extrusionOk="0" h="3240" w="162">
                  <a:moveTo>
                    <a:pt x="1" y="0"/>
                  </a:moveTo>
                  <a:lnTo>
                    <a:pt x="1" y="3132"/>
                  </a:lnTo>
                  <a:cubicBezTo>
                    <a:pt x="54" y="3159"/>
                    <a:pt x="108" y="3212"/>
                    <a:pt x="161" y="3239"/>
                  </a:cubicBezTo>
                  <a:lnTo>
                    <a:pt x="16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99" name="Google Shape;2399;p105"/>
            <p:cNvSpPr/>
            <p:nvPr/>
          </p:nvSpPr>
          <p:spPr>
            <a:xfrm>
              <a:off x="3092789" y="2238127"/>
              <a:ext cx="288742" cy="255461"/>
            </a:xfrm>
            <a:custGeom>
              <a:rect b="b" l="l" r="r" t="t"/>
              <a:pathLst>
                <a:path extrusionOk="0" h="6371" w="7201">
                  <a:moveTo>
                    <a:pt x="3506" y="0"/>
                  </a:moveTo>
                  <a:lnTo>
                    <a:pt x="3506" y="3962"/>
                  </a:lnTo>
                  <a:lnTo>
                    <a:pt x="80" y="1981"/>
                  </a:lnTo>
                  <a:lnTo>
                    <a:pt x="0" y="2142"/>
                  </a:lnTo>
                  <a:lnTo>
                    <a:pt x="3426" y="4096"/>
                  </a:lnTo>
                  <a:lnTo>
                    <a:pt x="455" y="5835"/>
                  </a:lnTo>
                  <a:cubicBezTo>
                    <a:pt x="535" y="5835"/>
                    <a:pt x="616" y="5862"/>
                    <a:pt x="696" y="5889"/>
                  </a:cubicBezTo>
                  <a:lnTo>
                    <a:pt x="3506" y="4256"/>
                  </a:lnTo>
                  <a:lnTo>
                    <a:pt x="3506" y="6371"/>
                  </a:lnTo>
                  <a:lnTo>
                    <a:pt x="3694" y="6371"/>
                  </a:lnTo>
                  <a:lnTo>
                    <a:pt x="3694" y="4256"/>
                  </a:lnTo>
                  <a:lnTo>
                    <a:pt x="7093" y="6237"/>
                  </a:lnTo>
                  <a:lnTo>
                    <a:pt x="7200" y="6076"/>
                  </a:lnTo>
                  <a:lnTo>
                    <a:pt x="3774" y="4096"/>
                  </a:lnTo>
                  <a:lnTo>
                    <a:pt x="7200" y="2142"/>
                  </a:lnTo>
                  <a:lnTo>
                    <a:pt x="7093" y="1981"/>
                  </a:lnTo>
                  <a:lnTo>
                    <a:pt x="3694" y="3962"/>
                  </a:lnTo>
                  <a:lnTo>
                    <a:pt x="369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00" name="Google Shape;2400;p105"/>
            <p:cNvSpPr/>
            <p:nvPr/>
          </p:nvSpPr>
          <p:spPr>
            <a:xfrm>
              <a:off x="3474843" y="2238127"/>
              <a:ext cx="287659" cy="247963"/>
            </a:xfrm>
            <a:custGeom>
              <a:rect b="b" l="l" r="r" t="t"/>
              <a:pathLst>
                <a:path extrusionOk="0" h="6184" w="7174">
                  <a:moveTo>
                    <a:pt x="3507" y="0"/>
                  </a:moveTo>
                  <a:lnTo>
                    <a:pt x="3480" y="3962"/>
                  </a:lnTo>
                  <a:lnTo>
                    <a:pt x="81" y="1981"/>
                  </a:lnTo>
                  <a:lnTo>
                    <a:pt x="1" y="2142"/>
                  </a:lnTo>
                  <a:lnTo>
                    <a:pt x="3400" y="4096"/>
                  </a:lnTo>
                  <a:lnTo>
                    <a:pt x="1" y="6076"/>
                  </a:lnTo>
                  <a:lnTo>
                    <a:pt x="54" y="6183"/>
                  </a:lnTo>
                  <a:lnTo>
                    <a:pt x="161" y="6183"/>
                  </a:lnTo>
                  <a:lnTo>
                    <a:pt x="3480" y="4256"/>
                  </a:lnTo>
                  <a:lnTo>
                    <a:pt x="3480" y="5354"/>
                  </a:lnTo>
                  <a:cubicBezTo>
                    <a:pt x="3560" y="5327"/>
                    <a:pt x="3614" y="5327"/>
                    <a:pt x="3668" y="5300"/>
                  </a:cubicBezTo>
                  <a:lnTo>
                    <a:pt x="3668" y="4256"/>
                  </a:lnTo>
                  <a:lnTo>
                    <a:pt x="4765" y="4899"/>
                  </a:lnTo>
                  <a:cubicBezTo>
                    <a:pt x="4845" y="4872"/>
                    <a:pt x="4899" y="4845"/>
                    <a:pt x="4979" y="4818"/>
                  </a:cubicBezTo>
                  <a:lnTo>
                    <a:pt x="3748" y="4096"/>
                  </a:lnTo>
                  <a:lnTo>
                    <a:pt x="7174" y="2142"/>
                  </a:lnTo>
                  <a:lnTo>
                    <a:pt x="7094" y="1981"/>
                  </a:lnTo>
                  <a:lnTo>
                    <a:pt x="3668" y="3962"/>
                  </a:lnTo>
                  <a:lnTo>
                    <a:pt x="3668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01" name="Google Shape;2401;p105"/>
            <p:cNvSpPr/>
            <p:nvPr/>
          </p:nvSpPr>
          <p:spPr>
            <a:xfrm>
              <a:off x="3855854" y="2317561"/>
              <a:ext cx="12911" cy="9704"/>
            </a:xfrm>
            <a:custGeom>
              <a:rect b="b" l="l" r="r" t="t"/>
              <a:pathLst>
                <a:path extrusionOk="0" h="242" w="322">
                  <a:moveTo>
                    <a:pt x="81" y="0"/>
                  </a:moveTo>
                  <a:lnTo>
                    <a:pt x="0" y="134"/>
                  </a:lnTo>
                  <a:lnTo>
                    <a:pt x="161" y="241"/>
                  </a:lnTo>
                  <a:cubicBezTo>
                    <a:pt x="215" y="214"/>
                    <a:pt x="268" y="161"/>
                    <a:pt x="322" y="134"/>
                  </a:cubicBezTo>
                  <a:lnTo>
                    <a:pt x="8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2402" name="Google Shape;2402;p105"/>
          <p:cNvSpPr/>
          <p:nvPr/>
        </p:nvSpPr>
        <p:spPr>
          <a:xfrm rot="1095657">
            <a:off x="1778030" y="3865579"/>
            <a:ext cx="1021004" cy="1333445"/>
          </a:xfrm>
          <a:custGeom>
            <a:rect b="b" l="l" r="r" t="t"/>
            <a:pathLst>
              <a:path extrusionOk="0" h="22564" w="17277">
                <a:moveTo>
                  <a:pt x="9074" y="0"/>
                </a:moveTo>
                <a:cubicBezTo>
                  <a:pt x="8555" y="0"/>
                  <a:pt x="8010" y="60"/>
                  <a:pt x="7441" y="188"/>
                </a:cubicBezTo>
                <a:cubicBezTo>
                  <a:pt x="2543" y="1285"/>
                  <a:pt x="1" y="6692"/>
                  <a:pt x="54" y="12607"/>
                </a:cubicBezTo>
                <a:cubicBezTo>
                  <a:pt x="134" y="18683"/>
                  <a:pt x="3989" y="22189"/>
                  <a:pt x="8592" y="22564"/>
                </a:cubicBezTo>
                <a:cubicBezTo>
                  <a:pt x="14641" y="22082"/>
                  <a:pt x="16354" y="18388"/>
                  <a:pt x="16836" y="12312"/>
                </a:cubicBezTo>
                <a:cubicBezTo>
                  <a:pt x="17276" y="6737"/>
                  <a:pt x="14567" y="0"/>
                  <a:pt x="9074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03" name="Google Shape;2403;p105"/>
          <p:cNvSpPr txBox="1"/>
          <p:nvPr>
            <p:ph idx="1" type="subTitle"/>
          </p:nvPr>
        </p:nvSpPr>
        <p:spPr>
          <a:xfrm>
            <a:off x="2718750" y="1540138"/>
            <a:ext cx="37065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600"/>
            </a:lvl1pPr>
            <a:lvl2pPr lvl="1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404" name="Google Shape;2404;p105"/>
          <p:cNvSpPr txBox="1"/>
          <p:nvPr>
            <p:ph hasCustomPrompt="1" type="title"/>
          </p:nvPr>
        </p:nvSpPr>
        <p:spPr>
          <a:xfrm>
            <a:off x="2718750" y="967438"/>
            <a:ext cx="3706500" cy="572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4600">
                <a:solidFill>
                  <a:schemeClr val="accent1"/>
                </a:solidFill>
              </a:defRPr>
            </a:lvl1pPr>
            <a:lvl2pPr lvl="1" rtl="0" algn="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rtl="0" algn="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rtl="0" algn="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rtl="0" algn="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rtl="0" algn="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rtl="0" algn="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rtl="0" algn="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rtl="0" algn="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r>
              <a:t>xx%</a:t>
            </a:r>
          </a:p>
        </p:txBody>
      </p:sp>
      <p:sp>
        <p:nvSpPr>
          <p:cNvPr id="2405" name="Google Shape;2405;p105"/>
          <p:cNvSpPr txBox="1"/>
          <p:nvPr>
            <p:ph idx="2" type="subTitle"/>
          </p:nvPr>
        </p:nvSpPr>
        <p:spPr>
          <a:xfrm>
            <a:off x="2718750" y="2673663"/>
            <a:ext cx="37065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600"/>
            </a:lvl1pPr>
            <a:lvl2pPr lvl="1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406" name="Google Shape;2406;p105"/>
          <p:cNvSpPr txBox="1"/>
          <p:nvPr>
            <p:ph hasCustomPrompt="1" idx="3" type="title"/>
          </p:nvPr>
        </p:nvSpPr>
        <p:spPr>
          <a:xfrm>
            <a:off x="2718750" y="2100933"/>
            <a:ext cx="3706500" cy="572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4600">
                <a:solidFill>
                  <a:schemeClr val="accent1"/>
                </a:solidFill>
              </a:defRPr>
            </a:lvl1pPr>
            <a:lvl2pPr lvl="1" rtl="0" algn="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rtl="0" algn="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rtl="0" algn="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rtl="0" algn="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rtl="0" algn="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rtl="0" algn="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rtl="0" algn="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rtl="0" algn="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r>
              <a:t>xx%</a:t>
            </a:r>
          </a:p>
        </p:txBody>
      </p:sp>
      <p:sp>
        <p:nvSpPr>
          <p:cNvPr id="2407" name="Google Shape;2407;p105"/>
          <p:cNvSpPr txBox="1"/>
          <p:nvPr>
            <p:ph idx="4" type="subTitle"/>
          </p:nvPr>
        </p:nvSpPr>
        <p:spPr>
          <a:xfrm>
            <a:off x="2718750" y="3807163"/>
            <a:ext cx="37065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600"/>
            </a:lvl1pPr>
            <a:lvl2pPr lvl="1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408" name="Google Shape;2408;p105"/>
          <p:cNvSpPr txBox="1"/>
          <p:nvPr>
            <p:ph hasCustomPrompt="1" idx="5" type="title"/>
          </p:nvPr>
        </p:nvSpPr>
        <p:spPr>
          <a:xfrm>
            <a:off x="2718750" y="3234463"/>
            <a:ext cx="3706500" cy="572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4600">
                <a:solidFill>
                  <a:schemeClr val="accent1"/>
                </a:solidFill>
              </a:defRPr>
            </a:lvl1pPr>
            <a:lvl2pPr lvl="1" rtl="0" algn="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rtl="0" algn="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rtl="0" algn="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rtl="0" algn="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rtl="0" algn="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rtl="0" algn="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rtl="0" algn="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rtl="0" algn="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r>
              <a:t>xx%</a:t>
            </a:r>
          </a:p>
        </p:txBody>
      </p:sp>
    </p:spTree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Numbers and text 2">
  <p:cSld name="CUSTOM_42">
    <p:spTree>
      <p:nvGrpSpPr>
        <p:cNvPr id="2409" name="Shape 24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0" name="Google Shape;2410;p106"/>
          <p:cNvSpPr/>
          <p:nvPr/>
        </p:nvSpPr>
        <p:spPr>
          <a:xfrm flipH="1" rot="-5711992">
            <a:off x="5768678" y="-1266940"/>
            <a:ext cx="4814640" cy="4095332"/>
          </a:xfrm>
          <a:custGeom>
            <a:rect b="b" l="l" r="r" t="t"/>
            <a:pathLst>
              <a:path extrusionOk="0" h="52038" w="61178">
                <a:moveTo>
                  <a:pt x="4170" y="12043"/>
                </a:moveTo>
                <a:cubicBezTo>
                  <a:pt x="7339" y="7239"/>
                  <a:pt x="14177" y="1"/>
                  <a:pt x="24184" y="5571"/>
                </a:cubicBezTo>
                <a:cubicBezTo>
                  <a:pt x="34191" y="11142"/>
                  <a:pt x="29988" y="17146"/>
                  <a:pt x="34024" y="21249"/>
                </a:cubicBezTo>
                <a:cubicBezTo>
                  <a:pt x="38061" y="25319"/>
                  <a:pt x="43198" y="25586"/>
                  <a:pt x="51103" y="27253"/>
                </a:cubicBezTo>
                <a:cubicBezTo>
                  <a:pt x="58976" y="28921"/>
                  <a:pt x="61177" y="36093"/>
                  <a:pt x="54472" y="41664"/>
                </a:cubicBezTo>
                <a:cubicBezTo>
                  <a:pt x="47801" y="47268"/>
                  <a:pt x="33758" y="52038"/>
                  <a:pt x="26819" y="46467"/>
                </a:cubicBezTo>
                <a:cubicBezTo>
                  <a:pt x="19848" y="40930"/>
                  <a:pt x="11108" y="34826"/>
                  <a:pt x="5537" y="31590"/>
                </a:cubicBezTo>
                <a:cubicBezTo>
                  <a:pt x="0" y="28388"/>
                  <a:pt x="967" y="16879"/>
                  <a:pt x="4170" y="12043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11" name="Google Shape;2411;p106"/>
          <p:cNvSpPr/>
          <p:nvPr/>
        </p:nvSpPr>
        <p:spPr>
          <a:xfrm rot="672094">
            <a:off x="-1743086" y="2060813"/>
            <a:ext cx="4680680" cy="4251900"/>
          </a:xfrm>
          <a:custGeom>
            <a:rect b="b" l="l" r="r" t="t"/>
            <a:pathLst>
              <a:path extrusionOk="0" h="59210" w="65181">
                <a:moveTo>
                  <a:pt x="23617" y="9808"/>
                </a:moveTo>
                <a:cubicBezTo>
                  <a:pt x="25785" y="15712"/>
                  <a:pt x="27153" y="21883"/>
                  <a:pt x="35092" y="17079"/>
                </a:cubicBezTo>
                <a:cubicBezTo>
                  <a:pt x="42998" y="12309"/>
                  <a:pt x="55740" y="12376"/>
                  <a:pt x="59276" y="17546"/>
                </a:cubicBezTo>
                <a:cubicBezTo>
                  <a:pt x="62812" y="22717"/>
                  <a:pt x="56140" y="30055"/>
                  <a:pt x="55940" y="36393"/>
                </a:cubicBezTo>
                <a:cubicBezTo>
                  <a:pt x="55740" y="42731"/>
                  <a:pt x="65180" y="49603"/>
                  <a:pt x="57741" y="54406"/>
                </a:cubicBezTo>
                <a:cubicBezTo>
                  <a:pt x="50303" y="59210"/>
                  <a:pt x="31556" y="57108"/>
                  <a:pt x="33224" y="47535"/>
                </a:cubicBezTo>
                <a:cubicBezTo>
                  <a:pt x="34892" y="37928"/>
                  <a:pt x="25719" y="35026"/>
                  <a:pt x="17579" y="31256"/>
                </a:cubicBezTo>
                <a:cubicBezTo>
                  <a:pt x="9440" y="27520"/>
                  <a:pt x="0" y="13744"/>
                  <a:pt x="7706" y="6872"/>
                </a:cubicBezTo>
                <a:cubicBezTo>
                  <a:pt x="15411" y="1"/>
                  <a:pt x="21449" y="3870"/>
                  <a:pt x="23617" y="9808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2412" name="Google Shape;2412;p106"/>
          <p:cNvGrpSpPr/>
          <p:nvPr/>
        </p:nvGrpSpPr>
        <p:grpSpPr>
          <a:xfrm flipH="1" rot="10800000">
            <a:off x="6689741" y="646757"/>
            <a:ext cx="1696762" cy="1688828"/>
            <a:chOff x="2414491" y="671177"/>
            <a:chExt cx="1830972" cy="1822411"/>
          </a:xfrm>
        </p:grpSpPr>
        <p:sp>
          <p:nvSpPr>
            <p:cNvPr id="2413" name="Google Shape;2413;p106"/>
            <p:cNvSpPr/>
            <p:nvPr/>
          </p:nvSpPr>
          <p:spPr>
            <a:xfrm>
              <a:off x="2414491" y="671177"/>
              <a:ext cx="1830972" cy="1822391"/>
            </a:xfrm>
            <a:custGeom>
              <a:rect b="b" l="l" r="r" t="t"/>
              <a:pathLst>
                <a:path extrusionOk="0" h="45449" w="45663">
                  <a:moveTo>
                    <a:pt x="10947" y="4979"/>
                  </a:moveTo>
                  <a:lnTo>
                    <a:pt x="15605" y="7656"/>
                  </a:lnTo>
                  <a:lnTo>
                    <a:pt x="15605" y="13062"/>
                  </a:lnTo>
                  <a:lnTo>
                    <a:pt x="10947" y="15766"/>
                  </a:lnTo>
                  <a:lnTo>
                    <a:pt x="6263" y="13062"/>
                  </a:lnTo>
                  <a:lnTo>
                    <a:pt x="6263" y="7656"/>
                  </a:lnTo>
                  <a:lnTo>
                    <a:pt x="10947" y="4979"/>
                  </a:lnTo>
                  <a:close/>
                  <a:moveTo>
                    <a:pt x="20449" y="4979"/>
                  </a:moveTo>
                  <a:lnTo>
                    <a:pt x="25133" y="7656"/>
                  </a:lnTo>
                  <a:lnTo>
                    <a:pt x="25133" y="13062"/>
                  </a:lnTo>
                  <a:lnTo>
                    <a:pt x="20449" y="15766"/>
                  </a:lnTo>
                  <a:lnTo>
                    <a:pt x="15792" y="13062"/>
                  </a:lnTo>
                  <a:lnTo>
                    <a:pt x="15792" y="7656"/>
                  </a:lnTo>
                  <a:lnTo>
                    <a:pt x="20449" y="4979"/>
                  </a:lnTo>
                  <a:close/>
                  <a:moveTo>
                    <a:pt x="29978" y="4979"/>
                  </a:moveTo>
                  <a:lnTo>
                    <a:pt x="34635" y="7656"/>
                  </a:lnTo>
                  <a:lnTo>
                    <a:pt x="34635" y="13062"/>
                  </a:lnTo>
                  <a:lnTo>
                    <a:pt x="29978" y="15766"/>
                  </a:lnTo>
                  <a:lnTo>
                    <a:pt x="25294" y="13062"/>
                  </a:lnTo>
                  <a:lnTo>
                    <a:pt x="25294" y="7656"/>
                  </a:lnTo>
                  <a:lnTo>
                    <a:pt x="29978" y="4979"/>
                  </a:lnTo>
                  <a:close/>
                  <a:moveTo>
                    <a:pt x="6183" y="13196"/>
                  </a:moveTo>
                  <a:lnTo>
                    <a:pt x="10867" y="15899"/>
                  </a:lnTo>
                  <a:lnTo>
                    <a:pt x="10867" y="21306"/>
                  </a:lnTo>
                  <a:lnTo>
                    <a:pt x="6183" y="23983"/>
                  </a:lnTo>
                  <a:lnTo>
                    <a:pt x="1526" y="21306"/>
                  </a:lnTo>
                  <a:lnTo>
                    <a:pt x="1526" y="15899"/>
                  </a:lnTo>
                  <a:lnTo>
                    <a:pt x="6183" y="13196"/>
                  </a:lnTo>
                  <a:close/>
                  <a:moveTo>
                    <a:pt x="15712" y="13196"/>
                  </a:moveTo>
                  <a:lnTo>
                    <a:pt x="20369" y="15899"/>
                  </a:lnTo>
                  <a:lnTo>
                    <a:pt x="20369" y="21306"/>
                  </a:lnTo>
                  <a:lnTo>
                    <a:pt x="15712" y="23983"/>
                  </a:lnTo>
                  <a:lnTo>
                    <a:pt x="11028" y="21306"/>
                  </a:lnTo>
                  <a:lnTo>
                    <a:pt x="11028" y="15899"/>
                  </a:lnTo>
                  <a:lnTo>
                    <a:pt x="15712" y="13196"/>
                  </a:lnTo>
                  <a:close/>
                  <a:moveTo>
                    <a:pt x="25213" y="13196"/>
                  </a:moveTo>
                  <a:lnTo>
                    <a:pt x="29871" y="15899"/>
                  </a:lnTo>
                  <a:lnTo>
                    <a:pt x="29871" y="21306"/>
                  </a:lnTo>
                  <a:lnTo>
                    <a:pt x="25213" y="23983"/>
                  </a:lnTo>
                  <a:lnTo>
                    <a:pt x="20529" y="21306"/>
                  </a:lnTo>
                  <a:lnTo>
                    <a:pt x="20529" y="15899"/>
                  </a:lnTo>
                  <a:lnTo>
                    <a:pt x="25213" y="13196"/>
                  </a:lnTo>
                  <a:close/>
                  <a:moveTo>
                    <a:pt x="34715" y="13196"/>
                  </a:moveTo>
                  <a:lnTo>
                    <a:pt x="39399" y="15899"/>
                  </a:lnTo>
                  <a:lnTo>
                    <a:pt x="39399" y="21306"/>
                  </a:lnTo>
                  <a:lnTo>
                    <a:pt x="34715" y="23983"/>
                  </a:lnTo>
                  <a:lnTo>
                    <a:pt x="30058" y="21306"/>
                  </a:lnTo>
                  <a:lnTo>
                    <a:pt x="30058" y="15899"/>
                  </a:lnTo>
                  <a:lnTo>
                    <a:pt x="34715" y="13196"/>
                  </a:lnTo>
                  <a:close/>
                  <a:moveTo>
                    <a:pt x="10947" y="21440"/>
                  </a:moveTo>
                  <a:lnTo>
                    <a:pt x="15605" y="24143"/>
                  </a:lnTo>
                  <a:lnTo>
                    <a:pt x="15605" y="29523"/>
                  </a:lnTo>
                  <a:lnTo>
                    <a:pt x="10947" y="32226"/>
                  </a:lnTo>
                  <a:lnTo>
                    <a:pt x="6263" y="29523"/>
                  </a:lnTo>
                  <a:lnTo>
                    <a:pt x="6263" y="24143"/>
                  </a:lnTo>
                  <a:lnTo>
                    <a:pt x="10947" y="21440"/>
                  </a:lnTo>
                  <a:close/>
                  <a:moveTo>
                    <a:pt x="20449" y="21440"/>
                  </a:moveTo>
                  <a:lnTo>
                    <a:pt x="25133" y="24143"/>
                  </a:lnTo>
                  <a:lnTo>
                    <a:pt x="25133" y="29523"/>
                  </a:lnTo>
                  <a:lnTo>
                    <a:pt x="20449" y="32226"/>
                  </a:lnTo>
                  <a:lnTo>
                    <a:pt x="15792" y="29523"/>
                  </a:lnTo>
                  <a:lnTo>
                    <a:pt x="15792" y="24143"/>
                  </a:lnTo>
                  <a:lnTo>
                    <a:pt x="20449" y="21440"/>
                  </a:lnTo>
                  <a:close/>
                  <a:moveTo>
                    <a:pt x="29978" y="21440"/>
                  </a:moveTo>
                  <a:lnTo>
                    <a:pt x="34635" y="24143"/>
                  </a:lnTo>
                  <a:lnTo>
                    <a:pt x="34635" y="29523"/>
                  </a:lnTo>
                  <a:lnTo>
                    <a:pt x="29978" y="32226"/>
                  </a:lnTo>
                  <a:lnTo>
                    <a:pt x="25294" y="29523"/>
                  </a:lnTo>
                  <a:lnTo>
                    <a:pt x="25294" y="24143"/>
                  </a:lnTo>
                  <a:lnTo>
                    <a:pt x="29978" y="21440"/>
                  </a:lnTo>
                  <a:close/>
                  <a:moveTo>
                    <a:pt x="39480" y="21440"/>
                  </a:moveTo>
                  <a:lnTo>
                    <a:pt x="44137" y="24143"/>
                  </a:lnTo>
                  <a:lnTo>
                    <a:pt x="44137" y="29523"/>
                  </a:lnTo>
                  <a:lnTo>
                    <a:pt x="39480" y="32226"/>
                  </a:lnTo>
                  <a:lnTo>
                    <a:pt x="34796" y="29523"/>
                  </a:lnTo>
                  <a:lnTo>
                    <a:pt x="34796" y="24143"/>
                  </a:lnTo>
                  <a:lnTo>
                    <a:pt x="39480" y="21440"/>
                  </a:lnTo>
                  <a:close/>
                  <a:moveTo>
                    <a:pt x="15712" y="29684"/>
                  </a:moveTo>
                  <a:lnTo>
                    <a:pt x="20369" y="32387"/>
                  </a:lnTo>
                  <a:lnTo>
                    <a:pt x="20369" y="37767"/>
                  </a:lnTo>
                  <a:lnTo>
                    <a:pt x="15712" y="40470"/>
                  </a:lnTo>
                  <a:lnTo>
                    <a:pt x="11028" y="37767"/>
                  </a:lnTo>
                  <a:lnTo>
                    <a:pt x="11028" y="32387"/>
                  </a:lnTo>
                  <a:lnTo>
                    <a:pt x="15712" y="29684"/>
                  </a:lnTo>
                  <a:close/>
                  <a:moveTo>
                    <a:pt x="25213" y="29684"/>
                  </a:moveTo>
                  <a:lnTo>
                    <a:pt x="29871" y="32387"/>
                  </a:lnTo>
                  <a:lnTo>
                    <a:pt x="29871" y="37767"/>
                  </a:lnTo>
                  <a:lnTo>
                    <a:pt x="25213" y="40470"/>
                  </a:lnTo>
                  <a:lnTo>
                    <a:pt x="20529" y="37767"/>
                  </a:lnTo>
                  <a:lnTo>
                    <a:pt x="20529" y="32387"/>
                  </a:lnTo>
                  <a:lnTo>
                    <a:pt x="25213" y="29684"/>
                  </a:lnTo>
                  <a:close/>
                  <a:moveTo>
                    <a:pt x="34715" y="29684"/>
                  </a:moveTo>
                  <a:lnTo>
                    <a:pt x="39399" y="32387"/>
                  </a:lnTo>
                  <a:lnTo>
                    <a:pt x="39399" y="37767"/>
                  </a:lnTo>
                  <a:lnTo>
                    <a:pt x="34715" y="40470"/>
                  </a:lnTo>
                  <a:lnTo>
                    <a:pt x="30058" y="37767"/>
                  </a:lnTo>
                  <a:lnTo>
                    <a:pt x="30058" y="32387"/>
                  </a:lnTo>
                  <a:lnTo>
                    <a:pt x="34715" y="29684"/>
                  </a:lnTo>
                  <a:close/>
                  <a:moveTo>
                    <a:pt x="20369" y="1"/>
                  </a:moveTo>
                  <a:lnTo>
                    <a:pt x="20369" y="4818"/>
                  </a:lnTo>
                  <a:lnTo>
                    <a:pt x="15712" y="7522"/>
                  </a:lnTo>
                  <a:lnTo>
                    <a:pt x="11028" y="4818"/>
                  </a:lnTo>
                  <a:lnTo>
                    <a:pt x="11028" y="3159"/>
                  </a:lnTo>
                  <a:cubicBezTo>
                    <a:pt x="10974" y="3186"/>
                    <a:pt x="10921" y="3239"/>
                    <a:pt x="10867" y="3266"/>
                  </a:cubicBezTo>
                  <a:lnTo>
                    <a:pt x="10867" y="4818"/>
                  </a:lnTo>
                  <a:lnTo>
                    <a:pt x="6183" y="7522"/>
                  </a:lnTo>
                  <a:lnTo>
                    <a:pt x="5915" y="7361"/>
                  </a:lnTo>
                  <a:cubicBezTo>
                    <a:pt x="5889" y="7415"/>
                    <a:pt x="5835" y="7442"/>
                    <a:pt x="5808" y="7495"/>
                  </a:cubicBezTo>
                  <a:lnTo>
                    <a:pt x="6103" y="7656"/>
                  </a:lnTo>
                  <a:lnTo>
                    <a:pt x="6103" y="13062"/>
                  </a:lnTo>
                  <a:lnTo>
                    <a:pt x="1419" y="15766"/>
                  </a:lnTo>
                  <a:lnTo>
                    <a:pt x="1124" y="15578"/>
                  </a:lnTo>
                  <a:cubicBezTo>
                    <a:pt x="1124" y="15632"/>
                    <a:pt x="1098" y="15685"/>
                    <a:pt x="1071" y="15739"/>
                  </a:cubicBezTo>
                  <a:lnTo>
                    <a:pt x="1338" y="15899"/>
                  </a:lnTo>
                  <a:lnTo>
                    <a:pt x="1338" y="21306"/>
                  </a:lnTo>
                  <a:lnTo>
                    <a:pt x="0" y="22082"/>
                  </a:lnTo>
                  <a:cubicBezTo>
                    <a:pt x="0" y="22136"/>
                    <a:pt x="0" y="22216"/>
                    <a:pt x="0" y="22270"/>
                  </a:cubicBezTo>
                  <a:lnTo>
                    <a:pt x="1419" y="21440"/>
                  </a:lnTo>
                  <a:lnTo>
                    <a:pt x="6103" y="24143"/>
                  </a:lnTo>
                  <a:lnTo>
                    <a:pt x="6103" y="29523"/>
                  </a:lnTo>
                  <a:lnTo>
                    <a:pt x="1927" y="31932"/>
                  </a:lnTo>
                  <a:cubicBezTo>
                    <a:pt x="1954" y="31986"/>
                    <a:pt x="1981" y="32039"/>
                    <a:pt x="2008" y="32093"/>
                  </a:cubicBezTo>
                  <a:lnTo>
                    <a:pt x="6183" y="29684"/>
                  </a:lnTo>
                  <a:lnTo>
                    <a:pt x="10867" y="32387"/>
                  </a:lnTo>
                  <a:lnTo>
                    <a:pt x="10867" y="37767"/>
                  </a:lnTo>
                  <a:lnTo>
                    <a:pt x="7548" y="39694"/>
                  </a:lnTo>
                  <a:cubicBezTo>
                    <a:pt x="7575" y="39721"/>
                    <a:pt x="7628" y="39774"/>
                    <a:pt x="7682" y="39801"/>
                  </a:cubicBezTo>
                  <a:lnTo>
                    <a:pt x="10947" y="37928"/>
                  </a:lnTo>
                  <a:lnTo>
                    <a:pt x="15605" y="40631"/>
                  </a:lnTo>
                  <a:lnTo>
                    <a:pt x="15605" y="44405"/>
                  </a:lnTo>
                  <a:cubicBezTo>
                    <a:pt x="15658" y="44405"/>
                    <a:pt x="15738" y="44432"/>
                    <a:pt x="15792" y="44458"/>
                  </a:cubicBezTo>
                  <a:lnTo>
                    <a:pt x="15792" y="40631"/>
                  </a:lnTo>
                  <a:lnTo>
                    <a:pt x="20449" y="37928"/>
                  </a:lnTo>
                  <a:lnTo>
                    <a:pt x="25133" y="40631"/>
                  </a:lnTo>
                  <a:lnTo>
                    <a:pt x="25133" y="45449"/>
                  </a:lnTo>
                  <a:cubicBezTo>
                    <a:pt x="25187" y="45449"/>
                    <a:pt x="25240" y="45449"/>
                    <a:pt x="25294" y="45422"/>
                  </a:cubicBezTo>
                  <a:lnTo>
                    <a:pt x="25294" y="40631"/>
                  </a:lnTo>
                  <a:lnTo>
                    <a:pt x="29978" y="37928"/>
                  </a:lnTo>
                  <a:lnTo>
                    <a:pt x="34635" y="40631"/>
                  </a:lnTo>
                  <a:lnTo>
                    <a:pt x="34635" y="42290"/>
                  </a:lnTo>
                  <a:cubicBezTo>
                    <a:pt x="34688" y="42237"/>
                    <a:pt x="34742" y="42210"/>
                    <a:pt x="34796" y="42183"/>
                  </a:cubicBezTo>
                  <a:lnTo>
                    <a:pt x="34796" y="40631"/>
                  </a:lnTo>
                  <a:lnTo>
                    <a:pt x="39480" y="37928"/>
                  </a:lnTo>
                  <a:lnTo>
                    <a:pt x="39747" y="38088"/>
                  </a:lnTo>
                  <a:cubicBezTo>
                    <a:pt x="39774" y="38035"/>
                    <a:pt x="39827" y="37981"/>
                    <a:pt x="39854" y="37954"/>
                  </a:cubicBezTo>
                  <a:lnTo>
                    <a:pt x="39560" y="37767"/>
                  </a:lnTo>
                  <a:lnTo>
                    <a:pt x="39560" y="32387"/>
                  </a:lnTo>
                  <a:lnTo>
                    <a:pt x="44244" y="29684"/>
                  </a:lnTo>
                  <a:lnTo>
                    <a:pt x="44538" y="29871"/>
                  </a:lnTo>
                  <a:cubicBezTo>
                    <a:pt x="44565" y="29791"/>
                    <a:pt x="44565" y="29737"/>
                    <a:pt x="44592" y="29684"/>
                  </a:cubicBezTo>
                  <a:lnTo>
                    <a:pt x="44324" y="29523"/>
                  </a:lnTo>
                  <a:lnTo>
                    <a:pt x="44324" y="24143"/>
                  </a:lnTo>
                  <a:lnTo>
                    <a:pt x="45662" y="23367"/>
                  </a:lnTo>
                  <a:cubicBezTo>
                    <a:pt x="45662" y="23314"/>
                    <a:pt x="45662" y="23233"/>
                    <a:pt x="45662" y="23153"/>
                  </a:cubicBezTo>
                  <a:lnTo>
                    <a:pt x="44244" y="23983"/>
                  </a:lnTo>
                  <a:lnTo>
                    <a:pt x="39560" y="21306"/>
                  </a:lnTo>
                  <a:lnTo>
                    <a:pt x="39560" y="15899"/>
                  </a:lnTo>
                  <a:lnTo>
                    <a:pt x="43735" y="13491"/>
                  </a:lnTo>
                  <a:cubicBezTo>
                    <a:pt x="43709" y="13437"/>
                    <a:pt x="43682" y="13383"/>
                    <a:pt x="43655" y="13330"/>
                  </a:cubicBezTo>
                  <a:lnTo>
                    <a:pt x="39480" y="15766"/>
                  </a:lnTo>
                  <a:lnTo>
                    <a:pt x="34796" y="13062"/>
                  </a:lnTo>
                  <a:lnTo>
                    <a:pt x="34796" y="7656"/>
                  </a:lnTo>
                  <a:lnTo>
                    <a:pt x="38114" y="5755"/>
                  </a:lnTo>
                  <a:cubicBezTo>
                    <a:pt x="38088" y="5702"/>
                    <a:pt x="38034" y="5675"/>
                    <a:pt x="37981" y="5621"/>
                  </a:cubicBezTo>
                  <a:lnTo>
                    <a:pt x="34715" y="7522"/>
                  </a:lnTo>
                  <a:lnTo>
                    <a:pt x="30058" y="4818"/>
                  </a:lnTo>
                  <a:lnTo>
                    <a:pt x="30058" y="1045"/>
                  </a:lnTo>
                  <a:cubicBezTo>
                    <a:pt x="30004" y="1018"/>
                    <a:pt x="29951" y="1018"/>
                    <a:pt x="29871" y="991"/>
                  </a:cubicBezTo>
                  <a:lnTo>
                    <a:pt x="29871" y="4818"/>
                  </a:lnTo>
                  <a:lnTo>
                    <a:pt x="25213" y="7522"/>
                  </a:lnTo>
                  <a:lnTo>
                    <a:pt x="20529" y="4818"/>
                  </a:lnTo>
                  <a:lnTo>
                    <a:pt x="2052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14" name="Google Shape;2414;p106"/>
            <p:cNvSpPr/>
            <p:nvPr/>
          </p:nvSpPr>
          <p:spPr>
            <a:xfrm>
              <a:off x="2796545" y="833253"/>
              <a:ext cx="9704" cy="7538"/>
            </a:xfrm>
            <a:custGeom>
              <a:rect b="b" l="l" r="r" t="t"/>
              <a:pathLst>
                <a:path extrusionOk="0" h="188" w="242">
                  <a:moveTo>
                    <a:pt x="161" y="0"/>
                  </a:moveTo>
                  <a:cubicBezTo>
                    <a:pt x="108" y="27"/>
                    <a:pt x="54" y="81"/>
                    <a:pt x="1" y="107"/>
                  </a:cubicBezTo>
                  <a:lnTo>
                    <a:pt x="161" y="188"/>
                  </a:lnTo>
                  <a:lnTo>
                    <a:pt x="242" y="54"/>
                  </a:lnTo>
                  <a:lnTo>
                    <a:pt x="16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15" name="Google Shape;2415;p106"/>
            <p:cNvSpPr/>
            <p:nvPr/>
          </p:nvSpPr>
          <p:spPr>
            <a:xfrm>
              <a:off x="2899597" y="677633"/>
              <a:ext cx="287659" cy="242590"/>
            </a:xfrm>
            <a:custGeom>
              <a:rect b="b" l="l" r="r" t="t"/>
              <a:pathLst>
                <a:path extrusionOk="0" h="6050" w="7174">
                  <a:moveTo>
                    <a:pt x="7173" y="0"/>
                  </a:moveTo>
                  <a:lnTo>
                    <a:pt x="7173" y="0"/>
                  </a:lnTo>
                  <a:cubicBezTo>
                    <a:pt x="7013" y="27"/>
                    <a:pt x="6852" y="54"/>
                    <a:pt x="6692" y="81"/>
                  </a:cubicBezTo>
                  <a:lnTo>
                    <a:pt x="3667" y="1794"/>
                  </a:lnTo>
                  <a:lnTo>
                    <a:pt x="3667" y="830"/>
                  </a:lnTo>
                  <a:cubicBezTo>
                    <a:pt x="3614" y="857"/>
                    <a:pt x="3560" y="857"/>
                    <a:pt x="3507" y="884"/>
                  </a:cubicBezTo>
                  <a:lnTo>
                    <a:pt x="3507" y="1794"/>
                  </a:lnTo>
                  <a:lnTo>
                    <a:pt x="2516" y="1231"/>
                  </a:lnTo>
                  <a:cubicBezTo>
                    <a:pt x="2463" y="1258"/>
                    <a:pt x="2382" y="1285"/>
                    <a:pt x="2329" y="1312"/>
                  </a:cubicBezTo>
                  <a:lnTo>
                    <a:pt x="3426" y="1954"/>
                  </a:lnTo>
                  <a:lnTo>
                    <a:pt x="0" y="3935"/>
                  </a:lnTo>
                  <a:lnTo>
                    <a:pt x="81" y="4069"/>
                  </a:lnTo>
                  <a:lnTo>
                    <a:pt x="3507" y="2115"/>
                  </a:lnTo>
                  <a:lnTo>
                    <a:pt x="3507" y="6049"/>
                  </a:lnTo>
                  <a:lnTo>
                    <a:pt x="3667" y="6049"/>
                  </a:lnTo>
                  <a:lnTo>
                    <a:pt x="3667" y="2115"/>
                  </a:lnTo>
                  <a:lnTo>
                    <a:pt x="7093" y="4069"/>
                  </a:lnTo>
                  <a:lnTo>
                    <a:pt x="7173" y="3935"/>
                  </a:lnTo>
                  <a:lnTo>
                    <a:pt x="3774" y="1954"/>
                  </a:lnTo>
                  <a:lnTo>
                    <a:pt x="717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16" name="Google Shape;2416;p106"/>
            <p:cNvSpPr/>
            <p:nvPr/>
          </p:nvSpPr>
          <p:spPr>
            <a:xfrm>
              <a:off x="3280608" y="671177"/>
              <a:ext cx="288742" cy="249046"/>
            </a:xfrm>
            <a:custGeom>
              <a:rect b="b" l="l" r="r" t="t"/>
              <a:pathLst>
                <a:path extrusionOk="0" h="6211" w="7201">
                  <a:moveTo>
                    <a:pt x="107" y="1"/>
                  </a:moveTo>
                  <a:lnTo>
                    <a:pt x="0" y="134"/>
                  </a:lnTo>
                  <a:lnTo>
                    <a:pt x="3426" y="2115"/>
                  </a:lnTo>
                  <a:lnTo>
                    <a:pt x="0" y="4096"/>
                  </a:lnTo>
                  <a:lnTo>
                    <a:pt x="107" y="4230"/>
                  </a:lnTo>
                  <a:lnTo>
                    <a:pt x="3506" y="2276"/>
                  </a:lnTo>
                  <a:lnTo>
                    <a:pt x="3506" y="6210"/>
                  </a:lnTo>
                  <a:lnTo>
                    <a:pt x="3694" y="6210"/>
                  </a:lnTo>
                  <a:lnTo>
                    <a:pt x="3694" y="2276"/>
                  </a:lnTo>
                  <a:lnTo>
                    <a:pt x="7093" y="4230"/>
                  </a:lnTo>
                  <a:lnTo>
                    <a:pt x="7200" y="4096"/>
                  </a:lnTo>
                  <a:lnTo>
                    <a:pt x="3774" y="2115"/>
                  </a:lnTo>
                  <a:lnTo>
                    <a:pt x="6558" y="509"/>
                  </a:lnTo>
                  <a:cubicBezTo>
                    <a:pt x="6477" y="482"/>
                    <a:pt x="6397" y="456"/>
                    <a:pt x="6317" y="456"/>
                  </a:cubicBezTo>
                  <a:lnTo>
                    <a:pt x="3694" y="1955"/>
                  </a:lnTo>
                  <a:lnTo>
                    <a:pt x="3694" y="1"/>
                  </a:lnTo>
                  <a:lnTo>
                    <a:pt x="3506" y="1"/>
                  </a:lnTo>
                  <a:lnTo>
                    <a:pt x="3506" y="1955"/>
                  </a:lnTo>
                  <a:lnTo>
                    <a:pt x="107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17" name="Google Shape;2417;p106"/>
            <p:cNvSpPr/>
            <p:nvPr/>
          </p:nvSpPr>
          <p:spPr>
            <a:xfrm>
              <a:off x="3662662" y="776354"/>
              <a:ext cx="109506" cy="64437"/>
            </a:xfrm>
            <a:custGeom>
              <a:rect b="b" l="l" r="r" t="t"/>
              <a:pathLst>
                <a:path extrusionOk="0" h="1607" w="2731">
                  <a:moveTo>
                    <a:pt x="2543" y="1"/>
                  </a:moveTo>
                  <a:lnTo>
                    <a:pt x="1" y="1473"/>
                  </a:lnTo>
                  <a:lnTo>
                    <a:pt x="81" y="1607"/>
                  </a:lnTo>
                  <a:lnTo>
                    <a:pt x="2731" y="81"/>
                  </a:lnTo>
                  <a:cubicBezTo>
                    <a:pt x="2677" y="54"/>
                    <a:pt x="2597" y="27"/>
                    <a:pt x="254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18" name="Google Shape;2418;p106"/>
            <p:cNvSpPr/>
            <p:nvPr/>
          </p:nvSpPr>
          <p:spPr>
            <a:xfrm>
              <a:off x="3803246" y="797847"/>
              <a:ext cx="6496" cy="122378"/>
            </a:xfrm>
            <a:custGeom>
              <a:rect b="b" l="l" r="r" t="t"/>
              <a:pathLst>
                <a:path extrusionOk="0" h="3052" w="162">
                  <a:moveTo>
                    <a:pt x="1" y="0"/>
                  </a:moveTo>
                  <a:lnTo>
                    <a:pt x="1" y="3051"/>
                  </a:lnTo>
                  <a:lnTo>
                    <a:pt x="162" y="3051"/>
                  </a:lnTo>
                  <a:lnTo>
                    <a:pt x="162" y="107"/>
                  </a:lnTo>
                  <a:cubicBezTo>
                    <a:pt x="108" y="54"/>
                    <a:pt x="54" y="27"/>
                    <a:pt x="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19" name="Google Shape;2419;p106"/>
            <p:cNvSpPr/>
            <p:nvPr/>
          </p:nvSpPr>
          <p:spPr>
            <a:xfrm>
              <a:off x="2475641" y="1246463"/>
              <a:ext cx="2205" cy="4331"/>
            </a:xfrm>
            <a:custGeom>
              <a:rect b="b" l="l" r="r" t="t"/>
              <a:pathLst>
                <a:path extrusionOk="0" h="108" w="55">
                  <a:moveTo>
                    <a:pt x="54" y="0"/>
                  </a:moveTo>
                  <a:cubicBezTo>
                    <a:pt x="28" y="27"/>
                    <a:pt x="28" y="54"/>
                    <a:pt x="1" y="107"/>
                  </a:cubicBezTo>
                  <a:lnTo>
                    <a:pt x="54" y="107"/>
                  </a:lnTo>
                  <a:lnTo>
                    <a:pt x="5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20" name="Google Shape;2420;p106"/>
            <p:cNvSpPr/>
            <p:nvPr/>
          </p:nvSpPr>
          <p:spPr>
            <a:xfrm>
              <a:off x="2616265" y="1006036"/>
              <a:ext cx="2165" cy="2205"/>
            </a:xfrm>
            <a:custGeom>
              <a:rect b="b" l="l" r="r" t="t"/>
              <a:pathLst>
                <a:path extrusionOk="0" h="55" w="54">
                  <a:moveTo>
                    <a:pt x="54" y="1"/>
                  </a:moveTo>
                  <a:cubicBezTo>
                    <a:pt x="27" y="27"/>
                    <a:pt x="27" y="27"/>
                    <a:pt x="0" y="54"/>
                  </a:cubicBezTo>
                  <a:lnTo>
                    <a:pt x="54" y="27"/>
                  </a:lnTo>
                  <a:lnTo>
                    <a:pt x="54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21" name="Google Shape;2421;p106"/>
            <p:cNvSpPr/>
            <p:nvPr/>
          </p:nvSpPr>
          <p:spPr>
            <a:xfrm>
              <a:off x="2535748" y="1119794"/>
              <a:ext cx="82681" cy="51565"/>
            </a:xfrm>
            <a:custGeom>
              <a:rect b="b" l="l" r="r" t="t"/>
              <a:pathLst>
                <a:path extrusionOk="0" h="1286" w="2062">
                  <a:moveTo>
                    <a:pt x="81" y="1"/>
                  </a:moveTo>
                  <a:cubicBezTo>
                    <a:pt x="54" y="54"/>
                    <a:pt x="27" y="108"/>
                    <a:pt x="1" y="135"/>
                  </a:cubicBezTo>
                  <a:lnTo>
                    <a:pt x="1981" y="1285"/>
                  </a:lnTo>
                  <a:lnTo>
                    <a:pt x="2062" y="1125"/>
                  </a:lnTo>
                  <a:lnTo>
                    <a:pt x="8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22" name="Google Shape;2422;p106"/>
            <p:cNvSpPr/>
            <p:nvPr/>
          </p:nvSpPr>
          <p:spPr>
            <a:xfrm>
              <a:off x="2711778" y="921268"/>
              <a:ext cx="287659" cy="329521"/>
            </a:xfrm>
            <a:custGeom>
              <a:rect b="b" l="l" r="r" t="t"/>
              <a:pathLst>
                <a:path extrusionOk="0" h="8218" w="7174">
                  <a:moveTo>
                    <a:pt x="3507" y="0"/>
                  </a:moveTo>
                  <a:lnTo>
                    <a:pt x="3507" y="3961"/>
                  </a:lnTo>
                  <a:lnTo>
                    <a:pt x="81" y="1981"/>
                  </a:lnTo>
                  <a:lnTo>
                    <a:pt x="0" y="2141"/>
                  </a:lnTo>
                  <a:lnTo>
                    <a:pt x="3426" y="4095"/>
                  </a:lnTo>
                  <a:lnTo>
                    <a:pt x="0" y="6076"/>
                  </a:lnTo>
                  <a:lnTo>
                    <a:pt x="81" y="6236"/>
                  </a:lnTo>
                  <a:lnTo>
                    <a:pt x="3507" y="4256"/>
                  </a:lnTo>
                  <a:lnTo>
                    <a:pt x="3507" y="8217"/>
                  </a:lnTo>
                  <a:lnTo>
                    <a:pt x="3667" y="8217"/>
                  </a:lnTo>
                  <a:lnTo>
                    <a:pt x="3667" y="4256"/>
                  </a:lnTo>
                  <a:lnTo>
                    <a:pt x="7093" y="6236"/>
                  </a:lnTo>
                  <a:lnTo>
                    <a:pt x="7173" y="6076"/>
                  </a:lnTo>
                  <a:lnTo>
                    <a:pt x="3774" y="4095"/>
                  </a:lnTo>
                  <a:lnTo>
                    <a:pt x="7173" y="2141"/>
                  </a:lnTo>
                  <a:lnTo>
                    <a:pt x="7093" y="1981"/>
                  </a:lnTo>
                  <a:lnTo>
                    <a:pt x="3667" y="3961"/>
                  </a:lnTo>
                  <a:lnTo>
                    <a:pt x="3667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23" name="Google Shape;2423;p106"/>
            <p:cNvSpPr/>
            <p:nvPr/>
          </p:nvSpPr>
          <p:spPr>
            <a:xfrm>
              <a:off x="3092789" y="921268"/>
              <a:ext cx="288742" cy="328439"/>
            </a:xfrm>
            <a:custGeom>
              <a:rect b="b" l="l" r="r" t="t"/>
              <a:pathLst>
                <a:path extrusionOk="0" h="8191" w="7201">
                  <a:moveTo>
                    <a:pt x="3506" y="0"/>
                  </a:moveTo>
                  <a:lnTo>
                    <a:pt x="3506" y="3961"/>
                  </a:lnTo>
                  <a:lnTo>
                    <a:pt x="80" y="1981"/>
                  </a:lnTo>
                  <a:lnTo>
                    <a:pt x="0" y="2141"/>
                  </a:lnTo>
                  <a:lnTo>
                    <a:pt x="3426" y="4095"/>
                  </a:lnTo>
                  <a:lnTo>
                    <a:pt x="0" y="6076"/>
                  </a:lnTo>
                  <a:lnTo>
                    <a:pt x="80" y="6236"/>
                  </a:lnTo>
                  <a:lnTo>
                    <a:pt x="3506" y="4256"/>
                  </a:lnTo>
                  <a:lnTo>
                    <a:pt x="3506" y="8190"/>
                  </a:lnTo>
                  <a:lnTo>
                    <a:pt x="3694" y="8190"/>
                  </a:lnTo>
                  <a:lnTo>
                    <a:pt x="3694" y="4256"/>
                  </a:lnTo>
                  <a:lnTo>
                    <a:pt x="7093" y="6236"/>
                  </a:lnTo>
                  <a:lnTo>
                    <a:pt x="7200" y="6076"/>
                  </a:lnTo>
                  <a:lnTo>
                    <a:pt x="3774" y="4095"/>
                  </a:lnTo>
                  <a:lnTo>
                    <a:pt x="7200" y="2141"/>
                  </a:lnTo>
                  <a:lnTo>
                    <a:pt x="7093" y="1981"/>
                  </a:lnTo>
                  <a:lnTo>
                    <a:pt x="3694" y="3961"/>
                  </a:lnTo>
                  <a:lnTo>
                    <a:pt x="369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24" name="Google Shape;2424;p106"/>
            <p:cNvSpPr/>
            <p:nvPr/>
          </p:nvSpPr>
          <p:spPr>
            <a:xfrm>
              <a:off x="3474843" y="921268"/>
              <a:ext cx="287659" cy="328439"/>
            </a:xfrm>
            <a:custGeom>
              <a:rect b="b" l="l" r="r" t="t"/>
              <a:pathLst>
                <a:path extrusionOk="0" h="8191" w="7174">
                  <a:moveTo>
                    <a:pt x="3507" y="0"/>
                  </a:moveTo>
                  <a:lnTo>
                    <a:pt x="3480" y="3961"/>
                  </a:lnTo>
                  <a:lnTo>
                    <a:pt x="81" y="1981"/>
                  </a:lnTo>
                  <a:lnTo>
                    <a:pt x="1" y="2141"/>
                  </a:lnTo>
                  <a:lnTo>
                    <a:pt x="3400" y="4095"/>
                  </a:lnTo>
                  <a:lnTo>
                    <a:pt x="1" y="6076"/>
                  </a:lnTo>
                  <a:lnTo>
                    <a:pt x="81" y="6236"/>
                  </a:lnTo>
                  <a:lnTo>
                    <a:pt x="3480" y="4256"/>
                  </a:lnTo>
                  <a:lnTo>
                    <a:pt x="3480" y="8190"/>
                  </a:lnTo>
                  <a:lnTo>
                    <a:pt x="3668" y="8190"/>
                  </a:lnTo>
                  <a:lnTo>
                    <a:pt x="3668" y="4256"/>
                  </a:lnTo>
                  <a:lnTo>
                    <a:pt x="7094" y="6236"/>
                  </a:lnTo>
                  <a:lnTo>
                    <a:pt x="7174" y="6076"/>
                  </a:lnTo>
                  <a:lnTo>
                    <a:pt x="3748" y="4095"/>
                  </a:lnTo>
                  <a:lnTo>
                    <a:pt x="7174" y="2141"/>
                  </a:lnTo>
                  <a:lnTo>
                    <a:pt x="7094" y="1981"/>
                  </a:lnTo>
                  <a:lnTo>
                    <a:pt x="3668" y="3961"/>
                  </a:lnTo>
                  <a:lnTo>
                    <a:pt x="3668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25" name="Google Shape;2425;p106"/>
            <p:cNvSpPr/>
            <p:nvPr/>
          </p:nvSpPr>
          <p:spPr>
            <a:xfrm>
              <a:off x="3855854" y="953467"/>
              <a:ext cx="287659" cy="296240"/>
            </a:xfrm>
            <a:custGeom>
              <a:rect b="b" l="l" r="r" t="t"/>
              <a:pathLst>
                <a:path extrusionOk="0" h="7388" w="7174">
                  <a:moveTo>
                    <a:pt x="3507" y="0"/>
                  </a:moveTo>
                  <a:lnTo>
                    <a:pt x="3507" y="3158"/>
                  </a:lnTo>
                  <a:lnTo>
                    <a:pt x="81" y="1178"/>
                  </a:lnTo>
                  <a:lnTo>
                    <a:pt x="0" y="1312"/>
                  </a:lnTo>
                  <a:lnTo>
                    <a:pt x="3426" y="3292"/>
                  </a:lnTo>
                  <a:lnTo>
                    <a:pt x="0" y="5273"/>
                  </a:lnTo>
                  <a:lnTo>
                    <a:pt x="81" y="5433"/>
                  </a:lnTo>
                  <a:lnTo>
                    <a:pt x="3507" y="3453"/>
                  </a:lnTo>
                  <a:lnTo>
                    <a:pt x="3507" y="7387"/>
                  </a:lnTo>
                  <a:lnTo>
                    <a:pt x="3667" y="7387"/>
                  </a:lnTo>
                  <a:lnTo>
                    <a:pt x="3667" y="3453"/>
                  </a:lnTo>
                  <a:lnTo>
                    <a:pt x="7093" y="5407"/>
                  </a:lnTo>
                  <a:lnTo>
                    <a:pt x="7174" y="5273"/>
                  </a:lnTo>
                  <a:lnTo>
                    <a:pt x="3748" y="3292"/>
                  </a:lnTo>
                  <a:lnTo>
                    <a:pt x="5434" y="2329"/>
                  </a:lnTo>
                  <a:cubicBezTo>
                    <a:pt x="5380" y="2302"/>
                    <a:pt x="5354" y="2248"/>
                    <a:pt x="5327" y="2195"/>
                  </a:cubicBezTo>
                  <a:lnTo>
                    <a:pt x="3667" y="3158"/>
                  </a:lnTo>
                  <a:lnTo>
                    <a:pt x="3667" y="187"/>
                  </a:lnTo>
                  <a:cubicBezTo>
                    <a:pt x="3614" y="134"/>
                    <a:pt x="3560" y="80"/>
                    <a:pt x="350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26" name="Google Shape;2426;p106"/>
            <p:cNvSpPr/>
            <p:nvPr/>
          </p:nvSpPr>
          <p:spPr>
            <a:xfrm>
              <a:off x="2417699" y="1498640"/>
              <a:ext cx="7538" cy="9704"/>
            </a:xfrm>
            <a:custGeom>
              <a:rect b="b" l="l" r="r" t="t"/>
              <a:pathLst>
                <a:path extrusionOk="0" h="242" w="188">
                  <a:moveTo>
                    <a:pt x="1" y="1"/>
                  </a:moveTo>
                  <a:cubicBezTo>
                    <a:pt x="1" y="54"/>
                    <a:pt x="1" y="135"/>
                    <a:pt x="1" y="188"/>
                  </a:cubicBezTo>
                  <a:lnTo>
                    <a:pt x="108" y="242"/>
                  </a:lnTo>
                  <a:lnTo>
                    <a:pt x="188" y="108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27" name="Google Shape;2427;p106"/>
            <p:cNvSpPr/>
            <p:nvPr/>
          </p:nvSpPr>
          <p:spPr>
            <a:xfrm>
              <a:off x="2518586" y="1259335"/>
              <a:ext cx="287659" cy="328439"/>
            </a:xfrm>
            <a:custGeom>
              <a:rect b="b" l="l" r="r" t="t"/>
              <a:pathLst>
                <a:path extrusionOk="0" h="8191" w="7174">
                  <a:moveTo>
                    <a:pt x="3507" y="0"/>
                  </a:moveTo>
                  <a:lnTo>
                    <a:pt x="3507" y="3935"/>
                  </a:lnTo>
                  <a:lnTo>
                    <a:pt x="81" y="1981"/>
                  </a:lnTo>
                  <a:lnTo>
                    <a:pt x="0" y="2115"/>
                  </a:lnTo>
                  <a:lnTo>
                    <a:pt x="3426" y="4095"/>
                  </a:lnTo>
                  <a:lnTo>
                    <a:pt x="0" y="6076"/>
                  </a:lnTo>
                  <a:lnTo>
                    <a:pt x="81" y="6210"/>
                  </a:lnTo>
                  <a:lnTo>
                    <a:pt x="3507" y="4229"/>
                  </a:lnTo>
                  <a:lnTo>
                    <a:pt x="3507" y="8191"/>
                  </a:lnTo>
                  <a:lnTo>
                    <a:pt x="3667" y="8191"/>
                  </a:lnTo>
                  <a:lnTo>
                    <a:pt x="3667" y="4229"/>
                  </a:lnTo>
                  <a:lnTo>
                    <a:pt x="7093" y="6210"/>
                  </a:lnTo>
                  <a:lnTo>
                    <a:pt x="7174" y="6076"/>
                  </a:lnTo>
                  <a:lnTo>
                    <a:pt x="3748" y="4095"/>
                  </a:lnTo>
                  <a:lnTo>
                    <a:pt x="7174" y="2115"/>
                  </a:lnTo>
                  <a:lnTo>
                    <a:pt x="7093" y="1981"/>
                  </a:lnTo>
                  <a:lnTo>
                    <a:pt x="3667" y="3935"/>
                  </a:lnTo>
                  <a:lnTo>
                    <a:pt x="3667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28" name="Google Shape;2428;p106"/>
            <p:cNvSpPr/>
            <p:nvPr/>
          </p:nvSpPr>
          <p:spPr>
            <a:xfrm>
              <a:off x="2899597" y="1259335"/>
              <a:ext cx="287659" cy="328439"/>
            </a:xfrm>
            <a:custGeom>
              <a:rect b="b" l="l" r="r" t="t"/>
              <a:pathLst>
                <a:path extrusionOk="0" h="8191" w="7174">
                  <a:moveTo>
                    <a:pt x="3507" y="0"/>
                  </a:moveTo>
                  <a:lnTo>
                    <a:pt x="3507" y="3935"/>
                  </a:lnTo>
                  <a:lnTo>
                    <a:pt x="81" y="1954"/>
                  </a:lnTo>
                  <a:lnTo>
                    <a:pt x="0" y="2115"/>
                  </a:lnTo>
                  <a:lnTo>
                    <a:pt x="3426" y="4095"/>
                  </a:lnTo>
                  <a:lnTo>
                    <a:pt x="0" y="6049"/>
                  </a:lnTo>
                  <a:lnTo>
                    <a:pt x="81" y="6210"/>
                  </a:lnTo>
                  <a:lnTo>
                    <a:pt x="3507" y="4229"/>
                  </a:lnTo>
                  <a:lnTo>
                    <a:pt x="3507" y="8191"/>
                  </a:lnTo>
                  <a:lnTo>
                    <a:pt x="3667" y="8191"/>
                  </a:lnTo>
                  <a:lnTo>
                    <a:pt x="3667" y="4229"/>
                  </a:lnTo>
                  <a:lnTo>
                    <a:pt x="7093" y="6210"/>
                  </a:lnTo>
                  <a:lnTo>
                    <a:pt x="7173" y="6049"/>
                  </a:lnTo>
                  <a:lnTo>
                    <a:pt x="3774" y="4095"/>
                  </a:lnTo>
                  <a:lnTo>
                    <a:pt x="7173" y="2115"/>
                  </a:lnTo>
                  <a:lnTo>
                    <a:pt x="7093" y="1954"/>
                  </a:lnTo>
                  <a:lnTo>
                    <a:pt x="3667" y="3935"/>
                  </a:lnTo>
                  <a:lnTo>
                    <a:pt x="369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29" name="Google Shape;2429;p106"/>
            <p:cNvSpPr/>
            <p:nvPr/>
          </p:nvSpPr>
          <p:spPr>
            <a:xfrm>
              <a:off x="3280608" y="1259335"/>
              <a:ext cx="288742" cy="328439"/>
            </a:xfrm>
            <a:custGeom>
              <a:rect b="b" l="l" r="r" t="t"/>
              <a:pathLst>
                <a:path extrusionOk="0" h="8191" w="7201">
                  <a:moveTo>
                    <a:pt x="3506" y="0"/>
                  </a:moveTo>
                  <a:lnTo>
                    <a:pt x="3506" y="3935"/>
                  </a:lnTo>
                  <a:lnTo>
                    <a:pt x="107" y="1954"/>
                  </a:lnTo>
                  <a:lnTo>
                    <a:pt x="0" y="2115"/>
                  </a:lnTo>
                  <a:lnTo>
                    <a:pt x="3426" y="4095"/>
                  </a:lnTo>
                  <a:lnTo>
                    <a:pt x="0" y="6049"/>
                  </a:lnTo>
                  <a:lnTo>
                    <a:pt x="107" y="6210"/>
                  </a:lnTo>
                  <a:lnTo>
                    <a:pt x="3506" y="4229"/>
                  </a:lnTo>
                  <a:lnTo>
                    <a:pt x="3506" y="8191"/>
                  </a:lnTo>
                  <a:lnTo>
                    <a:pt x="3694" y="8191"/>
                  </a:lnTo>
                  <a:lnTo>
                    <a:pt x="3694" y="4229"/>
                  </a:lnTo>
                  <a:lnTo>
                    <a:pt x="7093" y="6210"/>
                  </a:lnTo>
                  <a:lnTo>
                    <a:pt x="7200" y="6049"/>
                  </a:lnTo>
                  <a:lnTo>
                    <a:pt x="3774" y="4095"/>
                  </a:lnTo>
                  <a:lnTo>
                    <a:pt x="7200" y="2115"/>
                  </a:lnTo>
                  <a:lnTo>
                    <a:pt x="7120" y="1954"/>
                  </a:lnTo>
                  <a:lnTo>
                    <a:pt x="3694" y="3935"/>
                  </a:lnTo>
                  <a:lnTo>
                    <a:pt x="369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30" name="Google Shape;2430;p106"/>
            <p:cNvSpPr/>
            <p:nvPr/>
          </p:nvSpPr>
          <p:spPr>
            <a:xfrm>
              <a:off x="3662662" y="1258252"/>
              <a:ext cx="287659" cy="329521"/>
            </a:xfrm>
            <a:custGeom>
              <a:rect b="b" l="l" r="r" t="t"/>
              <a:pathLst>
                <a:path extrusionOk="0" h="8218" w="7174">
                  <a:moveTo>
                    <a:pt x="3507" y="0"/>
                  </a:moveTo>
                  <a:lnTo>
                    <a:pt x="3507" y="3962"/>
                  </a:lnTo>
                  <a:lnTo>
                    <a:pt x="81" y="1981"/>
                  </a:lnTo>
                  <a:lnTo>
                    <a:pt x="1" y="2142"/>
                  </a:lnTo>
                  <a:lnTo>
                    <a:pt x="3400" y="4122"/>
                  </a:lnTo>
                  <a:lnTo>
                    <a:pt x="1" y="6076"/>
                  </a:lnTo>
                  <a:lnTo>
                    <a:pt x="81" y="6237"/>
                  </a:lnTo>
                  <a:lnTo>
                    <a:pt x="3507" y="4256"/>
                  </a:lnTo>
                  <a:lnTo>
                    <a:pt x="3507" y="8218"/>
                  </a:lnTo>
                  <a:lnTo>
                    <a:pt x="3668" y="8218"/>
                  </a:lnTo>
                  <a:lnTo>
                    <a:pt x="3668" y="4256"/>
                  </a:lnTo>
                  <a:lnTo>
                    <a:pt x="7094" y="6237"/>
                  </a:lnTo>
                  <a:lnTo>
                    <a:pt x="7174" y="6076"/>
                  </a:lnTo>
                  <a:lnTo>
                    <a:pt x="3748" y="4122"/>
                  </a:lnTo>
                  <a:lnTo>
                    <a:pt x="7174" y="2142"/>
                  </a:lnTo>
                  <a:lnTo>
                    <a:pt x="7094" y="1981"/>
                  </a:lnTo>
                  <a:lnTo>
                    <a:pt x="3668" y="3962"/>
                  </a:lnTo>
                  <a:lnTo>
                    <a:pt x="3668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31" name="Google Shape;2431;p106"/>
            <p:cNvSpPr/>
            <p:nvPr/>
          </p:nvSpPr>
          <p:spPr>
            <a:xfrm>
              <a:off x="4043673" y="1258252"/>
              <a:ext cx="193230" cy="329521"/>
            </a:xfrm>
            <a:custGeom>
              <a:rect b="b" l="l" r="r" t="t"/>
              <a:pathLst>
                <a:path extrusionOk="0" h="8218" w="4819">
                  <a:moveTo>
                    <a:pt x="3507" y="0"/>
                  </a:moveTo>
                  <a:lnTo>
                    <a:pt x="3507" y="3962"/>
                  </a:lnTo>
                  <a:lnTo>
                    <a:pt x="81" y="1981"/>
                  </a:lnTo>
                  <a:lnTo>
                    <a:pt x="0" y="2142"/>
                  </a:lnTo>
                  <a:lnTo>
                    <a:pt x="3426" y="4096"/>
                  </a:lnTo>
                  <a:lnTo>
                    <a:pt x="0" y="6076"/>
                  </a:lnTo>
                  <a:lnTo>
                    <a:pt x="81" y="6237"/>
                  </a:lnTo>
                  <a:lnTo>
                    <a:pt x="3507" y="4256"/>
                  </a:lnTo>
                  <a:lnTo>
                    <a:pt x="3507" y="8218"/>
                  </a:lnTo>
                  <a:lnTo>
                    <a:pt x="3667" y="8218"/>
                  </a:lnTo>
                  <a:lnTo>
                    <a:pt x="3667" y="4256"/>
                  </a:lnTo>
                  <a:lnTo>
                    <a:pt x="4818" y="4925"/>
                  </a:lnTo>
                  <a:cubicBezTo>
                    <a:pt x="4818" y="4845"/>
                    <a:pt x="4818" y="4765"/>
                    <a:pt x="4792" y="4711"/>
                  </a:cubicBezTo>
                  <a:lnTo>
                    <a:pt x="3774" y="4096"/>
                  </a:lnTo>
                  <a:lnTo>
                    <a:pt x="4604" y="3614"/>
                  </a:lnTo>
                  <a:cubicBezTo>
                    <a:pt x="4604" y="3560"/>
                    <a:pt x="4577" y="3507"/>
                    <a:pt x="4577" y="3453"/>
                  </a:cubicBezTo>
                  <a:lnTo>
                    <a:pt x="3667" y="3962"/>
                  </a:lnTo>
                  <a:lnTo>
                    <a:pt x="3667" y="295"/>
                  </a:lnTo>
                  <a:cubicBezTo>
                    <a:pt x="3641" y="188"/>
                    <a:pt x="3614" y="108"/>
                    <a:pt x="358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32" name="Google Shape;2432;p106"/>
            <p:cNvSpPr/>
            <p:nvPr/>
          </p:nvSpPr>
          <p:spPr>
            <a:xfrm>
              <a:off x="2423072" y="1578074"/>
              <a:ext cx="195355" cy="328439"/>
            </a:xfrm>
            <a:custGeom>
              <a:rect b="b" l="l" r="r" t="t"/>
              <a:pathLst>
                <a:path extrusionOk="0" h="8191" w="4872">
                  <a:moveTo>
                    <a:pt x="1205" y="1"/>
                  </a:moveTo>
                  <a:lnTo>
                    <a:pt x="1205" y="3935"/>
                  </a:lnTo>
                  <a:lnTo>
                    <a:pt x="0" y="3266"/>
                  </a:lnTo>
                  <a:lnTo>
                    <a:pt x="0" y="3266"/>
                  </a:lnTo>
                  <a:cubicBezTo>
                    <a:pt x="0" y="3320"/>
                    <a:pt x="27" y="3400"/>
                    <a:pt x="27" y="3480"/>
                  </a:cubicBezTo>
                  <a:lnTo>
                    <a:pt x="1098" y="4096"/>
                  </a:lnTo>
                  <a:lnTo>
                    <a:pt x="214" y="4604"/>
                  </a:lnTo>
                  <a:cubicBezTo>
                    <a:pt x="241" y="4658"/>
                    <a:pt x="241" y="4738"/>
                    <a:pt x="268" y="4792"/>
                  </a:cubicBezTo>
                  <a:lnTo>
                    <a:pt x="1205" y="4256"/>
                  </a:lnTo>
                  <a:lnTo>
                    <a:pt x="1205" y="8030"/>
                  </a:lnTo>
                  <a:cubicBezTo>
                    <a:pt x="1205" y="8084"/>
                    <a:pt x="1232" y="8137"/>
                    <a:pt x="1258" y="8191"/>
                  </a:cubicBezTo>
                  <a:lnTo>
                    <a:pt x="1365" y="8191"/>
                  </a:lnTo>
                  <a:lnTo>
                    <a:pt x="1365" y="4256"/>
                  </a:lnTo>
                  <a:lnTo>
                    <a:pt x="4791" y="6210"/>
                  </a:lnTo>
                  <a:lnTo>
                    <a:pt x="4872" y="6076"/>
                  </a:lnTo>
                  <a:lnTo>
                    <a:pt x="1446" y="4096"/>
                  </a:lnTo>
                  <a:lnTo>
                    <a:pt x="4872" y="2115"/>
                  </a:lnTo>
                  <a:lnTo>
                    <a:pt x="4791" y="1981"/>
                  </a:lnTo>
                  <a:lnTo>
                    <a:pt x="1365" y="3935"/>
                  </a:lnTo>
                  <a:lnTo>
                    <a:pt x="136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33" name="Google Shape;2433;p106"/>
            <p:cNvSpPr/>
            <p:nvPr/>
          </p:nvSpPr>
          <p:spPr>
            <a:xfrm>
              <a:off x="2711778" y="1578074"/>
              <a:ext cx="287659" cy="328439"/>
            </a:xfrm>
            <a:custGeom>
              <a:rect b="b" l="l" r="r" t="t"/>
              <a:pathLst>
                <a:path extrusionOk="0" h="8191" w="7174">
                  <a:moveTo>
                    <a:pt x="3507" y="1"/>
                  </a:moveTo>
                  <a:lnTo>
                    <a:pt x="3507" y="3935"/>
                  </a:lnTo>
                  <a:lnTo>
                    <a:pt x="81" y="1981"/>
                  </a:lnTo>
                  <a:lnTo>
                    <a:pt x="0" y="2115"/>
                  </a:lnTo>
                  <a:lnTo>
                    <a:pt x="3426" y="4096"/>
                  </a:lnTo>
                  <a:lnTo>
                    <a:pt x="0" y="6076"/>
                  </a:lnTo>
                  <a:lnTo>
                    <a:pt x="81" y="6210"/>
                  </a:lnTo>
                  <a:lnTo>
                    <a:pt x="3507" y="4256"/>
                  </a:lnTo>
                  <a:lnTo>
                    <a:pt x="3507" y="8191"/>
                  </a:lnTo>
                  <a:lnTo>
                    <a:pt x="3667" y="8191"/>
                  </a:lnTo>
                  <a:lnTo>
                    <a:pt x="3667" y="4256"/>
                  </a:lnTo>
                  <a:lnTo>
                    <a:pt x="7093" y="6210"/>
                  </a:lnTo>
                  <a:lnTo>
                    <a:pt x="7173" y="6076"/>
                  </a:lnTo>
                  <a:lnTo>
                    <a:pt x="3774" y="4096"/>
                  </a:lnTo>
                  <a:lnTo>
                    <a:pt x="7173" y="2115"/>
                  </a:lnTo>
                  <a:lnTo>
                    <a:pt x="7093" y="1981"/>
                  </a:lnTo>
                  <a:lnTo>
                    <a:pt x="3667" y="3935"/>
                  </a:lnTo>
                  <a:lnTo>
                    <a:pt x="3667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34" name="Google Shape;2434;p106"/>
            <p:cNvSpPr/>
            <p:nvPr/>
          </p:nvSpPr>
          <p:spPr>
            <a:xfrm>
              <a:off x="3092789" y="1578074"/>
              <a:ext cx="288742" cy="328439"/>
            </a:xfrm>
            <a:custGeom>
              <a:rect b="b" l="l" r="r" t="t"/>
              <a:pathLst>
                <a:path extrusionOk="0" h="8191" w="7201">
                  <a:moveTo>
                    <a:pt x="3506" y="1"/>
                  </a:moveTo>
                  <a:lnTo>
                    <a:pt x="3506" y="3935"/>
                  </a:lnTo>
                  <a:lnTo>
                    <a:pt x="80" y="1981"/>
                  </a:lnTo>
                  <a:lnTo>
                    <a:pt x="0" y="2115"/>
                  </a:lnTo>
                  <a:lnTo>
                    <a:pt x="3426" y="4096"/>
                  </a:lnTo>
                  <a:lnTo>
                    <a:pt x="0" y="6076"/>
                  </a:lnTo>
                  <a:lnTo>
                    <a:pt x="80" y="6210"/>
                  </a:lnTo>
                  <a:lnTo>
                    <a:pt x="3506" y="4230"/>
                  </a:lnTo>
                  <a:lnTo>
                    <a:pt x="3506" y="8191"/>
                  </a:lnTo>
                  <a:lnTo>
                    <a:pt x="3694" y="8191"/>
                  </a:lnTo>
                  <a:lnTo>
                    <a:pt x="3694" y="4230"/>
                  </a:lnTo>
                  <a:lnTo>
                    <a:pt x="7093" y="6210"/>
                  </a:lnTo>
                  <a:lnTo>
                    <a:pt x="7200" y="6076"/>
                  </a:lnTo>
                  <a:lnTo>
                    <a:pt x="3774" y="4096"/>
                  </a:lnTo>
                  <a:lnTo>
                    <a:pt x="7200" y="2115"/>
                  </a:lnTo>
                  <a:lnTo>
                    <a:pt x="7093" y="1981"/>
                  </a:lnTo>
                  <a:lnTo>
                    <a:pt x="3694" y="3935"/>
                  </a:lnTo>
                  <a:lnTo>
                    <a:pt x="3694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35" name="Google Shape;2435;p106"/>
            <p:cNvSpPr/>
            <p:nvPr/>
          </p:nvSpPr>
          <p:spPr>
            <a:xfrm>
              <a:off x="3474843" y="1578074"/>
              <a:ext cx="287659" cy="328439"/>
            </a:xfrm>
            <a:custGeom>
              <a:rect b="b" l="l" r="r" t="t"/>
              <a:pathLst>
                <a:path extrusionOk="0" h="8191" w="7174">
                  <a:moveTo>
                    <a:pt x="3507" y="1"/>
                  </a:moveTo>
                  <a:lnTo>
                    <a:pt x="3507" y="3935"/>
                  </a:lnTo>
                  <a:lnTo>
                    <a:pt x="81" y="1955"/>
                  </a:lnTo>
                  <a:lnTo>
                    <a:pt x="1" y="2115"/>
                  </a:lnTo>
                  <a:lnTo>
                    <a:pt x="3400" y="4096"/>
                  </a:lnTo>
                  <a:lnTo>
                    <a:pt x="1" y="6050"/>
                  </a:lnTo>
                  <a:lnTo>
                    <a:pt x="81" y="6210"/>
                  </a:lnTo>
                  <a:lnTo>
                    <a:pt x="3507" y="4230"/>
                  </a:lnTo>
                  <a:lnTo>
                    <a:pt x="3480" y="8191"/>
                  </a:lnTo>
                  <a:lnTo>
                    <a:pt x="3668" y="8191"/>
                  </a:lnTo>
                  <a:lnTo>
                    <a:pt x="3668" y="4230"/>
                  </a:lnTo>
                  <a:lnTo>
                    <a:pt x="7094" y="6210"/>
                  </a:lnTo>
                  <a:lnTo>
                    <a:pt x="7174" y="6050"/>
                  </a:lnTo>
                  <a:lnTo>
                    <a:pt x="3748" y="4096"/>
                  </a:lnTo>
                  <a:lnTo>
                    <a:pt x="7174" y="2115"/>
                  </a:lnTo>
                  <a:lnTo>
                    <a:pt x="7094" y="1955"/>
                  </a:lnTo>
                  <a:lnTo>
                    <a:pt x="3668" y="3935"/>
                  </a:lnTo>
                  <a:lnTo>
                    <a:pt x="3668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36" name="Google Shape;2436;p106"/>
            <p:cNvSpPr/>
            <p:nvPr/>
          </p:nvSpPr>
          <p:spPr>
            <a:xfrm>
              <a:off x="3855854" y="1578074"/>
              <a:ext cx="287659" cy="328439"/>
            </a:xfrm>
            <a:custGeom>
              <a:rect b="b" l="l" r="r" t="t"/>
              <a:pathLst>
                <a:path extrusionOk="0" h="8191" w="7174">
                  <a:moveTo>
                    <a:pt x="3507" y="1"/>
                  </a:moveTo>
                  <a:lnTo>
                    <a:pt x="3507" y="3935"/>
                  </a:lnTo>
                  <a:lnTo>
                    <a:pt x="81" y="1955"/>
                  </a:lnTo>
                  <a:lnTo>
                    <a:pt x="0" y="2115"/>
                  </a:lnTo>
                  <a:lnTo>
                    <a:pt x="3426" y="4096"/>
                  </a:lnTo>
                  <a:lnTo>
                    <a:pt x="0" y="6050"/>
                  </a:lnTo>
                  <a:lnTo>
                    <a:pt x="81" y="6210"/>
                  </a:lnTo>
                  <a:lnTo>
                    <a:pt x="3507" y="4230"/>
                  </a:lnTo>
                  <a:lnTo>
                    <a:pt x="3507" y="8191"/>
                  </a:lnTo>
                  <a:lnTo>
                    <a:pt x="3667" y="8191"/>
                  </a:lnTo>
                  <a:lnTo>
                    <a:pt x="3667" y="4230"/>
                  </a:lnTo>
                  <a:lnTo>
                    <a:pt x="7093" y="6210"/>
                  </a:lnTo>
                  <a:lnTo>
                    <a:pt x="7174" y="6050"/>
                  </a:lnTo>
                  <a:lnTo>
                    <a:pt x="3748" y="4096"/>
                  </a:lnTo>
                  <a:lnTo>
                    <a:pt x="7174" y="2115"/>
                  </a:lnTo>
                  <a:lnTo>
                    <a:pt x="7093" y="1955"/>
                  </a:lnTo>
                  <a:lnTo>
                    <a:pt x="3667" y="3935"/>
                  </a:lnTo>
                  <a:lnTo>
                    <a:pt x="3667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37" name="Google Shape;2437;p106"/>
            <p:cNvSpPr/>
            <p:nvPr/>
          </p:nvSpPr>
          <p:spPr>
            <a:xfrm>
              <a:off x="2518586" y="1919388"/>
              <a:ext cx="287659" cy="293033"/>
            </a:xfrm>
            <a:custGeom>
              <a:rect b="b" l="l" r="r" t="t"/>
              <a:pathLst>
                <a:path extrusionOk="0" h="7308" w="7174">
                  <a:moveTo>
                    <a:pt x="3507" y="0"/>
                  </a:moveTo>
                  <a:lnTo>
                    <a:pt x="3507" y="3961"/>
                  </a:lnTo>
                  <a:lnTo>
                    <a:pt x="81" y="1981"/>
                  </a:lnTo>
                  <a:lnTo>
                    <a:pt x="0" y="2141"/>
                  </a:lnTo>
                  <a:lnTo>
                    <a:pt x="3426" y="4095"/>
                  </a:lnTo>
                  <a:lnTo>
                    <a:pt x="1767" y="5059"/>
                  </a:lnTo>
                  <a:cubicBezTo>
                    <a:pt x="1821" y="5086"/>
                    <a:pt x="1847" y="5139"/>
                    <a:pt x="1874" y="5193"/>
                  </a:cubicBezTo>
                  <a:lnTo>
                    <a:pt x="3507" y="4256"/>
                  </a:lnTo>
                  <a:lnTo>
                    <a:pt x="3507" y="7120"/>
                  </a:lnTo>
                  <a:cubicBezTo>
                    <a:pt x="3560" y="7200"/>
                    <a:pt x="3614" y="7254"/>
                    <a:pt x="3667" y="7307"/>
                  </a:cubicBezTo>
                  <a:lnTo>
                    <a:pt x="3667" y="4256"/>
                  </a:lnTo>
                  <a:lnTo>
                    <a:pt x="7093" y="6236"/>
                  </a:lnTo>
                  <a:lnTo>
                    <a:pt x="7174" y="6076"/>
                  </a:lnTo>
                  <a:lnTo>
                    <a:pt x="3748" y="4095"/>
                  </a:lnTo>
                  <a:lnTo>
                    <a:pt x="7174" y="2141"/>
                  </a:lnTo>
                  <a:lnTo>
                    <a:pt x="7093" y="1981"/>
                  </a:lnTo>
                  <a:lnTo>
                    <a:pt x="3667" y="3961"/>
                  </a:lnTo>
                  <a:lnTo>
                    <a:pt x="3667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38" name="Google Shape;2438;p106"/>
            <p:cNvSpPr/>
            <p:nvPr/>
          </p:nvSpPr>
          <p:spPr>
            <a:xfrm>
              <a:off x="2899597" y="1919388"/>
              <a:ext cx="287659" cy="328439"/>
            </a:xfrm>
            <a:custGeom>
              <a:rect b="b" l="l" r="r" t="t"/>
              <a:pathLst>
                <a:path extrusionOk="0" h="8191" w="7174">
                  <a:moveTo>
                    <a:pt x="3507" y="0"/>
                  </a:moveTo>
                  <a:lnTo>
                    <a:pt x="3507" y="3961"/>
                  </a:lnTo>
                  <a:lnTo>
                    <a:pt x="81" y="1981"/>
                  </a:lnTo>
                  <a:lnTo>
                    <a:pt x="0" y="2141"/>
                  </a:lnTo>
                  <a:lnTo>
                    <a:pt x="3426" y="4095"/>
                  </a:lnTo>
                  <a:lnTo>
                    <a:pt x="0" y="6076"/>
                  </a:lnTo>
                  <a:lnTo>
                    <a:pt x="81" y="6236"/>
                  </a:lnTo>
                  <a:lnTo>
                    <a:pt x="3507" y="4256"/>
                  </a:lnTo>
                  <a:lnTo>
                    <a:pt x="3507" y="8190"/>
                  </a:lnTo>
                  <a:lnTo>
                    <a:pt x="3667" y="8190"/>
                  </a:lnTo>
                  <a:lnTo>
                    <a:pt x="3667" y="4256"/>
                  </a:lnTo>
                  <a:lnTo>
                    <a:pt x="7093" y="6236"/>
                  </a:lnTo>
                  <a:lnTo>
                    <a:pt x="7173" y="6076"/>
                  </a:lnTo>
                  <a:lnTo>
                    <a:pt x="3774" y="4095"/>
                  </a:lnTo>
                  <a:lnTo>
                    <a:pt x="7173" y="2141"/>
                  </a:lnTo>
                  <a:lnTo>
                    <a:pt x="7093" y="1981"/>
                  </a:lnTo>
                  <a:lnTo>
                    <a:pt x="3667" y="3961"/>
                  </a:lnTo>
                  <a:lnTo>
                    <a:pt x="3667" y="3961"/>
                  </a:lnTo>
                  <a:lnTo>
                    <a:pt x="369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39" name="Google Shape;2439;p106"/>
            <p:cNvSpPr/>
            <p:nvPr/>
          </p:nvSpPr>
          <p:spPr>
            <a:xfrm>
              <a:off x="3280608" y="1919388"/>
              <a:ext cx="288742" cy="328439"/>
            </a:xfrm>
            <a:custGeom>
              <a:rect b="b" l="l" r="r" t="t"/>
              <a:pathLst>
                <a:path extrusionOk="0" h="8191" w="7201">
                  <a:moveTo>
                    <a:pt x="3506" y="0"/>
                  </a:moveTo>
                  <a:lnTo>
                    <a:pt x="3506" y="3961"/>
                  </a:lnTo>
                  <a:lnTo>
                    <a:pt x="107" y="1981"/>
                  </a:lnTo>
                  <a:lnTo>
                    <a:pt x="0" y="2115"/>
                  </a:lnTo>
                  <a:lnTo>
                    <a:pt x="3426" y="4095"/>
                  </a:lnTo>
                  <a:lnTo>
                    <a:pt x="0" y="6076"/>
                  </a:lnTo>
                  <a:lnTo>
                    <a:pt x="107" y="6236"/>
                  </a:lnTo>
                  <a:lnTo>
                    <a:pt x="3506" y="4256"/>
                  </a:lnTo>
                  <a:lnTo>
                    <a:pt x="3506" y="8190"/>
                  </a:lnTo>
                  <a:lnTo>
                    <a:pt x="3694" y="8190"/>
                  </a:lnTo>
                  <a:lnTo>
                    <a:pt x="3694" y="4256"/>
                  </a:lnTo>
                  <a:lnTo>
                    <a:pt x="7093" y="6236"/>
                  </a:lnTo>
                  <a:lnTo>
                    <a:pt x="7200" y="6076"/>
                  </a:lnTo>
                  <a:lnTo>
                    <a:pt x="3774" y="4095"/>
                  </a:lnTo>
                  <a:lnTo>
                    <a:pt x="7200" y="2115"/>
                  </a:lnTo>
                  <a:lnTo>
                    <a:pt x="7120" y="1981"/>
                  </a:lnTo>
                  <a:lnTo>
                    <a:pt x="3694" y="3961"/>
                  </a:lnTo>
                  <a:lnTo>
                    <a:pt x="369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40" name="Google Shape;2440;p106"/>
            <p:cNvSpPr/>
            <p:nvPr/>
          </p:nvSpPr>
          <p:spPr>
            <a:xfrm>
              <a:off x="3662662" y="1919388"/>
              <a:ext cx="287659" cy="328439"/>
            </a:xfrm>
            <a:custGeom>
              <a:rect b="b" l="l" r="r" t="t"/>
              <a:pathLst>
                <a:path extrusionOk="0" h="8191" w="7174">
                  <a:moveTo>
                    <a:pt x="3507" y="0"/>
                  </a:moveTo>
                  <a:lnTo>
                    <a:pt x="3507" y="3961"/>
                  </a:lnTo>
                  <a:lnTo>
                    <a:pt x="81" y="1981"/>
                  </a:lnTo>
                  <a:lnTo>
                    <a:pt x="1" y="2115"/>
                  </a:lnTo>
                  <a:lnTo>
                    <a:pt x="3400" y="4095"/>
                  </a:lnTo>
                  <a:lnTo>
                    <a:pt x="1" y="6076"/>
                  </a:lnTo>
                  <a:lnTo>
                    <a:pt x="81" y="6210"/>
                  </a:lnTo>
                  <a:lnTo>
                    <a:pt x="3507" y="4256"/>
                  </a:lnTo>
                  <a:lnTo>
                    <a:pt x="3507" y="8190"/>
                  </a:lnTo>
                  <a:lnTo>
                    <a:pt x="3668" y="8190"/>
                  </a:lnTo>
                  <a:lnTo>
                    <a:pt x="3668" y="4256"/>
                  </a:lnTo>
                  <a:lnTo>
                    <a:pt x="7094" y="6210"/>
                  </a:lnTo>
                  <a:lnTo>
                    <a:pt x="7174" y="6076"/>
                  </a:lnTo>
                  <a:lnTo>
                    <a:pt x="3748" y="4095"/>
                  </a:lnTo>
                  <a:lnTo>
                    <a:pt x="7174" y="2115"/>
                  </a:lnTo>
                  <a:lnTo>
                    <a:pt x="7094" y="1981"/>
                  </a:lnTo>
                  <a:lnTo>
                    <a:pt x="3668" y="3961"/>
                  </a:lnTo>
                  <a:lnTo>
                    <a:pt x="3668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41" name="Google Shape;2441;p106"/>
            <p:cNvSpPr/>
            <p:nvPr/>
          </p:nvSpPr>
          <p:spPr>
            <a:xfrm>
              <a:off x="4043673" y="1998782"/>
              <a:ext cx="78391" cy="49400"/>
            </a:xfrm>
            <a:custGeom>
              <a:rect b="b" l="l" r="r" t="t"/>
              <a:pathLst>
                <a:path extrusionOk="0" h="1232" w="1955">
                  <a:moveTo>
                    <a:pt x="81" y="1"/>
                  </a:moveTo>
                  <a:lnTo>
                    <a:pt x="0" y="135"/>
                  </a:lnTo>
                  <a:lnTo>
                    <a:pt x="1874" y="1232"/>
                  </a:lnTo>
                  <a:cubicBezTo>
                    <a:pt x="1901" y="1178"/>
                    <a:pt x="1928" y="1125"/>
                    <a:pt x="1954" y="1071"/>
                  </a:cubicBezTo>
                  <a:lnTo>
                    <a:pt x="8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42" name="Google Shape;2442;p106"/>
            <p:cNvSpPr/>
            <p:nvPr/>
          </p:nvSpPr>
          <p:spPr>
            <a:xfrm>
              <a:off x="2884560" y="2317561"/>
              <a:ext cx="114879" cy="68727"/>
            </a:xfrm>
            <a:custGeom>
              <a:rect b="b" l="l" r="r" t="t"/>
              <a:pathLst>
                <a:path extrusionOk="0" h="1714" w="2865">
                  <a:moveTo>
                    <a:pt x="2784" y="0"/>
                  </a:moveTo>
                  <a:lnTo>
                    <a:pt x="1" y="1606"/>
                  </a:lnTo>
                  <a:cubicBezTo>
                    <a:pt x="54" y="1660"/>
                    <a:pt x="108" y="1686"/>
                    <a:pt x="161" y="1713"/>
                  </a:cubicBezTo>
                  <a:lnTo>
                    <a:pt x="2864" y="161"/>
                  </a:lnTo>
                  <a:lnTo>
                    <a:pt x="278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43" name="Google Shape;2443;p106"/>
            <p:cNvSpPr/>
            <p:nvPr/>
          </p:nvSpPr>
          <p:spPr>
            <a:xfrm>
              <a:off x="2852362" y="2238127"/>
              <a:ext cx="6496" cy="129916"/>
            </a:xfrm>
            <a:custGeom>
              <a:rect b="b" l="l" r="r" t="t"/>
              <a:pathLst>
                <a:path extrusionOk="0" h="3240" w="162">
                  <a:moveTo>
                    <a:pt x="1" y="0"/>
                  </a:moveTo>
                  <a:lnTo>
                    <a:pt x="1" y="3132"/>
                  </a:lnTo>
                  <a:cubicBezTo>
                    <a:pt x="54" y="3159"/>
                    <a:pt x="108" y="3212"/>
                    <a:pt x="161" y="3239"/>
                  </a:cubicBezTo>
                  <a:lnTo>
                    <a:pt x="16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44" name="Google Shape;2444;p106"/>
            <p:cNvSpPr/>
            <p:nvPr/>
          </p:nvSpPr>
          <p:spPr>
            <a:xfrm>
              <a:off x="3092789" y="2238127"/>
              <a:ext cx="288742" cy="255461"/>
            </a:xfrm>
            <a:custGeom>
              <a:rect b="b" l="l" r="r" t="t"/>
              <a:pathLst>
                <a:path extrusionOk="0" h="6371" w="7201">
                  <a:moveTo>
                    <a:pt x="3506" y="0"/>
                  </a:moveTo>
                  <a:lnTo>
                    <a:pt x="3506" y="3962"/>
                  </a:lnTo>
                  <a:lnTo>
                    <a:pt x="80" y="1981"/>
                  </a:lnTo>
                  <a:lnTo>
                    <a:pt x="0" y="2142"/>
                  </a:lnTo>
                  <a:lnTo>
                    <a:pt x="3426" y="4096"/>
                  </a:lnTo>
                  <a:lnTo>
                    <a:pt x="455" y="5835"/>
                  </a:lnTo>
                  <a:cubicBezTo>
                    <a:pt x="535" y="5835"/>
                    <a:pt x="616" y="5862"/>
                    <a:pt x="696" y="5889"/>
                  </a:cubicBezTo>
                  <a:lnTo>
                    <a:pt x="3506" y="4256"/>
                  </a:lnTo>
                  <a:lnTo>
                    <a:pt x="3506" y="6371"/>
                  </a:lnTo>
                  <a:lnTo>
                    <a:pt x="3694" y="6371"/>
                  </a:lnTo>
                  <a:lnTo>
                    <a:pt x="3694" y="4256"/>
                  </a:lnTo>
                  <a:lnTo>
                    <a:pt x="7093" y="6237"/>
                  </a:lnTo>
                  <a:lnTo>
                    <a:pt x="7200" y="6076"/>
                  </a:lnTo>
                  <a:lnTo>
                    <a:pt x="3774" y="4096"/>
                  </a:lnTo>
                  <a:lnTo>
                    <a:pt x="7200" y="2142"/>
                  </a:lnTo>
                  <a:lnTo>
                    <a:pt x="7093" y="1981"/>
                  </a:lnTo>
                  <a:lnTo>
                    <a:pt x="3694" y="3962"/>
                  </a:lnTo>
                  <a:lnTo>
                    <a:pt x="369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45" name="Google Shape;2445;p106"/>
            <p:cNvSpPr/>
            <p:nvPr/>
          </p:nvSpPr>
          <p:spPr>
            <a:xfrm>
              <a:off x="3474843" y="2238127"/>
              <a:ext cx="287659" cy="247963"/>
            </a:xfrm>
            <a:custGeom>
              <a:rect b="b" l="l" r="r" t="t"/>
              <a:pathLst>
                <a:path extrusionOk="0" h="6184" w="7174">
                  <a:moveTo>
                    <a:pt x="3507" y="0"/>
                  </a:moveTo>
                  <a:lnTo>
                    <a:pt x="3480" y="3962"/>
                  </a:lnTo>
                  <a:lnTo>
                    <a:pt x="81" y="1981"/>
                  </a:lnTo>
                  <a:lnTo>
                    <a:pt x="1" y="2142"/>
                  </a:lnTo>
                  <a:lnTo>
                    <a:pt x="3400" y="4096"/>
                  </a:lnTo>
                  <a:lnTo>
                    <a:pt x="1" y="6076"/>
                  </a:lnTo>
                  <a:lnTo>
                    <a:pt x="54" y="6183"/>
                  </a:lnTo>
                  <a:lnTo>
                    <a:pt x="161" y="6183"/>
                  </a:lnTo>
                  <a:lnTo>
                    <a:pt x="3480" y="4256"/>
                  </a:lnTo>
                  <a:lnTo>
                    <a:pt x="3480" y="5354"/>
                  </a:lnTo>
                  <a:cubicBezTo>
                    <a:pt x="3560" y="5327"/>
                    <a:pt x="3614" y="5327"/>
                    <a:pt x="3668" y="5300"/>
                  </a:cubicBezTo>
                  <a:lnTo>
                    <a:pt x="3668" y="4256"/>
                  </a:lnTo>
                  <a:lnTo>
                    <a:pt x="4765" y="4899"/>
                  </a:lnTo>
                  <a:cubicBezTo>
                    <a:pt x="4845" y="4872"/>
                    <a:pt x="4899" y="4845"/>
                    <a:pt x="4979" y="4818"/>
                  </a:cubicBezTo>
                  <a:lnTo>
                    <a:pt x="3748" y="4096"/>
                  </a:lnTo>
                  <a:lnTo>
                    <a:pt x="7174" y="2142"/>
                  </a:lnTo>
                  <a:lnTo>
                    <a:pt x="7094" y="1981"/>
                  </a:lnTo>
                  <a:lnTo>
                    <a:pt x="3668" y="3962"/>
                  </a:lnTo>
                  <a:lnTo>
                    <a:pt x="3668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46" name="Google Shape;2446;p106"/>
            <p:cNvSpPr/>
            <p:nvPr/>
          </p:nvSpPr>
          <p:spPr>
            <a:xfrm>
              <a:off x="3855854" y="2317561"/>
              <a:ext cx="12911" cy="9704"/>
            </a:xfrm>
            <a:custGeom>
              <a:rect b="b" l="l" r="r" t="t"/>
              <a:pathLst>
                <a:path extrusionOk="0" h="242" w="322">
                  <a:moveTo>
                    <a:pt x="81" y="0"/>
                  </a:moveTo>
                  <a:lnTo>
                    <a:pt x="0" y="134"/>
                  </a:lnTo>
                  <a:lnTo>
                    <a:pt x="161" y="241"/>
                  </a:lnTo>
                  <a:cubicBezTo>
                    <a:pt x="215" y="214"/>
                    <a:pt x="268" y="161"/>
                    <a:pt x="322" y="134"/>
                  </a:cubicBezTo>
                  <a:lnTo>
                    <a:pt x="8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2447" name="Google Shape;2447;p106"/>
          <p:cNvSpPr/>
          <p:nvPr/>
        </p:nvSpPr>
        <p:spPr>
          <a:xfrm rot="2354015">
            <a:off x="1787599" y="2882800"/>
            <a:ext cx="1434657" cy="1265485"/>
          </a:xfrm>
          <a:custGeom>
            <a:rect b="b" l="l" r="r" t="t"/>
            <a:pathLst>
              <a:path extrusionOk="0" h="12066" w="13679">
                <a:moveTo>
                  <a:pt x="7541" y="1"/>
                </a:moveTo>
                <a:cubicBezTo>
                  <a:pt x="7109" y="1"/>
                  <a:pt x="6648" y="24"/>
                  <a:pt x="6157" y="68"/>
                </a:cubicBezTo>
                <a:cubicBezTo>
                  <a:pt x="1981" y="443"/>
                  <a:pt x="28" y="3173"/>
                  <a:pt x="1" y="6385"/>
                </a:cubicBezTo>
                <a:cubicBezTo>
                  <a:pt x="598" y="10109"/>
                  <a:pt x="2003" y="12066"/>
                  <a:pt x="5300" y="12066"/>
                </a:cubicBezTo>
                <a:cubicBezTo>
                  <a:pt x="5700" y="12066"/>
                  <a:pt x="6128" y="12037"/>
                  <a:pt x="6585" y="11979"/>
                </a:cubicBezTo>
                <a:cubicBezTo>
                  <a:pt x="10680" y="11470"/>
                  <a:pt x="13678" y="9516"/>
                  <a:pt x="12822" y="4297"/>
                </a:cubicBezTo>
                <a:cubicBezTo>
                  <a:pt x="12326" y="1256"/>
                  <a:pt x="10731" y="1"/>
                  <a:pt x="7541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48" name="Google Shape;2448;p106"/>
          <p:cNvSpPr txBox="1"/>
          <p:nvPr>
            <p:ph idx="1" type="subTitle"/>
          </p:nvPr>
        </p:nvSpPr>
        <p:spPr>
          <a:xfrm>
            <a:off x="1817226" y="1367900"/>
            <a:ext cx="2167800" cy="454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b="1" sz="2200">
                <a:solidFill>
                  <a:schemeClr val="accent2"/>
                </a:solidFill>
                <a:latin typeface="Hammersmith One"/>
                <a:ea typeface="Hammersmith One"/>
                <a:cs typeface="Hammersmith One"/>
                <a:sym typeface="Hammersmith On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449" name="Google Shape;2449;p106"/>
          <p:cNvSpPr txBox="1"/>
          <p:nvPr>
            <p:ph idx="2" type="subTitle"/>
          </p:nvPr>
        </p:nvSpPr>
        <p:spPr>
          <a:xfrm>
            <a:off x="5158650" y="3076250"/>
            <a:ext cx="2167800" cy="454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SzPts val="1800"/>
              <a:buNone/>
              <a:defRPr b="1" sz="2200">
                <a:solidFill>
                  <a:schemeClr val="accent2"/>
                </a:solidFill>
                <a:latin typeface="Hammersmith One"/>
                <a:ea typeface="Hammersmith One"/>
                <a:cs typeface="Hammersmith One"/>
                <a:sym typeface="Hammersmith On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450" name="Google Shape;2450;p106"/>
          <p:cNvSpPr txBox="1"/>
          <p:nvPr>
            <p:ph idx="3" type="subTitle"/>
          </p:nvPr>
        </p:nvSpPr>
        <p:spPr>
          <a:xfrm>
            <a:off x="1817225" y="1835638"/>
            <a:ext cx="2167800" cy="572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16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451" name="Google Shape;2451;p106"/>
          <p:cNvSpPr txBox="1"/>
          <p:nvPr>
            <p:ph idx="4" type="subTitle"/>
          </p:nvPr>
        </p:nvSpPr>
        <p:spPr>
          <a:xfrm>
            <a:off x="5158650" y="3543988"/>
            <a:ext cx="2167800" cy="572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SzPts val="1800"/>
              <a:buNone/>
              <a:defRPr sz="16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452" name="Google Shape;2452;p106"/>
          <p:cNvSpPr txBox="1"/>
          <p:nvPr>
            <p:ph hasCustomPrompt="1" type="title"/>
          </p:nvPr>
        </p:nvSpPr>
        <p:spPr>
          <a:xfrm>
            <a:off x="713225" y="1682475"/>
            <a:ext cx="1104000" cy="411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3000">
                <a:solidFill>
                  <a:schemeClr val="accent3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r>
              <a:t>xx%</a:t>
            </a:r>
          </a:p>
        </p:txBody>
      </p:sp>
      <p:sp>
        <p:nvSpPr>
          <p:cNvPr id="2453" name="Google Shape;2453;p106"/>
          <p:cNvSpPr txBox="1"/>
          <p:nvPr>
            <p:ph hasCustomPrompt="1" idx="5" type="title"/>
          </p:nvPr>
        </p:nvSpPr>
        <p:spPr>
          <a:xfrm>
            <a:off x="7326450" y="3390825"/>
            <a:ext cx="1104000" cy="411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3000">
                <a:solidFill>
                  <a:schemeClr val="accent5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r>
              <a:t>xx%</a:t>
            </a:r>
          </a:p>
        </p:txBody>
      </p:sp>
      <p:sp>
        <p:nvSpPr>
          <p:cNvPr id="2454" name="Google Shape;2454;p106"/>
          <p:cNvSpPr txBox="1"/>
          <p:nvPr>
            <p:ph idx="6" type="title"/>
          </p:nvPr>
        </p:nvSpPr>
        <p:spPr>
          <a:xfrm>
            <a:off x="713250" y="523025"/>
            <a:ext cx="7717500" cy="541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>
                <a:solidFill>
                  <a:schemeClr val="accen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</p:spTree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Numbers and text 3">
  <p:cSld name="CUSTOM_46">
    <p:spTree>
      <p:nvGrpSpPr>
        <p:cNvPr id="2455" name="Shape 24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6" name="Google Shape;2456;p107"/>
          <p:cNvSpPr txBox="1"/>
          <p:nvPr>
            <p:ph idx="1" type="subTitle"/>
          </p:nvPr>
        </p:nvSpPr>
        <p:spPr>
          <a:xfrm>
            <a:off x="924775" y="2021538"/>
            <a:ext cx="37065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1600"/>
            </a:lvl1pPr>
            <a:lvl2pPr lvl="1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457" name="Google Shape;2457;p107"/>
          <p:cNvSpPr txBox="1"/>
          <p:nvPr>
            <p:ph hasCustomPrompt="1" type="title"/>
          </p:nvPr>
        </p:nvSpPr>
        <p:spPr>
          <a:xfrm>
            <a:off x="924775" y="1415738"/>
            <a:ext cx="4844400" cy="572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5600">
                <a:solidFill>
                  <a:schemeClr val="accent1"/>
                </a:solidFill>
              </a:defRPr>
            </a:lvl1pPr>
            <a:lvl2pPr lvl="1" rtl="0" algn="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2pPr>
            <a:lvl3pPr lvl="2" rtl="0" algn="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3pPr>
            <a:lvl4pPr lvl="3" rtl="0" algn="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4pPr>
            <a:lvl5pPr lvl="4" rtl="0" algn="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5pPr>
            <a:lvl6pPr lvl="5" rtl="0" algn="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6pPr>
            <a:lvl7pPr lvl="6" rtl="0" algn="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7pPr>
            <a:lvl8pPr lvl="7" rtl="0" algn="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8pPr>
            <a:lvl9pPr lvl="8" rtl="0" algn="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2458" name="Google Shape;2458;p107"/>
          <p:cNvSpPr txBox="1"/>
          <p:nvPr>
            <p:ph idx="2" type="subTitle"/>
          </p:nvPr>
        </p:nvSpPr>
        <p:spPr>
          <a:xfrm>
            <a:off x="924775" y="3155063"/>
            <a:ext cx="37065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1600"/>
            </a:lvl1pPr>
            <a:lvl2pPr lvl="1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459" name="Google Shape;2459;p107"/>
          <p:cNvSpPr txBox="1"/>
          <p:nvPr>
            <p:ph hasCustomPrompt="1" idx="3" type="title"/>
          </p:nvPr>
        </p:nvSpPr>
        <p:spPr>
          <a:xfrm>
            <a:off x="924775" y="2549236"/>
            <a:ext cx="4844400" cy="572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5600">
                <a:solidFill>
                  <a:schemeClr val="accent1"/>
                </a:solidFill>
              </a:defRPr>
            </a:lvl1pPr>
            <a:lvl2pPr lvl="1" rtl="0" algn="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2pPr>
            <a:lvl3pPr lvl="2" rtl="0" algn="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3pPr>
            <a:lvl4pPr lvl="3" rtl="0" algn="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4pPr>
            <a:lvl5pPr lvl="4" rtl="0" algn="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5pPr>
            <a:lvl6pPr lvl="5" rtl="0" algn="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6pPr>
            <a:lvl7pPr lvl="6" rtl="0" algn="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7pPr>
            <a:lvl8pPr lvl="7" rtl="0" algn="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8pPr>
            <a:lvl9pPr lvl="8" rtl="0" algn="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9pPr>
          </a:lstStyle>
          <a:p>
            <a:r>
              <a:t>xx%</a:t>
            </a:r>
          </a:p>
        </p:txBody>
      </p:sp>
      <p:grpSp>
        <p:nvGrpSpPr>
          <p:cNvPr id="2460" name="Google Shape;2460;p107"/>
          <p:cNvGrpSpPr/>
          <p:nvPr/>
        </p:nvGrpSpPr>
        <p:grpSpPr>
          <a:xfrm flipH="1">
            <a:off x="6914055" y="-80449"/>
            <a:ext cx="2277317" cy="5304377"/>
            <a:chOff x="224725" y="566950"/>
            <a:chExt cx="1850875" cy="4311100"/>
          </a:xfrm>
        </p:grpSpPr>
        <p:sp>
          <p:nvSpPr>
            <p:cNvPr id="2461" name="Google Shape;2461;p107"/>
            <p:cNvSpPr/>
            <p:nvPr/>
          </p:nvSpPr>
          <p:spPr>
            <a:xfrm>
              <a:off x="1914975" y="566950"/>
              <a:ext cx="160625" cy="2033000"/>
            </a:xfrm>
            <a:custGeom>
              <a:rect b="b" l="l" r="r" t="t"/>
              <a:pathLst>
                <a:path extrusionOk="0" h="81320" w="6425">
                  <a:moveTo>
                    <a:pt x="126" y="1"/>
                  </a:moveTo>
                  <a:cubicBezTo>
                    <a:pt x="81" y="1"/>
                    <a:pt x="44" y="24"/>
                    <a:pt x="27" y="57"/>
                  </a:cubicBezTo>
                  <a:cubicBezTo>
                    <a:pt x="27" y="84"/>
                    <a:pt x="27" y="110"/>
                    <a:pt x="27" y="137"/>
                  </a:cubicBezTo>
                  <a:cubicBezTo>
                    <a:pt x="27" y="164"/>
                    <a:pt x="27" y="217"/>
                    <a:pt x="81" y="244"/>
                  </a:cubicBezTo>
                  <a:cubicBezTo>
                    <a:pt x="1821" y="1261"/>
                    <a:pt x="2972" y="3188"/>
                    <a:pt x="2945" y="5035"/>
                  </a:cubicBezTo>
                  <a:cubicBezTo>
                    <a:pt x="2945" y="5089"/>
                    <a:pt x="2972" y="5142"/>
                    <a:pt x="2998" y="5169"/>
                  </a:cubicBezTo>
                  <a:cubicBezTo>
                    <a:pt x="4952" y="6133"/>
                    <a:pt x="6157" y="8086"/>
                    <a:pt x="6157" y="10255"/>
                  </a:cubicBezTo>
                  <a:cubicBezTo>
                    <a:pt x="6157" y="12449"/>
                    <a:pt x="4952" y="14403"/>
                    <a:pt x="2998" y="15367"/>
                  </a:cubicBezTo>
                  <a:cubicBezTo>
                    <a:pt x="2945" y="15394"/>
                    <a:pt x="2945" y="15447"/>
                    <a:pt x="2945" y="15501"/>
                  </a:cubicBezTo>
                  <a:cubicBezTo>
                    <a:pt x="2998" y="17321"/>
                    <a:pt x="1848" y="19248"/>
                    <a:pt x="108" y="20292"/>
                  </a:cubicBezTo>
                  <a:cubicBezTo>
                    <a:pt x="54" y="20292"/>
                    <a:pt x="27" y="20318"/>
                    <a:pt x="27" y="20372"/>
                  </a:cubicBezTo>
                  <a:cubicBezTo>
                    <a:pt x="1" y="20425"/>
                    <a:pt x="27" y="20479"/>
                    <a:pt x="81" y="20506"/>
                  </a:cubicBezTo>
                  <a:cubicBezTo>
                    <a:pt x="1794" y="21496"/>
                    <a:pt x="2865" y="23316"/>
                    <a:pt x="2945" y="25324"/>
                  </a:cubicBezTo>
                  <a:cubicBezTo>
                    <a:pt x="2945" y="25350"/>
                    <a:pt x="2972" y="25404"/>
                    <a:pt x="2998" y="25431"/>
                  </a:cubicBezTo>
                  <a:cubicBezTo>
                    <a:pt x="4952" y="26394"/>
                    <a:pt x="6157" y="28348"/>
                    <a:pt x="6157" y="30543"/>
                  </a:cubicBezTo>
                  <a:cubicBezTo>
                    <a:pt x="6157" y="32711"/>
                    <a:pt x="4952" y="34665"/>
                    <a:pt x="2998" y="35628"/>
                  </a:cubicBezTo>
                  <a:cubicBezTo>
                    <a:pt x="2945" y="35655"/>
                    <a:pt x="2918" y="35709"/>
                    <a:pt x="2945" y="35762"/>
                  </a:cubicBezTo>
                  <a:cubicBezTo>
                    <a:pt x="3106" y="37823"/>
                    <a:pt x="1633" y="39643"/>
                    <a:pt x="108" y="40553"/>
                  </a:cubicBezTo>
                  <a:cubicBezTo>
                    <a:pt x="54" y="40553"/>
                    <a:pt x="27" y="40580"/>
                    <a:pt x="27" y="40633"/>
                  </a:cubicBezTo>
                  <a:cubicBezTo>
                    <a:pt x="1" y="40687"/>
                    <a:pt x="27" y="40741"/>
                    <a:pt x="81" y="40767"/>
                  </a:cubicBezTo>
                  <a:cubicBezTo>
                    <a:pt x="1821" y="41784"/>
                    <a:pt x="2945" y="43658"/>
                    <a:pt x="2945" y="45532"/>
                  </a:cubicBezTo>
                  <a:cubicBezTo>
                    <a:pt x="2945" y="45558"/>
                    <a:pt x="2945" y="45558"/>
                    <a:pt x="2945" y="45585"/>
                  </a:cubicBezTo>
                  <a:cubicBezTo>
                    <a:pt x="2945" y="45612"/>
                    <a:pt x="2972" y="45665"/>
                    <a:pt x="2998" y="45692"/>
                  </a:cubicBezTo>
                  <a:cubicBezTo>
                    <a:pt x="4952" y="46656"/>
                    <a:pt x="6157" y="48636"/>
                    <a:pt x="6157" y="50804"/>
                  </a:cubicBezTo>
                  <a:cubicBezTo>
                    <a:pt x="6157" y="52972"/>
                    <a:pt x="4952" y="54926"/>
                    <a:pt x="2998" y="55917"/>
                  </a:cubicBezTo>
                  <a:cubicBezTo>
                    <a:pt x="2972" y="55917"/>
                    <a:pt x="2945" y="55970"/>
                    <a:pt x="2945" y="56024"/>
                  </a:cubicBezTo>
                  <a:cubicBezTo>
                    <a:pt x="2891" y="58004"/>
                    <a:pt x="1821" y="59798"/>
                    <a:pt x="108" y="60815"/>
                  </a:cubicBezTo>
                  <a:cubicBezTo>
                    <a:pt x="54" y="60815"/>
                    <a:pt x="27" y="60868"/>
                    <a:pt x="27" y="60895"/>
                  </a:cubicBezTo>
                  <a:cubicBezTo>
                    <a:pt x="1" y="60949"/>
                    <a:pt x="27" y="61002"/>
                    <a:pt x="81" y="61029"/>
                  </a:cubicBezTo>
                  <a:cubicBezTo>
                    <a:pt x="1821" y="62046"/>
                    <a:pt x="2891" y="63839"/>
                    <a:pt x="2945" y="65847"/>
                  </a:cubicBezTo>
                  <a:cubicBezTo>
                    <a:pt x="2945" y="65900"/>
                    <a:pt x="2972" y="65927"/>
                    <a:pt x="2998" y="65954"/>
                  </a:cubicBezTo>
                  <a:cubicBezTo>
                    <a:pt x="4952" y="66944"/>
                    <a:pt x="6157" y="68898"/>
                    <a:pt x="6157" y="71066"/>
                  </a:cubicBezTo>
                  <a:cubicBezTo>
                    <a:pt x="6157" y="73234"/>
                    <a:pt x="4952" y="75188"/>
                    <a:pt x="2998" y="76178"/>
                  </a:cubicBezTo>
                  <a:cubicBezTo>
                    <a:pt x="2972" y="76178"/>
                    <a:pt x="2945" y="76232"/>
                    <a:pt x="2945" y="76285"/>
                  </a:cubicBezTo>
                  <a:cubicBezTo>
                    <a:pt x="2891" y="78266"/>
                    <a:pt x="1821" y="80086"/>
                    <a:pt x="81" y="81076"/>
                  </a:cubicBezTo>
                  <a:cubicBezTo>
                    <a:pt x="27" y="81130"/>
                    <a:pt x="1" y="81183"/>
                    <a:pt x="27" y="81264"/>
                  </a:cubicBezTo>
                  <a:cubicBezTo>
                    <a:pt x="61" y="81297"/>
                    <a:pt x="104" y="81320"/>
                    <a:pt x="145" y="81320"/>
                  </a:cubicBezTo>
                  <a:cubicBezTo>
                    <a:pt x="170" y="81320"/>
                    <a:pt x="194" y="81311"/>
                    <a:pt x="215" y="81290"/>
                  </a:cubicBezTo>
                  <a:cubicBezTo>
                    <a:pt x="2008" y="80273"/>
                    <a:pt x="3106" y="78427"/>
                    <a:pt x="3186" y="76366"/>
                  </a:cubicBezTo>
                  <a:cubicBezTo>
                    <a:pt x="5166" y="75322"/>
                    <a:pt x="6424" y="73314"/>
                    <a:pt x="6424" y="71066"/>
                  </a:cubicBezTo>
                  <a:cubicBezTo>
                    <a:pt x="6424" y="68818"/>
                    <a:pt x="5166" y="66784"/>
                    <a:pt x="3186" y="65766"/>
                  </a:cubicBezTo>
                  <a:cubicBezTo>
                    <a:pt x="3106" y="63786"/>
                    <a:pt x="2062" y="61992"/>
                    <a:pt x="375" y="60922"/>
                  </a:cubicBezTo>
                  <a:cubicBezTo>
                    <a:pt x="2062" y="59878"/>
                    <a:pt x="3106" y="58085"/>
                    <a:pt x="3186" y="56104"/>
                  </a:cubicBezTo>
                  <a:cubicBezTo>
                    <a:pt x="5166" y="55060"/>
                    <a:pt x="6424" y="53053"/>
                    <a:pt x="6424" y="50804"/>
                  </a:cubicBezTo>
                  <a:cubicBezTo>
                    <a:pt x="6424" y="48556"/>
                    <a:pt x="5166" y="46522"/>
                    <a:pt x="3186" y="45505"/>
                  </a:cubicBezTo>
                  <a:cubicBezTo>
                    <a:pt x="3159" y="43604"/>
                    <a:pt x="2088" y="41731"/>
                    <a:pt x="375" y="40660"/>
                  </a:cubicBezTo>
                  <a:cubicBezTo>
                    <a:pt x="1901" y="39723"/>
                    <a:pt x="3320" y="37877"/>
                    <a:pt x="3186" y="35816"/>
                  </a:cubicBezTo>
                  <a:cubicBezTo>
                    <a:pt x="5193" y="34799"/>
                    <a:pt x="6424" y="32764"/>
                    <a:pt x="6424" y="30543"/>
                  </a:cubicBezTo>
                  <a:cubicBezTo>
                    <a:pt x="6424" y="28295"/>
                    <a:pt x="5166" y="26260"/>
                    <a:pt x="3186" y="25243"/>
                  </a:cubicBezTo>
                  <a:cubicBezTo>
                    <a:pt x="3106" y="23236"/>
                    <a:pt x="2062" y="21443"/>
                    <a:pt x="375" y="20399"/>
                  </a:cubicBezTo>
                  <a:cubicBezTo>
                    <a:pt x="2088" y="19328"/>
                    <a:pt x="3186" y="17454"/>
                    <a:pt x="3186" y="15608"/>
                  </a:cubicBezTo>
                  <a:cubicBezTo>
                    <a:pt x="3186" y="15608"/>
                    <a:pt x="3186" y="15581"/>
                    <a:pt x="3186" y="15554"/>
                  </a:cubicBezTo>
                  <a:cubicBezTo>
                    <a:pt x="5166" y="14537"/>
                    <a:pt x="6424" y="12503"/>
                    <a:pt x="6424" y="10255"/>
                  </a:cubicBezTo>
                  <a:cubicBezTo>
                    <a:pt x="6424" y="8033"/>
                    <a:pt x="5166" y="5999"/>
                    <a:pt x="3186" y="4982"/>
                  </a:cubicBezTo>
                  <a:lnTo>
                    <a:pt x="3186" y="4955"/>
                  </a:lnTo>
                  <a:cubicBezTo>
                    <a:pt x="3186" y="3028"/>
                    <a:pt x="2008" y="1074"/>
                    <a:pt x="215" y="30"/>
                  </a:cubicBezTo>
                  <a:cubicBezTo>
                    <a:pt x="184" y="10"/>
                    <a:pt x="153" y="1"/>
                    <a:pt x="12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62" name="Google Shape;2462;p107"/>
            <p:cNvSpPr/>
            <p:nvPr/>
          </p:nvSpPr>
          <p:spPr>
            <a:xfrm>
              <a:off x="1761075" y="818875"/>
              <a:ext cx="160625" cy="2032875"/>
            </a:xfrm>
            <a:custGeom>
              <a:rect b="b" l="l" r="r" t="t"/>
              <a:pathLst>
                <a:path extrusionOk="0" h="81315" w="6425">
                  <a:moveTo>
                    <a:pt x="149" y="1"/>
                  </a:moveTo>
                  <a:cubicBezTo>
                    <a:pt x="110" y="1"/>
                    <a:pt x="71" y="20"/>
                    <a:pt x="54" y="70"/>
                  </a:cubicBezTo>
                  <a:cubicBezTo>
                    <a:pt x="27" y="70"/>
                    <a:pt x="27" y="97"/>
                    <a:pt x="27" y="124"/>
                  </a:cubicBezTo>
                  <a:cubicBezTo>
                    <a:pt x="27" y="178"/>
                    <a:pt x="54" y="204"/>
                    <a:pt x="81" y="231"/>
                  </a:cubicBezTo>
                  <a:cubicBezTo>
                    <a:pt x="1821" y="1248"/>
                    <a:pt x="2972" y="3175"/>
                    <a:pt x="2945" y="5022"/>
                  </a:cubicBezTo>
                  <a:cubicBezTo>
                    <a:pt x="2945" y="5076"/>
                    <a:pt x="2972" y="5129"/>
                    <a:pt x="2998" y="5156"/>
                  </a:cubicBezTo>
                  <a:cubicBezTo>
                    <a:pt x="4952" y="6119"/>
                    <a:pt x="6183" y="8073"/>
                    <a:pt x="6183" y="10268"/>
                  </a:cubicBezTo>
                  <a:cubicBezTo>
                    <a:pt x="6183" y="12436"/>
                    <a:pt x="4952" y="14390"/>
                    <a:pt x="2998" y="15354"/>
                  </a:cubicBezTo>
                  <a:cubicBezTo>
                    <a:pt x="2972" y="15380"/>
                    <a:pt x="2945" y="15461"/>
                    <a:pt x="2945" y="15487"/>
                  </a:cubicBezTo>
                  <a:cubicBezTo>
                    <a:pt x="2998" y="17334"/>
                    <a:pt x="1847" y="19235"/>
                    <a:pt x="108" y="20278"/>
                  </a:cubicBezTo>
                  <a:cubicBezTo>
                    <a:pt x="81" y="20278"/>
                    <a:pt x="27" y="20305"/>
                    <a:pt x="27" y="20359"/>
                  </a:cubicBezTo>
                  <a:cubicBezTo>
                    <a:pt x="27" y="20412"/>
                    <a:pt x="27" y="20466"/>
                    <a:pt x="81" y="20493"/>
                  </a:cubicBezTo>
                  <a:cubicBezTo>
                    <a:pt x="1821" y="21510"/>
                    <a:pt x="2891" y="23303"/>
                    <a:pt x="2945" y="25310"/>
                  </a:cubicBezTo>
                  <a:cubicBezTo>
                    <a:pt x="2945" y="25364"/>
                    <a:pt x="2972" y="25391"/>
                    <a:pt x="2998" y="25417"/>
                  </a:cubicBezTo>
                  <a:cubicBezTo>
                    <a:pt x="4952" y="26381"/>
                    <a:pt x="6183" y="28362"/>
                    <a:pt x="6183" y="30530"/>
                  </a:cubicBezTo>
                  <a:cubicBezTo>
                    <a:pt x="6183" y="32698"/>
                    <a:pt x="4952" y="34652"/>
                    <a:pt x="2998" y="35642"/>
                  </a:cubicBezTo>
                  <a:cubicBezTo>
                    <a:pt x="2972" y="35642"/>
                    <a:pt x="2945" y="35695"/>
                    <a:pt x="2945" y="35749"/>
                  </a:cubicBezTo>
                  <a:cubicBezTo>
                    <a:pt x="3105" y="37837"/>
                    <a:pt x="1633" y="39630"/>
                    <a:pt x="108" y="40540"/>
                  </a:cubicBezTo>
                  <a:cubicBezTo>
                    <a:pt x="81" y="40540"/>
                    <a:pt x="27" y="40594"/>
                    <a:pt x="27" y="40620"/>
                  </a:cubicBezTo>
                  <a:cubicBezTo>
                    <a:pt x="27" y="40674"/>
                    <a:pt x="27" y="40727"/>
                    <a:pt x="81" y="40754"/>
                  </a:cubicBezTo>
                  <a:cubicBezTo>
                    <a:pt x="1821" y="41771"/>
                    <a:pt x="2945" y="43645"/>
                    <a:pt x="2945" y="45545"/>
                  </a:cubicBezTo>
                  <a:cubicBezTo>
                    <a:pt x="2945" y="45545"/>
                    <a:pt x="2945" y="45545"/>
                    <a:pt x="2945" y="45572"/>
                  </a:cubicBezTo>
                  <a:cubicBezTo>
                    <a:pt x="2945" y="45626"/>
                    <a:pt x="2972" y="45652"/>
                    <a:pt x="2998" y="45679"/>
                  </a:cubicBezTo>
                  <a:cubicBezTo>
                    <a:pt x="4952" y="46669"/>
                    <a:pt x="6183" y="48623"/>
                    <a:pt x="6183" y="50791"/>
                  </a:cubicBezTo>
                  <a:cubicBezTo>
                    <a:pt x="6183" y="52959"/>
                    <a:pt x="4952" y="54913"/>
                    <a:pt x="2998" y="55904"/>
                  </a:cubicBezTo>
                  <a:cubicBezTo>
                    <a:pt x="2972" y="55930"/>
                    <a:pt x="2945" y="55957"/>
                    <a:pt x="2945" y="56011"/>
                  </a:cubicBezTo>
                  <a:cubicBezTo>
                    <a:pt x="2891" y="57991"/>
                    <a:pt x="1847" y="59785"/>
                    <a:pt x="108" y="60802"/>
                  </a:cubicBezTo>
                  <a:cubicBezTo>
                    <a:pt x="81" y="60828"/>
                    <a:pt x="27" y="60855"/>
                    <a:pt x="27" y="60882"/>
                  </a:cubicBezTo>
                  <a:cubicBezTo>
                    <a:pt x="27" y="60935"/>
                    <a:pt x="27" y="60989"/>
                    <a:pt x="81" y="61016"/>
                  </a:cubicBezTo>
                  <a:cubicBezTo>
                    <a:pt x="1821" y="62033"/>
                    <a:pt x="2891" y="63826"/>
                    <a:pt x="2945" y="65834"/>
                  </a:cubicBezTo>
                  <a:cubicBezTo>
                    <a:pt x="2945" y="65887"/>
                    <a:pt x="2972" y="65914"/>
                    <a:pt x="2998" y="65941"/>
                  </a:cubicBezTo>
                  <a:cubicBezTo>
                    <a:pt x="4952" y="66931"/>
                    <a:pt x="6183" y="68885"/>
                    <a:pt x="6183" y="71053"/>
                  </a:cubicBezTo>
                  <a:cubicBezTo>
                    <a:pt x="6183" y="73221"/>
                    <a:pt x="4952" y="75175"/>
                    <a:pt x="2998" y="76165"/>
                  </a:cubicBezTo>
                  <a:cubicBezTo>
                    <a:pt x="2972" y="76192"/>
                    <a:pt x="2945" y="76219"/>
                    <a:pt x="2945" y="76272"/>
                  </a:cubicBezTo>
                  <a:cubicBezTo>
                    <a:pt x="2891" y="78280"/>
                    <a:pt x="1821" y="80073"/>
                    <a:pt x="81" y="81090"/>
                  </a:cubicBezTo>
                  <a:cubicBezTo>
                    <a:pt x="27" y="81117"/>
                    <a:pt x="1" y="81197"/>
                    <a:pt x="54" y="81251"/>
                  </a:cubicBezTo>
                  <a:cubicBezTo>
                    <a:pt x="74" y="81290"/>
                    <a:pt x="122" y="81315"/>
                    <a:pt x="167" y="81315"/>
                  </a:cubicBezTo>
                  <a:cubicBezTo>
                    <a:pt x="184" y="81315"/>
                    <a:pt x="200" y="81311"/>
                    <a:pt x="215" y="81304"/>
                  </a:cubicBezTo>
                  <a:cubicBezTo>
                    <a:pt x="2008" y="80260"/>
                    <a:pt x="3105" y="78413"/>
                    <a:pt x="3186" y="76352"/>
                  </a:cubicBezTo>
                  <a:cubicBezTo>
                    <a:pt x="5193" y="75309"/>
                    <a:pt x="6424" y="73301"/>
                    <a:pt x="6424" y="71053"/>
                  </a:cubicBezTo>
                  <a:cubicBezTo>
                    <a:pt x="6424" y="68805"/>
                    <a:pt x="5193" y="66797"/>
                    <a:pt x="3186" y="65753"/>
                  </a:cubicBezTo>
                  <a:cubicBezTo>
                    <a:pt x="3132" y="63773"/>
                    <a:pt x="2088" y="61979"/>
                    <a:pt x="402" y="60909"/>
                  </a:cubicBezTo>
                  <a:cubicBezTo>
                    <a:pt x="2088" y="59865"/>
                    <a:pt x="3132" y="58072"/>
                    <a:pt x="3186" y="56091"/>
                  </a:cubicBezTo>
                  <a:cubicBezTo>
                    <a:pt x="5193" y="55047"/>
                    <a:pt x="6424" y="53040"/>
                    <a:pt x="6424" y="50791"/>
                  </a:cubicBezTo>
                  <a:cubicBezTo>
                    <a:pt x="6424" y="48543"/>
                    <a:pt x="5193" y="46536"/>
                    <a:pt x="3186" y="45492"/>
                  </a:cubicBezTo>
                  <a:cubicBezTo>
                    <a:pt x="3186" y="43591"/>
                    <a:pt x="2088" y="41718"/>
                    <a:pt x="402" y="40647"/>
                  </a:cubicBezTo>
                  <a:cubicBezTo>
                    <a:pt x="1901" y="39710"/>
                    <a:pt x="3320" y="37890"/>
                    <a:pt x="3186" y="35829"/>
                  </a:cubicBezTo>
                  <a:cubicBezTo>
                    <a:pt x="5193" y="34785"/>
                    <a:pt x="6424" y="32751"/>
                    <a:pt x="6424" y="30530"/>
                  </a:cubicBezTo>
                  <a:cubicBezTo>
                    <a:pt x="6424" y="28281"/>
                    <a:pt x="5193" y="26247"/>
                    <a:pt x="3186" y="25230"/>
                  </a:cubicBezTo>
                  <a:cubicBezTo>
                    <a:pt x="3105" y="23223"/>
                    <a:pt x="2062" y="21429"/>
                    <a:pt x="402" y="20386"/>
                  </a:cubicBezTo>
                  <a:cubicBezTo>
                    <a:pt x="2115" y="19315"/>
                    <a:pt x="3212" y="17415"/>
                    <a:pt x="3186" y="15541"/>
                  </a:cubicBezTo>
                  <a:cubicBezTo>
                    <a:pt x="5193" y="14524"/>
                    <a:pt x="6424" y="12490"/>
                    <a:pt x="6424" y="10268"/>
                  </a:cubicBezTo>
                  <a:cubicBezTo>
                    <a:pt x="6424" y="8020"/>
                    <a:pt x="5193" y="5986"/>
                    <a:pt x="3186" y="4969"/>
                  </a:cubicBezTo>
                  <a:lnTo>
                    <a:pt x="3186" y="4942"/>
                  </a:lnTo>
                  <a:cubicBezTo>
                    <a:pt x="3186" y="3041"/>
                    <a:pt x="2008" y="1061"/>
                    <a:pt x="215" y="17"/>
                  </a:cubicBezTo>
                  <a:cubicBezTo>
                    <a:pt x="195" y="7"/>
                    <a:pt x="172" y="1"/>
                    <a:pt x="14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63" name="Google Shape;2463;p107"/>
            <p:cNvSpPr/>
            <p:nvPr/>
          </p:nvSpPr>
          <p:spPr>
            <a:xfrm>
              <a:off x="1607850" y="566950"/>
              <a:ext cx="159950" cy="2033000"/>
            </a:xfrm>
            <a:custGeom>
              <a:rect b="b" l="l" r="r" t="t"/>
              <a:pathLst>
                <a:path extrusionOk="0" h="81320" w="6398">
                  <a:moveTo>
                    <a:pt x="119" y="1"/>
                  </a:moveTo>
                  <a:cubicBezTo>
                    <a:pt x="81" y="1"/>
                    <a:pt x="44" y="24"/>
                    <a:pt x="27" y="57"/>
                  </a:cubicBezTo>
                  <a:cubicBezTo>
                    <a:pt x="0" y="84"/>
                    <a:pt x="0" y="110"/>
                    <a:pt x="0" y="137"/>
                  </a:cubicBezTo>
                  <a:cubicBezTo>
                    <a:pt x="0" y="164"/>
                    <a:pt x="27" y="217"/>
                    <a:pt x="81" y="244"/>
                  </a:cubicBezTo>
                  <a:cubicBezTo>
                    <a:pt x="1820" y="1261"/>
                    <a:pt x="2944" y="3188"/>
                    <a:pt x="2918" y="5035"/>
                  </a:cubicBezTo>
                  <a:cubicBezTo>
                    <a:pt x="2918" y="5089"/>
                    <a:pt x="2944" y="5142"/>
                    <a:pt x="2998" y="5169"/>
                  </a:cubicBezTo>
                  <a:cubicBezTo>
                    <a:pt x="4952" y="6133"/>
                    <a:pt x="6156" y="8086"/>
                    <a:pt x="6156" y="10255"/>
                  </a:cubicBezTo>
                  <a:cubicBezTo>
                    <a:pt x="6156" y="12449"/>
                    <a:pt x="4952" y="14403"/>
                    <a:pt x="2998" y="15367"/>
                  </a:cubicBezTo>
                  <a:cubicBezTo>
                    <a:pt x="2944" y="15394"/>
                    <a:pt x="2918" y="15447"/>
                    <a:pt x="2918" y="15501"/>
                  </a:cubicBezTo>
                  <a:cubicBezTo>
                    <a:pt x="2971" y="17347"/>
                    <a:pt x="1847" y="19248"/>
                    <a:pt x="81" y="20292"/>
                  </a:cubicBezTo>
                  <a:cubicBezTo>
                    <a:pt x="54" y="20292"/>
                    <a:pt x="27" y="20318"/>
                    <a:pt x="0" y="20372"/>
                  </a:cubicBezTo>
                  <a:cubicBezTo>
                    <a:pt x="0" y="20425"/>
                    <a:pt x="27" y="20479"/>
                    <a:pt x="81" y="20506"/>
                  </a:cubicBezTo>
                  <a:cubicBezTo>
                    <a:pt x="1794" y="21496"/>
                    <a:pt x="2864" y="23316"/>
                    <a:pt x="2918" y="25324"/>
                  </a:cubicBezTo>
                  <a:cubicBezTo>
                    <a:pt x="2918" y="25350"/>
                    <a:pt x="2944" y="25404"/>
                    <a:pt x="2998" y="25431"/>
                  </a:cubicBezTo>
                  <a:cubicBezTo>
                    <a:pt x="4952" y="26394"/>
                    <a:pt x="6156" y="28348"/>
                    <a:pt x="6156" y="30543"/>
                  </a:cubicBezTo>
                  <a:cubicBezTo>
                    <a:pt x="6156" y="32711"/>
                    <a:pt x="4952" y="34665"/>
                    <a:pt x="2998" y="35628"/>
                  </a:cubicBezTo>
                  <a:cubicBezTo>
                    <a:pt x="2944" y="35655"/>
                    <a:pt x="2918" y="35709"/>
                    <a:pt x="2918" y="35762"/>
                  </a:cubicBezTo>
                  <a:cubicBezTo>
                    <a:pt x="3078" y="37823"/>
                    <a:pt x="1633" y="39643"/>
                    <a:pt x="81" y="40553"/>
                  </a:cubicBezTo>
                  <a:cubicBezTo>
                    <a:pt x="54" y="40553"/>
                    <a:pt x="27" y="40580"/>
                    <a:pt x="0" y="40633"/>
                  </a:cubicBezTo>
                  <a:cubicBezTo>
                    <a:pt x="0" y="40687"/>
                    <a:pt x="27" y="40741"/>
                    <a:pt x="81" y="40767"/>
                  </a:cubicBezTo>
                  <a:cubicBezTo>
                    <a:pt x="1820" y="41784"/>
                    <a:pt x="2918" y="43658"/>
                    <a:pt x="2918" y="45532"/>
                  </a:cubicBezTo>
                  <a:cubicBezTo>
                    <a:pt x="2918" y="45558"/>
                    <a:pt x="2918" y="45558"/>
                    <a:pt x="2918" y="45585"/>
                  </a:cubicBezTo>
                  <a:cubicBezTo>
                    <a:pt x="2918" y="45612"/>
                    <a:pt x="2944" y="45665"/>
                    <a:pt x="2998" y="45692"/>
                  </a:cubicBezTo>
                  <a:cubicBezTo>
                    <a:pt x="4952" y="46656"/>
                    <a:pt x="6156" y="48636"/>
                    <a:pt x="6156" y="50804"/>
                  </a:cubicBezTo>
                  <a:cubicBezTo>
                    <a:pt x="6156" y="52972"/>
                    <a:pt x="4952" y="54926"/>
                    <a:pt x="2998" y="55917"/>
                  </a:cubicBezTo>
                  <a:cubicBezTo>
                    <a:pt x="2944" y="55917"/>
                    <a:pt x="2918" y="55970"/>
                    <a:pt x="2918" y="56024"/>
                  </a:cubicBezTo>
                  <a:cubicBezTo>
                    <a:pt x="2864" y="58004"/>
                    <a:pt x="1820" y="59798"/>
                    <a:pt x="81" y="60815"/>
                  </a:cubicBezTo>
                  <a:cubicBezTo>
                    <a:pt x="54" y="60815"/>
                    <a:pt x="27" y="60868"/>
                    <a:pt x="0" y="60895"/>
                  </a:cubicBezTo>
                  <a:cubicBezTo>
                    <a:pt x="0" y="60949"/>
                    <a:pt x="27" y="61002"/>
                    <a:pt x="81" y="61029"/>
                  </a:cubicBezTo>
                  <a:cubicBezTo>
                    <a:pt x="1820" y="62046"/>
                    <a:pt x="2864" y="63839"/>
                    <a:pt x="2918" y="65847"/>
                  </a:cubicBezTo>
                  <a:cubicBezTo>
                    <a:pt x="2918" y="65900"/>
                    <a:pt x="2944" y="65927"/>
                    <a:pt x="2998" y="65954"/>
                  </a:cubicBezTo>
                  <a:cubicBezTo>
                    <a:pt x="4952" y="66944"/>
                    <a:pt x="6156" y="68898"/>
                    <a:pt x="6156" y="71066"/>
                  </a:cubicBezTo>
                  <a:cubicBezTo>
                    <a:pt x="6156" y="73234"/>
                    <a:pt x="4952" y="75188"/>
                    <a:pt x="2998" y="76178"/>
                  </a:cubicBezTo>
                  <a:cubicBezTo>
                    <a:pt x="2944" y="76178"/>
                    <a:pt x="2918" y="76232"/>
                    <a:pt x="2918" y="76285"/>
                  </a:cubicBezTo>
                  <a:cubicBezTo>
                    <a:pt x="2864" y="78266"/>
                    <a:pt x="1820" y="80086"/>
                    <a:pt x="81" y="81076"/>
                  </a:cubicBezTo>
                  <a:cubicBezTo>
                    <a:pt x="27" y="81130"/>
                    <a:pt x="0" y="81183"/>
                    <a:pt x="27" y="81264"/>
                  </a:cubicBezTo>
                  <a:cubicBezTo>
                    <a:pt x="44" y="81297"/>
                    <a:pt x="81" y="81320"/>
                    <a:pt x="119" y="81320"/>
                  </a:cubicBezTo>
                  <a:cubicBezTo>
                    <a:pt x="143" y="81320"/>
                    <a:pt x="167" y="81311"/>
                    <a:pt x="188" y="81290"/>
                  </a:cubicBezTo>
                  <a:cubicBezTo>
                    <a:pt x="1981" y="80273"/>
                    <a:pt x="3105" y="78427"/>
                    <a:pt x="3185" y="76366"/>
                  </a:cubicBezTo>
                  <a:cubicBezTo>
                    <a:pt x="5166" y="75322"/>
                    <a:pt x="6397" y="73314"/>
                    <a:pt x="6397" y="71066"/>
                  </a:cubicBezTo>
                  <a:cubicBezTo>
                    <a:pt x="6397" y="68818"/>
                    <a:pt x="5166" y="66784"/>
                    <a:pt x="3185" y="65766"/>
                  </a:cubicBezTo>
                  <a:cubicBezTo>
                    <a:pt x="3105" y="63786"/>
                    <a:pt x="2061" y="61992"/>
                    <a:pt x="375" y="60922"/>
                  </a:cubicBezTo>
                  <a:cubicBezTo>
                    <a:pt x="2061" y="59878"/>
                    <a:pt x="3105" y="58085"/>
                    <a:pt x="3185" y="56104"/>
                  </a:cubicBezTo>
                  <a:cubicBezTo>
                    <a:pt x="5166" y="55060"/>
                    <a:pt x="6397" y="53053"/>
                    <a:pt x="6397" y="50804"/>
                  </a:cubicBezTo>
                  <a:cubicBezTo>
                    <a:pt x="6397" y="48556"/>
                    <a:pt x="5166" y="46522"/>
                    <a:pt x="3185" y="45505"/>
                  </a:cubicBezTo>
                  <a:cubicBezTo>
                    <a:pt x="3159" y="43604"/>
                    <a:pt x="2061" y="41731"/>
                    <a:pt x="375" y="40660"/>
                  </a:cubicBezTo>
                  <a:cubicBezTo>
                    <a:pt x="1901" y="39723"/>
                    <a:pt x="3292" y="37877"/>
                    <a:pt x="3185" y="35816"/>
                  </a:cubicBezTo>
                  <a:cubicBezTo>
                    <a:pt x="5166" y="34799"/>
                    <a:pt x="6397" y="32764"/>
                    <a:pt x="6397" y="30543"/>
                  </a:cubicBezTo>
                  <a:cubicBezTo>
                    <a:pt x="6397" y="28295"/>
                    <a:pt x="5166" y="26260"/>
                    <a:pt x="3185" y="25243"/>
                  </a:cubicBezTo>
                  <a:cubicBezTo>
                    <a:pt x="3078" y="23236"/>
                    <a:pt x="2061" y="21443"/>
                    <a:pt x="375" y="20399"/>
                  </a:cubicBezTo>
                  <a:cubicBezTo>
                    <a:pt x="2061" y="19328"/>
                    <a:pt x="3185" y="17454"/>
                    <a:pt x="3185" y="15608"/>
                  </a:cubicBezTo>
                  <a:cubicBezTo>
                    <a:pt x="3185" y="15608"/>
                    <a:pt x="3185" y="15581"/>
                    <a:pt x="3185" y="15554"/>
                  </a:cubicBezTo>
                  <a:cubicBezTo>
                    <a:pt x="5166" y="14537"/>
                    <a:pt x="6397" y="12503"/>
                    <a:pt x="6397" y="10255"/>
                  </a:cubicBezTo>
                  <a:cubicBezTo>
                    <a:pt x="6397" y="8033"/>
                    <a:pt x="5166" y="5999"/>
                    <a:pt x="3185" y="4982"/>
                  </a:cubicBezTo>
                  <a:lnTo>
                    <a:pt x="3185" y="4955"/>
                  </a:lnTo>
                  <a:cubicBezTo>
                    <a:pt x="3185" y="3028"/>
                    <a:pt x="1981" y="1074"/>
                    <a:pt x="188" y="30"/>
                  </a:cubicBezTo>
                  <a:cubicBezTo>
                    <a:pt x="167" y="10"/>
                    <a:pt x="143" y="1"/>
                    <a:pt x="11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64" name="Google Shape;2464;p107"/>
            <p:cNvSpPr/>
            <p:nvPr/>
          </p:nvSpPr>
          <p:spPr>
            <a:xfrm>
              <a:off x="1453950" y="818875"/>
              <a:ext cx="160600" cy="2032875"/>
            </a:xfrm>
            <a:custGeom>
              <a:rect b="b" l="l" r="r" t="t"/>
              <a:pathLst>
                <a:path extrusionOk="0" h="81315" w="6424">
                  <a:moveTo>
                    <a:pt x="136" y="1"/>
                  </a:moveTo>
                  <a:cubicBezTo>
                    <a:pt x="95" y="1"/>
                    <a:pt x="61" y="20"/>
                    <a:pt x="27" y="70"/>
                  </a:cubicBezTo>
                  <a:cubicBezTo>
                    <a:pt x="27" y="70"/>
                    <a:pt x="27" y="97"/>
                    <a:pt x="27" y="124"/>
                  </a:cubicBezTo>
                  <a:cubicBezTo>
                    <a:pt x="27" y="178"/>
                    <a:pt x="27" y="204"/>
                    <a:pt x="80" y="231"/>
                  </a:cubicBezTo>
                  <a:cubicBezTo>
                    <a:pt x="1820" y="1248"/>
                    <a:pt x="2971" y="3175"/>
                    <a:pt x="2944" y="5022"/>
                  </a:cubicBezTo>
                  <a:cubicBezTo>
                    <a:pt x="2944" y="5076"/>
                    <a:pt x="2971" y="5129"/>
                    <a:pt x="2998" y="5156"/>
                  </a:cubicBezTo>
                  <a:cubicBezTo>
                    <a:pt x="4952" y="6119"/>
                    <a:pt x="6156" y="8073"/>
                    <a:pt x="6156" y="10268"/>
                  </a:cubicBezTo>
                  <a:cubicBezTo>
                    <a:pt x="6156" y="12436"/>
                    <a:pt x="4952" y="14390"/>
                    <a:pt x="2998" y="15354"/>
                  </a:cubicBezTo>
                  <a:cubicBezTo>
                    <a:pt x="2971" y="15380"/>
                    <a:pt x="2944" y="15434"/>
                    <a:pt x="2944" y="15487"/>
                  </a:cubicBezTo>
                  <a:cubicBezTo>
                    <a:pt x="2944" y="15514"/>
                    <a:pt x="2944" y="15568"/>
                    <a:pt x="2944" y="15595"/>
                  </a:cubicBezTo>
                  <a:cubicBezTo>
                    <a:pt x="2944" y="17415"/>
                    <a:pt x="1820" y="19261"/>
                    <a:pt x="107" y="20278"/>
                  </a:cubicBezTo>
                  <a:cubicBezTo>
                    <a:pt x="54" y="20278"/>
                    <a:pt x="27" y="20305"/>
                    <a:pt x="27" y="20359"/>
                  </a:cubicBezTo>
                  <a:cubicBezTo>
                    <a:pt x="0" y="20412"/>
                    <a:pt x="27" y="20466"/>
                    <a:pt x="80" y="20493"/>
                  </a:cubicBezTo>
                  <a:cubicBezTo>
                    <a:pt x="1793" y="21510"/>
                    <a:pt x="2864" y="23303"/>
                    <a:pt x="2944" y="25310"/>
                  </a:cubicBezTo>
                  <a:cubicBezTo>
                    <a:pt x="2944" y="25364"/>
                    <a:pt x="2971" y="25391"/>
                    <a:pt x="2998" y="25417"/>
                  </a:cubicBezTo>
                  <a:cubicBezTo>
                    <a:pt x="4952" y="26381"/>
                    <a:pt x="6156" y="28362"/>
                    <a:pt x="6156" y="30530"/>
                  </a:cubicBezTo>
                  <a:cubicBezTo>
                    <a:pt x="6156" y="32698"/>
                    <a:pt x="4952" y="34652"/>
                    <a:pt x="2998" y="35642"/>
                  </a:cubicBezTo>
                  <a:cubicBezTo>
                    <a:pt x="2944" y="35642"/>
                    <a:pt x="2918" y="35695"/>
                    <a:pt x="2944" y="35749"/>
                  </a:cubicBezTo>
                  <a:cubicBezTo>
                    <a:pt x="3105" y="37837"/>
                    <a:pt x="1633" y="39630"/>
                    <a:pt x="107" y="40540"/>
                  </a:cubicBezTo>
                  <a:cubicBezTo>
                    <a:pt x="54" y="40540"/>
                    <a:pt x="27" y="40594"/>
                    <a:pt x="27" y="40620"/>
                  </a:cubicBezTo>
                  <a:cubicBezTo>
                    <a:pt x="0" y="40674"/>
                    <a:pt x="27" y="40727"/>
                    <a:pt x="80" y="40754"/>
                  </a:cubicBezTo>
                  <a:cubicBezTo>
                    <a:pt x="1820" y="41771"/>
                    <a:pt x="2944" y="43645"/>
                    <a:pt x="2944" y="45545"/>
                  </a:cubicBezTo>
                  <a:cubicBezTo>
                    <a:pt x="2944" y="45545"/>
                    <a:pt x="2944" y="45572"/>
                    <a:pt x="2944" y="45572"/>
                  </a:cubicBezTo>
                  <a:cubicBezTo>
                    <a:pt x="2944" y="45626"/>
                    <a:pt x="2971" y="45652"/>
                    <a:pt x="2998" y="45679"/>
                  </a:cubicBezTo>
                  <a:cubicBezTo>
                    <a:pt x="4952" y="46669"/>
                    <a:pt x="6156" y="48623"/>
                    <a:pt x="6156" y="50791"/>
                  </a:cubicBezTo>
                  <a:cubicBezTo>
                    <a:pt x="6156" y="52959"/>
                    <a:pt x="4952" y="54913"/>
                    <a:pt x="2998" y="55904"/>
                  </a:cubicBezTo>
                  <a:cubicBezTo>
                    <a:pt x="2971" y="55930"/>
                    <a:pt x="2944" y="55957"/>
                    <a:pt x="2944" y="56011"/>
                  </a:cubicBezTo>
                  <a:cubicBezTo>
                    <a:pt x="2891" y="57991"/>
                    <a:pt x="1820" y="59785"/>
                    <a:pt x="107" y="60802"/>
                  </a:cubicBezTo>
                  <a:cubicBezTo>
                    <a:pt x="54" y="60828"/>
                    <a:pt x="27" y="60855"/>
                    <a:pt x="27" y="60882"/>
                  </a:cubicBezTo>
                  <a:cubicBezTo>
                    <a:pt x="0" y="60935"/>
                    <a:pt x="27" y="60989"/>
                    <a:pt x="80" y="61016"/>
                  </a:cubicBezTo>
                  <a:cubicBezTo>
                    <a:pt x="1820" y="62033"/>
                    <a:pt x="2891" y="63826"/>
                    <a:pt x="2944" y="65834"/>
                  </a:cubicBezTo>
                  <a:cubicBezTo>
                    <a:pt x="2944" y="65887"/>
                    <a:pt x="2971" y="65914"/>
                    <a:pt x="2998" y="65941"/>
                  </a:cubicBezTo>
                  <a:cubicBezTo>
                    <a:pt x="4952" y="66931"/>
                    <a:pt x="6156" y="68885"/>
                    <a:pt x="6156" y="71053"/>
                  </a:cubicBezTo>
                  <a:cubicBezTo>
                    <a:pt x="6156" y="73221"/>
                    <a:pt x="4952" y="75175"/>
                    <a:pt x="2998" y="76165"/>
                  </a:cubicBezTo>
                  <a:cubicBezTo>
                    <a:pt x="2971" y="76192"/>
                    <a:pt x="2944" y="76219"/>
                    <a:pt x="2944" y="76272"/>
                  </a:cubicBezTo>
                  <a:cubicBezTo>
                    <a:pt x="2891" y="78280"/>
                    <a:pt x="1820" y="80073"/>
                    <a:pt x="80" y="81090"/>
                  </a:cubicBezTo>
                  <a:cubicBezTo>
                    <a:pt x="27" y="81117"/>
                    <a:pt x="0" y="81197"/>
                    <a:pt x="27" y="81251"/>
                  </a:cubicBezTo>
                  <a:cubicBezTo>
                    <a:pt x="66" y="81290"/>
                    <a:pt x="120" y="81315"/>
                    <a:pt x="167" y="81315"/>
                  </a:cubicBezTo>
                  <a:cubicBezTo>
                    <a:pt x="184" y="81315"/>
                    <a:pt x="200" y="81311"/>
                    <a:pt x="214" y="81304"/>
                  </a:cubicBezTo>
                  <a:cubicBezTo>
                    <a:pt x="2008" y="80260"/>
                    <a:pt x="3105" y="78413"/>
                    <a:pt x="3185" y="76352"/>
                  </a:cubicBezTo>
                  <a:cubicBezTo>
                    <a:pt x="5166" y="75309"/>
                    <a:pt x="6424" y="73301"/>
                    <a:pt x="6424" y="71053"/>
                  </a:cubicBezTo>
                  <a:cubicBezTo>
                    <a:pt x="6424" y="68805"/>
                    <a:pt x="5166" y="66797"/>
                    <a:pt x="3185" y="65753"/>
                  </a:cubicBezTo>
                  <a:cubicBezTo>
                    <a:pt x="3105" y="63773"/>
                    <a:pt x="2061" y="61979"/>
                    <a:pt x="375" y="60909"/>
                  </a:cubicBezTo>
                  <a:cubicBezTo>
                    <a:pt x="2061" y="59865"/>
                    <a:pt x="3105" y="58072"/>
                    <a:pt x="3185" y="56091"/>
                  </a:cubicBezTo>
                  <a:cubicBezTo>
                    <a:pt x="5166" y="55047"/>
                    <a:pt x="6424" y="53040"/>
                    <a:pt x="6424" y="50791"/>
                  </a:cubicBezTo>
                  <a:cubicBezTo>
                    <a:pt x="6424" y="48543"/>
                    <a:pt x="5193" y="46536"/>
                    <a:pt x="3185" y="45492"/>
                  </a:cubicBezTo>
                  <a:cubicBezTo>
                    <a:pt x="3159" y="43591"/>
                    <a:pt x="2088" y="41718"/>
                    <a:pt x="375" y="40647"/>
                  </a:cubicBezTo>
                  <a:cubicBezTo>
                    <a:pt x="1901" y="39710"/>
                    <a:pt x="3319" y="37890"/>
                    <a:pt x="3185" y="35829"/>
                  </a:cubicBezTo>
                  <a:cubicBezTo>
                    <a:pt x="5193" y="34785"/>
                    <a:pt x="6424" y="32751"/>
                    <a:pt x="6424" y="30530"/>
                  </a:cubicBezTo>
                  <a:cubicBezTo>
                    <a:pt x="6424" y="28281"/>
                    <a:pt x="5166" y="26247"/>
                    <a:pt x="3185" y="25230"/>
                  </a:cubicBezTo>
                  <a:cubicBezTo>
                    <a:pt x="3105" y="23223"/>
                    <a:pt x="2061" y="21429"/>
                    <a:pt x="375" y="20386"/>
                  </a:cubicBezTo>
                  <a:cubicBezTo>
                    <a:pt x="2088" y="19315"/>
                    <a:pt x="3185" y="17441"/>
                    <a:pt x="3185" y="15595"/>
                  </a:cubicBezTo>
                  <a:cubicBezTo>
                    <a:pt x="3185" y="15595"/>
                    <a:pt x="3185" y="15568"/>
                    <a:pt x="3185" y="15541"/>
                  </a:cubicBezTo>
                  <a:cubicBezTo>
                    <a:pt x="5193" y="14524"/>
                    <a:pt x="6424" y="12490"/>
                    <a:pt x="6424" y="10268"/>
                  </a:cubicBezTo>
                  <a:cubicBezTo>
                    <a:pt x="6424" y="8020"/>
                    <a:pt x="5193" y="5986"/>
                    <a:pt x="3185" y="4969"/>
                  </a:cubicBezTo>
                  <a:cubicBezTo>
                    <a:pt x="3185" y="3041"/>
                    <a:pt x="2008" y="1061"/>
                    <a:pt x="214" y="17"/>
                  </a:cubicBezTo>
                  <a:cubicBezTo>
                    <a:pt x="185" y="7"/>
                    <a:pt x="159" y="1"/>
                    <a:pt x="13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65" name="Google Shape;2465;p107"/>
            <p:cNvSpPr/>
            <p:nvPr/>
          </p:nvSpPr>
          <p:spPr>
            <a:xfrm>
              <a:off x="1300050" y="566950"/>
              <a:ext cx="160600" cy="2033000"/>
            </a:xfrm>
            <a:custGeom>
              <a:rect b="b" l="l" r="r" t="t"/>
              <a:pathLst>
                <a:path extrusionOk="0" h="81320" w="6424">
                  <a:moveTo>
                    <a:pt x="146" y="1"/>
                  </a:moveTo>
                  <a:cubicBezTo>
                    <a:pt x="107" y="1"/>
                    <a:pt x="70" y="24"/>
                    <a:pt x="54" y="57"/>
                  </a:cubicBezTo>
                  <a:cubicBezTo>
                    <a:pt x="27" y="84"/>
                    <a:pt x="27" y="110"/>
                    <a:pt x="27" y="137"/>
                  </a:cubicBezTo>
                  <a:cubicBezTo>
                    <a:pt x="27" y="164"/>
                    <a:pt x="54" y="217"/>
                    <a:pt x="80" y="244"/>
                  </a:cubicBezTo>
                  <a:cubicBezTo>
                    <a:pt x="1820" y="1261"/>
                    <a:pt x="2971" y="3188"/>
                    <a:pt x="2944" y="5035"/>
                  </a:cubicBezTo>
                  <a:cubicBezTo>
                    <a:pt x="2944" y="5089"/>
                    <a:pt x="2971" y="5142"/>
                    <a:pt x="3025" y="5169"/>
                  </a:cubicBezTo>
                  <a:cubicBezTo>
                    <a:pt x="4952" y="6133"/>
                    <a:pt x="6183" y="8086"/>
                    <a:pt x="6183" y="10255"/>
                  </a:cubicBezTo>
                  <a:cubicBezTo>
                    <a:pt x="6183" y="12449"/>
                    <a:pt x="4952" y="14403"/>
                    <a:pt x="3025" y="15367"/>
                  </a:cubicBezTo>
                  <a:cubicBezTo>
                    <a:pt x="2971" y="15394"/>
                    <a:pt x="2944" y="15447"/>
                    <a:pt x="2944" y="15501"/>
                  </a:cubicBezTo>
                  <a:cubicBezTo>
                    <a:pt x="2998" y="17321"/>
                    <a:pt x="1847" y="19248"/>
                    <a:pt x="107" y="20292"/>
                  </a:cubicBezTo>
                  <a:cubicBezTo>
                    <a:pt x="80" y="20292"/>
                    <a:pt x="54" y="20318"/>
                    <a:pt x="27" y="20372"/>
                  </a:cubicBezTo>
                  <a:cubicBezTo>
                    <a:pt x="27" y="20425"/>
                    <a:pt x="27" y="20479"/>
                    <a:pt x="80" y="20506"/>
                  </a:cubicBezTo>
                  <a:cubicBezTo>
                    <a:pt x="1820" y="21496"/>
                    <a:pt x="2891" y="23316"/>
                    <a:pt x="2944" y="25324"/>
                  </a:cubicBezTo>
                  <a:cubicBezTo>
                    <a:pt x="2944" y="25350"/>
                    <a:pt x="2971" y="25404"/>
                    <a:pt x="3025" y="25431"/>
                  </a:cubicBezTo>
                  <a:cubicBezTo>
                    <a:pt x="4952" y="26394"/>
                    <a:pt x="6183" y="28348"/>
                    <a:pt x="6183" y="30543"/>
                  </a:cubicBezTo>
                  <a:cubicBezTo>
                    <a:pt x="6183" y="32711"/>
                    <a:pt x="4952" y="34665"/>
                    <a:pt x="3025" y="35628"/>
                  </a:cubicBezTo>
                  <a:cubicBezTo>
                    <a:pt x="2971" y="35655"/>
                    <a:pt x="2944" y="35709"/>
                    <a:pt x="2944" y="35762"/>
                  </a:cubicBezTo>
                  <a:cubicBezTo>
                    <a:pt x="3105" y="37823"/>
                    <a:pt x="1633" y="39643"/>
                    <a:pt x="107" y="40553"/>
                  </a:cubicBezTo>
                  <a:cubicBezTo>
                    <a:pt x="80" y="40553"/>
                    <a:pt x="54" y="40580"/>
                    <a:pt x="27" y="40633"/>
                  </a:cubicBezTo>
                  <a:cubicBezTo>
                    <a:pt x="27" y="40687"/>
                    <a:pt x="27" y="40741"/>
                    <a:pt x="80" y="40767"/>
                  </a:cubicBezTo>
                  <a:cubicBezTo>
                    <a:pt x="1820" y="41784"/>
                    <a:pt x="2944" y="43658"/>
                    <a:pt x="2944" y="45532"/>
                  </a:cubicBezTo>
                  <a:cubicBezTo>
                    <a:pt x="2944" y="45558"/>
                    <a:pt x="2944" y="45558"/>
                    <a:pt x="2944" y="45585"/>
                  </a:cubicBezTo>
                  <a:cubicBezTo>
                    <a:pt x="2944" y="45612"/>
                    <a:pt x="2971" y="45665"/>
                    <a:pt x="3025" y="45692"/>
                  </a:cubicBezTo>
                  <a:cubicBezTo>
                    <a:pt x="4952" y="46656"/>
                    <a:pt x="6183" y="48636"/>
                    <a:pt x="6183" y="50804"/>
                  </a:cubicBezTo>
                  <a:cubicBezTo>
                    <a:pt x="6183" y="52972"/>
                    <a:pt x="4952" y="54926"/>
                    <a:pt x="3025" y="55917"/>
                  </a:cubicBezTo>
                  <a:cubicBezTo>
                    <a:pt x="2971" y="55917"/>
                    <a:pt x="2944" y="55970"/>
                    <a:pt x="2944" y="56024"/>
                  </a:cubicBezTo>
                  <a:cubicBezTo>
                    <a:pt x="2891" y="58004"/>
                    <a:pt x="1847" y="59798"/>
                    <a:pt x="107" y="60815"/>
                  </a:cubicBezTo>
                  <a:cubicBezTo>
                    <a:pt x="80" y="60815"/>
                    <a:pt x="54" y="60868"/>
                    <a:pt x="27" y="60895"/>
                  </a:cubicBezTo>
                  <a:cubicBezTo>
                    <a:pt x="27" y="60949"/>
                    <a:pt x="27" y="61002"/>
                    <a:pt x="80" y="61029"/>
                  </a:cubicBezTo>
                  <a:cubicBezTo>
                    <a:pt x="1820" y="62046"/>
                    <a:pt x="2891" y="63839"/>
                    <a:pt x="2944" y="65847"/>
                  </a:cubicBezTo>
                  <a:cubicBezTo>
                    <a:pt x="2944" y="65900"/>
                    <a:pt x="2971" y="65927"/>
                    <a:pt x="3025" y="65954"/>
                  </a:cubicBezTo>
                  <a:cubicBezTo>
                    <a:pt x="4952" y="66944"/>
                    <a:pt x="6183" y="68898"/>
                    <a:pt x="6183" y="71066"/>
                  </a:cubicBezTo>
                  <a:cubicBezTo>
                    <a:pt x="6183" y="73234"/>
                    <a:pt x="4952" y="75188"/>
                    <a:pt x="3025" y="76178"/>
                  </a:cubicBezTo>
                  <a:cubicBezTo>
                    <a:pt x="2971" y="76178"/>
                    <a:pt x="2944" y="76232"/>
                    <a:pt x="2944" y="76285"/>
                  </a:cubicBezTo>
                  <a:cubicBezTo>
                    <a:pt x="2891" y="78266"/>
                    <a:pt x="1820" y="80086"/>
                    <a:pt x="80" y="81076"/>
                  </a:cubicBezTo>
                  <a:cubicBezTo>
                    <a:pt x="27" y="81130"/>
                    <a:pt x="0" y="81183"/>
                    <a:pt x="54" y="81264"/>
                  </a:cubicBezTo>
                  <a:cubicBezTo>
                    <a:pt x="70" y="81297"/>
                    <a:pt x="107" y="81320"/>
                    <a:pt x="146" y="81320"/>
                  </a:cubicBezTo>
                  <a:cubicBezTo>
                    <a:pt x="169" y="81320"/>
                    <a:pt x="194" y="81311"/>
                    <a:pt x="214" y="81290"/>
                  </a:cubicBezTo>
                  <a:cubicBezTo>
                    <a:pt x="2007" y="80273"/>
                    <a:pt x="3105" y="78427"/>
                    <a:pt x="3185" y="76366"/>
                  </a:cubicBezTo>
                  <a:cubicBezTo>
                    <a:pt x="5193" y="75322"/>
                    <a:pt x="6424" y="73314"/>
                    <a:pt x="6424" y="71066"/>
                  </a:cubicBezTo>
                  <a:cubicBezTo>
                    <a:pt x="6424" y="68818"/>
                    <a:pt x="5193" y="66784"/>
                    <a:pt x="3185" y="65766"/>
                  </a:cubicBezTo>
                  <a:cubicBezTo>
                    <a:pt x="3132" y="63786"/>
                    <a:pt x="2088" y="61992"/>
                    <a:pt x="402" y="60922"/>
                  </a:cubicBezTo>
                  <a:cubicBezTo>
                    <a:pt x="2088" y="59878"/>
                    <a:pt x="3132" y="58085"/>
                    <a:pt x="3185" y="56104"/>
                  </a:cubicBezTo>
                  <a:cubicBezTo>
                    <a:pt x="5193" y="55060"/>
                    <a:pt x="6424" y="53053"/>
                    <a:pt x="6424" y="50804"/>
                  </a:cubicBezTo>
                  <a:cubicBezTo>
                    <a:pt x="6424" y="48556"/>
                    <a:pt x="5193" y="46522"/>
                    <a:pt x="3185" y="45505"/>
                  </a:cubicBezTo>
                  <a:cubicBezTo>
                    <a:pt x="3185" y="43604"/>
                    <a:pt x="2088" y="41731"/>
                    <a:pt x="402" y="40660"/>
                  </a:cubicBezTo>
                  <a:cubicBezTo>
                    <a:pt x="1927" y="39723"/>
                    <a:pt x="3319" y="37903"/>
                    <a:pt x="3212" y="35816"/>
                  </a:cubicBezTo>
                  <a:cubicBezTo>
                    <a:pt x="5193" y="34799"/>
                    <a:pt x="6424" y="32764"/>
                    <a:pt x="6424" y="30543"/>
                  </a:cubicBezTo>
                  <a:cubicBezTo>
                    <a:pt x="6424" y="28295"/>
                    <a:pt x="5193" y="26260"/>
                    <a:pt x="3185" y="25243"/>
                  </a:cubicBezTo>
                  <a:cubicBezTo>
                    <a:pt x="3105" y="23236"/>
                    <a:pt x="2061" y="21443"/>
                    <a:pt x="402" y="20399"/>
                  </a:cubicBezTo>
                  <a:cubicBezTo>
                    <a:pt x="2088" y="19328"/>
                    <a:pt x="3185" y="17454"/>
                    <a:pt x="3185" y="15608"/>
                  </a:cubicBezTo>
                  <a:cubicBezTo>
                    <a:pt x="3185" y="15608"/>
                    <a:pt x="3185" y="15581"/>
                    <a:pt x="3185" y="15554"/>
                  </a:cubicBezTo>
                  <a:cubicBezTo>
                    <a:pt x="5193" y="14537"/>
                    <a:pt x="6424" y="12503"/>
                    <a:pt x="6424" y="10255"/>
                  </a:cubicBezTo>
                  <a:cubicBezTo>
                    <a:pt x="6424" y="8033"/>
                    <a:pt x="5193" y="5999"/>
                    <a:pt x="3185" y="4982"/>
                  </a:cubicBezTo>
                  <a:lnTo>
                    <a:pt x="3185" y="4955"/>
                  </a:lnTo>
                  <a:cubicBezTo>
                    <a:pt x="3185" y="3028"/>
                    <a:pt x="2007" y="1074"/>
                    <a:pt x="214" y="30"/>
                  </a:cubicBezTo>
                  <a:cubicBezTo>
                    <a:pt x="194" y="10"/>
                    <a:pt x="169" y="1"/>
                    <a:pt x="14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66" name="Google Shape;2466;p107"/>
            <p:cNvSpPr/>
            <p:nvPr/>
          </p:nvSpPr>
          <p:spPr>
            <a:xfrm>
              <a:off x="1146800" y="818875"/>
              <a:ext cx="159950" cy="2032875"/>
            </a:xfrm>
            <a:custGeom>
              <a:rect b="b" l="l" r="r" t="t"/>
              <a:pathLst>
                <a:path extrusionOk="0" h="81315" w="6398">
                  <a:moveTo>
                    <a:pt x="123" y="1"/>
                  </a:moveTo>
                  <a:cubicBezTo>
                    <a:pt x="83" y="1"/>
                    <a:pt x="44" y="20"/>
                    <a:pt x="28" y="70"/>
                  </a:cubicBezTo>
                  <a:cubicBezTo>
                    <a:pt x="28" y="70"/>
                    <a:pt x="1" y="97"/>
                    <a:pt x="1" y="124"/>
                  </a:cubicBezTo>
                  <a:cubicBezTo>
                    <a:pt x="1" y="178"/>
                    <a:pt x="28" y="204"/>
                    <a:pt x="81" y="231"/>
                  </a:cubicBezTo>
                  <a:cubicBezTo>
                    <a:pt x="1821" y="1248"/>
                    <a:pt x="2972" y="3175"/>
                    <a:pt x="2918" y="5022"/>
                  </a:cubicBezTo>
                  <a:cubicBezTo>
                    <a:pt x="2918" y="5076"/>
                    <a:pt x="2945" y="5129"/>
                    <a:pt x="2998" y="5156"/>
                  </a:cubicBezTo>
                  <a:cubicBezTo>
                    <a:pt x="4952" y="6119"/>
                    <a:pt x="6157" y="8073"/>
                    <a:pt x="6157" y="10268"/>
                  </a:cubicBezTo>
                  <a:cubicBezTo>
                    <a:pt x="6157" y="12436"/>
                    <a:pt x="4952" y="14390"/>
                    <a:pt x="2998" y="15354"/>
                  </a:cubicBezTo>
                  <a:cubicBezTo>
                    <a:pt x="2945" y="15380"/>
                    <a:pt x="2918" y="15434"/>
                    <a:pt x="2918" y="15487"/>
                  </a:cubicBezTo>
                  <a:cubicBezTo>
                    <a:pt x="2998" y="17334"/>
                    <a:pt x="1848" y="19235"/>
                    <a:pt x="81" y="20278"/>
                  </a:cubicBezTo>
                  <a:cubicBezTo>
                    <a:pt x="54" y="20278"/>
                    <a:pt x="28" y="20305"/>
                    <a:pt x="1" y="20359"/>
                  </a:cubicBezTo>
                  <a:cubicBezTo>
                    <a:pt x="1" y="20412"/>
                    <a:pt x="28" y="20466"/>
                    <a:pt x="81" y="20493"/>
                  </a:cubicBezTo>
                  <a:cubicBezTo>
                    <a:pt x="1794" y="21510"/>
                    <a:pt x="2865" y="23303"/>
                    <a:pt x="2918" y="25310"/>
                  </a:cubicBezTo>
                  <a:cubicBezTo>
                    <a:pt x="2918" y="25364"/>
                    <a:pt x="2945" y="25391"/>
                    <a:pt x="2998" y="25417"/>
                  </a:cubicBezTo>
                  <a:cubicBezTo>
                    <a:pt x="4952" y="26381"/>
                    <a:pt x="6157" y="28362"/>
                    <a:pt x="6157" y="30530"/>
                  </a:cubicBezTo>
                  <a:cubicBezTo>
                    <a:pt x="6157" y="32698"/>
                    <a:pt x="4952" y="34652"/>
                    <a:pt x="2998" y="35642"/>
                  </a:cubicBezTo>
                  <a:cubicBezTo>
                    <a:pt x="2945" y="35642"/>
                    <a:pt x="2918" y="35695"/>
                    <a:pt x="2918" y="35749"/>
                  </a:cubicBezTo>
                  <a:cubicBezTo>
                    <a:pt x="3079" y="37837"/>
                    <a:pt x="1633" y="39630"/>
                    <a:pt x="81" y="40540"/>
                  </a:cubicBezTo>
                  <a:cubicBezTo>
                    <a:pt x="54" y="40540"/>
                    <a:pt x="28" y="40594"/>
                    <a:pt x="1" y="40620"/>
                  </a:cubicBezTo>
                  <a:cubicBezTo>
                    <a:pt x="1" y="40674"/>
                    <a:pt x="28" y="40727"/>
                    <a:pt x="81" y="40754"/>
                  </a:cubicBezTo>
                  <a:cubicBezTo>
                    <a:pt x="1821" y="41771"/>
                    <a:pt x="2918" y="43645"/>
                    <a:pt x="2918" y="45545"/>
                  </a:cubicBezTo>
                  <a:cubicBezTo>
                    <a:pt x="2918" y="45545"/>
                    <a:pt x="2918" y="45545"/>
                    <a:pt x="2918" y="45572"/>
                  </a:cubicBezTo>
                  <a:cubicBezTo>
                    <a:pt x="2918" y="45626"/>
                    <a:pt x="2945" y="45652"/>
                    <a:pt x="2998" y="45679"/>
                  </a:cubicBezTo>
                  <a:cubicBezTo>
                    <a:pt x="4952" y="46669"/>
                    <a:pt x="6157" y="48623"/>
                    <a:pt x="6157" y="50791"/>
                  </a:cubicBezTo>
                  <a:cubicBezTo>
                    <a:pt x="6157" y="52959"/>
                    <a:pt x="4952" y="54913"/>
                    <a:pt x="2998" y="55904"/>
                  </a:cubicBezTo>
                  <a:cubicBezTo>
                    <a:pt x="2945" y="55930"/>
                    <a:pt x="2918" y="55957"/>
                    <a:pt x="2918" y="56011"/>
                  </a:cubicBezTo>
                  <a:cubicBezTo>
                    <a:pt x="2891" y="57991"/>
                    <a:pt x="1821" y="59785"/>
                    <a:pt x="81" y="60802"/>
                  </a:cubicBezTo>
                  <a:cubicBezTo>
                    <a:pt x="54" y="60828"/>
                    <a:pt x="28" y="60855"/>
                    <a:pt x="1" y="60882"/>
                  </a:cubicBezTo>
                  <a:cubicBezTo>
                    <a:pt x="1" y="60935"/>
                    <a:pt x="28" y="60989"/>
                    <a:pt x="81" y="61016"/>
                  </a:cubicBezTo>
                  <a:cubicBezTo>
                    <a:pt x="1821" y="62033"/>
                    <a:pt x="2891" y="63826"/>
                    <a:pt x="2918" y="65834"/>
                  </a:cubicBezTo>
                  <a:cubicBezTo>
                    <a:pt x="2918" y="65887"/>
                    <a:pt x="2945" y="65914"/>
                    <a:pt x="2998" y="65941"/>
                  </a:cubicBezTo>
                  <a:cubicBezTo>
                    <a:pt x="4952" y="66931"/>
                    <a:pt x="6157" y="68885"/>
                    <a:pt x="6157" y="71053"/>
                  </a:cubicBezTo>
                  <a:cubicBezTo>
                    <a:pt x="6157" y="73221"/>
                    <a:pt x="4952" y="75175"/>
                    <a:pt x="2998" y="76165"/>
                  </a:cubicBezTo>
                  <a:cubicBezTo>
                    <a:pt x="2945" y="76192"/>
                    <a:pt x="2918" y="76219"/>
                    <a:pt x="2918" y="76272"/>
                  </a:cubicBezTo>
                  <a:cubicBezTo>
                    <a:pt x="2891" y="78280"/>
                    <a:pt x="1821" y="80073"/>
                    <a:pt x="81" y="81090"/>
                  </a:cubicBezTo>
                  <a:cubicBezTo>
                    <a:pt x="28" y="81117"/>
                    <a:pt x="1" y="81197"/>
                    <a:pt x="28" y="81251"/>
                  </a:cubicBezTo>
                  <a:cubicBezTo>
                    <a:pt x="47" y="81290"/>
                    <a:pt x="95" y="81315"/>
                    <a:pt x="151" y="81315"/>
                  </a:cubicBezTo>
                  <a:cubicBezTo>
                    <a:pt x="172" y="81315"/>
                    <a:pt x="193" y="81311"/>
                    <a:pt x="215" y="81304"/>
                  </a:cubicBezTo>
                  <a:cubicBezTo>
                    <a:pt x="1981" y="80260"/>
                    <a:pt x="3106" y="78413"/>
                    <a:pt x="3186" y="76352"/>
                  </a:cubicBezTo>
                  <a:cubicBezTo>
                    <a:pt x="5167" y="75309"/>
                    <a:pt x="6398" y="73301"/>
                    <a:pt x="6398" y="71053"/>
                  </a:cubicBezTo>
                  <a:cubicBezTo>
                    <a:pt x="6398" y="68805"/>
                    <a:pt x="5167" y="66797"/>
                    <a:pt x="3186" y="65753"/>
                  </a:cubicBezTo>
                  <a:cubicBezTo>
                    <a:pt x="3106" y="63773"/>
                    <a:pt x="2062" y="61979"/>
                    <a:pt x="375" y="60909"/>
                  </a:cubicBezTo>
                  <a:cubicBezTo>
                    <a:pt x="2062" y="59865"/>
                    <a:pt x="3106" y="58072"/>
                    <a:pt x="3186" y="56091"/>
                  </a:cubicBezTo>
                  <a:cubicBezTo>
                    <a:pt x="5167" y="55047"/>
                    <a:pt x="6398" y="53040"/>
                    <a:pt x="6398" y="50791"/>
                  </a:cubicBezTo>
                  <a:cubicBezTo>
                    <a:pt x="6398" y="48543"/>
                    <a:pt x="5167" y="46536"/>
                    <a:pt x="3186" y="45492"/>
                  </a:cubicBezTo>
                  <a:cubicBezTo>
                    <a:pt x="3159" y="43591"/>
                    <a:pt x="2088" y="41718"/>
                    <a:pt x="375" y="40647"/>
                  </a:cubicBezTo>
                  <a:cubicBezTo>
                    <a:pt x="1901" y="39710"/>
                    <a:pt x="3293" y="37890"/>
                    <a:pt x="3186" y="35829"/>
                  </a:cubicBezTo>
                  <a:cubicBezTo>
                    <a:pt x="5167" y="34785"/>
                    <a:pt x="6398" y="32751"/>
                    <a:pt x="6398" y="30530"/>
                  </a:cubicBezTo>
                  <a:cubicBezTo>
                    <a:pt x="6398" y="28281"/>
                    <a:pt x="5167" y="26247"/>
                    <a:pt x="3186" y="25230"/>
                  </a:cubicBezTo>
                  <a:cubicBezTo>
                    <a:pt x="3079" y="23223"/>
                    <a:pt x="2062" y="21429"/>
                    <a:pt x="375" y="20386"/>
                  </a:cubicBezTo>
                  <a:cubicBezTo>
                    <a:pt x="2088" y="19315"/>
                    <a:pt x="3186" y="17415"/>
                    <a:pt x="3186" y="15541"/>
                  </a:cubicBezTo>
                  <a:cubicBezTo>
                    <a:pt x="5167" y="14524"/>
                    <a:pt x="6398" y="12490"/>
                    <a:pt x="6398" y="10268"/>
                  </a:cubicBezTo>
                  <a:cubicBezTo>
                    <a:pt x="6398" y="8020"/>
                    <a:pt x="5167" y="5986"/>
                    <a:pt x="3186" y="4969"/>
                  </a:cubicBezTo>
                  <a:lnTo>
                    <a:pt x="3186" y="4942"/>
                  </a:lnTo>
                  <a:cubicBezTo>
                    <a:pt x="3186" y="3041"/>
                    <a:pt x="1981" y="1061"/>
                    <a:pt x="188" y="17"/>
                  </a:cubicBezTo>
                  <a:cubicBezTo>
                    <a:pt x="169" y="7"/>
                    <a:pt x="145" y="1"/>
                    <a:pt x="12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67" name="Google Shape;2467;p107"/>
            <p:cNvSpPr/>
            <p:nvPr/>
          </p:nvSpPr>
          <p:spPr>
            <a:xfrm>
              <a:off x="992900" y="566950"/>
              <a:ext cx="160625" cy="2033000"/>
            </a:xfrm>
            <a:custGeom>
              <a:rect b="b" l="l" r="r" t="t"/>
              <a:pathLst>
                <a:path extrusionOk="0" h="81320" w="6425">
                  <a:moveTo>
                    <a:pt x="145" y="1"/>
                  </a:moveTo>
                  <a:cubicBezTo>
                    <a:pt x="104" y="1"/>
                    <a:pt x="60" y="24"/>
                    <a:pt x="27" y="57"/>
                  </a:cubicBezTo>
                  <a:cubicBezTo>
                    <a:pt x="27" y="84"/>
                    <a:pt x="27" y="110"/>
                    <a:pt x="27" y="137"/>
                  </a:cubicBezTo>
                  <a:cubicBezTo>
                    <a:pt x="27" y="164"/>
                    <a:pt x="54" y="217"/>
                    <a:pt x="81" y="244"/>
                  </a:cubicBezTo>
                  <a:cubicBezTo>
                    <a:pt x="1821" y="1261"/>
                    <a:pt x="2972" y="3188"/>
                    <a:pt x="2945" y="5035"/>
                  </a:cubicBezTo>
                  <a:cubicBezTo>
                    <a:pt x="2945" y="5089"/>
                    <a:pt x="2972" y="5142"/>
                    <a:pt x="2998" y="5169"/>
                  </a:cubicBezTo>
                  <a:cubicBezTo>
                    <a:pt x="4952" y="6133"/>
                    <a:pt x="6157" y="8086"/>
                    <a:pt x="6157" y="10255"/>
                  </a:cubicBezTo>
                  <a:cubicBezTo>
                    <a:pt x="6157" y="12449"/>
                    <a:pt x="4952" y="14403"/>
                    <a:pt x="2998" y="15367"/>
                  </a:cubicBezTo>
                  <a:cubicBezTo>
                    <a:pt x="2972" y="15394"/>
                    <a:pt x="2945" y="15447"/>
                    <a:pt x="2945" y="15501"/>
                  </a:cubicBezTo>
                  <a:cubicBezTo>
                    <a:pt x="2998" y="17347"/>
                    <a:pt x="1847" y="19248"/>
                    <a:pt x="108" y="20292"/>
                  </a:cubicBezTo>
                  <a:cubicBezTo>
                    <a:pt x="54" y="20292"/>
                    <a:pt x="27" y="20318"/>
                    <a:pt x="27" y="20372"/>
                  </a:cubicBezTo>
                  <a:cubicBezTo>
                    <a:pt x="1" y="20425"/>
                    <a:pt x="27" y="20479"/>
                    <a:pt x="81" y="20506"/>
                  </a:cubicBezTo>
                  <a:cubicBezTo>
                    <a:pt x="1794" y="21496"/>
                    <a:pt x="2865" y="23289"/>
                    <a:pt x="2945" y="25324"/>
                  </a:cubicBezTo>
                  <a:cubicBezTo>
                    <a:pt x="2945" y="25350"/>
                    <a:pt x="2972" y="25404"/>
                    <a:pt x="2998" y="25431"/>
                  </a:cubicBezTo>
                  <a:cubicBezTo>
                    <a:pt x="4952" y="26394"/>
                    <a:pt x="6157" y="28348"/>
                    <a:pt x="6157" y="30543"/>
                  </a:cubicBezTo>
                  <a:cubicBezTo>
                    <a:pt x="6157" y="32711"/>
                    <a:pt x="4952" y="34665"/>
                    <a:pt x="2998" y="35628"/>
                  </a:cubicBezTo>
                  <a:cubicBezTo>
                    <a:pt x="2972" y="35655"/>
                    <a:pt x="2945" y="35709"/>
                    <a:pt x="2945" y="35762"/>
                  </a:cubicBezTo>
                  <a:cubicBezTo>
                    <a:pt x="3105" y="37823"/>
                    <a:pt x="1633" y="39643"/>
                    <a:pt x="108" y="40553"/>
                  </a:cubicBezTo>
                  <a:cubicBezTo>
                    <a:pt x="54" y="40553"/>
                    <a:pt x="27" y="40580"/>
                    <a:pt x="27" y="40633"/>
                  </a:cubicBezTo>
                  <a:cubicBezTo>
                    <a:pt x="1" y="40687"/>
                    <a:pt x="27" y="40741"/>
                    <a:pt x="81" y="40767"/>
                  </a:cubicBezTo>
                  <a:cubicBezTo>
                    <a:pt x="1821" y="41784"/>
                    <a:pt x="2945" y="43658"/>
                    <a:pt x="2945" y="45532"/>
                  </a:cubicBezTo>
                  <a:cubicBezTo>
                    <a:pt x="2945" y="45558"/>
                    <a:pt x="2945" y="45558"/>
                    <a:pt x="2945" y="45585"/>
                  </a:cubicBezTo>
                  <a:cubicBezTo>
                    <a:pt x="2945" y="45612"/>
                    <a:pt x="2972" y="45665"/>
                    <a:pt x="2998" y="45692"/>
                  </a:cubicBezTo>
                  <a:cubicBezTo>
                    <a:pt x="4952" y="46656"/>
                    <a:pt x="6157" y="48636"/>
                    <a:pt x="6157" y="50804"/>
                  </a:cubicBezTo>
                  <a:cubicBezTo>
                    <a:pt x="6157" y="52972"/>
                    <a:pt x="4952" y="54926"/>
                    <a:pt x="2998" y="55917"/>
                  </a:cubicBezTo>
                  <a:cubicBezTo>
                    <a:pt x="2972" y="55917"/>
                    <a:pt x="2945" y="55970"/>
                    <a:pt x="2945" y="56024"/>
                  </a:cubicBezTo>
                  <a:cubicBezTo>
                    <a:pt x="2891" y="58004"/>
                    <a:pt x="1821" y="59798"/>
                    <a:pt x="108" y="60815"/>
                  </a:cubicBezTo>
                  <a:cubicBezTo>
                    <a:pt x="54" y="60815"/>
                    <a:pt x="27" y="60868"/>
                    <a:pt x="27" y="60895"/>
                  </a:cubicBezTo>
                  <a:cubicBezTo>
                    <a:pt x="1" y="60949"/>
                    <a:pt x="27" y="61002"/>
                    <a:pt x="81" y="61029"/>
                  </a:cubicBezTo>
                  <a:cubicBezTo>
                    <a:pt x="1821" y="62046"/>
                    <a:pt x="2891" y="63839"/>
                    <a:pt x="2945" y="65847"/>
                  </a:cubicBezTo>
                  <a:cubicBezTo>
                    <a:pt x="2945" y="65900"/>
                    <a:pt x="2972" y="65927"/>
                    <a:pt x="2998" y="65954"/>
                  </a:cubicBezTo>
                  <a:cubicBezTo>
                    <a:pt x="4952" y="66944"/>
                    <a:pt x="6157" y="68898"/>
                    <a:pt x="6157" y="71066"/>
                  </a:cubicBezTo>
                  <a:cubicBezTo>
                    <a:pt x="6157" y="73234"/>
                    <a:pt x="4952" y="75188"/>
                    <a:pt x="2998" y="76178"/>
                  </a:cubicBezTo>
                  <a:cubicBezTo>
                    <a:pt x="2972" y="76178"/>
                    <a:pt x="2945" y="76232"/>
                    <a:pt x="2945" y="76285"/>
                  </a:cubicBezTo>
                  <a:cubicBezTo>
                    <a:pt x="2891" y="78266"/>
                    <a:pt x="1821" y="80086"/>
                    <a:pt x="81" y="81076"/>
                  </a:cubicBezTo>
                  <a:cubicBezTo>
                    <a:pt x="27" y="81130"/>
                    <a:pt x="1" y="81183"/>
                    <a:pt x="27" y="81264"/>
                  </a:cubicBezTo>
                  <a:cubicBezTo>
                    <a:pt x="60" y="81297"/>
                    <a:pt x="104" y="81320"/>
                    <a:pt x="145" y="81320"/>
                  </a:cubicBezTo>
                  <a:cubicBezTo>
                    <a:pt x="170" y="81320"/>
                    <a:pt x="194" y="81311"/>
                    <a:pt x="215" y="81290"/>
                  </a:cubicBezTo>
                  <a:cubicBezTo>
                    <a:pt x="2008" y="80273"/>
                    <a:pt x="3105" y="78427"/>
                    <a:pt x="3186" y="76366"/>
                  </a:cubicBezTo>
                  <a:cubicBezTo>
                    <a:pt x="5193" y="75322"/>
                    <a:pt x="6424" y="73314"/>
                    <a:pt x="6424" y="71066"/>
                  </a:cubicBezTo>
                  <a:cubicBezTo>
                    <a:pt x="6424" y="68818"/>
                    <a:pt x="5193" y="66784"/>
                    <a:pt x="3186" y="65766"/>
                  </a:cubicBezTo>
                  <a:cubicBezTo>
                    <a:pt x="3105" y="63786"/>
                    <a:pt x="2088" y="61992"/>
                    <a:pt x="402" y="60922"/>
                  </a:cubicBezTo>
                  <a:cubicBezTo>
                    <a:pt x="2088" y="59878"/>
                    <a:pt x="3105" y="58085"/>
                    <a:pt x="3186" y="56104"/>
                  </a:cubicBezTo>
                  <a:cubicBezTo>
                    <a:pt x="5193" y="55060"/>
                    <a:pt x="6424" y="53053"/>
                    <a:pt x="6424" y="50804"/>
                  </a:cubicBezTo>
                  <a:cubicBezTo>
                    <a:pt x="6424" y="48556"/>
                    <a:pt x="5193" y="46522"/>
                    <a:pt x="3186" y="45505"/>
                  </a:cubicBezTo>
                  <a:cubicBezTo>
                    <a:pt x="3159" y="43604"/>
                    <a:pt x="2088" y="41731"/>
                    <a:pt x="402" y="40660"/>
                  </a:cubicBezTo>
                  <a:cubicBezTo>
                    <a:pt x="1901" y="39723"/>
                    <a:pt x="3320" y="37877"/>
                    <a:pt x="3186" y="35816"/>
                  </a:cubicBezTo>
                  <a:cubicBezTo>
                    <a:pt x="5193" y="34799"/>
                    <a:pt x="6424" y="32764"/>
                    <a:pt x="6424" y="30543"/>
                  </a:cubicBezTo>
                  <a:cubicBezTo>
                    <a:pt x="6424" y="28295"/>
                    <a:pt x="5193" y="26260"/>
                    <a:pt x="3186" y="25243"/>
                  </a:cubicBezTo>
                  <a:cubicBezTo>
                    <a:pt x="3105" y="23236"/>
                    <a:pt x="2062" y="21443"/>
                    <a:pt x="402" y="20399"/>
                  </a:cubicBezTo>
                  <a:cubicBezTo>
                    <a:pt x="2088" y="19328"/>
                    <a:pt x="3186" y="17454"/>
                    <a:pt x="3186" y="15608"/>
                  </a:cubicBezTo>
                  <a:cubicBezTo>
                    <a:pt x="3186" y="15608"/>
                    <a:pt x="3186" y="15581"/>
                    <a:pt x="3186" y="15554"/>
                  </a:cubicBezTo>
                  <a:cubicBezTo>
                    <a:pt x="5193" y="14537"/>
                    <a:pt x="6424" y="12503"/>
                    <a:pt x="6424" y="10255"/>
                  </a:cubicBezTo>
                  <a:cubicBezTo>
                    <a:pt x="6424" y="8033"/>
                    <a:pt x="5193" y="5999"/>
                    <a:pt x="3186" y="4982"/>
                  </a:cubicBezTo>
                  <a:lnTo>
                    <a:pt x="3186" y="4955"/>
                  </a:lnTo>
                  <a:cubicBezTo>
                    <a:pt x="3186" y="3028"/>
                    <a:pt x="2008" y="1074"/>
                    <a:pt x="215" y="30"/>
                  </a:cubicBezTo>
                  <a:cubicBezTo>
                    <a:pt x="194" y="10"/>
                    <a:pt x="170" y="1"/>
                    <a:pt x="14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68" name="Google Shape;2468;p107"/>
            <p:cNvSpPr/>
            <p:nvPr/>
          </p:nvSpPr>
          <p:spPr>
            <a:xfrm>
              <a:off x="839675" y="818875"/>
              <a:ext cx="159950" cy="2032875"/>
            </a:xfrm>
            <a:custGeom>
              <a:rect b="b" l="l" r="r" t="t"/>
              <a:pathLst>
                <a:path extrusionOk="0" h="81315" w="6398">
                  <a:moveTo>
                    <a:pt x="122" y="1"/>
                  </a:moveTo>
                  <a:cubicBezTo>
                    <a:pt x="83" y="1"/>
                    <a:pt x="44" y="20"/>
                    <a:pt x="27" y="70"/>
                  </a:cubicBezTo>
                  <a:cubicBezTo>
                    <a:pt x="0" y="70"/>
                    <a:pt x="0" y="97"/>
                    <a:pt x="0" y="124"/>
                  </a:cubicBezTo>
                  <a:cubicBezTo>
                    <a:pt x="0" y="178"/>
                    <a:pt x="27" y="204"/>
                    <a:pt x="54" y="231"/>
                  </a:cubicBezTo>
                  <a:cubicBezTo>
                    <a:pt x="1794" y="1248"/>
                    <a:pt x="2971" y="3175"/>
                    <a:pt x="2918" y="5022"/>
                  </a:cubicBezTo>
                  <a:cubicBezTo>
                    <a:pt x="2918" y="5076"/>
                    <a:pt x="2945" y="5129"/>
                    <a:pt x="2998" y="5156"/>
                  </a:cubicBezTo>
                  <a:cubicBezTo>
                    <a:pt x="4925" y="6119"/>
                    <a:pt x="6156" y="8073"/>
                    <a:pt x="6156" y="10268"/>
                  </a:cubicBezTo>
                  <a:cubicBezTo>
                    <a:pt x="6156" y="12436"/>
                    <a:pt x="4925" y="14390"/>
                    <a:pt x="2998" y="15354"/>
                  </a:cubicBezTo>
                  <a:cubicBezTo>
                    <a:pt x="2945" y="15380"/>
                    <a:pt x="2918" y="15434"/>
                    <a:pt x="2918" y="15487"/>
                  </a:cubicBezTo>
                  <a:cubicBezTo>
                    <a:pt x="2971" y="17334"/>
                    <a:pt x="1847" y="19235"/>
                    <a:pt x="81" y="20278"/>
                  </a:cubicBezTo>
                  <a:cubicBezTo>
                    <a:pt x="54" y="20278"/>
                    <a:pt x="27" y="20305"/>
                    <a:pt x="0" y="20359"/>
                  </a:cubicBezTo>
                  <a:cubicBezTo>
                    <a:pt x="0" y="20412"/>
                    <a:pt x="27" y="20466"/>
                    <a:pt x="54" y="20493"/>
                  </a:cubicBezTo>
                  <a:cubicBezTo>
                    <a:pt x="1794" y="21510"/>
                    <a:pt x="2864" y="23303"/>
                    <a:pt x="2918" y="25310"/>
                  </a:cubicBezTo>
                  <a:cubicBezTo>
                    <a:pt x="2918" y="25364"/>
                    <a:pt x="2945" y="25391"/>
                    <a:pt x="2998" y="25417"/>
                  </a:cubicBezTo>
                  <a:cubicBezTo>
                    <a:pt x="4925" y="26381"/>
                    <a:pt x="6156" y="28362"/>
                    <a:pt x="6156" y="30530"/>
                  </a:cubicBezTo>
                  <a:cubicBezTo>
                    <a:pt x="6156" y="32698"/>
                    <a:pt x="4925" y="34652"/>
                    <a:pt x="2998" y="35642"/>
                  </a:cubicBezTo>
                  <a:cubicBezTo>
                    <a:pt x="2945" y="35642"/>
                    <a:pt x="2918" y="35695"/>
                    <a:pt x="2918" y="35749"/>
                  </a:cubicBezTo>
                  <a:cubicBezTo>
                    <a:pt x="3078" y="37837"/>
                    <a:pt x="1606" y="39630"/>
                    <a:pt x="81" y="40540"/>
                  </a:cubicBezTo>
                  <a:cubicBezTo>
                    <a:pt x="54" y="40540"/>
                    <a:pt x="27" y="40594"/>
                    <a:pt x="0" y="40620"/>
                  </a:cubicBezTo>
                  <a:cubicBezTo>
                    <a:pt x="0" y="40674"/>
                    <a:pt x="27" y="40727"/>
                    <a:pt x="54" y="40754"/>
                  </a:cubicBezTo>
                  <a:cubicBezTo>
                    <a:pt x="1794" y="41771"/>
                    <a:pt x="2918" y="43645"/>
                    <a:pt x="2918" y="45545"/>
                  </a:cubicBezTo>
                  <a:cubicBezTo>
                    <a:pt x="2918" y="45545"/>
                    <a:pt x="2918" y="45545"/>
                    <a:pt x="2918" y="45572"/>
                  </a:cubicBezTo>
                  <a:cubicBezTo>
                    <a:pt x="2918" y="45626"/>
                    <a:pt x="2945" y="45652"/>
                    <a:pt x="2998" y="45679"/>
                  </a:cubicBezTo>
                  <a:cubicBezTo>
                    <a:pt x="4925" y="46669"/>
                    <a:pt x="6156" y="48623"/>
                    <a:pt x="6156" y="50791"/>
                  </a:cubicBezTo>
                  <a:cubicBezTo>
                    <a:pt x="6156" y="52959"/>
                    <a:pt x="4925" y="54913"/>
                    <a:pt x="2998" y="55904"/>
                  </a:cubicBezTo>
                  <a:cubicBezTo>
                    <a:pt x="2945" y="55930"/>
                    <a:pt x="2918" y="55957"/>
                    <a:pt x="2918" y="56011"/>
                  </a:cubicBezTo>
                  <a:cubicBezTo>
                    <a:pt x="2864" y="57991"/>
                    <a:pt x="1820" y="59785"/>
                    <a:pt x="81" y="60802"/>
                  </a:cubicBezTo>
                  <a:cubicBezTo>
                    <a:pt x="54" y="60828"/>
                    <a:pt x="27" y="60855"/>
                    <a:pt x="0" y="60882"/>
                  </a:cubicBezTo>
                  <a:cubicBezTo>
                    <a:pt x="0" y="60935"/>
                    <a:pt x="27" y="60989"/>
                    <a:pt x="54" y="61016"/>
                  </a:cubicBezTo>
                  <a:cubicBezTo>
                    <a:pt x="1794" y="62033"/>
                    <a:pt x="2864" y="63826"/>
                    <a:pt x="2918" y="65834"/>
                  </a:cubicBezTo>
                  <a:cubicBezTo>
                    <a:pt x="2918" y="65887"/>
                    <a:pt x="2945" y="65914"/>
                    <a:pt x="2998" y="65941"/>
                  </a:cubicBezTo>
                  <a:cubicBezTo>
                    <a:pt x="4925" y="66931"/>
                    <a:pt x="6156" y="68885"/>
                    <a:pt x="6156" y="71053"/>
                  </a:cubicBezTo>
                  <a:cubicBezTo>
                    <a:pt x="6156" y="73221"/>
                    <a:pt x="4925" y="75175"/>
                    <a:pt x="2998" y="76165"/>
                  </a:cubicBezTo>
                  <a:cubicBezTo>
                    <a:pt x="2945" y="76192"/>
                    <a:pt x="2918" y="76219"/>
                    <a:pt x="2918" y="76272"/>
                  </a:cubicBezTo>
                  <a:cubicBezTo>
                    <a:pt x="2864" y="78280"/>
                    <a:pt x="1794" y="80073"/>
                    <a:pt x="81" y="81090"/>
                  </a:cubicBezTo>
                  <a:cubicBezTo>
                    <a:pt x="0" y="81117"/>
                    <a:pt x="0" y="81197"/>
                    <a:pt x="27" y="81251"/>
                  </a:cubicBezTo>
                  <a:cubicBezTo>
                    <a:pt x="47" y="81290"/>
                    <a:pt x="95" y="81315"/>
                    <a:pt x="140" y="81315"/>
                  </a:cubicBezTo>
                  <a:cubicBezTo>
                    <a:pt x="157" y="81315"/>
                    <a:pt x="173" y="81311"/>
                    <a:pt x="188" y="81304"/>
                  </a:cubicBezTo>
                  <a:cubicBezTo>
                    <a:pt x="1981" y="80260"/>
                    <a:pt x="3105" y="78413"/>
                    <a:pt x="3159" y="76352"/>
                  </a:cubicBezTo>
                  <a:cubicBezTo>
                    <a:pt x="5166" y="75309"/>
                    <a:pt x="6397" y="73301"/>
                    <a:pt x="6397" y="71053"/>
                  </a:cubicBezTo>
                  <a:cubicBezTo>
                    <a:pt x="6397" y="68805"/>
                    <a:pt x="5166" y="66797"/>
                    <a:pt x="3159" y="65753"/>
                  </a:cubicBezTo>
                  <a:cubicBezTo>
                    <a:pt x="3105" y="63773"/>
                    <a:pt x="2061" y="61979"/>
                    <a:pt x="375" y="60909"/>
                  </a:cubicBezTo>
                  <a:cubicBezTo>
                    <a:pt x="2061" y="59865"/>
                    <a:pt x="3105" y="58072"/>
                    <a:pt x="3159" y="56091"/>
                  </a:cubicBezTo>
                  <a:cubicBezTo>
                    <a:pt x="5166" y="55047"/>
                    <a:pt x="6397" y="53040"/>
                    <a:pt x="6397" y="50791"/>
                  </a:cubicBezTo>
                  <a:cubicBezTo>
                    <a:pt x="6397" y="48543"/>
                    <a:pt x="5166" y="46536"/>
                    <a:pt x="3159" y="45492"/>
                  </a:cubicBezTo>
                  <a:cubicBezTo>
                    <a:pt x="3159" y="43591"/>
                    <a:pt x="2061" y="41718"/>
                    <a:pt x="375" y="40647"/>
                  </a:cubicBezTo>
                  <a:cubicBezTo>
                    <a:pt x="1901" y="39710"/>
                    <a:pt x="3292" y="37890"/>
                    <a:pt x="3185" y="35829"/>
                  </a:cubicBezTo>
                  <a:cubicBezTo>
                    <a:pt x="5166" y="34785"/>
                    <a:pt x="6397" y="32751"/>
                    <a:pt x="6397" y="30530"/>
                  </a:cubicBezTo>
                  <a:cubicBezTo>
                    <a:pt x="6397" y="28281"/>
                    <a:pt x="5166" y="26247"/>
                    <a:pt x="3159" y="25230"/>
                  </a:cubicBezTo>
                  <a:cubicBezTo>
                    <a:pt x="3078" y="23223"/>
                    <a:pt x="2035" y="21429"/>
                    <a:pt x="375" y="20386"/>
                  </a:cubicBezTo>
                  <a:cubicBezTo>
                    <a:pt x="2061" y="19315"/>
                    <a:pt x="3159" y="17441"/>
                    <a:pt x="3159" y="15595"/>
                  </a:cubicBezTo>
                  <a:cubicBezTo>
                    <a:pt x="3159" y="15595"/>
                    <a:pt x="3159" y="15568"/>
                    <a:pt x="3159" y="15541"/>
                  </a:cubicBezTo>
                  <a:cubicBezTo>
                    <a:pt x="5166" y="14524"/>
                    <a:pt x="6397" y="12490"/>
                    <a:pt x="6397" y="10268"/>
                  </a:cubicBezTo>
                  <a:cubicBezTo>
                    <a:pt x="6397" y="8020"/>
                    <a:pt x="5166" y="5986"/>
                    <a:pt x="3159" y="4969"/>
                  </a:cubicBezTo>
                  <a:lnTo>
                    <a:pt x="3159" y="4942"/>
                  </a:lnTo>
                  <a:cubicBezTo>
                    <a:pt x="3159" y="3041"/>
                    <a:pt x="1981" y="1061"/>
                    <a:pt x="188" y="17"/>
                  </a:cubicBezTo>
                  <a:cubicBezTo>
                    <a:pt x="168" y="7"/>
                    <a:pt x="145" y="1"/>
                    <a:pt x="12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69" name="Google Shape;2469;p107"/>
            <p:cNvSpPr/>
            <p:nvPr/>
          </p:nvSpPr>
          <p:spPr>
            <a:xfrm>
              <a:off x="685775" y="566950"/>
              <a:ext cx="159950" cy="2033000"/>
            </a:xfrm>
            <a:custGeom>
              <a:rect b="b" l="l" r="r" t="t"/>
              <a:pathLst>
                <a:path extrusionOk="0" h="81320" w="6398">
                  <a:moveTo>
                    <a:pt x="119" y="1"/>
                  </a:moveTo>
                  <a:cubicBezTo>
                    <a:pt x="81" y="1"/>
                    <a:pt x="44" y="24"/>
                    <a:pt x="27" y="57"/>
                  </a:cubicBezTo>
                  <a:cubicBezTo>
                    <a:pt x="27" y="84"/>
                    <a:pt x="0" y="110"/>
                    <a:pt x="0" y="137"/>
                  </a:cubicBezTo>
                  <a:cubicBezTo>
                    <a:pt x="0" y="164"/>
                    <a:pt x="27" y="217"/>
                    <a:pt x="81" y="244"/>
                  </a:cubicBezTo>
                  <a:cubicBezTo>
                    <a:pt x="1820" y="1261"/>
                    <a:pt x="2944" y="3188"/>
                    <a:pt x="2918" y="5035"/>
                  </a:cubicBezTo>
                  <a:cubicBezTo>
                    <a:pt x="2918" y="5089"/>
                    <a:pt x="2944" y="5142"/>
                    <a:pt x="2998" y="5169"/>
                  </a:cubicBezTo>
                  <a:cubicBezTo>
                    <a:pt x="4952" y="6133"/>
                    <a:pt x="6156" y="8086"/>
                    <a:pt x="6156" y="10255"/>
                  </a:cubicBezTo>
                  <a:cubicBezTo>
                    <a:pt x="6156" y="12449"/>
                    <a:pt x="4952" y="14403"/>
                    <a:pt x="2998" y="15367"/>
                  </a:cubicBezTo>
                  <a:cubicBezTo>
                    <a:pt x="2944" y="15394"/>
                    <a:pt x="2918" y="15447"/>
                    <a:pt x="2918" y="15501"/>
                  </a:cubicBezTo>
                  <a:cubicBezTo>
                    <a:pt x="2998" y="17347"/>
                    <a:pt x="1847" y="19248"/>
                    <a:pt x="81" y="20292"/>
                  </a:cubicBezTo>
                  <a:cubicBezTo>
                    <a:pt x="54" y="20292"/>
                    <a:pt x="27" y="20318"/>
                    <a:pt x="27" y="20372"/>
                  </a:cubicBezTo>
                  <a:cubicBezTo>
                    <a:pt x="0" y="20425"/>
                    <a:pt x="27" y="20479"/>
                    <a:pt x="81" y="20506"/>
                  </a:cubicBezTo>
                  <a:cubicBezTo>
                    <a:pt x="1794" y="21496"/>
                    <a:pt x="2864" y="23316"/>
                    <a:pt x="2918" y="25324"/>
                  </a:cubicBezTo>
                  <a:cubicBezTo>
                    <a:pt x="2918" y="25350"/>
                    <a:pt x="2944" y="25404"/>
                    <a:pt x="2998" y="25431"/>
                  </a:cubicBezTo>
                  <a:cubicBezTo>
                    <a:pt x="4952" y="26394"/>
                    <a:pt x="6156" y="28348"/>
                    <a:pt x="6156" y="30543"/>
                  </a:cubicBezTo>
                  <a:cubicBezTo>
                    <a:pt x="6156" y="32711"/>
                    <a:pt x="4952" y="34665"/>
                    <a:pt x="2998" y="35628"/>
                  </a:cubicBezTo>
                  <a:cubicBezTo>
                    <a:pt x="2944" y="35655"/>
                    <a:pt x="2918" y="35709"/>
                    <a:pt x="2918" y="35762"/>
                  </a:cubicBezTo>
                  <a:cubicBezTo>
                    <a:pt x="3078" y="37823"/>
                    <a:pt x="1633" y="39643"/>
                    <a:pt x="81" y="40553"/>
                  </a:cubicBezTo>
                  <a:cubicBezTo>
                    <a:pt x="54" y="40553"/>
                    <a:pt x="27" y="40580"/>
                    <a:pt x="27" y="40633"/>
                  </a:cubicBezTo>
                  <a:cubicBezTo>
                    <a:pt x="0" y="40687"/>
                    <a:pt x="27" y="40741"/>
                    <a:pt x="81" y="40767"/>
                  </a:cubicBezTo>
                  <a:cubicBezTo>
                    <a:pt x="1820" y="41784"/>
                    <a:pt x="2918" y="43658"/>
                    <a:pt x="2918" y="45532"/>
                  </a:cubicBezTo>
                  <a:cubicBezTo>
                    <a:pt x="2918" y="45558"/>
                    <a:pt x="2918" y="45558"/>
                    <a:pt x="2918" y="45585"/>
                  </a:cubicBezTo>
                  <a:cubicBezTo>
                    <a:pt x="2918" y="45612"/>
                    <a:pt x="2944" y="45665"/>
                    <a:pt x="2998" y="45692"/>
                  </a:cubicBezTo>
                  <a:cubicBezTo>
                    <a:pt x="4952" y="46656"/>
                    <a:pt x="6156" y="48636"/>
                    <a:pt x="6156" y="50804"/>
                  </a:cubicBezTo>
                  <a:cubicBezTo>
                    <a:pt x="6156" y="52972"/>
                    <a:pt x="4952" y="54926"/>
                    <a:pt x="2998" y="55917"/>
                  </a:cubicBezTo>
                  <a:cubicBezTo>
                    <a:pt x="2944" y="55917"/>
                    <a:pt x="2918" y="55970"/>
                    <a:pt x="2918" y="56024"/>
                  </a:cubicBezTo>
                  <a:cubicBezTo>
                    <a:pt x="2891" y="58004"/>
                    <a:pt x="1820" y="59798"/>
                    <a:pt x="81" y="60815"/>
                  </a:cubicBezTo>
                  <a:cubicBezTo>
                    <a:pt x="54" y="60815"/>
                    <a:pt x="27" y="60868"/>
                    <a:pt x="27" y="60895"/>
                  </a:cubicBezTo>
                  <a:cubicBezTo>
                    <a:pt x="0" y="60949"/>
                    <a:pt x="27" y="61002"/>
                    <a:pt x="81" y="61029"/>
                  </a:cubicBezTo>
                  <a:cubicBezTo>
                    <a:pt x="1820" y="62046"/>
                    <a:pt x="2891" y="63839"/>
                    <a:pt x="2918" y="65847"/>
                  </a:cubicBezTo>
                  <a:cubicBezTo>
                    <a:pt x="2918" y="65900"/>
                    <a:pt x="2944" y="65927"/>
                    <a:pt x="2998" y="65954"/>
                  </a:cubicBezTo>
                  <a:cubicBezTo>
                    <a:pt x="4952" y="66944"/>
                    <a:pt x="6156" y="68898"/>
                    <a:pt x="6156" y="71066"/>
                  </a:cubicBezTo>
                  <a:cubicBezTo>
                    <a:pt x="6156" y="73234"/>
                    <a:pt x="4952" y="75188"/>
                    <a:pt x="2998" y="76178"/>
                  </a:cubicBezTo>
                  <a:cubicBezTo>
                    <a:pt x="2944" y="76178"/>
                    <a:pt x="2918" y="76232"/>
                    <a:pt x="2918" y="76285"/>
                  </a:cubicBezTo>
                  <a:cubicBezTo>
                    <a:pt x="2891" y="78293"/>
                    <a:pt x="1820" y="80086"/>
                    <a:pt x="81" y="81076"/>
                  </a:cubicBezTo>
                  <a:cubicBezTo>
                    <a:pt x="27" y="81130"/>
                    <a:pt x="0" y="81183"/>
                    <a:pt x="27" y="81264"/>
                  </a:cubicBezTo>
                  <a:cubicBezTo>
                    <a:pt x="60" y="81297"/>
                    <a:pt x="93" y="81320"/>
                    <a:pt x="133" y="81320"/>
                  </a:cubicBezTo>
                  <a:cubicBezTo>
                    <a:pt x="157" y="81320"/>
                    <a:pt x="184" y="81311"/>
                    <a:pt x="214" y="81290"/>
                  </a:cubicBezTo>
                  <a:cubicBezTo>
                    <a:pt x="2008" y="80273"/>
                    <a:pt x="3105" y="78427"/>
                    <a:pt x="3185" y="76366"/>
                  </a:cubicBezTo>
                  <a:cubicBezTo>
                    <a:pt x="5166" y="75322"/>
                    <a:pt x="6397" y="73314"/>
                    <a:pt x="6397" y="71066"/>
                  </a:cubicBezTo>
                  <a:cubicBezTo>
                    <a:pt x="6397" y="68818"/>
                    <a:pt x="5166" y="66784"/>
                    <a:pt x="3185" y="65766"/>
                  </a:cubicBezTo>
                  <a:cubicBezTo>
                    <a:pt x="3105" y="63786"/>
                    <a:pt x="2061" y="61992"/>
                    <a:pt x="375" y="60922"/>
                  </a:cubicBezTo>
                  <a:cubicBezTo>
                    <a:pt x="2061" y="59878"/>
                    <a:pt x="3105" y="58085"/>
                    <a:pt x="3185" y="56104"/>
                  </a:cubicBezTo>
                  <a:cubicBezTo>
                    <a:pt x="5166" y="55060"/>
                    <a:pt x="6397" y="53053"/>
                    <a:pt x="6397" y="50804"/>
                  </a:cubicBezTo>
                  <a:cubicBezTo>
                    <a:pt x="6397" y="48556"/>
                    <a:pt x="5166" y="46522"/>
                    <a:pt x="3185" y="45505"/>
                  </a:cubicBezTo>
                  <a:cubicBezTo>
                    <a:pt x="3159" y="43604"/>
                    <a:pt x="2088" y="41731"/>
                    <a:pt x="375" y="40660"/>
                  </a:cubicBezTo>
                  <a:cubicBezTo>
                    <a:pt x="1901" y="39723"/>
                    <a:pt x="3292" y="37903"/>
                    <a:pt x="3185" y="35816"/>
                  </a:cubicBezTo>
                  <a:cubicBezTo>
                    <a:pt x="5166" y="34799"/>
                    <a:pt x="6397" y="32764"/>
                    <a:pt x="6397" y="30543"/>
                  </a:cubicBezTo>
                  <a:cubicBezTo>
                    <a:pt x="6397" y="28295"/>
                    <a:pt x="5166" y="26260"/>
                    <a:pt x="3185" y="25243"/>
                  </a:cubicBezTo>
                  <a:cubicBezTo>
                    <a:pt x="3078" y="23236"/>
                    <a:pt x="2061" y="21443"/>
                    <a:pt x="375" y="20399"/>
                  </a:cubicBezTo>
                  <a:cubicBezTo>
                    <a:pt x="2088" y="19328"/>
                    <a:pt x="3185" y="17401"/>
                    <a:pt x="3185" y="15554"/>
                  </a:cubicBezTo>
                  <a:cubicBezTo>
                    <a:pt x="5166" y="14537"/>
                    <a:pt x="6397" y="12503"/>
                    <a:pt x="6397" y="10255"/>
                  </a:cubicBezTo>
                  <a:cubicBezTo>
                    <a:pt x="6397" y="8033"/>
                    <a:pt x="5166" y="5999"/>
                    <a:pt x="3185" y="4982"/>
                  </a:cubicBezTo>
                  <a:lnTo>
                    <a:pt x="3185" y="4955"/>
                  </a:lnTo>
                  <a:cubicBezTo>
                    <a:pt x="3185" y="3028"/>
                    <a:pt x="1981" y="1074"/>
                    <a:pt x="188" y="30"/>
                  </a:cubicBezTo>
                  <a:cubicBezTo>
                    <a:pt x="167" y="10"/>
                    <a:pt x="143" y="1"/>
                    <a:pt x="11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70" name="Google Shape;2470;p107"/>
            <p:cNvSpPr/>
            <p:nvPr/>
          </p:nvSpPr>
          <p:spPr>
            <a:xfrm>
              <a:off x="531875" y="818875"/>
              <a:ext cx="160600" cy="2032875"/>
            </a:xfrm>
            <a:custGeom>
              <a:rect b="b" l="l" r="r" t="t"/>
              <a:pathLst>
                <a:path extrusionOk="0" h="81315" w="6424">
                  <a:moveTo>
                    <a:pt x="147" y="1"/>
                  </a:moveTo>
                  <a:cubicBezTo>
                    <a:pt x="106" y="1"/>
                    <a:pt x="61" y="20"/>
                    <a:pt x="27" y="70"/>
                  </a:cubicBezTo>
                  <a:cubicBezTo>
                    <a:pt x="27" y="70"/>
                    <a:pt x="27" y="97"/>
                    <a:pt x="27" y="124"/>
                  </a:cubicBezTo>
                  <a:cubicBezTo>
                    <a:pt x="27" y="178"/>
                    <a:pt x="54" y="204"/>
                    <a:pt x="80" y="231"/>
                  </a:cubicBezTo>
                  <a:cubicBezTo>
                    <a:pt x="1820" y="1248"/>
                    <a:pt x="2971" y="3175"/>
                    <a:pt x="2944" y="5022"/>
                  </a:cubicBezTo>
                  <a:cubicBezTo>
                    <a:pt x="2944" y="5076"/>
                    <a:pt x="2971" y="5129"/>
                    <a:pt x="2998" y="5156"/>
                  </a:cubicBezTo>
                  <a:cubicBezTo>
                    <a:pt x="4952" y="6119"/>
                    <a:pt x="6156" y="8073"/>
                    <a:pt x="6156" y="10268"/>
                  </a:cubicBezTo>
                  <a:cubicBezTo>
                    <a:pt x="6156" y="12436"/>
                    <a:pt x="4952" y="14390"/>
                    <a:pt x="2998" y="15354"/>
                  </a:cubicBezTo>
                  <a:cubicBezTo>
                    <a:pt x="2971" y="15380"/>
                    <a:pt x="2944" y="15461"/>
                    <a:pt x="2944" y="15487"/>
                  </a:cubicBezTo>
                  <a:cubicBezTo>
                    <a:pt x="2998" y="17334"/>
                    <a:pt x="1847" y="19235"/>
                    <a:pt x="107" y="20278"/>
                  </a:cubicBezTo>
                  <a:cubicBezTo>
                    <a:pt x="54" y="20278"/>
                    <a:pt x="27" y="20305"/>
                    <a:pt x="27" y="20359"/>
                  </a:cubicBezTo>
                  <a:cubicBezTo>
                    <a:pt x="0" y="20412"/>
                    <a:pt x="27" y="20466"/>
                    <a:pt x="80" y="20493"/>
                  </a:cubicBezTo>
                  <a:cubicBezTo>
                    <a:pt x="1793" y="21510"/>
                    <a:pt x="2864" y="23303"/>
                    <a:pt x="2944" y="25310"/>
                  </a:cubicBezTo>
                  <a:cubicBezTo>
                    <a:pt x="2944" y="25364"/>
                    <a:pt x="2971" y="25391"/>
                    <a:pt x="2998" y="25417"/>
                  </a:cubicBezTo>
                  <a:cubicBezTo>
                    <a:pt x="4952" y="26381"/>
                    <a:pt x="6156" y="28362"/>
                    <a:pt x="6156" y="30530"/>
                  </a:cubicBezTo>
                  <a:cubicBezTo>
                    <a:pt x="6156" y="32698"/>
                    <a:pt x="4952" y="34652"/>
                    <a:pt x="2998" y="35642"/>
                  </a:cubicBezTo>
                  <a:cubicBezTo>
                    <a:pt x="2971" y="35642"/>
                    <a:pt x="2944" y="35695"/>
                    <a:pt x="2944" y="35749"/>
                  </a:cubicBezTo>
                  <a:cubicBezTo>
                    <a:pt x="3105" y="37837"/>
                    <a:pt x="1633" y="39630"/>
                    <a:pt x="107" y="40540"/>
                  </a:cubicBezTo>
                  <a:cubicBezTo>
                    <a:pt x="54" y="40540"/>
                    <a:pt x="27" y="40594"/>
                    <a:pt x="27" y="40620"/>
                  </a:cubicBezTo>
                  <a:cubicBezTo>
                    <a:pt x="0" y="40674"/>
                    <a:pt x="27" y="40727"/>
                    <a:pt x="80" y="40754"/>
                  </a:cubicBezTo>
                  <a:cubicBezTo>
                    <a:pt x="1820" y="41771"/>
                    <a:pt x="2944" y="43645"/>
                    <a:pt x="2944" y="45545"/>
                  </a:cubicBezTo>
                  <a:cubicBezTo>
                    <a:pt x="2944" y="45545"/>
                    <a:pt x="2944" y="45545"/>
                    <a:pt x="2944" y="45572"/>
                  </a:cubicBezTo>
                  <a:cubicBezTo>
                    <a:pt x="2944" y="45626"/>
                    <a:pt x="2971" y="45652"/>
                    <a:pt x="2998" y="45679"/>
                  </a:cubicBezTo>
                  <a:cubicBezTo>
                    <a:pt x="4952" y="46669"/>
                    <a:pt x="6156" y="48623"/>
                    <a:pt x="6156" y="50791"/>
                  </a:cubicBezTo>
                  <a:cubicBezTo>
                    <a:pt x="6156" y="52959"/>
                    <a:pt x="4952" y="54913"/>
                    <a:pt x="2998" y="55904"/>
                  </a:cubicBezTo>
                  <a:cubicBezTo>
                    <a:pt x="2971" y="55930"/>
                    <a:pt x="2944" y="55957"/>
                    <a:pt x="2944" y="56011"/>
                  </a:cubicBezTo>
                  <a:cubicBezTo>
                    <a:pt x="2891" y="57991"/>
                    <a:pt x="1820" y="59785"/>
                    <a:pt x="107" y="60802"/>
                  </a:cubicBezTo>
                  <a:cubicBezTo>
                    <a:pt x="54" y="60828"/>
                    <a:pt x="27" y="60855"/>
                    <a:pt x="27" y="60882"/>
                  </a:cubicBezTo>
                  <a:cubicBezTo>
                    <a:pt x="0" y="60935"/>
                    <a:pt x="27" y="60989"/>
                    <a:pt x="80" y="61016"/>
                  </a:cubicBezTo>
                  <a:cubicBezTo>
                    <a:pt x="1820" y="62033"/>
                    <a:pt x="2891" y="63826"/>
                    <a:pt x="2944" y="65834"/>
                  </a:cubicBezTo>
                  <a:cubicBezTo>
                    <a:pt x="2944" y="65887"/>
                    <a:pt x="2971" y="65914"/>
                    <a:pt x="2998" y="65941"/>
                  </a:cubicBezTo>
                  <a:cubicBezTo>
                    <a:pt x="4952" y="66931"/>
                    <a:pt x="6156" y="68885"/>
                    <a:pt x="6156" y="71053"/>
                  </a:cubicBezTo>
                  <a:cubicBezTo>
                    <a:pt x="6156" y="73221"/>
                    <a:pt x="4952" y="75175"/>
                    <a:pt x="2998" y="76165"/>
                  </a:cubicBezTo>
                  <a:cubicBezTo>
                    <a:pt x="2971" y="76192"/>
                    <a:pt x="2944" y="76219"/>
                    <a:pt x="2944" y="76272"/>
                  </a:cubicBezTo>
                  <a:cubicBezTo>
                    <a:pt x="2891" y="78280"/>
                    <a:pt x="1820" y="80073"/>
                    <a:pt x="80" y="81090"/>
                  </a:cubicBezTo>
                  <a:cubicBezTo>
                    <a:pt x="27" y="81117"/>
                    <a:pt x="0" y="81197"/>
                    <a:pt x="54" y="81251"/>
                  </a:cubicBezTo>
                  <a:cubicBezTo>
                    <a:pt x="73" y="81290"/>
                    <a:pt x="122" y="81315"/>
                    <a:pt x="167" y="81315"/>
                  </a:cubicBezTo>
                  <a:cubicBezTo>
                    <a:pt x="184" y="81315"/>
                    <a:pt x="200" y="81311"/>
                    <a:pt x="214" y="81304"/>
                  </a:cubicBezTo>
                  <a:cubicBezTo>
                    <a:pt x="2008" y="80260"/>
                    <a:pt x="3105" y="78413"/>
                    <a:pt x="3185" y="76352"/>
                  </a:cubicBezTo>
                  <a:cubicBezTo>
                    <a:pt x="5193" y="75309"/>
                    <a:pt x="6424" y="73301"/>
                    <a:pt x="6424" y="71053"/>
                  </a:cubicBezTo>
                  <a:cubicBezTo>
                    <a:pt x="6424" y="68805"/>
                    <a:pt x="5193" y="66797"/>
                    <a:pt x="3185" y="65753"/>
                  </a:cubicBezTo>
                  <a:cubicBezTo>
                    <a:pt x="3105" y="63773"/>
                    <a:pt x="2088" y="61979"/>
                    <a:pt x="402" y="60909"/>
                  </a:cubicBezTo>
                  <a:cubicBezTo>
                    <a:pt x="2088" y="59865"/>
                    <a:pt x="3105" y="58072"/>
                    <a:pt x="3185" y="56091"/>
                  </a:cubicBezTo>
                  <a:cubicBezTo>
                    <a:pt x="5193" y="55047"/>
                    <a:pt x="6424" y="53040"/>
                    <a:pt x="6424" y="50791"/>
                  </a:cubicBezTo>
                  <a:cubicBezTo>
                    <a:pt x="6424" y="48543"/>
                    <a:pt x="5193" y="46536"/>
                    <a:pt x="3185" y="45492"/>
                  </a:cubicBezTo>
                  <a:cubicBezTo>
                    <a:pt x="3185" y="43591"/>
                    <a:pt x="2088" y="41718"/>
                    <a:pt x="402" y="40647"/>
                  </a:cubicBezTo>
                  <a:cubicBezTo>
                    <a:pt x="1900" y="39710"/>
                    <a:pt x="3319" y="37890"/>
                    <a:pt x="3185" y="35829"/>
                  </a:cubicBezTo>
                  <a:cubicBezTo>
                    <a:pt x="5193" y="34785"/>
                    <a:pt x="6424" y="32751"/>
                    <a:pt x="6424" y="30530"/>
                  </a:cubicBezTo>
                  <a:cubicBezTo>
                    <a:pt x="6424" y="28281"/>
                    <a:pt x="5193" y="26247"/>
                    <a:pt x="3185" y="25230"/>
                  </a:cubicBezTo>
                  <a:cubicBezTo>
                    <a:pt x="3105" y="23223"/>
                    <a:pt x="2061" y="21429"/>
                    <a:pt x="402" y="20386"/>
                  </a:cubicBezTo>
                  <a:cubicBezTo>
                    <a:pt x="2088" y="19315"/>
                    <a:pt x="3185" y="17441"/>
                    <a:pt x="3185" y="15595"/>
                  </a:cubicBezTo>
                  <a:cubicBezTo>
                    <a:pt x="3185" y="15595"/>
                    <a:pt x="3185" y="15568"/>
                    <a:pt x="3185" y="15541"/>
                  </a:cubicBezTo>
                  <a:cubicBezTo>
                    <a:pt x="5193" y="14524"/>
                    <a:pt x="6424" y="12490"/>
                    <a:pt x="6424" y="10268"/>
                  </a:cubicBezTo>
                  <a:cubicBezTo>
                    <a:pt x="6424" y="8020"/>
                    <a:pt x="5193" y="5986"/>
                    <a:pt x="3185" y="4969"/>
                  </a:cubicBezTo>
                  <a:lnTo>
                    <a:pt x="3185" y="4942"/>
                  </a:lnTo>
                  <a:cubicBezTo>
                    <a:pt x="3185" y="3041"/>
                    <a:pt x="2008" y="1061"/>
                    <a:pt x="214" y="17"/>
                  </a:cubicBezTo>
                  <a:cubicBezTo>
                    <a:pt x="195" y="7"/>
                    <a:pt x="171" y="1"/>
                    <a:pt x="14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71" name="Google Shape;2471;p107"/>
            <p:cNvSpPr/>
            <p:nvPr/>
          </p:nvSpPr>
          <p:spPr>
            <a:xfrm>
              <a:off x="378625" y="566950"/>
              <a:ext cx="159950" cy="2033000"/>
            </a:xfrm>
            <a:custGeom>
              <a:rect b="b" l="l" r="r" t="t"/>
              <a:pathLst>
                <a:path extrusionOk="0" h="81320" w="6398">
                  <a:moveTo>
                    <a:pt x="120" y="1"/>
                  </a:moveTo>
                  <a:cubicBezTo>
                    <a:pt x="81" y="1"/>
                    <a:pt x="44" y="24"/>
                    <a:pt x="28" y="57"/>
                  </a:cubicBezTo>
                  <a:cubicBezTo>
                    <a:pt x="1" y="84"/>
                    <a:pt x="1" y="110"/>
                    <a:pt x="1" y="137"/>
                  </a:cubicBezTo>
                  <a:cubicBezTo>
                    <a:pt x="1" y="164"/>
                    <a:pt x="28" y="217"/>
                    <a:pt x="54" y="244"/>
                  </a:cubicBezTo>
                  <a:cubicBezTo>
                    <a:pt x="1821" y="1261"/>
                    <a:pt x="2972" y="3188"/>
                    <a:pt x="2918" y="5035"/>
                  </a:cubicBezTo>
                  <a:cubicBezTo>
                    <a:pt x="2918" y="5116"/>
                    <a:pt x="2945" y="5142"/>
                    <a:pt x="2999" y="5169"/>
                  </a:cubicBezTo>
                  <a:cubicBezTo>
                    <a:pt x="4952" y="6133"/>
                    <a:pt x="6157" y="8086"/>
                    <a:pt x="6157" y="10255"/>
                  </a:cubicBezTo>
                  <a:cubicBezTo>
                    <a:pt x="6157" y="12449"/>
                    <a:pt x="4952" y="14403"/>
                    <a:pt x="2999" y="15367"/>
                  </a:cubicBezTo>
                  <a:cubicBezTo>
                    <a:pt x="2945" y="15394"/>
                    <a:pt x="2918" y="15447"/>
                    <a:pt x="2918" y="15501"/>
                  </a:cubicBezTo>
                  <a:cubicBezTo>
                    <a:pt x="2972" y="17347"/>
                    <a:pt x="1848" y="19248"/>
                    <a:pt x="81" y="20292"/>
                  </a:cubicBezTo>
                  <a:cubicBezTo>
                    <a:pt x="54" y="20292"/>
                    <a:pt x="28" y="20318"/>
                    <a:pt x="1" y="20372"/>
                  </a:cubicBezTo>
                  <a:cubicBezTo>
                    <a:pt x="1" y="20425"/>
                    <a:pt x="28" y="20479"/>
                    <a:pt x="54" y="20506"/>
                  </a:cubicBezTo>
                  <a:cubicBezTo>
                    <a:pt x="1794" y="21496"/>
                    <a:pt x="2865" y="23316"/>
                    <a:pt x="2918" y="25324"/>
                  </a:cubicBezTo>
                  <a:cubicBezTo>
                    <a:pt x="2918" y="25350"/>
                    <a:pt x="2945" y="25404"/>
                    <a:pt x="2999" y="25431"/>
                  </a:cubicBezTo>
                  <a:cubicBezTo>
                    <a:pt x="4952" y="26394"/>
                    <a:pt x="6157" y="28348"/>
                    <a:pt x="6157" y="30543"/>
                  </a:cubicBezTo>
                  <a:cubicBezTo>
                    <a:pt x="6157" y="32711"/>
                    <a:pt x="4952" y="34665"/>
                    <a:pt x="2999" y="35628"/>
                  </a:cubicBezTo>
                  <a:cubicBezTo>
                    <a:pt x="2945" y="35655"/>
                    <a:pt x="2918" y="35709"/>
                    <a:pt x="2918" y="35762"/>
                  </a:cubicBezTo>
                  <a:cubicBezTo>
                    <a:pt x="3079" y="37823"/>
                    <a:pt x="1607" y="39643"/>
                    <a:pt x="81" y="40553"/>
                  </a:cubicBezTo>
                  <a:cubicBezTo>
                    <a:pt x="54" y="40553"/>
                    <a:pt x="28" y="40580"/>
                    <a:pt x="1" y="40633"/>
                  </a:cubicBezTo>
                  <a:cubicBezTo>
                    <a:pt x="1" y="40687"/>
                    <a:pt x="28" y="40741"/>
                    <a:pt x="54" y="40767"/>
                  </a:cubicBezTo>
                  <a:cubicBezTo>
                    <a:pt x="1794" y="41784"/>
                    <a:pt x="2918" y="43658"/>
                    <a:pt x="2918" y="45532"/>
                  </a:cubicBezTo>
                  <a:cubicBezTo>
                    <a:pt x="2918" y="45558"/>
                    <a:pt x="2918" y="45558"/>
                    <a:pt x="2918" y="45585"/>
                  </a:cubicBezTo>
                  <a:cubicBezTo>
                    <a:pt x="2918" y="45612"/>
                    <a:pt x="2945" y="45665"/>
                    <a:pt x="2999" y="45692"/>
                  </a:cubicBezTo>
                  <a:cubicBezTo>
                    <a:pt x="4952" y="46656"/>
                    <a:pt x="6157" y="48636"/>
                    <a:pt x="6157" y="50804"/>
                  </a:cubicBezTo>
                  <a:cubicBezTo>
                    <a:pt x="6157" y="52972"/>
                    <a:pt x="4952" y="54926"/>
                    <a:pt x="2999" y="55917"/>
                  </a:cubicBezTo>
                  <a:cubicBezTo>
                    <a:pt x="2945" y="55917"/>
                    <a:pt x="2918" y="55970"/>
                    <a:pt x="2918" y="56024"/>
                  </a:cubicBezTo>
                  <a:cubicBezTo>
                    <a:pt x="2865" y="58004"/>
                    <a:pt x="1821" y="59798"/>
                    <a:pt x="81" y="60815"/>
                  </a:cubicBezTo>
                  <a:cubicBezTo>
                    <a:pt x="54" y="60815"/>
                    <a:pt x="28" y="60868"/>
                    <a:pt x="1" y="60895"/>
                  </a:cubicBezTo>
                  <a:cubicBezTo>
                    <a:pt x="1" y="60949"/>
                    <a:pt x="28" y="61002"/>
                    <a:pt x="54" y="61029"/>
                  </a:cubicBezTo>
                  <a:cubicBezTo>
                    <a:pt x="1794" y="62046"/>
                    <a:pt x="2865" y="63839"/>
                    <a:pt x="2918" y="65847"/>
                  </a:cubicBezTo>
                  <a:cubicBezTo>
                    <a:pt x="2918" y="65900"/>
                    <a:pt x="2945" y="65927"/>
                    <a:pt x="2999" y="65954"/>
                  </a:cubicBezTo>
                  <a:cubicBezTo>
                    <a:pt x="4952" y="66944"/>
                    <a:pt x="6157" y="68898"/>
                    <a:pt x="6157" y="71066"/>
                  </a:cubicBezTo>
                  <a:cubicBezTo>
                    <a:pt x="6157" y="73234"/>
                    <a:pt x="4952" y="75188"/>
                    <a:pt x="2999" y="76178"/>
                  </a:cubicBezTo>
                  <a:cubicBezTo>
                    <a:pt x="2945" y="76178"/>
                    <a:pt x="2918" y="76232"/>
                    <a:pt x="2918" y="76285"/>
                  </a:cubicBezTo>
                  <a:cubicBezTo>
                    <a:pt x="2865" y="78293"/>
                    <a:pt x="1821" y="80086"/>
                    <a:pt x="81" y="81076"/>
                  </a:cubicBezTo>
                  <a:cubicBezTo>
                    <a:pt x="1" y="81130"/>
                    <a:pt x="1" y="81183"/>
                    <a:pt x="28" y="81264"/>
                  </a:cubicBezTo>
                  <a:cubicBezTo>
                    <a:pt x="44" y="81297"/>
                    <a:pt x="81" y="81320"/>
                    <a:pt x="120" y="81320"/>
                  </a:cubicBezTo>
                  <a:cubicBezTo>
                    <a:pt x="143" y="81320"/>
                    <a:pt x="168" y="81311"/>
                    <a:pt x="188" y="81290"/>
                  </a:cubicBezTo>
                  <a:cubicBezTo>
                    <a:pt x="1981" y="80273"/>
                    <a:pt x="3106" y="78427"/>
                    <a:pt x="3159" y="76366"/>
                  </a:cubicBezTo>
                  <a:cubicBezTo>
                    <a:pt x="5167" y="75322"/>
                    <a:pt x="6398" y="73314"/>
                    <a:pt x="6398" y="71066"/>
                  </a:cubicBezTo>
                  <a:cubicBezTo>
                    <a:pt x="6398" y="68818"/>
                    <a:pt x="5167" y="66784"/>
                    <a:pt x="3159" y="65766"/>
                  </a:cubicBezTo>
                  <a:cubicBezTo>
                    <a:pt x="3106" y="63786"/>
                    <a:pt x="2062" y="61992"/>
                    <a:pt x="376" y="60922"/>
                  </a:cubicBezTo>
                  <a:cubicBezTo>
                    <a:pt x="2062" y="59878"/>
                    <a:pt x="3106" y="58085"/>
                    <a:pt x="3159" y="56104"/>
                  </a:cubicBezTo>
                  <a:cubicBezTo>
                    <a:pt x="5167" y="55060"/>
                    <a:pt x="6398" y="53053"/>
                    <a:pt x="6398" y="50804"/>
                  </a:cubicBezTo>
                  <a:cubicBezTo>
                    <a:pt x="6398" y="48556"/>
                    <a:pt x="5167" y="46522"/>
                    <a:pt x="3159" y="45505"/>
                  </a:cubicBezTo>
                  <a:cubicBezTo>
                    <a:pt x="3159" y="43604"/>
                    <a:pt x="2062" y="41731"/>
                    <a:pt x="376" y="40660"/>
                  </a:cubicBezTo>
                  <a:cubicBezTo>
                    <a:pt x="1901" y="39723"/>
                    <a:pt x="3293" y="37903"/>
                    <a:pt x="3186" y="35816"/>
                  </a:cubicBezTo>
                  <a:cubicBezTo>
                    <a:pt x="5167" y="34799"/>
                    <a:pt x="6398" y="32764"/>
                    <a:pt x="6398" y="30543"/>
                  </a:cubicBezTo>
                  <a:cubicBezTo>
                    <a:pt x="6398" y="28295"/>
                    <a:pt x="5167" y="26260"/>
                    <a:pt x="3159" y="25243"/>
                  </a:cubicBezTo>
                  <a:cubicBezTo>
                    <a:pt x="3079" y="23236"/>
                    <a:pt x="2035" y="21443"/>
                    <a:pt x="376" y="20399"/>
                  </a:cubicBezTo>
                  <a:cubicBezTo>
                    <a:pt x="2089" y="19328"/>
                    <a:pt x="3186" y="17401"/>
                    <a:pt x="3186" y="15554"/>
                  </a:cubicBezTo>
                  <a:cubicBezTo>
                    <a:pt x="5167" y="14537"/>
                    <a:pt x="6398" y="12503"/>
                    <a:pt x="6398" y="10255"/>
                  </a:cubicBezTo>
                  <a:cubicBezTo>
                    <a:pt x="6398" y="8033"/>
                    <a:pt x="5167" y="5999"/>
                    <a:pt x="3186" y="4982"/>
                  </a:cubicBezTo>
                  <a:lnTo>
                    <a:pt x="3186" y="4955"/>
                  </a:lnTo>
                  <a:cubicBezTo>
                    <a:pt x="3186" y="3028"/>
                    <a:pt x="1981" y="1074"/>
                    <a:pt x="188" y="30"/>
                  </a:cubicBezTo>
                  <a:cubicBezTo>
                    <a:pt x="168" y="10"/>
                    <a:pt x="143" y="1"/>
                    <a:pt x="12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72" name="Google Shape;2472;p107"/>
            <p:cNvSpPr/>
            <p:nvPr/>
          </p:nvSpPr>
          <p:spPr>
            <a:xfrm>
              <a:off x="224725" y="818875"/>
              <a:ext cx="159950" cy="2032875"/>
            </a:xfrm>
            <a:custGeom>
              <a:rect b="b" l="l" r="r" t="t"/>
              <a:pathLst>
                <a:path extrusionOk="0" h="81315" w="6398">
                  <a:moveTo>
                    <a:pt x="129" y="1"/>
                  </a:moveTo>
                  <a:cubicBezTo>
                    <a:pt x="83" y="1"/>
                    <a:pt x="44" y="20"/>
                    <a:pt x="27" y="70"/>
                  </a:cubicBezTo>
                  <a:cubicBezTo>
                    <a:pt x="27" y="70"/>
                    <a:pt x="1" y="97"/>
                    <a:pt x="1" y="124"/>
                  </a:cubicBezTo>
                  <a:cubicBezTo>
                    <a:pt x="1" y="178"/>
                    <a:pt x="27" y="204"/>
                    <a:pt x="81" y="231"/>
                  </a:cubicBezTo>
                  <a:cubicBezTo>
                    <a:pt x="1821" y="1248"/>
                    <a:pt x="2972" y="3175"/>
                    <a:pt x="2918" y="5022"/>
                  </a:cubicBezTo>
                  <a:cubicBezTo>
                    <a:pt x="2945" y="5076"/>
                    <a:pt x="2945" y="5129"/>
                    <a:pt x="2998" y="5156"/>
                  </a:cubicBezTo>
                  <a:cubicBezTo>
                    <a:pt x="4952" y="6119"/>
                    <a:pt x="6157" y="8073"/>
                    <a:pt x="6157" y="10268"/>
                  </a:cubicBezTo>
                  <a:cubicBezTo>
                    <a:pt x="6157" y="12436"/>
                    <a:pt x="4952" y="14390"/>
                    <a:pt x="2998" y="15354"/>
                  </a:cubicBezTo>
                  <a:cubicBezTo>
                    <a:pt x="2945" y="15380"/>
                    <a:pt x="2918" y="15461"/>
                    <a:pt x="2918" y="15487"/>
                  </a:cubicBezTo>
                  <a:cubicBezTo>
                    <a:pt x="2998" y="17334"/>
                    <a:pt x="1848" y="19235"/>
                    <a:pt x="108" y="20278"/>
                  </a:cubicBezTo>
                  <a:cubicBezTo>
                    <a:pt x="54" y="20278"/>
                    <a:pt x="27" y="20305"/>
                    <a:pt x="27" y="20359"/>
                  </a:cubicBezTo>
                  <a:cubicBezTo>
                    <a:pt x="1" y="20412"/>
                    <a:pt x="27" y="20466"/>
                    <a:pt x="81" y="20493"/>
                  </a:cubicBezTo>
                  <a:cubicBezTo>
                    <a:pt x="1794" y="21510"/>
                    <a:pt x="2865" y="23303"/>
                    <a:pt x="2918" y="25310"/>
                  </a:cubicBezTo>
                  <a:cubicBezTo>
                    <a:pt x="2945" y="25364"/>
                    <a:pt x="2972" y="25391"/>
                    <a:pt x="2998" y="25417"/>
                  </a:cubicBezTo>
                  <a:cubicBezTo>
                    <a:pt x="4952" y="26381"/>
                    <a:pt x="6157" y="28362"/>
                    <a:pt x="6157" y="30530"/>
                  </a:cubicBezTo>
                  <a:cubicBezTo>
                    <a:pt x="6157" y="32698"/>
                    <a:pt x="4952" y="34652"/>
                    <a:pt x="2998" y="35642"/>
                  </a:cubicBezTo>
                  <a:cubicBezTo>
                    <a:pt x="2945" y="35642"/>
                    <a:pt x="2918" y="35695"/>
                    <a:pt x="2918" y="35749"/>
                  </a:cubicBezTo>
                  <a:cubicBezTo>
                    <a:pt x="3106" y="37837"/>
                    <a:pt x="1633" y="39630"/>
                    <a:pt x="108" y="40540"/>
                  </a:cubicBezTo>
                  <a:cubicBezTo>
                    <a:pt x="54" y="40540"/>
                    <a:pt x="27" y="40594"/>
                    <a:pt x="27" y="40620"/>
                  </a:cubicBezTo>
                  <a:cubicBezTo>
                    <a:pt x="1" y="40674"/>
                    <a:pt x="27" y="40727"/>
                    <a:pt x="81" y="40754"/>
                  </a:cubicBezTo>
                  <a:cubicBezTo>
                    <a:pt x="1821" y="41771"/>
                    <a:pt x="2918" y="43645"/>
                    <a:pt x="2918" y="45545"/>
                  </a:cubicBezTo>
                  <a:cubicBezTo>
                    <a:pt x="2918" y="45545"/>
                    <a:pt x="2918" y="45545"/>
                    <a:pt x="2918" y="45572"/>
                  </a:cubicBezTo>
                  <a:cubicBezTo>
                    <a:pt x="2918" y="45626"/>
                    <a:pt x="2945" y="45652"/>
                    <a:pt x="2998" y="45679"/>
                  </a:cubicBezTo>
                  <a:cubicBezTo>
                    <a:pt x="4952" y="46669"/>
                    <a:pt x="6157" y="48623"/>
                    <a:pt x="6157" y="50791"/>
                  </a:cubicBezTo>
                  <a:cubicBezTo>
                    <a:pt x="6157" y="52959"/>
                    <a:pt x="4952" y="54913"/>
                    <a:pt x="2998" y="55904"/>
                  </a:cubicBezTo>
                  <a:cubicBezTo>
                    <a:pt x="2945" y="55930"/>
                    <a:pt x="2918" y="55957"/>
                    <a:pt x="2918" y="56011"/>
                  </a:cubicBezTo>
                  <a:cubicBezTo>
                    <a:pt x="2891" y="57991"/>
                    <a:pt x="1821" y="59785"/>
                    <a:pt x="108" y="60802"/>
                  </a:cubicBezTo>
                  <a:cubicBezTo>
                    <a:pt x="54" y="60828"/>
                    <a:pt x="27" y="60855"/>
                    <a:pt x="27" y="60882"/>
                  </a:cubicBezTo>
                  <a:cubicBezTo>
                    <a:pt x="1" y="60935"/>
                    <a:pt x="27" y="60989"/>
                    <a:pt x="81" y="61016"/>
                  </a:cubicBezTo>
                  <a:cubicBezTo>
                    <a:pt x="1821" y="62033"/>
                    <a:pt x="2891" y="63826"/>
                    <a:pt x="2918" y="65834"/>
                  </a:cubicBezTo>
                  <a:cubicBezTo>
                    <a:pt x="2918" y="65887"/>
                    <a:pt x="2945" y="65914"/>
                    <a:pt x="2998" y="65941"/>
                  </a:cubicBezTo>
                  <a:cubicBezTo>
                    <a:pt x="4952" y="66931"/>
                    <a:pt x="6157" y="68885"/>
                    <a:pt x="6157" y="71053"/>
                  </a:cubicBezTo>
                  <a:cubicBezTo>
                    <a:pt x="6157" y="73221"/>
                    <a:pt x="4952" y="75175"/>
                    <a:pt x="2998" y="76165"/>
                  </a:cubicBezTo>
                  <a:cubicBezTo>
                    <a:pt x="2945" y="76192"/>
                    <a:pt x="2918" y="76219"/>
                    <a:pt x="2918" y="76272"/>
                  </a:cubicBezTo>
                  <a:cubicBezTo>
                    <a:pt x="2891" y="78280"/>
                    <a:pt x="1821" y="80073"/>
                    <a:pt x="81" y="81090"/>
                  </a:cubicBezTo>
                  <a:cubicBezTo>
                    <a:pt x="27" y="81117"/>
                    <a:pt x="1" y="81197"/>
                    <a:pt x="27" y="81251"/>
                  </a:cubicBezTo>
                  <a:cubicBezTo>
                    <a:pt x="67" y="81290"/>
                    <a:pt x="106" y="81315"/>
                    <a:pt x="156" y="81315"/>
                  </a:cubicBezTo>
                  <a:cubicBezTo>
                    <a:pt x="174" y="81315"/>
                    <a:pt x="193" y="81311"/>
                    <a:pt x="215" y="81304"/>
                  </a:cubicBezTo>
                  <a:cubicBezTo>
                    <a:pt x="2008" y="80260"/>
                    <a:pt x="3106" y="78413"/>
                    <a:pt x="3186" y="76352"/>
                  </a:cubicBezTo>
                  <a:cubicBezTo>
                    <a:pt x="5166" y="75309"/>
                    <a:pt x="6398" y="73301"/>
                    <a:pt x="6398" y="71053"/>
                  </a:cubicBezTo>
                  <a:cubicBezTo>
                    <a:pt x="6398" y="68805"/>
                    <a:pt x="5166" y="66797"/>
                    <a:pt x="3186" y="65753"/>
                  </a:cubicBezTo>
                  <a:cubicBezTo>
                    <a:pt x="3106" y="63773"/>
                    <a:pt x="2062" y="61979"/>
                    <a:pt x="375" y="60909"/>
                  </a:cubicBezTo>
                  <a:cubicBezTo>
                    <a:pt x="2062" y="59865"/>
                    <a:pt x="3106" y="58072"/>
                    <a:pt x="3186" y="56091"/>
                  </a:cubicBezTo>
                  <a:cubicBezTo>
                    <a:pt x="5166" y="55047"/>
                    <a:pt x="6398" y="53040"/>
                    <a:pt x="6398" y="50791"/>
                  </a:cubicBezTo>
                  <a:cubicBezTo>
                    <a:pt x="6398" y="48543"/>
                    <a:pt x="5166" y="46536"/>
                    <a:pt x="3186" y="45492"/>
                  </a:cubicBezTo>
                  <a:cubicBezTo>
                    <a:pt x="3159" y="43591"/>
                    <a:pt x="2088" y="41718"/>
                    <a:pt x="375" y="40647"/>
                  </a:cubicBezTo>
                  <a:cubicBezTo>
                    <a:pt x="1901" y="39710"/>
                    <a:pt x="3320" y="37890"/>
                    <a:pt x="3186" y="35829"/>
                  </a:cubicBezTo>
                  <a:cubicBezTo>
                    <a:pt x="5166" y="34785"/>
                    <a:pt x="6398" y="32751"/>
                    <a:pt x="6398" y="30530"/>
                  </a:cubicBezTo>
                  <a:cubicBezTo>
                    <a:pt x="6398" y="28281"/>
                    <a:pt x="5166" y="26247"/>
                    <a:pt x="3186" y="25230"/>
                  </a:cubicBezTo>
                  <a:cubicBezTo>
                    <a:pt x="3079" y="23223"/>
                    <a:pt x="2062" y="21429"/>
                    <a:pt x="375" y="20386"/>
                  </a:cubicBezTo>
                  <a:cubicBezTo>
                    <a:pt x="2088" y="19315"/>
                    <a:pt x="3186" y="17441"/>
                    <a:pt x="3186" y="15595"/>
                  </a:cubicBezTo>
                  <a:cubicBezTo>
                    <a:pt x="3186" y="15595"/>
                    <a:pt x="3186" y="15568"/>
                    <a:pt x="3186" y="15541"/>
                  </a:cubicBezTo>
                  <a:cubicBezTo>
                    <a:pt x="5166" y="14524"/>
                    <a:pt x="6398" y="12490"/>
                    <a:pt x="6398" y="10268"/>
                  </a:cubicBezTo>
                  <a:cubicBezTo>
                    <a:pt x="6398" y="8020"/>
                    <a:pt x="5166" y="5986"/>
                    <a:pt x="3186" y="4969"/>
                  </a:cubicBezTo>
                  <a:lnTo>
                    <a:pt x="3186" y="4942"/>
                  </a:lnTo>
                  <a:cubicBezTo>
                    <a:pt x="3186" y="3041"/>
                    <a:pt x="1981" y="1061"/>
                    <a:pt x="215" y="17"/>
                  </a:cubicBezTo>
                  <a:cubicBezTo>
                    <a:pt x="185" y="7"/>
                    <a:pt x="156" y="1"/>
                    <a:pt x="12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73" name="Google Shape;2473;p107"/>
            <p:cNvSpPr/>
            <p:nvPr/>
          </p:nvSpPr>
          <p:spPr>
            <a:xfrm>
              <a:off x="1914975" y="2593575"/>
              <a:ext cx="160625" cy="2032875"/>
            </a:xfrm>
            <a:custGeom>
              <a:rect b="b" l="l" r="r" t="t"/>
              <a:pathLst>
                <a:path extrusionOk="0" h="81315" w="6425">
                  <a:moveTo>
                    <a:pt x="151" y="1"/>
                  </a:moveTo>
                  <a:cubicBezTo>
                    <a:pt x="95" y="1"/>
                    <a:pt x="47" y="26"/>
                    <a:pt x="27" y="65"/>
                  </a:cubicBezTo>
                  <a:cubicBezTo>
                    <a:pt x="27" y="92"/>
                    <a:pt x="27" y="118"/>
                    <a:pt x="27" y="118"/>
                  </a:cubicBezTo>
                  <a:cubicBezTo>
                    <a:pt x="27" y="172"/>
                    <a:pt x="27" y="225"/>
                    <a:pt x="81" y="225"/>
                  </a:cubicBezTo>
                  <a:cubicBezTo>
                    <a:pt x="1821" y="1243"/>
                    <a:pt x="2972" y="3170"/>
                    <a:pt x="2945" y="5043"/>
                  </a:cubicBezTo>
                  <a:cubicBezTo>
                    <a:pt x="2945" y="5070"/>
                    <a:pt x="2972" y="5124"/>
                    <a:pt x="2998" y="5150"/>
                  </a:cubicBezTo>
                  <a:cubicBezTo>
                    <a:pt x="4952" y="6141"/>
                    <a:pt x="6157" y="8095"/>
                    <a:pt x="6157" y="10263"/>
                  </a:cubicBezTo>
                  <a:cubicBezTo>
                    <a:pt x="6157" y="12431"/>
                    <a:pt x="4952" y="14384"/>
                    <a:pt x="2998" y="15375"/>
                  </a:cubicBezTo>
                  <a:cubicBezTo>
                    <a:pt x="2945" y="15402"/>
                    <a:pt x="2945" y="15428"/>
                    <a:pt x="2945" y="15482"/>
                  </a:cubicBezTo>
                  <a:cubicBezTo>
                    <a:pt x="2998" y="17355"/>
                    <a:pt x="1848" y="19256"/>
                    <a:pt x="108" y="20273"/>
                  </a:cubicBezTo>
                  <a:cubicBezTo>
                    <a:pt x="54" y="20300"/>
                    <a:pt x="27" y="20326"/>
                    <a:pt x="27" y="20353"/>
                  </a:cubicBezTo>
                  <a:cubicBezTo>
                    <a:pt x="1" y="20407"/>
                    <a:pt x="27" y="20460"/>
                    <a:pt x="81" y="20514"/>
                  </a:cubicBezTo>
                  <a:cubicBezTo>
                    <a:pt x="1794" y="21504"/>
                    <a:pt x="2865" y="23297"/>
                    <a:pt x="2945" y="25305"/>
                  </a:cubicBezTo>
                  <a:cubicBezTo>
                    <a:pt x="2945" y="25358"/>
                    <a:pt x="2972" y="25385"/>
                    <a:pt x="2998" y="25412"/>
                  </a:cubicBezTo>
                  <a:cubicBezTo>
                    <a:pt x="4952" y="26402"/>
                    <a:pt x="6157" y="28356"/>
                    <a:pt x="6157" y="30524"/>
                  </a:cubicBezTo>
                  <a:cubicBezTo>
                    <a:pt x="6157" y="32692"/>
                    <a:pt x="4952" y="34646"/>
                    <a:pt x="2998" y="35636"/>
                  </a:cubicBezTo>
                  <a:cubicBezTo>
                    <a:pt x="2945" y="35663"/>
                    <a:pt x="2918" y="35717"/>
                    <a:pt x="2945" y="35770"/>
                  </a:cubicBezTo>
                  <a:cubicBezTo>
                    <a:pt x="3106" y="37831"/>
                    <a:pt x="1633" y="39651"/>
                    <a:pt x="108" y="40535"/>
                  </a:cubicBezTo>
                  <a:cubicBezTo>
                    <a:pt x="54" y="40561"/>
                    <a:pt x="27" y="40588"/>
                    <a:pt x="27" y="40615"/>
                  </a:cubicBezTo>
                  <a:cubicBezTo>
                    <a:pt x="1" y="40668"/>
                    <a:pt x="27" y="40749"/>
                    <a:pt x="81" y="40775"/>
                  </a:cubicBezTo>
                  <a:cubicBezTo>
                    <a:pt x="1821" y="41766"/>
                    <a:pt x="2945" y="43639"/>
                    <a:pt x="2945" y="45540"/>
                  </a:cubicBezTo>
                  <a:cubicBezTo>
                    <a:pt x="2945" y="45540"/>
                    <a:pt x="2945" y="45566"/>
                    <a:pt x="2945" y="45566"/>
                  </a:cubicBezTo>
                  <a:cubicBezTo>
                    <a:pt x="2945" y="45620"/>
                    <a:pt x="2972" y="45674"/>
                    <a:pt x="2998" y="45674"/>
                  </a:cubicBezTo>
                  <a:cubicBezTo>
                    <a:pt x="4952" y="46664"/>
                    <a:pt x="6157" y="48618"/>
                    <a:pt x="6157" y="50786"/>
                  </a:cubicBezTo>
                  <a:cubicBezTo>
                    <a:pt x="6157" y="52954"/>
                    <a:pt x="4952" y="54934"/>
                    <a:pt x="2998" y="55898"/>
                  </a:cubicBezTo>
                  <a:cubicBezTo>
                    <a:pt x="2972" y="55925"/>
                    <a:pt x="2945" y="55952"/>
                    <a:pt x="2945" y="56005"/>
                  </a:cubicBezTo>
                  <a:cubicBezTo>
                    <a:pt x="2891" y="58012"/>
                    <a:pt x="1821" y="59806"/>
                    <a:pt x="108" y="60796"/>
                  </a:cubicBezTo>
                  <a:cubicBezTo>
                    <a:pt x="54" y="60823"/>
                    <a:pt x="27" y="60850"/>
                    <a:pt x="27" y="60903"/>
                  </a:cubicBezTo>
                  <a:cubicBezTo>
                    <a:pt x="1" y="60957"/>
                    <a:pt x="27" y="61010"/>
                    <a:pt x="81" y="61037"/>
                  </a:cubicBezTo>
                  <a:cubicBezTo>
                    <a:pt x="1821" y="62054"/>
                    <a:pt x="2891" y="63847"/>
                    <a:pt x="2945" y="65828"/>
                  </a:cubicBezTo>
                  <a:cubicBezTo>
                    <a:pt x="2945" y="65882"/>
                    <a:pt x="2972" y="65935"/>
                    <a:pt x="2998" y="65962"/>
                  </a:cubicBezTo>
                  <a:cubicBezTo>
                    <a:pt x="4952" y="66925"/>
                    <a:pt x="6157" y="68879"/>
                    <a:pt x="6157" y="71047"/>
                  </a:cubicBezTo>
                  <a:cubicBezTo>
                    <a:pt x="6157" y="73242"/>
                    <a:pt x="4952" y="75196"/>
                    <a:pt x="2998" y="76160"/>
                  </a:cubicBezTo>
                  <a:cubicBezTo>
                    <a:pt x="2972" y="76186"/>
                    <a:pt x="2945" y="76240"/>
                    <a:pt x="2945" y="76267"/>
                  </a:cubicBezTo>
                  <a:cubicBezTo>
                    <a:pt x="2891" y="78274"/>
                    <a:pt x="1821" y="80067"/>
                    <a:pt x="81" y="81084"/>
                  </a:cubicBezTo>
                  <a:cubicBezTo>
                    <a:pt x="27" y="81111"/>
                    <a:pt x="1" y="81191"/>
                    <a:pt x="27" y="81245"/>
                  </a:cubicBezTo>
                  <a:cubicBezTo>
                    <a:pt x="61" y="81296"/>
                    <a:pt x="106" y="81315"/>
                    <a:pt x="148" y="81315"/>
                  </a:cubicBezTo>
                  <a:cubicBezTo>
                    <a:pt x="172" y="81315"/>
                    <a:pt x="195" y="81308"/>
                    <a:pt x="215" y="81299"/>
                  </a:cubicBezTo>
                  <a:cubicBezTo>
                    <a:pt x="2008" y="80255"/>
                    <a:pt x="3106" y="78408"/>
                    <a:pt x="3186" y="76347"/>
                  </a:cubicBezTo>
                  <a:cubicBezTo>
                    <a:pt x="5166" y="75330"/>
                    <a:pt x="6424" y="73296"/>
                    <a:pt x="6424" y="71047"/>
                  </a:cubicBezTo>
                  <a:cubicBezTo>
                    <a:pt x="6424" y="68826"/>
                    <a:pt x="5166" y="66792"/>
                    <a:pt x="3186" y="65748"/>
                  </a:cubicBezTo>
                  <a:cubicBezTo>
                    <a:pt x="3106" y="63767"/>
                    <a:pt x="2062" y="61974"/>
                    <a:pt x="375" y="60930"/>
                  </a:cubicBezTo>
                  <a:cubicBezTo>
                    <a:pt x="2062" y="59859"/>
                    <a:pt x="3106" y="58093"/>
                    <a:pt x="3186" y="56085"/>
                  </a:cubicBezTo>
                  <a:cubicBezTo>
                    <a:pt x="5166" y="55068"/>
                    <a:pt x="6424" y="53034"/>
                    <a:pt x="6424" y="50786"/>
                  </a:cubicBezTo>
                  <a:cubicBezTo>
                    <a:pt x="6424" y="48537"/>
                    <a:pt x="5166" y="46530"/>
                    <a:pt x="3186" y="45486"/>
                  </a:cubicBezTo>
                  <a:cubicBezTo>
                    <a:pt x="3159" y="43586"/>
                    <a:pt x="2088" y="41739"/>
                    <a:pt x="375" y="40668"/>
                  </a:cubicBezTo>
                  <a:cubicBezTo>
                    <a:pt x="1901" y="39705"/>
                    <a:pt x="3320" y="37885"/>
                    <a:pt x="3186" y="35824"/>
                  </a:cubicBezTo>
                  <a:cubicBezTo>
                    <a:pt x="5193" y="34780"/>
                    <a:pt x="6424" y="32772"/>
                    <a:pt x="6424" y="30524"/>
                  </a:cubicBezTo>
                  <a:cubicBezTo>
                    <a:pt x="6424" y="28276"/>
                    <a:pt x="5166" y="26268"/>
                    <a:pt x="3186" y="25225"/>
                  </a:cubicBezTo>
                  <a:cubicBezTo>
                    <a:pt x="3106" y="23244"/>
                    <a:pt x="2062" y="21451"/>
                    <a:pt x="375" y="20407"/>
                  </a:cubicBezTo>
                  <a:cubicBezTo>
                    <a:pt x="2088" y="19336"/>
                    <a:pt x="3186" y="17436"/>
                    <a:pt x="3186" y="15616"/>
                  </a:cubicBezTo>
                  <a:cubicBezTo>
                    <a:pt x="3186" y="15589"/>
                    <a:pt x="3186" y="15562"/>
                    <a:pt x="3186" y="15562"/>
                  </a:cubicBezTo>
                  <a:cubicBezTo>
                    <a:pt x="5166" y="14518"/>
                    <a:pt x="6424" y="12511"/>
                    <a:pt x="6424" y="10263"/>
                  </a:cubicBezTo>
                  <a:cubicBezTo>
                    <a:pt x="6424" y="8014"/>
                    <a:pt x="5166" y="6007"/>
                    <a:pt x="3186" y="4963"/>
                  </a:cubicBezTo>
                  <a:cubicBezTo>
                    <a:pt x="3186" y="3036"/>
                    <a:pt x="2008" y="1055"/>
                    <a:pt x="215" y="11"/>
                  </a:cubicBezTo>
                  <a:cubicBezTo>
                    <a:pt x="193" y="4"/>
                    <a:pt x="172" y="1"/>
                    <a:pt x="15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74" name="Google Shape;2474;p107"/>
            <p:cNvSpPr/>
            <p:nvPr/>
          </p:nvSpPr>
          <p:spPr>
            <a:xfrm>
              <a:off x="1761075" y="2845375"/>
              <a:ext cx="160625" cy="2032675"/>
            </a:xfrm>
            <a:custGeom>
              <a:rect b="b" l="l" r="r" t="t"/>
              <a:pathLst>
                <a:path extrusionOk="0" h="81307" w="6425">
                  <a:moveTo>
                    <a:pt x="146" y="1"/>
                  </a:moveTo>
                  <a:cubicBezTo>
                    <a:pt x="108" y="1"/>
                    <a:pt x="71" y="24"/>
                    <a:pt x="54" y="57"/>
                  </a:cubicBezTo>
                  <a:cubicBezTo>
                    <a:pt x="27" y="84"/>
                    <a:pt x="27" y="110"/>
                    <a:pt x="27" y="137"/>
                  </a:cubicBezTo>
                  <a:cubicBezTo>
                    <a:pt x="27" y="164"/>
                    <a:pt x="54" y="217"/>
                    <a:pt x="81" y="244"/>
                  </a:cubicBezTo>
                  <a:cubicBezTo>
                    <a:pt x="1821" y="1234"/>
                    <a:pt x="2972" y="3162"/>
                    <a:pt x="2945" y="5035"/>
                  </a:cubicBezTo>
                  <a:cubicBezTo>
                    <a:pt x="2945" y="5089"/>
                    <a:pt x="2972" y="5142"/>
                    <a:pt x="2998" y="5142"/>
                  </a:cubicBezTo>
                  <a:cubicBezTo>
                    <a:pt x="4952" y="6133"/>
                    <a:pt x="6183" y="8086"/>
                    <a:pt x="6183" y="10254"/>
                  </a:cubicBezTo>
                  <a:cubicBezTo>
                    <a:pt x="6183" y="12422"/>
                    <a:pt x="4952" y="14376"/>
                    <a:pt x="2998" y="15367"/>
                  </a:cubicBezTo>
                  <a:cubicBezTo>
                    <a:pt x="2972" y="15393"/>
                    <a:pt x="2945" y="15447"/>
                    <a:pt x="2945" y="15474"/>
                  </a:cubicBezTo>
                  <a:cubicBezTo>
                    <a:pt x="2998" y="17321"/>
                    <a:pt x="1847" y="19248"/>
                    <a:pt x="108" y="20265"/>
                  </a:cubicBezTo>
                  <a:cubicBezTo>
                    <a:pt x="81" y="20292"/>
                    <a:pt x="27" y="20318"/>
                    <a:pt x="27" y="20345"/>
                  </a:cubicBezTo>
                  <a:cubicBezTo>
                    <a:pt x="27" y="20425"/>
                    <a:pt x="27" y="20479"/>
                    <a:pt x="81" y="20506"/>
                  </a:cubicBezTo>
                  <a:cubicBezTo>
                    <a:pt x="1821" y="21496"/>
                    <a:pt x="2891" y="23289"/>
                    <a:pt x="2945" y="25297"/>
                  </a:cubicBezTo>
                  <a:cubicBezTo>
                    <a:pt x="2945" y="25350"/>
                    <a:pt x="2972" y="25404"/>
                    <a:pt x="2998" y="25404"/>
                  </a:cubicBezTo>
                  <a:cubicBezTo>
                    <a:pt x="4952" y="26394"/>
                    <a:pt x="6183" y="28348"/>
                    <a:pt x="6183" y="30516"/>
                  </a:cubicBezTo>
                  <a:cubicBezTo>
                    <a:pt x="6183" y="32684"/>
                    <a:pt x="4952" y="34665"/>
                    <a:pt x="2998" y="35628"/>
                  </a:cubicBezTo>
                  <a:cubicBezTo>
                    <a:pt x="2972" y="35655"/>
                    <a:pt x="2945" y="35709"/>
                    <a:pt x="2945" y="35762"/>
                  </a:cubicBezTo>
                  <a:cubicBezTo>
                    <a:pt x="3105" y="37823"/>
                    <a:pt x="1633" y="39643"/>
                    <a:pt x="108" y="40526"/>
                  </a:cubicBezTo>
                  <a:cubicBezTo>
                    <a:pt x="81" y="40553"/>
                    <a:pt x="27" y="40580"/>
                    <a:pt x="27" y="40633"/>
                  </a:cubicBezTo>
                  <a:cubicBezTo>
                    <a:pt x="27" y="40687"/>
                    <a:pt x="27" y="40741"/>
                    <a:pt x="81" y="40767"/>
                  </a:cubicBezTo>
                  <a:cubicBezTo>
                    <a:pt x="1821" y="41784"/>
                    <a:pt x="2945" y="43631"/>
                    <a:pt x="2945" y="45532"/>
                  </a:cubicBezTo>
                  <a:lnTo>
                    <a:pt x="2945" y="45558"/>
                  </a:lnTo>
                  <a:cubicBezTo>
                    <a:pt x="2945" y="45612"/>
                    <a:pt x="2972" y="45665"/>
                    <a:pt x="2998" y="45692"/>
                  </a:cubicBezTo>
                  <a:cubicBezTo>
                    <a:pt x="4952" y="46656"/>
                    <a:pt x="6183" y="48610"/>
                    <a:pt x="6183" y="50778"/>
                  </a:cubicBezTo>
                  <a:cubicBezTo>
                    <a:pt x="6183" y="52972"/>
                    <a:pt x="4952" y="54926"/>
                    <a:pt x="2998" y="55890"/>
                  </a:cubicBezTo>
                  <a:cubicBezTo>
                    <a:pt x="2972" y="55917"/>
                    <a:pt x="2945" y="55970"/>
                    <a:pt x="2945" y="55997"/>
                  </a:cubicBezTo>
                  <a:cubicBezTo>
                    <a:pt x="2891" y="58004"/>
                    <a:pt x="1847" y="59798"/>
                    <a:pt x="108" y="60815"/>
                  </a:cubicBezTo>
                  <a:cubicBezTo>
                    <a:pt x="81" y="60815"/>
                    <a:pt x="27" y="60841"/>
                    <a:pt x="27" y="60895"/>
                  </a:cubicBezTo>
                  <a:cubicBezTo>
                    <a:pt x="27" y="60949"/>
                    <a:pt x="27" y="61002"/>
                    <a:pt x="81" y="61029"/>
                  </a:cubicBezTo>
                  <a:cubicBezTo>
                    <a:pt x="1821" y="62046"/>
                    <a:pt x="2891" y="63839"/>
                    <a:pt x="2945" y="65847"/>
                  </a:cubicBezTo>
                  <a:cubicBezTo>
                    <a:pt x="2945" y="65873"/>
                    <a:pt x="2972" y="65927"/>
                    <a:pt x="2998" y="65954"/>
                  </a:cubicBezTo>
                  <a:cubicBezTo>
                    <a:pt x="4952" y="66917"/>
                    <a:pt x="6183" y="68871"/>
                    <a:pt x="6183" y="71066"/>
                  </a:cubicBezTo>
                  <a:cubicBezTo>
                    <a:pt x="6183" y="73234"/>
                    <a:pt x="4952" y="75188"/>
                    <a:pt x="2998" y="76151"/>
                  </a:cubicBezTo>
                  <a:cubicBezTo>
                    <a:pt x="2972" y="76178"/>
                    <a:pt x="2945" y="76232"/>
                    <a:pt x="2945" y="76285"/>
                  </a:cubicBezTo>
                  <a:cubicBezTo>
                    <a:pt x="2891" y="78266"/>
                    <a:pt x="1821" y="80059"/>
                    <a:pt x="81" y="81076"/>
                  </a:cubicBezTo>
                  <a:cubicBezTo>
                    <a:pt x="27" y="81103"/>
                    <a:pt x="1" y="81183"/>
                    <a:pt x="54" y="81237"/>
                  </a:cubicBezTo>
                  <a:cubicBezTo>
                    <a:pt x="71" y="81288"/>
                    <a:pt x="110" y="81306"/>
                    <a:pt x="149" y="81306"/>
                  </a:cubicBezTo>
                  <a:cubicBezTo>
                    <a:pt x="172" y="81306"/>
                    <a:pt x="195" y="81300"/>
                    <a:pt x="215" y="81290"/>
                  </a:cubicBezTo>
                  <a:cubicBezTo>
                    <a:pt x="2008" y="80247"/>
                    <a:pt x="3105" y="78400"/>
                    <a:pt x="3186" y="76366"/>
                  </a:cubicBezTo>
                  <a:cubicBezTo>
                    <a:pt x="5193" y="75322"/>
                    <a:pt x="6424" y="73288"/>
                    <a:pt x="6424" y="71066"/>
                  </a:cubicBezTo>
                  <a:cubicBezTo>
                    <a:pt x="6424" y="68818"/>
                    <a:pt x="5193" y="66783"/>
                    <a:pt x="3186" y="65766"/>
                  </a:cubicBezTo>
                  <a:cubicBezTo>
                    <a:pt x="3132" y="63759"/>
                    <a:pt x="2088" y="61992"/>
                    <a:pt x="402" y="60922"/>
                  </a:cubicBezTo>
                  <a:cubicBezTo>
                    <a:pt x="2088" y="59878"/>
                    <a:pt x="3132" y="58085"/>
                    <a:pt x="3186" y="56077"/>
                  </a:cubicBezTo>
                  <a:cubicBezTo>
                    <a:pt x="5193" y="55060"/>
                    <a:pt x="6424" y="53026"/>
                    <a:pt x="6424" y="50778"/>
                  </a:cubicBezTo>
                  <a:cubicBezTo>
                    <a:pt x="6424" y="48556"/>
                    <a:pt x="5193" y="46522"/>
                    <a:pt x="3186" y="45505"/>
                  </a:cubicBezTo>
                  <a:cubicBezTo>
                    <a:pt x="3186" y="43604"/>
                    <a:pt x="2088" y="41731"/>
                    <a:pt x="402" y="40660"/>
                  </a:cubicBezTo>
                  <a:cubicBezTo>
                    <a:pt x="1901" y="39697"/>
                    <a:pt x="3320" y="37877"/>
                    <a:pt x="3186" y="35816"/>
                  </a:cubicBezTo>
                  <a:cubicBezTo>
                    <a:pt x="5193" y="34799"/>
                    <a:pt x="6424" y="32764"/>
                    <a:pt x="6424" y="30516"/>
                  </a:cubicBezTo>
                  <a:cubicBezTo>
                    <a:pt x="6424" y="28268"/>
                    <a:pt x="5193" y="26260"/>
                    <a:pt x="3186" y="25216"/>
                  </a:cubicBezTo>
                  <a:cubicBezTo>
                    <a:pt x="3105" y="23236"/>
                    <a:pt x="2062" y="21442"/>
                    <a:pt x="402" y="20399"/>
                  </a:cubicBezTo>
                  <a:cubicBezTo>
                    <a:pt x="2115" y="19328"/>
                    <a:pt x="3212" y="17401"/>
                    <a:pt x="3186" y="15554"/>
                  </a:cubicBezTo>
                  <a:cubicBezTo>
                    <a:pt x="5193" y="14510"/>
                    <a:pt x="6424" y="12503"/>
                    <a:pt x="6424" y="10254"/>
                  </a:cubicBezTo>
                  <a:cubicBezTo>
                    <a:pt x="6424" y="8006"/>
                    <a:pt x="5193" y="5999"/>
                    <a:pt x="3186" y="4955"/>
                  </a:cubicBezTo>
                  <a:cubicBezTo>
                    <a:pt x="3186" y="3028"/>
                    <a:pt x="2008" y="1047"/>
                    <a:pt x="215" y="30"/>
                  </a:cubicBezTo>
                  <a:cubicBezTo>
                    <a:pt x="194" y="10"/>
                    <a:pt x="170" y="1"/>
                    <a:pt x="14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75" name="Google Shape;2475;p107"/>
            <p:cNvSpPr/>
            <p:nvPr/>
          </p:nvSpPr>
          <p:spPr>
            <a:xfrm>
              <a:off x="1607850" y="2593575"/>
              <a:ext cx="159950" cy="2032875"/>
            </a:xfrm>
            <a:custGeom>
              <a:rect b="b" l="l" r="r" t="t"/>
              <a:pathLst>
                <a:path extrusionOk="0" h="81315" w="6398">
                  <a:moveTo>
                    <a:pt x="140" y="1"/>
                  </a:moveTo>
                  <a:cubicBezTo>
                    <a:pt x="95" y="1"/>
                    <a:pt x="47" y="26"/>
                    <a:pt x="27" y="65"/>
                  </a:cubicBezTo>
                  <a:cubicBezTo>
                    <a:pt x="0" y="92"/>
                    <a:pt x="0" y="118"/>
                    <a:pt x="0" y="118"/>
                  </a:cubicBezTo>
                  <a:cubicBezTo>
                    <a:pt x="0" y="172"/>
                    <a:pt x="27" y="225"/>
                    <a:pt x="81" y="225"/>
                  </a:cubicBezTo>
                  <a:cubicBezTo>
                    <a:pt x="1820" y="1243"/>
                    <a:pt x="2944" y="3170"/>
                    <a:pt x="2918" y="5043"/>
                  </a:cubicBezTo>
                  <a:cubicBezTo>
                    <a:pt x="2918" y="5070"/>
                    <a:pt x="2944" y="5124"/>
                    <a:pt x="2998" y="5150"/>
                  </a:cubicBezTo>
                  <a:cubicBezTo>
                    <a:pt x="4952" y="6141"/>
                    <a:pt x="6156" y="8095"/>
                    <a:pt x="6156" y="10263"/>
                  </a:cubicBezTo>
                  <a:cubicBezTo>
                    <a:pt x="6156" y="12431"/>
                    <a:pt x="4952" y="14384"/>
                    <a:pt x="2998" y="15375"/>
                  </a:cubicBezTo>
                  <a:cubicBezTo>
                    <a:pt x="2944" y="15402"/>
                    <a:pt x="2918" y="15428"/>
                    <a:pt x="2918" y="15482"/>
                  </a:cubicBezTo>
                  <a:cubicBezTo>
                    <a:pt x="2971" y="17329"/>
                    <a:pt x="1847" y="19256"/>
                    <a:pt x="81" y="20273"/>
                  </a:cubicBezTo>
                  <a:cubicBezTo>
                    <a:pt x="54" y="20300"/>
                    <a:pt x="27" y="20326"/>
                    <a:pt x="0" y="20353"/>
                  </a:cubicBezTo>
                  <a:cubicBezTo>
                    <a:pt x="0" y="20407"/>
                    <a:pt x="27" y="20460"/>
                    <a:pt x="81" y="20514"/>
                  </a:cubicBezTo>
                  <a:cubicBezTo>
                    <a:pt x="1794" y="21504"/>
                    <a:pt x="2864" y="23297"/>
                    <a:pt x="2918" y="25305"/>
                  </a:cubicBezTo>
                  <a:cubicBezTo>
                    <a:pt x="2918" y="25358"/>
                    <a:pt x="2944" y="25385"/>
                    <a:pt x="2998" y="25412"/>
                  </a:cubicBezTo>
                  <a:cubicBezTo>
                    <a:pt x="4952" y="26402"/>
                    <a:pt x="6156" y="28356"/>
                    <a:pt x="6156" y="30524"/>
                  </a:cubicBezTo>
                  <a:cubicBezTo>
                    <a:pt x="6156" y="32692"/>
                    <a:pt x="4952" y="34646"/>
                    <a:pt x="2998" y="35636"/>
                  </a:cubicBezTo>
                  <a:cubicBezTo>
                    <a:pt x="2944" y="35663"/>
                    <a:pt x="2918" y="35717"/>
                    <a:pt x="2918" y="35770"/>
                  </a:cubicBezTo>
                  <a:cubicBezTo>
                    <a:pt x="3078" y="37831"/>
                    <a:pt x="1633" y="39651"/>
                    <a:pt x="81" y="40535"/>
                  </a:cubicBezTo>
                  <a:cubicBezTo>
                    <a:pt x="54" y="40561"/>
                    <a:pt x="27" y="40588"/>
                    <a:pt x="0" y="40615"/>
                  </a:cubicBezTo>
                  <a:cubicBezTo>
                    <a:pt x="0" y="40668"/>
                    <a:pt x="27" y="40749"/>
                    <a:pt x="81" y="40775"/>
                  </a:cubicBezTo>
                  <a:cubicBezTo>
                    <a:pt x="1820" y="41766"/>
                    <a:pt x="2918" y="43639"/>
                    <a:pt x="2918" y="45540"/>
                  </a:cubicBezTo>
                  <a:cubicBezTo>
                    <a:pt x="2918" y="45540"/>
                    <a:pt x="2918" y="45566"/>
                    <a:pt x="2918" y="45566"/>
                  </a:cubicBezTo>
                  <a:cubicBezTo>
                    <a:pt x="2918" y="45620"/>
                    <a:pt x="2944" y="45674"/>
                    <a:pt x="2998" y="45674"/>
                  </a:cubicBezTo>
                  <a:cubicBezTo>
                    <a:pt x="4952" y="46664"/>
                    <a:pt x="6156" y="48618"/>
                    <a:pt x="6156" y="50786"/>
                  </a:cubicBezTo>
                  <a:cubicBezTo>
                    <a:pt x="6156" y="52954"/>
                    <a:pt x="4952" y="54934"/>
                    <a:pt x="2998" y="55898"/>
                  </a:cubicBezTo>
                  <a:cubicBezTo>
                    <a:pt x="2944" y="55925"/>
                    <a:pt x="2918" y="55952"/>
                    <a:pt x="2918" y="56005"/>
                  </a:cubicBezTo>
                  <a:cubicBezTo>
                    <a:pt x="2864" y="58012"/>
                    <a:pt x="1820" y="59806"/>
                    <a:pt x="81" y="60796"/>
                  </a:cubicBezTo>
                  <a:cubicBezTo>
                    <a:pt x="54" y="60823"/>
                    <a:pt x="27" y="60850"/>
                    <a:pt x="0" y="60903"/>
                  </a:cubicBezTo>
                  <a:cubicBezTo>
                    <a:pt x="0" y="60957"/>
                    <a:pt x="27" y="61010"/>
                    <a:pt x="81" y="61037"/>
                  </a:cubicBezTo>
                  <a:cubicBezTo>
                    <a:pt x="1820" y="62054"/>
                    <a:pt x="2864" y="63847"/>
                    <a:pt x="2918" y="65828"/>
                  </a:cubicBezTo>
                  <a:cubicBezTo>
                    <a:pt x="2918" y="65882"/>
                    <a:pt x="2944" y="65935"/>
                    <a:pt x="2998" y="65962"/>
                  </a:cubicBezTo>
                  <a:cubicBezTo>
                    <a:pt x="4952" y="66925"/>
                    <a:pt x="6156" y="68879"/>
                    <a:pt x="6156" y="71047"/>
                  </a:cubicBezTo>
                  <a:cubicBezTo>
                    <a:pt x="6156" y="73242"/>
                    <a:pt x="4952" y="75196"/>
                    <a:pt x="2998" y="76160"/>
                  </a:cubicBezTo>
                  <a:cubicBezTo>
                    <a:pt x="2944" y="76186"/>
                    <a:pt x="2918" y="76240"/>
                    <a:pt x="2918" y="76267"/>
                  </a:cubicBezTo>
                  <a:cubicBezTo>
                    <a:pt x="2864" y="78274"/>
                    <a:pt x="1820" y="80067"/>
                    <a:pt x="81" y="81084"/>
                  </a:cubicBezTo>
                  <a:cubicBezTo>
                    <a:pt x="27" y="81111"/>
                    <a:pt x="0" y="81191"/>
                    <a:pt x="27" y="81245"/>
                  </a:cubicBezTo>
                  <a:cubicBezTo>
                    <a:pt x="44" y="81296"/>
                    <a:pt x="82" y="81315"/>
                    <a:pt x="122" y="81315"/>
                  </a:cubicBezTo>
                  <a:cubicBezTo>
                    <a:pt x="145" y="81315"/>
                    <a:pt x="168" y="81308"/>
                    <a:pt x="188" y="81299"/>
                  </a:cubicBezTo>
                  <a:cubicBezTo>
                    <a:pt x="1981" y="80255"/>
                    <a:pt x="3105" y="78408"/>
                    <a:pt x="3185" y="76347"/>
                  </a:cubicBezTo>
                  <a:cubicBezTo>
                    <a:pt x="5166" y="75330"/>
                    <a:pt x="6397" y="73296"/>
                    <a:pt x="6397" y="71047"/>
                  </a:cubicBezTo>
                  <a:cubicBezTo>
                    <a:pt x="6397" y="68826"/>
                    <a:pt x="5166" y="66792"/>
                    <a:pt x="3185" y="65748"/>
                  </a:cubicBezTo>
                  <a:cubicBezTo>
                    <a:pt x="3105" y="63767"/>
                    <a:pt x="2061" y="61974"/>
                    <a:pt x="375" y="60930"/>
                  </a:cubicBezTo>
                  <a:cubicBezTo>
                    <a:pt x="2061" y="59859"/>
                    <a:pt x="3105" y="58093"/>
                    <a:pt x="3185" y="56085"/>
                  </a:cubicBezTo>
                  <a:cubicBezTo>
                    <a:pt x="5166" y="55068"/>
                    <a:pt x="6397" y="53034"/>
                    <a:pt x="6397" y="50786"/>
                  </a:cubicBezTo>
                  <a:cubicBezTo>
                    <a:pt x="6397" y="48537"/>
                    <a:pt x="5166" y="46530"/>
                    <a:pt x="3185" y="45486"/>
                  </a:cubicBezTo>
                  <a:cubicBezTo>
                    <a:pt x="3159" y="43586"/>
                    <a:pt x="2061" y="41739"/>
                    <a:pt x="375" y="40668"/>
                  </a:cubicBezTo>
                  <a:cubicBezTo>
                    <a:pt x="1901" y="39705"/>
                    <a:pt x="3292" y="37885"/>
                    <a:pt x="3185" y="35824"/>
                  </a:cubicBezTo>
                  <a:cubicBezTo>
                    <a:pt x="5166" y="34780"/>
                    <a:pt x="6397" y="32772"/>
                    <a:pt x="6397" y="30524"/>
                  </a:cubicBezTo>
                  <a:cubicBezTo>
                    <a:pt x="6397" y="28276"/>
                    <a:pt x="5166" y="26268"/>
                    <a:pt x="3185" y="25225"/>
                  </a:cubicBezTo>
                  <a:cubicBezTo>
                    <a:pt x="3078" y="23244"/>
                    <a:pt x="2061" y="21451"/>
                    <a:pt x="375" y="20407"/>
                  </a:cubicBezTo>
                  <a:cubicBezTo>
                    <a:pt x="2061" y="19336"/>
                    <a:pt x="3185" y="17436"/>
                    <a:pt x="3185" y="15616"/>
                  </a:cubicBezTo>
                  <a:cubicBezTo>
                    <a:pt x="3185" y="15589"/>
                    <a:pt x="3185" y="15562"/>
                    <a:pt x="3185" y="15562"/>
                  </a:cubicBezTo>
                  <a:cubicBezTo>
                    <a:pt x="5166" y="14518"/>
                    <a:pt x="6397" y="12511"/>
                    <a:pt x="6397" y="10263"/>
                  </a:cubicBezTo>
                  <a:cubicBezTo>
                    <a:pt x="6397" y="8014"/>
                    <a:pt x="5166" y="6007"/>
                    <a:pt x="3185" y="4963"/>
                  </a:cubicBezTo>
                  <a:cubicBezTo>
                    <a:pt x="3185" y="3036"/>
                    <a:pt x="1981" y="1055"/>
                    <a:pt x="188" y="11"/>
                  </a:cubicBezTo>
                  <a:cubicBezTo>
                    <a:pt x="173" y="4"/>
                    <a:pt x="157" y="1"/>
                    <a:pt x="14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76" name="Google Shape;2476;p107"/>
            <p:cNvSpPr/>
            <p:nvPr/>
          </p:nvSpPr>
          <p:spPr>
            <a:xfrm>
              <a:off x="1453950" y="2845375"/>
              <a:ext cx="160600" cy="2032675"/>
            </a:xfrm>
            <a:custGeom>
              <a:rect b="b" l="l" r="r" t="t"/>
              <a:pathLst>
                <a:path extrusionOk="0" h="81307" w="6424">
                  <a:moveTo>
                    <a:pt x="133" y="1"/>
                  </a:moveTo>
                  <a:cubicBezTo>
                    <a:pt x="93" y="1"/>
                    <a:pt x="60" y="24"/>
                    <a:pt x="27" y="57"/>
                  </a:cubicBezTo>
                  <a:cubicBezTo>
                    <a:pt x="27" y="84"/>
                    <a:pt x="27" y="110"/>
                    <a:pt x="27" y="137"/>
                  </a:cubicBezTo>
                  <a:cubicBezTo>
                    <a:pt x="27" y="164"/>
                    <a:pt x="27" y="217"/>
                    <a:pt x="80" y="244"/>
                  </a:cubicBezTo>
                  <a:cubicBezTo>
                    <a:pt x="1820" y="1234"/>
                    <a:pt x="2971" y="3188"/>
                    <a:pt x="2944" y="5035"/>
                  </a:cubicBezTo>
                  <a:cubicBezTo>
                    <a:pt x="2944" y="5089"/>
                    <a:pt x="2971" y="5142"/>
                    <a:pt x="2998" y="5142"/>
                  </a:cubicBezTo>
                  <a:cubicBezTo>
                    <a:pt x="4952" y="6133"/>
                    <a:pt x="6156" y="8086"/>
                    <a:pt x="6156" y="10254"/>
                  </a:cubicBezTo>
                  <a:cubicBezTo>
                    <a:pt x="6156" y="12422"/>
                    <a:pt x="4952" y="14376"/>
                    <a:pt x="2998" y="15367"/>
                  </a:cubicBezTo>
                  <a:cubicBezTo>
                    <a:pt x="2971" y="15393"/>
                    <a:pt x="2944" y="15420"/>
                    <a:pt x="2944" y="15474"/>
                  </a:cubicBezTo>
                  <a:cubicBezTo>
                    <a:pt x="2998" y="17347"/>
                    <a:pt x="1847" y="19248"/>
                    <a:pt x="107" y="20265"/>
                  </a:cubicBezTo>
                  <a:cubicBezTo>
                    <a:pt x="54" y="20292"/>
                    <a:pt x="27" y="20318"/>
                    <a:pt x="27" y="20345"/>
                  </a:cubicBezTo>
                  <a:cubicBezTo>
                    <a:pt x="0" y="20425"/>
                    <a:pt x="27" y="20479"/>
                    <a:pt x="80" y="20506"/>
                  </a:cubicBezTo>
                  <a:cubicBezTo>
                    <a:pt x="1793" y="21496"/>
                    <a:pt x="2864" y="23289"/>
                    <a:pt x="2944" y="25297"/>
                  </a:cubicBezTo>
                  <a:cubicBezTo>
                    <a:pt x="2944" y="25350"/>
                    <a:pt x="2971" y="25404"/>
                    <a:pt x="2998" y="25404"/>
                  </a:cubicBezTo>
                  <a:cubicBezTo>
                    <a:pt x="4952" y="26394"/>
                    <a:pt x="6156" y="28348"/>
                    <a:pt x="6156" y="30516"/>
                  </a:cubicBezTo>
                  <a:cubicBezTo>
                    <a:pt x="6156" y="32684"/>
                    <a:pt x="4952" y="34665"/>
                    <a:pt x="2998" y="35628"/>
                  </a:cubicBezTo>
                  <a:cubicBezTo>
                    <a:pt x="2944" y="35655"/>
                    <a:pt x="2918" y="35709"/>
                    <a:pt x="2944" y="35762"/>
                  </a:cubicBezTo>
                  <a:cubicBezTo>
                    <a:pt x="3105" y="37823"/>
                    <a:pt x="1633" y="39643"/>
                    <a:pt x="107" y="40526"/>
                  </a:cubicBezTo>
                  <a:cubicBezTo>
                    <a:pt x="54" y="40553"/>
                    <a:pt x="27" y="40580"/>
                    <a:pt x="27" y="40633"/>
                  </a:cubicBezTo>
                  <a:cubicBezTo>
                    <a:pt x="0" y="40687"/>
                    <a:pt x="27" y="40741"/>
                    <a:pt x="80" y="40767"/>
                  </a:cubicBezTo>
                  <a:cubicBezTo>
                    <a:pt x="1820" y="41784"/>
                    <a:pt x="2944" y="43631"/>
                    <a:pt x="2944" y="45532"/>
                  </a:cubicBezTo>
                  <a:cubicBezTo>
                    <a:pt x="2944" y="45558"/>
                    <a:pt x="2944" y="45558"/>
                    <a:pt x="2944" y="45558"/>
                  </a:cubicBezTo>
                  <a:cubicBezTo>
                    <a:pt x="2918" y="45612"/>
                    <a:pt x="2971" y="45665"/>
                    <a:pt x="2998" y="45692"/>
                  </a:cubicBezTo>
                  <a:cubicBezTo>
                    <a:pt x="4952" y="46656"/>
                    <a:pt x="6156" y="48610"/>
                    <a:pt x="6156" y="50778"/>
                  </a:cubicBezTo>
                  <a:cubicBezTo>
                    <a:pt x="6156" y="52972"/>
                    <a:pt x="4952" y="54926"/>
                    <a:pt x="2998" y="55890"/>
                  </a:cubicBezTo>
                  <a:cubicBezTo>
                    <a:pt x="2971" y="55917"/>
                    <a:pt x="2944" y="55970"/>
                    <a:pt x="2944" y="55997"/>
                  </a:cubicBezTo>
                  <a:cubicBezTo>
                    <a:pt x="2891" y="58004"/>
                    <a:pt x="1820" y="59798"/>
                    <a:pt x="107" y="60815"/>
                  </a:cubicBezTo>
                  <a:cubicBezTo>
                    <a:pt x="54" y="60815"/>
                    <a:pt x="27" y="60841"/>
                    <a:pt x="27" y="60895"/>
                  </a:cubicBezTo>
                  <a:cubicBezTo>
                    <a:pt x="0" y="60949"/>
                    <a:pt x="27" y="61002"/>
                    <a:pt x="80" y="61029"/>
                  </a:cubicBezTo>
                  <a:cubicBezTo>
                    <a:pt x="1820" y="62046"/>
                    <a:pt x="2891" y="63839"/>
                    <a:pt x="2944" y="65847"/>
                  </a:cubicBezTo>
                  <a:cubicBezTo>
                    <a:pt x="2944" y="65873"/>
                    <a:pt x="2971" y="65927"/>
                    <a:pt x="2998" y="65954"/>
                  </a:cubicBezTo>
                  <a:cubicBezTo>
                    <a:pt x="4952" y="66917"/>
                    <a:pt x="6156" y="68871"/>
                    <a:pt x="6156" y="71066"/>
                  </a:cubicBezTo>
                  <a:cubicBezTo>
                    <a:pt x="6156" y="73234"/>
                    <a:pt x="4952" y="75188"/>
                    <a:pt x="2998" y="76151"/>
                  </a:cubicBezTo>
                  <a:cubicBezTo>
                    <a:pt x="2971" y="76178"/>
                    <a:pt x="2944" y="76232"/>
                    <a:pt x="2944" y="76285"/>
                  </a:cubicBezTo>
                  <a:cubicBezTo>
                    <a:pt x="2891" y="78266"/>
                    <a:pt x="1820" y="80059"/>
                    <a:pt x="80" y="81076"/>
                  </a:cubicBezTo>
                  <a:cubicBezTo>
                    <a:pt x="27" y="81103"/>
                    <a:pt x="0" y="81183"/>
                    <a:pt x="27" y="81237"/>
                  </a:cubicBezTo>
                  <a:cubicBezTo>
                    <a:pt x="61" y="81288"/>
                    <a:pt x="106" y="81306"/>
                    <a:pt x="147" y="81306"/>
                  </a:cubicBezTo>
                  <a:cubicBezTo>
                    <a:pt x="172" y="81306"/>
                    <a:pt x="195" y="81300"/>
                    <a:pt x="214" y="81290"/>
                  </a:cubicBezTo>
                  <a:cubicBezTo>
                    <a:pt x="2008" y="80247"/>
                    <a:pt x="3105" y="78400"/>
                    <a:pt x="3185" y="76366"/>
                  </a:cubicBezTo>
                  <a:cubicBezTo>
                    <a:pt x="5166" y="75322"/>
                    <a:pt x="6424" y="73288"/>
                    <a:pt x="6424" y="71066"/>
                  </a:cubicBezTo>
                  <a:cubicBezTo>
                    <a:pt x="6424" y="68818"/>
                    <a:pt x="5166" y="66783"/>
                    <a:pt x="3185" y="65766"/>
                  </a:cubicBezTo>
                  <a:cubicBezTo>
                    <a:pt x="3105" y="63759"/>
                    <a:pt x="2061" y="61992"/>
                    <a:pt x="375" y="60922"/>
                  </a:cubicBezTo>
                  <a:cubicBezTo>
                    <a:pt x="2061" y="59878"/>
                    <a:pt x="3105" y="58085"/>
                    <a:pt x="3185" y="56077"/>
                  </a:cubicBezTo>
                  <a:cubicBezTo>
                    <a:pt x="5166" y="55060"/>
                    <a:pt x="6424" y="53026"/>
                    <a:pt x="6424" y="50778"/>
                  </a:cubicBezTo>
                  <a:cubicBezTo>
                    <a:pt x="6424" y="48556"/>
                    <a:pt x="5193" y="46522"/>
                    <a:pt x="3185" y="45505"/>
                  </a:cubicBezTo>
                  <a:cubicBezTo>
                    <a:pt x="3159" y="43604"/>
                    <a:pt x="2088" y="41731"/>
                    <a:pt x="375" y="40660"/>
                  </a:cubicBezTo>
                  <a:cubicBezTo>
                    <a:pt x="1901" y="39697"/>
                    <a:pt x="3319" y="37877"/>
                    <a:pt x="3185" y="35816"/>
                  </a:cubicBezTo>
                  <a:cubicBezTo>
                    <a:pt x="5193" y="34799"/>
                    <a:pt x="6424" y="32764"/>
                    <a:pt x="6424" y="30516"/>
                  </a:cubicBezTo>
                  <a:cubicBezTo>
                    <a:pt x="6424" y="28268"/>
                    <a:pt x="5166" y="26260"/>
                    <a:pt x="3185" y="25216"/>
                  </a:cubicBezTo>
                  <a:cubicBezTo>
                    <a:pt x="3105" y="23236"/>
                    <a:pt x="2061" y="21442"/>
                    <a:pt x="375" y="20399"/>
                  </a:cubicBezTo>
                  <a:cubicBezTo>
                    <a:pt x="2088" y="19328"/>
                    <a:pt x="3185" y="17454"/>
                    <a:pt x="3185" y="15608"/>
                  </a:cubicBezTo>
                  <a:cubicBezTo>
                    <a:pt x="3185" y="15581"/>
                    <a:pt x="3185" y="15581"/>
                    <a:pt x="3185" y="15554"/>
                  </a:cubicBezTo>
                  <a:cubicBezTo>
                    <a:pt x="5193" y="14510"/>
                    <a:pt x="6424" y="12503"/>
                    <a:pt x="6424" y="10254"/>
                  </a:cubicBezTo>
                  <a:cubicBezTo>
                    <a:pt x="6424" y="8006"/>
                    <a:pt x="5193" y="5999"/>
                    <a:pt x="3185" y="4955"/>
                  </a:cubicBezTo>
                  <a:cubicBezTo>
                    <a:pt x="3185" y="3028"/>
                    <a:pt x="2008" y="1047"/>
                    <a:pt x="214" y="30"/>
                  </a:cubicBezTo>
                  <a:cubicBezTo>
                    <a:pt x="184" y="10"/>
                    <a:pt x="157" y="1"/>
                    <a:pt x="13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77" name="Google Shape;2477;p107"/>
            <p:cNvSpPr/>
            <p:nvPr/>
          </p:nvSpPr>
          <p:spPr>
            <a:xfrm>
              <a:off x="1300050" y="2593575"/>
              <a:ext cx="160600" cy="2032875"/>
            </a:xfrm>
            <a:custGeom>
              <a:rect b="b" l="l" r="r" t="t"/>
              <a:pathLst>
                <a:path extrusionOk="0" h="81315" w="6424">
                  <a:moveTo>
                    <a:pt x="167" y="1"/>
                  </a:moveTo>
                  <a:cubicBezTo>
                    <a:pt x="121" y="1"/>
                    <a:pt x="73" y="26"/>
                    <a:pt x="54" y="65"/>
                  </a:cubicBezTo>
                  <a:cubicBezTo>
                    <a:pt x="27" y="92"/>
                    <a:pt x="27" y="118"/>
                    <a:pt x="27" y="118"/>
                  </a:cubicBezTo>
                  <a:cubicBezTo>
                    <a:pt x="27" y="172"/>
                    <a:pt x="54" y="225"/>
                    <a:pt x="80" y="225"/>
                  </a:cubicBezTo>
                  <a:cubicBezTo>
                    <a:pt x="1820" y="1243"/>
                    <a:pt x="2971" y="3170"/>
                    <a:pt x="2944" y="5043"/>
                  </a:cubicBezTo>
                  <a:cubicBezTo>
                    <a:pt x="2944" y="5070"/>
                    <a:pt x="2971" y="5124"/>
                    <a:pt x="3025" y="5150"/>
                  </a:cubicBezTo>
                  <a:cubicBezTo>
                    <a:pt x="4952" y="6141"/>
                    <a:pt x="6183" y="8095"/>
                    <a:pt x="6183" y="10263"/>
                  </a:cubicBezTo>
                  <a:cubicBezTo>
                    <a:pt x="6183" y="12431"/>
                    <a:pt x="4952" y="14384"/>
                    <a:pt x="3025" y="15375"/>
                  </a:cubicBezTo>
                  <a:cubicBezTo>
                    <a:pt x="2971" y="15402"/>
                    <a:pt x="2944" y="15428"/>
                    <a:pt x="2944" y="15482"/>
                  </a:cubicBezTo>
                  <a:cubicBezTo>
                    <a:pt x="2998" y="17355"/>
                    <a:pt x="1847" y="19256"/>
                    <a:pt x="107" y="20273"/>
                  </a:cubicBezTo>
                  <a:cubicBezTo>
                    <a:pt x="80" y="20300"/>
                    <a:pt x="54" y="20326"/>
                    <a:pt x="27" y="20353"/>
                  </a:cubicBezTo>
                  <a:cubicBezTo>
                    <a:pt x="27" y="20407"/>
                    <a:pt x="27" y="20460"/>
                    <a:pt x="80" y="20514"/>
                  </a:cubicBezTo>
                  <a:cubicBezTo>
                    <a:pt x="1820" y="21504"/>
                    <a:pt x="2891" y="23297"/>
                    <a:pt x="2944" y="25305"/>
                  </a:cubicBezTo>
                  <a:cubicBezTo>
                    <a:pt x="2944" y="25358"/>
                    <a:pt x="2971" y="25385"/>
                    <a:pt x="3025" y="25412"/>
                  </a:cubicBezTo>
                  <a:cubicBezTo>
                    <a:pt x="4952" y="26402"/>
                    <a:pt x="6183" y="28356"/>
                    <a:pt x="6183" y="30524"/>
                  </a:cubicBezTo>
                  <a:cubicBezTo>
                    <a:pt x="6183" y="32692"/>
                    <a:pt x="4952" y="34646"/>
                    <a:pt x="3025" y="35636"/>
                  </a:cubicBezTo>
                  <a:cubicBezTo>
                    <a:pt x="2971" y="35663"/>
                    <a:pt x="2944" y="35717"/>
                    <a:pt x="2944" y="35770"/>
                  </a:cubicBezTo>
                  <a:cubicBezTo>
                    <a:pt x="3105" y="37831"/>
                    <a:pt x="1633" y="39651"/>
                    <a:pt x="107" y="40535"/>
                  </a:cubicBezTo>
                  <a:cubicBezTo>
                    <a:pt x="80" y="40561"/>
                    <a:pt x="54" y="40588"/>
                    <a:pt x="27" y="40615"/>
                  </a:cubicBezTo>
                  <a:cubicBezTo>
                    <a:pt x="27" y="40668"/>
                    <a:pt x="27" y="40749"/>
                    <a:pt x="80" y="40775"/>
                  </a:cubicBezTo>
                  <a:cubicBezTo>
                    <a:pt x="1820" y="41766"/>
                    <a:pt x="2944" y="43639"/>
                    <a:pt x="2944" y="45540"/>
                  </a:cubicBezTo>
                  <a:cubicBezTo>
                    <a:pt x="2944" y="45540"/>
                    <a:pt x="2944" y="45566"/>
                    <a:pt x="2944" y="45566"/>
                  </a:cubicBezTo>
                  <a:cubicBezTo>
                    <a:pt x="2944" y="45620"/>
                    <a:pt x="2971" y="45674"/>
                    <a:pt x="3025" y="45674"/>
                  </a:cubicBezTo>
                  <a:cubicBezTo>
                    <a:pt x="4952" y="46664"/>
                    <a:pt x="6183" y="48618"/>
                    <a:pt x="6183" y="50786"/>
                  </a:cubicBezTo>
                  <a:cubicBezTo>
                    <a:pt x="6183" y="52954"/>
                    <a:pt x="4952" y="54934"/>
                    <a:pt x="3025" y="55898"/>
                  </a:cubicBezTo>
                  <a:cubicBezTo>
                    <a:pt x="2971" y="55925"/>
                    <a:pt x="2944" y="55952"/>
                    <a:pt x="2944" y="56005"/>
                  </a:cubicBezTo>
                  <a:cubicBezTo>
                    <a:pt x="2891" y="58012"/>
                    <a:pt x="1847" y="59806"/>
                    <a:pt x="107" y="60796"/>
                  </a:cubicBezTo>
                  <a:cubicBezTo>
                    <a:pt x="80" y="60823"/>
                    <a:pt x="54" y="60850"/>
                    <a:pt x="27" y="60903"/>
                  </a:cubicBezTo>
                  <a:cubicBezTo>
                    <a:pt x="27" y="60957"/>
                    <a:pt x="27" y="61010"/>
                    <a:pt x="80" y="61037"/>
                  </a:cubicBezTo>
                  <a:cubicBezTo>
                    <a:pt x="1820" y="62054"/>
                    <a:pt x="2891" y="63847"/>
                    <a:pt x="2944" y="65828"/>
                  </a:cubicBezTo>
                  <a:cubicBezTo>
                    <a:pt x="2944" y="65882"/>
                    <a:pt x="2971" y="65935"/>
                    <a:pt x="3025" y="65962"/>
                  </a:cubicBezTo>
                  <a:cubicBezTo>
                    <a:pt x="4952" y="66925"/>
                    <a:pt x="6183" y="68879"/>
                    <a:pt x="6183" y="71047"/>
                  </a:cubicBezTo>
                  <a:cubicBezTo>
                    <a:pt x="6183" y="73242"/>
                    <a:pt x="4952" y="75196"/>
                    <a:pt x="3025" y="76160"/>
                  </a:cubicBezTo>
                  <a:cubicBezTo>
                    <a:pt x="2971" y="76186"/>
                    <a:pt x="2944" y="76240"/>
                    <a:pt x="2944" y="76267"/>
                  </a:cubicBezTo>
                  <a:cubicBezTo>
                    <a:pt x="2891" y="78274"/>
                    <a:pt x="1820" y="80067"/>
                    <a:pt x="80" y="81084"/>
                  </a:cubicBezTo>
                  <a:cubicBezTo>
                    <a:pt x="27" y="81111"/>
                    <a:pt x="0" y="81191"/>
                    <a:pt x="54" y="81245"/>
                  </a:cubicBezTo>
                  <a:cubicBezTo>
                    <a:pt x="71" y="81296"/>
                    <a:pt x="109" y="81315"/>
                    <a:pt x="149" y="81315"/>
                  </a:cubicBezTo>
                  <a:cubicBezTo>
                    <a:pt x="171" y="81315"/>
                    <a:pt x="195" y="81308"/>
                    <a:pt x="214" y="81299"/>
                  </a:cubicBezTo>
                  <a:cubicBezTo>
                    <a:pt x="2007" y="80255"/>
                    <a:pt x="3105" y="78408"/>
                    <a:pt x="3185" y="76347"/>
                  </a:cubicBezTo>
                  <a:cubicBezTo>
                    <a:pt x="5193" y="75330"/>
                    <a:pt x="6424" y="73296"/>
                    <a:pt x="6424" y="71047"/>
                  </a:cubicBezTo>
                  <a:cubicBezTo>
                    <a:pt x="6424" y="68826"/>
                    <a:pt x="5193" y="66792"/>
                    <a:pt x="3185" y="65748"/>
                  </a:cubicBezTo>
                  <a:cubicBezTo>
                    <a:pt x="3132" y="63767"/>
                    <a:pt x="2088" y="61974"/>
                    <a:pt x="402" y="60930"/>
                  </a:cubicBezTo>
                  <a:cubicBezTo>
                    <a:pt x="2088" y="59859"/>
                    <a:pt x="3132" y="58093"/>
                    <a:pt x="3185" y="56085"/>
                  </a:cubicBezTo>
                  <a:cubicBezTo>
                    <a:pt x="5193" y="55068"/>
                    <a:pt x="6424" y="53034"/>
                    <a:pt x="6424" y="50786"/>
                  </a:cubicBezTo>
                  <a:cubicBezTo>
                    <a:pt x="6424" y="48537"/>
                    <a:pt x="5193" y="46530"/>
                    <a:pt x="3185" y="45486"/>
                  </a:cubicBezTo>
                  <a:cubicBezTo>
                    <a:pt x="3185" y="43586"/>
                    <a:pt x="2088" y="41739"/>
                    <a:pt x="402" y="40668"/>
                  </a:cubicBezTo>
                  <a:cubicBezTo>
                    <a:pt x="1927" y="39705"/>
                    <a:pt x="3319" y="37885"/>
                    <a:pt x="3212" y="35824"/>
                  </a:cubicBezTo>
                  <a:cubicBezTo>
                    <a:pt x="5193" y="34780"/>
                    <a:pt x="6424" y="32772"/>
                    <a:pt x="6424" y="30524"/>
                  </a:cubicBezTo>
                  <a:cubicBezTo>
                    <a:pt x="6424" y="28276"/>
                    <a:pt x="5193" y="26268"/>
                    <a:pt x="3185" y="25225"/>
                  </a:cubicBezTo>
                  <a:cubicBezTo>
                    <a:pt x="3105" y="23244"/>
                    <a:pt x="2061" y="21451"/>
                    <a:pt x="402" y="20407"/>
                  </a:cubicBezTo>
                  <a:cubicBezTo>
                    <a:pt x="2088" y="19336"/>
                    <a:pt x="3185" y="17436"/>
                    <a:pt x="3185" y="15616"/>
                  </a:cubicBezTo>
                  <a:cubicBezTo>
                    <a:pt x="3185" y="15589"/>
                    <a:pt x="3185" y="15562"/>
                    <a:pt x="3185" y="15562"/>
                  </a:cubicBezTo>
                  <a:cubicBezTo>
                    <a:pt x="5193" y="14518"/>
                    <a:pt x="6424" y="12511"/>
                    <a:pt x="6424" y="10263"/>
                  </a:cubicBezTo>
                  <a:cubicBezTo>
                    <a:pt x="6424" y="8014"/>
                    <a:pt x="5193" y="6007"/>
                    <a:pt x="3185" y="4963"/>
                  </a:cubicBezTo>
                  <a:cubicBezTo>
                    <a:pt x="3185" y="3036"/>
                    <a:pt x="2007" y="1055"/>
                    <a:pt x="214" y="11"/>
                  </a:cubicBezTo>
                  <a:cubicBezTo>
                    <a:pt x="200" y="4"/>
                    <a:pt x="184" y="1"/>
                    <a:pt x="16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78" name="Google Shape;2478;p107"/>
            <p:cNvSpPr/>
            <p:nvPr/>
          </p:nvSpPr>
          <p:spPr>
            <a:xfrm>
              <a:off x="1146800" y="2845375"/>
              <a:ext cx="159950" cy="2032675"/>
            </a:xfrm>
            <a:custGeom>
              <a:rect b="b" l="l" r="r" t="t"/>
              <a:pathLst>
                <a:path extrusionOk="0" h="81307" w="6398">
                  <a:moveTo>
                    <a:pt x="120" y="1"/>
                  </a:moveTo>
                  <a:cubicBezTo>
                    <a:pt x="81" y="1"/>
                    <a:pt x="44" y="24"/>
                    <a:pt x="28" y="57"/>
                  </a:cubicBezTo>
                  <a:cubicBezTo>
                    <a:pt x="28" y="84"/>
                    <a:pt x="1" y="110"/>
                    <a:pt x="1" y="137"/>
                  </a:cubicBezTo>
                  <a:cubicBezTo>
                    <a:pt x="1" y="164"/>
                    <a:pt x="28" y="217"/>
                    <a:pt x="81" y="244"/>
                  </a:cubicBezTo>
                  <a:cubicBezTo>
                    <a:pt x="1821" y="1234"/>
                    <a:pt x="2972" y="3162"/>
                    <a:pt x="2918" y="5035"/>
                  </a:cubicBezTo>
                  <a:cubicBezTo>
                    <a:pt x="2918" y="5089"/>
                    <a:pt x="2945" y="5142"/>
                    <a:pt x="2998" y="5142"/>
                  </a:cubicBezTo>
                  <a:cubicBezTo>
                    <a:pt x="4952" y="6133"/>
                    <a:pt x="6157" y="8086"/>
                    <a:pt x="6157" y="10254"/>
                  </a:cubicBezTo>
                  <a:cubicBezTo>
                    <a:pt x="6157" y="12422"/>
                    <a:pt x="4952" y="14376"/>
                    <a:pt x="2998" y="15367"/>
                  </a:cubicBezTo>
                  <a:cubicBezTo>
                    <a:pt x="2945" y="15393"/>
                    <a:pt x="2918" y="15420"/>
                    <a:pt x="2918" y="15474"/>
                  </a:cubicBezTo>
                  <a:cubicBezTo>
                    <a:pt x="2972" y="17321"/>
                    <a:pt x="1848" y="19248"/>
                    <a:pt x="81" y="20265"/>
                  </a:cubicBezTo>
                  <a:cubicBezTo>
                    <a:pt x="54" y="20292"/>
                    <a:pt x="28" y="20318"/>
                    <a:pt x="1" y="20345"/>
                  </a:cubicBezTo>
                  <a:cubicBezTo>
                    <a:pt x="1" y="20425"/>
                    <a:pt x="28" y="20479"/>
                    <a:pt x="81" y="20506"/>
                  </a:cubicBezTo>
                  <a:cubicBezTo>
                    <a:pt x="1794" y="21496"/>
                    <a:pt x="2865" y="23289"/>
                    <a:pt x="2918" y="25297"/>
                  </a:cubicBezTo>
                  <a:cubicBezTo>
                    <a:pt x="2918" y="25350"/>
                    <a:pt x="2945" y="25404"/>
                    <a:pt x="2998" y="25404"/>
                  </a:cubicBezTo>
                  <a:cubicBezTo>
                    <a:pt x="4952" y="26394"/>
                    <a:pt x="6157" y="28348"/>
                    <a:pt x="6157" y="30516"/>
                  </a:cubicBezTo>
                  <a:cubicBezTo>
                    <a:pt x="6157" y="32684"/>
                    <a:pt x="4952" y="34665"/>
                    <a:pt x="2998" y="35628"/>
                  </a:cubicBezTo>
                  <a:cubicBezTo>
                    <a:pt x="2945" y="35655"/>
                    <a:pt x="2918" y="35709"/>
                    <a:pt x="2918" y="35762"/>
                  </a:cubicBezTo>
                  <a:cubicBezTo>
                    <a:pt x="3079" y="37823"/>
                    <a:pt x="1633" y="39643"/>
                    <a:pt x="81" y="40526"/>
                  </a:cubicBezTo>
                  <a:cubicBezTo>
                    <a:pt x="54" y="40553"/>
                    <a:pt x="28" y="40580"/>
                    <a:pt x="1" y="40633"/>
                  </a:cubicBezTo>
                  <a:cubicBezTo>
                    <a:pt x="1" y="40687"/>
                    <a:pt x="28" y="40741"/>
                    <a:pt x="81" y="40767"/>
                  </a:cubicBezTo>
                  <a:cubicBezTo>
                    <a:pt x="1821" y="41784"/>
                    <a:pt x="2918" y="43631"/>
                    <a:pt x="2918" y="45532"/>
                  </a:cubicBezTo>
                  <a:cubicBezTo>
                    <a:pt x="2918" y="45532"/>
                    <a:pt x="2918" y="45558"/>
                    <a:pt x="2918" y="45558"/>
                  </a:cubicBezTo>
                  <a:cubicBezTo>
                    <a:pt x="2918" y="45612"/>
                    <a:pt x="2945" y="45665"/>
                    <a:pt x="2998" y="45692"/>
                  </a:cubicBezTo>
                  <a:cubicBezTo>
                    <a:pt x="4952" y="46656"/>
                    <a:pt x="6157" y="48610"/>
                    <a:pt x="6157" y="50778"/>
                  </a:cubicBezTo>
                  <a:cubicBezTo>
                    <a:pt x="6157" y="52972"/>
                    <a:pt x="4952" y="54926"/>
                    <a:pt x="2998" y="55890"/>
                  </a:cubicBezTo>
                  <a:cubicBezTo>
                    <a:pt x="2945" y="55917"/>
                    <a:pt x="2918" y="55970"/>
                    <a:pt x="2918" y="55997"/>
                  </a:cubicBezTo>
                  <a:cubicBezTo>
                    <a:pt x="2891" y="58004"/>
                    <a:pt x="1821" y="59798"/>
                    <a:pt x="81" y="60815"/>
                  </a:cubicBezTo>
                  <a:cubicBezTo>
                    <a:pt x="54" y="60815"/>
                    <a:pt x="28" y="60841"/>
                    <a:pt x="1" y="60895"/>
                  </a:cubicBezTo>
                  <a:cubicBezTo>
                    <a:pt x="1" y="60949"/>
                    <a:pt x="28" y="61002"/>
                    <a:pt x="81" y="61029"/>
                  </a:cubicBezTo>
                  <a:cubicBezTo>
                    <a:pt x="1821" y="62046"/>
                    <a:pt x="2891" y="63839"/>
                    <a:pt x="2918" y="65847"/>
                  </a:cubicBezTo>
                  <a:cubicBezTo>
                    <a:pt x="2918" y="65873"/>
                    <a:pt x="2945" y="65927"/>
                    <a:pt x="2998" y="65954"/>
                  </a:cubicBezTo>
                  <a:cubicBezTo>
                    <a:pt x="4952" y="66917"/>
                    <a:pt x="6157" y="68871"/>
                    <a:pt x="6157" y="71066"/>
                  </a:cubicBezTo>
                  <a:cubicBezTo>
                    <a:pt x="6157" y="73234"/>
                    <a:pt x="4952" y="75188"/>
                    <a:pt x="2998" y="76151"/>
                  </a:cubicBezTo>
                  <a:cubicBezTo>
                    <a:pt x="2945" y="76178"/>
                    <a:pt x="2918" y="76232"/>
                    <a:pt x="2918" y="76285"/>
                  </a:cubicBezTo>
                  <a:cubicBezTo>
                    <a:pt x="2891" y="78266"/>
                    <a:pt x="1821" y="80059"/>
                    <a:pt x="81" y="81076"/>
                  </a:cubicBezTo>
                  <a:cubicBezTo>
                    <a:pt x="28" y="81103"/>
                    <a:pt x="1" y="81183"/>
                    <a:pt x="28" y="81237"/>
                  </a:cubicBezTo>
                  <a:cubicBezTo>
                    <a:pt x="44" y="81288"/>
                    <a:pt x="83" y="81306"/>
                    <a:pt x="129" y="81306"/>
                  </a:cubicBezTo>
                  <a:cubicBezTo>
                    <a:pt x="156" y="81306"/>
                    <a:pt x="185" y="81300"/>
                    <a:pt x="215" y="81290"/>
                  </a:cubicBezTo>
                  <a:cubicBezTo>
                    <a:pt x="1981" y="80247"/>
                    <a:pt x="3106" y="78400"/>
                    <a:pt x="3186" y="76366"/>
                  </a:cubicBezTo>
                  <a:cubicBezTo>
                    <a:pt x="5167" y="75322"/>
                    <a:pt x="6398" y="73288"/>
                    <a:pt x="6398" y="71066"/>
                  </a:cubicBezTo>
                  <a:cubicBezTo>
                    <a:pt x="6398" y="68818"/>
                    <a:pt x="5167" y="66783"/>
                    <a:pt x="3186" y="65766"/>
                  </a:cubicBezTo>
                  <a:cubicBezTo>
                    <a:pt x="3106" y="63759"/>
                    <a:pt x="2062" y="61992"/>
                    <a:pt x="375" y="60922"/>
                  </a:cubicBezTo>
                  <a:cubicBezTo>
                    <a:pt x="2062" y="59878"/>
                    <a:pt x="3106" y="58085"/>
                    <a:pt x="3186" y="56077"/>
                  </a:cubicBezTo>
                  <a:cubicBezTo>
                    <a:pt x="5167" y="55060"/>
                    <a:pt x="6398" y="53026"/>
                    <a:pt x="6398" y="50778"/>
                  </a:cubicBezTo>
                  <a:cubicBezTo>
                    <a:pt x="6398" y="48556"/>
                    <a:pt x="5167" y="46522"/>
                    <a:pt x="3186" y="45505"/>
                  </a:cubicBezTo>
                  <a:cubicBezTo>
                    <a:pt x="3159" y="43604"/>
                    <a:pt x="2088" y="41731"/>
                    <a:pt x="375" y="40660"/>
                  </a:cubicBezTo>
                  <a:cubicBezTo>
                    <a:pt x="1901" y="39697"/>
                    <a:pt x="3293" y="37877"/>
                    <a:pt x="3186" y="35816"/>
                  </a:cubicBezTo>
                  <a:cubicBezTo>
                    <a:pt x="5167" y="34799"/>
                    <a:pt x="6398" y="32764"/>
                    <a:pt x="6398" y="30516"/>
                  </a:cubicBezTo>
                  <a:cubicBezTo>
                    <a:pt x="6398" y="28268"/>
                    <a:pt x="5167" y="26260"/>
                    <a:pt x="3186" y="25216"/>
                  </a:cubicBezTo>
                  <a:cubicBezTo>
                    <a:pt x="3079" y="23236"/>
                    <a:pt x="2062" y="21442"/>
                    <a:pt x="375" y="20399"/>
                  </a:cubicBezTo>
                  <a:cubicBezTo>
                    <a:pt x="2088" y="19328"/>
                    <a:pt x="3186" y="17401"/>
                    <a:pt x="3186" y="15554"/>
                  </a:cubicBezTo>
                  <a:cubicBezTo>
                    <a:pt x="5167" y="14510"/>
                    <a:pt x="6398" y="12503"/>
                    <a:pt x="6398" y="10254"/>
                  </a:cubicBezTo>
                  <a:cubicBezTo>
                    <a:pt x="6398" y="8006"/>
                    <a:pt x="5167" y="5999"/>
                    <a:pt x="3186" y="4955"/>
                  </a:cubicBezTo>
                  <a:cubicBezTo>
                    <a:pt x="3186" y="3028"/>
                    <a:pt x="1981" y="1047"/>
                    <a:pt x="188" y="30"/>
                  </a:cubicBezTo>
                  <a:cubicBezTo>
                    <a:pt x="168" y="10"/>
                    <a:pt x="143" y="1"/>
                    <a:pt x="12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79" name="Google Shape;2479;p107"/>
            <p:cNvSpPr/>
            <p:nvPr/>
          </p:nvSpPr>
          <p:spPr>
            <a:xfrm>
              <a:off x="992900" y="2593575"/>
              <a:ext cx="160625" cy="2032875"/>
            </a:xfrm>
            <a:custGeom>
              <a:rect b="b" l="l" r="r" t="t"/>
              <a:pathLst>
                <a:path extrusionOk="0" h="81315" w="6425">
                  <a:moveTo>
                    <a:pt x="167" y="1"/>
                  </a:moveTo>
                  <a:cubicBezTo>
                    <a:pt x="120" y="1"/>
                    <a:pt x="67" y="26"/>
                    <a:pt x="27" y="65"/>
                  </a:cubicBezTo>
                  <a:cubicBezTo>
                    <a:pt x="27" y="92"/>
                    <a:pt x="27" y="118"/>
                    <a:pt x="27" y="118"/>
                  </a:cubicBezTo>
                  <a:cubicBezTo>
                    <a:pt x="27" y="172"/>
                    <a:pt x="54" y="225"/>
                    <a:pt x="81" y="225"/>
                  </a:cubicBezTo>
                  <a:cubicBezTo>
                    <a:pt x="1821" y="1243"/>
                    <a:pt x="2972" y="3170"/>
                    <a:pt x="2945" y="5043"/>
                  </a:cubicBezTo>
                  <a:cubicBezTo>
                    <a:pt x="2945" y="5070"/>
                    <a:pt x="2972" y="5124"/>
                    <a:pt x="2998" y="5150"/>
                  </a:cubicBezTo>
                  <a:cubicBezTo>
                    <a:pt x="4952" y="6141"/>
                    <a:pt x="6157" y="8095"/>
                    <a:pt x="6157" y="10263"/>
                  </a:cubicBezTo>
                  <a:cubicBezTo>
                    <a:pt x="6157" y="12431"/>
                    <a:pt x="4952" y="14384"/>
                    <a:pt x="2998" y="15375"/>
                  </a:cubicBezTo>
                  <a:cubicBezTo>
                    <a:pt x="2972" y="15402"/>
                    <a:pt x="2945" y="15428"/>
                    <a:pt x="2945" y="15482"/>
                  </a:cubicBezTo>
                  <a:cubicBezTo>
                    <a:pt x="2998" y="17329"/>
                    <a:pt x="1847" y="19256"/>
                    <a:pt x="108" y="20273"/>
                  </a:cubicBezTo>
                  <a:cubicBezTo>
                    <a:pt x="54" y="20300"/>
                    <a:pt x="27" y="20326"/>
                    <a:pt x="27" y="20353"/>
                  </a:cubicBezTo>
                  <a:cubicBezTo>
                    <a:pt x="1" y="20407"/>
                    <a:pt x="27" y="20460"/>
                    <a:pt x="81" y="20514"/>
                  </a:cubicBezTo>
                  <a:cubicBezTo>
                    <a:pt x="1794" y="21504"/>
                    <a:pt x="2865" y="23297"/>
                    <a:pt x="2945" y="25305"/>
                  </a:cubicBezTo>
                  <a:cubicBezTo>
                    <a:pt x="2945" y="25358"/>
                    <a:pt x="2972" y="25385"/>
                    <a:pt x="2998" y="25412"/>
                  </a:cubicBezTo>
                  <a:cubicBezTo>
                    <a:pt x="4952" y="26402"/>
                    <a:pt x="6157" y="28356"/>
                    <a:pt x="6157" y="30524"/>
                  </a:cubicBezTo>
                  <a:cubicBezTo>
                    <a:pt x="6157" y="32692"/>
                    <a:pt x="4952" y="34646"/>
                    <a:pt x="2998" y="35636"/>
                  </a:cubicBezTo>
                  <a:cubicBezTo>
                    <a:pt x="2972" y="35663"/>
                    <a:pt x="2945" y="35717"/>
                    <a:pt x="2945" y="35770"/>
                  </a:cubicBezTo>
                  <a:cubicBezTo>
                    <a:pt x="3105" y="37831"/>
                    <a:pt x="1633" y="39651"/>
                    <a:pt x="108" y="40535"/>
                  </a:cubicBezTo>
                  <a:cubicBezTo>
                    <a:pt x="54" y="40561"/>
                    <a:pt x="27" y="40588"/>
                    <a:pt x="27" y="40615"/>
                  </a:cubicBezTo>
                  <a:cubicBezTo>
                    <a:pt x="1" y="40668"/>
                    <a:pt x="27" y="40749"/>
                    <a:pt x="81" y="40775"/>
                  </a:cubicBezTo>
                  <a:cubicBezTo>
                    <a:pt x="1821" y="41766"/>
                    <a:pt x="2945" y="43639"/>
                    <a:pt x="2945" y="45540"/>
                  </a:cubicBezTo>
                  <a:cubicBezTo>
                    <a:pt x="2945" y="45540"/>
                    <a:pt x="2945" y="45566"/>
                    <a:pt x="2945" y="45566"/>
                  </a:cubicBezTo>
                  <a:cubicBezTo>
                    <a:pt x="2918" y="45620"/>
                    <a:pt x="2972" y="45674"/>
                    <a:pt x="2998" y="45674"/>
                  </a:cubicBezTo>
                  <a:cubicBezTo>
                    <a:pt x="4952" y="46664"/>
                    <a:pt x="6157" y="48618"/>
                    <a:pt x="6157" y="50786"/>
                  </a:cubicBezTo>
                  <a:cubicBezTo>
                    <a:pt x="6157" y="52954"/>
                    <a:pt x="4952" y="54934"/>
                    <a:pt x="2998" y="55898"/>
                  </a:cubicBezTo>
                  <a:cubicBezTo>
                    <a:pt x="2972" y="55925"/>
                    <a:pt x="2945" y="55952"/>
                    <a:pt x="2945" y="56005"/>
                  </a:cubicBezTo>
                  <a:cubicBezTo>
                    <a:pt x="2891" y="58012"/>
                    <a:pt x="1821" y="59806"/>
                    <a:pt x="108" y="60796"/>
                  </a:cubicBezTo>
                  <a:cubicBezTo>
                    <a:pt x="54" y="60823"/>
                    <a:pt x="27" y="60850"/>
                    <a:pt x="27" y="60903"/>
                  </a:cubicBezTo>
                  <a:cubicBezTo>
                    <a:pt x="1" y="60957"/>
                    <a:pt x="27" y="61010"/>
                    <a:pt x="81" y="61037"/>
                  </a:cubicBezTo>
                  <a:cubicBezTo>
                    <a:pt x="1821" y="62054"/>
                    <a:pt x="2891" y="63847"/>
                    <a:pt x="2945" y="65828"/>
                  </a:cubicBezTo>
                  <a:cubicBezTo>
                    <a:pt x="2945" y="65882"/>
                    <a:pt x="2972" y="65935"/>
                    <a:pt x="2998" y="65962"/>
                  </a:cubicBezTo>
                  <a:cubicBezTo>
                    <a:pt x="4952" y="66925"/>
                    <a:pt x="6157" y="68879"/>
                    <a:pt x="6157" y="71047"/>
                  </a:cubicBezTo>
                  <a:cubicBezTo>
                    <a:pt x="6157" y="73242"/>
                    <a:pt x="4952" y="75196"/>
                    <a:pt x="2998" y="76160"/>
                  </a:cubicBezTo>
                  <a:cubicBezTo>
                    <a:pt x="2972" y="76186"/>
                    <a:pt x="2945" y="76240"/>
                    <a:pt x="2945" y="76267"/>
                  </a:cubicBezTo>
                  <a:cubicBezTo>
                    <a:pt x="2891" y="78274"/>
                    <a:pt x="1821" y="80067"/>
                    <a:pt x="81" y="81084"/>
                  </a:cubicBezTo>
                  <a:cubicBezTo>
                    <a:pt x="27" y="81111"/>
                    <a:pt x="1" y="81191"/>
                    <a:pt x="27" y="81245"/>
                  </a:cubicBezTo>
                  <a:cubicBezTo>
                    <a:pt x="61" y="81296"/>
                    <a:pt x="106" y="81315"/>
                    <a:pt x="148" y="81315"/>
                  </a:cubicBezTo>
                  <a:cubicBezTo>
                    <a:pt x="172" y="81315"/>
                    <a:pt x="195" y="81308"/>
                    <a:pt x="215" y="81299"/>
                  </a:cubicBezTo>
                  <a:cubicBezTo>
                    <a:pt x="2008" y="80255"/>
                    <a:pt x="3105" y="78408"/>
                    <a:pt x="3186" y="76347"/>
                  </a:cubicBezTo>
                  <a:cubicBezTo>
                    <a:pt x="5193" y="75330"/>
                    <a:pt x="6424" y="73296"/>
                    <a:pt x="6424" y="71047"/>
                  </a:cubicBezTo>
                  <a:cubicBezTo>
                    <a:pt x="6424" y="68826"/>
                    <a:pt x="5193" y="66792"/>
                    <a:pt x="3186" y="65748"/>
                  </a:cubicBezTo>
                  <a:cubicBezTo>
                    <a:pt x="3105" y="63767"/>
                    <a:pt x="2088" y="61974"/>
                    <a:pt x="402" y="60930"/>
                  </a:cubicBezTo>
                  <a:cubicBezTo>
                    <a:pt x="2088" y="59859"/>
                    <a:pt x="3105" y="58093"/>
                    <a:pt x="3186" y="56085"/>
                  </a:cubicBezTo>
                  <a:cubicBezTo>
                    <a:pt x="5193" y="55068"/>
                    <a:pt x="6424" y="53034"/>
                    <a:pt x="6424" y="50786"/>
                  </a:cubicBezTo>
                  <a:cubicBezTo>
                    <a:pt x="6424" y="48537"/>
                    <a:pt x="5193" y="46530"/>
                    <a:pt x="3186" y="45486"/>
                  </a:cubicBezTo>
                  <a:cubicBezTo>
                    <a:pt x="3159" y="43586"/>
                    <a:pt x="2088" y="41739"/>
                    <a:pt x="402" y="40668"/>
                  </a:cubicBezTo>
                  <a:cubicBezTo>
                    <a:pt x="1901" y="39705"/>
                    <a:pt x="3320" y="37885"/>
                    <a:pt x="3186" y="35824"/>
                  </a:cubicBezTo>
                  <a:cubicBezTo>
                    <a:pt x="5193" y="34780"/>
                    <a:pt x="6424" y="32772"/>
                    <a:pt x="6424" y="30524"/>
                  </a:cubicBezTo>
                  <a:cubicBezTo>
                    <a:pt x="6424" y="28276"/>
                    <a:pt x="5193" y="26268"/>
                    <a:pt x="3186" y="25225"/>
                  </a:cubicBezTo>
                  <a:cubicBezTo>
                    <a:pt x="3105" y="23244"/>
                    <a:pt x="2062" y="21451"/>
                    <a:pt x="402" y="20407"/>
                  </a:cubicBezTo>
                  <a:cubicBezTo>
                    <a:pt x="2088" y="19336"/>
                    <a:pt x="3186" y="17436"/>
                    <a:pt x="3186" y="15616"/>
                  </a:cubicBezTo>
                  <a:cubicBezTo>
                    <a:pt x="3186" y="15589"/>
                    <a:pt x="3186" y="15562"/>
                    <a:pt x="3186" y="15562"/>
                  </a:cubicBezTo>
                  <a:cubicBezTo>
                    <a:pt x="5193" y="14518"/>
                    <a:pt x="6424" y="12511"/>
                    <a:pt x="6424" y="10263"/>
                  </a:cubicBezTo>
                  <a:cubicBezTo>
                    <a:pt x="6424" y="8014"/>
                    <a:pt x="5193" y="6007"/>
                    <a:pt x="3186" y="4963"/>
                  </a:cubicBezTo>
                  <a:cubicBezTo>
                    <a:pt x="3186" y="3036"/>
                    <a:pt x="2008" y="1055"/>
                    <a:pt x="215" y="11"/>
                  </a:cubicBezTo>
                  <a:cubicBezTo>
                    <a:pt x="200" y="4"/>
                    <a:pt x="184" y="1"/>
                    <a:pt x="16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80" name="Google Shape;2480;p107"/>
            <p:cNvSpPr/>
            <p:nvPr/>
          </p:nvSpPr>
          <p:spPr>
            <a:xfrm>
              <a:off x="839675" y="2845375"/>
              <a:ext cx="159950" cy="2032675"/>
            </a:xfrm>
            <a:custGeom>
              <a:rect b="b" l="l" r="r" t="t"/>
              <a:pathLst>
                <a:path extrusionOk="0" h="81307" w="6398">
                  <a:moveTo>
                    <a:pt x="119" y="1"/>
                  </a:moveTo>
                  <a:cubicBezTo>
                    <a:pt x="81" y="1"/>
                    <a:pt x="44" y="24"/>
                    <a:pt x="27" y="57"/>
                  </a:cubicBezTo>
                  <a:cubicBezTo>
                    <a:pt x="0" y="84"/>
                    <a:pt x="0" y="110"/>
                    <a:pt x="0" y="137"/>
                  </a:cubicBezTo>
                  <a:cubicBezTo>
                    <a:pt x="0" y="164"/>
                    <a:pt x="27" y="217"/>
                    <a:pt x="54" y="244"/>
                  </a:cubicBezTo>
                  <a:cubicBezTo>
                    <a:pt x="1794" y="1234"/>
                    <a:pt x="2971" y="3162"/>
                    <a:pt x="2918" y="5035"/>
                  </a:cubicBezTo>
                  <a:cubicBezTo>
                    <a:pt x="2918" y="5089"/>
                    <a:pt x="2945" y="5142"/>
                    <a:pt x="2998" y="5142"/>
                  </a:cubicBezTo>
                  <a:cubicBezTo>
                    <a:pt x="4925" y="6133"/>
                    <a:pt x="6156" y="8086"/>
                    <a:pt x="6156" y="10254"/>
                  </a:cubicBezTo>
                  <a:cubicBezTo>
                    <a:pt x="6156" y="12422"/>
                    <a:pt x="4925" y="14376"/>
                    <a:pt x="2998" y="15367"/>
                  </a:cubicBezTo>
                  <a:cubicBezTo>
                    <a:pt x="2945" y="15393"/>
                    <a:pt x="2918" y="15420"/>
                    <a:pt x="2918" y="15474"/>
                  </a:cubicBezTo>
                  <a:cubicBezTo>
                    <a:pt x="2971" y="17321"/>
                    <a:pt x="1847" y="19248"/>
                    <a:pt x="81" y="20265"/>
                  </a:cubicBezTo>
                  <a:cubicBezTo>
                    <a:pt x="54" y="20292"/>
                    <a:pt x="27" y="20318"/>
                    <a:pt x="0" y="20345"/>
                  </a:cubicBezTo>
                  <a:cubicBezTo>
                    <a:pt x="0" y="20425"/>
                    <a:pt x="27" y="20479"/>
                    <a:pt x="54" y="20506"/>
                  </a:cubicBezTo>
                  <a:cubicBezTo>
                    <a:pt x="1794" y="21496"/>
                    <a:pt x="2864" y="23289"/>
                    <a:pt x="2918" y="25297"/>
                  </a:cubicBezTo>
                  <a:cubicBezTo>
                    <a:pt x="2918" y="25350"/>
                    <a:pt x="2945" y="25404"/>
                    <a:pt x="2998" y="25404"/>
                  </a:cubicBezTo>
                  <a:cubicBezTo>
                    <a:pt x="4925" y="26394"/>
                    <a:pt x="6156" y="28348"/>
                    <a:pt x="6156" y="30516"/>
                  </a:cubicBezTo>
                  <a:cubicBezTo>
                    <a:pt x="6156" y="32684"/>
                    <a:pt x="4925" y="34665"/>
                    <a:pt x="2998" y="35628"/>
                  </a:cubicBezTo>
                  <a:cubicBezTo>
                    <a:pt x="2945" y="35655"/>
                    <a:pt x="2918" y="35709"/>
                    <a:pt x="2918" y="35762"/>
                  </a:cubicBezTo>
                  <a:cubicBezTo>
                    <a:pt x="3078" y="37823"/>
                    <a:pt x="1606" y="39643"/>
                    <a:pt x="81" y="40526"/>
                  </a:cubicBezTo>
                  <a:cubicBezTo>
                    <a:pt x="54" y="40553"/>
                    <a:pt x="27" y="40580"/>
                    <a:pt x="0" y="40633"/>
                  </a:cubicBezTo>
                  <a:cubicBezTo>
                    <a:pt x="0" y="40687"/>
                    <a:pt x="27" y="40741"/>
                    <a:pt x="54" y="40767"/>
                  </a:cubicBezTo>
                  <a:cubicBezTo>
                    <a:pt x="1794" y="41784"/>
                    <a:pt x="2918" y="43631"/>
                    <a:pt x="2918" y="45532"/>
                  </a:cubicBezTo>
                  <a:cubicBezTo>
                    <a:pt x="2918" y="45558"/>
                    <a:pt x="2918" y="45558"/>
                    <a:pt x="2918" y="45558"/>
                  </a:cubicBezTo>
                  <a:cubicBezTo>
                    <a:pt x="2918" y="45612"/>
                    <a:pt x="2945" y="45665"/>
                    <a:pt x="2998" y="45692"/>
                  </a:cubicBezTo>
                  <a:cubicBezTo>
                    <a:pt x="4925" y="46656"/>
                    <a:pt x="6156" y="48610"/>
                    <a:pt x="6156" y="50778"/>
                  </a:cubicBezTo>
                  <a:cubicBezTo>
                    <a:pt x="6156" y="52972"/>
                    <a:pt x="4925" y="54926"/>
                    <a:pt x="2998" y="55890"/>
                  </a:cubicBezTo>
                  <a:cubicBezTo>
                    <a:pt x="2945" y="55917"/>
                    <a:pt x="2918" y="55970"/>
                    <a:pt x="2918" y="55997"/>
                  </a:cubicBezTo>
                  <a:cubicBezTo>
                    <a:pt x="2864" y="58004"/>
                    <a:pt x="1820" y="59798"/>
                    <a:pt x="81" y="60815"/>
                  </a:cubicBezTo>
                  <a:cubicBezTo>
                    <a:pt x="54" y="60815"/>
                    <a:pt x="27" y="60841"/>
                    <a:pt x="0" y="60895"/>
                  </a:cubicBezTo>
                  <a:cubicBezTo>
                    <a:pt x="0" y="60949"/>
                    <a:pt x="27" y="61002"/>
                    <a:pt x="54" y="61029"/>
                  </a:cubicBezTo>
                  <a:cubicBezTo>
                    <a:pt x="1794" y="62046"/>
                    <a:pt x="2864" y="63839"/>
                    <a:pt x="2918" y="65847"/>
                  </a:cubicBezTo>
                  <a:cubicBezTo>
                    <a:pt x="2918" y="65873"/>
                    <a:pt x="2945" y="65927"/>
                    <a:pt x="2998" y="65954"/>
                  </a:cubicBezTo>
                  <a:cubicBezTo>
                    <a:pt x="4925" y="66917"/>
                    <a:pt x="6156" y="68871"/>
                    <a:pt x="6156" y="71066"/>
                  </a:cubicBezTo>
                  <a:cubicBezTo>
                    <a:pt x="6156" y="73234"/>
                    <a:pt x="4925" y="75188"/>
                    <a:pt x="2998" y="76151"/>
                  </a:cubicBezTo>
                  <a:cubicBezTo>
                    <a:pt x="2945" y="76178"/>
                    <a:pt x="2918" y="76232"/>
                    <a:pt x="2918" y="76285"/>
                  </a:cubicBezTo>
                  <a:cubicBezTo>
                    <a:pt x="2864" y="78266"/>
                    <a:pt x="1794" y="80059"/>
                    <a:pt x="81" y="81076"/>
                  </a:cubicBezTo>
                  <a:cubicBezTo>
                    <a:pt x="0" y="81103"/>
                    <a:pt x="0" y="81183"/>
                    <a:pt x="27" y="81237"/>
                  </a:cubicBezTo>
                  <a:cubicBezTo>
                    <a:pt x="44" y="81288"/>
                    <a:pt x="83" y="81306"/>
                    <a:pt x="122" y="81306"/>
                  </a:cubicBezTo>
                  <a:cubicBezTo>
                    <a:pt x="145" y="81306"/>
                    <a:pt x="168" y="81300"/>
                    <a:pt x="188" y="81290"/>
                  </a:cubicBezTo>
                  <a:cubicBezTo>
                    <a:pt x="1981" y="80247"/>
                    <a:pt x="3105" y="78400"/>
                    <a:pt x="3159" y="76366"/>
                  </a:cubicBezTo>
                  <a:cubicBezTo>
                    <a:pt x="5166" y="75322"/>
                    <a:pt x="6397" y="73288"/>
                    <a:pt x="6397" y="71066"/>
                  </a:cubicBezTo>
                  <a:cubicBezTo>
                    <a:pt x="6397" y="68818"/>
                    <a:pt x="5166" y="66783"/>
                    <a:pt x="3159" y="65766"/>
                  </a:cubicBezTo>
                  <a:cubicBezTo>
                    <a:pt x="3105" y="63759"/>
                    <a:pt x="2061" y="61992"/>
                    <a:pt x="375" y="60922"/>
                  </a:cubicBezTo>
                  <a:cubicBezTo>
                    <a:pt x="2061" y="59878"/>
                    <a:pt x="3105" y="58085"/>
                    <a:pt x="3159" y="56077"/>
                  </a:cubicBezTo>
                  <a:cubicBezTo>
                    <a:pt x="5166" y="55060"/>
                    <a:pt x="6397" y="53026"/>
                    <a:pt x="6397" y="50778"/>
                  </a:cubicBezTo>
                  <a:cubicBezTo>
                    <a:pt x="6397" y="48556"/>
                    <a:pt x="5166" y="46522"/>
                    <a:pt x="3159" y="45505"/>
                  </a:cubicBezTo>
                  <a:cubicBezTo>
                    <a:pt x="3159" y="43604"/>
                    <a:pt x="2061" y="41731"/>
                    <a:pt x="375" y="40660"/>
                  </a:cubicBezTo>
                  <a:cubicBezTo>
                    <a:pt x="1901" y="39697"/>
                    <a:pt x="3292" y="37877"/>
                    <a:pt x="3185" y="35816"/>
                  </a:cubicBezTo>
                  <a:cubicBezTo>
                    <a:pt x="5166" y="34799"/>
                    <a:pt x="6397" y="32764"/>
                    <a:pt x="6397" y="30516"/>
                  </a:cubicBezTo>
                  <a:cubicBezTo>
                    <a:pt x="6397" y="28268"/>
                    <a:pt x="5166" y="26260"/>
                    <a:pt x="3159" y="25216"/>
                  </a:cubicBezTo>
                  <a:cubicBezTo>
                    <a:pt x="3078" y="23236"/>
                    <a:pt x="2035" y="21442"/>
                    <a:pt x="375" y="20399"/>
                  </a:cubicBezTo>
                  <a:cubicBezTo>
                    <a:pt x="2061" y="19328"/>
                    <a:pt x="3159" y="17454"/>
                    <a:pt x="3159" y="15608"/>
                  </a:cubicBezTo>
                  <a:cubicBezTo>
                    <a:pt x="3159" y="15581"/>
                    <a:pt x="3159" y="15581"/>
                    <a:pt x="3159" y="15554"/>
                  </a:cubicBezTo>
                  <a:cubicBezTo>
                    <a:pt x="5166" y="14510"/>
                    <a:pt x="6397" y="12503"/>
                    <a:pt x="6397" y="10254"/>
                  </a:cubicBezTo>
                  <a:cubicBezTo>
                    <a:pt x="6397" y="8006"/>
                    <a:pt x="5166" y="5999"/>
                    <a:pt x="3159" y="4955"/>
                  </a:cubicBezTo>
                  <a:cubicBezTo>
                    <a:pt x="3159" y="3028"/>
                    <a:pt x="1981" y="1047"/>
                    <a:pt x="188" y="30"/>
                  </a:cubicBezTo>
                  <a:cubicBezTo>
                    <a:pt x="167" y="10"/>
                    <a:pt x="143" y="1"/>
                    <a:pt x="11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81" name="Google Shape;2481;p107"/>
            <p:cNvSpPr/>
            <p:nvPr/>
          </p:nvSpPr>
          <p:spPr>
            <a:xfrm>
              <a:off x="685775" y="2593575"/>
              <a:ext cx="159950" cy="2032875"/>
            </a:xfrm>
            <a:custGeom>
              <a:rect b="b" l="l" r="r" t="t"/>
              <a:pathLst>
                <a:path extrusionOk="0" h="81315" w="6398">
                  <a:moveTo>
                    <a:pt x="140" y="1"/>
                  </a:moveTo>
                  <a:cubicBezTo>
                    <a:pt x="95" y="1"/>
                    <a:pt x="47" y="26"/>
                    <a:pt x="27" y="65"/>
                  </a:cubicBezTo>
                  <a:cubicBezTo>
                    <a:pt x="27" y="92"/>
                    <a:pt x="0" y="118"/>
                    <a:pt x="0" y="118"/>
                  </a:cubicBezTo>
                  <a:cubicBezTo>
                    <a:pt x="0" y="172"/>
                    <a:pt x="27" y="225"/>
                    <a:pt x="81" y="225"/>
                  </a:cubicBezTo>
                  <a:cubicBezTo>
                    <a:pt x="1820" y="1243"/>
                    <a:pt x="2944" y="3170"/>
                    <a:pt x="2918" y="5043"/>
                  </a:cubicBezTo>
                  <a:cubicBezTo>
                    <a:pt x="2918" y="5070"/>
                    <a:pt x="2944" y="5124"/>
                    <a:pt x="2998" y="5150"/>
                  </a:cubicBezTo>
                  <a:cubicBezTo>
                    <a:pt x="4952" y="6141"/>
                    <a:pt x="6156" y="8095"/>
                    <a:pt x="6156" y="10263"/>
                  </a:cubicBezTo>
                  <a:cubicBezTo>
                    <a:pt x="6156" y="12431"/>
                    <a:pt x="4952" y="14384"/>
                    <a:pt x="2998" y="15375"/>
                  </a:cubicBezTo>
                  <a:cubicBezTo>
                    <a:pt x="2944" y="15402"/>
                    <a:pt x="2918" y="15428"/>
                    <a:pt x="2918" y="15482"/>
                  </a:cubicBezTo>
                  <a:cubicBezTo>
                    <a:pt x="2998" y="17329"/>
                    <a:pt x="1847" y="19256"/>
                    <a:pt x="81" y="20273"/>
                  </a:cubicBezTo>
                  <a:cubicBezTo>
                    <a:pt x="54" y="20300"/>
                    <a:pt x="27" y="20326"/>
                    <a:pt x="27" y="20353"/>
                  </a:cubicBezTo>
                  <a:cubicBezTo>
                    <a:pt x="0" y="20407"/>
                    <a:pt x="27" y="20460"/>
                    <a:pt x="81" y="20514"/>
                  </a:cubicBezTo>
                  <a:cubicBezTo>
                    <a:pt x="1794" y="21504"/>
                    <a:pt x="2864" y="23297"/>
                    <a:pt x="2918" y="25305"/>
                  </a:cubicBezTo>
                  <a:cubicBezTo>
                    <a:pt x="2918" y="25358"/>
                    <a:pt x="2944" y="25385"/>
                    <a:pt x="2998" y="25412"/>
                  </a:cubicBezTo>
                  <a:cubicBezTo>
                    <a:pt x="4952" y="26402"/>
                    <a:pt x="6156" y="28356"/>
                    <a:pt x="6156" y="30524"/>
                  </a:cubicBezTo>
                  <a:cubicBezTo>
                    <a:pt x="6156" y="32692"/>
                    <a:pt x="4952" y="34646"/>
                    <a:pt x="2998" y="35636"/>
                  </a:cubicBezTo>
                  <a:cubicBezTo>
                    <a:pt x="2944" y="35663"/>
                    <a:pt x="2918" y="35717"/>
                    <a:pt x="2918" y="35770"/>
                  </a:cubicBezTo>
                  <a:cubicBezTo>
                    <a:pt x="3078" y="37831"/>
                    <a:pt x="1633" y="39651"/>
                    <a:pt x="81" y="40535"/>
                  </a:cubicBezTo>
                  <a:cubicBezTo>
                    <a:pt x="54" y="40561"/>
                    <a:pt x="27" y="40588"/>
                    <a:pt x="27" y="40615"/>
                  </a:cubicBezTo>
                  <a:cubicBezTo>
                    <a:pt x="0" y="40668"/>
                    <a:pt x="27" y="40749"/>
                    <a:pt x="81" y="40775"/>
                  </a:cubicBezTo>
                  <a:cubicBezTo>
                    <a:pt x="1820" y="41766"/>
                    <a:pt x="2918" y="43639"/>
                    <a:pt x="2918" y="45540"/>
                  </a:cubicBezTo>
                  <a:lnTo>
                    <a:pt x="2918" y="45566"/>
                  </a:lnTo>
                  <a:cubicBezTo>
                    <a:pt x="2918" y="45620"/>
                    <a:pt x="2944" y="45674"/>
                    <a:pt x="2998" y="45674"/>
                  </a:cubicBezTo>
                  <a:cubicBezTo>
                    <a:pt x="4952" y="46664"/>
                    <a:pt x="6156" y="48618"/>
                    <a:pt x="6156" y="50786"/>
                  </a:cubicBezTo>
                  <a:cubicBezTo>
                    <a:pt x="6156" y="52954"/>
                    <a:pt x="4952" y="54934"/>
                    <a:pt x="2998" y="55898"/>
                  </a:cubicBezTo>
                  <a:cubicBezTo>
                    <a:pt x="2944" y="55925"/>
                    <a:pt x="2918" y="55952"/>
                    <a:pt x="2918" y="56005"/>
                  </a:cubicBezTo>
                  <a:cubicBezTo>
                    <a:pt x="2891" y="58012"/>
                    <a:pt x="1820" y="59806"/>
                    <a:pt x="81" y="60796"/>
                  </a:cubicBezTo>
                  <a:cubicBezTo>
                    <a:pt x="54" y="60823"/>
                    <a:pt x="27" y="60850"/>
                    <a:pt x="27" y="60903"/>
                  </a:cubicBezTo>
                  <a:cubicBezTo>
                    <a:pt x="0" y="60957"/>
                    <a:pt x="27" y="61010"/>
                    <a:pt x="81" y="61037"/>
                  </a:cubicBezTo>
                  <a:cubicBezTo>
                    <a:pt x="1820" y="62054"/>
                    <a:pt x="2891" y="63847"/>
                    <a:pt x="2918" y="65828"/>
                  </a:cubicBezTo>
                  <a:cubicBezTo>
                    <a:pt x="2918" y="65882"/>
                    <a:pt x="2944" y="65935"/>
                    <a:pt x="2998" y="65962"/>
                  </a:cubicBezTo>
                  <a:cubicBezTo>
                    <a:pt x="4952" y="66925"/>
                    <a:pt x="6156" y="68879"/>
                    <a:pt x="6156" y="71047"/>
                  </a:cubicBezTo>
                  <a:cubicBezTo>
                    <a:pt x="6156" y="73242"/>
                    <a:pt x="4952" y="75196"/>
                    <a:pt x="2998" y="76160"/>
                  </a:cubicBezTo>
                  <a:cubicBezTo>
                    <a:pt x="2944" y="76186"/>
                    <a:pt x="2918" y="76240"/>
                    <a:pt x="2918" y="76267"/>
                  </a:cubicBezTo>
                  <a:cubicBezTo>
                    <a:pt x="2891" y="78274"/>
                    <a:pt x="1820" y="80067"/>
                    <a:pt x="81" y="81084"/>
                  </a:cubicBezTo>
                  <a:cubicBezTo>
                    <a:pt x="27" y="81111"/>
                    <a:pt x="0" y="81191"/>
                    <a:pt x="27" y="81245"/>
                  </a:cubicBezTo>
                  <a:cubicBezTo>
                    <a:pt x="61" y="81296"/>
                    <a:pt x="95" y="81315"/>
                    <a:pt x="136" y="81315"/>
                  </a:cubicBezTo>
                  <a:cubicBezTo>
                    <a:pt x="159" y="81315"/>
                    <a:pt x="185" y="81308"/>
                    <a:pt x="214" y="81299"/>
                  </a:cubicBezTo>
                  <a:cubicBezTo>
                    <a:pt x="2008" y="80255"/>
                    <a:pt x="3105" y="78408"/>
                    <a:pt x="3185" y="76347"/>
                  </a:cubicBezTo>
                  <a:cubicBezTo>
                    <a:pt x="5166" y="75330"/>
                    <a:pt x="6397" y="73296"/>
                    <a:pt x="6397" y="71047"/>
                  </a:cubicBezTo>
                  <a:cubicBezTo>
                    <a:pt x="6397" y="68826"/>
                    <a:pt x="5166" y="66792"/>
                    <a:pt x="3185" y="65748"/>
                  </a:cubicBezTo>
                  <a:cubicBezTo>
                    <a:pt x="3105" y="63767"/>
                    <a:pt x="2061" y="61974"/>
                    <a:pt x="375" y="60930"/>
                  </a:cubicBezTo>
                  <a:cubicBezTo>
                    <a:pt x="2061" y="59859"/>
                    <a:pt x="3105" y="58093"/>
                    <a:pt x="3185" y="56085"/>
                  </a:cubicBezTo>
                  <a:cubicBezTo>
                    <a:pt x="5166" y="55068"/>
                    <a:pt x="6397" y="53034"/>
                    <a:pt x="6397" y="50786"/>
                  </a:cubicBezTo>
                  <a:cubicBezTo>
                    <a:pt x="6397" y="48537"/>
                    <a:pt x="5166" y="46530"/>
                    <a:pt x="3185" y="45486"/>
                  </a:cubicBezTo>
                  <a:cubicBezTo>
                    <a:pt x="3159" y="43586"/>
                    <a:pt x="2088" y="41739"/>
                    <a:pt x="375" y="40668"/>
                  </a:cubicBezTo>
                  <a:cubicBezTo>
                    <a:pt x="1901" y="39705"/>
                    <a:pt x="3292" y="37885"/>
                    <a:pt x="3185" y="35824"/>
                  </a:cubicBezTo>
                  <a:cubicBezTo>
                    <a:pt x="5166" y="34780"/>
                    <a:pt x="6397" y="32772"/>
                    <a:pt x="6397" y="30524"/>
                  </a:cubicBezTo>
                  <a:cubicBezTo>
                    <a:pt x="6397" y="28276"/>
                    <a:pt x="5166" y="26268"/>
                    <a:pt x="3185" y="25225"/>
                  </a:cubicBezTo>
                  <a:cubicBezTo>
                    <a:pt x="3078" y="23244"/>
                    <a:pt x="2061" y="21451"/>
                    <a:pt x="375" y="20407"/>
                  </a:cubicBezTo>
                  <a:cubicBezTo>
                    <a:pt x="2088" y="19336"/>
                    <a:pt x="3185" y="17436"/>
                    <a:pt x="3185" y="15616"/>
                  </a:cubicBezTo>
                  <a:cubicBezTo>
                    <a:pt x="3185" y="15589"/>
                    <a:pt x="3185" y="15589"/>
                    <a:pt x="3185" y="15562"/>
                  </a:cubicBezTo>
                  <a:cubicBezTo>
                    <a:pt x="5166" y="14518"/>
                    <a:pt x="6397" y="12511"/>
                    <a:pt x="6397" y="10263"/>
                  </a:cubicBezTo>
                  <a:cubicBezTo>
                    <a:pt x="6397" y="8014"/>
                    <a:pt x="5166" y="6007"/>
                    <a:pt x="3185" y="4963"/>
                  </a:cubicBezTo>
                  <a:cubicBezTo>
                    <a:pt x="3185" y="3036"/>
                    <a:pt x="1981" y="1055"/>
                    <a:pt x="188" y="11"/>
                  </a:cubicBezTo>
                  <a:cubicBezTo>
                    <a:pt x="173" y="4"/>
                    <a:pt x="157" y="1"/>
                    <a:pt x="14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82" name="Google Shape;2482;p107"/>
            <p:cNvSpPr/>
            <p:nvPr/>
          </p:nvSpPr>
          <p:spPr>
            <a:xfrm>
              <a:off x="531875" y="2845375"/>
              <a:ext cx="160600" cy="2032675"/>
            </a:xfrm>
            <a:custGeom>
              <a:rect b="b" l="l" r="r" t="t"/>
              <a:pathLst>
                <a:path extrusionOk="0" h="81307" w="6424">
                  <a:moveTo>
                    <a:pt x="144" y="1"/>
                  </a:moveTo>
                  <a:cubicBezTo>
                    <a:pt x="103" y="1"/>
                    <a:pt x="60" y="24"/>
                    <a:pt x="27" y="57"/>
                  </a:cubicBezTo>
                  <a:cubicBezTo>
                    <a:pt x="27" y="84"/>
                    <a:pt x="27" y="110"/>
                    <a:pt x="27" y="137"/>
                  </a:cubicBezTo>
                  <a:cubicBezTo>
                    <a:pt x="27" y="164"/>
                    <a:pt x="54" y="217"/>
                    <a:pt x="80" y="244"/>
                  </a:cubicBezTo>
                  <a:cubicBezTo>
                    <a:pt x="1820" y="1234"/>
                    <a:pt x="2971" y="3162"/>
                    <a:pt x="2944" y="5035"/>
                  </a:cubicBezTo>
                  <a:cubicBezTo>
                    <a:pt x="2944" y="5089"/>
                    <a:pt x="2971" y="5142"/>
                    <a:pt x="2998" y="5142"/>
                  </a:cubicBezTo>
                  <a:cubicBezTo>
                    <a:pt x="4952" y="6133"/>
                    <a:pt x="6156" y="8086"/>
                    <a:pt x="6156" y="10254"/>
                  </a:cubicBezTo>
                  <a:cubicBezTo>
                    <a:pt x="6156" y="12422"/>
                    <a:pt x="4952" y="14376"/>
                    <a:pt x="2998" y="15367"/>
                  </a:cubicBezTo>
                  <a:cubicBezTo>
                    <a:pt x="2971" y="15393"/>
                    <a:pt x="2944" y="15447"/>
                    <a:pt x="2944" y="15474"/>
                  </a:cubicBezTo>
                  <a:cubicBezTo>
                    <a:pt x="2998" y="17321"/>
                    <a:pt x="1847" y="19248"/>
                    <a:pt x="107" y="20265"/>
                  </a:cubicBezTo>
                  <a:cubicBezTo>
                    <a:pt x="54" y="20292"/>
                    <a:pt x="27" y="20318"/>
                    <a:pt x="27" y="20345"/>
                  </a:cubicBezTo>
                  <a:cubicBezTo>
                    <a:pt x="0" y="20425"/>
                    <a:pt x="27" y="20479"/>
                    <a:pt x="80" y="20506"/>
                  </a:cubicBezTo>
                  <a:cubicBezTo>
                    <a:pt x="1793" y="21496"/>
                    <a:pt x="2864" y="23289"/>
                    <a:pt x="2944" y="25297"/>
                  </a:cubicBezTo>
                  <a:cubicBezTo>
                    <a:pt x="2944" y="25350"/>
                    <a:pt x="2971" y="25404"/>
                    <a:pt x="2998" y="25404"/>
                  </a:cubicBezTo>
                  <a:cubicBezTo>
                    <a:pt x="4952" y="26394"/>
                    <a:pt x="6156" y="28348"/>
                    <a:pt x="6156" y="30516"/>
                  </a:cubicBezTo>
                  <a:cubicBezTo>
                    <a:pt x="6156" y="32684"/>
                    <a:pt x="4952" y="34665"/>
                    <a:pt x="2998" y="35628"/>
                  </a:cubicBezTo>
                  <a:cubicBezTo>
                    <a:pt x="2971" y="35655"/>
                    <a:pt x="2944" y="35709"/>
                    <a:pt x="2944" y="35762"/>
                  </a:cubicBezTo>
                  <a:cubicBezTo>
                    <a:pt x="3105" y="37823"/>
                    <a:pt x="1633" y="39643"/>
                    <a:pt x="107" y="40526"/>
                  </a:cubicBezTo>
                  <a:cubicBezTo>
                    <a:pt x="54" y="40553"/>
                    <a:pt x="27" y="40580"/>
                    <a:pt x="27" y="40633"/>
                  </a:cubicBezTo>
                  <a:cubicBezTo>
                    <a:pt x="0" y="40687"/>
                    <a:pt x="27" y="40741"/>
                    <a:pt x="80" y="40767"/>
                  </a:cubicBezTo>
                  <a:cubicBezTo>
                    <a:pt x="1820" y="41784"/>
                    <a:pt x="2944" y="43631"/>
                    <a:pt x="2944" y="45532"/>
                  </a:cubicBezTo>
                  <a:lnTo>
                    <a:pt x="2944" y="45558"/>
                  </a:lnTo>
                  <a:cubicBezTo>
                    <a:pt x="2918" y="45612"/>
                    <a:pt x="2971" y="45665"/>
                    <a:pt x="2998" y="45692"/>
                  </a:cubicBezTo>
                  <a:cubicBezTo>
                    <a:pt x="4952" y="46656"/>
                    <a:pt x="6156" y="48610"/>
                    <a:pt x="6156" y="50778"/>
                  </a:cubicBezTo>
                  <a:cubicBezTo>
                    <a:pt x="6156" y="52972"/>
                    <a:pt x="4952" y="54926"/>
                    <a:pt x="2998" y="55890"/>
                  </a:cubicBezTo>
                  <a:cubicBezTo>
                    <a:pt x="2971" y="55917"/>
                    <a:pt x="2944" y="55970"/>
                    <a:pt x="2944" y="55997"/>
                  </a:cubicBezTo>
                  <a:cubicBezTo>
                    <a:pt x="2891" y="58004"/>
                    <a:pt x="1820" y="59798"/>
                    <a:pt x="107" y="60815"/>
                  </a:cubicBezTo>
                  <a:cubicBezTo>
                    <a:pt x="54" y="60815"/>
                    <a:pt x="27" y="60841"/>
                    <a:pt x="27" y="60895"/>
                  </a:cubicBezTo>
                  <a:cubicBezTo>
                    <a:pt x="0" y="60949"/>
                    <a:pt x="27" y="61002"/>
                    <a:pt x="80" y="61029"/>
                  </a:cubicBezTo>
                  <a:cubicBezTo>
                    <a:pt x="1820" y="62046"/>
                    <a:pt x="2891" y="63839"/>
                    <a:pt x="2944" y="65847"/>
                  </a:cubicBezTo>
                  <a:cubicBezTo>
                    <a:pt x="2944" y="65873"/>
                    <a:pt x="2971" y="65927"/>
                    <a:pt x="2998" y="65954"/>
                  </a:cubicBezTo>
                  <a:cubicBezTo>
                    <a:pt x="4952" y="66917"/>
                    <a:pt x="6156" y="68871"/>
                    <a:pt x="6156" y="71066"/>
                  </a:cubicBezTo>
                  <a:cubicBezTo>
                    <a:pt x="6156" y="73234"/>
                    <a:pt x="4952" y="75188"/>
                    <a:pt x="2998" y="76151"/>
                  </a:cubicBezTo>
                  <a:cubicBezTo>
                    <a:pt x="2971" y="76178"/>
                    <a:pt x="2944" y="76232"/>
                    <a:pt x="2944" y="76285"/>
                  </a:cubicBezTo>
                  <a:cubicBezTo>
                    <a:pt x="2891" y="78266"/>
                    <a:pt x="1820" y="80059"/>
                    <a:pt x="80" y="81076"/>
                  </a:cubicBezTo>
                  <a:cubicBezTo>
                    <a:pt x="27" y="81103"/>
                    <a:pt x="0" y="81183"/>
                    <a:pt x="54" y="81237"/>
                  </a:cubicBezTo>
                  <a:cubicBezTo>
                    <a:pt x="71" y="81288"/>
                    <a:pt x="109" y="81306"/>
                    <a:pt x="149" y="81306"/>
                  </a:cubicBezTo>
                  <a:cubicBezTo>
                    <a:pt x="171" y="81306"/>
                    <a:pt x="195" y="81300"/>
                    <a:pt x="214" y="81290"/>
                  </a:cubicBezTo>
                  <a:cubicBezTo>
                    <a:pt x="2008" y="80247"/>
                    <a:pt x="3105" y="78400"/>
                    <a:pt x="3185" y="76366"/>
                  </a:cubicBezTo>
                  <a:cubicBezTo>
                    <a:pt x="5193" y="75322"/>
                    <a:pt x="6424" y="73288"/>
                    <a:pt x="6424" y="71066"/>
                  </a:cubicBezTo>
                  <a:cubicBezTo>
                    <a:pt x="6424" y="68818"/>
                    <a:pt x="5193" y="66783"/>
                    <a:pt x="3185" y="65766"/>
                  </a:cubicBezTo>
                  <a:cubicBezTo>
                    <a:pt x="3105" y="63759"/>
                    <a:pt x="2088" y="61992"/>
                    <a:pt x="402" y="60922"/>
                  </a:cubicBezTo>
                  <a:cubicBezTo>
                    <a:pt x="2088" y="59878"/>
                    <a:pt x="3105" y="58085"/>
                    <a:pt x="3185" y="56077"/>
                  </a:cubicBezTo>
                  <a:cubicBezTo>
                    <a:pt x="5193" y="55060"/>
                    <a:pt x="6424" y="53026"/>
                    <a:pt x="6424" y="50778"/>
                  </a:cubicBezTo>
                  <a:cubicBezTo>
                    <a:pt x="6424" y="48556"/>
                    <a:pt x="5193" y="46522"/>
                    <a:pt x="3185" y="45505"/>
                  </a:cubicBezTo>
                  <a:cubicBezTo>
                    <a:pt x="3185" y="43604"/>
                    <a:pt x="2088" y="41731"/>
                    <a:pt x="402" y="40660"/>
                  </a:cubicBezTo>
                  <a:cubicBezTo>
                    <a:pt x="1900" y="39697"/>
                    <a:pt x="3319" y="37877"/>
                    <a:pt x="3185" y="35816"/>
                  </a:cubicBezTo>
                  <a:cubicBezTo>
                    <a:pt x="5193" y="34799"/>
                    <a:pt x="6424" y="32764"/>
                    <a:pt x="6424" y="30516"/>
                  </a:cubicBezTo>
                  <a:cubicBezTo>
                    <a:pt x="6424" y="28268"/>
                    <a:pt x="5193" y="26260"/>
                    <a:pt x="3185" y="25216"/>
                  </a:cubicBezTo>
                  <a:cubicBezTo>
                    <a:pt x="3105" y="23236"/>
                    <a:pt x="2061" y="21442"/>
                    <a:pt x="402" y="20399"/>
                  </a:cubicBezTo>
                  <a:cubicBezTo>
                    <a:pt x="2088" y="19328"/>
                    <a:pt x="3185" y="17454"/>
                    <a:pt x="3185" y="15608"/>
                  </a:cubicBezTo>
                  <a:cubicBezTo>
                    <a:pt x="3185" y="15581"/>
                    <a:pt x="3185" y="15581"/>
                    <a:pt x="3185" y="15554"/>
                  </a:cubicBezTo>
                  <a:cubicBezTo>
                    <a:pt x="5193" y="14510"/>
                    <a:pt x="6424" y="12503"/>
                    <a:pt x="6424" y="10254"/>
                  </a:cubicBezTo>
                  <a:cubicBezTo>
                    <a:pt x="6424" y="8006"/>
                    <a:pt x="5193" y="5999"/>
                    <a:pt x="3185" y="4955"/>
                  </a:cubicBezTo>
                  <a:cubicBezTo>
                    <a:pt x="3185" y="3028"/>
                    <a:pt x="2008" y="1047"/>
                    <a:pt x="214" y="30"/>
                  </a:cubicBezTo>
                  <a:cubicBezTo>
                    <a:pt x="194" y="10"/>
                    <a:pt x="169" y="1"/>
                    <a:pt x="14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83" name="Google Shape;2483;p107"/>
            <p:cNvSpPr/>
            <p:nvPr/>
          </p:nvSpPr>
          <p:spPr>
            <a:xfrm>
              <a:off x="378625" y="2593575"/>
              <a:ext cx="159950" cy="2032875"/>
            </a:xfrm>
            <a:custGeom>
              <a:rect b="b" l="l" r="r" t="t"/>
              <a:pathLst>
                <a:path extrusionOk="0" h="81315" w="6398">
                  <a:moveTo>
                    <a:pt x="141" y="1"/>
                  </a:moveTo>
                  <a:cubicBezTo>
                    <a:pt x="95" y="1"/>
                    <a:pt x="47" y="26"/>
                    <a:pt x="28" y="65"/>
                  </a:cubicBezTo>
                  <a:cubicBezTo>
                    <a:pt x="1" y="92"/>
                    <a:pt x="1" y="118"/>
                    <a:pt x="1" y="118"/>
                  </a:cubicBezTo>
                  <a:cubicBezTo>
                    <a:pt x="1" y="172"/>
                    <a:pt x="28" y="225"/>
                    <a:pt x="54" y="225"/>
                  </a:cubicBezTo>
                  <a:cubicBezTo>
                    <a:pt x="1794" y="1243"/>
                    <a:pt x="2918" y="3116"/>
                    <a:pt x="2918" y="4963"/>
                  </a:cubicBezTo>
                  <a:cubicBezTo>
                    <a:pt x="2918" y="4990"/>
                    <a:pt x="2918" y="5017"/>
                    <a:pt x="2918" y="5043"/>
                  </a:cubicBezTo>
                  <a:cubicBezTo>
                    <a:pt x="2918" y="5070"/>
                    <a:pt x="2945" y="5124"/>
                    <a:pt x="2999" y="5150"/>
                  </a:cubicBezTo>
                  <a:cubicBezTo>
                    <a:pt x="4952" y="6141"/>
                    <a:pt x="6157" y="8095"/>
                    <a:pt x="6157" y="10263"/>
                  </a:cubicBezTo>
                  <a:cubicBezTo>
                    <a:pt x="6157" y="12431"/>
                    <a:pt x="4952" y="14384"/>
                    <a:pt x="2999" y="15375"/>
                  </a:cubicBezTo>
                  <a:cubicBezTo>
                    <a:pt x="2945" y="15402"/>
                    <a:pt x="2918" y="15428"/>
                    <a:pt x="2918" y="15482"/>
                  </a:cubicBezTo>
                  <a:cubicBezTo>
                    <a:pt x="2972" y="17329"/>
                    <a:pt x="1848" y="19256"/>
                    <a:pt x="81" y="20273"/>
                  </a:cubicBezTo>
                  <a:cubicBezTo>
                    <a:pt x="54" y="20300"/>
                    <a:pt x="28" y="20326"/>
                    <a:pt x="1" y="20353"/>
                  </a:cubicBezTo>
                  <a:cubicBezTo>
                    <a:pt x="1" y="20407"/>
                    <a:pt x="28" y="20487"/>
                    <a:pt x="54" y="20514"/>
                  </a:cubicBezTo>
                  <a:cubicBezTo>
                    <a:pt x="1794" y="21504"/>
                    <a:pt x="2865" y="23297"/>
                    <a:pt x="2918" y="25305"/>
                  </a:cubicBezTo>
                  <a:cubicBezTo>
                    <a:pt x="2918" y="25358"/>
                    <a:pt x="2945" y="25412"/>
                    <a:pt x="2999" y="25412"/>
                  </a:cubicBezTo>
                  <a:cubicBezTo>
                    <a:pt x="4952" y="26402"/>
                    <a:pt x="6157" y="28356"/>
                    <a:pt x="6157" y="30524"/>
                  </a:cubicBezTo>
                  <a:cubicBezTo>
                    <a:pt x="6157" y="32692"/>
                    <a:pt x="4952" y="34646"/>
                    <a:pt x="2999" y="35636"/>
                  </a:cubicBezTo>
                  <a:cubicBezTo>
                    <a:pt x="2945" y="35663"/>
                    <a:pt x="2918" y="35717"/>
                    <a:pt x="2918" y="35770"/>
                  </a:cubicBezTo>
                  <a:cubicBezTo>
                    <a:pt x="3079" y="37831"/>
                    <a:pt x="1607" y="39651"/>
                    <a:pt x="81" y="40535"/>
                  </a:cubicBezTo>
                  <a:cubicBezTo>
                    <a:pt x="54" y="40561"/>
                    <a:pt x="28" y="40588"/>
                    <a:pt x="1" y="40615"/>
                  </a:cubicBezTo>
                  <a:cubicBezTo>
                    <a:pt x="1" y="40668"/>
                    <a:pt x="28" y="40749"/>
                    <a:pt x="54" y="40775"/>
                  </a:cubicBezTo>
                  <a:cubicBezTo>
                    <a:pt x="1794" y="41766"/>
                    <a:pt x="2918" y="43639"/>
                    <a:pt x="2918" y="45540"/>
                  </a:cubicBezTo>
                  <a:cubicBezTo>
                    <a:pt x="2918" y="45540"/>
                    <a:pt x="2918" y="45566"/>
                    <a:pt x="2918" y="45566"/>
                  </a:cubicBezTo>
                  <a:cubicBezTo>
                    <a:pt x="2918" y="45620"/>
                    <a:pt x="2945" y="45674"/>
                    <a:pt x="2999" y="45674"/>
                  </a:cubicBezTo>
                  <a:cubicBezTo>
                    <a:pt x="4952" y="46664"/>
                    <a:pt x="6157" y="48618"/>
                    <a:pt x="6157" y="50786"/>
                  </a:cubicBezTo>
                  <a:cubicBezTo>
                    <a:pt x="6157" y="52954"/>
                    <a:pt x="4952" y="54934"/>
                    <a:pt x="2999" y="55898"/>
                  </a:cubicBezTo>
                  <a:cubicBezTo>
                    <a:pt x="2945" y="55925"/>
                    <a:pt x="2918" y="55952"/>
                    <a:pt x="2918" y="56005"/>
                  </a:cubicBezTo>
                  <a:cubicBezTo>
                    <a:pt x="2865" y="58012"/>
                    <a:pt x="1821" y="59806"/>
                    <a:pt x="81" y="60796"/>
                  </a:cubicBezTo>
                  <a:cubicBezTo>
                    <a:pt x="54" y="60823"/>
                    <a:pt x="28" y="60850"/>
                    <a:pt x="1" y="60903"/>
                  </a:cubicBezTo>
                  <a:cubicBezTo>
                    <a:pt x="1" y="60957"/>
                    <a:pt x="28" y="61010"/>
                    <a:pt x="54" y="61037"/>
                  </a:cubicBezTo>
                  <a:cubicBezTo>
                    <a:pt x="1794" y="62054"/>
                    <a:pt x="2865" y="63847"/>
                    <a:pt x="2918" y="65828"/>
                  </a:cubicBezTo>
                  <a:cubicBezTo>
                    <a:pt x="2918" y="65882"/>
                    <a:pt x="2945" y="65935"/>
                    <a:pt x="2999" y="65962"/>
                  </a:cubicBezTo>
                  <a:cubicBezTo>
                    <a:pt x="4952" y="66925"/>
                    <a:pt x="6157" y="68879"/>
                    <a:pt x="6157" y="71047"/>
                  </a:cubicBezTo>
                  <a:cubicBezTo>
                    <a:pt x="6157" y="73242"/>
                    <a:pt x="4952" y="75196"/>
                    <a:pt x="2999" y="76160"/>
                  </a:cubicBezTo>
                  <a:cubicBezTo>
                    <a:pt x="2945" y="76186"/>
                    <a:pt x="2918" y="76240"/>
                    <a:pt x="2918" y="76267"/>
                  </a:cubicBezTo>
                  <a:cubicBezTo>
                    <a:pt x="2865" y="78274"/>
                    <a:pt x="1821" y="80067"/>
                    <a:pt x="81" y="81084"/>
                  </a:cubicBezTo>
                  <a:cubicBezTo>
                    <a:pt x="1" y="81111"/>
                    <a:pt x="1" y="81191"/>
                    <a:pt x="28" y="81245"/>
                  </a:cubicBezTo>
                  <a:cubicBezTo>
                    <a:pt x="45" y="81296"/>
                    <a:pt x="83" y="81315"/>
                    <a:pt x="123" y="81315"/>
                  </a:cubicBezTo>
                  <a:cubicBezTo>
                    <a:pt x="145" y="81315"/>
                    <a:pt x="169" y="81308"/>
                    <a:pt x="188" y="81299"/>
                  </a:cubicBezTo>
                  <a:cubicBezTo>
                    <a:pt x="1981" y="80255"/>
                    <a:pt x="3106" y="78408"/>
                    <a:pt x="3159" y="76347"/>
                  </a:cubicBezTo>
                  <a:cubicBezTo>
                    <a:pt x="5167" y="75330"/>
                    <a:pt x="6398" y="73296"/>
                    <a:pt x="6398" y="71047"/>
                  </a:cubicBezTo>
                  <a:cubicBezTo>
                    <a:pt x="6398" y="68826"/>
                    <a:pt x="5167" y="66792"/>
                    <a:pt x="3159" y="65748"/>
                  </a:cubicBezTo>
                  <a:cubicBezTo>
                    <a:pt x="3106" y="63767"/>
                    <a:pt x="2062" y="61974"/>
                    <a:pt x="376" y="60930"/>
                  </a:cubicBezTo>
                  <a:cubicBezTo>
                    <a:pt x="2062" y="59859"/>
                    <a:pt x="3106" y="58093"/>
                    <a:pt x="3159" y="56085"/>
                  </a:cubicBezTo>
                  <a:cubicBezTo>
                    <a:pt x="5167" y="55068"/>
                    <a:pt x="6398" y="53034"/>
                    <a:pt x="6398" y="50786"/>
                  </a:cubicBezTo>
                  <a:cubicBezTo>
                    <a:pt x="6398" y="48537"/>
                    <a:pt x="5167" y="46530"/>
                    <a:pt x="3159" y="45486"/>
                  </a:cubicBezTo>
                  <a:cubicBezTo>
                    <a:pt x="3159" y="43586"/>
                    <a:pt x="2062" y="41739"/>
                    <a:pt x="376" y="40668"/>
                  </a:cubicBezTo>
                  <a:cubicBezTo>
                    <a:pt x="1901" y="39705"/>
                    <a:pt x="3293" y="37885"/>
                    <a:pt x="3186" y="35824"/>
                  </a:cubicBezTo>
                  <a:cubicBezTo>
                    <a:pt x="5167" y="34780"/>
                    <a:pt x="6398" y="32772"/>
                    <a:pt x="6398" y="30524"/>
                  </a:cubicBezTo>
                  <a:cubicBezTo>
                    <a:pt x="6398" y="28276"/>
                    <a:pt x="5167" y="26268"/>
                    <a:pt x="3159" y="25225"/>
                  </a:cubicBezTo>
                  <a:cubicBezTo>
                    <a:pt x="3079" y="23244"/>
                    <a:pt x="2035" y="21451"/>
                    <a:pt x="376" y="20407"/>
                  </a:cubicBezTo>
                  <a:cubicBezTo>
                    <a:pt x="2062" y="19336"/>
                    <a:pt x="3186" y="17436"/>
                    <a:pt x="3186" y="15616"/>
                  </a:cubicBezTo>
                  <a:cubicBezTo>
                    <a:pt x="3186" y="15589"/>
                    <a:pt x="3186" y="15589"/>
                    <a:pt x="3186" y="15562"/>
                  </a:cubicBezTo>
                  <a:cubicBezTo>
                    <a:pt x="5167" y="14518"/>
                    <a:pt x="6398" y="12511"/>
                    <a:pt x="6398" y="10263"/>
                  </a:cubicBezTo>
                  <a:cubicBezTo>
                    <a:pt x="6398" y="8014"/>
                    <a:pt x="5167" y="6007"/>
                    <a:pt x="3186" y="4963"/>
                  </a:cubicBezTo>
                  <a:cubicBezTo>
                    <a:pt x="3186" y="3036"/>
                    <a:pt x="1981" y="1055"/>
                    <a:pt x="188" y="11"/>
                  </a:cubicBezTo>
                  <a:cubicBezTo>
                    <a:pt x="174" y="4"/>
                    <a:pt x="158" y="1"/>
                    <a:pt x="14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84" name="Google Shape;2484;p107"/>
            <p:cNvSpPr/>
            <p:nvPr/>
          </p:nvSpPr>
          <p:spPr>
            <a:xfrm>
              <a:off x="224725" y="2845375"/>
              <a:ext cx="159950" cy="2032675"/>
            </a:xfrm>
            <a:custGeom>
              <a:rect b="b" l="l" r="r" t="t"/>
              <a:pathLst>
                <a:path extrusionOk="0" h="81307" w="6398">
                  <a:moveTo>
                    <a:pt x="126" y="1"/>
                  </a:moveTo>
                  <a:cubicBezTo>
                    <a:pt x="81" y="1"/>
                    <a:pt x="44" y="24"/>
                    <a:pt x="27" y="57"/>
                  </a:cubicBezTo>
                  <a:cubicBezTo>
                    <a:pt x="27" y="84"/>
                    <a:pt x="1" y="110"/>
                    <a:pt x="1" y="137"/>
                  </a:cubicBezTo>
                  <a:cubicBezTo>
                    <a:pt x="1" y="164"/>
                    <a:pt x="27" y="217"/>
                    <a:pt x="81" y="244"/>
                  </a:cubicBezTo>
                  <a:cubicBezTo>
                    <a:pt x="1821" y="1234"/>
                    <a:pt x="2972" y="3162"/>
                    <a:pt x="2918" y="5035"/>
                  </a:cubicBezTo>
                  <a:cubicBezTo>
                    <a:pt x="2945" y="5089"/>
                    <a:pt x="2945" y="5142"/>
                    <a:pt x="2998" y="5142"/>
                  </a:cubicBezTo>
                  <a:cubicBezTo>
                    <a:pt x="4952" y="6133"/>
                    <a:pt x="6157" y="8086"/>
                    <a:pt x="6157" y="10254"/>
                  </a:cubicBezTo>
                  <a:cubicBezTo>
                    <a:pt x="6157" y="12422"/>
                    <a:pt x="4952" y="14376"/>
                    <a:pt x="2998" y="15367"/>
                  </a:cubicBezTo>
                  <a:cubicBezTo>
                    <a:pt x="2945" y="15393"/>
                    <a:pt x="2918" y="15447"/>
                    <a:pt x="2918" y="15474"/>
                  </a:cubicBezTo>
                  <a:cubicBezTo>
                    <a:pt x="2972" y="17321"/>
                    <a:pt x="1848" y="19248"/>
                    <a:pt x="108" y="20265"/>
                  </a:cubicBezTo>
                  <a:cubicBezTo>
                    <a:pt x="54" y="20292"/>
                    <a:pt x="27" y="20318"/>
                    <a:pt x="27" y="20345"/>
                  </a:cubicBezTo>
                  <a:cubicBezTo>
                    <a:pt x="1" y="20425"/>
                    <a:pt x="27" y="20479"/>
                    <a:pt x="81" y="20506"/>
                  </a:cubicBezTo>
                  <a:cubicBezTo>
                    <a:pt x="1794" y="21496"/>
                    <a:pt x="2865" y="23289"/>
                    <a:pt x="2918" y="25297"/>
                  </a:cubicBezTo>
                  <a:cubicBezTo>
                    <a:pt x="2945" y="25350"/>
                    <a:pt x="2972" y="25404"/>
                    <a:pt x="2998" y="25404"/>
                  </a:cubicBezTo>
                  <a:cubicBezTo>
                    <a:pt x="4952" y="26394"/>
                    <a:pt x="6157" y="28348"/>
                    <a:pt x="6157" y="30516"/>
                  </a:cubicBezTo>
                  <a:cubicBezTo>
                    <a:pt x="6157" y="32684"/>
                    <a:pt x="4952" y="34665"/>
                    <a:pt x="2998" y="35628"/>
                  </a:cubicBezTo>
                  <a:cubicBezTo>
                    <a:pt x="2945" y="35655"/>
                    <a:pt x="2918" y="35709"/>
                    <a:pt x="2918" y="35762"/>
                  </a:cubicBezTo>
                  <a:cubicBezTo>
                    <a:pt x="3106" y="37823"/>
                    <a:pt x="1633" y="39643"/>
                    <a:pt x="108" y="40526"/>
                  </a:cubicBezTo>
                  <a:cubicBezTo>
                    <a:pt x="54" y="40553"/>
                    <a:pt x="27" y="40580"/>
                    <a:pt x="27" y="40633"/>
                  </a:cubicBezTo>
                  <a:cubicBezTo>
                    <a:pt x="1" y="40687"/>
                    <a:pt x="27" y="40741"/>
                    <a:pt x="81" y="40767"/>
                  </a:cubicBezTo>
                  <a:cubicBezTo>
                    <a:pt x="1821" y="41784"/>
                    <a:pt x="2918" y="43631"/>
                    <a:pt x="2918" y="45532"/>
                  </a:cubicBezTo>
                  <a:cubicBezTo>
                    <a:pt x="2918" y="45558"/>
                    <a:pt x="2918" y="45558"/>
                    <a:pt x="2918" y="45558"/>
                  </a:cubicBezTo>
                  <a:cubicBezTo>
                    <a:pt x="2918" y="45612"/>
                    <a:pt x="2945" y="45665"/>
                    <a:pt x="2998" y="45692"/>
                  </a:cubicBezTo>
                  <a:cubicBezTo>
                    <a:pt x="4952" y="46656"/>
                    <a:pt x="6157" y="48610"/>
                    <a:pt x="6157" y="50778"/>
                  </a:cubicBezTo>
                  <a:cubicBezTo>
                    <a:pt x="6157" y="52972"/>
                    <a:pt x="4952" y="54926"/>
                    <a:pt x="2998" y="55890"/>
                  </a:cubicBezTo>
                  <a:cubicBezTo>
                    <a:pt x="2945" y="55917"/>
                    <a:pt x="2918" y="55970"/>
                    <a:pt x="2918" y="55997"/>
                  </a:cubicBezTo>
                  <a:cubicBezTo>
                    <a:pt x="2891" y="58004"/>
                    <a:pt x="1821" y="59798"/>
                    <a:pt x="108" y="60815"/>
                  </a:cubicBezTo>
                  <a:cubicBezTo>
                    <a:pt x="54" y="60815"/>
                    <a:pt x="27" y="60841"/>
                    <a:pt x="27" y="60895"/>
                  </a:cubicBezTo>
                  <a:cubicBezTo>
                    <a:pt x="1" y="60949"/>
                    <a:pt x="27" y="61002"/>
                    <a:pt x="81" y="61029"/>
                  </a:cubicBezTo>
                  <a:cubicBezTo>
                    <a:pt x="1821" y="62046"/>
                    <a:pt x="2891" y="63839"/>
                    <a:pt x="2918" y="65847"/>
                  </a:cubicBezTo>
                  <a:cubicBezTo>
                    <a:pt x="2918" y="65873"/>
                    <a:pt x="2945" y="65927"/>
                    <a:pt x="2998" y="65954"/>
                  </a:cubicBezTo>
                  <a:cubicBezTo>
                    <a:pt x="4952" y="66917"/>
                    <a:pt x="6157" y="68871"/>
                    <a:pt x="6157" y="71066"/>
                  </a:cubicBezTo>
                  <a:cubicBezTo>
                    <a:pt x="6157" y="73234"/>
                    <a:pt x="4952" y="75188"/>
                    <a:pt x="2998" y="76151"/>
                  </a:cubicBezTo>
                  <a:cubicBezTo>
                    <a:pt x="2945" y="76178"/>
                    <a:pt x="2918" y="76232"/>
                    <a:pt x="2918" y="76285"/>
                  </a:cubicBezTo>
                  <a:cubicBezTo>
                    <a:pt x="2891" y="78266"/>
                    <a:pt x="1821" y="80059"/>
                    <a:pt x="81" y="81076"/>
                  </a:cubicBezTo>
                  <a:cubicBezTo>
                    <a:pt x="27" y="81103"/>
                    <a:pt x="1" y="81183"/>
                    <a:pt x="27" y="81237"/>
                  </a:cubicBezTo>
                  <a:cubicBezTo>
                    <a:pt x="61" y="81288"/>
                    <a:pt x="95" y="81306"/>
                    <a:pt x="136" y="81306"/>
                  </a:cubicBezTo>
                  <a:cubicBezTo>
                    <a:pt x="160" y="81306"/>
                    <a:pt x="185" y="81300"/>
                    <a:pt x="215" y="81290"/>
                  </a:cubicBezTo>
                  <a:cubicBezTo>
                    <a:pt x="2008" y="80247"/>
                    <a:pt x="3106" y="78400"/>
                    <a:pt x="3186" y="76366"/>
                  </a:cubicBezTo>
                  <a:cubicBezTo>
                    <a:pt x="5166" y="75322"/>
                    <a:pt x="6398" y="73288"/>
                    <a:pt x="6398" y="71066"/>
                  </a:cubicBezTo>
                  <a:cubicBezTo>
                    <a:pt x="6398" y="68818"/>
                    <a:pt x="5166" y="66783"/>
                    <a:pt x="3186" y="65766"/>
                  </a:cubicBezTo>
                  <a:cubicBezTo>
                    <a:pt x="3106" y="63759"/>
                    <a:pt x="2062" y="61992"/>
                    <a:pt x="375" y="60922"/>
                  </a:cubicBezTo>
                  <a:cubicBezTo>
                    <a:pt x="2062" y="59878"/>
                    <a:pt x="3106" y="58085"/>
                    <a:pt x="3186" y="56077"/>
                  </a:cubicBezTo>
                  <a:cubicBezTo>
                    <a:pt x="5166" y="55060"/>
                    <a:pt x="6398" y="53026"/>
                    <a:pt x="6398" y="50778"/>
                  </a:cubicBezTo>
                  <a:cubicBezTo>
                    <a:pt x="6398" y="48556"/>
                    <a:pt x="5166" y="46522"/>
                    <a:pt x="3186" y="45505"/>
                  </a:cubicBezTo>
                  <a:cubicBezTo>
                    <a:pt x="3159" y="43604"/>
                    <a:pt x="2088" y="41731"/>
                    <a:pt x="375" y="40660"/>
                  </a:cubicBezTo>
                  <a:cubicBezTo>
                    <a:pt x="1901" y="39697"/>
                    <a:pt x="3293" y="37877"/>
                    <a:pt x="3186" y="35816"/>
                  </a:cubicBezTo>
                  <a:cubicBezTo>
                    <a:pt x="5166" y="34799"/>
                    <a:pt x="6398" y="32764"/>
                    <a:pt x="6398" y="30516"/>
                  </a:cubicBezTo>
                  <a:cubicBezTo>
                    <a:pt x="6398" y="28268"/>
                    <a:pt x="5166" y="26260"/>
                    <a:pt x="3186" y="25216"/>
                  </a:cubicBezTo>
                  <a:cubicBezTo>
                    <a:pt x="3079" y="23236"/>
                    <a:pt x="2062" y="21442"/>
                    <a:pt x="375" y="20399"/>
                  </a:cubicBezTo>
                  <a:cubicBezTo>
                    <a:pt x="2088" y="19328"/>
                    <a:pt x="3186" y="17454"/>
                    <a:pt x="3186" y="15608"/>
                  </a:cubicBezTo>
                  <a:cubicBezTo>
                    <a:pt x="3186" y="15581"/>
                    <a:pt x="3186" y="15581"/>
                    <a:pt x="3186" y="15554"/>
                  </a:cubicBezTo>
                  <a:cubicBezTo>
                    <a:pt x="5166" y="14510"/>
                    <a:pt x="6398" y="12503"/>
                    <a:pt x="6398" y="10254"/>
                  </a:cubicBezTo>
                  <a:cubicBezTo>
                    <a:pt x="6398" y="8006"/>
                    <a:pt x="5166" y="5999"/>
                    <a:pt x="3186" y="4955"/>
                  </a:cubicBezTo>
                  <a:cubicBezTo>
                    <a:pt x="3186" y="3028"/>
                    <a:pt x="1981" y="1047"/>
                    <a:pt x="215" y="30"/>
                  </a:cubicBezTo>
                  <a:cubicBezTo>
                    <a:pt x="184" y="10"/>
                    <a:pt x="153" y="1"/>
                    <a:pt x="12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2485" name="Google Shape;2485;p107"/>
          <p:cNvSpPr/>
          <p:nvPr/>
        </p:nvSpPr>
        <p:spPr>
          <a:xfrm flipH="1" rot="7654233">
            <a:off x="-1075268" y="-1255409"/>
            <a:ext cx="4267776" cy="2625652"/>
          </a:xfrm>
          <a:custGeom>
            <a:rect b="b" l="l" r="r" t="t"/>
            <a:pathLst>
              <a:path extrusionOk="0" h="36694" w="59643">
                <a:moveTo>
                  <a:pt x="6271" y="15779"/>
                </a:moveTo>
                <a:cubicBezTo>
                  <a:pt x="9374" y="14178"/>
                  <a:pt x="17513" y="18347"/>
                  <a:pt x="23150" y="11676"/>
                </a:cubicBezTo>
                <a:cubicBezTo>
                  <a:pt x="28787" y="5004"/>
                  <a:pt x="30455" y="1"/>
                  <a:pt x="37327" y="2302"/>
                </a:cubicBezTo>
                <a:cubicBezTo>
                  <a:pt x="44198" y="4571"/>
                  <a:pt x="43064" y="13410"/>
                  <a:pt x="47601" y="15779"/>
                </a:cubicBezTo>
                <a:cubicBezTo>
                  <a:pt x="52104" y="18147"/>
                  <a:pt x="59643" y="31690"/>
                  <a:pt x="43364" y="34192"/>
                </a:cubicBezTo>
                <a:cubicBezTo>
                  <a:pt x="27120" y="36694"/>
                  <a:pt x="10441" y="33158"/>
                  <a:pt x="5204" y="27520"/>
                </a:cubicBezTo>
                <a:cubicBezTo>
                  <a:pt x="0" y="21883"/>
                  <a:pt x="3136" y="17380"/>
                  <a:pt x="6271" y="15779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ext">
  <p:cSld name="CUSTOM_22">
    <p:spTree>
      <p:nvGrpSpPr>
        <p:cNvPr id="2486" name="Shape 24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7" name="Google Shape;2487;p108"/>
          <p:cNvSpPr/>
          <p:nvPr/>
        </p:nvSpPr>
        <p:spPr>
          <a:xfrm rot="-1781954">
            <a:off x="6294084" y="45611"/>
            <a:ext cx="4658414" cy="4765163"/>
          </a:xfrm>
          <a:custGeom>
            <a:rect b="b" l="l" r="r" t="t"/>
            <a:pathLst>
              <a:path extrusionOk="0" h="136664" w="142469">
                <a:moveTo>
                  <a:pt x="97052" y="0"/>
                </a:moveTo>
                <a:cubicBezTo>
                  <a:pt x="94985" y="0"/>
                  <a:pt x="92658" y="685"/>
                  <a:pt x="89955" y="2065"/>
                </a:cubicBezTo>
                <a:cubicBezTo>
                  <a:pt x="76197" y="9104"/>
                  <a:pt x="81149" y="14564"/>
                  <a:pt x="82755" y="40634"/>
                </a:cubicBezTo>
                <a:cubicBezTo>
                  <a:pt x="85458" y="83646"/>
                  <a:pt x="12896" y="58112"/>
                  <a:pt x="4519" y="103881"/>
                </a:cubicBezTo>
                <a:cubicBezTo>
                  <a:pt x="0" y="128495"/>
                  <a:pt x="10558" y="136664"/>
                  <a:pt x="39417" y="136664"/>
                </a:cubicBezTo>
                <a:cubicBezTo>
                  <a:pt x="47997" y="136664"/>
                  <a:pt x="58195" y="135942"/>
                  <a:pt x="70095" y="134715"/>
                </a:cubicBezTo>
                <a:cubicBezTo>
                  <a:pt x="122047" y="129389"/>
                  <a:pt x="142469" y="101392"/>
                  <a:pt x="125767" y="56907"/>
                </a:cubicBezTo>
                <a:cubicBezTo>
                  <a:pt x="111706" y="19432"/>
                  <a:pt x="108060" y="0"/>
                  <a:pt x="97052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88" name="Google Shape;2488;p108"/>
          <p:cNvSpPr/>
          <p:nvPr/>
        </p:nvSpPr>
        <p:spPr>
          <a:xfrm>
            <a:off x="6619750" y="1260100"/>
            <a:ext cx="1269687" cy="1658228"/>
          </a:xfrm>
          <a:custGeom>
            <a:rect b="b" l="l" r="r" t="t"/>
            <a:pathLst>
              <a:path extrusionOk="0" h="22564" w="17277">
                <a:moveTo>
                  <a:pt x="9074" y="0"/>
                </a:moveTo>
                <a:cubicBezTo>
                  <a:pt x="8555" y="0"/>
                  <a:pt x="8010" y="60"/>
                  <a:pt x="7441" y="188"/>
                </a:cubicBezTo>
                <a:cubicBezTo>
                  <a:pt x="2543" y="1285"/>
                  <a:pt x="1" y="6692"/>
                  <a:pt x="54" y="12607"/>
                </a:cubicBezTo>
                <a:cubicBezTo>
                  <a:pt x="134" y="18683"/>
                  <a:pt x="3989" y="22189"/>
                  <a:pt x="8592" y="22564"/>
                </a:cubicBezTo>
                <a:cubicBezTo>
                  <a:pt x="14641" y="22082"/>
                  <a:pt x="16354" y="18388"/>
                  <a:pt x="16836" y="12312"/>
                </a:cubicBezTo>
                <a:cubicBezTo>
                  <a:pt x="17276" y="6737"/>
                  <a:pt x="14567" y="0"/>
                  <a:pt x="9074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89" name="Google Shape;2489;p108"/>
          <p:cNvSpPr/>
          <p:nvPr/>
        </p:nvSpPr>
        <p:spPr>
          <a:xfrm flipH="1" rot="1145765">
            <a:off x="-1426013" y="-803761"/>
            <a:ext cx="3397353" cy="3383266"/>
          </a:xfrm>
          <a:custGeom>
            <a:rect b="b" l="l" r="r" t="t"/>
            <a:pathLst>
              <a:path extrusionOk="0" h="48035" w="48235">
                <a:moveTo>
                  <a:pt x="3770" y="17379"/>
                </a:moveTo>
                <a:cubicBezTo>
                  <a:pt x="7573" y="20948"/>
                  <a:pt x="10108" y="20948"/>
                  <a:pt x="20515" y="21349"/>
                </a:cubicBezTo>
                <a:cubicBezTo>
                  <a:pt x="30956" y="21782"/>
                  <a:pt x="19314" y="35525"/>
                  <a:pt x="27520" y="41797"/>
                </a:cubicBezTo>
                <a:cubicBezTo>
                  <a:pt x="35726" y="48034"/>
                  <a:pt x="48235" y="37827"/>
                  <a:pt x="48235" y="26986"/>
                </a:cubicBezTo>
                <a:cubicBezTo>
                  <a:pt x="48235" y="16145"/>
                  <a:pt x="35026" y="0"/>
                  <a:pt x="18080" y="867"/>
                </a:cubicBezTo>
                <a:cubicBezTo>
                  <a:pt x="1135" y="1768"/>
                  <a:pt x="1" y="13843"/>
                  <a:pt x="3770" y="17379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90" name="Google Shape;2490;p108"/>
          <p:cNvSpPr txBox="1"/>
          <p:nvPr>
            <p:ph type="title"/>
          </p:nvPr>
        </p:nvSpPr>
        <p:spPr>
          <a:xfrm>
            <a:off x="713250" y="523025"/>
            <a:ext cx="7717500" cy="541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>
                <a:solidFill>
                  <a:schemeClr val="accen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2491" name="Google Shape;2491;p108"/>
          <p:cNvSpPr txBox="1"/>
          <p:nvPr>
            <p:ph idx="1" type="subTitle"/>
          </p:nvPr>
        </p:nvSpPr>
        <p:spPr>
          <a:xfrm>
            <a:off x="897675" y="1577850"/>
            <a:ext cx="4809300" cy="2489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8C353C"/>
              </a:buClr>
              <a:buSzPts val="1600"/>
              <a:buFont typeface="Nunito"/>
              <a:buChar char="●"/>
              <a:defRPr sz="1600"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unito"/>
              <a:buChar char="○"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unito"/>
              <a:buChar char="■"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unito"/>
              <a:buChar char="●"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unito"/>
              <a:buChar char="○"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unito"/>
              <a:buChar char="■"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unito"/>
              <a:buChar char="●"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unito"/>
              <a:buChar char="○"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unito"/>
              <a:buChar char="■"/>
              <a:defRPr/>
            </a:lvl9pPr>
          </a:lstStyle>
          <a:p/>
        </p:txBody>
      </p:sp>
      <p:grpSp>
        <p:nvGrpSpPr>
          <p:cNvPr id="2492" name="Google Shape;2492;p108"/>
          <p:cNvGrpSpPr/>
          <p:nvPr/>
        </p:nvGrpSpPr>
        <p:grpSpPr>
          <a:xfrm flipH="1" rot="10800000">
            <a:off x="4776891" y="3572332"/>
            <a:ext cx="1696762" cy="1688828"/>
            <a:chOff x="2414491" y="671177"/>
            <a:chExt cx="1830972" cy="1822411"/>
          </a:xfrm>
        </p:grpSpPr>
        <p:sp>
          <p:nvSpPr>
            <p:cNvPr id="2493" name="Google Shape;2493;p108"/>
            <p:cNvSpPr/>
            <p:nvPr/>
          </p:nvSpPr>
          <p:spPr>
            <a:xfrm>
              <a:off x="2414491" y="671177"/>
              <a:ext cx="1830972" cy="1822391"/>
            </a:xfrm>
            <a:custGeom>
              <a:rect b="b" l="l" r="r" t="t"/>
              <a:pathLst>
                <a:path extrusionOk="0" h="45449" w="45663">
                  <a:moveTo>
                    <a:pt x="10947" y="4979"/>
                  </a:moveTo>
                  <a:lnTo>
                    <a:pt x="15605" y="7656"/>
                  </a:lnTo>
                  <a:lnTo>
                    <a:pt x="15605" y="13062"/>
                  </a:lnTo>
                  <a:lnTo>
                    <a:pt x="10947" y="15766"/>
                  </a:lnTo>
                  <a:lnTo>
                    <a:pt x="6263" y="13062"/>
                  </a:lnTo>
                  <a:lnTo>
                    <a:pt x="6263" y="7656"/>
                  </a:lnTo>
                  <a:lnTo>
                    <a:pt x="10947" y="4979"/>
                  </a:lnTo>
                  <a:close/>
                  <a:moveTo>
                    <a:pt x="20449" y="4979"/>
                  </a:moveTo>
                  <a:lnTo>
                    <a:pt x="25133" y="7656"/>
                  </a:lnTo>
                  <a:lnTo>
                    <a:pt x="25133" y="13062"/>
                  </a:lnTo>
                  <a:lnTo>
                    <a:pt x="20449" y="15766"/>
                  </a:lnTo>
                  <a:lnTo>
                    <a:pt x="15792" y="13062"/>
                  </a:lnTo>
                  <a:lnTo>
                    <a:pt x="15792" y="7656"/>
                  </a:lnTo>
                  <a:lnTo>
                    <a:pt x="20449" y="4979"/>
                  </a:lnTo>
                  <a:close/>
                  <a:moveTo>
                    <a:pt x="29978" y="4979"/>
                  </a:moveTo>
                  <a:lnTo>
                    <a:pt x="34635" y="7656"/>
                  </a:lnTo>
                  <a:lnTo>
                    <a:pt x="34635" y="13062"/>
                  </a:lnTo>
                  <a:lnTo>
                    <a:pt x="29978" y="15766"/>
                  </a:lnTo>
                  <a:lnTo>
                    <a:pt x="25294" y="13062"/>
                  </a:lnTo>
                  <a:lnTo>
                    <a:pt x="25294" y="7656"/>
                  </a:lnTo>
                  <a:lnTo>
                    <a:pt x="29978" y="4979"/>
                  </a:lnTo>
                  <a:close/>
                  <a:moveTo>
                    <a:pt x="6183" y="13196"/>
                  </a:moveTo>
                  <a:lnTo>
                    <a:pt x="10867" y="15899"/>
                  </a:lnTo>
                  <a:lnTo>
                    <a:pt x="10867" y="21306"/>
                  </a:lnTo>
                  <a:lnTo>
                    <a:pt x="6183" y="23983"/>
                  </a:lnTo>
                  <a:lnTo>
                    <a:pt x="1526" y="21306"/>
                  </a:lnTo>
                  <a:lnTo>
                    <a:pt x="1526" y="15899"/>
                  </a:lnTo>
                  <a:lnTo>
                    <a:pt x="6183" y="13196"/>
                  </a:lnTo>
                  <a:close/>
                  <a:moveTo>
                    <a:pt x="15712" y="13196"/>
                  </a:moveTo>
                  <a:lnTo>
                    <a:pt x="20369" y="15899"/>
                  </a:lnTo>
                  <a:lnTo>
                    <a:pt x="20369" y="21306"/>
                  </a:lnTo>
                  <a:lnTo>
                    <a:pt x="15712" y="23983"/>
                  </a:lnTo>
                  <a:lnTo>
                    <a:pt x="11028" y="21306"/>
                  </a:lnTo>
                  <a:lnTo>
                    <a:pt x="11028" y="15899"/>
                  </a:lnTo>
                  <a:lnTo>
                    <a:pt x="15712" y="13196"/>
                  </a:lnTo>
                  <a:close/>
                  <a:moveTo>
                    <a:pt x="25213" y="13196"/>
                  </a:moveTo>
                  <a:lnTo>
                    <a:pt x="29871" y="15899"/>
                  </a:lnTo>
                  <a:lnTo>
                    <a:pt x="29871" y="21306"/>
                  </a:lnTo>
                  <a:lnTo>
                    <a:pt x="25213" y="23983"/>
                  </a:lnTo>
                  <a:lnTo>
                    <a:pt x="20529" y="21306"/>
                  </a:lnTo>
                  <a:lnTo>
                    <a:pt x="20529" y="15899"/>
                  </a:lnTo>
                  <a:lnTo>
                    <a:pt x="25213" y="13196"/>
                  </a:lnTo>
                  <a:close/>
                  <a:moveTo>
                    <a:pt x="34715" y="13196"/>
                  </a:moveTo>
                  <a:lnTo>
                    <a:pt x="39399" y="15899"/>
                  </a:lnTo>
                  <a:lnTo>
                    <a:pt x="39399" y="21306"/>
                  </a:lnTo>
                  <a:lnTo>
                    <a:pt x="34715" y="23983"/>
                  </a:lnTo>
                  <a:lnTo>
                    <a:pt x="30058" y="21306"/>
                  </a:lnTo>
                  <a:lnTo>
                    <a:pt x="30058" y="15899"/>
                  </a:lnTo>
                  <a:lnTo>
                    <a:pt x="34715" y="13196"/>
                  </a:lnTo>
                  <a:close/>
                  <a:moveTo>
                    <a:pt x="10947" y="21440"/>
                  </a:moveTo>
                  <a:lnTo>
                    <a:pt x="15605" y="24143"/>
                  </a:lnTo>
                  <a:lnTo>
                    <a:pt x="15605" y="29523"/>
                  </a:lnTo>
                  <a:lnTo>
                    <a:pt x="10947" y="32226"/>
                  </a:lnTo>
                  <a:lnTo>
                    <a:pt x="6263" y="29523"/>
                  </a:lnTo>
                  <a:lnTo>
                    <a:pt x="6263" y="24143"/>
                  </a:lnTo>
                  <a:lnTo>
                    <a:pt x="10947" y="21440"/>
                  </a:lnTo>
                  <a:close/>
                  <a:moveTo>
                    <a:pt x="20449" y="21440"/>
                  </a:moveTo>
                  <a:lnTo>
                    <a:pt x="25133" y="24143"/>
                  </a:lnTo>
                  <a:lnTo>
                    <a:pt x="25133" y="29523"/>
                  </a:lnTo>
                  <a:lnTo>
                    <a:pt x="20449" y="32226"/>
                  </a:lnTo>
                  <a:lnTo>
                    <a:pt x="15792" y="29523"/>
                  </a:lnTo>
                  <a:lnTo>
                    <a:pt x="15792" y="24143"/>
                  </a:lnTo>
                  <a:lnTo>
                    <a:pt x="20449" y="21440"/>
                  </a:lnTo>
                  <a:close/>
                  <a:moveTo>
                    <a:pt x="29978" y="21440"/>
                  </a:moveTo>
                  <a:lnTo>
                    <a:pt x="34635" y="24143"/>
                  </a:lnTo>
                  <a:lnTo>
                    <a:pt x="34635" y="29523"/>
                  </a:lnTo>
                  <a:lnTo>
                    <a:pt x="29978" y="32226"/>
                  </a:lnTo>
                  <a:lnTo>
                    <a:pt x="25294" y="29523"/>
                  </a:lnTo>
                  <a:lnTo>
                    <a:pt x="25294" y="24143"/>
                  </a:lnTo>
                  <a:lnTo>
                    <a:pt x="29978" y="21440"/>
                  </a:lnTo>
                  <a:close/>
                  <a:moveTo>
                    <a:pt x="39480" y="21440"/>
                  </a:moveTo>
                  <a:lnTo>
                    <a:pt x="44137" y="24143"/>
                  </a:lnTo>
                  <a:lnTo>
                    <a:pt x="44137" y="29523"/>
                  </a:lnTo>
                  <a:lnTo>
                    <a:pt x="39480" y="32226"/>
                  </a:lnTo>
                  <a:lnTo>
                    <a:pt x="34796" y="29523"/>
                  </a:lnTo>
                  <a:lnTo>
                    <a:pt x="34796" y="24143"/>
                  </a:lnTo>
                  <a:lnTo>
                    <a:pt x="39480" y="21440"/>
                  </a:lnTo>
                  <a:close/>
                  <a:moveTo>
                    <a:pt x="15712" y="29684"/>
                  </a:moveTo>
                  <a:lnTo>
                    <a:pt x="20369" y="32387"/>
                  </a:lnTo>
                  <a:lnTo>
                    <a:pt x="20369" y="37767"/>
                  </a:lnTo>
                  <a:lnTo>
                    <a:pt x="15712" y="40470"/>
                  </a:lnTo>
                  <a:lnTo>
                    <a:pt x="11028" y="37767"/>
                  </a:lnTo>
                  <a:lnTo>
                    <a:pt x="11028" y="32387"/>
                  </a:lnTo>
                  <a:lnTo>
                    <a:pt x="15712" y="29684"/>
                  </a:lnTo>
                  <a:close/>
                  <a:moveTo>
                    <a:pt x="25213" y="29684"/>
                  </a:moveTo>
                  <a:lnTo>
                    <a:pt x="29871" y="32387"/>
                  </a:lnTo>
                  <a:lnTo>
                    <a:pt x="29871" y="37767"/>
                  </a:lnTo>
                  <a:lnTo>
                    <a:pt x="25213" y="40470"/>
                  </a:lnTo>
                  <a:lnTo>
                    <a:pt x="20529" y="37767"/>
                  </a:lnTo>
                  <a:lnTo>
                    <a:pt x="20529" y="32387"/>
                  </a:lnTo>
                  <a:lnTo>
                    <a:pt x="25213" y="29684"/>
                  </a:lnTo>
                  <a:close/>
                  <a:moveTo>
                    <a:pt x="34715" y="29684"/>
                  </a:moveTo>
                  <a:lnTo>
                    <a:pt x="39399" y="32387"/>
                  </a:lnTo>
                  <a:lnTo>
                    <a:pt x="39399" y="37767"/>
                  </a:lnTo>
                  <a:lnTo>
                    <a:pt x="34715" y="40470"/>
                  </a:lnTo>
                  <a:lnTo>
                    <a:pt x="30058" y="37767"/>
                  </a:lnTo>
                  <a:lnTo>
                    <a:pt x="30058" y="32387"/>
                  </a:lnTo>
                  <a:lnTo>
                    <a:pt x="34715" y="29684"/>
                  </a:lnTo>
                  <a:close/>
                  <a:moveTo>
                    <a:pt x="20369" y="1"/>
                  </a:moveTo>
                  <a:lnTo>
                    <a:pt x="20369" y="4818"/>
                  </a:lnTo>
                  <a:lnTo>
                    <a:pt x="15712" y="7522"/>
                  </a:lnTo>
                  <a:lnTo>
                    <a:pt x="11028" y="4818"/>
                  </a:lnTo>
                  <a:lnTo>
                    <a:pt x="11028" y="3159"/>
                  </a:lnTo>
                  <a:cubicBezTo>
                    <a:pt x="10974" y="3186"/>
                    <a:pt x="10921" y="3239"/>
                    <a:pt x="10867" y="3266"/>
                  </a:cubicBezTo>
                  <a:lnTo>
                    <a:pt x="10867" y="4818"/>
                  </a:lnTo>
                  <a:lnTo>
                    <a:pt x="6183" y="7522"/>
                  </a:lnTo>
                  <a:lnTo>
                    <a:pt x="5915" y="7361"/>
                  </a:lnTo>
                  <a:cubicBezTo>
                    <a:pt x="5889" y="7415"/>
                    <a:pt x="5835" y="7442"/>
                    <a:pt x="5808" y="7495"/>
                  </a:cubicBezTo>
                  <a:lnTo>
                    <a:pt x="6103" y="7656"/>
                  </a:lnTo>
                  <a:lnTo>
                    <a:pt x="6103" y="13062"/>
                  </a:lnTo>
                  <a:lnTo>
                    <a:pt x="1419" y="15766"/>
                  </a:lnTo>
                  <a:lnTo>
                    <a:pt x="1124" y="15578"/>
                  </a:lnTo>
                  <a:cubicBezTo>
                    <a:pt x="1124" y="15632"/>
                    <a:pt x="1098" y="15685"/>
                    <a:pt x="1071" y="15739"/>
                  </a:cubicBezTo>
                  <a:lnTo>
                    <a:pt x="1338" y="15899"/>
                  </a:lnTo>
                  <a:lnTo>
                    <a:pt x="1338" y="21306"/>
                  </a:lnTo>
                  <a:lnTo>
                    <a:pt x="0" y="22082"/>
                  </a:lnTo>
                  <a:cubicBezTo>
                    <a:pt x="0" y="22136"/>
                    <a:pt x="0" y="22216"/>
                    <a:pt x="0" y="22270"/>
                  </a:cubicBezTo>
                  <a:lnTo>
                    <a:pt x="1419" y="21440"/>
                  </a:lnTo>
                  <a:lnTo>
                    <a:pt x="6103" y="24143"/>
                  </a:lnTo>
                  <a:lnTo>
                    <a:pt x="6103" y="29523"/>
                  </a:lnTo>
                  <a:lnTo>
                    <a:pt x="1927" y="31932"/>
                  </a:lnTo>
                  <a:cubicBezTo>
                    <a:pt x="1954" y="31986"/>
                    <a:pt x="1981" y="32039"/>
                    <a:pt x="2008" y="32093"/>
                  </a:cubicBezTo>
                  <a:lnTo>
                    <a:pt x="6183" y="29684"/>
                  </a:lnTo>
                  <a:lnTo>
                    <a:pt x="10867" y="32387"/>
                  </a:lnTo>
                  <a:lnTo>
                    <a:pt x="10867" y="37767"/>
                  </a:lnTo>
                  <a:lnTo>
                    <a:pt x="7548" y="39694"/>
                  </a:lnTo>
                  <a:cubicBezTo>
                    <a:pt x="7575" y="39721"/>
                    <a:pt x="7628" y="39774"/>
                    <a:pt x="7682" y="39801"/>
                  </a:cubicBezTo>
                  <a:lnTo>
                    <a:pt x="10947" y="37928"/>
                  </a:lnTo>
                  <a:lnTo>
                    <a:pt x="15605" y="40631"/>
                  </a:lnTo>
                  <a:lnTo>
                    <a:pt x="15605" y="44405"/>
                  </a:lnTo>
                  <a:cubicBezTo>
                    <a:pt x="15658" y="44405"/>
                    <a:pt x="15738" y="44432"/>
                    <a:pt x="15792" y="44458"/>
                  </a:cubicBezTo>
                  <a:lnTo>
                    <a:pt x="15792" y="40631"/>
                  </a:lnTo>
                  <a:lnTo>
                    <a:pt x="20449" y="37928"/>
                  </a:lnTo>
                  <a:lnTo>
                    <a:pt x="25133" y="40631"/>
                  </a:lnTo>
                  <a:lnTo>
                    <a:pt x="25133" y="45449"/>
                  </a:lnTo>
                  <a:cubicBezTo>
                    <a:pt x="25187" y="45449"/>
                    <a:pt x="25240" y="45449"/>
                    <a:pt x="25294" y="45422"/>
                  </a:cubicBezTo>
                  <a:lnTo>
                    <a:pt x="25294" y="40631"/>
                  </a:lnTo>
                  <a:lnTo>
                    <a:pt x="29978" y="37928"/>
                  </a:lnTo>
                  <a:lnTo>
                    <a:pt x="34635" y="40631"/>
                  </a:lnTo>
                  <a:lnTo>
                    <a:pt x="34635" y="42290"/>
                  </a:lnTo>
                  <a:cubicBezTo>
                    <a:pt x="34688" y="42237"/>
                    <a:pt x="34742" y="42210"/>
                    <a:pt x="34796" y="42183"/>
                  </a:cubicBezTo>
                  <a:lnTo>
                    <a:pt x="34796" y="40631"/>
                  </a:lnTo>
                  <a:lnTo>
                    <a:pt x="39480" y="37928"/>
                  </a:lnTo>
                  <a:lnTo>
                    <a:pt x="39747" y="38088"/>
                  </a:lnTo>
                  <a:cubicBezTo>
                    <a:pt x="39774" y="38035"/>
                    <a:pt x="39827" y="37981"/>
                    <a:pt x="39854" y="37954"/>
                  </a:cubicBezTo>
                  <a:lnTo>
                    <a:pt x="39560" y="37767"/>
                  </a:lnTo>
                  <a:lnTo>
                    <a:pt x="39560" y="32387"/>
                  </a:lnTo>
                  <a:lnTo>
                    <a:pt x="44244" y="29684"/>
                  </a:lnTo>
                  <a:lnTo>
                    <a:pt x="44538" y="29871"/>
                  </a:lnTo>
                  <a:cubicBezTo>
                    <a:pt x="44565" y="29791"/>
                    <a:pt x="44565" y="29737"/>
                    <a:pt x="44592" y="29684"/>
                  </a:cubicBezTo>
                  <a:lnTo>
                    <a:pt x="44324" y="29523"/>
                  </a:lnTo>
                  <a:lnTo>
                    <a:pt x="44324" y="24143"/>
                  </a:lnTo>
                  <a:lnTo>
                    <a:pt x="45662" y="23367"/>
                  </a:lnTo>
                  <a:cubicBezTo>
                    <a:pt x="45662" y="23314"/>
                    <a:pt x="45662" y="23233"/>
                    <a:pt x="45662" y="23153"/>
                  </a:cubicBezTo>
                  <a:lnTo>
                    <a:pt x="44244" y="23983"/>
                  </a:lnTo>
                  <a:lnTo>
                    <a:pt x="39560" y="21306"/>
                  </a:lnTo>
                  <a:lnTo>
                    <a:pt x="39560" y="15899"/>
                  </a:lnTo>
                  <a:lnTo>
                    <a:pt x="43735" y="13491"/>
                  </a:lnTo>
                  <a:cubicBezTo>
                    <a:pt x="43709" y="13437"/>
                    <a:pt x="43682" y="13383"/>
                    <a:pt x="43655" y="13330"/>
                  </a:cubicBezTo>
                  <a:lnTo>
                    <a:pt x="39480" y="15766"/>
                  </a:lnTo>
                  <a:lnTo>
                    <a:pt x="34796" y="13062"/>
                  </a:lnTo>
                  <a:lnTo>
                    <a:pt x="34796" y="7656"/>
                  </a:lnTo>
                  <a:lnTo>
                    <a:pt x="38114" y="5755"/>
                  </a:lnTo>
                  <a:cubicBezTo>
                    <a:pt x="38088" y="5702"/>
                    <a:pt x="38034" y="5675"/>
                    <a:pt x="37981" y="5621"/>
                  </a:cubicBezTo>
                  <a:lnTo>
                    <a:pt x="34715" y="7522"/>
                  </a:lnTo>
                  <a:lnTo>
                    <a:pt x="30058" y="4818"/>
                  </a:lnTo>
                  <a:lnTo>
                    <a:pt x="30058" y="1045"/>
                  </a:lnTo>
                  <a:cubicBezTo>
                    <a:pt x="30004" y="1018"/>
                    <a:pt x="29951" y="1018"/>
                    <a:pt x="29871" y="991"/>
                  </a:cubicBezTo>
                  <a:lnTo>
                    <a:pt x="29871" y="4818"/>
                  </a:lnTo>
                  <a:lnTo>
                    <a:pt x="25213" y="7522"/>
                  </a:lnTo>
                  <a:lnTo>
                    <a:pt x="20529" y="4818"/>
                  </a:lnTo>
                  <a:lnTo>
                    <a:pt x="2052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94" name="Google Shape;2494;p108"/>
            <p:cNvSpPr/>
            <p:nvPr/>
          </p:nvSpPr>
          <p:spPr>
            <a:xfrm>
              <a:off x="2796545" y="833253"/>
              <a:ext cx="9704" cy="7538"/>
            </a:xfrm>
            <a:custGeom>
              <a:rect b="b" l="l" r="r" t="t"/>
              <a:pathLst>
                <a:path extrusionOk="0" h="188" w="242">
                  <a:moveTo>
                    <a:pt x="161" y="0"/>
                  </a:moveTo>
                  <a:cubicBezTo>
                    <a:pt x="108" y="27"/>
                    <a:pt x="54" y="81"/>
                    <a:pt x="1" y="107"/>
                  </a:cubicBezTo>
                  <a:lnTo>
                    <a:pt x="161" y="188"/>
                  </a:lnTo>
                  <a:lnTo>
                    <a:pt x="242" y="54"/>
                  </a:lnTo>
                  <a:lnTo>
                    <a:pt x="16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95" name="Google Shape;2495;p108"/>
            <p:cNvSpPr/>
            <p:nvPr/>
          </p:nvSpPr>
          <p:spPr>
            <a:xfrm>
              <a:off x="2899597" y="677633"/>
              <a:ext cx="287659" cy="242590"/>
            </a:xfrm>
            <a:custGeom>
              <a:rect b="b" l="l" r="r" t="t"/>
              <a:pathLst>
                <a:path extrusionOk="0" h="6050" w="7174">
                  <a:moveTo>
                    <a:pt x="7173" y="0"/>
                  </a:moveTo>
                  <a:lnTo>
                    <a:pt x="7173" y="0"/>
                  </a:lnTo>
                  <a:cubicBezTo>
                    <a:pt x="7013" y="27"/>
                    <a:pt x="6852" y="54"/>
                    <a:pt x="6692" y="81"/>
                  </a:cubicBezTo>
                  <a:lnTo>
                    <a:pt x="3667" y="1794"/>
                  </a:lnTo>
                  <a:lnTo>
                    <a:pt x="3667" y="830"/>
                  </a:lnTo>
                  <a:cubicBezTo>
                    <a:pt x="3614" y="857"/>
                    <a:pt x="3560" y="857"/>
                    <a:pt x="3507" y="884"/>
                  </a:cubicBezTo>
                  <a:lnTo>
                    <a:pt x="3507" y="1794"/>
                  </a:lnTo>
                  <a:lnTo>
                    <a:pt x="2516" y="1231"/>
                  </a:lnTo>
                  <a:cubicBezTo>
                    <a:pt x="2463" y="1258"/>
                    <a:pt x="2382" y="1285"/>
                    <a:pt x="2329" y="1312"/>
                  </a:cubicBezTo>
                  <a:lnTo>
                    <a:pt x="3426" y="1954"/>
                  </a:lnTo>
                  <a:lnTo>
                    <a:pt x="0" y="3935"/>
                  </a:lnTo>
                  <a:lnTo>
                    <a:pt x="81" y="4069"/>
                  </a:lnTo>
                  <a:lnTo>
                    <a:pt x="3507" y="2115"/>
                  </a:lnTo>
                  <a:lnTo>
                    <a:pt x="3507" y="6049"/>
                  </a:lnTo>
                  <a:lnTo>
                    <a:pt x="3667" y="6049"/>
                  </a:lnTo>
                  <a:lnTo>
                    <a:pt x="3667" y="2115"/>
                  </a:lnTo>
                  <a:lnTo>
                    <a:pt x="7093" y="4069"/>
                  </a:lnTo>
                  <a:lnTo>
                    <a:pt x="7173" y="3935"/>
                  </a:lnTo>
                  <a:lnTo>
                    <a:pt x="3774" y="1954"/>
                  </a:lnTo>
                  <a:lnTo>
                    <a:pt x="717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96" name="Google Shape;2496;p108"/>
            <p:cNvSpPr/>
            <p:nvPr/>
          </p:nvSpPr>
          <p:spPr>
            <a:xfrm>
              <a:off x="3280608" y="671177"/>
              <a:ext cx="288742" cy="249046"/>
            </a:xfrm>
            <a:custGeom>
              <a:rect b="b" l="l" r="r" t="t"/>
              <a:pathLst>
                <a:path extrusionOk="0" h="6211" w="7201">
                  <a:moveTo>
                    <a:pt x="107" y="1"/>
                  </a:moveTo>
                  <a:lnTo>
                    <a:pt x="0" y="134"/>
                  </a:lnTo>
                  <a:lnTo>
                    <a:pt x="3426" y="2115"/>
                  </a:lnTo>
                  <a:lnTo>
                    <a:pt x="0" y="4096"/>
                  </a:lnTo>
                  <a:lnTo>
                    <a:pt x="107" y="4230"/>
                  </a:lnTo>
                  <a:lnTo>
                    <a:pt x="3506" y="2276"/>
                  </a:lnTo>
                  <a:lnTo>
                    <a:pt x="3506" y="6210"/>
                  </a:lnTo>
                  <a:lnTo>
                    <a:pt x="3694" y="6210"/>
                  </a:lnTo>
                  <a:lnTo>
                    <a:pt x="3694" y="2276"/>
                  </a:lnTo>
                  <a:lnTo>
                    <a:pt x="7093" y="4230"/>
                  </a:lnTo>
                  <a:lnTo>
                    <a:pt x="7200" y="4096"/>
                  </a:lnTo>
                  <a:lnTo>
                    <a:pt x="3774" y="2115"/>
                  </a:lnTo>
                  <a:lnTo>
                    <a:pt x="6558" y="509"/>
                  </a:lnTo>
                  <a:cubicBezTo>
                    <a:pt x="6477" y="482"/>
                    <a:pt x="6397" y="456"/>
                    <a:pt x="6317" y="456"/>
                  </a:cubicBezTo>
                  <a:lnTo>
                    <a:pt x="3694" y="1955"/>
                  </a:lnTo>
                  <a:lnTo>
                    <a:pt x="3694" y="1"/>
                  </a:lnTo>
                  <a:lnTo>
                    <a:pt x="3506" y="1"/>
                  </a:lnTo>
                  <a:lnTo>
                    <a:pt x="3506" y="1955"/>
                  </a:lnTo>
                  <a:lnTo>
                    <a:pt x="107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97" name="Google Shape;2497;p108"/>
            <p:cNvSpPr/>
            <p:nvPr/>
          </p:nvSpPr>
          <p:spPr>
            <a:xfrm>
              <a:off x="3662662" y="776354"/>
              <a:ext cx="109506" cy="64437"/>
            </a:xfrm>
            <a:custGeom>
              <a:rect b="b" l="l" r="r" t="t"/>
              <a:pathLst>
                <a:path extrusionOk="0" h="1607" w="2731">
                  <a:moveTo>
                    <a:pt x="2543" y="1"/>
                  </a:moveTo>
                  <a:lnTo>
                    <a:pt x="1" y="1473"/>
                  </a:lnTo>
                  <a:lnTo>
                    <a:pt x="81" y="1607"/>
                  </a:lnTo>
                  <a:lnTo>
                    <a:pt x="2731" y="81"/>
                  </a:lnTo>
                  <a:cubicBezTo>
                    <a:pt x="2677" y="54"/>
                    <a:pt x="2597" y="27"/>
                    <a:pt x="254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98" name="Google Shape;2498;p108"/>
            <p:cNvSpPr/>
            <p:nvPr/>
          </p:nvSpPr>
          <p:spPr>
            <a:xfrm>
              <a:off x="3803246" y="797847"/>
              <a:ext cx="6496" cy="122378"/>
            </a:xfrm>
            <a:custGeom>
              <a:rect b="b" l="l" r="r" t="t"/>
              <a:pathLst>
                <a:path extrusionOk="0" h="3052" w="162">
                  <a:moveTo>
                    <a:pt x="1" y="0"/>
                  </a:moveTo>
                  <a:lnTo>
                    <a:pt x="1" y="3051"/>
                  </a:lnTo>
                  <a:lnTo>
                    <a:pt x="162" y="3051"/>
                  </a:lnTo>
                  <a:lnTo>
                    <a:pt x="162" y="107"/>
                  </a:lnTo>
                  <a:cubicBezTo>
                    <a:pt x="108" y="54"/>
                    <a:pt x="54" y="27"/>
                    <a:pt x="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99" name="Google Shape;2499;p108"/>
            <p:cNvSpPr/>
            <p:nvPr/>
          </p:nvSpPr>
          <p:spPr>
            <a:xfrm>
              <a:off x="2475641" y="1246463"/>
              <a:ext cx="2205" cy="4331"/>
            </a:xfrm>
            <a:custGeom>
              <a:rect b="b" l="l" r="r" t="t"/>
              <a:pathLst>
                <a:path extrusionOk="0" h="108" w="55">
                  <a:moveTo>
                    <a:pt x="54" y="0"/>
                  </a:moveTo>
                  <a:cubicBezTo>
                    <a:pt x="28" y="27"/>
                    <a:pt x="28" y="54"/>
                    <a:pt x="1" y="107"/>
                  </a:cubicBezTo>
                  <a:lnTo>
                    <a:pt x="54" y="107"/>
                  </a:lnTo>
                  <a:lnTo>
                    <a:pt x="5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00" name="Google Shape;2500;p108"/>
            <p:cNvSpPr/>
            <p:nvPr/>
          </p:nvSpPr>
          <p:spPr>
            <a:xfrm>
              <a:off x="2616265" y="1006036"/>
              <a:ext cx="2165" cy="2205"/>
            </a:xfrm>
            <a:custGeom>
              <a:rect b="b" l="l" r="r" t="t"/>
              <a:pathLst>
                <a:path extrusionOk="0" h="55" w="54">
                  <a:moveTo>
                    <a:pt x="54" y="1"/>
                  </a:moveTo>
                  <a:cubicBezTo>
                    <a:pt x="27" y="27"/>
                    <a:pt x="27" y="27"/>
                    <a:pt x="0" y="54"/>
                  </a:cubicBezTo>
                  <a:lnTo>
                    <a:pt x="54" y="27"/>
                  </a:lnTo>
                  <a:lnTo>
                    <a:pt x="54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01" name="Google Shape;2501;p108"/>
            <p:cNvSpPr/>
            <p:nvPr/>
          </p:nvSpPr>
          <p:spPr>
            <a:xfrm>
              <a:off x="2535748" y="1119794"/>
              <a:ext cx="82681" cy="51565"/>
            </a:xfrm>
            <a:custGeom>
              <a:rect b="b" l="l" r="r" t="t"/>
              <a:pathLst>
                <a:path extrusionOk="0" h="1286" w="2062">
                  <a:moveTo>
                    <a:pt x="81" y="1"/>
                  </a:moveTo>
                  <a:cubicBezTo>
                    <a:pt x="54" y="54"/>
                    <a:pt x="27" y="108"/>
                    <a:pt x="1" y="135"/>
                  </a:cubicBezTo>
                  <a:lnTo>
                    <a:pt x="1981" y="1285"/>
                  </a:lnTo>
                  <a:lnTo>
                    <a:pt x="2062" y="1125"/>
                  </a:lnTo>
                  <a:lnTo>
                    <a:pt x="8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02" name="Google Shape;2502;p108"/>
            <p:cNvSpPr/>
            <p:nvPr/>
          </p:nvSpPr>
          <p:spPr>
            <a:xfrm>
              <a:off x="2711778" y="921268"/>
              <a:ext cx="287659" cy="329521"/>
            </a:xfrm>
            <a:custGeom>
              <a:rect b="b" l="l" r="r" t="t"/>
              <a:pathLst>
                <a:path extrusionOk="0" h="8218" w="7174">
                  <a:moveTo>
                    <a:pt x="3507" y="0"/>
                  </a:moveTo>
                  <a:lnTo>
                    <a:pt x="3507" y="3961"/>
                  </a:lnTo>
                  <a:lnTo>
                    <a:pt x="81" y="1981"/>
                  </a:lnTo>
                  <a:lnTo>
                    <a:pt x="0" y="2141"/>
                  </a:lnTo>
                  <a:lnTo>
                    <a:pt x="3426" y="4095"/>
                  </a:lnTo>
                  <a:lnTo>
                    <a:pt x="0" y="6076"/>
                  </a:lnTo>
                  <a:lnTo>
                    <a:pt x="81" y="6236"/>
                  </a:lnTo>
                  <a:lnTo>
                    <a:pt x="3507" y="4256"/>
                  </a:lnTo>
                  <a:lnTo>
                    <a:pt x="3507" y="8217"/>
                  </a:lnTo>
                  <a:lnTo>
                    <a:pt x="3667" y="8217"/>
                  </a:lnTo>
                  <a:lnTo>
                    <a:pt x="3667" y="4256"/>
                  </a:lnTo>
                  <a:lnTo>
                    <a:pt x="7093" y="6236"/>
                  </a:lnTo>
                  <a:lnTo>
                    <a:pt x="7173" y="6076"/>
                  </a:lnTo>
                  <a:lnTo>
                    <a:pt x="3774" y="4095"/>
                  </a:lnTo>
                  <a:lnTo>
                    <a:pt x="7173" y="2141"/>
                  </a:lnTo>
                  <a:lnTo>
                    <a:pt x="7093" y="1981"/>
                  </a:lnTo>
                  <a:lnTo>
                    <a:pt x="3667" y="3961"/>
                  </a:lnTo>
                  <a:lnTo>
                    <a:pt x="3667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03" name="Google Shape;2503;p108"/>
            <p:cNvSpPr/>
            <p:nvPr/>
          </p:nvSpPr>
          <p:spPr>
            <a:xfrm>
              <a:off x="3092789" y="921268"/>
              <a:ext cx="288742" cy="328439"/>
            </a:xfrm>
            <a:custGeom>
              <a:rect b="b" l="l" r="r" t="t"/>
              <a:pathLst>
                <a:path extrusionOk="0" h="8191" w="7201">
                  <a:moveTo>
                    <a:pt x="3506" y="0"/>
                  </a:moveTo>
                  <a:lnTo>
                    <a:pt x="3506" y="3961"/>
                  </a:lnTo>
                  <a:lnTo>
                    <a:pt x="80" y="1981"/>
                  </a:lnTo>
                  <a:lnTo>
                    <a:pt x="0" y="2141"/>
                  </a:lnTo>
                  <a:lnTo>
                    <a:pt x="3426" y="4095"/>
                  </a:lnTo>
                  <a:lnTo>
                    <a:pt x="0" y="6076"/>
                  </a:lnTo>
                  <a:lnTo>
                    <a:pt x="80" y="6236"/>
                  </a:lnTo>
                  <a:lnTo>
                    <a:pt x="3506" y="4256"/>
                  </a:lnTo>
                  <a:lnTo>
                    <a:pt x="3506" y="8190"/>
                  </a:lnTo>
                  <a:lnTo>
                    <a:pt x="3694" y="8190"/>
                  </a:lnTo>
                  <a:lnTo>
                    <a:pt x="3694" y="4256"/>
                  </a:lnTo>
                  <a:lnTo>
                    <a:pt x="7093" y="6236"/>
                  </a:lnTo>
                  <a:lnTo>
                    <a:pt x="7200" y="6076"/>
                  </a:lnTo>
                  <a:lnTo>
                    <a:pt x="3774" y="4095"/>
                  </a:lnTo>
                  <a:lnTo>
                    <a:pt x="7200" y="2141"/>
                  </a:lnTo>
                  <a:lnTo>
                    <a:pt x="7093" y="1981"/>
                  </a:lnTo>
                  <a:lnTo>
                    <a:pt x="3694" y="3961"/>
                  </a:lnTo>
                  <a:lnTo>
                    <a:pt x="369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04" name="Google Shape;2504;p108"/>
            <p:cNvSpPr/>
            <p:nvPr/>
          </p:nvSpPr>
          <p:spPr>
            <a:xfrm>
              <a:off x="3474843" y="921268"/>
              <a:ext cx="287659" cy="328439"/>
            </a:xfrm>
            <a:custGeom>
              <a:rect b="b" l="l" r="r" t="t"/>
              <a:pathLst>
                <a:path extrusionOk="0" h="8191" w="7174">
                  <a:moveTo>
                    <a:pt x="3507" y="0"/>
                  </a:moveTo>
                  <a:lnTo>
                    <a:pt x="3480" y="3961"/>
                  </a:lnTo>
                  <a:lnTo>
                    <a:pt x="81" y="1981"/>
                  </a:lnTo>
                  <a:lnTo>
                    <a:pt x="1" y="2141"/>
                  </a:lnTo>
                  <a:lnTo>
                    <a:pt x="3400" y="4095"/>
                  </a:lnTo>
                  <a:lnTo>
                    <a:pt x="1" y="6076"/>
                  </a:lnTo>
                  <a:lnTo>
                    <a:pt x="81" y="6236"/>
                  </a:lnTo>
                  <a:lnTo>
                    <a:pt x="3480" y="4256"/>
                  </a:lnTo>
                  <a:lnTo>
                    <a:pt x="3480" y="8190"/>
                  </a:lnTo>
                  <a:lnTo>
                    <a:pt x="3668" y="8190"/>
                  </a:lnTo>
                  <a:lnTo>
                    <a:pt x="3668" y="4256"/>
                  </a:lnTo>
                  <a:lnTo>
                    <a:pt x="7094" y="6236"/>
                  </a:lnTo>
                  <a:lnTo>
                    <a:pt x="7174" y="6076"/>
                  </a:lnTo>
                  <a:lnTo>
                    <a:pt x="3748" y="4095"/>
                  </a:lnTo>
                  <a:lnTo>
                    <a:pt x="7174" y="2141"/>
                  </a:lnTo>
                  <a:lnTo>
                    <a:pt x="7094" y="1981"/>
                  </a:lnTo>
                  <a:lnTo>
                    <a:pt x="3668" y="3961"/>
                  </a:lnTo>
                  <a:lnTo>
                    <a:pt x="3668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05" name="Google Shape;2505;p108"/>
            <p:cNvSpPr/>
            <p:nvPr/>
          </p:nvSpPr>
          <p:spPr>
            <a:xfrm>
              <a:off x="3855854" y="953467"/>
              <a:ext cx="287659" cy="296240"/>
            </a:xfrm>
            <a:custGeom>
              <a:rect b="b" l="l" r="r" t="t"/>
              <a:pathLst>
                <a:path extrusionOk="0" h="7388" w="7174">
                  <a:moveTo>
                    <a:pt x="3507" y="0"/>
                  </a:moveTo>
                  <a:lnTo>
                    <a:pt x="3507" y="3158"/>
                  </a:lnTo>
                  <a:lnTo>
                    <a:pt x="81" y="1178"/>
                  </a:lnTo>
                  <a:lnTo>
                    <a:pt x="0" y="1312"/>
                  </a:lnTo>
                  <a:lnTo>
                    <a:pt x="3426" y="3292"/>
                  </a:lnTo>
                  <a:lnTo>
                    <a:pt x="0" y="5273"/>
                  </a:lnTo>
                  <a:lnTo>
                    <a:pt x="81" y="5433"/>
                  </a:lnTo>
                  <a:lnTo>
                    <a:pt x="3507" y="3453"/>
                  </a:lnTo>
                  <a:lnTo>
                    <a:pt x="3507" y="7387"/>
                  </a:lnTo>
                  <a:lnTo>
                    <a:pt x="3667" y="7387"/>
                  </a:lnTo>
                  <a:lnTo>
                    <a:pt x="3667" y="3453"/>
                  </a:lnTo>
                  <a:lnTo>
                    <a:pt x="7093" y="5407"/>
                  </a:lnTo>
                  <a:lnTo>
                    <a:pt x="7174" y="5273"/>
                  </a:lnTo>
                  <a:lnTo>
                    <a:pt x="3748" y="3292"/>
                  </a:lnTo>
                  <a:lnTo>
                    <a:pt x="5434" y="2329"/>
                  </a:lnTo>
                  <a:cubicBezTo>
                    <a:pt x="5380" y="2302"/>
                    <a:pt x="5354" y="2248"/>
                    <a:pt x="5327" y="2195"/>
                  </a:cubicBezTo>
                  <a:lnTo>
                    <a:pt x="3667" y="3158"/>
                  </a:lnTo>
                  <a:lnTo>
                    <a:pt x="3667" y="187"/>
                  </a:lnTo>
                  <a:cubicBezTo>
                    <a:pt x="3614" y="134"/>
                    <a:pt x="3560" y="80"/>
                    <a:pt x="350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06" name="Google Shape;2506;p108"/>
            <p:cNvSpPr/>
            <p:nvPr/>
          </p:nvSpPr>
          <p:spPr>
            <a:xfrm>
              <a:off x="2417699" y="1498640"/>
              <a:ext cx="7538" cy="9704"/>
            </a:xfrm>
            <a:custGeom>
              <a:rect b="b" l="l" r="r" t="t"/>
              <a:pathLst>
                <a:path extrusionOk="0" h="242" w="188">
                  <a:moveTo>
                    <a:pt x="1" y="1"/>
                  </a:moveTo>
                  <a:cubicBezTo>
                    <a:pt x="1" y="54"/>
                    <a:pt x="1" y="135"/>
                    <a:pt x="1" y="188"/>
                  </a:cubicBezTo>
                  <a:lnTo>
                    <a:pt x="108" y="242"/>
                  </a:lnTo>
                  <a:lnTo>
                    <a:pt x="188" y="108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07" name="Google Shape;2507;p108"/>
            <p:cNvSpPr/>
            <p:nvPr/>
          </p:nvSpPr>
          <p:spPr>
            <a:xfrm>
              <a:off x="2518586" y="1259335"/>
              <a:ext cx="287659" cy="328439"/>
            </a:xfrm>
            <a:custGeom>
              <a:rect b="b" l="l" r="r" t="t"/>
              <a:pathLst>
                <a:path extrusionOk="0" h="8191" w="7174">
                  <a:moveTo>
                    <a:pt x="3507" y="0"/>
                  </a:moveTo>
                  <a:lnTo>
                    <a:pt x="3507" y="3935"/>
                  </a:lnTo>
                  <a:lnTo>
                    <a:pt x="81" y="1981"/>
                  </a:lnTo>
                  <a:lnTo>
                    <a:pt x="0" y="2115"/>
                  </a:lnTo>
                  <a:lnTo>
                    <a:pt x="3426" y="4095"/>
                  </a:lnTo>
                  <a:lnTo>
                    <a:pt x="0" y="6076"/>
                  </a:lnTo>
                  <a:lnTo>
                    <a:pt x="81" y="6210"/>
                  </a:lnTo>
                  <a:lnTo>
                    <a:pt x="3507" y="4229"/>
                  </a:lnTo>
                  <a:lnTo>
                    <a:pt x="3507" y="8191"/>
                  </a:lnTo>
                  <a:lnTo>
                    <a:pt x="3667" y="8191"/>
                  </a:lnTo>
                  <a:lnTo>
                    <a:pt x="3667" y="4229"/>
                  </a:lnTo>
                  <a:lnTo>
                    <a:pt x="7093" y="6210"/>
                  </a:lnTo>
                  <a:lnTo>
                    <a:pt x="7174" y="6076"/>
                  </a:lnTo>
                  <a:lnTo>
                    <a:pt x="3748" y="4095"/>
                  </a:lnTo>
                  <a:lnTo>
                    <a:pt x="7174" y="2115"/>
                  </a:lnTo>
                  <a:lnTo>
                    <a:pt x="7093" y="1981"/>
                  </a:lnTo>
                  <a:lnTo>
                    <a:pt x="3667" y="3935"/>
                  </a:lnTo>
                  <a:lnTo>
                    <a:pt x="3667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08" name="Google Shape;2508;p108"/>
            <p:cNvSpPr/>
            <p:nvPr/>
          </p:nvSpPr>
          <p:spPr>
            <a:xfrm>
              <a:off x="2899597" y="1259335"/>
              <a:ext cx="287659" cy="328439"/>
            </a:xfrm>
            <a:custGeom>
              <a:rect b="b" l="l" r="r" t="t"/>
              <a:pathLst>
                <a:path extrusionOk="0" h="8191" w="7174">
                  <a:moveTo>
                    <a:pt x="3507" y="0"/>
                  </a:moveTo>
                  <a:lnTo>
                    <a:pt x="3507" y="3935"/>
                  </a:lnTo>
                  <a:lnTo>
                    <a:pt x="81" y="1954"/>
                  </a:lnTo>
                  <a:lnTo>
                    <a:pt x="0" y="2115"/>
                  </a:lnTo>
                  <a:lnTo>
                    <a:pt x="3426" y="4095"/>
                  </a:lnTo>
                  <a:lnTo>
                    <a:pt x="0" y="6049"/>
                  </a:lnTo>
                  <a:lnTo>
                    <a:pt x="81" y="6210"/>
                  </a:lnTo>
                  <a:lnTo>
                    <a:pt x="3507" y="4229"/>
                  </a:lnTo>
                  <a:lnTo>
                    <a:pt x="3507" y="8191"/>
                  </a:lnTo>
                  <a:lnTo>
                    <a:pt x="3667" y="8191"/>
                  </a:lnTo>
                  <a:lnTo>
                    <a:pt x="3667" y="4229"/>
                  </a:lnTo>
                  <a:lnTo>
                    <a:pt x="7093" y="6210"/>
                  </a:lnTo>
                  <a:lnTo>
                    <a:pt x="7173" y="6049"/>
                  </a:lnTo>
                  <a:lnTo>
                    <a:pt x="3774" y="4095"/>
                  </a:lnTo>
                  <a:lnTo>
                    <a:pt x="7173" y="2115"/>
                  </a:lnTo>
                  <a:lnTo>
                    <a:pt x="7093" y="1954"/>
                  </a:lnTo>
                  <a:lnTo>
                    <a:pt x="3667" y="3935"/>
                  </a:lnTo>
                  <a:lnTo>
                    <a:pt x="369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09" name="Google Shape;2509;p108"/>
            <p:cNvSpPr/>
            <p:nvPr/>
          </p:nvSpPr>
          <p:spPr>
            <a:xfrm>
              <a:off x="3280608" y="1259335"/>
              <a:ext cx="288742" cy="328439"/>
            </a:xfrm>
            <a:custGeom>
              <a:rect b="b" l="l" r="r" t="t"/>
              <a:pathLst>
                <a:path extrusionOk="0" h="8191" w="7201">
                  <a:moveTo>
                    <a:pt x="3506" y="0"/>
                  </a:moveTo>
                  <a:lnTo>
                    <a:pt x="3506" y="3935"/>
                  </a:lnTo>
                  <a:lnTo>
                    <a:pt x="107" y="1954"/>
                  </a:lnTo>
                  <a:lnTo>
                    <a:pt x="0" y="2115"/>
                  </a:lnTo>
                  <a:lnTo>
                    <a:pt x="3426" y="4095"/>
                  </a:lnTo>
                  <a:lnTo>
                    <a:pt x="0" y="6049"/>
                  </a:lnTo>
                  <a:lnTo>
                    <a:pt x="107" y="6210"/>
                  </a:lnTo>
                  <a:lnTo>
                    <a:pt x="3506" y="4229"/>
                  </a:lnTo>
                  <a:lnTo>
                    <a:pt x="3506" y="8191"/>
                  </a:lnTo>
                  <a:lnTo>
                    <a:pt x="3694" y="8191"/>
                  </a:lnTo>
                  <a:lnTo>
                    <a:pt x="3694" y="4229"/>
                  </a:lnTo>
                  <a:lnTo>
                    <a:pt x="7093" y="6210"/>
                  </a:lnTo>
                  <a:lnTo>
                    <a:pt x="7200" y="6049"/>
                  </a:lnTo>
                  <a:lnTo>
                    <a:pt x="3774" y="4095"/>
                  </a:lnTo>
                  <a:lnTo>
                    <a:pt x="7200" y="2115"/>
                  </a:lnTo>
                  <a:lnTo>
                    <a:pt x="7120" y="1954"/>
                  </a:lnTo>
                  <a:lnTo>
                    <a:pt x="3694" y="3935"/>
                  </a:lnTo>
                  <a:lnTo>
                    <a:pt x="369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10" name="Google Shape;2510;p108"/>
            <p:cNvSpPr/>
            <p:nvPr/>
          </p:nvSpPr>
          <p:spPr>
            <a:xfrm>
              <a:off x="3662662" y="1258252"/>
              <a:ext cx="287659" cy="329521"/>
            </a:xfrm>
            <a:custGeom>
              <a:rect b="b" l="l" r="r" t="t"/>
              <a:pathLst>
                <a:path extrusionOk="0" h="8218" w="7174">
                  <a:moveTo>
                    <a:pt x="3507" y="0"/>
                  </a:moveTo>
                  <a:lnTo>
                    <a:pt x="3507" y="3962"/>
                  </a:lnTo>
                  <a:lnTo>
                    <a:pt x="81" y="1981"/>
                  </a:lnTo>
                  <a:lnTo>
                    <a:pt x="1" y="2142"/>
                  </a:lnTo>
                  <a:lnTo>
                    <a:pt x="3400" y="4122"/>
                  </a:lnTo>
                  <a:lnTo>
                    <a:pt x="1" y="6076"/>
                  </a:lnTo>
                  <a:lnTo>
                    <a:pt x="81" y="6237"/>
                  </a:lnTo>
                  <a:lnTo>
                    <a:pt x="3507" y="4256"/>
                  </a:lnTo>
                  <a:lnTo>
                    <a:pt x="3507" y="8218"/>
                  </a:lnTo>
                  <a:lnTo>
                    <a:pt x="3668" y="8218"/>
                  </a:lnTo>
                  <a:lnTo>
                    <a:pt x="3668" y="4256"/>
                  </a:lnTo>
                  <a:lnTo>
                    <a:pt x="7094" y="6237"/>
                  </a:lnTo>
                  <a:lnTo>
                    <a:pt x="7174" y="6076"/>
                  </a:lnTo>
                  <a:lnTo>
                    <a:pt x="3748" y="4122"/>
                  </a:lnTo>
                  <a:lnTo>
                    <a:pt x="7174" y="2142"/>
                  </a:lnTo>
                  <a:lnTo>
                    <a:pt x="7094" y="1981"/>
                  </a:lnTo>
                  <a:lnTo>
                    <a:pt x="3668" y="3962"/>
                  </a:lnTo>
                  <a:lnTo>
                    <a:pt x="3668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11" name="Google Shape;2511;p108"/>
            <p:cNvSpPr/>
            <p:nvPr/>
          </p:nvSpPr>
          <p:spPr>
            <a:xfrm>
              <a:off x="4043673" y="1258252"/>
              <a:ext cx="193230" cy="329521"/>
            </a:xfrm>
            <a:custGeom>
              <a:rect b="b" l="l" r="r" t="t"/>
              <a:pathLst>
                <a:path extrusionOk="0" h="8218" w="4819">
                  <a:moveTo>
                    <a:pt x="3507" y="0"/>
                  </a:moveTo>
                  <a:lnTo>
                    <a:pt x="3507" y="3962"/>
                  </a:lnTo>
                  <a:lnTo>
                    <a:pt x="81" y="1981"/>
                  </a:lnTo>
                  <a:lnTo>
                    <a:pt x="0" y="2142"/>
                  </a:lnTo>
                  <a:lnTo>
                    <a:pt x="3426" y="4096"/>
                  </a:lnTo>
                  <a:lnTo>
                    <a:pt x="0" y="6076"/>
                  </a:lnTo>
                  <a:lnTo>
                    <a:pt x="81" y="6237"/>
                  </a:lnTo>
                  <a:lnTo>
                    <a:pt x="3507" y="4256"/>
                  </a:lnTo>
                  <a:lnTo>
                    <a:pt x="3507" y="8218"/>
                  </a:lnTo>
                  <a:lnTo>
                    <a:pt x="3667" y="8218"/>
                  </a:lnTo>
                  <a:lnTo>
                    <a:pt x="3667" y="4256"/>
                  </a:lnTo>
                  <a:lnTo>
                    <a:pt x="4818" y="4925"/>
                  </a:lnTo>
                  <a:cubicBezTo>
                    <a:pt x="4818" y="4845"/>
                    <a:pt x="4818" y="4765"/>
                    <a:pt x="4792" y="4711"/>
                  </a:cubicBezTo>
                  <a:lnTo>
                    <a:pt x="3774" y="4096"/>
                  </a:lnTo>
                  <a:lnTo>
                    <a:pt x="4604" y="3614"/>
                  </a:lnTo>
                  <a:cubicBezTo>
                    <a:pt x="4604" y="3560"/>
                    <a:pt x="4577" y="3507"/>
                    <a:pt x="4577" y="3453"/>
                  </a:cubicBezTo>
                  <a:lnTo>
                    <a:pt x="3667" y="3962"/>
                  </a:lnTo>
                  <a:lnTo>
                    <a:pt x="3667" y="295"/>
                  </a:lnTo>
                  <a:cubicBezTo>
                    <a:pt x="3641" y="188"/>
                    <a:pt x="3614" y="108"/>
                    <a:pt x="358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12" name="Google Shape;2512;p108"/>
            <p:cNvSpPr/>
            <p:nvPr/>
          </p:nvSpPr>
          <p:spPr>
            <a:xfrm>
              <a:off x="2423072" y="1578074"/>
              <a:ext cx="195355" cy="328439"/>
            </a:xfrm>
            <a:custGeom>
              <a:rect b="b" l="l" r="r" t="t"/>
              <a:pathLst>
                <a:path extrusionOk="0" h="8191" w="4872">
                  <a:moveTo>
                    <a:pt x="1205" y="1"/>
                  </a:moveTo>
                  <a:lnTo>
                    <a:pt x="1205" y="3935"/>
                  </a:lnTo>
                  <a:lnTo>
                    <a:pt x="0" y="3266"/>
                  </a:lnTo>
                  <a:lnTo>
                    <a:pt x="0" y="3266"/>
                  </a:lnTo>
                  <a:cubicBezTo>
                    <a:pt x="0" y="3320"/>
                    <a:pt x="27" y="3400"/>
                    <a:pt x="27" y="3480"/>
                  </a:cubicBezTo>
                  <a:lnTo>
                    <a:pt x="1098" y="4096"/>
                  </a:lnTo>
                  <a:lnTo>
                    <a:pt x="214" y="4604"/>
                  </a:lnTo>
                  <a:cubicBezTo>
                    <a:pt x="241" y="4658"/>
                    <a:pt x="241" y="4738"/>
                    <a:pt x="268" y="4792"/>
                  </a:cubicBezTo>
                  <a:lnTo>
                    <a:pt x="1205" y="4256"/>
                  </a:lnTo>
                  <a:lnTo>
                    <a:pt x="1205" y="8030"/>
                  </a:lnTo>
                  <a:cubicBezTo>
                    <a:pt x="1205" y="8084"/>
                    <a:pt x="1232" y="8137"/>
                    <a:pt x="1258" y="8191"/>
                  </a:cubicBezTo>
                  <a:lnTo>
                    <a:pt x="1365" y="8191"/>
                  </a:lnTo>
                  <a:lnTo>
                    <a:pt x="1365" y="4256"/>
                  </a:lnTo>
                  <a:lnTo>
                    <a:pt x="4791" y="6210"/>
                  </a:lnTo>
                  <a:lnTo>
                    <a:pt x="4872" y="6076"/>
                  </a:lnTo>
                  <a:lnTo>
                    <a:pt x="1446" y="4096"/>
                  </a:lnTo>
                  <a:lnTo>
                    <a:pt x="4872" y="2115"/>
                  </a:lnTo>
                  <a:lnTo>
                    <a:pt x="4791" y="1981"/>
                  </a:lnTo>
                  <a:lnTo>
                    <a:pt x="1365" y="3935"/>
                  </a:lnTo>
                  <a:lnTo>
                    <a:pt x="136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13" name="Google Shape;2513;p108"/>
            <p:cNvSpPr/>
            <p:nvPr/>
          </p:nvSpPr>
          <p:spPr>
            <a:xfrm>
              <a:off x="2711778" y="1578074"/>
              <a:ext cx="287659" cy="328439"/>
            </a:xfrm>
            <a:custGeom>
              <a:rect b="b" l="l" r="r" t="t"/>
              <a:pathLst>
                <a:path extrusionOk="0" h="8191" w="7174">
                  <a:moveTo>
                    <a:pt x="3507" y="1"/>
                  </a:moveTo>
                  <a:lnTo>
                    <a:pt x="3507" y="3935"/>
                  </a:lnTo>
                  <a:lnTo>
                    <a:pt x="81" y="1981"/>
                  </a:lnTo>
                  <a:lnTo>
                    <a:pt x="0" y="2115"/>
                  </a:lnTo>
                  <a:lnTo>
                    <a:pt x="3426" y="4096"/>
                  </a:lnTo>
                  <a:lnTo>
                    <a:pt x="0" y="6076"/>
                  </a:lnTo>
                  <a:lnTo>
                    <a:pt x="81" y="6210"/>
                  </a:lnTo>
                  <a:lnTo>
                    <a:pt x="3507" y="4256"/>
                  </a:lnTo>
                  <a:lnTo>
                    <a:pt x="3507" y="8191"/>
                  </a:lnTo>
                  <a:lnTo>
                    <a:pt x="3667" y="8191"/>
                  </a:lnTo>
                  <a:lnTo>
                    <a:pt x="3667" y="4256"/>
                  </a:lnTo>
                  <a:lnTo>
                    <a:pt x="7093" y="6210"/>
                  </a:lnTo>
                  <a:lnTo>
                    <a:pt x="7173" y="6076"/>
                  </a:lnTo>
                  <a:lnTo>
                    <a:pt x="3774" y="4096"/>
                  </a:lnTo>
                  <a:lnTo>
                    <a:pt x="7173" y="2115"/>
                  </a:lnTo>
                  <a:lnTo>
                    <a:pt x="7093" y="1981"/>
                  </a:lnTo>
                  <a:lnTo>
                    <a:pt x="3667" y="3935"/>
                  </a:lnTo>
                  <a:lnTo>
                    <a:pt x="3667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14" name="Google Shape;2514;p108"/>
            <p:cNvSpPr/>
            <p:nvPr/>
          </p:nvSpPr>
          <p:spPr>
            <a:xfrm>
              <a:off x="3092789" y="1578074"/>
              <a:ext cx="288742" cy="328439"/>
            </a:xfrm>
            <a:custGeom>
              <a:rect b="b" l="l" r="r" t="t"/>
              <a:pathLst>
                <a:path extrusionOk="0" h="8191" w="7201">
                  <a:moveTo>
                    <a:pt x="3506" y="1"/>
                  </a:moveTo>
                  <a:lnTo>
                    <a:pt x="3506" y="3935"/>
                  </a:lnTo>
                  <a:lnTo>
                    <a:pt x="80" y="1981"/>
                  </a:lnTo>
                  <a:lnTo>
                    <a:pt x="0" y="2115"/>
                  </a:lnTo>
                  <a:lnTo>
                    <a:pt x="3426" y="4096"/>
                  </a:lnTo>
                  <a:lnTo>
                    <a:pt x="0" y="6076"/>
                  </a:lnTo>
                  <a:lnTo>
                    <a:pt x="80" y="6210"/>
                  </a:lnTo>
                  <a:lnTo>
                    <a:pt x="3506" y="4230"/>
                  </a:lnTo>
                  <a:lnTo>
                    <a:pt x="3506" y="8191"/>
                  </a:lnTo>
                  <a:lnTo>
                    <a:pt x="3694" y="8191"/>
                  </a:lnTo>
                  <a:lnTo>
                    <a:pt x="3694" y="4230"/>
                  </a:lnTo>
                  <a:lnTo>
                    <a:pt x="7093" y="6210"/>
                  </a:lnTo>
                  <a:lnTo>
                    <a:pt x="7200" y="6076"/>
                  </a:lnTo>
                  <a:lnTo>
                    <a:pt x="3774" y="4096"/>
                  </a:lnTo>
                  <a:lnTo>
                    <a:pt x="7200" y="2115"/>
                  </a:lnTo>
                  <a:lnTo>
                    <a:pt x="7093" y="1981"/>
                  </a:lnTo>
                  <a:lnTo>
                    <a:pt x="3694" y="3935"/>
                  </a:lnTo>
                  <a:lnTo>
                    <a:pt x="3694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15" name="Google Shape;2515;p108"/>
            <p:cNvSpPr/>
            <p:nvPr/>
          </p:nvSpPr>
          <p:spPr>
            <a:xfrm>
              <a:off x="3474843" y="1578074"/>
              <a:ext cx="287659" cy="328439"/>
            </a:xfrm>
            <a:custGeom>
              <a:rect b="b" l="l" r="r" t="t"/>
              <a:pathLst>
                <a:path extrusionOk="0" h="8191" w="7174">
                  <a:moveTo>
                    <a:pt x="3507" y="1"/>
                  </a:moveTo>
                  <a:lnTo>
                    <a:pt x="3507" y="3935"/>
                  </a:lnTo>
                  <a:lnTo>
                    <a:pt x="81" y="1955"/>
                  </a:lnTo>
                  <a:lnTo>
                    <a:pt x="1" y="2115"/>
                  </a:lnTo>
                  <a:lnTo>
                    <a:pt x="3400" y="4096"/>
                  </a:lnTo>
                  <a:lnTo>
                    <a:pt x="1" y="6050"/>
                  </a:lnTo>
                  <a:lnTo>
                    <a:pt x="81" y="6210"/>
                  </a:lnTo>
                  <a:lnTo>
                    <a:pt x="3507" y="4230"/>
                  </a:lnTo>
                  <a:lnTo>
                    <a:pt x="3480" y="8191"/>
                  </a:lnTo>
                  <a:lnTo>
                    <a:pt x="3668" y="8191"/>
                  </a:lnTo>
                  <a:lnTo>
                    <a:pt x="3668" y="4230"/>
                  </a:lnTo>
                  <a:lnTo>
                    <a:pt x="7094" y="6210"/>
                  </a:lnTo>
                  <a:lnTo>
                    <a:pt x="7174" y="6050"/>
                  </a:lnTo>
                  <a:lnTo>
                    <a:pt x="3748" y="4096"/>
                  </a:lnTo>
                  <a:lnTo>
                    <a:pt x="7174" y="2115"/>
                  </a:lnTo>
                  <a:lnTo>
                    <a:pt x="7094" y="1955"/>
                  </a:lnTo>
                  <a:lnTo>
                    <a:pt x="3668" y="3935"/>
                  </a:lnTo>
                  <a:lnTo>
                    <a:pt x="3668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16" name="Google Shape;2516;p108"/>
            <p:cNvSpPr/>
            <p:nvPr/>
          </p:nvSpPr>
          <p:spPr>
            <a:xfrm>
              <a:off x="3855854" y="1578074"/>
              <a:ext cx="287659" cy="328439"/>
            </a:xfrm>
            <a:custGeom>
              <a:rect b="b" l="l" r="r" t="t"/>
              <a:pathLst>
                <a:path extrusionOk="0" h="8191" w="7174">
                  <a:moveTo>
                    <a:pt x="3507" y="1"/>
                  </a:moveTo>
                  <a:lnTo>
                    <a:pt x="3507" y="3935"/>
                  </a:lnTo>
                  <a:lnTo>
                    <a:pt x="81" y="1955"/>
                  </a:lnTo>
                  <a:lnTo>
                    <a:pt x="0" y="2115"/>
                  </a:lnTo>
                  <a:lnTo>
                    <a:pt x="3426" y="4096"/>
                  </a:lnTo>
                  <a:lnTo>
                    <a:pt x="0" y="6050"/>
                  </a:lnTo>
                  <a:lnTo>
                    <a:pt x="81" y="6210"/>
                  </a:lnTo>
                  <a:lnTo>
                    <a:pt x="3507" y="4230"/>
                  </a:lnTo>
                  <a:lnTo>
                    <a:pt x="3507" y="8191"/>
                  </a:lnTo>
                  <a:lnTo>
                    <a:pt x="3667" y="8191"/>
                  </a:lnTo>
                  <a:lnTo>
                    <a:pt x="3667" y="4230"/>
                  </a:lnTo>
                  <a:lnTo>
                    <a:pt x="7093" y="6210"/>
                  </a:lnTo>
                  <a:lnTo>
                    <a:pt x="7174" y="6050"/>
                  </a:lnTo>
                  <a:lnTo>
                    <a:pt x="3748" y="4096"/>
                  </a:lnTo>
                  <a:lnTo>
                    <a:pt x="7174" y="2115"/>
                  </a:lnTo>
                  <a:lnTo>
                    <a:pt x="7093" y="1955"/>
                  </a:lnTo>
                  <a:lnTo>
                    <a:pt x="3667" y="3935"/>
                  </a:lnTo>
                  <a:lnTo>
                    <a:pt x="3667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17" name="Google Shape;2517;p108"/>
            <p:cNvSpPr/>
            <p:nvPr/>
          </p:nvSpPr>
          <p:spPr>
            <a:xfrm>
              <a:off x="2518586" y="1919388"/>
              <a:ext cx="287659" cy="293033"/>
            </a:xfrm>
            <a:custGeom>
              <a:rect b="b" l="l" r="r" t="t"/>
              <a:pathLst>
                <a:path extrusionOk="0" h="7308" w="7174">
                  <a:moveTo>
                    <a:pt x="3507" y="0"/>
                  </a:moveTo>
                  <a:lnTo>
                    <a:pt x="3507" y="3961"/>
                  </a:lnTo>
                  <a:lnTo>
                    <a:pt x="81" y="1981"/>
                  </a:lnTo>
                  <a:lnTo>
                    <a:pt x="0" y="2141"/>
                  </a:lnTo>
                  <a:lnTo>
                    <a:pt x="3426" y="4095"/>
                  </a:lnTo>
                  <a:lnTo>
                    <a:pt x="1767" y="5059"/>
                  </a:lnTo>
                  <a:cubicBezTo>
                    <a:pt x="1821" y="5086"/>
                    <a:pt x="1847" y="5139"/>
                    <a:pt x="1874" y="5193"/>
                  </a:cubicBezTo>
                  <a:lnTo>
                    <a:pt x="3507" y="4256"/>
                  </a:lnTo>
                  <a:lnTo>
                    <a:pt x="3507" y="7120"/>
                  </a:lnTo>
                  <a:cubicBezTo>
                    <a:pt x="3560" y="7200"/>
                    <a:pt x="3614" y="7254"/>
                    <a:pt x="3667" y="7307"/>
                  </a:cubicBezTo>
                  <a:lnTo>
                    <a:pt x="3667" y="4256"/>
                  </a:lnTo>
                  <a:lnTo>
                    <a:pt x="7093" y="6236"/>
                  </a:lnTo>
                  <a:lnTo>
                    <a:pt x="7174" y="6076"/>
                  </a:lnTo>
                  <a:lnTo>
                    <a:pt x="3748" y="4095"/>
                  </a:lnTo>
                  <a:lnTo>
                    <a:pt x="7174" y="2141"/>
                  </a:lnTo>
                  <a:lnTo>
                    <a:pt x="7093" y="1981"/>
                  </a:lnTo>
                  <a:lnTo>
                    <a:pt x="3667" y="3961"/>
                  </a:lnTo>
                  <a:lnTo>
                    <a:pt x="3667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18" name="Google Shape;2518;p108"/>
            <p:cNvSpPr/>
            <p:nvPr/>
          </p:nvSpPr>
          <p:spPr>
            <a:xfrm>
              <a:off x="2899597" y="1919388"/>
              <a:ext cx="287659" cy="328439"/>
            </a:xfrm>
            <a:custGeom>
              <a:rect b="b" l="l" r="r" t="t"/>
              <a:pathLst>
                <a:path extrusionOk="0" h="8191" w="7174">
                  <a:moveTo>
                    <a:pt x="3507" y="0"/>
                  </a:moveTo>
                  <a:lnTo>
                    <a:pt x="3507" y="3961"/>
                  </a:lnTo>
                  <a:lnTo>
                    <a:pt x="81" y="1981"/>
                  </a:lnTo>
                  <a:lnTo>
                    <a:pt x="0" y="2141"/>
                  </a:lnTo>
                  <a:lnTo>
                    <a:pt x="3426" y="4095"/>
                  </a:lnTo>
                  <a:lnTo>
                    <a:pt x="0" y="6076"/>
                  </a:lnTo>
                  <a:lnTo>
                    <a:pt x="81" y="6236"/>
                  </a:lnTo>
                  <a:lnTo>
                    <a:pt x="3507" y="4256"/>
                  </a:lnTo>
                  <a:lnTo>
                    <a:pt x="3507" y="8190"/>
                  </a:lnTo>
                  <a:lnTo>
                    <a:pt x="3667" y="8190"/>
                  </a:lnTo>
                  <a:lnTo>
                    <a:pt x="3667" y="4256"/>
                  </a:lnTo>
                  <a:lnTo>
                    <a:pt x="7093" y="6236"/>
                  </a:lnTo>
                  <a:lnTo>
                    <a:pt x="7173" y="6076"/>
                  </a:lnTo>
                  <a:lnTo>
                    <a:pt x="3774" y="4095"/>
                  </a:lnTo>
                  <a:lnTo>
                    <a:pt x="7173" y="2141"/>
                  </a:lnTo>
                  <a:lnTo>
                    <a:pt x="7093" y="1981"/>
                  </a:lnTo>
                  <a:lnTo>
                    <a:pt x="3667" y="3961"/>
                  </a:lnTo>
                  <a:lnTo>
                    <a:pt x="3667" y="3961"/>
                  </a:lnTo>
                  <a:lnTo>
                    <a:pt x="369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19" name="Google Shape;2519;p108"/>
            <p:cNvSpPr/>
            <p:nvPr/>
          </p:nvSpPr>
          <p:spPr>
            <a:xfrm>
              <a:off x="3280608" y="1919388"/>
              <a:ext cx="288742" cy="328439"/>
            </a:xfrm>
            <a:custGeom>
              <a:rect b="b" l="l" r="r" t="t"/>
              <a:pathLst>
                <a:path extrusionOk="0" h="8191" w="7201">
                  <a:moveTo>
                    <a:pt x="3506" y="0"/>
                  </a:moveTo>
                  <a:lnTo>
                    <a:pt x="3506" y="3961"/>
                  </a:lnTo>
                  <a:lnTo>
                    <a:pt x="107" y="1981"/>
                  </a:lnTo>
                  <a:lnTo>
                    <a:pt x="0" y="2115"/>
                  </a:lnTo>
                  <a:lnTo>
                    <a:pt x="3426" y="4095"/>
                  </a:lnTo>
                  <a:lnTo>
                    <a:pt x="0" y="6076"/>
                  </a:lnTo>
                  <a:lnTo>
                    <a:pt x="107" y="6236"/>
                  </a:lnTo>
                  <a:lnTo>
                    <a:pt x="3506" y="4256"/>
                  </a:lnTo>
                  <a:lnTo>
                    <a:pt x="3506" y="8190"/>
                  </a:lnTo>
                  <a:lnTo>
                    <a:pt x="3694" y="8190"/>
                  </a:lnTo>
                  <a:lnTo>
                    <a:pt x="3694" y="4256"/>
                  </a:lnTo>
                  <a:lnTo>
                    <a:pt x="7093" y="6236"/>
                  </a:lnTo>
                  <a:lnTo>
                    <a:pt x="7200" y="6076"/>
                  </a:lnTo>
                  <a:lnTo>
                    <a:pt x="3774" y="4095"/>
                  </a:lnTo>
                  <a:lnTo>
                    <a:pt x="7200" y="2115"/>
                  </a:lnTo>
                  <a:lnTo>
                    <a:pt x="7120" y="1981"/>
                  </a:lnTo>
                  <a:lnTo>
                    <a:pt x="3694" y="3961"/>
                  </a:lnTo>
                  <a:lnTo>
                    <a:pt x="369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20" name="Google Shape;2520;p108"/>
            <p:cNvSpPr/>
            <p:nvPr/>
          </p:nvSpPr>
          <p:spPr>
            <a:xfrm>
              <a:off x="3662662" y="1919388"/>
              <a:ext cx="287659" cy="328439"/>
            </a:xfrm>
            <a:custGeom>
              <a:rect b="b" l="l" r="r" t="t"/>
              <a:pathLst>
                <a:path extrusionOk="0" h="8191" w="7174">
                  <a:moveTo>
                    <a:pt x="3507" y="0"/>
                  </a:moveTo>
                  <a:lnTo>
                    <a:pt x="3507" y="3961"/>
                  </a:lnTo>
                  <a:lnTo>
                    <a:pt x="81" y="1981"/>
                  </a:lnTo>
                  <a:lnTo>
                    <a:pt x="1" y="2115"/>
                  </a:lnTo>
                  <a:lnTo>
                    <a:pt x="3400" y="4095"/>
                  </a:lnTo>
                  <a:lnTo>
                    <a:pt x="1" y="6076"/>
                  </a:lnTo>
                  <a:lnTo>
                    <a:pt x="81" y="6210"/>
                  </a:lnTo>
                  <a:lnTo>
                    <a:pt x="3507" y="4256"/>
                  </a:lnTo>
                  <a:lnTo>
                    <a:pt x="3507" y="8190"/>
                  </a:lnTo>
                  <a:lnTo>
                    <a:pt x="3668" y="8190"/>
                  </a:lnTo>
                  <a:lnTo>
                    <a:pt x="3668" y="4256"/>
                  </a:lnTo>
                  <a:lnTo>
                    <a:pt x="7094" y="6210"/>
                  </a:lnTo>
                  <a:lnTo>
                    <a:pt x="7174" y="6076"/>
                  </a:lnTo>
                  <a:lnTo>
                    <a:pt x="3748" y="4095"/>
                  </a:lnTo>
                  <a:lnTo>
                    <a:pt x="7174" y="2115"/>
                  </a:lnTo>
                  <a:lnTo>
                    <a:pt x="7094" y="1981"/>
                  </a:lnTo>
                  <a:lnTo>
                    <a:pt x="3668" y="3961"/>
                  </a:lnTo>
                  <a:lnTo>
                    <a:pt x="3668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21" name="Google Shape;2521;p108"/>
            <p:cNvSpPr/>
            <p:nvPr/>
          </p:nvSpPr>
          <p:spPr>
            <a:xfrm>
              <a:off x="4043673" y="1998782"/>
              <a:ext cx="78391" cy="49400"/>
            </a:xfrm>
            <a:custGeom>
              <a:rect b="b" l="l" r="r" t="t"/>
              <a:pathLst>
                <a:path extrusionOk="0" h="1232" w="1955">
                  <a:moveTo>
                    <a:pt x="81" y="1"/>
                  </a:moveTo>
                  <a:lnTo>
                    <a:pt x="0" y="135"/>
                  </a:lnTo>
                  <a:lnTo>
                    <a:pt x="1874" y="1232"/>
                  </a:lnTo>
                  <a:cubicBezTo>
                    <a:pt x="1901" y="1178"/>
                    <a:pt x="1928" y="1125"/>
                    <a:pt x="1954" y="1071"/>
                  </a:cubicBezTo>
                  <a:lnTo>
                    <a:pt x="8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22" name="Google Shape;2522;p108"/>
            <p:cNvSpPr/>
            <p:nvPr/>
          </p:nvSpPr>
          <p:spPr>
            <a:xfrm>
              <a:off x="2884560" y="2317561"/>
              <a:ext cx="114879" cy="68727"/>
            </a:xfrm>
            <a:custGeom>
              <a:rect b="b" l="l" r="r" t="t"/>
              <a:pathLst>
                <a:path extrusionOk="0" h="1714" w="2865">
                  <a:moveTo>
                    <a:pt x="2784" y="0"/>
                  </a:moveTo>
                  <a:lnTo>
                    <a:pt x="1" y="1606"/>
                  </a:lnTo>
                  <a:cubicBezTo>
                    <a:pt x="54" y="1660"/>
                    <a:pt x="108" y="1686"/>
                    <a:pt x="161" y="1713"/>
                  </a:cubicBezTo>
                  <a:lnTo>
                    <a:pt x="2864" y="161"/>
                  </a:lnTo>
                  <a:lnTo>
                    <a:pt x="278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23" name="Google Shape;2523;p108"/>
            <p:cNvSpPr/>
            <p:nvPr/>
          </p:nvSpPr>
          <p:spPr>
            <a:xfrm>
              <a:off x="2852362" y="2238127"/>
              <a:ext cx="6496" cy="129916"/>
            </a:xfrm>
            <a:custGeom>
              <a:rect b="b" l="l" r="r" t="t"/>
              <a:pathLst>
                <a:path extrusionOk="0" h="3240" w="162">
                  <a:moveTo>
                    <a:pt x="1" y="0"/>
                  </a:moveTo>
                  <a:lnTo>
                    <a:pt x="1" y="3132"/>
                  </a:lnTo>
                  <a:cubicBezTo>
                    <a:pt x="54" y="3159"/>
                    <a:pt x="108" y="3212"/>
                    <a:pt x="161" y="3239"/>
                  </a:cubicBezTo>
                  <a:lnTo>
                    <a:pt x="16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24" name="Google Shape;2524;p108"/>
            <p:cNvSpPr/>
            <p:nvPr/>
          </p:nvSpPr>
          <p:spPr>
            <a:xfrm>
              <a:off x="3092789" y="2238127"/>
              <a:ext cx="288742" cy="255461"/>
            </a:xfrm>
            <a:custGeom>
              <a:rect b="b" l="l" r="r" t="t"/>
              <a:pathLst>
                <a:path extrusionOk="0" h="6371" w="7201">
                  <a:moveTo>
                    <a:pt x="3506" y="0"/>
                  </a:moveTo>
                  <a:lnTo>
                    <a:pt x="3506" y="3962"/>
                  </a:lnTo>
                  <a:lnTo>
                    <a:pt x="80" y="1981"/>
                  </a:lnTo>
                  <a:lnTo>
                    <a:pt x="0" y="2142"/>
                  </a:lnTo>
                  <a:lnTo>
                    <a:pt x="3426" y="4096"/>
                  </a:lnTo>
                  <a:lnTo>
                    <a:pt x="455" y="5835"/>
                  </a:lnTo>
                  <a:cubicBezTo>
                    <a:pt x="535" y="5835"/>
                    <a:pt x="616" y="5862"/>
                    <a:pt x="696" y="5889"/>
                  </a:cubicBezTo>
                  <a:lnTo>
                    <a:pt x="3506" y="4256"/>
                  </a:lnTo>
                  <a:lnTo>
                    <a:pt x="3506" y="6371"/>
                  </a:lnTo>
                  <a:lnTo>
                    <a:pt x="3694" y="6371"/>
                  </a:lnTo>
                  <a:lnTo>
                    <a:pt x="3694" y="4256"/>
                  </a:lnTo>
                  <a:lnTo>
                    <a:pt x="7093" y="6237"/>
                  </a:lnTo>
                  <a:lnTo>
                    <a:pt x="7200" y="6076"/>
                  </a:lnTo>
                  <a:lnTo>
                    <a:pt x="3774" y="4096"/>
                  </a:lnTo>
                  <a:lnTo>
                    <a:pt x="7200" y="2142"/>
                  </a:lnTo>
                  <a:lnTo>
                    <a:pt x="7093" y="1981"/>
                  </a:lnTo>
                  <a:lnTo>
                    <a:pt x="3694" y="3962"/>
                  </a:lnTo>
                  <a:lnTo>
                    <a:pt x="369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25" name="Google Shape;2525;p108"/>
            <p:cNvSpPr/>
            <p:nvPr/>
          </p:nvSpPr>
          <p:spPr>
            <a:xfrm>
              <a:off x="3474843" y="2238127"/>
              <a:ext cx="287659" cy="247963"/>
            </a:xfrm>
            <a:custGeom>
              <a:rect b="b" l="l" r="r" t="t"/>
              <a:pathLst>
                <a:path extrusionOk="0" h="6184" w="7174">
                  <a:moveTo>
                    <a:pt x="3507" y="0"/>
                  </a:moveTo>
                  <a:lnTo>
                    <a:pt x="3480" y="3962"/>
                  </a:lnTo>
                  <a:lnTo>
                    <a:pt x="81" y="1981"/>
                  </a:lnTo>
                  <a:lnTo>
                    <a:pt x="1" y="2142"/>
                  </a:lnTo>
                  <a:lnTo>
                    <a:pt x="3400" y="4096"/>
                  </a:lnTo>
                  <a:lnTo>
                    <a:pt x="1" y="6076"/>
                  </a:lnTo>
                  <a:lnTo>
                    <a:pt x="54" y="6183"/>
                  </a:lnTo>
                  <a:lnTo>
                    <a:pt x="161" y="6183"/>
                  </a:lnTo>
                  <a:lnTo>
                    <a:pt x="3480" y="4256"/>
                  </a:lnTo>
                  <a:lnTo>
                    <a:pt x="3480" y="5354"/>
                  </a:lnTo>
                  <a:cubicBezTo>
                    <a:pt x="3560" y="5327"/>
                    <a:pt x="3614" y="5327"/>
                    <a:pt x="3668" y="5300"/>
                  </a:cubicBezTo>
                  <a:lnTo>
                    <a:pt x="3668" y="4256"/>
                  </a:lnTo>
                  <a:lnTo>
                    <a:pt x="4765" y="4899"/>
                  </a:lnTo>
                  <a:cubicBezTo>
                    <a:pt x="4845" y="4872"/>
                    <a:pt x="4899" y="4845"/>
                    <a:pt x="4979" y="4818"/>
                  </a:cubicBezTo>
                  <a:lnTo>
                    <a:pt x="3748" y="4096"/>
                  </a:lnTo>
                  <a:lnTo>
                    <a:pt x="7174" y="2142"/>
                  </a:lnTo>
                  <a:lnTo>
                    <a:pt x="7094" y="1981"/>
                  </a:lnTo>
                  <a:lnTo>
                    <a:pt x="3668" y="3962"/>
                  </a:lnTo>
                  <a:lnTo>
                    <a:pt x="3668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26" name="Google Shape;2526;p108"/>
            <p:cNvSpPr/>
            <p:nvPr/>
          </p:nvSpPr>
          <p:spPr>
            <a:xfrm>
              <a:off x="3855854" y="2317561"/>
              <a:ext cx="12911" cy="9704"/>
            </a:xfrm>
            <a:custGeom>
              <a:rect b="b" l="l" r="r" t="t"/>
              <a:pathLst>
                <a:path extrusionOk="0" h="242" w="322">
                  <a:moveTo>
                    <a:pt x="81" y="0"/>
                  </a:moveTo>
                  <a:lnTo>
                    <a:pt x="0" y="134"/>
                  </a:lnTo>
                  <a:lnTo>
                    <a:pt x="161" y="241"/>
                  </a:lnTo>
                  <a:cubicBezTo>
                    <a:pt x="215" y="214"/>
                    <a:pt x="268" y="161"/>
                    <a:pt x="322" y="134"/>
                  </a:cubicBezTo>
                  <a:lnTo>
                    <a:pt x="8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ext 1">
  <p:cSld name="CUSTOM_32_1">
    <p:spTree>
      <p:nvGrpSpPr>
        <p:cNvPr id="2527" name="Shape 25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8" name="Google Shape;2528;p109"/>
          <p:cNvSpPr/>
          <p:nvPr/>
        </p:nvSpPr>
        <p:spPr>
          <a:xfrm rot="-1690000">
            <a:off x="4770052" y="3432202"/>
            <a:ext cx="4311133" cy="2652327"/>
          </a:xfrm>
          <a:custGeom>
            <a:rect b="b" l="l" r="r" t="t"/>
            <a:pathLst>
              <a:path extrusionOk="0" h="36694" w="59643">
                <a:moveTo>
                  <a:pt x="6271" y="15779"/>
                </a:moveTo>
                <a:cubicBezTo>
                  <a:pt x="9374" y="14178"/>
                  <a:pt x="17513" y="18347"/>
                  <a:pt x="23150" y="11676"/>
                </a:cubicBezTo>
                <a:cubicBezTo>
                  <a:pt x="28787" y="5004"/>
                  <a:pt x="30455" y="1"/>
                  <a:pt x="37327" y="2302"/>
                </a:cubicBezTo>
                <a:cubicBezTo>
                  <a:pt x="44198" y="4571"/>
                  <a:pt x="43064" y="13410"/>
                  <a:pt x="47601" y="15779"/>
                </a:cubicBezTo>
                <a:cubicBezTo>
                  <a:pt x="52104" y="18147"/>
                  <a:pt x="59643" y="31690"/>
                  <a:pt x="43364" y="34192"/>
                </a:cubicBezTo>
                <a:cubicBezTo>
                  <a:pt x="27120" y="36694"/>
                  <a:pt x="10441" y="33158"/>
                  <a:pt x="5204" y="27520"/>
                </a:cubicBezTo>
                <a:cubicBezTo>
                  <a:pt x="0" y="21883"/>
                  <a:pt x="3136" y="17380"/>
                  <a:pt x="6271" y="15779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29" name="Google Shape;2529;p109"/>
          <p:cNvSpPr/>
          <p:nvPr/>
        </p:nvSpPr>
        <p:spPr>
          <a:xfrm rot="-8976185">
            <a:off x="-892229" y="695729"/>
            <a:ext cx="3210901" cy="3197587"/>
          </a:xfrm>
          <a:custGeom>
            <a:rect b="b" l="l" r="r" t="t"/>
            <a:pathLst>
              <a:path extrusionOk="0" h="48035" w="48235">
                <a:moveTo>
                  <a:pt x="3770" y="17379"/>
                </a:moveTo>
                <a:cubicBezTo>
                  <a:pt x="7573" y="20948"/>
                  <a:pt x="10108" y="20948"/>
                  <a:pt x="20515" y="21349"/>
                </a:cubicBezTo>
                <a:cubicBezTo>
                  <a:pt x="30956" y="21782"/>
                  <a:pt x="19314" y="35525"/>
                  <a:pt x="27520" y="41797"/>
                </a:cubicBezTo>
                <a:cubicBezTo>
                  <a:pt x="35726" y="48034"/>
                  <a:pt x="48235" y="37827"/>
                  <a:pt x="48235" y="26986"/>
                </a:cubicBezTo>
                <a:cubicBezTo>
                  <a:pt x="48235" y="16145"/>
                  <a:pt x="35026" y="0"/>
                  <a:pt x="18080" y="867"/>
                </a:cubicBezTo>
                <a:cubicBezTo>
                  <a:pt x="1135" y="1768"/>
                  <a:pt x="1" y="13843"/>
                  <a:pt x="3770" y="17379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2530" name="Google Shape;2530;p109"/>
          <p:cNvGrpSpPr/>
          <p:nvPr/>
        </p:nvGrpSpPr>
        <p:grpSpPr>
          <a:xfrm>
            <a:off x="5420243" y="-954594"/>
            <a:ext cx="2270935" cy="2260334"/>
            <a:chOff x="6762468" y="1386456"/>
            <a:chExt cx="2270935" cy="2260334"/>
          </a:xfrm>
        </p:grpSpPr>
        <p:sp>
          <p:nvSpPr>
            <p:cNvPr id="2531" name="Google Shape;2531;p109"/>
            <p:cNvSpPr/>
            <p:nvPr/>
          </p:nvSpPr>
          <p:spPr>
            <a:xfrm>
              <a:off x="6762468" y="1386456"/>
              <a:ext cx="2270935" cy="2260292"/>
            </a:xfrm>
            <a:custGeom>
              <a:rect b="b" l="l" r="r" t="t"/>
              <a:pathLst>
                <a:path extrusionOk="0" h="45449" w="45663">
                  <a:moveTo>
                    <a:pt x="10947" y="4979"/>
                  </a:moveTo>
                  <a:lnTo>
                    <a:pt x="15605" y="7656"/>
                  </a:lnTo>
                  <a:lnTo>
                    <a:pt x="15605" y="13062"/>
                  </a:lnTo>
                  <a:lnTo>
                    <a:pt x="10947" y="15766"/>
                  </a:lnTo>
                  <a:lnTo>
                    <a:pt x="6263" y="13062"/>
                  </a:lnTo>
                  <a:lnTo>
                    <a:pt x="6263" y="7656"/>
                  </a:lnTo>
                  <a:lnTo>
                    <a:pt x="10947" y="4979"/>
                  </a:lnTo>
                  <a:close/>
                  <a:moveTo>
                    <a:pt x="20449" y="4979"/>
                  </a:moveTo>
                  <a:lnTo>
                    <a:pt x="25133" y="7656"/>
                  </a:lnTo>
                  <a:lnTo>
                    <a:pt x="25133" y="13062"/>
                  </a:lnTo>
                  <a:lnTo>
                    <a:pt x="20449" y="15766"/>
                  </a:lnTo>
                  <a:lnTo>
                    <a:pt x="15792" y="13062"/>
                  </a:lnTo>
                  <a:lnTo>
                    <a:pt x="15792" y="7656"/>
                  </a:lnTo>
                  <a:lnTo>
                    <a:pt x="20449" y="4979"/>
                  </a:lnTo>
                  <a:close/>
                  <a:moveTo>
                    <a:pt x="29978" y="4979"/>
                  </a:moveTo>
                  <a:lnTo>
                    <a:pt x="34635" y="7656"/>
                  </a:lnTo>
                  <a:lnTo>
                    <a:pt x="34635" y="13062"/>
                  </a:lnTo>
                  <a:lnTo>
                    <a:pt x="29978" y="15766"/>
                  </a:lnTo>
                  <a:lnTo>
                    <a:pt x="25294" y="13062"/>
                  </a:lnTo>
                  <a:lnTo>
                    <a:pt x="25294" y="7656"/>
                  </a:lnTo>
                  <a:lnTo>
                    <a:pt x="29978" y="4979"/>
                  </a:lnTo>
                  <a:close/>
                  <a:moveTo>
                    <a:pt x="6183" y="13196"/>
                  </a:moveTo>
                  <a:lnTo>
                    <a:pt x="10867" y="15899"/>
                  </a:lnTo>
                  <a:lnTo>
                    <a:pt x="10867" y="21306"/>
                  </a:lnTo>
                  <a:lnTo>
                    <a:pt x="6183" y="23983"/>
                  </a:lnTo>
                  <a:lnTo>
                    <a:pt x="1526" y="21306"/>
                  </a:lnTo>
                  <a:lnTo>
                    <a:pt x="1526" y="15899"/>
                  </a:lnTo>
                  <a:lnTo>
                    <a:pt x="6183" y="13196"/>
                  </a:lnTo>
                  <a:close/>
                  <a:moveTo>
                    <a:pt x="15712" y="13196"/>
                  </a:moveTo>
                  <a:lnTo>
                    <a:pt x="20369" y="15899"/>
                  </a:lnTo>
                  <a:lnTo>
                    <a:pt x="20369" y="21306"/>
                  </a:lnTo>
                  <a:lnTo>
                    <a:pt x="15712" y="23983"/>
                  </a:lnTo>
                  <a:lnTo>
                    <a:pt x="11028" y="21306"/>
                  </a:lnTo>
                  <a:lnTo>
                    <a:pt x="11028" y="15899"/>
                  </a:lnTo>
                  <a:lnTo>
                    <a:pt x="15712" y="13196"/>
                  </a:lnTo>
                  <a:close/>
                  <a:moveTo>
                    <a:pt x="25213" y="13196"/>
                  </a:moveTo>
                  <a:lnTo>
                    <a:pt x="29871" y="15899"/>
                  </a:lnTo>
                  <a:lnTo>
                    <a:pt x="29871" y="21306"/>
                  </a:lnTo>
                  <a:lnTo>
                    <a:pt x="25213" y="23983"/>
                  </a:lnTo>
                  <a:lnTo>
                    <a:pt x="20529" y="21306"/>
                  </a:lnTo>
                  <a:lnTo>
                    <a:pt x="20529" y="15899"/>
                  </a:lnTo>
                  <a:lnTo>
                    <a:pt x="25213" y="13196"/>
                  </a:lnTo>
                  <a:close/>
                  <a:moveTo>
                    <a:pt x="34715" y="13196"/>
                  </a:moveTo>
                  <a:lnTo>
                    <a:pt x="39399" y="15899"/>
                  </a:lnTo>
                  <a:lnTo>
                    <a:pt x="39399" y="21306"/>
                  </a:lnTo>
                  <a:lnTo>
                    <a:pt x="34715" y="23983"/>
                  </a:lnTo>
                  <a:lnTo>
                    <a:pt x="30058" y="21306"/>
                  </a:lnTo>
                  <a:lnTo>
                    <a:pt x="30058" y="15899"/>
                  </a:lnTo>
                  <a:lnTo>
                    <a:pt x="34715" y="13196"/>
                  </a:lnTo>
                  <a:close/>
                  <a:moveTo>
                    <a:pt x="10947" y="21440"/>
                  </a:moveTo>
                  <a:lnTo>
                    <a:pt x="15605" y="24143"/>
                  </a:lnTo>
                  <a:lnTo>
                    <a:pt x="15605" y="29523"/>
                  </a:lnTo>
                  <a:lnTo>
                    <a:pt x="10947" y="32226"/>
                  </a:lnTo>
                  <a:lnTo>
                    <a:pt x="6263" y="29523"/>
                  </a:lnTo>
                  <a:lnTo>
                    <a:pt x="6263" y="24143"/>
                  </a:lnTo>
                  <a:lnTo>
                    <a:pt x="10947" y="21440"/>
                  </a:lnTo>
                  <a:close/>
                  <a:moveTo>
                    <a:pt x="20449" y="21440"/>
                  </a:moveTo>
                  <a:lnTo>
                    <a:pt x="25133" y="24143"/>
                  </a:lnTo>
                  <a:lnTo>
                    <a:pt x="25133" y="29523"/>
                  </a:lnTo>
                  <a:lnTo>
                    <a:pt x="20449" y="32226"/>
                  </a:lnTo>
                  <a:lnTo>
                    <a:pt x="15792" y="29523"/>
                  </a:lnTo>
                  <a:lnTo>
                    <a:pt x="15792" y="24143"/>
                  </a:lnTo>
                  <a:lnTo>
                    <a:pt x="20449" y="21440"/>
                  </a:lnTo>
                  <a:close/>
                  <a:moveTo>
                    <a:pt x="29978" y="21440"/>
                  </a:moveTo>
                  <a:lnTo>
                    <a:pt x="34635" y="24143"/>
                  </a:lnTo>
                  <a:lnTo>
                    <a:pt x="34635" y="29523"/>
                  </a:lnTo>
                  <a:lnTo>
                    <a:pt x="29978" y="32226"/>
                  </a:lnTo>
                  <a:lnTo>
                    <a:pt x="25294" y="29523"/>
                  </a:lnTo>
                  <a:lnTo>
                    <a:pt x="25294" y="24143"/>
                  </a:lnTo>
                  <a:lnTo>
                    <a:pt x="29978" y="21440"/>
                  </a:lnTo>
                  <a:close/>
                  <a:moveTo>
                    <a:pt x="39480" y="21440"/>
                  </a:moveTo>
                  <a:lnTo>
                    <a:pt x="44137" y="24143"/>
                  </a:lnTo>
                  <a:lnTo>
                    <a:pt x="44137" y="29523"/>
                  </a:lnTo>
                  <a:lnTo>
                    <a:pt x="39480" y="32226"/>
                  </a:lnTo>
                  <a:lnTo>
                    <a:pt x="34796" y="29523"/>
                  </a:lnTo>
                  <a:lnTo>
                    <a:pt x="34796" y="24143"/>
                  </a:lnTo>
                  <a:lnTo>
                    <a:pt x="39480" y="21440"/>
                  </a:lnTo>
                  <a:close/>
                  <a:moveTo>
                    <a:pt x="15712" y="29684"/>
                  </a:moveTo>
                  <a:lnTo>
                    <a:pt x="20369" y="32387"/>
                  </a:lnTo>
                  <a:lnTo>
                    <a:pt x="20369" y="37767"/>
                  </a:lnTo>
                  <a:lnTo>
                    <a:pt x="15712" y="40470"/>
                  </a:lnTo>
                  <a:lnTo>
                    <a:pt x="11028" y="37767"/>
                  </a:lnTo>
                  <a:lnTo>
                    <a:pt x="11028" y="32387"/>
                  </a:lnTo>
                  <a:lnTo>
                    <a:pt x="15712" y="29684"/>
                  </a:lnTo>
                  <a:close/>
                  <a:moveTo>
                    <a:pt x="25213" y="29684"/>
                  </a:moveTo>
                  <a:lnTo>
                    <a:pt x="29871" y="32387"/>
                  </a:lnTo>
                  <a:lnTo>
                    <a:pt x="29871" y="37767"/>
                  </a:lnTo>
                  <a:lnTo>
                    <a:pt x="25213" y="40470"/>
                  </a:lnTo>
                  <a:lnTo>
                    <a:pt x="20529" y="37767"/>
                  </a:lnTo>
                  <a:lnTo>
                    <a:pt x="20529" y="32387"/>
                  </a:lnTo>
                  <a:lnTo>
                    <a:pt x="25213" y="29684"/>
                  </a:lnTo>
                  <a:close/>
                  <a:moveTo>
                    <a:pt x="34715" y="29684"/>
                  </a:moveTo>
                  <a:lnTo>
                    <a:pt x="39399" y="32387"/>
                  </a:lnTo>
                  <a:lnTo>
                    <a:pt x="39399" y="37767"/>
                  </a:lnTo>
                  <a:lnTo>
                    <a:pt x="34715" y="40470"/>
                  </a:lnTo>
                  <a:lnTo>
                    <a:pt x="30058" y="37767"/>
                  </a:lnTo>
                  <a:lnTo>
                    <a:pt x="30058" y="32387"/>
                  </a:lnTo>
                  <a:lnTo>
                    <a:pt x="34715" y="29684"/>
                  </a:lnTo>
                  <a:close/>
                  <a:moveTo>
                    <a:pt x="20369" y="1"/>
                  </a:moveTo>
                  <a:lnTo>
                    <a:pt x="20369" y="4818"/>
                  </a:lnTo>
                  <a:lnTo>
                    <a:pt x="15712" y="7522"/>
                  </a:lnTo>
                  <a:lnTo>
                    <a:pt x="11028" y="4818"/>
                  </a:lnTo>
                  <a:lnTo>
                    <a:pt x="11028" y="3159"/>
                  </a:lnTo>
                  <a:cubicBezTo>
                    <a:pt x="10974" y="3186"/>
                    <a:pt x="10921" y="3239"/>
                    <a:pt x="10867" y="3266"/>
                  </a:cubicBezTo>
                  <a:lnTo>
                    <a:pt x="10867" y="4818"/>
                  </a:lnTo>
                  <a:lnTo>
                    <a:pt x="6183" y="7522"/>
                  </a:lnTo>
                  <a:lnTo>
                    <a:pt x="5915" y="7361"/>
                  </a:lnTo>
                  <a:cubicBezTo>
                    <a:pt x="5889" y="7415"/>
                    <a:pt x="5835" y="7442"/>
                    <a:pt x="5808" y="7495"/>
                  </a:cubicBezTo>
                  <a:lnTo>
                    <a:pt x="6103" y="7656"/>
                  </a:lnTo>
                  <a:lnTo>
                    <a:pt x="6103" y="13062"/>
                  </a:lnTo>
                  <a:lnTo>
                    <a:pt x="1419" y="15766"/>
                  </a:lnTo>
                  <a:lnTo>
                    <a:pt x="1124" y="15578"/>
                  </a:lnTo>
                  <a:cubicBezTo>
                    <a:pt x="1124" y="15632"/>
                    <a:pt x="1098" y="15685"/>
                    <a:pt x="1071" y="15739"/>
                  </a:cubicBezTo>
                  <a:lnTo>
                    <a:pt x="1338" y="15899"/>
                  </a:lnTo>
                  <a:lnTo>
                    <a:pt x="1338" y="21306"/>
                  </a:lnTo>
                  <a:lnTo>
                    <a:pt x="0" y="22082"/>
                  </a:lnTo>
                  <a:cubicBezTo>
                    <a:pt x="0" y="22136"/>
                    <a:pt x="0" y="22216"/>
                    <a:pt x="0" y="22270"/>
                  </a:cubicBezTo>
                  <a:lnTo>
                    <a:pt x="1419" y="21440"/>
                  </a:lnTo>
                  <a:lnTo>
                    <a:pt x="6103" y="24143"/>
                  </a:lnTo>
                  <a:lnTo>
                    <a:pt x="6103" y="29523"/>
                  </a:lnTo>
                  <a:lnTo>
                    <a:pt x="1927" y="31932"/>
                  </a:lnTo>
                  <a:cubicBezTo>
                    <a:pt x="1954" y="31986"/>
                    <a:pt x="1981" y="32039"/>
                    <a:pt x="2008" y="32093"/>
                  </a:cubicBezTo>
                  <a:lnTo>
                    <a:pt x="6183" y="29684"/>
                  </a:lnTo>
                  <a:lnTo>
                    <a:pt x="10867" y="32387"/>
                  </a:lnTo>
                  <a:lnTo>
                    <a:pt x="10867" y="37767"/>
                  </a:lnTo>
                  <a:lnTo>
                    <a:pt x="7548" y="39694"/>
                  </a:lnTo>
                  <a:cubicBezTo>
                    <a:pt x="7575" y="39721"/>
                    <a:pt x="7628" y="39774"/>
                    <a:pt x="7682" y="39801"/>
                  </a:cubicBezTo>
                  <a:lnTo>
                    <a:pt x="10947" y="37928"/>
                  </a:lnTo>
                  <a:lnTo>
                    <a:pt x="15605" y="40631"/>
                  </a:lnTo>
                  <a:lnTo>
                    <a:pt x="15605" y="44405"/>
                  </a:lnTo>
                  <a:cubicBezTo>
                    <a:pt x="15658" y="44405"/>
                    <a:pt x="15738" y="44432"/>
                    <a:pt x="15792" y="44458"/>
                  </a:cubicBezTo>
                  <a:lnTo>
                    <a:pt x="15792" y="40631"/>
                  </a:lnTo>
                  <a:lnTo>
                    <a:pt x="20449" y="37928"/>
                  </a:lnTo>
                  <a:lnTo>
                    <a:pt x="25133" y="40631"/>
                  </a:lnTo>
                  <a:lnTo>
                    <a:pt x="25133" y="45449"/>
                  </a:lnTo>
                  <a:cubicBezTo>
                    <a:pt x="25187" y="45449"/>
                    <a:pt x="25240" y="45449"/>
                    <a:pt x="25294" y="45422"/>
                  </a:cubicBezTo>
                  <a:lnTo>
                    <a:pt x="25294" y="40631"/>
                  </a:lnTo>
                  <a:lnTo>
                    <a:pt x="29978" y="37928"/>
                  </a:lnTo>
                  <a:lnTo>
                    <a:pt x="34635" y="40631"/>
                  </a:lnTo>
                  <a:lnTo>
                    <a:pt x="34635" y="42290"/>
                  </a:lnTo>
                  <a:cubicBezTo>
                    <a:pt x="34688" y="42237"/>
                    <a:pt x="34742" y="42210"/>
                    <a:pt x="34796" y="42183"/>
                  </a:cubicBezTo>
                  <a:lnTo>
                    <a:pt x="34796" y="40631"/>
                  </a:lnTo>
                  <a:lnTo>
                    <a:pt x="39480" y="37928"/>
                  </a:lnTo>
                  <a:lnTo>
                    <a:pt x="39747" y="38088"/>
                  </a:lnTo>
                  <a:cubicBezTo>
                    <a:pt x="39774" y="38035"/>
                    <a:pt x="39827" y="37981"/>
                    <a:pt x="39854" y="37954"/>
                  </a:cubicBezTo>
                  <a:lnTo>
                    <a:pt x="39560" y="37767"/>
                  </a:lnTo>
                  <a:lnTo>
                    <a:pt x="39560" y="32387"/>
                  </a:lnTo>
                  <a:lnTo>
                    <a:pt x="44244" y="29684"/>
                  </a:lnTo>
                  <a:lnTo>
                    <a:pt x="44538" y="29871"/>
                  </a:lnTo>
                  <a:cubicBezTo>
                    <a:pt x="44565" y="29791"/>
                    <a:pt x="44565" y="29737"/>
                    <a:pt x="44592" y="29684"/>
                  </a:cubicBezTo>
                  <a:lnTo>
                    <a:pt x="44324" y="29523"/>
                  </a:lnTo>
                  <a:lnTo>
                    <a:pt x="44324" y="24143"/>
                  </a:lnTo>
                  <a:lnTo>
                    <a:pt x="45662" y="23367"/>
                  </a:lnTo>
                  <a:cubicBezTo>
                    <a:pt x="45662" y="23314"/>
                    <a:pt x="45662" y="23233"/>
                    <a:pt x="45662" y="23153"/>
                  </a:cubicBezTo>
                  <a:lnTo>
                    <a:pt x="44244" y="23983"/>
                  </a:lnTo>
                  <a:lnTo>
                    <a:pt x="39560" y="21306"/>
                  </a:lnTo>
                  <a:lnTo>
                    <a:pt x="39560" y="15899"/>
                  </a:lnTo>
                  <a:lnTo>
                    <a:pt x="43735" y="13491"/>
                  </a:lnTo>
                  <a:cubicBezTo>
                    <a:pt x="43709" y="13437"/>
                    <a:pt x="43682" y="13383"/>
                    <a:pt x="43655" y="13330"/>
                  </a:cubicBezTo>
                  <a:lnTo>
                    <a:pt x="39480" y="15766"/>
                  </a:lnTo>
                  <a:lnTo>
                    <a:pt x="34796" y="13062"/>
                  </a:lnTo>
                  <a:lnTo>
                    <a:pt x="34796" y="7656"/>
                  </a:lnTo>
                  <a:lnTo>
                    <a:pt x="38114" y="5755"/>
                  </a:lnTo>
                  <a:cubicBezTo>
                    <a:pt x="38088" y="5702"/>
                    <a:pt x="38034" y="5675"/>
                    <a:pt x="37981" y="5621"/>
                  </a:cubicBezTo>
                  <a:lnTo>
                    <a:pt x="34715" y="7522"/>
                  </a:lnTo>
                  <a:lnTo>
                    <a:pt x="30058" y="4818"/>
                  </a:lnTo>
                  <a:lnTo>
                    <a:pt x="30058" y="1045"/>
                  </a:lnTo>
                  <a:cubicBezTo>
                    <a:pt x="30004" y="1018"/>
                    <a:pt x="29951" y="1018"/>
                    <a:pt x="29871" y="991"/>
                  </a:cubicBezTo>
                  <a:lnTo>
                    <a:pt x="29871" y="4818"/>
                  </a:lnTo>
                  <a:lnTo>
                    <a:pt x="25213" y="7522"/>
                  </a:lnTo>
                  <a:lnTo>
                    <a:pt x="20529" y="4818"/>
                  </a:lnTo>
                  <a:lnTo>
                    <a:pt x="2052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32" name="Google Shape;2532;p109"/>
            <p:cNvSpPr/>
            <p:nvPr/>
          </p:nvSpPr>
          <p:spPr>
            <a:xfrm>
              <a:off x="7236329" y="1587480"/>
              <a:ext cx="12035" cy="9350"/>
            </a:xfrm>
            <a:custGeom>
              <a:rect b="b" l="l" r="r" t="t"/>
              <a:pathLst>
                <a:path extrusionOk="0" h="188" w="242">
                  <a:moveTo>
                    <a:pt x="161" y="0"/>
                  </a:moveTo>
                  <a:cubicBezTo>
                    <a:pt x="108" y="27"/>
                    <a:pt x="54" y="81"/>
                    <a:pt x="1" y="107"/>
                  </a:cubicBezTo>
                  <a:lnTo>
                    <a:pt x="161" y="188"/>
                  </a:lnTo>
                  <a:lnTo>
                    <a:pt x="242" y="54"/>
                  </a:lnTo>
                  <a:lnTo>
                    <a:pt x="16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33" name="Google Shape;2533;p109"/>
            <p:cNvSpPr/>
            <p:nvPr/>
          </p:nvSpPr>
          <p:spPr>
            <a:xfrm>
              <a:off x="7364144" y="1394464"/>
              <a:ext cx="356781" cy="300882"/>
            </a:xfrm>
            <a:custGeom>
              <a:rect b="b" l="l" r="r" t="t"/>
              <a:pathLst>
                <a:path extrusionOk="0" h="6050" w="7174">
                  <a:moveTo>
                    <a:pt x="7173" y="0"/>
                  </a:moveTo>
                  <a:lnTo>
                    <a:pt x="7173" y="0"/>
                  </a:lnTo>
                  <a:cubicBezTo>
                    <a:pt x="7013" y="27"/>
                    <a:pt x="6852" y="54"/>
                    <a:pt x="6692" y="81"/>
                  </a:cubicBezTo>
                  <a:lnTo>
                    <a:pt x="3667" y="1794"/>
                  </a:lnTo>
                  <a:lnTo>
                    <a:pt x="3667" y="830"/>
                  </a:lnTo>
                  <a:cubicBezTo>
                    <a:pt x="3614" y="857"/>
                    <a:pt x="3560" y="857"/>
                    <a:pt x="3507" y="884"/>
                  </a:cubicBezTo>
                  <a:lnTo>
                    <a:pt x="3507" y="1794"/>
                  </a:lnTo>
                  <a:lnTo>
                    <a:pt x="2516" y="1231"/>
                  </a:lnTo>
                  <a:cubicBezTo>
                    <a:pt x="2463" y="1258"/>
                    <a:pt x="2382" y="1285"/>
                    <a:pt x="2329" y="1312"/>
                  </a:cubicBezTo>
                  <a:lnTo>
                    <a:pt x="3426" y="1954"/>
                  </a:lnTo>
                  <a:lnTo>
                    <a:pt x="0" y="3935"/>
                  </a:lnTo>
                  <a:lnTo>
                    <a:pt x="81" y="4069"/>
                  </a:lnTo>
                  <a:lnTo>
                    <a:pt x="3507" y="2115"/>
                  </a:lnTo>
                  <a:lnTo>
                    <a:pt x="3507" y="6049"/>
                  </a:lnTo>
                  <a:lnTo>
                    <a:pt x="3667" y="6049"/>
                  </a:lnTo>
                  <a:lnTo>
                    <a:pt x="3667" y="2115"/>
                  </a:lnTo>
                  <a:lnTo>
                    <a:pt x="7093" y="4069"/>
                  </a:lnTo>
                  <a:lnTo>
                    <a:pt x="7173" y="3935"/>
                  </a:lnTo>
                  <a:lnTo>
                    <a:pt x="3774" y="1954"/>
                  </a:lnTo>
                  <a:lnTo>
                    <a:pt x="717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34" name="Google Shape;2534;p109"/>
            <p:cNvSpPr/>
            <p:nvPr/>
          </p:nvSpPr>
          <p:spPr>
            <a:xfrm>
              <a:off x="7836713" y="1386456"/>
              <a:ext cx="358124" cy="308889"/>
            </a:xfrm>
            <a:custGeom>
              <a:rect b="b" l="l" r="r" t="t"/>
              <a:pathLst>
                <a:path extrusionOk="0" h="6211" w="7201">
                  <a:moveTo>
                    <a:pt x="107" y="1"/>
                  </a:moveTo>
                  <a:lnTo>
                    <a:pt x="0" y="134"/>
                  </a:lnTo>
                  <a:lnTo>
                    <a:pt x="3426" y="2115"/>
                  </a:lnTo>
                  <a:lnTo>
                    <a:pt x="0" y="4096"/>
                  </a:lnTo>
                  <a:lnTo>
                    <a:pt x="107" y="4230"/>
                  </a:lnTo>
                  <a:lnTo>
                    <a:pt x="3506" y="2276"/>
                  </a:lnTo>
                  <a:lnTo>
                    <a:pt x="3506" y="6210"/>
                  </a:lnTo>
                  <a:lnTo>
                    <a:pt x="3694" y="6210"/>
                  </a:lnTo>
                  <a:lnTo>
                    <a:pt x="3694" y="2276"/>
                  </a:lnTo>
                  <a:lnTo>
                    <a:pt x="7093" y="4230"/>
                  </a:lnTo>
                  <a:lnTo>
                    <a:pt x="7200" y="4096"/>
                  </a:lnTo>
                  <a:lnTo>
                    <a:pt x="3774" y="2115"/>
                  </a:lnTo>
                  <a:lnTo>
                    <a:pt x="6558" y="509"/>
                  </a:lnTo>
                  <a:cubicBezTo>
                    <a:pt x="6477" y="482"/>
                    <a:pt x="6397" y="456"/>
                    <a:pt x="6317" y="456"/>
                  </a:cubicBezTo>
                  <a:lnTo>
                    <a:pt x="3694" y="1955"/>
                  </a:lnTo>
                  <a:lnTo>
                    <a:pt x="3694" y="1"/>
                  </a:lnTo>
                  <a:lnTo>
                    <a:pt x="3506" y="1"/>
                  </a:lnTo>
                  <a:lnTo>
                    <a:pt x="3506" y="1955"/>
                  </a:lnTo>
                  <a:lnTo>
                    <a:pt x="107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35" name="Google Shape;2535;p109"/>
            <p:cNvSpPr/>
            <p:nvPr/>
          </p:nvSpPr>
          <p:spPr>
            <a:xfrm>
              <a:off x="8310574" y="1516908"/>
              <a:ext cx="135819" cy="79920"/>
            </a:xfrm>
            <a:custGeom>
              <a:rect b="b" l="l" r="r" t="t"/>
              <a:pathLst>
                <a:path extrusionOk="0" h="1607" w="2731">
                  <a:moveTo>
                    <a:pt x="2543" y="1"/>
                  </a:moveTo>
                  <a:lnTo>
                    <a:pt x="1" y="1473"/>
                  </a:lnTo>
                  <a:lnTo>
                    <a:pt x="81" y="1607"/>
                  </a:lnTo>
                  <a:lnTo>
                    <a:pt x="2731" y="81"/>
                  </a:lnTo>
                  <a:cubicBezTo>
                    <a:pt x="2677" y="54"/>
                    <a:pt x="2597" y="27"/>
                    <a:pt x="254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36" name="Google Shape;2536;p109"/>
            <p:cNvSpPr/>
            <p:nvPr/>
          </p:nvSpPr>
          <p:spPr>
            <a:xfrm>
              <a:off x="8484940" y="1543565"/>
              <a:ext cx="8057" cy="151784"/>
            </a:xfrm>
            <a:custGeom>
              <a:rect b="b" l="l" r="r" t="t"/>
              <a:pathLst>
                <a:path extrusionOk="0" h="3052" w="162">
                  <a:moveTo>
                    <a:pt x="1" y="0"/>
                  </a:moveTo>
                  <a:lnTo>
                    <a:pt x="1" y="3051"/>
                  </a:lnTo>
                  <a:lnTo>
                    <a:pt x="162" y="3051"/>
                  </a:lnTo>
                  <a:lnTo>
                    <a:pt x="162" y="107"/>
                  </a:lnTo>
                  <a:cubicBezTo>
                    <a:pt x="108" y="54"/>
                    <a:pt x="54" y="27"/>
                    <a:pt x="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37" name="Google Shape;2537;p109"/>
            <p:cNvSpPr/>
            <p:nvPr/>
          </p:nvSpPr>
          <p:spPr>
            <a:xfrm>
              <a:off x="6838311" y="2099984"/>
              <a:ext cx="2735" cy="5371"/>
            </a:xfrm>
            <a:custGeom>
              <a:rect b="b" l="l" r="r" t="t"/>
              <a:pathLst>
                <a:path extrusionOk="0" h="108" w="55">
                  <a:moveTo>
                    <a:pt x="54" y="0"/>
                  </a:moveTo>
                  <a:cubicBezTo>
                    <a:pt x="28" y="27"/>
                    <a:pt x="28" y="54"/>
                    <a:pt x="1" y="107"/>
                  </a:cubicBezTo>
                  <a:lnTo>
                    <a:pt x="54" y="107"/>
                  </a:lnTo>
                  <a:lnTo>
                    <a:pt x="5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38" name="Google Shape;2538;p109"/>
            <p:cNvSpPr/>
            <p:nvPr/>
          </p:nvSpPr>
          <p:spPr>
            <a:xfrm>
              <a:off x="7012727" y="1801781"/>
              <a:ext cx="2686" cy="2735"/>
            </a:xfrm>
            <a:custGeom>
              <a:rect b="b" l="l" r="r" t="t"/>
              <a:pathLst>
                <a:path extrusionOk="0" h="55" w="54">
                  <a:moveTo>
                    <a:pt x="54" y="1"/>
                  </a:moveTo>
                  <a:cubicBezTo>
                    <a:pt x="27" y="27"/>
                    <a:pt x="27" y="27"/>
                    <a:pt x="0" y="54"/>
                  </a:cubicBezTo>
                  <a:lnTo>
                    <a:pt x="54" y="27"/>
                  </a:lnTo>
                  <a:lnTo>
                    <a:pt x="54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39" name="Google Shape;2539;p109"/>
            <p:cNvSpPr/>
            <p:nvPr/>
          </p:nvSpPr>
          <p:spPr>
            <a:xfrm>
              <a:off x="6912862" y="1942876"/>
              <a:ext cx="102548" cy="63956"/>
            </a:xfrm>
            <a:custGeom>
              <a:rect b="b" l="l" r="r" t="t"/>
              <a:pathLst>
                <a:path extrusionOk="0" h="1286" w="2062">
                  <a:moveTo>
                    <a:pt x="81" y="1"/>
                  </a:moveTo>
                  <a:cubicBezTo>
                    <a:pt x="54" y="54"/>
                    <a:pt x="27" y="108"/>
                    <a:pt x="1" y="135"/>
                  </a:cubicBezTo>
                  <a:lnTo>
                    <a:pt x="1981" y="1285"/>
                  </a:lnTo>
                  <a:lnTo>
                    <a:pt x="2062" y="1125"/>
                  </a:lnTo>
                  <a:lnTo>
                    <a:pt x="8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40" name="Google Shape;2540;p109"/>
            <p:cNvSpPr/>
            <p:nvPr/>
          </p:nvSpPr>
          <p:spPr>
            <a:xfrm>
              <a:off x="7131192" y="1696645"/>
              <a:ext cx="356781" cy="408702"/>
            </a:xfrm>
            <a:custGeom>
              <a:rect b="b" l="l" r="r" t="t"/>
              <a:pathLst>
                <a:path extrusionOk="0" h="8218" w="7174">
                  <a:moveTo>
                    <a:pt x="3507" y="0"/>
                  </a:moveTo>
                  <a:lnTo>
                    <a:pt x="3507" y="3961"/>
                  </a:lnTo>
                  <a:lnTo>
                    <a:pt x="81" y="1981"/>
                  </a:lnTo>
                  <a:lnTo>
                    <a:pt x="0" y="2141"/>
                  </a:lnTo>
                  <a:lnTo>
                    <a:pt x="3426" y="4095"/>
                  </a:lnTo>
                  <a:lnTo>
                    <a:pt x="0" y="6076"/>
                  </a:lnTo>
                  <a:lnTo>
                    <a:pt x="81" y="6236"/>
                  </a:lnTo>
                  <a:lnTo>
                    <a:pt x="3507" y="4256"/>
                  </a:lnTo>
                  <a:lnTo>
                    <a:pt x="3507" y="8217"/>
                  </a:lnTo>
                  <a:lnTo>
                    <a:pt x="3667" y="8217"/>
                  </a:lnTo>
                  <a:lnTo>
                    <a:pt x="3667" y="4256"/>
                  </a:lnTo>
                  <a:lnTo>
                    <a:pt x="7093" y="6236"/>
                  </a:lnTo>
                  <a:lnTo>
                    <a:pt x="7173" y="6076"/>
                  </a:lnTo>
                  <a:lnTo>
                    <a:pt x="3774" y="4095"/>
                  </a:lnTo>
                  <a:lnTo>
                    <a:pt x="7173" y="2141"/>
                  </a:lnTo>
                  <a:lnTo>
                    <a:pt x="7093" y="1981"/>
                  </a:lnTo>
                  <a:lnTo>
                    <a:pt x="3667" y="3961"/>
                  </a:lnTo>
                  <a:lnTo>
                    <a:pt x="3667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41" name="Google Shape;2541;p109"/>
            <p:cNvSpPr/>
            <p:nvPr/>
          </p:nvSpPr>
          <p:spPr>
            <a:xfrm>
              <a:off x="7603761" y="1696645"/>
              <a:ext cx="358124" cy="407359"/>
            </a:xfrm>
            <a:custGeom>
              <a:rect b="b" l="l" r="r" t="t"/>
              <a:pathLst>
                <a:path extrusionOk="0" h="8191" w="7201">
                  <a:moveTo>
                    <a:pt x="3506" y="0"/>
                  </a:moveTo>
                  <a:lnTo>
                    <a:pt x="3506" y="3961"/>
                  </a:lnTo>
                  <a:lnTo>
                    <a:pt x="80" y="1981"/>
                  </a:lnTo>
                  <a:lnTo>
                    <a:pt x="0" y="2141"/>
                  </a:lnTo>
                  <a:lnTo>
                    <a:pt x="3426" y="4095"/>
                  </a:lnTo>
                  <a:lnTo>
                    <a:pt x="0" y="6076"/>
                  </a:lnTo>
                  <a:lnTo>
                    <a:pt x="80" y="6236"/>
                  </a:lnTo>
                  <a:lnTo>
                    <a:pt x="3506" y="4256"/>
                  </a:lnTo>
                  <a:lnTo>
                    <a:pt x="3506" y="8190"/>
                  </a:lnTo>
                  <a:lnTo>
                    <a:pt x="3694" y="8190"/>
                  </a:lnTo>
                  <a:lnTo>
                    <a:pt x="3694" y="4256"/>
                  </a:lnTo>
                  <a:lnTo>
                    <a:pt x="7093" y="6236"/>
                  </a:lnTo>
                  <a:lnTo>
                    <a:pt x="7200" y="6076"/>
                  </a:lnTo>
                  <a:lnTo>
                    <a:pt x="3774" y="4095"/>
                  </a:lnTo>
                  <a:lnTo>
                    <a:pt x="7200" y="2141"/>
                  </a:lnTo>
                  <a:lnTo>
                    <a:pt x="7093" y="1981"/>
                  </a:lnTo>
                  <a:lnTo>
                    <a:pt x="3694" y="3961"/>
                  </a:lnTo>
                  <a:lnTo>
                    <a:pt x="369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42" name="Google Shape;2542;p109"/>
            <p:cNvSpPr/>
            <p:nvPr/>
          </p:nvSpPr>
          <p:spPr>
            <a:xfrm>
              <a:off x="8077622" y="1696645"/>
              <a:ext cx="356781" cy="407359"/>
            </a:xfrm>
            <a:custGeom>
              <a:rect b="b" l="l" r="r" t="t"/>
              <a:pathLst>
                <a:path extrusionOk="0" h="8191" w="7174">
                  <a:moveTo>
                    <a:pt x="3507" y="0"/>
                  </a:moveTo>
                  <a:lnTo>
                    <a:pt x="3480" y="3961"/>
                  </a:lnTo>
                  <a:lnTo>
                    <a:pt x="81" y="1981"/>
                  </a:lnTo>
                  <a:lnTo>
                    <a:pt x="1" y="2141"/>
                  </a:lnTo>
                  <a:lnTo>
                    <a:pt x="3400" y="4095"/>
                  </a:lnTo>
                  <a:lnTo>
                    <a:pt x="1" y="6076"/>
                  </a:lnTo>
                  <a:lnTo>
                    <a:pt x="81" y="6236"/>
                  </a:lnTo>
                  <a:lnTo>
                    <a:pt x="3480" y="4256"/>
                  </a:lnTo>
                  <a:lnTo>
                    <a:pt x="3480" y="8190"/>
                  </a:lnTo>
                  <a:lnTo>
                    <a:pt x="3668" y="8190"/>
                  </a:lnTo>
                  <a:lnTo>
                    <a:pt x="3668" y="4256"/>
                  </a:lnTo>
                  <a:lnTo>
                    <a:pt x="7094" y="6236"/>
                  </a:lnTo>
                  <a:lnTo>
                    <a:pt x="7174" y="6076"/>
                  </a:lnTo>
                  <a:lnTo>
                    <a:pt x="3748" y="4095"/>
                  </a:lnTo>
                  <a:lnTo>
                    <a:pt x="7174" y="2141"/>
                  </a:lnTo>
                  <a:lnTo>
                    <a:pt x="7094" y="1981"/>
                  </a:lnTo>
                  <a:lnTo>
                    <a:pt x="3668" y="3961"/>
                  </a:lnTo>
                  <a:lnTo>
                    <a:pt x="3668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43" name="Google Shape;2543;p109"/>
            <p:cNvSpPr/>
            <p:nvPr/>
          </p:nvSpPr>
          <p:spPr>
            <a:xfrm>
              <a:off x="8550190" y="1736581"/>
              <a:ext cx="356781" cy="367424"/>
            </a:xfrm>
            <a:custGeom>
              <a:rect b="b" l="l" r="r" t="t"/>
              <a:pathLst>
                <a:path extrusionOk="0" h="7388" w="7174">
                  <a:moveTo>
                    <a:pt x="3507" y="0"/>
                  </a:moveTo>
                  <a:lnTo>
                    <a:pt x="3507" y="3158"/>
                  </a:lnTo>
                  <a:lnTo>
                    <a:pt x="81" y="1178"/>
                  </a:lnTo>
                  <a:lnTo>
                    <a:pt x="0" y="1312"/>
                  </a:lnTo>
                  <a:lnTo>
                    <a:pt x="3426" y="3292"/>
                  </a:lnTo>
                  <a:lnTo>
                    <a:pt x="0" y="5273"/>
                  </a:lnTo>
                  <a:lnTo>
                    <a:pt x="81" y="5433"/>
                  </a:lnTo>
                  <a:lnTo>
                    <a:pt x="3507" y="3453"/>
                  </a:lnTo>
                  <a:lnTo>
                    <a:pt x="3507" y="7387"/>
                  </a:lnTo>
                  <a:lnTo>
                    <a:pt x="3667" y="7387"/>
                  </a:lnTo>
                  <a:lnTo>
                    <a:pt x="3667" y="3453"/>
                  </a:lnTo>
                  <a:lnTo>
                    <a:pt x="7093" y="5407"/>
                  </a:lnTo>
                  <a:lnTo>
                    <a:pt x="7174" y="5273"/>
                  </a:lnTo>
                  <a:lnTo>
                    <a:pt x="3748" y="3292"/>
                  </a:lnTo>
                  <a:lnTo>
                    <a:pt x="5434" y="2329"/>
                  </a:lnTo>
                  <a:cubicBezTo>
                    <a:pt x="5380" y="2302"/>
                    <a:pt x="5354" y="2248"/>
                    <a:pt x="5327" y="2195"/>
                  </a:cubicBezTo>
                  <a:lnTo>
                    <a:pt x="3667" y="3158"/>
                  </a:lnTo>
                  <a:lnTo>
                    <a:pt x="3667" y="187"/>
                  </a:lnTo>
                  <a:cubicBezTo>
                    <a:pt x="3614" y="134"/>
                    <a:pt x="3560" y="80"/>
                    <a:pt x="350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44" name="Google Shape;2544;p109"/>
            <p:cNvSpPr/>
            <p:nvPr/>
          </p:nvSpPr>
          <p:spPr>
            <a:xfrm>
              <a:off x="6891576" y="2115948"/>
              <a:ext cx="356781" cy="407359"/>
            </a:xfrm>
            <a:custGeom>
              <a:rect b="b" l="l" r="r" t="t"/>
              <a:pathLst>
                <a:path extrusionOk="0" h="8191" w="7174">
                  <a:moveTo>
                    <a:pt x="3507" y="0"/>
                  </a:moveTo>
                  <a:lnTo>
                    <a:pt x="3507" y="3935"/>
                  </a:lnTo>
                  <a:lnTo>
                    <a:pt x="81" y="1981"/>
                  </a:lnTo>
                  <a:lnTo>
                    <a:pt x="0" y="2115"/>
                  </a:lnTo>
                  <a:lnTo>
                    <a:pt x="3426" y="4095"/>
                  </a:lnTo>
                  <a:lnTo>
                    <a:pt x="0" y="6076"/>
                  </a:lnTo>
                  <a:lnTo>
                    <a:pt x="81" y="6210"/>
                  </a:lnTo>
                  <a:lnTo>
                    <a:pt x="3507" y="4229"/>
                  </a:lnTo>
                  <a:lnTo>
                    <a:pt x="3507" y="8191"/>
                  </a:lnTo>
                  <a:lnTo>
                    <a:pt x="3667" y="8191"/>
                  </a:lnTo>
                  <a:lnTo>
                    <a:pt x="3667" y="4229"/>
                  </a:lnTo>
                  <a:lnTo>
                    <a:pt x="7093" y="6210"/>
                  </a:lnTo>
                  <a:lnTo>
                    <a:pt x="7174" y="6076"/>
                  </a:lnTo>
                  <a:lnTo>
                    <a:pt x="3748" y="4095"/>
                  </a:lnTo>
                  <a:lnTo>
                    <a:pt x="7174" y="2115"/>
                  </a:lnTo>
                  <a:lnTo>
                    <a:pt x="7093" y="1981"/>
                  </a:lnTo>
                  <a:lnTo>
                    <a:pt x="3667" y="3935"/>
                  </a:lnTo>
                  <a:lnTo>
                    <a:pt x="3667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45" name="Google Shape;2545;p109"/>
            <p:cNvSpPr/>
            <p:nvPr/>
          </p:nvSpPr>
          <p:spPr>
            <a:xfrm>
              <a:off x="7364144" y="2115948"/>
              <a:ext cx="356781" cy="407359"/>
            </a:xfrm>
            <a:custGeom>
              <a:rect b="b" l="l" r="r" t="t"/>
              <a:pathLst>
                <a:path extrusionOk="0" h="8191" w="7174">
                  <a:moveTo>
                    <a:pt x="3507" y="0"/>
                  </a:moveTo>
                  <a:lnTo>
                    <a:pt x="3507" y="3935"/>
                  </a:lnTo>
                  <a:lnTo>
                    <a:pt x="81" y="1954"/>
                  </a:lnTo>
                  <a:lnTo>
                    <a:pt x="0" y="2115"/>
                  </a:lnTo>
                  <a:lnTo>
                    <a:pt x="3426" y="4095"/>
                  </a:lnTo>
                  <a:lnTo>
                    <a:pt x="0" y="6049"/>
                  </a:lnTo>
                  <a:lnTo>
                    <a:pt x="81" y="6210"/>
                  </a:lnTo>
                  <a:lnTo>
                    <a:pt x="3507" y="4229"/>
                  </a:lnTo>
                  <a:lnTo>
                    <a:pt x="3507" y="8191"/>
                  </a:lnTo>
                  <a:lnTo>
                    <a:pt x="3667" y="8191"/>
                  </a:lnTo>
                  <a:lnTo>
                    <a:pt x="3667" y="4229"/>
                  </a:lnTo>
                  <a:lnTo>
                    <a:pt x="7093" y="6210"/>
                  </a:lnTo>
                  <a:lnTo>
                    <a:pt x="7173" y="6049"/>
                  </a:lnTo>
                  <a:lnTo>
                    <a:pt x="3774" y="4095"/>
                  </a:lnTo>
                  <a:lnTo>
                    <a:pt x="7173" y="2115"/>
                  </a:lnTo>
                  <a:lnTo>
                    <a:pt x="7093" y="1954"/>
                  </a:lnTo>
                  <a:lnTo>
                    <a:pt x="3667" y="3935"/>
                  </a:lnTo>
                  <a:lnTo>
                    <a:pt x="369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46" name="Google Shape;2546;p109"/>
            <p:cNvSpPr/>
            <p:nvPr/>
          </p:nvSpPr>
          <p:spPr>
            <a:xfrm>
              <a:off x="7836713" y="2115948"/>
              <a:ext cx="358124" cy="407359"/>
            </a:xfrm>
            <a:custGeom>
              <a:rect b="b" l="l" r="r" t="t"/>
              <a:pathLst>
                <a:path extrusionOk="0" h="8191" w="7201">
                  <a:moveTo>
                    <a:pt x="3506" y="0"/>
                  </a:moveTo>
                  <a:lnTo>
                    <a:pt x="3506" y="3935"/>
                  </a:lnTo>
                  <a:lnTo>
                    <a:pt x="107" y="1954"/>
                  </a:lnTo>
                  <a:lnTo>
                    <a:pt x="0" y="2115"/>
                  </a:lnTo>
                  <a:lnTo>
                    <a:pt x="3426" y="4095"/>
                  </a:lnTo>
                  <a:lnTo>
                    <a:pt x="0" y="6049"/>
                  </a:lnTo>
                  <a:lnTo>
                    <a:pt x="107" y="6210"/>
                  </a:lnTo>
                  <a:lnTo>
                    <a:pt x="3506" y="4229"/>
                  </a:lnTo>
                  <a:lnTo>
                    <a:pt x="3506" y="8191"/>
                  </a:lnTo>
                  <a:lnTo>
                    <a:pt x="3694" y="8191"/>
                  </a:lnTo>
                  <a:lnTo>
                    <a:pt x="3694" y="4229"/>
                  </a:lnTo>
                  <a:lnTo>
                    <a:pt x="7093" y="6210"/>
                  </a:lnTo>
                  <a:lnTo>
                    <a:pt x="7200" y="6049"/>
                  </a:lnTo>
                  <a:lnTo>
                    <a:pt x="3774" y="4095"/>
                  </a:lnTo>
                  <a:lnTo>
                    <a:pt x="7200" y="2115"/>
                  </a:lnTo>
                  <a:lnTo>
                    <a:pt x="7120" y="1954"/>
                  </a:lnTo>
                  <a:lnTo>
                    <a:pt x="3694" y="3935"/>
                  </a:lnTo>
                  <a:lnTo>
                    <a:pt x="369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47" name="Google Shape;2547;p109"/>
            <p:cNvSpPr/>
            <p:nvPr/>
          </p:nvSpPr>
          <p:spPr>
            <a:xfrm>
              <a:off x="8310574" y="2114606"/>
              <a:ext cx="356781" cy="408702"/>
            </a:xfrm>
            <a:custGeom>
              <a:rect b="b" l="l" r="r" t="t"/>
              <a:pathLst>
                <a:path extrusionOk="0" h="8218" w="7174">
                  <a:moveTo>
                    <a:pt x="3507" y="0"/>
                  </a:moveTo>
                  <a:lnTo>
                    <a:pt x="3507" y="3962"/>
                  </a:lnTo>
                  <a:lnTo>
                    <a:pt x="81" y="1981"/>
                  </a:lnTo>
                  <a:lnTo>
                    <a:pt x="1" y="2142"/>
                  </a:lnTo>
                  <a:lnTo>
                    <a:pt x="3400" y="4122"/>
                  </a:lnTo>
                  <a:lnTo>
                    <a:pt x="1" y="6076"/>
                  </a:lnTo>
                  <a:lnTo>
                    <a:pt x="81" y="6237"/>
                  </a:lnTo>
                  <a:lnTo>
                    <a:pt x="3507" y="4256"/>
                  </a:lnTo>
                  <a:lnTo>
                    <a:pt x="3507" y="8218"/>
                  </a:lnTo>
                  <a:lnTo>
                    <a:pt x="3668" y="8218"/>
                  </a:lnTo>
                  <a:lnTo>
                    <a:pt x="3668" y="4256"/>
                  </a:lnTo>
                  <a:lnTo>
                    <a:pt x="7094" y="6237"/>
                  </a:lnTo>
                  <a:lnTo>
                    <a:pt x="7174" y="6076"/>
                  </a:lnTo>
                  <a:lnTo>
                    <a:pt x="3748" y="4122"/>
                  </a:lnTo>
                  <a:lnTo>
                    <a:pt x="7174" y="2142"/>
                  </a:lnTo>
                  <a:lnTo>
                    <a:pt x="7094" y="1981"/>
                  </a:lnTo>
                  <a:lnTo>
                    <a:pt x="3668" y="3962"/>
                  </a:lnTo>
                  <a:lnTo>
                    <a:pt x="3668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48" name="Google Shape;2548;p109"/>
            <p:cNvSpPr/>
            <p:nvPr/>
          </p:nvSpPr>
          <p:spPr>
            <a:xfrm>
              <a:off x="8783142" y="2114606"/>
              <a:ext cx="239661" cy="408702"/>
            </a:xfrm>
            <a:custGeom>
              <a:rect b="b" l="l" r="r" t="t"/>
              <a:pathLst>
                <a:path extrusionOk="0" h="8218" w="4819">
                  <a:moveTo>
                    <a:pt x="3507" y="0"/>
                  </a:moveTo>
                  <a:lnTo>
                    <a:pt x="3507" y="3962"/>
                  </a:lnTo>
                  <a:lnTo>
                    <a:pt x="81" y="1981"/>
                  </a:lnTo>
                  <a:lnTo>
                    <a:pt x="0" y="2142"/>
                  </a:lnTo>
                  <a:lnTo>
                    <a:pt x="3426" y="4096"/>
                  </a:lnTo>
                  <a:lnTo>
                    <a:pt x="0" y="6076"/>
                  </a:lnTo>
                  <a:lnTo>
                    <a:pt x="81" y="6237"/>
                  </a:lnTo>
                  <a:lnTo>
                    <a:pt x="3507" y="4256"/>
                  </a:lnTo>
                  <a:lnTo>
                    <a:pt x="3507" y="8218"/>
                  </a:lnTo>
                  <a:lnTo>
                    <a:pt x="3667" y="8218"/>
                  </a:lnTo>
                  <a:lnTo>
                    <a:pt x="3667" y="4256"/>
                  </a:lnTo>
                  <a:lnTo>
                    <a:pt x="4818" y="4925"/>
                  </a:lnTo>
                  <a:cubicBezTo>
                    <a:pt x="4818" y="4845"/>
                    <a:pt x="4818" y="4765"/>
                    <a:pt x="4792" y="4711"/>
                  </a:cubicBezTo>
                  <a:lnTo>
                    <a:pt x="3774" y="4096"/>
                  </a:lnTo>
                  <a:lnTo>
                    <a:pt x="4604" y="3614"/>
                  </a:lnTo>
                  <a:cubicBezTo>
                    <a:pt x="4604" y="3560"/>
                    <a:pt x="4577" y="3507"/>
                    <a:pt x="4577" y="3453"/>
                  </a:cubicBezTo>
                  <a:lnTo>
                    <a:pt x="3667" y="3962"/>
                  </a:lnTo>
                  <a:lnTo>
                    <a:pt x="3667" y="295"/>
                  </a:lnTo>
                  <a:cubicBezTo>
                    <a:pt x="3641" y="188"/>
                    <a:pt x="3614" y="108"/>
                    <a:pt x="358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49" name="Google Shape;2549;p109"/>
            <p:cNvSpPr/>
            <p:nvPr/>
          </p:nvSpPr>
          <p:spPr>
            <a:xfrm>
              <a:off x="6773111" y="2511280"/>
              <a:ext cx="242297" cy="407359"/>
            </a:xfrm>
            <a:custGeom>
              <a:rect b="b" l="l" r="r" t="t"/>
              <a:pathLst>
                <a:path extrusionOk="0" h="8191" w="4872">
                  <a:moveTo>
                    <a:pt x="1205" y="1"/>
                  </a:moveTo>
                  <a:lnTo>
                    <a:pt x="1205" y="3935"/>
                  </a:lnTo>
                  <a:lnTo>
                    <a:pt x="0" y="3266"/>
                  </a:lnTo>
                  <a:lnTo>
                    <a:pt x="0" y="3266"/>
                  </a:lnTo>
                  <a:cubicBezTo>
                    <a:pt x="0" y="3320"/>
                    <a:pt x="27" y="3400"/>
                    <a:pt x="27" y="3480"/>
                  </a:cubicBezTo>
                  <a:lnTo>
                    <a:pt x="1098" y="4096"/>
                  </a:lnTo>
                  <a:lnTo>
                    <a:pt x="214" y="4604"/>
                  </a:lnTo>
                  <a:cubicBezTo>
                    <a:pt x="241" y="4658"/>
                    <a:pt x="241" y="4738"/>
                    <a:pt x="268" y="4792"/>
                  </a:cubicBezTo>
                  <a:lnTo>
                    <a:pt x="1205" y="4256"/>
                  </a:lnTo>
                  <a:lnTo>
                    <a:pt x="1205" y="8030"/>
                  </a:lnTo>
                  <a:cubicBezTo>
                    <a:pt x="1205" y="8084"/>
                    <a:pt x="1232" y="8137"/>
                    <a:pt x="1258" y="8191"/>
                  </a:cubicBezTo>
                  <a:lnTo>
                    <a:pt x="1365" y="8191"/>
                  </a:lnTo>
                  <a:lnTo>
                    <a:pt x="1365" y="4256"/>
                  </a:lnTo>
                  <a:lnTo>
                    <a:pt x="4791" y="6210"/>
                  </a:lnTo>
                  <a:lnTo>
                    <a:pt x="4872" y="6076"/>
                  </a:lnTo>
                  <a:lnTo>
                    <a:pt x="1446" y="4096"/>
                  </a:lnTo>
                  <a:lnTo>
                    <a:pt x="4872" y="2115"/>
                  </a:lnTo>
                  <a:lnTo>
                    <a:pt x="4791" y="1981"/>
                  </a:lnTo>
                  <a:lnTo>
                    <a:pt x="1365" y="3935"/>
                  </a:lnTo>
                  <a:lnTo>
                    <a:pt x="136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50" name="Google Shape;2550;p109"/>
            <p:cNvSpPr/>
            <p:nvPr/>
          </p:nvSpPr>
          <p:spPr>
            <a:xfrm>
              <a:off x="7131192" y="2511280"/>
              <a:ext cx="356781" cy="407359"/>
            </a:xfrm>
            <a:custGeom>
              <a:rect b="b" l="l" r="r" t="t"/>
              <a:pathLst>
                <a:path extrusionOk="0" h="8191" w="7174">
                  <a:moveTo>
                    <a:pt x="3507" y="1"/>
                  </a:moveTo>
                  <a:lnTo>
                    <a:pt x="3507" y="3935"/>
                  </a:lnTo>
                  <a:lnTo>
                    <a:pt x="81" y="1981"/>
                  </a:lnTo>
                  <a:lnTo>
                    <a:pt x="0" y="2115"/>
                  </a:lnTo>
                  <a:lnTo>
                    <a:pt x="3426" y="4096"/>
                  </a:lnTo>
                  <a:lnTo>
                    <a:pt x="0" y="6076"/>
                  </a:lnTo>
                  <a:lnTo>
                    <a:pt x="81" y="6210"/>
                  </a:lnTo>
                  <a:lnTo>
                    <a:pt x="3507" y="4256"/>
                  </a:lnTo>
                  <a:lnTo>
                    <a:pt x="3507" y="8191"/>
                  </a:lnTo>
                  <a:lnTo>
                    <a:pt x="3667" y="8191"/>
                  </a:lnTo>
                  <a:lnTo>
                    <a:pt x="3667" y="4256"/>
                  </a:lnTo>
                  <a:lnTo>
                    <a:pt x="7093" y="6210"/>
                  </a:lnTo>
                  <a:lnTo>
                    <a:pt x="7173" y="6076"/>
                  </a:lnTo>
                  <a:lnTo>
                    <a:pt x="3774" y="4096"/>
                  </a:lnTo>
                  <a:lnTo>
                    <a:pt x="7173" y="2115"/>
                  </a:lnTo>
                  <a:lnTo>
                    <a:pt x="7093" y="1981"/>
                  </a:lnTo>
                  <a:lnTo>
                    <a:pt x="3667" y="3935"/>
                  </a:lnTo>
                  <a:lnTo>
                    <a:pt x="3667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51" name="Google Shape;2551;p109"/>
            <p:cNvSpPr/>
            <p:nvPr/>
          </p:nvSpPr>
          <p:spPr>
            <a:xfrm>
              <a:off x="7603761" y="2511280"/>
              <a:ext cx="358124" cy="407359"/>
            </a:xfrm>
            <a:custGeom>
              <a:rect b="b" l="l" r="r" t="t"/>
              <a:pathLst>
                <a:path extrusionOk="0" h="8191" w="7201">
                  <a:moveTo>
                    <a:pt x="3506" y="1"/>
                  </a:moveTo>
                  <a:lnTo>
                    <a:pt x="3506" y="3935"/>
                  </a:lnTo>
                  <a:lnTo>
                    <a:pt x="80" y="1981"/>
                  </a:lnTo>
                  <a:lnTo>
                    <a:pt x="0" y="2115"/>
                  </a:lnTo>
                  <a:lnTo>
                    <a:pt x="3426" y="4096"/>
                  </a:lnTo>
                  <a:lnTo>
                    <a:pt x="0" y="6076"/>
                  </a:lnTo>
                  <a:lnTo>
                    <a:pt x="80" y="6210"/>
                  </a:lnTo>
                  <a:lnTo>
                    <a:pt x="3506" y="4230"/>
                  </a:lnTo>
                  <a:lnTo>
                    <a:pt x="3506" y="8191"/>
                  </a:lnTo>
                  <a:lnTo>
                    <a:pt x="3694" y="8191"/>
                  </a:lnTo>
                  <a:lnTo>
                    <a:pt x="3694" y="4230"/>
                  </a:lnTo>
                  <a:lnTo>
                    <a:pt x="7093" y="6210"/>
                  </a:lnTo>
                  <a:lnTo>
                    <a:pt x="7200" y="6076"/>
                  </a:lnTo>
                  <a:lnTo>
                    <a:pt x="3774" y="4096"/>
                  </a:lnTo>
                  <a:lnTo>
                    <a:pt x="7200" y="2115"/>
                  </a:lnTo>
                  <a:lnTo>
                    <a:pt x="7093" y="1981"/>
                  </a:lnTo>
                  <a:lnTo>
                    <a:pt x="3694" y="3935"/>
                  </a:lnTo>
                  <a:lnTo>
                    <a:pt x="3694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52" name="Google Shape;2552;p109"/>
            <p:cNvSpPr/>
            <p:nvPr/>
          </p:nvSpPr>
          <p:spPr>
            <a:xfrm>
              <a:off x="8077622" y="2511280"/>
              <a:ext cx="356781" cy="407359"/>
            </a:xfrm>
            <a:custGeom>
              <a:rect b="b" l="l" r="r" t="t"/>
              <a:pathLst>
                <a:path extrusionOk="0" h="8191" w="7174">
                  <a:moveTo>
                    <a:pt x="3507" y="1"/>
                  </a:moveTo>
                  <a:lnTo>
                    <a:pt x="3507" y="3935"/>
                  </a:lnTo>
                  <a:lnTo>
                    <a:pt x="81" y="1955"/>
                  </a:lnTo>
                  <a:lnTo>
                    <a:pt x="1" y="2115"/>
                  </a:lnTo>
                  <a:lnTo>
                    <a:pt x="3400" y="4096"/>
                  </a:lnTo>
                  <a:lnTo>
                    <a:pt x="1" y="6050"/>
                  </a:lnTo>
                  <a:lnTo>
                    <a:pt x="81" y="6210"/>
                  </a:lnTo>
                  <a:lnTo>
                    <a:pt x="3507" y="4230"/>
                  </a:lnTo>
                  <a:lnTo>
                    <a:pt x="3480" y="8191"/>
                  </a:lnTo>
                  <a:lnTo>
                    <a:pt x="3668" y="8191"/>
                  </a:lnTo>
                  <a:lnTo>
                    <a:pt x="3668" y="4230"/>
                  </a:lnTo>
                  <a:lnTo>
                    <a:pt x="7094" y="6210"/>
                  </a:lnTo>
                  <a:lnTo>
                    <a:pt x="7174" y="6050"/>
                  </a:lnTo>
                  <a:lnTo>
                    <a:pt x="3748" y="4096"/>
                  </a:lnTo>
                  <a:lnTo>
                    <a:pt x="7174" y="2115"/>
                  </a:lnTo>
                  <a:lnTo>
                    <a:pt x="7094" y="1955"/>
                  </a:lnTo>
                  <a:lnTo>
                    <a:pt x="3668" y="3935"/>
                  </a:lnTo>
                  <a:lnTo>
                    <a:pt x="3668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53" name="Google Shape;2553;p109"/>
            <p:cNvSpPr/>
            <p:nvPr/>
          </p:nvSpPr>
          <p:spPr>
            <a:xfrm>
              <a:off x="8550190" y="2511280"/>
              <a:ext cx="356781" cy="407359"/>
            </a:xfrm>
            <a:custGeom>
              <a:rect b="b" l="l" r="r" t="t"/>
              <a:pathLst>
                <a:path extrusionOk="0" h="8191" w="7174">
                  <a:moveTo>
                    <a:pt x="3507" y="1"/>
                  </a:moveTo>
                  <a:lnTo>
                    <a:pt x="3507" y="3935"/>
                  </a:lnTo>
                  <a:lnTo>
                    <a:pt x="81" y="1955"/>
                  </a:lnTo>
                  <a:lnTo>
                    <a:pt x="0" y="2115"/>
                  </a:lnTo>
                  <a:lnTo>
                    <a:pt x="3426" y="4096"/>
                  </a:lnTo>
                  <a:lnTo>
                    <a:pt x="0" y="6050"/>
                  </a:lnTo>
                  <a:lnTo>
                    <a:pt x="81" y="6210"/>
                  </a:lnTo>
                  <a:lnTo>
                    <a:pt x="3507" y="4230"/>
                  </a:lnTo>
                  <a:lnTo>
                    <a:pt x="3507" y="8191"/>
                  </a:lnTo>
                  <a:lnTo>
                    <a:pt x="3667" y="8191"/>
                  </a:lnTo>
                  <a:lnTo>
                    <a:pt x="3667" y="4230"/>
                  </a:lnTo>
                  <a:lnTo>
                    <a:pt x="7093" y="6210"/>
                  </a:lnTo>
                  <a:lnTo>
                    <a:pt x="7174" y="6050"/>
                  </a:lnTo>
                  <a:lnTo>
                    <a:pt x="3748" y="4096"/>
                  </a:lnTo>
                  <a:lnTo>
                    <a:pt x="7174" y="2115"/>
                  </a:lnTo>
                  <a:lnTo>
                    <a:pt x="7093" y="1955"/>
                  </a:lnTo>
                  <a:lnTo>
                    <a:pt x="3667" y="3935"/>
                  </a:lnTo>
                  <a:lnTo>
                    <a:pt x="3667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54" name="Google Shape;2554;p109"/>
            <p:cNvSpPr/>
            <p:nvPr/>
          </p:nvSpPr>
          <p:spPr>
            <a:xfrm>
              <a:off x="6891576" y="2934613"/>
              <a:ext cx="356781" cy="363445"/>
            </a:xfrm>
            <a:custGeom>
              <a:rect b="b" l="l" r="r" t="t"/>
              <a:pathLst>
                <a:path extrusionOk="0" h="7308" w="7174">
                  <a:moveTo>
                    <a:pt x="3507" y="0"/>
                  </a:moveTo>
                  <a:lnTo>
                    <a:pt x="3507" y="3961"/>
                  </a:lnTo>
                  <a:lnTo>
                    <a:pt x="81" y="1981"/>
                  </a:lnTo>
                  <a:lnTo>
                    <a:pt x="0" y="2141"/>
                  </a:lnTo>
                  <a:lnTo>
                    <a:pt x="3426" y="4095"/>
                  </a:lnTo>
                  <a:lnTo>
                    <a:pt x="1767" y="5059"/>
                  </a:lnTo>
                  <a:cubicBezTo>
                    <a:pt x="1821" y="5086"/>
                    <a:pt x="1847" y="5139"/>
                    <a:pt x="1874" y="5193"/>
                  </a:cubicBezTo>
                  <a:lnTo>
                    <a:pt x="3507" y="4256"/>
                  </a:lnTo>
                  <a:lnTo>
                    <a:pt x="3507" y="7120"/>
                  </a:lnTo>
                  <a:cubicBezTo>
                    <a:pt x="3560" y="7200"/>
                    <a:pt x="3614" y="7254"/>
                    <a:pt x="3667" y="7307"/>
                  </a:cubicBezTo>
                  <a:lnTo>
                    <a:pt x="3667" y="4256"/>
                  </a:lnTo>
                  <a:lnTo>
                    <a:pt x="7093" y="6236"/>
                  </a:lnTo>
                  <a:lnTo>
                    <a:pt x="7174" y="6076"/>
                  </a:lnTo>
                  <a:lnTo>
                    <a:pt x="3748" y="4095"/>
                  </a:lnTo>
                  <a:lnTo>
                    <a:pt x="7174" y="2141"/>
                  </a:lnTo>
                  <a:lnTo>
                    <a:pt x="7093" y="1981"/>
                  </a:lnTo>
                  <a:lnTo>
                    <a:pt x="3667" y="3961"/>
                  </a:lnTo>
                  <a:lnTo>
                    <a:pt x="3667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55" name="Google Shape;2555;p109"/>
            <p:cNvSpPr/>
            <p:nvPr/>
          </p:nvSpPr>
          <p:spPr>
            <a:xfrm>
              <a:off x="7364144" y="2934613"/>
              <a:ext cx="356781" cy="407359"/>
            </a:xfrm>
            <a:custGeom>
              <a:rect b="b" l="l" r="r" t="t"/>
              <a:pathLst>
                <a:path extrusionOk="0" h="8191" w="7174">
                  <a:moveTo>
                    <a:pt x="3507" y="0"/>
                  </a:moveTo>
                  <a:lnTo>
                    <a:pt x="3507" y="3961"/>
                  </a:lnTo>
                  <a:lnTo>
                    <a:pt x="81" y="1981"/>
                  </a:lnTo>
                  <a:lnTo>
                    <a:pt x="0" y="2141"/>
                  </a:lnTo>
                  <a:lnTo>
                    <a:pt x="3426" y="4095"/>
                  </a:lnTo>
                  <a:lnTo>
                    <a:pt x="0" y="6076"/>
                  </a:lnTo>
                  <a:lnTo>
                    <a:pt x="81" y="6236"/>
                  </a:lnTo>
                  <a:lnTo>
                    <a:pt x="3507" y="4256"/>
                  </a:lnTo>
                  <a:lnTo>
                    <a:pt x="3507" y="8190"/>
                  </a:lnTo>
                  <a:lnTo>
                    <a:pt x="3667" y="8190"/>
                  </a:lnTo>
                  <a:lnTo>
                    <a:pt x="3667" y="4256"/>
                  </a:lnTo>
                  <a:lnTo>
                    <a:pt x="7093" y="6236"/>
                  </a:lnTo>
                  <a:lnTo>
                    <a:pt x="7173" y="6076"/>
                  </a:lnTo>
                  <a:lnTo>
                    <a:pt x="3774" y="4095"/>
                  </a:lnTo>
                  <a:lnTo>
                    <a:pt x="7173" y="2141"/>
                  </a:lnTo>
                  <a:lnTo>
                    <a:pt x="7093" y="1981"/>
                  </a:lnTo>
                  <a:lnTo>
                    <a:pt x="3667" y="3961"/>
                  </a:lnTo>
                  <a:lnTo>
                    <a:pt x="3667" y="3961"/>
                  </a:lnTo>
                  <a:lnTo>
                    <a:pt x="369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56" name="Google Shape;2556;p109"/>
            <p:cNvSpPr/>
            <p:nvPr/>
          </p:nvSpPr>
          <p:spPr>
            <a:xfrm>
              <a:off x="7836713" y="2934613"/>
              <a:ext cx="358124" cy="407359"/>
            </a:xfrm>
            <a:custGeom>
              <a:rect b="b" l="l" r="r" t="t"/>
              <a:pathLst>
                <a:path extrusionOk="0" h="8191" w="7201">
                  <a:moveTo>
                    <a:pt x="3506" y="0"/>
                  </a:moveTo>
                  <a:lnTo>
                    <a:pt x="3506" y="3961"/>
                  </a:lnTo>
                  <a:lnTo>
                    <a:pt x="107" y="1981"/>
                  </a:lnTo>
                  <a:lnTo>
                    <a:pt x="0" y="2115"/>
                  </a:lnTo>
                  <a:lnTo>
                    <a:pt x="3426" y="4095"/>
                  </a:lnTo>
                  <a:lnTo>
                    <a:pt x="0" y="6076"/>
                  </a:lnTo>
                  <a:lnTo>
                    <a:pt x="107" y="6236"/>
                  </a:lnTo>
                  <a:lnTo>
                    <a:pt x="3506" y="4256"/>
                  </a:lnTo>
                  <a:lnTo>
                    <a:pt x="3506" y="8190"/>
                  </a:lnTo>
                  <a:lnTo>
                    <a:pt x="3694" y="8190"/>
                  </a:lnTo>
                  <a:lnTo>
                    <a:pt x="3694" y="4256"/>
                  </a:lnTo>
                  <a:lnTo>
                    <a:pt x="7093" y="6236"/>
                  </a:lnTo>
                  <a:lnTo>
                    <a:pt x="7200" y="6076"/>
                  </a:lnTo>
                  <a:lnTo>
                    <a:pt x="3774" y="4095"/>
                  </a:lnTo>
                  <a:lnTo>
                    <a:pt x="7200" y="2115"/>
                  </a:lnTo>
                  <a:lnTo>
                    <a:pt x="7120" y="1981"/>
                  </a:lnTo>
                  <a:lnTo>
                    <a:pt x="3694" y="3961"/>
                  </a:lnTo>
                  <a:lnTo>
                    <a:pt x="369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57" name="Google Shape;2557;p109"/>
            <p:cNvSpPr/>
            <p:nvPr/>
          </p:nvSpPr>
          <p:spPr>
            <a:xfrm>
              <a:off x="8310574" y="2934613"/>
              <a:ext cx="356781" cy="407359"/>
            </a:xfrm>
            <a:custGeom>
              <a:rect b="b" l="l" r="r" t="t"/>
              <a:pathLst>
                <a:path extrusionOk="0" h="8191" w="7174">
                  <a:moveTo>
                    <a:pt x="3507" y="0"/>
                  </a:moveTo>
                  <a:lnTo>
                    <a:pt x="3507" y="3961"/>
                  </a:lnTo>
                  <a:lnTo>
                    <a:pt x="81" y="1981"/>
                  </a:lnTo>
                  <a:lnTo>
                    <a:pt x="1" y="2115"/>
                  </a:lnTo>
                  <a:lnTo>
                    <a:pt x="3400" y="4095"/>
                  </a:lnTo>
                  <a:lnTo>
                    <a:pt x="1" y="6076"/>
                  </a:lnTo>
                  <a:lnTo>
                    <a:pt x="81" y="6210"/>
                  </a:lnTo>
                  <a:lnTo>
                    <a:pt x="3507" y="4256"/>
                  </a:lnTo>
                  <a:lnTo>
                    <a:pt x="3507" y="8190"/>
                  </a:lnTo>
                  <a:lnTo>
                    <a:pt x="3668" y="8190"/>
                  </a:lnTo>
                  <a:lnTo>
                    <a:pt x="3668" y="4256"/>
                  </a:lnTo>
                  <a:lnTo>
                    <a:pt x="7094" y="6210"/>
                  </a:lnTo>
                  <a:lnTo>
                    <a:pt x="7174" y="6076"/>
                  </a:lnTo>
                  <a:lnTo>
                    <a:pt x="3748" y="4095"/>
                  </a:lnTo>
                  <a:lnTo>
                    <a:pt x="7174" y="2115"/>
                  </a:lnTo>
                  <a:lnTo>
                    <a:pt x="7094" y="1981"/>
                  </a:lnTo>
                  <a:lnTo>
                    <a:pt x="3668" y="3961"/>
                  </a:lnTo>
                  <a:lnTo>
                    <a:pt x="3668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58" name="Google Shape;2558;p109"/>
            <p:cNvSpPr/>
            <p:nvPr/>
          </p:nvSpPr>
          <p:spPr>
            <a:xfrm>
              <a:off x="8783142" y="3033085"/>
              <a:ext cx="97227" cy="61270"/>
            </a:xfrm>
            <a:custGeom>
              <a:rect b="b" l="l" r="r" t="t"/>
              <a:pathLst>
                <a:path extrusionOk="0" h="1232" w="1955">
                  <a:moveTo>
                    <a:pt x="81" y="1"/>
                  </a:moveTo>
                  <a:lnTo>
                    <a:pt x="0" y="135"/>
                  </a:lnTo>
                  <a:lnTo>
                    <a:pt x="1874" y="1232"/>
                  </a:lnTo>
                  <a:cubicBezTo>
                    <a:pt x="1901" y="1178"/>
                    <a:pt x="1928" y="1125"/>
                    <a:pt x="1954" y="1071"/>
                  </a:cubicBezTo>
                  <a:lnTo>
                    <a:pt x="8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59" name="Google Shape;2559;p109"/>
            <p:cNvSpPr/>
            <p:nvPr/>
          </p:nvSpPr>
          <p:spPr>
            <a:xfrm>
              <a:off x="7345494" y="3428467"/>
              <a:ext cx="142484" cy="85242"/>
            </a:xfrm>
            <a:custGeom>
              <a:rect b="b" l="l" r="r" t="t"/>
              <a:pathLst>
                <a:path extrusionOk="0" h="1714" w="2865">
                  <a:moveTo>
                    <a:pt x="2784" y="0"/>
                  </a:moveTo>
                  <a:lnTo>
                    <a:pt x="1" y="1606"/>
                  </a:lnTo>
                  <a:cubicBezTo>
                    <a:pt x="54" y="1660"/>
                    <a:pt x="108" y="1686"/>
                    <a:pt x="161" y="1713"/>
                  </a:cubicBezTo>
                  <a:lnTo>
                    <a:pt x="2864" y="161"/>
                  </a:lnTo>
                  <a:lnTo>
                    <a:pt x="278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60" name="Google Shape;2560;p109"/>
            <p:cNvSpPr/>
            <p:nvPr/>
          </p:nvSpPr>
          <p:spPr>
            <a:xfrm>
              <a:off x="7305558" y="3329945"/>
              <a:ext cx="8057" cy="161133"/>
            </a:xfrm>
            <a:custGeom>
              <a:rect b="b" l="l" r="r" t="t"/>
              <a:pathLst>
                <a:path extrusionOk="0" h="3240" w="162">
                  <a:moveTo>
                    <a:pt x="1" y="0"/>
                  </a:moveTo>
                  <a:lnTo>
                    <a:pt x="1" y="3132"/>
                  </a:lnTo>
                  <a:cubicBezTo>
                    <a:pt x="54" y="3159"/>
                    <a:pt x="108" y="3212"/>
                    <a:pt x="161" y="3239"/>
                  </a:cubicBezTo>
                  <a:lnTo>
                    <a:pt x="16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61" name="Google Shape;2561;p109"/>
            <p:cNvSpPr/>
            <p:nvPr/>
          </p:nvSpPr>
          <p:spPr>
            <a:xfrm>
              <a:off x="7603761" y="3329945"/>
              <a:ext cx="358124" cy="316846"/>
            </a:xfrm>
            <a:custGeom>
              <a:rect b="b" l="l" r="r" t="t"/>
              <a:pathLst>
                <a:path extrusionOk="0" h="6371" w="7201">
                  <a:moveTo>
                    <a:pt x="3506" y="0"/>
                  </a:moveTo>
                  <a:lnTo>
                    <a:pt x="3506" y="3962"/>
                  </a:lnTo>
                  <a:lnTo>
                    <a:pt x="80" y="1981"/>
                  </a:lnTo>
                  <a:lnTo>
                    <a:pt x="0" y="2142"/>
                  </a:lnTo>
                  <a:lnTo>
                    <a:pt x="3426" y="4096"/>
                  </a:lnTo>
                  <a:lnTo>
                    <a:pt x="455" y="5835"/>
                  </a:lnTo>
                  <a:cubicBezTo>
                    <a:pt x="535" y="5835"/>
                    <a:pt x="616" y="5862"/>
                    <a:pt x="696" y="5889"/>
                  </a:cubicBezTo>
                  <a:lnTo>
                    <a:pt x="3506" y="4256"/>
                  </a:lnTo>
                  <a:lnTo>
                    <a:pt x="3506" y="6371"/>
                  </a:lnTo>
                  <a:lnTo>
                    <a:pt x="3694" y="6371"/>
                  </a:lnTo>
                  <a:lnTo>
                    <a:pt x="3694" y="4256"/>
                  </a:lnTo>
                  <a:lnTo>
                    <a:pt x="7093" y="6237"/>
                  </a:lnTo>
                  <a:lnTo>
                    <a:pt x="7200" y="6076"/>
                  </a:lnTo>
                  <a:lnTo>
                    <a:pt x="3774" y="4096"/>
                  </a:lnTo>
                  <a:lnTo>
                    <a:pt x="7200" y="2142"/>
                  </a:lnTo>
                  <a:lnTo>
                    <a:pt x="7093" y="1981"/>
                  </a:lnTo>
                  <a:lnTo>
                    <a:pt x="3694" y="3962"/>
                  </a:lnTo>
                  <a:lnTo>
                    <a:pt x="369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62" name="Google Shape;2562;p109"/>
            <p:cNvSpPr/>
            <p:nvPr/>
          </p:nvSpPr>
          <p:spPr>
            <a:xfrm>
              <a:off x="8077622" y="3329945"/>
              <a:ext cx="356781" cy="307546"/>
            </a:xfrm>
            <a:custGeom>
              <a:rect b="b" l="l" r="r" t="t"/>
              <a:pathLst>
                <a:path extrusionOk="0" h="6184" w="7174">
                  <a:moveTo>
                    <a:pt x="3507" y="0"/>
                  </a:moveTo>
                  <a:lnTo>
                    <a:pt x="3480" y="3962"/>
                  </a:lnTo>
                  <a:lnTo>
                    <a:pt x="81" y="1981"/>
                  </a:lnTo>
                  <a:lnTo>
                    <a:pt x="1" y="2142"/>
                  </a:lnTo>
                  <a:lnTo>
                    <a:pt x="3400" y="4096"/>
                  </a:lnTo>
                  <a:lnTo>
                    <a:pt x="1" y="6076"/>
                  </a:lnTo>
                  <a:lnTo>
                    <a:pt x="54" y="6183"/>
                  </a:lnTo>
                  <a:lnTo>
                    <a:pt x="161" y="6183"/>
                  </a:lnTo>
                  <a:lnTo>
                    <a:pt x="3480" y="4256"/>
                  </a:lnTo>
                  <a:lnTo>
                    <a:pt x="3480" y="5354"/>
                  </a:lnTo>
                  <a:cubicBezTo>
                    <a:pt x="3560" y="5327"/>
                    <a:pt x="3614" y="5327"/>
                    <a:pt x="3668" y="5300"/>
                  </a:cubicBezTo>
                  <a:lnTo>
                    <a:pt x="3668" y="4256"/>
                  </a:lnTo>
                  <a:lnTo>
                    <a:pt x="4765" y="4899"/>
                  </a:lnTo>
                  <a:cubicBezTo>
                    <a:pt x="4845" y="4872"/>
                    <a:pt x="4899" y="4845"/>
                    <a:pt x="4979" y="4818"/>
                  </a:cubicBezTo>
                  <a:lnTo>
                    <a:pt x="3748" y="4096"/>
                  </a:lnTo>
                  <a:lnTo>
                    <a:pt x="7174" y="2142"/>
                  </a:lnTo>
                  <a:lnTo>
                    <a:pt x="7094" y="1981"/>
                  </a:lnTo>
                  <a:lnTo>
                    <a:pt x="3668" y="3962"/>
                  </a:lnTo>
                  <a:lnTo>
                    <a:pt x="3668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63" name="Google Shape;2563;p109"/>
            <p:cNvSpPr/>
            <p:nvPr/>
          </p:nvSpPr>
          <p:spPr>
            <a:xfrm>
              <a:off x="8550190" y="3428467"/>
              <a:ext cx="16014" cy="12035"/>
            </a:xfrm>
            <a:custGeom>
              <a:rect b="b" l="l" r="r" t="t"/>
              <a:pathLst>
                <a:path extrusionOk="0" h="242" w="322">
                  <a:moveTo>
                    <a:pt x="81" y="0"/>
                  </a:moveTo>
                  <a:lnTo>
                    <a:pt x="0" y="134"/>
                  </a:lnTo>
                  <a:lnTo>
                    <a:pt x="161" y="241"/>
                  </a:lnTo>
                  <a:cubicBezTo>
                    <a:pt x="215" y="214"/>
                    <a:pt x="268" y="161"/>
                    <a:pt x="322" y="134"/>
                  </a:cubicBezTo>
                  <a:lnTo>
                    <a:pt x="8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2564" name="Google Shape;2564;p109"/>
          <p:cNvSpPr txBox="1"/>
          <p:nvPr>
            <p:ph type="title"/>
          </p:nvPr>
        </p:nvSpPr>
        <p:spPr>
          <a:xfrm>
            <a:off x="1569450" y="1152050"/>
            <a:ext cx="6005100" cy="1516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3600">
                <a:solidFill>
                  <a:schemeClr val="accent2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2565" name="Google Shape;2565;p109"/>
          <p:cNvSpPr txBox="1"/>
          <p:nvPr>
            <p:ph idx="1" type="subTitle"/>
          </p:nvPr>
        </p:nvSpPr>
        <p:spPr>
          <a:xfrm>
            <a:off x="1569450" y="2756350"/>
            <a:ext cx="60051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>
                <a:solidFill>
                  <a:schemeClr val="accent2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</p:spTree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ext 2">
  <p:cSld name="CUSTOM_24_1">
    <p:spTree>
      <p:nvGrpSpPr>
        <p:cNvPr id="2566" name="Shape 25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7" name="Google Shape;2567;p110"/>
          <p:cNvSpPr txBox="1"/>
          <p:nvPr>
            <p:ph type="title"/>
          </p:nvPr>
        </p:nvSpPr>
        <p:spPr>
          <a:xfrm>
            <a:off x="713250" y="523025"/>
            <a:ext cx="7717500" cy="541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2568" name="Google Shape;2568;p110"/>
          <p:cNvSpPr txBox="1"/>
          <p:nvPr>
            <p:ph idx="1" type="subTitle"/>
          </p:nvPr>
        </p:nvSpPr>
        <p:spPr>
          <a:xfrm>
            <a:off x="713250" y="1123450"/>
            <a:ext cx="7717500" cy="3442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AutoNum type="arabicPeriod"/>
              <a:defRPr sz="1600"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AutoNum type="alphaLcPeriod"/>
              <a:defRPr sz="1600"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AutoNum type="romanLcPeriod"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AutoNum type="arabicPeriod"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AutoNum type="alphaLcPeriod"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AutoNum type="romanLcPeriod"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AutoNum type="arabicPeriod"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AutoNum type="alphaLcPeriod"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AutoNum type="romanLcPeriod"/>
              <a:defRPr/>
            </a:lvl9pPr>
          </a:lstStyle>
          <a:p/>
        </p:txBody>
      </p:sp>
      <p:sp>
        <p:nvSpPr>
          <p:cNvPr id="2569" name="Google Shape;2569;p110"/>
          <p:cNvSpPr/>
          <p:nvPr/>
        </p:nvSpPr>
        <p:spPr>
          <a:xfrm>
            <a:off x="-598400" y="3985675"/>
            <a:ext cx="1844545" cy="1627040"/>
          </a:xfrm>
          <a:custGeom>
            <a:rect b="b" l="l" r="r" t="t"/>
            <a:pathLst>
              <a:path extrusionOk="0" h="12066" w="13679">
                <a:moveTo>
                  <a:pt x="7541" y="1"/>
                </a:moveTo>
                <a:cubicBezTo>
                  <a:pt x="7109" y="1"/>
                  <a:pt x="6648" y="24"/>
                  <a:pt x="6157" y="68"/>
                </a:cubicBezTo>
                <a:cubicBezTo>
                  <a:pt x="1981" y="443"/>
                  <a:pt x="28" y="3173"/>
                  <a:pt x="1" y="6385"/>
                </a:cubicBezTo>
                <a:cubicBezTo>
                  <a:pt x="598" y="10109"/>
                  <a:pt x="2003" y="12066"/>
                  <a:pt x="5300" y="12066"/>
                </a:cubicBezTo>
                <a:cubicBezTo>
                  <a:pt x="5700" y="12066"/>
                  <a:pt x="6128" y="12037"/>
                  <a:pt x="6585" y="11979"/>
                </a:cubicBezTo>
                <a:cubicBezTo>
                  <a:pt x="10680" y="11470"/>
                  <a:pt x="13678" y="9516"/>
                  <a:pt x="12822" y="4297"/>
                </a:cubicBezTo>
                <a:cubicBezTo>
                  <a:pt x="12326" y="1256"/>
                  <a:pt x="10731" y="1"/>
                  <a:pt x="7541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70" name="Google Shape;2570;p110"/>
          <p:cNvSpPr/>
          <p:nvPr/>
        </p:nvSpPr>
        <p:spPr>
          <a:xfrm rot="7619243">
            <a:off x="7150868" y="2766901"/>
            <a:ext cx="3210914" cy="3197601"/>
          </a:xfrm>
          <a:custGeom>
            <a:rect b="b" l="l" r="r" t="t"/>
            <a:pathLst>
              <a:path extrusionOk="0" h="48035" w="48235">
                <a:moveTo>
                  <a:pt x="3770" y="17379"/>
                </a:moveTo>
                <a:cubicBezTo>
                  <a:pt x="7573" y="20948"/>
                  <a:pt x="10108" y="20948"/>
                  <a:pt x="20515" y="21349"/>
                </a:cubicBezTo>
                <a:cubicBezTo>
                  <a:pt x="30956" y="21782"/>
                  <a:pt x="19314" y="35525"/>
                  <a:pt x="27520" y="41797"/>
                </a:cubicBezTo>
                <a:cubicBezTo>
                  <a:pt x="35726" y="48034"/>
                  <a:pt x="48235" y="37827"/>
                  <a:pt x="48235" y="26986"/>
                </a:cubicBezTo>
                <a:cubicBezTo>
                  <a:pt x="48235" y="16145"/>
                  <a:pt x="35026" y="0"/>
                  <a:pt x="18080" y="867"/>
                </a:cubicBezTo>
                <a:cubicBezTo>
                  <a:pt x="1135" y="1768"/>
                  <a:pt x="1" y="13843"/>
                  <a:pt x="3770" y="17379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2571" name="Google Shape;2571;p110"/>
          <p:cNvGrpSpPr/>
          <p:nvPr/>
        </p:nvGrpSpPr>
        <p:grpSpPr>
          <a:xfrm>
            <a:off x="7295305" y="-672969"/>
            <a:ext cx="2270935" cy="2260334"/>
            <a:chOff x="6762468" y="1386456"/>
            <a:chExt cx="2270935" cy="2260334"/>
          </a:xfrm>
        </p:grpSpPr>
        <p:sp>
          <p:nvSpPr>
            <p:cNvPr id="2572" name="Google Shape;2572;p110"/>
            <p:cNvSpPr/>
            <p:nvPr/>
          </p:nvSpPr>
          <p:spPr>
            <a:xfrm>
              <a:off x="6762468" y="1386456"/>
              <a:ext cx="2270935" cy="2260292"/>
            </a:xfrm>
            <a:custGeom>
              <a:rect b="b" l="l" r="r" t="t"/>
              <a:pathLst>
                <a:path extrusionOk="0" h="45449" w="45663">
                  <a:moveTo>
                    <a:pt x="10947" y="4979"/>
                  </a:moveTo>
                  <a:lnTo>
                    <a:pt x="15605" y="7656"/>
                  </a:lnTo>
                  <a:lnTo>
                    <a:pt x="15605" y="13062"/>
                  </a:lnTo>
                  <a:lnTo>
                    <a:pt x="10947" y="15766"/>
                  </a:lnTo>
                  <a:lnTo>
                    <a:pt x="6263" y="13062"/>
                  </a:lnTo>
                  <a:lnTo>
                    <a:pt x="6263" y="7656"/>
                  </a:lnTo>
                  <a:lnTo>
                    <a:pt x="10947" y="4979"/>
                  </a:lnTo>
                  <a:close/>
                  <a:moveTo>
                    <a:pt x="20449" y="4979"/>
                  </a:moveTo>
                  <a:lnTo>
                    <a:pt x="25133" y="7656"/>
                  </a:lnTo>
                  <a:lnTo>
                    <a:pt x="25133" y="13062"/>
                  </a:lnTo>
                  <a:lnTo>
                    <a:pt x="20449" y="15766"/>
                  </a:lnTo>
                  <a:lnTo>
                    <a:pt x="15792" y="13062"/>
                  </a:lnTo>
                  <a:lnTo>
                    <a:pt x="15792" y="7656"/>
                  </a:lnTo>
                  <a:lnTo>
                    <a:pt x="20449" y="4979"/>
                  </a:lnTo>
                  <a:close/>
                  <a:moveTo>
                    <a:pt x="29978" y="4979"/>
                  </a:moveTo>
                  <a:lnTo>
                    <a:pt x="34635" y="7656"/>
                  </a:lnTo>
                  <a:lnTo>
                    <a:pt x="34635" y="13062"/>
                  </a:lnTo>
                  <a:lnTo>
                    <a:pt x="29978" y="15766"/>
                  </a:lnTo>
                  <a:lnTo>
                    <a:pt x="25294" y="13062"/>
                  </a:lnTo>
                  <a:lnTo>
                    <a:pt x="25294" y="7656"/>
                  </a:lnTo>
                  <a:lnTo>
                    <a:pt x="29978" y="4979"/>
                  </a:lnTo>
                  <a:close/>
                  <a:moveTo>
                    <a:pt x="6183" y="13196"/>
                  </a:moveTo>
                  <a:lnTo>
                    <a:pt x="10867" y="15899"/>
                  </a:lnTo>
                  <a:lnTo>
                    <a:pt x="10867" y="21306"/>
                  </a:lnTo>
                  <a:lnTo>
                    <a:pt x="6183" y="23983"/>
                  </a:lnTo>
                  <a:lnTo>
                    <a:pt x="1526" y="21306"/>
                  </a:lnTo>
                  <a:lnTo>
                    <a:pt x="1526" y="15899"/>
                  </a:lnTo>
                  <a:lnTo>
                    <a:pt x="6183" y="13196"/>
                  </a:lnTo>
                  <a:close/>
                  <a:moveTo>
                    <a:pt x="15712" y="13196"/>
                  </a:moveTo>
                  <a:lnTo>
                    <a:pt x="20369" y="15899"/>
                  </a:lnTo>
                  <a:lnTo>
                    <a:pt x="20369" y="21306"/>
                  </a:lnTo>
                  <a:lnTo>
                    <a:pt x="15712" y="23983"/>
                  </a:lnTo>
                  <a:lnTo>
                    <a:pt x="11028" y="21306"/>
                  </a:lnTo>
                  <a:lnTo>
                    <a:pt x="11028" y="15899"/>
                  </a:lnTo>
                  <a:lnTo>
                    <a:pt x="15712" y="13196"/>
                  </a:lnTo>
                  <a:close/>
                  <a:moveTo>
                    <a:pt x="25213" y="13196"/>
                  </a:moveTo>
                  <a:lnTo>
                    <a:pt x="29871" y="15899"/>
                  </a:lnTo>
                  <a:lnTo>
                    <a:pt x="29871" y="21306"/>
                  </a:lnTo>
                  <a:lnTo>
                    <a:pt x="25213" y="23983"/>
                  </a:lnTo>
                  <a:lnTo>
                    <a:pt x="20529" y="21306"/>
                  </a:lnTo>
                  <a:lnTo>
                    <a:pt x="20529" y="15899"/>
                  </a:lnTo>
                  <a:lnTo>
                    <a:pt x="25213" y="13196"/>
                  </a:lnTo>
                  <a:close/>
                  <a:moveTo>
                    <a:pt x="34715" y="13196"/>
                  </a:moveTo>
                  <a:lnTo>
                    <a:pt x="39399" y="15899"/>
                  </a:lnTo>
                  <a:lnTo>
                    <a:pt x="39399" y="21306"/>
                  </a:lnTo>
                  <a:lnTo>
                    <a:pt x="34715" y="23983"/>
                  </a:lnTo>
                  <a:lnTo>
                    <a:pt x="30058" y="21306"/>
                  </a:lnTo>
                  <a:lnTo>
                    <a:pt x="30058" y="15899"/>
                  </a:lnTo>
                  <a:lnTo>
                    <a:pt x="34715" y="13196"/>
                  </a:lnTo>
                  <a:close/>
                  <a:moveTo>
                    <a:pt x="10947" y="21440"/>
                  </a:moveTo>
                  <a:lnTo>
                    <a:pt x="15605" y="24143"/>
                  </a:lnTo>
                  <a:lnTo>
                    <a:pt x="15605" y="29523"/>
                  </a:lnTo>
                  <a:lnTo>
                    <a:pt x="10947" y="32226"/>
                  </a:lnTo>
                  <a:lnTo>
                    <a:pt x="6263" y="29523"/>
                  </a:lnTo>
                  <a:lnTo>
                    <a:pt x="6263" y="24143"/>
                  </a:lnTo>
                  <a:lnTo>
                    <a:pt x="10947" y="21440"/>
                  </a:lnTo>
                  <a:close/>
                  <a:moveTo>
                    <a:pt x="20449" y="21440"/>
                  </a:moveTo>
                  <a:lnTo>
                    <a:pt x="25133" y="24143"/>
                  </a:lnTo>
                  <a:lnTo>
                    <a:pt x="25133" y="29523"/>
                  </a:lnTo>
                  <a:lnTo>
                    <a:pt x="20449" y="32226"/>
                  </a:lnTo>
                  <a:lnTo>
                    <a:pt x="15792" y="29523"/>
                  </a:lnTo>
                  <a:lnTo>
                    <a:pt x="15792" y="24143"/>
                  </a:lnTo>
                  <a:lnTo>
                    <a:pt x="20449" y="21440"/>
                  </a:lnTo>
                  <a:close/>
                  <a:moveTo>
                    <a:pt x="29978" y="21440"/>
                  </a:moveTo>
                  <a:lnTo>
                    <a:pt x="34635" y="24143"/>
                  </a:lnTo>
                  <a:lnTo>
                    <a:pt x="34635" y="29523"/>
                  </a:lnTo>
                  <a:lnTo>
                    <a:pt x="29978" y="32226"/>
                  </a:lnTo>
                  <a:lnTo>
                    <a:pt x="25294" y="29523"/>
                  </a:lnTo>
                  <a:lnTo>
                    <a:pt x="25294" y="24143"/>
                  </a:lnTo>
                  <a:lnTo>
                    <a:pt x="29978" y="21440"/>
                  </a:lnTo>
                  <a:close/>
                  <a:moveTo>
                    <a:pt x="39480" y="21440"/>
                  </a:moveTo>
                  <a:lnTo>
                    <a:pt x="44137" y="24143"/>
                  </a:lnTo>
                  <a:lnTo>
                    <a:pt x="44137" y="29523"/>
                  </a:lnTo>
                  <a:lnTo>
                    <a:pt x="39480" y="32226"/>
                  </a:lnTo>
                  <a:lnTo>
                    <a:pt x="34796" y="29523"/>
                  </a:lnTo>
                  <a:lnTo>
                    <a:pt x="34796" y="24143"/>
                  </a:lnTo>
                  <a:lnTo>
                    <a:pt x="39480" y="21440"/>
                  </a:lnTo>
                  <a:close/>
                  <a:moveTo>
                    <a:pt x="15712" y="29684"/>
                  </a:moveTo>
                  <a:lnTo>
                    <a:pt x="20369" y="32387"/>
                  </a:lnTo>
                  <a:lnTo>
                    <a:pt x="20369" y="37767"/>
                  </a:lnTo>
                  <a:lnTo>
                    <a:pt x="15712" y="40470"/>
                  </a:lnTo>
                  <a:lnTo>
                    <a:pt x="11028" y="37767"/>
                  </a:lnTo>
                  <a:lnTo>
                    <a:pt x="11028" y="32387"/>
                  </a:lnTo>
                  <a:lnTo>
                    <a:pt x="15712" y="29684"/>
                  </a:lnTo>
                  <a:close/>
                  <a:moveTo>
                    <a:pt x="25213" y="29684"/>
                  </a:moveTo>
                  <a:lnTo>
                    <a:pt x="29871" y="32387"/>
                  </a:lnTo>
                  <a:lnTo>
                    <a:pt x="29871" y="37767"/>
                  </a:lnTo>
                  <a:lnTo>
                    <a:pt x="25213" y="40470"/>
                  </a:lnTo>
                  <a:lnTo>
                    <a:pt x="20529" y="37767"/>
                  </a:lnTo>
                  <a:lnTo>
                    <a:pt x="20529" y="32387"/>
                  </a:lnTo>
                  <a:lnTo>
                    <a:pt x="25213" y="29684"/>
                  </a:lnTo>
                  <a:close/>
                  <a:moveTo>
                    <a:pt x="34715" y="29684"/>
                  </a:moveTo>
                  <a:lnTo>
                    <a:pt x="39399" y="32387"/>
                  </a:lnTo>
                  <a:lnTo>
                    <a:pt x="39399" y="37767"/>
                  </a:lnTo>
                  <a:lnTo>
                    <a:pt x="34715" y="40470"/>
                  </a:lnTo>
                  <a:lnTo>
                    <a:pt x="30058" y="37767"/>
                  </a:lnTo>
                  <a:lnTo>
                    <a:pt x="30058" y="32387"/>
                  </a:lnTo>
                  <a:lnTo>
                    <a:pt x="34715" y="29684"/>
                  </a:lnTo>
                  <a:close/>
                  <a:moveTo>
                    <a:pt x="20369" y="1"/>
                  </a:moveTo>
                  <a:lnTo>
                    <a:pt x="20369" y="4818"/>
                  </a:lnTo>
                  <a:lnTo>
                    <a:pt x="15712" y="7522"/>
                  </a:lnTo>
                  <a:lnTo>
                    <a:pt x="11028" y="4818"/>
                  </a:lnTo>
                  <a:lnTo>
                    <a:pt x="11028" y="3159"/>
                  </a:lnTo>
                  <a:cubicBezTo>
                    <a:pt x="10974" y="3186"/>
                    <a:pt x="10921" y="3239"/>
                    <a:pt x="10867" y="3266"/>
                  </a:cubicBezTo>
                  <a:lnTo>
                    <a:pt x="10867" y="4818"/>
                  </a:lnTo>
                  <a:lnTo>
                    <a:pt x="6183" y="7522"/>
                  </a:lnTo>
                  <a:lnTo>
                    <a:pt x="5915" y="7361"/>
                  </a:lnTo>
                  <a:cubicBezTo>
                    <a:pt x="5889" y="7415"/>
                    <a:pt x="5835" y="7442"/>
                    <a:pt x="5808" y="7495"/>
                  </a:cubicBezTo>
                  <a:lnTo>
                    <a:pt x="6103" y="7656"/>
                  </a:lnTo>
                  <a:lnTo>
                    <a:pt x="6103" y="13062"/>
                  </a:lnTo>
                  <a:lnTo>
                    <a:pt x="1419" y="15766"/>
                  </a:lnTo>
                  <a:lnTo>
                    <a:pt x="1124" y="15578"/>
                  </a:lnTo>
                  <a:cubicBezTo>
                    <a:pt x="1124" y="15632"/>
                    <a:pt x="1098" y="15685"/>
                    <a:pt x="1071" y="15739"/>
                  </a:cubicBezTo>
                  <a:lnTo>
                    <a:pt x="1338" y="15899"/>
                  </a:lnTo>
                  <a:lnTo>
                    <a:pt x="1338" y="21306"/>
                  </a:lnTo>
                  <a:lnTo>
                    <a:pt x="0" y="22082"/>
                  </a:lnTo>
                  <a:cubicBezTo>
                    <a:pt x="0" y="22136"/>
                    <a:pt x="0" y="22216"/>
                    <a:pt x="0" y="22270"/>
                  </a:cubicBezTo>
                  <a:lnTo>
                    <a:pt x="1419" y="21440"/>
                  </a:lnTo>
                  <a:lnTo>
                    <a:pt x="6103" y="24143"/>
                  </a:lnTo>
                  <a:lnTo>
                    <a:pt x="6103" y="29523"/>
                  </a:lnTo>
                  <a:lnTo>
                    <a:pt x="1927" y="31932"/>
                  </a:lnTo>
                  <a:cubicBezTo>
                    <a:pt x="1954" y="31986"/>
                    <a:pt x="1981" y="32039"/>
                    <a:pt x="2008" y="32093"/>
                  </a:cubicBezTo>
                  <a:lnTo>
                    <a:pt x="6183" y="29684"/>
                  </a:lnTo>
                  <a:lnTo>
                    <a:pt x="10867" y="32387"/>
                  </a:lnTo>
                  <a:lnTo>
                    <a:pt x="10867" y="37767"/>
                  </a:lnTo>
                  <a:lnTo>
                    <a:pt x="7548" y="39694"/>
                  </a:lnTo>
                  <a:cubicBezTo>
                    <a:pt x="7575" y="39721"/>
                    <a:pt x="7628" y="39774"/>
                    <a:pt x="7682" y="39801"/>
                  </a:cubicBezTo>
                  <a:lnTo>
                    <a:pt x="10947" y="37928"/>
                  </a:lnTo>
                  <a:lnTo>
                    <a:pt x="15605" y="40631"/>
                  </a:lnTo>
                  <a:lnTo>
                    <a:pt x="15605" y="44405"/>
                  </a:lnTo>
                  <a:cubicBezTo>
                    <a:pt x="15658" y="44405"/>
                    <a:pt x="15738" y="44432"/>
                    <a:pt x="15792" y="44458"/>
                  </a:cubicBezTo>
                  <a:lnTo>
                    <a:pt x="15792" y="40631"/>
                  </a:lnTo>
                  <a:lnTo>
                    <a:pt x="20449" y="37928"/>
                  </a:lnTo>
                  <a:lnTo>
                    <a:pt x="25133" y="40631"/>
                  </a:lnTo>
                  <a:lnTo>
                    <a:pt x="25133" y="45449"/>
                  </a:lnTo>
                  <a:cubicBezTo>
                    <a:pt x="25187" y="45449"/>
                    <a:pt x="25240" y="45449"/>
                    <a:pt x="25294" y="45422"/>
                  </a:cubicBezTo>
                  <a:lnTo>
                    <a:pt x="25294" y="40631"/>
                  </a:lnTo>
                  <a:lnTo>
                    <a:pt x="29978" y="37928"/>
                  </a:lnTo>
                  <a:lnTo>
                    <a:pt x="34635" y="40631"/>
                  </a:lnTo>
                  <a:lnTo>
                    <a:pt x="34635" y="42290"/>
                  </a:lnTo>
                  <a:cubicBezTo>
                    <a:pt x="34688" y="42237"/>
                    <a:pt x="34742" y="42210"/>
                    <a:pt x="34796" y="42183"/>
                  </a:cubicBezTo>
                  <a:lnTo>
                    <a:pt x="34796" y="40631"/>
                  </a:lnTo>
                  <a:lnTo>
                    <a:pt x="39480" y="37928"/>
                  </a:lnTo>
                  <a:lnTo>
                    <a:pt x="39747" y="38088"/>
                  </a:lnTo>
                  <a:cubicBezTo>
                    <a:pt x="39774" y="38035"/>
                    <a:pt x="39827" y="37981"/>
                    <a:pt x="39854" y="37954"/>
                  </a:cubicBezTo>
                  <a:lnTo>
                    <a:pt x="39560" y="37767"/>
                  </a:lnTo>
                  <a:lnTo>
                    <a:pt x="39560" y="32387"/>
                  </a:lnTo>
                  <a:lnTo>
                    <a:pt x="44244" y="29684"/>
                  </a:lnTo>
                  <a:lnTo>
                    <a:pt x="44538" y="29871"/>
                  </a:lnTo>
                  <a:cubicBezTo>
                    <a:pt x="44565" y="29791"/>
                    <a:pt x="44565" y="29737"/>
                    <a:pt x="44592" y="29684"/>
                  </a:cubicBezTo>
                  <a:lnTo>
                    <a:pt x="44324" y="29523"/>
                  </a:lnTo>
                  <a:lnTo>
                    <a:pt x="44324" y="24143"/>
                  </a:lnTo>
                  <a:lnTo>
                    <a:pt x="45662" y="23367"/>
                  </a:lnTo>
                  <a:cubicBezTo>
                    <a:pt x="45662" y="23314"/>
                    <a:pt x="45662" y="23233"/>
                    <a:pt x="45662" y="23153"/>
                  </a:cubicBezTo>
                  <a:lnTo>
                    <a:pt x="44244" y="23983"/>
                  </a:lnTo>
                  <a:lnTo>
                    <a:pt x="39560" y="21306"/>
                  </a:lnTo>
                  <a:lnTo>
                    <a:pt x="39560" y="15899"/>
                  </a:lnTo>
                  <a:lnTo>
                    <a:pt x="43735" y="13491"/>
                  </a:lnTo>
                  <a:cubicBezTo>
                    <a:pt x="43709" y="13437"/>
                    <a:pt x="43682" y="13383"/>
                    <a:pt x="43655" y="13330"/>
                  </a:cubicBezTo>
                  <a:lnTo>
                    <a:pt x="39480" y="15766"/>
                  </a:lnTo>
                  <a:lnTo>
                    <a:pt x="34796" y="13062"/>
                  </a:lnTo>
                  <a:lnTo>
                    <a:pt x="34796" y="7656"/>
                  </a:lnTo>
                  <a:lnTo>
                    <a:pt x="38114" y="5755"/>
                  </a:lnTo>
                  <a:cubicBezTo>
                    <a:pt x="38088" y="5702"/>
                    <a:pt x="38034" y="5675"/>
                    <a:pt x="37981" y="5621"/>
                  </a:cubicBezTo>
                  <a:lnTo>
                    <a:pt x="34715" y="7522"/>
                  </a:lnTo>
                  <a:lnTo>
                    <a:pt x="30058" y="4818"/>
                  </a:lnTo>
                  <a:lnTo>
                    <a:pt x="30058" y="1045"/>
                  </a:lnTo>
                  <a:cubicBezTo>
                    <a:pt x="30004" y="1018"/>
                    <a:pt x="29951" y="1018"/>
                    <a:pt x="29871" y="991"/>
                  </a:cubicBezTo>
                  <a:lnTo>
                    <a:pt x="29871" y="4818"/>
                  </a:lnTo>
                  <a:lnTo>
                    <a:pt x="25213" y="7522"/>
                  </a:lnTo>
                  <a:lnTo>
                    <a:pt x="20529" y="4818"/>
                  </a:lnTo>
                  <a:lnTo>
                    <a:pt x="2052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73" name="Google Shape;2573;p110"/>
            <p:cNvSpPr/>
            <p:nvPr/>
          </p:nvSpPr>
          <p:spPr>
            <a:xfrm>
              <a:off x="7236329" y="1587480"/>
              <a:ext cx="12035" cy="9350"/>
            </a:xfrm>
            <a:custGeom>
              <a:rect b="b" l="l" r="r" t="t"/>
              <a:pathLst>
                <a:path extrusionOk="0" h="188" w="242">
                  <a:moveTo>
                    <a:pt x="161" y="0"/>
                  </a:moveTo>
                  <a:cubicBezTo>
                    <a:pt x="108" y="27"/>
                    <a:pt x="54" y="81"/>
                    <a:pt x="1" y="107"/>
                  </a:cubicBezTo>
                  <a:lnTo>
                    <a:pt x="161" y="188"/>
                  </a:lnTo>
                  <a:lnTo>
                    <a:pt x="242" y="54"/>
                  </a:lnTo>
                  <a:lnTo>
                    <a:pt x="16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74" name="Google Shape;2574;p110"/>
            <p:cNvSpPr/>
            <p:nvPr/>
          </p:nvSpPr>
          <p:spPr>
            <a:xfrm>
              <a:off x="7364144" y="1394464"/>
              <a:ext cx="356781" cy="300882"/>
            </a:xfrm>
            <a:custGeom>
              <a:rect b="b" l="l" r="r" t="t"/>
              <a:pathLst>
                <a:path extrusionOk="0" h="6050" w="7174">
                  <a:moveTo>
                    <a:pt x="7173" y="0"/>
                  </a:moveTo>
                  <a:lnTo>
                    <a:pt x="7173" y="0"/>
                  </a:lnTo>
                  <a:cubicBezTo>
                    <a:pt x="7013" y="27"/>
                    <a:pt x="6852" y="54"/>
                    <a:pt x="6692" y="81"/>
                  </a:cubicBezTo>
                  <a:lnTo>
                    <a:pt x="3667" y="1794"/>
                  </a:lnTo>
                  <a:lnTo>
                    <a:pt x="3667" y="830"/>
                  </a:lnTo>
                  <a:cubicBezTo>
                    <a:pt x="3614" y="857"/>
                    <a:pt x="3560" y="857"/>
                    <a:pt x="3507" y="884"/>
                  </a:cubicBezTo>
                  <a:lnTo>
                    <a:pt x="3507" y="1794"/>
                  </a:lnTo>
                  <a:lnTo>
                    <a:pt x="2516" y="1231"/>
                  </a:lnTo>
                  <a:cubicBezTo>
                    <a:pt x="2463" y="1258"/>
                    <a:pt x="2382" y="1285"/>
                    <a:pt x="2329" y="1312"/>
                  </a:cubicBezTo>
                  <a:lnTo>
                    <a:pt x="3426" y="1954"/>
                  </a:lnTo>
                  <a:lnTo>
                    <a:pt x="0" y="3935"/>
                  </a:lnTo>
                  <a:lnTo>
                    <a:pt x="81" y="4069"/>
                  </a:lnTo>
                  <a:lnTo>
                    <a:pt x="3507" y="2115"/>
                  </a:lnTo>
                  <a:lnTo>
                    <a:pt x="3507" y="6049"/>
                  </a:lnTo>
                  <a:lnTo>
                    <a:pt x="3667" y="6049"/>
                  </a:lnTo>
                  <a:lnTo>
                    <a:pt x="3667" y="2115"/>
                  </a:lnTo>
                  <a:lnTo>
                    <a:pt x="7093" y="4069"/>
                  </a:lnTo>
                  <a:lnTo>
                    <a:pt x="7173" y="3935"/>
                  </a:lnTo>
                  <a:lnTo>
                    <a:pt x="3774" y="1954"/>
                  </a:lnTo>
                  <a:lnTo>
                    <a:pt x="717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75" name="Google Shape;2575;p110"/>
            <p:cNvSpPr/>
            <p:nvPr/>
          </p:nvSpPr>
          <p:spPr>
            <a:xfrm>
              <a:off x="7836713" y="1386456"/>
              <a:ext cx="358124" cy="308889"/>
            </a:xfrm>
            <a:custGeom>
              <a:rect b="b" l="l" r="r" t="t"/>
              <a:pathLst>
                <a:path extrusionOk="0" h="6211" w="7201">
                  <a:moveTo>
                    <a:pt x="107" y="1"/>
                  </a:moveTo>
                  <a:lnTo>
                    <a:pt x="0" y="134"/>
                  </a:lnTo>
                  <a:lnTo>
                    <a:pt x="3426" y="2115"/>
                  </a:lnTo>
                  <a:lnTo>
                    <a:pt x="0" y="4096"/>
                  </a:lnTo>
                  <a:lnTo>
                    <a:pt x="107" y="4230"/>
                  </a:lnTo>
                  <a:lnTo>
                    <a:pt x="3506" y="2276"/>
                  </a:lnTo>
                  <a:lnTo>
                    <a:pt x="3506" y="6210"/>
                  </a:lnTo>
                  <a:lnTo>
                    <a:pt x="3694" y="6210"/>
                  </a:lnTo>
                  <a:lnTo>
                    <a:pt x="3694" y="2276"/>
                  </a:lnTo>
                  <a:lnTo>
                    <a:pt x="7093" y="4230"/>
                  </a:lnTo>
                  <a:lnTo>
                    <a:pt x="7200" y="4096"/>
                  </a:lnTo>
                  <a:lnTo>
                    <a:pt x="3774" y="2115"/>
                  </a:lnTo>
                  <a:lnTo>
                    <a:pt x="6558" y="509"/>
                  </a:lnTo>
                  <a:cubicBezTo>
                    <a:pt x="6477" y="482"/>
                    <a:pt x="6397" y="456"/>
                    <a:pt x="6317" y="456"/>
                  </a:cubicBezTo>
                  <a:lnTo>
                    <a:pt x="3694" y="1955"/>
                  </a:lnTo>
                  <a:lnTo>
                    <a:pt x="3694" y="1"/>
                  </a:lnTo>
                  <a:lnTo>
                    <a:pt x="3506" y="1"/>
                  </a:lnTo>
                  <a:lnTo>
                    <a:pt x="3506" y="1955"/>
                  </a:lnTo>
                  <a:lnTo>
                    <a:pt x="107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76" name="Google Shape;2576;p110"/>
            <p:cNvSpPr/>
            <p:nvPr/>
          </p:nvSpPr>
          <p:spPr>
            <a:xfrm>
              <a:off x="8310574" y="1516908"/>
              <a:ext cx="135819" cy="79920"/>
            </a:xfrm>
            <a:custGeom>
              <a:rect b="b" l="l" r="r" t="t"/>
              <a:pathLst>
                <a:path extrusionOk="0" h="1607" w="2731">
                  <a:moveTo>
                    <a:pt x="2543" y="1"/>
                  </a:moveTo>
                  <a:lnTo>
                    <a:pt x="1" y="1473"/>
                  </a:lnTo>
                  <a:lnTo>
                    <a:pt x="81" y="1607"/>
                  </a:lnTo>
                  <a:lnTo>
                    <a:pt x="2731" y="81"/>
                  </a:lnTo>
                  <a:cubicBezTo>
                    <a:pt x="2677" y="54"/>
                    <a:pt x="2597" y="27"/>
                    <a:pt x="254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77" name="Google Shape;2577;p110"/>
            <p:cNvSpPr/>
            <p:nvPr/>
          </p:nvSpPr>
          <p:spPr>
            <a:xfrm>
              <a:off x="8484940" y="1543565"/>
              <a:ext cx="8057" cy="151784"/>
            </a:xfrm>
            <a:custGeom>
              <a:rect b="b" l="l" r="r" t="t"/>
              <a:pathLst>
                <a:path extrusionOk="0" h="3052" w="162">
                  <a:moveTo>
                    <a:pt x="1" y="0"/>
                  </a:moveTo>
                  <a:lnTo>
                    <a:pt x="1" y="3051"/>
                  </a:lnTo>
                  <a:lnTo>
                    <a:pt x="162" y="3051"/>
                  </a:lnTo>
                  <a:lnTo>
                    <a:pt x="162" y="107"/>
                  </a:lnTo>
                  <a:cubicBezTo>
                    <a:pt x="108" y="54"/>
                    <a:pt x="54" y="27"/>
                    <a:pt x="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78" name="Google Shape;2578;p110"/>
            <p:cNvSpPr/>
            <p:nvPr/>
          </p:nvSpPr>
          <p:spPr>
            <a:xfrm>
              <a:off x="6838311" y="2099984"/>
              <a:ext cx="2735" cy="5371"/>
            </a:xfrm>
            <a:custGeom>
              <a:rect b="b" l="l" r="r" t="t"/>
              <a:pathLst>
                <a:path extrusionOk="0" h="108" w="55">
                  <a:moveTo>
                    <a:pt x="54" y="0"/>
                  </a:moveTo>
                  <a:cubicBezTo>
                    <a:pt x="28" y="27"/>
                    <a:pt x="28" y="54"/>
                    <a:pt x="1" y="107"/>
                  </a:cubicBezTo>
                  <a:lnTo>
                    <a:pt x="54" y="107"/>
                  </a:lnTo>
                  <a:lnTo>
                    <a:pt x="5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79" name="Google Shape;2579;p110"/>
            <p:cNvSpPr/>
            <p:nvPr/>
          </p:nvSpPr>
          <p:spPr>
            <a:xfrm>
              <a:off x="7012727" y="1801781"/>
              <a:ext cx="2686" cy="2735"/>
            </a:xfrm>
            <a:custGeom>
              <a:rect b="b" l="l" r="r" t="t"/>
              <a:pathLst>
                <a:path extrusionOk="0" h="55" w="54">
                  <a:moveTo>
                    <a:pt x="54" y="1"/>
                  </a:moveTo>
                  <a:cubicBezTo>
                    <a:pt x="27" y="27"/>
                    <a:pt x="27" y="27"/>
                    <a:pt x="0" y="54"/>
                  </a:cubicBezTo>
                  <a:lnTo>
                    <a:pt x="54" y="27"/>
                  </a:lnTo>
                  <a:lnTo>
                    <a:pt x="54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80" name="Google Shape;2580;p110"/>
            <p:cNvSpPr/>
            <p:nvPr/>
          </p:nvSpPr>
          <p:spPr>
            <a:xfrm>
              <a:off x="6912862" y="1942876"/>
              <a:ext cx="102548" cy="63956"/>
            </a:xfrm>
            <a:custGeom>
              <a:rect b="b" l="l" r="r" t="t"/>
              <a:pathLst>
                <a:path extrusionOk="0" h="1286" w="2062">
                  <a:moveTo>
                    <a:pt x="81" y="1"/>
                  </a:moveTo>
                  <a:cubicBezTo>
                    <a:pt x="54" y="54"/>
                    <a:pt x="27" y="108"/>
                    <a:pt x="1" y="135"/>
                  </a:cubicBezTo>
                  <a:lnTo>
                    <a:pt x="1981" y="1285"/>
                  </a:lnTo>
                  <a:lnTo>
                    <a:pt x="2062" y="1125"/>
                  </a:lnTo>
                  <a:lnTo>
                    <a:pt x="8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81" name="Google Shape;2581;p110"/>
            <p:cNvSpPr/>
            <p:nvPr/>
          </p:nvSpPr>
          <p:spPr>
            <a:xfrm>
              <a:off x="7131192" y="1696645"/>
              <a:ext cx="356781" cy="408702"/>
            </a:xfrm>
            <a:custGeom>
              <a:rect b="b" l="l" r="r" t="t"/>
              <a:pathLst>
                <a:path extrusionOk="0" h="8218" w="7174">
                  <a:moveTo>
                    <a:pt x="3507" y="0"/>
                  </a:moveTo>
                  <a:lnTo>
                    <a:pt x="3507" y="3961"/>
                  </a:lnTo>
                  <a:lnTo>
                    <a:pt x="81" y="1981"/>
                  </a:lnTo>
                  <a:lnTo>
                    <a:pt x="0" y="2141"/>
                  </a:lnTo>
                  <a:lnTo>
                    <a:pt x="3426" y="4095"/>
                  </a:lnTo>
                  <a:lnTo>
                    <a:pt x="0" y="6076"/>
                  </a:lnTo>
                  <a:lnTo>
                    <a:pt x="81" y="6236"/>
                  </a:lnTo>
                  <a:lnTo>
                    <a:pt x="3507" y="4256"/>
                  </a:lnTo>
                  <a:lnTo>
                    <a:pt x="3507" y="8217"/>
                  </a:lnTo>
                  <a:lnTo>
                    <a:pt x="3667" y="8217"/>
                  </a:lnTo>
                  <a:lnTo>
                    <a:pt x="3667" y="4256"/>
                  </a:lnTo>
                  <a:lnTo>
                    <a:pt x="7093" y="6236"/>
                  </a:lnTo>
                  <a:lnTo>
                    <a:pt x="7173" y="6076"/>
                  </a:lnTo>
                  <a:lnTo>
                    <a:pt x="3774" y="4095"/>
                  </a:lnTo>
                  <a:lnTo>
                    <a:pt x="7173" y="2141"/>
                  </a:lnTo>
                  <a:lnTo>
                    <a:pt x="7093" y="1981"/>
                  </a:lnTo>
                  <a:lnTo>
                    <a:pt x="3667" y="3961"/>
                  </a:lnTo>
                  <a:lnTo>
                    <a:pt x="3667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82" name="Google Shape;2582;p110"/>
            <p:cNvSpPr/>
            <p:nvPr/>
          </p:nvSpPr>
          <p:spPr>
            <a:xfrm>
              <a:off x="7603761" y="1696645"/>
              <a:ext cx="358124" cy="407359"/>
            </a:xfrm>
            <a:custGeom>
              <a:rect b="b" l="l" r="r" t="t"/>
              <a:pathLst>
                <a:path extrusionOk="0" h="8191" w="7201">
                  <a:moveTo>
                    <a:pt x="3506" y="0"/>
                  </a:moveTo>
                  <a:lnTo>
                    <a:pt x="3506" y="3961"/>
                  </a:lnTo>
                  <a:lnTo>
                    <a:pt x="80" y="1981"/>
                  </a:lnTo>
                  <a:lnTo>
                    <a:pt x="0" y="2141"/>
                  </a:lnTo>
                  <a:lnTo>
                    <a:pt x="3426" y="4095"/>
                  </a:lnTo>
                  <a:lnTo>
                    <a:pt x="0" y="6076"/>
                  </a:lnTo>
                  <a:lnTo>
                    <a:pt x="80" y="6236"/>
                  </a:lnTo>
                  <a:lnTo>
                    <a:pt x="3506" y="4256"/>
                  </a:lnTo>
                  <a:lnTo>
                    <a:pt x="3506" y="8190"/>
                  </a:lnTo>
                  <a:lnTo>
                    <a:pt x="3694" y="8190"/>
                  </a:lnTo>
                  <a:lnTo>
                    <a:pt x="3694" y="4256"/>
                  </a:lnTo>
                  <a:lnTo>
                    <a:pt x="7093" y="6236"/>
                  </a:lnTo>
                  <a:lnTo>
                    <a:pt x="7200" y="6076"/>
                  </a:lnTo>
                  <a:lnTo>
                    <a:pt x="3774" y="4095"/>
                  </a:lnTo>
                  <a:lnTo>
                    <a:pt x="7200" y="2141"/>
                  </a:lnTo>
                  <a:lnTo>
                    <a:pt x="7093" y="1981"/>
                  </a:lnTo>
                  <a:lnTo>
                    <a:pt x="3694" y="3961"/>
                  </a:lnTo>
                  <a:lnTo>
                    <a:pt x="369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83" name="Google Shape;2583;p110"/>
            <p:cNvSpPr/>
            <p:nvPr/>
          </p:nvSpPr>
          <p:spPr>
            <a:xfrm>
              <a:off x="8077622" y="1696645"/>
              <a:ext cx="356781" cy="407359"/>
            </a:xfrm>
            <a:custGeom>
              <a:rect b="b" l="l" r="r" t="t"/>
              <a:pathLst>
                <a:path extrusionOk="0" h="8191" w="7174">
                  <a:moveTo>
                    <a:pt x="3507" y="0"/>
                  </a:moveTo>
                  <a:lnTo>
                    <a:pt x="3480" y="3961"/>
                  </a:lnTo>
                  <a:lnTo>
                    <a:pt x="81" y="1981"/>
                  </a:lnTo>
                  <a:lnTo>
                    <a:pt x="1" y="2141"/>
                  </a:lnTo>
                  <a:lnTo>
                    <a:pt x="3400" y="4095"/>
                  </a:lnTo>
                  <a:lnTo>
                    <a:pt x="1" y="6076"/>
                  </a:lnTo>
                  <a:lnTo>
                    <a:pt x="81" y="6236"/>
                  </a:lnTo>
                  <a:lnTo>
                    <a:pt x="3480" y="4256"/>
                  </a:lnTo>
                  <a:lnTo>
                    <a:pt x="3480" y="8190"/>
                  </a:lnTo>
                  <a:lnTo>
                    <a:pt x="3668" y="8190"/>
                  </a:lnTo>
                  <a:lnTo>
                    <a:pt x="3668" y="4256"/>
                  </a:lnTo>
                  <a:lnTo>
                    <a:pt x="7094" y="6236"/>
                  </a:lnTo>
                  <a:lnTo>
                    <a:pt x="7174" y="6076"/>
                  </a:lnTo>
                  <a:lnTo>
                    <a:pt x="3748" y="4095"/>
                  </a:lnTo>
                  <a:lnTo>
                    <a:pt x="7174" y="2141"/>
                  </a:lnTo>
                  <a:lnTo>
                    <a:pt x="7094" y="1981"/>
                  </a:lnTo>
                  <a:lnTo>
                    <a:pt x="3668" y="3961"/>
                  </a:lnTo>
                  <a:lnTo>
                    <a:pt x="3668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84" name="Google Shape;2584;p110"/>
            <p:cNvSpPr/>
            <p:nvPr/>
          </p:nvSpPr>
          <p:spPr>
            <a:xfrm>
              <a:off x="8550190" y="1736581"/>
              <a:ext cx="356781" cy="367424"/>
            </a:xfrm>
            <a:custGeom>
              <a:rect b="b" l="l" r="r" t="t"/>
              <a:pathLst>
                <a:path extrusionOk="0" h="7388" w="7174">
                  <a:moveTo>
                    <a:pt x="3507" y="0"/>
                  </a:moveTo>
                  <a:lnTo>
                    <a:pt x="3507" y="3158"/>
                  </a:lnTo>
                  <a:lnTo>
                    <a:pt x="81" y="1178"/>
                  </a:lnTo>
                  <a:lnTo>
                    <a:pt x="0" y="1312"/>
                  </a:lnTo>
                  <a:lnTo>
                    <a:pt x="3426" y="3292"/>
                  </a:lnTo>
                  <a:lnTo>
                    <a:pt x="0" y="5273"/>
                  </a:lnTo>
                  <a:lnTo>
                    <a:pt x="81" y="5433"/>
                  </a:lnTo>
                  <a:lnTo>
                    <a:pt x="3507" y="3453"/>
                  </a:lnTo>
                  <a:lnTo>
                    <a:pt x="3507" y="7387"/>
                  </a:lnTo>
                  <a:lnTo>
                    <a:pt x="3667" y="7387"/>
                  </a:lnTo>
                  <a:lnTo>
                    <a:pt x="3667" y="3453"/>
                  </a:lnTo>
                  <a:lnTo>
                    <a:pt x="7093" y="5407"/>
                  </a:lnTo>
                  <a:lnTo>
                    <a:pt x="7174" y="5273"/>
                  </a:lnTo>
                  <a:lnTo>
                    <a:pt x="3748" y="3292"/>
                  </a:lnTo>
                  <a:lnTo>
                    <a:pt x="5434" y="2329"/>
                  </a:lnTo>
                  <a:cubicBezTo>
                    <a:pt x="5380" y="2302"/>
                    <a:pt x="5354" y="2248"/>
                    <a:pt x="5327" y="2195"/>
                  </a:cubicBezTo>
                  <a:lnTo>
                    <a:pt x="3667" y="3158"/>
                  </a:lnTo>
                  <a:lnTo>
                    <a:pt x="3667" y="187"/>
                  </a:lnTo>
                  <a:cubicBezTo>
                    <a:pt x="3614" y="134"/>
                    <a:pt x="3560" y="80"/>
                    <a:pt x="350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85" name="Google Shape;2585;p110"/>
            <p:cNvSpPr/>
            <p:nvPr/>
          </p:nvSpPr>
          <p:spPr>
            <a:xfrm>
              <a:off x="6891576" y="2115948"/>
              <a:ext cx="356781" cy="407359"/>
            </a:xfrm>
            <a:custGeom>
              <a:rect b="b" l="l" r="r" t="t"/>
              <a:pathLst>
                <a:path extrusionOk="0" h="8191" w="7174">
                  <a:moveTo>
                    <a:pt x="3507" y="0"/>
                  </a:moveTo>
                  <a:lnTo>
                    <a:pt x="3507" y="3935"/>
                  </a:lnTo>
                  <a:lnTo>
                    <a:pt x="81" y="1981"/>
                  </a:lnTo>
                  <a:lnTo>
                    <a:pt x="0" y="2115"/>
                  </a:lnTo>
                  <a:lnTo>
                    <a:pt x="3426" y="4095"/>
                  </a:lnTo>
                  <a:lnTo>
                    <a:pt x="0" y="6076"/>
                  </a:lnTo>
                  <a:lnTo>
                    <a:pt x="81" y="6210"/>
                  </a:lnTo>
                  <a:lnTo>
                    <a:pt x="3507" y="4229"/>
                  </a:lnTo>
                  <a:lnTo>
                    <a:pt x="3507" y="8191"/>
                  </a:lnTo>
                  <a:lnTo>
                    <a:pt x="3667" y="8191"/>
                  </a:lnTo>
                  <a:lnTo>
                    <a:pt x="3667" y="4229"/>
                  </a:lnTo>
                  <a:lnTo>
                    <a:pt x="7093" y="6210"/>
                  </a:lnTo>
                  <a:lnTo>
                    <a:pt x="7174" y="6076"/>
                  </a:lnTo>
                  <a:lnTo>
                    <a:pt x="3748" y="4095"/>
                  </a:lnTo>
                  <a:lnTo>
                    <a:pt x="7174" y="2115"/>
                  </a:lnTo>
                  <a:lnTo>
                    <a:pt x="7093" y="1981"/>
                  </a:lnTo>
                  <a:lnTo>
                    <a:pt x="3667" y="3935"/>
                  </a:lnTo>
                  <a:lnTo>
                    <a:pt x="3667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86" name="Google Shape;2586;p110"/>
            <p:cNvSpPr/>
            <p:nvPr/>
          </p:nvSpPr>
          <p:spPr>
            <a:xfrm>
              <a:off x="7364144" y="2115948"/>
              <a:ext cx="356781" cy="407359"/>
            </a:xfrm>
            <a:custGeom>
              <a:rect b="b" l="l" r="r" t="t"/>
              <a:pathLst>
                <a:path extrusionOk="0" h="8191" w="7174">
                  <a:moveTo>
                    <a:pt x="3507" y="0"/>
                  </a:moveTo>
                  <a:lnTo>
                    <a:pt x="3507" y="3935"/>
                  </a:lnTo>
                  <a:lnTo>
                    <a:pt x="81" y="1954"/>
                  </a:lnTo>
                  <a:lnTo>
                    <a:pt x="0" y="2115"/>
                  </a:lnTo>
                  <a:lnTo>
                    <a:pt x="3426" y="4095"/>
                  </a:lnTo>
                  <a:lnTo>
                    <a:pt x="0" y="6049"/>
                  </a:lnTo>
                  <a:lnTo>
                    <a:pt x="81" y="6210"/>
                  </a:lnTo>
                  <a:lnTo>
                    <a:pt x="3507" y="4229"/>
                  </a:lnTo>
                  <a:lnTo>
                    <a:pt x="3507" y="8191"/>
                  </a:lnTo>
                  <a:lnTo>
                    <a:pt x="3667" y="8191"/>
                  </a:lnTo>
                  <a:lnTo>
                    <a:pt x="3667" y="4229"/>
                  </a:lnTo>
                  <a:lnTo>
                    <a:pt x="7093" y="6210"/>
                  </a:lnTo>
                  <a:lnTo>
                    <a:pt x="7173" y="6049"/>
                  </a:lnTo>
                  <a:lnTo>
                    <a:pt x="3774" y="4095"/>
                  </a:lnTo>
                  <a:lnTo>
                    <a:pt x="7173" y="2115"/>
                  </a:lnTo>
                  <a:lnTo>
                    <a:pt x="7093" y="1954"/>
                  </a:lnTo>
                  <a:lnTo>
                    <a:pt x="3667" y="3935"/>
                  </a:lnTo>
                  <a:lnTo>
                    <a:pt x="369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87" name="Google Shape;2587;p110"/>
            <p:cNvSpPr/>
            <p:nvPr/>
          </p:nvSpPr>
          <p:spPr>
            <a:xfrm>
              <a:off x="7836713" y="2115948"/>
              <a:ext cx="358124" cy="407359"/>
            </a:xfrm>
            <a:custGeom>
              <a:rect b="b" l="l" r="r" t="t"/>
              <a:pathLst>
                <a:path extrusionOk="0" h="8191" w="7201">
                  <a:moveTo>
                    <a:pt x="3506" y="0"/>
                  </a:moveTo>
                  <a:lnTo>
                    <a:pt x="3506" y="3935"/>
                  </a:lnTo>
                  <a:lnTo>
                    <a:pt x="107" y="1954"/>
                  </a:lnTo>
                  <a:lnTo>
                    <a:pt x="0" y="2115"/>
                  </a:lnTo>
                  <a:lnTo>
                    <a:pt x="3426" y="4095"/>
                  </a:lnTo>
                  <a:lnTo>
                    <a:pt x="0" y="6049"/>
                  </a:lnTo>
                  <a:lnTo>
                    <a:pt x="107" y="6210"/>
                  </a:lnTo>
                  <a:lnTo>
                    <a:pt x="3506" y="4229"/>
                  </a:lnTo>
                  <a:lnTo>
                    <a:pt x="3506" y="8191"/>
                  </a:lnTo>
                  <a:lnTo>
                    <a:pt x="3694" y="8191"/>
                  </a:lnTo>
                  <a:lnTo>
                    <a:pt x="3694" y="4229"/>
                  </a:lnTo>
                  <a:lnTo>
                    <a:pt x="7093" y="6210"/>
                  </a:lnTo>
                  <a:lnTo>
                    <a:pt x="7200" y="6049"/>
                  </a:lnTo>
                  <a:lnTo>
                    <a:pt x="3774" y="4095"/>
                  </a:lnTo>
                  <a:lnTo>
                    <a:pt x="7200" y="2115"/>
                  </a:lnTo>
                  <a:lnTo>
                    <a:pt x="7120" y="1954"/>
                  </a:lnTo>
                  <a:lnTo>
                    <a:pt x="3694" y="3935"/>
                  </a:lnTo>
                  <a:lnTo>
                    <a:pt x="369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88" name="Google Shape;2588;p110"/>
            <p:cNvSpPr/>
            <p:nvPr/>
          </p:nvSpPr>
          <p:spPr>
            <a:xfrm>
              <a:off x="8310574" y="2114606"/>
              <a:ext cx="356781" cy="408702"/>
            </a:xfrm>
            <a:custGeom>
              <a:rect b="b" l="l" r="r" t="t"/>
              <a:pathLst>
                <a:path extrusionOk="0" h="8218" w="7174">
                  <a:moveTo>
                    <a:pt x="3507" y="0"/>
                  </a:moveTo>
                  <a:lnTo>
                    <a:pt x="3507" y="3962"/>
                  </a:lnTo>
                  <a:lnTo>
                    <a:pt x="81" y="1981"/>
                  </a:lnTo>
                  <a:lnTo>
                    <a:pt x="1" y="2142"/>
                  </a:lnTo>
                  <a:lnTo>
                    <a:pt x="3400" y="4122"/>
                  </a:lnTo>
                  <a:lnTo>
                    <a:pt x="1" y="6076"/>
                  </a:lnTo>
                  <a:lnTo>
                    <a:pt x="81" y="6237"/>
                  </a:lnTo>
                  <a:lnTo>
                    <a:pt x="3507" y="4256"/>
                  </a:lnTo>
                  <a:lnTo>
                    <a:pt x="3507" y="8218"/>
                  </a:lnTo>
                  <a:lnTo>
                    <a:pt x="3668" y="8218"/>
                  </a:lnTo>
                  <a:lnTo>
                    <a:pt x="3668" y="4256"/>
                  </a:lnTo>
                  <a:lnTo>
                    <a:pt x="7094" y="6237"/>
                  </a:lnTo>
                  <a:lnTo>
                    <a:pt x="7174" y="6076"/>
                  </a:lnTo>
                  <a:lnTo>
                    <a:pt x="3748" y="4122"/>
                  </a:lnTo>
                  <a:lnTo>
                    <a:pt x="7174" y="2142"/>
                  </a:lnTo>
                  <a:lnTo>
                    <a:pt x="7094" y="1981"/>
                  </a:lnTo>
                  <a:lnTo>
                    <a:pt x="3668" y="3962"/>
                  </a:lnTo>
                  <a:lnTo>
                    <a:pt x="3668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89" name="Google Shape;2589;p110"/>
            <p:cNvSpPr/>
            <p:nvPr/>
          </p:nvSpPr>
          <p:spPr>
            <a:xfrm>
              <a:off x="8783142" y="2114606"/>
              <a:ext cx="239661" cy="408702"/>
            </a:xfrm>
            <a:custGeom>
              <a:rect b="b" l="l" r="r" t="t"/>
              <a:pathLst>
                <a:path extrusionOk="0" h="8218" w="4819">
                  <a:moveTo>
                    <a:pt x="3507" y="0"/>
                  </a:moveTo>
                  <a:lnTo>
                    <a:pt x="3507" y="3962"/>
                  </a:lnTo>
                  <a:lnTo>
                    <a:pt x="81" y="1981"/>
                  </a:lnTo>
                  <a:lnTo>
                    <a:pt x="0" y="2142"/>
                  </a:lnTo>
                  <a:lnTo>
                    <a:pt x="3426" y="4096"/>
                  </a:lnTo>
                  <a:lnTo>
                    <a:pt x="0" y="6076"/>
                  </a:lnTo>
                  <a:lnTo>
                    <a:pt x="81" y="6237"/>
                  </a:lnTo>
                  <a:lnTo>
                    <a:pt x="3507" y="4256"/>
                  </a:lnTo>
                  <a:lnTo>
                    <a:pt x="3507" y="8218"/>
                  </a:lnTo>
                  <a:lnTo>
                    <a:pt x="3667" y="8218"/>
                  </a:lnTo>
                  <a:lnTo>
                    <a:pt x="3667" y="4256"/>
                  </a:lnTo>
                  <a:lnTo>
                    <a:pt x="4818" y="4925"/>
                  </a:lnTo>
                  <a:cubicBezTo>
                    <a:pt x="4818" y="4845"/>
                    <a:pt x="4818" y="4765"/>
                    <a:pt x="4792" y="4711"/>
                  </a:cubicBezTo>
                  <a:lnTo>
                    <a:pt x="3774" y="4096"/>
                  </a:lnTo>
                  <a:lnTo>
                    <a:pt x="4604" y="3614"/>
                  </a:lnTo>
                  <a:cubicBezTo>
                    <a:pt x="4604" y="3560"/>
                    <a:pt x="4577" y="3507"/>
                    <a:pt x="4577" y="3453"/>
                  </a:cubicBezTo>
                  <a:lnTo>
                    <a:pt x="3667" y="3962"/>
                  </a:lnTo>
                  <a:lnTo>
                    <a:pt x="3667" y="295"/>
                  </a:lnTo>
                  <a:cubicBezTo>
                    <a:pt x="3641" y="188"/>
                    <a:pt x="3614" y="108"/>
                    <a:pt x="358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90" name="Google Shape;2590;p110"/>
            <p:cNvSpPr/>
            <p:nvPr/>
          </p:nvSpPr>
          <p:spPr>
            <a:xfrm>
              <a:off x="6773111" y="2511280"/>
              <a:ext cx="242297" cy="407359"/>
            </a:xfrm>
            <a:custGeom>
              <a:rect b="b" l="l" r="r" t="t"/>
              <a:pathLst>
                <a:path extrusionOk="0" h="8191" w="4872">
                  <a:moveTo>
                    <a:pt x="1205" y="1"/>
                  </a:moveTo>
                  <a:lnTo>
                    <a:pt x="1205" y="3935"/>
                  </a:lnTo>
                  <a:lnTo>
                    <a:pt x="0" y="3266"/>
                  </a:lnTo>
                  <a:lnTo>
                    <a:pt x="0" y="3266"/>
                  </a:lnTo>
                  <a:cubicBezTo>
                    <a:pt x="0" y="3320"/>
                    <a:pt x="27" y="3400"/>
                    <a:pt x="27" y="3480"/>
                  </a:cubicBezTo>
                  <a:lnTo>
                    <a:pt x="1098" y="4096"/>
                  </a:lnTo>
                  <a:lnTo>
                    <a:pt x="214" y="4604"/>
                  </a:lnTo>
                  <a:cubicBezTo>
                    <a:pt x="241" y="4658"/>
                    <a:pt x="241" y="4738"/>
                    <a:pt x="268" y="4792"/>
                  </a:cubicBezTo>
                  <a:lnTo>
                    <a:pt x="1205" y="4256"/>
                  </a:lnTo>
                  <a:lnTo>
                    <a:pt x="1205" y="8030"/>
                  </a:lnTo>
                  <a:cubicBezTo>
                    <a:pt x="1205" y="8084"/>
                    <a:pt x="1232" y="8137"/>
                    <a:pt x="1258" y="8191"/>
                  </a:cubicBezTo>
                  <a:lnTo>
                    <a:pt x="1365" y="8191"/>
                  </a:lnTo>
                  <a:lnTo>
                    <a:pt x="1365" y="4256"/>
                  </a:lnTo>
                  <a:lnTo>
                    <a:pt x="4791" y="6210"/>
                  </a:lnTo>
                  <a:lnTo>
                    <a:pt x="4872" y="6076"/>
                  </a:lnTo>
                  <a:lnTo>
                    <a:pt x="1446" y="4096"/>
                  </a:lnTo>
                  <a:lnTo>
                    <a:pt x="4872" y="2115"/>
                  </a:lnTo>
                  <a:lnTo>
                    <a:pt x="4791" y="1981"/>
                  </a:lnTo>
                  <a:lnTo>
                    <a:pt x="1365" y="3935"/>
                  </a:lnTo>
                  <a:lnTo>
                    <a:pt x="136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91" name="Google Shape;2591;p110"/>
            <p:cNvSpPr/>
            <p:nvPr/>
          </p:nvSpPr>
          <p:spPr>
            <a:xfrm>
              <a:off x="7131192" y="2511280"/>
              <a:ext cx="356781" cy="407359"/>
            </a:xfrm>
            <a:custGeom>
              <a:rect b="b" l="l" r="r" t="t"/>
              <a:pathLst>
                <a:path extrusionOk="0" h="8191" w="7174">
                  <a:moveTo>
                    <a:pt x="3507" y="1"/>
                  </a:moveTo>
                  <a:lnTo>
                    <a:pt x="3507" y="3935"/>
                  </a:lnTo>
                  <a:lnTo>
                    <a:pt x="81" y="1981"/>
                  </a:lnTo>
                  <a:lnTo>
                    <a:pt x="0" y="2115"/>
                  </a:lnTo>
                  <a:lnTo>
                    <a:pt x="3426" y="4096"/>
                  </a:lnTo>
                  <a:lnTo>
                    <a:pt x="0" y="6076"/>
                  </a:lnTo>
                  <a:lnTo>
                    <a:pt x="81" y="6210"/>
                  </a:lnTo>
                  <a:lnTo>
                    <a:pt x="3507" y="4256"/>
                  </a:lnTo>
                  <a:lnTo>
                    <a:pt x="3507" y="8191"/>
                  </a:lnTo>
                  <a:lnTo>
                    <a:pt x="3667" y="8191"/>
                  </a:lnTo>
                  <a:lnTo>
                    <a:pt x="3667" y="4256"/>
                  </a:lnTo>
                  <a:lnTo>
                    <a:pt x="7093" y="6210"/>
                  </a:lnTo>
                  <a:lnTo>
                    <a:pt x="7173" y="6076"/>
                  </a:lnTo>
                  <a:lnTo>
                    <a:pt x="3774" y="4096"/>
                  </a:lnTo>
                  <a:lnTo>
                    <a:pt x="7173" y="2115"/>
                  </a:lnTo>
                  <a:lnTo>
                    <a:pt x="7093" y="1981"/>
                  </a:lnTo>
                  <a:lnTo>
                    <a:pt x="3667" y="3935"/>
                  </a:lnTo>
                  <a:lnTo>
                    <a:pt x="3667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92" name="Google Shape;2592;p110"/>
            <p:cNvSpPr/>
            <p:nvPr/>
          </p:nvSpPr>
          <p:spPr>
            <a:xfrm>
              <a:off x="7603761" y="2511280"/>
              <a:ext cx="358124" cy="407359"/>
            </a:xfrm>
            <a:custGeom>
              <a:rect b="b" l="l" r="r" t="t"/>
              <a:pathLst>
                <a:path extrusionOk="0" h="8191" w="7201">
                  <a:moveTo>
                    <a:pt x="3506" y="1"/>
                  </a:moveTo>
                  <a:lnTo>
                    <a:pt x="3506" y="3935"/>
                  </a:lnTo>
                  <a:lnTo>
                    <a:pt x="80" y="1981"/>
                  </a:lnTo>
                  <a:lnTo>
                    <a:pt x="0" y="2115"/>
                  </a:lnTo>
                  <a:lnTo>
                    <a:pt x="3426" y="4096"/>
                  </a:lnTo>
                  <a:lnTo>
                    <a:pt x="0" y="6076"/>
                  </a:lnTo>
                  <a:lnTo>
                    <a:pt x="80" y="6210"/>
                  </a:lnTo>
                  <a:lnTo>
                    <a:pt x="3506" y="4230"/>
                  </a:lnTo>
                  <a:lnTo>
                    <a:pt x="3506" y="8191"/>
                  </a:lnTo>
                  <a:lnTo>
                    <a:pt x="3694" y="8191"/>
                  </a:lnTo>
                  <a:lnTo>
                    <a:pt x="3694" y="4230"/>
                  </a:lnTo>
                  <a:lnTo>
                    <a:pt x="7093" y="6210"/>
                  </a:lnTo>
                  <a:lnTo>
                    <a:pt x="7200" y="6076"/>
                  </a:lnTo>
                  <a:lnTo>
                    <a:pt x="3774" y="4096"/>
                  </a:lnTo>
                  <a:lnTo>
                    <a:pt x="7200" y="2115"/>
                  </a:lnTo>
                  <a:lnTo>
                    <a:pt x="7093" y="1981"/>
                  </a:lnTo>
                  <a:lnTo>
                    <a:pt x="3694" y="3935"/>
                  </a:lnTo>
                  <a:lnTo>
                    <a:pt x="3694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93" name="Google Shape;2593;p110"/>
            <p:cNvSpPr/>
            <p:nvPr/>
          </p:nvSpPr>
          <p:spPr>
            <a:xfrm>
              <a:off x="8077622" y="2511280"/>
              <a:ext cx="356781" cy="407359"/>
            </a:xfrm>
            <a:custGeom>
              <a:rect b="b" l="l" r="r" t="t"/>
              <a:pathLst>
                <a:path extrusionOk="0" h="8191" w="7174">
                  <a:moveTo>
                    <a:pt x="3507" y="1"/>
                  </a:moveTo>
                  <a:lnTo>
                    <a:pt x="3507" y="3935"/>
                  </a:lnTo>
                  <a:lnTo>
                    <a:pt x="81" y="1955"/>
                  </a:lnTo>
                  <a:lnTo>
                    <a:pt x="1" y="2115"/>
                  </a:lnTo>
                  <a:lnTo>
                    <a:pt x="3400" y="4096"/>
                  </a:lnTo>
                  <a:lnTo>
                    <a:pt x="1" y="6050"/>
                  </a:lnTo>
                  <a:lnTo>
                    <a:pt x="81" y="6210"/>
                  </a:lnTo>
                  <a:lnTo>
                    <a:pt x="3507" y="4230"/>
                  </a:lnTo>
                  <a:lnTo>
                    <a:pt x="3480" y="8191"/>
                  </a:lnTo>
                  <a:lnTo>
                    <a:pt x="3668" y="8191"/>
                  </a:lnTo>
                  <a:lnTo>
                    <a:pt x="3668" y="4230"/>
                  </a:lnTo>
                  <a:lnTo>
                    <a:pt x="7094" y="6210"/>
                  </a:lnTo>
                  <a:lnTo>
                    <a:pt x="7174" y="6050"/>
                  </a:lnTo>
                  <a:lnTo>
                    <a:pt x="3748" y="4096"/>
                  </a:lnTo>
                  <a:lnTo>
                    <a:pt x="7174" y="2115"/>
                  </a:lnTo>
                  <a:lnTo>
                    <a:pt x="7094" y="1955"/>
                  </a:lnTo>
                  <a:lnTo>
                    <a:pt x="3668" y="3935"/>
                  </a:lnTo>
                  <a:lnTo>
                    <a:pt x="3668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94" name="Google Shape;2594;p110"/>
            <p:cNvSpPr/>
            <p:nvPr/>
          </p:nvSpPr>
          <p:spPr>
            <a:xfrm>
              <a:off x="8550190" y="2511280"/>
              <a:ext cx="356781" cy="407359"/>
            </a:xfrm>
            <a:custGeom>
              <a:rect b="b" l="l" r="r" t="t"/>
              <a:pathLst>
                <a:path extrusionOk="0" h="8191" w="7174">
                  <a:moveTo>
                    <a:pt x="3507" y="1"/>
                  </a:moveTo>
                  <a:lnTo>
                    <a:pt x="3507" y="3935"/>
                  </a:lnTo>
                  <a:lnTo>
                    <a:pt x="81" y="1955"/>
                  </a:lnTo>
                  <a:lnTo>
                    <a:pt x="0" y="2115"/>
                  </a:lnTo>
                  <a:lnTo>
                    <a:pt x="3426" y="4096"/>
                  </a:lnTo>
                  <a:lnTo>
                    <a:pt x="0" y="6050"/>
                  </a:lnTo>
                  <a:lnTo>
                    <a:pt x="81" y="6210"/>
                  </a:lnTo>
                  <a:lnTo>
                    <a:pt x="3507" y="4230"/>
                  </a:lnTo>
                  <a:lnTo>
                    <a:pt x="3507" y="8191"/>
                  </a:lnTo>
                  <a:lnTo>
                    <a:pt x="3667" y="8191"/>
                  </a:lnTo>
                  <a:lnTo>
                    <a:pt x="3667" y="4230"/>
                  </a:lnTo>
                  <a:lnTo>
                    <a:pt x="7093" y="6210"/>
                  </a:lnTo>
                  <a:lnTo>
                    <a:pt x="7174" y="6050"/>
                  </a:lnTo>
                  <a:lnTo>
                    <a:pt x="3748" y="4096"/>
                  </a:lnTo>
                  <a:lnTo>
                    <a:pt x="7174" y="2115"/>
                  </a:lnTo>
                  <a:lnTo>
                    <a:pt x="7093" y="1955"/>
                  </a:lnTo>
                  <a:lnTo>
                    <a:pt x="3667" y="3935"/>
                  </a:lnTo>
                  <a:lnTo>
                    <a:pt x="3667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95" name="Google Shape;2595;p110"/>
            <p:cNvSpPr/>
            <p:nvPr/>
          </p:nvSpPr>
          <p:spPr>
            <a:xfrm>
              <a:off x="6891576" y="2934613"/>
              <a:ext cx="356781" cy="363445"/>
            </a:xfrm>
            <a:custGeom>
              <a:rect b="b" l="l" r="r" t="t"/>
              <a:pathLst>
                <a:path extrusionOk="0" h="7308" w="7174">
                  <a:moveTo>
                    <a:pt x="3507" y="0"/>
                  </a:moveTo>
                  <a:lnTo>
                    <a:pt x="3507" y="3961"/>
                  </a:lnTo>
                  <a:lnTo>
                    <a:pt x="81" y="1981"/>
                  </a:lnTo>
                  <a:lnTo>
                    <a:pt x="0" y="2141"/>
                  </a:lnTo>
                  <a:lnTo>
                    <a:pt x="3426" y="4095"/>
                  </a:lnTo>
                  <a:lnTo>
                    <a:pt x="1767" y="5059"/>
                  </a:lnTo>
                  <a:cubicBezTo>
                    <a:pt x="1821" y="5086"/>
                    <a:pt x="1847" y="5139"/>
                    <a:pt x="1874" y="5193"/>
                  </a:cubicBezTo>
                  <a:lnTo>
                    <a:pt x="3507" y="4256"/>
                  </a:lnTo>
                  <a:lnTo>
                    <a:pt x="3507" y="7120"/>
                  </a:lnTo>
                  <a:cubicBezTo>
                    <a:pt x="3560" y="7200"/>
                    <a:pt x="3614" y="7254"/>
                    <a:pt x="3667" y="7307"/>
                  </a:cubicBezTo>
                  <a:lnTo>
                    <a:pt x="3667" y="4256"/>
                  </a:lnTo>
                  <a:lnTo>
                    <a:pt x="7093" y="6236"/>
                  </a:lnTo>
                  <a:lnTo>
                    <a:pt x="7174" y="6076"/>
                  </a:lnTo>
                  <a:lnTo>
                    <a:pt x="3748" y="4095"/>
                  </a:lnTo>
                  <a:lnTo>
                    <a:pt x="7174" y="2141"/>
                  </a:lnTo>
                  <a:lnTo>
                    <a:pt x="7093" y="1981"/>
                  </a:lnTo>
                  <a:lnTo>
                    <a:pt x="3667" y="3961"/>
                  </a:lnTo>
                  <a:lnTo>
                    <a:pt x="3667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96" name="Google Shape;2596;p110"/>
            <p:cNvSpPr/>
            <p:nvPr/>
          </p:nvSpPr>
          <p:spPr>
            <a:xfrm>
              <a:off x="7364144" y="2934613"/>
              <a:ext cx="356781" cy="407359"/>
            </a:xfrm>
            <a:custGeom>
              <a:rect b="b" l="l" r="r" t="t"/>
              <a:pathLst>
                <a:path extrusionOk="0" h="8191" w="7174">
                  <a:moveTo>
                    <a:pt x="3507" y="0"/>
                  </a:moveTo>
                  <a:lnTo>
                    <a:pt x="3507" y="3961"/>
                  </a:lnTo>
                  <a:lnTo>
                    <a:pt x="81" y="1981"/>
                  </a:lnTo>
                  <a:lnTo>
                    <a:pt x="0" y="2141"/>
                  </a:lnTo>
                  <a:lnTo>
                    <a:pt x="3426" y="4095"/>
                  </a:lnTo>
                  <a:lnTo>
                    <a:pt x="0" y="6076"/>
                  </a:lnTo>
                  <a:lnTo>
                    <a:pt x="81" y="6236"/>
                  </a:lnTo>
                  <a:lnTo>
                    <a:pt x="3507" y="4256"/>
                  </a:lnTo>
                  <a:lnTo>
                    <a:pt x="3507" y="8190"/>
                  </a:lnTo>
                  <a:lnTo>
                    <a:pt x="3667" y="8190"/>
                  </a:lnTo>
                  <a:lnTo>
                    <a:pt x="3667" y="4256"/>
                  </a:lnTo>
                  <a:lnTo>
                    <a:pt x="7093" y="6236"/>
                  </a:lnTo>
                  <a:lnTo>
                    <a:pt x="7173" y="6076"/>
                  </a:lnTo>
                  <a:lnTo>
                    <a:pt x="3774" y="4095"/>
                  </a:lnTo>
                  <a:lnTo>
                    <a:pt x="7173" y="2141"/>
                  </a:lnTo>
                  <a:lnTo>
                    <a:pt x="7093" y="1981"/>
                  </a:lnTo>
                  <a:lnTo>
                    <a:pt x="3667" y="3961"/>
                  </a:lnTo>
                  <a:lnTo>
                    <a:pt x="3667" y="3961"/>
                  </a:lnTo>
                  <a:lnTo>
                    <a:pt x="369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97" name="Google Shape;2597;p110"/>
            <p:cNvSpPr/>
            <p:nvPr/>
          </p:nvSpPr>
          <p:spPr>
            <a:xfrm>
              <a:off x="7836713" y="2934613"/>
              <a:ext cx="358124" cy="407359"/>
            </a:xfrm>
            <a:custGeom>
              <a:rect b="b" l="l" r="r" t="t"/>
              <a:pathLst>
                <a:path extrusionOk="0" h="8191" w="7201">
                  <a:moveTo>
                    <a:pt x="3506" y="0"/>
                  </a:moveTo>
                  <a:lnTo>
                    <a:pt x="3506" y="3961"/>
                  </a:lnTo>
                  <a:lnTo>
                    <a:pt x="107" y="1981"/>
                  </a:lnTo>
                  <a:lnTo>
                    <a:pt x="0" y="2115"/>
                  </a:lnTo>
                  <a:lnTo>
                    <a:pt x="3426" y="4095"/>
                  </a:lnTo>
                  <a:lnTo>
                    <a:pt x="0" y="6076"/>
                  </a:lnTo>
                  <a:lnTo>
                    <a:pt x="107" y="6236"/>
                  </a:lnTo>
                  <a:lnTo>
                    <a:pt x="3506" y="4256"/>
                  </a:lnTo>
                  <a:lnTo>
                    <a:pt x="3506" y="8190"/>
                  </a:lnTo>
                  <a:lnTo>
                    <a:pt x="3694" y="8190"/>
                  </a:lnTo>
                  <a:lnTo>
                    <a:pt x="3694" y="4256"/>
                  </a:lnTo>
                  <a:lnTo>
                    <a:pt x="7093" y="6236"/>
                  </a:lnTo>
                  <a:lnTo>
                    <a:pt x="7200" y="6076"/>
                  </a:lnTo>
                  <a:lnTo>
                    <a:pt x="3774" y="4095"/>
                  </a:lnTo>
                  <a:lnTo>
                    <a:pt x="7200" y="2115"/>
                  </a:lnTo>
                  <a:lnTo>
                    <a:pt x="7120" y="1981"/>
                  </a:lnTo>
                  <a:lnTo>
                    <a:pt x="3694" y="3961"/>
                  </a:lnTo>
                  <a:lnTo>
                    <a:pt x="369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98" name="Google Shape;2598;p110"/>
            <p:cNvSpPr/>
            <p:nvPr/>
          </p:nvSpPr>
          <p:spPr>
            <a:xfrm>
              <a:off x="8310574" y="2934613"/>
              <a:ext cx="356781" cy="407359"/>
            </a:xfrm>
            <a:custGeom>
              <a:rect b="b" l="l" r="r" t="t"/>
              <a:pathLst>
                <a:path extrusionOk="0" h="8191" w="7174">
                  <a:moveTo>
                    <a:pt x="3507" y="0"/>
                  </a:moveTo>
                  <a:lnTo>
                    <a:pt x="3507" y="3961"/>
                  </a:lnTo>
                  <a:lnTo>
                    <a:pt x="81" y="1981"/>
                  </a:lnTo>
                  <a:lnTo>
                    <a:pt x="1" y="2115"/>
                  </a:lnTo>
                  <a:lnTo>
                    <a:pt x="3400" y="4095"/>
                  </a:lnTo>
                  <a:lnTo>
                    <a:pt x="1" y="6076"/>
                  </a:lnTo>
                  <a:lnTo>
                    <a:pt x="81" y="6210"/>
                  </a:lnTo>
                  <a:lnTo>
                    <a:pt x="3507" y="4256"/>
                  </a:lnTo>
                  <a:lnTo>
                    <a:pt x="3507" y="8190"/>
                  </a:lnTo>
                  <a:lnTo>
                    <a:pt x="3668" y="8190"/>
                  </a:lnTo>
                  <a:lnTo>
                    <a:pt x="3668" y="4256"/>
                  </a:lnTo>
                  <a:lnTo>
                    <a:pt x="7094" y="6210"/>
                  </a:lnTo>
                  <a:lnTo>
                    <a:pt x="7174" y="6076"/>
                  </a:lnTo>
                  <a:lnTo>
                    <a:pt x="3748" y="4095"/>
                  </a:lnTo>
                  <a:lnTo>
                    <a:pt x="7174" y="2115"/>
                  </a:lnTo>
                  <a:lnTo>
                    <a:pt x="7094" y="1981"/>
                  </a:lnTo>
                  <a:lnTo>
                    <a:pt x="3668" y="3961"/>
                  </a:lnTo>
                  <a:lnTo>
                    <a:pt x="3668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99" name="Google Shape;2599;p110"/>
            <p:cNvSpPr/>
            <p:nvPr/>
          </p:nvSpPr>
          <p:spPr>
            <a:xfrm>
              <a:off x="8783142" y="3033085"/>
              <a:ext cx="97227" cy="61270"/>
            </a:xfrm>
            <a:custGeom>
              <a:rect b="b" l="l" r="r" t="t"/>
              <a:pathLst>
                <a:path extrusionOk="0" h="1232" w="1955">
                  <a:moveTo>
                    <a:pt x="81" y="1"/>
                  </a:moveTo>
                  <a:lnTo>
                    <a:pt x="0" y="135"/>
                  </a:lnTo>
                  <a:lnTo>
                    <a:pt x="1874" y="1232"/>
                  </a:lnTo>
                  <a:cubicBezTo>
                    <a:pt x="1901" y="1178"/>
                    <a:pt x="1928" y="1125"/>
                    <a:pt x="1954" y="1071"/>
                  </a:cubicBezTo>
                  <a:lnTo>
                    <a:pt x="8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00" name="Google Shape;2600;p110"/>
            <p:cNvSpPr/>
            <p:nvPr/>
          </p:nvSpPr>
          <p:spPr>
            <a:xfrm>
              <a:off x="7345494" y="3428467"/>
              <a:ext cx="142484" cy="85242"/>
            </a:xfrm>
            <a:custGeom>
              <a:rect b="b" l="l" r="r" t="t"/>
              <a:pathLst>
                <a:path extrusionOk="0" h="1714" w="2865">
                  <a:moveTo>
                    <a:pt x="2784" y="0"/>
                  </a:moveTo>
                  <a:lnTo>
                    <a:pt x="1" y="1606"/>
                  </a:lnTo>
                  <a:cubicBezTo>
                    <a:pt x="54" y="1660"/>
                    <a:pt x="108" y="1686"/>
                    <a:pt x="161" y="1713"/>
                  </a:cubicBezTo>
                  <a:lnTo>
                    <a:pt x="2864" y="161"/>
                  </a:lnTo>
                  <a:lnTo>
                    <a:pt x="278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01" name="Google Shape;2601;p110"/>
            <p:cNvSpPr/>
            <p:nvPr/>
          </p:nvSpPr>
          <p:spPr>
            <a:xfrm>
              <a:off x="7305558" y="3329945"/>
              <a:ext cx="8057" cy="161133"/>
            </a:xfrm>
            <a:custGeom>
              <a:rect b="b" l="l" r="r" t="t"/>
              <a:pathLst>
                <a:path extrusionOk="0" h="3240" w="162">
                  <a:moveTo>
                    <a:pt x="1" y="0"/>
                  </a:moveTo>
                  <a:lnTo>
                    <a:pt x="1" y="3132"/>
                  </a:lnTo>
                  <a:cubicBezTo>
                    <a:pt x="54" y="3159"/>
                    <a:pt x="108" y="3212"/>
                    <a:pt x="161" y="3239"/>
                  </a:cubicBezTo>
                  <a:lnTo>
                    <a:pt x="16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02" name="Google Shape;2602;p110"/>
            <p:cNvSpPr/>
            <p:nvPr/>
          </p:nvSpPr>
          <p:spPr>
            <a:xfrm>
              <a:off x="7603761" y="3329945"/>
              <a:ext cx="358124" cy="316846"/>
            </a:xfrm>
            <a:custGeom>
              <a:rect b="b" l="l" r="r" t="t"/>
              <a:pathLst>
                <a:path extrusionOk="0" h="6371" w="7201">
                  <a:moveTo>
                    <a:pt x="3506" y="0"/>
                  </a:moveTo>
                  <a:lnTo>
                    <a:pt x="3506" y="3962"/>
                  </a:lnTo>
                  <a:lnTo>
                    <a:pt x="80" y="1981"/>
                  </a:lnTo>
                  <a:lnTo>
                    <a:pt x="0" y="2142"/>
                  </a:lnTo>
                  <a:lnTo>
                    <a:pt x="3426" y="4096"/>
                  </a:lnTo>
                  <a:lnTo>
                    <a:pt x="455" y="5835"/>
                  </a:lnTo>
                  <a:cubicBezTo>
                    <a:pt x="535" y="5835"/>
                    <a:pt x="616" y="5862"/>
                    <a:pt x="696" y="5889"/>
                  </a:cubicBezTo>
                  <a:lnTo>
                    <a:pt x="3506" y="4256"/>
                  </a:lnTo>
                  <a:lnTo>
                    <a:pt x="3506" y="6371"/>
                  </a:lnTo>
                  <a:lnTo>
                    <a:pt x="3694" y="6371"/>
                  </a:lnTo>
                  <a:lnTo>
                    <a:pt x="3694" y="4256"/>
                  </a:lnTo>
                  <a:lnTo>
                    <a:pt x="7093" y="6237"/>
                  </a:lnTo>
                  <a:lnTo>
                    <a:pt x="7200" y="6076"/>
                  </a:lnTo>
                  <a:lnTo>
                    <a:pt x="3774" y="4096"/>
                  </a:lnTo>
                  <a:lnTo>
                    <a:pt x="7200" y="2142"/>
                  </a:lnTo>
                  <a:lnTo>
                    <a:pt x="7093" y="1981"/>
                  </a:lnTo>
                  <a:lnTo>
                    <a:pt x="3694" y="3962"/>
                  </a:lnTo>
                  <a:lnTo>
                    <a:pt x="369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03" name="Google Shape;2603;p110"/>
            <p:cNvSpPr/>
            <p:nvPr/>
          </p:nvSpPr>
          <p:spPr>
            <a:xfrm>
              <a:off x="8077622" y="3329945"/>
              <a:ext cx="356781" cy="307546"/>
            </a:xfrm>
            <a:custGeom>
              <a:rect b="b" l="l" r="r" t="t"/>
              <a:pathLst>
                <a:path extrusionOk="0" h="6184" w="7174">
                  <a:moveTo>
                    <a:pt x="3507" y="0"/>
                  </a:moveTo>
                  <a:lnTo>
                    <a:pt x="3480" y="3962"/>
                  </a:lnTo>
                  <a:lnTo>
                    <a:pt x="81" y="1981"/>
                  </a:lnTo>
                  <a:lnTo>
                    <a:pt x="1" y="2142"/>
                  </a:lnTo>
                  <a:lnTo>
                    <a:pt x="3400" y="4096"/>
                  </a:lnTo>
                  <a:lnTo>
                    <a:pt x="1" y="6076"/>
                  </a:lnTo>
                  <a:lnTo>
                    <a:pt x="54" y="6183"/>
                  </a:lnTo>
                  <a:lnTo>
                    <a:pt x="161" y="6183"/>
                  </a:lnTo>
                  <a:lnTo>
                    <a:pt x="3480" y="4256"/>
                  </a:lnTo>
                  <a:lnTo>
                    <a:pt x="3480" y="5354"/>
                  </a:lnTo>
                  <a:cubicBezTo>
                    <a:pt x="3560" y="5327"/>
                    <a:pt x="3614" y="5327"/>
                    <a:pt x="3668" y="5300"/>
                  </a:cubicBezTo>
                  <a:lnTo>
                    <a:pt x="3668" y="4256"/>
                  </a:lnTo>
                  <a:lnTo>
                    <a:pt x="4765" y="4899"/>
                  </a:lnTo>
                  <a:cubicBezTo>
                    <a:pt x="4845" y="4872"/>
                    <a:pt x="4899" y="4845"/>
                    <a:pt x="4979" y="4818"/>
                  </a:cubicBezTo>
                  <a:lnTo>
                    <a:pt x="3748" y="4096"/>
                  </a:lnTo>
                  <a:lnTo>
                    <a:pt x="7174" y="2142"/>
                  </a:lnTo>
                  <a:lnTo>
                    <a:pt x="7094" y="1981"/>
                  </a:lnTo>
                  <a:lnTo>
                    <a:pt x="3668" y="3962"/>
                  </a:lnTo>
                  <a:lnTo>
                    <a:pt x="3668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04" name="Google Shape;2604;p110"/>
            <p:cNvSpPr/>
            <p:nvPr/>
          </p:nvSpPr>
          <p:spPr>
            <a:xfrm>
              <a:off x="8550190" y="3428467"/>
              <a:ext cx="16014" cy="12035"/>
            </a:xfrm>
            <a:custGeom>
              <a:rect b="b" l="l" r="r" t="t"/>
              <a:pathLst>
                <a:path extrusionOk="0" h="242" w="322">
                  <a:moveTo>
                    <a:pt x="81" y="0"/>
                  </a:moveTo>
                  <a:lnTo>
                    <a:pt x="0" y="134"/>
                  </a:lnTo>
                  <a:lnTo>
                    <a:pt x="161" y="241"/>
                  </a:lnTo>
                  <a:cubicBezTo>
                    <a:pt x="215" y="214"/>
                    <a:pt x="268" y="161"/>
                    <a:pt x="322" y="134"/>
                  </a:cubicBezTo>
                  <a:lnTo>
                    <a:pt x="8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ext 3">
  <p:cSld name="CUSTOM_23">
    <p:spTree>
      <p:nvGrpSpPr>
        <p:cNvPr id="2605" name="Shape 26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6" name="Google Shape;2606;p111"/>
          <p:cNvSpPr txBox="1"/>
          <p:nvPr>
            <p:ph type="title"/>
          </p:nvPr>
        </p:nvSpPr>
        <p:spPr>
          <a:xfrm>
            <a:off x="713225" y="1505738"/>
            <a:ext cx="4450800" cy="1269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>
                <a:solidFill>
                  <a:schemeClr val="accen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2607" name="Google Shape;2607;p111"/>
          <p:cNvSpPr txBox="1"/>
          <p:nvPr>
            <p:ph idx="1" type="subTitle"/>
          </p:nvPr>
        </p:nvSpPr>
        <p:spPr>
          <a:xfrm>
            <a:off x="713225" y="2725763"/>
            <a:ext cx="3231600" cy="912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8C353C"/>
              </a:buClr>
              <a:buSzPts val="1600"/>
              <a:buFont typeface="Nunito"/>
              <a:buChar char="●"/>
              <a:defRPr sz="1600"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unito"/>
              <a:buChar char="○"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unito"/>
              <a:buChar char="■"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unito"/>
              <a:buChar char="●"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unito"/>
              <a:buChar char="○"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unito"/>
              <a:buChar char="■"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unito"/>
              <a:buChar char="●"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unito"/>
              <a:buChar char="○"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unito"/>
              <a:buChar char="■"/>
              <a:defRPr/>
            </a:lvl9pPr>
          </a:lstStyle>
          <a:p/>
        </p:txBody>
      </p:sp>
      <p:grpSp>
        <p:nvGrpSpPr>
          <p:cNvPr id="2608" name="Google Shape;2608;p111"/>
          <p:cNvGrpSpPr/>
          <p:nvPr/>
        </p:nvGrpSpPr>
        <p:grpSpPr>
          <a:xfrm flipH="1">
            <a:off x="5418880" y="1"/>
            <a:ext cx="2277317" cy="5304377"/>
            <a:chOff x="224725" y="566950"/>
            <a:chExt cx="1850875" cy="4311100"/>
          </a:xfrm>
        </p:grpSpPr>
        <p:sp>
          <p:nvSpPr>
            <p:cNvPr id="2609" name="Google Shape;2609;p111"/>
            <p:cNvSpPr/>
            <p:nvPr/>
          </p:nvSpPr>
          <p:spPr>
            <a:xfrm>
              <a:off x="1914975" y="566950"/>
              <a:ext cx="160625" cy="2033000"/>
            </a:xfrm>
            <a:custGeom>
              <a:rect b="b" l="l" r="r" t="t"/>
              <a:pathLst>
                <a:path extrusionOk="0" h="81320" w="6425">
                  <a:moveTo>
                    <a:pt x="126" y="1"/>
                  </a:moveTo>
                  <a:cubicBezTo>
                    <a:pt x="81" y="1"/>
                    <a:pt x="44" y="24"/>
                    <a:pt x="27" y="57"/>
                  </a:cubicBezTo>
                  <a:cubicBezTo>
                    <a:pt x="27" y="84"/>
                    <a:pt x="27" y="110"/>
                    <a:pt x="27" y="137"/>
                  </a:cubicBezTo>
                  <a:cubicBezTo>
                    <a:pt x="27" y="164"/>
                    <a:pt x="27" y="217"/>
                    <a:pt x="81" y="244"/>
                  </a:cubicBezTo>
                  <a:cubicBezTo>
                    <a:pt x="1821" y="1261"/>
                    <a:pt x="2972" y="3188"/>
                    <a:pt x="2945" y="5035"/>
                  </a:cubicBezTo>
                  <a:cubicBezTo>
                    <a:pt x="2945" y="5089"/>
                    <a:pt x="2972" y="5142"/>
                    <a:pt x="2998" y="5169"/>
                  </a:cubicBezTo>
                  <a:cubicBezTo>
                    <a:pt x="4952" y="6133"/>
                    <a:pt x="6157" y="8086"/>
                    <a:pt x="6157" y="10255"/>
                  </a:cubicBezTo>
                  <a:cubicBezTo>
                    <a:pt x="6157" y="12449"/>
                    <a:pt x="4952" y="14403"/>
                    <a:pt x="2998" y="15367"/>
                  </a:cubicBezTo>
                  <a:cubicBezTo>
                    <a:pt x="2945" y="15394"/>
                    <a:pt x="2945" y="15447"/>
                    <a:pt x="2945" y="15501"/>
                  </a:cubicBezTo>
                  <a:cubicBezTo>
                    <a:pt x="2998" y="17321"/>
                    <a:pt x="1848" y="19248"/>
                    <a:pt x="108" y="20292"/>
                  </a:cubicBezTo>
                  <a:cubicBezTo>
                    <a:pt x="54" y="20292"/>
                    <a:pt x="27" y="20318"/>
                    <a:pt x="27" y="20372"/>
                  </a:cubicBezTo>
                  <a:cubicBezTo>
                    <a:pt x="1" y="20425"/>
                    <a:pt x="27" y="20479"/>
                    <a:pt x="81" y="20506"/>
                  </a:cubicBezTo>
                  <a:cubicBezTo>
                    <a:pt x="1794" y="21496"/>
                    <a:pt x="2865" y="23316"/>
                    <a:pt x="2945" y="25324"/>
                  </a:cubicBezTo>
                  <a:cubicBezTo>
                    <a:pt x="2945" y="25350"/>
                    <a:pt x="2972" y="25404"/>
                    <a:pt x="2998" y="25431"/>
                  </a:cubicBezTo>
                  <a:cubicBezTo>
                    <a:pt x="4952" y="26394"/>
                    <a:pt x="6157" y="28348"/>
                    <a:pt x="6157" y="30543"/>
                  </a:cubicBezTo>
                  <a:cubicBezTo>
                    <a:pt x="6157" y="32711"/>
                    <a:pt x="4952" y="34665"/>
                    <a:pt x="2998" y="35628"/>
                  </a:cubicBezTo>
                  <a:cubicBezTo>
                    <a:pt x="2945" y="35655"/>
                    <a:pt x="2918" y="35709"/>
                    <a:pt x="2945" y="35762"/>
                  </a:cubicBezTo>
                  <a:cubicBezTo>
                    <a:pt x="3106" y="37823"/>
                    <a:pt x="1633" y="39643"/>
                    <a:pt x="108" y="40553"/>
                  </a:cubicBezTo>
                  <a:cubicBezTo>
                    <a:pt x="54" y="40553"/>
                    <a:pt x="27" y="40580"/>
                    <a:pt x="27" y="40633"/>
                  </a:cubicBezTo>
                  <a:cubicBezTo>
                    <a:pt x="1" y="40687"/>
                    <a:pt x="27" y="40741"/>
                    <a:pt x="81" y="40767"/>
                  </a:cubicBezTo>
                  <a:cubicBezTo>
                    <a:pt x="1821" y="41784"/>
                    <a:pt x="2945" y="43658"/>
                    <a:pt x="2945" y="45532"/>
                  </a:cubicBezTo>
                  <a:cubicBezTo>
                    <a:pt x="2945" y="45558"/>
                    <a:pt x="2945" y="45558"/>
                    <a:pt x="2945" y="45585"/>
                  </a:cubicBezTo>
                  <a:cubicBezTo>
                    <a:pt x="2945" y="45612"/>
                    <a:pt x="2972" y="45665"/>
                    <a:pt x="2998" y="45692"/>
                  </a:cubicBezTo>
                  <a:cubicBezTo>
                    <a:pt x="4952" y="46656"/>
                    <a:pt x="6157" y="48636"/>
                    <a:pt x="6157" y="50804"/>
                  </a:cubicBezTo>
                  <a:cubicBezTo>
                    <a:pt x="6157" y="52972"/>
                    <a:pt x="4952" y="54926"/>
                    <a:pt x="2998" y="55917"/>
                  </a:cubicBezTo>
                  <a:cubicBezTo>
                    <a:pt x="2972" y="55917"/>
                    <a:pt x="2945" y="55970"/>
                    <a:pt x="2945" y="56024"/>
                  </a:cubicBezTo>
                  <a:cubicBezTo>
                    <a:pt x="2891" y="58004"/>
                    <a:pt x="1821" y="59798"/>
                    <a:pt x="108" y="60815"/>
                  </a:cubicBezTo>
                  <a:cubicBezTo>
                    <a:pt x="54" y="60815"/>
                    <a:pt x="27" y="60868"/>
                    <a:pt x="27" y="60895"/>
                  </a:cubicBezTo>
                  <a:cubicBezTo>
                    <a:pt x="1" y="60949"/>
                    <a:pt x="27" y="61002"/>
                    <a:pt x="81" y="61029"/>
                  </a:cubicBezTo>
                  <a:cubicBezTo>
                    <a:pt x="1821" y="62046"/>
                    <a:pt x="2891" y="63839"/>
                    <a:pt x="2945" y="65847"/>
                  </a:cubicBezTo>
                  <a:cubicBezTo>
                    <a:pt x="2945" y="65900"/>
                    <a:pt x="2972" y="65927"/>
                    <a:pt x="2998" y="65954"/>
                  </a:cubicBezTo>
                  <a:cubicBezTo>
                    <a:pt x="4952" y="66944"/>
                    <a:pt x="6157" y="68898"/>
                    <a:pt x="6157" y="71066"/>
                  </a:cubicBezTo>
                  <a:cubicBezTo>
                    <a:pt x="6157" y="73234"/>
                    <a:pt x="4952" y="75188"/>
                    <a:pt x="2998" y="76178"/>
                  </a:cubicBezTo>
                  <a:cubicBezTo>
                    <a:pt x="2972" y="76178"/>
                    <a:pt x="2945" y="76232"/>
                    <a:pt x="2945" y="76285"/>
                  </a:cubicBezTo>
                  <a:cubicBezTo>
                    <a:pt x="2891" y="78266"/>
                    <a:pt x="1821" y="80086"/>
                    <a:pt x="81" y="81076"/>
                  </a:cubicBezTo>
                  <a:cubicBezTo>
                    <a:pt x="27" y="81130"/>
                    <a:pt x="1" y="81183"/>
                    <a:pt x="27" y="81264"/>
                  </a:cubicBezTo>
                  <a:cubicBezTo>
                    <a:pt x="61" y="81297"/>
                    <a:pt x="104" y="81320"/>
                    <a:pt x="145" y="81320"/>
                  </a:cubicBezTo>
                  <a:cubicBezTo>
                    <a:pt x="170" y="81320"/>
                    <a:pt x="194" y="81311"/>
                    <a:pt x="215" y="81290"/>
                  </a:cubicBezTo>
                  <a:cubicBezTo>
                    <a:pt x="2008" y="80273"/>
                    <a:pt x="3106" y="78427"/>
                    <a:pt x="3186" y="76366"/>
                  </a:cubicBezTo>
                  <a:cubicBezTo>
                    <a:pt x="5166" y="75322"/>
                    <a:pt x="6424" y="73314"/>
                    <a:pt x="6424" y="71066"/>
                  </a:cubicBezTo>
                  <a:cubicBezTo>
                    <a:pt x="6424" y="68818"/>
                    <a:pt x="5166" y="66784"/>
                    <a:pt x="3186" y="65766"/>
                  </a:cubicBezTo>
                  <a:cubicBezTo>
                    <a:pt x="3106" y="63786"/>
                    <a:pt x="2062" y="61992"/>
                    <a:pt x="375" y="60922"/>
                  </a:cubicBezTo>
                  <a:cubicBezTo>
                    <a:pt x="2062" y="59878"/>
                    <a:pt x="3106" y="58085"/>
                    <a:pt x="3186" y="56104"/>
                  </a:cubicBezTo>
                  <a:cubicBezTo>
                    <a:pt x="5166" y="55060"/>
                    <a:pt x="6424" y="53053"/>
                    <a:pt x="6424" y="50804"/>
                  </a:cubicBezTo>
                  <a:cubicBezTo>
                    <a:pt x="6424" y="48556"/>
                    <a:pt x="5166" y="46522"/>
                    <a:pt x="3186" y="45505"/>
                  </a:cubicBezTo>
                  <a:cubicBezTo>
                    <a:pt x="3159" y="43604"/>
                    <a:pt x="2088" y="41731"/>
                    <a:pt x="375" y="40660"/>
                  </a:cubicBezTo>
                  <a:cubicBezTo>
                    <a:pt x="1901" y="39723"/>
                    <a:pt x="3320" y="37877"/>
                    <a:pt x="3186" y="35816"/>
                  </a:cubicBezTo>
                  <a:cubicBezTo>
                    <a:pt x="5193" y="34799"/>
                    <a:pt x="6424" y="32764"/>
                    <a:pt x="6424" y="30543"/>
                  </a:cubicBezTo>
                  <a:cubicBezTo>
                    <a:pt x="6424" y="28295"/>
                    <a:pt x="5166" y="26260"/>
                    <a:pt x="3186" y="25243"/>
                  </a:cubicBezTo>
                  <a:cubicBezTo>
                    <a:pt x="3106" y="23236"/>
                    <a:pt x="2062" y="21443"/>
                    <a:pt x="375" y="20399"/>
                  </a:cubicBezTo>
                  <a:cubicBezTo>
                    <a:pt x="2088" y="19328"/>
                    <a:pt x="3186" y="17454"/>
                    <a:pt x="3186" y="15608"/>
                  </a:cubicBezTo>
                  <a:cubicBezTo>
                    <a:pt x="3186" y="15608"/>
                    <a:pt x="3186" y="15581"/>
                    <a:pt x="3186" y="15554"/>
                  </a:cubicBezTo>
                  <a:cubicBezTo>
                    <a:pt x="5166" y="14537"/>
                    <a:pt x="6424" y="12503"/>
                    <a:pt x="6424" y="10255"/>
                  </a:cubicBezTo>
                  <a:cubicBezTo>
                    <a:pt x="6424" y="8033"/>
                    <a:pt x="5166" y="5999"/>
                    <a:pt x="3186" y="4982"/>
                  </a:cubicBezTo>
                  <a:lnTo>
                    <a:pt x="3186" y="4955"/>
                  </a:lnTo>
                  <a:cubicBezTo>
                    <a:pt x="3186" y="3028"/>
                    <a:pt x="2008" y="1074"/>
                    <a:pt x="215" y="30"/>
                  </a:cubicBezTo>
                  <a:cubicBezTo>
                    <a:pt x="184" y="10"/>
                    <a:pt x="153" y="1"/>
                    <a:pt x="12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10" name="Google Shape;2610;p111"/>
            <p:cNvSpPr/>
            <p:nvPr/>
          </p:nvSpPr>
          <p:spPr>
            <a:xfrm>
              <a:off x="1761075" y="818875"/>
              <a:ext cx="160625" cy="2032875"/>
            </a:xfrm>
            <a:custGeom>
              <a:rect b="b" l="l" r="r" t="t"/>
              <a:pathLst>
                <a:path extrusionOk="0" h="81315" w="6425">
                  <a:moveTo>
                    <a:pt x="149" y="1"/>
                  </a:moveTo>
                  <a:cubicBezTo>
                    <a:pt x="110" y="1"/>
                    <a:pt x="71" y="20"/>
                    <a:pt x="54" y="70"/>
                  </a:cubicBezTo>
                  <a:cubicBezTo>
                    <a:pt x="27" y="70"/>
                    <a:pt x="27" y="97"/>
                    <a:pt x="27" y="124"/>
                  </a:cubicBezTo>
                  <a:cubicBezTo>
                    <a:pt x="27" y="178"/>
                    <a:pt x="54" y="204"/>
                    <a:pt x="81" y="231"/>
                  </a:cubicBezTo>
                  <a:cubicBezTo>
                    <a:pt x="1821" y="1248"/>
                    <a:pt x="2972" y="3175"/>
                    <a:pt x="2945" y="5022"/>
                  </a:cubicBezTo>
                  <a:cubicBezTo>
                    <a:pt x="2945" y="5076"/>
                    <a:pt x="2972" y="5129"/>
                    <a:pt x="2998" y="5156"/>
                  </a:cubicBezTo>
                  <a:cubicBezTo>
                    <a:pt x="4952" y="6119"/>
                    <a:pt x="6183" y="8073"/>
                    <a:pt x="6183" y="10268"/>
                  </a:cubicBezTo>
                  <a:cubicBezTo>
                    <a:pt x="6183" y="12436"/>
                    <a:pt x="4952" y="14390"/>
                    <a:pt x="2998" y="15354"/>
                  </a:cubicBezTo>
                  <a:cubicBezTo>
                    <a:pt x="2972" y="15380"/>
                    <a:pt x="2945" y="15461"/>
                    <a:pt x="2945" y="15487"/>
                  </a:cubicBezTo>
                  <a:cubicBezTo>
                    <a:pt x="2998" y="17334"/>
                    <a:pt x="1847" y="19235"/>
                    <a:pt x="108" y="20278"/>
                  </a:cubicBezTo>
                  <a:cubicBezTo>
                    <a:pt x="81" y="20278"/>
                    <a:pt x="27" y="20305"/>
                    <a:pt x="27" y="20359"/>
                  </a:cubicBezTo>
                  <a:cubicBezTo>
                    <a:pt x="27" y="20412"/>
                    <a:pt x="27" y="20466"/>
                    <a:pt x="81" y="20493"/>
                  </a:cubicBezTo>
                  <a:cubicBezTo>
                    <a:pt x="1821" y="21510"/>
                    <a:pt x="2891" y="23303"/>
                    <a:pt x="2945" y="25310"/>
                  </a:cubicBezTo>
                  <a:cubicBezTo>
                    <a:pt x="2945" y="25364"/>
                    <a:pt x="2972" y="25391"/>
                    <a:pt x="2998" y="25417"/>
                  </a:cubicBezTo>
                  <a:cubicBezTo>
                    <a:pt x="4952" y="26381"/>
                    <a:pt x="6183" y="28362"/>
                    <a:pt x="6183" y="30530"/>
                  </a:cubicBezTo>
                  <a:cubicBezTo>
                    <a:pt x="6183" y="32698"/>
                    <a:pt x="4952" y="34652"/>
                    <a:pt x="2998" y="35642"/>
                  </a:cubicBezTo>
                  <a:cubicBezTo>
                    <a:pt x="2972" y="35642"/>
                    <a:pt x="2945" y="35695"/>
                    <a:pt x="2945" y="35749"/>
                  </a:cubicBezTo>
                  <a:cubicBezTo>
                    <a:pt x="3105" y="37837"/>
                    <a:pt x="1633" y="39630"/>
                    <a:pt x="108" y="40540"/>
                  </a:cubicBezTo>
                  <a:cubicBezTo>
                    <a:pt x="81" y="40540"/>
                    <a:pt x="27" y="40594"/>
                    <a:pt x="27" y="40620"/>
                  </a:cubicBezTo>
                  <a:cubicBezTo>
                    <a:pt x="27" y="40674"/>
                    <a:pt x="27" y="40727"/>
                    <a:pt x="81" y="40754"/>
                  </a:cubicBezTo>
                  <a:cubicBezTo>
                    <a:pt x="1821" y="41771"/>
                    <a:pt x="2945" y="43645"/>
                    <a:pt x="2945" y="45545"/>
                  </a:cubicBezTo>
                  <a:cubicBezTo>
                    <a:pt x="2945" y="45545"/>
                    <a:pt x="2945" y="45545"/>
                    <a:pt x="2945" y="45572"/>
                  </a:cubicBezTo>
                  <a:cubicBezTo>
                    <a:pt x="2945" y="45626"/>
                    <a:pt x="2972" y="45652"/>
                    <a:pt x="2998" y="45679"/>
                  </a:cubicBezTo>
                  <a:cubicBezTo>
                    <a:pt x="4952" y="46669"/>
                    <a:pt x="6183" y="48623"/>
                    <a:pt x="6183" y="50791"/>
                  </a:cubicBezTo>
                  <a:cubicBezTo>
                    <a:pt x="6183" y="52959"/>
                    <a:pt x="4952" y="54913"/>
                    <a:pt x="2998" y="55904"/>
                  </a:cubicBezTo>
                  <a:cubicBezTo>
                    <a:pt x="2972" y="55930"/>
                    <a:pt x="2945" y="55957"/>
                    <a:pt x="2945" y="56011"/>
                  </a:cubicBezTo>
                  <a:cubicBezTo>
                    <a:pt x="2891" y="57991"/>
                    <a:pt x="1847" y="59785"/>
                    <a:pt x="108" y="60802"/>
                  </a:cubicBezTo>
                  <a:cubicBezTo>
                    <a:pt x="81" y="60828"/>
                    <a:pt x="27" y="60855"/>
                    <a:pt x="27" y="60882"/>
                  </a:cubicBezTo>
                  <a:cubicBezTo>
                    <a:pt x="27" y="60935"/>
                    <a:pt x="27" y="60989"/>
                    <a:pt x="81" y="61016"/>
                  </a:cubicBezTo>
                  <a:cubicBezTo>
                    <a:pt x="1821" y="62033"/>
                    <a:pt x="2891" y="63826"/>
                    <a:pt x="2945" y="65834"/>
                  </a:cubicBezTo>
                  <a:cubicBezTo>
                    <a:pt x="2945" y="65887"/>
                    <a:pt x="2972" y="65914"/>
                    <a:pt x="2998" y="65941"/>
                  </a:cubicBezTo>
                  <a:cubicBezTo>
                    <a:pt x="4952" y="66931"/>
                    <a:pt x="6183" y="68885"/>
                    <a:pt x="6183" y="71053"/>
                  </a:cubicBezTo>
                  <a:cubicBezTo>
                    <a:pt x="6183" y="73221"/>
                    <a:pt x="4952" y="75175"/>
                    <a:pt x="2998" y="76165"/>
                  </a:cubicBezTo>
                  <a:cubicBezTo>
                    <a:pt x="2972" y="76192"/>
                    <a:pt x="2945" y="76219"/>
                    <a:pt x="2945" y="76272"/>
                  </a:cubicBezTo>
                  <a:cubicBezTo>
                    <a:pt x="2891" y="78280"/>
                    <a:pt x="1821" y="80073"/>
                    <a:pt x="81" y="81090"/>
                  </a:cubicBezTo>
                  <a:cubicBezTo>
                    <a:pt x="27" y="81117"/>
                    <a:pt x="1" y="81197"/>
                    <a:pt x="54" y="81251"/>
                  </a:cubicBezTo>
                  <a:cubicBezTo>
                    <a:pt x="74" y="81290"/>
                    <a:pt x="122" y="81315"/>
                    <a:pt x="167" y="81315"/>
                  </a:cubicBezTo>
                  <a:cubicBezTo>
                    <a:pt x="184" y="81315"/>
                    <a:pt x="200" y="81311"/>
                    <a:pt x="215" y="81304"/>
                  </a:cubicBezTo>
                  <a:cubicBezTo>
                    <a:pt x="2008" y="80260"/>
                    <a:pt x="3105" y="78413"/>
                    <a:pt x="3186" y="76352"/>
                  </a:cubicBezTo>
                  <a:cubicBezTo>
                    <a:pt x="5193" y="75309"/>
                    <a:pt x="6424" y="73301"/>
                    <a:pt x="6424" y="71053"/>
                  </a:cubicBezTo>
                  <a:cubicBezTo>
                    <a:pt x="6424" y="68805"/>
                    <a:pt x="5193" y="66797"/>
                    <a:pt x="3186" y="65753"/>
                  </a:cubicBezTo>
                  <a:cubicBezTo>
                    <a:pt x="3132" y="63773"/>
                    <a:pt x="2088" y="61979"/>
                    <a:pt x="402" y="60909"/>
                  </a:cubicBezTo>
                  <a:cubicBezTo>
                    <a:pt x="2088" y="59865"/>
                    <a:pt x="3132" y="58072"/>
                    <a:pt x="3186" y="56091"/>
                  </a:cubicBezTo>
                  <a:cubicBezTo>
                    <a:pt x="5193" y="55047"/>
                    <a:pt x="6424" y="53040"/>
                    <a:pt x="6424" y="50791"/>
                  </a:cubicBezTo>
                  <a:cubicBezTo>
                    <a:pt x="6424" y="48543"/>
                    <a:pt x="5193" y="46536"/>
                    <a:pt x="3186" y="45492"/>
                  </a:cubicBezTo>
                  <a:cubicBezTo>
                    <a:pt x="3186" y="43591"/>
                    <a:pt x="2088" y="41718"/>
                    <a:pt x="402" y="40647"/>
                  </a:cubicBezTo>
                  <a:cubicBezTo>
                    <a:pt x="1901" y="39710"/>
                    <a:pt x="3320" y="37890"/>
                    <a:pt x="3186" y="35829"/>
                  </a:cubicBezTo>
                  <a:cubicBezTo>
                    <a:pt x="5193" y="34785"/>
                    <a:pt x="6424" y="32751"/>
                    <a:pt x="6424" y="30530"/>
                  </a:cubicBezTo>
                  <a:cubicBezTo>
                    <a:pt x="6424" y="28281"/>
                    <a:pt x="5193" y="26247"/>
                    <a:pt x="3186" y="25230"/>
                  </a:cubicBezTo>
                  <a:cubicBezTo>
                    <a:pt x="3105" y="23223"/>
                    <a:pt x="2062" y="21429"/>
                    <a:pt x="402" y="20386"/>
                  </a:cubicBezTo>
                  <a:cubicBezTo>
                    <a:pt x="2115" y="19315"/>
                    <a:pt x="3212" y="17415"/>
                    <a:pt x="3186" y="15541"/>
                  </a:cubicBezTo>
                  <a:cubicBezTo>
                    <a:pt x="5193" y="14524"/>
                    <a:pt x="6424" y="12490"/>
                    <a:pt x="6424" y="10268"/>
                  </a:cubicBezTo>
                  <a:cubicBezTo>
                    <a:pt x="6424" y="8020"/>
                    <a:pt x="5193" y="5986"/>
                    <a:pt x="3186" y="4969"/>
                  </a:cubicBezTo>
                  <a:lnTo>
                    <a:pt x="3186" y="4942"/>
                  </a:lnTo>
                  <a:cubicBezTo>
                    <a:pt x="3186" y="3041"/>
                    <a:pt x="2008" y="1061"/>
                    <a:pt x="215" y="17"/>
                  </a:cubicBezTo>
                  <a:cubicBezTo>
                    <a:pt x="195" y="7"/>
                    <a:pt x="172" y="1"/>
                    <a:pt x="14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11" name="Google Shape;2611;p111"/>
            <p:cNvSpPr/>
            <p:nvPr/>
          </p:nvSpPr>
          <p:spPr>
            <a:xfrm>
              <a:off x="1607850" y="566950"/>
              <a:ext cx="159950" cy="2033000"/>
            </a:xfrm>
            <a:custGeom>
              <a:rect b="b" l="l" r="r" t="t"/>
              <a:pathLst>
                <a:path extrusionOk="0" h="81320" w="6398">
                  <a:moveTo>
                    <a:pt x="119" y="1"/>
                  </a:moveTo>
                  <a:cubicBezTo>
                    <a:pt x="81" y="1"/>
                    <a:pt x="44" y="24"/>
                    <a:pt x="27" y="57"/>
                  </a:cubicBezTo>
                  <a:cubicBezTo>
                    <a:pt x="0" y="84"/>
                    <a:pt x="0" y="110"/>
                    <a:pt x="0" y="137"/>
                  </a:cubicBezTo>
                  <a:cubicBezTo>
                    <a:pt x="0" y="164"/>
                    <a:pt x="27" y="217"/>
                    <a:pt x="81" y="244"/>
                  </a:cubicBezTo>
                  <a:cubicBezTo>
                    <a:pt x="1820" y="1261"/>
                    <a:pt x="2944" y="3188"/>
                    <a:pt x="2918" y="5035"/>
                  </a:cubicBezTo>
                  <a:cubicBezTo>
                    <a:pt x="2918" y="5089"/>
                    <a:pt x="2944" y="5142"/>
                    <a:pt x="2998" y="5169"/>
                  </a:cubicBezTo>
                  <a:cubicBezTo>
                    <a:pt x="4952" y="6133"/>
                    <a:pt x="6156" y="8086"/>
                    <a:pt x="6156" y="10255"/>
                  </a:cubicBezTo>
                  <a:cubicBezTo>
                    <a:pt x="6156" y="12449"/>
                    <a:pt x="4952" y="14403"/>
                    <a:pt x="2998" y="15367"/>
                  </a:cubicBezTo>
                  <a:cubicBezTo>
                    <a:pt x="2944" y="15394"/>
                    <a:pt x="2918" y="15447"/>
                    <a:pt x="2918" y="15501"/>
                  </a:cubicBezTo>
                  <a:cubicBezTo>
                    <a:pt x="2971" y="17347"/>
                    <a:pt x="1847" y="19248"/>
                    <a:pt x="81" y="20292"/>
                  </a:cubicBezTo>
                  <a:cubicBezTo>
                    <a:pt x="54" y="20292"/>
                    <a:pt x="27" y="20318"/>
                    <a:pt x="0" y="20372"/>
                  </a:cubicBezTo>
                  <a:cubicBezTo>
                    <a:pt x="0" y="20425"/>
                    <a:pt x="27" y="20479"/>
                    <a:pt x="81" y="20506"/>
                  </a:cubicBezTo>
                  <a:cubicBezTo>
                    <a:pt x="1794" y="21496"/>
                    <a:pt x="2864" y="23316"/>
                    <a:pt x="2918" y="25324"/>
                  </a:cubicBezTo>
                  <a:cubicBezTo>
                    <a:pt x="2918" y="25350"/>
                    <a:pt x="2944" y="25404"/>
                    <a:pt x="2998" y="25431"/>
                  </a:cubicBezTo>
                  <a:cubicBezTo>
                    <a:pt x="4952" y="26394"/>
                    <a:pt x="6156" y="28348"/>
                    <a:pt x="6156" y="30543"/>
                  </a:cubicBezTo>
                  <a:cubicBezTo>
                    <a:pt x="6156" y="32711"/>
                    <a:pt x="4952" y="34665"/>
                    <a:pt x="2998" y="35628"/>
                  </a:cubicBezTo>
                  <a:cubicBezTo>
                    <a:pt x="2944" y="35655"/>
                    <a:pt x="2918" y="35709"/>
                    <a:pt x="2918" y="35762"/>
                  </a:cubicBezTo>
                  <a:cubicBezTo>
                    <a:pt x="3078" y="37823"/>
                    <a:pt x="1633" y="39643"/>
                    <a:pt x="81" y="40553"/>
                  </a:cubicBezTo>
                  <a:cubicBezTo>
                    <a:pt x="54" y="40553"/>
                    <a:pt x="27" y="40580"/>
                    <a:pt x="0" y="40633"/>
                  </a:cubicBezTo>
                  <a:cubicBezTo>
                    <a:pt x="0" y="40687"/>
                    <a:pt x="27" y="40741"/>
                    <a:pt x="81" y="40767"/>
                  </a:cubicBezTo>
                  <a:cubicBezTo>
                    <a:pt x="1820" y="41784"/>
                    <a:pt x="2918" y="43658"/>
                    <a:pt x="2918" y="45532"/>
                  </a:cubicBezTo>
                  <a:cubicBezTo>
                    <a:pt x="2918" y="45558"/>
                    <a:pt x="2918" y="45558"/>
                    <a:pt x="2918" y="45585"/>
                  </a:cubicBezTo>
                  <a:cubicBezTo>
                    <a:pt x="2918" y="45612"/>
                    <a:pt x="2944" y="45665"/>
                    <a:pt x="2998" y="45692"/>
                  </a:cubicBezTo>
                  <a:cubicBezTo>
                    <a:pt x="4952" y="46656"/>
                    <a:pt x="6156" y="48636"/>
                    <a:pt x="6156" y="50804"/>
                  </a:cubicBezTo>
                  <a:cubicBezTo>
                    <a:pt x="6156" y="52972"/>
                    <a:pt x="4952" y="54926"/>
                    <a:pt x="2998" y="55917"/>
                  </a:cubicBezTo>
                  <a:cubicBezTo>
                    <a:pt x="2944" y="55917"/>
                    <a:pt x="2918" y="55970"/>
                    <a:pt x="2918" y="56024"/>
                  </a:cubicBezTo>
                  <a:cubicBezTo>
                    <a:pt x="2864" y="58004"/>
                    <a:pt x="1820" y="59798"/>
                    <a:pt x="81" y="60815"/>
                  </a:cubicBezTo>
                  <a:cubicBezTo>
                    <a:pt x="54" y="60815"/>
                    <a:pt x="27" y="60868"/>
                    <a:pt x="0" y="60895"/>
                  </a:cubicBezTo>
                  <a:cubicBezTo>
                    <a:pt x="0" y="60949"/>
                    <a:pt x="27" y="61002"/>
                    <a:pt x="81" y="61029"/>
                  </a:cubicBezTo>
                  <a:cubicBezTo>
                    <a:pt x="1820" y="62046"/>
                    <a:pt x="2864" y="63839"/>
                    <a:pt x="2918" y="65847"/>
                  </a:cubicBezTo>
                  <a:cubicBezTo>
                    <a:pt x="2918" y="65900"/>
                    <a:pt x="2944" y="65927"/>
                    <a:pt x="2998" y="65954"/>
                  </a:cubicBezTo>
                  <a:cubicBezTo>
                    <a:pt x="4952" y="66944"/>
                    <a:pt x="6156" y="68898"/>
                    <a:pt x="6156" y="71066"/>
                  </a:cubicBezTo>
                  <a:cubicBezTo>
                    <a:pt x="6156" y="73234"/>
                    <a:pt x="4952" y="75188"/>
                    <a:pt x="2998" y="76178"/>
                  </a:cubicBezTo>
                  <a:cubicBezTo>
                    <a:pt x="2944" y="76178"/>
                    <a:pt x="2918" y="76232"/>
                    <a:pt x="2918" y="76285"/>
                  </a:cubicBezTo>
                  <a:cubicBezTo>
                    <a:pt x="2864" y="78266"/>
                    <a:pt x="1820" y="80086"/>
                    <a:pt x="81" y="81076"/>
                  </a:cubicBezTo>
                  <a:cubicBezTo>
                    <a:pt x="27" y="81130"/>
                    <a:pt x="0" y="81183"/>
                    <a:pt x="27" y="81264"/>
                  </a:cubicBezTo>
                  <a:cubicBezTo>
                    <a:pt x="44" y="81297"/>
                    <a:pt x="81" y="81320"/>
                    <a:pt x="119" y="81320"/>
                  </a:cubicBezTo>
                  <a:cubicBezTo>
                    <a:pt x="143" y="81320"/>
                    <a:pt x="167" y="81311"/>
                    <a:pt x="188" y="81290"/>
                  </a:cubicBezTo>
                  <a:cubicBezTo>
                    <a:pt x="1981" y="80273"/>
                    <a:pt x="3105" y="78427"/>
                    <a:pt x="3185" y="76366"/>
                  </a:cubicBezTo>
                  <a:cubicBezTo>
                    <a:pt x="5166" y="75322"/>
                    <a:pt x="6397" y="73314"/>
                    <a:pt x="6397" y="71066"/>
                  </a:cubicBezTo>
                  <a:cubicBezTo>
                    <a:pt x="6397" y="68818"/>
                    <a:pt x="5166" y="66784"/>
                    <a:pt x="3185" y="65766"/>
                  </a:cubicBezTo>
                  <a:cubicBezTo>
                    <a:pt x="3105" y="63786"/>
                    <a:pt x="2061" y="61992"/>
                    <a:pt x="375" y="60922"/>
                  </a:cubicBezTo>
                  <a:cubicBezTo>
                    <a:pt x="2061" y="59878"/>
                    <a:pt x="3105" y="58085"/>
                    <a:pt x="3185" y="56104"/>
                  </a:cubicBezTo>
                  <a:cubicBezTo>
                    <a:pt x="5166" y="55060"/>
                    <a:pt x="6397" y="53053"/>
                    <a:pt x="6397" y="50804"/>
                  </a:cubicBezTo>
                  <a:cubicBezTo>
                    <a:pt x="6397" y="48556"/>
                    <a:pt x="5166" y="46522"/>
                    <a:pt x="3185" y="45505"/>
                  </a:cubicBezTo>
                  <a:cubicBezTo>
                    <a:pt x="3159" y="43604"/>
                    <a:pt x="2061" y="41731"/>
                    <a:pt x="375" y="40660"/>
                  </a:cubicBezTo>
                  <a:cubicBezTo>
                    <a:pt x="1901" y="39723"/>
                    <a:pt x="3292" y="37877"/>
                    <a:pt x="3185" y="35816"/>
                  </a:cubicBezTo>
                  <a:cubicBezTo>
                    <a:pt x="5166" y="34799"/>
                    <a:pt x="6397" y="32764"/>
                    <a:pt x="6397" y="30543"/>
                  </a:cubicBezTo>
                  <a:cubicBezTo>
                    <a:pt x="6397" y="28295"/>
                    <a:pt x="5166" y="26260"/>
                    <a:pt x="3185" y="25243"/>
                  </a:cubicBezTo>
                  <a:cubicBezTo>
                    <a:pt x="3078" y="23236"/>
                    <a:pt x="2061" y="21443"/>
                    <a:pt x="375" y="20399"/>
                  </a:cubicBezTo>
                  <a:cubicBezTo>
                    <a:pt x="2061" y="19328"/>
                    <a:pt x="3185" y="17454"/>
                    <a:pt x="3185" y="15608"/>
                  </a:cubicBezTo>
                  <a:cubicBezTo>
                    <a:pt x="3185" y="15608"/>
                    <a:pt x="3185" y="15581"/>
                    <a:pt x="3185" y="15554"/>
                  </a:cubicBezTo>
                  <a:cubicBezTo>
                    <a:pt x="5166" y="14537"/>
                    <a:pt x="6397" y="12503"/>
                    <a:pt x="6397" y="10255"/>
                  </a:cubicBezTo>
                  <a:cubicBezTo>
                    <a:pt x="6397" y="8033"/>
                    <a:pt x="5166" y="5999"/>
                    <a:pt x="3185" y="4982"/>
                  </a:cubicBezTo>
                  <a:lnTo>
                    <a:pt x="3185" y="4955"/>
                  </a:lnTo>
                  <a:cubicBezTo>
                    <a:pt x="3185" y="3028"/>
                    <a:pt x="1981" y="1074"/>
                    <a:pt x="188" y="30"/>
                  </a:cubicBezTo>
                  <a:cubicBezTo>
                    <a:pt x="167" y="10"/>
                    <a:pt x="143" y="1"/>
                    <a:pt x="11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12" name="Google Shape;2612;p111"/>
            <p:cNvSpPr/>
            <p:nvPr/>
          </p:nvSpPr>
          <p:spPr>
            <a:xfrm>
              <a:off x="1453950" y="818875"/>
              <a:ext cx="160600" cy="2032875"/>
            </a:xfrm>
            <a:custGeom>
              <a:rect b="b" l="l" r="r" t="t"/>
              <a:pathLst>
                <a:path extrusionOk="0" h="81315" w="6424">
                  <a:moveTo>
                    <a:pt x="136" y="1"/>
                  </a:moveTo>
                  <a:cubicBezTo>
                    <a:pt x="95" y="1"/>
                    <a:pt x="61" y="20"/>
                    <a:pt x="27" y="70"/>
                  </a:cubicBezTo>
                  <a:cubicBezTo>
                    <a:pt x="27" y="70"/>
                    <a:pt x="27" y="97"/>
                    <a:pt x="27" y="124"/>
                  </a:cubicBezTo>
                  <a:cubicBezTo>
                    <a:pt x="27" y="178"/>
                    <a:pt x="27" y="204"/>
                    <a:pt x="80" y="231"/>
                  </a:cubicBezTo>
                  <a:cubicBezTo>
                    <a:pt x="1820" y="1248"/>
                    <a:pt x="2971" y="3175"/>
                    <a:pt x="2944" y="5022"/>
                  </a:cubicBezTo>
                  <a:cubicBezTo>
                    <a:pt x="2944" y="5076"/>
                    <a:pt x="2971" y="5129"/>
                    <a:pt x="2998" y="5156"/>
                  </a:cubicBezTo>
                  <a:cubicBezTo>
                    <a:pt x="4952" y="6119"/>
                    <a:pt x="6156" y="8073"/>
                    <a:pt x="6156" y="10268"/>
                  </a:cubicBezTo>
                  <a:cubicBezTo>
                    <a:pt x="6156" y="12436"/>
                    <a:pt x="4952" y="14390"/>
                    <a:pt x="2998" y="15354"/>
                  </a:cubicBezTo>
                  <a:cubicBezTo>
                    <a:pt x="2971" y="15380"/>
                    <a:pt x="2944" y="15434"/>
                    <a:pt x="2944" y="15487"/>
                  </a:cubicBezTo>
                  <a:cubicBezTo>
                    <a:pt x="2944" y="15514"/>
                    <a:pt x="2944" y="15568"/>
                    <a:pt x="2944" y="15595"/>
                  </a:cubicBezTo>
                  <a:cubicBezTo>
                    <a:pt x="2944" y="17415"/>
                    <a:pt x="1820" y="19261"/>
                    <a:pt x="107" y="20278"/>
                  </a:cubicBezTo>
                  <a:cubicBezTo>
                    <a:pt x="54" y="20278"/>
                    <a:pt x="27" y="20305"/>
                    <a:pt x="27" y="20359"/>
                  </a:cubicBezTo>
                  <a:cubicBezTo>
                    <a:pt x="0" y="20412"/>
                    <a:pt x="27" y="20466"/>
                    <a:pt x="80" y="20493"/>
                  </a:cubicBezTo>
                  <a:cubicBezTo>
                    <a:pt x="1793" y="21510"/>
                    <a:pt x="2864" y="23303"/>
                    <a:pt x="2944" y="25310"/>
                  </a:cubicBezTo>
                  <a:cubicBezTo>
                    <a:pt x="2944" y="25364"/>
                    <a:pt x="2971" y="25391"/>
                    <a:pt x="2998" y="25417"/>
                  </a:cubicBezTo>
                  <a:cubicBezTo>
                    <a:pt x="4952" y="26381"/>
                    <a:pt x="6156" y="28362"/>
                    <a:pt x="6156" y="30530"/>
                  </a:cubicBezTo>
                  <a:cubicBezTo>
                    <a:pt x="6156" y="32698"/>
                    <a:pt x="4952" y="34652"/>
                    <a:pt x="2998" y="35642"/>
                  </a:cubicBezTo>
                  <a:cubicBezTo>
                    <a:pt x="2944" y="35642"/>
                    <a:pt x="2918" y="35695"/>
                    <a:pt x="2944" y="35749"/>
                  </a:cubicBezTo>
                  <a:cubicBezTo>
                    <a:pt x="3105" y="37837"/>
                    <a:pt x="1633" y="39630"/>
                    <a:pt x="107" y="40540"/>
                  </a:cubicBezTo>
                  <a:cubicBezTo>
                    <a:pt x="54" y="40540"/>
                    <a:pt x="27" y="40594"/>
                    <a:pt x="27" y="40620"/>
                  </a:cubicBezTo>
                  <a:cubicBezTo>
                    <a:pt x="0" y="40674"/>
                    <a:pt x="27" y="40727"/>
                    <a:pt x="80" y="40754"/>
                  </a:cubicBezTo>
                  <a:cubicBezTo>
                    <a:pt x="1820" y="41771"/>
                    <a:pt x="2944" y="43645"/>
                    <a:pt x="2944" y="45545"/>
                  </a:cubicBezTo>
                  <a:cubicBezTo>
                    <a:pt x="2944" y="45545"/>
                    <a:pt x="2944" y="45572"/>
                    <a:pt x="2944" y="45572"/>
                  </a:cubicBezTo>
                  <a:cubicBezTo>
                    <a:pt x="2944" y="45626"/>
                    <a:pt x="2971" y="45652"/>
                    <a:pt x="2998" y="45679"/>
                  </a:cubicBezTo>
                  <a:cubicBezTo>
                    <a:pt x="4952" y="46669"/>
                    <a:pt x="6156" y="48623"/>
                    <a:pt x="6156" y="50791"/>
                  </a:cubicBezTo>
                  <a:cubicBezTo>
                    <a:pt x="6156" y="52959"/>
                    <a:pt x="4952" y="54913"/>
                    <a:pt x="2998" y="55904"/>
                  </a:cubicBezTo>
                  <a:cubicBezTo>
                    <a:pt x="2971" y="55930"/>
                    <a:pt x="2944" y="55957"/>
                    <a:pt x="2944" y="56011"/>
                  </a:cubicBezTo>
                  <a:cubicBezTo>
                    <a:pt x="2891" y="57991"/>
                    <a:pt x="1820" y="59785"/>
                    <a:pt x="107" y="60802"/>
                  </a:cubicBezTo>
                  <a:cubicBezTo>
                    <a:pt x="54" y="60828"/>
                    <a:pt x="27" y="60855"/>
                    <a:pt x="27" y="60882"/>
                  </a:cubicBezTo>
                  <a:cubicBezTo>
                    <a:pt x="0" y="60935"/>
                    <a:pt x="27" y="60989"/>
                    <a:pt x="80" y="61016"/>
                  </a:cubicBezTo>
                  <a:cubicBezTo>
                    <a:pt x="1820" y="62033"/>
                    <a:pt x="2891" y="63826"/>
                    <a:pt x="2944" y="65834"/>
                  </a:cubicBezTo>
                  <a:cubicBezTo>
                    <a:pt x="2944" y="65887"/>
                    <a:pt x="2971" y="65914"/>
                    <a:pt x="2998" y="65941"/>
                  </a:cubicBezTo>
                  <a:cubicBezTo>
                    <a:pt x="4952" y="66931"/>
                    <a:pt x="6156" y="68885"/>
                    <a:pt x="6156" y="71053"/>
                  </a:cubicBezTo>
                  <a:cubicBezTo>
                    <a:pt x="6156" y="73221"/>
                    <a:pt x="4952" y="75175"/>
                    <a:pt x="2998" y="76165"/>
                  </a:cubicBezTo>
                  <a:cubicBezTo>
                    <a:pt x="2971" y="76192"/>
                    <a:pt x="2944" y="76219"/>
                    <a:pt x="2944" y="76272"/>
                  </a:cubicBezTo>
                  <a:cubicBezTo>
                    <a:pt x="2891" y="78280"/>
                    <a:pt x="1820" y="80073"/>
                    <a:pt x="80" y="81090"/>
                  </a:cubicBezTo>
                  <a:cubicBezTo>
                    <a:pt x="27" y="81117"/>
                    <a:pt x="0" y="81197"/>
                    <a:pt x="27" y="81251"/>
                  </a:cubicBezTo>
                  <a:cubicBezTo>
                    <a:pt x="66" y="81290"/>
                    <a:pt x="120" y="81315"/>
                    <a:pt x="167" y="81315"/>
                  </a:cubicBezTo>
                  <a:cubicBezTo>
                    <a:pt x="184" y="81315"/>
                    <a:pt x="200" y="81311"/>
                    <a:pt x="214" y="81304"/>
                  </a:cubicBezTo>
                  <a:cubicBezTo>
                    <a:pt x="2008" y="80260"/>
                    <a:pt x="3105" y="78413"/>
                    <a:pt x="3185" y="76352"/>
                  </a:cubicBezTo>
                  <a:cubicBezTo>
                    <a:pt x="5166" y="75309"/>
                    <a:pt x="6424" y="73301"/>
                    <a:pt x="6424" y="71053"/>
                  </a:cubicBezTo>
                  <a:cubicBezTo>
                    <a:pt x="6424" y="68805"/>
                    <a:pt x="5166" y="66797"/>
                    <a:pt x="3185" y="65753"/>
                  </a:cubicBezTo>
                  <a:cubicBezTo>
                    <a:pt x="3105" y="63773"/>
                    <a:pt x="2061" y="61979"/>
                    <a:pt x="375" y="60909"/>
                  </a:cubicBezTo>
                  <a:cubicBezTo>
                    <a:pt x="2061" y="59865"/>
                    <a:pt x="3105" y="58072"/>
                    <a:pt x="3185" y="56091"/>
                  </a:cubicBezTo>
                  <a:cubicBezTo>
                    <a:pt x="5166" y="55047"/>
                    <a:pt x="6424" y="53040"/>
                    <a:pt x="6424" y="50791"/>
                  </a:cubicBezTo>
                  <a:cubicBezTo>
                    <a:pt x="6424" y="48543"/>
                    <a:pt x="5193" y="46536"/>
                    <a:pt x="3185" y="45492"/>
                  </a:cubicBezTo>
                  <a:cubicBezTo>
                    <a:pt x="3159" y="43591"/>
                    <a:pt x="2088" y="41718"/>
                    <a:pt x="375" y="40647"/>
                  </a:cubicBezTo>
                  <a:cubicBezTo>
                    <a:pt x="1901" y="39710"/>
                    <a:pt x="3319" y="37890"/>
                    <a:pt x="3185" y="35829"/>
                  </a:cubicBezTo>
                  <a:cubicBezTo>
                    <a:pt x="5193" y="34785"/>
                    <a:pt x="6424" y="32751"/>
                    <a:pt x="6424" y="30530"/>
                  </a:cubicBezTo>
                  <a:cubicBezTo>
                    <a:pt x="6424" y="28281"/>
                    <a:pt x="5166" y="26247"/>
                    <a:pt x="3185" y="25230"/>
                  </a:cubicBezTo>
                  <a:cubicBezTo>
                    <a:pt x="3105" y="23223"/>
                    <a:pt x="2061" y="21429"/>
                    <a:pt x="375" y="20386"/>
                  </a:cubicBezTo>
                  <a:cubicBezTo>
                    <a:pt x="2088" y="19315"/>
                    <a:pt x="3185" y="17441"/>
                    <a:pt x="3185" y="15595"/>
                  </a:cubicBezTo>
                  <a:cubicBezTo>
                    <a:pt x="3185" y="15595"/>
                    <a:pt x="3185" y="15568"/>
                    <a:pt x="3185" y="15541"/>
                  </a:cubicBezTo>
                  <a:cubicBezTo>
                    <a:pt x="5193" y="14524"/>
                    <a:pt x="6424" y="12490"/>
                    <a:pt x="6424" y="10268"/>
                  </a:cubicBezTo>
                  <a:cubicBezTo>
                    <a:pt x="6424" y="8020"/>
                    <a:pt x="5193" y="5986"/>
                    <a:pt x="3185" y="4969"/>
                  </a:cubicBezTo>
                  <a:cubicBezTo>
                    <a:pt x="3185" y="3041"/>
                    <a:pt x="2008" y="1061"/>
                    <a:pt x="214" y="17"/>
                  </a:cubicBezTo>
                  <a:cubicBezTo>
                    <a:pt x="185" y="7"/>
                    <a:pt x="159" y="1"/>
                    <a:pt x="13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13" name="Google Shape;2613;p111"/>
            <p:cNvSpPr/>
            <p:nvPr/>
          </p:nvSpPr>
          <p:spPr>
            <a:xfrm>
              <a:off x="1300050" y="566950"/>
              <a:ext cx="160600" cy="2033000"/>
            </a:xfrm>
            <a:custGeom>
              <a:rect b="b" l="l" r="r" t="t"/>
              <a:pathLst>
                <a:path extrusionOk="0" h="81320" w="6424">
                  <a:moveTo>
                    <a:pt x="146" y="1"/>
                  </a:moveTo>
                  <a:cubicBezTo>
                    <a:pt x="107" y="1"/>
                    <a:pt x="70" y="24"/>
                    <a:pt x="54" y="57"/>
                  </a:cubicBezTo>
                  <a:cubicBezTo>
                    <a:pt x="27" y="84"/>
                    <a:pt x="27" y="110"/>
                    <a:pt x="27" y="137"/>
                  </a:cubicBezTo>
                  <a:cubicBezTo>
                    <a:pt x="27" y="164"/>
                    <a:pt x="54" y="217"/>
                    <a:pt x="80" y="244"/>
                  </a:cubicBezTo>
                  <a:cubicBezTo>
                    <a:pt x="1820" y="1261"/>
                    <a:pt x="2971" y="3188"/>
                    <a:pt x="2944" y="5035"/>
                  </a:cubicBezTo>
                  <a:cubicBezTo>
                    <a:pt x="2944" y="5089"/>
                    <a:pt x="2971" y="5142"/>
                    <a:pt x="3025" y="5169"/>
                  </a:cubicBezTo>
                  <a:cubicBezTo>
                    <a:pt x="4952" y="6133"/>
                    <a:pt x="6183" y="8086"/>
                    <a:pt x="6183" y="10255"/>
                  </a:cubicBezTo>
                  <a:cubicBezTo>
                    <a:pt x="6183" y="12449"/>
                    <a:pt x="4952" y="14403"/>
                    <a:pt x="3025" y="15367"/>
                  </a:cubicBezTo>
                  <a:cubicBezTo>
                    <a:pt x="2971" y="15394"/>
                    <a:pt x="2944" y="15447"/>
                    <a:pt x="2944" y="15501"/>
                  </a:cubicBezTo>
                  <a:cubicBezTo>
                    <a:pt x="2998" y="17321"/>
                    <a:pt x="1847" y="19248"/>
                    <a:pt x="107" y="20292"/>
                  </a:cubicBezTo>
                  <a:cubicBezTo>
                    <a:pt x="80" y="20292"/>
                    <a:pt x="54" y="20318"/>
                    <a:pt x="27" y="20372"/>
                  </a:cubicBezTo>
                  <a:cubicBezTo>
                    <a:pt x="27" y="20425"/>
                    <a:pt x="27" y="20479"/>
                    <a:pt x="80" y="20506"/>
                  </a:cubicBezTo>
                  <a:cubicBezTo>
                    <a:pt x="1820" y="21496"/>
                    <a:pt x="2891" y="23316"/>
                    <a:pt x="2944" y="25324"/>
                  </a:cubicBezTo>
                  <a:cubicBezTo>
                    <a:pt x="2944" y="25350"/>
                    <a:pt x="2971" y="25404"/>
                    <a:pt x="3025" y="25431"/>
                  </a:cubicBezTo>
                  <a:cubicBezTo>
                    <a:pt x="4952" y="26394"/>
                    <a:pt x="6183" y="28348"/>
                    <a:pt x="6183" y="30543"/>
                  </a:cubicBezTo>
                  <a:cubicBezTo>
                    <a:pt x="6183" y="32711"/>
                    <a:pt x="4952" y="34665"/>
                    <a:pt x="3025" y="35628"/>
                  </a:cubicBezTo>
                  <a:cubicBezTo>
                    <a:pt x="2971" y="35655"/>
                    <a:pt x="2944" y="35709"/>
                    <a:pt x="2944" y="35762"/>
                  </a:cubicBezTo>
                  <a:cubicBezTo>
                    <a:pt x="3105" y="37823"/>
                    <a:pt x="1633" y="39643"/>
                    <a:pt x="107" y="40553"/>
                  </a:cubicBezTo>
                  <a:cubicBezTo>
                    <a:pt x="80" y="40553"/>
                    <a:pt x="54" y="40580"/>
                    <a:pt x="27" y="40633"/>
                  </a:cubicBezTo>
                  <a:cubicBezTo>
                    <a:pt x="27" y="40687"/>
                    <a:pt x="27" y="40741"/>
                    <a:pt x="80" y="40767"/>
                  </a:cubicBezTo>
                  <a:cubicBezTo>
                    <a:pt x="1820" y="41784"/>
                    <a:pt x="2944" y="43658"/>
                    <a:pt x="2944" y="45532"/>
                  </a:cubicBezTo>
                  <a:cubicBezTo>
                    <a:pt x="2944" y="45558"/>
                    <a:pt x="2944" y="45558"/>
                    <a:pt x="2944" y="45585"/>
                  </a:cubicBezTo>
                  <a:cubicBezTo>
                    <a:pt x="2944" y="45612"/>
                    <a:pt x="2971" y="45665"/>
                    <a:pt x="3025" y="45692"/>
                  </a:cubicBezTo>
                  <a:cubicBezTo>
                    <a:pt x="4952" y="46656"/>
                    <a:pt x="6183" y="48636"/>
                    <a:pt x="6183" y="50804"/>
                  </a:cubicBezTo>
                  <a:cubicBezTo>
                    <a:pt x="6183" y="52972"/>
                    <a:pt x="4952" y="54926"/>
                    <a:pt x="3025" y="55917"/>
                  </a:cubicBezTo>
                  <a:cubicBezTo>
                    <a:pt x="2971" y="55917"/>
                    <a:pt x="2944" y="55970"/>
                    <a:pt x="2944" y="56024"/>
                  </a:cubicBezTo>
                  <a:cubicBezTo>
                    <a:pt x="2891" y="58004"/>
                    <a:pt x="1847" y="59798"/>
                    <a:pt x="107" y="60815"/>
                  </a:cubicBezTo>
                  <a:cubicBezTo>
                    <a:pt x="80" y="60815"/>
                    <a:pt x="54" y="60868"/>
                    <a:pt x="27" y="60895"/>
                  </a:cubicBezTo>
                  <a:cubicBezTo>
                    <a:pt x="27" y="60949"/>
                    <a:pt x="27" y="61002"/>
                    <a:pt x="80" y="61029"/>
                  </a:cubicBezTo>
                  <a:cubicBezTo>
                    <a:pt x="1820" y="62046"/>
                    <a:pt x="2891" y="63839"/>
                    <a:pt x="2944" y="65847"/>
                  </a:cubicBezTo>
                  <a:cubicBezTo>
                    <a:pt x="2944" y="65900"/>
                    <a:pt x="2971" y="65927"/>
                    <a:pt x="3025" y="65954"/>
                  </a:cubicBezTo>
                  <a:cubicBezTo>
                    <a:pt x="4952" y="66944"/>
                    <a:pt x="6183" y="68898"/>
                    <a:pt x="6183" y="71066"/>
                  </a:cubicBezTo>
                  <a:cubicBezTo>
                    <a:pt x="6183" y="73234"/>
                    <a:pt x="4952" y="75188"/>
                    <a:pt x="3025" y="76178"/>
                  </a:cubicBezTo>
                  <a:cubicBezTo>
                    <a:pt x="2971" y="76178"/>
                    <a:pt x="2944" y="76232"/>
                    <a:pt x="2944" y="76285"/>
                  </a:cubicBezTo>
                  <a:cubicBezTo>
                    <a:pt x="2891" y="78266"/>
                    <a:pt x="1820" y="80086"/>
                    <a:pt x="80" y="81076"/>
                  </a:cubicBezTo>
                  <a:cubicBezTo>
                    <a:pt x="27" y="81130"/>
                    <a:pt x="0" y="81183"/>
                    <a:pt x="54" y="81264"/>
                  </a:cubicBezTo>
                  <a:cubicBezTo>
                    <a:pt x="70" y="81297"/>
                    <a:pt x="107" y="81320"/>
                    <a:pt x="146" y="81320"/>
                  </a:cubicBezTo>
                  <a:cubicBezTo>
                    <a:pt x="169" y="81320"/>
                    <a:pt x="194" y="81311"/>
                    <a:pt x="214" y="81290"/>
                  </a:cubicBezTo>
                  <a:cubicBezTo>
                    <a:pt x="2007" y="80273"/>
                    <a:pt x="3105" y="78427"/>
                    <a:pt x="3185" y="76366"/>
                  </a:cubicBezTo>
                  <a:cubicBezTo>
                    <a:pt x="5193" y="75322"/>
                    <a:pt x="6424" y="73314"/>
                    <a:pt x="6424" y="71066"/>
                  </a:cubicBezTo>
                  <a:cubicBezTo>
                    <a:pt x="6424" y="68818"/>
                    <a:pt x="5193" y="66784"/>
                    <a:pt x="3185" y="65766"/>
                  </a:cubicBezTo>
                  <a:cubicBezTo>
                    <a:pt x="3132" y="63786"/>
                    <a:pt x="2088" y="61992"/>
                    <a:pt x="402" y="60922"/>
                  </a:cubicBezTo>
                  <a:cubicBezTo>
                    <a:pt x="2088" y="59878"/>
                    <a:pt x="3132" y="58085"/>
                    <a:pt x="3185" y="56104"/>
                  </a:cubicBezTo>
                  <a:cubicBezTo>
                    <a:pt x="5193" y="55060"/>
                    <a:pt x="6424" y="53053"/>
                    <a:pt x="6424" y="50804"/>
                  </a:cubicBezTo>
                  <a:cubicBezTo>
                    <a:pt x="6424" y="48556"/>
                    <a:pt x="5193" y="46522"/>
                    <a:pt x="3185" y="45505"/>
                  </a:cubicBezTo>
                  <a:cubicBezTo>
                    <a:pt x="3185" y="43604"/>
                    <a:pt x="2088" y="41731"/>
                    <a:pt x="402" y="40660"/>
                  </a:cubicBezTo>
                  <a:cubicBezTo>
                    <a:pt x="1927" y="39723"/>
                    <a:pt x="3319" y="37903"/>
                    <a:pt x="3212" y="35816"/>
                  </a:cubicBezTo>
                  <a:cubicBezTo>
                    <a:pt x="5193" y="34799"/>
                    <a:pt x="6424" y="32764"/>
                    <a:pt x="6424" y="30543"/>
                  </a:cubicBezTo>
                  <a:cubicBezTo>
                    <a:pt x="6424" y="28295"/>
                    <a:pt x="5193" y="26260"/>
                    <a:pt x="3185" y="25243"/>
                  </a:cubicBezTo>
                  <a:cubicBezTo>
                    <a:pt x="3105" y="23236"/>
                    <a:pt x="2061" y="21443"/>
                    <a:pt x="402" y="20399"/>
                  </a:cubicBezTo>
                  <a:cubicBezTo>
                    <a:pt x="2088" y="19328"/>
                    <a:pt x="3185" y="17454"/>
                    <a:pt x="3185" y="15608"/>
                  </a:cubicBezTo>
                  <a:cubicBezTo>
                    <a:pt x="3185" y="15608"/>
                    <a:pt x="3185" y="15581"/>
                    <a:pt x="3185" y="15554"/>
                  </a:cubicBezTo>
                  <a:cubicBezTo>
                    <a:pt x="5193" y="14537"/>
                    <a:pt x="6424" y="12503"/>
                    <a:pt x="6424" y="10255"/>
                  </a:cubicBezTo>
                  <a:cubicBezTo>
                    <a:pt x="6424" y="8033"/>
                    <a:pt x="5193" y="5999"/>
                    <a:pt x="3185" y="4982"/>
                  </a:cubicBezTo>
                  <a:lnTo>
                    <a:pt x="3185" y="4955"/>
                  </a:lnTo>
                  <a:cubicBezTo>
                    <a:pt x="3185" y="3028"/>
                    <a:pt x="2007" y="1074"/>
                    <a:pt x="214" y="30"/>
                  </a:cubicBezTo>
                  <a:cubicBezTo>
                    <a:pt x="194" y="10"/>
                    <a:pt x="169" y="1"/>
                    <a:pt x="14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14" name="Google Shape;2614;p111"/>
            <p:cNvSpPr/>
            <p:nvPr/>
          </p:nvSpPr>
          <p:spPr>
            <a:xfrm>
              <a:off x="1146800" y="818875"/>
              <a:ext cx="159950" cy="2032875"/>
            </a:xfrm>
            <a:custGeom>
              <a:rect b="b" l="l" r="r" t="t"/>
              <a:pathLst>
                <a:path extrusionOk="0" h="81315" w="6398">
                  <a:moveTo>
                    <a:pt x="123" y="1"/>
                  </a:moveTo>
                  <a:cubicBezTo>
                    <a:pt x="83" y="1"/>
                    <a:pt x="44" y="20"/>
                    <a:pt x="28" y="70"/>
                  </a:cubicBezTo>
                  <a:cubicBezTo>
                    <a:pt x="28" y="70"/>
                    <a:pt x="1" y="97"/>
                    <a:pt x="1" y="124"/>
                  </a:cubicBezTo>
                  <a:cubicBezTo>
                    <a:pt x="1" y="178"/>
                    <a:pt x="28" y="204"/>
                    <a:pt x="81" y="231"/>
                  </a:cubicBezTo>
                  <a:cubicBezTo>
                    <a:pt x="1821" y="1248"/>
                    <a:pt x="2972" y="3175"/>
                    <a:pt x="2918" y="5022"/>
                  </a:cubicBezTo>
                  <a:cubicBezTo>
                    <a:pt x="2918" y="5076"/>
                    <a:pt x="2945" y="5129"/>
                    <a:pt x="2998" y="5156"/>
                  </a:cubicBezTo>
                  <a:cubicBezTo>
                    <a:pt x="4952" y="6119"/>
                    <a:pt x="6157" y="8073"/>
                    <a:pt x="6157" y="10268"/>
                  </a:cubicBezTo>
                  <a:cubicBezTo>
                    <a:pt x="6157" y="12436"/>
                    <a:pt x="4952" y="14390"/>
                    <a:pt x="2998" y="15354"/>
                  </a:cubicBezTo>
                  <a:cubicBezTo>
                    <a:pt x="2945" y="15380"/>
                    <a:pt x="2918" y="15434"/>
                    <a:pt x="2918" y="15487"/>
                  </a:cubicBezTo>
                  <a:cubicBezTo>
                    <a:pt x="2998" y="17334"/>
                    <a:pt x="1848" y="19235"/>
                    <a:pt x="81" y="20278"/>
                  </a:cubicBezTo>
                  <a:cubicBezTo>
                    <a:pt x="54" y="20278"/>
                    <a:pt x="28" y="20305"/>
                    <a:pt x="1" y="20359"/>
                  </a:cubicBezTo>
                  <a:cubicBezTo>
                    <a:pt x="1" y="20412"/>
                    <a:pt x="28" y="20466"/>
                    <a:pt x="81" y="20493"/>
                  </a:cubicBezTo>
                  <a:cubicBezTo>
                    <a:pt x="1794" y="21510"/>
                    <a:pt x="2865" y="23303"/>
                    <a:pt x="2918" y="25310"/>
                  </a:cubicBezTo>
                  <a:cubicBezTo>
                    <a:pt x="2918" y="25364"/>
                    <a:pt x="2945" y="25391"/>
                    <a:pt x="2998" y="25417"/>
                  </a:cubicBezTo>
                  <a:cubicBezTo>
                    <a:pt x="4952" y="26381"/>
                    <a:pt x="6157" y="28362"/>
                    <a:pt x="6157" y="30530"/>
                  </a:cubicBezTo>
                  <a:cubicBezTo>
                    <a:pt x="6157" y="32698"/>
                    <a:pt x="4952" y="34652"/>
                    <a:pt x="2998" y="35642"/>
                  </a:cubicBezTo>
                  <a:cubicBezTo>
                    <a:pt x="2945" y="35642"/>
                    <a:pt x="2918" y="35695"/>
                    <a:pt x="2918" y="35749"/>
                  </a:cubicBezTo>
                  <a:cubicBezTo>
                    <a:pt x="3079" y="37837"/>
                    <a:pt x="1633" y="39630"/>
                    <a:pt x="81" y="40540"/>
                  </a:cubicBezTo>
                  <a:cubicBezTo>
                    <a:pt x="54" y="40540"/>
                    <a:pt x="28" y="40594"/>
                    <a:pt x="1" y="40620"/>
                  </a:cubicBezTo>
                  <a:cubicBezTo>
                    <a:pt x="1" y="40674"/>
                    <a:pt x="28" y="40727"/>
                    <a:pt x="81" y="40754"/>
                  </a:cubicBezTo>
                  <a:cubicBezTo>
                    <a:pt x="1821" y="41771"/>
                    <a:pt x="2918" y="43645"/>
                    <a:pt x="2918" y="45545"/>
                  </a:cubicBezTo>
                  <a:cubicBezTo>
                    <a:pt x="2918" y="45545"/>
                    <a:pt x="2918" y="45545"/>
                    <a:pt x="2918" y="45572"/>
                  </a:cubicBezTo>
                  <a:cubicBezTo>
                    <a:pt x="2918" y="45626"/>
                    <a:pt x="2945" y="45652"/>
                    <a:pt x="2998" y="45679"/>
                  </a:cubicBezTo>
                  <a:cubicBezTo>
                    <a:pt x="4952" y="46669"/>
                    <a:pt x="6157" y="48623"/>
                    <a:pt x="6157" y="50791"/>
                  </a:cubicBezTo>
                  <a:cubicBezTo>
                    <a:pt x="6157" y="52959"/>
                    <a:pt x="4952" y="54913"/>
                    <a:pt x="2998" y="55904"/>
                  </a:cubicBezTo>
                  <a:cubicBezTo>
                    <a:pt x="2945" y="55930"/>
                    <a:pt x="2918" y="55957"/>
                    <a:pt x="2918" y="56011"/>
                  </a:cubicBezTo>
                  <a:cubicBezTo>
                    <a:pt x="2891" y="57991"/>
                    <a:pt x="1821" y="59785"/>
                    <a:pt x="81" y="60802"/>
                  </a:cubicBezTo>
                  <a:cubicBezTo>
                    <a:pt x="54" y="60828"/>
                    <a:pt x="28" y="60855"/>
                    <a:pt x="1" y="60882"/>
                  </a:cubicBezTo>
                  <a:cubicBezTo>
                    <a:pt x="1" y="60935"/>
                    <a:pt x="28" y="60989"/>
                    <a:pt x="81" y="61016"/>
                  </a:cubicBezTo>
                  <a:cubicBezTo>
                    <a:pt x="1821" y="62033"/>
                    <a:pt x="2891" y="63826"/>
                    <a:pt x="2918" y="65834"/>
                  </a:cubicBezTo>
                  <a:cubicBezTo>
                    <a:pt x="2918" y="65887"/>
                    <a:pt x="2945" y="65914"/>
                    <a:pt x="2998" y="65941"/>
                  </a:cubicBezTo>
                  <a:cubicBezTo>
                    <a:pt x="4952" y="66931"/>
                    <a:pt x="6157" y="68885"/>
                    <a:pt x="6157" y="71053"/>
                  </a:cubicBezTo>
                  <a:cubicBezTo>
                    <a:pt x="6157" y="73221"/>
                    <a:pt x="4952" y="75175"/>
                    <a:pt x="2998" y="76165"/>
                  </a:cubicBezTo>
                  <a:cubicBezTo>
                    <a:pt x="2945" y="76192"/>
                    <a:pt x="2918" y="76219"/>
                    <a:pt x="2918" y="76272"/>
                  </a:cubicBezTo>
                  <a:cubicBezTo>
                    <a:pt x="2891" y="78280"/>
                    <a:pt x="1821" y="80073"/>
                    <a:pt x="81" y="81090"/>
                  </a:cubicBezTo>
                  <a:cubicBezTo>
                    <a:pt x="28" y="81117"/>
                    <a:pt x="1" y="81197"/>
                    <a:pt x="28" y="81251"/>
                  </a:cubicBezTo>
                  <a:cubicBezTo>
                    <a:pt x="47" y="81290"/>
                    <a:pt x="95" y="81315"/>
                    <a:pt x="151" y="81315"/>
                  </a:cubicBezTo>
                  <a:cubicBezTo>
                    <a:pt x="172" y="81315"/>
                    <a:pt x="193" y="81311"/>
                    <a:pt x="215" y="81304"/>
                  </a:cubicBezTo>
                  <a:cubicBezTo>
                    <a:pt x="1981" y="80260"/>
                    <a:pt x="3106" y="78413"/>
                    <a:pt x="3186" y="76352"/>
                  </a:cubicBezTo>
                  <a:cubicBezTo>
                    <a:pt x="5167" y="75309"/>
                    <a:pt x="6398" y="73301"/>
                    <a:pt x="6398" y="71053"/>
                  </a:cubicBezTo>
                  <a:cubicBezTo>
                    <a:pt x="6398" y="68805"/>
                    <a:pt x="5167" y="66797"/>
                    <a:pt x="3186" y="65753"/>
                  </a:cubicBezTo>
                  <a:cubicBezTo>
                    <a:pt x="3106" y="63773"/>
                    <a:pt x="2062" y="61979"/>
                    <a:pt x="375" y="60909"/>
                  </a:cubicBezTo>
                  <a:cubicBezTo>
                    <a:pt x="2062" y="59865"/>
                    <a:pt x="3106" y="58072"/>
                    <a:pt x="3186" y="56091"/>
                  </a:cubicBezTo>
                  <a:cubicBezTo>
                    <a:pt x="5167" y="55047"/>
                    <a:pt x="6398" y="53040"/>
                    <a:pt x="6398" y="50791"/>
                  </a:cubicBezTo>
                  <a:cubicBezTo>
                    <a:pt x="6398" y="48543"/>
                    <a:pt x="5167" y="46536"/>
                    <a:pt x="3186" y="45492"/>
                  </a:cubicBezTo>
                  <a:cubicBezTo>
                    <a:pt x="3159" y="43591"/>
                    <a:pt x="2088" y="41718"/>
                    <a:pt x="375" y="40647"/>
                  </a:cubicBezTo>
                  <a:cubicBezTo>
                    <a:pt x="1901" y="39710"/>
                    <a:pt x="3293" y="37890"/>
                    <a:pt x="3186" y="35829"/>
                  </a:cubicBezTo>
                  <a:cubicBezTo>
                    <a:pt x="5167" y="34785"/>
                    <a:pt x="6398" y="32751"/>
                    <a:pt x="6398" y="30530"/>
                  </a:cubicBezTo>
                  <a:cubicBezTo>
                    <a:pt x="6398" y="28281"/>
                    <a:pt x="5167" y="26247"/>
                    <a:pt x="3186" y="25230"/>
                  </a:cubicBezTo>
                  <a:cubicBezTo>
                    <a:pt x="3079" y="23223"/>
                    <a:pt x="2062" y="21429"/>
                    <a:pt x="375" y="20386"/>
                  </a:cubicBezTo>
                  <a:cubicBezTo>
                    <a:pt x="2088" y="19315"/>
                    <a:pt x="3186" y="17415"/>
                    <a:pt x="3186" y="15541"/>
                  </a:cubicBezTo>
                  <a:cubicBezTo>
                    <a:pt x="5167" y="14524"/>
                    <a:pt x="6398" y="12490"/>
                    <a:pt x="6398" y="10268"/>
                  </a:cubicBezTo>
                  <a:cubicBezTo>
                    <a:pt x="6398" y="8020"/>
                    <a:pt x="5167" y="5986"/>
                    <a:pt x="3186" y="4969"/>
                  </a:cubicBezTo>
                  <a:lnTo>
                    <a:pt x="3186" y="4942"/>
                  </a:lnTo>
                  <a:cubicBezTo>
                    <a:pt x="3186" y="3041"/>
                    <a:pt x="1981" y="1061"/>
                    <a:pt x="188" y="17"/>
                  </a:cubicBezTo>
                  <a:cubicBezTo>
                    <a:pt x="169" y="7"/>
                    <a:pt x="145" y="1"/>
                    <a:pt x="12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15" name="Google Shape;2615;p111"/>
            <p:cNvSpPr/>
            <p:nvPr/>
          </p:nvSpPr>
          <p:spPr>
            <a:xfrm>
              <a:off x="992900" y="566950"/>
              <a:ext cx="160625" cy="2033000"/>
            </a:xfrm>
            <a:custGeom>
              <a:rect b="b" l="l" r="r" t="t"/>
              <a:pathLst>
                <a:path extrusionOk="0" h="81320" w="6425">
                  <a:moveTo>
                    <a:pt x="145" y="1"/>
                  </a:moveTo>
                  <a:cubicBezTo>
                    <a:pt x="104" y="1"/>
                    <a:pt x="60" y="24"/>
                    <a:pt x="27" y="57"/>
                  </a:cubicBezTo>
                  <a:cubicBezTo>
                    <a:pt x="27" y="84"/>
                    <a:pt x="27" y="110"/>
                    <a:pt x="27" y="137"/>
                  </a:cubicBezTo>
                  <a:cubicBezTo>
                    <a:pt x="27" y="164"/>
                    <a:pt x="54" y="217"/>
                    <a:pt x="81" y="244"/>
                  </a:cubicBezTo>
                  <a:cubicBezTo>
                    <a:pt x="1821" y="1261"/>
                    <a:pt x="2972" y="3188"/>
                    <a:pt x="2945" y="5035"/>
                  </a:cubicBezTo>
                  <a:cubicBezTo>
                    <a:pt x="2945" y="5089"/>
                    <a:pt x="2972" y="5142"/>
                    <a:pt x="2998" y="5169"/>
                  </a:cubicBezTo>
                  <a:cubicBezTo>
                    <a:pt x="4952" y="6133"/>
                    <a:pt x="6157" y="8086"/>
                    <a:pt x="6157" y="10255"/>
                  </a:cubicBezTo>
                  <a:cubicBezTo>
                    <a:pt x="6157" y="12449"/>
                    <a:pt x="4952" y="14403"/>
                    <a:pt x="2998" y="15367"/>
                  </a:cubicBezTo>
                  <a:cubicBezTo>
                    <a:pt x="2972" y="15394"/>
                    <a:pt x="2945" y="15447"/>
                    <a:pt x="2945" y="15501"/>
                  </a:cubicBezTo>
                  <a:cubicBezTo>
                    <a:pt x="2998" y="17347"/>
                    <a:pt x="1847" y="19248"/>
                    <a:pt x="108" y="20292"/>
                  </a:cubicBezTo>
                  <a:cubicBezTo>
                    <a:pt x="54" y="20292"/>
                    <a:pt x="27" y="20318"/>
                    <a:pt x="27" y="20372"/>
                  </a:cubicBezTo>
                  <a:cubicBezTo>
                    <a:pt x="1" y="20425"/>
                    <a:pt x="27" y="20479"/>
                    <a:pt x="81" y="20506"/>
                  </a:cubicBezTo>
                  <a:cubicBezTo>
                    <a:pt x="1794" y="21496"/>
                    <a:pt x="2865" y="23289"/>
                    <a:pt x="2945" y="25324"/>
                  </a:cubicBezTo>
                  <a:cubicBezTo>
                    <a:pt x="2945" y="25350"/>
                    <a:pt x="2972" y="25404"/>
                    <a:pt x="2998" y="25431"/>
                  </a:cubicBezTo>
                  <a:cubicBezTo>
                    <a:pt x="4952" y="26394"/>
                    <a:pt x="6157" y="28348"/>
                    <a:pt x="6157" y="30543"/>
                  </a:cubicBezTo>
                  <a:cubicBezTo>
                    <a:pt x="6157" y="32711"/>
                    <a:pt x="4952" y="34665"/>
                    <a:pt x="2998" y="35628"/>
                  </a:cubicBezTo>
                  <a:cubicBezTo>
                    <a:pt x="2972" y="35655"/>
                    <a:pt x="2945" y="35709"/>
                    <a:pt x="2945" y="35762"/>
                  </a:cubicBezTo>
                  <a:cubicBezTo>
                    <a:pt x="3105" y="37823"/>
                    <a:pt x="1633" y="39643"/>
                    <a:pt x="108" y="40553"/>
                  </a:cubicBezTo>
                  <a:cubicBezTo>
                    <a:pt x="54" y="40553"/>
                    <a:pt x="27" y="40580"/>
                    <a:pt x="27" y="40633"/>
                  </a:cubicBezTo>
                  <a:cubicBezTo>
                    <a:pt x="1" y="40687"/>
                    <a:pt x="27" y="40741"/>
                    <a:pt x="81" y="40767"/>
                  </a:cubicBezTo>
                  <a:cubicBezTo>
                    <a:pt x="1821" y="41784"/>
                    <a:pt x="2945" y="43658"/>
                    <a:pt x="2945" y="45532"/>
                  </a:cubicBezTo>
                  <a:cubicBezTo>
                    <a:pt x="2945" y="45558"/>
                    <a:pt x="2945" y="45558"/>
                    <a:pt x="2945" y="45585"/>
                  </a:cubicBezTo>
                  <a:cubicBezTo>
                    <a:pt x="2945" y="45612"/>
                    <a:pt x="2972" y="45665"/>
                    <a:pt x="2998" y="45692"/>
                  </a:cubicBezTo>
                  <a:cubicBezTo>
                    <a:pt x="4952" y="46656"/>
                    <a:pt x="6157" y="48636"/>
                    <a:pt x="6157" y="50804"/>
                  </a:cubicBezTo>
                  <a:cubicBezTo>
                    <a:pt x="6157" y="52972"/>
                    <a:pt x="4952" y="54926"/>
                    <a:pt x="2998" y="55917"/>
                  </a:cubicBezTo>
                  <a:cubicBezTo>
                    <a:pt x="2972" y="55917"/>
                    <a:pt x="2945" y="55970"/>
                    <a:pt x="2945" y="56024"/>
                  </a:cubicBezTo>
                  <a:cubicBezTo>
                    <a:pt x="2891" y="58004"/>
                    <a:pt x="1821" y="59798"/>
                    <a:pt x="108" y="60815"/>
                  </a:cubicBezTo>
                  <a:cubicBezTo>
                    <a:pt x="54" y="60815"/>
                    <a:pt x="27" y="60868"/>
                    <a:pt x="27" y="60895"/>
                  </a:cubicBezTo>
                  <a:cubicBezTo>
                    <a:pt x="1" y="60949"/>
                    <a:pt x="27" y="61002"/>
                    <a:pt x="81" y="61029"/>
                  </a:cubicBezTo>
                  <a:cubicBezTo>
                    <a:pt x="1821" y="62046"/>
                    <a:pt x="2891" y="63839"/>
                    <a:pt x="2945" y="65847"/>
                  </a:cubicBezTo>
                  <a:cubicBezTo>
                    <a:pt x="2945" y="65900"/>
                    <a:pt x="2972" y="65927"/>
                    <a:pt x="2998" y="65954"/>
                  </a:cubicBezTo>
                  <a:cubicBezTo>
                    <a:pt x="4952" y="66944"/>
                    <a:pt x="6157" y="68898"/>
                    <a:pt x="6157" y="71066"/>
                  </a:cubicBezTo>
                  <a:cubicBezTo>
                    <a:pt x="6157" y="73234"/>
                    <a:pt x="4952" y="75188"/>
                    <a:pt x="2998" y="76178"/>
                  </a:cubicBezTo>
                  <a:cubicBezTo>
                    <a:pt x="2972" y="76178"/>
                    <a:pt x="2945" y="76232"/>
                    <a:pt x="2945" y="76285"/>
                  </a:cubicBezTo>
                  <a:cubicBezTo>
                    <a:pt x="2891" y="78266"/>
                    <a:pt x="1821" y="80086"/>
                    <a:pt x="81" y="81076"/>
                  </a:cubicBezTo>
                  <a:cubicBezTo>
                    <a:pt x="27" y="81130"/>
                    <a:pt x="1" y="81183"/>
                    <a:pt x="27" y="81264"/>
                  </a:cubicBezTo>
                  <a:cubicBezTo>
                    <a:pt x="60" y="81297"/>
                    <a:pt x="104" y="81320"/>
                    <a:pt x="145" y="81320"/>
                  </a:cubicBezTo>
                  <a:cubicBezTo>
                    <a:pt x="170" y="81320"/>
                    <a:pt x="194" y="81311"/>
                    <a:pt x="215" y="81290"/>
                  </a:cubicBezTo>
                  <a:cubicBezTo>
                    <a:pt x="2008" y="80273"/>
                    <a:pt x="3105" y="78427"/>
                    <a:pt x="3186" y="76366"/>
                  </a:cubicBezTo>
                  <a:cubicBezTo>
                    <a:pt x="5193" y="75322"/>
                    <a:pt x="6424" y="73314"/>
                    <a:pt x="6424" y="71066"/>
                  </a:cubicBezTo>
                  <a:cubicBezTo>
                    <a:pt x="6424" y="68818"/>
                    <a:pt x="5193" y="66784"/>
                    <a:pt x="3186" y="65766"/>
                  </a:cubicBezTo>
                  <a:cubicBezTo>
                    <a:pt x="3105" y="63786"/>
                    <a:pt x="2088" y="61992"/>
                    <a:pt x="402" y="60922"/>
                  </a:cubicBezTo>
                  <a:cubicBezTo>
                    <a:pt x="2088" y="59878"/>
                    <a:pt x="3105" y="58085"/>
                    <a:pt x="3186" y="56104"/>
                  </a:cubicBezTo>
                  <a:cubicBezTo>
                    <a:pt x="5193" y="55060"/>
                    <a:pt x="6424" y="53053"/>
                    <a:pt x="6424" y="50804"/>
                  </a:cubicBezTo>
                  <a:cubicBezTo>
                    <a:pt x="6424" y="48556"/>
                    <a:pt x="5193" y="46522"/>
                    <a:pt x="3186" y="45505"/>
                  </a:cubicBezTo>
                  <a:cubicBezTo>
                    <a:pt x="3159" y="43604"/>
                    <a:pt x="2088" y="41731"/>
                    <a:pt x="402" y="40660"/>
                  </a:cubicBezTo>
                  <a:cubicBezTo>
                    <a:pt x="1901" y="39723"/>
                    <a:pt x="3320" y="37877"/>
                    <a:pt x="3186" y="35816"/>
                  </a:cubicBezTo>
                  <a:cubicBezTo>
                    <a:pt x="5193" y="34799"/>
                    <a:pt x="6424" y="32764"/>
                    <a:pt x="6424" y="30543"/>
                  </a:cubicBezTo>
                  <a:cubicBezTo>
                    <a:pt x="6424" y="28295"/>
                    <a:pt x="5193" y="26260"/>
                    <a:pt x="3186" y="25243"/>
                  </a:cubicBezTo>
                  <a:cubicBezTo>
                    <a:pt x="3105" y="23236"/>
                    <a:pt x="2062" y="21443"/>
                    <a:pt x="402" y="20399"/>
                  </a:cubicBezTo>
                  <a:cubicBezTo>
                    <a:pt x="2088" y="19328"/>
                    <a:pt x="3186" y="17454"/>
                    <a:pt x="3186" y="15608"/>
                  </a:cubicBezTo>
                  <a:cubicBezTo>
                    <a:pt x="3186" y="15608"/>
                    <a:pt x="3186" y="15581"/>
                    <a:pt x="3186" y="15554"/>
                  </a:cubicBezTo>
                  <a:cubicBezTo>
                    <a:pt x="5193" y="14537"/>
                    <a:pt x="6424" y="12503"/>
                    <a:pt x="6424" y="10255"/>
                  </a:cubicBezTo>
                  <a:cubicBezTo>
                    <a:pt x="6424" y="8033"/>
                    <a:pt x="5193" y="5999"/>
                    <a:pt x="3186" y="4982"/>
                  </a:cubicBezTo>
                  <a:lnTo>
                    <a:pt x="3186" y="4955"/>
                  </a:lnTo>
                  <a:cubicBezTo>
                    <a:pt x="3186" y="3028"/>
                    <a:pt x="2008" y="1074"/>
                    <a:pt x="215" y="30"/>
                  </a:cubicBezTo>
                  <a:cubicBezTo>
                    <a:pt x="194" y="10"/>
                    <a:pt x="170" y="1"/>
                    <a:pt x="14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16" name="Google Shape;2616;p111"/>
            <p:cNvSpPr/>
            <p:nvPr/>
          </p:nvSpPr>
          <p:spPr>
            <a:xfrm>
              <a:off x="839675" y="818875"/>
              <a:ext cx="159950" cy="2032875"/>
            </a:xfrm>
            <a:custGeom>
              <a:rect b="b" l="l" r="r" t="t"/>
              <a:pathLst>
                <a:path extrusionOk="0" h="81315" w="6398">
                  <a:moveTo>
                    <a:pt x="122" y="1"/>
                  </a:moveTo>
                  <a:cubicBezTo>
                    <a:pt x="83" y="1"/>
                    <a:pt x="44" y="20"/>
                    <a:pt x="27" y="70"/>
                  </a:cubicBezTo>
                  <a:cubicBezTo>
                    <a:pt x="0" y="70"/>
                    <a:pt x="0" y="97"/>
                    <a:pt x="0" y="124"/>
                  </a:cubicBezTo>
                  <a:cubicBezTo>
                    <a:pt x="0" y="178"/>
                    <a:pt x="27" y="204"/>
                    <a:pt x="54" y="231"/>
                  </a:cubicBezTo>
                  <a:cubicBezTo>
                    <a:pt x="1794" y="1248"/>
                    <a:pt x="2971" y="3175"/>
                    <a:pt x="2918" y="5022"/>
                  </a:cubicBezTo>
                  <a:cubicBezTo>
                    <a:pt x="2918" y="5076"/>
                    <a:pt x="2945" y="5129"/>
                    <a:pt x="2998" y="5156"/>
                  </a:cubicBezTo>
                  <a:cubicBezTo>
                    <a:pt x="4925" y="6119"/>
                    <a:pt x="6156" y="8073"/>
                    <a:pt x="6156" y="10268"/>
                  </a:cubicBezTo>
                  <a:cubicBezTo>
                    <a:pt x="6156" y="12436"/>
                    <a:pt x="4925" y="14390"/>
                    <a:pt x="2998" y="15354"/>
                  </a:cubicBezTo>
                  <a:cubicBezTo>
                    <a:pt x="2945" y="15380"/>
                    <a:pt x="2918" y="15434"/>
                    <a:pt x="2918" y="15487"/>
                  </a:cubicBezTo>
                  <a:cubicBezTo>
                    <a:pt x="2971" y="17334"/>
                    <a:pt x="1847" y="19235"/>
                    <a:pt x="81" y="20278"/>
                  </a:cubicBezTo>
                  <a:cubicBezTo>
                    <a:pt x="54" y="20278"/>
                    <a:pt x="27" y="20305"/>
                    <a:pt x="0" y="20359"/>
                  </a:cubicBezTo>
                  <a:cubicBezTo>
                    <a:pt x="0" y="20412"/>
                    <a:pt x="27" y="20466"/>
                    <a:pt x="54" y="20493"/>
                  </a:cubicBezTo>
                  <a:cubicBezTo>
                    <a:pt x="1794" y="21510"/>
                    <a:pt x="2864" y="23303"/>
                    <a:pt x="2918" y="25310"/>
                  </a:cubicBezTo>
                  <a:cubicBezTo>
                    <a:pt x="2918" y="25364"/>
                    <a:pt x="2945" y="25391"/>
                    <a:pt x="2998" y="25417"/>
                  </a:cubicBezTo>
                  <a:cubicBezTo>
                    <a:pt x="4925" y="26381"/>
                    <a:pt x="6156" y="28362"/>
                    <a:pt x="6156" y="30530"/>
                  </a:cubicBezTo>
                  <a:cubicBezTo>
                    <a:pt x="6156" y="32698"/>
                    <a:pt x="4925" y="34652"/>
                    <a:pt x="2998" y="35642"/>
                  </a:cubicBezTo>
                  <a:cubicBezTo>
                    <a:pt x="2945" y="35642"/>
                    <a:pt x="2918" y="35695"/>
                    <a:pt x="2918" y="35749"/>
                  </a:cubicBezTo>
                  <a:cubicBezTo>
                    <a:pt x="3078" y="37837"/>
                    <a:pt x="1606" y="39630"/>
                    <a:pt x="81" y="40540"/>
                  </a:cubicBezTo>
                  <a:cubicBezTo>
                    <a:pt x="54" y="40540"/>
                    <a:pt x="27" y="40594"/>
                    <a:pt x="0" y="40620"/>
                  </a:cubicBezTo>
                  <a:cubicBezTo>
                    <a:pt x="0" y="40674"/>
                    <a:pt x="27" y="40727"/>
                    <a:pt x="54" y="40754"/>
                  </a:cubicBezTo>
                  <a:cubicBezTo>
                    <a:pt x="1794" y="41771"/>
                    <a:pt x="2918" y="43645"/>
                    <a:pt x="2918" y="45545"/>
                  </a:cubicBezTo>
                  <a:cubicBezTo>
                    <a:pt x="2918" y="45545"/>
                    <a:pt x="2918" y="45545"/>
                    <a:pt x="2918" y="45572"/>
                  </a:cubicBezTo>
                  <a:cubicBezTo>
                    <a:pt x="2918" y="45626"/>
                    <a:pt x="2945" y="45652"/>
                    <a:pt x="2998" y="45679"/>
                  </a:cubicBezTo>
                  <a:cubicBezTo>
                    <a:pt x="4925" y="46669"/>
                    <a:pt x="6156" y="48623"/>
                    <a:pt x="6156" y="50791"/>
                  </a:cubicBezTo>
                  <a:cubicBezTo>
                    <a:pt x="6156" y="52959"/>
                    <a:pt x="4925" y="54913"/>
                    <a:pt x="2998" y="55904"/>
                  </a:cubicBezTo>
                  <a:cubicBezTo>
                    <a:pt x="2945" y="55930"/>
                    <a:pt x="2918" y="55957"/>
                    <a:pt x="2918" y="56011"/>
                  </a:cubicBezTo>
                  <a:cubicBezTo>
                    <a:pt x="2864" y="57991"/>
                    <a:pt x="1820" y="59785"/>
                    <a:pt x="81" y="60802"/>
                  </a:cubicBezTo>
                  <a:cubicBezTo>
                    <a:pt x="54" y="60828"/>
                    <a:pt x="27" y="60855"/>
                    <a:pt x="0" y="60882"/>
                  </a:cubicBezTo>
                  <a:cubicBezTo>
                    <a:pt x="0" y="60935"/>
                    <a:pt x="27" y="60989"/>
                    <a:pt x="54" y="61016"/>
                  </a:cubicBezTo>
                  <a:cubicBezTo>
                    <a:pt x="1794" y="62033"/>
                    <a:pt x="2864" y="63826"/>
                    <a:pt x="2918" y="65834"/>
                  </a:cubicBezTo>
                  <a:cubicBezTo>
                    <a:pt x="2918" y="65887"/>
                    <a:pt x="2945" y="65914"/>
                    <a:pt x="2998" y="65941"/>
                  </a:cubicBezTo>
                  <a:cubicBezTo>
                    <a:pt x="4925" y="66931"/>
                    <a:pt x="6156" y="68885"/>
                    <a:pt x="6156" y="71053"/>
                  </a:cubicBezTo>
                  <a:cubicBezTo>
                    <a:pt x="6156" y="73221"/>
                    <a:pt x="4925" y="75175"/>
                    <a:pt x="2998" y="76165"/>
                  </a:cubicBezTo>
                  <a:cubicBezTo>
                    <a:pt x="2945" y="76192"/>
                    <a:pt x="2918" y="76219"/>
                    <a:pt x="2918" y="76272"/>
                  </a:cubicBezTo>
                  <a:cubicBezTo>
                    <a:pt x="2864" y="78280"/>
                    <a:pt x="1794" y="80073"/>
                    <a:pt x="81" y="81090"/>
                  </a:cubicBezTo>
                  <a:cubicBezTo>
                    <a:pt x="0" y="81117"/>
                    <a:pt x="0" y="81197"/>
                    <a:pt x="27" y="81251"/>
                  </a:cubicBezTo>
                  <a:cubicBezTo>
                    <a:pt x="47" y="81290"/>
                    <a:pt x="95" y="81315"/>
                    <a:pt x="140" y="81315"/>
                  </a:cubicBezTo>
                  <a:cubicBezTo>
                    <a:pt x="157" y="81315"/>
                    <a:pt x="173" y="81311"/>
                    <a:pt x="188" y="81304"/>
                  </a:cubicBezTo>
                  <a:cubicBezTo>
                    <a:pt x="1981" y="80260"/>
                    <a:pt x="3105" y="78413"/>
                    <a:pt x="3159" y="76352"/>
                  </a:cubicBezTo>
                  <a:cubicBezTo>
                    <a:pt x="5166" y="75309"/>
                    <a:pt x="6397" y="73301"/>
                    <a:pt x="6397" y="71053"/>
                  </a:cubicBezTo>
                  <a:cubicBezTo>
                    <a:pt x="6397" y="68805"/>
                    <a:pt x="5166" y="66797"/>
                    <a:pt x="3159" y="65753"/>
                  </a:cubicBezTo>
                  <a:cubicBezTo>
                    <a:pt x="3105" y="63773"/>
                    <a:pt x="2061" y="61979"/>
                    <a:pt x="375" y="60909"/>
                  </a:cubicBezTo>
                  <a:cubicBezTo>
                    <a:pt x="2061" y="59865"/>
                    <a:pt x="3105" y="58072"/>
                    <a:pt x="3159" y="56091"/>
                  </a:cubicBezTo>
                  <a:cubicBezTo>
                    <a:pt x="5166" y="55047"/>
                    <a:pt x="6397" y="53040"/>
                    <a:pt x="6397" y="50791"/>
                  </a:cubicBezTo>
                  <a:cubicBezTo>
                    <a:pt x="6397" y="48543"/>
                    <a:pt x="5166" y="46536"/>
                    <a:pt x="3159" y="45492"/>
                  </a:cubicBezTo>
                  <a:cubicBezTo>
                    <a:pt x="3159" y="43591"/>
                    <a:pt x="2061" y="41718"/>
                    <a:pt x="375" y="40647"/>
                  </a:cubicBezTo>
                  <a:cubicBezTo>
                    <a:pt x="1901" y="39710"/>
                    <a:pt x="3292" y="37890"/>
                    <a:pt x="3185" y="35829"/>
                  </a:cubicBezTo>
                  <a:cubicBezTo>
                    <a:pt x="5166" y="34785"/>
                    <a:pt x="6397" y="32751"/>
                    <a:pt x="6397" y="30530"/>
                  </a:cubicBezTo>
                  <a:cubicBezTo>
                    <a:pt x="6397" y="28281"/>
                    <a:pt x="5166" y="26247"/>
                    <a:pt x="3159" y="25230"/>
                  </a:cubicBezTo>
                  <a:cubicBezTo>
                    <a:pt x="3078" y="23223"/>
                    <a:pt x="2035" y="21429"/>
                    <a:pt x="375" y="20386"/>
                  </a:cubicBezTo>
                  <a:cubicBezTo>
                    <a:pt x="2061" y="19315"/>
                    <a:pt x="3159" y="17441"/>
                    <a:pt x="3159" y="15595"/>
                  </a:cubicBezTo>
                  <a:cubicBezTo>
                    <a:pt x="3159" y="15595"/>
                    <a:pt x="3159" y="15568"/>
                    <a:pt x="3159" y="15541"/>
                  </a:cubicBezTo>
                  <a:cubicBezTo>
                    <a:pt x="5166" y="14524"/>
                    <a:pt x="6397" y="12490"/>
                    <a:pt x="6397" y="10268"/>
                  </a:cubicBezTo>
                  <a:cubicBezTo>
                    <a:pt x="6397" y="8020"/>
                    <a:pt x="5166" y="5986"/>
                    <a:pt x="3159" y="4969"/>
                  </a:cubicBezTo>
                  <a:lnTo>
                    <a:pt x="3159" y="4942"/>
                  </a:lnTo>
                  <a:cubicBezTo>
                    <a:pt x="3159" y="3041"/>
                    <a:pt x="1981" y="1061"/>
                    <a:pt x="188" y="17"/>
                  </a:cubicBezTo>
                  <a:cubicBezTo>
                    <a:pt x="168" y="7"/>
                    <a:pt x="145" y="1"/>
                    <a:pt x="12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17" name="Google Shape;2617;p111"/>
            <p:cNvSpPr/>
            <p:nvPr/>
          </p:nvSpPr>
          <p:spPr>
            <a:xfrm>
              <a:off x="685775" y="566950"/>
              <a:ext cx="159950" cy="2033000"/>
            </a:xfrm>
            <a:custGeom>
              <a:rect b="b" l="l" r="r" t="t"/>
              <a:pathLst>
                <a:path extrusionOk="0" h="81320" w="6398">
                  <a:moveTo>
                    <a:pt x="119" y="1"/>
                  </a:moveTo>
                  <a:cubicBezTo>
                    <a:pt x="81" y="1"/>
                    <a:pt x="44" y="24"/>
                    <a:pt x="27" y="57"/>
                  </a:cubicBezTo>
                  <a:cubicBezTo>
                    <a:pt x="27" y="84"/>
                    <a:pt x="0" y="110"/>
                    <a:pt x="0" y="137"/>
                  </a:cubicBezTo>
                  <a:cubicBezTo>
                    <a:pt x="0" y="164"/>
                    <a:pt x="27" y="217"/>
                    <a:pt x="81" y="244"/>
                  </a:cubicBezTo>
                  <a:cubicBezTo>
                    <a:pt x="1820" y="1261"/>
                    <a:pt x="2944" y="3188"/>
                    <a:pt x="2918" y="5035"/>
                  </a:cubicBezTo>
                  <a:cubicBezTo>
                    <a:pt x="2918" y="5089"/>
                    <a:pt x="2944" y="5142"/>
                    <a:pt x="2998" y="5169"/>
                  </a:cubicBezTo>
                  <a:cubicBezTo>
                    <a:pt x="4952" y="6133"/>
                    <a:pt x="6156" y="8086"/>
                    <a:pt x="6156" y="10255"/>
                  </a:cubicBezTo>
                  <a:cubicBezTo>
                    <a:pt x="6156" y="12449"/>
                    <a:pt x="4952" y="14403"/>
                    <a:pt x="2998" y="15367"/>
                  </a:cubicBezTo>
                  <a:cubicBezTo>
                    <a:pt x="2944" y="15394"/>
                    <a:pt x="2918" y="15447"/>
                    <a:pt x="2918" y="15501"/>
                  </a:cubicBezTo>
                  <a:cubicBezTo>
                    <a:pt x="2998" y="17347"/>
                    <a:pt x="1847" y="19248"/>
                    <a:pt x="81" y="20292"/>
                  </a:cubicBezTo>
                  <a:cubicBezTo>
                    <a:pt x="54" y="20292"/>
                    <a:pt x="27" y="20318"/>
                    <a:pt x="27" y="20372"/>
                  </a:cubicBezTo>
                  <a:cubicBezTo>
                    <a:pt x="0" y="20425"/>
                    <a:pt x="27" y="20479"/>
                    <a:pt x="81" y="20506"/>
                  </a:cubicBezTo>
                  <a:cubicBezTo>
                    <a:pt x="1794" y="21496"/>
                    <a:pt x="2864" y="23316"/>
                    <a:pt x="2918" y="25324"/>
                  </a:cubicBezTo>
                  <a:cubicBezTo>
                    <a:pt x="2918" y="25350"/>
                    <a:pt x="2944" y="25404"/>
                    <a:pt x="2998" y="25431"/>
                  </a:cubicBezTo>
                  <a:cubicBezTo>
                    <a:pt x="4952" y="26394"/>
                    <a:pt x="6156" y="28348"/>
                    <a:pt x="6156" y="30543"/>
                  </a:cubicBezTo>
                  <a:cubicBezTo>
                    <a:pt x="6156" y="32711"/>
                    <a:pt x="4952" y="34665"/>
                    <a:pt x="2998" y="35628"/>
                  </a:cubicBezTo>
                  <a:cubicBezTo>
                    <a:pt x="2944" y="35655"/>
                    <a:pt x="2918" y="35709"/>
                    <a:pt x="2918" y="35762"/>
                  </a:cubicBezTo>
                  <a:cubicBezTo>
                    <a:pt x="3078" y="37823"/>
                    <a:pt x="1633" y="39643"/>
                    <a:pt x="81" y="40553"/>
                  </a:cubicBezTo>
                  <a:cubicBezTo>
                    <a:pt x="54" y="40553"/>
                    <a:pt x="27" y="40580"/>
                    <a:pt x="27" y="40633"/>
                  </a:cubicBezTo>
                  <a:cubicBezTo>
                    <a:pt x="0" y="40687"/>
                    <a:pt x="27" y="40741"/>
                    <a:pt x="81" y="40767"/>
                  </a:cubicBezTo>
                  <a:cubicBezTo>
                    <a:pt x="1820" y="41784"/>
                    <a:pt x="2918" y="43658"/>
                    <a:pt x="2918" y="45532"/>
                  </a:cubicBezTo>
                  <a:cubicBezTo>
                    <a:pt x="2918" y="45558"/>
                    <a:pt x="2918" y="45558"/>
                    <a:pt x="2918" y="45585"/>
                  </a:cubicBezTo>
                  <a:cubicBezTo>
                    <a:pt x="2918" y="45612"/>
                    <a:pt x="2944" y="45665"/>
                    <a:pt x="2998" y="45692"/>
                  </a:cubicBezTo>
                  <a:cubicBezTo>
                    <a:pt x="4952" y="46656"/>
                    <a:pt x="6156" y="48636"/>
                    <a:pt x="6156" y="50804"/>
                  </a:cubicBezTo>
                  <a:cubicBezTo>
                    <a:pt x="6156" y="52972"/>
                    <a:pt x="4952" y="54926"/>
                    <a:pt x="2998" y="55917"/>
                  </a:cubicBezTo>
                  <a:cubicBezTo>
                    <a:pt x="2944" y="55917"/>
                    <a:pt x="2918" y="55970"/>
                    <a:pt x="2918" y="56024"/>
                  </a:cubicBezTo>
                  <a:cubicBezTo>
                    <a:pt x="2891" y="58004"/>
                    <a:pt x="1820" y="59798"/>
                    <a:pt x="81" y="60815"/>
                  </a:cubicBezTo>
                  <a:cubicBezTo>
                    <a:pt x="54" y="60815"/>
                    <a:pt x="27" y="60868"/>
                    <a:pt x="27" y="60895"/>
                  </a:cubicBezTo>
                  <a:cubicBezTo>
                    <a:pt x="0" y="60949"/>
                    <a:pt x="27" y="61002"/>
                    <a:pt x="81" y="61029"/>
                  </a:cubicBezTo>
                  <a:cubicBezTo>
                    <a:pt x="1820" y="62046"/>
                    <a:pt x="2891" y="63839"/>
                    <a:pt x="2918" y="65847"/>
                  </a:cubicBezTo>
                  <a:cubicBezTo>
                    <a:pt x="2918" y="65900"/>
                    <a:pt x="2944" y="65927"/>
                    <a:pt x="2998" y="65954"/>
                  </a:cubicBezTo>
                  <a:cubicBezTo>
                    <a:pt x="4952" y="66944"/>
                    <a:pt x="6156" y="68898"/>
                    <a:pt x="6156" y="71066"/>
                  </a:cubicBezTo>
                  <a:cubicBezTo>
                    <a:pt x="6156" y="73234"/>
                    <a:pt x="4952" y="75188"/>
                    <a:pt x="2998" y="76178"/>
                  </a:cubicBezTo>
                  <a:cubicBezTo>
                    <a:pt x="2944" y="76178"/>
                    <a:pt x="2918" y="76232"/>
                    <a:pt x="2918" y="76285"/>
                  </a:cubicBezTo>
                  <a:cubicBezTo>
                    <a:pt x="2891" y="78293"/>
                    <a:pt x="1820" y="80086"/>
                    <a:pt x="81" y="81076"/>
                  </a:cubicBezTo>
                  <a:cubicBezTo>
                    <a:pt x="27" y="81130"/>
                    <a:pt x="0" y="81183"/>
                    <a:pt x="27" y="81264"/>
                  </a:cubicBezTo>
                  <a:cubicBezTo>
                    <a:pt x="60" y="81297"/>
                    <a:pt x="93" y="81320"/>
                    <a:pt x="133" y="81320"/>
                  </a:cubicBezTo>
                  <a:cubicBezTo>
                    <a:pt x="157" y="81320"/>
                    <a:pt x="184" y="81311"/>
                    <a:pt x="214" y="81290"/>
                  </a:cubicBezTo>
                  <a:cubicBezTo>
                    <a:pt x="2008" y="80273"/>
                    <a:pt x="3105" y="78427"/>
                    <a:pt x="3185" y="76366"/>
                  </a:cubicBezTo>
                  <a:cubicBezTo>
                    <a:pt x="5166" y="75322"/>
                    <a:pt x="6397" y="73314"/>
                    <a:pt x="6397" y="71066"/>
                  </a:cubicBezTo>
                  <a:cubicBezTo>
                    <a:pt x="6397" y="68818"/>
                    <a:pt x="5166" y="66784"/>
                    <a:pt x="3185" y="65766"/>
                  </a:cubicBezTo>
                  <a:cubicBezTo>
                    <a:pt x="3105" y="63786"/>
                    <a:pt x="2061" y="61992"/>
                    <a:pt x="375" y="60922"/>
                  </a:cubicBezTo>
                  <a:cubicBezTo>
                    <a:pt x="2061" y="59878"/>
                    <a:pt x="3105" y="58085"/>
                    <a:pt x="3185" y="56104"/>
                  </a:cubicBezTo>
                  <a:cubicBezTo>
                    <a:pt x="5166" y="55060"/>
                    <a:pt x="6397" y="53053"/>
                    <a:pt x="6397" y="50804"/>
                  </a:cubicBezTo>
                  <a:cubicBezTo>
                    <a:pt x="6397" y="48556"/>
                    <a:pt x="5166" y="46522"/>
                    <a:pt x="3185" y="45505"/>
                  </a:cubicBezTo>
                  <a:cubicBezTo>
                    <a:pt x="3159" y="43604"/>
                    <a:pt x="2088" y="41731"/>
                    <a:pt x="375" y="40660"/>
                  </a:cubicBezTo>
                  <a:cubicBezTo>
                    <a:pt x="1901" y="39723"/>
                    <a:pt x="3292" y="37903"/>
                    <a:pt x="3185" y="35816"/>
                  </a:cubicBezTo>
                  <a:cubicBezTo>
                    <a:pt x="5166" y="34799"/>
                    <a:pt x="6397" y="32764"/>
                    <a:pt x="6397" y="30543"/>
                  </a:cubicBezTo>
                  <a:cubicBezTo>
                    <a:pt x="6397" y="28295"/>
                    <a:pt x="5166" y="26260"/>
                    <a:pt x="3185" y="25243"/>
                  </a:cubicBezTo>
                  <a:cubicBezTo>
                    <a:pt x="3078" y="23236"/>
                    <a:pt x="2061" y="21443"/>
                    <a:pt x="375" y="20399"/>
                  </a:cubicBezTo>
                  <a:cubicBezTo>
                    <a:pt x="2088" y="19328"/>
                    <a:pt x="3185" y="17401"/>
                    <a:pt x="3185" y="15554"/>
                  </a:cubicBezTo>
                  <a:cubicBezTo>
                    <a:pt x="5166" y="14537"/>
                    <a:pt x="6397" y="12503"/>
                    <a:pt x="6397" y="10255"/>
                  </a:cubicBezTo>
                  <a:cubicBezTo>
                    <a:pt x="6397" y="8033"/>
                    <a:pt x="5166" y="5999"/>
                    <a:pt x="3185" y="4982"/>
                  </a:cubicBezTo>
                  <a:lnTo>
                    <a:pt x="3185" y="4955"/>
                  </a:lnTo>
                  <a:cubicBezTo>
                    <a:pt x="3185" y="3028"/>
                    <a:pt x="1981" y="1074"/>
                    <a:pt x="188" y="30"/>
                  </a:cubicBezTo>
                  <a:cubicBezTo>
                    <a:pt x="167" y="10"/>
                    <a:pt x="143" y="1"/>
                    <a:pt x="11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18" name="Google Shape;2618;p111"/>
            <p:cNvSpPr/>
            <p:nvPr/>
          </p:nvSpPr>
          <p:spPr>
            <a:xfrm>
              <a:off x="531875" y="818875"/>
              <a:ext cx="160600" cy="2032875"/>
            </a:xfrm>
            <a:custGeom>
              <a:rect b="b" l="l" r="r" t="t"/>
              <a:pathLst>
                <a:path extrusionOk="0" h="81315" w="6424">
                  <a:moveTo>
                    <a:pt x="147" y="1"/>
                  </a:moveTo>
                  <a:cubicBezTo>
                    <a:pt x="106" y="1"/>
                    <a:pt x="61" y="20"/>
                    <a:pt x="27" y="70"/>
                  </a:cubicBezTo>
                  <a:cubicBezTo>
                    <a:pt x="27" y="70"/>
                    <a:pt x="27" y="97"/>
                    <a:pt x="27" y="124"/>
                  </a:cubicBezTo>
                  <a:cubicBezTo>
                    <a:pt x="27" y="178"/>
                    <a:pt x="54" y="204"/>
                    <a:pt x="80" y="231"/>
                  </a:cubicBezTo>
                  <a:cubicBezTo>
                    <a:pt x="1820" y="1248"/>
                    <a:pt x="2971" y="3175"/>
                    <a:pt x="2944" y="5022"/>
                  </a:cubicBezTo>
                  <a:cubicBezTo>
                    <a:pt x="2944" y="5076"/>
                    <a:pt x="2971" y="5129"/>
                    <a:pt x="2998" y="5156"/>
                  </a:cubicBezTo>
                  <a:cubicBezTo>
                    <a:pt x="4952" y="6119"/>
                    <a:pt x="6156" y="8073"/>
                    <a:pt x="6156" y="10268"/>
                  </a:cubicBezTo>
                  <a:cubicBezTo>
                    <a:pt x="6156" y="12436"/>
                    <a:pt x="4952" y="14390"/>
                    <a:pt x="2998" y="15354"/>
                  </a:cubicBezTo>
                  <a:cubicBezTo>
                    <a:pt x="2971" y="15380"/>
                    <a:pt x="2944" y="15461"/>
                    <a:pt x="2944" y="15487"/>
                  </a:cubicBezTo>
                  <a:cubicBezTo>
                    <a:pt x="2998" y="17334"/>
                    <a:pt x="1847" y="19235"/>
                    <a:pt x="107" y="20278"/>
                  </a:cubicBezTo>
                  <a:cubicBezTo>
                    <a:pt x="54" y="20278"/>
                    <a:pt x="27" y="20305"/>
                    <a:pt x="27" y="20359"/>
                  </a:cubicBezTo>
                  <a:cubicBezTo>
                    <a:pt x="0" y="20412"/>
                    <a:pt x="27" y="20466"/>
                    <a:pt x="80" y="20493"/>
                  </a:cubicBezTo>
                  <a:cubicBezTo>
                    <a:pt x="1793" y="21510"/>
                    <a:pt x="2864" y="23303"/>
                    <a:pt x="2944" y="25310"/>
                  </a:cubicBezTo>
                  <a:cubicBezTo>
                    <a:pt x="2944" y="25364"/>
                    <a:pt x="2971" y="25391"/>
                    <a:pt x="2998" y="25417"/>
                  </a:cubicBezTo>
                  <a:cubicBezTo>
                    <a:pt x="4952" y="26381"/>
                    <a:pt x="6156" y="28362"/>
                    <a:pt x="6156" y="30530"/>
                  </a:cubicBezTo>
                  <a:cubicBezTo>
                    <a:pt x="6156" y="32698"/>
                    <a:pt x="4952" y="34652"/>
                    <a:pt x="2998" y="35642"/>
                  </a:cubicBezTo>
                  <a:cubicBezTo>
                    <a:pt x="2971" y="35642"/>
                    <a:pt x="2944" y="35695"/>
                    <a:pt x="2944" y="35749"/>
                  </a:cubicBezTo>
                  <a:cubicBezTo>
                    <a:pt x="3105" y="37837"/>
                    <a:pt x="1633" y="39630"/>
                    <a:pt x="107" y="40540"/>
                  </a:cubicBezTo>
                  <a:cubicBezTo>
                    <a:pt x="54" y="40540"/>
                    <a:pt x="27" y="40594"/>
                    <a:pt x="27" y="40620"/>
                  </a:cubicBezTo>
                  <a:cubicBezTo>
                    <a:pt x="0" y="40674"/>
                    <a:pt x="27" y="40727"/>
                    <a:pt x="80" y="40754"/>
                  </a:cubicBezTo>
                  <a:cubicBezTo>
                    <a:pt x="1820" y="41771"/>
                    <a:pt x="2944" y="43645"/>
                    <a:pt x="2944" y="45545"/>
                  </a:cubicBezTo>
                  <a:cubicBezTo>
                    <a:pt x="2944" y="45545"/>
                    <a:pt x="2944" y="45545"/>
                    <a:pt x="2944" y="45572"/>
                  </a:cubicBezTo>
                  <a:cubicBezTo>
                    <a:pt x="2944" y="45626"/>
                    <a:pt x="2971" y="45652"/>
                    <a:pt x="2998" y="45679"/>
                  </a:cubicBezTo>
                  <a:cubicBezTo>
                    <a:pt x="4952" y="46669"/>
                    <a:pt x="6156" y="48623"/>
                    <a:pt x="6156" y="50791"/>
                  </a:cubicBezTo>
                  <a:cubicBezTo>
                    <a:pt x="6156" y="52959"/>
                    <a:pt x="4952" y="54913"/>
                    <a:pt x="2998" y="55904"/>
                  </a:cubicBezTo>
                  <a:cubicBezTo>
                    <a:pt x="2971" y="55930"/>
                    <a:pt x="2944" y="55957"/>
                    <a:pt x="2944" y="56011"/>
                  </a:cubicBezTo>
                  <a:cubicBezTo>
                    <a:pt x="2891" y="57991"/>
                    <a:pt x="1820" y="59785"/>
                    <a:pt x="107" y="60802"/>
                  </a:cubicBezTo>
                  <a:cubicBezTo>
                    <a:pt x="54" y="60828"/>
                    <a:pt x="27" y="60855"/>
                    <a:pt x="27" y="60882"/>
                  </a:cubicBezTo>
                  <a:cubicBezTo>
                    <a:pt x="0" y="60935"/>
                    <a:pt x="27" y="60989"/>
                    <a:pt x="80" y="61016"/>
                  </a:cubicBezTo>
                  <a:cubicBezTo>
                    <a:pt x="1820" y="62033"/>
                    <a:pt x="2891" y="63826"/>
                    <a:pt x="2944" y="65834"/>
                  </a:cubicBezTo>
                  <a:cubicBezTo>
                    <a:pt x="2944" y="65887"/>
                    <a:pt x="2971" y="65914"/>
                    <a:pt x="2998" y="65941"/>
                  </a:cubicBezTo>
                  <a:cubicBezTo>
                    <a:pt x="4952" y="66931"/>
                    <a:pt x="6156" y="68885"/>
                    <a:pt x="6156" y="71053"/>
                  </a:cubicBezTo>
                  <a:cubicBezTo>
                    <a:pt x="6156" y="73221"/>
                    <a:pt x="4952" y="75175"/>
                    <a:pt x="2998" y="76165"/>
                  </a:cubicBezTo>
                  <a:cubicBezTo>
                    <a:pt x="2971" y="76192"/>
                    <a:pt x="2944" y="76219"/>
                    <a:pt x="2944" y="76272"/>
                  </a:cubicBezTo>
                  <a:cubicBezTo>
                    <a:pt x="2891" y="78280"/>
                    <a:pt x="1820" y="80073"/>
                    <a:pt x="80" y="81090"/>
                  </a:cubicBezTo>
                  <a:cubicBezTo>
                    <a:pt x="27" y="81117"/>
                    <a:pt x="0" y="81197"/>
                    <a:pt x="54" y="81251"/>
                  </a:cubicBezTo>
                  <a:cubicBezTo>
                    <a:pt x="73" y="81290"/>
                    <a:pt x="122" y="81315"/>
                    <a:pt x="167" y="81315"/>
                  </a:cubicBezTo>
                  <a:cubicBezTo>
                    <a:pt x="184" y="81315"/>
                    <a:pt x="200" y="81311"/>
                    <a:pt x="214" y="81304"/>
                  </a:cubicBezTo>
                  <a:cubicBezTo>
                    <a:pt x="2008" y="80260"/>
                    <a:pt x="3105" y="78413"/>
                    <a:pt x="3185" y="76352"/>
                  </a:cubicBezTo>
                  <a:cubicBezTo>
                    <a:pt x="5193" y="75309"/>
                    <a:pt x="6424" y="73301"/>
                    <a:pt x="6424" y="71053"/>
                  </a:cubicBezTo>
                  <a:cubicBezTo>
                    <a:pt x="6424" y="68805"/>
                    <a:pt x="5193" y="66797"/>
                    <a:pt x="3185" y="65753"/>
                  </a:cubicBezTo>
                  <a:cubicBezTo>
                    <a:pt x="3105" y="63773"/>
                    <a:pt x="2088" y="61979"/>
                    <a:pt x="402" y="60909"/>
                  </a:cubicBezTo>
                  <a:cubicBezTo>
                    <a:pt x="2088" y="59865"/>
                    <a:pt x="3105" y="58072"/>
                    <a:pt x="3185" y="56091"/>
                  </a:cubicBezTo>
                  <a:cubicBezTo>
                    <a:pt x="5193" y="55047"/>
                    <a:pt x="6424" y="53040"/>
                    <a:pt x="6424" y="50791"/>
                  </a:cubicBezTo>
                  <a:cubicBezTo>
                    <a:pt x="6424" y="48543"/>
                    <a:pt x="5193" y="46536"/>
                    <a:pt x="3185" y="45492"/>
                  </a:cubicBezTo>
                  <a:cubicBezTo>
                    <a:pt x="3185" y="43591"/>
                    <a:pt x="2088" y="41718"/>
                    <a:pt x="402" y="40647"/>
                  </a:cubicBezTo>
                  <a:cubicBezTo>
                    <a:pt x="1900" y="39710"/>
                    <a:pt x="3319" y="37890"/>
                    <a:pt x="3185" y="35829"/>
                  </a:cubicBezTo>
                  <a:cubicBezTo>
                    <a:pt x="5193" y="34785"/>
                    <a:pt x="6424" y="32751"/>
                    <a:pt x="6424" y="30530"/>
                  </a:cubicBezTo>
                  <a:cubicBezTo>
                    <a:pt x="6424" y="28281"/>
                    <a:pt x="5193" y="26247"/>
                    <a:pt x="3185" y="25230"/>
                  </a:cubicBezTo>
                  <a:cubicBezTo>
                    <a:pt x="3105" y="23223"/>
                    <a:pt x="2061" y="21429"/>
                    <a:pt x="402" y="20386"/>
                  </a:cubicBezTo>
                  <a:cubicBezTo>
                    <a:pt x="2088" y="19315"/>
                    <a:pt x="3185" y="17441"/>
                    <a:pt x="3185" y="15595"/>
                  </a:cubicBezTo>
                  <a:cubicBezTo>
                    <a:pt x="3185" y="15595"/>
                    <a:pt x="3185" y="15568"/>
                    <a:pt x="3185" y="15541"/>
                  </a:cubicBezTo>
                  <a:cubicBezTo>
                    <a:pt x="5193" y="14524"/>
                    <a:pt x="6424" y="12490"/>
                    <a:pt x="6424" y="10268"/>
                  </a:cubicBezTo>
                  <a:cubicBezTo>
                    <a:pt x="6424" y="8020"/>
                    <a:pt x="5193" y="5986"/>
                    <a:pt x="3185" y="4969"/>
                  </a:cubicBezTo>
                  <a:lnTo>
                    <a:pt x="3185" y="4942"/>
                  </a:lnTo>
                  <a:cubicBezTo>
                    <a:pt x="3185" y="3041"/>
                    <a:pt x="2008" y="1061"/>
                    <a:pt x="214" y="17"/>
                  </a:cubicBezTo>
                  <a:cubicBezTo>
                    <a:pt x="195" y="7"/>
                    <a:pt x="171" y="1"/>
                    <a:pt x="14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19" name="Google Shape;2619;p111"/>
            <p:cNvSpPr/>
            <p:nvPr/>
          </p:nvSpPr>
          <p:spPr>
            <a:xfrm>
              <a:off x="378625" y="566950"/>
              <a:ext cx="159950" cy="2033000"/>
            </a:xfrm>
            <a:custGeom>
              <a:rect b="b" l="l" r="r" t="t"/>
              <a:pathLst>
                <a:path extrusionOk="0" h="81320" w="6398">
                  <a:moveTo>
                    <a:pt x="120" y="1"/>
                  </a:moveTo>
                  <a:cubicBezTo>
                    <a:pt x="81" y="1"/>
                    <a:pt x="44" y="24"/>
                    <a:pt x="28" y="57"/>
                  </a:cubicBezTo>
                  <a:cubicBezTo>
                    <a:pt x="1" y="84"/>
                    <a:pt x="1" y="110"/>
                    <a:pt x="1" y="137"/>
                  </a:cubicBezTo>
                  <a:cubicBezTo>
                    <a:pt x="1" y="164"/>
                    <a:pt x="28" y="217"/>
                    <a:pt x="54" y="244"/>
                  </a:cubicBezTo>
                  <a:cubicBezTo>
                    <a:pt x="1821" y="1261"/>
                    <a:pt x="2972" y="3188"/>
                    <a:pt x="2918" y="5035"/>
                  </a:cubicBezTo>
                  <a:cubicBezTo>
                    <a:pt x="2918" y="5116"/>
                    <a:pt x="2945" y="5142"/>
                    <a:pt x="2999" y="5169"/>
                  </a:cubicBezTo>
                  <a:cubicBezTo>
                    <a:pt x="4952" y="6133"/>
                    <a:pt x="6157" y="8086"/>
                    <a:pt x="6157" y="10255"/>
                  </a:cubicBezTo>
                  <a:cubicBezTo>
                    <a:pt x="6157" y="12449"/>
                    <a:pt x="4952" y="14403"/>
                    <a:pt x="2999" y="15367"/>
                  </a:cubicBezTo>
                  <a:cubicBezTo>
                    <a:pt x="2945" y="15394"/>
                    <a:pt x="2918" y="15447"/>
                    <a:pt x="2918" y="15501"/>
                  </a:cubicBezTo>
                  <a:cubicBezTo>
                    <a:pt x="2972" y="17347"/>
                    <a:pt x="1848" y="19248"/>
                    <a:pt x="81" y="20292"/>
                  </a:cubicBezTo>
                  <a:cubicBezTo>
                    <a:pt x="54" y="20292"/>
                    <a:pt x="28" y="20318"/>
                    <a:pt x="1" y="20372"/>
                  </a:cubicBezTo>
                  <a:cubicBezTo>
                    <a:pt x="1" y="20425"/>
                    <a:pt x="28" y="20479"/>
                    <a:pt x="54" y="20506"/>
                  </a:cubicBezTo>
                  <a:cubicBezTo>
                    <a:pt x="1794" y="21496"/>
                    <a:pt x="2865" y="23316"/>
                    <a:pt x="2918" y="25324"/>
                  </a:cubicBezTo>
                  <a:cubicBezTo>
                    <a:pt x="2918" y="25350"/>
                    <a:pt x="2945" y="25404"/>
                    <a:pt x="2999" y="25431"/>
                  </a:cubicBezTo>
                  <a:cubicBezTo>
                    <a:pt x="4952" y="26394"/>
                    <a:pt x="6157" y="28348"/>
                    <a:pt x="6157" y="30543"/>
                  </a:cubicBezTo>
                  <a:cubicBezTo>
                    <a:pt x="6157" y="32711"/>
                    <a:pt x="4952" y="34665"/>
                    <a:pt x="2999" y="35628"/>
                  </a:cubicBezTo>
                  <a:cubicBezTo>
                    <a:pt x="2945" y="35655"/>
                    <a:pt x="2918" y="35709"/>
                    <a:pt x="2918" y="35762"/>
                  </a:cubicBezTo>
                  <a:cubicBezTo>
                    <a:pt x="3079" y="37823"/>
                    <a:pt x="1607" y="39643"/>
                    <a:pt x="81" y="40553"/>
                  </a:cubicBezTo>
                  <a:cubicBezTo>
                    <a:pt x="54" y="40553"/>
                    <a:pt x="28" y="40580"/>
                    <a:pt x="1" y="40633"/>
                  </a:cubicBezTo>
                  <a:cubicBezTo>
                    <a:pt x="1" y="40687"/>
                    <a:pt x="28" y="40741"/>
                    <a:pt x="54" y="40767"/>
                  </a:cubicBezTo>
                  <a:cubicBezTo>
                    <a:pt x="1794" y="41784"/>
                    <a:pt x="2918" y="43658"/>
                    <a:pt x="2918" y="45532"/>
                  </a:cubicBezTo>
                  <a:cubicBezTo>
                    <a:pt x="2918" y="45558"/>
                    <a:pt x="2918" y="45558"/>
                    <a:pt x="2918" y="45585"/>
                  </a:cubicBezTo>
                  <a:cubicBezTo>
                    <a:pt x="2918" y="45612"/>
                    <a:pt x="2945" y="45665"/>
                    <a:pt x="2999" y="45692"/>
                  </a:cubicBezTo>
                  <a:cubicBezTo>
                    <a:pt x="4952" y="46656"/>
                    <a:pt x="6157" y="48636"/>
                    <a:pt x="6157" y="50804"/>
                  </a:cubicBezTo>
                  <a:cubicBezTo>
                    <a:pt x="6157" y="52972"/>
                    <a:pt x="4952" y="54926"/>
                    <a:pt x="2999" y="55917"/>
                  </a:cubicBezTo>
                  <a:cubicBezTo>
                    <a:pt x="2945" y="55917"/>
                    <a:pt x="2918" y="55970"/>
                    <a:pt x="2918" y="56024"/>
                  </a:cubicBezTo>
                  <a:cubicBezTo>
                    <a:pt x="2865" y="58004"/>
                    <a:pt x="1821" y="59798"/>
                    <a:pt x="81" y="60815"/>
                  </a:cubicBezTo>
                  <a:cubicBezTo>
                    <a:pt x="54" y="60815"/>
                    <a:pt x="28" y="60868"/>
                    <a:pt x="1" y="60895"/>
                  </a:cubicBezTo>
                  <a:cubicBezTo>
                    <a:pt x="1" y="60949"/>
                    <a:pt x="28" y="61002"/>
                    <a:pt x="54" y="61029"/>
                  </a:cubicBezTo>
                  <a:cubicBezTo>
                    <a:pt x="1794" y="62046"/>
                    <a:pt x="2865" y="63839"/>
                    <a:pt x="2918" y="65847"/>
                  </a:cubicBezTo>
                  <a:cubicBezTo>
                    <a:pt x="2918" y="65900"/>
                    <a:pt x="2945" y="65927"/>
                    <a:pt x="2999" y="65954"/>
                  </a:cubicBezTo>
                  <a:cubicBezTo>
                    <a:pt x="4952" y="66944"/>
                    <a:pt x="6157" y="68898"/>
                    <a:pt x="6157" y="71066"/>
                  </a:cubicBezTo>
                  <a:cubicBezTo>
                    <a:pt x="6157" y="73234"/>
                    <a:pt x="4952" y="75188"/>
                    <a:pt x="2999" y="76178"/>
                  </a:cubicBezTo>
                  <a:cubicBezTo>
                    <a:pt x="2945" y="76178"/>
                    <a:pt x="2918" y="76232"/>
                    <a:pt x="2918" y="76285"/>
                  </a:cubicBezTo>
                  <a:cubicBezTo>
                    <a:pt x="2865" y="78293"/>
                    <a:pt x="1821" y="80086"/>
                    <a:pt x="81" y="81076"/>
                  </a:cubicBezTo>
                  <a:cubicBezTo>
                    <a:pt x="1" y="81130"/>
                    <a:pt x="1" y="81183"/>
                    <a:pt x="28" y="81264"/>
                  </a:cubicBezTo>
                  <a:cubicBezTo>
                    <a:pt x="44" y="81297"/>
                    <a:pt x="81" y="81320"/>
                    <a:pt x="120" y="81320"/>
                  </a:cubicBezTo>
                  <a:cubicBezTo>
                    <a:pt x="143" y="81320"/>
                    <a:pt x="168" y="81311"/>
                    <a:pt x="188" y="81290"/>
                  </a:cubicBezTo>
                  <a:cubicBezTo>
                    <a:pt x="1981" y="80273"/>
                    <a:pt x="3106" y="78427"/>
                    <a:pt x="3159" y="76366"/>
                  </a:cubicBezTo>
                  <a:cubicBezTo>
                    <a:pt x="5167" y="75322"/>
                    <a:pt x="6398" y="73314"/>
                    <a:pt x="6398" y="71066"/>
                  </a:cubicBezTo>
                  <a:cubicBezTo>
                    <a:pt x="6398" y="68818"/>
                    <a:pt x="5167" y="66784"/>
                    <a:pt x="3159" y="65766"/>
                  </a:cubicBezTo>
                  <a:cubicBezTo>
                    <a:pt x="3106" y="63786"/>
                    <a:pt x="2062" y="61992"/>
                    <a:pt x="376" y="60922"/>
                  </a:cubicBezTo>
                  <a:cubicBezTo>
                    <a:pt x="2062" y="59878"/>
                    <a:pt x="3106" y="58085"/>
                    <a:pt x="3159" y="56104"/>
                  </a:cubicBezTo>
                  <a:cubicBezTo>
                    <a:pt x="5167" y="55060"/>
                    <a:pt x="6398" y="53053"/>
                    <a:pt x="6398" y="50804"/>
                  </a:cubicBezTo>
                  <a:cubicBezTo>
                    <a:pt x="6398" y="48556"/>
                    <a:pt x="5167" y="46522"/>
                    <a:pt x="3159" y="45505"/>
                  </a:cubicBezTo>
                  <a:cubicBezTo>
                    <a:pt x="3159" y="43604"/>
                    <a:pt x="2062" y="41731"/>
                    <a:pt x="376" y="40660"/>
                  </a:cubicBezTo>
                  <a:cubicBezTo>
                    <a:pt x="1901" y="39723"/>
                    <a:pt x="3293" y="37903"/>
                    <a:pt x="3186" y="35816"/>
                  </a:cubicBezTo>
                  <a:cubicBezTo>
                    <a:pt x="5167" y="34799"/>
                    <a:pt x="6398" y="32764"/>
                    <a:pt x="6398" y="30543"/>
                  </a:cubicBezTo>
                  <a:cubicBezTo>
                    <a:pt x="6398" y="28295"/>
                    <a:pt x="5167" y="26260"/>
                    <a:pt x="3159" y="25243"/>
                  </a:cubicBezTo>
                  <a:cubicBezTo>
                    <a:pt x="3079" y="23236"/>
                    <a:pt x="2035" y="21443"/>
                    <a:pt x="376" y="20399"/>
                  </a:cubicBezTo>
                  <a:cubicBezTo>
                    <a:pt x="2089" y="19328"/>
                    <a:pt x="3186" y="17401"/>
                    <a:pt x="3186" y="15554"/>
                  </a:cubicBezTo>
                  <a:cubicBezTo>
                    <a:pt x="5167" y="14537"/>
                    <a:pt x="6398" y="12503"/>
                    <a:pt x="6398" y="10255"/>
                  </a:cubicBezTo>
                  <a:cubicBezTo>
                    <a:pt x="6398" y="8033"/>
                    <a:pt x="5167" y="5999"/>
                    <a:pt x="3186" y="4982"/>
                  </a:cubicBezTo>
                  <a:lnTo>
                    <a:pt x="3186" y="4955"/>
                  </a:lnTo>
                  <a:cubicBezTo>
                    <a:pt x="3186" y="3028"/>
                    <a:pt x="1981" y="1074"/>
                    <a:pt x="188" y="30"/>
                  </a:cubicBezTo>
                  <a:cubicBezTo>
                    <a:pt x="168" y="10"/>
                    <a:pt x="143" y="1"/>
                    <a:pt x="12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20" name="Google Shape;2620;p111"/>
            <p:cNvSpPr/>
            <p:nvPr/>
          </p:nvSpPr>
          <p:spPr>
            <a:xfrm>
              <a:off x="224725" y="818875"/>
              <a:ext cx="159950" cy="2032875"/>
            </a:xfrm>
            <a:custGeom>
              <a:rect b="b" l="l" r="r" t="t"/>
              <a:pathLst>
                <a:path extrusionOk="0" h="81315" w="6398">
                  <a:moveTo>
                    <a:pt x="129" y="1"/>
                  </a:moveTo>
                  <a:cubicBezTo>
                    <a:pt x="83" y="1"/>
                    <a:pt x="44" y="20"/>
                    <a:pt x="27" y="70"/>
                  </a:cubicBezTo>
                  <a:cubicBezTo>
                    <a:pt x="27" y="70"/>
                    <a:pt x="1" y="97"/>
                    <a:pt x="1" y="124"/>
                  </a:cubicBezTo>
                  <a:cubicBezTo>
                    <a:pt x="1" y="178"/>
                    <a:pt x="27" y="204"/>
                    <a:pt x="81" y="231"/>
                  </a:cubicBezTo>
                  <a:cubicBezTo>
                    <a:pt x="1821" y="1248"/>
                    <a:pt x="2972" y="3175"/>
                    <a:pt x="2918" y="5022"/>
                  </a:cubicBezTo>
                  <a:cubicBezTo>
                    <a:pt x="2945" y="5076"/>
                    <a:pt x="2945" y="5129"/>
                    <a:pt x="2998" y="5156"/>
                  </a:cubicBezTo>
                  <a:cubicBezTo>
                    <a:pt x="4952" y="6119"/>
                    <a:pt x="6157" y="8073"/>
                    <a:pt x="6157" y="10268"/>
                  </a:cubicBezTo>
                  <a:cubicBezTo>
                    <a:pt x="6157" y="12436"/>
                    <a:pt x="4952" y="14390"/>
                    <a:pt x="2998" y="15354"/>
                  </a:cubicBezTo>
                  <a:cubicBezTo>
                    <a:pt x="2945" y="15380"/>
                    <a:pt x="2918" y="15461"/>
                    <a:pt x="2918" y="15487"/>
                  </a:cubicBezTo>
                  <a:cubicBezTo>
                    <a:pt x="2998" y="17334"/>
                    <a:pt x="1848" y="19235"/>
                    <a:pt x="108" y="20278"/>
                  </a:cubicBezTo>
                  <a:cubicBezTo>
                    <a:pt x="54" y="20278"/>
                    <a:pt x="27" y="20305"/>
                    <a:pt x="27" y="20359"/>
                  </a:cubicBezTo>
                  <a:cubicBezTo>
                    <a:pt x="1" y="20412"/>
                    <a:pt x="27" y="20466"/>
                    <a:pt x="81" y="20493"/>
                  </a:cubicBezTo>
                  <a:cubicBezTo>
                    <a:pt x="1794" y="21510"/>
                    <a:pt x="2865" y="23303"/>
                    <a:pt x="2918" y="25310"/>
                  </a:cubicBezTo>
                  <a:cubicBezTo>
                    <a:pt x="2945" y="25364"/>
                    <a:pt x="2972" y="25391"/>
                    <a:pt x="2998" y="25417"/>
                  </a:cubicBezTo>
                  <a:cubicBezTo>
                    <a:pt x="4952" y="26381"/>
                    <a:pt x="6157" y="28362"/>
                    <a:pt x="6157" y="30530"/>
                  </a:cubicBezTo>
                  <a:cubicBezTo>
                    <a:pt x="6157" y="32698"/>
                    <a:pt x="4952" y="34652"/>
                    <a:pt x="2998" y="35642"/>
                  </a:cubicBezTo>
                  <a:cubicBezTo>
                    <a:pt x="2945" y="35642"/>
                    <a:pt x="2918" y="35695"/>
                    <a:pt x="2918" y="35749"/>
                  </a:cubicBezTo>
                  <a:cubicBezTo>
                    <a:pt x="3106" y="37837"/>
                    <a:pt x="1633" y="39630"/>
                    <a:pt x="108" y="40540"/>
                  </a:cubicBezTo>
                  <a:cubicBezTo>
                    <a:pt x="54" y="40540"/>
                    <a:pt x="27" y="40594"/>
                    <a:pt x="27" y="40620"/>
                  </a:cubicBezTo>
                  <a:cubicBezTo>
                    <a:pt x="1" y="40674"/>
                    <a:pt x="27" y="40727"/>
                    <a:pt x="81" y="40754"/>
                  </a:cubicBezTo>
                  <a:cubicBezTo>
                    <a:pt x="1821" y="41771"/>
                    <a:pt x="2918" y="43645"/>
                    <a:pt x="2918" y="45545"/>
                  </a:cubicBezTo>
                  <a:cubicBezTo>
                    <a:pt x="2918" y="45545"/>
                    <a:pt x="2918" y="45545"/>
                    <a:pt x="2918" y="45572"/>
                  </a:cubicBezTo>
                  <a:cubicBezTo>
                    <a:pt x="2918" y="45626"/>
                    <a:pt x="2945" y="45652"/>
                    <a:pt x="2998" y="45679"/>
                  </a:cubicBezTo>
                  <a:cubicBezTo>
                    <a:pt x="4952" y="46669"/>
                    <a:pt x="6157" y="48623"/>
                    <a:pt x="6157" y="50791"/>
                  </a:cubicBezTo>
                  <a:cubicBezTo>
                    <a:pt x="6157" y="52959"/>
                    <a:pt x="4952" y="54913"/>
                    <a:pt x="2998" y="55904"/>
                  </a:cubicBezTo>
                  <a:cubicBezTo>
                    <a:pt x="2945" y="55930"/>
                    <a:pt x="2918" y="55957"/>
                    <a:pt x="2918" y="56011"/>
                  </a:cubicBezTo>
                  <a:cubicBezTo>
                    <a:pt x="2891" y="57991"/>
                    <a:pt x="1821" y="59785"/>
                    <a:pt x="108" y="60802"/>
                  </a:cubicBezTo>
                  <a:cubicBezTo>
                    <a:pt x="54" y="60828"/>
                    <a:pt x="27" y="60855"/>
                    <a:pt x="27" y="60882"/>
                  </a:cubicBezTo>
                  <a:cubicBezTo>
                    <a:pt x="1" y="60935"/>
                    <a:pt x="27" y="60989"/>
                    <a:pt x="81" y="61016"/>
                  </a:cubicBezTo>
                  <a:cubicBezTo>
                    <a:pt x="1821" y="62033"/>
                    <a:pt x="2891" y="63826"/>
                    <a:pt x="2918" y="65834"/>
                  </a:cubicBezTo>
                  <a:cubicBezTo>
                    <a:pt x="2918" y="65887"/>
                    <a:pt x="2945" y="65914"/>
                    <a:pt x="2998" y="65941"/>
                  </a:cubicBezTo>
                  <a:cubicBezTo>
                    <a:pt x="4952" y="66931"/>
                    <a:pt x="6157" y="68885"/>
                    <a:pt x="6157" y="71053"/>
                  </a:cubicBezTo>
                  <a:cubicBezTo>
                    <a:pt x="6157" y="73221"/>
                    <a:pt x="4952" y="75175"/>
                    <a:pt x="2998" y="76165"/>
                  </a:cubicBezTo>
                  <a:cubicBezTo>
                    <a:pt x="2945" y="76192"/>
                    <a:pt x="2918" y="76219"/>
                    <a:pt x="2918" y="76272"/>
                  </a:cubicBezTo>
                  <a:cubicBezTo>
                    <a:pt x="2891" y="78280"/>
                    <a:pt x="1821" y="80073"/>
                    <a:pt x="81" y="81090"/>
                  </a:cubicBezTo>
                  <a:cubicBezTo>
                    <a:pt x="27" y="81117"/>
                    <a:pt x="1" y="81197"/>
                    <a:pt x="27" y="81251"/>
                  </a:cubicBezTo>
                  <a:cubicBezTo>
                    <a:pt x="67" y="81290"/>
                    <a:pt x="106" y="81315"/>
                    <a:pt x="156" y="81315"/>
                  </a:cubicBezTo>
                  <a:cubicBezTo>
                    <a:pt x="174" y="81315"/>
                    <a:pt x="193" y="81311"/>
                    <a:pt x="215" y="81304"/>
                  </a:cubicBezTo>
                  <a:cubicBezTo>
                    <a:pt x="2008" y="80260"/>
                    <a:pt x="3106" y="78413"/>
                    <a:pt x="3186" y="76352"/>
                  </a:cubicBezTo>
                  <a:cubicBezTo>
                    <a:pt x="5166" y="75309"/>
                    <a:pt x="6398" y="73301"/>
                    <a:pt x="6398" y="71053"/>
                  </a:cubicBezTo>
                  <a:cubicBezTo>
                    <a:pt x="6398" y="68805"/>
                    <a:pt x="5166" y="66797"/>
                    <a:pt x="3186" y="65753"/>
                  </a:cubicBezTo>
                  <a:cubicBezTo>
                    <a:pt x="3106" y="63773"/>
                    <a:pt x="2062" y="61979"/>
                    <a:pt x="375" y="60909"/>
                  </a:cubicBezTo>
                  <a:cubicBezTo>
                    <a:pt x="2062" y="59865"/>
                    <a:pt x="3106" y="58072"/>
                    <a:pt x="3186" y="56091"/>
                  </a:cubicBezTo>
                  <a:cubicBezTo>
                    <a:pt x="5166" y="55047"/>
                    <a:pt x="6398" y="53040"/>
                    <a:pt x="6398" y="50791"/>
                  </a:cubicBezTo>
                  <a:cubicBezTo>
                    <a:pt x="6398" y="48543"/>
                    <a:pt x="5166" y="46536"/>
                    <a:pt x="3186" y="45492"/>
                  </a:cubicBezTo>
                  <a:cubicBezTo>
                    <a:pt x="3159" y="43591"/>
                    <a:pt x="2088" y="41718"/>
                    <a:pt x="375" y="40647"/>
                  </a:cubicBezTo>
                  <a:cubicBezTo>
                    <a:pt x="1901" y="39710"/>
                    <a:pt x="3320" y="37890"/>
                    <a:pt x="3186" y="35829"/>
                  </a:cubicBezTo>
                  <a:cubicBezTo>
                    <a:pt x="5166" y="34785"/>
                    <a:pt x="6398" y="32751"/>
                    <a:pt x="6398" y="30530"/>
                  </a:cubicBezTo>
                  <a:cubicBezTo>
                    <a:pt x="6398" y="28281"/>
                    <a:pt x="5166" y="26247"/>
                    <a:pt x="3186" y="25230"/>
                  </a:cubicBezTo>
                  <a:cubicBezTo>
                    <a:pt x="3079" y="23223"/>
                    <a:pt x="2062" y="21429"/>
                    <a:pt x="375" y="20386"/>
                  </a:cubicBezTo>
                  <a:cubicBezTo>
                    <a:pt x="2088" y="19315"/>
                    <a:pt x="3186" y="17441"/>
                    <a:pt x="3186" y="15595"/>
                  </a:cubicBezTo>
                  <a:cubicBezTo>
                    <a:pt x="3186" y="15595"/>
                    <a:pt x="3186" y="15568"/>
                    <a:pt x="3186" y="15541"/>
                  </a:cubicBezTo>
                  <a:cubicBezTo>
                    <a:pt x="5166" y="14524"/>
                    <a:pt x="6398" y="12490"/>
                    <a:pt x="6398" y="10268"/>
                  </a:cubicBezTo>
                  <a:cubicBezTo>
                    <a:pt x="6398" y="8020"/>
                    <a:pt x="5166" y="5986"/>
                    <a:pt x="3186" y="4969"/>
                  </a:cubicBezTo>
                  <a:lnTo>
                    <a:pt x="3186" y="4942"/>
                  </a:lnTo>
                  <a:cubicBezTo>
                    <a:pt x="3186" y="3041"/>
                    <a:pt x="1981" y="1061"/>
                    <a:pt x="215" y="17"/>
                  </a:cubicBezTo>
                  <a:cubicBezTo>
                    <a:pt x="185" y="7"/>
                    <a:pt x="156" y="1"/>
                    <a:pt x="12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21" name="Google Shape;2621;p111"/>
            <p:cNvSpPr/>
            <p:nvPr/>
          </p:nvSpPr>
          <p:spPr>
            <a:xfrm>
              <a:off x="1914975" y="2593575"/>
              <a:ext cx="160625" cy="2032875"/>
            </a:xfrm>
            <a:custGeom>
              <a:rect b="b" l="l" r="r" t="t"/>
              <a:pathLst>
                <a:path extrusionOk="0" h="81315" w="6425">
                  <a:moveTo>
                    <a:pt x="151" y="1"/>
                  </a:moveTo>
                  <a:cubicBezTo>
                    <a:pt x="95" y="1"/>
                    <a:pt x="47" y="26"/>
                    <a:pt x="27" y="65"/>
                  </a:cubicBezTo>
                  <a:cubicBezTo>
                    <a:pt x="27" y="92"/>
                    <a:pt x="27" y="118"/>
                    <a:pt x="27" y="118"/>
                  </a:cubicBezTo>
                  <a:cubicBezTo>
                    <a:pt x="27" y="172"/>
                    <a:pt x="27" y="225"/>
                    <a:pt x="81" y="225"/>
                  </a:cubicBezTo>
                  <a:cubicBezTo>
                    <a:pt x="1821" y="1243"/>
                    <a:pt x="2972" y="3170"/>
                    <a:pt x="2945" y="5043"/>
                  </a:cubicBezTo>
                  <a:cubicBezTo>
                    <a:pt x="2945" y="5070"/>
                    <a:pt x="2972" y="5124"/>
                    <a:pt x="2998" y="5150"/>
                  </a:cubicBezTo>
                  <a:cubicBezTo>
                    <a:pt x="4952" y="6141"/>
                    <a:pt x="6157" y="8095"/>
                    <a:pt x="6157" y="10263"/>
                  </a:cubicBezTo>
                  <a:cubicBezTo>
                    <a:pt x="6157" y="12431"/>
                    <a:pt x="4952" y="14384"/>
                    <a:pt x="2998" y="15375"/>
                  </a:cubicBezTo>
                  <a:cubicBezTo>
                    <a:pt x="2945" y="15402"/>
                    <a:pt x="2945" y="15428"/>
                    <a:pt x="2945" y="15482"/>
                  </a:cubicBezTo>
                  <a:cubicBezTo>
                    <a:pt x="2998" y="17355"/>
                    <a:pt x="1848" y="19256"/>
                    <a:pt x="108" y="20273"/>
                  </a:cubicBezTo>
                  <a:cubicBezTo>
                    <a:pt x="54" y="20300"/>
                    <a:pt x="27" y="20326"/>
                    <a:pt x="27" y="20353"/>
                  </a:cubicBezTo>
                  <a:cubicBezTo>
                    <a:pt x="1" y="20407"/>
                    <a:pt x="27" y="20460"/>
                    <a:pt x="81" y="20514"/>
                  </a:cubicBezTo>
                  <a:cubicBezTo>
                    <a:pt x="1794" y="21504"/>
                    <a:pt x="2865" y="23297"/>
                    <a:pt x="2945" y="25305"/>
                  </a:cubicBezTo>
                  <a:cubicBezTo>
                    <a:pt x="2945" y="25358"/>
                    <a:pt x="2972" y="25385"/>
                    <a:pt x="2998" y="25412"/>
                  </a:cubicBezTo>
                  <a:cubicBezTo>
                    <a:pt x="4952" y="26402"/>
                    <a:pt x="6157" y="28356"/>
                    <a:pt x="6157" y="30524"/>
                  </a:cubicBezTo>
                  <a:cubicBezTo>
                    <a:pt x="6157" y="32692"/>
                    <a:pt x="4952" y="34646"/>
                    <a:pt x="2998" y="35636"/>
                  </a:cubicBezTo>
                  <a:cubicBezTo>
                    <a:pt x="2945" y="35663"/>
                    <a:pt x="2918" y="35717"/>
                    <a:pt x="2945" y="35770"/>
                  </a:cubicBezTo>
                  <a:cubicBezTo>
                    <a:pt x="3106" y="37831"/>
                    <a:pt x="1633" y="39651"/>
                    <a:pt x="108" y="40535"/>
                  </a:cubicBezTo>
                  <a:cubicBezTo>
                    <a:pt x="54" y="40561"/>
                    <a:pt x="27" y="40588"/>
                    <a:pt x="27" y="40615"/>
                  </a:cubicBezTo>
                  <a:cubicBezTo>
                    <a:pt x="1" y="40668"/>
                    <a:pt x="27" y="40749"/>
                    <a:pt x="81" y="40775"/>
                  </a:cubicBezTo>
                  <a:cubicBezTo>
                    <a:pt x="1821" y="41766"/>
                    <a:pt x="2945" y="43639"/>
                    <a:pt x="2945" y="45540"/>
                  </a:cubicBezTo>
                  <a:cubicBezTo>
                    <a:pt x="2945" y="45540"/>
                    <a:pt x="2945" y="45566"/>
                    <a:pt x="2945" y="45566"/>
                  </a:cubicBezTo>
                  <a:cubicBezTo>
                    <a:pt x="2945" y="45620"/>
                    <a:pt x="2972" y="45674"/>
                    <a:pt x="2998" y="45674"/>
                  </a:cubicBezTo>
                  <a:cubicBezTo>
                    <a:pt x="4952" y="46664"/>
                    <a:pt x="6157" y="48618"/>
                    <a:pt x="6157" y="50786"/>
                  </a:cubicBezTo>
                  <a:cubicBezTo>
                    <a:pt x="6157" y="52954"/>
                    <a:pt x="4952" y="54934"/>
                    <a:pt x="2998" y="55898"/>
                  </a:cubicBezTo>
                  <a:cubicBezTo>
                    <a:pt x="2972" y="55925"/>
                    <a:pt x="2945" y="55952"/>
                    <a:pt x="2945" y="56005"/>
                  </a:cubicBezTo>
                  <a:cubicBezTo>
                    <a:pt x="2891" y="58012"/>
                    <a:pt x="1821" y="59806"/>
                    <a:pt x="108" y="60796"/>
                  </a:cubicBezTo>
                  <a:cubicBezTo>
                    <a:pt x="54" y="60823"/>
                    <a:pt x="27" y="60850"/>
                    <a:pt x="27" y="60903"/>
                  </a:cubicBezTo>
                  <a:cubicBezTo>
                    <a:pt x="1" y="60957"/>
                    <a:pt x="27" y="61010"/>
                    <a:pt x="81" y="61037"/>
                  </a:cubicBezTo>
                  <a:cubicBezTo>
                    <a:pt x="1821" y="62054"/>
                    <a:pt x="2891" y="63847"/>
                    <a:pt x="2945" y="65828"/>
                  </a:cubicBezTo>
                  <a:cubicBezTo>
                    <a:pt x="2945" y="65882"/>
                    <a:pt x="2972" y="65935"/>
                    <a:pt x="2998" y="65962"/>
                  </a:cubicBezTo>
                  <a:cubicBezTo>
                    <a:pt x="4952" y="66925"/>
                    <a:pt x="6157" y="68879"/>
                    <a:pt x="6157" y="71047"/>
                  </a:cubicBezTo>
                  <a:cubicBezTo>
                    <a:pt x="6157" y="73242"/>
                    <a:pt x="4952" y="75196"/>
                    <a:pt x="2998" y="76160"/>
                  </a:cubicBezTo>
                  <a:cubicBezTo>
                    <a:pt x="2972" y="76186"/>
                    <a:pt x="2945" y="76240"/>
                    <a:pt x="2945" y="76267"/>
                  </a:cubicBezTo>
                  <a:cubicBezTo>
                    <a:pt x="2891" y="78274"/>
                    <a:pt x="1821" y="80067"/>
                    <a:pt x="81" y="81084"/>
                  </a:cubicBezTo>
                  <a:cubicBezTo>
                    <a:pt x="27" y="81111"/>
                    <a:pt x="1" y="81191"/>
                    <a:pt x="27" y="81245"/>
                  </a:cubicBezTo>
                  <a:cubicBezTo>
                    <a:pt x="61" y="81296"/>
                    <a:pt x="106" y="81315"/>
                    <a:pt x="148" y="81315"/>
                  </a:cubicBezTo>
                  <a:cubicBezTo>
                    <a:pt x="172" y="81315"/>
                    <a:pt x="195" y="81308"/>
                    <a:pt x="215" y="81299"/>
                  </a:cubicBezTo>
                  <a:cubicBezTo>
                    <a:pt x="2008" y="80255"/>
                    <a:pt x="3106" y="78408"/>
                    <a:pt x="3186" y="76347"/>
                  </a:cubicBezTo>
                  <a:cubicBezTo>
                    <a:pt x="5166" y="75330"/>
                    <a:pt x="6424" y="73296"/>
                    <a:pt x="6424" y="71047"/>
                  </a:cubicBezTo>
                  <a:cubicBezTo>
                    <a:pt x="6424" y="68826"/>
                    <a:pt x="5166" y="66792"/>
                    <a:pt x="3186" y="65748"/>
                  </a:cubicBezTo>
                  <a:cubicBezTo>
                    <a:pt x="3106" y="63767"/>
                    <a:pt x="2062" y="61974"/>
                    <a:pt x="375" y="60930"/>
                  </a:cubicBezTo>
                  <a:cubicBezTo>
                    <a:pt x="2062" y="59859"/>
                    <a:pt x="3106" y="58093"/>
                    <a:pt x="3186" y="56085"/>
                  </a:cubicBezTo>
                  <a:cubicBezTo>
                    <a:pt x="5166" y="55068"/>
                    <a:pt x="6424" y="53034"/>
                    <a:pt x="6424" y="50786"/>
                  </a:cubicBezTo>
                  <a:cubicBezTo>
                    <a:pt x="6424" y="48537"/>
                    <a:pt x="5166" y="46530"/>
                    <a:pt x="3186" y="45486"/>
                  </a:cubicBezTo>
                  <a:cubicBezTo>
                    <a:pt x="3159" y="43586"/>
                    <a:pt x="2088" y="41739"/>
                    <a:pt x="375" y="40668"/>
                  </a:cubicBezTo>
                  <a:cubicBezTo>
                    <a:pt x="1901" y="39705"/>
                    <a:pt x="3320" y="37885"/>
                    <a:pt x="3186" y="35824"/>
                  </a:cubicBezTo>
                  <a:cubicBezTo>
                    <a:pt x="5193" y="34780"/>
                    <a:pt x="6424" y="32772"/>
                    <a:pt x="6424" y="30524"/>
                  </a:cubicBezTo>
                  <a:cubicBezTo>
                    <a:pt x="6424" y="28276"/>
                    <a:pt x="5166" y="26268"/>
                    <a:pt x="3186" y="25225"/>
                  </a:cubicBezTo>
                  <a:cubicBezTo>
                    <a:pt x="3106" y="23244"/>
                    <a:pt x="2062" y="21451"/>
                    <a:pt x="375" y="20407"/>
                  </a:cubicBezTo>
                  <a:cubicBezTo>
                    <a:pt x="2088" y="19336"/>
                    <a:pt x="3186" y="17436"/>
                    <a:pt x="3186" y="15616"/>
                  </a:cubicBezTo>
                  <a:cubicBezTo>
                    <a:pt x="3186" y="15589"/>
                    <a:pt x="3186" y="15562"/>
                    <a:pt x="3186" y="15562"/>
                  </a:cubicBezTo>
                  <a:cubicBezTo>
                    <a:pt x="5166" y="14518"/>
                    <a:pt x="6424" y="12511"/>
                    <a:pt x="6424" y="10263"/>
                  </a:cubicBezTo>
                  <a:cubicBezTo>
                    <a:pt x="6424" y="8014"/>
                    <a:pt x="5166" y="6007"/>
                    <a:pt x="3186" y="4963"/>
                  </a:cubicBezTo>
                  <a:cubicBezTo>
                    <a:pt x="3186" y="3036"/>
                    <a:pt x="2008" y="1055"/>
                    <a:pt x="215" y="11"/>
                  </a:cubicBezTo>
                  <a:cubicBezTo>
                    <a:pt x="193" y="4"/>
                    <a:pt x="172" y="1"/>
                    <a:pt x="15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22" name="Google Shape;2622;p111"/>
            <p:cNvSpPr/>
            <p:nvPr/>
          </p:nvSpPr>
          <p:spPr>
            <a:xfrm>
              <a:off x="1761075" y="2845375"/>
              <a:ext cx="160625" cy="2032675"/>
            </a:xfrm>
            <a:custGeom>
              <a:rect b="b" l="l" r="r" t="t"/>
              <a:pathLst>
                <a:path extrusionOk="0" h="81307" w="6425">
                  <a:moveTo>
                    <a:pt x="146" y="1"/>
                  </a:moveTo>
                  <a:cubicBezTo>
                    <a:pt x="108" y="1"/>
                    <a:pt x="71" y="24"/>
                    <a:pt x="54" y="57"/>
                  </a:cubicBezTo>
                  <a:cubicBezTo>
                    <a:pt x="27" y="84"/>
                    <a:pt x="27" y="110"/>
                    <a:pt x="27" y="137"/>
                  </a:cubicBezTo>
                  <a:cubicBezTo>
                    <a:pt x="27" y="164"/>
                    <a:pt x="54" y="217"/>
                    <a:pt x="81" y="244"/>
                  </a:cubicBezTo>
                  <a:cubicBezTo>
                    <a:pt x="1821" y="1234"/>
                    <a:pt x="2972" y="3162"/>
                    <a:pt x="2945" y="5035"/>
                  </a:cubicBezTo>
                  <a:cubicBezTo>
                    <a:pt x="2945" y="5089"/>
                    <a:pt x="2972" y="5142"/>
                    <a:pt x="2998" y="5142"/>
                  </a:cubicBezTo>
                  <a:cubicBezTo>
                    <a:pt x="4952" y="6133"/>
                    <a:pt x="6183" y="8086"/>
                    <a:pt x="6183" y="10254"/>
                  </a:cubicBezTo>
                  <a:cubicBezTo>
                    <a:pt x="6183" y="12422"/>
                    <a:pt x="4952" y="14376"/>
                    <a:pt x="2998" y="15367"/>
                  </a:cubicBezTo>
                  <a:cubicBezTo>
                    <a:pt x="2972" y="15393"/>
                    <a:pt x="2945" y="15447"/>
                    <a:pt x="2945" y="15474"/>
                  </a:cubicBezTo>
                  <a:cubicBezTo>
                    <a:pt x="2998" y="17321"/>
                    <a:pt x="1847" y="19248"/>
                    <a:pt x="108" y="20265"/>
                  </a:cubicBezTo>
                  <a:cubicBezTo>
                    <a:pt x="81" y="20292"/>
                    <a:pt x="27" y="20318"/>
                    <a:pt x="27" y="20345"/>
                  </a:cubicBezTo>
                  <a:cubicBezTo>
                    <a:pt x="27" y="20425"/>
                    <a:pt x="27" y="20479"/>
                    <a:pt x="81" y="20506"/>
                  </a:cubicBezTo>
                  <a:cubicBezTo>
                    <a:pt x="1821" y="21496"/>
                    <a:pt x="2891" y="23289"/>
                    <a:pt x="2945" y="25297"/>
                  </a:cubicBezTo>
                  <a:cubicBezTo>
                    <a:pt x="2945" y="25350"/>
                    <a:pt x="2972" y="25404"/>
                    <a:pt x="2998" y="25404"/>
                  </a:cubicBezTo>
                  <a:cubicBezTo>
                    <a:pt x="4952" y="26394"/>
                    <a:pt x="6183" y="28348"/>
                    <a:pt x="6183" y="30516"/>
                  </a:cubicBezTo>
                  <a:cubicBezTo>
                    <a:pt x="6183" y="32684"/>
                    <a:pt x="4952" y="34665"/>
                    <a:pt x="2998" y="35628"/>
                  </a:cubicBezTo>
                  <a:cubicBezTo>
                    <a:pt x="2972" y="35655"/>
                    <a:pt x="2945" y="35709"/>
                    <a:pt x="2945" y="35762"/>
                  </a:cubicBezTo>
                  <a:cubicBezTo>
                    <a:pt x="3105" y="37823"/>
                    <a:pt x="1633" y="39643"/>
                    <a:pt x="108" y="40526"/>
                  </a:cubicBezTo>
                  <a:cubicBezTo>
                    <a:pt x="81" y="40553"/>
                    <a:pt x="27" y="40580"/>
                    <a:pt x="27" y="40633"/>
                  </a:cubicBezTo>
                  <a:cubicBezTo>
                    <a:pt x="27" y="40687"/>
                    <a:pt x="27" y="40741"/>
                    <a:pt x="81" y="40767"/>
                  </a:cubicBezTo>
                  <a:cubicBezTo>
                    <a:pt x="1821" y="41784"/>
                    <a:pt x="2945" y="43631"/>
                    <a:pt x="2945" y="45532"/>
                  </a:cubicBezTo>
                  <a:lnTo>
                    <a:pt x="2945" y="45558"/>
                  </a:lnTo>
                  <a:cubicBezTo>
                    <a:pt x="2945" y="45612"/>
                    <a:pt x="2972" y="45665"/>
                    <a:pt x="2998" y="45692"/>
                  </a:cubicBezTo>
                  <a:cubicBezTo>
                    <a:pt x="4952" y="46656"/>
                    <a:pt x="6183" y="48610"/>
                    <a:pt x="6183" y="50778"/>
                  </a:cubicBezTo>
                  <a:cubicBezTo>
                    <a:pt x="6183" y="52972"/>
                    <a:pt x="4952" y="54926"/>
                    <a:pt x="2998" y="55890"/>
                  </a:cubicBezTo>
                  <a:cubicBezTo>
                    <a:pt x="2972" y="55917"/>
                    <a:pt x="2945" y="55970"/>
                    <a:pt x="2945" y="55997"/>
                  </a:cubicBezTo>
                  <a:cubicBezTo>
                    <a:pt x="2891" y="58004"/>
                    <a:pt x="1847" y="59798"/>
                    <a:pt x="108" y="60815"/>
                  </a:cubicBezTo>
                  <a:cubicBezTo>
                    <a:pt x="81" y="60815"/>
                    <a:pt x="27" y="60841"/>
                    <a:pt x="27" y="60895"/>
                  </a:cubicBezTo>
                  <a:cubicBezTo>
                    <a:pt x="27" y="60949"/>
                    <a:pt x="27" y="61002"/>
                    <a:pt x="81" y="61029"/>
                  </a:cubicBezTo>
                  <a:cubicBezTo>
                    <a:pt x="1821" y="62046"/>
                    <a:pt x="2891" y="63839"/>
                    <a:pt x="2945" y="65847"/>
                  </a:cubicBezTo>
                  <a:cubicBezTo>
                    <a:pt x="2945" y="65873"/>
                    <a:pt x="2972" y="65927"/>
                    <a:pt x="2998" y="65954"/>
                  </a:cubicBezTo>
                  <a:cubicBezTo>
                    <a:pt x="4952" y="66917"/>
                    <a:pt x="6183" y="68871"/>
                    <a:pt x="6183" y="71066"/>
                  </a:cubicBezTo>
                  <a:cubicBezTo>
                    <a:pt x="6183" y="73234"/>
                    <a:pt x="4952" y="75188"/>
                    <a:pt x="2998" y="76151"/>
                  </a:cubicBezTo>
                  <a:cubicBezTo>
                    <a:pt x="2972" y="76178"/>
                    <a:pt x="2945" y="76232"/>
                    <a:pt x="2945" y="76285"/>
                  </a:cubicBezTo>
                  <a:cubicBezTo>
                    <a:pt x="2891" y="78266"/>
                    <a:pt x="1821" y="80059"/>
                    <a:pt x="81" y="81076"/>
                  </a:cubicBezTo>
                  <a:cubicBezTo>
                    <a:pt x="27" y="81103"/>
                    <a:pt x="1" y="81183"/>
                    <a:pt x="54" y="81237"/>
                  </a:cubicBezTo>
                  <a:cubicBezTo>
                    <a:pt x="71" y="81288"/>
                    <a:pt x="110" y="81306"/>
                    <a:pt x="149" y="81306"/>
                  </a:cubicBezTo>
                  <a:cubicBezTo>
                    <a:pt x="172" y="81306"/>
                    <a:pt x="195" y="81300"/>
                    <a:pt x="215" y="81290"/>
                  </a:cubicBezTo>
                  <a:cubicBezTo>
                    <a:pt x="2008" y="80247"/>
                    <a:pt x="3105" y="78400"/>
                    <a:pt x="3186" y="76366"/>
                  </a:cubicBezTo>
                  <a:cubicBezTo>
                    <a:pt x="5193" y="75322"/>
                    <a:pt x="6424" y="73288"/>
                    <a:pt x="6424" y="71066"/>
                  </a:cubicBezTo>
                  <a:cubicBezTo>
                    <a:pt x="6424" y="68818"/>
                    <a:pt x="5193" y="66783"/>
                    <a:pt x="3186" y="65766"/>
                  </a:cubicBezTo>
                  <a:cubicBezTo>
                    <a:pt x="3132" y="63759"/>
                    <a:pt x="2088" y="61992"/>
                    <a:pt x="402" y="60922"/>
                  </a:cubicBezTo>
                  <a:cubicBezTo>
                    <a:pt x="2088" y="59878"/>
                    <a:pt x="3132" y="58085"/>
                    <a:pt x="3186" y="56077"/>
                  </a:cubicBezTo>
                  <a:cubicBezTo>
                    <a:pt x="5193" y="55060"/>
                    <a:pt x="6424" y="53026"/>
                    <a:pt x="6424" y="50778"/>
                  </a:cubicBezTo>
                  <a:cubicBezTo>
                    <a:pt x="6424" y="48556"/>
                    <a:pt x="5193" y="46522"/>
                    <a:pt x="3186" y="45505"/>
                  </a:cubicBezTo>
                  <a:cubicBezTo>
                    <a:pt x="3186" y="43604"/>
                    <a:pt x="2088" y="41731"/>
                    <a:pt x="402" y="40660"/>
                  </a:cubicBezTo>
                  <a:cubicBezTo>
                    <a:pt x="1901" y="39697"/>
                    <a:pt x="3320" y="37877"/>
                    <a:pt x="3186" y="35816"/>
                  </a:cubicBezTo>
                  <a:cubicBezTo>
                    <a:pt x="5193" y="34799"/>
                    <a:pt x="6424" y="32764"/>
                    <a:pt x="6424" y="30516"/>
                  </a:cubicBezTo>
                  <a:cubicBezTo>
                    <a:pt x="6424" y="28268"/>
                    <a:pt x="5193" y="26260"/>
                    <a:pt x="3186" y="25216"/>
                  </a:cubicBezTo>
                  <a:cubicBezTo>
                    <a:pt x="3105" y="23236"/>
                    <a:pt x="2062" y="21442"/>
                    <a:pt x="402" y="20399"/>
                  </a:cubicBezTo>
                  <a:cubicBezTo>
                    <a:pt x="2115" y="19328"/>
                    <a:pt x="3212" y="17401"/>
                    <a:pt x="3186" y="15554"/>
                  </a:cubicBezTo>
                  <a:cubicBezTo>
                    <a:pt x="5193" y="14510"/>
                    <a:pt x="6424" y="12503"/>
                    <a:pt x="6424" y="10254"/>
                  </a:cubicBezTo>
                  <a:cubicBezTo>
                    <a:pt x="6424" y="8006"/>
                    <a:pt x="5193" y="5999"/>
                    <a:pt x="3186" y="4955"/>
                  </a:cubicBezTo>
                  <a:cubicBezTo>
                    <a:pt x="3186" y="3028"/>
                    <a:pt x="2008" y="1047"/>
                    <a:pt x="215" y="30"/>
                  </a:cubicBezTo>
                  <a:cubicBezTo>
                    <a:pt x="194" y="10"/>
                    <a:pt x="170" y="1"/>
                    <a:pt x="14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23" name="Google Shape;2623;p111"/>
            <p:cNvSpPr/>
            <p:nvPr/>
          </p:nvSpPr>
          <p:spPr>
            <a:xfrm>
              <a:off x="1607850" y="2593575"/>
              <a:ext cx="159950" cy="2032875"/>
            </a:xfrm>
            <a:custGeom>
              <a:rect b="b" l="l" r="r" t="t"/>
              <a:pathLst>
                <a:path extrusionOk="0" h="81315" w="6398">
                  <a:moveTo>
                    <a:pt x="140" y="1"/>
                  </a:moveTo>
                  <a:cubicBezTo>
                    <a:pt x="95" y="1"/>
                    <a:pt x="47" y="26"/>
                    <a:pt x="27" y="65"/>
                  </a:cubicBezTo>
                  <a:cubicBezTo>
                    <a:pt x="0" y="92"/>
                    <a:pt x="0" y="118"/>
                    <a:pt x="0" y="118"/>
                  </a:cubicBezTo>
                  <a:cubicBezTo>
                    <a:pt x="0" y="172"/>
                    <a:pt x="27" y="225"/>
                    <a:pt x="81" y="225"/>
                  </a:cubicBezTo>
                  <a:cubicBezTo>
                    <a:pt x="1820" y="1243"/>
                    <a:pt x="2944" y="3170"/>
                    <a:pt x="2918" y="5043"/>
                  </a:cubicBezTo>
                  <a:cubicBezTo>
                    <a:pt x="2918" y="5070"/>
                    <a:pt x="2944" y="5124"/>
                    <a:pt x="2998" y="5150"/>
                  </a:cubicBezTo>
                  <a:cubicBezTo>
                    <a:pt x="4952" y="6141"/>
                    <a:pt x="6156" y="8095"/>
                    <a:pt x="6156" y="10263"/>
                  </a:cubicBezTo>
                  <a:cubicBezTo>
                    <a:pt x="6156" y="12431"/>
                    <a:pt x="4952" y="14384"/>
                    <a:pt x="2998" y="15375"/>
                  </a:cubicBezTo>
                  <a:cubicBezTo>
                    <a:pt x="2944" y="15402"/>
                    <a:pt x="2918" y="15428"/>
                    <a:pt x="2918" y="15482"/>
                  </a:cubicBezTo>
                  <a:cubicBezTo>
                    <a:pt x="2971" y="17329"/>
                    <a:pt x="1847" y="19256"/>
                    <a:pt x="81" y="20273"/>
                  </a:cubicBezTo>
                  <a:cubicBezTo>
                    <a:pt x="54" y="20300"/>
                    <a:pt x="27" y="20326"/>
                    <a:pt x="0" y="20353"/>
                  </a:cubicBezTo>
                  <a:cubicBezTo>
                    <a:pt x="0" y="20407"/>
                    <a:pt x="27" y="20460"/>
                    <a:pt x="81" y="20514"/>
                  </a:cubicBezTo>
                  <a:cubicBezTo>
                    <a:pt x="1794" y="21504"/>
                    <a:pt x="2864" y="23297"/>
                    <a:pt x="2918" y="25305"/>
                  </a:cubicBezTo>
                  <a:cubicBezTo>
                    <a:pt x="2918" y="25358"/>
                    <a:pt x="2944" y="25385"/>
                    <a:pt x="2998" y="25412"/>
                  </a:cubicBezTo>
                  <a:cubicBezTo>
                    <a:pt x="4952" y="26402"/>
                    <a:pt x="6156" y="28356"/>
                    <a:pt x="6156" y="30524"/>
                  </a:cubicBezTo>
                  <a:cubicBezTo>
                    <a:pt x="6156" y="32692"/>
                    <a:pt x="4952" y="34646"/>
                    <a:pt x="2998" y="35636"/>
                  </a:cubicBezTo>
                  <a:cubicBezTo>
                    <a:pt x="2944" y="35663"/>
                    <a:pt x="2918" y="35717"/>
                    <a:pt x="2918" y="35770"/>
                  </a:cubicBezTo>
                  <a:cubicBezTo>
                    <a:pt x="3078" y="37831"/>
                    <a:pt x="1633" y="39651"/>
                    <a:pt x="81" y="40535"/>
                  </a:cubicBezTo>
                  <a:cubicBezTo>
                    <a:pt x="54" y="40561"/>
                    <a:pt x="27" y="40588"/>
                    <a:pt x="0" y="40615"/>
                  </a:cubicBezTo>
                  <a:cubicBezTo>
                    <a:pt x="0" y="40668"/>
                    <a:pt x="27" y="40749"/>
                    <a:pt x="81" y="40775"/>
                  </a:cubicBezTo>
                  <a:cubicBezTo>
                    <a:pt x="1820" y="41766"/>
                    <a:pt x="2918" y="43639"/>
                    <a:pt x="2918" y="45540"/>
                  </a:cubicBezTo>
                  <a:cubicBezTo>
                    <a:pt x="2918" y="45540"/>
                    <a:pt x="2918" y="45566"/>
                    <a:pt x="2918" y="45566"/>
                  </a:cubicBezTo>
                  <a:cubicBezTo>
                    <a:pt x="2918" y="45620"/>
                    <a:pt x="2944" y="45674"/>
                    <a:pt x="2998" y="45674"/>
                  </a:cubicBezTo>
                  <a:cubicBezTo>
                    <a:pt x="4952" y="46664"/>
                    <a:pt x="6156" y="48618"/>
                    <a:pt x="6156" y="50786"/>
                  </a:cubicBezTo>
                  <a:cubicBezTo>
                    <a:pt x="6156" y="52954"/>
                    <a:pt x="4952" y="54934"/>
                    <a:pt x="2998" y="55898"/>
                  </a:cubicBezTo>
                  <a:cubicBezTo>
                    <a:pt x="2944" y="55925"/>
                    <a:pt x="2918" y="55952"/>
                    <a:pt x="2918" y="56005"/>
                  </a:cubicBezTo>
                  <a:cubicBezTo>
                    <a:pt x="2864" y="58012"/>
                    <a:pt x="1820" y="59806"/>
                    <a:pt x="81" y="60796"/>
                  </a:cubicBezTo>
                  <a:cubicBezTo>
                    <a:pt x="54" y="60823"/>
                    <a:pt x="27" y="60850"/>
                    <a:pt x="0" y="60903"/>
                  </a:cubicBezTo>
                  <a:cubicBezTo>
                    <a:pt x="0" y="60957"/>
                    <a:pt x="27" y="61010"/>
                    <a:pt x="81" y="61037"/>
                  </a:cubicBezTo>
                  <a:cubicBezTo>
                    <a:pt x="1820" y="62054"/>
                    <a:pt x="2864" y="63847"/>
                    <a:pt x="2918" y="65828"/>
                  </a:cubicBezTo>
                  <a:cubicBezTo>
                    <a:pt x="2918" y="65882"/>
                    <a:pt x="2944" y="65935"/>
                    <a:pt x="2998" y="65962"/>
                  </a:cubicBezTo>
                  <a:cubicBezTo>
                    <a:pt x="4952" y="66925"/>
                    <a:pt x="6156" y="68879"/>
                    <a:pt x="6156" y="71047"/>
                  </a:cubicBezTo>
                  <a:cubicBezTo>
                    <a:pt x="6156" y="73242"/>
                    <a:pt x="4952" y="75196"/>
                    <a:pt x="2998" y="76160"/>
                  </a:cubicBezTo>
                  <a:cubicBezTo>
                    <a:pt x="2944" y="76186"/>
                    <a:pt x="2918" y="76240"/>
                    <a:pt x="2918" y="76267"/>
                  </a:cubicBezTo>
                  <a:cubicBezTo>
                    <a:pt x="2864" y="78274"/>
                    <a:pt x="1820" y="80067"/>
                    <a:pt x="81" y="81084"/>
                  </a:cubicBezTo>
                  <a:cubicBezTo>
                    <a:pt x="27" y="81111"/>
                    <a:pt x="0" y="81191"/>
                    <a:pt x="27" y="81245"/>
                  </a:cubicBezTo>
                  <a:cubicBezTo>
                    <a:pt x="44" y="81296"/>
                    <a:pt x="82" y="81315"/>
                    <a:pt x="122" y="81315"/>
                  </a:cubicBezTo>
                  <a:cubicBezTo>
                    <a:pt x="145" y="81315"/>
                    <a:pt x="168" y="81308"/>
                    <a:pt x="188" y="81299"/>
                  </a:cubicBezTo>
                  <a:cubicBezTo>
                    <a:pt x="1981" y="80255"/>
                    <a:pt x="3105" y="78408"/>
                    <a:pt x="3185" y="76347"/>
                  </a:cubicBezTo>
                  <a:cubicBezTo>
                    <a:pt x="5166" y="75330"/>
                    <a:pt x="6397" y="73296"/>
                    <a:pt x="6397" y="71047"/>
                  </a:cubicBezTo>
                  <a:cubicBezTo>
                    <a:pt x="6397" y="68826"/>
                    <a:pt x="5166" y="66792"/>
                    <a:pt x="3185" y="65748"/>
                  </a:cubicBezTo>
                  <a:cubicBezTo>
                    <a:pt x="3105" y="63767"/>
                    <a:pt x="2061" y="61974"/>
                    <a:pt x="375" y="60930"/>
                  </a:cubicBezTo>
                  <a:cubicBezTo>
                    <a:pt x="2061" y="59859"/>
                    <a:pt x="3105" y="58093"/>
                    <a:pt x="3185" y="56085"/>
                  </a:cubicBezTo>
                  <a:cubicBezTo>
                    <a:pt x="5166" y="55068"/>
                    <a:pt x="6397" y="53034"/>
                    <a:pt x="6397" y="50786"/>
                  </a:cubicBezTo>
                  <a:cubicBezTo>
                    <a:pt x="6397" y="48537"/>
                    <a:pt x="5166" y="46530"/>
                    <a:pt x="3185" y="45486"/>
                  </a:cubicBezTo>
                  <a:cubicBezTo>
                    <a:pt x="3159" y="43586"/>
                    <a:pt x="2061" y="41739"/>
                    <a:pt x="375" y="40668"/>
                  </a:cubicBezTo>
                  <a:cubicBezTo>
                    <a:pt x="1901" y="39705"/>
                    <a:pt x="3292" y="37885"/>
                    <a:pt x="3185" y="35824"/>
                  </a:cubicBezTo>
                  <a:cubicBezTo>
                    <a:pt x="5166" y="34780"/>
                    <a:pt x="6397" y="32772"/>
                    <a:pt x="6397" y="30524"/>
                  </a:cubicBezTo>
                  <a:cubicBezTo>
                    <a:pt x="6397" y="28276"/>
                    <a:pt x="5166" y="26268"/>
                    <a:pt x="3185" y="25225"/>
                  </a:cubicBezTo>
                  <a:cubicBezTo>
                    <a:pt x="3078" y="23244"/>
                    <a:pt x="2061" y="21451"/>
                    <a:pt x="375" y="20407"/>
                  </a:cubicBezTo>
                  <a:cubicBezTo>
                    <a:pt x="2061" y="19336"/>
                    <a:pt x="3185" y="17436"/>
                    <a:pt x="3185" y="15616"/>
                  </a:cubicBezTo>
                  <a:cubicBezTo>
                    <a:pt x="3185" y="15589"/>
                    <a:pt x="3185" y="15562"/>
                    <a:pt x="3185" y="15562"/>
                  </a:cubicBezTo>
                  <a:cubicBezTo>
                    <a:pt x="5166" y="14518"/>
                    <a:pt x="6397" y="12511"/>
                    <a:pt x="6397" y="10263"/>
                  </a:cubicBezTo>
                  <a:cubicBezTo>
                    <a:pt x="6397" y="8014"/>
                    <a:pt x="5166" y="6007"/>
                    <a:pt x="3185" y="4963"/>
                  </a:cubicBezTo>
                  <a:cubicBezTo>
                    <a:pt x="3185" y="3036"/>
                    <a:pt x="1981" y="1055"/>
                    <a:pt x="188" y="11"/>
                  </a:cubicBezTo>
                  <a:cubicBezTo>
                    <a:pt x="173" y="4"/>
                    <a:pt x="157" y="1"/>
                    <a:pt x="14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24" name="Google Shape;2624;p111"/>
            <p:cNvSpPr/>
            <p:nvPr/>
          </p:nvSpPr>
          <p:spPr>
            <a:xfrm>
              <a:off x="1453950" y="2845375"/>
              <a:ext cx="160600" cy="2032675"/>
            </a:xfrm>
            <a:custGeom>
              <a:rect b="b" l="l" r="r" t="t"/>
              <a:pathLst>
                <a:path extrusionOk="0" h="81307" w="6424">
                  <a:moveTo>
                    <a:pt x="133" y="1"/>
                  </a:moveTo>
                  <a:cubicBezTo>
                    <a:pt x="93" y="1"/>
                    <a:pt x="60" y="24"/>
                    <a:pt x="27" y="57"/>
                  </a:cubicBezTo>
                  <a:cubicBezTo>
                    <a:pt x="27" y="84"/>
                    <a:pt x="27" y="110"/>
                    <a:pt x="27" y="137"/>
                  </a:cubicBezTo>
                  <a:cubicBezTo>
                    <a:pt x="27" y="164"/>
                    <a:pt x="27" y="217"/>
                    <a:pt x="80" y="244"/>
                  </a:cubicBezTo>
                  <a:cubicBezTo>
                    <a:pt x="1820" y="1234"/>
                    <a:pt x="2971" y="3188"/>
                    <a:pt x="2944" y="5035"/>
                  </a:cubicBezTo>
                  <a:cubicBezTo>
                    <a:pt x="2944" y="5089"/>
                    <a:pt x="2971" y="5142"/>
                    <a:pt x="2998" y="5142"/>
                  </a:cubicBezTo>
                  <a:cubicBezTo>
                    <a:pt x="4952" y="6133"/>
                    <a:pt x="6156" y="8086"/>
                    <a:pt x="6156" y="10254"/>
                  </a:cubicBezTo>
                  <a:cubicBezTo>
                    <a:pt x="6156" y="12422"/>
                    <a:pt x="4952" y="14376"/>
                    <a:pt x="2998" y="15367"/>
                  </a:cubicBezTo>
                  <a:cubicBezTo>
                    <a:pt x="2971" y="15393"/>
                    <a:pt x="2944" y="15420"/>
                    <a:pt x="2944" y="15474"/>
                  </a:cubicBezTo>
                  <a:cubicBezTo>
                    <a:pt x="2998" y="17347"/>
                    <a:pt x="1847" y="19248"/>
                    <a:pt x="107" y="20265"/>
                  </a:cubicBezTo>
                  <a:cubicBezTo>
                    <a:pt x="54" y="20292"/>
                    <a:pt x="27" y="20318"/>
                    <a:pt x="27" y="20345"/>
                  </a:cubicBezTo>
                  <a:cubicBezTo>
                    <a:pt x="0" y="20425"/>
                    <a:pt x="27" y="20479"/>
                    <a:pt x="80" y="20506"/>
                  </a:cubicBezTo>
                  <a:cubicBezTo>
                    <a:pt x="1793" y="21496"/>
                    <a:pt x="2864" y="23289"/>
                    <a:pt x="2944" y="25297"/>
                  </a:cubicBezTo>
                  <a:cubicBezTo>
                    <a:pt x="2944" y="25350"/>
                    <a:pt x="2971" y="25404"/>
                    <a:pt x="2998" y="25404"/>
                  </a:cubicBezTo>
                  <a:cubicBezTo>
                    <a:pt x="4952" y="26394"/>
                    <a:pt x="6156" y="28348"/>
                    <a:pt x="6156" y="30516"/>
                  </a:cubicBezTo>
                  <a:cubicBezTo>
                    <a:pt x="6156" y="32684"/>
                    <a:pt x="4952" y="34665"/>
                    <a:pt x="2998" y="35628"/>
                  </a:cubicBezTo>
                  <a:cubicBezTo>
                    <a:pt x="2944" y="35655"/>
                    <a:pt x="2918" y="35709"/>
                    <a:pt x="2944" y="35762"/>
                  </a:cubicBezTo>
                  <a:cubicBezTo>
                    <a:pt x="3105" y="37823"/>
                    <a:pt x="1633" y="39643"/>
                    <a:pt x="107" y="40526"/>
                  </a:cubicBezTo>
                  <a:cubicBezTo>
                    <a:pt x="54" y="40553"/>
                    <a:pt x="27" y="40580"/>
                    <a:pt x="27" y="40633"/>
                  </a:cubicBezTo>
                  <a:cubicBezTo>
                    <a:pt x="0" y="40687"/>
                    <a:pt x="27" y="40741"/>
                    <a:pt x="80" y="40767"/>
                  </a:cubicBezTo>
                  <a:cubicBezTo>
                    <a:pt x="1820" y="41784"/>
                    <a:pt x="2944" y="43631"/>
                    <a:pt x="2944" y="45532"/>
                  </a:cubicBezTo>
                  <a:cubicBezTo>
                    <a:pt x="2944" y="45558"/>
                    <a:pt x="2944" y="45558"/>
                    <a:pt x="2944" y="45558"/>
                  </a:cubicBezTo>
                  <a:cubicBezTo>
                    <a:pt x="2918" y="45612"/>
                    <a:pt x="2971" y="45665"/>
                    <a:pt x="2998" y="45692"/>
                  </a:cubicBezTo>
                  <a:cubicBezTo>
                    <a:pt x="4952" y="46656"/>
                    <a:pt x="6156" y="48610"/>
                    <a:pt x="6156" y="50778"/>
                  </a:cubicBezTo>
                  <a:cubicBezTo>
                    <a:pt x="6156" y="52972"/>
                    <a:pt x="4952" y="54926"/>
                    <a:pt x="2998" y="55890"/>
                  </a:cubicBezTo>
                  <a:cubicBezTo>
                    <a:pt x="2971" y="55917"/>
                    <a:pt x="2944" y="55970"/>
                    <a:pt x="2944" y="55997"/>
                  </a:cubicBezTo>
                  <a:cubicBezTo>
                    <a:pt x="2891" y="58004"/>
                    <a:pt x="1820" y="59798"/>
                    <a:pt x="107" y="60815"/>
                  </a:cubicBezTo>
                  <a:cubicBezTo>
                    <a:pt x="54" y="60815"/>
                    <a:pt x="27" y="60841"/>
                    <a:pt x="27" y="60895"/>
                  </a:cubicBezTo>
                  <a:cubicBezTo>
                    <a:pt x="0" y="60949"/>
                    <a:pt x="27" y="61002"/>
                    <a:pt x="80" y="61029"/>
                  </a:cubicBezTo>
                  <a:cubicBezTo>
                    <a:pt x="1820" y="62046"/>
                    <a:pt x="2891" y="63839"/>
                    <a:pt x="2944" y="65847"/>
                  </a:cubicBezTo>
                  <a:cubicBezTo>
                    <a:pt x="2944" y="65873"/>
                    <a:pt x="2971" y="65927"/>
                    <a:pt x="2998" y="65954"/>
                  </a:cubicBezTo>
                  <a:cubicBezTo>
                    <a:pt x="4952" y="66917"/>
                    <a:pt x="6156" y="68871"/>
                    <a:pt x="6156" y="71066"/>
                  </a:cubicBezTo>
                  <a:cubicBezTo>
                    <a:pt x="6156" y="73234"/>
                    <a:pt x="4952" y="75188"/>
                    <a:pt x="2998" y="76151"/>
                  </a:cubicBezTo>
                  <a:cubicBezTo>
                    <a:pt x="2971" y="76178"/>
                    <a:pt x="2944" y="76232"/>
                    <a:pt x="2944" y="76285"/>
                  </a:cubicBezTo>
                  <a:cubicBezTo>
                    <a:pt x="2891" y="78266"/>
                    <a:pt x="1820" y="80059"/>
                    <a:pt x="80" y="81076"/>
                  </a:cubicBezTo>
                  <a:cubicBezTo>
                    <a:pt x="27" y="81103"/>
                    <a:pt x="0" y="81183"/>
                    <a:pt x="27" y="81237"/>
                  </a:cubicBezTo>
                  <a:cubicBezTo>
                    <a:pt x="61" y="81288"/>
                    <a:pt x="106" y="81306"/>
                    <a:pt x="147" y="81306"/>
                  </a:cubicBezTo>
                  <a:cubicBezTo>
                    <a:pt x="172" y="81306"/>
                    <a:pt x="195" y="81300"/>
                    <a:pt x="214" y="81290"/>
                  </a:cubicBezTo>
                  <a:cubicBezTo>
                    <a:pt x="2008" y="80247"/>
                    <a:pt x="3105" y="78400"/>
                    <a:pt x="3185" y="76366"/>
                  </a:cubicBezTo>
                  <a:cubicBezTo>
                    <a:pt x="5166" y="75322"/>
                    <a:pt x="6424" y="73288"/>
                    <a:pt x="6424" y="71066"/>
                  </a:cubicBezTo>
                  <a:cubicBezTo>
                    <a:pt x="6424" y="68818"/>
                    <a:pt x="5166" y="66783"/>
                    <a:pt x="3185" y="65766"/>
                  </a:cubicBezTo>
                  <a:cubicBezTo>
                    <a:pt x="3105" y="63759"/>
                    <a:pt x="2061" y="61992"/>
                    <a:pt x="375" y="60922"/>
                  </a:cubicBezTo>
                  <a:cubicBezTo>
                    <a:pt x="2061" y="59878"/>
                    <a:pt x="3105" y="58085"/>
                    <a:pt x="3185" y="56077"/>
                  </a:cubicBezTo>
                  <a:cubicBezTo>
                    <a:pt x="5166" y="55060"/>
                    <a:pt x="6424" y="53026"/>
                    <a:pt x="6424" y="50778"/>
                  </a:cubicBezTo>
                  <a:cubicBezTo>
                    <a:pt x="6424" y="48556"/>
                    <a:pt x="5193" y="46522"/>
                    <a:pt x="3185" y="45505"/>
                  </a:cubicBezTo>
                  <a:cubicBezTo>
                    <a:pt x="3159" y="43604"/>
                    <a:pt x="2088" y="41731"/>
                    <a:pt x="375" y="40660"/>
                  </a:cubicBezTo>
                  <a:cubicBezTo>
                    <a:pt x="1901" y="39697"/>
                    <a:pt x="3319" y="37877"/>
                    <a:pt x="3185" y="35816"/>
                  </a:cubicBezTo>
                  <a:cubicBezTo>
                    <a:pt x="5193" y="34799"/>
                    <a:pt x="6424" y="32764"/>
                    <a:pt x="6424" y="30516"/>
                  </a:cubicBezTo>
                  <a:cubicBezTo>
                    <a:pt x="6424" y="28268"/>
                    <a:pt x="5166" y="26260"/>
                    <a:pt x="3185" y="25216"/>
                  </a:cubicBezTo>
                  <a:cubicBezTo>
                    <a:pt x="3105" y="23236"/>
                    <a:pt x="2061" y="21442"/>
                    <a:pt x="375" y="20399"/>
                  </a:cubicBezTo>
                  <a:cubicBezTo>
                    <a:pt x="2088" y="19328"/>
                    <a:pt x="3185" y="17454"/>
                    <a:pt x="3185" y="15608"/>
                  </a:cubicBezTo>
                  <a:cubicBezTo>
                    <a:pt x="3185" y="15581"/>
                    <a:pt x="3185" y="15581"/>
                    <a:pt x="3185" y="15554"/>
                  </a:cubicBezTo>
                  <a:cubicBezTo>
                    <a:pt x="5193" y="14510"/>
                    <a:pt x="6424" y="12503"/>
                    <a:pt x="6424" y="10254"/>
                  </a:cubicBezTo>
                  <a:cubicBezTo>
                    <a:pt x="6424" y="8006"/>
                    <a:pt x="5193" y="5999"/>
                    <a:pt x="3185" y="4955"/>
                  </a:cubicBezTo>
                  <a:cubicBezTo>
                    <a:pt x="3185" y="3028"/>
                    <a:pt x="2008" y="1047"/>
                    <a:pt x="214" y="30"/>
                  </a:cubicBezTo>
                  <a:cubicBezTo>
                    <a:pt x="184" y="10"/>
                    <a:pt x="157" y="1"/>
                    <a:pt x="13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25" name="Google Shape;2625;p111"/>
            <p:cNvSpPr/>
            <p:nvPr/>
          </p:nvSpPr>
          <p:spPr>
            <a:xfrm>
              <a:off x="1300050" y="2593575"/>
              <a:ext cx="160600" cy="2032875"/>
            </a:xfrm>
            <a:custGeom>
              <a:rect b="b" l="l" r="r" t="t"/>
              <a:pathLst>
                <a:path extrusionOk="0" h="81315" w="6424">
                  <a:moveTo>
                    <a:pt x="167" y="1"/>
                  </a:moveTo>
                  <a:cubicBezTo>
                    <a:pt x="121" y="1"/>
                    <a:pt x="73" y="26"/>
                    <a:pt x="54" y="65"/>
                  </a:cubicBezTo>
                  <a:cubicBezTo>
                    <a:pt x="27" y="92"/>
                    <a:pt x="27" y="118"/>
                    <a:pt x="27" y="118"/>
                  </a:cubicBezTo>
                  <a:cubicBezTo>
                    <a:pt x="27" y="172"/>
                    <a:pt x="54" y="225"/>
                    <a:pt x="80" y="225"/>
                  </a:cubicBezTo>
                  <a:cubicBezTo>
                    <a:pt x="1820" y="1243"/>
                    <a:pt x="2971" y="3170"/>
                    <a:pt x="2944" y="5043"/>
                  </a:cubicBezTo>
                  <a:cubicBezTo>
                    <a:pt x="2944" y="5070"/>
                    <a:pt x="2971" y="5124"/>
                    <a:pt x="3025" y="5150"/>
                  </a:cubicBezTo>
                  <a:cubicBezTo>
                    <a:pt x="4952" y="6141"/>
                    <a:pt x="6183" y="8095"/>
                    <a:pt x="6183" y="10263"/>
                  </a:cubicBezTo>
                  <a:cubicBezTo>
                    <a:pt x="6183" y="12431"/>
                    <a:pt x="4952" y="14384"/>
                    <a:pt x="3025" y="15375"/>
                  </a:cubicBezTo>
                  <a:cubicBezTo>
                    <a:pt x="2971" y="15402"/>
                    <a:pt x="2944" y="15428"/>
                    <a:pt x="2944" y="15482"/>
                  </a:cubicBezTo>
                  <a:cubicBezTo>
                    <a:pt x="2998" y="17355"/>
                    <a:pt x="1847" y="19256"/>
                    <a:pt x="107" y="20273"/>
                  </a:cubicBezTo>
                  <a:cubicBezTo>
                    <a:pt x="80" y="20300"/>
                    <a:pt x="54" y="20326"/>
                    <a:pt x="27" y="20353"/>
                  </a:cubicBezTo>
                  <a:cubicBezTo>
                    <a:pt x="27" y="20407"/>
                    <a:pt x="27" y="20460"/>
                    <a:pt x="80" y="20514"/>
                  </a:cubicBezTo>
                  <a:cubicBezTo>
                    <a:pt x="1820" y="21504"/>
                    <a:pt x="2891" y="23297"/>
                    <a:pt x="2944" y="25305"/>
                  </a:cubicBezTo>
                  <a:cubicBezTo>
                    <a:pt x="2944" y="25358"/>
                    <a:pt x="2971" y="25385"/>
                    <a:pt x="3025" y="25412"/>
                  </a:cubicBezTo>
                  <a:cubicBezTo>
                    <a:pt x="4952" y="26402"/>
                    <a:pt x="6183" y="28356"/>
                    <a:pt x="6183" y="30524"/>
                  </a:cubicBezTo>
                  <a:cubicBezTo>
                    <a:pt x="6183" y="32692"/>
                    <a:pt x="4952" y="34646"/>
                    <a:pt x="3025" y="35636"/>
                  </a:cubicBezTo>
                  <a:cubicBezTo>
                    <a:pt x="2971" y="35663"/>
                    <a:pt x="2944" y="35717"/>
                    <a:pt x="2944" y="35770"/>
                  </a:cubicBezTo>
                  <a:cubicBezTo>
                    <a:pt x="3105" y="37831"/>
                    <a:pt x="1633" y="39651"/>
                    <a:pt x="107" y="40535"/>
                  </a:cubicBezTo>
                  <a:cubicBezTo>
                    <a:pt x="80" y="40561"/>
                    <a:pt x="54" y="40588"/>
                    <a:pt x="27" y="40615"/>
                  </a:cubicBezTo>
                  <a:cubicBezTo>
                    <a:pt x="27" y="40668"/>
                    <a:pt x="27" y="40749"/>
                    <a:pt x="80" y="40775"/>
                  </a:cubicBezTo>
                  <a:cubicBezTo>
                    <a:pt x="1820" y="41766"/>
                    <a:pt x="2944" y="43639"/>
                    <a:pt x="2944" y="45540"/>
                  </a:cubicBezTo>
                  <a:cubicBezTo>
                    <a:pt x="2944" y="45540"/>
                    <a:pt x="2944" y="45566"/>
                    <a:pt x="2944" y="45566"/>
                  </a:cubicBezTo>
                  <a:cubicBezTo>
                    <a:pt x="2944" y="45620"/>
                    <a:pt x="2971" y="45674"/>
                    <a:pt x="3025" y="45674"/>
                  </a:cubicBezTo>
                  <a:cubicBezTo>
                    <a:pt x="4952" y="46664"/>
                    <a:pt x="6183" y="48618"/>
                    <a:pt x="6183" y="50786"/>
                  </a:cubicBezTo>
                  <a:cubicBezTo>
                    <a:pt x="6183" y="52954"/>
                    <a:pt x="4952" y="54934"/>
                    <a:pt x="3025" y="55898"/>
                  </a:cubicBezTo>
                  <a:cubicBezTo>
                    <a:pt x="2971" y="55925"/>
                    <a:pt x="2944" y="55952"/>
                    <a:pt x="2944" y="56005"/>
                  </a:cubicBezTo>
                  <a:cubicBezTo>
                    <a:pt x="2891" y="58012"/>
                    <a:pt x="1847" y="59806"/>
                    <a:pt x="107" y="60796"/>
                  </a:cubicBezTo>
                  <a:cubicBezTo>
                    <a:pt x="80" y="60823"/>
                    <a:pt x="54" y="60850"/>
                    <a:pt x="27" y="60903"/>
                  </a:cubicBezTo>
                  <a:cubicBezTo>
                    <a:pt x="27" y="60957"/>
                    <a:pt x="27" y="61010"/>
                    <a:pt x="80" y="61037"/>
                  </a:cubicBezTo>
                  <a:cubicBezTo>
                    <a:pt x="1820" y="62054"/>
                    <a:pt x="2891" y="63847"/>
                    <a:pt x="2944" y="65828"/>
                  </a:cubicBezTo>
                  <a:cubicBezTo>
                    <a:pt x="2944" y="65882"/>
                    <a:pt x="2971" y="65935"/>
                    <a:pt x="3025" y="65962"/>
                  </a:cubicBezTo>
                  <a:cubicBezTo>
                    <a:pt x="4952" y="66925"/>
                    <a:pt x="6183" y="68879"/>
                    <a:pt x="6183" y="71047"/>
                  </a:cubicBezTo>
                  <a:cubicBezTo>
                    <a:pt x="6183" y="73242"/>
                    <a:pt x="4952" y="75196"/>
                    <a:pt x="3025" y="76160"/>
                  </a:cubicBezTo>
                  <a:cubicBezTo>
                    <a:pt x="2971" y="76186"/>
                    <a:pt x="2944" y="76240"/>
                    <a:pt x="2944" y="76267"/>
                  </a:cubicBezTo>
                  <a:cubicBezTo>
                    <a:pt x="2891" y="78274"/>
                    <a:pt x="1820" y="80067"/>
                    <a:pt x="80" y="81084"/>
                  </a:cubicBezTo>
                  <a:cubicBezTo>
                    <a:pt x="27" y="81111"/>
                    <a:pt x="0" y="81191"/>
                    <a:pt x="54" y="81245"/>
                  </a:cubicBezTo>
                  <a:cubicBezTo>
                    <a:pt x="71" y="81296"/>
                    <a:pt x="109" y="81315"/>
                    <a:pt x="149" y="81315"/>
                  </a:cubicBezTo>
                  <a:cubicBezTo>
                    <a:pt x="171" y="81315"/>
                    <a:pt x="195" y="81308"/>
                    <a:pt x="214" y="81299"/>
                  </a:cubicBezTo>
                  <a:cubicBezTo>
                    <a:pt x="2007" y="80255"/>
                    <a:pt x="3105" y="78408"/>
                    <a:pt x="3185" y="76347"/>
                  </a:cubicBezTo>
                  <a:cubicBezTo>
                    <a:pt x="5193" y="75330"/>
                    <a:pt x="6424" y="73296"/>
                    <a:pt x="6424" y="71047"/>
                  </a:cubicBezTo>
                  <a:cubicBezTo>
                    <a:pt x="6424" y="68826"/>
                    <a:pt x="5193" y="66792"/>
                    <a:pt x="3185" y="65748"/>
                  </a:cubicBezTo>
                  <a:cubicBezTo>
                    <a:pt x="3132" y="63767"/>
                    <a:pt x="2088" y="61974"/>
                    <a:pt x="402" y="60930"/>
                  </a:cubicBezTo>
                  <a:cubicBezTo>
                    <a:pt x="2088" y="59859"/>
                    <a:pt x="3132" y="58093"/>
                    <a:pt x="3185" y="56085"/>
                  </a:cubicBezTo>
                  <a:cubicBezTo>
                    <a:pt x="5193" y="55068"/>
                    <a:pt x="6424" y="53034"/>
                    <a:pt x="6424" y="50786"/>
                  </a:cubicBezTo>
                  <a:cubicBezTo>
                    <a:pt x="6424" y="48537"/>
                    <a:pt x="5193" y="46530"/>
                    <a:pt x="3185" y="45486"/>
                  </a:cubicBezTo>
                  <a:cubicBezTo>
                    <a:pt x="3185" y="43586"/>
                    <a:pt x="2088" y="41739"/>
                    <a:pt x="402" y="40668"/>
                  </a:cubicBezTo>
                  <a:cubicBezTo>
                    <a:pt x="1927" y="39705"/>
                    <a:pt x="3319" y="37885"/>
                    <a:pt x="3212" y="35824"/>
                  </a:cubicBezTo>
                  <a:cubicBezTo>
                    <a:pt x="5193" y="34780"/>
                    <a:pt x="6424" y="32772"/>
                    <a:pt x="6424" y="30524"/>
                  </a:cubicBezTo>
                  <a:cubicBezTo>
                    <a:pt x="6424" y="28276"/>
                    <a:pt x="5193" y="26268"/>
                    <a:pt x="3185" y="25225"/>
                  </a:cubicBezTo>
                  <a:cubicBezTo>
                    <a:pt x="3105" y="23244"/>
                    <a:pt x="2061" y="21451"/>
                    <a:pt x="402" y="20407"/>
                  </a:cubicBezTo>
                  <a:cubicBezTo>
                    <a:pt x="2088" y="19336"/>
                    <a:pt x="3185" y="17436"/>
                    <a:pt x="3185" y="15616"/>
                  </a:cubicBezTo>
                  <a:cubicBezTo>
                    <a:pt x="3185" y="15589"/>
                    <a:pt x="3185" y="15562"/>
                    <a:pt x="3185" y="15562"/>
                  </a:cubicBezTo>
                  <a:cubicBezTo>
                    <a:pt x="5193" y="14518"/>
                    <a:pt x="6424" y="12511"/>
                    <a:pt x="6424" y="10263"/>
                  </a:cubicBezTo>
                  <a:cubicBezTo>
                    <a:pt x="6424" y="8014"/>
                    <a:pt x="5193" y="6007"/>
                    <a:pt x="3185" y="4963"/>
                  </a:cubicBezTo>
                  <a:cubicBezTo>
                    <a:pt x="3185" y="3036"/>
                    <a:pt x="2007" y="1055"/>
                    <a:pt x="214" y="11"/>
                  </a:cubicBezTo>
                  <a:cubicBezTo>
                    <a:pt x="200" y="4"/>
                    <a:pt x="184" y="1"/>
                    <a:pt x="16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26" name="Google Shape;2626;p111"/>
            <p:cNvSpPr/>
            <p:nvPr/>
          </p:nvSpPr>
          <p:spPr>
            <a:xfrm>
              <a:off x="1146800" y="2845375"/>
              <a:ext cx="159950" cy="2032675"/>
            </a:xfrm>
            <a:custGeom>
              <a:rect b="b" l="l" r="r" t="t"/>
              <a:pathLst>
                <a:path extrusionOk="0" h="81307" w="6398">
                  <a:moveTo>
                    <a:pt x="120" y="1"/>
                  </a:moveTo>
                  <a:cubicBezTo>
                    <a:pt x="81" y="1"/>
                    <a:pt x="44" y="24"/>
                    <a:pt x="28" y="57"/>
                  </a:cubicBezTo>
                  <a:cubicBezTo>
                    <a:pt x="28" y="84"/>
                    <a:pt x="1" y="110"/>
                    <a:pt x="1" y="137"/>
                  </a:cubicBezTo>
                  <a:cubicBezTo>
                    <a:pt x="1" y="164"/>
                    <a:pt x="28" y="217"/>
                    <a:pt x="81" y="244"/>
                  </a:cubicBezTo>
                  <a:cubicBezTo>
                    <a:pt x="1821" y="1234"/>
                    <a:pt x="2972" y="3162"/>
                    <a:pt x="2918" y="5035"/>
                  </a:cubicBezTo>
                  <a:cubicBezTo>
                    <a:pt x="2918" y="5089"/>
                    <a:pt x="2945" y="5142"/>
                    <a:pt x="2998" y="5142"/>
                  </a:cubicBezTo>
                  <a:cubicBezTo>
                    <a:pt x="4952" y="6133"/>
                    <a:pt x="6157" y="8086"/>
                    <a:pt x="6157" y="10254"/>
                  </a:cubicBezTo>
                  <a:cubicBezTo>
                    <a:pt x="6157" y="12422"/>
                    <a:pt x="4952" y="14376"/>
                    <a:pt x="2998" y="15367"/>
                  </a:cubicBezTo>
                  <a:cubicBezTo>
                    <a:pt x="2945" y="15393"/>
                    <a:pt x="2918" y="15420"/>
                    <a:pt x="2918" y="15474"/>
                  </a:cubicBezTo>
                  <a:cubicBezTo>
                    <a:pt x="2972" y="17321"/>
                    <a:pt x="1848" y="19248"/>
                    <a:pt x="81" y="20265"/>
                  </a:cubicBezTo>
                  <a:cubicBezTo>
                    <a:pt x="54" y="20292"/>
                    <a:pt x="28" y="20318"/>
                    <a:pt x="1" y="20345"/>
                  </a:cubicBezTo>
                  <a:cubicBezTo>
                    <a:pt x="1" y="20425"/>
                    <a:pt x="28" y="20479"/>
                    <a:pt x="81" y="20506"/>
                  </a:cubicBezTo>
                  <a:cubicBezTo>
                    <a:pt x="1794" y="21496"/>
                    <a:pt x="2865" y="23289"/>
                    <a:pt x="2918" y="25297"/>
                  </a:cubicBezTo>
                  <a:cubicBezTo>
                    <a:pt x="2918" y="25350"/>
                    <a:pt x="2945" y="25404"/>
                    <a:pt x="2998" y="25404"/>
                  </a:cubicBezTo>
                  <a:cubicBezTo>
                    <a:pt x="4952" y="26394"/>
                    <a:pt x="6157" y="28348"/>
                    <a:pt x="6157" y="30516"/>
                  </a:cubicBezTo>
                  <a:cubicBezTo>
                    <a:pt x="6157" y="32684"/>
                    <a:pt x="4952" y="34665"/>
                    <a:pt x="2998" y="35628"/>
                  </a:cubicBezTo>
                  <a:cubicBezTo>
                    <a:pt x="2945" y="35655"/>
                    <a:pt x="2918" y="35709"/>
                    <a:pt x="2918" y="35762"/>
                  </a:cubicBezTo>
                  <a:cubicBezTo>
                    <a:pt x="3079" y="37823"/>
                    <a:pt x="1633" y="39643"/>
                    <a:pt x="81" y="40526"/>
                  </a:cubicBezTo>
                  <a:cubicBezTo>
                    <a:pt x="54" y="40553"/>
                    <a:pt x="28" y="40580"/>
                    <a:pt x="1" y="40633"/>
                  </a:cubicBezTo>
                  <a:cubicBezTo>
                    <a:pt x="1" y="40687"/>
                    <a:pt x="28" y="40741"/>
                    <a:pt x="81" y="40767"/>
                  </a:cubicBezTo>
                  <a:cubicBezTo>
                    <a:pt x="1821" y="41784"/>
                    <a:pt x="2918" y="43631"/>
                    <a:pt x="2918" y="45532"/>
                  </a:cubicBezTo>
                  <a:cubicBezTo>
                    <a:pt x="2918" y="45532"/>
                    <a:pt x="2918" y="45558"/>
                    <a:pt x="2918" y="45558"/>
                  </a:cubicBezTo>
                  <a:cubicBezTo>
                    <a:pt x="2918" y="45612"/>
                    <a:pt x="2945" y="45665"/>
                    <a:pt x="2998" y="45692"/>
                  </a:cubicBezTo>
                  <a:cubicBezTo>
                    <a:pt x="4952" y="46656"/>
                    <a:pt x="6157" y="48610"/>
                    <a:pt x="6157" y="50778"/>
                  </a:cubicBezTo>
                  <a:cubicBezTo>
                    <a:pt x="6157" y="52972"/>
                    <a:pt x="4952" y="54926"/>
                    <a:pt x="2998" y="55890"/>
                  </a:cubicBezTo>
                  <a:cubicBezTo>
                    <a:pt x="2945" y="55917"/>
                    <a:pt x="2918" y="55970"/>
                    <a:pt x="2918" y="55997"/>
                  </a:cubicBezTo>
                  <a:cubicBezTo>
                    <a:pt x="2891" y="58004"/>
                    <a:pt x="1821" y="59798"/>
                    <a:pt x="81" y="60815"/>
                  </a:cubicBezTo>
                  <a:cubicBezTo>
                    <a:pt x="54" y="60815"/>
                    <a:pt x="28" y="60841"/>
                    <a:pt x="1" y="60895"/>
                  </a:cubicBezTo>
                  <a:cubicBezTo>
                    <a:pt x="1" y="60949"/>
                    <a:pt x="28" y="61002"/>
                    <a:pt x="81" y="61029"/>
                  </a:cubicBezTo>
                  <a:cubicBezTo>
                    <a:pt x="1821" y="62046"/>
                    <a:pt x="2891" y="63839"/>
                    <a:pt x="2918" y="65847"/>
                  </a:cubicBezTo>
                  <a:cubicBezTo>
                    <a:pt x="2918" y="65873"/>
                    <a:pt x="2945" y="65927"/>
                    <a:pt x="2998" y="65954"/>
                  </a:cubicBezTo>
                  <a:cubicBezTo>
                    <a:pt x="4952" y="66917"/>
                    <a:pt x="6157" y="68871"/>
                    <a:pt x="6157" y="71066"/>
                  </a:cubicBezTo>
                  <a:cubicBezTo>
                    <a:pt x="6157" y="73234"/>
                    <a:pt x="4952" y="75188"/>
                    <a:pt x="2998" y="76151"/>
                  </a:cubicBezTo>
                  <a:cubicBezTo>
                    <a:pt x="2945" y="76178"/>
                    <a:pt x="2918" y="76232"/>
                    <a:pt x="2918" y="76285"/>
                  </a:cubicBezTo>
                  <a:cubicBezTo>
                    <a:pt x="2891" y="78266"/>
                    <a:pt x="1821" y="80059"/>
                    <a:pt x="81" y="81076"/>
                  </a:cubicBezTo>
                  <a:cubicBezTo>
                    <a:pt x="28" y="81103"/>
                    <a:pt x="1" y="81183"/>
                    <a:pt x="28" y="81237"/>
                  </a:cubicBezTo>
                  <a:cubicBezTo>
                    <a:pt x="44" y="81288"/>
                    <a:pt x="83" y="81306"/>
                    <a:pt x="129" y="81306"/>
                  </a:cubicBezTo>
                  <a:cubicBezTo>
                    <a:pt x="156" y="81306"/>
                    <a:pt x="185" y="81300"/>
                    <a:pt x="215" y="81290"/>
                  </a:cubicBezTo>
                  <a:cubicBezTo>
                    <a:pt x="1981" y="80247"/>
                    <a:pt x="3106" y="78400"/>
                    <a:pt x="3186" y="76366"/>
                  </a:cubicBezTo>
                  <a:cubicBezTo>
                    <a:pt x="5167" y="75322"/>
                    <a:pt x="6398" y="73288"/>
                    <a:pt x="6398" y="71066"/>
                  </a:cubicBezTo>
                  <a:cubicBezTo>
                    <a:pt x="6398" y="68818"/>
                    <a:pt x="5167" y="66783"/>
                    <a:pt x="3186" y="65766"/>
                  </a:cubicBezTo>
                  <a:cubicBezTo>
                    <a:pt x="3106" y="63759"/>
                    <a:pt x="2062" y="61992"/>
                    <a:pt x="375" y="60922"/>
                  </a:cubicBezTo>
                  <a:cubicBezTo>
                    <a:pt x="2062" y="59878"/>
                    <a:pt x="3106" y="58085"/>
                    <a:pt x="3186" y="56077"/>
                  </a:cubicBezTo>
                  <a:cubicBezTo>
                    <a:pt x="5167" y="55060"/>
                    <a:pt x="6398" y="53026"/>
                    <a:pt x="6398" y="50778"/>
                  </a:cubicBezTo>
                  <a:cubicBezTo>
                    <a:pt x="6398" y="48556"/>
                    <a:pt x="5167" y="46522"/>
                    <a:pt x="3186" y="45505"/>
                  </a:cubicBezTo>
                  <a:cubicBezTo>
                    <a:pt x="3159" y="43604"/>
                    <a:pt x="2088" y="41731"/>
                    <a:pt x="375" y="40660"/>
                  </a:cubicBezTo>
                  <a:cubicBezTo>
                    <a:pt x="1901" y="39697"/>
                    <a:pt x="3293" y="37877"/>
                    <a:pt x="3186" y="35816"/>
                  </a:cubicBezTo>
                  <a:cubicBezTo>
                    <a:pt x="5167" y="34799"/>
                    <a:pt x="6398" y="32764"/>
                    <a:pt x="6398" y="30516"/>
                  </a:cubicBezTo>
                  <a:cubicBezTo>
                    <a:pt x="6398" y="28268"/>
                    <a:pt x="5167" y="26260"/>
                    <a:pt x="3186" y="25216"/>
                  </a:cubicBezTo>
                  <a:cubicBezTo>
                    <a:pt x="3079" y="23236"/>
                    <a:pt x="2062" y="21442"/>
                    <a:pt x="375" y="20399"/>
                  </a:cubicBezTo>
                  <a:cubicBezTo>
                    <a:pt x="2088" y="19328"/>
                    <a:pt x="3186" y="17401"/>
                    <a:pt x="3186" y="15554"/>
                  </a:cubicBezTo>
                  <a:cubicBezTo>
                    <a:pt x="5167" y="14510"/>
                    <a:pt x="6398" y="12503"/>
                    <a:pt x="6398" y="10254"/>
                  </a:cubicBezTo>
                  <a:cubicBezTo>
                    <a:pt x="6398" y="8006"/>
                    <a:pt x="5167" y="5999"/>
                    <a:pt x="3186" y="4955"/>
                  </a:cubicBezTo>
                  <a:cubicBezTo>
                    <a:pt x="3186" y="3028"/>
                    <a:pt x="1981" y="1047"/>
                    <a:pt x="188" y="30"/>
                  </a:cubicBezTo>
                  <a:cubicBezTo>
                    <a:pt x="168" y="10"/>
                    <a:pt x="143" y="1"/>
                    <a:pt x="12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27" name="Google Shape;2627;p111"/>
            <p:cNvSpPr/>
            <p:nvPr/>
          </p:nvSpPr>
          <p:spPr>
            <a:xfrm>
              <a:off x="992900" y="2593575"/>
              <a:ext cx="160625" cy="2032875"/>
            </a:xfrm>
            <a:custGeom>
              <a:rect b="b" l="l" r="r" t="t"/>
              <a:pathLst>
                <a:path extrusionOk="0" h="81315" w="6425">
                  <a:moveTo>
                    <a:pt x="167" y="1"/>
                  </a:moveTo>
                  <a:cubicBezTo>
                    <a:pt x="120" y="1"/>
                    <a:pt x="67" y="26"/>
                    <a:pt x="27" y="65"/>
                  </a:cubicBezTo>
                  <a:cubicBezTo>
                    <a:pt x="27" y="92"/>
                    <a:pt x="27" y="118"/>
                    <a:pt x="27" y="118"/>
                  </a:cubicBezTo>
                  <a:cubicBezTo>
                    <a:pt x="27" y="172"/>
                    <a:pt x="54" y="225"/>
                    <a:pt x="81" y="225"/>
                  </a:cubicBezTo>
                  <a:cubicBezTo>
                    <a:pt x="1821" y="1243"/>
                    <a:pt x="2972" y="3170"/>
                    <a:pt x="2945" y="5043"/>
                  </a:cubicBezTo>
                  <a:cubicBezTo>
                    <a:pt x="2945" y="5070"/>
                    <a:pt x="2972" y="5124"/>
                    <a:pt x="2998" y="5150"/>
                  </a:cubicBezTo>
                  <a:cubicBezTo>
                    <a:pt x="4952" y="6141"/>
                    <a:pt x="6157" y="8095"/>
                    <a:pt x="6157" y="10263"/>
                  </a:cubicBezTo>
                  <a:cubicBezTo>
                    <a:pt x="6157" y="12431"/>
                    <a:pt x="4952" y="14384"/>
                    <a:pt x="2998" y="15375"/>
                  </a:cubicBezTo>
                  <a:cubicBezTo>
                    <a:pt x="2972" y="15402"/>
                    <a:pt x="2945" y="15428"/>
                    <a:pt x="2945" y="15482"/>
                  </a:cubicBezTo>
                  <a:cubicBezTo>
                    <a:pt x="2998" y="17329"/>
                    <a:pt x="1847" y="19256"/>
                    <a:pt x="108" y="20273"/>
                  </a:cubicBezTo>
                  <a:cubicBezTo>
                    <a:pt x="54" y="20300"/>
                    <a:pt x="27" y="20326"/>
                    <a:pt x="27" y="20353"/>
                  </a:cubicBezTo>
                  <a:cubicBezTo>
                    <a:pt x="1" y="20407"/>
                    <a:pt x="27" y="20460"/>
                    <a:pt x="81" y="20514"/>
                  </a:cubicBezTo>
                  <a:cubicBezTo>
                    <a:pt x="1794" y="21504"/>
                    <a:pt x="2865" y="23297"/>
                    <a:pt x="2945" y="25305"/>
                  </a:cubicBezTo>
                  <a:cubicBezTo>
                    <a:pt x="2945" y="25358"/>
                    <a:pt x="2972" y="25385"/>
                    <a:pt x="2998" y="25412"/>
                  </a:cubicBezTo>
                  <a:cubicBezTo>
                    <a:pt x="4952" y="26402"/>
                    <a:pt x="6157" y="28356"/>
                    <a:pt x="6157" y="30524"/>
                  </a:cubicBezTo>
                  <a:cubicBezTo>
                    <a:pt x="6157" y="32692"/>
                    <a:pt x="4952" y="34646"/>
                    <a:pt x="2998" y="35636"/>
                  </a:cubicBezTo>
                  <a:cubicBezTo>
                    <a:pt x="2972" y="35663"/>
                    <a:pt x="2945" y="35717"/>
                    <a:pt x="2945" y="35770"/>
                  </a:cubicBezTo>
                  <a:cubicBezTo>
                    <a:pt x="3105" y="37831"/>
                    <a:pt x="1633" y="39651"/>
                    <a:pt x="108" y="40535"/>
                  </a:cubicBezTo>
                  <a:cubicBezTo>
                    <a:pt x="54" y="40561"/>
                    <a:pt x="27" y="40588"/>
                    <a:pt x="27" y="40615"/>
                  </a:cubicBezTo>
                  <a:cubicBezTo>
                    <a:pt x="1" y="40668"/>
                    <a:pt x="27" y="40749"/>
                    <a:pt x="81" y="40775"/>
                  </a:cubicBezTo>
                  <a:cubicBezTo>
                    <a:pt x="1821" y="41766"/>
                    <a:pt x="2945" y="43639"/>
                    <a:pt x="2945" y="45540"/>
                  </a:cubicBezTo>
                  <a:cubicBezTo>
                    <a:pt x="2945" y="45540"/>
                    <a:pt x="2945" y="45566"/>
                    <a:pt x="2945" y="45566"/>
                  </a:cubicBezTo>
                  <a:cubicBezTo>
                    <a:pt x="2918" y="45620"/>
                    <a:pt x="2972" y="45674"/>
                    <a:pt x="2998" y="45674"/>
                  </a:cubicBezTo>
                  <a:cubicBezTo>
                    <a:pt x="4952" y="46664"/>
                    <a:pt x="6157" y="48618"/>
                    <a:pt x="6157" y="50786"/>
                  </a:cubicBezTo>
                  <a:cubicBezTo>
                    <a:pt x="6157" y="52954"/>
                    <a:pt x="4952" y="54934"/>
                    <a:pt x="2998" y="55898"/>
                  </a:cubicBezTo>
                  <a:cubicBezTo>
                    <a:pt x="2972" y="55925"/>
                    <a:pt x="2945" y="55952"/>
                    <a:pt x="2945" y="56005"/>
                  </a:cubicBezTo>
                  <a:cubicBezTo>
                    <a:pt x="2891" y="58012"/>
                    <a:pt x="1821" y="59806"/>
                    <a:pt x="108" y="60796"/>
                  </a:cubicBezTo>
                  <a:cubicBezTo>
                    <a:pt x="54" y="60823"/>
                    <a:pt x="27" y="60850"/>
                    <a:pt x="27" y="60903"/>
                  </a:cubicBezTo>
                  <a:cubicBezTo>
                    <a:pt x="1" y="60957"/>
                    <a:pt x="27" y="61010"/>
                    <a:pt x="81" y="61037"/>
                  </a:cubicBezTo>
                  <a:cubicBezTo>
                    <a:pt x="1821" y="62054"/>
                    <a:pt x="2891" y="63847"/>
                    <a:pt x="2945" y="65828"/>
                  </a:cubicBezTo>
                  <a:cubicBezTo>
                    <a:pt x="2945" y="65882"/>
                    <a:pt x="2972" y="65935"/>
                    <a:pt x="2998" y="65962"/>
                  </a:cubicBezTo>
                  <a:cubicBezTo>
                    <a:pt x="4952" y="66925"/>
                    <a:pt x="6157" y="68879"/>
                    <a:pt x="6157" y="71047"/>
                  </a:cubicBezTo>
                  <a:cubicBezTo>
                    <a:pt x="6157" y="73242"/>
                    <a:pt x="4952" y="75196"/>
                    <a:pt x="2998" y="76160"/>
                  </a:cubicBezTo>
                  <a:cubicBezTo>
                    <a:pt x="2972" y="76186"/>
                    <a:pt x="2945" y="76240"/>
                    <a:pt x="2945" y="76267"/>
                  </a:cubicBezTo>
                  <a:cubicBezTo>
                    <a:pt x="2891" y="78274"/>
                    <a:pt x="1821" y="80067"/>
                    <a:pt x="81" y="81084"/>
                  </a:cubicBezTo>
                  <a:cubicBezTo>
                    <a:pt x="27" y="81111"/>
                    <a:pt x="1" y="81191"/>
                    <a:pt x="27" y="81245"/>
                  </a:cubicBezTo>
                  <a:cubicBezTo>
                    <a:pt x="61" y="81296"/>
                    <a:pt x="106" y="81315"/>
                    <a:pt x="148" y="81315"/>
                  </a:cubicBezTo>
                  <a:cubicBezTo>
                    <a:pt x="172" y="81315"/>
                    <a:pt x="195" y="81308"/>
                    <a:pt x="215" y="81299"/>
                  </a:cubicBezTo>
                  <a:cubicBezTo>
                    <a:pt x="2008" y="80255"/>
                    <a:pt x="3105" y="78408"/>
                    <a:pt x="3186" y="76347"/>
                  </a:cubicBezTo>
                  <a:cubicBezTo>
                    <a:pt x="5193" y="75330"/>
                    <a:pt x="6424" y="73296"/>
                    <a:pt x="6424" y="71047"/>
                  </a:cubicBezTo>
                  <a:cubicBezTo>
                    <a:pt x="6424" y="68826"/>
                    <a:pt x="5193" y="66792"/>
                    <a:pt x="3186" y="65748"/>
                  </a:cubicBezTo>
                  <a:cubicBezTo>
                    <a:pt x="3105" y="63767"/>
                    <a:pt x="2088" y="61974"/>
                    <a:pt x="402" y="60930"/>
                  </a:cubicBezTo>
                  <a:cubicBezTo>
                    <a:pt x="2088" y="59859"/>
                    <a:pt x="3105" y="58093"/>
                    <a:pt x="3186" y="56085"/>
                  </a:cubicBezTo>
                  <a:cubicBezTo>
                    <a:pt x="5193" y="55068"/>
                    <a:pt x="6424" y="53034"/>
                    <a:pt x="6424" y="50786"/>
                  </a:cubicBezTo>
                  <a:cubicBezTo>
                    <a:pt x="6424" y="48537"/>
                    <a:pt x="5193" y="46530"/>
                    <a:pt x="3186" y="45486"/>
                  </a:cubicBezTo>
                  <a:cubicBezTo>
                    <a:pt x="3159" y="43586"/>
                    <a:pt x="2088" y="41739"/>
                    <a:pt x="402" y="40668"/>
                  </a:cubicBezTo>
                  <a:cubicBezTo>
                    <a:pt x="1901" y="39705"/>
                    <a:pt x="3320" y="37885"/>
                    <a:pt x="3186" y="35824"/>
                  </a:cubicBezTo>
                  <a:cubicBezTo>
                    <a:pt x="5193" y="34780"/>
                    <a:pt x="6424" y="32772"/>
                    <a:pt x="6424" y="30524"/>
                  </a:cubicBezTo>
                  <a:cubicBezTo>
                    <a:pt x="6424" y="28276"/>
                    <a:pt x="5193" y="26268"/>
                    <a:pt x="3186" y="25225"/>
                  </a:cubicBezTo>
                  <a:cubicBezTo>
                    <a:pt x="3105" y="23244"/>
                    <a:pt x="2062" y="21451"/>
                    <a:pt x="402" y="20407"/>
                  </a:cubicBezTo>
                  <a:cubicBezTo>
                    <a:pt x="2088" y="19336"/>
                    <a:pt x="3186" y="17436"/>
                    <a:pt x="3186" y="15616"/>
                  </a:cubicBezTo>
                  <a:cubicBezTo>
                    <a:pt x="3186" y="15589"/>
                    <a:pt x="3186" y="15562"/>
                    <a:pt x="3186" y="15562"/>
                  </a:cubicBezTo>
                  <a:cubicBezTo>
                    <a:pt x="5193" y="14518"/>
                    <a:pt x="6424" y="12511"/>
                    <a:pt x="6424" y="10263"/>
                  </a:cubicBezTo>
                  <a:cubicBezTo>
                    <a:pt x="6424" y="8014"/>
                    <a:pt x="5193" y="6007"/>
                    <a:pt x="3186" y="4963"/>
                  </a:cubicBezTo>
                  <a:cubicBezTo>
                    <a:pt x="3186" y="3036"/>
                    <a:pt x="2008" y="1055"/>
                    <a:pt x="215" y="11"/>
                  </a:cubicBezTo>
                  <a:cubicBezTo>
                    <a:pt x="200" y="4"/>
                    <a:pt x="184" y="1"/>
                    <a:pt x="16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28" name="Google Shape;2628;p111"/>
            <p:cNvSpPr/>
            <p:nvPr/>
          </p:nvSpPr>
          <p:spPr>
            <a:xfrm>
              <a:off x="839675" y="2845375"/>
              <a:ext cx="159950" cy="2032675"/>
            </a:xfrm>
            <a:custGeom>
              <a:rect b="b" l="l" r="r" t="t"/>
              <a:pathLst>
                <a:path extrusionOk="0" h="81307" w="6398">
                  <a:moveTo>
                    <a:pt x="119" y="1"/>
                  </a:moveTo>
                  <a:cubicBezTo>
                    <a:pt x="81" y="1"/>
                    <a:pt x="44" y="24"/>
                    <a:pt x="27" y="57"/>
                  </a:cubicBezTo>
                  <a:cubicBezTo>
                    <a:pt x="0" y="84"/>
                    <a:pt x="0" y="110"/>
                    <a:pt x="0" y="137"/>
                  </a:cubicBezTo>
                  <a:cubicBezTo>
                    <a:pt x="0" y="164"/>
                    <a:pt x="27" y="217"/>
                    <a:pt x="54" y="244"/>
                  </a:cubicBezTo>
                  <a:cubicBezTo>
                    <a:pt x="1794" y="1234"/>
                    <a:pt x="2971" y="3162"/>
                    <a:pt x="2918" y="5035"/>
                  </a:cubicBezTo>
                  <a:cubicBezTo>
                    <a:pt x="2918" y="5089"/>
                    <a:pt x="2945" y="5142"/>
                    <a:pt x="2998" y="5142"/>
                  </a:cubicBezTo>
                  <a:cubicBezTo>
                    <a:pt x="4925" y="6133"/>
                    <a:pt x="6156" y="8086"/>
                    <a:pt x="6156" y="10254"/>
                  </a:cubicBezTo>
                  <a:cubicBezTo>
                    <a:pt x="6156" y="12422"/>
                    <a:pt x="4925" y="14376"/>
                    <a:pt x="2998" y="15367"/>
                  </a:cubicBezTo>
                  <a:cubicBezTo>
                    <a:pt x="2945" y="15393"/>
                    <a:pt x="2918" y="15420"/>
                    <a:pt x="2918" y="15474"/>
                  </a:cubicBezTo>
                  <a:cubicBezTo>
                    <a:pt x="2971" y="17321"/>
                    <a:pt x="1847" y="19248"/>
                    <a:pt x="81" y="20265"/>
                  </a:cubicBezTo>
                  <a:cubicBezTo>
                    <a:pt x="54" y="20292"/>
                    <a:pt x="27" y="20318"/>
                    <a:pt x="0" y="20345"/>
                  </a:cubicBezTo>
                  <a:cubicBezTo>
                    <a:pt x="0" y="20425"/>
                    <a:pt x="27" y="20479"/>
                    <a:pt x="54" y="20506"/>
                  </a:cubicBezTo>
                  <a:cubicBezTo>
                    <a:pt x="1794" y="21496"/>
                    <a:pt x="2864" y="23289"/>
                    <a:pt x="2918" y="25297"/>
                  </a:cubicBezTo>
                  <a:cubicBezTo>
                    <a:pt x="2918" y="25350"/>
                    <a:pt x="2945" y="25404"/>
                    <a:pt x="2998" y="25404"/>
                  </a:cubicBezTo>
                  <a:cubicBezTo>
                    <a:pt x="4925" y="26394"/>
                    <a:pt x="6156" y="28348"/>
                    <a:pt x="6156" y="30516"/>
                  </a:cubicBezTo>
                  <a:cubicBezTo>
                    <a:pt x="6156" y="32684"/>
                    <a:pt x="4925" y="34665"/>
                    <a:pt x="2998" y="35628"/>
                  </a:cubicBezTo>
                  <a:cubicBezTo>
                    <a:pt x="2945" y="35655"/>
                    <a:pt x="2918" y="35709"/>
                    <a:pt x="2918" y="35762"/>
                  </a:cubicBezTo>
                  <a:cubicBezTo>
                    <a:pt x="3078" y="37823"/>
                    <a:pt x="1606" y="39643"/>
                    <a:pt x="81" y="40526"/>
                  </a:cubicBezTo>
                  <a:cubicBezTo>
                    <a:pt x="54" y="40553"/>
                    <a:pt x="27" y="40580"/>
                    <a:pt x="0" y="40633"/>
                  </a:cubicBezTo>
                  <a:cubicBezTo>
                    <a:pt x="0" y="40687"/>
                    <a:pt x="27" y="40741"/>
                    <a:pt x="54" y="40767"/>
                  </a:cubicBezTo>
                  <a:cubicBezTo>
                    <a:pt x="1794" y="41784"/>
                    <a:pt x="2918" y="43631"/>
                    <a:pt x="2918" y="45532"/>
                  </a:cubicBezTo>
                  <a:cubicBezTo>
                    <a:pt x="2918" y="45558"/>
                    <a:pt x="2918" y="45558"/>
                    <a:pt x="2918" y="45558"/>
                  </a:cubicBezTo>
                  <a:cubicBezTo>
                    <a:pt x="2918" y="45612"/>
                    <a:pt x="2945" y="45665"/>
                    <a:pt x="2998" y="45692"/>
                  </a:cubicBezTo>
                  <a:cubicBezTo>
                    <a:pt x="4925" y="46656"/>
                    <a:pt x="6156" y="48610"/>
                    <a:pt x="6156" y="50778"/>
                  </a:cubicBezTo>
                  <a:cubicBezTo>
                    <a:pt x="6156" y="52972"/>
                    <a:pt x="4925" y="54926"/>
                    <a:pt x="2998" y="55890"/>
                  </a:cubicBezTo>
                  <a:cubicBezTo>
                    <a:pt x="2945" y="55917"/>
                    <a:pt x="2918" y="55970"/>
                    <a:pt x="2918" y="55997"/>
                  </a:cubicBezTo>
                  <a:cubicBezTo>
                    <a:pt x="2864" y="58004"/>
                    <a:pt x="1820" y="59798"/>
                    <a:pt x="81" y="60815"/>
                  </a:cubicBezTo>
                  <a:cubicBezTo>
                    <a:pt x="54" y="60815"/>
                    <a:pt x="27" y="60841"/>
                    <a:pt x="0" y="60895"/>
                  </a:cubicBezTo>
                  <a:cubicBezTo>
                    <a:pt x="0" y="60949"/>
                    <a:pt x="27" y="61002"/>
                    <a:pt x="54" y="61029"/>
                  </a:cubicBezTo>
                  <a:cubicBezTo>
                    <a:pt x="1794" y="62046"/>
                    <a:pt x="2864" y="63839"/>
                    <a:pt x="2918" y="65847"/>
                  </a:cubicBezTo>
                  <a:cubicBezTo>
                    <a:pt x="2918" y="65873"/>
                    <a:pt x="2945" y="65927"/>
                    <a:pt x="2998" y="65954"/>
                  </a:cubicBezTo>
                  <a:cubicBezTo>
                    <a:pt x="4925" y="66917"/>
                    <a:pt x="6156" y="68871"/>
                    <a:pt x="6156" y="71066"/>
                  </a:cubicBezTo>
                  <a:cubicBezTo>
                    <a:pt x="6156" y="73234"/>
                    <a:pt x="4925" y="75188"/>
                    <a:pt x="2998" y="76151"/>
                  </a:cubicBezTo>
                  <a:cubicBezTo>
                    <a:pt x="2945" y="76178"/>
                    <a:pt x="2918" y="76232"/>
                    <a:pt x="2918" y="76285"/>
                  </a:cubicBezTo>
                  <a:cubicBezTo>
                    <a:pt x="2864" y="78266"/>
                    <a:pt x="1794" y="80059"/>
                    <a:pt x="81" y="81076"/>
                  </a:cubicBezTo>
                  <a:cubicBezTo>
                    <a:pt x="0" y="81103"/>
                    <a:pt x="0" y="81183"/>
                    <a:pt x="27" y="81237"/>
                  </a:cubicBezTo>
                  <a:cubicBezTo>
                    <a:pt x="44" y="81288"/>
                    <a:pt x="83" y="81306"/>
                    <a:pt x="122" y="81306"/>
                  </a:cubicBezTo>
                  <a:cubicBezTo>
                    <a:pt x="145" y="81306"/>
                    <a:pt x="168" y="81300"/>
                    <a:pt x="188" y="81290"/>
                  </a:cubicBezTo>
                  <a:cubicBezTo>
                    <a:pt x="1981" y="80247"/>
                    <a:pt x="3105" y="78400"/>
                    <a:pt x="3159" y="76366"/>
                  </a:cubicBezTo>
                  <a:cubicBezTo>
                    <a:pt x="5166" y="75322"/>
                    <a:pt x="6397" y="73288"/>
                    <a:pt x="6397" y="71066"/>
                  </a:cubicBezTo>
                  <a:cubicBezTo>
                    <a:pt x="6397" y="68818"/>
                    <a:pt x="5166" y="66783"/>
                    <a:pt x="3159" y="65766"/>
                  </a:cubicBezTo>
                  <a:cubicBezTo>
                    <a:pt x="3105" y="63759"/>
                    <a:pt x="2061" y="61992"/>
                    <a:pt x="375" y="60922"/>
                  </a:cubicBezTo>
                  <a:cubicBezTo>
                    <a:pt x="2061" y="59878"/>
                    <a:pt x="3105" y="58085"/>
                    <a:pt x="3159" y="56077"/>
                  </a:cubicBezTo>
                  <a:cubicBezTo>
                    <a:pt x="5166" y="55060"/>
                    <a:pt x="6397" y="53026"/>
                    <a:pt x="6397" y="50778"/>
                  </a:cubicBezTo>
                  <a:cubicBezTo>
                    <a:pt x="6397" y="48556"/>
                    <a:pt x="5166" y="46522"/>
                    <a:pt x="3159" y="45505"/>
                  </a:cubicBezTo>
                  <a:cubicBezTo>
                    <a:pt x="3159" y="43604"/>
                    <a:pt x="2061" y="41731"/>
                    <a:pt x="375" y="40660"/>
                  </a:cubicBezTo>
                  <a:cubicBezTo>
                    <a:pt x="1901" y="39697"/>
                    <a:pt x="3292" y="37877"/>
                    <a:pt x="3185" y="35816"/>
                  </a:cubicBezTo>
                  <a:cubicBezTo>
                    <a:pt x="5166" y="34799"/>
                    <a:pt x="6397" y="32764"/>
                    <a:pt x="6397" y="30516"/>
                  </a:cubicBezTo>
                  <a:cubicBezTo>
                    <a:pt x="6397" y="28268"/>
                    <a:pt x="5166" y="26260"/>
                    <a:pt x="3159" y="25216"/>
                  </a:cubicBezTo>
                  <a:cubicBezTo>
                    <a:pt x="3078" y="23236"/>
                    <a:pt x="2035" y="21442"/>
                    <a:pt x="375" y="20399"/>
                  </a:cubicBezTo>
                  <a:cubicBezTo>
                    <a:pt x="2061" y="19328"/>
                    <a:pt x="3159" y="17454"/>
                    <a:pt x="3159" y="15608"/>
                  </a:cubicBezTo>
                  <a:cubicBezTo>
                    <a:pt x="3159" y="15581"/>
                    <a:pt x="3159" y="15581"/>
                    <a:pt x="3159" y="15554"/>
                  </a:cubicBezTo>
                  <a:cubicBezTo>
                    <a:pt x="5166" y="14510"/>
                    <a:pt x="6397" y="12503"/>
                    <a:pt x="6397" y="10254"/>
                  </a:cubicBezTo>
                  <a:cubicBezTo>
                    <a:pt x="6397" y="8006"/>
                    <a:pt x="5166" y="5999"/>
                    <a:pt x="3159" y="4955"/>
                  </a:cubicBezTo>
                  <a:cubicBezTo>
                    <a:pt x="3159" y="3028"/>
                    <a:pt x="1981" y="1047"/>
                    <a:pt x="188" y="30"/>
                  </a:cubicBezTo>
                  <a:cubicBezTo>
                    <a:pt x="167" y="10"/>
                    <a:pt x="143" y="1"/>
                    <a:pt x="11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29" name="Google Shape;2629;p111"/>
            <p:cNvSpPr/>
            <p:nvPr/>
          </p:nvSpPr>
          <p:spPr>
            <a:xfrm>
              <a:off x="685775" y="2593575"/>
              <a:ext cx="159950" cy="2032875"/>
            </a:xfrm>
            <a:custGeom>
              <a:rect b="b" l="l" r="r" t="t"/>
              <a:pathLst>
                <a:path extrusionOk="0" h="81315" w="6398">
                  <a:moveTo>
                    <a:pt x="140" y="1"/>
                  </a:moveTo>
                  <a:cubicBezTo>
                    <a:pt x="95" y="1"/>
                    <a:pt x="47" y="26"/>
                    <a:pt x="27" y="65"/>
                  </a:cubicBezTo>
                  <a:cubicBezTo>
                    <a:pt x="27" y="92"/>
                    <a:pt x="0" y="118"/>
                    <a:pt x="0" y="118"/>
                  </a:cubicBezTo>
                  <a:cubicBezTo>
                    <a:pt x="0" y="172"/>
                    <a:pt x="27" y="225"/>
                    <a:pt x="81" y="225"/>
                  </a:cubicBezTo>
                  <a:cubicBezTo>
                    <a:pt x="1820" y="1243"/>
                    <a:pt x="2944" y="3170"/>
                    <a:pt x="2918" y="5043"/>
                  </a:cubicBezTo>
                  <a:cubicBezTo>
                    <a:pt x="2918" y="5070"/>
                    <a:pt x="2944" y="5124"/>
                    <a:pt x="2998" y="5150"/>
                  </a:cubicBezTo>
                  <a:cubicBezTo>
                    <a:pt x="4952" y="6141"/>
                    <a:pt x="6156" y="8095"/>
                    <a:pt x="6156" y="10263"/>
                  </a:cubicBezTo>
                  <a:cubicBezTo>
                    <a:pt x="6156" y="12431"/>
                    <a:pt x="4952" y="14384"/>
                    <a:pt x="2998" y="15375"/>
                  </a:cubicBezTo>
                  <a:cubicBezTo>
                    <a:pt x="2944" y="15402"/>
                    <a:pt x="2918" y="15428"/>
                    <a:pt x="2918" y="15482"/>
                  </a:cubicBezTo>
                  <a:cubicBezTo>
                    <a:pt x="2998" y="17329"/>
                    <a:pt x="1847" y="19256"/>
                    <a:pt x="81" y="20273"/>
                  </a:cubicBezTo>
                  <a:cubicBezTo>
                    <a:pt x="54" y="20300"/>
                    <a:pt x="27" y="20326"/>
                    <a:pt x="27" y="20353"/>
                  </a:cubicBezTo>
                  <a:cubicBezTo>
                    <a:pt x="0" y="20407"/>
                    <a:pt x="27" y="20460"/>
                    <a:pt x="81" y="20514"/>
                  </a:cubicBezTo>
                  <a:cubicBezTo>
                    <a:pt x="1794" y="21504"/>
                    <a:pt x="2864" y="23297"/>
                    <a:pt x="2918" y="25305"/>
                  </a:cubicBezTo>
                  <a:cubicBezTo>
                    <a:pt x="2918" y="25358"/>
                    <a:pt x="2944" y="25385"/>
                    <a:pt x="2998" y="25412"/>
                  </a:cubicBezTo>
                  <a:cubicBezTo>
                    <a:pt x="4952" y="26402"/>
                    <a:pt x="6156" y="28356"/>
                    <a:pt x="6156" y="30524"/>
                  </a:cubicBezTo>
                  <a:cubicBezTo>
                    <a:pt x="6156" y="32692"/>
                    <a:pt x="4952" y="34646"/>
                    <a:pt x="2998" y="35636"/>
                  </a:cubicBezTo>
                  <a:cubicBezTo>
                    <a:pt x="2944" y="35663"/>
                    <a:pt x="2918" y="35717"/>
                    <a:pt x="2918" y="35770"/>
                  </a:cubicBezTo>
                  <a:cubicBezTo>
                    <a:pt x="3078" y="37831"/>
                    <a:pt x="1633" y="39651"/>
                    <a:pt x="81" y="40535"/>
                  </a:cubicBezTo>
                  <a:cubicBezTo>
                    <a:pt x="54" y="40561"/>
                    <a:pt x="27" y="40588"/>
                    <a:pt x="27" y="40615"/>
                  </a:cubicBezTo>
                  <a:cubicBezTo>
                    <a:pt x="0" y="40668"/>
                    <a:pt x="27" y="40749"/>
                    <a:pt x="81" y="40775"/>
                  </a:cubicBezTo>
                  <a:cubicBezTo>
                    <a:pt x="1820" y="41766"/>
                    <a:pt x="2918" y="43639"/>
                    <a:pt x="2918" y="45540"/>
                  </a:cubicBezTo>
                  <a:lnTo>
                    <a:pt x="2918" y="45566"/>
                  </a:lnTo>
                  <a:cubicBezTo>
                    <a:pt x="2918" y="45620"/>
                    <a:pt x="2944" y="45674"/>
                    <a:pt x="2998" y="45674"/>
                  </a:cubicBezTo>
                  <a:cubicBezTo>
                    <a:pt x="4952" y="46664"/>
                    <a:pt x="6156" y="48618"/>
                    <a:pt x="6156" y="50786"/>
                  </a:cubicBezTo>
                  <a:cubicBezTo>
                    <a:pt x="6156" y="52954"/>
                    <a:pt x="4952" y="54934"/>
                    <a:pt x="2998" y="55898"/>
                  </a:cubicBezTo>
                  <a:cubicBezTo>
                    <a:pt x="2944" y="55925"/>
                    <a:pt x="2918" y="55952"/>
                    <a:pt x="2918" y="56005"/>
                  </a:cubicBezTo>
                  <a:cubicBezTo>
                    <a:pt x="2891" y="58012"/>
                    <a:pt x="1820" y="59806"/>
                    <a:pt x="81" y="60796"/>
                  </a:cubicBezTo>
                  <a:cubicBezTo>
                    <a:pt x="54" y="60823"/>
                    <a:pt x="27" y="60850"/>
                    <a:pt x="27" y="60903"/>
                  </a:cubicBezTo>
                  <a:cubicBezTo>
                    <a:pt x="0" y="60957"/>
                    <a:pt x="27" y="61010"/>
                    <a:pt x="81" y="61037"/>
                  </a:cubicBezTo>
                  <a:cubicBezTo>
                    <a:pt x="1820" y="62054"/>
                    <a:pt x="2891" y="63847"/>
                    <a:pt x="2918" y="65828"/>
                  </a:cubicBezTo>
                  <a:cubicBezTo>
                    <a:pt x="2918" y="65882"/>
                    <a:pt x="2944" y="65935"/>
                    <a:pt x="2998" y="65962"/>
                  </a:cubicBezTo>
                  <a:cubicBezTo>
                    <a:pt x="4952" y="66925"/>
                    <a:pt x="6156" y="68879"/>
                    <a:pt x="6156" y="71047"/>
                  </a:cubicBezTo>
                  <a:cubicBezTo>
                    <a:pt x="6156" y="73242"/>
                    <a:pt x="4952" y="75196"/>
                    <a:pt x="2998" y="76160"/>
                  </a:cubicBezTo>
                  <a:cubicBezTo>
                    <a:pt x="2944" y="76186"/>
                    <a:pt x="2918" y="76240"/>
                    <a:pt x="2918" y="76267"/>
                  </a:cubicBezTo>
                  <a:cubicBezTo>
                    <a:pt x="2891" y="78274"/>
                    <a:pt x="1820" y="80067"/>
                    <a:pt x="81" y="81084"/>
                  </a:cubicBezTo>
                  <a:cubicBezTo>
                    <a:pt x="27" y="81111"/>
                    <a:pt x="0" y="81191"/>
                    <a:pt x="27" y="81245"/>
                  </a:cubicBezTo>
                  <a:cubicBezTo>
                    <a:pt x="61" y="81296"/>
                    <a:pt x="95" y="81315"/>
                    <a:pt x="136" y="81315"/>
                  </a:cubicBezTo>
                  <a:cubicBezTo>
                    <a:pt x="159" y="81315"/>
                    <a:pt x="185" y="81308"/>
                    <a:pt x="214" y="81299"/>
                  </a:cubicBezTo>
                  <a:cubicBezTo>
                    <a:pt x="2008" y="80255"/>
                    <a:pt x="3105" y="78408"/>
                    <a:pt x="3185" y="76347"/>
                  </a:cubicBezTo>
                  <a:cubicBezTo>
                    <a:pt x="5166" y="75330"/>
                    <a:pt x="6397" y="73296"/>
                    <a:pt x="6397" y="71047"/>
                  </a:cubicBezTo>
                  <a:cubicBezTo>
                    <a:pt x="6397" y="68826"/>
                    <a:pt x="5166" y="66792"/>
                    <a:pt x="3185" y="65748"/>
                  </a:cubicBezTo>
                  <a:cubicBezTo>
                    <a:pt x="3105" y="63767"/>
                    <a:pt x="2061" y="61974"/>
                    <a:pt x="375" y="60930"/>
                  </a:cubicBezTo>
                  <a:cubicBezTo>
                    <a:pt x="2061" y="59859"/>
                    <a:pt x="3105" y="58093"/>
                    <a:pt x="3185" y="56085"/>
                  </a:cubicBezTo>
                  <a:cubicBezTo>
                    <a:pt x="5166" y="55068"/>
                    <a:pt x="6397" y="53034"/>
                    <a:pt x="6397" y="50786"/>
                  </a:cubicBezTo>
                  <a:cubicBezTo>
                    <a:pt x="6397" y="48537"/>
                    <a:pt x="5166" y="46530"/>
                    <a:pt x="3185" y="45486"/>
                  </a:cubicBezTo>
                  <a:cubicBezTo>
                    <a:pt x="3159" y="43586"/>
                    <a:pt x="2088" y="41739"/>
                    <a:pt x="375" y="40668"/>
                  </a:cubicBezTo>
                  <a:cubicBezTo>
                    <a:pt x="1901" y="39705"/>
                    <a:pt x="3292" y="37885"/>
                    <a:pt x="3185" y="35824"/>
                  </a:cubicBezTo>
                  <a:cubicBezTo>
                    <a:pt x="5166" y="34780"/>
                    <a:pt x="6397" y="32772"/>
                    <a:pt x="6397" y="30524"/>
                  </a:cubicBezTo>
                  <a:cubicBezTo>
                    <a:pt x="6397" y="28276"/>
                    <a:pt x="5166" y="26268"/>
                    <a:pt x="3185" y="25225"/>
                  </a:cubicBezTo>
                  <a:cubicBezTo>
                    <a:pt x="3078" y="23244"/>
                    <a:pt x="2061" y="21451"/>
                    <a:pt x="375" y="20407"/>
                  </a:cubicBezTo>
                  <a:cubicBezTo>
                    <a:pt x="2088" y="19336"/>
                    <a:pt x="3185" y="17436"/>
                    <a:pt x="3185" y="15616"/>
                  </a:cubicBezTo>
                  <a:cubicBezTo>
                    <a:pt x="3185" y="15589"/>
                    <a:pt x="3185" y="15589"/>
                    <a:pt x="3185" y="15562"/>
                  </a:cubicBezTo>
                  <a:cubicBezTo>
                    <a:pt x="5166" y="14518"/>
                    <a:pt x="6397" y="12511"/>
                    <a:pt x="6397" y="10263"/>
                  </a:cubicBezTo>
                  <a:cubicBezTo>
                    <a:pt x="6397" y="8014"/>
                    <a:pt x="5166" y="6007"/>
                    <a:pt x="3185" y="4963"/>
                  </a:cubicBezTo>
                  <a:cubicBezTo>
                    <a:pt x="3185" y="3036"/>
                    <a:pt x="1981" y="1055"/>
                    <a:pt x="188" y="11"/>
                  </a:cubicBezTo>
                  <a:cubicBezTo>
                    <a:pt x="173" y="4"/>
                    <a:pt x="157" y="1"/>
                    <a:pt x="14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30" name="Google Shape;2630;p111"/>
            <p:cNvSpPr/>
            <p:nvPr/>
          </p:nvSpPr>
          <p:spPr>
            <a:xfrm>
              <a:off x="531875" y="2845375"/>
              <a:ext cx="160600" cy="2032675"/>
            </a:xfrm>
            <a:custGeom>
              <a:rect b="b" l="l" r="r" t="t"/>
              <a:pathLst>
                <a:path extrusionOk="0" h="81307" w="6424">
                  <a:moveTo>
                    <a:pt x="144" y="1"/>
                  </a:moveTo>
                  <a:cubicBezTo>
                    <a:pt x="103" y="1"/>
                    <a:pt x="60" y="24"/>
                    <a:pt x="27" y="57"/>
                  </a:cubicBezTo>
                  <a:cubicBezTo>
                    <a:pt x="27" y="84"/>
                    <a:pt x="27" y="110"/>
                    <a:pt x="27" y="137"/>
                  </a:cubicBezTo>
                  <a:cubicBezTo>
                    <a:pt x="27" y="164"/>
                    <a:pt x="54" y="217"/>
                    <a:pt x="80" y="244"/>
                  </a:cubicBezTo>
                  <a:cubicBezTo>
                    <a:pt x="1820" y="1234"/>
                    <a:pt x="2971" y="3162"/>
                    <a:pt x="2944" y="5035"/>
                  </a:cubicBezTo>
                  <a:cubicBezTo>
                    <a:pt x="2944" y="5089"/>
                    <a:pt x="2971" y="5142"/>
                    <a:pt x="2998" y="5142"/>
                  </a:cubicBezTo>
                  <a:cubicBezTo>
                    <a:pt x="4952" y="6133"/>
                    <a:pt x="6156" y="8086"/>
                    <a:pt x="6156" y="10254"/>
                  </a:cubicBezTo>
                  <a:cubicBezTo>
                    <a:pt x="6156" y="12422"/>
                    <a:pt x="4952" y="14376"/>
                    <a:pt x="2998" y="15367"/>
                  </a:cubicBezTo>
                  <a:cubicBezTo>
                    <a:pt x="2971" y="15393"/>
                    <a:pt x="2944" y="15447"/>
                    <a:pt x="2944" y="15474"/>
                  </a:cubicBezTo>
                  <a:cubicBezTo>
                    <a:pt x="2998" y="17321"/>
                    <a:pt x="1847" y="19248"/>
                    <a:pt x="107" y="20265"/>
                  </a:cubicBezTo>
                  <a:cubicBezTo>
                    <a:pt x="54" y="20292"/>
                    <a:pt x="27" y="20318"/>
                    <a:pt x="27" y="20345"/>
                  </a:cubicBezTo>
                  <a:cubicBezTo>
                    <a:pt x="0" y="20425"/>
                    <a:pt x="27" y="20479"/>
                    <a:pt x="80" y="20506"/>
                  </a:cubicBezTo>
                  <a:cubicBezTo>
                    <a:pt x="1793" y="21496"/>
                    <a:pt x="2864" y="23289"/>
                    <a:pt x="2944" y="25297"/>
                  </a:cubicBezTo>
                  <a:cubicBezTo>
                    <a:pt x="2944" y="25350"/>
                    <a:pt x="2971" y="25404"/>
                    <a:pt x="2998" y="25404"/>
                  </a:cubicBezTo>
                  <a:cubicBezTo>
                    <a:pt x="4952" y="26394"/>
                    <a:pt x="6156" y="28348"/>
                    <a:pt x="6156" y="30516"/>
                  </a:cubicBezTo>
                  <a:cubicBezTo>
                    <a:pt x="6156" y="32684"/>
                    <a:pt x="4952" y="34665"/>
                    <a:pt x="2998" y="35628"/>
                  </a:cubicBezTo>
                  <a:cubicBezTo>
                    <a:pt x="2971" y="35655"/>
                    <a:pt x="2944" y="35709"/>
                    <a:pt x="2944" y="35762"/>
                  </a:cubicBezTo>
                  <a:cubicBezTo>
                    <a:pt x="3105" y="37823"/>
                    <a:pt x="1633" y="39643"/>
                    <a:pt x="107" y="40526"/>
                  </a:cubicBezTo>
                  <a:cubicBezTo>
                    <a:pt x="54" y="40553"/>
                    <a:pt x="27" y="40580"/>
                    <a:pt x="27" y="40633"/>
                  </a:cubicBezTo>
                  <a:cubicBezTo>
                    <a:pt x="0" y="40687"/>
                    <a:pt x="27" y="40741"/>
                    <a:pt x="80" y="40767"/>
                  </a:cubicBezTo>
                  <a:cubicBezTo>
                    <a:pt x="1820" y="41784"/>
                    <a:pt x="2944" y="43631"/>
                    <a:pt x="2944" y="45532"/>
                  </a:cubicBezTo>
                  <a:lnTo>
                    <a:pt x="2944" y="45558"/>
                  </a:lnTo>
                  <a:cubicBezTo>
                    <a:pt x="2918" y="45612"/>
                    <a:pt x="2971" y="45665"/>
                    <a:pt x="2998" y="45692"/>
                  </a:cubicBezTo>
                  <a:cubicBezTo>
                    <a:pt x="4952" y="46656"/>
                    <a:pt x="6156" y="48610"/>
                    <a:pt x="6156" y="50778"/>
                  </a:cubicBezTo>
                  <a:cubicBezTo>
                    <a:pt x="6156" y="52972"/>
                    <a:pt x="4952" y="54926"/>
                    <a:pt x="2998" y="55890"/>
                  </a:cubicBezTo>
                  <a:cubicBezTo>
                    <a:pt x="2971" y="55917"/>
                    <a:pt x="2944" y="55970"/>
                    <a:pt x="2944" y="55997"/>
                  </a:cubicBezTo>
                  <a:cubicBezTo>
                    <a:pt x="2891" y="58004"/>
                    <a:pt x="1820" y="59798"/>
                    <a:pt x="107" y="60815"/>
                  </a:cubicBezTo>
                  <a:cubicBezTo>
                    <a:pt x="54" y="60815"/>
                    <a:pt x="27" y="60841"/>
                    <a:pt x="27" y="60895"/>
                  </a:cubicBezTo>
                  <a:cubicBezTo>
                    <a:pt x="0" y="60949"/>
                    <a:pt x="27" y="61002"/>
                    <a:pt x="80" y="61029"/>
                  </a:cubicBezTo>
                  <a:cubicBezTo>
                    <a:pt x="1820" y="62046"/>
                    <a:pt x="2891" y="63839"/>
                    <a:pt x="2944" y="65847"/>
                  </a:cubicBezTo>
                  <a:cubicBezTo>
                    <a:pt x="2944" y="65873"/>
                    <a:pt x="2971" y="65927"/>
                    <a:pt x="2998" y="65954"/>
                  </a:cubicBezTo>
                  <a:cubicBezTo>
                    <a:pt x="4952" y="66917"/>
                    <a:pt x="6156" y="68871"/>
                    <a:pt x="6156" y="71066"/>
                  </a:cubicBezTo>
                  <a:cubicBezTo>
                    <a:pt x="6156" y="73234"/>
                    <a:pt x="4952" y="75188"/>
                    <a:pt x="2998" y="76151"/>
                  </a:cubicBezTo>
                  <a:cubicBezTo>
                    <a:pt x="2971" y="76178"/>
                    <a:pt x="2944" y="76232"/>
                    <a:pt x="2944" y="76285"/>
                  </a:cubicBezTo>
                  <a:cubicBezTo>
                    <a:pt x="2891" y="78266"/>
                    <a:pt x="1820" y="80059"/>
                    <a:pt x="80" y="81076"/>
                  </a:cubicBezTo>
                  <a:cubicBezTo>
                    <a:pt x="27" y="81103"/>
                    <a:pt x="0" y="81183"/>
                    <a:pt x="54" y="81237"/>
                  </a:cubicBezTo>
                  <a:cubicBezTo>
                    <a:pt x="71" y="81288"/>
                    <a:pt x="109" y="81306"/>
                    <a:pt x="149" y="81306"/>
                  </a:cubicBezTo>
                  <a:cubicBezTo>
                    <a:pt x="171" y="81306"/>
                    <a:pt x="195" y="81300"/>
                    <a:pt x="214" y="81290"/>
                  </a:cubicBezTo>
                  <a:cubicBezTo>
                    <a:pt x="2008" y="80247"/>
                    <a:pt x="3105" y="78400"/>
                    <a:pt x="3185" y="76366"/>
                  </a:cubicBezTo>
                  <a:cubicBezTo>
                    <a:pt x="5193" y="75322"/>
                    <a:pt x="6424" y="73288"/>
                    <a:pt x="6424" y="71066"/>
                  </a:cubicBezTo>
                  <a:cubicBezTo>
                    <a:pt x="6424" y="68818"/>
                    <a:pt x="5193" y="66783"/>
                    <a:pt x="3185" y="65766"/>
                  </a:cubicBezTo>
                  <a:cubicBezTo>
                    <a:pt x="3105" y="63759"/>
                    <a:pt x="2088" y="61992"/>
                    <a:pt x="402" y="60922"/>
                  </a:cubicBezTo>
                  <a:cubicBezTo>
                    <a:pt x="2088" y="59878"/>
                    <a:pt x="3105" y="58085"/>
                    <a:pt x="3185" y="56077"/>
                  </a:cubicBezTo>
                  <a:cubicBezTo>
                    <a:pt x="5193" y="55060"/>
                    <a:pt x="6424" y="53026"/>
                    <a:pt x="6424" y="50778"/>
                  </a:cubicBezTo>
                  <a:cubicBezTo>
                    <a:pt x="6424" y="48556"/>
                    <a:pt x="5193" y="46522"/>
                    <a:pt x="3185" y="45505"/>
                  </a:cubicBezTo>
                  <a:cubicBezTo>
                    <a:pt x="3185" y="43604"/>
                    <a:pt x="2088" y="41731"/>
                    <a:pt x="402" y="40660"/>
                  </a:cubicBezTo>
                  <a:cubicBezTo>
                    <a:pt x="1900" y="39697"/>
                    <a:pt x="3319" y="37877"/>
                    <a:pt x="3185" y="35816"/>
                  </a:cubicBezTo>
                  <a:cubicBezTo>
                    <a:pt x="5193" y="34799"/>
                    <a:pt x="6424" y="32764"/>
                    <a:pt x="6424" y="30516"/>
                  </a:cubicBezTo>
                  <a:cubicBezTo>
                    <a:pt x="6424" y="28268"/>
                    <a:pt x="5193" y="26260"/>
                    <a:pt x="3185" y="25216"/>
                  </a:cubicBezTo>
                  <a:cubicBezTo>
                    <a:pt x="3105" y="23236"/>
                    <a:pt x="2061" y="21442"/>
                    <a:pt x="402" y="20399"/>
                  </a:cubicBezTo>
                  <a:cubicBezTo>
                    <a:pt x="2088" y="19328"/>
                    <a:pt x="3185" y="17454"/>
                    <a:pt x="3185" y="15608"/>
                  </a:cubicBezTo>
                  <a:cubicBezTo>
                    <a:pt x="3185" y="15581"/>
                    <a:pt x="3185" y="15581"/>
                    <a:pt x="3185" y="15554"/>
                  </a:cubicBezTo>
                  <a:cubicBezTo>
                    <a:pt x="5193" y="14510"/>
                    <a:pt x="6424" y="12503"/>
                    <a:pt x="6424" y="10254"/>
                  </a:cubicBezTo>
                  <a:cubicBezTo>
                    <a:pt x="6424" y="8006"/>
                    <a:pt x="5193" y="5999"/>
                    <a:pt x="3185" y="4955"/>
                  </a:cubicBezTo>
                  <a:cubicBezTo>
                    <a:pt x="3185" y="3028"/>
                    <a:pt x="2008" y="1047"/>
                    <a:pt x="214" y="30"/>
                  </a:cubicBezTo>
                  <a:cubicBezTo>
                    <a:pt x="194" y="10"/>
                    <a:pt x="169" y="1"/>
                    <a:pt x="14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31" name="Google Shape;2631;p111"/>
            <p:cNvSpPr/>
            <p:nvPr/>
          </p:nvSpPr>
          <p:spPr>
            <a:xfrm>
              <a:off x="378625" y="2593575"/>
              <a:ext cx="159950" cy="2032875"/>
            </a:xfrm>
            <a:custGeom>
              <a:rect b="b" l="l" r="r" t="t"/>
              <a:pathLst>
                <a:path extrusionOk="0" h="81315" w="6398">
                  <a:moveTo>
                    <a:pt x="141" y="1"/>
                  </a:moveTo>
                  <a:cubicBezTo>
                    <a:pt x="95" y="1"/>
                    <a:pt x="47" y="26"/>
                    <a:pt x="28" y="65"/>
                  </a:cubicBezTo>
                  <a:cubicBezTo>
                    <a:pt x="1" y="92"/>
                    <a:pt x="1" y="118"/>
                    <a:pt x="1" y="118"/>
                  </a:cubicBezTo>
                  <a:cubicBezTo>
                    <a:pt x="1" y="172"/>
                    <a:pt x="28" y="225"/>
                    <a:pt x="54" y="225"/>
                  </a:cubicBezTo>
                  <a:cubicBezTo>
                    <a:pt x="1794" y="1243"/>
                    <a:pt x="2918" y="3116"/>
                    <a:pt x="2918" y="4963"/>
                  </a:cubicBezTo>
                  <a:cubicBezTo>
                    <a:pt x="2918" y="4990"/>
                    <a:pt x="2918" y="5017"/>
                    <a:pt x="2918" y="5043"/>
                  </a:cubicBezTo>
                  <a:cubicBezTo>
                    <a:pt x="2918" y="5070"/>
                    <a:pt x="2945" y="5124"/>
                    <a:pt x="2999" y="5150"/>
                  </a:cubicBezTo>
                  <a:cubicBezTo>
                    <a:pt x="4952" y="6141"/>
                    <a:pt x="6157" y="8095"/>
                    <a:pt x="6157" y="10263"/>
                  </a:cubicBezTo>
                  <a:cubicBezTo>
                    <a:pt x="6157" y="12431"/>
                    <a:pt x="4952" y="14384"/>
                    <a:pt x="2999" y="15375"/>
                  </a:cubicBezTo>
                  <a:cubicBezTo>
                    <a:pt x="2945" y="15402"/>
                    <a:pt x="2918" y="15428"/>
                    <a:pt x="2918" y="15482"/>
                  </a:cubicBezTo>
                  <a:cubicBezTo>
                    <a:pt x="2972" y="17329"/>
                    <a:pt x="1848" y="19256"/>
                    <a:pt x="81" y="20273"/>
                  </a:cubicBezTo>
                  <a:cubicBezTo>
                    <a:pt x="54" y="20300"/>
                    <a:pt x="28" y="20326"/>
                    <a:pt x="1" y="20353"/>
                  </a:cubicBezTo>
                  <a:cubicBezTo>
                    <a:pt x="1" y="20407"/>
                    <a:pt x="28" y="20487"/>
                    <a:pt x="54" y="20514"/>
                  </a:cubicBezTo>
                  <a:cubicBezTo>
                    <a:pt x="1794" y="21504"/>
                    <a:pt x="2865" y="23297"/>
                    <a:pt x="2918" y="25305"/>
                  </a:cubicBezTo>
                  <a:cubicBezTo>
                    <a:pt x="2918" y="25358"/>
                    <a:pt x="2945" y="25412"/>
                    <a:pt x="2999" y="25412"/>
                  </a:cubicBezTo>
                  <a:cubicBezTo>
                    <a:pt x="4952" y="26402"/>
                    <a:pt x="6157" y="28356"/>
                    <a:pt x="6157" y="30524"/>
                  </a:cubicBezTo>
                  <a:cubicBezTo>
                    <a:pt x="6157" y="32692"/>
                    <a:pt x="4952" y="34646"/>
                    <a:pt x="2999" y="35636"/>
                  </a:cubicBezTo>
                  <a:cubicBezTo>
                    <a:pt x="2945" y="35663"/>
                    <a:pt x="2918" y="35717"/>
                    <a:pt x="2918" y="35770"/>
                  </a:cubicBezTo>
                  <a:cubicBezTo>
                    <a:pt x="3079" y="37831"/>
                    <a:pt x="1607" y="39651"/>
                    <a:pt x="81" y="40535"/>
                  </a:cubicBezTo>
                  <a:cubicBezTo>
                    <a:pt x="54" y="40561"/>
                    <a:pt x="28" y="40588"/>
                    <a:pt x="1" y="40615"/>
                  </a:cubicBezTo>
                  <a:cubicBezTo>
                    <a:pt x="1" y="40668"/>
                    <a:pt x="28" y="40749"/>
                    <a:pt x="54" y="40775"/>
                  </a:cubicBezTo>
                  <a:cubicBezTo>
                    <a:pt x="1794" y="41766"/>
                    <a:pt x="2918" y="43639"/>
                    <a:pt x="2918" y="45540"/>
                  </a:cubicBezTo>
                  <a:cubicBezTo>
                    <a:pt x="2918" y="45540"/>
                    <a:pt x="2918" y="45566"/>
                    <a:pt x="2918" y="45566"/>
                  </a:cubicBezTo>
                  <a:cubicBezTo>
                    <a:pt x="2918" y="45620"/>
                    <a:pt x="2945" y="45674"/>
                    <a:pt x="2999" y="45674"/>
                  </a:cubicBezTo>
                  <a:cubicBezTo>
                    <a:pt x="4952" y="46664"/>
                    <a:pt x="6157" y="48618"/>
                    <a:pt x="6157" y="50786"/>
                  </a:cubicBezTo>
                  <a:cubicBezTo>
                    <a:pt x="6157" y="52954"/>
                    <a:pt x="4952" y="54934"/>
                    <a:pt x="2999" y="55898"/>
                  </a:cubicBezTo>
                  <a:cubicBezTo>
                    <a:pt x="2945" y="55925"/>
                    <a:pt x="2918" y="55952"/>
                    <a:pt x="2918" y="56005"/>
                  </a:cubicBezTo>
                  <a:cubicBezTo>
                    <a:pt x="2865" y="58012"/>
                    <a:pt x="1821" y="59806"/>
                    <a:pt x="81" y="60796"/>
                  </a:cubicBezTo>
                  <a:cubicBezTo>
                    <a:pt x="54" y="60823"/>
                    <a:pt x="28" y="60850"/>
                    <a:pt x="1" y="60903"/>
                  </a:cubicBezTo>
                  <a:cubicBezTo>
                    <a:pt x="1" y="60957"/>
                    <a:pt x="28" y="61010"/>
                    <a:pt x="54" y="61037"/>
                  </a:cubicBezTo>
                  <a:cubicBezTo>
                    <a:pt x="1794" y="62054"/>
                    <a:pt x="2865" y="63847"/>
                    <a:pt x="2918" y="65828"/>
                  </a:cubicBezTo>
                  <a:cubicBezTo>
                    <a:pt x="2918" y="65882"/>
                    <a:pt x="2945" y="65935"/>
                    <a:pt x="2999" y="65962"/>
                  </a:cubicBezTo>
                  <a:cubicBezTo>
                    <a:pt x="4952" y="66925"/>
                    <a:pt x="6157" y="68879"/>
                    <a:pt x="6157" y="71047"/>
                  </a:cubicBezTo>
                  <a:cubicBezTo>
                    <a:pt x="6157" y="73242"/>
                    <a:pt x="4952" y="75196"/>
                    <a:pt x="2999" y="76160"/>
                  </a:cubicBezTo>
                  <a:cubicBezTo>
                    <a:pt x="2945" y="76186"/>
                    <a:pt x="2918" y="76240"/>
                    <a:pt x="2918" y="76267"/>
                  </a:cubicBezTo>
                  <a:cubicBezTo>
                    <a:pt x="2865" y="78274"/>
                    <a:pt x="1821" y="80067"/>
                    <a:pt x="81" y="81084"/>
                  </a:cubicBezTo>
                  <a:cubicBezTo>
                    <a:pt x="1" y="81111"/>
                    <a:pt x="1" y="81191"/>
                    <a:pt x="28" y="81245"/>
                  </a:cubicBezTo>
                  <a:cubicBezTo>
                    <a:pt x="45" y="81296"/>
                    <a:pt x="83" y="81315"/>
                    <a:pt x="123" y="81315"/>
                  </a:cubicBezTo>
                  <a:cubicBezTo>
                    <a:pt x="145" y="81315"/>
                    <a:pt x="169" y="81308"/>
                    <a:pt x="188" y="81299"/>
                  </a:cubicBezTo>
                  <a:cubicBezTo>
                    <a:pt x="1981" y="80255"/>
                    <a:pt x="3106" y="78408"/>
                    <a:pt x="3159" y="76347"/>
                  </a:cubicBezTo>
                  <a:cubicBezTo>
                    <a:pt x="5167" y="75330"/>
                    <a:pt x="6398" y="73296"/>
                    <a:pt x="6398" y="71047"/>
                  </a:cubicBezTo>
                  <a:cubicBezTo>
                    <a:pt x="6398" y="68826"/>
                    <a:pt x="5167" y="66792"/>
                    <a:pt x="3159" y="65748"/>
                  </a:cubicBezTo>
                  <a:cubicBezTo>
                    <a:pt x="3106" y="63767"/>
                    <a:pt x="2062" y="61974"/>
                    <a:pt x="376" y="60930"/>
                  </a:cubicBezTo>
                  <a:cubicBezTo>
                    <a:pt x="2062" y="59859"/>
                    <a:pt x="3106" y="58093"/>
                    <a:pt x="3159" y="56085"/>
                  </a:cubicBezTo>
                  <a:cubicBezTo>
                    <a:pt x="5167" y="55068"/>
                    <a:pt x="6398" y="53034"/>
                    <a:pt x="6398" y="50786"/>
                  </a:cubicBezTo>
                  <a:cubicBezTo>
                    <a:pt x="6398" y="48537"/>
                    <a:pt x="5167" y="46530"/>
                    <a:pt x="3159" y="45486"/>
                  </a:cubicBezTo>
                  <a:cubicBezTo>
                    <a:pt x="3159" y="43586"/>
                    <a:pt x="2062" y="41739"/>
                    <a:pt x="376" y="40668"/>
                  </a:cubicBezTo>
                  <a:cubicBezTo>
                    <a:pt x="1901" y="39705"/>
                    <a:pt x="3293" y="37885"/>
                    <a:pt x="3186" y="35824"/>
                  </a:cubicBezTo>
                  <a:cubicBezTo>
                    <a:pt x="5167" y="34780"/>
                    <a:pt x="6398" y="32772"/>
                    <a:pt x="6398" y="30524"/>
                  </a:cubicBezTo>
                  <a:cubicBezTo>
                    <a:pt x="6398" y="28276"/>
                    <a:pt x="5167" y="26268"/>
                    <a:pt x="3159" y="25225"/>
                  </a:cubicBezTo>
                  <a:cubicBezTo>
                    <a:pt x="3079" y="23244"/>
                    <a:pt x="2035" y="21451"/>
                    <a:pt x="376" y="20407"/>
                  </a:cubicBezTo>
                  <a:cubicBezTo>
                    <a:pt x="2062" y="19336"/>
                    <a:pt x="3186" y="17436"/>
                    <a:pt x="3186" y="15616"/>
                  </a:cubicBezTo>
                  <a:cubicBezTo>
                    <a:pt x="3186" y="15589"/>
                    <a:pt x="3186" y="15589"/>
                    <a:pt x="3186" y="15562"/>
                  </a:cubicBezTo>
                  <a:cubicBezTo>
                    <a:pt x="5167" y="14518"/>
                    <a:pt x="6398" y="12511"/>
                    <a:pt x="6398" y="10263"/>
                  </a:cubicBezTo>
                  <a:cubicBezTo>
                    <a:pt x="6398" y="8014"/>
                    <a:pt x="5167" y="6007"/>
                    <a:pt x="3186" y="4963"/>
                  </a:cubicBezTo>
                  <a:cubicBezTo>
                    <a:pt x="3186" y="3036"/>
                    <a:pt x="1981" y="1055"/>
                    <a:pt x="188" y="11"/>
                  </a:cubicBezTo>
                  <a:cubicBezTo>
                    <a:pt x="174" y="4"/>
                    <a:pt x="158" y="1"/>
                    <a:pt x="14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32" name="Google Shape;2632;p111"/>
            <p:cNvSpPr/>
            <p:nvPr/>
          </p:nvSpPr>
          <p:spPr>
            <a:xfrm>
              <a:off x="224725" y="2845375"/>
              <a:ext cx="159950" cy="2032675"/>
            </a:xfrm>
            <a:custGeom>
              <a:rect b="b" l="l" r="r" t="t"/>
              <a:pathLst>
                <a:path extrusionOk="0" h="81307" w="6398">
                  <a:moveTo>
                    <a:pt x="126" y="1"/>
                  </a:moveTo>
                  <a:cubicBezTo>
                    <a:pt x="81" y="1"/>
                    <a:pt x="44" y="24"/>
                    <a:pt x="27" y="57"/>
                  </a:cubicBezTo>
                  <a:cubicBezTo>
                    <a:pt x="27" y="84"/>
                    <a:pt x="1" y="110"/>
                    <a:pt x="1" y="137"/>
                  </a:cubicBezTo>
                  <a:cubicBezTo>
                    <a:pt x="1" y="164"/>
                    <a:pt x="27" y="217"/>
                    <a:pt x="81" y="244"/>
                  </a:cubicBezTo>
                  <a:cubicBezTo>
                    <a:pt x="1821" y="1234"/>
                    <a:pt x="2972" y="3162"/>
                    <a:pt x="2918" y="5035"/>
                  </a:cubicBezTo>
                  <a:cubicBezTo>
                    <a:pt x="2945" y="5089"/>
                    <a:pt x="2945" y="5142"/>
                    <a:pt x="2998" y="5142"/>
                  </a:cubicBezTo>
                  <a:cubicBezTo>
                    <a:pt x="4952" y="6133"/>
                    <a:pt x="6157" y="8086"/>
                    <a:pt x="6157" y="10254"/>
                  </a:cubicBezTo>
                  <a:cubicBezTo>
                    <a:pt x="6157" y="12422"/>
                    <a:pt x="4952" y="14376"/>
                    <a:pt x="2998" y="15367"/>
                  </a:cubicBezTo>
                  <a:cubicBezTo>
                    <a:pt x="2945" y="15393"/>
                    <a:pt x="2918" y="15447"/>
                    <a:pt x="2918" y="15474"/>
                  </a:cubicBezTo>
                  <a:cubicBezTo>
                    <a:pt x="2972" y="17321"/>
                    <a:pt x="1848" y="19248"/>
                    <a:pt x="108" y="20265"/>
                  </a:cubicBezTo>
                  <a:cubicBezTo>
                    <a:pt x="54" y="20292"/>
                    <a:pt x="27" y="20318"/>
                    <a:pt x="27" y="20345"/>
                  </a:cubicBezTo>
                  <a:cubicBezTo>
                    <a:pt x="1" y="20425"/>
                    <a:pt x="27" y="20479"/>
                    <a:pt x="81" y="20506"/>
                  </a:cubicBezTo>
                  <a:cubicBezTo>
                    <a:pt x="1794" y="21496"/>
                    <a:pt x="2865" y="23289"/>
                    <a:pt x="2918" y="25297"/>
                  </a:cubicBezTo>
                  <a:cubicBezTo>
                    <a:pt x="2945" y="25350"/>
                    <a:pt x="2972" y="25404"/>
                    <a:pt x="2998" y="25404"/>
                  </a:cubicBezTo>
                  <a:cubicBezTo>
                    <a:pt x="4952" y="26394"/>
                    <a:pt x="6157" y="28348"/>
                    <a:pt x="6157" y="30516"/>
                  </a:cubicBezTo>
                  <a:cubicBezTo>
                    <a:pt x="6157" y="32684"/>
                    <a:pt x="4952" y="34665"/>
                    <a:pt x="2998" y="35628"/>
                  </a:cubicBezTo>
                  <a:cubicBezTo>
                    <a:pt x="2945" y="35655"/>
                    <a:pt x="2918" y="35709"/>
                    <a:pt x="2918" y="35762"/>
                  </a:cubicBezTo>
                  <a:cubicBezTo>
                    <a:pt x="3106" y="37823"/>
                    <a:pt x="1633" y="39643"/>
                    <a:pt x="108" y="40526"/>
                  </a:cubicBezTo>
                  <a:cubicBezTo>
                    <a:pt x="54" y="40553"/>
                    <a:pt x="27" y="40580"/>
                    <a:pt x="27" y="40633"/>
                  </a:cubicBezTo>
                  <a:cubicBezTo>
                    <a:pt x="1" y="40687"/>
                    <a:pt x="27" y="40741"/>
                    <a:pt x="81" y="40767"/>
                  </a:cubicBezTo>
                  <a:cubicBezTo>
                    <a:pt x="1821" y="41784"/>
                    <a:pt x="2918" y="43631"/>
                    <a:pt x="2918" y="45532"/>
                  </a:cubicBezTo>
                  <a:cubicBezTo>
                    <a:pt x="2918" y="45558"/>
                    <a:pt x="2918" y="45558"/>
                    <a:pt x="2918" y="45558"/>
                  </a:cubicBezTo>
                  <a:cubicBezTo>
                    <a:pt x="2918" y="45612"/>
                    <a:pt x="2945" y="45665"/>
                    <a:pt x="2998" y="45692"/>
                  </a:cubicBezTo>
                  <a:cubicBezTo>
                    <a:pt x="4952" y="46656"/>
                    <a:pt x="6157" y="48610"/>
                    <a:pt x="6157" y="50778"/>
                  </a:cubicBezTo>
                  <a:cubicBezTo>
                    <a:pt x="6157" y="52972"/>
                    <a:pt x="4952" y="54926"/>
                    <a:pt x="2998" y="55890"/>
                  </a:cubicBezTo>
                  <a:cubicBezTo>
                    <a:pt x="2945" y="55917"/>
                    <a:pt x="2918" y="55970"/>
                    <a:pt x="2918" y="55997"/>
                  </a:cubicBezTo>
                  <a:cubicBezTo>
                    <a:pt x="2891" y="58004"/>
                    <a:pt x="1821" y="59798"/>
                    <a:pt x="108" y="60815"/>
                  </a:cubicBezTo>
                  <a:cubicBezTo>
                    <a:pt x="54" y="60815"/>
                    <a:pt x="27" y="60841"/>
                    <a:pt x="27" y="60895"/>
                  </a:cubicBezTo>
                  <a:cubicBezTo>
                    <a:pt x="1" y="60949"/>
                    <a:pt x="27" y="61002"/>
                    <a:pt x="81" y="61029"/>
                  </a:cubicBezTo>
                  <a:cubicBezTo>
                    <a:pt x="1821" y="62046"/>
                    <a:pt x="2891" y="63839"/>
                    <a:pt x="2918" y="65847"/>
                  </a:cubicBezTo>
                  <a:cubicBezTo>
                    <a:pt x="2918" y="65873"/>
                    <a:pt x="2945" y="65927"/>
                    <a:pt x="2998" y="65954"/>
                  </a:cubicBezTo>
                  <a:cubicBezTo>
                    <a:pt x="4952" y="66917"/>
                    <a:pt x="6157" y="68871"/>
                    <a:pt x="6157" y="71066"/>
                  </a:cubicBezTo>
                  <a:cubicBezTo>
                    <a:pt x="6157" y="73234"/>
                    <a:pt x="4952" y="75188"/>
                    <a:pt x="2998" y="76151"/>
                  </a:cubicBezTo>
                  <a:cubicBezTo>
                    <a:pt x="2945" y="76178"/>
                    <a:pt x="2918" y="76232"/>
                    <a:pt x="2918" y="76285"/>
                  </a:cubicBezTo>
                  <a:cubicBezTo>
                    <a:pt x="2891" y="78266"/>
                    <a:pt x="1821" y="80059"/>
                    <a:pt x="81" y="81076"/>
                  </a:cubicBezTo>
                  <a:cubicBezTo>
                    <a:pt x="27" y="81103"/>
                    <a:pt x="1" y="81183"/>
                    <a:pt x="27" y="81237"/>
                  </a:cubicBezTo>
                  <a:cubicBezTo>
                    <a:pt x="61" y="81288"/>
                    <a:pt x="95" y="81306"/>
                    <a:pt x="136" y="81306"/>
                  </a:cubicBezTo>
                  <a:cubicBezTo>
                    <a:pt x="160" y="81306"/>
                    <a:pt x="185" y="81300"/>
                    <a:pt x="215" y="81290"/>
                  </a:cubicBezTo>
                  <a:cubicBezTo>
                    <a:pt x="2008" y="80247"/>
                    <a:pt x="3106" y="78400"/>
                    <a:pt x="3186" y="76366"/>
                  </a:cubicBezTo>
                  <a:cubicBezTo>
                    <a:pt x="5166" y="75322"/>
                    <a:pt x="6398" y="73288"/>
                    <a:pt x="6398" y="71066"/>
                  </a:cubicBezTo>
                  <a:cubicBezTo>
                    <a:pt x="6398" y="68818"/>
                    <a:pt x="5166" y="66783"/>
                    <a:pt x="3186" y="65766"/>
                  </a:cubicBezTo>
                  <a:cubicBezTo>
                    <a:pt x="3106" y="63759"/>
                    <a:pt x="2062" y="61992"/>
                    <a:pt x="375" y="60922"/>
                  </a:cubicBezTo>
                  <a:cubicBezTo>
                    <a:pt x="2062" y="59878"/>
                    <a:pt x="3106" y="58085"/>
                    <a:pt x="3186" y="56077"/>
                  </a:cubicBezTo>
                  <a:cubicBezTo>
                    <a:pt x="5166" y="55060"/>
                    <a:pt x="6398" y="53026"/>
                    <a:pt x="6398" y="50778"/>
                  </a:cubicBezTo>
                  <a:cubicBezTo>
                    <a:pt x="6398" y="48556"/>
                    <a:pt x="5166" y="46522"/>
                    <a:pt x="3186" y="45505"/>
                  </a:cubicBezTo>
                  <a:cubicBezTo>
                    <a:pt x="3159" y="43604"/>
                    <a:pt x="2088" y="41731"/>
                    <a:pt x="375" y="40660"/>
                  </a:cubicBezTo>
                  <a:cubicBezTo>
                    <a:pt x="1901" y="39697"/>
                    <a:pt x="3293" y="37877"/>
                    <a:pt x="3186" y="35816"/>
                  </a:cubicBezTo>
                  <a:cubicBezTo>
                    <a:pt x="5166" y="34799"/>
                    <a:pt x="6398" y="32764"/>
                    <a:pt x="6398" y="30516"/>
                  </a:cubicBezTo>
                  <a:cubicBezTo>
                    <a:pt x="6398" y="28268"/>
                    <a:pt x="5166" y="26260"/>
                    <a:pt x="3186" y="25216"/>
                  </a:cubicBezTo>
                  <a:cubicBezTo>
                    <a:pt x="3079" y="23236"/>
                    <a:pt x="2062" y="21442"/>
                    <a:pt x="375" y="20399"/>
                  </a:cubicBezTo>
                  <a:cubicBezTo>
                    <a:pt x="2088" y="19328"/>
                    <a:pt x="3186" y="17454"/>
                    <a:pt x="3186" y="15608"/>
                  </a:cubicBezTo>
                  <a:cubicBezTo>
                    <a:pt x="3186" y="15581"/>
                    <a:pt x="3186" y="15581"/>
                    <a:pt x="3186" y="15554"/>
                  </a:cubicBezTo>
                  <a:cubicBezTo>
                    <a:pt x="5166" y="14510"/>
                    <a:pt x="6398" y="12503"/>
                    <a:pt x="6398" y="10254"/>
                  </a:cubicBezTo>
                  <a:cubicBezTo>
                    <a:pt x="6398" y="8006"/>
                    <a:pt x="5166" y="5999"/>
                    <a:pt x="3186" y="4955"/>
                  </a:cubicBezTo>
                  <a:cubicBezTo>
                    <a:pt x="3186" y="3028"/>
                    <a:pt x="1981" y="1047"/>
                    <a:pt x="215" y="30"/>
                  </a:cubicBezTo>
                  <a:cubicBezTo>
                    <a:pt x="184" y="10"/>
                    <a:pt x="153" y="1"/>
                    <a:pt x="12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2633" name="Google Shape;2633;p111"/>
          <p:cNvSpPr/>
          <p:nvPr/>
        </p:nvSpPr>
        <p:spPr>
          <a:xfrm flipH="1" rot="-5035031">
            <a:off x="4206940" y="751857"/>
            <a:ext cx="7221377" cy="4442980"/>
          </a:xfrm>
          <a:custGeom>
            <a:rect b="b" l="l" r="r" t="t"/>
            <a:pathLst>
              <a:path extrusionOk="0" h="36694" w="59643">
                <a:moveTo>
                  <a:pt x="6271" y="15779"/>
                </a:moveTo>
                <a:cubicBezTo>
                  <a:pt x="9374" y="14178"/>
                  <a:pt x="17513" y="18347"/>
                  <a:pt x="23150" y="11676"/>
                </a:cubicBezTo>
                <a:cubicBezTo>
                  <a:pt x="28787" y="5004"/>
                  <a:pt x="30455" y="1"/>
                  <a:pt x="37327" y="2302"/>
                </a:cubicBezTo>
                <a:cubicBezTo>
                  <a:pt x="44198" y="4571"/>
                  <a:pt x="43064" y="13410"/>
                  <a:pt x="47601" y="15779"/>
                </a:cubicBezTo>
                <a:cubicBezTo>
                  <a:pt x="52104" y="18147"/>
                  <a:pt x="59643" y="31690"/>
                  <a:pt x="43364" y="34192"/>
                </a:cubicBezTo>
                <a:cubicBezTo>
                  <a:pt x="27120" y="36694"/>
                  <a:pt x="10441" y="33158"/>
                  <a:pt x="5204" y="27520"/>
                </a:cubicBezTo>
                <a:cubicBezTo>
                  <a:pt x="0" y="21883"/>
                  <a:pt x="3136" y="17380"/>
                  <a:pt x="6271" y="15779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34" name="Google Shape;2634;p111"/>
          <p:cNvSpPr/>
          <p:nvPr/>
        </p:nvSpPr>
        <p:spPr>
          <a:xfrm rot="5400000">
            <a:off x="-2021747" y="2268334"/>
            <a:ext cx="4906632" cy="3196913"/>
          </a:xfrm>
          <a:custGeom>
            <a:rect b="b" l="l" r="r" t="t"/>
            <a:pathLst>
              <a:path extrusionOk="0" h="136664" w="142469">
                <a:moveTo>
                  <a:pt x="97052" y="0"/>
                </a:moveTo>
                <a:cubicBezTo>
                  <a:pt x="94985" y="0"/>
                  <a:pt x="92658" y="685"/>
                  <a:pt x="89955" y="2065"/>
                </a:cubicBezTo>
                <a:cubicBezTo>
                  <a:pt x="76197" y="9104"/>
                  <a:pt x="81149" y="14564"/>
                  <a:pt x="82755" y="40634"/>
                </a:cubicBezTo>
                <a:cubicBezTo>
                  <a:pt x="85458" y="83646"/>
                  <a:pt x="12896" y="58112"/>
                  <a:pt x="4519" y="103881"/>
                </a:cubicBezTo>
                <a:cubicBezTo>
                  <a:pt x="0" y="128495"/>
                  <a:pt x="10558" y="136664"/>
                  <a:pt x="39417" y="136664"/>
                </a:cubicBezTo>
                <a:cubicBezTo>
                  <a:pt x="47997" y="136664"/>
                  <a:pt x="58195" y="135942"/>
                  <a:pt x="70095" y="134715"/>
                </a:cubicBezTo>
                <a:cubicBezTo>
                  <a:pt x="122047" y="129389"/>
                  <a:pt x="142469" y="101392"/>
                  <a:pt x="125767" y="56907"/>
                </a:cubicBezTo>
                <a:cubicBezTo>
                  <a:pt x="111706" y="19432"/>
                  <a:pt x="108060" y="0"/>
                  <a:pt x="97052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35" name="Google Shape;2635;p111"/>
          <p:cNvSpPr/>
          <p:nvPr/>
        </p:nvSpPr>
        <p:spPr>
          <a:xfrm>
            <a:off x="1280800" y="-652650"/>
            <a:ext cx="1871779" cy="1796023"/>
          </a:xfrm>
          <a:custGeom>
            <a:rect b="b" l="l" r="r" t="t"/>
            <a:pathLst>
              <a:path extrusionOk="0" h="19749" w="20582">
                <a:moveTo>
                  <a:pt x="15178" y="401"/>
                </a:moveTo>
                <a:cubicBezTo>
                  <a:pt x="11542" y="1"/>
                  <a:pt x="4470" y="1235"/>
                  <a:pt x="2235" y="7773"/>
                </a:cubicBezTo>
                <a:cubicBezTo>
                  <a:pt x="0" y="14311"/>
                  <a:pt x="7939" y="17947"/>
                  <a:pt x="11675" y="18848"/>
                </a:cubicBezTo>
                <a:cubicBezTo>
                  <a:pt x="15445" y="19748"/>
                  <a:pt x="20315" y="19448"/>
                  <a:pt x="20448" y="13477"/>
                </a:cubicBezTo>
                <a:cubicBezTo>
                  <a:pt x="20582" y="7506"/>
                  <a:pt x="18780" y="835"/>
                  <a:pt x="15178" y="40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ext 4">
  <p:cSld name="CUSTOM_27">
    <p:spTree>
      <p:nvGrpSpPr>
        <p:cNvPr id="2636" name="Shape 26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7" name="Google Shape;2637;p112"/>
          <p:cNvSpPr/>
          <p:nvPr/>
        </p:nvSpPr>
        <p:spPr>
          <a:xfrm rot="-1408952">
            <a:off x="7039333" y="962822"/>
            <a:ext cx="3561578" cy="4437854"/>
          </a:xfrm>
          <a:custGeom>
            <a:rect b="b" l="l" r="r" t="t"/>
            <a:pathLst>
              <a:path extrusionOk="0" h="21250" w="15146">
                <a:moveTo>
                  <a:pt x="2903" y="12143"/>
                </a:moveTo>
                <a:cubicBezTo>
                  <a:pt x="1936" y="10308"/>
                  <a:pt x="234" y="9174"/>
                  <a:pt x="201" y="6972"/>
                </a:cubicBezTo>
                <a:cubicBezTo>
                  <a:pt x="1" y="1"/>
                  <a:pt x="7773" y="1769"/>
                  <a:pt x="11209" y="4637"/>
                </a:cubicBezTo>
                <a:cubicBezTo>
                  <a:pt x="13877" y="6839"/>
                  <a:pt x="15145" y="10208"/>
                  <a:pt x="14178" y="13544"/>
                </a:cubicBezTo>
                <a:cubicBezTo>
                  <a:pt x="13310" y="16379"/>
                  <a:pt x="10141" y="21249"/>
                  <a:pt x="6472" y="20349"/>
                </a:cubicBezTo>
                <a:cubicBezTo>
                  <a:pt x="3203" y="19581"/>
                  <a:pt x="4070" y="14811"/>
                  <a:pt x="3070" y="12476"/>
                </a:cubicBezTo>
                <a:cubicBezTo>
                  <a:pt x="3036" y="12343"/>
                  <a:pt x="2970" y="12243"/>
                  <a:pt x="2903" y="12143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38" name="Google Shape;2638;p112"/>
          <p:cNvSpPr/>
          <p:nvPr/>
        </p:nvSpPr>
        <p:spPr>
          <a:xfrm flipH="1" rot="5400000">
            <a:off x="-1331519" y="-591459"/>
            <a:ext cx="5570538" cy="3629454"/>
          </a:xfrm>
          <a:custGeom>
            <a:rect b="b" l="l" r="r" t="t"/>
            <a:pathLst>
              <a:path extrusionOk="0" h="136664" w="142469">
                <a:moveTo>
                  <a:pt x="97052" y="0"/>
                </a:moveTo>
                <a:cubicBezTo>
                  <a:pt x="94985" y="0"/>
                  <a:pt x="92658" y="685"/>
                  <a:pt x="89955" y="2065"/>
                </a:cubicBezTo>
                <a:cubicBezTo>
                  <a:pt x="76197" y="9104"/>
                  <a:pt x="81149" y="14564"/>
                  <a:pt x="82755" y="40634"/>
                </a:cubicBezTo>
                <a:cubicBezTo>
                  <a:pt x="85458" y="83646"/>
                  <a:pt x="12896" y="58112"/>
                  <a:pt x="4519" y="103881"/>
                </a:cubicBezTo>
                <a:cubicBezTo>
                  <a:pt x="0" y="128495"/>
                  <a:pt x="10558" y="136664"/>
                  <a:pt x="39417" y="136664"/>
                </a:cubicBezTo>
                <a:cubicBezTo>
                  <a:pt x="47997" y="136664"/>
                  <a:pt x="58195" y="135942"/>
                  <a:pt x="70095" y="134715"/>
                </a:cubicBezTo>
                <a:cubicBezTo>
                  <a:pt x="122047" y="129389"/>
                  <a:pt x="142469" y="101392"/>
                  <a:pt x="125767" y="56907"/>
                </a:cubicBezTo>
                <a:cubicBezTo>
                  <a:pt x="111706" y="19432"/>
                  <a:pt x="108060" y="0"/>
                  <a:pt x="97052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39" name="Google Shape;2639;p112"/>
          <p:cNvSpPr/>
          <p:nvPr/>
        </p:nvSpPr>
        <p:spPr>
          <a:xfrm rot="-7977677">
            <a:off x="1465320" y="3454594"/>
            <a:ext cx="1601627" cy="1536805"/>
          </a:xfrm>
          <a:custGeom>
            <a:rect b="b" l="l" r="r" t="t"/>
            <a:pathLst>
              <a:path extrusionOk="0" h="19749" w="20582">
                <a:moveTo>
                  <a:pt x="15178" y="401"/>
                </a:moveTo>
                <a:cubicBezTo>
                  <a:pt x="11542" y="1"/>
                  <a:pt x="4470" y="1235"/>
                  <a:pt x="2235" y="7773"/>
                </a:cubicBezTo>
                <a:cubicBezTo>
                  <a:pt x="0" y="14311"/>
                  <a:pt x="7939" y="17947"/>
                  <a:pt x="11675" y="18848"/>
                </a:cubicBezTo>
                <a:cubicBezTo>
                  <a:pt x="15445" y="19748"/>
                  <a:pt x="20315" y="19448"/>
                  <a:pt x="20448" y="13477"/>
                </a:cubicBezTo>
                <a:cubicBezTo>
                  <a:pt x="20582" y="7506"/>
                  <a:pt x="18780" y="835"/>
                  <a:pt x="15178" y="4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2640" name="Google Shape;2640;p112"/>
          <p:cNvGrpSpPr/>
          <p:nvPr/>
        </p:nvGrpSpPr>
        <p:grpSpPr>
          <a:xfrm>
            <a:off x="5084307" y="-1054185"/>
            <a:ext cx="2304462" cy="2293869"/>
            <a:chOff x="2414491" y="671177"/>
            <a:chExt cx="1830972" cy="1822411"/>
          </a:xfrm>
        </p:grpSpPr>
        <p:sp>
          <p:nvSpPr>
            <p:cNvPr id="2641" name="Google Shape;2641;p112"/>
            <p:cNvSpPr/>
            <p:nvPr/>
          </p:nvSpPr>
          <p:spPr>
            <a:xfrm>
              <a:off x="2414491" y="671177"/>
              <a:ext cx="1830972" cy="1822391"/>
            </a:xfrm>
            <a:custGeom>
              <a:rect b="b" l="l" r="r" t="t"/>
              <a:pathLst>
                <a:path extrusionOk="0" h="45449" w="45663">
                  <a:moveTo>
                    <a:pt x="10947" y="4979"/>
                  </a:moveTo>
                  <a:lnTo>
                    <a:pt x="15605" y="7656"/>
                  </a:lnTo>
                  <a:lnTo>
                    <a:pt x="15605" y="13062"/>
                  </a:lnTo>
                  <a:lnTo>
                    <a:pt x="10947" y="15766"/>
                  </a:lnTo>
                  <a:lnTo>
                    <a:pt x="6263" y="13062"/>
                  </a:lnTo>
                  <a:lnTo>
                    <a:pt x="6263" y="7656"/>
                  </a:lnTo>
                  <a:lnTo>
                    <a:pt x="10947" y="4979"/>
                  </a:lnTo>
                  <a:close/>
                  <a:moveTo>
                    <a:pt x="20449" y="4979"/>
                  </a:moveTo>
                  <a:lnTo>
                    <a:pt x="25133" y="7656"/>
                  </a:lnTo>
                  <a:lnTo>
                    <a:pt x="25133" y="13062"/>
                  </a:lnTo>
                  <a:lnTo>
                    <a:pt x="20449" y="15766"/>
                  </a:lnTo>
                  <a:lnTo>
                    <a:pt x="15792" y="13062"/>
                  </a:lnTo>
                  <a:lnTo>
                    <a:pt x="15792" y="7656"/>
                  </a:lnTo>
                  <a:lnTo>
                    <a:pt x="20449" y="4979"/>
                  </a:lnTo>
                  <a:close/>
                  <a:moveTo>
                    <a:pt x="29978" y="4979"/>
                  </a:moveTo>
                  <a:lnTo>
                    <a:pt x="34635" y="7656"/>
                  </a:lnTo>
                  <a:lnTo>
                    <a:pt x="34635" y="13062"/>
                  </a:lnTo>
                  <a:lnTo>
                    <a:pt x="29978" y="15766"/>
                  </a:lnTo>
                  <a:lnTo>
                    <a:pt x="25294" y="13062"/>
                  </a:lnTo>
                  <a:lnTo>
                    <a:pt x="25294" y="7656"/>
                  </a:lnTo>
                  <a:lnTo>
                    <a:pt x="29978" y="4979"/>
                  </a:lnTo>
                  <a:close/>
                  <a:moveTo>
                    <a:pt x="6183" y="13196"/>
                  </a:moveTo>
                  <a:lnTo>
                    <a:pt x="10867" y="15899"/>
                  </a:lnTo>
                  <a:lnTo>
                    <a:pt x="10867" y="21306"/>
                  </a:lnTo>
                  <a:lnTo>
                    <a:pt x="6183" y="23983"/>
                  </a:lnTo>
                  <a:lnTo>
                    <a:pt x="1526" y="21306"/>
                  </a:lnTo>
                  <a:lnTo>
                    <a:pt x="1526" y="15899"/>
                  </a:lnTo>
                  <a:lnTo>
                    <a:pt x="6183" y="13196"/>
                  </a:lnTo>
                  <a:close/>
                  <a:moveTo>
                    <a:pt x="15712" y="13196"/>
                  </a:moveTo>
                  <a:lnTo>
                    <a:pt x="20369" y="15899"/>
                  </a:lnTo>
                  <a:lnTo>
                    <a:pt x="20369" y="21306"/>
                  </a:lnTo>
                  <a:lnTo>
                    <a:pt x="15712" y="23983"/>
                  </a:lnTo>
                  <a:lnTo>
                    <a:pt x="11028" y="21306"/>
                  </a:lnTo>
                  <a:lnTo>
                    <a:pt x="11028" y="15899"/>
                  </a:lnTo>
                  <a:lnTo>
                    <a:pt x="15712" y="13196"/>
                  </a:lnTo>
                  <a:close/>
                  <a:moveTo>
                    <a:pt x="25213" y="13196"/>
                  </a:moveTo>
                  <a:lnTo>
                    <a:pt x="29871" y="15899"/>
                  </a:lnTo>
                  <a:lnTo>
                    <a:pt x="29871" y="21306"/>
                  </a:lnTo>
                  <a:lnTo>
                    <a:pt x="25213" y="23983"/>
                  </a:lnTo>
                  <a:lnTo>
                    <a:pt x="20529" y="21306"/>
                  </a:lnTo>
                  <a:lnTo>
                    <a:pt x="20529" y="15899"/>
                  </a:lnTo>
                  <a:lnTo>
                    <a:pt x="25213" y="13196"/>
                  </a:lnTo>
                  <a:close/>
                  <a:moveTo>
                    <a:pt x="34715" y="13196"/>
                  </a:moveTo>
                  <a:lnTo>
                    <a:pt x="39399" y="15899"/>
                  </a:lnTo>
                  <a:lnTo>
                    <a:pt x="39399" y="21306"/>
                  </a:lnTo>
                  <a:lnTo>
                    <a:pt x="34715" y="23983"/>
                  </a:lnTo>
                  <a:lnTo>
                    <a:pt x="30058" y="21306"/>
                  </a:lnTo>
                  <a:lnTo>
                    <a:pt x="30058" y="15899"/>
                  </a:lnTo>
                  <a:lnTo>
                    <a:pt x="34715" y="13196"/>
                  </a:lnTo>
                  <a:close/>
                  <a:moveTo>
                    <a:pt x="10947" y="21440"/>
                  </a:moveTo>
                  <a:lnTo>
                    <a:pt x="15605" y="24143"/>
                  </a:lnTo>
                  <a:lnTo>
                    <a:pt x="15605" y="29523"/>
                  </a:lnTo>
                  <a:lnTo>
                    <a:pt x="10947" y="32226"/>
                  </a:lnTo>
                  <a:lnTo>
                    <a:pt x="6263" y="29523"/>
                  </a:lnTo>
                  <a:lnTo>
                    <a:pt x="6263" y="24143"/>
                  </a:lnTo>
                  <a:lnTo>
                    <a:pt x="10947" y="21440"/>
                  </a:lnTo>
                  <a:close/>
                  <a:moveTo>
                    <a:pt x="20449" y="21440"/>
                  </a:moveTo>
                  <a:lnTo>
                    <a:pt x="25133" y="24143"/>
                  </a:lnTo>
                  <a:lnTo>
                    <a:pt x="25133" y="29523"/>
                  </a:lnTo>
                  <a:lnTo>
                    <a:pt x="20449" y="32226"/>
                  </a:lnTo>
                  <a:lnTo>
                    <a:pt x="15792" y="29523"/>
                  </a:lnTo>
                  <a:lnTo>
                    <a:pt x="15792" y="24143"/>
                  </a:lnTo>
                  <a:lnTo>
                    <a:pt x="20449" y="21440"/>
                  </a:lnTo>
                  <a:close/>
                  <a:moveTo>
                    <a:pt x="29978" y="21440"/>
                  </a:moveTo>
                  <a:lnTo>
                    <a:pt x="34635" y="24143"/>
                  </a:lnTo>
                  <a:lnTo>
                    <a:pt x="34635" y="29523"/>
                  </a:lnTo>
                  <a:lnTo>
                    <a:pt x="29978" y="32226"/>
                  </a:lnTo>
                  <a:lnTo>
                    <a:pt x="25294" y="29523"/>
                  </a:lnTo>
                  <a:lnTo>
                    <a:pt x="25294" y="24143"/>
                  </a:lnTo>
                  <a:lnTo>
                    <a:pt x="29978" y="21440"/>
                  </a:lnTo>
                  <a:close/>
                  <a:moveTo>
                    <a:pt x="39480" y="21440"/>
                  </a:moveTo>
                  <a:lnTo>
                    <a:pt x="44137" y="24143"/>
                  </a:lnTo>
                  <a:lnTo>
                    <a:pt x="44137" y="29523"/>
                  </a:lnTo>
                  <a:lnTo>
                    <a:pt x="39480" y="32226"/>
                  </a:lnTo>
                  <a:lnTo>
                    <a:pt x="34796" y="29523"/>
                  </a:lnTo>
                  <a:lnTo>
                    <a:pt x="34796" y="24143"/>
                  </a:lnTo>
                  <a:lnTo>
                    <a:pt x="39480" y="21440"/>
                  </a:lnTo>
                  <a:close/>
                  <a:moveTo>
                    <a:pt x="15712" y="29684"/>
                  </a:moveTo>
                  <a:lnTo>
                    <a:pt x="20369" y="32387"/>
                  </a:lnTo>
                  <a:lnTo>
                    <a:pt x="20369" y="37767"/>
                  </a:lnTo>
                  <a:lnTo>
                    <a:pt x="15712" y="40470"/>
                  </a:lnTo>
                  <a:lnTo>
                    <a:pt x="11028" y="37767"/>
                  </a:lnTo>
                  <a:lnTo>
                    <a:pt x="11028" y="32387"/>
                  </a:lnTo>
                  <a:lnTo>
                    <a:pt x="15712" y="29684"/>
                  </a:lnTo>
                  <a:close/>
                  <a:moveTo>
                    <a:pt x="25213" y="29684"/>
                  </a:moveTo>
                  <a:lnTo>
                    <a:pt x="29871" y="32387"/>
                  </a:lnTo>
                  <a:lnTo>
                    <a:pt x="29871" y="37767"/>
                  </a:lnTo>
                  <a:lnTo>
                    <a:pt x="25213" y="40470"/>
                  </a:lnTo>
                  <a:lnTo>
                    <a:pt x="20529" y="37767"/>
                  </a:lnTo>
                  <a:lnTo>
                    <a:pt x="20529" y="32387"/>
                  </a:lnTo>
                  <a:lnTo>
                    <a:pt x="25213" y="29684"/>
                  </a:lnTo>
                  <a:close/>
                  <a:moveTo>
                    <a:pt x="34715" y="29684"/>
                  </a:moveTo>
                  <a:lnTo>
                    <a:pt x="39399" y="32387"/>
                  </a:lnTo>
                  <a:lnTo>
                    <a:pt x="39399" y="37767"/>
                  </a:lnTo>
                  <a:lnTo>
                    <a:pt x="34715" y="40470"/>
                  </a:lnTo>
                  <a:lnTo>
                    <a:pt x="30058" y="37767"/>
                  </a:lnTo>
                  <a:lnTo>
                    <a:pt x="30058" y="32387"/>
                  </a:lnTo>
                  <a:lnTo>
                    <a:pt x="34715" y="29684"/>
                  </a:lnTo>
                  <a:close/>
                  <a:moveTo>
                    <a:pt x="20369" y="1"/>
                  </a:moveTo>
                  <a:lnTo>
                    <a:pt x="20369" y="4818"/>
                  </a:lnTo>
                  <a:lnTo>
                    <a:pt x="15712" y="7522"/>
                  </a:lnTo>
                  <a:lnTo>
                    <a:pt x="11028" y="4818"/>
                  </a:lnTo>
                  <a:lnTo>
                    <a:pt x="11028" y="3159"/>
                  </a:lnTo>
                  <a:cubicBezTo>
                    <a:pt x="10974" y="3186"/>
                    <a:pt x="10921" y="3239"/>
                    <a:pt x="10867" y="3266"/>
                  </a:cubicBezTo>
                  <a:lnTo>
                    <a:pt x="10867" y="4818"/>
                  </a:lnTo>
                  <a:lnTo>
                    <a:pt x="6183" y="7522"/>
                  </a:lnTo>
                  <a:lnTo>
                    <a:pt x="5915" y="7361"/>
                  </a:lnTo>
                  <a:cubicBezTo>
                    <a:pt x="5889" y="7415"/>
                    <a:pt x="5835" y="7442"/>
                    <a:pt x="5808" y="7495"/>
                  </a:cubicBezTo>
                  <a:lnTo>
                    <a:pt x="6103" y="7656"/>
                  </a:lnTo>
                  <a:lnTo>
                    <a:pt x="6103" y="13062"/>
                  </a:lnTo>
                  <a:lnTo>
                    <a:pt x="1419" y="15766"/>
                  </a:lnTo>
                  <a:lnTo>
                    <a:pt x="1124" y="15578"/>
                  </a:lnTo>
                  <a:cubicBezTo>
                    <a:pt x="1124" y="15632"/>
                    <a:pt x="1098" y="15685"/>
                    <a:pt x="1071" y="15739"/>
                  </a:cubicBezTo>
                  <a:lnTo>
                    <a:pt x="1338" y="15899"/>
                  </a:lnTo>
                  <a:lnTo>
                    <a:pt x="1338" y="21306"/>
                  </a:lnTo>
                  <a:lnTo>
                    <a:pt x="0" y="22082"/>
                  </a:lnTo>
                  <a:cubicBezTo>
                    <a:pt x="0" y="22136"/>
                    <a:pt x="0" y="22216"/>
                    <a:pt x="0" y="22270"/>
                  </a:cubicBezTo>
                  <a:lnTo>
                    <a:pt x="1419" y="21440"/>
                  </a:lnTo>
                  <a:lnTo>
                    <a:pt x="6103" y="24143"/>
                  </a:lnTo>
                  <a:lnTo>
                    <a:pt x="6103" y="29523"/>
                  </a:lnTo>
                  <a:lnTo>
                    <a:pt x="1927" y="31932"/>
                  </a:lnTo>
                  <a:cubicBezTo>
                    <a:pt x="1954" y="31986"/>
                    <a:pt x="1981" y="32039"/>
                    <a:pt x="2008" y="32093"/>
                  </a:cubicBezTo>
                  <a:lnTo>
                    <a:pt x="6183" y="29684"/>
                  </a:lnTo>
                  <a:lnTo>
                    <a:pt x="10867" y="32387"/>
                  </a:lnTo>
                  <a:lnTo>
                    <a:pt x="10867" y="37767"/>
                  </a:lnTo>
                  <a:lnTo>
                    <a:pt x="7548" y="39694"/>
                  </a:lnTo>
                  <a:cubicBezTo>
                    <a:pt x="7575" y="39721"/>
                    <a:pt x="7628" y="39774"/>
                    <a:pt x="7682" y="39801"/>
                  </a:cubicBezTo>
                  <a:lnTo>
                    <a:pt x="10947" y="37928"/>
                  </a:lnTo>
                  <a:lnTo>
                    <a:pt x="15605" y="40631"/>
                  </a:lnTo>
                  <a:lnTo>
                    <a:pt x="15605" y="44405"/>
                  </a:lnTo>
                  <a:cubicBezTo>
                    <a:pt x="15658" y="44405"/>
                    <a:pt x="15738" y="44432"/>
                    <a:pt x="15792" y="44458"/>
                  </a:cubicBezTo>
                  <a:lnTo>
                    <a:pt x="15792" y="40631"/>
                  </a:lnTo>
                  <a:lnTo>
                    <a:pt x="20449" y="37928"/>
                  </a:lnTo>
                  <a:lnTo>
                    <a:pt x="25133" y="40631"/>
                  </a:lnTo>
                  <a:lnTo>
                    <a:pt x="25133" y="45449"/>
                  </a:lnTo>
                  <a:cubicBezTo>
                    <a:pt x="25187" y="45449"/>
                    <a:pt x="25240" y="45449"/>
                    <a:pt x="25294" y="45422"/>
                  </a:cubicBezTo>
                  <a:lnTo>
                    <a:pt x="25294" y="40631"/>
                  </a:lnTo>
                  <a:lnTo>
                    <a:pt x="29978" y="37928"/>
                  </a:lnTo>
                  <a:lnTo>
                    <a:pt x="34635" y="40631"/>
                  </a:lnTo>
                  <a:lnTo>
                    <a:pt x="34635" y="42290"/>
                  </a:lnTo>
                  <a:cubicBezTo>
                    <a:pt x="34688" y="42237"/>
                    <a:pt x="34742" y="42210"/>
                    <a:pt x="34796" y="42183"/>
                  </a:cubicBezTo>
                  <a:lnTo>
                    <a:pt x="34796" y="40631"/>
                  </a:lnTo>
                  <a:lnTo>
                    <a:pt x="39480" y="37928"/>
                  </a:lnTo>
                  <a:lnTo>
                    <a:pt x="39747" y="38088"/>
                  </a:lnTo>
                  <a:cubicBezTo>
                    <a:pt x="39774" y="38035"/>
                    <a:pt x="39827" y="37981"/>
                    <a:pt x="39854" y="37954"/>
                  </a:cubicBezTo>
                  <a:lnTo>
                    <a:pt x="39560" y="37767"/>
                  </a:lnTo>
                  <a:lnTo>
                    <a:pt x="39560" y="32387"/>
                  </a:lnTo>
                  <a:lnTo>
                    <a:pt x="44244" y="29684"/>
                  </a:lnTo>
                  <a:lnTo>
                    <a:pt x="44538" y="29871"/>
                  </a:lnTo>
                  <a:cubicBezTo>
                    <a:pt x="44565" y="29791"/>
                    <a:pt x="44565" y="29737"/>
                    <a:pt x="44592" y="29684"/>
                  </a:cubicBezTo>
                  <a:lnTo>
                    <a:pt x="44324" y="29523"/>
                  </a:lnTo>
                  <a:lnTo>
                    <a:pt x="44324" y="24143"/>
                  </a:lnTo>
                  <a:lnTo>
                    <a:pt x="45662" y="23367"/>
                  </a:lnTo>
                  <a:cubicBezTo>
                    <a:pt x="45662" y="23314"/>
                    <a:pt x="45662" y="23233"/>
                    <a:pt x="45662" y="23153"/>
                  </a:cubicBezTo>
                  <a:lnTo>
                    <a:pt x="44244" y="23983"/>
                  </a:lnTo>
                  <a:lnTo>
                    <a:pt x="39560" y="21306"/>
                  </a:lnTo>
                  <a:lnTo>
                    <a:pt x="39560" y="15899"/>
                  </a:lnTo>
                  <a:lnTo>
                    <a:pt x="43735" y="13491"/>
                  </a:lnTo>
                  <a:cubicBezTo>
                    <a:pt x="43709" y="13437"/>
                    <a:pt x="43682" y="13383"/>
                    <a:pt x="43655" y="13330"/>
                  </a:cubicBezTo>
                  <a:lnTo>
                    <a:pt x="39480" y="15766"/>
                  </a:lnTo>
                  <a:lnTo>
                    <a:pt x="34796" y="13062"/>
                  </a:lnTo>
                  <a:lnTo>
                    <a:pt x="34796" y="7656"/>
                  </a:lnTo>
                  <a:lnTo>
                    <a:pt x="38114" y="5755"/>
                  </a:lnTo>
                  <a:cubicBezTo>
                    <a:pt x="38088" y="5702"/>
                    <a:pt x="38034" y="5675"/>
                    <a:pt x="37981" y="5621"/>
                  </a:cubicBezTo>
                  <a:lnTo>
                    <a:pt x="34715" y="7522"/>
                  </a:lnTo>
                  <a:lnTo>
                    <a:pt x="30058" y="4818"/>
                  </a:lnTo>
                  <a:lnTo>
                    <a:pt x="30058" y="1045"/>
                  </a:lnTo>
                  <a:cubicBezTo>
                    <a:pt x="30004" y="1018"/>
                    <a:pt x="29951" y="1018"/>
                    <a:pt x="29871" y="991"/>
                  </a:cubicBezTo>
                  <a:lnTo>
                    <a:pt x="29871" y="4818"/>
                  </a:lnTo>
                  <a:lnTo>
                    <a:pt x="25213" y="7522"/>
                  </a:lnTo>
                  <a:lnTo>
                    <a:pt x="20529" y="4818"/>
                  </a:lnTo>
                  <a:lnTo>
                    <a:pt x="2052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42" name="Google Shape;2642;p112"/>
            <p:cNvSpPr/>
            <p:nvPr/>
          </p:nvSpPr>
          <p:spPr>
            <a:xfrm>
              <a:off x="2796545" y="833253"/>
              <a:ext cx="9704" cy="7538"/>
            </a:xfrm>
            <a:custGeom>
              <a:rect b="b" l="l" r="r" t="t"/>
              <a:pathLst>
                <a:path extrusionOk="0" h="188" w="242">
                  <a:moveTo>
                    <a:pt x="161" y="0"/>
                  </a:moveTo>
                  <a:cubicBezTo>
                    <a:pt x="108" y="27"/>
                    <a:pt x="54" y="81"/>
                    <a:pt x="1" y="107"/>
                  </a:cubicBezTo>
                  <a:lnTo>
                    <a:pt x="161" y="188"/>
                  </a:lnTo>
                  <a:lnTo>
                    <a:pt x="242" y="54"/>
                  </a:lnTo>
                  <a:lnTo>
                    <a:pt x="16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43" name="Google Shape;2643;p112"/>
            <p:cNvSpPr/>
            <p:nvPr/>
          </p:nvSpPr>
          <p:spPr>
            <a:xfrm>
              <a:off x="2899597" y="677633"/>
              <a:ext cx="287659" cy="242590"/>
            </a:xfrm>
            <a:custGeom>
              <a:rect b="b" l="l" r="r" t="t"/>
              <a:pathLst>
                <a:path extrusionOk="0" h="6050" w="7174">
                  <a:moveTo>
                    <a:pt x="7173" y="0"/>
                  </a:moveTo>
                  <a:lnTo>
                    <a:pt x="7173" y="0"/>
                  </a:lnTo>
                  <a:cubicBezTo>
                    <a:pt x="7013" y="27"/>
                    <a:pt x="6852" y="54"/>
                    <a:pt x="6692" y="81"/>
                  </a:cubicBezTo>
                  <a:lnTo>
                    <a:pt x="3667" y="1794"/>
                  </a:lnTo>
                  <a:lnTo>
                    <a:pt x="3667" y="830"/>
                  </a:lnTo>
                  <a:cubicBezTo>
                    <a:pt x="3614" y="857"/>
                    <a:pt x="3560" y="857"/>
                    <a:pt x="3507" y="884"/>
                  </a:cubicBezTo>
                  <a:lnTo>
                    <a:pt x="3507" y="1794"/>
                  </a:lnTo>
                  <a:lnTo>
                    <a:pt x="2516" y="1231"/>
                  </a:lnTo>
                  <a:cubicBezTo>
                    <a:pt x="2463" y="1258"/>
                    <a:pt x="2382" y="1285"/>
                    <a:pt x="2329" y="1312"/>
                  </a:cubicBezTo>
                  <a:lnTo>
                    <a:pt x="3426" y="1954"/>
                  </a:lnTo>
                  <a:lnTo>
                    <a:pt x="0" y="3935"/>
                  </a:lnTo>
                  <a:lnTo>
                    <a:pt x="81" y="4069"/>
                  </a:lnTo>
                  <a:lnTo>
                    <a:pt x="3507" y="2115"/>
                  </a:lnTo>
                  <a:lnTo>
                    <a:pt x="3507" y="6049"/>
                  </a:lnTo>
                  <a:lnTo>
                    <a:pt x="3667" y="6049"/>
                  </a:lnTo>
                  <a:lnTo>
                    <a:pt x="3667" y="2115"/>
                  </a:lnTo>
                  <a:lnTo>
                    <a:pt x="7093" y="4069"/>
                  </a:lnTo>
                  <a:lnTo>
                    <a:pt x="7173" y="3935"/>
                  </a:lnTo>
                  <a:lnTo>
                    <a:pt x="3774" y="1954"/>
                  </a:lnTo>
                  <a:lnTo>
                    <a:pt x="717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44" name="Google Shape;2644;p112"/>
            <p:cNvSpPr/>
            <p:nvPr/>
          </p:nvSpPr>
          <p:spPr>
            <a:xfrm>
              <a:off x="3280608" y="671177"/>
              <a:ext cx="288742" cy="249046"/>
            </a:xfrm>
            <a:custGeom>
              <a:rect b="b" l="l" r="r" t="t"/>
              <a:pathLst>
                <a:path extrusionOk="0" h="6211" w="7201">
                  <a:moveTo>
                    <a:pt x="107" y="1"/>
                  </a:moveTo>
                  <a:lnTo>
                    <a:pt x="0" y="134"/>
                  </a:lnTo>
                  <a:lnTo>
                    <a:pt x="3426" y="2115"/>
                  </a:lnTo>
                  <a:lnTo>
                    <a:pt x="0" y="4096"/>
                  </a:lnTo>
                  <a:lnTo>
                    <a:pt x="107" y="4230"/>
                  </a:lnTo>
                  <a:lnTo>
                    <a:pt x="3506" y="2276"/>
                  </a:lnTo>
                  <a:lnTo>
                    <a:pt x="3506" y="6210"/>
                  </a:lnTo>
                  <a:lnTo>
                    <a:pt x="3694" y="6210"/>
                  </a:lnTo>
                  <a:lnTo>
                    <a:pt x="3694" y="2276"/>
                  </a:lnTo>
                  <a:lnTo>
                    <a:pt x="7093" y="4230"/>
                  </a:lnTo>
                  <a:lnTo>
                    <a:pt x="7200" y="4096"/>
                  </a:lnTo>
                  <a:lnTo>
                    <a:pt x="3774" y="2115"/>
                  </a:lnTo>
                  <a:lnTo>
                    <a:pt x="6558" y="509"/>
                  </a:lnTo>
                  <a:cubicBezTo>
                    <a:pt x="6477" y="482"/>
                    <a:pt x="6397" y="456"/>
                    <a:pt x="6317" y="456"/>
                  </a:cubicBezTo>
                  <a:lnTo>
                    <a:pt x="3694" y="1955"/>
                  </a:lnTo>
                  <a:lnTo>
                    <a:pt x="3694" y="1"/>
                  </a:lnTo>
                  <a:lnTo>
                    <a:pt x="3506" y="1"/>
                  </a:lnTo>
                  <a:lnTo>
                    <a:pt x="3506" y="1955"/>
                  </a:lnTo>
                  <a:lnTo>
                    <a:pt x="107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45" name="Google Shape;2645;p112"/>
            <p:cNvSpPr/>
            <p:nvPr/>
          </p:nvSpPr>
          <p:spPr>
            <a:xfrm>
              <a:off x="3662662" y="776354"/>
              <a:ext cx="109506" cy="64437"/>
            </a:xfrm>
            <a:custGeom>
              <a:rect b="b" l="l" r="r" t="t"/>
              <a:pathLst>
                <a:path extrusionOk="0" h="1607" w="2731">
                  <a:moveTo>
                    <a:pt x="2543" y="1"/>
                  </a:moveTo>
                  <a:lnTo>
                    <a:pt x="1" y="1473"/>
                  </a:lnTo>
                  <a:lnTo>
                    <a:pt x="81" y="1607"/>
                  </a:lnTo>
                  <a:lnTo>
                    <a:pt x="2731" y="81"/>
                  </a:lnTo>
                  <a:cubicBezTo>
                    <a:pt x="2677" y="54"/>
                    <a:pt x="2597" y="27"/>
                    <a:pt x="254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46" name="Google Shape;2646;p112"/>
            <p:cNvSpPr/>
            <p:nvPr/>
          </p:nvSpPr>
          <p:spPr>
            <a:xfrm>
              <a:off x="3803246" y="797847"/>
              <a:ext cx="6496" cy="122378"/>
            </a:xfrm>
            <a:custGeom>
              <a:rect b="b" l="l" r="r" t="t"/>
              <a:pathLst>
                <a:path extrusionOk="0" h="3052" w="162">
                  <a:moveTo>
                    <a:pt x="1" y="0"/>
                  </a:moveTo>
                  <a:lnTo>
                    <a:pt x="1" y="3051"/>
                  </a:lnTo>
                  <a:lnTo>
                    <a:pt x="162" y="3051"/>
                  </a:lnTo>
                  <a:lnTo>
                    <a:pt x="162" y="107"/>
                  </a:lnTo>
                  <a:cubicBezTo>
                    <a:pt x="108" y="54"/>
                    <a:pt x="54" y="27"/>
                    <a:pt x="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47" name="Google Shape;2647;p112"/>
            <p:cNvSpPr/>
            <p:nvPr/>
          </p:nvSpPr>
          <p:spPr>
            <a:xfrm>
              <a:off x="2475641" y="1246463"/>
              <a:ext cx="2205" cy="4331"/>
            </a:xfrm>
            <a:custGeom>
              <a:rect b="b" l="l" r="r" t="t"/>
              <a:pathLst>
                <a:path extrusionOk="0" h="108" w="55">
                  <a:moveTo>
                    <a:pt x="54" y="0"/>
                  </a:moveTo>
                  <a:cubicBezTo>
                    <a:pt x="28" y="27"/>
                    <a:pt x="28" y="54"/>
                    <a:pt x="1" y="107"/>
                  </a:cubicBezTo>
                  <a:lnTo>
                    <a:pt x="54" y="107"/>
                  </a:lnTo>
                  <a:lnTo>
                    <a:pt x="5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48" name="Google Shape;2648;p112"/>
            <p:cNvSpPr/>
            <p:nvPr/>
          </p:nvSpPr>
          <p:spPr>
            <a:xfrm>
              <a:off x="2616265" y="1006036"/>
              <a:ext cx="2165" cy="2205"/>
            </a:xfrm>
            <a:custGeom>
              <a:rect b="b" l="l" r="r" t="t"/>
              <a:pathLst>
                <a:path extrusionOk="0" h="55" w="54">
                  <a:moveTo>
                    <a:pt x="54" y="1"/>
                  </a:moveTo>
                  <a:cubicBezTo>
                    <a:pt x="27" y="27"/>
                    <a:pt x="27" y="27"/>
                    <a:pt x="0" y="54"/>
                  </a:cubicBezTo>
                  <a:lnTo>
                    <a:pt x="54" y="27"/>
                  </a:lnTo>
                  <a:lnTo>
                    <a:pt x="54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49" name="Google Shape;2649;p112"/>
            <p:cNvSpPr/>
            <p:nvPr/>
          </p:nvSpPr>
          <p:spPr>
            <a:xfrm>
              <a:off x="2535748" y="1119794"/>
              <a:ext cx="82681" cy="51565"/>
            </a:xfrm>
            <a:custGeom>
              <a:rect b="b" l="l" r="r" t="t"/>
              <a:pathLst>
                <a:path extrusionOk="0" h="1286" w="2062">
                  <a:moveTo>
                    <a:pt x="81" y="1"/>
                  </a:moveTo>
                  <a:cubicBezTo>
                    <a:pt x="54" y="54"/>
                    <a:pt x="27" y="108"/>
                    <a:pt x="1" y="135"/>
                  </a:cubicBezTo>
                  <a:lnTo>
                    <a:pt x="1981" y="1285"/>
                  </a:lnTo>
                  <a:lnTo>
                    <a:pt x="2062" y="1125"/>
                  </a:lnTo>
                  <a:lnTo>
                    <a:pt x="8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50" name="Google Shape;2650;p112"/>
            <p:cNvSpPr/>
            <p:nvPr/>
          </p:nvSpPr>
          <p:spPr>
            <a:xfrm>
              <a:off x="2711778" y="921268"/>
              <a:ext cx="287659" cy="329521"/>
            </a:xfrm>
            <a:custGeom>
              <a:rect b="b" l="l" r="r" t="t"/>
              <a:pathLst>
                <a:path extrusionOk="0" h="8218" w="7174">
                  <a:moveTo>
                    <a:pt x="3507" y="0"/>
                  </a:moveTo>
                  <a:lnTo>
                    <a:pt x="3507" y="3961"/>
                  </a:lnTo>
                  <a:lnTo>
                    <a:pt x="81" y="1981"/>
                  </a:lnTo>
                  <a:lnTo>
                    <a:pt x="0" y="2141"/>
                  </a:lnTo>
                  <a:lnTo>
                    <a:pt x="3426" y="4095"/>
                  </a:lnTo>
                  <a:lnTo>
                    <a:pt x="0" y="6076"/>
                  </a:lnTo>
                  <a:lnTo>
                    <a:pt x="81" y="6236"/>
                  </a:lnTo>
                  <a:lnTo>
                    <a:pt x="3507" y="4256"/>
                  </a:lnTo>
                  <a:lnTo>
                    <a:pt x="3507" y="8217"/>
                  </a:lnTo>
                  <a:lnTo>
                    <a:pt x="3667" y="8217"/>
                  </a:lnTo>
                  <a:lnTo>
                    <a:pt x="3667" y="4256"/>
                  </a:lnTo>
                  <a:lnTo>
                    <a:pt x="7093" y="6236"/>
                  </a:lnTo>
                  <a:lnTo>
                    <a:pt x="7173" y="6076"/>
                  </a:lnTo>
                  <a:lnTo>
                    <a:pt x="3774" y="4095"/>
                  </a:lnTo>
                  <a:lnTo>
                    <a:pt x="7173" y="2141"/>
                  </a:lnTo>
                  <a:lnTo>
                    <a:pt x="7093" y="1981"/>
                  </a:lnTo>
                  <a:lnTo>
                    <a:pt x="3667" y="3961"/>
                  </a:lnTo>
                  <a:lnTo>
                    <a:pt x="3667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51" name="Google Shape;2651;p112"/>
            <p:cNvSpPr/>
            <p:nvPr/>
          </p:nvSpPr>
          <p:spPr>
            <a:xfrm>
              <a:off x="3092789" y="921268"/>
              <a:ext cx="288742" cy="328439"/>
            </a:xfrm>
            <a:custGeom>
              <a:rect b="b" l="l" r="r" t="t"/>
              <a:pathLst>
                <a:path extrusionOk="0" h="8191" w="7201">
                  <a:moveTo>
                    <a:pt x="3506" y="0"/>
                  </a:moveTo>
                  <a:lnTo>
                    <a:pt x="3506" y="3961"/>
                  </a:lnTo>
                  <a:lnTo>
                    <a:pt x="80" y="1981"/>
                  </a:lnTo>
                  <a:lnTo>
                    <a:pt x="0" y="2141"/>
                  </a:lnTo>
                  <a:lnTo>
                    <a:pt x="3426" y="4095"/>
                  </a:lnTo>
                  <a:lnTo>
                    <a:pt x="0" y="6076"/>
                  </a:lnTo>
                  <a:lnTo>
                    <a:pt x="80" y="6236"/>
                  </a:lnTo>
                  <a:lnTo>
                    <a:pt x="3506" y="4256"/>
                  </a:lnTo>
                  <a:lnTo>
                    <a:pt x="3506" y="8190"/>
                  </a:lnTo>
                  <a:lnTo>
                    <a:pt x="3694" y="8190"/>
                  </a:lnTo>
                  <a:lnTo>
                    <a:pt x="3694" y="4256"/>
                  </a:lnTo>
                  <a:lnTo>
                    <a:pt x="7093" y="6236"/>
                  </a:lnTo>
                  <a:lnTo>
                    <a:pt x="7200" y="6076"/>
                  </a:lnTo>
                  <a:lnTo>
                    <a:pt x="3774" y="4095"/>
                  </a:lnTo>
                  <a:lnTo>
                    <a:pt x="7200" y="2141"/>
                  </a:lnTo>
                  <a:lnTo>
                    <a:pt x="7093" y="1981"/>
                  </a:lnTo>
                  <a:lnTo>
                    <a:pt x="3694" y="3961"/>
                  </a:lnTo>
                  <a:lnTo>
                    <a:pt x="369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52" name="Google Shape;2652;p112"/>
            <p:cNvSpPr/>
            <p:nvPr/>
          </p:nvSpPr>
          <p:spPr>
            <a:xfrm>
              <a:off x="3474843" y="921268"/>
              <a:ext cx="287659" cy="328439"/>
            </a:xfrm>
            <a:custGeom>
              <a:rect b="b" l="l" r="r" t="t"/>
              <a:pathLst>
                <a:path extrusionOk="0" h="8191" w="7174">
                  <a:moveTo>
                    <a:pt x="3507" y="0"/>
                  </a:moveTo>
                  <a:lnTo>
                    <a:pt x="3480" y="3961"/>
                  </a:lnTo>
                  <a:lnTo>
                    <a:pt x="81" y="1981"/>
                  </a:lnTo>
                  <a:lnTo>
                    <a:pt x="1" y="2141"/>
                  </a:lnTo>
                  <a:lnTo>
                    <a:pt x="3400" y="4095"/>
                  </a:lnTo>
                  <a:lnTo>
                    <a:pt x="1" y="6076"/>
                  </a:lnTo>
                  <a:lnTo>
                    <a:pt x="81" y="6236"/>
                  </a:lnTo>
                  <a:lnTo>
                    <a:pt x="3480" y="4256"/>
                  </a:lnTo>
                  <a:lnTo>
                    <a:pt x="3480" y="8190"/>
                  </a:lnTo>
                  <a:lnTo>
                    <a:pt x="3668" y="8190"/>
                  </a:lnTo>
                  <a:lnTo>
                    <a:pt x="3668" y="4256"/>
                  </a:lnTo>
                  <a:lnTo>
                    <a:pt x="7094" y="6236"/>
                  </a:lnTo>
                  <a:lnTo>
                    <a:pt x="7174" y="6076"/>
                  </a:lnTo>
                  <a:lnTo>
                    <a:pt x="3748" y="4095"/>
                  </a:lnTo>
                  <a:lnTo>
                    <a:pt x="7174" y="2141"/>
                  </a:lnTo>
                  <a:lnTo>
                    <a:pt x="7094" y="1981"/>
                  </a:lnTo>
                  <a:lnTo>
                    <a:pt x="3668" y="3961"/>
                  </a:lnTo>
                  <a:lnTo>
                    <a:pt x="3668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53" name="Google Shape;2653;p112"/>
            <p:cNvSpPr/>
            <p:nvPr/>
          </p:nvSpPr>
          <p:spPr>
            <a:xfrm>
              <a:off x="3855854" y="953467"/>
              <a:ext cx="287659" cy="296240"/>
            </a:xfrm>
            <a:custGeom>
              <a:rect b="b" l="l" r="r" t="t"/>
              <a:pathLst>
                <a:path extrusionOk="0" h="7388" w="7174">
                  <a:moveTo>
                    <a:pt x="3507" y="0"/>
                  </a:moveTo>
                  <a:lnTo>
                    <a:pt x="3507" y="3158"/>
                  </a:lnTo>
                  <a:lnTo>
                    <a:pt x="81" y="1178"/>
                  </a:lnTo>
                  <a:lnTo>
                    <a:pt x="0" y="1312"/>
                  </a:lnTo>
                  <a:lnTo>
                    <a:pt x="3426" y="3292"/>
                  </a:lnTo>
                  <a:lnTo>
                    <a:pt x="0" y="5273"/>
                  </a:lnTo>
                  <a:lnTo>
                    <a:pt x="81" y="5433"/>
                  </a:lnTo>
                  <a:lnTo>
                    <a:pt x="3507" y="3453"/>
                  </a:lnTo>
                  <a:lnTo>
                    <a:pt x="3507" y="7387"/>
                  </a:lnTo>
                  <a:lnTo>
                    <a:pt x="3667" y="7387"/>
                  </a:lnTo>
                  <a:lnTo>
                    <a:pt x="3667" y="3453"/>
                  </a:lnTo>
                  <a:lnTo>
                    <a:pt x="7093" y="5407"/>
                  </a:lnTo>
                  <a:lnTo>
                    <a:pt x="7174" y="5273"/>
                  </a:lnTo>
                  <a:lnTo>
                    <a:pt x="3748" y="3292"/>
                  </a:lnTo>
                  <a:lnTo>
                    <a:pt x="5434" y="2329"/>
                  </a:lnTo>
                  <a:cubicBezTo>
                    <a:pt x="5380" y="2302"/>
                    <a:pt x="5354" y="2248"/>
                    <a:pt x="5327" y="2195"/>
                  </a:cubicBezTo>
                  <a:lnTo>
                    <a:pt x="3667" y="3158"/>
                  </a:lnTo>
                  <a:lnTo>
                    <a:pt x="3667" y="187"/>
                  </a:lnTo>
                  <a:cubicBezTo>
                    <a:pt x="3614" y="134"/>
                    <a:pt x="3560" y="80"/>
                    <a:pt x="350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54" name="Google Shape;2654;p112"/>
            <p:cNvSpPr/>
            <p:nvPr/>
          </p:nvSpPr>
          <p:spPr>
            <a:xfrm>
              <a:off x="2417699" y="1498640"/>
              <a:ext cx="7538" cy="9704"/>
            </a:xfrm>
            <a:custGeom>
              <a:rect b="b" l="l" r="r" t="t"/>
              <a:pathLst>
                <a:path extrusionOk="0" h="242" w="188">
                  <a:moveTo>
                    <a:pt x="1" y="1"/>
                  </a:moveTo>
                  <a:cubicBezTo>
                    <a:pt x="1" y="54"/>
                    <a:pt x="1" y="135"/>
                    <a:pt x="1" y="188"/>
                  </a:cubicBezTo>
                  <a:lnTo>
                    <a:pt x="108" y="242"/>
                  </a:lnTo>
                  <a:lnTo>
                    <a:pt x="188" y="108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55" name="Google Shape;2655;p112"/>
            <p:cNvSpPr/>
            <p:nvPr/>
          </p:nvSpPr>
          <p:spPr>
            <a:xfrm>
              <a:off x="2518586" y="1259335"/>
              <a:ext cx="287659" cy="328439"/>
            </a:xfrm>
            <a:custGeom>
              <a:rect b="b" l="l" r="r" t="t"/>
              <a:pathLst>
                <a:path extrusionOk="0" h="8191" w="7174">
                  <a:moveTo>
                    <a:pt x="3507" y="0"/>
                  </a:moveTo>
                  <a:lnTo>
                    <a:pt x="3507" y="3935"/>
                  </a:lnTo>
                  <a:lnTo>
                    <a:pt x="81" y="1981"/>
                  </a:lnTo>
                  <a:lnTo>
                    <a:pt x="0" y="2115"/>
                  </a:lnTo>
                  <a:lnTo>
                    <a:pt x="3426" y="4095"/>
                  </a:lnTo>
                  <a:lnTo>
                    <a:pt x="0" y="6076"/>
                  </a:lnTo>
                  <a:lnTo>
                    <a:pt x="81" y="6210"/>
                  </a:lnTo>
                  <a:lnTo>
                    <a:pt x="3507" y="4229"/>
                  </a:lnTo>
                  <a:lnTo>
                    <a:pt x="3507" y="8191"/>
                  </a:lnTo>
                  <a:lnTo>
                    <a:pt x="3667" y="8191"/>
                  </a:lnTo>
                  <a:lnTo>
                    <a:pt x="3667" y="4229"/>
                  </a:lnTo>
                  <a:lnTo>
                    <a:pt x="7093" y="6210"/>
                  </a:lnTo>
                  <a:lnTo>
                    <a:pt x="7174" y="6076"/>
                  </a:lnTo>
                  <a:lnTo>
                    <a:pt x="3748" y="4095"/>
                  </a:lnTo>
                  <a:lnTo>
                    <a:pt x="7174" y="2115"/>
                  </a:lnTo>
                  <a:lnTo>
                    <a:pt x="7093" y="1981"/>
                  </a:lnTo>
                  <a:lnTo>
                    <a:pt x="3667" y="3935"/>
                  </a:lnTo>
                  <a:lnTo>
                    <a:pt x="3667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56" name="Google Shape;2656;p112"/>
            <p:cNvSpPr/>
            <p:nvPr/>
          </p:nvSpPr>
          <p:spPr>
            <a:xfrm>
              <a:off x="2899597" y="1259335"/>
              <a:ext cx="287659" cy="328439"/>
            </a:xfrm>
            <a:custGeom>
              <a:rect b="b" l="l" r="r" t="t"/>
              <a:pathLst>
                <a:path extrusionOk="0" h="8191" w="7174">
                  <a:moveTo>
                    <a:pt x="3507" y="0"/>
                  </a:moveTo>
                  <a:lnTo>
                    <a:pt x="3507" y="3935"/>
                  </a:lnTo>
                  <a:lnTo>
                    <a:pt x="81" y="1954"/>
                  </a:lnTo>
                  <a:lnTo>
                    <a:pt x="0" y="2115"/>
                  </a:lnTo>
                  <a:lnTo>
                    <a:pt x="3426" y="4095"/>
                  </a:lnTo>
                  <a:lnTo>
                    <a:pt x="0" y="6049"/>
                  </a:lnTo>
                  <a:lnTo>
                    <a:pt x="81" y="6210"/>
                  </a:lnTo>
                  <a:lnTo>
                    <a:pt x="3507" y="4229"/>
                  </a:lnTo>
                  <a:lnTo>
                    <a:pt x="3507" y="8191"/>
                  </a:lnTo>
                  <a:lnTo>
                    <a:pt x="3667" y="8191"/>
                  </a:lnTo>
                  <a:lnTo>
                    <a:pt x="3667" y="4229"/>
                  </a:lnTo>
                  <a:lnTo>
                    <a:pt x="7093" y="6210"/>
                  </a:lnTo>
                  <a:lnTo>
                    <a:pt x="7173" y="6049"/>
                  </a:lnTo>
                  <a:lnTo>
                    <a:pt x="3774" y="4095"/>
                  </a:lnTo>
                  <a:lnTo>
                    <a:pt x="7173" y="2115"/>
                  </a:lnTo>
                  <a:lnTo>
                    <a:pt x="7093" y="1954"/>
                  </a:lnTo>
                  <a:lnTo>
                    <a:pt x="3667" y="3935"/>
                  </a:lnTo>
                  <a:lnTo>
                    <a:pt x="369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57" name="Google Shape;2657;p112"/>
            <p:cNvSpPr/>
            <p:nvPr/>
          </p:nvSpPr>
          <p:spPr>
            <a:xfrm>
              <a:off x="3280608" y="1259335"/>
              <a:ext cx="288742" cy="328439"/>
            </a:xfrm>
            <a:custGeom>
              <a:rect b="b" l="l" r="r" t="t"/>
              <a:pathLst>
                <a:path extrusionOk="0" h="8191" w="7201">
                  <a:moveTo>
                    <a:pt x="3506" y="0"/>
                  </a:moveTo>
                  <a:lnTo>
                    <a:pt x="3506" y="3935"/>
                  </a:lnTo>
                  <a:lnTo>
                    <a:pt x="107" y="1954"/>
                  </a:lnTo>
                  <a:lnTo>
                    <a:pt x="0" y="2115"/>
                  </a:lnTo>
                  <a:lnTo>
                    <a:pt x="3426" y="4095"/>
                  </a:lnTo>
                  <a:lnTo>
                    <a:pt x="0" y="6049"/>
                  </a:lnTo>
                  <a:lnTo>
                    <a:pt x="107" y="6210"/>
                  </a:lnTo>
                  <a:lnTo>
                    <a:pt x="3506" y="4229"/>
                  </a:lnTo>
                  <a:lnTo>
                    <a:pt x="3506" y="8191"/>
                  </a:lnTo>
                  <a:lnTo>
                    <a:pt x="3694" y="8191"/>
                  </a:lnTo>
                  <a:lnTo>
                    <a:pt x="3694" y="4229"/>
                  </a:lnTo>
                  <a:lnTo>
                    <a:pt x="7093" y="6210"/>
                  </a:lnTo>
                  <a:lnTo>
                    <a:pt x="7200" y="6049"/>
                  </a:lnTo>
                  <a:lnTo>
                    <a:pt x="3774" y="4095"/>
                  </a:lnTo>
                  <a:lnTo>
                    <a:pt x="7200" y="2115"/>
                  </a:lnTo>
                  <a:lnTo>
                    <a:pt x="7120" y="1954"/>
                  </a:lnTo>
                  <a:lnTo>
                    <a:pt x="3694" y="3935"/>
                  </a:lnTo>
                  <a:lnTo>
                    <a:pt x="369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58" name="Google Shape;2658;p112"/>
            <p:cNvSpPr/>
            <p:nvPr/>
          </p:nvSpPr>
          <p:spPr>
            <a:xfrm>
              <a:off x="3662662" y="1258252"/>
              <a:ext cx="287659" cy="329521"/>
            </a:xfrm>
            <a:custGeom>
              <a:rect b="b" l="l" r="r" t="t"/>
              <a:pathLst>
                <a:path extrusionOk="0" h="8218" w="7174">
                  <a:moveTo>
                    <a:pt x="3507" y="0"/>
                  </a:moveTo>
                  <a:lnTo>
                    <a:pt x="3507" y="3962"/>
                  </a:lnTo>
                  <a:lnTo>
                    <a:pt x="81" y="1981"/>
                  </a:lnTo>
                  <a:lnTo>
                    <a:pt x="1" y="2142"/>
                  </a:lnTo>
                  <a:lnTo>
                    <a:pt x="3400" y="4122"/>
                  </a:lnTo>
                  <a:lnTo>
                    <a:pt x="1" y="6076"/>
                  </a:lnTo>
                  <a:lnTo>
                    <a:pt x="81" y="6237"/>
                  </a:lnTo>
                  <a:lnTo>
                    <a:pt x="3507" y="4256"/>
                  </a:lnTo>
                  <a:lnTo>
                    <a:pt x="3507" y="8218"/>
                  </a:lnTo>
                  <a:lnTo>
                    <a:pt x="3668" y="8218"/>
                  </a:lnTo>
                  <a:lnTo>
                    <a:pt x="3668" y="4256"/>
                  </a:lnTo>
                  <a:lnTo>
                    <a:pt x="7094" y="6237"/>
                  </a:lnTo>
                  <a:lnTo>
                    <a:pt x="7174" y="6076"/>
                  </a:lnTo>
                  <a:lnTo>
                    <a:pt x="3748" y="4122"/>
                  </a:lnTo>
                  <a:lnTo>
                    <a:pt x="7174" y="2142"/>
                  </a:lnTo>
                  <a:lnTo>
                    <a:pt x="7094" y="1981"/>
                  </a:lnTo>
                  <a:lnTo>
                    <a:pt x="3668" y="3962"/>
                  </a:lnTo>
                  <a:lnTo>
                    <a:pt x="3668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59" name="Google Shape;2659;p112"/>
            <p:cNvSpPr/>
            <p:nvPr/>
          </p:nvSpPr>
          <p:spPr>
            <a:xfrm>
              <a:off x="4043673" y="1258252"/>
              <a:ext cx="193230" cy="329521"/>
            </a:xfrm>
            <a:custGeom>
              <a:rect b="b" l="l" r="r" t="t"/>
              <a:pathLst>
                <a:path extrusionOk="0" h="8218" w="4819">
                  <a:moveTo>
                    <a:pt x="3507" y="0"/>
                  </a:moveTo>
                  <a:lnTo>
                    <a:pt x="3507" y="3962"/>
                  </a:lnTo>
                  <a:lnTo>
                    <a:pt x="81" y="1981"/>
                  </a:lnTo>
                  <a:lnTo>
                    <a:pt x="0" y="2142"/>
                  </a:lnTo>
                  <a:lnTo>
                    <a:pt x="3426" y="4096"/>
                  </a:lnTo>
                  <a:lnTo>
                    <a:pt x="0" y="6076"/>
                  </a:lnTo>
                  <a:lnTo>
                    <a:pt x="81" y="6237"/>
                  </a:lnTo>
                  <a:lnTo>
                    <a:pt x="3507" y="4256"/>
                  </a:lnTo>
                  <a:lnTo>
                    <a:pt x="3507" y="8218"/>
                  </a:lnTo>
                  <a:lnTo>
                    <a:pt x="3667" y="8218"/>
                  </a:lnTo>
                  <a:lnTo>
                    <a:pt x="3667" y="4256"/>
                  </a:lnTo>
                  <a:lnTo>
                    <a:pt x="4818" y="4925"/>
                  </a:lnTo>
                  <a:cubicBezTo>
                    <a:pt x="4818" y="4845"/>
                    <a:pt x="4818" y="4765"/>
                    <a:pt x="4792" y="4711"/>
                  </a:cubicBezTo>
                  <a:lnTo>
                    <a:pt x="3774" y="4096"/>
                  </a:lnTo>
                  <a:lnTo>
                    <a:pt x="4604" y="3614"/>
                  </a:lnTo>
                  <a:cubicBezTo>
                    <a:pt x="4604" y="3560"/>
                    <a:pt x="4577" y="3507"/>
                    <a:pt x="4577" y="3453"/>
                  </a:cubicBezTo>
                  <a:lnTo>
                    <a:pt x="3667" y="3962"/>
                  </a:lnTo>
                  <a:lnTo>
                    <a:pt x="3667" y="295"/>
                  </a:lnTo>
                  <a:cubicBezTo>
                    <a:pt x="3641" y="188"/>
                    <a:pt x="3614" y="108"/>
                    <a:pt x="358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60" name="Google Shape;2660;p112"/>
            <p:cNvSpPr/>
            <p:nvPr/>
          </p:nvSpPr>
          <p:spPr>
            <a:xfrm>
              <a:off x="2423072" y="1578074"/>
              <a:ext cx="195355" cy="328439"/>
            </a:xfrm>
            <a:custGeom>
              <a:rect b="b" l="l" r="r" t="t"/>
              <a:pathLst>
                <a:path extrusionOk="0" h="8191" w="4872">
                  <a:moveTo>
                    <a:pt x="1205" y="1"/>
                  </a:moveTo>
                  <a:lnTo>
                    <a:pt x="1205" y="3935"/>
                  </a:lnTo>
                  <a:lnTo>
                    <a:pt x="0" y="3266"/>
                  </a:lnTo>
                  <a:lnTo>
                    <a:pt x="0" y="3266"/>
                  </a:lnTo>
                  <a:cubicBezTo>
                    <a:pt x="0" y="3320"/>
                    <a:pt x="27" y="3400"/>
                    <a:pt x="27" y="3480"/>
                  </a:cubicBezTo>
                  <a:lnTo>
                    <a:pt x="1098" y="4096"/>
                  </a:lnTo>
                  <a:lnTo>
                    <a:pt x="214" y="4604"/>
                  </a:lnTo>
                  <a:cubicBezTo>
                    <a:pt x="241" y="4658"/>
                    <a:pt x="241" y="4738"/>
                    <a:pt x="268" y="4792"/>
                  </a:cubicBezTo>
                  <a:lnTo>
                    <a:pt x="1205" y="4256"/>
                  </a:lnTo>
                  <a:lnTo>
                    <a:pt x="1205" y="8030"/>
                  </a:lnTo>
                  <a:cubicBezTo>
                    <a:pt x="1205" y="8084"/>
                    <a:pt x="1232" y="8137"/>
                    <a:pt x="1258" y="8191"/>
                  </a:cubicBezTo>
                  <a:lnTo>
                    <a:pt x="1365" y="8191"/>
                  </a:lnTo>
                  <a:lnTo>
                    <a:pt x="1365" y="4256"/>
                  </a:lnTo>
                  <a:lnTo>
                    <a:pt x="4791" y="6210"/>
                  </a:lnTo>
                  <a:lnTo>
                    <a:pt x="4872" y="6076"/>
                  </a:lnTo>
                  <a:lnTo>
                    <a:pt x="1446" y="4096"/>
                  </a:lnTo>
                  <a:lnTo>
                    <a:pt x="4872" y="2115"/>
                  </a:lnTo>
                  <a:lnTo>
                    <a:pt x="4791" y="1981"/>
                  </a:lnTo>
                  <a:lnTo>
                    <a:pt x="1365" y="3935"/>
                  </a:lnTo>
                  <a:lnTo>
                    <a:pt x="136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61" name="Google Shape;2661;p112"/>
            <p:cNvSpPr/>
            <p:nvPr/>
          </p:nvSpPr>
          <p:spPr>
            <a:xfrm>
              <a:off x="2711778" y="1578074"/>
              <a:ext cx="287659" cy="328439"/>
            </a:xfrm>
            <a:custGeom>
              <a:rect b="b" l="l" r="r" t="t"/>
              <a:pathLst>
                <a:path extrusionOk="0" h="8191" w="7174">
                  <a:moveTo>
                    <a:pt x="3507" y="1"/>
                  </a:moveTo>
                  <a:lnTo>
                    <a:pt x="3507" y="3935"/>
                  </a:lnTo>
                  <a:lnTo>
                    <a:pt x="81" y="1981"/>
                  </a:lnTo>
                  <a:lnTo>
                    <a:pt x="0" y="2115"/>
                  </a:lnTo>
                  <a:lnTo>
                    <a:pt x="3426" y="4096"/>
                  </a:lnTo>
                  <a:lnTo>
                    <a:pt x="0" y="6076"/>
                  </a:lnTo>
                  <a:lnTo>
                    <a:pt x="81" y="6210"/>
                  </a:lnTo>
                  <a:lnTo>
                    <a:pt x="3507" y="4256"/>
                  </a:lnTo>
                  <a:lnTo>
                    <a:pt x="3507" y="8191"/>
                  </a:lnTo>
                  <a:lnTo>
                    <a:pt x="3667" y="8191"/>
                  </a:lnTo>
                  <a:lnTo>
                    <a:pt x="3667" y="4256"/>
                  </a:lnTo>
                  <a:lnTo>
                    <a:pt x="7093" y="6210"/>
                  </a:lnTo>
                  <a:lnTo>
                    <a:pt x="7173" y="6076"/>
                  </a:lnTo>
                  <a:lnTo>
                    <a:pt x="3774" y="4096"/>
                  </a:lnTo>
                  <a:lnTo>
                    <a:pt x="7173" y="2115"/>
                  </a:lnTo>
                  <a:lnTo>
                    <a:pt x="7093" y="1981"/>
                  </a:lnTo>
                  <a:lnTo>
                    <a:pt x="3667" y="3935"/>
                  </a:lnTo>
                  <a:lnTo>
                    <a:pt x="3667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62" name="Google Shape;2662;p112"/>
            <p:cNvSpPr/>
            <p:nvPr/>
          </p:nvSpPr>
          <p:spPr>
            <a:xfrm>
              <a:off x="3092789" y="1578074"/>
              <a:ext cx="288742" cy="328439"/>
            </a:xfrm>
            <a:custGeom>
              <a:rect b="b" l="l" r="r" t="t"/>
              <a:pathLst>
                <a:path extrusionOk="0" h="8191" w="7201">
                  <a:moveTo>
                    <a:pt x="3506" y="1"/>
                  </a:moveTo>
                  <a:lnTo>
                    <a:pt x="3506" y="3935"/>
                  </a:lnTo>
                  <a:lnTo>
                    <a:pt x="80" y="1981"/>
                  </a:lnTo>
                  <a:lnTo>
                    <a:pt x="0" y="2115"/>
                  </a:lnTo>
                  <a:lnTo>
                    <a:pt x="3426" y="4096"/>
                  </a:lnTo>
                  <a:lnTo>
                    <a:pt x="0" y="6076"/>
                  </a:lnTo>
                  <a:lnTo>
                    <a:pt x="80" y="6210"/>
                  </a:lnTo>
                  <a:lnTo>
                    <a:pt x="3506" y="4230"/>
                  </a:lnTo>
                  <a:lnTo>
                    <a:pt x="3506" y="8191"/>
                  </a:lnTo>
                  <a:lnTo>
                    <a:pt x="3694" y="8191"/>
                  </a:lnTo>
                  <a:lnTo>
                    <a:pt x="3694" y="4230"/>
                  </a:lnTo>
                  <a:lnTo>
                    <a:pt x="7093" y="6210"/>
                  </a:lnTo>
                  <a:lnTo>
                    <a:pt x="7200" y="6076"/>
                  </a:lnTo>
                  <a:lnTo>
                    <a:pt x="3774" y="4096"/>
                  </a:lnTo>
                  <a:lnTo>
                    <a:pt x="7200" y="2115"/>
                  </a:lnTo>
                  <a:lnTo>
                    <a:pt x="7093" y="1981"/>
                  </a:lnTo>
                  <a:lnTo>
                    <a:pt x="3694" y="3935"/>
                  </a:lnTo>
                  <a:lnTo>
                    <a:pt x="3694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63" name="Google Shape;2663;p112"/>
            <p:cNvSpPr/>
            <p:nvPr/>
          </p:nvSpPr>
          <p:spPr>
            <a:xfrm>
              <a:off x="3474843" y="1578074"/>
              <a:ext cx="287659" cy="328439"/>
            </a:xfrm>
            <a:custGeom>
              <a:rect b="b" l="l" r="r" t="t"/>
              <a:pathLst>
                <a:path extrusionOk="0" h="8191" w="7174">
                  <a:moveTo>
                    <a:pt x="3507" y="1"/>
                  </a:moveTo>
                  <a:lnTo>
                    <a:pt x="3507" y="3935"/>
                  </a:lnTo>
                  <a:lnTo>
                    <a:pt x="81" y="1955"/>
                  </a:lnTo>
                  <a:lnTo>
                    <a:pt x="1" y="2115"/>
                  </a:lnTo>
                  <a:lnTo>
                    <a:pt x="3400" y="4096"/>
                  </a:lnTo>
                  <a:lnTo>
                    <a:pt x="1" y="6050"/>
                  </a:lnTo>
                  <a:lnTo>
                    <a:pt x="81" y="6210"/>
                  </a:lnTo>
                  <a:lnTo>
                    <a:pt x="3507" y="4230"/>
                  </a:lnTo>
                  <a:lnTo>
                    <a:pt x="3480" y="8191"/>
                  </a:lnTo>
                  <a:lnTo>
                    <a:pt x="3668" y="8191"/>
                  </a:lnTo>
                  <a:lnTo>
                    <a:pt x="3668" y="4230"/>
                  </a:lnTo>
                  <a:lnTo>
                    <a:pt x="7094" y="6210"/>
                  </a:lnTo>
                  <a:lnTo>
                    <a:pt x="7174" y="6050"/>
                  </a:lnTo>
                  <a:lnTo>
                    <a:pt x="3748" y="4096"/>
                  </a:lnTo>
                  <a:lnTo>
                    <a:pt x="7174" y="2115"/>
                  </a:lnTo>
                  <a:lnTo>
                    <a:pt x="7094" y="1955"/>
                  </a:lnTo>
                  <a:lnTo>
                    <a:pt x="3668" y="3935"/>
                  </a:lnTo>
                  <a:lnTo>
                    <a:pt x="3668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64" name="Google Shape;2664;p112"/>
            <p:cNvSpPr/>
            <p:nvPr/>
          </p:nvSpPr>
          <p:spPr>
            <a:xfrm>
              <a:off x="3855854" y="1578074"/>
              <a:ext cx="287659" cy="328439"/>
            </a:xfrm>
            <a:custGeom>
              <a:rect b="b" l="l" r="r" t="t"/>
              <a:pathLst>
                <a:path extrusionOk="0" h="8191" w="7174">
                  <a:moveTo>
                    <a:pt x="3507" y="1"/>
                  </a:moveTo>
                  <a:lnTo>
                    <a:pt x="3507" y="3935"/>
                  </a:lnTo>
                  <a:lnTo>
                    <a:pt x="81" y="1955"/>
                  </a:lnTo>
                  <a:lnTo>
                    <a:pt x="0" y="2115"/>
                  </a:lnTo>
                  <a:lnTo>
                    <a:pt x="3426" y="4096"/>
                  </a:lnTo>
                  <a:lnTo>
                    <a:pt x="0" y="6050"/>
                  </a:lnTo>
                  <a:lnTo>
                    <a:pt x="81" y="6210"/>
                  </a:lnTo>
                  <a:lnTo>
                    <a:pt x="3507" y="4230"/>
                  </a:lnTo>
                  <a:lnTo>
                    <a:pt x="3507" y="8191"/>
                  </a:lnTo>
                  <a:lnTo>
                    <a:pt x="3667" y="8191"/>
                  </a:lnTo>
                  <a:lnTo>
                    <a:pt x="3667" y="4230"/>
                  </a:lnTo>
                  <a:lnTo>
                    <a:pt x="7093" y="6210"/>
                  </a:lnTo>
                  <a:lnTo>
                    <a:pt x="7174" y="6050"/>
                  </a:lnTo>
                  <a:lnTo>
                    <a:pt x="3748" y="4096"/>
                  </a:lnTo>
                  <a:lnTo>
                    <a:pt x="7174" y="2115"/>
                  </a:lnTo>
                  <a:lnTo>
                    <a:pt x="7093" y="1955"/>
                  </a:lnTo>
                  <a:lnTo>
                    <a:pt x="3667" y="3935"/>
                  </a:lnTo>
                  <a:lnTo>
                    <a:pt x="3667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65" name="Google Shape;2665;p112"/>
            <p:cNvSpPr/>
            <p:nvPr/>
          </p:nvSpPr>
          <p:spPr>
            <a:xfrm>
              <a:off x="2518586" y="1919388"/>
              <a:ext cx="287659" cy="293033"/>
            </a:xfrm>
            <a:custGeom>
              <a:rect b="b" l="l" r="r" t="t"/>
              <a:pathLst>
                <a:path extrusionOk="0" h="7308" w="7174">
                  <a:moveTo>
                    <a:pt x="3507" y="0"/>
                  </a:moveTo>
                  <a:lnTo>
                    <a:pt x="3507" y="3961"/>
                  </a:lnTo>
                  <a:lnTo>
                    <a:pt x="81" y="1981"/>
                  </a:lnTo>
                  <a:lnTo>
                    <a:pt x="0" y="2141"/>
                  </a:lnTo>
                  <a:lnTo>
                    <a:pt x="3426" y="4095"/>
                  </a:lnTo>
                  <a:lnTo>
                    <a:pt x="1767" y="5059"/>
                  </a:lnTo>
                  <a:cubicBezTo>
                    <a:pt x="1821" y="5086"/>
                    <a:pt x="1847" y="5139"/>
                    <a:pt x="1874" y="5193"/>
                  </a:cubicBezTo>
                  <a:lnTo>
                    <a:pt x="3507" y="4256"/>
                  </a:lnTo>
                  <a:lnTo>
                    <a:pt x="3507" y="7120"/>
                  </a:lnTo>
                  <a:cubicBezTo>
                    <a:pt x="3560" y="7200"/>
                    <a:pt x="3614" y="7254"/>
                    <a:pt x="3667" y="7307"/>
                  </a:cubicBezTo>
                  <a:lnTo>
                    <a:pt x="3667" y="4256"/>
                  </a:lnTo>
                  <a:lnTo>
                    <a:pt x="7093" y="6236"/>
                  </a:lnTo>
                  <a:lnTo>
                    <a:pt x="7174" y="6076"/>
                  </a:lnTo>
                  <a:lnTo>
                    <a:pt x="3748" y="4095"/>
                  </a:lnTo>
                  <a:lnTo>
                    <a:pt x="7174" y="2141"/>
                  </a:lnTo>
                  <a:lnTo>
                    <a:pt x="7093" y="1981"/>
                  </a:lnTo>
                  <a:lnTo>
                    <a:pt x="3667" y="3961"/>
                  </a:lnTo>
                  <a:lnTo>
                    <a:pt x="3667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66" name="Google Shape;2666;p112"/>
            <p:cNvSpPr/>
            <p:nvPr/>
          </p:nvSpPr>
          <p:spPr>
            <a:xfrm>
              <a:off x="2899597" y="1919388"/>
              <a:ext cx="287659" cy="328439"/>
            </a:xfrm>
            <a:custGeom>
              <a:rect b="b" l="l" r="r" t="t"/>
              <a:pathLst>
                <a:path extrusionOk="0" h="8191" w="7174">
                  <a:moveTo>
                    <a:pt x="3507" y="0"/>
                  </a:moveTo>
                  <a:lnTo>
                    <a:pt x="3507" y="3961"/>
                  </a:lnTo>
                  <a:lnTo>
                    <a:pt x="81" y="1981"/>
                  </a:lnTo>
                  <a:lnTo>
                    <a:pt x="0" y="2141"/>
                  </a:lnTo>
                  <a:lnTo>
                    <a:pt x="3426" y="4095"/>
                  </a:lnTo>
                  <a:lnTo>
                    <a:pt x="0" y="6076"/>
                  </a:lnTo>
                  <a:lnTo>
                    <a:pt x="81" y="6236"/>
                  </a:lnTo>
                  <a:lnTo>
                    <a:pt x="3507" y="4256"/>
                  </a:lnTo>
                  <a:lnTo>
                    <a:pt x="3507" y="8190"/>
                  </a:lnTo>
                  <a:lnTo>
                    <a:pt x="3667" y="8190"/>
                  </a:lnTo>
                  <a:lnTo>
                    <a:pt x="3667" y="4256"/>
                  </a:lnTo>
                  <a:lnTo>
                    <a:pt x="7093" y="6236"/>
                  </a:lnTo>
                  <a:lnTo>
                    <a:pt x="7173" y="6076"/>
                  </a:lnTo>
                  <a:lnTo>
                    <a:pt x="3774" y="4095"/>
                  </a:lnTo>
                  <a:lnTo>
                    <a:pt x="7173" y="2141"/>
                  </a:lnTo>
                  <a:lnTo>
                    <a:pt x="7093" y="1981"/>
                  </a:lnTo>
                  <a:lnTo>
                    <a:pt x="3667" y="3961"/>
                  </a:lnTo>
                  <a:lnTo>
                    <a:pt x="3667" y="3961"/>
                  </a:lnTo>
                  <a:lnTo>
                    <a:pt x="369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67" name="Google Shape;2667;p112"/>
            <p:cNvSpPr/>
            <p:nvPr/>
          </p:nvSpPr>
          <p:spPr>
            <a:xfrm>
              <a:off x="3280608" y="1919388"/>
              <a:ext cx="288742" cy="328439"/>
            </a:xfrm>
            <a:custGeom>
              <a:rect b="b" l="l" r="r" t="t"/>
              <a:pathLst>
                <a:path extrusionOk="0" h="8191" w="7201">
                  <a:moveTo>
                    <a:pt x="3506" y="0"/>
                  </a:moveTo>
                  <a:lnTo>
                    <a:pt x="3506" y="3961"/>
                  </a:lnTo>
                  <a:lnTo>
                    <a:pt x="107" y="1981"/>
                  </a:lnTo>
                  <a:lnTo>
                    <a:pt x="0" y="2115"/>
                  </a:lnTo>
                  <a:lnTo>
                    <a:pt x="3426" y="4095"/>
                  </a:lnTo>
                  <a:lnTo>
                    <a:pt x="0" y="6076"/>
                  </a:lnTo>
                  <a:lnTo>
                    <a:pt x="107" y="6236"/>
                  </a:lnTo>
                  <a:lnTo>
                    <a:pt x="3506" y="4256"/>
                  </a:lnTo>
                  <a:lnTo>
                    <a:pt x="3506" y="8190"/>
                  </a:lnTo>
                  <a:lnTo>
                    <a:pt x="3694" y="8190"/>
                  </a:lnTo>
                  <a:lnTo>
                    <a:pt x="3694" y="4256"/>
                  </a:lnTo>
                  <a:lnTo>
                    <a:pt x="7093" y="6236"/>
                  </a:lnTo>
                  <a:lnTo>
                    <a:pt x="7200" y="6076"/>
                  </a:lnTo>
                  <a:lnTo>
                    <a:pt x="3774" y="4095"/>
                  </a:lnTo>
                  <a:lnTo>
                    <a:pt x="7200" y="2115"/>
                  </a:lnTo>
                  <a:lnTo>
                    <a:pt x="7120" y="1981"/>
                  </a:lnTo>
                  <a:lnTo>
                    <a:pt x="3694" y="3961"/>
                  </a:lnTo>
                  <a:lnTo>
                    <a:pt x="369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68" name="Google Shape;2668;p112"/>
            <p:cNvSpPr/>
            <p:nvPr/>
          </p:nvSpPr>
          <p:spPr>
            <a:xfrm>
              <a:off x="3662662" y="1919388"/>
              <a:ext cx="287659" cy="328439"/>
            </a:xfrm>
            <a:custGeom>
              <a:rect b="b" l="l" r="r" t="t"/>
              <a:pathLst>
                <a:path extrusionOk="0" h="8191" w="7174">
                  <a:moveTo>
                    <a:pt x="3507" y="0"/>
                  </a:moveTo>
                  <a:lnTo>
                    <a:pt x="3507" y="3961"/>
                  </a:lnTo>
                  <a:lnTo>
                    <a:pt x="81" y="1981"/>
                  </a:lnTo>
                  <a:lnTo>
                    <a:pt x="1" y="2115"/>
                  </a:lnTo>
                  <a:lnTo>
                    <a:pt x="3400" y="4095"/>
                  </a:lnTo>
                  <a:lnTo>
                    <a:pt x="1" y="6076"/>
                  </a:lnTo>
                  <a:lnTo>
                    <a:pt x="81" y="6210"/>
                  </a:lnTo>
                  <a:lnTo>
                    <a:pt x="3507" y="4256"/>
                  </a:lnTo>
                  <a:lnTo>
                    <a:pt x="3507" y="8190"/>
                  </a:lnTo>
                  <a:lnTo>
                    <a:pt x="3668" y="8190"/>
                  </a:lnTo>
                  <a:lnTo>
                    <a:pt x="3668" y="4256"/>
                  </a:lnTo>
                  <a:lnTo>
                    <a:pt x="7094" y="6210"/>
                  </a:lnTo>
                  <a:lnTo>
                    <a:pt x="7174" y="6076"/>
                  </a:lnTo>
                  <a:lnTo>
                    <a:pt x="3748" y="4095"/>
                  </a:lnTo>
                  <a:lnTo>
                    <a:pt x="7174" y="2115"/>
                  </a:lnTo>
                  <a:lnTo>
                    <a:pt x="7094" y="1981"/>
                  </a:lnTo>
                  <a:lnTo>
                    <a:pt x="3668" y="3961"/>
                  </a:lnTo>
                  <a:lnTo>
                    <a:pt x="3668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69" name="Google Shape;2669;p112"/>
            <p:cNvSpPr/>
            <p:nvPr/>
          </p:nvSpPr>
          <p:spPr>
            <a:xfrm>
              <a:off x="4043673" y="1998782"/>
              <a:ext cx="78391" cy="49400"/>
            </a:xfrm>
            <a:custGeom>
              <a:rect b="b" l="l" r="r" t="t"/>
              <a:pathLst>
                <a:path extrusionOk="0" h="1232" w="1955">
                  <a:moveTo>
                    <a:pt x="81" y="1"/>
                  </a:moveTo>
                  <a:lnTo>
                    <a:pt x="0" y="135"/>
                  </a:lnTo>
                  <a:lnTo>
                    <a:pt x="1874" y="1232"/>
                  </a:lnTo>
                  <a:cubicBezTo>
                    <a:pt x="1901" y="1178"/>
                    <a:pt x="1928" y="1125"/>
                    <a:pt x="1954" y="1071"/>
                  </a:cubicBezTo>
                  <a:lnTo>
                    <a:pt x="8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70" name="Google Shape;2670;p112"/>
            <p:cNvSpPr/>
            <p:nvPr/>
          </p:nvSpPr>
          <p:spPr>
            <a:xfrm>
              <a:off x="2884560" y="2317561"/>
              <a:ext cx="114879" cy="68727"/>
            </a:xfrm>
            <a:custGeom>
              <a:rect b="b" l="l" r="r" t="t"/>
              <a:pathLst>
                <a:path extrusionOk="0" h="1714" w="2865">
                  <a:moveTo>
                    <a:pt x="2784" y="0"/>
                  </a:moveTo>
                  <a:lnTo>
                    <a:pt x="1" y="1606"/>
                  </a:lnTo>
                  <a:cubicBezTo>
                    <a:pt x="54" y="1660"/>
                    <a:pt x="108" y="1686"/>
                    <a:pt x="161" y="1713"/>
                  </a:cubicBezTo>
                  <a:lnTo>
                    <a:pt x="2864" y="161"/>
                  </a:lnTo>
                  <a:lnTo>
                    <a:pt x="278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71" name="Google Shape;2671;p112"/>
            <p:cNvSpPr/>
            <p:nvPr/>
          </p:nvSpPr>
          <p:spPr>
            <a:xfrm>
              <a:off x="2852362" y="2238127"/>
              <a:ext cx="6496" cy="129916"/>
            </a:xfrm>
            <a:custGeom>
              <a:rect b="b" l="l" r="r" t="t"/>
              <a:pathLst>
                <a:path extrusionOk="0" h="3240" w="162">
                  <a:moveTo>
                    <a:pt x="1" y="0"/>
                  </a:moveTo>
                  <a:lnTo>
                    <a:pt x="1" y="3132"/>
                  </a:lnTo>
                  <a:cubicBezTo>
                    <a:pt x="54" y="3159"/>
                    <a:pt x="108" y="3212"/>
                    <a:pt x="161" y="3239"/>
                  </a:cubicBezTo>
                  <a:lnTo>
                    <a:pt x="16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72" name="Google Shape;2672;p112"/>
            <p:cNvSpPr/>
            <p:nvPr/>
          </p:nvSpPr>
          <p:spPr>
            <a:xfrm>
              <a:off x="3092789" y="2238127"/>
              <a:ext cx="288742" cy="255461"/>
            </a:xfrm>
            <a:custGeom>
              <a:rect b="b" l="l" r="r" t="t"/>
              <a:pathLst>
                <a:path extrusionOk="0" h="6371" w="7201">
                  <a:moveTo>
                    <a:pt x="3506" y="0"/>
                  </a:moveTo>
                  <a:lnTo>
                    <a:pt x="3506" y="3962"/>
                  </a:lnTo>
                  <a:lnTo>
                    <a:pt x="80" y="1981"/>
                  </a:lnTo>
                  <a:lnTo>
                    <a:pt x="0" y="2142"/>
                  </a:lnTo>
                  <a:lnTo>
                    <a:pt x="3426" y="4096"/>
                  </a:lnTo>
                  <a:lnTo>
                    <a:pt x="455" y="5835"/>
                  </a:lnTo>
                  <a:cubicBezTo>
                    <a:pt x="535" y="5835"/>
                    <a:pt x="616" y="5862"/>
                    <a:pt x="696" y="5889"/>
                  </a:cubicBezTo>
                  <a:lnTo>
                    <a:pt x="3506" y="4256"/>
                  </a:lnTo>
                  <a:lnTo>
                    <a:pt x="3506" y="6371"/>
                  </a:lnTo>
                  <a:lnTo>
                    <a:pt x="3694" y="6371"/>
                  </a:lnTo>
                  <a:lnTo>
                    <a:pt x="3694" y="4256"/>
                  </a:lnTo>
                  <a:lnTo>
                    <a:pt x="7093" y="6237"/>
                  </a:lnTo>
                  <a:lnTo>
                    <a:pt x="7200" y="6076"/>
                  </a:lnTo>
                  <a:lnTo>
                    <a:pt x="3774" y="4096"/>
                  </a:lnTo>
                  <a:lnTo>
                    <a:pt x="7200" y="2142"/>
                  </a:lnTo>
                  <a:lnTo>
                    <a:pt x="7093" y="1981"/>
                  </a:lnTo>
                  <a:lnTo>
                    <a:pt x="3694" y="3962"/>
                  </a:lnTo>
                  <a:lnTo>
                    <a:pt x="369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73" name="Google Shape;2673;p112"/>
            <p:cNvSpPr/>
            <p:nvPr/>
          </p:nvSpPr>
          <p:spPr>
            <a:xfrm>
              <a:off x="3474843" y="2238127"/>
              <a:ext cx="287659" cy="247963"/>
            </a:xfrm>
            <a:custGeom>
              <a:rect b="b" l="l" r="r" t="t"/>
              <a:pathLst>
                <a:path extrusionOk="0" h="6184" w="7174">
                  <a:moveTo>
                    <a:pt x="3507" y="0"/>
                  </a:moveTo>
                  <a:lnTo>
                    <a:pt x="3480" y="3962"/>
                  </a:lnTo>
                  <a:lnTo>
                    <a:pt x="81" y="1981"/>
                  </a:lnTo>
                  <a:lnTo>
                    <a:pt x="1" y="2142"/>
                  </a:lnTo>
                  <a:lnTo>
                    <a:pt x="3400" y="4096"/>
                  </a:lnTo>
                  <a:lnTo>
                    <a:pt x="1" y="6076"/>
                  </a:lnTo>
                  <a:lnTo>
                    <a:pt x="54" y="6183"/>
                  </a:lnTo>
                  <a:lnTo>
                    <a:pt x="161" y="6183"/>
                  </a:lnTo>
                  <a:lnTo>
                    <a:pt x="3480" y="4256"/>
                  </a:lnTo>
                  <a:lnTo>
                    <a:pt x="3480" y="5354"/>
                  </a:lnTo>
                  <a:cubicBezTo>
                    <a:pt x="3560" y="5327"/>
                    <a:pt x="3614" y="5327"/>
                    <a:pt x="3668" y="5300"/>
                  </a:cubicBezTo>
                  <a:lnTo>
                    <a:pt x="3668" y="4256"/>
                  </a:lnTo>
                  <a:lnTo>
                    <a:pt x="4765" y="4899"/>
                  </a:lnTo>
                  <a:cubicBezTo>
                    <a:pt x="4845" y="4872"/>
                    <a:pt x="4899" y="4845"/>
                    <a:pt x="4979" y="4818"/>
                  </a:cubicBezTo>
                  <a:lnTo>
                    <a:pt x="3748" y="4096"/>
                  </a:lnTo>
                  <a:lnTo>
                    <a:pt x="7174" y="2142"/>
                  </a:lnTo>
                  <a:lnTo>
                    <a:pt x="7094" y="1981"/>
                  </a:lnTo>
                  <a:lnTo>
                    <a:pt x="3668" y="3962"/>
                  </a:lnTo>
                  <a:lnTo>
                    <a:pt x="3668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74" name="Google Shape;2674;p112"/>
            <p:cNvSpPr/>
            <p:nvPr/>
          </p:nvSpPr>
          <p:spPr>
            <a:xfrm>
              <a:off x="3855854" y="2317561"/>
              <a:ext cx="12911" cy="9704"/>
            </a:xfrm>
            <a:custGeom>
              <a:rect b="b" l="l" r="r" t="t"/>
              <a:pathLst>
                <a:path extrusionOk="0" h="242" w="322">
                  <a:moveTo>
                    <a:pt x="81" y="0"/>
                  </a:moveTo>
                  <a:lnTo>
                    <a:pt x="0" y="134"/>
                  </a:lnTo>
                  <a:lnTo>
                    <a:pt x="161" y="241"/>
                  </a:lnTo>
                  <a:cubicBezTo>
                    <a:pt x="215" y="214"/>
                    <a:pt x="268" y="161"/>
                    <a:pt x="322" y="134"/>
                  </a:cubicBezTo>
                  <a:lnTo>
                    <a:pt x="8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2675" name="Google Shape;2675;p112"/>
          <p:cNvSpPr txBox="1"/>
          <p:nvPr>
            <p:ph type="title"/>
          </p:nvPr>
        </p:nvSpPr>
        <p:spPr>
          <a:xfrm>
            <a:off x="2690725" y="1505725"/>
            <a:ext cx="3858900" cy="114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8500">
                <a:solidFill>
                  <a:schemeClr val="accen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2676" name="Google Shape;2676;p112"/>
          <p:cNvSpPr txBox="1"/>
          <p:nvPr>
            <p:ph idx="1" type="subTitle"/>
          </p:nvPr>
        </p:nvSpPr>
        <p:spPr>
          <a:xfrm>
            <a:off x="2690725" y="2725750"/>
            <a:ext cx="3858900" cy="912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rgbClr val="8C353C"/>
              </a:buClr>
              <a:buSzPts val="1600"/>
              <a:buFont typeface="Nunito"/>
              <a:buChar char="●"/>
              <a:defRPr sz="1600"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unito"/>
              <a:buChar char="○"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unito"/>
              <a:buChar char="■"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unito"/>
              <a:buChar char="●"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unito"/>
              <a:buChar char="○"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unito"/>
              <a:buChar char="■"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unito"/>
              <a:buChar char="●"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unito"/>
              <a:buChar char="○"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unito"/>
              <a:buChar char="■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o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ext 5">
  <p:cSld name="CUSTOM_44">
    <p:spTree>
      <p:nvGrpSpPr>
        <p:cNvPr id="2677" name="Shape 26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8" name="Google Shape;2678;p113"/>
          <p:cNvSpPr txBox="1"/>
          <p:nvPr>
            <p:ph type="title"/>
          </p:nvPr>
        </p:nvSpPr>
        <p:spPr>
          <a:xfrm>
            <a:off x="5104900" y="1400488"/>
            <a:ext cx="3326100" cy="1668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SzPts val="2400"/>
              <a:buNone/>
              <a:defRPr>
                <a:solidFill>
                  <a:schemeClr val="accen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2679" name="Google Shape;2679;p113"/>
          <p:cNvSpPr txBox="1"/>
          <p:nvPr>
            <p:ph idx="1" type="subTitle"/>
          </p:nvPr>
        </p:nvSpPr>
        <p:spPr>
          <a:xfrm>
            <a:off x="3851850" y="3019100"/>
            <a:ext cx="4579200" cy="723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Clr>
                <a:srgbClr val="8C353C"/>
              </a:buClr>
              <a:buSzPts val="1600"/>
              <a:buFont typeface="Nunito"/>
              <a:buChar char="●"/>
              <a:defRPr sz="1600"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unito"/>
              <a:buChar char="○"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unito"/>
              <a:buChar char="■"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unito"/>
              <a:buChar char="●"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unito"/>
              <a:buChar char="○"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unito"/>
              <a:buChar char="■"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unito"/>
              <a:buChar char="●"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unito"/>
              <a:buChar char="○"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unito"/>
              <a:buChar char="■"/>
              <a:defRPr/>
            </a:lvl9pPr>
          </a:lstStyle>
          <a:p/>
        </p:txBody>
      </p:sp>
      <p:sp>
        <p:nvSpPr>
          <p:cNvPr id="2680" name="Google Shape;2680;p113"/>
          <p:cNvSpPr/>
          <p:nvPr/>
        </p:nvSpPr>
        <p:spPr>
          <a:xfrm rot="7627321">
            <a:off x="-1350628" y="-1805009"/>
            <a:ext cx="4680823" cy="4252030"/>
          </a:xfrm>
          <a:custGeom>
            <a:rect b="b" l="l" r="r" t="t"/>
            <a:pathLst>
              <a:path extrusionOk="0" h="59210" w="65181">
                <a:moveTo>
                  <a:pt x="23617" y="9808"/>
                </a:moveTo>
                <a:cubicBezTo>
                  <a:pt x="25785" y="15712"/>
                  <a:pt x="27153" y="21883"/>
                  <a:pt x="35092" y="17079"/>
                </a:cubicBezTo>
                <a:cubicBezTo>
                  <a:pt x="42998" y="12309"/>
                  <a:pt x="55740" y="12376"/>
                  <a:pt x="59276" y="17546"/>
                </a:cubicBezTo>
                <a:cubicBezTo>
                  <a:pt x="62812" y="22717"/>
                  <a:pt x="56140" y="30055"/>
                  <a:pt x="55940" y="36393"/>
                </a:cubicBezTo>
                <a:cubicBezTo>
                  <a:pt x="55740" y="42731"/>
                  <a:pt x="65180" y="49603"/>
                  <a:pt x="57741" y="54406"/>
                </a:cubicBezTo>
                <a:cubicBezTo>
                  <a:pt x="50303" y="59210"/>
                  <a:pt x="31556" y="57108"/>
                  <a:pt x="33224" y="47535"/>
                </a:cubicBezTo>
                <a:cubicBezTo>
                  <a:pt x="34892" y="37928"/>
                  <a:pt x="25719" y="35026"/>
                  <a:pt x="17579" y="31256"/>
                </a:cubicBezTo>
                <a:cubicBezTo>
                  <a:pt x="9440" y="27520"/>
                  <a:pt x="0" y="13744"/>
                  <a:pt x="7706" y="6872"/>
                </a:cubicBezTo>
                <a:cubicBezTo>
                  <a:pt x="15411" y="1"/>
                  <a:pt x="21449" y="3870"/>
                  <a:pt x="23617" y="9808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81" name="Google Shape;2681;p113"/>
          <p:cNvSpPr/>
          <p:nvPr/>
        </p:nvSpPr>
        <p:spPr>
          <a:xfrm flipH="1" rot="-5400000">
            <a:off x="6356253" y="2444459"/>
            <a:ext cx="4906632" cy="3196913"/>
          </a:xfrm>
          <a:custGeom>
            <a:rect b="b" l="l" r="r" t="t"/>
            <a:pathLst>
              <a:path extrusionOk="0" h="136664" w="142469">
                <a:moveTo>
                  <a:pt x="97052" y="0"/>
                </a:moveTo>
                <a:cubicBezTo>
                  <a:pt x="94985" y="0"/>
                  <a:pt x="92658" y="685"/>
                  <a:pt x="89955" y="2065"/>
                </a:cubicBezTo>
                <a:cubicBezTo>
                  <a:pt x="76197" y="9104"/>
                  <a:pt x="81149" y="14564"/>
                  <a:pt x="82755" y="40634"/>
                </a:cubicBezTo>
                <a:cubicBezTo>
                  <a:pt x="85458" y="83646"/>
                  <a:pt x="12896" y="58112"/>
                  <a:pt x="4519" y="103881"/>
                </a:cubicBezTo>
                <a:cubicBezTo>
                  <a:pt x="0" y="128495"/>
                  <a:pt x="10558" y="136664"/>
                  <a:pt x="39417" y="136664"/>
                </a:cubicBezTo>
                <a:cubicBezTo>
                  <a:pt x="47997" y="136664"/>
                  <a:pt x="58195" y="135942"/>
                  <a:pt x="70095" y="134715"/>
                </a:cubicBezTo>
                <a:cubicBezTo>
                  <a:pt x="122047" y="129389"/>
                  <a:pt x="142469" y="101392"/>
                  <a:pt x="125767" y="56907"/>
                </a:cubicBezTo>
                <a:cubicBezTo>
                  <a:pt x="111706" y="19432"/>
                  <a:pt x="108060" y="0"/>
                  <a:pt x="97052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2682" name="Google Shape;2682;p113"/>
          <p:cNvGrpSpPr/>
          <p:nvPr/>
        </p:nvGrpSpPr>
        <p:grpSpPr>
          <a:xfrm flipH="1" rot="10800000">
            <a:off x="3260405" y="4169571"/>
            <a:ext cx="2557685" cy="2545726"/>
            <a:chOff x="2414491" y="671177"/>
            <a:chExt cx="1830972" cy="1822411"/>
          </a:xfrm>
        </p:grpSpPr>
        <p:sp>
          <p:nvSpPr>
            <p:cNvPr id="2683" name="Google Shape;2683;p113"/>
            <p:cNvSpPr/>
            <p:nvPr/>
          </p:nvSpPr>
          <p:spPr>
            <a:xfrm>
              <a:off x="2414491" y="671177"/>
              <a:ext cx="1830972" cy="1822391"/>
            </a:xfrm>
            <a:custGeom>
              <a:rect b="b" l="l" r="r" t="t"/>
              <a:pathLst>
                <a:path extrusionOk="0" h="45449" w="45663">
                  <a:moveTo>
                    <a:pt x="10947" y="4979"/>
                  </a:moveTo>
                  <a:lnTo>
                    <a:pt x="15605" y="7656"/>
                  </a:lnTo>
                  <a:lnTo>
                    <a:pt x="15605" y="13062"/>
                  </a:lnTo>
                  <a:lnTo>
                    <a:pt x="10947" y="15766"/>
                  </a:lnTo>
                  <a:lnTo>
                    <a:pt x="6263" y="13062"/>
                  </a:lnTo>
                  <a:lnTo>
                    <a:pt x="6263" y="7656"/>
                  </a:lnTo>
                  <a:lnTo>
                    <a:pt x="10947" y="4979"/>
                  </a:lnTo>
                  <a:close/>
                  <a:moveTo>
                    <a:pt x="20449" y="4979"/>
                  </a:moveTo>
                  <a:lnTo>
                    <a:pt x="25133" y="7656"/>
                  </a:lnTo>
                  <a:lnTo>
                    <a:pt x="25133" y="13062"/>
                  </a:lnTo>
                  <a:lnTo>
                    <a:pt x="20449" y="15766"/>
                  </a:lnTo>
                  <a:lnTo>
                    <a:pt x="15792" y="13062"/>
                  </a:lnTo>
                  <a:lnTo>
                    <a:pt x="15792" y="7656"/>
                  </a:lnTo>
                  <a:lnTo>
                    <a:pt x="20449" y="4979"/>
                  </a:lnTo>
                  <a:close/>
                  <a:moveTo>
                    <a:pt x="29978" y="4979"/>
                  </a:moveTo>
                  <a:lnTo>
                    <a:pt x="34635" y="7656"/>
                  </a:lnTo>
                  <a:lnTo>
                    <a:pt x="34635" y="13062"/>
                  </a:lnTo>
                  <a:lnTo>
                    <a:pt x="29978" y="15766"/>
                  </a:lnTo>
                  <a:lnTo>
                    <a:pt x="25294" y="13062"/>
                  </a:lnTo>
                  <a:lnTo>
                    <a:pt x="25294" y="7656"/>
                  </a:lnTo>
                  <a:lnTo>
                    <a:pt x="29978" y="4979"/>
                  </a:lnTo>
                  <a:close/>
                  <a:moveTo>
                    <a:pt x="6183" y="13196"/>
                  </a:moveTo>
                  <a:lnTo>
                    <a:pt x="10867" y="15899"/>
                  </a:lnTo>
                  <a:lnTo>
                    <a:pt x="10867" y="21306"/>
                  </a:lnTo>
                  <a:lnTo>
                    <a:pt x="6183" y="23983"/>
                  </a:lnTo>
                  <a:lnTo>
                    <a:pt x="1526" y="21306"/>
                  </a:lnTo>
                  <a:lnTo>
                    <a:pt x="1526" y="15899"/>
                  </a:lnTo>
                  <a:lnTo>
                    <a:pt x="6183" y="13196"/>
                  </a:lnTo>
                  <a:close/>
                  <a:moveTo>
                    <a:pt x="15712" y="13196"/>
                  </a:moveTo>
                  <a:lnTo>
                    <a:pt x="20369" y="15899"/>
                  </a:lnTo>
                  <a:lnTo>
                    <a:pt x="20369" y="21306"/>
                  </a:lnTo>
                  <a:lnTo>
                    <a:pt x="15712" y="23983"/>
                  </a:lnTo>
                  <a:lnTo>
                    <a:pt x="11028" y="21306"/>
                  </a:lnTo>
                  <a:lnTo>
                    <a:pt x="11028" y="15899"/>
                  </a:lnTo>
                  <a:lnTo>
                    <a:pt x="15712" y="13196"/>
                  </a:lnTo>
                  <a:close/>
                  <a:moveTo>
                    <a:pt x="25213" y="13196"/>
                  </a:moveTo>
                  <a:lnTo>
                    <a:pt x="29871" y="15899"/>
                  </a:lnTo>
                  <a:lnTo>
                    <a:pt x="29871" y="21306"/>
                  </a:lnTo>
                  <a:lnTo>
                    <a:pt x="25213" y="23983"/>
                  </a:lnTo>
                  <a:lnTo>
                    <a:pt x="20529" y="21306"/>
                  </a:lnTo>
                  <a:lnTo>
                    <a:pt x="20529" y="15899"/>
                  </a:lnTo>
                  <a:lnTo>
                    <a:pt x="25213" y="13196"/>
                  </a:lnTo>
                  <a:close/>
                  <a:moveTo>
                    <a:pt x="34715" y="13196"/>
                  </a:moveTo>
                  <a:lnTo>
                    <a:pt x="39399" y="15899"/>
                  </a:lnTo>
                  <a:lnTo>
                    <a:pt x="39399" y="21306"/>
                  </a:lnTo>
                  <a:lnTo>
                    <a:pt x="34715" y="23983"/>
                  </a:lnTo>
                  <a:lnTo>
                    <a:pt x="30058" y="21306"/>
                  </a:lnTo>
                  <a:lnTo>
                    <a:pt x="30058" y="15899"/>
                  </a:lnTo>
                  <a:lnTo>
                    <a:pt x="34715" y="13196"/>
                  </a:lnTo>
                  <a:close/>
                  <a:moveTo>
                    <a:pt x="10947" y="21440"/>
                  </a:moveTo>
                  <a:lnTo>
                    <a:pt x="15605" y="24143"/>
                  </a:lnTo>
                  <a:lnTo>
                    <a:pt x="15605" y="29523"/>
                  </a:lnTo>
                  <a:lnTo>
                    <a:pt x="10947" y="32226"/>
                  </a:lnTo>
                  <a:lnTo>
                    <a:pt x="6263" y="29523"/>
                  </a:lnTo>
                  <a:lnTo>
                    <a:pt x="6263" y="24143"/>
                  </a:lnTo>
                  <a:lnTo>
                    <a:pt x="10947" y="21440"/>
                  </a:lnTo>
                  <a:close/>
                  <a:moveTo>
                    <a:pt x="20449" y="21440"/>
                  </a:moveTo>
                  <a:lnTo>
                    <a:pt x="25133" y="24143"/>
                  </a:lnTo>
                  <a:lnTo>
                    <a:pt x="25133" y="29523"/>
                  </a:lnTo>
                  <a:lnTo>
                    <a:pt x="20449" y="32226"/>
                  </a:lnTo>
                  <a:lnTo>
                    <a:pt x="15792" y="29523"/>
                  </a:lnTo>
                  <a:lnTo>
                    <a:pt x="15792" y="24143"/>
                  </a:lnTo>
                  <a:lnTo>
                    <a:pt x="20449" y="21440"/>
                  </a:lnTo>
                  <a:close/>
                  <a:moveTo>
                    <a:pt x="29978" y="21440"/>
                  </a:moveTo>
                  <a:lnTo>
                    <a:pt x="34635" y="24143"/>
                  </a:lnTo>
                  <a:lnTo>
                    <a:pt x="34635" y="29523"/>
                  </a:lnTo>
                  <a:lnTo>
                    <a:pt x="29978" y="32226"/>
                  </a:lnTo>
                  <a:lnTo>
                    <a:pt x="25294" y="29523"/>
                  </a:lnTo>
                  <a:lnTo>
                    <a:pt x="25294" y="24143"/>
                  </a:lnTo>
                  <a:lnTo>
                    <a:pt x="29978" y="21440"/>
                  </a:lnTo>
                  <a:close/>
                  <a:moveTo>
                    <a:pt x="39480" y="21440"/>
                  </a:moveTo>
                  <a:lnTo>
                    <a:pt x="44137" y="24143"/>
                  </a:lnTo>
                  <a:lnTo>
                    <a:pt x="44137" y="29523"/>
                  </a:lnTo>
                  <a:lnTo>
                    <a:pt x="39480" y="32226"/>
                  </a:lnTo>
                  <a:lnTo>
                    <a:pt x="34796" y="29523"/>
                  </a:lnTo>
                  <a:lnTo>
                    <a:pt x="34796" y="24143"/>
                  </a:lnTo>
                  <a:lnTo>
                    <a:pt x="39480" y="21440"/>
                  </a:lnTo>
                  <a:close/>
                  <a:moveTo>
                    <a:pt x="15712" y="29684"/>
                  </a:moveTo>
                  <a:lnTo>
                    <a:pt x="20369" y="32387"/>
                  </a:lnTo>
                  <a:lnTo>
                    <a:pt x="20369" y="37767"/>
                  </a:lnTo>
                  <a:lnTo>
                    <a:pt x="15712" y="40470"/>
                  </a:lnTo>
                  <a:lnTo>
                    <a:pt x="11028" y="37767"/>
                  </a:lnTo>
                  <a:lnTo>
                    <a:pt x="11028" y="32387"/>
                  </a:lnTo>
                  <a:lnTo>
                    <a:pt x="15712" y="29684"/>
                  </a:lnTo>
                  <a:close/>
                  <a:moveTo>
                    <a:pt x="25213" y="29684"/>
                  </a:moveTo>
                  <a:lnTo>
                    <a:pt x="29871" y="32387"/>
                  </a:lnTo>
                  <a:lnTo>
                    <a:pt x="29871" y="37767"/>
                  </a:lnTo>
                  <a:lnTo>
                    <a:pt x="25213" y="40470"/>
                  </a:lnTo>
                  <a:lnTo>
                    <a:pt x="20529" y="37767"/>
                  </a:lnTo>
                  <a:lnTo>
                    <a:pt x="20529" y="32387"/>
                  </a:lnTo>
                  <a:lnTo>
                    <a:pt x="25213" y="29684"/>
                  </a:lnTo>
                  <a:close/>
                  <a:moveTo>
                    <a:pt x="34715" y="29684"/>
                  </a:moveTo>
                  <a:lnTo>
                    <a:pt x="39399" y="32387"/>
                  </a:lnTo>
                  <a:lnTo>
                    <a:pt x="39399" y="37767"/>
                  </a:lnTo>
                  <a:lnTo>
                    <a:pt x="34715" y="40470"/>
                  </a:lnTo>
                  <a:lnTo>
                    <a:pt x="30058" y="37767"/>
                  </a:lnTo>
                  <a:lnTo>
                    <a:pt x="30058" y="32387"/>
                  </a:lnTo>
                  <a:lnTo>
                    <a:pt x="34715" y="29684"/>
                  </a:lnTo>
                  <a:close/>
                  <a:moveTo>
                    <a:pt x="20369" y="1"/>
                  </a:moveTo>
                  <a:lnTo>
                    <a:pt x="20369" y="4818"/>
                  </a:lnTo>
                  <a:lnTo>
                    <a:pt x="15712" y="7522"/>
                  </a:lnTo>
                  <a:lnTo>
                    <a:pt x="11028" y="4818"/>
                  </a:lnTo>
                  <a:lnTo>
                    <a:pt x="11028" y="3159"/>
                  </a:lnTo>
                  <a:cubicBezTo>
                    <a:pt x="10974" y="3186"/>
                    <a:pt x="10921" y="3239"/>
                    <a:pt x="10867" y="3266"/>
                  </a:cubicBezTo>
                  <a:lnTo>
                    <a:pt x="10867" y="4818"/>
                  </a:lnTo>
                  <a:lnTo>
                    <a:pt x="6183" y="7522"/>
                  </a:lnTo>
                  <a:lnTo>
                    <a:pt x="5915" y="7361"/>
                  </a:lnTo>
                  <a:cubicBezTo>
                    <a:pt x="5889" y="7415"/>
                    <a:pt x="5835" y="7442"/>
                    <a:pt x="5808" y="7495"/>
                  </a:cubicBezTo>
                  <a:lnTo>
                    <a:pt x="6103" y="7656"/>
                  </a:lnTo>
                  <a:lnTo>
                    <a:pt x="6103" y="13062"/>
                  </a:lnTo>
                  <a:lnTo>
                    <a:pt x="1419" y="15766"/>
                  </a:lnTo>
                  <a:lnTo>
                    <a:pt x="1124" y="15578"/>
                  </a:lnTo>
                  <a:cubicBezTo>
                    <a:pt x="1124" y="15632"/>
                    <a:pt x="1098" y="15685"/>
                    <a:pt x="1071" y="15739"/>
                  </a:cubicBezTo>
                  <a:lnTo>
                    <a:pt x="1338" y="15899"/>
                  </a:lnTo>
                  <a:lnTo>
                    <a:pt x="1338" y="21306"/>
                  </a:lnTo>
                  <a:lnTo>
                    <a:pt x="0" y="22082"/>
                  </a:lnTo>
                  <a:cubicBezTo>
                    <a:pt x="0" y="22136"/>
                    <a:pt x="0" y="22216"/>
                    <a:pt x="0" y="22270"/>
                  </a:cubicBezTo>
                  <a:lnTo>
                    <a:pt x="1419" y="21440"/>
                  </a:lnTo>
                  <a:lnTo>
                    <a:pt x="6103" y="24143"/>
                  </a:lnTo>
                  <a:lnTo>
                    <a:pt x="6103" y="29523"/>
                  </a:lnTo>
                  <a:lnTo>
                    <a:pt x="1927" y="31932"/>
                  </a:lnTo>
                  <a:cubicBezTo>
                    <a:pt x="1954" y="31986"/>
                    <a:pt x="1981" y="32039"/>
                    <a:pt x="2008" y="32093"/>
                  </a:cubicBezTo>
                  <a:lnTo>
                    <a:pt x="6183" y="29684"/>
                  </a:lnTo>
                  <a:lnTo>
                    <a:pt x="10867" y="32387"/>
                  </a:lnTo>
                  <a:lnTo>
                    <a:pt x="10867" y="37767"/>
                  </a:lnTo>
                  <a:lnTo>
                    <a:pt x="7548" y="39694"/>
                  </a:lnTo>
                  <a:cubicBezTo>
                    <a:pt x="7575" y="39721"/>
                    <a:pt x="7628" y="39774"/>
                    <a:pt x="7682" y="39801"/>
                  </a:cubicBezTo>
                  <a:lnTo>
                    <a:pt x="10947" y="37928"/>
                  </a:lnTo>
                  <a:lnTo>
                    <a:pt x="15605" y="40631"/>
                  </a:lnTo>
                  <a:lnTo>
                    <a:pt x="15605" y="44405"/>
                  </a:lnTo>
                  <a:cubicBezTo>
                    <a:pt x="15658" y="44405"/>
                    <a:pt x="15738" y="44432"/>
                    <a:pt x="15792" y="44458"/>
                  </a:cubicBezTo>
                  <a:lnTo>
                    <a:pt x="15792" y="40631"/>
                  </a:lnTo>
                  <a:lnTo>
                    <a:pt x="20449" y="37928"/>
                  </a:lnTo>
                  <a:lnTo>
                    <a:pt x="25133" y="40631"/>
                  </a:lnTo>
                  <a:lnTo>
                    <a:pt x="25133" y="45449"/>
                  </a:lnTo>
                  <a:cubicBezTo>
                    <a:pt x="25187" y="45449"/>
                    <a:pt x="25240" y="45449"/>
                    <a:pt x="25294" y="45422"/>
                  </a:cubicBezTo>
                  <a:lnTo>
                    <a:pt x="25294" y="40631"/>
                  </a:lnTo>
                  <a:lnTo>
                    <a:pt x="29978" y="37928"/>
                  </a:lnTo>
                  <a:lnTo>
                    <a:pt x="34635" y="40631"/>
                  </a:lnTo>
                  <a:lnTo>
                    <a:pt x="34635" y="42290"/>
                  </a:lnTo>
                  <a:cubicBezTo>
                    <a:pt x="34688" y="42237"/>
                    <a:pt x="34742" y="42210"/>
                    <a:pt x="34796" y="42183"/>
                  </a:cubicBezTo>
                  <a:lnTo>
                    <a:pt x="34796" y="40631"/>
                  </a:lnTo>
                  <a:lnTo>
                    <a:pt x="39480" y="37928"/>
                  </a:lnTo>
                  <a:lnTo>
                    <a:pt x="39747" y="38088"/>
                  </a:lnTo>
                  <a:cubicBezTo>
                    <a:pt x="39774" y="38035"/>
                    <a:pt x="39827" y="37981"/>
                    <a:pt x="39854" y="37954"/>
                  </a:cubicBezTo>
                  <a:lnTo>
                    <a:pt x="39560" y="37767"/>
                  </a:lnTo>
                  <a:lnTo>
                    <a:pt x="39560" y="32387"/>
                  </a:lnTo>
                  <a:lnTo>
                    <a:pt x="44244" y="29684"/>
                  </a:lnTo>
                  <a:lnTo>
                    <a:pt x="44538" y="29871"/>
                  </a:lnTo>
                  <a:cubicBezTo>
                    <a:pt x="44565" y="29791"/>
                    <a:pt x="44565" y="29737"/>
                    <a:pt x="44592" y="29684"/>
                  </a:cubicBezTo>
                  <a:lnTo>
                    <a:pt x="44324" y="29523"/>
                  </a:lnTo>
                  <a:lnTo>
                    <a:pt x="44324" y="24143"/>
                  </a:lnTo>
                  <a:lnTo>
                    <a:pt x="45662" y="23367"/>
                  </a:lnTo>
                  <a:cubicBezTo>
                    <a:pt x="45662" y="23314"/>
                    <a:pt x="45662" y="23233"/>
                    <a:pt x="45662" y="23153"/>
                  </a:cubicBezTo>
                  <a:lnTo>
                    <a:pt x="44244" y="23983"/>
                  </a:lnTo>
                  <a:lnTo>
                    <a:pt x="39560" y="21306"/>
                  </a:lnTo>
                  <a:lnTo>
                    <a:pt x="39560" y="15899"/>
                  </a:lnTo>
                  <a:lnTo>
                    <a:pt x="43735" y="13491"/>
                  </a:lnTo>
                  <a:cubicBezTo>
                    <a:pt x="43709" y="13437"/>
                    <a:pt x="43682" y="13383"/>
                    <a:pt x="43655" y="13330"/>
                  </a:cubicBezTo>
                  <a:lnTo>
                    <a:pt x="39480" y="15766"/>
                  </a:lnTo>
                  <a:lnTo>
                    <a:pt x="34796" y="13062"/>
                  </a:lnTo>
                  <a:lnTo>
                    <a:pt x="34796" y="7656"/>
                  </a:lnTo>
                  <a:lnTo>
                    <a:pt x="38114" y="5755"/>
                  </a:lnTo>
                  <a:cubicBezTo>
                    <a:pt x="38088" y="5702"/>
                    <a:pt x="38034" y="5675"/>
                    <a:pt x="37981" y="5621"/>
                  </a:cubicBezTo>
                  <a:lnTo>
                    <a:pt x="34715" y="7522"/>
                  </a:lnTo>
                  <a:lnTo>
                    <a:pt x="30058" y="4818"/>
                  </a:lnTo>
                  <a:lnTo>
                    <a:pt x="30058" y="1045"/>
                  </a:lnTo>
                  <a:cubicBezTo>
                    <a:pt x="30004" y="1018"/>
                    <a:pt x="29951" y="1018"/>
                    <a:pt x="29871" y="991"/>
                  </a:cubicBezTo>
                  <a:lnTo>
                    <a:pt x="29871" y="4818"/>
                  </a:lnTo>
                  <a:lnTo>
                    <a:pt x="25213" y="7522"/>
                  </a:lnTo>
                  <a:lnTo>
                    <a:pt x="20529" y="4818"/>
                  </a:lnTo>
                  <a:lnTo>
                    <a:pt x="2052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84" name="Google Shape;2684;p113"/>
            <p:cNvSpPr/>
            <p:nvPr/>
          </p:nvSpPr>
          <p:spPr>
            <a:xfrm>
              <a:off x="2796545" y="833253"/>
              <a:ext cx="9704" cy="7538"/>
            </a:xfrm>
            <a:custGeom>
              <a:rect b="b" l="l" r="r" t="t"/>
              <a:pathLst>
                <a:path extrusionOk="0" h="188" w="242">
                  <a:moveTo>
                    <a:pt x="161" y="0"/>
                  </a:moveTo>
                  <a:cubicBezTo>
                    <a:pt x="108" y="27"/>
                    <a:pt x="54" y="81"/>
                    <a:pt x="1" y="107"/>
                  </a:cubicBezTo>
                  <a:lnTo>
                    <a:pt x="161" y="188"/>
                  </a:lnTo>
                  <a:lnTo>
                    <a:pt x="242" y="54"/>
                  </a:lnTo>
                  <a:lnTo>
                    <a:pt x="16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85" name="Google Shape;2685;p113"/>
            <p:cNvSpPr/>
            <p:nvPr/>
          </p:nvSpPr>
          <p:spPr>
            <a:xfrm>
              <a:off x="2899597" y="677633"/>
              <a:ext cx="287659" cy="242590"/>
            </a:xfrm>
            <a:custGeom>
              <a:rect b="b" l="l" r="r" t="t"/>
              <a:pathLst>
                <a:path extrusionOk="0" h="6050" w="7174">
                  <a:moveTo>
                    <a:pt x="7173" y="0"/>
                  </a:moveTo>
                  <a:lnTo>
                    <a:pt x="7173" y="0"/>
                  </a:lnTo>
                  <a:cubicBezTo>
                    <a:pt x="7013" y="27"/>
                    <a:pt x="6852" y="54"/>
                    <a:pt x="6692" y="81"/>
                  </a:cubicBezTo>
                  <a:lnTo>
                    <a:pt x="3667" y="1794"/>
                  </a:lnTo>
                  <a:lnTo>
                    <a:pt x="3667" y="830"/>
                  </a:lnTo>
                  <a:cubicBezTo>
                    <a:pt x="3614" y="857"/>
                    <a:pt x="3560" y="857"/>
                    <a:pt x="3507" y="884"/>
                  </a:cubicBezTo>
                  <a:lnTo>
                    <a:pt x="3507" y="1794"/>
                  </a:lnTo>
                  <a:lnTo>
                    <a:pt x="2516" y="1231"/>
                  </a:lnTo>
                  <a:cubicBezTo>
                    <a:pt x="2463" y="1258"/>
                    <a:pt x="2382" y="1285"/>
                    <a:pt x="2329" y="1312"/>
                  </a:cubicBezTo>
                  <a:lnTo>
                    <a:pt x="3426" y="1954"/>
                  </a:lnTo>
                  <a:lnTo>
                    <a:pt x="0" y="3935"/>
                  </a:lnTo>
                  <a:lnTo>
                    <a:pt x="81" y="4069"/>
                  </a:lnTo>
                  <a:lnTo>
                    <a:pt x="3507" y="2115"/>
                  </a:lnTo>
                  <a:lnTo>
                    <a:pt x="3507" y="6049"/>
                  </a:lnTo>
                  <a:lnTo>
                    <a:pt x="3667" y="6049"/>
                  </a:lnTo>
                  <a:lnTo>
                    <a:pt x="3667" y="2115"/>
                  </a:lnTo>
                  <a:lnTo>
                    <a:pt x="7093" y="4069"/>
                  </a:lnTo>
                  <a:lnTo>
                    <a:pt x="7173" y="3935"/>
                  </a:lnTo>
                  <a:lnTo>
                    <a:pt x="3774" y="1954"/>
                  </a:lnTo>
                  <a:lnTo>
                    <a:pt x="717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86" name="Google Shape;2686;p113"/>
            <p:cNvSpPr/>
            <p:nvPr/>
          </p:nvSpPr>
          <p:spPr>
            <a:xfrm>
              <a:off x="3280608" y="671177"/>
              <a:ext cx="288742" cy="249046"/>
            </a:xfrm>
            <a:custGeom>
              <a:rect b="b" l="l" r="r" t="t"/>
              <a:pathLst>
                <a:path extrusionOk="0" h="6211" w="7201">
                  <a:moveTo>
                    <a:pt x="107" y="1"/>
                  </a:moveTo>
                  <a:lnTo>
                    <a:pt x="0" y="134"/>
                  </a:lnTo>
                  <a:lnTo>
                    <a:pt x="3426" y="2115"/>
                  </a:lnTo>
                  <a:lnTo>
                    <a:pt x="0" y="4096"/>
                  </a:lnTo>
                  <a:lnTo>
                    <a:pt x="107" y="4230"/>
                  </a:lnTo>
                  <a:lnTo>
                    <a:pt x="3506" y="2276"/>
                  </a:lnTo>
                  <a:lnTo>
                    <a:pt x="3506" y="6210"/>
                  </a:lnTo>
                  <a:lnTo>
                    <a:pt x="3694" y="6210"/>
                  </a:lnTo>
                  <a:lnTo>
                    <a:pt x="3694" y="2276"/>
                  </a:lnTo>
                  <a:lnTo>
                    <a:pt x="7093" y="4230"/>
                  </a:lnTo>
                  <a:lnTo>
                    <a:pt x="7200" y="4096"/>
                  </a:lnTo>
                  <a:lnTo>
                    <a:pt x="3774" y="2115"/>
                  </a:lnTo>
                  <a:lnTo>
                    <a:pt x="6558" y="509"/>
                  </a:lnTo>
                  <a:cubicBezTo>
                    <a:pt x="6477" y="482"/>
                    <a:pt x="6397" y="456"/>
                    <a:pt x="6317" y="456"/>
                  </a:cubicBezTo>
                  <a:lnTo>
                    <a:pt x="3694" y="1955"/>
                  </a:lnTo>
                  <a:lnTo>
                    <a:pt x="3694" y="1"/>
                  </a:lnTo>
                  <a:lnTo>
                    <a:pt x="3506" y="1"/>
                  </a:lnTo>
                  <a:lnTo>
                    <a:pt x="3506" y="1955"/>
                  </a:lnTo>
                  <a:lnTo>
                    <a:pt x="107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87" name="Google Shape;2687;p113"/>
            <p:cNvSpPr/>
            <p:nvPr/>
          </p:nvSpPr>
          <p:spPr>
            <a:xfrm>
              <a:off x="3662662" y="776354"/>
              <a:ext cx="109506" cy="64437"/>
            </a:xfrm>
            <a:custGeom>
              <a:rect b="b" l="l" r="r" t="t"/>
              <a:pathLst>
                <a:path extrusionOk="0" h="1607" w="2731">
                  <a:moveTo>
                    <a:pt x="2543" y="1"/>
                  </a:moveTo>
                  <a:lnTo>
                    <a:pt x="1" y="1473"/>
                  </a:lnTo>
                  <a:lnTo>
                    <a:pt x="81" y="1607"/>
                  </a:lnTo>
                  <a:lnTo>
                    <a:pt x="2731" y="81"/>
                  </a:lnTo>
                  <a:cubicBezTo>
                    <a:pt x="2677" y="54"/>
                    <a:pt x="2597" y="27"/>
                    <a:pt x="254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88" name="Google Shape;2688;p113"/>
            <p:cNvSpPr/>
            <p:nvPr/>
          </p:nvSpPr>
          <p:spPr>
            <a:xfrm>
              <a:off x="3803246" y="797847"/>
              <a:ext cx="6496" cy="122378"/>
            </a:xfrm>
            <a:custGeom>
              <a:rect b="b" l="l" r="r" t="t"/>
              <a:pathLst>
                <a:path extrusionOk="0" h="3052" w="162">
                  <a:moveTo>
                    <a:pt x="1" y="0"/>
                  </a:moveTo>
                  <a:lnTo>
                    <a:pt x="1" y="3051"/>
                  </a:lnTo>
                  <a:lnTo>
                    <a:pt x="162" y="3051"/>
                  </a:lnTo>
                  <a:lnTo>
                    <a:pt x="162" y="107"/>
                  </a:lnTo>
                  <a:cubicBezTo>
                    <a:pt x="108" y="54"/>
                    <a:pt x="54" y="27"/>
                    <a:pt x="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89" name="Google Shape;2689;p113"/>
            <p:cNvSpPr/>
            <p:nvPr/>
          </p:nvSpPr>
          <p:spPr>
            <a:xfrm>
              <a:off x="2475641" y="1246463"/>
              <a:ext cx="2205" cy="4331"/>
            </a:xfrm>
            <a:custGeom>
              <a:rect b="b" l="l" r="r" t="t"/>
              <a:pathLst>
                <a:path extrusionOk="0" h="108" w="55">
                  <a:moveTo>
                    <a:pt x="54" y="0"/>
                  </a:moveTo>
                  <a:cubicBezTo>
                    <a:pt x="28" y="27"/>
                    <a:pt x="28" y="54"/>
                    <a:pt x="1" y="107"/>
                  </a:cubicBezTo>
                  <a:lnTo>
                    <a:pt x="54" y="107"/>
                  </a:lnTo>
                  <a:lnTo>
                    <a:pt x="5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90" name="Google Shape;2690;p113"/>
            <p:cNvSpPr/>
            <p:nvPr/>
          </p:nvSpPr>
          <p:spPr>
            <a:xfrm>
              <a:off x="2616265" y="1006036"/>
              <a:ext cx="2165" cy="2205"/>
            </a:xfrm>
            <a:custGeom>
              <a:rect b="b" l="l" r="r" t="t"/>
              <a:pathLst>
                <a:path extrusionOk="0" h="55" w="54">
                  <a:moveTo>
                    <a:pt x="54" y="1"/>
                  </a:moveTo>
                  <a:cubicBezTo>
                    <a:pt x="27" y="27"/>
                    <a:pt x="27" y="27"/>
                    <a:pt x="0" y="54"/>
                  </a:cubicBezTo>
                  <a:lnTo>
                    <a:pt x="54" y="27"/>
                  </a:lnTo>
                  <a:lnTo>
                    <a:pt x="54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91" name="Google Shape;2691;p113"/>
            <p:cNvSpPr/>
            <p:nvPr/>
          </p:nvSpPr>
          <p:spPr>
            <a:xfrm>
              <a:off x="2535748" y="1119794"/>
              <a:ext cx="82681" cy="51565"/>
            </a:xfrm>
            <a:custGeom>
              <a:rect b="b" l="l" r="r" t="t"/>
              <a:pathLst>
                <a:path extrusionOk="0" h="1286" w="2062">
                  <a:moveTo>
                    <a:pt x="81" y="1"/>
                  </a:moveTo>
                  <a:cubicBezTo>
                    <a:pt x="54" y="54"/>
                    <a:pt x="27" y="108"/>
                    <a:pt x="1" y="135"/>
                  </a:cubicBezTo>
                  <a:lnTo>
                    <a:pt x="1981" y="1285"/>
                  </a:lnTo>
                  <a:lnTo>
                    <a:pt x="2062" y="1125"/>
                  </a:lnTo>
                  <a:lnTo>
                    <a:pt x="8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92" name="Google Shape;2692;p113"/>
            <p:cNvSpPr/>
            <p:nvPr/>
          </p:nvSpPr>
          <p:spPr>
            <a:xfrm>
              <a:off x="2711778" y="921268"/>
              <a:ext cx="287659" cy="329521"/>
            </a:xfrm>
            <a:custGeom>
              <a:rect b="b" l="l" r="r" t="t"/>
              <a:pathLst>
                <a:path extrusionOk="0" h="8218" w="7174">
                  <a:moveTo>
                    <a:pt x="3507" y="0"/>
                  </a:moveTo>
                  <a:lnTo>
                    <a:pt x="3507" y="3961"/>
                  </a:lnTo>
                  <a:lnTo>
                    <a:pt x="81" y="1981"/>
                  </a:lnTo>
                  <a:lnTo>
                    <a:pt x="0" y="2141"/>
                  </a:lnTo>
                  <a:lnTo>
                    <a:pt x="3426" y="4095"/>
                  </a:lnTo>
                  <a:lnTo>
                    <a:pt x="0" y="6076"/>
                  </a:lnTo>
                  <a:lnTo>
                    <a:pt x="81" y="6236"/>
                  </a:lnTo>
                  <a:lnTo>
                    <a:pt x="3507" y="4256"/>
                  </a:lnTo>
                  <a:lnTo>
                    <a:pt x="3507" y="8217"/>
                  </a:lnTo>
                  <a:lnTo>
                    <a:pt x="3667" y="8217"/>
                  </a:lnTo>
                  <a:lnTo>
                    <a:pt x="3667" y="4256"/>
                  </a:lnTo>
                  <a:lnTo>
                    <a:pt x="7093" y="6236"/>
                  </a:lnTo>
                  <a:lnTo>
                    <a:pt x="7173" y="6076"/>
                  </a:lnTo>
                  <a:lnTo>
                    <a:pt x="3774" y="4095"/>
                  </a:lnTo>
                  <a:lnTo>
                    <a:pt x="7173" y="2141"/>
                  </a:lnTo>
                  <a:lnTo>
                    <a:pt x="7093" y="1981"/>
                  </a:lnTo>
                  <a:lnTo>
                    <a:pt x="3667" y="3961"/>
                  </a:lnTo>
                  <a:lnTo>
                    <a:pt x="3667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93" name="Google Shape;2693;p113"/>
            <p:cNvSpPr/>
            <p:nvPr/>
          </p:nvSpPr>
          <p:spPr>
            <a:xfrm>
              <a:off x="3092789" y="921268"/>
              <a:ext cx="288742" cy="328439"/>
            </a:xfrm>
            <a:custGeom>
              <a:rect b="b" l="l" r="r" t="t"/>
              <a:pathLst>
                <a:path extrusionOk="0" h="8191" w="7201">
                  <a:moveTo>
                    <a:pt x="3506" y="0"/>
                  </a:moveTo>
                  <a:lnTo>
                    <a:pt x="3506" y="3961"/>
                  </a:lnTo>
                  <a:lnTo>
                    <a:pt x="80" y="1981"/>
                  </a:lnTo>
                  <a:lnTo>
                    <a:pt x="0" y="2141"/>
                  </a:lnTo>
                  <a:lnTo>
                    <a:pt x="3426" y="4095"/>
                  </a:lnTo>
                  <a:lnTo>
                    <a:pt x="0" y="6076"/>
                  </a:lnTo>
                  <a:lnTo>
                    <a:pt x="80" y="6236"/>
                  </a:lnTo>
                  <a:lnTo>
                    <a:pt x="3506" y="4256"/>
                  </a:lnTo>
                  <a:lnTo>
                    <a:pt x="3506" y="8190"/>
                  </a:lnTo>
                  <a:lnTo>
                    <a:pt x="3694" y="8190"/>
                  </a:lnTo>
                  <a:lnTo>
                    <a:pt x="3694" y="4256"/>
                  </a:lnTo>
                  <a:lnTo>
                    <a:pt x="7093" y="6236"/>
                  </a:lnTo>
                  <a:lnTo>
                    <a:pt x="7200" y="6076"/>
                  </a:lnTo>
                  <a:lnTo>
                    <a:pt x="3774" y="4095"/>
                  </a:lnTo>
                  <a:lnTo>
                    <a:pt x="7200" y="2141"/>
                  </a:lnTo>
                  <a:lnTo>
                    <a:pt x="7093" y="1981"/>
                  </a:lnTo>
                  <a:lnTo>
                    <a:pt x="3694" y="3961"/>
                  </a:lnTo>
                  <a:lnTo>
                    <a:pt x="369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94" name="Google Shape;2694;p113"/>
            <p:cNvSpPr/>
            <p:nvPr/>
          </p:nvSpPr>
          <p:spPr>
            <a:xfrm>
              <a:off x="3474843" y="921268"/>
              <a:ext cx="287659" cy="328439"/>
            </a:xfrm>
            <a:custGeom>
              <a:rect b="b" l="l" r="r" t="t"/>
              <a:pathLst>
                <a:path extrusionOk="0" h="8191" w="7174">
                  <a:moveTo>
                    <a:pt x="3507" y="0"/>
                  </a:moveTo>
                  <a:lnTo>
                    <a:pt x="3480" y="3961"/>
                  </a:lnTo>
                  <a:lnTo>
                    <a:pt x="81" y="1981"/>
                  </a:lnTo>
                  <a:lnTo>
                    <a:pt x="1" y="2141"/>
                  </a:lnTo>
                  <a:lnTo>
                    <a:pt x="3400" y="4095"/>
                  </a:lnTo>
                  <a:lnTo>
                    <a:pt x="1" y="6076"/>
                  </a:lnTo>
                  <a:lnTo>
                    <a:pt x="81" y="6236"/>
                  </a:lnTo>
                  <a:lnTo>
                    <a:pt x="3480" y="4256"/>
                  </a:lnTo>
                  <a:lnTo>
                    <a:pt x="3480" y="8190"/>
                  </a:lnTo>
                  <a:lnTo>
                    <a:pt x="3668" y="8190"/>
                  </a:lnTo>
                  <a:lnTo>
                    <a:pt x="3668" y="4256"/>
                  </a:lnTo>
                  <a:lnTo>
                    <a:pt x="7094" y="6236"/>
                  </a:lnTo>
                  <a:lnTo>
                    <a:pt x="7174" y="6076"/>
                  </a:lnTo>
                  <a:lnTo>
                    <a:pt x="3748" y="4095"/>
                  </a:lnTo>
                  <a:lnTo>
                    <a:pt x="7174" y="2141"/>
                  </a:lnTo>
                  <a:lnTo>
                    <a:pt x="7094" y="1981"/>
                  </a:lnTo>
                  <a:lnTo>
                    <a:pt x="3668" y="3961"/>
                  </a:lnTo>
                  <a:lnTo>
                    <a:pt x="3668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95" name="Google Shape;2695;p113"/>
            <p:cNvSpPr/>
            <p:nvPr/>
          </p:nvSpPr>
          <p:spPr>
            <a:xfrm>
              <a:off x="3855854" y="953467"/>
              <a:ext cx="287659" cy="296240"/>
            </a:xfrm>
            <a:custGeom>
              <a:rect b="b" l="l" r="r" t="t"/>
              <a:pathLst>
                <a:path extrusionOk="0" h="7388" w="7174">
                  <a:moveTo>
                    <a:pt x="3507" y="0"/>
                  </a:moveTo>
                  <a:lnTo>
                    <a:pt x="3507" y="3158"/>
                  </a:lnTo>
                  <a:lnTo>
                    <a:pt x="81" y="1178"/>
                  </a:lnTo>
                  <a:lnTo>
                    <a:pt x="0" y="1312"/>
                  </a:lnTo>
                  <a:lnTo>
                    <a:pt x="3426" y="3292"/>
                  </a:lnTo>
                  <a:lnTo>
                    <a:pt x="0" y="5273"/>
                  </a:lnTo>
                  <a:lnTo>
                    <a:pt x="81" y="5433"/>
                  </a:lnTo>
                  <a:lnTo>
                    <a:pt x="3507" y="3453"/>
                  </a:lnTo>
                  <a:lnTo>
                    <a:pt x="3507" y="7387"/>
                  </a:lnTo>
                  <a:lnTo>
                    <a:pt x="3667" y="7387"/>
                  </a:lnTo>
                  <a:lnTo>
                    <a:pt x="3667" y="3453"/>
                  </a:lnTo>
                  <a:lnTo>
                    <a:pt x="7093" y="5407"/>
                  </a:lnTo>
                  <a:lnTo>
                    <a:pt x="7174" y="5273"/>
                  </a:lnTo>
                  <a:lnTo>
                    <a:pt x="3748" y="3292"/>
                  </a:lnTo>
                  <a:lnTo>
                    <a:pt x="5434" y="2329"/>
                  </a:lnTo>
                  <a:cubicBezTo>
                    <a:pt x="5380" y="2302"/>
                    <a:pt x="5354" y="2248"/>
                    <a:pt x="5327" y="2195"/>
                  </a:cubicBezTo>
                  <a:lnTo>
                    <a:pt x="3667" y="3158"/>
                  </a:lnTo>
                  <a:lnTo>
                    <a:pt x="3667" y="187"/>
                  </a:lnTo>
                  <a:cubicBezTo>
                    <a:pt x="3614" y="134"/>
                    <a:pt x="3560" y="80"/>
                    <a:pt x="350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96" name="Google Shape;2696;p113"/>
            <p:cNvSpPr/>
            <p:nvPr/>
          </p:nvSpPr>
          <p:spPr>
            <a:xfrm>
              <a:off x="2417699" y="1498640"/>
              <a:ext cx="7538" cy="9704"/>
            </a:xfrm>
            <a:custGeom>
              <a:rect b="b" l="l" r="r" t="t"/>
              <a:pathLst>
                <a:path extrusionOk="0" h="242" w="188">
                  <a:moveTo>
                    <a:pt x="1" y="1"/>
                  </a:moveTo>
                  <a:cubicBezTo>
                    <a:pt x="1" y="54"/>
                    <a:pt x="1" y="135"/>
                    <a:pt x="1" y="188"/>
                  </a:cubicBezTo>
                  <a:lnTo>
                    <a:pt x="108" y="242"/>
                  </a:lnTo>
                  <a:lnTo>
                    <a:pt x="188" y="108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97" name="Google Shape;2697;p113"/>
            <p:cNvSpPr/>
            <p:nvPr/>
          </p:nvSpPr>
          <p:spPr>
            <a:xfrm>
              <a:off x="2518586" y="1259335"/>
              <a:ext cx="287659" cy="328439"/>
            </a:xfrm>
            <a:custGeom>
              <a:rect b="b" l="l" r="r" t="t"/>
              <a:pathLst>
                <a:path extrusionOk="0" h="8191" w="7174">
                  <a:moveTo>
                    <a:pt x="3507" y="0"/>
                  </a:moveTo>
                  <a:lnTo>
                    <a:pt x="3507" y="3935"/>
                  </a:lnTo>
                  <a:lnTo>
                    <a:pt x="81" y="1981"/>
                  </a:lnTo>
                  <a:lnTo>
                    <a:pt x="0" y="2115"/>
                  </a:lnTo>
                  <a:lnTo>
                    <a:pt x="3426" y="4095"/>
                  </a:lnTo>
                  <a:lnTo>
                    <a:pt x="0" y="6076"/>
                  </a:lnTo>
                  <a:lnTo>
                    <a:pt x="81" y="6210"/>
                  </a:lnTo>
                  <a:lnTo>
                    <a:pt x="3507" y="4229"/>
                  </a:lnTo>
                  <a:lnTo>
                    <a:pt x="3507" y="8191"/>
                  </a:lnTo>
                  <a:lnTo>
                    <a:pt x="3667" y="8191"/>
                  </a:lnTo>
                  <a:lnTo>
                    <a:pt x="3667" y="4229"/>
                  </a:lnTo>
                  <a:lnTo>
                    <a:pt x="7093" y="6210"/>
                  </a:lnTo>
                  <a:lnTo>
                    <a:pt x="7174" y="6076"/>
                  </a:lnTo>
                  <a:lnTo>
                    <a:pt x="3748" y="4095"/>
                  </a:lnTo>
                  <a:lnTo>
                    <a:pt x="7174" y="2115"/>
                  </a:lnTo>
                  <a:lnTo>
                    <a:pt x="7093" y="1981"/>
                  </a:lnTo>
                  <a:lnTo>
                    <a:pt x="3667" y="3935"/>
                  </a:lnTo>
                  <a:lnTo>
                    <a:pt x="3667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98" name="Google Shape;2698;p113"/>
            <p:cNvSpPr/>
            <p:nvPr/>
          </p:nvSpPr>
          <p:spPr>
            <a:xfrm>
              <a:off x="2899597" y="1259335"/>
              <a:ext cx="287659" cy="328439"/>
            </a:xfrm>
            <a:custGeom>
              <a:rect b="b" l="l" r="r" t="t"/>
              <a:pathLst>
                <a:path extrusionOk="0" h="8191" w="7174">
                  <a:moveTo>
                    <a:pt x="3507" y="0"/>
                  </a:moveTo>
                  <a:lnTo>
                    <a:pt x="3507" y="3935"/>
                  </a:lnTo>
                  <a:lnTo>
                    <a:pt x="81" y="1954"/>
                  </a:lnTo>
                  <a:lnTo>
                    <a:pt x="0" y="2115"/>
                  </a:lnTo>
                  <a:lnTo>
                    <a:pt x="3426" y="4095"/>
                  </a:lnTo>
                  <a:lnTo>
                    <a:pt x="0" y="6049"/>
                  </a:lnTo>
                  <a:lnTo>
                    <a:pt x="81" y="6210"/>
                  </a:lnTo>
                  <a:lnTo>
                    <a:pt x="3507" y="4229"/>
                  </a:lnTo>
                  <a:lnTo>
                    <a:pt x="3507" y="8191"/>
                  </a:lnTo>
                  <a:lnTo>
                    <a:pt x="3667" y="8191"/>
                  </a:lnTo>
                  <a:lnTo>
                    <a:pt x="3667" y="4229"/>
                  </a:lnTo>
                  <a:lnTo>
                    <a:pt x="7093" y="6210"/>
                  </a:lnTo>
                  <a:lnTo>
                    <a:pt x="7173" y="6049"/>
                  </a:lnTo>
                  <a:lnTo>
                    <a:pt x="3774" y="4095"/>
                  </a:lnTo>
                  <a:lnTo>
                    <a:pt x="7173" y="2115"/>
                  </a:lnTo>
                  <a:lnTo>
                    <a:pt x="7093" y="1954"/>
                  </a:lnTo>
                  <a:lnTo>
                    <a:pt x="3667" y="3935"/>
                  </a:lnTo>
                  <a:lnTo>
                    <a:pt x="369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99" name="Google Shape;2699;p113"/>
            <p:cNvSpPr/>
            <p:nvPr/>
          </p:nvSpPr>
          <p:spPr>
            <a:xfrm>
              <a:off x="3280608" y="1259335"/>
              <a:ext cx="288742" cy="328439"/>
            </a:xfrm>
            <a:custGeom>
              <a:rect b="b" l="l" r="r" t="t"/>
              <a:pathLst>
                <a:path extrusionOk="0" h="8191" w="7201">
                  <a:moveTo>
                    <a:pt x="3506" y="0"/>
                  </a:moveTo>
                  <a:lnTo>
                    <a:pt x="3506" y="3935"/>
                  </a:lnTo>
                  <a:lnTo>
                    <a:pt x="107" y="1954"/>
                  </a:lnTo>
                  <a:lnTo>
                    <a:pt x="0" y="2115"/>
                  </a:lnTo>
                  <a:lnTo>
                    <a:pt x="3426" y="4095"/>
                  </a:lnTo>
                  <a:lnTo>
                    <a:pt x="0" y="6049"/>
                  </a:lnTo>
                  <a:lnTo>
                    <a:pt x="107" y="6210"/>
                  </a:lnTo>
                  <a:lnTo>
                    <a:pt x="3506" y="4229"/>
                  </a:lnTo>
                  <a:lnTo>
                    <a:pt x="3506" y="8191"/>
                  </a:lnTo>
                  <a:lnTo>
                    <a:pt x="3694" y="8191"/>
                  </a:lnTo>
                  <a:lnTo>
                    <a:pt x="3694" y="4229"/>
                  </a:lnTo>
                  <a:lnTo>
                    <a:pt x="7093" y="6210"/>
                  </a:lnTo>
                  <a:lnTo>
                    <a:pt x="7200" y="6049"/>
                  </a:lnTo>
                  <a:lnTo>
                    <a:pt x="3774" y="4095"/>
                  </a:lnTo>
                  <a:lnTo>
                    <a:pt x="7200" y="2115"/>
                  </a:lnTo>
                  <a:lnTo>
                    <a:pt x="7120" y="1954"/>
                  </a:lnTo>
                  <a:lnTo>
                    <a:pt x="3694" y="3935"/>
                  </a:lnTo>
                  <a:lnTo>
                    <a:pt x="369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00" name="Google Shape;2700;p113"/>
            <p:cNvSpPr/>
            <p:nvPr/>
          </p:nvSpPr>
          <p:spPr>
            <a:xfrm>
              <a:off x="3662662" y="1258252"/>
              <a:ext cx="287659" cy="329521"/>
            </a:xfrm>
            <a:custGeom>
              <a:rect b="b" l="l" r="r" t="t"/>
              <a:pathLst>
                <a:path extrusionOk="0" h="8218" w="7174">
                  <a:moveTo>
                    <a:pt x="3507" y="0"/>
                  </a:moveTo>
                  <a:lnTo>
                    <a:pt x="3507" y="3962"/>
                  </a:lnTo>
                  <a:lnTo>
                    <a:pt x="81" y="1981"/>
                  </a:lnTo>
                  <a:lnTo>
                    <a:pt x="1" y="2142"/>
                  </a:lnTo>
                  <a:lnTo>
                    <a:pt x="3400" y="4122"/>
                  </a:lnTo>
                  <a:lnTo>
                    <a:pt x="1" y="6076"/>
                  </a:lnTo>
                  <a:lnTo>
                    <a:pt x="81" y="6237"/>
                  </a:lnTo>
                  <a:lnTo>
                    <a:pt x="3507" y="4256"/>
                  </a:lnTo>
                  <a:lnTo>
                    <a:pt x="3507" y="8218"/>
                  </a:lnTo>
                  <a:lnTo>
                    <a:pt x="3668" y="8218"/>
                  </a:lnTo>
                  <a:lnTo>
                    <a:pt x="3668" y="4256"/>
                  </a:lnTo>
                  <a:lnTo>
                    <a:pt x="7094" y="6237"/>
                  </a:lnTo>
                  <a:lnTo>
                    <a:pt x="7174" y="6076"/>
                  </a:lnTo>
                  <a:lnTo>
                    <a:pt x="3748" y="4122"/>
                  </a:lnTo>
                  <a:lnTo>
                    <a:pt x="7174" y="2142"/>
                  </a:lnTo>
                  <a:lnTo>
                    <a:pt x="7094" y="1981"/>
                  </a:lnTo>
                  <a:lnTo>
                    <a:pt x="3668" y="3962"/>
                  </a:lnTo>
                  <a:lnTo>
                    <a:pt x="3668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01" name="Google Shape;2701;p113"/>
            <p:cNvSpPr/>
            <p:nvPr/>
          </p:nvSpPr>
          <p:spPr>
            <a:xfrm>
              <a:off x="4043673" y="1258252"/>
              <a:ext cx="193230" cy="329521"/>
            </a:xfrm>
            <a:custGeom>
              <a:rect b="b" l="l" r="r" t="t"/>
              <a:pathLst>
                <a:path extrusionOk="0" h="8218" w="4819">
                  <a:moveTo>
                    <a:pt x="3507" y="0"/>
                  </a:moveTo>
                  <a:lnTo>
                    <a:pt x="3507" y="3962"/>
                  </a:lnTo>
                  <a:lnTo>
                    <a:pt x="81" y="1981"/>
                  </a:lnTo>
                  <a:lnTo>
                    <a:pt x="0" y="2142"/>
                  </a:lnTo>
                  <a:lnTo>
                    <a:pt x="3426" y="4096"/>
                  </a:lnTo>
                  <a:lnTo>
                    <a:pt x="0" y="6076"/>
                  </a:lnTo>
                  <a:lnTo>
                    <a:pt x="81" y="6237"/>
                  </a:lnTo>
                  <a:lnTo>
                    <a:pt x="3507" y="4256"/>
                  </a:lnTo>
                  <a:lnTo>
                    <a:pt x="3507" y="8218"/>
                  </a:lnTo>
                  <a:lnTo>
                    <a:pt x="3667" y="8218"/>
                  </a:lnTo>
                  <a:lnTo>
                    <a:pt x="3667" y="4256"/>
                  </a:lnTo>
                  <a:lnTo>
                    <a:pt x="4818" y="4925"/>
                  </a:lnTo>
                  <a:cubicBezTo>
                    <a:pt x="4818" y="4845"/>
                    <a:pt x="4818" y="4765"/>
                    <a:pt x="4792" y="4711"/>
                  </a:cubicBezTo>
                  <a:lnTo>
                    <a:pt x="3774" y="4096"/>
                  </a:lnTo>
                  <a:lnTo>
                    <a:pt x="4604" y="3614"/>
                  </a:lnTo>
                  <a:cubicBezTo>
                    <a:pt x="4604" y="3560"/>
                    <a:pt x="4577" y="3507"/>
                    <a:pt x="4577" y="3453"/>
                  </a:cubicBezTo>
                  <a:lnTo>
                    <a:pt x="3667" y="3962"/>
                  </a:lnTo>
                  <a:lnTo>
                    <a:pt x="3667" y="295"/>
                  </a:lnTo>
                  <a:cubicBezTo>
                    <a:pt x="3641" y="188"/>
                    <a:pt x="3614" y="108"/>
                    <a:pt x="358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02" name="Google Shape;2702;p113"/>
            <p:cNvSpPr/>
            <p:nvPr/>
          </p:nvSpPr>
          <p:spPr>
            <a:xfrm>
              <a:off x="2423072" y="1578074"/>
              <a:ext cx="195355" cy="328439"/>
            </a:xfrm>
            <a:custGeom>
              <a:rect b="b" l="l" r="r" t="t"/>
              <a:pathLst>
                <a:path extrusionOk="0" h="8191" w="4872">
                  <a:moveTo>
                    <a:pt x="1205" y="1"/>
                  </a:moveTo>
                  <a:lnTo>
                    <a:pt x="1205" y="3935"/>
                  </a:lnTo>
                  <a:lnTo>
                    <a:pt x="0" y="3266"/>
                  </a:lnTo>
                  <a:lnTo>
                    <a:pt x="0" y="3266"/>
                  </a:lnTo>
                  <a:cubicBezTo>
                    <a:pt x="0" y="3320"/>
                    <a:pt x="27" y="3400"/>
                    <a:pt x="27" y="3480"/>
                  </a:cubicBezTo>
                  <a:lnTo>
                    <a:pt x="1098" y="4096"/>
                  </a:lnTo>
                  <a:lnTo>
                    <a:pt x="214" y="4604"/>
                  </a:lnTo>
                  <a:cubicBezTo>
                    <a:pt x="241" y="4658"/>
                    <a:pt x="241" y="4738"/>
                    <a:pt x="268" y="4792"/>
                  </a:cubicBezTo>
                  <a:lnTo>
                    <a:pt x="1205" y="4256"/>
                  </a:lnTo>
                  <a:lnTo>
                    <a:pt x="1205" y="8030"/>
                  </a:lnTo>
                  <a:cubicBezTo>
                    <a:pt x="1205" y="8084"/>
                    <a:pt x="1232" y="8137"/>
                    <a:pt x="1258" y="8191"/>
                  </a:cubicBezTo>
                  <a:lnTo>
                    <a:pt x="1365" y="8191"/>
                  </a:lnTo>
                  <a:lnTo>
                    <a:pt x="1365" y="4256"/>
                  </a:lnTo>
                  <a:lnTo>
                    <a:pt x="4791" y="6210"/>
                  </a:lnTo>
                  <a:lnTo>
                    <a:pt x="4872" y="6076"/>
                  </a:lnTo>
                  <a:lnTo>
                    <a:pt x="1446" y="4096"/>
                  </a:lnTo>
                  <a:lnTo>
                    <a:pt x="4872" y="2115"/>
                  </a:lnTo>
                  <a:lnTo>
                    <a:pt x="4791" y="1981"/>
                  </a:lnTo>
                  <a:lnTo>
                    <a:pt x="1365" y="3935"/>
                  </a:lnTo>
                  <a:lnTo>
                    <a:pt x="136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03" name="Google Shape;2703;p113"/>
            <p:cNvSpPr/>
            <p:nvPr/>
          </p:nvSpPr>
          <p:spPr>
            <a:xfrm>
              <a:off x="2711778" y="1578074"/>
              <a:ext cx="287659" cy="328439"/>
            </a:xfrm>
            <a:custGeom>
              <a:rect b="b" l="l" r="r" t="t"/>
              <a:pathLst>
                <a:path extrusionOk="0" h="8191" w="7174">
                  <a:moveTo>
                    <a:pt x="3507" y="1"/>
                  </a:moveTo>
                  <a:lnTo>
                    <a:pt x="3507" y="3935"/>
                  </a:lnTo>
                  <a:lnTo>
                    <a:pt x="81" y="1981"/>
                  </a:lnTo>
                  <a:lnTo>
                    <a:pt x="0" y="2115"/>
                  </a:lnTo>
                  <a:lnTo>
                    <a:pt x="3426" y="4096"/>
                  </a:lnTo>
                  <a:lnTo>
                    <a:pt x="0" y="6076"/>
                  </a:lnTo>
                  <a:lnTo>
                    <a:pt x="81" y="6210"/>
                  </a:lnTo>
                  <a:lnTo>
                    <a:pt x="3507" y="4256"/>
                  </a:lnTo>
                  <a:lnTo>
                    <a:pt x="3507" y="8191"/>
                  </a:lnTo>
                  <a:lnTo>
                    <a:pt x="3667" y="8191"/>
                  </a:lnTo>
                  <a:lnTo>
                    <a:pt x="3667" y="4256"/>
                  </a:lnTo>
                  <a:lnTo>
                    <a:pt x="7093" y="6210"/>
                  </a:lnTo>
                  <a:lnTo>
                    <a:pt x="7173" y="6076"/>
                  </a:lnTo>
                  <a:lnTo>
                    <a:pt x="3774" y="4096"/>
                  </a:lnTo>
                  <a:lnTo>
                    <a:pt x="7173" y="2115"/>
                  </a:lnTo>
                  <a:lnTo>
                    <a:pt x="7093" y="1981"/>
                  </a:lnTo>
                  <a:lnTo>
                    <a:pt x="3667" y="3935"/>
                  </a:lnTo>
                  <a:lnTo>
                    <a:pt x="3667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04" name="Google Shape;2704;p113"/>
            <p:cNvSpPr/>
            <p:nvPr/>
          </p:nvSpPr>
          <p:spPr>
            <a:xfrm>
              <a:off x="3092789" y="1578074"/>
              <a:ext cx="288742" cy="328439"/>
            </a:xfrm>
            <a:custGeom>
              <a:rect b="b" l="l" r="r" t="t"/>
              <a:pathLst>
                <a:path extrusionOk="0" h="8191" w="7201">
                  <a:moveTo>
                    <a:pt x="3506" y="1"/>
                  </a:moveTo>
                  <a:lnTo>
                    <a:pt x="3506" y="3935"/>
                  </a:lnTo>
                  <a:lnTo>
                    <a:pt x="80" y="1981"/>
                  </a:lnTo>
                  <a:lnTo>
                    <a:pt x="0" y="2115"/>
                  </a:lnTo>
                  <a:lnTo>
                    <a:pt x="3426" y="4096"/>
                  </a:lnTo>
                  <a:lnTo>
                    <a:pt x="0" y="6076"/>
                  </a:lnTo>
                  <a:lnTo>
                    <a:pt x="80" y="6210"/>
                  </a:lnTo>
                  <a:lnTo>
                    <a:pt x="3506" y="4230"/>
                  </a:lnTo>
                  <a:lnTo>
                    <a:pt x="3506" y="8191"/>
                  </a:lnTo>
                  <a:lnTo>
                    <a:pt x="3694" y="8191"/>
                  </a:lnTo>
                  <a:lnTo>
                    <a:pt x="3694" y="4230"/>
                  </a:lnTo>
                  <a:lnTo>
                    <a:pt x="7093" y="6210"/>
                  </a:lnTo>
                  <a:lnTo>
                    <a:pt x="7200" y="6076"/>
                  </a:lnTo>
                  <a:lnTo>
                    <a:pt x="3774" y="4096"/>
                  </a:lnTo>
                  <a:lnTo>
                    <a:pt x="7200" y="2115"/>
                  </a:lnTo>
                  <a:lnTo>
                    <a:pt x="7093" y="1981"/>
                  </a:lnTo>
                  <a:lnTo>
                    <a:pt x="3694" y="3935"/>
                  </a:lnTo>
                  <a:lnTo>
                    <a:pt x="3694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05" name="Google Shape;2705;p113"/>
            <p:cNvSpPr/>
            <p:nvPr/>
          </p:nvSpPr>
          <p:spPr>
            <a:xfrm>
              <a:off x="3474843" y="1578074"/>
              <a:ext cx="287659" cy="328439"/>
            </a:xfrm>
            <a:custGeom>
              <a:rect b="b" l="l" r="r" t="t"/>
              <a:pathLst>
                <a:path extrusionOk="0" h="8191" w="7174">
                  <a:moveTo>
                    <a:pt x="3507" y="1"/>
                  </a:moveTo>
                  <a:lnTo>
                    <a:pt x="3507" y="3935"/>
                  </a:lnTo>
                  <a:lnTo>
                    <a:pt x="81" y="1955"/>
                  </a:lnTo>
                  <a:lnTo>
                    <a:pt x="1" y="2115"/>
                  </a:lnTo>
                  <a:lnTo>
                    <a:pt x="3400" y="4096"/>
                  </a:lnTo>
                  <a:lnTo>
                    <a:pt x="1" y="6050"/>
                  </a:lnTo>
                  <a:lnTo>
                    <a:pt x="81" y="6210"/>
                  </a:lnTo>
                  <a:lnTo>
                    <a:pt x="3507" y="4230"/>
                  </a:lnTo>
                  <a:lnTo>
                    <a:pt x="3480" y="8191"/>
                  </a:lnTo>
                  <a:lnTo>
                    <a:pt x="3668" y="8191"/>
                  </a:lnTo>
                  <a:lnTo>
                    <a:pt x="3668" y="4230"/>
                  </a:lnTo>
                  <a:lnTo>
                    <a:pt x="7094" y="6210"/>
                  </a:lnTo>
                  <a:lnTo>
                    <a:pt x="7174" y="6050"/>
                  </a:lnTo>
                  <a:lnTo>
                    <a:pt x="3748" y="4096"/>
                  </a:lnTo>
                  <a:lnTo>
                    <a:pt x="7174" y="2115"/>
                  </a:lnTo>
                  <a:lnTo>
                    <a:pt x="7094" y="1955"/>
                  </a:lnTo>
                  <a:lnTo>
                    <a:pt x="3668" y="3935"/>
                  </a:lnTo>
                  <a:lnTo>
                    <a:pt x="3668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06" name="Google Shape;2706;p113"/>
            <p:cNvSpPr/>
            <p:nvPr/>
          </p:nvSpPr>
          <p:spPr>
            <a:xfrm>
              <a:off x="3855854" y="1578074"/>
              <a:ext cx="287659" cy="328439"/>
            </a:xfrm>
            <a:custGeom>
              <a:rect b="b" l="l" r="r" t="t"/>
              <a:pathLst>
                <a:path extrusionOk="0" h="8191" w="7174">
                  <a:moveTo>
                    <a:pt x="3507" y="1"/>
                  </a:moveTo>
                  <a:lnTo>
                    <a:pt x="3507" y="3935"/>
                  </a:lnTo>
                  <a:lnTo>
                    <a:pt x="81" y="1955"/>
                  </a:lnTo>
                  <a:lnTo>
                    <a:pt x="0" y="2115"/>
                  </a:lnTo>
                  <a:lnTo>
                    <a:pt x="3426" y="4096"/>
                  </a:lnTo>
                  <a:lnTo>
                    <a:pt x="0" y="6050"/>
                  </a:lnTo>
                  <a:lnTo>
                    <a:pt x="81" y="6210"/>
                  </a:lnTo>
                  <a:lnTo>
                    <a:pt x="3507" y="4230"/>
                  </a:lnTo>
                  <a:lnTo>
                    <a:pt x="3507" y="8191"/>
                  </a:lnTo>
                  <a:lnTo>
                    <a:pt x="3667" y="8191"/>
                  </a:lnTo>
                  <a:lnTo>
                    <a:pt x="3667" y="4230"/>
                  </a:lnTo>
                  <a:lnTo>
                    <a:pt x="7093" y="6210"/>
                  </a:lnTo>
                  <a:lnTo>
                    <a:pt x="7174" y="6050"/>
                  </a:lnTo>
                  <a:lnTo>
                    <a:pt x="3748" y="4096"/>
                  </a:lnTo>
                  <a:lnTo>
                    <a:pt x="7174" y="2115"/>
                  </a:lnTo>
                  <a:lnTo>
                    <a:pt x="7093" y="1955"/>
                  </a:lnTo>
                  <a:lnTo>
                    <a:pt x="3667" y="3935"/>
                  </a:lnTo>
                  <a:lnTo>
                    <a:pt x="3667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07" name="Google Shape;2707;p113"/>
            <p:cNvSpPr/>
            <p:nvPr/>
          </p:nvSpPr>
          <p:spPr>
            <a:xfrm>
              <a:off x="2518586" y="1919388"/>
              <a:ext cx="287659" cy="293033"/>
            </a:xfrm>
            <a:custGeom>
              <a:rect b="b" l="l" r="r" t="t"/>
              <a:pathLst>
                <a:path extrusionOk="0" h="7308" w="7174">
                  <a:moveTo>
                    <a:pt x="3507" y="0"/>
                  </a:moveTo>
                  <a:lnTo>
                    <a:pt x="3507" y="3961"/>
                  </a:lnTo>
                  <a:lnTo>
                    <a:pt x="81" y="1981"/>
                  </a:lnTo>
                  <a:lnTo>
                    <a:pt x="0" y="2141"/>
                  </a:lnTo>
                  <a:lnTo>
                    <a:pt x="3426" y="4095"/>
                  </a:lnTo>
                  <a:lnTo>
                    <a:pt x="1767" y="5059"/>
                  </a:lnTo>
                  <a:cubicBezTo>
                    <a:pt x="1821" y="5086"/>
                    <a:pt x="1847" y="5139"/>
                    <a:pt x="1874" y="5193"/>
                  </a:cubicBezTo>
                  <a:lnTo>
                    <a:pt x="3507" y="4256"/>
                  </a:lnTo>
                  <a:lnTo>
                    <a:pt x="3507" y="7120"/>
                  </a:lnTo>
                  <a:cubicBezTo>
                    <a:pt x="3560" y="7200"/>
                    <a:pt x="3614" y="7254"/>
                    <a:pt x="3667" y="7307"/>
                  </a:cubicBezTo>
                  <a:lnTo>
                    <a:pt x="3667" y="4256"/>
                  </a:lnTo>
                  <a:lnTo>
                    <a:pt x="7093" y="6236"/>
                  </a:lnTo>
                  <a:lnTo>
                    <a:pt x="7174" y="6076"/>
                  </a:lnTo>
                  <a:lnTo>
                    <a:pt x="3748" y="4095"/>
                  </a:lnTo>
                  <a:lnTo>
                    <a:pt x="7174" y="2141"/>
                  </a:lnTo>
                  <a:lnTo>
                    <a:pt x="7093" y="1981"/>
                  </a:lnTo>
                  <a:lnTo>
                    <a:pt x="3667" y="3961"/>
                  </a:lnTo>
                  <a:lnTo>
                    <a:pt x="3667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08" name="Google Shape;2708;p113"/>
            <p:cNvSpPr/>
            <p:nvPr/>
          </p:nvSpPr>
          <p:spPr>
            <a:xfrm>
              <a:off x="2899597" y="1919388"/>
              <a:ext cx="287659" cy="328439"/>
            </a:xfrm>
            <a:custGeom>
              <a:rect b="b" l="l" r="r" t="t"/>
              <a:pathLst>
                <a:path extrusionOk="0" h="8191" w="7174">
                  <a:moveTo>
                    <a:pt x="3507" y="0"/>
                  </a:moveTo>
                  <a:lnTo>
                    <a:pt x="3507" y="3961"/>
                  </a:lnTo>
                  <a:lnTo>
                    <a:pt x="81" y="1981"/>
                  </a:lnTo>
                  <a:lnTo>
                    <a:pt x="0" y="2141"/>
                  </a:lnTo>
                  <a:lnTo>
                    <a:pt x="3426" y="4095"/>
                  </a:lnTo>
                  <a:lnTo>
                    <a:pt x="0" y="6076"/>
                  </a:lnTo>
                  <a:lnTo>
                    <a:pt x="81" y="6236"/>
                  </a:lnTo>
                  <a:lnTo>
                    <a:pt x="3507" y="4256"/>
                  </a:lnTo>
                  <a:lnTo>
                    <a:pt x="3507" y="8190"/>
                  </a:lnTo>
                  <a:lnTo>
                    <a:pt x="3667" y="8190"/>
                  </a:lnTo>
                  <a:lnTo>
                    <a:pt x="3667" y="4256"/>
                  </a:lnTo>
                  <a:lnTo>
                    <a:pt x="7093" y="6236"/>
                  </a:lnTo>
                  <a:lnTo>
                    <a:pt x="7173" y="6076"/>
                  </a:lnTo>
                  <a:lnTo>
                    <a:pt x="3774" y="4095"/>
                  </a:lnTo>
                  <a:lnTo>
                    <a:pt x="7173" y="2141"/>
                  </a:lnTo>
                  <a:lnTo>
                    <a:pt x="7093" y="1981"/>
                  </a:lnTo>
                  <a:lnTo>
                    <a:pt x="3667" y="3961"/>
                  </a:lnTo>
                  <a:lnTo>
                    <a:pt x="3667" y="3961"/>
                  </a:lnTo>
                  <a:lnTo>
                    <a:pt x="369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09" name="Google Shape;2709;p113"/>
            <p:cNvSpPr/>
            <p:nvPr/>
          </p:nvSpPr>
          <p:spPr>
            <a:xfrm>
              <a:off x="3280608" y="1919388"/>
              <a:ext cx="288742" cy="328439"/>
            </a:xfrm>
            <a:custGeom>
              <a:rect b="b" l="l" r="r" t="t"/>
              <a:pathLst>
                <a:path extrusionOk="0" h="8191" w="7201">
                  <a:moveTo>
                    <a:pt x="3506" y="0"/>
                  </a:moveTo>
                  <a:lnTo>
                    <a:pt x="3506" y="3961"/>
                  </a:lnTo>
                  <a:lnTo>
                    <a:pt x="107" y="1981"/>
                  </a:lnTo>
                  <a:lnTo>
                    <a:pt x="0" y="2115"/>
                  </a:lnTo>
                  <a:lnTo>
                    <a:pt x="3426" y="4095"/>
                  </a:lnTo>
                  <a:lnTo>
                    <a:pt x="0" y="6076"/>
                  </a:lnTo>
                  <a:lnTo>
                    <a:pt x="107" y="6236"/>
                  </a:lnTo>
                  <a:lnTo>
                    <a:pt x="3506" y="4256"/>
                  </a:lnTo>
                  <a:lnTo>
                    <a:pt x="3506" y="8190"/>
                  </a:lnTo>
                  <a:lnTo>
                    <a:pt x="3694" y="8190"/>
                  </a:lnTo>
                  <a:lnTo>
                    <a:pt x="3694" y="4256"/>
                  </a:lnTo>
                  <a:lnTo>
                    <a:pt x="7093" y="6236"/>
                  </a:lnTo>
                  <a:lnTo>
                    <a:pt x="7200" y="6076"/>
                  </a:lnTo>
                  <a:lnTo>
                    <a:pt x="3774" y="4095"/>
                  </a:lnTo>
                  <a:lnTo>
                    <a:pt x="7200" y="2115"/>
                  </a:lnTo>
                  <a:lnTo>
                    <a:pt x="7120" y="1981"/>
                  </a:lnTo>
                  <a:lnTo>
                    <a:pt x="3694" y="3961"/>
                  </a:lnTo>
                  <a:lnTo>
                    <a:pt x="369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10" name="Google Shape;2710;p113"/>
            <p:cNvSpPr/>
            <p:nvPr/>
          </p:nvSpPr>
          <p:spPr>
            <a:xfrm>
              <a:off x="3662662" y="1919388"/>
              <a:ext cx="287659" cy="328439"/>
            </a:xfrm>
            <a:custGeom>
              <a:rect b="b" l="l" r="r" t="t"/>
              <a:pathLst>
                <a:path extrusionOk="0" h="8191" w="7174">
                  <a:moveTo>
                    <a:pt x="3507" y="0"/>
                  </a:moveTo>
                  <a:lnTo>
                    <a:pt x="3507" y="3961"/>
                  </a:lnTo>
                  <a:lnTo>
                    <a:pt x="81" y="1981"/>
                  </a:lnTo>
                  <a:lnTo>
                    <a:pt x="1" y="2115"/>
                  </a:lnTo>
                  <a:lnTo>
                    <a:pt x="3400" y="4095"/>
                  </a:lnTo>
                  <a:lnTo>
                    <a:pt x="1" y="6076"/>
                  </a:lnTo>
                  <a:lnTo>
                    <a:pt x="81" y="6210"/>
                  </a:lnTo>
                  <a:lnTo>
                    <a:pt x="3507" y="4256"/>
                  </a:lnTo>
                  <a:lnTo>
                    <a:pt x="3507" y="8190"/>
                  </a:lnTo>
                  <a:lnTo>
                    <a:pt x="3668" y="8190"/>
                  </a:lnTo>
                  <a:lnTo>
                    <a:pt x="3668" y="4256"/>
                  </a:lnTo>
                  <a:lnTo>
                    <a:pt x="7094" y="6210"/>
                  </a:lnTo>
                  <a:lnTo>
                    <a:pt x="7174" y="6076"/>
                  </a:lnTo>
                  <a:lnTo>
                    <a:pt x="3748" y="4095"/>
                  </a:lnTo>
                  <a:lnTo>
                    <a:pt x="7174" y="2115"/>
                  </a:lnTo>
                  <a:lnTo>
                    <a:pt x="7094" y="1981"/>
                  </a:lnTo>
                  <a:lnTo>
                    <a:pt x="3668" y="3961"/>
                  </a:lnTo>
                  <a:lnTo>
                    <a:pt x="3668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11" name="Google Shape;2711;p113"/>
            <p:cNvSpPr/>
            <p:nvPr/>
          </p:nvSpPr>
          <p:spPr>
            <a:xfrm>
              <a:off x="4043673" y="1998782"/>
              <a:ext cx="78391" cy="49400"/>
            </a:xfrm>
            <a:custGeom>
              <a:rect b="b" l="l" r="r" t="t"/>
              <a:pathLst>
                <a:path extrusionOk="0" h="1232" w="1955">
                  <a:moveTo>
                    <a:pt x="81" y="1"/>
                  </a:moveTo>
                  <a:lnTo>
                    <a:pt x="0" y="135"/>
                  </a:lnTo>
                  <a:lnTo>
                    <a:pt x="1874" y="1232"/>
                  </a:lnTo>
                  <a:cubicBezTo>
                    <a:pt x="1901" y="1178"/>
                    <a:pt x="1928" y="1125"/>
                    <a:pt x="1954" y="1071"/>
                  </a:cubicBezTo>
                  <a:lnTo>
                    <a:pt x="8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12" name="Google Shape;2712;p113"/>
            <p:cNvSpPr/>
            <p:nvPr/>
          </p:nvSpPr>
          <p:spPr>
            <a:xfrm>
              <a:off x="2884560" y="2317561"/>
              <a:ext cx="114879" cy="68727"/>
            </a:xfrm>
            <a:custGeom>
              <a:rect b="b" l="l" r="r" t="t"/>
              <a:pathLst>
                <a:path extrusionOk="0" h="1714" w="2865">
                  <a:moveTo>
                    <a:pt x="2784" y="0"/>
                  </a:moveTo>
                  <a:lnTo>
                    <a:pt x="1" y="1606"/>
                  </a:lnTo>
                  <a:cubicBezTo>
                    <a:pt x="54" y="1660"/>
                    <a:pt x="108" y="1686"/>
                    <a:pt x="161" y="1713"/>
                  </a:cubicBezTo>
                  <a:lnTo>
                    <a:pt x="2864" y="161"/>
                  </a:lnTo>
                  <a:lnTo>
                    <a:pt x="278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13" name="Google Shape;2713;p113"/>
            <p:cNvSpPr/>
            <p:nvPr/>
          </p:nvSpPr>
          <p:spPr>
            <a:xfrm>
              <a:off x="2852362" y="2238127"/>
              <a:ext cx="6496" cy="129916"/>
            </a:xfrm>
            <a:custGeom>
              <a:rect b="b" l="l" r="r" t="t"/>
              <a:pathLst>
                <a:path extrusionOk="0" h="3240" w="162">
                  <a:moveTo>
                    <a:pt x="1" y="0"/>
                  </a:moveTo>
                  <a:lnTo>
                    <a:pt x="1" y="3132"/>
                  </a:lnTo>
                  <a:cubicBezTo>
                    <a:pt x="54" y="3159"/>
                    <a:pt x="108" y="3212"/>
                    <a:pt x="161" y="3239"/>
                  </a:cubicBezTo>
                  <a:lnTo>
                    <a:pt x="16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14" name="Google Shape;2714;p113"/>
            <p:cNvSpPr/>
            <p:nvPr/>
          </p:nvSpPr>
          <p:spPr>
            <a:xfrm>
              <a:off x="3092789" y="2238127"/>
              <a:ext cx="288742" cy="255461"/>
            </a:xfrm>
            <a:custGeom>
              <a:rect b="b" l="l" r="r" t="t"/>
              <a:pathLst>
                <a:path extrusionOk="0" h="6371" w="7201">
                  <a:moveTo>
                    <a:pt x="3506" y="0"/>
                  </a:moveTo>
                  <a:lnTo>
                    <a:pt x="3506" y="3962"/>
                  </a:lnTo>
                  <a:lnTo>
                    <a:pt x="80" y="1981"/>
                  </a:lnTo>
                  <a:lnTo>
                    <a:pt x="0" y="2142"/>
                  </a:lnTo>
                  <a:lnTo>
                    <a:pt x="3426" y="4096"/>
                  </a:lnTo>
                  <a:lnTo>
                    <a:pt x="455" y="5835"/>
                  </a:lnTo>
                  <a:cubicBezTo>
                    <a:pt x="535" y="5835"/>
                    <a:pt x="616" y="5862"/>
                    <a:pt x="696" y="5889"/>
                  </a:cubicBezTo>
                  <a:lnTo>
                    <a:pt x="3506" y="4256"/>
                  </a:lnTo>
                  <a:lnTo>
                    <a:pt x="3506" y="6371"/>
                  </a:lnTo>
                  <a:lnTo>
                    <a:pt x="3694" y="6371"/>
                  </a:lnTo>
                  <a:lnTo>
                    <a:pt x="3694" y="4256"/>
                  </a:lnTo>
                  <a:lnTo>
                    <a:pt x="7093" y="6237"/>
                  </a:lnTo>
                  <a:lnTo>
                    <a:pt x="7200" y="6076"/>
                  </a:lnTo>
                  <a:lnTo>
                    <a:pt x="3774" y="4096"/>
                  </a:lnTo>
                  <a:lnTo>
                    <a:pt x="7200" y="2142"/>
                  </a:lnTo>
                  <a:lnTo>
                    <a:pt x="7093" y="1981"/>
                  </a:lnTo>
                  <a:lnTo>
                    <a:pt x="3694" y="3962"/>
                  </a:lnTo>
                  <a:lnTo>
                    <a:pt x="369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15" name="Google Shape;2715;p113"/>
            <p:cNvSpPr/>
            <p:nvPr/>
          </p:nvSpPr>
          <p:spPr>
            <a:xfrm>
              <a:off x="3474843" y="2238127"/>
              <a:ext cx="287659" cy="247963"/>
            </a:xfrm>
            <a:custGeom>
              <a:rect b="b" l="l" r="r" t="t"/>
              <a:pathLst>
                <a:path extrusionOk="0" h="6184" w="7174">
                  <a:moveTo>
                    <a:pt x="3507" y="0"/>
                  </a:moveTo>
                  <a:lnTo>
                    <a:pt x="3480" y="3962"/>
                  </a:lnTo>
                  <a:lnTo>
                    <a:pt x="81" y="1981"/>
                  </a:lnTo>
                  <a:lnTo>
                    <a:pt x="1" y="2142"/>
                  </a:lnTo>
                  <a:lnTo>
                    <a:pt x="3400" y="4096"/>
                  </a:lnTo>
                  <a:lnTo>
                    <a:pt x="1" y="6076"/>
                  </a:lnTo>
                  <a:lnTo>
                    <a:pt x="54" y="6183"/>
                  </a:lnTo>
                  <a:lnTo>
                    <a:pt x="161" y="6183"/>
                  </a:lnTo>
                  <a:lnTo>
                    <a:pt x="3480" y="4256"/>
                  </a:lnTo>
                  <a:lnTo>
                    <a:pt x="3480" y="5354"/>
                  </a:lnTo>
                  <a:cubicBezTo>
                    <a:pt x="3560" y="5327"/>
                    <a:pt x="3614" y="5327"/>
                    <a:pt x="3668" y="5300"/>
                  </a:cubicBezTo>
                  <a:lnTo>
                    <a:pt x="3668" y="4256"/>
                  </a:lnTo>
                  <a:lnTo>
                    <a:pt x="4765" y="4899"/>
                  </a:lnTo>
                  <a:cubicBezTo>
                    <a:pt x="4845" y="4872"/>
                    <a:pt x="4899" y="4845"/>
                    <a:pt x="4979" y="4818"/>
                  </a:cubicBezTo>
                  <a:lnTo>
                    <a:pt x="3748" y="4096"/>
                  </a:lnTo>
                  <a:lnTo>
                    <a:pt x="7174" y="2142"/>
                  </a:lnTo>
                  <a:lnTo>
                    <a:pt x="7094" y="1981"/>
                  </a:lnTo>
                  <a:lnTo>
                    <a:pt x="3668" y="3962"/>
                  </a:lnTo>
                  <a:lnTo>
                    <a:pt x="3668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16" name="Google Shape;2716;p113"/>
            <p:cNvSpPr/>
            <p:nvPr/>
          </p:nvSpPr>
          <p:spPr>
            <a:xfrm>
              <a:off x="3855854" y="2317561"/>
              <a:ext cx="12911" cy="9704"/>
            </a:xfrm>
            <a:custGeom>
              <a:rect b="b" l="l" r="r" t="t"/>
              <a:pathLst>
                <a:path extrusionOk="0" h="242" w="322">
                  <a:moveTo>
                    <a:pt x="81" y="0"/>
                  </a:moveTo>
                  <a:lnTo>
                    <a:pt x="0" y="134"/>
                  </a:lnTo>
                  <a:lnTo>
                    <a:pt x="161" y="241"/>
                  </a:lnTo>
                  <a:cubicBezTo>
                    <a:pt x="215" y="214"/>
                    <a:pt x="268" y="161"/>
                    <a:pt x="322" y="134"/>
                  </a:cubicBezTo>
                  <a:lnTo>
                    <a:pt x="8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ext 6 ">
  <p:cSld name="CUSTOM_32_2_1">
    <p:spTree>
      <p:nvGrpSpPr>
        <p:cNvPr id="2717" name="Shape 27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8" name="Google Shape;2718;p114"/>
          <p:cNvSpPr/>
          <p:nvPr/>
        </p:nvSpPr>
        <p:spPr>
          <a:xfrm rot="672094">
            <a:off x="-3534661" y="414138"/>
            <a:ext cx="4680680" cy="4251900"/>
          </a:xfrm>
          <a:custGeom>
            <a:rect b="b" l="l" r="r" t="t"/>
            <a:pathLst>
              <a:path extrusionOk="0" h="59210" w="65181">
                <a:moveTo>
                  <a:pt x="23617" y="9808"/>
                </a:moveTo>
                <a:cubicBezTo>
                  <a:pt x="25785" y="15712"/>
                  <a:pt x="27153" y="21883"/>
                  <a:pt x="35092" y="17079"/>
                </a:cubicBezTo>
                <a:cubicBezTo>
                  <a:pt x="42998" y="12309"/>
                  <a:pt x="55740" y="12376"/>
                  <a:pt x="59276" y="17546"/>
                </a:cubicBezTo>
                <a:cubicBezTo>
                  <a:pt x="62812" y="22717"/>
                  <a:pt x="56140" y="30055"/>
                  <a:pt x="55940" y="36393"/>
                </a:cubicBezTo>
                <a:cubicBezTo>
                  <a:pt x="55740" y="42731"/>
                  <a:pt x="65180" y="49603"/>
                  <a:pt x="57741" y="54406"/>
                </a:cubicBezTo>
                <a:cubicBezTo>
                  <a:pt x="50303" y="59210"/>
                  <a:pt x="31556" y="57108"/>
                  <a:pt x="33224" y="47535"/>
                </a:cubicBezTo>
                <a:cubicBezTo>
                  <a:pt x="34892" y="37928"/>
                  <a:pt x="25719" y="35026"/>
                  <a:pt x="17579" y="31256"/>
                </a:cubicBezTo>
                <a:cubicBezTo>
                  <a:pt x="9440" y="27520"/>
                  <a:pt x="0" y="13744"/>
                  <a:pt x="7706" y="6872"/>
                </a:cubicBezTo>
                <a:cubicBezTo>
                  <a:pt x="15411" y="1"/>
                  <a:pt x="21449" y="3870"/>
                  <a:pt x="23617" y="9808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19" name="Google Shape;2719;p114"/>
          <p:cNvSpPr/>
          <p:nvPr/>
        </p:nvSpPr>
        <p:spPr>
          <a:xfrm>
            <a:off x="8264550" y="465501"/>
            <a:ext cx="1460036" cy="1906827"/>
          </a:xfrm>
          <a:custGeom>
            <a:rect b="b" l="l" r="r" t="t"/>
            <a:pathLst>
              <a:path extrusionOk="0" h="22564" w="17277">
                <a:moveTo>
                  <a:pt x="9074" y="0"/>
                </a:moveTo>
                <a:cubicBezTo>
                  <a:pt x="8555" y="0"/>
                  <a:pt x="8010" y="60"/>
                  <a:pt x="7441" y="188"/>
                </a:cubicBezTo>
                <a:cubicBezTo>
                  <a:pt x="2543" y="1285"/>
                  <a:pt x="1" y="6692"/>
                  <a:pt x="54" y="12607"/>
                </a:cubicBezTo>
                <a:cubicBezTo>
                  <a:pt x="134" y="18683"/>
                  <a:pt x="3989" y="22189"/>
                  <a:pt x="8592" y="22564"/>
                </a:cubicBezTo>
                <a:cubicBezTo>
                  <a:pt x="14641" y="22082"/>
                  <a:pt x="16354" y="18388"/>
                  <a:pt x="16836" y="12312"/>
                </a:cubicBezTo>
                <a:cubicBezTo>
                  <a:pt x="17276" y="6737"/>
                  <a:pt x="14567" y="0"/>
                  <a:pt x="9074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20" name="Google Shape;2720;p114"/>
          <p:cNvSpPr txBox="1"/>
          <p:nvPr>
            <p:ph type="title"/>
          </p:nvPr>
        </p:nvSpPr>
        <p:spPr>
          <a:xfrm>
            <a:off x="713250" y="523025"/>
            <a:ext cx="7717500" cy="541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2721" name="Google Shape;2721;p114"/>
          <p:cNvSpPr txBox="1"/>
          <p:nvPr>
            <p:ph idx="1" type="subTitle"/>
          </p:nvPr>
        </p:nvSpPr>
        <p:spPr>
          <a:xfrm>
            <a:off x="713250" y="1126100"/>
            <a:ext cx="7717500" cy="3442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050"/>
              <a:buFont typeface="Ubuntu"/>
              <a:buChar char="●"/>
              <a:defRPr sz="1600"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Ubuntu"/>
              <a:buAutoNum type="alphaLcPeriod"/>
              <a:defRPr sz="1600"/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Ubuntu"/>
              <a:buAutoNum type="romanLcPeriod"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Ubuntu"/>
              <a:buAutoNum type="arabicPeriod"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Ubuntu"/>
              <a:buAutoNum type="alphaLcPeriod"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Ubuntu"/>
              <a:buAutoNum type="romanLcPeriod"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Ubuntu"/>
              <a:buAutoNum type="arabicPeriod"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Ubuntu"/>
              <a:buAutoNum type="alphaLcPeriod"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Ubuntu"/>
              <a:buAutoNum type="romanLcPeriod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ext 7 ">
  <p:cSld name="CUSTOM_1_1_1">
    <p:spTree>
      <p:nvGrpSpPr>
        <p:cNvPr id="2722" name="Shape 27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3" name="Google Shape;2723;p115"/>
          <p:cNvSpPr/>
          <p:nvPr/>
        </p:nvSpPr>
        <p:spPr>
          <a:xfrm rot="-5620636">
            <a:off x="7260268" y="484121"/>
            <a:ext cx="2991681" cy="2870601"/>
          </a:xfrm>
          <a:custGeom>
            <a:rect b="b" l="l" r="r" t="t"/>
            <a:pathLst>
              <a:path extrusionOk="0" h="19749" w="20582">
                <a:moveTo>
                  <a:pt x="15178" y="401"/>
                </a:moveTo>
                <a:cubicBezTo>
                  <a:pt x="11542" y="1"/>
                  <a:pt x="4470" y="1235"/>
                  <a:pt x="2235" y="7773"/>
                </a:cubicBezTo>
                <a:cubicBezTo>
                  <a:pt x="0" y="14311"/>
                  <a:pt x="7939" y="17947"/>
                  <a:pt x="11675" y="18848"/>
                </a:cubicBezTo>
                <a:cubicBezTo>
                  <a:pt x="15445" y="19748"/>
                  <a:pt x="20315" y="19448"/>
                  <a:pt x="20448" y="13477"/>
                </a:cubicBezTo>
                <a:cubicBezTo>
                  <a:pt x="20582" y="7506"/>
                  <a:pt x="18780" y="835"/>
                  <a:pt x="15178" y="40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24" name="Google Shape;2724;p115"/>
          <p:cNvSpPr/>
          <p:nvPr/>
        </p:nvSpPr>
        <p:spPr>
          <a:xfrm flipH="1" rot="135969">
            <a:off x="-1259479" y="-732013"/>
            <a:ext cx="3397316" cy="3383229"/>
          </a:xfrm>
          <a:custGeom>
            <a:rect b="b" l="l" r="r" t="t"/>
            <a:pathLst>
              <a:path extrusionOk="0" h="48035" w="48235">
                <a:moveTo>
                  <a:pt x="3770" y="17379"/>
                </a:moveTo>
                <a:cubicBezTo>
                  <a:pt x="7573" y="20948"/>
                  <a:pt x="10108" y="20948"/>
                  <a:pt x="20515" y="21349"/>
                </a:cubicBezTo>
                <a:cubicBezTo>
                  <a:pt x="30956" y="21782"/>
                  <a:pt x="19314" y="35525"/>
                  <a:pt x="27520" y="41797"/>
                </a:cubicBezTo>
                <a:cubicBezTo>
                  <a:pt x="35726" y="48034"/>
                  <a:pt x="48235" y="37827"/>
                  <a:pt x="48235" y="26986"/>
                </a:cubicBezTo>
                <a:cubicBezTo>
                  <a:pt x="48235" y="16145"/>
                  <a:pt x="35026" y="0"/>
                  <a:pt x="18080" y="867"/>
                </a:cubicBezTo>
                <a:cubicBezTo>
                  <a:pt x="1135" y="1768"/>
                  <a:pt x="1" y="13843"/>
                  <a:pt x="3770" y="17379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25" name="Google Shape;2725;p115"/>
          <p:cNvSpPr/>
          <p:nvPr/>
        </p:nvSpPr>
        <p:spPr>
          <a:xfrm rot="10800000">
            <a:off x="7259653" y="3925437"/>
            <a:ext cx="1774800" cy="17748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2726" name="Google Shape;2726;p115"/>
          <p:cNvGrpSpPr/>
          <p:nvPr/>
        </p:nvGrpSpPr>
        <p:grpSpPr>
          <a:xfrm rot="10800000">
            <a:off x="6624625" y="3303820"/>
            <a:ext cx="1696762" cy="1688828"/>
            <a:chOff x="2414491" y="671177"/>
            <a:chExt cx="1830972" cy="1822411"/>
          </a:xfrm>
        </p:grpSpPr>
        <p:sp>
          <p:nvSpPr>
            <p:cNvPr id="2727" name="Google Shape;2727;p115"/>
            <p:cNvSpPr/>
            <p:nvPr/>
          </p:nvSpPr>
          <p:spPr>
            <a:xfrm>
              <a:off x="2414491" y="671177"/>
              <a:ext cx="1830972" cy="1822391"/>
            </a:xfrm>
            <a:custGeom>
              <a:rect b="b" l="l" r="r" t="t"/>
              <a:pathLst>
                <a:path extrusionOk="0" h="45449" w="45663">
                  <a:moveTo>
                    <a:pt x="10947" y="4979"/>
                  </a:moveTo>
                  <a:lnTo>
                    <a:pt x="15605" y="7656"/>
                  </a:lnTo>
                  <a:lnTo>
                    <a:pt x="15605" y="13062"/>
                  </a:lnTo>
                  <a:lnTo>
                    <a:pt x="10947" y="15766"/>
                  </a:lnTo>
                  <a:lnTo>
                    <a:pt x="6263" y="13062"/>
                  </a:lnTo>
                  <a:lnTo>
                    <a:pt x="6263" y="7656"/>
                  </a:lnTo>
                  <a:lnTo>
                    <a:pt x="10947" y="4979"/>
                  </a:lnTo>
                  <a:close/>
                  <a:moveTo>
                    <a:pt x="20449" y="4979"/>
                  </a:moveTo>
                  <a:lnTo>
                    <a:pt x="25133" y="7656"/>
                  </a:lnTo>
                  <a:lnTo>
                    <a:pt x="25133" y="13062"/>
                  </a:lnTo>
                  <a:lnTo>
                    <a:pt x="20449" y="15766"/>
                  </a:lnTo>
                  <a:lnTo>
                    <a:pt x="15792" y="13062"/>
                  </a:lnTo>
                  <a:lnTo>
                    <a:pt x="15792" y="7656"/>
                  </a:lnTo>
                  <a:lnTo>
                    <a:pt x="20449" y="4979"/>
                  </a:lnTo>
                  <a:close/>
                  <a:moveTo>
                    <a:pt x="29978" y="4979"/>
                  </a:moveTo>
                  <a:lnTo>
                    <a:pt x="34635" y="7656"/>
                  </a:lnTo>
                  <a:lnTo>
                    <a:pt x="34635" y="13062"/>
                  </a:lnTo>
                  <a:lnTo>
                    <a:pt x="29978" y="15766"/>
                  </a:lnTo>
                  <a:lnTo>
                    <a:pt x="25294" y="13062"/>
                  </a:lnTo>
                  <a:lnTo>
                    <a:pt x="25294" y="7656"/>
                  </a:lnTo>
                  <a:lnTo>
                    <a:pt x="29978" y="4979"/>
                  </a:lnTo>
                  <a:close/>
                  <a:moveTo>
                    <a:pt x="6183" y="13196"/>
                  </a:moveTo>
                  <a:lnTo>
                    <a:pt x="10867" y="15899"/>
                  </a:lnTo>
                  <a:lnTo>
                    <a:pt x="10867" y="21306"/>
                  </a:lnTo>
                  <a:lnTo>
                    <a:pt x="6183" y="23983"/>
                  </a:lnTo>
                  <a:lnTo>
                    <a:pt x="1526" y="21306"/>
                  </a:lnTo>
                  <a:lnTo>
                    <a:pt x="1526" y="15899"/>
                  </a:lnTo>
                  <a:lnTo>
                    <a:pt x="6183" y="13196"/>
                  </a:lnTo>
                  <a:close/>
                  <a:moveTo>
                    <a:pt x="15712" y="13196"/>
                  </a:moveTo>
                  <a:lnTo>
                    <a:pt x="20369" y="15899"/>
                  </a:lnTo>
                  <a:lnTo>
                    <a:pt x="20369" y="21306"/>
                  </a:lnTo>
                  <a:lnTo>
                    <a:pt x="15712" y="23983"/>
                  </a:lnTo>
                  <a:lnTo>
                    <a:pt x="11028" y="21306"/>
                  </a:lnTo>
                  <a:lnTo>
                    <a:pt x="11028" y="15899"/>
                  </a:lnTo>
                  <a:lnTo>
                    <a:pt x="15712" y="13196"/>
                  </a:lnTo>
                  <a:close/>
                  <a:moveTo>
                    <a:pt x="25213" y="13196"/>
                  </a:moveTo>
                  <a:lnTo>
                    <a:pt x="29871" y="15899"/>
                  </a:lnTo>
                  <a:lnTo>
                    <a:pt x="29871" y="21306"/>
                  </a:lnTo>
                  <a:lnTo>
                    <a:pt x="25213" y="23983"/>
                  </a:lnTo>
                  <a:lnTo>
                    <a:pt x="20529" y="21306"/>
                  </a:lnTo>
                  <a:lnTo>
                    <a:pt x="20529" y="15899"/>
                  </a:lnTo>
                  <a:lnTo>
                    <a:pt x="25213" y="13196"/>
                  </a:lnTo>
                  <a:close/>
                  <a:moveTo>
                    <a:pt x="34715" y="13196"/>
                  </a:moveTo>
                  <a:lnTo>
                    <a:pt x="39399" y="15899"/>
                  </a:lnTo>
                  <a:lnTo>
                    <a:pt x="39399" y="21306"/>
                  </a:lnTo>
                  <a:lnTo>
                    <a:pt x="34715" y="23983"/>
                  </a:lnTo>
                  <a:lnTo>
                    <a:pt x="30058" y="21306"/>
                  </a:lnTo>
                  <a:lnTo>
                    <a:pt x="30058" y="15899"/>
                  </a:lnTo>
                  <a:lnTo>
                    <a:pt x="34715" y="13196"/>
                  </a:lnTo>
                  <a:close/>
                  <a:moveTo>
                    <a:pt x="10947" y="21440"/>
                  </a:moveTo>
                  <a:lnTo>
                    <a:pt x="15605" y="24143"/>
                  </a:lnTo>
                  <a:lnTo>
                    <a:pt x="15605" y="29523"/>
                  </a:lnTo>
                  <a:lnTo>
                    <a:pt x="10947" y="32226"/>
                  </a:lnTo>
                  <a:lnTo>
                    <a:pt x="6263" y="29523"/>
                  </a:lnTo>
                  <a:lnTo>
                    <a:pt x="6263" y="24143"/>
                  </a:lnTo>
                  <a:lnTo>
                    <a:pt x="10947" y="21440"/>
                  </a:lnTo>
                  <a:close/>
                  <a:moveTo>
                    <a:pt x="20449" y="21440"/>
                  </a:moveTo>
                  <a:lnTo>
                    <a:pt x="25133" y="24143"/>
                  </a:lnTo>
                  <a:lnTo>
                    <a:pt x="25133" y="29523"/>
                  </a:lnTo>
                  <a:lnTo>
                    <a:pt x="20449" y="32226"/>
                  </a:lnTo>
                  <a:lnTo>
                    <a:pt x="15792" y="29523"/>
                  </a:lnTo>
                  <a:lnTo>
                    <a:pt x="15792" y="24143"/>
                  </a:lnTo>
                  <a:lnTo>
                    <a:pt x="20449" y="21440"/>
                  </a:lnTo>
                  <a:close/>
                  <a:moveTo>
                    <a:pt x="29978" y="21440"/>
                  </a:moveTo>
                  <a:lnTo>
                    <a:pt x="34635" y="24143"/>
                  </a:lnTo>
                  <a:lnTo>
                    <a:pt x="34635" y="29523"/>
                  </a:lnTo>
                  <a:lnTo>
                    <a:pt x="29978" y="32226"/>
                  </a:lnTo>
                  <a:lnTo>
                    <a:pt x="25294" y="29523"/>
                  </a:lnTo>
                  <a:lnTo>
                    <a:pt x="25294" y="24143"/>
                  </a:lnTo>
                  <a:lnTo>
                    <a:pt x="29978" y="21440"/>
                  </a:lnTo>
                  <a:close/>
                  <a:moveTo>
                    <a:pt x="39480" y="21440"/>
                  </a:moveTo>
                  <a:lnTo>
                    <a:pt x="44137" y="24143"/>
                  </a:lnTo>
                  <a:lnTo>
                    <a:pt x="44137" y="29523"/>
                  </a:lnTo>
                  <a:lnTo>
                    <a:pt x="39480" y="32226"/>
                  </a:lnTo>
                  <a:lnTo>
                    <a:pt x="34796" y="29523"/>
                  </a:lnTo>
                  <a:lnTo>
                    <a:pt x="34796" y="24143"/>
                  </a:lnTo>
                  <a:lnTo>
                    <a:pt x="39480" y="21440"/>
                  </a:lnTo>
                  <a:close/>
                  <a:moveTo>
                    <a:pt x="15712" y="29684"/>
                  </a:moveTo>
                  <a:lnTo>
                    <a:pt x="20369" y="32387"/>
                  </a:lnTo>
                  <a:lnTo>
                    <a:pt x="20369" y="37767"/>
                  </a:lnTo>
                  <a:lnTo>
                    <a:pt x="15712" y="40470"/>
                  </a:lnTo>
                  <a:lnTo>
                    <a:pt x="11028" y="37767"/>
                  </a:lnTo>
                  <a:lnTo>
                    <a:pt x="11028" y="32387"/>
                  </a:lnTo>
                  <a:lnTo>
                    <a:pt x="15712" y="29684"/>
                  </a:lnTo>
                  <a:close/>
                  <a:moveTo>
                    <a:pt x="25213" y="29684"/>
                  </a:moveTo>
                  <a:lnTo>
                    <a:pt x="29871" y="32387"/>
                  </a:lnTo>
                  <a:lnTo>
                    <a:pt x="29871" y="37767"/>
                  </a:lnTo>
                  <a:lnTo>
                    <a:pt x="25213" y="40470"/>
                  </a:lnTo>
                  <a:lnTo>
                    <a:pt x="20529" y="37767"/>
                  </a:lnTo>
                  <a:lnTo>
                    <a:pt x="20529" y="32387"/>
                  </a:lnTo>
                  <a:lnTo>
                    <a:pt x="25213" y="29684"/>
                  </a:lnTo>
                  <a:close/>
                  <a:moveTo>
                    <a:pt x="34715" y="29684"/>
                  </a:moveTo>
                  <a:lnTo>
                    <a:pt x="39399" y="32387"/>
                  </a:lnTo>
                  <a:lnTo>
                    <a:pt x="39399" y="37767"/>
                  </a:lnTo>
                  <a:lnTo>
                    <a:pt x="34715" y="40470"/>
                  </a:lnTo>
                  <a:lnTo>
                    <a:pt x="30058" y="37767"/>
                  </a:lnTo>
                  <a:lnTo>
                    <a:pt x="30058" y="32387"/>
                  </a:lnTo>
                  <a:lnTo>
                    <a:pt x="34715" y="29684"/>
                  </a:lnTo>
                  <a:close/>
                  <a:moveTo>
                    <a:pt x="20369" y="1"/>
                  </a:moveTo>
                  <a:lnTo>
                    <a:pt x="20369" y="4818"/>
                  </a:lnTo>
                  <a:lnTo>
                    <a:pt x="15712" y="7522"/>
                  </a:lnTo>
                  <a:lnTo>
                    <a:pt x="11028" y="4818"/>
                  </a:lnTo>
                  <a:lnTo>
                    <a:pt x="11028" y="3159"/>
                  </a:lnTo>
                  <a:cubicBezTo>
                    <a:pt x="10974" y="3186"/>
                    <a:pt x="10921" y="3239"/>
                    <a:pt x="10867" y="3266"/>
                  </a:cubicBezTo>
                  <a:lnTo>
                    <a:pt x="10867" y="4818"/>
                  </a:lnTo>
                  <a:lnTo>
                    <a:pt x="6183" y="7522"/>
                  </a:lnTo>
                  <a:lnTo>
                    <a:pt x="5915" y="7361"/>
                  </a:lnTo>
                  <a:cubicBezTo>
                    <a:pt x="5889" y="7415"/>
                    <a:pt x="5835" y="7442"/>
                    <a:pt x="5808" y="7495"/>
                  </a:cubicBezTo>
                  <a:lnTo>
                    <a:pt x="6103" y="7656"/>
                  </a:lnTo>
                  <a:lnTo>
                    <a:pt x="6103" y="13062"/>
                  </a:lnTo>
                  <a:lnTo>
                    <a:pt x="1419" y="15766"/>
                  </a:lnTo>
                  <a:lnTo>
                    <a:pt x="1124" y="15578"/>
                  </a:lnTo>
                  <a:cubicBezTo>
                    <a:pt x="1124" y="15632"/>
                    <a:pt x="1098" y="15685"/>
                    <a:pt x="1071" y="15739"/>
                  </a:cubicBezTo>
                  <a:lnTo>
                    <a:pt x="1338" y="15899"/>
                  </a:lnTo>
                  <a:lnTo>
                    <a:pt x="1338" y="21306"/>
                  </a:lnTo>
                  <a:lnTo>
                    <a:pt x="0" y="22082"/>
                  </a:lnTo>
                  <a:cubicBezTo>
                    <a:pt x="0" y="22136"/>
                    <a:pt x="0" y="22216"/>
                    <a:pt x="0" y="22270"/>
                  </a:cubicBezTo>
                  <a:lnTo>
                    <a:pt x="1419" y="21440"/>
                  </a:lnTo>
                  <a:lnTo>
                    <a:pt x="6103" y="24143"/>
                  </a:lnTo>
                  <a:lnTo>
                    <a:pt x="6103" y="29523"/>
                  </a:lnTo>
                  <a:lnTo>
                    <a:pt x="1927" y="31932"/>
                  </a:lnTo>
                  <a:cubicBezTo>
                    <a:pt x="1954" y="31986"/>
                    <a:pt x="1981" y="32039"/>
                    <a:pt x="2008" y="32093"/>
                  </a:cubicBezTo>
                  <a:lnTo>
                    <a:pt x="6183" y="29684"/>
                  </a:lnTo>
                  <a:lnTo>
                    <a:pt x="10867" y="32387"/>
                  </a:lnTo>
                  <a:lnTo>
                    <a:pt x="10867" y="37767"/>
                  </a:lnTo>
                  <a:lnTo>
                    <a:pt x="7548" y="39694"/>
                  </a:lnTo>
                  <a:cubicBezTo>
                    <a:pt x="7575" y="39721"/>
                    <a:pt x="7628" y="39774"/>
                    <a:pt x="7682" y="39801"/>
                  </a:cubicBezTo>
                  <a:lnTo>
                    <a:pt x="10947" y="37928"/>
                  </a:lnTo>
                  <a:lnTo>
                    <a:pt x="15605" y="40631"/>
                  </a:lnTo>
                  <a:lnTo>
                    <a:pt x="15605" y="44405"/>
                  </a:lnTo>
                  <a:cubicBezTo>
                    <a:pt x="15658" y="44405"/>
                    <a:pt x="15738" y="44432"/>
                    <a:pt x="15792" y="44458"/>
                  </a:cubicBezTo>
                  <a:lnTo>
                    <a:pt x="15792" y="40631"/>
                  </a:lnTo>
                  <a:lnTo>
                    <a:pt x="20449" y="37928"/>
                  </a:lnTo>
                  <a:lnTo>
                    <a:pt x="25133" y="40631"/>
                  </a:lnTo>
                  <a:lnTo>
                    <a:pt x="25133" y="45449"/>
                  </a:lnTo>
                  <a:cubicBezTo>
                    <a:pt x="25187" y="45449"/>
                    <a:pt x="25240" y="45449"/>
                    <a:pt x="25294" y="45422"/>
                  </a:cubicBezTo>
                  <a:lnTo>
                    <a:pt x="25294" y="40631"/>
                  </a:lnTo>
                  <a:lnTo>
                    <a:pt x="29978" y="37928"/>
                  </a:lnTo>
                  <a:lnTo>
                    <a:pt x="34635" y="40631"/>
                  </a:lnTo>
                  <a:lnTo>
                    <a:pt x="34635" y="42290"/>
                  </a:lnTo>
                  <a:cubicBezTo>
                    <a:pt x="34688" y="42237"/>
                    <a:pt x="34742" y="42210"/>
                    <a:pt x="34796" y="42183"/>
                  </a:cubicBezTo>
                  <a:lnTo>
                    <a:pt x="34796" y="40631"/>
                  </a:lnTo>
                  <a:lnTo>
                    <a:pt x="39480" y="37928"/>
                  </a:lnTo>
                  <a:lnTo>
                    <a:pt x="39747" y="38088"/>
                  </a:lnTo>
                  <a:cubicBezTo>
                    <a:pt x="39774" y="38035"/>
                    <a:pt x="39827" y="37981"/>
                    <a:pt x="39854" y="37954"/>
                  </a:cubicBezTo>
                  <a:lnTo>
                    <a:pt x="39560" y="37767"/>
                  </a:lnTo>
                  <a:lnTo>
                    <a:pt x="39560" y="32387"/>
                  </a:lnTo>
                  <a:lnTo>
                    <a:pt x="44244" y="29684"/>
                  </a:lnTo>
                  <a:lnTo>
                    <a:pt x="44538" y="29871"/>
                  </a:lnTo>
                  <a:cubicBezTo>
                    <a:pt x="44565" y="29791"/>
                    <a:pt x="44565" y="29737"/>
                    <a:pt x="44592" y="29684"/>
                  </a:cubicBezTo>
                  <a:lnTo>
                    <a:pt x="44324" y="29523"/>
                  </a:lnTo>
                  <a:lnTo>
                    <a:pt x="44324" y="24143"/>
                  </a:lnTo>
                  <a:lnTo>
                    <a:pt x="45662" y="23367"/>
                  </a:lnTo>
                  <a:cubicBezTo>
                    <a:pt x="45662" y="23314"/>
                    <a:pt x="45662" y="23233"/>
                    <a:pt x="45662" y="23153"/>
                  </a:cubicBezTo>
                  <a:lnTo>
                    <a:pt x="44244" y="23983"/>
                  </a:lnTo>
                  <a:lnTo>
                    <a:pt x="39560" y="21306"/>
                  </a:lnTo>
                  <a:lnTo>
                    <a:pt x="39560" y="15899"/>
                  </a:lnTo>
                  <a:lnTo>
                    <a:pt x="43735" y="13491"/>
                  </a:lnTo>
                  <a:cubicBezTo>
                    <a:pt x="43709" y="13437"/>
                    <a:pt x="43682" y="13383"/>
                    <a:pt x="43655" y="13330"/>
                  </a:cubicBezTo>
                  <a:lnTo>
                    <a:pt x="39480" y="15766"/>
                  </a:lnTo>
                  <a:lnTo>
                    <a:pt x="34796" y="13062"/>
                  </a:lnTo>
                  <a:lnTo>
                    <a:pt x="34796" y="7656"/>
                  </a:lnTo>
                  <a:lnTo>
                    <a:pt x="38114" y="5755"/>
                  </a:lnTo>
                  <a:cubicBezTo>
                    <a:pt x="38088" y="5702"/>
                    <a:pt x="38034" y="5675"/>
                    <a:pt x="37981" y="5621"/>
                  </a:cubicBezTo>
                  <a:lnTo>
                    <a:pt x="34715" y="7522"/>
                  </a:lnTo>
                  <a:lnTo>
                    <a:pt x="30058" y="4818"/>
                  </a:lnTo>
                  <a:lnTo>
                    <a:pt x="30058" y="1045"/>
                  </a:lnTo>
                  <a:cubicBezTo>
                    <a:pt x="30004" y="1018"/>
                    <a:pt x="29951" y="1018"/>
                    <a:pt x="29871" y="991"/>
                  </a:cubicBezTo>
                  <a:lnTo>
                    <a:pt x="29871" y="4818"/>
                  </a:lnTo>
                  <a:lnTo>
                    <a:pt x="25213" y="7522"/>
                  </a:lnTo>
                  <a:lnTo>
                    <a:pt x="20529" y="4818"/>
                  </a:lnTo>
                  <a:lnTo>
                    <a:pt x="2052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28" name="Google Shape;2728;p115"/>
            <p:cNvSpPr/>
            <p:nvPr/>
          </p:nvSpPr>
          <p:spPr>
            <a:xfrm>
              <a:off x="2796545" y="833253"/>
              <a:ext cx="9704" cy="7538"/>
            </a:xfrm>
            <a:custGeom>
              <a:rect b="b" l="l" r="r" t="t"/>
              <a:pathLst>
                <a:path extrusionOk="0" h="188" w="242">
                  <a:moveTo>
                    <a:pt x="161" y="0"/>
                  </a:moveTo>
                  <a:cubicBezTo>
                    <a:pt x="108" y="27"/>
                    <a:pt x="54" y="81"/>
                    <a:pt x="1" y="107"/>
                  </a:cubicBezTo>
                  <a:lnTo>
                    <a:pt x="161" y="188"/>
                  </a:lnTo>
                  <a:lnTo>
                    <a:pt x="242" y="54"/>
                  </a:lnTo>
                  <a:lnTo>
                    <a:pt x="16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29" name="Google Shape;2729;p115"/>
            <p:cNvSpPr/>
            <p:nvPr/>
          </p:nvSpPr>
          <p:spPr>
            <a:xfrm>
              <a:off x="2899597" y="677633"/>
              <a:ext cx="287659" cy="242590"/>
            </a:xfrm>
            <a:custGeom>
              <a:rect b="b" l="l" r="r" t="t"/>
              <a:pathLst>
                <a:path extrusionOk="0" h="6050" w="7174">
                  <a:moveTo>
                    <a:pt x="7173" y="0"/>
                  </a:moveTo>
                  <a:lnTo>
                    <a:pt x="7173" y="0"/>
                  </a:lnTo>
                  <a:cubicBezTo>
                    <a:pt x="7013" y="27"/>
                    <a:pt x="6852" y="54"/>
                    <a:pt x="6692" y="81"/>
                  </a:cubicBezTo>
                  <a:lnTo>
                    <a:pt x="3667" y="1794"/>
                  </a:lnTo>
                  <a:lnTo>
                    <a:pt x="3667" y="830"/>
                  </a:lnTo>
                  <a:cubicBezTo>
                    <a:pt x="3614" y="857"/>
                    <a:pt x="3560" y="857"/>
                    <a:pt x="3507" y="884"/>
                  </a:cubicBezTo>
                  <a:lnTo>
                    <a:pt x="3507" y="1794"/>
                  </a:lnTo>
                  <a:lnTo>
                    <a:pt x="2516" y="1231"/>
                  </a:lnTo>
                  <a:cubicBezTo>
                    <a:pt x="2463" y="1258"/>
                    <a:pt x="2382" y="1285"/>
                    <a:pt x="2329" y="1312"/>
                  </a:cubicBezTo>
                  <a:lnTo>
                    <a:pt x="3426" y="1954"/>
                  </a:lnTo>
                  <a:lnTo>
                    <a:pt x="0" y="3935"/>
                  </a:lnTo>
                  <a:lnTo>
                    <a:pt x="81" y="4069"/>
                  </a:lnTo>
                  <a:lnTo>
                    <a:pt x="3507" y="2115"/>
                  </a:lnTo>
                  <a:lnTo>
                    <a:pt x="3507" y="6049"/>
                  </a:lnTo>
                  <a:lnTo>
                    <a:pt x="3667" y="6049"/>
                  </a:lnTo>
                  <a:lnTo>
                    <a:pt x="3667" y="2115"/>
                  </a:lnTo>
                  <a:lnTo>
                    <a:pt x="7093" y="4069"/>
                  </a:lnTo>
                  <a:lnTo>
                    <a:pt x="7173" y="3935"/>
                  </a:lnTo>
                  <a:lnTo>
                    <a:pt x="3774" y="1954"/>
                  </a:lnTo>
                  <a:lnTo>
                    <a:pt x="717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30" name="Google Shape;2730;p115"/>
            <p:cNvSpPr/>
            <p:nvPr/>
          </p:nvSpPr>
          <p:spPr>
            <a:xfrm>
              <a:off x="3280608" y="671177"/>
              <a:ext cx="288742" cy="249046"/>
            </a:xfrm>
            <a:custGeom>
              <a:rect b="b" l="l" r="r" t="t"/>
              <a:pathLst>
                <a:path extrusionOk="0" h="6211" w="7201">
                  <a:moveTo>
                    <a:pt x="107" y="1"/>
                  </a:moveTo>
                  <a:lnTo>
                    <a:pt x="0" y="134"/>
                  </a:lnTo>
                  <a:lnTo>
                    <a:pt x="3426" y="2115"/>
                  </a:lnTo>
                  <a:lnTo>
                    <a:pt x="0" y="4096"/>
                  </a:lnTo>
                  <a:lnTo>
                    <a:pt x="107" y="4230"/>
                  </a:lnTo>
                  <a:lnTo>
                    <a:pt x="3506" y="2276"/>
                  </a:lnTo>
                  <a:lnTo>
                    <a:pt x="3506" y="6210"/>
                  </a:lnTo>
                  <a:lnTo>
                    <a:pt x="3694" y="6210"/>
                  </a:lnTo>
                  <a:lnTo>
                    <a:pt x="3694" y="2276"/>
                  </a:lnTo>
                  <a:lnTo>
                    <a:pt x="7093" y="4230"/>
                  </a:lnTo>
                  <a:lnTo>
                    <a:pt x="7200" y="4096"/>
                  </a:lnTo>
                  <a:lnTo>
                    <a:pt x="3774" y="2115"/>
                  </a:lnTo>
                  <a:lnTo>
                    <a:pt x="6558" y="509"/>
                  </a:lnTo>
                  <a:cubicBezTo>
                    <a:pt x="6477" y="482"/>
                    <a:pt x="6397" y="456"/>
                    <a:pt x="6317" y="456"/>
                  </a:cubicBezTo>
                  <a:lnTo>
                    <a:pt x="3694" y="1955"/>
                  </a:lnTo>
                  <a:lnTo>
                    <a:pt x="3694" y="1"/>
                  </a:lnTo>
                  <a:lnTo>
                    <a:pt x="3506" y="1"/>
                  </a:lnTo>
                  <a:lnTo>
                    <a:pt x="3506" y="1955"/>
                  </a:lnTo>
                  <a:lnTo>
                    <a:pt x="107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31" name="Google Shape;2731;p115"/>
            <p:cNvSpPr/>
            <p:nvPr/>
          </p:nvSpPr>
          <p:spPr>
            <a:xfrm>
              <a:off x="3662662" y="776354"/>
              <a:ext cx="109506" cy="64437"/>
            </a:xfrm>
            <a:custGeom>
              <a:rect b="b" l="l" r="r" t="t"/>
              <a:pathLst>
                <a:path extrusionOk="0" h="1607" w="2731">
                  <a:moveTo>
                    <a:pt x="2543" y="1"/>
                  </a:moveTo>
                  <a:lnTo>
                    <a:pt x="1" y="1473"/>
                  </a:lnTo>
                  <a:lnTo>
                    <a:pt x="81" y="1607"/>
                  </a:lnTo>
                  <a:lnTo>
                    <a:pt x="2731" y="81"/>
                  </a:lnTo>
                  <a:cubicBezTo>
                    <a:pt x="2677" y="54"/>
                    <a:pt x="2597" y="27"/>
                    <a:pt x="254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32" name="Google Shape;2732;p115"/>
            <p:cNvSpPr/>
            <p:nvPr/>
          </p:nvSpPr>
          <p:spPr>
            <a:xfrm>
              <a:off x="3803246" y="797847"/>
              <a:ext cx="6496" cy="122378"/>
            </a:xfrm>
            <a:custGeom>
              <a:rect b="b" l="l" r="r" t="t"/>
              <a:pathLst>
                <a:path extrusionOk="0" h="3052" w="162">
                  <a:moveTo>
                    <a:pt x="1" y="0"/>
                  </a:moveTo>
                  <a:lnTo>
                    <a:pt x="1" y="3051"/>
                  </a:lnTo>
                  <a:lnTo>
                    <a:pt x="162" y="3051"/>
                  </a:lnTo>
                  <a:lnTo>
                    <a:pt x="162" y="107"/>
                  </a:lnTo>
                  <a:cubicBezTo>
                    <a:pt x="108" y="54"/>
                    <a:pt x="54" y="27"/>
                    <a:pt x="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33" name="Google Shape;2733;p115"/>
            <p:cNvSpPr/>
            <p:nvPr/>
          </p:nvSpPr>
          <p:spPr>
            <a:xfrm>
              <a:off x="2475641" y="1246463"/>
              <a:ext cx="2205" cy="4331"/>
            </a:xfrm>
            <a:custGeom>
              <a:rect b="b" l="l" r="r" t="t"/>
              <a:pathLst>
                <a:path extrusionOk="0" h="108" w="55">
                  <a:moveTo>
                    <a:pt x="54" y="0"/>
                  </a:moveTo>
                  <a:cubicBezTo>
                    <a:pt x="28" y="27"/>
                    <a:pt x="28" y="54"/>
                    <a:pt x="1" y="107"/>
                  </a:cubicBezTo>
                  <a:lnTo>
                    <a:pt x="54" y="107"/>
                  </a:lnTo>
                  <a:lnTo>
                    <a:pt x="5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34" name="Google Shape;2734;p115"/>
            <p:cNvSpPr/>
            <p:nvPr/>
          </p:nvSpPr>
          <p:spPr>
            <a:xfrm>
              <a:off x="2616265" y="1006036"/>
              <a:ext cx="2165" cy="2205"/>
            </a:xfrm>
            <a:custGeom>
              <a:rect b="b" l="l" r="r" t="t"/>
              <a:pathLst>
                <a:path extrusionOk="0" h="55" w="54">
                  <a:moveTo>
                    <a:pt x="54" y="1"/>
                  </a:moveTo>
                  <a:cubicBezTo>
                    <a:pt x="27" y="27"/>
                    <a:pt x="27" y="27"/>
                    <a:pt x="0" y="54"/>
                  </a:cubicBezTo>
                  <a:lnTo>
                    <a:pt x="54" y="27"/>
                  </a:lnTo>
                  <a:lnTo>
                    <a:pt x="54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35" name="Google Shape;2735;p115"/>
            <p:cNvSpPr/>
            <p:nvPr/>
          </p:nvSpPr>
          <p:spPr>
            <a:xfrm>
              <a:off x="2535748" y="1119794"/>
              <a:ext cx="82681" cy="51565"/>
            </a:xfrm>
            <a:custGeom>
              <a:rect b="b" l="l" r="r" t="t"/>
              <a:pathLst>
                <a:path extrusionOk="0" h="1286" w="2062">
                  <a:moveTo>
                    <a:pt x="81" y="1"/>
                  </a:moveTo>
                  <a:cubicBezTo>
                    <a:pt x="54" y="54"/>
                    <a:pt x="27" y="108"/>
                    <a:pt x="1" y="135"/>
                  </a:cubicBezTo>
                  <a:lnTo>
                    <a:pt x="1981" y="1285"/>
                  </a:lnTo>
                  <a:lnTo>
                    <a:pt x="2062" y="1125"/>
                  </a:lnTo>
                  <a:lnTo>
                    <a:pt x="8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36" name="Google Shape;2736;p115"/>
            <p:cNvSpPr/>
            <p:nvPr/>
          </p:nvSpPr>
          <p:spPr>
            <a:xfrm>
              <a:off x="2711778" y="921268"/>
              <a:ext cx="287659" cy="329521"/>
            </a:xfrm>
            <a:custGeom>
              <a:rect b="b" l="l" r="r" t="t"/>
              <a:pathLst>
                <a:path extrusionOk="0" h="8218" w="7174">
                  <a:moveTo>
                    <a:pt x="3507" y="0"/>
                  </a:moveTo>
                  <a:lnTo>
                    <a:pt x="3507" y="3961"/>
                  </a:lnTo>
                  <a:lnTo>
                    <a:pt x="81" y="1981"/>
                  </a:lnTo>
                  <a:lnTo>
                    <a:pt x="0" y="2141"/>
                  </a:lnTo>
                  <a:lnTo>
                    <a:pt x="3426" y="4095"/>
                  </a:lnTo>
                  <a:lnTo>
                    <a:pt x="0" y="6076"/>
                  </a:lnTo>
                  <a:lnTo>
                    <a:pt x="81" y="6236"/>
                  </a:lnTo>
                  <a:lnTo>
                    <a:pt x="3507" y="4256"/>
                  </a:lnTo>
                  <a:lnTo>
                    <a:pt x="3507" y="8217"/>
                  </a:lnTo>
                  <a:lnTo>
                    <a:pt x="3667" y="8217"/>
                  </a:lnTo>
                  <a:lnTo>
                    <a:pt x="3667" y="4256"/>
                  </a:lnTo>
                  <a:lnTo>
                    <a:pt x="7093" y="6236"/>
                  </a:lnTo>
                  <a:lnTo>
                    <a:pt x="7173" y="6076"/>
                  </a:lnTo>
                  <a:lnTo>
                    <a:pt x="3774" y="4095"/>
                  </a:lnTo>
                  <a:lnTo>
                    <a:pt x="7173" y="2141"/>
                  </a:lnTo>
                  <a:lnTo>
                    <a:pt x="7093" y="1981"/>
                  </a:lnTo>
                  <a:lnTo>
                    <a:pt x="3667" y="3961"/>
                  </a:lnTo>
                  <a:lnTo>
                    <a:pt x="3667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37" name="Google Shape;2737;p115"/>
            <p:cNvSpPr/>
            <p:nvPr/>
          </p:nvSpPr>
          <p:spPr>
            <a:xfrm>
              <a:off x="3092789" y="921268"/>
              <a:ext cx="288742" cy="328439"/>
            </a:xfrm>
            <a:custGeom>
              <a:rect b="b" l="l" r="r" t="t"/>
              <a:pathLst>
                <a:path extrusionOk="0" h="8191" w="7201">
                  <a:moveTo>
                    <a:pt x="3506" y="0"/>
                  </a:moveTo>
                  <a:lnTo>
                    <a:pt x="3506" y="3961"/>
                  </a:lnTo>
                  <a:lnTo>
                    <a:pt x="80" y="1981"/>
                  </a:lnTo>
                  <a:lnTo>
                    <a:pt x="0" y="2141"/>
                  </a:lnTo>
                  <a:lnTo>
                    <a:pt x="3426" y="4095"/>
                  </a:lnTo>
                  <a:lnTo>
                    <a:pt x="0" y="6076"/>
                  </a:lnTo>
                  <a:lnTo>
                    <a:pt x="80" y="6236"/>
                  </a:lnTo>
                  <a:lnTo>
                    <a:pt x="3506" y="4256"/>
                  </a:lnTo>
                  <a:lnTo>
                    <a:pt x="3506" y="8190"/>
                  </a:lnTo>
                  <a:lnTo>
                    <a:pt x="3694" y="8190"/>
                  </a:lnTo>
                  <a:lnTo>
                    <a:pt x="3694" y="4256"/>
                  </a:lnTo>
                  <a:lnTo>
                    <a:pt x="7093" y="6236"/>
                  </a:lnTo>
                  <a:lnTo>
                    <a:pt x="7200" y="6076"/>
                  </a:lnTo>
                  <a:lnTo>
                    <a:pt x="3774" y="4095"/>
                  </a:lnTo>
                  <a:lnTo>
                    <a:pt x="7200" y="2141"/>
                  </a:lnTo>
                  <a:lnTo>
                    <a:pt x="7093" y="1981"/>
                  </a:lnTo>
                  <a:lnTo>
                    <a:pt x="3694" y="3961"/>
                  </a:lnTo>
                  <a:lnTo>
                    <a:pt x="369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38" name="Google Shape;2738;p115"/>
            <p:cNvSpPr/>
            <p:nvPr/>
          </p:nvSpPr>
          <p:spPr>
            <a:xfrm>
              <a:off x="3474843" y="921268"/>
              <a:ext cx="287659" cy="328439"/>
            </a:xfrm>
            <a:custGeom>
              <a:rect b="b" l="l" r="r" t="t"/>
              <a:pathLst>
                <a:path extrusionOk="0" h="8191" w="7174">
                  <a:moveTo>
                    <a:pt x="3507" y="0"/>
                  </a:moveTo>
                  <a:lnTo>
                    <a:pt x="3480" y="3961"/>
                  </a:lnTo>
                  <a:lnTo>
                    <a:pt x="81" y="1981"/>
                  </a:lnTo>
                  <a:lnTo>
                    <a:pt x="1" y="2141"/>
                  </a:lnTo>
                  <a:lnTo>
                    <a:pt x="3400" y="4095"/>
                  </a:lnTo>
                  <a:lnTo>
                    <a:pt x="1" y="6076"/>
                  </a:lnTo>
                  <a:lnTo>
                    <a:pt x="81" y="6236"/>
                  </a:lnTo>
                  <a:lnTo>
                    <a:pt x="3480" y="4256"/>
                  </a:lnTo>
                  <a:lnTo>
                    <a:pt x="3480" y="8190"/>
                  </a:lnTo>
                  <a:lnTo>
                    <a:pt x="3668" y="8190"/>
                  </a:lnTo>
                  <a:lnTo>
                    <a:pt x="3668" y="4256"/>
                  </a:lnTo>
                  <a:lnTo>
                    <a:pt x="7094" y="6236"/>
                  </a:lnTo>
                  <a:lnTo>
                    <a:pt x="7174" y="6076"/>
                  </a:lnTo>
                  <a:lnTo>
                    <a:pt x="3748" y="4095"/>
                  </a:lnTo>
                  <a:lnTo>
                    <a:pt x="7174" y="2141"/>
                  </a:lnTo>
                  <a:lnTo>
                    <a:pt x="7094" y="1981"/>
                  </a:lnTo>
                  <a:lnTo>
                    <a:pt x="3668" y="3961"/>
                  </a:lnTo>
                  <a:lnTo>
                    <a:pt x="3668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39" name="Google Shape;2739;p115"/>
            <p:cNvSpPr/>
            <p:nvPr/>
          </p:nvSpPr>
          <p:spPr>
            <a:xfrm>
              <a:off x="3855854" y="953467"/>
              <a:ext cx="287659" cy="296240"/>
            </a:xfrm>
            <a:custGeom>
              <a:rect b="b" l="l" r="r" t="t"/>
              <a:pathLst>
                <a:path extrusionOk="0" h="7388" w="7174">
                  <a:moveTo>
                    <a:pt x="3507" y="0"/>
                  </a:moveTo>
                  <a:lnTo>
                    <a:pt x="3507" y="3158"/>
                  </a:lnTo>
                  <a:lnTo>
                    <a:pt x="81" y="1178"/>
                  </a:lnTo>
                  <a:lnTo>
                    <a:pt x="0" y="1312"/>
                  </a:lnTo>
                  <a:lnTo>
                    <a:pt x="3426" y="3292"/>
                  </a:lnTo>
                  <a:lnTo>
                    <a:pt x="0" y="5273"/>
                  </a:lnTo>
                  <a:lnTo>
                    <a:pt x="81" y="5433"/>
                  </a:lnTo>
                  <a:lnTo>
                    <a:pt x="3507" y="3453"/>
                  </a:lnTo>
                  <a:lnTo>
                    <a:pt x="3507" y="7387"/>
                  </a:lnTo>
                  <a:lnTo>
                    <a:pt x="3667" y="7387"/>
                  </a:lnTo>
                  <a:lnTo>
                    <a:pt x="3667" y="3453"/>
                  </a:lnTo>
                  <a:lnTo>
                    <a:pt x="7093" y="5407"/>
                  </a:lnTo>
                  <a:lnTo>
                    <a:pt x="7174" y="5273"/>
                  </a:lnTo>
                  <a:lnTo>
                    <a:pt x="3748" y="3292"/>
                  </a:lnTo>
                  <a:lnTo>
                    <a:pt x="5434" y="2329"/>
                  </a:lnTo>
                  <a:cubicBezTo>
                    <a:pt x="5380" y="2302"/>
                    <a:pt x="5354" y="2248"/>
                    <a:pt x="5327" y="2195"/>
                  </a:cubicBezTo>
                  <a:lnTo>
                    <a:pt x="3667" y="3158"/>
                  </a:lnTo>
                  <a:lnTo>
                    <a:pt x="3667" y="187"/>
                  </a:lnTo>
                  <a:cubicBezTo>
                    <a:pt x="3614" y="134"/>
                    <a:pt x="3560" y="80"/>
                    <a:pt x="350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40" name="Google Shape;2740;p115"/>
            <p:cNvSpPr/>
            <p:nvPr/>
          </p:nvSpPr>
          <p:spPr>
            <a:xfrm>
              <a:off x="2417699" y="1498640"/>
              <a:ext cx="7538" cy="9704"/>
            </a:xfrm>
            <a:custGeom>
              <a:rect b="b" l="l" r="r" t="t"/>
              <a:pathLst>
                <a:path extrusionOk="0" h="242" w="188">
                  <a:moveTo>
                    <a:pt x="1" y="1"/>
                  </a:moveTo>
                  <a:cubicBezTo>
                    <a:pt x="1" y="54"/>
                    <a:pt x="1" y="135"/>
                    <a:pt x="1" y="188"/>
                  </a:cubicBezTo>
                  <a:lnTo>
                    <a:pt x="108" y="242"/>
                  </a:lnTo>
                  <a:lnTo>
                    <a:pt x="188" y="108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41" name="Google Shape;2741;p115"/>
            <p:cNvSpPr/>
            <p:nvPr/>
          </p:nvSpPr>
          <p:spPr>
            <a:xfrm>
              <a:off x="2518586" y="1259335"/>
              <a:ext cx="287659" cy="328439"/>
            </a:xfrm>
            <a:custGeom>
              <a:rect b="b" l="l" r="r" t="t"/>
              <a:pathLst>
                <a:path extrusionOk="0" h="8191" w="7174">
                  <a:moveTo>
                    <a:pt x="3507" y="0"/>
                  </a:moveTo>
                  <a:lnTo>
                    <a:pt x="3507" y="3935"/>
                  </a:lnTo>
                  <a:lnTo>
                    <a:pt x="81" y="1981"/>
                  </a:lnTo>
                  <a:lnTo>
                    <a:pt x="0" y="2115"/>
                  </a:lnTo>
                  <a:lnTo>
                    <a:pt x="3426" y="4095"/>
                  </a:lnTo>
                  <a:lnTo>
                    <a:pt x="0" y="6076"/>
                  </a:lnTo>
                  <a:lnTo>
                    <a:pt x="81" y="6210"/>
                  </a:lnTo>
                  <a:lnTo>
                    <a:pt x="3507" y="4229"/>
                  </a:lnTo>
                  <a:lnTo>
                    <a:pt x="3507" y="8191"/>
                  </a:lnTo>
                  <a:lnTo>
                    <a:pt x="3667" y="8191"/>
                  </a:lnTo>
                  <a:lnTo>
                    <a:pt x="3667" y="4229"/>
                  </a:lnTo>
                  <a:lnTo>
                    <a:pt x="7093" y="6210"/>
                  </a:lnTo>
                  <a:lnTo>
                    <a:pt x="7174" y="6076"/>
                  </a:lnTo>
                  <a:lnTo>
                    <a:pt x="3748" y="4095"/>
                  </a:lnTo>
                  <a:lnTo>
                    <a:pt x="7174" y="2115"/>
                  </a:lnTo>
                  <a:lnTo>
                    <a:pt x="7093" y="1981"/>
                  </a:lnTo>
                  <a:lnTo>
                    <a:pt x="3667" y="3935"/>
                  </a:lnTo>
                  <a:lnTo>
                    <a:pt x="3667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42" name="Google Shape;2742;p115"/>
            <p:cNvSpPr/>
            <p:nvPr/>
          </p:nvSpPr>
          <p:spPr>
            <a:xfrm>
              <a:off x="2899597" y="1259335"/>
              <a:ext cx="287659" cy="328439"/>
            </a:xfrm>
            <a:custGeom>
              <a:rect b="b" l="l" r="r" t="t"/>
              <a:pathLst>
                <a:path extrusionOk="0" h="8191" w="7174">
                  <a:moveTo>
                    <a:pt x="3507" y="0"/>
                  </a:moveTo>
                  <a:lnTo>
                    <a:pt x="3507" y="3935"/>
                  </a:lnTo>
                  <a:lnTo>
                    <a:pt x="81" y="1954"/>
                  </a:lnTo>
                  <a:lnTo>
                    <a:pt x="0" y="2115"/>
                  </a:lnTo>
                  <a:lnTo>
                    <a:pt x="3426" y="4095"/>
                  </a:lnTo>
                  <a:lnTo>
                    <a:pt x="0" y="6049"/>
                  </a:lnTo>
                  <a:lnTo>
                    <a:pt x="81" y="6210"/>
                  </a:lnTo>
                  <a:lnTo>
                    <a:pt x="3507" y="4229"/>
                  </a:lnTo>
                  <a:lnTo>
                    <a:pt x="3507" y="8191"/>
                  </a:lnTo>
                  <a:lnTo>
                    <a:pt x="3667" y="8191"/>
                  </a:lnTo>
                  <a:lnTo>
                    <a:pt x="3667" y="4229"/>
                  </a:lnTo>
                  <a:lnTo>
                    <a:pt x="7093" y="6210"/>
                  </a:lnTo>
                  <a:lnTo>
                    <a:pt x="7173" y="6049"/>
                  </a:lnTo>
                  <a:lnTo>
                    <a:pt x="3774" y="4095"/>
                  </a:lnTo>
                  <a:lnTo>
                    <a:pt x="7173" y="2115"/>
                  </a:lnTo>
                  <a:lnTo>
                    <a:pt x="7093" y="1954"/>
                  </a:lnTo>
                  <a:lnTo>
                    <a:pt x="3667" y="3935"/>
                  </a:lnTo>
                  <a:lnTo>
                    <a:pt x="369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43" name="Google Shape;2743;p115"/>
            <p:cNvSpPr/>
            <p:nvPr/>
          </p:nvSpPr>
          <p:spPr>
            <a:xfrm>
              <a:off x="3280608" y="1259335"/>
              <a:ext cx="288742" cy="328439"/>
            </a:xfrm>
            <a:custGeom>
              <a:rect b="b" l="l" r="r" t="t"/>
              <a:pathLst>
                <a:path extrusionOk="0" h="8191" w="7201">
                  <a:moveTo>
                    <a:pt x="3506" y="0"/>
                  </a:moveTo>
                  <a:lnTo>
                    <a:pt x="3506" y="3935"/>
                  </a:lnTo>
                  <a:lnTo>
                    <a:pt x="107" y="1954"/>
                  </a:lnTo>
                  <a:lnTo>
                    <a:pt x="0" y="2115"/>
                  </a:lnTo>
                  <a:lnTo>
                    <a:pt x="3426" y="4095"/>
                  </a:lnTo>
                  <a:lnTo>
                    <a:pt x="0" y="6049"/>
                  </a:lnTo>
                  <a:lnTo>
                    <a:pt x="107" y="6210"/>
                  </a:lnTo>
                  <a:lnTo>
                    <a:pt x="3506" y="4229"/>
                  </a:lnTo>
                  <a:lnTo>
                    <a:pt x="3506" y="8191"/>
                  </a:lnTo>
                  <a:lnTo>
                    <a:pt x="3694" y="8191"/>
                  </a:lnTo>
                  <a:lnTo>
                    <a:pt x="3694" y="4229"/>
                  </a:lnTo>
                  <a:lnTo>
                    <a:pt x="7093" y="6210"/>
                  </a:lnTo>
                  <a:lnTo>
                    <a:pt x="7200" y="6049"/>
                  </a:lnTo>
                  <a:lnTo>
                    <a:pt x="3774" y="4095"/>
                  </a:lnTo>
                  <a:lnTo>
                    <a:pt x="7200" y="2115"/>
                  </a:lnTo>
                  <a:lnTo>
                    <a:pt x="7120" y="1954"/>
                  </a:lnTo>
                  <a:lnTo>
                    <a:pt x="3694" y="3935"/>
                  </a:lnTo>
                  <a:lnTo>
                    <a:pt x="369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44" name="Google Shape;2744;p115"/>
            <p:cNvSpPr/>
            <p:nvPr/>
          </p:nvSpPr>
          <p:spPr>
            <a:xfrm>
              <a:off x="3662662" y="1258252"/>
              <a:ext cx="287659" cy="329521"/>
            </a:xfrm>
            <a:custGeom>
              <a:rect b="b" l="l" r="r" t="t"/>
              <a:pathLst>
                <a:path extrusionOk="0" h="8218" w="7174">
                  <a:moveTo>
                    <a:pt x="3507" y="0"/>
                  </a:moveTo>
                  <a:lnTo>
                    <a:pt x="3507" y="3962"/>
                  </a:lnTo>
                  <a:lnTo>
                    <a:pt x="81" y="1981"/>
                  </a:lnTo>
                  <a:lnTo>
                    <a:pt x="1" y="2142"/>
                  </a:lnTo>
                  <a:lnTo>
                    <a:pt x="3400" y="4122"/>
                  </a:lnTo>
                  <a:lnTo>
                    <a:pt x="1" y="6076"/>
                  </a:lnTo>
                  <a:lnTo>
                    <a:pt x="81" y="6237"/>
                  </a:lnTo>
                  <a:lnTo>
                    <a:pt x="3507" y="4256"/>
                  </a:lnTo>
                  <a:lnTo>
                    <a:pt x="3507" y="8218"/>
                  </a:lnTo>
                  <a:lnTo>
                    <a:pt x="3668" y="8218"/>
                  </a:lnTo>
                  <a:lnTo>
                    <a:pt x="3668" y="4256"/>
                  </a:lnTo>
                  <a:lnTo>
                    <a:pt x="7094" y="6237"/>
                  </a:lnTo>
                  <a:lnTo>
                    <a:pt x="7174" y="6076"/>
                  </a:lnTo>
                  <a:lnTo>
                    <a:pt x="3748" y="4122"/>
                  </a:lnTo>
                  <a:lnTo>
                    <a:pt x="7174" y="2142"/>
                  </a:lnTo>
                  <a:lnTo>
                    <a:pt x="7094" y="1981"/>
                  </a:lnTo>
                  <a:lnTo>
                    <a:pt x="3668" y="3962"/>
                  </a:lnTo>
                  <a:lnTo>
                    <a:pt x="3668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45" name="Google Shape;2745;p115"/>
            <p:cNvSpPr/>
            <p:nvPr/>
          </p:nvSpPr>
          <p:spPr>
            <a:xfrm>
              <a:off x="4043673" y="1258252"/>
              <a:ext cx="193230" cy="329521"/>
            </a:xfrm>
            <a:custGeom>
              <a:rect b="b" l="l" r="r" t="t"/>
              <a:pathLst>
                <a:path extrusionOk="0" h="8218" w="4819">
                  <a:moveTo>
                    <a:pt x="3507" y="0"/>
                  </a:moveTo>
                  <a:lnTo>
                    <a:pt x="3507" y="3962"/>
                  </a:lnTo>
                  <a:lnTo>
                    <a:pt x="81" y="1981"/>
                  </a:lnTo>
                  <a:lnTo>
                    <a:pt x="0" y="2142"/>
                  </a:lnTo>
                  <a:lnTo>
                    <a:pt x="3426" y="4096"/>
                  </a:lnTo>
                  <a:lnTo>
                    <a:pt x="0" y="6076"/>
                  </a:lnTo>
                  <a:lnTo>
                    <a:pt x="81" y="6237"/>
                  </a:lnTo>
                  <a:lnTo>
                    <a:pt x="3507" y="4256"/>
                  </a:lnTo>
                  <a:lnTo>
                    <a:pt x="3507" y="8218"/>
                  </a:lnTo>
                  <a:lnTo>
                    <a:pt x="3667" y="8218"/>
                  </a:lnTo>
                  <a:lnTo>
                    <a:pt x="3667" y="4256"/>
                  </a:lnTo>
                  <a:lnTo>
                    <a:pt x="4818" y="4925"/>
                  </a:lnTo>
                  <a:cubicBezTo>
                    <a:pt x="4818" y="4845"/>
                    <a:pt x="4818" y="4765"/>
                    <a:pt x="4792" y="4711"/>
                  </a:cubicBezTo>
                  <a:lnTo>
                    <a:pt x="3774" y="4096"/>
                  </a:lnTo>
                  <a:lnTo>
                    <a:pt x="4604" y="3614"/>
                  </a:lnTo>
                  <a:cubicBezTo>
                    <a:pt x="4604" y="3560"/>
                    <a:pt x="4577" y="3507"/>
                    <a:pt x="4577" y="3453"/>
                  </a:cubicBezTo>
                  <a:lnTo>
                    <a:pt x="3667" y="3962"/>
                  </a:lnTo>
                  <a:lnTo>
                    <a:pt x="3667" y="295"/>
                  </a:lnTo>
                  <a:cubicBezTo>
                    <a:pt x="3641" y="188"/>
                    <a:pt x="3614" y="108"/>
                    <a:pt x="358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46" name="Google Shape;2746;p115"/>
            <p:cNvSpPr/>
            <p:nvPr/>
          </p:nvSpPr>
          <p:spPr>
            <a:xfrm>
              <a:off x="2423072" y="1578074"/>
              <a:ext cx="195355" cy="328439"/>
            </a:xfrm>
            <a:custGeom>
              <a:rect b="b" l="l" r="r" t="t"/>
              <a:pathLst>
                <a:path extrusionOk="0" h="8191" w="4872">
                  <a:moveTo>
                    <a:pt x="1205" y="1"/>
                  </a:moveTo>
                  <a:lnTo>
                    <a:pt x="1205" y="3935"/>
                  </a:lnTo>
                  <a:lnTo>
                    <a:pt x="0" y="3266"/>
                  </a:lnTo>
                  <a:lnTo>
                    <a:pt x="0" y="3266"/>
                  </a:lnTo>
                  <a:cubicBezTo>
                    <a:pt x="0" y="3320"/>
                    <a:pt x="27" y="3400"/>
                    <a:pt x="27" y="3480"/>
                  </a:cubicBezTo>
                  <a:lnTo>
                    <a:pt x="1098" y="4096"/>
                  </a:lnTo>
                  <a:lnTo>
                    <a:pt x="214" y="4604"/>
                  </a:lnTo>
                  <a:cubicBezTo>
                    <a:pt x="241" y="4658"/>
                    <a:pt x="241" y="4738"/>
                    <a:pt x="268" y="4792"/>
                  </a:cubicBezTo>
                  <a:lnTo>
                    <a:pt x="1205" y="4256"/>
                  </a:lnTo>
                  <a:lnTo>
                    <a:pt x="1205" y="8030"/>
                  </a:lnTo>
                  <a:cubicBezTo>
                    <a:pt x="1205" y="8084"/>
                    <a:pt x="1232" y="8137"/>
                    <a:pt x="1258" y="8191"/>
                  </a:cubicBezTo>
                  <a:lnTo>
                    <a:pt x="1365" y="8191"/>
                  </a:lnTo>
                  <a:lnTo>
                    <a:pt x="1365" y="4256"/>
                  </a:lnTo>
                  <a:lnTo>
                    <a:pt x="4791" y="6210"/>
                  </a:lnTo>
                  <a:lnTo>
                    <a:pt x="4872" y="6076"/>
                  </a:lnTo>
                  <a:lnTo>
                    <a:pt x="1446" y="4096"/>
                  </a:lnTo>
                  <a:lnTo>
                    <a:pt x="4872" y="2115"/>
                  </a:lnTo>
                  <a:lnTo>
                    <a:pt x="4791" y="1981"/>
                  </a:lnTo>
                  <a:lnTo>
                    <a:pt x="1365" y="3935"/>
                  </a:lnTo>
                  <a:lnTo>
                    <a:pt x="136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47" name="Google Shape;2747;p115"/>
            <p:cNvSpPr/>
            <p:nvPr/>
          </p:nvSpPr>
          <p:spPr>
            <a:xfrm>
              <a:off x="2711778" y="1578074"/>
              <a:ext cx="287659" cy="328439"/>
            </a:xfrm>
            <a:custGeom>
              <a:rect b="b" l="l" r="r" t="t"/>
              <a:pathLst>
                <a:path extrusionOk="0" h="8191" w="7174">
                  <a:moveTo>
                    <a:pt x="3507" y="1"/>
                  </a:moveTo>
                  <a:lnTo>
                    <a:pt x="3507" y="3935"/>
                  </a:lnTo>
                  <a:lnTo>
                    <a:pt x="81" y="1981"/>
                  </a:lnTo>
                  <a:lnTo>
                    <a:pt x="0" y="2115"/>
                  </a:lnTo>
                  <a:lnTo>
                    <a:pt x="3426" y="4096"/>
                  </a:lnTo>
                  <a:lnTo>
                    <a:pt x="0" y="6076"/>
                  </a:lnTo>
                  <a:lnTo>
                    <a:pt x="81" y="6210"/>
                  </a:lnTo>
                  <a:lnTo>
                    <a:pt x="3507" y="4256"/>
                  </a:lnTo>
                  <a:lnTo>
                    <a:pt x="3507" y="8191"/>
                  </a:lnTo>
                  <a:lnTo>
                    <a:pt x="3667" y="8191"/>
                  </a:lnTo>
                  <a:lnTo>
                    <a:pt x="3667" y="4256"/>
                  </a:lnTo>
                  <a:lnTo>
                    <a:pt x="7093" y="6210"/>
                  </a:lnTo>
                  <a:lnTo>
                    <a:pt x="7173" y="6076"/>
                  </a:lnTo>
                  <a:lnTo>
                    <a:pt x="3774" y="4096"/>
                  </a:lnTo>
                  <a:lnTo>
                    <a:pt x="7173" y="2115"/>
                  </a:lnTo>
                  <a:lnTo>
                    <a:pt x="7093" y="1981"/>
                  </a:lnTo>
                  <a:lnTo>
                    <a:pt x="3667" y="3935"/>
                  </a:lnTo>
                  <a:lnTo>
                    <a:pt x="3667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48" name="Google Shape;2748;p115"/>
            <p:cNvSpPr/>
            <p:nvPr/>
          </p:nvSpPr>
          <p:spPr>
            <a:xfrm>
              <a:off x="3092789" y="1578074"/>
              <a:ext cx="288742" cy="328439"/>
            </a:xfrm>
            <a:custGeom>
              <a:rect b="b" l="l" r="r" t="t"/>
              <a:pathLst>
                <a:path extrusionOk="0" h="8191" w="7201">
                  <a:moveTo>
                    <a:pt x="3506" y="1"/>
                  </a:moveTo>
                  <a:lnTo>
                    <a:pt x="3506" y="3935"/>
                  </a:lnTo>
                  <a:lnTo>
                    <a:pt x="80" y="1981"/>
                  </a:lnTo>
                  <a:lnTo>
                    <a:pt x="0" y="2115"/>
                  </a:lnTo>
                  <a:lnTo>
                    <a:pt x="3426" y="4096"/>
                  </a:lnTo>
                  <a:lnTo>
                    <a:pt x="0" y="6076"/>
                  </a:lnTo>
                  <a:lnTo>
                    <a:pt x="80" y="6210"/>
                  </a:lnTo>
                  <a:lnTo>
                    <a:pt x="3506" y="4230"/>
                  </a:lnTo>
                  <a:lnTo>
                    <a:pt x="3506" y="8191"/>
                  </a:lnTo>
                  <a:lnTo>
                    <a:pt x="3694" y="8191"/>
                  </a:lnTo>
                  <a:lnTo>
                    <a:pt x="3694" y="4230"/>
                  </a:lnTo>
                  <a:lnTo>
                    <a:pt x="7093" y="6210"/>
                  </a:lnTo>
                  <a:lnTo>
                    <a:pt x="7200" y="6076"/>
                  </a:lnTo>
                  <a:lnTo>
                    <a:pt x="3774" y="4096"/>
                  </a:lnTo>
                  <a:lnTo>
                    <a:pt x="7200" y="2115"/>
                  </a:lnTo>
                  <a:lnTo>
                    <a:pt x="7093" y="1981"/>
                  </a:lnTo>
                  <a:lnTo>
                    <a:pt x="3694" y="3935"/>
                  </a:lnTo>
                  <a:lnTo>
                    <a:pt x="3694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49" name="Google Shape;2749;p115"/>
            <p:cNvSpPr/>
            <p:nvPr/>
          </p:nvSpPr>
          <p:spPr>
            <a:xfrm>
              <a:off x="3474843" y="1578074"/>
              <a:ext cx="287659" cy="328439"/>
            </a:xfrm>
            <a:custGeom>
              <a:rect b="b" l="l" r="r" t="t"/>
              <a:pathLst>
                <a:path extrusionOk="0" h="8191" w="7174">
                  <a:moveTo>
                    <a:pt x="3507" y="1"/>
                  </a:moveTo>
                  <a:lnTo>
                    <a:pt x="3507" y="3935"/>
                  </a:lnTo>
                  <a:lnTo>
                    <a:pt x="81" y="1955"/>
                  </a:lnTo>
                  <a:lnTo>
                    <a:pt x="1" y="2115"/>
                  </a:lnTo>
                  <a:lnTo>
                    <a:pt x="3400" y="4096"/>
                  </a:lnTo>
                  <a:lnTo>
                    <a:pt x="1" y="6050"/>
                  </a:lnTo>
                  <a:lnTo>
                    <a:pt x="81" y="6210"/>
                  </a:lnTo>
                  <a:lnTo>
                    <a:pt x="3507" y="4230"/>
                  </a:lnTo>
                  <a:lnTo>
                    <a:pt x="3480" y="8191"/>
                  </a:lnTo>
                  <a:lnTo>
                    <a:pt x="3668" y="8191"/>
                  </a:lnTo>
                  <a:lnTo>
                    <a:pt x="3668" y="4230"/>
                  </a:lnTo>
                  <a:lnTo>
                    <a:pt x="7094" y="6210"/>
                  </a:lnTo>
                  <a:lnTo>
                    <a:pt x="7174" y="6050"/>
                  </a:lnTo>
                  <a:lnTo>
                    <a:pt x="3748" y="4096"/>
                  </a:lnTo>
                  <a:lnTo>
                    <a:pt x="7174" y="2115"/>
                  </a:lnTo>
                  <a:lnTo>
                    <a:pt x="7094" y="1955"/>
                  </a:lnTo>
                  <a:lnTo>
                    <a:pt x="3668" y="3935"/>
                  </a:lnTo>
                  <a:lnTo>
                    <a:pt x="3668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50" name="Google Shape;2750;p115"/>
            <p:cNvSpPr/>
            <p:nvPr/>
          </p:nvSpPr>
          <p:spPr>
            <a:xfrm>
              <a:off x="3855854" y="1578074"/>
              <a:ext cx="287659" cy="328439"/>
            </a:xfrm>
            <a:custGeom>
              <a:rect b="b" l="l" r="r" t="t"/>
              <a:pathLst>
                <a:path extrusionOk="0" h="8191" w="7174">
                  <a:moveTo>
                    <a:pt x="3507" y="1"/>
                  </a:moveTo>
                  <a:lnTo>
                    <a:pt x="3507" y="3935"/>
                  </a:lnTo>
                  <a:lnTo>
                    <a:pt x="81" y="1955"/>
                  </a:lnTo>
                  <a:lnTo>
                    <a:pt x="0" y="2115"/>
                  </a:lnTo>
                  <a:lnTo>
                    <a:pt x="3426" y="4096"/>
                  </a:lnTo>
                  <a:lnTo>
                    <a:pt x="0" y="6050"/>
                  </a:lnTo>
                  <a:lnTo>
                    <a:pt x="81" y="6210"/>
                  </a:lnTo>
                  <a:lnTo>
                    <a:pt x="3507" y="4230"/>
                  </a:lnTo>
                  <a:lnTo>
                    <a:pt x="3507" y="8191"/>
                  </a:lnTo>
                  <a:lnTo>
                    <a:pt x="3667" y="8191"/>
                  </a:lnTo>
                  <a:lnTo>
                    <a:pt x="3667" y="4230"/>
                  </a:lnTo>
                  <a:lnTo>
                    <a:pt x="7093" y="6210"/>
                  </a:lnTo>
                  <a:lnTo>
                    <a:pt x="7174" y="6050"/>
                  </a:lnTo>
                  <a:lnTo>
                    <a:pt x="3748" y="4096"/>
                  </a:lnTo>
                  <a:lnTo>
                    <a:pt x="7174" y="2115"/>
                  </a:lnTo>
                  <a:lnTo>
                    <a:pt x="7093" y="1955"/>
                  </a:lnTo>
                  <a:lnTo>
                    <a:pt x="3667" y="3935"/>
                  </a:lnTo>
                  <a:lnTo>
                    <a:pt x="3667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51" name="Google Shape;2751;p115"/>
            <p:cNvSpPr/>
            <p:nvPr/>
          </p:nvSpPr>
          <p:spPr>
            <a:xfrm>
              <a:off x="2518586" y="1919388"/>
              <a:ext cx="287659" cy="293033"/>
            </a:xfrm>
            <a:custGeom>
              <a:rect b="b" l="l" r="r" t="t"/>
              <a:pathLst>
                <a:path extrusionOk="0" h="7308" w="7174">
                  <a:moveTo>
                    <a:pt x="3507" y="0"/>
                  </a:moveTo>
                  <a:lnTo>
                    <a:pt x="3507" y="3961"/>
                  </a:lnTo>
                  <a:lnTo>
                    <a:pt x="81" y="1981"/>
                  </a:lnTo>
                  <a:lnTo>
                    <a:pt x="0" y="2141"/>
                  </a:lnTo>
                  <a:lnTo>
                    <a:pt x="3426" y="4095"/>
                  </a:lnTo>
                  <a:lnTo>
                    <a:pt x="1767" y="5059"/>
                  </a:lnTo>
                  <a:cubicBezTo>
                    <a:pt x="1821" y="5086"/>
                    <a:pt x="1847" y="5139"/>
                    <a:pt x="1874" y="5193"/>
                  </a:cubicBezTo>
                  <a:lnTo>
                    <a:pt x="3507" y="4256"/>
                  </a:lnTo>
                  <a:lnTo>
                    <a:pt x="3507" y="7120"/>
                  </a:lnTo>
                  <a:cubicBezTo>
                    <a:pt x="3560" y="7200"/>
                    <a:pt x="3614" y="7254"/>
                    <a:pt x="3667" y="7307"/>
                  </a:cubicBezTo>
                  <a:lnTo>
                    <a:pt x="3667" y="4256"/>
                  </a:lnTo>
                  <a:lnTo>
                    <a:pt x="7093" y="6236"/>
                  </a:lnTo>
                  <a:lnTo>
                    <a:pt x="7174" y="6076"/>
                  </a:lnTo>
                  <a:lnTo>
                    <a:pt x="3748" y="4095"/>
                  </a:lnTo>
                  <a:lnTo>
                    <a:pt x="7174" y="2141"/>
                  </a:lnTo>
                  <a:lnTo>
                    <a:pt x="7093" y="1981"/>
                  </a:lnTo>
                  <a:lnTo>
                    <a:pt x="3667" y="3961"/>
                  </a:lnTo>
                  <a:lnTo>
                    <a:pt x="3667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52" name="Google Shape;2752;p115"/>
            <p:cNvSpPr/>
            <p:nvPr/>
          </p:nvSpPr>
          <p:spPr>
            <a:xfrm>
              <a:off x="2899597" y="1919388"/>
              <a:ext cx="287659" cy="328439"/>
            </a:xfrm>
            <a:custGeom>
              <a:rect b="b" l="l" r="r" t="t"/>
              <a:pathLst>
                <a:path extrusionOk="0" h="8191" w="7174">
                  <a:moveTo>
                    <a:pt x="3507" y="0"/>
                  </a:moveTo>
                  <a:lnTo>
                    <a:pt x="3507" y="3961"/>
                  </a:lnTo>
                  <a:lnTo>
                    <a:pt x="81" y="1981"/>
                  </a:lnTo>
                  <a:lnTo>
                    <a:pt x="0" y="2141"/>
                  </a:lnTo>
                  <a:lnTo>
                    <a:pt x="3426" y="4095"/>
                  </a:lnTo>
                  <a:lnTo>
                    <a:pt x="0" y="6076"/>
                  </a:lnTo>
                  <a:lnTo>
                    <a:pt x="81" y="6236"/>
                  </a:lnTo>
                  <a:lnTo>
                    <a:pt x="3507" y="4256"/>
                  </a:lnTo>
                  <a:lnTo>
                    <a:pt x="3507" y="8190"/>
                  </a:lnTo>
                  <a:lnTo>
                    <a:pt x="3667" y="8190"/>
                  </a:lnTo>
                  <a:lnTo>
                    <a:pt x="3667" y="4256"/>
                  </a:lnTo>
                  <a:lnTo>
                    <a:pt x="7093" y="6236"/>
                  </a:lnTo>
                  <a:lnTo>
                    <a:pt x="7173" y="6076"/>
                  </a:lnTo>
                  <a:lnTo>
                    <a:pt x="3774" y="4095"/>
                  </a:lnTo>
                  <a:lnTo>
                    <a:pt x="7173" y="2141"/>
                  </a:lnTo>
                  <a:lnTo>
                    <a:pt x="7093" y="1981"/>
                  </a:lnTo>
                  <a:lnTo>
                    <a:pt x="3667" y="3961"/>
                  </a:lnTo>
                  <a:lnTo>
                    <a:pt x="3667" y="3961"/>
                  </a:lnTo>
                  <a:lnTo>
                    <a:pt x="369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53" name="Google Shape;2753;p115"/>
            <p:cNvSpPr/>
            <p:nvPr/>
          </p:nvSpPr>
          <p:spPr>
            <a:xfrm>
              <a:off x="3280608" y="1919388"/>
              <a:ext cx="288742" cy="328439"/>
            </a:xfrm>
            <a:custGeom>
              <a:rect b="b" l="l" r="r" t="t"/>
              <a:pathLst>
                <a:path extrusionOk="0" h="8191" w="7201">
                  <a:moveTo>
                    <a:pt x="3506" y="0"/>
                  </a:moveTo>
                  <a:lnTo>
                    <a:pt x="3506" y="3961"/>
                  </a:lnTo>
                  <a:lnTo>
                    <a:pt x="107" y="1981"/>
                  </a:lnTo>
                  <a:lnTo>
                    <a:pt x="0" y="2115"/>
                  </a:lnTo>
                  <a:lnTo>
                    <a:pt x="3426" y="4095"/>
                  </a:lnTo>
                  <a:lnTo>
                    <a:pt x="0" y="6076"/>
                  </a:lnTo>
                  <a:lnTo>
                    <a:pt x="107" y="6236"/>
                  </a:lnTo>
                  <a:lnTo>
                    <a:pt x="3506" y="4256"/>
                  </a:lnTo>
                  <a:lnTo>
                    <a:pt x="3506" y="8190"/>
                  </a:lnTo>
                  <a:lnTo>
                    <a:pt x="3694" y="8190"/>
                  </a:lnTo>
                  <a:lnTo>
                    <a:pt x="3694" y="4256"/>
                  </a:lnTo>
                  <a:lnTo>
                    <a:pt x="7093" y="6236"/>
                  </a:lnTo>
                  <a:lnTo>
                    <a:pt x="7200" y="6076"/>
                  </a:lnTo>
                  <a:lnTo>
                    <a:pt x="3774" y="4095"/>
                  </a:lnTo>
                  <a:lnTo>
                    <a:pt x="7200" y="2115"/>
                  </a:lnTo>
                  <a:lnTo>
                    <a:pt x="7120" y="1981"/>
                  </a:lnTo>
                  <a:lnTo>
                    <a:pt x="3694" y="3961"/>
                  </a:lnTo>
                  <a:lnTo>
                    <a:pt x="369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54" name="Google Shape;2754;p115"/>
            <p:cNvSpPr/>
            <p:nvPr/>
          </p:nvSpPr>
          <p:spPr>
            <a:xfrm>
              <a:off x="3662662" y="1919388"/>
              <a:ext cx="287659" cy="328439"/>
            </a:xfrm>
            <a:custGeom>
              <a:rect b="b" l="l" r="r" t="t"/>
              <a:pathLst>
                <a:path extrusionOk="0" h="8191" w="7174">
                  <a:moveTo>
                    <a:pt x="3507" y="0"/>
                  </a:moveTo>
                  <a:lnTo>
                    <a:pt x="3507" y="3961"/>
                  </a:lnTo>
                  <a:lnTo>
                    <a:pt x="81" y="1981"/>
                  </a:lnTo>
                  <a:lnTo>
                    <a:pt x="1" y="2115"/>
                  </a:lnTo>
                  <a:lnTo>
                    <a:pt x="3400" y="4095"/>
                  </a:lnTo>
                  <a:lnTo>
                    <a:pt x="1" y="6076"/>
                  </a:lnTo>
                  <a:lnTo>
                    <a:pt x="81" y="6210"/>
                  </a:lnTo>
                  <a:lnTo>
                    <a:pt x="3507" y="4256"/>
                  </a:lnTo>
                  <a:lnTo>
                    <a:pt x="3507" y="8190"/>
                  </a:lnTo>
                  <a:lnTo>
                    <a:pt x="3668" y="8190"/>
                  </a:lnTo>
                  <a:lnTo>
                    <a:pt x="3668" y="4256"/>
                  </a:lnTo>
                  <a:lnTo>
                    <a:pt x="7094" y="6210"/>
                  </a:lnTo>
                  <a:lnTo>
                    <a:pt x="7174" y="6076"/>
                  </a:lnTo>
                  <a:lnTo>
                    <a:pt x="3748" y="4095"/>
                  </a:lnTo>
                  <a:lnTo>
                    <a:pt x="7174" y="2115"/>
                  </a:lnTo>
                  <a:lnTo>
                    <a:pt x="7094" y="1981"/>
                  </a:lnTo>
                  <a:lnTo>
                    <a:pt x="3668" y="3961"/>
                  </a:lnTo>
                  <a:lnTo>
                    <a:pt x="3668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55" name="Google Shape;2755;p115"/>
            <p:cNvSpPr/>
            <p:nvPr/>
          </p:nvSpPr>
          <p:spPr>
            <a:xfrm>
              <a:off x="4043673" y="1998782"/>
              <a:ext cx="78391" cy="49400"/>
            </a:xfrm>
            <a:custGeom>
              <a:rect b="b" l="l" r="r" t="t"/>
              <a:pathLst>
                <a:path extrusionOk="0" h="1232" w="1955">
                  <a:moveTo>
                    <a:pt x="81" y="1"/>
                  </a:moveTo>
                  <a:lnTo>
                    <a:pt x="0" y="135"/>
                  </a:lnTo>
                  <a:lnTo>
                    <a:pt x="1874" y="1232"/>
                  </a:lnTo>
                  <a:cubicBezTo>
                    <a:pt x="1901" y="1178"/>
                    <a:pt x="1928" y="1125"/>
                    <a:pt x="1954" y="1071"/>
                  </a:cubicBezTo>
                  <a:lnTo>
                    <a:pt x="8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56" name="Google Shape;2756;p115"/>
            <p:cNvSpPr/>
            <p:nvPr/>
          </p:nvSpPr>
          <p:spPr>
            <a:xfrm>
              <a:off x="2884560" y="2317561"/>
              <a:ext cx="114879" cy="68727"/>
            </a:xfrm>
            <a:custGeom>
              <a:rect b="b" l="l" r="r" t="t"/>
              <a:pathLst>
                <a:path extrusionOk="0" h="1714" w="2865">
                  <a:moveTo>
                    <a:pt x="2784" y="0"/>
                  </a:moveTo>
                  <a:lnTo>
                    <a:pt x="1" y="1606"/>
                  </a:lnTo>
                  <a:cubicBezTo>
                    <a:pt x="54" y="1660"/>
                    <a:pt x="108" y="1686"/>
                    <a:pt x="161" y="1713"/>
                  </a:cubicBezTo>
                  <a:lnTo>
                    <a:pt x="2864" y="161"/>
                  </a:lnTo>
                  <a:lnTo>
                    <a:pt x="278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57" name="Google Shape;2757;p115"/>
            <p:cNvSpPr/>
            <p:nvPr/>
          </p:nvSpPr>
          <p:spPr>
            <a:xfrm>
              <a:off x="2852362" y="2238127"/>
              <a:ext cx="6496" cy="129916"/>
            </a:xfrm>
            <a:custGeom>
              <a:rect b="b" l="l" r="r" t="t"/>
              <a:pathLst>
                <a:path extrusionOk="0" h="3240" w="162">
                  <a:moveTo>
                    <a:pt x="1" y="0"/>
                  </a:moveTo>
                  <a:lnTo>
                    <a:pt x="1" y="3132"/>
                  </a:lnTo>
                  <a:cubicBezTo>
                    <a:pt x="54" y="3159"/>
                    <a:pt x="108" y="3212"/>
                    <a:pt x="161" y="3239"/>
                  </a:cubicBezTo>
                  <a:lnTo>
                    <a:pt x="16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58" name="Google Shape;2758;p115"/>
            <p:cNvSpPr/>
            <p:nvPr/>
          </p:nvSpPr>
          <p:spPr>
            <a:xfrm>
              <a:off x="3092789" y="2238127"/>
              <a:ext cx="288742" cy="255461"/>
            </a:xfrm>
            <a:custGeom>
              <a:rect b="b" l="l" r="r" t="t"/>
              <a:pathLst>
                <a:path extrusionOk="0" h="6371" w="7201">
                  <a:moveTo>
                    <a:pt x="3506" y="0"/>
                  </a:moveTo>
                  <a:lnTo>
                    <a:pt x="3506" y="3962"/>
                  </a:lnTo>
                  <a:lnTo>
                    <a:pt x="80" y="1981"/>
                  </a:lnTo>
                  <a:lnTo>
                    <a:pt x="0" y="2142"/>
                  </a:lnTo>
                  <a:lnTo>
                    <a:pt x="3426" y="4096"/>
                  </a:lnTo>
                  <a:lnTo>
                    <a:pt x="455" y="5835"/>
                  </a:lnTo>
                  <a:cubicBezTo>
                    <a:pt x="535" y="5835"/>
                    <a:pt x="616" y="5862"/>
                    <a:pt x="696" y="5889"/>
                  </a:cubicBezTo>
                  <a:lnTo>
                    <a:pt x="3506" y="4256"/>
                  </a:lnTo>
                  <a:lnTo>
                    <a:pt x="3506" y="6371"/>
                  </a:lnTo>
                  <a:lnTo>
                    <a:pt x="3694" y="6371"/>
                  </a:lnTo>
                  <a:lnTo>
                    <a:pt x="3694" y="4256"/>
                  </a:lnTo>
                  <a:lnTo>
                    <a:pt x="7093" y="6237"/>
                  </a:lnTo>
                  <a:lnTo>
                    <a:pt x="7200" y="6076"/>
                  </a:lnTo>
                  <a:lnTo>
                    <a:pt x="3774" y="4096"/>
                  </a:lnTo>
                  <a:lnTo>
                    <a:pt x="7200" y="2142"/>
                  </a:lnTo>
                  <a:lnTo>
                    <a:pt x="7093" y="1981"/>
                  </a:lnTo>
                  <a:lnTo>
                    <a:pt x="3694" y="3962"/>
                  </a:lnTo>
                  <a:lnTo>
                    <a:pt x="369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59" name="Google Shape;2759;p115"/>
            <p:cNvSpPr/>
            <p:nvPr/>
          </p:nvSpPr>
          <p:spPr>
            <a:xfrm>
              <a:off x="3474843" y="2238127"/>
              <a:ext cx="287659" cy="247963"/>
            </a:xfrm>
            <a:custGeom>
              <a:rect b="b" l="l" r="r" t="t"/>
              <a:pathLst>
                <a:path extrusionOk="0" h="6184" w="7174">
                  <a:moveTo>
                    <a:pt x="3507" y="0"/>
                  </a:moveTo>
                  <a:lnTo>
                    <a:pt x="3480" y="3962"/>
                  </a:lnTo>
                  <a:lnTo>
                    <a:pt x="81" y="1981"/>
                  </a:lnTo>
                  <a:lnTo>
                    <a:pt x="1" y="2142"/>
                  </a:lnTo>
                  <a:lnTo>
                    <a:pt x="3400" y="4096"/>
                  </a:lnTo>
                  <a:lnTo>
                    <a:pt x="1" y="6076"/>
                  </a:lnTo>
                  <a:lnTo>
                    <a:pt x="54" y="6183"/>
                  </a:lnTo>
                  <a:lnTo>
                    <a:pt x="161" y="6183"/>
                  </a:lnTo>
                  <a:lnTo>
                    <a:pt x="3480" y="4256"/>
                  </a:lnTo>
                  <a:lnTo>
                    <a:pt x="3480" y="5354"/>
                  </a:lnTo>
                  <a:cubicBezTo>
                    <a:pt x="3560" y="5327"/>
                    <a:pt x="3614" y="5327"/>
                    <a:pt x="3668" y="5300"/>
                  </a:cubicBezTo>
                  <a:lnTo>
                    <a:pt x="3668" y="4256"/>
                  </a:lnTo>
                  <a:lnTo>
                    <a:pt x="4765" y="4899"/>
                  </a:lnTo>
                  <a:cubicBezTo>
                    <a:pt x="4845" y="4872"/>
                    <a:pt x="4899" y="4845"/>
                    <a:pt x="4979" y="4818"/>
                  </a:cubicBezTo>
                  <a:lnTo>
                    <a:pt x="3748" y="4096"/>
                  </a:lnTo>
                  <a:lnTo>
                    <a:pt x="7174" y="2142"/>
                  </a:lnTo>
                  <a:lnTo>
                    <a:pt x="7094" y="1981"/>
                  </a:lnTo>
                  <a:lnTo>
                    <a:pt x="3668" y="3962"/>
                  </a:lnTo>
                  <a:lnTo>
                    <a:pt x="3668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60" name="Google Shape;2760;p115"/>
            <p:cNvSpPr/>
            <p:nvPr/>
          </p:nvSpPr>
          <p:spPr>
            <a:xfrm>
              <a:off x="3855854" y="2317561"/>
              <a:ext cx="12911" cy="9704"/>
            </a:xfrm>
            <a:custGeom>
              <a:rect b="b" l="l" r="r" t="t"/>
              <a:pathLst>
                <a:path extrusionOk="0" h="242" w="322">
                  <a:moveTo>
                    <a:pt x="81" y="0"/>
                  </a:moveTo>
                  <a:lnTo>
                    <a:pt x="0" y="134"/>
                  </a:lnTo>
                  <a:lnTo>
                    <a:pt x="161" y="241"/>
                  </a:lnTo>
                  <a:cubicBezTo>
                    <a:pt x="215" y="214"/>
                    <a:pt x="268" y="161"/>
                    <a:pt x="322" y="134"/>
                  </a:cubicBezTo>
                  <a:lnTo>
                    <a:pt x="8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2761" name="Google Shape;2761;p115"/>
          <p:cNvSpPr txBox="1"/>
          <p:nvPr>
            <p:ph type="title"/>
          </p:nvPr>
        </p:nvSpPr>
        <p:spPr>
          <a:xfrm>
            <a:off x="713225" y="528150"/>
            <a:ext cx="7717500" cy="541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>
                <a:solidFill>
                  <a:schemeClr val="accen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2762" name="Google Shape;2762;p115"/>
          <p:cNvSpPr txBox="1"/>
          <p:nvPr>
            <p:ph idx="1" type="subTitle"/>
          </p:nvPr>
        </p:nvSpPr>
        <p:spPr>
          <a:xfrm>
            <a:off x="713225" y="1091875"/>
            <a:ext cx="6028800" cy="3431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Anaheim"/>
              <a:buChar char="○"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Anaheim"/>
              <a:buChar char="■"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Anaheim"/>
              <a:buChar char="●"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Anaheim"/>
              <a:buChar char="○"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Anaheim"/>
              <a:buChar char="■"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Anaheim"/>
              <a:buChar char="●"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Anaheim"/>
              <a:buChar char="○"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Anaheim"/>
              <a:buChar char="■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ext 8">
  <p:cSld name="CUSTOM_32_2">
    <p:spTree>
      <p:nvGrpSpPr>
        <p:cNvPr id="2763" name="Shape 27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" name="Google Shape;2764;p116"/>
          <p:cNvSpPr/>
          <p:nvPr/>
        </p:nvSpPr>
        <p:spPr>
          <a:xfrm rot="-455554">
            <a:off x="6637849" y="-126684"/>
            <a:ext cx="3253668" cy="5480763"/>
          </a:xfrm>
          <a:custGeom>
            <a:rect b="b" l="l" r="r" t="t"/>
            <a:pathLst>
              <a:path extrusionOk="0" h="136664" w="142469">
                <a:moveTo>
                  <a:pt x="97052" y="0"/>
                </a:moveTo>
                <a:cubicBezTo>
                  <a:pt x="94985" y="0"/>
                  <a:pt x="92658" y="685"/>
                  <a:pt x="89955" y="2065"/>
                </a:cubicBezTo>
                <a:cubicBezTo>
                  <a:pt x="76197" y="9104"/>
                  <a:pt x="81149" y="14564"/>
                  <a:pt x="82755" y="40634"/>
                </a:cubicBezTo>
                <a:cubicBezTo>
                  <a:pt x="85458" y="83646"/>
                  <a:pt x="12896" y="58112"/>
                  <a:pt x="4519" y="103881"/>
                </a:cubicBezTo>
                <a:cubicBezTo>
                  <a:pt x="0" y="128495"/>
                  <a:pt x="10558" y="136664"/>
                  <a:pt x="39417" y="136664"/>
                </a:cubicBezTo>
                <a:cubicBezTo>
                  <a:pt x="47997" y="136664"/>
                  <a:pt x="58195" y="135942"/>
                  <a:pt x="70095" y="134715"/>
                </a:cubicBezTo>
                <a:cubicBezTo>
                  <a:pt x="122047" y="129389"/>
                  <a:pt x="142469" y="101392"/>
                  <a:pt x="125767" y="56907"/>
                </a:cubicBezTo>
                <a:cubicBezTo>
                  <a:pt x="111706" y="19432"/>
                  <a:pt x="108060" y="0"/>
                  <a:pt x="97052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65" name="Google Shape;2765;p116"/>
          <p:cNvSpPr/>
          <p:nvPr/>
        </p:nvSpPr>
        <p:spPr>
          <a:xfrm rot="-7977677">
            <a:off x="5635995" y="1509394"/>
            <a:ext cx="1601627" cy="1536805"/>
          </a:xfrm>
          <a:custGeom>
            <a:rect b="b" l="l" r="r" t="t"/>
            <a:pathLst>
              <a:path extrusionOk="0" h="19749" w="20582">
                <a:moveTo>
                  <a:pt x="15178" y="401"/>
                </a:moveTo>
                <a:cubicBezTo>
                  <a:pt x="11542" y="1"/>
                  <a:pt x="4470" y="1235"/>
                  <a:pt x="2235" y="7773"/>
                </a:cubicBezTo>
                <a:cubicBezTo>
                  <a:pt x="0" y="14311"/>
                  <a:pt x="7939" y="17947"/>
                  <a:pt x="11675" y="18848"/>
                </a:cubicBezTo>
                <a:cubicBezTo>
                  <a:pt x="15445" y="19748"/>
                  <a:pt x="20315" y="19448"/>
                  <a:pt x="20448" y="13477"/>
                </a:cubicBezTo>
                <a:cubicBezTo>
                  <a:pt x="20582" y="7506"/>
                  <a:pt x="18780" y="835"/>
                  <a:pt x="15178" y="40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66" name="Google Shape;2766;p116"/>
          <p:cNvSpPr/>
          <p:nvPr/>
        </p:nvSpPr>
        <p:spPr>
          <a:xfrm rot="8880872">
            <a:off x="-2066784" y="-214836"/>
            <a:ext cx="4047011" cy="2490084"/>
          </a:xfrm>
          <a:custGeom>
            <a:rect b="b" l="l" r="r" t="t"/>
            <a:pathLst>
              <a:path extrusionOk="0" h="36694" w="59643">
                <a:moveTo>
                  <a:pt x="6271" y="15779"/>
                </a:moveTo>
                <a:cubicBezTo>
                  <a:pt x="9374" y="14178"/>
                  <a:pt x="17513" y="18347"/>
                  <a:pt x="23150" y="11676"/>
                </a:cubicBezTo>
                <a:cubicBezTo>
                  <a:pt x="28787" y="5004"/>
                  <a:pt x="30455" y="1"/>
                  <a:pt x="37327" y="2302"/>
                </a:cubicBezTo>
                <a:cubicBezTo>
                  <a:pt x="44198" y="4571"/>
                  <a:pt x="43064" y="13410"/>
                  <a:pt x="47601" y="15779"/>
                </a:cubicBezTo>
                <a:cubicBezTo>
                  <a:pt x="52104" y="18147"/>
                  <a:pt x="59643" y="31690"/>
                  <a:pt x="43364" y="34192"/>
                </a:cubicBezTo>
                <a:cubicBezTo>
                  <a:pt x="27120" y="36694"/>
                  <a:pt x="10441" y="33158"/>
                  <a:pt x="5204" y="27520"/>
                </a:cubicBezTo>
                <a:cubicBezTo>
                  <a:pt x="0" y="21883"/>
                  <a:pt x="3136" y="17380"/>
                  <a:pt x="6271" y="15779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67" name="Google Shape;2767;p116"/>
          <p:cNvSpPr txBox="1"/>
          <p:nvPr>
            <p:ph type="title"/>
          </p:nvPr>
        </p:nvSpPr>
        <p:spPr>
          <a:xfrm>
            <a:off x="713225" y="520986"/>
            <a:ext cx="7717500" cy="541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>
                <a:solidFill>
                  <a:schemeClr val="accen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2768" name="Google Shape;2768;p116"/>
          <p:cNvSpPr txBox="1"/>
          <p:nvPr>
            <p:ph idx="1" type="subTitle"/>
          </p:nvPr>
        </p:nvSpPr>
        <p:spPr>
          <a:xfrm>
            <a:off x="713225" y="1168075"/>
            <a:ext cx="4989900" cy="3431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 b="1" sz="1600"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Anaheim"/>
              <a:buChar char="○"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Anaheim"/>
              <a:buChar char="■"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Anaheim"/>
              <a:buChar char="●"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Anaheim"/>
              <a:buChar char="○"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Anaheim"/>
              <a:buChar char="■"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Anaheim"/>
              <a:buChar char="●"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Anaheim"/>
              <a:buChar char="○"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Anaheim"/>
              <a:buChar char="■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ext 9 ">
  <p:cSld name="CUSTOM_34_1">
    <p:spTree>
      <p:nvGrpSpPr>
        <p:cNvPr id="2769" name="Shape 27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0" name="Google Shape;2770;p117"/>
          <p:cNvSpPr/>
          <p:nvPr/>
        </p:nvSpPr>
        <p:spPr>
          <a:xfrm rot="-4971949">
            <a:off x="-1978224" y="-993266"/>
            <a:ext cx="4547689" cy="4131091"/>
          </a:xfrm>
          <a:custGeom>
            <a:rect b="b" l="l" r="r" t="t"/>
            <a:pathLst>
              <a:path extrusionOk="0" h="59210" w="65181">
                <a:moveTo>
                  <a:pt x="23617" y="9808"/>
                </a:moveTo>
                <a:cubicBezTo>
                  <a:pt x="25785" y="15712"/>
                  <a:pt x="27153" y="21883"/>
                  <a:pt x="35092" y="17079"/>
                </a:cubicBezTo>
                <a:cubicBezTo>
                  <a:pt x="42998" y="12309"/>
                  <a:pt x="55740" y="12376"/>
                  <a:pt x="59276" y="17546"/>
                </a:cubicBezTo>
                <a:cubicBezTo>
                  <a:pt x="62812" y="22717"/>
                  <a:pt x="56140" y="30055"/>
                  <a:pt x="55940" y="36393"/>
                </a:cubicBezTo>
                <a:cubicBezTo>
                  <a:pt x="55740" y="42731"/>
                  <a:pt x="65180" y="49603"/>
                  <a:pt x="57741" y="54406"/>
                </a:cubicBezTo>
                <a:cubicBezTo>
                  <a:pt x="50303" y="59210"/>
                  <a:pt x="31556" y="57108"/>
                  <a:pt x="33224" y="47535"/>
                </a:cubicBezTo>
                <a:cubicBezTo>
                  <a:pt x="34892" y="37928"/>
                  <a:pt x="25719" y="35026"/>
                  <a:pt x="17579" y="31256"/>
                </a:cubicBezTo>
                <a:cubicBezTo>
                  <a:pt x="9440" y="27520"/>
                  <a:pt x="0" y="13744"/>
                  <a:pt x="7706" y="6872"/>
                </a:cubicBezTo>
                <a:cubicBezTo>
                  <a:pt x="15411" y="1"/>
                  <a:pt x="21449" y="3870"/>
                  <a:pt x="23617" y="9808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2771" name="Google Shape;2771;p117"/>
          <p:cNvGrpSpPr/>
          <p:nvPr/>
        </p:nvGrpSpPr>
        <p:grpSpPr>
          <a:xfrm flipH="1">
            <a:off x="6866680" y="-80437"/>
            <a:ext cx="2277317" cy="5304377"/>
            <a:chOff x="224725" y="566950"/>
            <a:chExt cx="1850875" cy="4311100"/>
          </a:xfrm>
        </p:grpSpPr>
        <p:sp>
          <p:nvSpPr>
            <p:cNvPr id="2772" name="Google Shape;2772;p117"/>
            <p:cNvSpPr/>
            <p:nvPr/>
          </p:nvSpPr>
          <p:spPr>
            <a:xfrm>
              <a:off x="1914975" y="566950"/>
              <a:ext cx="160625" cy="2033000"/>
            </a:xfrm>
            <a:custGeom>
              <a:rect b="b" l="l" r="r" t="t"/>
              <a:pathLst>
                <a:path extrusionOk="0" h="81320" w="6425">
                  <a:moveTo>
                    <a:pt x="126" y="1"/>
                  </a:moveTo>
                  <a:cubicBezTo>
                    <a:pt x="81" y="1"/>
                    <a:pt x="44" y="24"/>
                    <a:pt x="27" y="57"/>
                  </a:cubicBezTo>
                  <a:cubicBezTo>
                    <a:pt x="27" y="84"/>
                    <a:pt x="27" y="110"/>
                    <a:pt x="27" y="137"/>
                  </a:cubicBezTo>
                  <a:cubicBezTo>
                    <a:pt x="27" y="164"/>
                    <a:pt x="27" y="217"/>
                    <a:pt x="81" y="244"/>
                  </a:cubicBezTo>
                  <a:cubicBezTo>
                    <a:pt x="1821" y="1261"/>
                    <a:pt x="2972" y="3188"/>
                    <a:pt x="2945" y="5035"/>
                  </a:cubicBezTo>
                  <a:cubicBezTo>
                    <a:pt x="2945" y="5089"/>
                    <a:pt x="2972" y="5142"/>
                    <a:pt x="2998" y="5169"/>
                  </a:cubicBezTo>
                  <a:cubicBezTo>
                    <a:pt x="4952" y="6133"/>
                    <a:pt x="6157" y="8086"/>
                    <a:pt x="6157" y="10255"/>
                  </a:cubicBezTo>
                  <a:cubicBezTo>
                    <a:pt x="6157" y="12449"/>
                    <a:pt x="4952" y="14403"/>
                    <a:pt x="2998" y="15367"/>
                  </a:cubicBezTo>
                  <a:cubicBezTo>
                    <a:pt x="2945" y="15394"/>
                    <a:pt x="2945" y="15447"/>
                    <a:pt x="2945" y="15501"/>
                  </a:cubicBezTo>
                  <a:cubicBezTo>
                    <a:pt x="2998" y="17321"/>
                    <a:pt x="1848" y="19248"/>
                    <a:pt x="108" y="20292"/>
                  </a:cubicBezTo>
                  <a:cubicBezTo>
                    <a:pt x="54" y="20292"/>
                    <a:pt x="27" y="20318"/>
                    <a:pt x="27" y="20372"/>
                  </a:cubicBezTo>
                  <a:cubicBezTo>
                    <a:pt x="1" y="20425"/>
                    <a:pt x="27" y="20479"/>
                    <a:pt x="81" y="20506"/>
                  </a:cubicBezTo>
                  <a:cubicBezTo>
                    <a:pt x="1794" y="21496"/>
                    <a:pt x="2865" y="23316"/>
                    <a:pt x="2945" y="25324"/>
                  </a:cubicBezTo>
                  <a:cubicBezTo>
                    <a:pt x="2945" y="25350"/>
                    <a:pt x="2972" y="25404"/>
                    <a:pt x="2998" y="25431"/>
                  </a:cubicBezTo>
                  <a:cubicBezTo>
                    <a:pt x="4952" y="26394"/>
                    <a:pt x="6157" y="28348"/>
                    <a:pt x="6157" y="30543"/>
                  </a:cubicBezTo>
                  <a:cubicBezTo>
                    <a:pt x="6157" y="32711"/>
                    <a:pt x="4952" y="34665"/>
                    <a:pt x="2998" y="35628"/>
                  </a:cubicBezTo>
                  <a:cubicBezTo>
                    <a:pt x="2945" y="35655"/>
                    <a:pt x="2918" y="35709"/>
                    <a:pt x="2945" y="35762"/>
                  </a:cubicBezTo>
                  <a:cubicBezTo>
                    <a:pt x="3106" y="37823"/>
                    <a:pt x="1633" y="39643"/>
                    <a:pt x="108" y="40553"/>
                  </a:cubicBezTo>
                  <a:cubicBezTo>
                    <a:pt x="54" y="40553"/>
                    <a:pt x="27" y="40580"/>
                    <a:pt x="27" y="40633"/>
                  </a:cubicBezTo>
                  <a:cubicBezTo>
                    <a:pt x="1" y="40687"/>
                    <a:pt x="27" y="40741"/>
                    <a:pt x="81" y="40767"/>
                  </a:cubicBezTo>
                  <a:cubicBezTo>
                    <a:pt x="1821" y="41784"/>
                    <a:pt x="2945" y="43658"/>
                    <a:pt x="2945" y="45532"/>
                  </a:cubicBezTo>
                  <a:cubicBezTo>
                    <a:pt x="2945" y="45558"/>
                    <a:pt x="2945" y="45558"/>
                    <a:pt x="2945" y="45585"/>
                  </a:cubicBezTo>
                  <a:cubicBezTo>
                    <a:pt x="2945" y="45612"/>
                    <a:pt x="2972" y="45665"/>
                    <a:pt x="2998" y="45692"/>
                  </a:cubicBezTo>
                  <a:cubicBezTo>
                    <a:pt x="4952" y="46656"/>
                    <a:pt x="6157" y="48636"/>
                    <a:pt x="6157" y="50804"/>
                  </a:cubicBezTo>
                  <a:cubicBezTo>
                    <a:pt x="6157" y="52972"/>
                    <a:pt x="4952" y="54926"/>
                    <a:pt x="2998" y="55917"/>
                  </a:cubicBezTo>
                  <a:cubicBezTo>
                    <a:pt x="2972" y="55917"/>
                    <a:pt x="2945" y="55970"/>
                    <a:pt x="2945" y="56024"/>
                  </a:cubicBezTo>
                  <a:cubicBezTo>
                    <a:pt x="2891" y="58004"/>
                    <a:pt x="1821" y="59798"/>
                    <a:pt x="108" y="60815"/>
                  </a:cubicBezTo>
                  <a:cubicBezTo>
                    <a:pt x="54" y="60815"/>
                    <a:pt x="27" y="60868"/>
                    <a:pt x="27" y="60895"/>
                  </a:cubicBezTo>
                  <a:cubicBezTo>
                    <a:pt x="1" y="60949"/>
                    <a:pt x="27" y="61002"/>
                    <a:pt x="81" y="61029"/>
                  </a:cubicBezTo>
                  <a:cubicBezTo>
                    <a:pt x="1821" y="62046"/>
                    <a:pt x="2891" y="63839"/>
                    <a:pt x="2945" y="65847"/>
                  </a:cubicBezTo>
                  <a:cubicBezTo>
                    <a:pt x="2945" y="65900"/>
                    <a:pt x="2972" y="65927"/>
                    <a:pt x="2998" y="65954"/>
                  </a:cubicBezTo>
                  <a:cubicBezTo>
                    <a:pt x="4952" y="66944"/>
                    <a:pt x="6157" y="68898"/>
                    <a:pt x="6157" y="71066"/>
                  </a:cubicBezTo>
                  <a:cubicBezTo>
                    <a:pt x="6157" y="73234"/>
                    <a:pt x="4952" y="75188"/>
                    <a:pt x="2998" y="76178"/>
                  </a:cubicBezTo>
                  <a:cubicBezTo>
                    <a:pt x="2972" y="76178"/>
                    <a:pt x="2945" y="76232"/>
                    <a:pt x="2945" y="76285"/>
                  </a:cubicBezTo>
                  <a:cubicBezTo>
                    <a:pt x="2891" y="78266"/>
                    <a:pt x="1821" y="80086"/>
                    <a:pt x="81" y="81076"/>
                  </a:cubicBezTo>
                  <a:cubicBezTo>
                    <a:pt x="27" y="81130"/>
                    <a:pt x="1" y="81183"/>
                    <a:pt x="27" y="81264"/>
                  </a:cubicBezTo>
                  <a:cubicBezTo>
                    <a:pt x="61" y="81297"/>
                    <a:pt x="104" y="81320"/>
                    <a:pt x="145" y="81320"/>
                  </a:cubicBezTo>
                  <a:cubicBezTo>
                    <a:pt x="170" y="81320"/>
                    <a:pt x="194" y="81311"/>
                    <a:pt x="215" y="81290"/>
                  </a:cubicBezTo>
                  <a:cubicBezTo>
                    <a:pt x="2008" y="80273"/>
                    <a:pt x="3106" y="78427"/>
                    <a:pt x="3186" y="76366"/>
                  </a:cubicBezTo>
                  <a:cubicBezTo>
                    <a:pt x="5166" y="75322"/>
                    <a:pt x="6424" y="73314"/>
                    <a:pt x="6424" y="71066"/>
                  </a:cubicBezTo>
                  <a:cubicBezTo>
                    <a:pt x="6424" y="68818"/>
                    <a:pt x="5166" y="66784"/>
                    <a:pt x="3186" y="65766"/>
                  </a:cubicBezTo>
                  <a:cubicBezTo>
                    <a:pt x="3106" y="63786"/>
                    <a:pt x="2062" y="61992"/>
                    <a:pt x="375" y="60922"/>
                  </a:cubicBezTo>
                  <a:cubicBezTo>
                    <a:pt x="2062" y="59878"/>
                    <a:pt x="3106" y="58085"/>
                    <a:pt x="3186" y="56104"/>
                  </a:cubicBezTo>
                  <a:cubicBezTo>
                    <a:pt x="5166" y="55060"/>
                    <a:pt x="6424" y="53053"/>
                    <a:pt x="6424" y="50804"/>
                  </a:cubicBezTo>
                  <a:cubicBezTo>
                    <a:pt x="6424" y="48556"/>
                    <a:pt x="5166" y="46522"/>
                    <a:pt x="3186" y="45505"/>
                  </a:cubicBezTo>
                  <a:cubicBezTo>
                    <a:pt x="3159" y="43604"/>
                    <a:pt x="2088" y="41731"/>
                    <a:pt x="375" y="40660"/>
                  </a:cubicBezTo>
                  <a:cubicBezTo>
                    <a:pt x="1901" y="39723"/>
                    <a:pt x="3320" y="37877"/>
                    <a:pt x="3186" y="35816"/>
                  </a:cubicBezTo>
                  <a:cubicBezTo>
                    <a:pt x="5193" y="34799"/>
                    <a:pt x="6424" y="32764"/>
                    <a:pt x="6424" y="30543"/>
                  </a:cubicBezTo>
                  <a:cubicBezTo>
                    <a:pt x="6424" y="28295"/>
                    <a:pt x="5166" y="26260"/>
                    <a:pt x="3186" y="25243"/>
                  </a:cubicBezTo>
                  <a:cubicBezTo>
                    <a:pt x="3106" y="23236"/>
                    <a:pt x="2062" y="21443"/>
                    <a:pt x="375" y="20399"/>
                  </a:cubicBezTo>
                  <a:cubicBezTo>
                    <a:pt x="2088" y="19328"/>
                    <a:pt x="3186" y="17454"/>
                    <a:pt x="3186" y="15608"/>
                  </a:cubicBezTo>
                  <a:cubicBezTo>
                    <a:pt x="3186" y="15608"/>
                    <a:pt x="3186" y="15581"/>
                    <a:pt x="3186" y="15554"/>
                  </a:cubicBezTo>
                  <a:cubicBezTo>
                    <a:pt x="5166" y="14537"/>
                    <a:pt x="6424" y="12503"/>
                    <a:pt x="6424" y="10255"/>
                  </a:cubicBezTo>
                  <a:cubicBezTo>
                    <a:pt x="6424" y="8033"/>
                    <a:pt x="5166" y="5999"/>
                    <a:pt x="3186" y="4982"/>
                  </a:cubicBezTo>
                  <a:lnTo>
                    <a:pt x="3186" y="4955"/>
                  </a:lnTo>
                  <a:cubicBezTo>
                    <a:pt x="3186" y="3028"/>
                    <a:pt x="2008" y="1074"/>
                    <a:pt x="215" y="30"/>
                  </a:cubicBezTo>
                  <a:cubicBezTo>
                    <a:pt x="184" y="10"/>
                    <a:pt x="153" y="1"/>
                    <a:pt x="12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73" name="Google Shape;2773;p117"/>
            <p:cNvSpPr/>
            <p:nvPr/>
          </p:nvSpPr>
          <p:spPr>
            <a:xfrm>
              <a:off x="1761075" y="818875"/>
              <a:ext cx="160625" cy="2032875"/>
            </a:xfrm>
            <a:custGeom>
              <a:rect b="b" l="l" r="r" t="t"/>
              <a:pathLst>
                <a:path extrusionOk="0" h="81315" w="6425">
                  <a:moveTo>
                    <a:pt x="149" y="1"/>
                  </a:moveTo>
                  <a:cubicBezTo>
                    <a:pt x="110" y="1"/>
                    <a:pt x="71" y="20"/>
                    <a:pt x="54" y="70"/>
                  </a:cubicBezTo>
                  <a:cubicBezTo>
                    <a:pt x="27" y="70"/>
                    <a:pt x="27" y="97"/>
                    <a:pt x="27" y="124"/>
                  </a:cubicBezTo>
                  <a:cubicBezTo>
                    <a:pt x="27" y="178"/>
                    <a:pt x="54" y="204"/>
                    <a:pt x="81" y="231"/>
                  </a:cubicBezTo>
                  <a:cubicBezTo>
                    <a:pt x="1821" y="1248"/>
                    <a:pt x="2972" y="3175"/>
                    <a:pt x="2945" y="5022"/>
                  </a:cubicBezTo>
                  <a:cubicBezTo>
                    <a:pt x="2945" y="5076"/>
                    <a:pt x="2972" y="5129"/>
                    <a:pt x="2998" y="5156"/>
                  </a:cubicBezTo>
                  <a:cubicBezTo>
                    <a:pt x="4952" y="6119"/>
                    <a:pt x="6183" y="8073"/>
                    <a:pt x="6183" y="10268"/>
                  </a:cubicBezTo>
                  <a:cubicBezTo>
                    <a:pt x="6183" y="12436"/>
                    <a:pt x="4952" y="14390"/>
                    <a:pt x="2998" y="15354"/>
                  </a:cubicBezTo>
                  <a:cubicBezTo>
                    <a:pt x="2972" y="15380"/>
                    <a:pt x="2945" y="15461"/>
                    <a:pt x="2945" y="15487"/>
                  </a:cubicBezTo>
                  <a:cubicBezTo>
                    <a:pt x="2998" y="17334"/>
                    <a:pt x="1847" y="19235"/>
                    <a:pt x="108" y="20278"/>
                  </a:cubicBezTo>
                  <a:cubicBezTo>
                    <a:pt x="81" y="20278"/>
                    <a:pt x="27" y="20305"/>
                    <a:pt x="27" y="20359"/>
                  </a:cubicBezTo>
                  <a:cubicBezTo>
                    <a:pt x="27" y="20412"/>
                    <a:pt x="27" y="20466"/>
                    <a:pt x="81" y="20493"/>
                  </a:cubicBezTo>
                  <a:cubicBezTo>
                    <a:pt x="1821" y="21510"/>
                    <a:pt x="2891" y="23303"/>
                    <a:pt x="2945" y="25310"/>
                  </a:cubicBezTo>
                  <a:cubicBezTo>
                    <a:pt x="2945" y="25364"/>
                    <a:pt x="2972" y="25391"/>
                    <a:pt x="2998" y="25417"/>
                  </a:cubicBezTo>
                  <a:cubicBezTo>
                    <a:pt x="4952" y="26381"/>
                    <a:pt x="6183" y="28362"/>
                    <a:pt x="6183" y="30530"/>
                  </a:cubicBezTo>
                  <a:cubicBezTo>
                    <a:pt x="6183" y="32698"/>
                    <a:pt x="4952" y="34652"/>
                    <a:pt x="2998" y="35642"/>
                  </a:cubicBezTo>
                  <a:cubicBezTo>
                    <a:pt x="2972" y="35642"/>
                    <a:pt x="2945" y="35695"/>
                    <a:pt x="2945" y="35749"/>
                  </a:cubicBezTo>
                  <a:cubicBezTo>
                    <a:pt x="3105" y="37837"/>
                    <a:pt x="1633" y="39630"/>
                    <a:pt x="108" y="40540"/>
                  </a:cubicBezTo>
                  <a:cubicBezTo>
                    <a:pt x="81" y="40540"/>
                    <a:pt x="27" y="40594"/>
                    <a:pt x="27" y="40620"/>
                  </a:cubicBezTo>
                  <a:cubicBezTo>
                    <a:pt x="27" y="40674"/>
                    <a:pt x="27" y="40727"/>
                    <a:pt x="81" y="40754"/>
                  </a:cubicBezTo>
                  <a:cubicBezTo>
                    <a:pt x="1821" y="41771"/>
                    <a:pt x="2945" y="43645"/>
                    <a:pt x="2945" y="45545"/>
                  </a:cubicBezTo>
                  <a:cubicBezTo>
                    <a:pt x="2945" y="45545"/>
                    <a:pt x="2945" y="45545"/>
                    <a:pt x="2945" y="45572"/>
                  </a:cubicBezTo>
                  <a:cubicBezTo>
                    <a:pt x="2945" y="45626"/>
                    <a:pt x="2972" y="45652"/>
                    <a:pt x="2998" y="45679"/>
                  </a:cubicBezTo>
                  <a:cubicBezTo>
                    <a:pt x="4952" y="46669"/>
                    <a:pt x="6183" y="48623"/>
                    <a:pt x="6183" y="50791"/>
                  </a:cubicBezTo>
                  <a:cubicBezTo>
                    <a:pt x="6183" y="52959"/>
                    <a:pt x="4952" y="54913"/>
                    <a:pt x="2998" y="55904"/>
                  </a:cubicBezTo>
                  <a:cubicBezTo>
                    <a:pt x="2972" y="55930"/>
                    <a:pt x="2945" y="55957"/>
                    <a:pt x="2945" y="56011"/>
                  </a:cubicBezTo>
                  <a:cubicBezTo>
                    <a:pt x="2891" y="57991"/>
                    <a:pt x="1847" y="59785"/>
                    <a:pt x="108" y="60802"/>
                  </a:cubicBezTo>
                  <a:cubicBezTo>
                    <a:pt x="81" y="60828"/>
                    <a:pt x="27" y="60855"/>
                    <a:pt x="27" y="60882"/>
                  </a:cubicBezTo>
                  <a:cubicBezTo>
                    <a:pt x="27" y="60935"/>
                    <a:pt x="27" y="60989"/>
                    <a:pt x="81" y="61016"/>
                  </a:cubicBezTo>
                  <a:cubicBezTo>
                    <a:pt x="1821" y="62033"/>
                    <a:pt x="2891" y="63826"/>
                    <a:pt x="2945" y="65834"/>
                  </a:cubicBezTo>
                  <a:cubicBezTo>
                    <a:pt x="2945" y="65887"/>
                    <a:pt x="2972" y="65914"/>
                    <a:pt x="2998" y="65941"/>
                  </a:cubicBezTo>
                  <a:cubicBezTo>
                    <a:pt x="4952" y="66931"/>
                    <a:pt x="6183" y="68885"/>
                    <a:pt x="6183" y="71053"/>
                  </a:cubicBezTo>
                  <a:cubicBezTo>
                    <a:pt x="6183" y="73221"/>
                    <a:pt x="4952" y="75175"/>
                    <a:pt x="2998" y="76165"/>
                  </a:cubicBezTo>
                  <a:cubicBezTo>
                    <a:pt x="2972" y="76192"/>
                    <a:pt x="2945" y="76219"/>
                    <a:pt x="2945" y="76272"/>
                  </a:cubicBezTo>
                  <a:cubicBezTo>
                    <a:pt x="2891" y="78280"/>
                    <a:pt x="1821" y="80073"/>
                    <a:pt x="81" y="81090"/>
                  </a:cubicBezTo>
                  <a:cubicBezTo>
                    <a:pt x="27" y="81117"/>
                    <a:pt x="1" y="81197"/>
                    <a:pt x="54" y="81251"/>
                  </a:cubicBezTo>
                  <a:cubicBezTo>
                    <a:pt x="74" y="81290"/>
                    <a:pt x="122" y="81315"/>
                    <a:pt x="167" y="81315"/>
                  </a:cubicBezTo>
                  <a:cubicBezTo>
                    <a:pt x="184" y="81315"/>
                    <a:pt x="200" y="81311"/>
                    <a:pt x="215" y="81304"/>
                  </a:cubicBezTo>
                  <a:cubicBezTo>
                    <a:pt x="2008" y="80260"/>
                    <a:pt x="3105" y="78413"/>
                    <a:pt x="3186" y="76352"/>
                  </a:cubicBezTo>
                  <a:cubicBezTo>
                    <a:pt x="5193" y="75309"/>
                    <a:pt x="6424" y="73301"/>
                    <a:pt x="6424" y="71053"/>
                  </a:cubicBezTo>
                  <a:cubicBezTo>
                    <a:pt x="6424" y="68805"/>
                    <a:pt x="5193" y="66797"/>
                    <a:pt x="3186" y="65753"/>
                  </a:cubicBezTo>
                  <a:cubicBezTo>
                    <a:pt x="3132" y="63773"/>
                    <a:pt x="2088" y="61979"/>
                    <a:pt x="402" y="60909"/>
                  </a:cubicBezTo>
                  <a:cubicBezTo>
                    <a:pt x="2088" y="59865"/>
                    <a:pt x="3132" y="58072"/>
                    <a:pt x="3186" y="56091"/>
                  </a:cubicBezTo>
                  <a:cubicBezTo>
                    <a:pt x="5193" y="55047"/>
                    <a:pt x="6424" y="53040"/>
                    <a:pt x="6424" y="50791"/>
                  </a:cubicBezTo>
                  <a:cubicBezTo>
                    <a:pt x="6424" y="48543"/>
                    <a:pt x="5193" y="46536"/>
                    <a:pt x="3186" y="45492"/>
                  </a:cubicBezTo>
                  <a:cubicBezTo>
                    <a:pt x="3186" y="43591"/>
                    <a:pt x="2088" y="41718"/>
                    <a:pt x="402" y="40647"/>
                  </a:cubicBezTo>
                  <a:cubicBezTo>
                    <a:pt x="1901" y="39710"/>
                    <a:pt x="3320" y="37890"/>
                    <a:pt x="3186" y="35829"/>
                  </a:cubicBezTo>
                  <a:cubicBezTo>
                    <a:pt x="5193" y="34785"/>
                    <a:pt x="6424" y="32751"/>
                    <a:pt x="6424" y="30530"/>
                  </a:cubicBezTo>
                  <a:cubicBezTo>
                    <a:pt x="6424" y="28281"/>
                    <a:pt x="5193" y="26247"/>
                    <a:pt x="3186" y="25230"/>
                  </a:cubicBezTo>
                  <a:cubicBezTo>
                    <a:pt x="3105" y="23223"/>
                    <a:pt x="2062" y="21429"/>
                    <a:pt x="402" y="20386"/>
                  </a:cubicBezTo>
                  <a:cubicBezTo>
                    <a:pt x="2115" y="19315"/>
                    <a:pt x="3212" y="17415"/>
                    <a:pt x="3186" y="15541"/>
                  </a:cubicBezTo>
                  <a:cubicBezTo>
                    <a:pt x="5193" y="14524"/>
                    <a:pt x="6424" y="12490"/>
                    <a:pt x="6424" y="10268"/>
                  </a:cubicBezTo>
                  <a:cubicBezTo>
                    <a:pt x="6424" y="8020"/>
                    <a:pt x="5193" y="5986"/>
                    <a:pt x="3186" y="4969"/>
                  </a:cubicBezTo>
                  <a:lnTo>
                    <a:pt x="3186" y="4942"/>
                  </a:lnTo>
                  <a:cubicBezTo>
                    <a:pt x="3186" y="3041"/>
                    <a:pt x="2008" y="1061"/>
                    <a:pt x="215" y="17"/>
                  </a:cubicBezTo>
                  <a:cubicBezTo>
                    <a:pt x="195" y="7"/>
                    <a:pt x="172" y="1"/>
                    <a:pt x="14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74" name="Google Shape;2774;p117"/>
            <p:cNvSpPr/>
            <p:nvPr/>
          </p:nvSpPr>
          <p:spPr>
            <a:xfrm>
              <a:off x="1607850" y="566950"/>
              <a:ext cx="159950" cy="2033000"/>
            </a:xfrm>
            <a:custGeom>
              <a:rect b="b" l="l" r="r" t="t"/>
              <a:pathLst>
                <a:path extrusionOk="0" h="81320" w="6398">
                  <a:moveTo>
                    <a:pt x="119" y="1"/>
                  </a:moveTo>
                  <a:cubicBezTo>
                    <a:pt x="81" y="1"/>
                    <a:pt x="44" y="24"/>
                    <a:pt x="27" y="57"/>
                  </a:cubicBezTo>
                  <a:cubicBezTo>
                    <a:pt x="0" y="84"/>
                    <a:pt x="0" y="110"/>
                    <a:pt x="0" y="137"/>
                  </a:cubicBezTo>
                  <a:cubicBezTo>
                    <a:pt x="0" y="164"/>
                    <a:pt x="27" y="217"/>
                    <a:pt x="81" y="244"/>
                  </a:cubicBezTo>
                  <a:cubicBezTo>
                    <a:pt x="1820" y="1261"/>
                    <a:pt x="2944" y="3188"/>
                    <a:pt x="2918" y="5035"/>
                  </a:cubicBezTo>
                  <a:cubicBezTo>
                    <a:pt x="2918" y="5089"/>
                    <a:pt x="2944" y="5142"/>
                    <a:pt x="2998" y="5169"/>
                  </a:cubicBezTo>
                  <a:cubicBezTo>
                    <a:pt x="4952" y="6133"/>
                    <a:pt x="6156" y="8086"/>
                    <a:pt x="6156" y="10255"/>
                  </a:cubicBezTo>
                  <a:cubicBezTo>
                    <a:pt x="6156" y="12449"/>
                    <a:pt x="4952" y="14403"/>
                    <a:pt x="2998" y="15367"/>
                  </a:cubicBezTo>
                  <a:cubicBezTo>
                    <a:pt x="2944" y="15394"/>
                    <a:pt x="2918" y="15447"/>
                    <a:pt x="2918" y="15501"/>
                  </a:cubicBezTo>
                  <a:cubicBezTo>
                    <a:pt x="2971" y="17347"/>
                    <a:pt x="1847" y="19248"/>
                    <a:pt x="81" y="20292"/>
                  </a:cubicBezTo>
                  <a:cubicBezTo>
                    <a:pt x="54" y="20292"/>
                    <a:pt x="27" y="20318"/>
                    <a:pt x="0" y="20372"/>
                  </a:cubicBezTo>
                  <a:cubicBezTo>
                    <a:pt x="0" y="20425"/>
                    <a:pt x="27" y="20479"/>
                    <a:pt x="81" y="20506"/>
                  </a:cubicBezTo>
                  <a:cubicBezTo>
                    <a:pt x="1794" y="21496"/>
                    <a:pt x="2864" y="23316"/>
                    <a:pt x="2918" y="25324"/>
                  </a:cubicBezTo>
                  <a:cubicBezTo>
                    <a:pt x="2918" y="25350"/>
                    <a:pt x="2944" y="25404"/>
                    <a:pt x="2998" y="25431"/>
                  </a:cubicBezTo>
                  <a:cubicBezTo>
                    <a:pt x="4952" y="26394"/>
                    <a:pt x="6156" y="28348"/>
                    <a:pt x="6156" y="30543"/>
                  </a:cubicBezTo>
                  <a:cubicBezTo>
                    <a:pt x="6156" y="32711"/>
                    <a:pt x="4952" y="34665"/>
                    <a:pt x="2998" y="35628"/>
                  </a:cubicBezTo>
                  <a:cubicBezTo>
                    <a:pt x="2944" y="35655"/>
                    <a:pt x="2918" y="35709"/>
                    <a:pt x="2918" y="35762"/>
                  </a:cubicBezTo>
                  <a:cubicBezTo>
                    <a:pt x="3078" y="37823"/>
                    <a:pt x="1633" y="39643"/>
                    <a:pt x="81" y="40553"/>
                  </a:cubicBezTo>
                  <a:cubicBezTo>
                    <a:pt x="54" y="40553"/>
                    <a:pt x="27" y="40580"/>
                    <a:pt x="0" y="40633"/>
                  </a:cubicBezTo>
                  <a:cubicBezTo>
                    <a:pt x="0" y="40687"/>
                    <a:pt x="27" y="40741"/>
                    <a:pt x="81" y="40767"/>
                  </a:cubicBezTo>
                  <a:cubicBezTo>
                    <a:pt x="1820" y="41784"/>
                    <a:pt x="2918" y="43658"/>
                    <a:pt x="2918" y="45532"/>
                  </a:cubicBezTo>
                  <a:cubicBezTo>
                    <a:pt x="2918" y="45558"/>
                    <a:pt x="2918" y="45558"/>
                    <a:pt x="2918" y="45585"/>
                  </a:cubicBezTo>
                  <a:cubicBezTo>
                    <a:pt x="2918" y="45612"/>
                    <a:pt x="2944" y="45665"/>
                    <a:pt x="2998" y="45692"/>
                  </a:cubicBezTo>
                  <a:cubicBezTo>
                    <a:pt x="4952" y="46656"/>
                    <a:pt x="6156" y="48636"/>
                    <a:pt x="6156" y="50804"/>
                  </a:cubicBezTo>
                  <a:cubicBezTo>
                    <a:pt x="6156" y="52972"/>
                    <a:pt x="4952" y="54926"/>
                    <a:pt x="2998" y="55917"/>
                  </a:cubicBezTo>
                  <a:cubicBezTo>
                    <a:pt x="2944" y="55917"/>
                    <a:pt x="2918" y="55970"/>
                    <a:pt x="2918" y="56024"/>
                  </a:cubicBezTo>
                  <a:cubicBezTo>
                    <a:pt x="2864" y="58004"/>
                    <a:pt x="1820" y="59798"/>
                    <a:pt x="81" y="60815"/>
                  </a:cubicBezTo>
                  <a:cubicBezTo>
                    <a:pt x="54" y="60815"/>
                    <a:pt x="27" y="60868"/>
                    <a:pt x="0" y="60895"/>
                  </a:cubicBezTo>
                  <a:cubicBezTo>
                    <a:pt x="0" y="60949"/>
                    <a:pt x="27" y="61002"/>
                    <a:pt x="81" y="61029"/>
                  </a:cubicBezTo>
                  <a:cubicBezTo>
                    <a:pt x="1820" y="62046"/>
                    <a:pt x="2864" y="63839"/>
                    <a:pt x="2918" y="65847"/>
                  </a:cubicBezTo>
                  <a:cubicBezTo>
                    <a:pt x="2918" y="65900"/>
                    <a:pt x="2944" y="65927"/>
                    <a:pt x="2998" y="65954"/>
                  </a:cubicBezTo>
                  <a:cubicBezTo>
                    <a:pt x="4952" y="66944"/>
                    <a:pt x="6156" y="68898"/>
                    <a:pt x="6156" y="71066"/>
                  </a:cubicBezTo>
                  <a:cubicBezTo>
                    <a:pt x="6156" y="73234"/>
                    <a:pt x="4952" y="75188"/>
                    <a:pt x="2998" y="76178"/>
                  </a:cubicBezTo>
                  <a:cubicBezTo>
                    <a:pt x="2944" y="76178"/>
                    <a:pt x="2918" y="76232"/>
                    <a:pt x="2918" y="76285"/>
                  </a:cubicBezTo>
                  <a:cubicBezTo>
                    <a:pt x="2864" y="78266"/>
                    <a:pt x="1820" y="80086"/>
                    <a:pt x="81" y="81076"/>
                  </a:cubicBezTo>
                  <a:cubicBezTo>
                    <a:pt x="27" y="81130"/>
                    <a:pt x="0" y="81183"/>
                    <a:pt x="27" y="81264"/>
                  </a:cubicBezTo>
                  <a:cubicBezTo>
                    <a:pt x="44" y="81297"/>
                    <a:pt x="81" y="81320"/>
                    <a:pt x="119" y="81320"/>
                  </a:cubicBezTo>
                  <a:cubicBezTo>
                    <a:pt x="143" y="81320"/>
                    <a:pt x="167" y="81311"/>
                    <a:pt x="188" y="81290"/>
                  </a:cubicBezTo>
                  <a:cubicBezTo>
                    <a:pt x="1981" y="80273"/>
                    <a:pt x="3105" y="78427"/>
                    <a:pt x="3185" y="76366"/>
                  </a:cubicBezTo>
                  <a:cubicBezTo>
                    <a:pt x="5166" y="75322"/>
                    <a:pt x="6397" y="73314"/>
                    <a:pt x="6397" y="71066"/>
                  </a:cubicBezTo>
                  <a:cubicBezTo>
                    <a:pt x="6397" y="68818"/>
                    <a:pt x="5166" y="66784"/>
                    <a:pt x="3185" y="65766"/>
                  </a:cubicBezTo>
                  <a:cubicBezTo>
                    <a:pt x="3105" y="63786"/>
                    <a:pt x="2061" y="61992"/>
                    <a:pt x="375" y="60922"/>
                  </a:cubicBezTo>
                  <a:cubicBezTo>
                    <a:pt x="2061" y="59878"/>
                    <a:pt x="3105" y="58085"/>
                    <a:pt x="3185" y="56104"/>
                  </a:cubicBezTo>
                  <a:cubicBezTo>
                    <a:pt x="5166" y="55060"/>
                    <a:pt x="6397" y="53053"/>
                    <a:pt x="6397" y="50804"/>
                  </a:cubicBezTo>
                  <a:cubicBezTo>
                    <a:pt x="6397" y="48556"/>
                    <a:pt x="5166" y="46522"/>
                    <a:pt x="3185" y="45505"/>
                  </a:cubicBezTo>
                  <a:cubicBezTo>
                    <a:pt x="3159" y="43604"/>
                    <a:pt x="2061" y="41731"/>
                    <a:pt x="375" y="40660"/>
                  </a:cubicBezTo>
                  <a:cubicBezTo>
                    <a:pt x="1901" y="39723"/>
                    <a:pt x="3292" y="37877"/>
                    <a:pt x="3185" y="35816"/>
                  </a:cubicBezTo>
                  <a:cubicBezTo>
                    <a:pt x="5166" y="34799"/>
                    <a:pt x="6397" y="32764"/>
                    <a:pt x="6397" y="30543"/>
                  </a:cubicBezTo>
                  <a:cubicBezTo>
                    <a:pt x="6397" y="28295"/>
                    <a:pt x="5166" y="26260"/>
                    <a:pt x="3185" y="25243"/>
                  </a:cubicBezTo>
                  <a:cubicBezTo>
                    <a:pt x="3078" y="23236"/>
                    <a:pt x="2061" y="21443"/>
                    <a:pt x="375" y="20399"/>
                  </a:cubicBezTo>
                  <a:cubicBezTo>
                    <a:pt x="2061" y="19328"/>
                    <a:pt x="3185" y="17454"/>
                    <a:pt x="3185" y="15608"/>
                  </a:cubicBezTo>
                  <a:cubicBezTo>
                    <a:pt x="3185" y="15608"/>
                    <a:pt x="3185" y="15581"/>
                    <a:pt x="3185" y="15554"/>
                  </a:cubicBezTo>
                  <a:cubicBezTo>
                    <a:pt x="5166" y="14537"/>
                    <a:pt x="6397" y="12503"/>
                    <a:pt x="6397" y="10255"/>
                  </a:cubicBezTo>
                  <a:cubicBezTo>
                    <a:pt x="6397" y="8033"/>
                    <a:pt x="5166" y="5999"/>
                    <a:pt x="3185" y="4982"/>
                  </a:cubicBezTo>
                  <a:lnTo>
                    <a:pt x="3185" y="4955"/>
                  </a:lnTo>
                  <a:cubicBezTo>
                    <a:pt x="3185" y="3028"/>
                    <a:pt x="1981" y="1074"/>
                    <a:pt x="188" y="30"/>
                  </a:cubicBezTo>
                  <a:cubicBezTo>
                    <a:pt x="167" y="10"/>
                    <a:pt x="143" y="1"/>
                    <a:pt x="11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75" name="Google Shape;2775;p117"/>
            <p:cNvSpPr/>
            <p:nvPr/>
          </p:nvSpPr>
          <p:spPr>
            <a:xfrm>
              <a:off x="1453950" y="818875"/>
              <a:ext cx="160600" cy="2032875"/>
            </a:xfrm>
            <a:custGeom>
              <a:rect b="b" l="l" r="r" t="t"/>
              <a:pathLst>
                <a:path extrusionOk="0" h="81315" w="6424">
                  <a:moveTo>
                    <a:pt x="136" y="1"/>
                  </a:moveTo>
                  <a:cubicBezTo>
                    <a:pt x="95" y="1"/>
                    <a:pt x="61" y="20"/>
                    <a:pt x="27" y="70"/>
                  </a:cubicBezTo>
                  <a:cubicBezTo>
                    <a:pt x="27" y="70"/>
                    <a:pt x="27" y="97"/>
                    <a:pt x="27" y="124"/>
                  </a:cubicBezTo>
                  <a:cubicBezTo>
                    <a:pt x="27" y="178"/>
                    <a:pt x="27" y="204"/>
                    <a:pt x="80" y="231"/>
                  </a:cubicBezTo>
                  <a:cubicBezTo>
                    <a:pt x="1820" y="1248"/>
                    <a:pt x="2971" y="3175"/>
                    <a:pt x="2944" y="5022"/>
                  </a:cubicBezTo>
                  <a:cubicBezTo>
                    <a:pt x="2944" y="5076"/>
                    <a:pt x="2971" y="5129"/>
                    <a:pt x="2998" y="5156"/>
                  </a:cubicBezTo>
                  <a:cubicBezTo>
                    <a:pt x="4952" y="6119"/>
                    <a:pt x="6156" y="8073"/>
                    <a:pt x="6156" y="10268"/>
                  </a:cubicBezTo>
                  <a:cubicBezTo>
                    <a:pt x="6156" y="12436"/>
                    <a:pt x="4952" y="14390"/>
                    <a:pt x="2998" y="15354"/>
                  </a:cubicBezTo>
                  <a:cubicBezTo>
                    <a:pt x="2971" y="15380"/>
                    <a:pt x="2944" y="15434"/>
                    <a:pt x="2944" y="15487"/>
                  </a:cubicBezTo>
                  <a:cubicBezTo>
                    <a:pt x="2944" y="15514"/>
                    <a:pt x="2944" y="15568"/>
                    <a:pt x="2944" y="15595"/>
                  </a:cubicBezTo>
                  <a:cubicBezTo>
                    <a:pt x="2944" y="17415"/>
                    <a:pt x="1820" y="19261"/>
                    <a:pt x="107" y="20278"/>
                  </a:cubicBezTo>
                  <a:cubicBezTo>
                    <a:pt x="54" y="20278"/>
                    <a:pt x="27" y="20305"/>
                    <a:pt x="27" y="20359"/>
                  </a:cubicBezTo>
                  <a:cubicBezTo>
                    <a:pt x="0" y="20412"/>
                    <a:pt x="27" y="20466"/>
                    <a:pt x="80" y="20493"/>
                  </a:cubicBezTo>
                  <a:cubicBezTo>
                    <a:pt x="1793" y="21510"/>
                    <a:pt x="2864" y="23303"/>
                    <a:pt x="2944" y="25310"/>
                  </a:cubicBezTo>
                  <a:cubicBezTo>
                    <a:pt x="2944" y="25364"/>
                    <a:pt x="2971" y="25391"/>
                    <a:pt x="2998" y="25417"/>
                  </a:cubicBezTo>
                  <a:cubicBezTo>
                    <a:pt x="4952" y="26381"/>
                    <a:pt x="6156" y="28362"/>
                    <a:pt x="6156" y="30530"/>
                  </a:cubicBezTo>
                  <a:cubicBezTo>
                    <a:pt x="6156" y="32698"/>
                    <a:pt x="4952" y="34652"/>
                    <a:pt x="2998" y="35642"/>
                  </a:cubicBezTo>
                  <a:cubicBezTo>
                    <a:pt x="2944" y="35642"/>
                    <a:pt x="2918" y="35695"/>
                    <a:pt x="2944" y="35749"/>
                  </a:cubicBezTo>
                  <a:cubicBezTo>
                    <a:pt x="3105" y="37837"/>
                    <a:pt x="1633" y="39630"/>
                    <a:pt x="107" y="40540"/>
                  </a:cubicBezTo>
                  <a:cubicBezTo>
                    <a:pt x="54" y="40540"/>
                    <a:pt x="27" y="40594"/>
                    <a:pt x="27" y="40620"/>
                  </a:cubicBezTo>
                  <a:cubicBezTo>
                    <a:pt x="0" y="40674"/>
                    <a:pt x="27" y="40727"/>
                    <a:pt x="80" y="40754"/>
                  </a:cubicBezTo>
                  <a:cubicBezTo>
                    <a:pt x="1820" y="41771"/>
                    <a:pt x="2944" y="43645"/>
                    <a:pt x="2944" y="45545"/>
                  </a:cubicBezTo>
                  <a:cubicBezTo>
                    <a:pt x="2944" y="45545"/>
                    <a:pt x="2944" y="45572"/>
                    <a:pt x="2944" y="45572"/>
                  </a:cubicBezTo>
                  <a:cubicBezTo>
                    <a:pt x="2944" y="45626"/>
                    <a:pt x="2971" y="45652"/>
                    <a:pt x="2998" y="45679"/>
                  </a:cubicBezTo>
                  <a:cubicBezTo>
                    <a:pt x="4952" y="46669"/>
                    <a:pt x="6156" y="48623"/>
                    <a:pt x="6156" y="50791"/>
                  </a:cubicBezTo>
                  <a:cubicBezTo>
                    <a:pt x="6156" y="52959"/>
                    <a:pt x="4952" y="54913"/>
                    <a:pt x="2998" y="55904"/>
                  </a:cubicBezTo>
                  <a:cubicBezTo>
                    <a:pt x="2971" y="55930"/>
                    <a:pt x="2944" y="55957"/>
                    <a:pt x="2944" y="56011"/>
                  </a:cubicBezTo>
                  <a:cubicBezTo>
                    <a:pt x="2891" y="57991"/>
                    <a:pt x="1820" y="59785"/>
                    <a:pt x="107" y="60802"/>
                  </a:cubicBezTo>
                  <a:cubicBezTo>
                    <a:pt x="54" y="60828"/>
                    <a:pt x="27" y="60855"/>
                    <a:pt x="27" y="60882"/>
                  </a:cubicBezTo>
                  <a:cubicBezTo>
                    <a:pt x="0" y="60935"/>
                    <a:pt x="27" y="60989"/>
                    <a:pt x="80" y="61016"/>
                  </a:cubicBezTo>
                  <a:cubicBezTo>
                    <a:pt x="1820" y="62033"/>
                    <a:pt x="2891" y="63826"/>
                    <a:pt x="2944" y="65834"/>
                  </a:cubicBezTo>
                  <a:cubicBezTo>
                    <a:pt x="2944" y="65887"/>
                    <a:pt x="2971" y="65914"/>
                    <a:pt x="2998" y="65941"/>
                  </a:cubicBezTo>
                  <a:cubicBezTo>
                    <a:pt x="4952" y="66931"/>
                    <a:pt x="6156" y="68885"/>
                    <a:pt x="6156" y="71053"/>
                  </a:cubicBezTo>
                  <a:cubicBezTo>
                    <a:pt x="6156" y="73221"/>
                    <a:pt x="4952" y="75175"/>
                    <a:pt x="2998" y="76165"/>
                  </a:cubicBezTo>
                  <a:cubicBezTo>
                    <a:pt x="2971" y="76192"/>
                    <a:pt x="2944" y="76219"/>
                    <a:pt x="2944" y="76272"/>
                  </a:cubicBezTo>
                  <a:cubicBezTo>
                    <a:pt x="2891" y="78280"/>
                    <a:pt x="1820" y="80073"/>
                    <a:pt x="80" y="81090"/>
                  </a:cubicBezTo>
                  <a:cubicBezTo>
                    <a:pt x="27" y="81117"/>
                    <a:pt x="0" y="81197"/>
                    <a:pt x="27" y="81251"/>
                  </a:cubicBezTo>
                  <a:cubicBezTo>
                    <a:pt x="66" y="81290"/>
                    <a:pt x="120" y="81315"/>
                    <a:pt x="167" y="81315"/>
                  </a:cubicBezTo>
                  <a:cubicBezTo>
                    <a:pt x="184" y="81315"/>
                    <a:pt x="200" y="81311"/>
                    <a:pt x="214" y="81304"/>
                  </a:cubicBezTo>
                  <a:cubicBezTo>
                    <a:pt x="2008" y="80260"/>
                    <a:pt x="3105" y="78413"/>
                    <a:pt x="3185" y="76352"/>
                  </a:cubicBezTo>
                  <a:cubicBezTo>
                    <a:pt x="5166" y="75309"/>
                    <a:pt x="6424" y="73301"/>
                    <a:pt x="6424" y="71053"/>
                  </a:cubicBezTo>
                  <a:cubicBezTo>
                    <a:pt x="6424" y="68805"/>
                    <a:pt x="5166" y="66797"/>
                    <a:pt x="3185" y="65753"/>
                  </a:cubicBezTo>
                  <a:cubicBezTo>
                    <a:pt x="3105" y="63773"/>
                    <a:pt x="2061" y="61979"/>
                    <a:pt x="375" y="60909"/>
                  </a:cubicBezTo>
                  <a:cubicBezTo>
                    <a:pt x="2061" y="59865"/>
                    <a:pt x="3105" y="58072"/>
                    <a:pt x="3185" y="56091"/>
                  </a:cubicBezTo>
                  <a:cubicBezTo>
                    <a:pt x="5166" y="55047"/>
                    <a:pt x="6424" y="53040"/>
                    <a:pt x="6424" y="50791"/>
                  </a:cubicBezTo>
                  <a:cubicBezTo>
                    <a:pt x="6424" y="48543"/>
                    <a:pt x="5193" y="46536"/>
                    <a:pt x="3185" y="45492"/>
                  </a:cubicBezTo>
                  <a:cubicBezTo>
                    <a:pt x="3159" y="43591"/>
                    <a:pt x="2088" y="41718"/>
                    <a:pt x="375" y="40647"/>
                  </a:cubicBezTo>
                  <a:cubicBezTo>
                    <a:pt x="1901" y="39710"/>
                    <a:pt x="3319" y="37890"/>
                    <a:pt x="3185" y="35829"/>
                  </a:cubicBezTo>
                  <a:cubicBezTo>
                    <a:pt x="5193" y="34785"/>
                    <a:pt x="6424" y="32751"/>
                    <a:pt x="6424" y="30530"/>
                  </a:cubicBezTo>
                  <a:cubicBezTo>
                    <a:pt x="6424" y="28281"/>
                    <a:pt x="5166" y="26247"/>
                    <a:pt x="3185" y="25230"/>
                  </a:cubicBezTo>
                  <a:cubicBezTo>
                    <a:pt x="3105" y="23223"/>
                    <a:pt x="2061" y="21429"/>
                    <a:pt x="375" y="20386"/>
                  </a:cubicBezTo>
                  <a:cubicBezTo>
                    <a:pt x="2088" y="19315"/>
                    <a:pt x="3185" y="17441"/>
                    <a:pt x="3185" y="15595"/>
                  </a:cubicBezTo>
                  <a:cubicBezTo>
                    <a:pt x="3185" y="15595"/>
                    <a:pt x="3185" y="15568"/>
                    <a:pt x="3185" y="15541"/>
                  </a:cubicBezTo>
                  <a:cubicBezTo>
                    <a:pt x="5193" y="14524"/>
                    <a:pt x="6424" y="12490"/>
                    <a:pt x="6424" y="10268"/>
                  </a:cubicBezTo>
                  <a:cubicBezTo>
                    <a:pt x="6424" y="8020"/>
                    <a:pt x="5193" y="5986"/>
                    <a:pt x="3185" y="4969"/>
                  </a:cubicBezTo>
                  <a:cubicBezTo>
                    <a:pt x="3185" y="3041"/>
                    <a:pt x="2008" y="1061"/>
                    <a:pt x="214" y="17"/>
                  </a:cubicBezTo>
                  <a:cubicBezTo>
                    <a:pt x="185" y="7"/>
                    <a:pt x="159" y="1"/>
                    <a:pt x="13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76" name="Google Shape;2776;p117"/>
            <p:cNvSpPr/>
            <p:nvPr/>
          </p:nvSpPr>
          <p:spPr>
            <a:xfrm>
              <a:off x="1300050" y="566950"/>
              <a:ext cx="160600" cy="2033000"/>
            </a:xfrm>
            <a:custGeom>
              <a:rect b="b" l="l" r="r" t="t"/>
              <a:pathLst>
                <a:path extrusionOk="0" h="81320" w="6424">
                  <a:moveTo>
                    <a:pt x="146" y="1"/>
                  </a:moveTo>
                  <a:cubicBezTo>
                    <a:pt x="107" y="1"/>
                    <a:pt x="70" y="24"/>
                    <a:pt x="54" y="57"/>
                  </a:cubicBezTo>
                  <a:cubicBezTo>
                    <a:pt x="27" y="84"/>
                    <a:pt x="27" y="110"/>
                    <a:pt x="27" y="137"/>
                  </a:cubicBezTo>
                  <a:cubicBezTo>
                    <a:pt x="27" y="164"/>
                    <a:pt x="54" y="217"/>
                    <a:pt x="80" y="244"/>
                  </a:cubicBezTo>
                  <a:cubicBezTo>
                    <a:pt x="1820" y="1261"/>
                    <a:pt x="2971" y="3188"/>
                    <a:pt x="2944" y="5035"/>
                  </a:cubicBezTo>
                  <a:cubicBezTo>
                    <a:pt x="2944" y="5089"/>
                    <a:pt x="2971" y="5142"/>
                    <a:pt x="3025" y="5169"/>
                  </a:cubicBezTo>
                  <a:cubicBezTo>
                    <a:pt x="4952" y="6133"/>
                    <a:pt x="6183" y="8086"/>
                    <a:pt x="6183" y="10255"/>
                  </a:cubicBezTo>
                  <a:cubicBezTo>
                    <a:pt x="6183" y="12449"/>
                    <a:pt x="4952" y="14403"/>
                    <a:pt x="3025" y="15367"/>
                  </a:cubicBezTo>
                  <a:cubicBezTo>
                    <a:pt x="2971" y="15394"/>
                    <a:pt x="2944" y="15447"/>
                    <a:pt x="2944" y="15501"/>
                  </a:cubicBezTo>
                  <a:cubicBezTo>
                    <a:pt x="2998" y="17321"/>
                    <a:pt x="1847" y="19248"/>
                    <a:pt x="107" y="20292"/>
                  </a:cubicBezTo>
                  <a:cubicBezTo>
                    <a:pt x="80" y="20292"/>
                    <a:pt x="54" y="20318"/>
                    <a:pt x="27" y="20372"/>
                  </a:cubicBezTo>
                  <a:cubicBezTo>
                    <a:pt x="27" y="20425"/>
                    <a:pt x="27" y="20479"/>
                    <a:pt x="80" y="20506"/>
                  </a:cubicBezTo>
                  <a:cubicBezTo>
                    <a:pt x="1820" y="21496"/>
                    <a:pt x="2891" y="23316"/>
                    <a:pt x="2944" y="25324"/>
                  </a:cubicBezTo>
                  <a:cubicBezTo>
                    <a:pt x="2944" y="25350"/>
                    <a:pt x="2971" y="25404"/>
                    <a:pt x="3025" y="25431"/>
                  </a:cubicBezTo>
                  <a:cubicBezTo>
                    <a:pt x="4952" y="26394"/>
                    <a:pt x="6183" y="28348"/>
                    <a:pt x="6183" y="30543"/>
                  </a:cubicBezTo>
                  <a:cubicBezTo>
                    <a:pt x="6183" y="32711"/>
                    <a:pt x="4952" y="34665"/>
                    <a:pt x="3025" y="35628"/>
                  </a:cubicBezTo>
                  <a:cubicBezTo>
                    <a:pt x="2971" y="35655"/>
                    <a:pt x="2944" y="35709"/>
                    <a:pt x="2944" y="35762"/>
                  </a:cubicBezTo>
                  <a:cubicBezTo>
                    <a:pt x="3105" y="37823"/>
                    <a:pt x="1633" y="39643"/>
                    <a:pt x="107" y="40553"/>
                  </a:cubicBezTo>
                  <a:cubicBezTo>
                    <a:pt x="80" y="40553"/>
                    <a:pt x="54" y="40580"/>
                    <a:pt x="27" y="40633"/>
                  </a:cubicBezTo>
                  <a:cubicBezTo>
                    <a:pt x="27" y="40687"/>
                    <a:pt x="27" y="40741"/>
                    <a:pt x="80" y="40767"/>
                  </a:cubicBezTo>
                  <a:cubicBezTo>
                    <a:pt x="1820" y="41784"/>
                    <a:pt x="2944" y="43658"/>
                    <a:pt x="2944" y="45532"/>
                  </a:cubicBezTo>
                  <a:cubicBezTo>
                    <a:pt x="2944" y="45558"/>
                    <a:pt x="2944" y="45558"/>
                    <a:pt x="2944" y="45585"/>
                  </a:cubicBezTo>
                  <a:cubicBezTo>
                    <a:pt x="2944" y="45612"/>
                    <a:pt x="2971" y="45665"/>
                    <a:pt x="3025" y="45692"/>
                  </a:cubicBezTo>
                  <a:cubicBezTo>
                    <a:pt x="4952" y="46656"/>
                    <a:pt x="6183" y="48636"/>
                    <a:pt x="6183" y="50804"/>
                  </a:cubicBezTo>
                  <a:cubicBezTo>
                    <a:pt x="6183" y="52972"/>
                    <a:pt x="4952" y="54926"/>
                    <a:pt x="3025" y="55917"/>
                  </a:cubicBezTo>
                  <a:cubicBezTo>
                    <a:pt x="2971" y="55917"/>
                    <a:pt x="2944" y="55970"/>
                    <a:pt x="2944" y="56024"/>
                  </a:cubicBezTo>
                  <a:cubicBezTo>
                    <a:pt x="2891" y="58004"/>
                    <a:pt x="1847" y="59798"/>
                    <a:pt x="107" y="60815"/>
                  </a:cubicBezTo>
                  <a:cubicBezTo>
                    <a:pt x="80" y="60815"/>
                    <a:pt x="54" y="60868"/>
                    <a:pt x="27" y="60895"/>
                  </a:cubicBezTo>
                  <a:cubicBezTo>
                    <a:pt x="27" y="60949"/>
                    <a:pt x="27" y="61002"/>
                    <a:pt x="80" y="61029"/>
                  </a:cubicBezTo>
                  <a:cubicBezTo>
                    <a:pt x="1820" y="62046"/>
                    <a:pt x="2891" y="63839"/>
                    <a:pt x="2944" y="65847"/>
                  </a:cubicBezTo>
                  <a:cubicBezTo>
                    <a:pt x="2944" y="65900"/>
                    <a:pt x="2971" y="65927"/>
                    <a:pt x="3025" y="65954"/>
                  </a:cubicBezTo>
                  <a:cubicBezTo>
                    <a:pt x="4952" y="66944"/>
                    <a:pt x="6183" y="68898"/>
                    <a:pt x="6183" y="71066"/>
                  </a:cubicBezTo>
                  <a:cubicBezTo>
                    <a:pt x="6183" y="73234"/>
                    <a:pt x="4952" y="75188"/>
                    <a:pt x="3025" y="76178"/>
                  </a:cubicBezTo>
                  <a:cubicBezTo>
                    <a:pt x="2971" y="76178"/>
                    <a:pt x="2944" y="76232"/>
                    <a:pt x="2944" y="76285"/>
                  </a:cubicBezTo>
                  <a:cubicBezTo>
                    <a:pt x="2891" y="78266"/>
                    <a:pt x="1820" y="80086"/>
                    <a:pt x="80" y="81076"/>
                  </a:cubicBezTo>
                  <a:cubicBezTo>
                    <a:pt x="27" y="81130"/>
                    <a:pt x="0" y="81183"/>
                    <a:pt x="54" y="81264"/>
                  </a:cubicBezTo>
                  <a:cubicBezTo>
                    <a:pt x="70" y="81297"/>
                    <a:pt x="107" y="81320"/>
                    <a:pt x="146" y="81320"/>
                  </a:cubicBezTo>
                  <a:cubicBezTo>
                    <a:pt x="169" y="81320"/>
                    <a:pt x="194" y="81311"/>
                    <a:pt x="214" y="81290"/>
                  </a:cubicBezTo>
                  <a:cubicBezTo>
                    <a:pt x="2007" y="80273"/>
                    <a:pt x="3105" y="78427"/>
                    <a:pt x="3185" y="76366"/>
                  </a:cubicBezTo>
                  <a:cubicBezTo>
                    <a:pt x="5193" y="75322"/>
                    <a:pt x="6424" y="73314"/>
                    <a:pt x="6424" y="71066"/>
                  </a:cubicBezTo>
                  <a:cubicBezTo>
                    <a:pt x="6424" y="68818"/>
                    <a:pt x="5193" y="66784"/>
                    <a:pt x="3185" y="65766"/>
                  </a:cubicBezTo>
                  <a:cubicBezTo>
                    <a:pt x="3132" y="63786"/>
                    <a:pt x="2088" y="61992"/>
                    <a:pt x="402" y="60922"/>
                  </a:cubicBezTo>
                  <a:cubicBezTo>
                    <a:pt x="2088" y="59878"/>
                    <a:pt x="3132" y="58085"/>
                    <a:pt x="3185" y="56104"/>
                  </a:cubicBezTo>
                  <a:cubicBezTo>
                    <a:pt x="5193" y="55060"/>
                    <a:pt x="6424" y="53053"/>
                    <a:pt x="6424" y="50804"/>
                  </a:cubicBezTo>
                  <a:cubicBezTo>
                    <a:pt x="6424" y="48556"/>
                    <a:pt x="5193" y="46522"/>
                    <a:pt x="3185" y="45505"/>
                  </a:cubicBezTo>
                  <a:cubicBezTo>
                    <a:pt x="3185" y="43604"/>
                    <a:pt x="2088" y="41731"/>
                    <a:pt x="402" y="40660"/>
                  </a:cubicBezTo>
                  <a:cubicBezTo>
                    <a:pt x="1927" y="39723"/>
                    <a:pt x="3319" y="37903"/>
                    <a:pt x="3212" y="35816"/>
                  </a:cubicBezTo>
                  <a:cubicBezTo>
                    <a:pt x="5193" y="34799"/>
                    <a:pt x="6424" y="32764"/>
                    <a:pt x="6424" y="30543"/>
                  </a:cubicBezTo>
                  <a:cubicBezTo>
                    <a:pt x="6424" y="28295"/>
                    <a:pt x="5193" y="26260"/>
                    <a:pt x="3185" y="25243"/>
                  </a:cubicBezTo>
                  <a:cubicBezTo>
                    <a:pt x="3105" y="23236"/>
                    <a:pt x="2061" y="21443"/>
                    <a:pt x="402" y="20399"/>
                  </a:cubicBezTo>
                  <a:cubicBezTo>
                    <a:pt x="2088" y="19328"/>
                    <a:pt x="3185" y="17454"/>
                    <a:pt x="3185" y="15608"/>
                  </a:cubicBezTo>
                  <a:cubicBezTo>
                    <a:pt x="3185" y="15608"/>
                    <a:pt x="3185" y="15581"/>
                    <a:pt x="3185" y="15554"/>
                  </a:cubicBezTo>
                  <a:cubicBezTo>
                    <a:pt x="5193" y="14537"/>
                    <a:pt x="6424" y="12503"/>
                    <a:pt x="6424" y="10255"/>
                  </a:cubicBezTo>
                  <a:cubicBezTo>
                    <a:pt x="6424" y="8033"/>
                    <a:pt x="5193" y="5999"/>
                    <a:pt x="3185" y="4982"/>
                  </a:cubicBezTo>
                  <a:lnTo>
                    <a:pt x="3185" y="4955"/>
                  </a:lnTo>
                  <a:cubicBezTo>
                    <a:pt x="3185" y="3028"/>
                    <a:pt x="2007" y="1074"/>
                    <a:pt x="214" y="30"/>
                  </a:cubicBezTo>
                  <a:cubicBezTo>
                    <a:pt x="194" y="10"/>
                    <a:pt x="169" y="1"/>
                    <a:pt x="14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77" name="Google Shape;2777;p117"/>
            <p:cNvSpPr/>
            <p:nvPr/>
          </p:nvSpPr>
          <p:spPr>
            <a:xfrm>
              <a:off x="1146800" y="818875"/>
              <a:ext cx="159950" cy="2032875"/>
            </a:xfrm>
            <a:custGeom>
              <a:rect b="b" l="l" r="r" t="t"/>
              <a:pathLst>
                <a:path extrusionOk="0" h="81315" w="6398">
                  <a:moveTo>
                    <a:pt x="123" y="1"/>
                  </a:moveTo>
                  <a:cubicBezTo>
                    <a:pt x="83" y="1"/>
                    <a:pt x="44" y="20"/>
                    <a:pt x="28" y="70"/>
                  </a:cubicBezTo>
                  <a:cubicBezTo>
                    <a:pt x="28" y="70"/>
                    <a:pt x="1" y="97"/>
                    <a:pt x="1" y="124"/>
                  </a:cubicBezTo>
                  <a:cubicBezTo>
                    <a:pt x="1" y="178"/>
                    <a:pt x="28" y="204"/>
                    <a:pt x="81" y="231"/>
                  </a:cubicBezTo>
                  <a:cubicBezTo>
                    <a:pt x="1821" y="1248"/>
                    <a:pt x="2972" y="3175"/>
                    <a:pt x="2918" y="5022"/>
                  </a:cubicBezTo>
                  <a:cubicBezTo>
                    <a:pt x="2918" y="5076"/>
                    <a:pt x="2945" y="5129"/>
                    <a:pt x="2998" y="5156"/>
                  </a:cubicBezTo>
                  <a:cubicBezTo>
                    <a:pt x="4952" y="6119"/>
                    <a:pt x="6157" y="8073"/>
                    <a:pt x="6157" y="10268"/>
                  </a:cubicBezTo>
                  <a:cubicBezTo>
                    <a:pt x="6157" y="12436"/>
                    <a:pt x="4952" y="14390"/>
                    <a:pt x="2998" y="15354"/>
                  </a:cubicBezTo>
                  <a:cubicBezTo>
                    <a:pt x="2945" y="15380"/>
                    <a:pt x="2918" y="15434"/>
                    <a:pt x="2918" y="15487"/>
                  </a:cubicBezTo>
                  <a:cubicBezTo>
                    <a:pt x="2998" y="17334"/>
                    <a:pt x="1848" y="19235"/>
                    <a:pt x="81" y="20278"/>
                  </a:cubicBezTo>
                  <a:cubicBezTo>
                    <a:pt x="54" y="20278"/>
                    <a:pt x="28" y="20305"/>
                    <a:pt x="1" y="20359"/>
                  </a:cubicBezTo>
                  <a:cubicBezTo>
                    <a:pt x="1" y="20412"/>
                    <a:pt x="28" y="20466"/>
                    <a:pt x="81" y="20493"/>
                  </a:cubicBezTo>
                  <a:cubicBezTo>
                    <a:pt x="1794" y="21510"/>
                    <a:pt x="2865" y="23303"/>
                    <a:pt x="2918" y="25310"/>
                  </a:cubicBezTo>
                  <a:cubicBezTo>
                    <a:pt x="2918" y="25364"/>
                    <a:pt x="2945" y="25391"/>
                    <a:pt x="2998" y="25417"/>
                  </a:cubicBezTo>
                  <a:cubicBezTo>
                    <a:pt x="4952" y="26381"/>
                    <a:pt x="6157" y="28362"/>
                    <a:pt x="6157" y="30530"/>
                  </a:cubicBezTo>
                  <a:cubicBezTo>
                    <a:pt x="6157" y="32698"/>
                    <a:pt x="4952" y="34652"/>
                    <a:pt x="2998" y="35642"/>
                  </a:cubicBezTo>
                  <a:cubicBezTo>
                    <a:pt x="2945" y="35642"/>
                    <a:pt x="2918" y="35695"/>
                    <a:pt x="2918" y="35749"/>
                  </a:cubicBezTo>
                  <a:cubicBezTo>
                    <a:pt x="3079" y="37837"/>
                    <a:pt x="1633" y="39630"/>
                    <a:pt x="81" y="40540"/>
                  </a:cubicBezTo>
                  <a:cubicBezTo>
                    <a:pt x="54" y="40540"/>
                    <a:pt x="28" y="40594"/>
                    <a:pt x="1" y="40620"/>
                  </a:cubicBezTo>
                  <a:cubicBezTo>
                    <a:pt x="1" y="40674"/>
                    <a:pt x="28" y="40727"/>
                    <a:pt x="81" y="40754"/>
                  </a:cubicBezTo>
                  <a:cubicBezTo>
                    <a:pt x="1821" y="41771"/>
                    <a:pt x="2918" y="43645"/>
                    <a:pt x="2918" y="45545"/>
                  </a:cubicBezTo>
                  <a:cubicBezTo>
                    <a:pt x="2918" y="45545"/>
                    <a:pt x="2918" y="45545"/>
                    <a:pt x="2918" y="45572"/>
                  </a:cubicBezTo>
                  <a:cubicBezTo>
                    <a:pt x="2918" y="45626"/>
                    <a:pt x="2945" y="45652"/>
                    <a:pt x="2998" y="45679"/>
                  </a:cubicBezTo>
                  <a:cubicBezTo>
                    <a:pt x="4952" y="46669"/>
                    <a:pt x="6157" y="48623"/>
                    <a:pt x="6157" y="50791"/>
                  </a:cubicBezTo>
                  <a:cubicBezTo>
                    <a:pt x="6157" y="52959"/>
                    <a:pt x="4952" y="54913"/>
                    <a:pt x="2998" y="55904"/>
                  </a:cubicBezTo>
                  <a:cubicBezTo>
                    <a:pt x="2945" y="55930"/>
                    <a:pt x="2918" y="55957"/>
                    <a:pt x="2918" y="56011"/>
                  </a:cubicBezTo>
                  <a:cubicBezTo>
                    <a:pt x="2891" y="57991"/>
                    <a:pt x="1821" y="59785"/>
                    <a:pt x="81" y="60802"/>
                  </a:cubicBezTo>
                  <a:cubicBezTo>
                    <a:pt x="54" y="60828"/>
                    <a:pt x="28" y="60855"/>
                    <a:pt x="1" y="60882"/>
                  </a:cubicBezTo>
                  <a:cubicBezTo>
                    <a:pt x="1" y="60935"/>
                    <a:pt x="28" y="60989"/>
                    <a:pt x="81" y="61016"/>
                  </a:cubicBezTo>
                  <a:cubicBezTo>
                    <a:pt x="1821" y="62033"/>
                    <a:pt x="2891" y="63826"/>
                    <a:pt x="2918" y="65834"/>
                  </a:cubicBezTo>
                  <a:cubicBezTo>
                    <a:pt x="2918" y="65887"/>
                    <a:pt x="2945" y="65914"/>
                    <a:pt x="2998" y="65941"/>
                  </a:cubicBezTo>
                  <a:cubicBezTo>
                    <a:pt x="4952" y="66931"/>
                    <a:pt x="6157" y="68885"/>
                    <a:pt x="6157" y="71053"/>
                  </a:cubicBezTo>
                  <a:cubicBezTo>
                    <a:pt x="6157" y="73221"/>
                    <a:pt x="4952" y="75175"/>
                    <a:pt x="2998" y="76165"/>
                  </a:cubicBezTo>
                  <a:cubicBezTo>
                    <a:pt x="2945" y="76192"/>
                    <a:pt x="2918" y="76219"/>
                    <a:pt x="2918" y="76272"/>
                  </a:cubicBezTo>
                  <a:cubicBezTo>
                    <a:pt x="2891" y="78280"/>
                    <a:pt x="1821" y="80073"/>
                    <a:pt x="81" y="81090"/>
                  </a:cubicBezTo>
                  <a:cubicBezTo>
                    <a:pt x="28" y="81117"/>
                    <a:pt x="1" y="81197"/>
                    <a:pt x="28" y="81251"/>
                  </a:cubicBezTo>
                  <a:cubicBezTo>
                    <a:pt x="47" y="81290"/>
                    <a:pt x="95" y="81315"/>
                    <a:pt x="151" y="81315"/>
                  </a:cubicBezTo>
                  <a:cubicBezTo>
                    <a:pt x="172" y="81315"/>
                    <a:pt x="193" y="81311"/>
                    <a:pt x="215" y="81304"/>
                  </a:cubicBezTo>
                  <a:cubicBezTo>
                    <a:pt x="1981" y="80260"/>
                    <a:pt x="3106" y="78413"/>
                    <a:pt x="3186" y="76352"/>
                  </a:cubicBezTo>
                  <a:cubicBezTo>
                    <a:pt x="5167" y="75309"/>
                    <a:pt x="6398" y="73301"/>
                    <a:pt x="6398" y="71053"/>
                  </a:cubicBezTo>
                  <a:cubicBezTo>
                    <a:pt x="6398" y="68805"/>
                    <a:pt x="5167" y="66797"/>
                    <a:pt x="3186" y="65753"/>
                  </a:cubicBezTo>
                  <a:cubicBezTo>
                    <a:pt x="3106" y="63773"/>
                    <a:pt x="2062" y="61979"/>
                    <a:pt x="375" y="60909"/>
                  </a:cubicBezTo>
                  <a:cubicBezTo>
                    <a:pt x="2062" y="59865"/>
                    <a:pt x="3106" y="58072"/>
                    <a:pt x="3186" y="56091"/>
                  </a:cubicBezTo>
                  <a:cubicBezTo>
                    <a:pt x="5167" y="55047"/>
                    <a:pt x="6398" y="53040"/>
                    <a:pt x="6398" y="50791"/>
                  </a:cubicBezTo>
                  <a:cubicBezTo>
                    <a:pt x="6398" y="48543"/>
                    <a:pt x="5167" y="46536"/>
                    <a:pt x="3186" y="45492"/>
                  </a:cubicBezTo>
                  <a:cubicBezTo>
                    <a:pt x="3159" y="43591"/>
                    <a:pt x="2088" y="41718"/>
                    <a:pt x="375" y="40647"/>
                  </a:cubicBezTo>
                  <a:cubicBezTo>
                    <a:pt x="1901" y="39710"/>
                    <a:pt x="3293" y="37890"/>
                    <a:pt x="3186" y="35829"/>
                  </a:cubicBezTo>
                  <a:cubicBezTo>
                    <a:pt x="5167" y="34785"/>
                    <a:pt x="6398" y="32751"/>
                    <a:pt x="6398" y="30530"/>
                  </a:cubicBezTo>
                  <a:cubicBezTo>
                    <a:pt x="6398" y="28281"/>
                    <a:pt x="5167" y="26247"/>
                    <a:pt x="3186" y="25230"/>
                  </a:cubicBezTo>
                  <a:cubicBezTo>
                    <a:pt x="3079" y="23223"/>
                    <a:pt x="2062" y="21429"/>
                    <a:pt x="375" y="20386"/>
                  </a:cubicBezTo>
                  <a:cubicBezTo>
                    <a:pt x="2088" y="19315"/>
                    <a:pt x="3186" y="17415"/>
                    <a:pt x="3186" y="15541"/>
                  </a:cubicBezTo>
                  <a:cubicBezTo>
                    <a:pt x="5167" y="14524"/>
                    <a:pt x="6398" y="12490"/>
                    <a:pt x="6398" y="10268"/>
                  </a:cubicBezTo>
                  <a:cubicBezTo>
                    <a:pt x="6398" y="8020"/>
                    <a:pt x="5167" y="5986"/>
                    <a:pt x="3186" y="4969"/>
                  </a:cubicBezTo>
                  <a:lnTo>
                    <a:pt x="3186" y="4942"/>
                  </a:lnTo>
                  <a:cubicBezTo>
                    <a:pt x="3186" y="3041"/>
                    <a:pt x="1981" y="1061"/>
                    <a:pt x="188" y="17"/>
                  </a:cubicBezTo>
                  <a:cubicBezTo>
                    <a:pt x="169" y="7"/>
                    <a:pt x="145" y="1"/>
                    <a:pt x="12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78" name="Google Shape;2778;p117"/>
            <p:cNvSpPr/>
            <p:nvPr/>
          </p:nvSpPr>
          <p:spPr>
            <a:xfrm>
              <a:off x="992900" y="566950"/>
              <a:ext cx="160625" cy="2033000"/>
            </a:xfrm>
            <a:custGeom>
              <a:rect b="b" l="l" r="r" t="t"/>
              <a:pathLst>
                <a:path extrusionOk="0" h="81320" w="6425">
                  <a:moveTo>
                    <a:pt x="145" y="1"/>
                  </a:moveTo>
                  <a:cubicBezTo>
                    <a:pt x="104" y="1"/>
                    <a:pt x="60" y="24"/>
                    <a:pt x="27" y="57"/>
                  </a:cubicBezTo>
                  <a:cubicBezTo>
                    <a:pt x="27" y="84"/>
                    <a:pt x="27" y="110"/>
                    <a:pt x="27" y="137"/>
                  </a:cubicBezTo>
                  <a:cubicBezTo>
                    <a:pt x="27" y="164"/>
                    <a:pt x="54" y="217"/>
                    <a:pt x="81" y="244"/>
                  </a:cubicBezTo>
                  <a:cubicBezTo>
                    <a:pt x="1821" y="1261"/>
                    <a:pt x="2972" y="3188"/>
                    <a:pt x="2945" y="5035"/>
                  </a:cubicBezTo>
                  <a:cubicBezTo>
                    <a:pt x="2945" y="5089"/>
                    <a:pt x="2972" y="5142"/>
                    <a:pt x="2998" y="5169"/>
                  </a:cubicBezTo>
                  <a:cubicBezTo>
                    <a:pt x="4952" y="6133"/>
                    <a:pt x="6157" y="8086"/>
                    <a:pt x="6157" y="10255"/>
                  </a:cubicBezTo>
                  <a:cubicBezTo>
                    <a:pt x="6157" y="12449"/>
                    <a:pt x="4952" y="14403"/>
                    <a:pt x="2998" y="15367"/>
                  </a:cubicBezTo>
                  <a:cubicBezTo>
                    <a:pt x="2972" y="15394"/>
                    <a:pt x="2945" y="15447"/>
                    <a:pt x="2945" y="15501"/>
                  </a:cubicBezTo>
                  <a:cubicBezTo>
                    <a:pt x="2998" y="17347"/>
                    <a:pt x="1847" y="19248"/>
                    <a:pt x="108" y="20292"/>
                  </a:cubicBezTo>
                  <a:cubicBezTo>
                    <a:pt x="54" y="20292"/>
                    <a:pt x="27" y="20318"/>
                    <a:pt x="27" y="20372"/>
                  </a:cubicBezTo>
                  <a:cubicBezTo>
                    <a:pt x="1" y="20425"/>
                    <a:pt x="27" y="20479"/>
                    <a:pt x="81" y="20506"/>
                  </a:cubicBezTo>
                  <a:cubicBezTo>
                    <a:pt x="1794" y="21496"/>
                    <a:pt x="2865" y="23289"/>
                    <a:pt x="2945" y="25324"/>
                  </a:cubicBezTo>
                  <a:cubicBezTo>
                    <a:pt x="2945" y="25350"/>
                    <a:pt x="2972" y="25404"/>
                    <a:pt x="2998" y="25431"/>
                  </a:cubicBezTo>
                  <a:cubicBezTo>
                    <a:pt x="4952" y="26394"/>
                    <a:pt x="6157" y="28348"/>
                    <a:pt x="6157" y="30543"/>
                  </a:cubicBezTo>
                  <a:cubicBezTo>
                    <a:pt x="6157" y="32711"/>
                    <a:pt x="4952" y="34665"/>
                    <a:pt x="2998" y="35628"/>
                  </a:cubicBezTo>
                  <a:cubicBezTo>
                    <a:pt x="2972" y="35655"/>
                    <a:pt x="2945" y="35709"/>
                    <a:pt x="2945" y="35762"/>
                  </a:cubicBezTo>
                  <a:cubicBezTo>
                    <a:pt x="3105" y="37823"/>
                    <a:pt x="1633" y="39643"/>
                    <a:pt x="108" y="40553"/>
                  </a:cubicBezTo>
                  <a:cubicBezTo>
                    <a:pt x="54" y="40553"/>
                    <a:pt x="27" y="40580"/>
                    <a:pt x="27" y="40633"/>
                  </a:cubicBezTo>
                  <a:cubicBezTo>
                    <a:pt x="1" y="40687"/>
                    <a:pt x="27" y="40741"/>
                    <a:pt x="81" y="40767"/>
                  </a:cubicBezTo>
                  <a:cubicBezTo>
                    <a:pt x="1821" y="41784"/>
                    <a:pt x="2945" y="43658"/>
                    <a:pt x="2945" y="45532"/>
                  </a:cubicBezTo>
                  <a:cubicBezTo>
                    <a:pt x="2945" y="45558"/>
                    <a:pt x="2945" y="45558"/>
                    <a:pt x="2945" y="45585"/>
                  </a:cubicBezTo>
                  <a:cubicBezTo>
                    <a:pt x="2945" y="45612"/>
                    <a:pt x="2972" y="45665"/>
                    <a:pt x="2998" y="45692"/>
                  </a:cubicBezTo>
                  <a:cubicBezTo>
                    <a:pt x="4952" y="46656"/>
                    <a:pt x="6157" y="48636"/>
                    <a:pt x="6157" y="50804"/>
                  </a:cubicBezTo>
                  <a:cubicBezTo>
                    <a:pt x="6157" y="52972"/>
                    <a:pt x="4952" y="54926"/>
                    <a:pt x="2998" y="55917"/>
                  </a:cubicBezTo>
                  <a:cubicBezTo>
                    <a:pt x="2972" y="55917"/>
                    <a:pt x="2945" y="55970"/>
                    <a:pt x="2945" y="56024"/>
                  </a:cubicBezTo>
                  <a:cubicBezTo>
                    <a:pt x="2891" y="58004"/>
                    <a:pt x="1821" y="59798"/>
                    <a:pt x="108" y="60815"/>
                  </a:cubicBezTo>
                  <a:cubicBezTo>
                    <a:pt x="54" y="60815"/>
                    <a:pt x="27" y="60868"/>
                    <a:pt x="27" y="60895"/>
                  </a:cubicBezTo>
                  <a:cubicBezTo>
                    <a:pt x="1" y="60949"/>
                    <a:pt x="27" y="61002"/>
                    <a:pt x="81" y="61029"/>
                  </a:cubicBezTo>
                  <a:cubicBezTo>
                    <a:pt x="1821" y="62046"/>
                    <a:pt x="2891" y="63839"/>
                    <a:pt x="2945" y="65847"/>
                  </a:cubicBezTo>
                  <a:cubicBezTo>
                    <a:pt x="2945" y="65900"/>
                    <a:pt x="2972" y="65927"/>
                    <a:pt x="2998" y="65954"/>
                  </a:cubicBezTo>
                  <a:cubicBezTo>
                    <a:pt x="4952" y="66944"/>
                    <a:pt x="6157" y="68898"/>
                    <a:pt x="6157" y="71066"/>
                  </a:cubicBezTo>
                  <a:cubicBezTo>
                    <a:pt x="6157" y="73234"/>
                    <a:pt x="4952" y="75188"/>
                    <a:pt x="2998" y="76178"/>
                  </a:cubicBezTo>
                  <a:cubicBezTo>
                    <a:pt x="2972" y="76178"/>
                    <a:pt x="2945" y="76232"/>
                    <a:pt x="2945" y="76285"/>
                  </a:cubicBezTo>
                  <a:cubicBezTo>
                    <a:pt x="2891" y="78266"/>
                    <a:pt x="1821" y="80086"/>
                    <a:pt x="81" y="81076"/>
                  </a:cubicBezTo>
                  <a:cubicBezTo>
                    <a:pt x="27" y="81130"/>
                    <a:pt x="1" y="81183"/>
                    <a:pt x="27" y="81264"/>
                  </a:cubicBezTo>
                  <a:cubicBezTo>
                    <a:pt x="60" y="81297"/>
                    <a:pt x="104" y="81320"/>
                    <a:pt x="145" y="81320"/>
                  </a:cubicBezTo>
                  <a:cubicBezTo>
                    <a:pt x="170" y="81320"/>
                    <a:pt x="194" y="81311"/>
                    <a:pt x="215" y="81290"/>
                  </a:cubicBezTo>
                  <a:cubicBezTo>
                    <a:pt x="2008" y="80273"/>
                    <a:pt x="3105" y="78427"/>
                    <a:pt x="3186" y="76366"/>
                  </a:cubicBezTo>
                  <a:cubicBezTo>
                    <a:pt x="5193" y="75322"/>
                    <a:pt x="6424" y="73314"/>
                    <a:pt x="6424" y="71066"/>
                  </a:cubicBezTo>
                  <a:cubicBezTo>
                    <a:pt x="6424" y="68818"/>
                    <a:pt x="5193" y="66784"/>
                    <a:pt x="3186" y="65766"/>
                  </a:cubicBezTo>
                  <a:cubicBezTo>
                    <a:pt x="3105" y="63786"/>
                    <a:pt x="2088" y="61992"/>
                    <a:pt x="402" y="60922"/>
                  </a:cubicBezTo>
                  <a:cubicBezTo>
                    <a:pt x="2088" y="59878"/>
                    <a:pt x="3105" y="58085"/>
                    <a:pt x="3186" y="56104"/>
                  </a:cubicBezTo>
                  <a:cubicBezTo>
                    <a:pt x="5193" y="55060"/>
                    <a:pt x="6424" y="53053"/>
                    <a:pt x="6424" y="50804"/>
                  </a:cubicBezTo>
                  <a:cubicBezTo>
                    <a:pt x="6424" y="48556"/>
                    <a:pt x="5193" y="46522"/>
                    <a:pt x="3186" y="45505"/>
                  </a:cubicBezTo>
                  <a:cubicBezTo>
                    <a:pt x="3159" y="43604"/>
                    <a:pt x="2088" y="41731"/>
                    <a:pt x="402" y="40660"/>
                  </a:cubicBezTo>
                  <a:cubicBezTo>
                    <a:pt x="1901" y="39723"/>
                    <a:pt x="3320" y="37877"/>
                    <a:pt x="3186" y="35816"/>
                  </a:cubicBezTo>
                  <a:cubicBezTo>
                    <a:pt x="5193" y="34799"/>
                    <a:pt x="6424" y="32764"/>
                    <a:pt x="6424" y="30543"/>
                  </a:cubicBezTo>
                  <a:cubicBezTo>
                    <a:pt x="6424" y="28295"/>
                    <a:pt x="5193" y="26260"/>
                    <a:pt x="3186" y="25243"/>
                  </a:cubicBezTo>
                  <a:cubicBezTo>
                    <a:pt x="3105" y="23236"/>
                    <a:pt x="2062" y="21443"/>
                    <a:pt x="402" y="20399"/>
                  </a:cubicBezTo>
                  <a:cubicBezTo>
                    <a:pt x="2088" y="19328"/>
                    <a:pt x="3186" y="17454"/>
                    <a:pt x="3186" y="15608"/>
                  </a:cubicBezTo>
                  <a:cubicBezTo>
                    <a:pt x="3186" y="15608"/>
                    <a:pt x="3186" y="15581"/>
                    <a:pt x="3186" y="15554"/>
                  </a:cubicBezTo>
                  <a:cubicBezTo>
                    <a:pt x="5193" y="14537"/>
                    <a:pt x="6424" y="12503"/>
                    <a:pt x="6424" y="10255"/>
                  </a:cubicBezTo>
                  <a:cubicBezTo>
                    <a:pt x="6424" y="8033"/>
                    <a:pt x="5193" y="5999"/>
                    <a:pt x="3186" y="4982"/>
                  </a:cubicBezTo>
                  <a:lnTo>
                    <a:pt x="3186" y="4955"/>
                  </a:lnTo>
                  <a:cubicBezTo>
                    <a:pt x="3186" y="3028"/>
                    <a:pt x="2008" y="1074"/>
                    <a:pt x="215" y="30"/>
                  </a:cubicBezTo>
                  <a:cubicBezTo>
                    <a:pt x="194" y="10"/>
                    <a:pt x="170" y="1"/>
                    <a:pt x="14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79" name="Google Shape;2779;p117"/>
            <p:cNvSpPr/>
            <p:nvPr/>
          </p:nvSpPr>
          <p:spPr>
            <a:xfrm>
              <a:off x="839675" y="818875"/>
              <a:ext cx="159950" cy="2032875"/>
            </a:xfrm>
            <a:custGeom>
              <a:rect b="b" l="l" r="r" t="t"/>
              <a:pathLst>
                <a:path extrusionOk="0" h="81315" w="6398">
                  <a:moveTo>
                    <a:pt x="122" y="1"/>
                  </a:moveTo>
                  <a:cubicBezTo>
                    <a:pt x="83" y="1"/>
                    <a:pt x="44" y="20"/>
                    <a:pt x="27" y="70"/>
                  </a:cubicBezTo>
                  <a:cubicBezTo>
                    <a:pt x="0" y="70"/>
                    <a:pt x="0" y="97"/>
                    <a:pt x="0" y="124"/>
                  </a:cubicBezTo>
                  <a:cubicBezTo>
                    <a:pt x="0" y="178"/>
                    <a:pt x="27" y="204"/>
                    <a:pt x="54" y="231"/>
                  </a:cubicBezTo>
                  <a:cubicBezTo>
                    <a:pt x="1794" y="1248"/>
                    <a:pt x="2971" y="3175"/>
                    <a:pt x="2918" y="5022"/>
                  </a:cubicBezTo>
                  <a:cubicBezTo>
                    <a:pt x="2918" y="5076"/>
                    <a:pt x="2945" y="5129"/>
                    <a:pt x="2998" y="5156"/>
                  </a:cubicBezTo>
                  <a:cubicBezTo>
                    <a:pt x="4925" y="6119"/>
                    <a:pt x="6156" y="8073"/>
                    <a:pt x="6156" y="10268"/>
                  </a:cubicBezTo>
                  <a:cubicBezTo>
                    <a:pt x="6156" y="12436"/>
                    <a:pt x="4925" y="14390"/>
                    <a:pt x="2998" y="15354"/>
                  </a:cubicBezTo>
                  <a:cubicBezTo>
                    <a:pt x="2945" y="15380"/>
                    <a:pt x="2918" y="15434"/>
                    <a:pt x="2918" y="15487"/>
                  </a:cubicBezTo>
                  <a:cubicBezTo>
                    <a:pt x="2971" y="17334"/>
                    <a:pt x="1847" y="19235"/>
                    <a:pt x="81" y="20278"/>
                  </a:cubicBezTo>
                  <a:cubicBezTo>
                    <a:pt x="54" y="20278"/>
                    <a:pt x="27" y="20305"/>
                    <a:pt x="0" y="20359"/>
                  </a:cubicBezTo>
                  <a:cubicBezTo>
                    <a:pt x="0" y="20412"/>
                    <a:pt x="27" y="20466"/>
                    <a:pt x="54" y="20493"/>
                  </a:cubicBezTo>
                  <a:cubicBezTo>
                    <a:pt x="1794" y="21510"/>
                    <a:pt x="2864" y="23303"/>
                    <a:pt x="2918" y="25310"/>
                  </a:cubicBezTo>
                  <a:cubicBezTo>
                    <a:pt x="2918" y="25364"/>
                    <a:pt x="2945" y="25391"/>
                    <a:pt x="2998" y="25417"/>
                  </a:cubicBezTo>
                  <a:cubicBezTo>
                    <a:pt x="4925" y="26381"/>
                    <a:pt x="6156" y="28362"/>
                    <a:pt x="6156" y="30530"/>
                  </a:cubicBezTo>
                  <a:cubicBezTo>
                    <a:pt x="6156" y="32698"/>
                    <a:pt x="4925" y="34652"/>
                    <a:pt x="2998" y="35642"/>
                  </a:cubicBezTo>
                  <a:cubicBezTo>
                    <a:pt x="2945" y="35642"/>
                    <a:pt x="2918" y="35695"/>
                    <a:pt x="2918" y="35749"/>
                  </a:cubicBezTo>
                  <a:cubicBezTo>
                    <a:pt x="3078" y="37837"/>
                    <a:pt x="1606" y="39630"/>
                    <a:pt x="81" y="40540"/>
                  </a:cubicBezTo>
                  <a:cubicBezTo>
                    <a:pt x="54" y="40540"/>
                    <a:pt x="27" y="40594"/>
                    <a:pt x="0" y="40620"/>
                  </a:cubicBezTo>
                  <a:cubicBezTo>
                    <a:pt x="0" y="40674"/>
                    <a:pt x="27" y="40727"/>
                    <a:pt x="54" y="40754"/>
                  </a:cubicBezTo>
                  <a:cubicBezTo>
                    <a:pt x="1794" y="41771"/>
                    <a:pt x="2918" y="43645"/>
                    <a:pt x="2918" y="45545"/>
                  </a:cubicBezTo>
                  <a:cubicBezTo>
                    <a:pt x="2918" y="45545"/>
                    <a:pt x="2918" y="45545"/>
                    <a:pt x="2918" y="45572"/>
                  </a:cubicBezTo>
                  <a:cubicBezTo>
                    <a:pt x="2918" y="45626"/>
                    <a:pt x="2945" y="45652"/>
                    <a:pt x="2998" y="45679"/>
                  </a:cubicBezTo>
                  <a:cubicBezTo>
                    <a:pt x="4925" y="46669"/>
                    <a:pt x="6156" y="48623"/>
                    <a:pt x="6156" y="50791"/>
                  </a:cubicBezTo>
                  <a:cubicBezTo>
                    <a:pt x="6156" y="52959"/>
                    <a:pt x="4925" y="54913"/>
                    <a:pt x="2998" y="55904"/>
                  </a:cubicBezTo>
                  <a:cubicBezTo>
                    <a:pt x="2945" y="55930"/>
                    <a:pt x="2918" y="55957"/>
                    <a:pt x="2918" y="56011"/>
                  </a:cubicBezTo>
                  <a:cubicBezTo>
                    <a:pt x="2864" y="57991"/>
                    <a:pt x="1820" y="59785"/>
                    <a:pt x="81" y="60802"/>
                  </a:cubicBezTo>
                  <a:cubicBezTo>
                    <a:pt x="54" y="60828"/>
                    <a:pt x="27" y="60855"/>
                    <a:pt x="0" y="60882"/>
                  </a:cubicBezTo>
                  <a:cubicBezTo>
                    <a:pt x="0" y="60935"/>
                    <a:pt x="27" y="60989"/>
                    <a:pt x="54" y="61016"/>
                  </a:cubicBezTo>
                  <a:cubicBezTo>
                    <a:pt x="1794" y="62033"/>
                    <a:pt x="2864" y="63826"/>
                    <a:pt x="2918" y="65834"/>
                  </a:cubicBezTo>
                  <a:cubicBezTo>
                    <a:pt x="2918" y="65887"/>
                    <a:pt x="2945" y="65914"/>
                    <a:pt x="2998" y="65941"/>
                  </a:cubicBezTo>
                  <a:cubicBezTo>
                    <a:pt x="4925" y="66931"/>
                    <a:pt x="6156" y="68885"/>
                    <a:pt x="6156" y="71053"/>
                  </a:cubicBezTo>
                  <a:cubicBezTo>
                    <a:pt x="6156" y="73221"/>
                    <a:pt x="4925" y="75175"/>
                    <a:pt x="2998" y="76165"/>
                  </a:cubicBezTo>
                  <a:cubicBezTo>
                    <a:pt x="2945" y="76192"/>
                    <a:pt x="2918" y="76219"/>
                    <a:pt x="2918" y="76272"/>
                  </a:cubicBezTo>
                  <a:cubicBezTo>
                    <a:pt x="2864" y="78280"/>
                    <a:pt x="1794" y="80073"/>
                    <a:pt x="81" y="81090"/>
                  </a:cubicBezTo>
                  <a:cubicBezTo>
                    <a:pt x="0" y="81117"/>
                    <a:pt x="0" y="81197"/>
                    <a:pt x="27" y="81251"/>
                  </a:cubicBezTo>
                  <a:cubicBezTo>
                    <a:pt x="47" y="81290"/>
                    <a:pt x="95" y="81315"/>
                    <a:pt x="140" y="81315"/>
                  </a:cubicBezTo>
                  <a:cubicBezTo>
                    <a:pt x="157" y="81315"/>
                    <a:pt x="173" y="81311"/>
                    <a:pt x="188" y="81304"/>
                  </a:cubicBezTo>
                  <a:cubicBezTo>
                    <a:pt x="1981" y="80260"/>
                    <a:pt x="3105" y="78413"/>
                    <a:pt x="3159" y="76352"/>
                  </a:cubicBezTo>
                  <a:cubicBezTo>
                    <a:pt x="5166" y="75309"/>
                    <a:pt x="6397" y="73301"/>
                    <a:pt x="6397" y="71053"/>
                  </a:cubicBezTo>
                  <a:cubicBezTo>
                    <a:pt x="6397" y="68805"/>
                    <a:pt x="5166" y="66797"/>
                    <a:pt x="3159" y="65753"/>
                  </a:cubicBezTo>
                  <a:cubicBezTo>
                    <a:pt x="3105" y="63773"/>
                    <a:pt x="2061" y="61979"/>
                    <a:pt x="375" y="60909"/>
                  </a:cubicBezTo>
                  <a:cubicBezTo>
                    <a:pt x="2061" y="59865"/>
                    <a:pt x="3105" y="58072"/>
                    <a:pt x="3159" y="56091"/>
                  </a:cubicBezTo>
                  <a:cubicBezTo>
                    <a:pt x="5166" y="55047"/>
                    <a:pt x="6397" y="53040"/>
                    <a:pt x="6397" y="50791"/>
                  </a:cubicBezTo>
                  <a:cubicBezTo>
                    <a:pt x="6397" y="48543"/>
                    <a:pt x="5166" y="46536"/>
                    <a:pt x="3159" y="45492"/>
                  </a:cubicBezTo>
                  <a:cubicBezTo>
                    <a:pt x="3159" y="43591"/>
                    <a:pt x="2061" y="41718"/>
                    <a:pt x="375" y="40647"/>
                  </a:cubicBezTo>
                  <a:cubicBezTo>
                    <a:pt x="1901" y="39710"/>
                    <a:pt x="3292" y="37890"/>
                    <a:pt x="3185" y="35829"/>
                  </a:cubicBezTo>
                  <a:cubicBezTo>
                    <a:pt x="5166" y="34785"/>
                    <a:pt x="6397" y="32751"/>
                    <a:pt x="6397" y="30530"/>
                  </a:cubicBezTo>
                  <a:cubicBezTo>
                    <a:pt x="6397" y="28281"/>
                    <a:pt x="5166" y="26247"/>
                    <a:pt x="3159" y="25230"/>
                  </a:cubicBezTo>
                  <a:cubicBezTo>
                    <a:pt x="3078" y="23223"/>
                    <a:pt x="2035" y="21429"/>
                    <a:pt x="375" y="20386"/>
                  </a:cubicBezTo>
                  <a:cubicBezTo>
                    <a:pt x="2061" y="19315"/>
                    <a:pt x="3159" y="17441"/>
                    <a:pt x="3159" y="15595"/>
                  </a:cubicBezTo>
                  <a:cubicBezTo>
                    <a:pt x="3159" y="15595"/>
                    <a:pt x="3159" y="15568"/>
                    <a:pt x="3159" y="15541"/>
                  </a:cubicBezTo>
                  <a:cubicBezTo>
                    <a:pt x="5166" y="14524"/>
                    <a:pt x="6397" y="12490"/>
                    <a:pt x="6397" y="10268"/>
                  </a:cubicBezTo>
                  <a:cubicBezTo>
                    <a:pt x="6397" y="8020"/>
                    <a:pt x="5166" y="5986"/>
                    <a:pt x="3159" y="4969"/>
                  </a:cubicBezTo>
                  <a:lnTo>
                    <a:pt x="3159" y="4942"/>
                  </a:lnTo>
                  <a:cubicBezTo>
                    <a:pt x="3159" y="3041"/>
                    <a:pt x="1981" y="1061"/>
                    <a:pt x="188" y="17"/>
                  </a:cubicBezTo>
                  <a:cubicBezTo>
                    <a:pt x="168" y="7"/>
                    <a:pt x="145" y="1"/>
                    <a:pt x="12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80" name="Google Shape;2780;p117"/>
            <p:cNvSpPr/>
            <p:nvPr/>
          </p:nvSpPr>
          <p:spPr>
            <a:xfrm>
              <a:off x="685775" y="566950"/>
              <a:ext cx="159950" cy="2033000"/>
            </a:xfrm>
            <a:custGeom>
              <a:rect b="b" l="l" r="r" t="t"/>
              <a:pathLst>
                <a:path extrusionOk="0" h="81320" w="6398">
                  <a:moveTo>
                    <a:pt x="119" y="1"/>
                  </a:moveTo>
                  <a:cubicBezTo>
                    <a:pt x="81" y="1"/>
                    <a:pt x="44" y="24"/>
                    <a:pt x="27" y="57"/>
                  </a:cubicBezTo>
                  <a:cubicBezTo>
                    <a:pt x="27" y="84"/>
                    <a:pt x="0" y="110"/>
                    <a:pt x="0" y="137"/>
                  </a:cubicBezTo>
                  <a:cubicBezTo>
                    <a:pt x="0" y="164"/>
                    <a:pt x="27" y="217"/>
                    <a:pt x="81" y="244"/>
                  </a:cubicBezTo>
                  <a:cubicBezTo>
                    <a:pt x="1820" y="1261"/>
                    <a:pt x="2944" y="3188"/>
                    <a:pt x="2918" y="5035"/>
                  </a:cubicBezTo>
                  <a:cubicBezTo>
                    <a:pt x="2918" y="5089"/>
                    <a:pt x="2944" y="5142"/>
                    <a:pt x="2998" y="5169"/>
                  </a:cubicBezTo>
                  <a:cubicBezTo>
                    <a:pt x="4952" y="6133"/>
                    <a:pt x="6156" y="8086"/>
                    <a:pt x="6156" y="10255"/>
                  </a:cubicBezTo>
                  <a:cubicBezTo>
                    <a:pt x="6156" y="12449"/>
                    <a:pt x="4952" y="14403"/>
                    <a:pt x="2998" y="15367"/>
                  </a:cubicBezTo>
                  <a:cubicBezTo>
                    <a:pt x="2944" y="15394"/>
                    <a:pt x="2918" y="15447"/>
                    <a:pt x="2918" y="15501"/>
                  </a:cubicBezTo>
                  <a:cubicBezTo>
                    <a:pt x="2998" y="17347"/>
                    <a:pt x="1847" y="19248"/>
                    <a:pt x="81" y="20292"/>
                  </a:cubicBezTo>
                  <a:cubicBezTo>
                    <a:pt x="54" y="20292"/>
                    <a:pt x="27" y="20318"/>
                    <a:pt x="27" y="20372"/>
                  </a:cubicBezTo>
                  <a:cubicBezTo>
                    <a:pt x="0" y="20425"/>
                    <a:pt x="27" y="20479"/>
                    <a:pt x="81" y="20506"/>
                  </a:cubicBezTo>
                  <a:cubicBezTo>
                    <a:pt x="1794" y="21496"/>
                    <a:pt x="2864" y="23316"/>
                    <a:pt x="2918" y="25324"/>
                  </a:cubicBezTo>
                  <a:cubicBezTo>
                    <a:pt x="2918" y="25350"/>
                    <a:pt x="2944" y="25404"/>
                    <a:pt x="2998" y="25431"/>
                  </a:cubicBezTo>
                  <a:cubicBezTo>
                    <a:pt x="4952" y="26394"/>
                    <a:pt x="6156" y="28348"/>
                    <a:pt x="6156" y="30543"/>
                  </a:cubicBezTo>
                  <a:cubicBezTo>
                    <a:pt x="6156" y="32711"/>
                    <a:pt x="4952" y="34665"/>
                    <a:pt x="2998" y="35628"/>
                  </a:cubicBezTo>
                  <a:cubicBezTo>
                    <a:pt x="2944" y="35655"/>
                    <a:pt x="2918" y="35709"/>
                    <a:pt x="2918" y="35762"/>
                  </a:cubicBezTo>
                  <a:cubicBezTo>
                    <a:pt x="3078" y="37823"/>
                    <a:pt x="1633" y="39643"/>
                    <a:pt x="81" y="40553"/>
                  </a:cubicBezTo>
                  <a:cubicBezTo>
                    <a:pt x="54" y="40553"/>
                    <a:pt x="27" y="40580"/>
                    <a:pt x="27" y="40633"/>
                  </a:cubicBezTo>
                  <a:cubicBezTo>
                    <a:pt x="0" y="40687"/>
                    <a:pt x="27" y="40741"/>
                    <a:pt x="81" y="40767"/>
                  </a:cubicBezTo>
                  <a:cubicBezTo>
                    <a:pt x="1820" y="41784"/>
                    <a:pt x="2918" y="43658"/>
                    <a:pt x="2918" y="45532"/>
                  </a:cubicBezTo>
                  <a:cubicBezTo>
                    <a:pt x="2918" y="45558"/>
                    <a:pt x="2918" y="45558"/>
                    <a:pt x="2918" y="45585"/>
                  </a:cubicBezTo>
                  <a:cubicBezTo>
                    <a:pt x="2918" y="45612"/>
                    <a:pt x="2944" y="45665"/>
                    <a:pt x="2998" y="45692"/>
                  </a:cubicBezTo>
                  <a:cubicBezTo>
                    <a:pt x="4952" y="46656"/>
                    <a:pt x="6156" y="48636"/>
                    <a:pt x="6156" y="50804"/>
                  </a:cubicBezTo>
                  <a:cubicBezTo>
                    <a:pt x="6156" y="52972"/>
                    <a:pt x="4952" y="54926"/>
                    <a:pt x="2998" y="55917"/>
                  </a:cubicBezTo>
                  <a:cubicBezTo>
                    <a:pt x="2944" y="55917"/>
                    <a:pt x="2918" y="55970"/>
                    <a:pt x="2918" y="56024"/>
                  </a:cubicBezTo>
                  <a:cubicBezTo>
                    <a:pt x="2891" y="58004"/>
                    <a:pt x="1820" y="59798"/>
                    <a:pt x="81" y="60815"/>
                  </a:cubicBezTo>
                  <a:cubicBezTo>
                    <a:pt x="54" y="60815"/>
                    <a:pt x="27" y="60868"/>
                    <a:pt x="27" y="60895"/>
                  </a:cubicBezTo>
                  <a:cubicBezTo>
                    <a:pt x="0" y="60949"/>
                    <a:pt x="27" y="61002"/>
                    <a:pt x="81" y="61029"/>
                  </a:cubicBezTo>
                  <a:cubicBezTo>
                    <a:pt x="1820" y="62046"/>
                    <a:pt x="2891" y="63839"/>
                    <a:pt x="2918" y="65847"/>
                  </a:cubicBezTo>
                  <a:cubicBezTo>
                    <a:pt x="2918" y="65900"/>
                    <a:pt x="2944" y="65927"/>
                    <a:pt x="2998" y="65954"/>
                  </a:cubicBezTo>
                  <a:cubicBezTo>
                    <a:pt x="4952" y="66944"/>
                    <a:pt x="6156" y="68898"/>
                    <a:pt x="6156" y="71066"/>
                  </a:cubicBezTo>
                  <a:cubicBezTo>
                    <a:pt x="6156" y="73234"/>
                    <a:pt x="4952" y="75188"/>
                    <a:pt x="2998" y="76178"/>
                  </a:cubicBezTo>
                  <a:cubicBezTo>
                    <a:pt x="2944" y="76178"/>
                    <a:pt x="2918" y="76232"/>
                    <a:pt x="2918" y="76285"/>
                  </a:cubicBezTo>
                  <a:cubicBezTo>
                    <a:pt x="2891" y="78293"/>
                    <a:pt x="1820" y="80086"/>
                    <a:pt x="81" y="81076"/>
                  </a:cubicBezTo>
                  <a:cubicBezTo>
                    <a:pt x="27" y="81130"/>
                    <a:pt x="0" y="81183"/>
                    <a:pt x="27" y="81264"/>
                  </a:cubicBezTo>
                  <a:cubicBezTo>
                    <a:pt x="60" y="81297"/>
                    <a:pt x="93" y="81320"/>
                    <a:pt x="133" y="81320"/>
                  </a:cubicBezTo>
                  <a:cubicBezTo>
                    <a:pt x="157" y="81320"/>
                    <a:pt x="184" y="81311"/>
                    <a:pt x="214" y="81290"/>
                  </a:cubicBezTo>
                  <a:cubicBezTo>
                    <a:pt x="2008" y="80273"/>
                    <a:pt x="3105" y="78427"/>
                    <a:pt x="3185" y="76366"/>
                  </a:cubicBezTo>
                  <a:cubicBezTo>
                    <a:pt x="5166" y="75322"/>
                    <a:pt x="6397" y="73314"/>
                    <a:pt x="6397" y="71066"/>
                  </a:cubicBezTo>
                  <a:cubicBezTo>
                    <a:pt x="6397" y="68818"/>
                    <a:pt x="5166" y="66784"/>
                    <a:pt x="3185" y="65766"/>
                  </a:cubicBezTo>
                  <a:cubicBezTo>
                    <a:pt x="3105" y="63786"/>
                    <a:pt x="2061" y="61992"/>
                    <a:pt x="375" y="60922"/>
                  </a:cubicBezTo>
                  <a:cubicBezTo>
                    <a:pt x="2061" y="59878"/>
                    <a:pt x="3105" y="58085"/>
                    <a:pt x="3185" y="56104"/>
                  </a:cubicBezTo>
                  <a:cubicBezTo>
                    <a:pt x="5166" y="55060"/>
                    <a:pt x="6397" y="53053"/>
                    <a:pt x="6397" y="50804"/>
                  </a:cubicBezTo>
                  <a:cubicBezTo>
                    <a:pt x="6397" y="48556"/>
                    <a:pt x="5166" y="46522"/>
                    <a:pt x="3185" y="45505"/>
                  </a:cubicBezTo>
                  <a:cubicBezTo>
                    <a:pt x="3159" y="43604"/>
                    <a:pt x="2088" y="41731"/>
                    <a:pt x="375" y="40660"/>
                  </a:cubicBezTo>
                  <a:cubicBezTo>
                    <a:pt x="1901" y="39723"/>
                    <a:pt x="3292" y="37903"/>
                    <a:pt x="3185" y="35816"/>
                  </a:cubicBezTo>
                  <a:cubicBezTo>
                    <a:pt x="5166" y="34799"/>
                    <a:pt x="6397" y="32764"/>
                    <a:pt x="6397" y="30543"/>
                  </a:cubicBezTo>
                  <a:cubicBezTo>
                    <a:pt x="6397" y="28295"/>
                    <a:pt x="5166" y="26260"/>
                    <a:pt x="3185" y="25243"/>
                  </a:cubicBezTo>
                  <a:cubicBezTo>
                    <a:pt x="3078" y="23236"/>
                    <a:pt x="2061" y="21443"/>
                    <a:pt x="375" y="20399"/>
                  </a:cubicBezTo>
                  <a:cubicBezTo>
                    <a:pt x="2088" y="19328"/>
                    <a:pt x="3185" y="17401"/>
                    <a:pt x="3185" y="15554"/>
                  </a:cubicBezTo>
                  <a:cubicBezTo>
                    <a:pt x="5166" y="14537"/>
                    <a:pt x="6397" y="12503"/>
                    <a:pt x="6397" y="10255"/>
                  </a:cubicBezTo>
                  <a:cubicBezTo>
                    <a:pt x="6397" y="8033"/>
                    <a:pt x="5166" y="5999"/>
                    <a:pt x="3185" y="4982"/>
                  </a:cubicBezTo>
                  <a:lnTo>
                    <a:pt x="3185" y="4955"/>
                  </a:lnTo>
                  <a:cubicBezTo>
                    <a:pt x="3185" y="3028"/>
                    <a:pt x="1981" y="1074"/>
                    <a:pt x="188" y="30"/>
                  </a:cubicBezTo>
                  <a:cubicBezTo>
                    <a:pt x="167" y="10"/>
                    <a:pt x="143" y="1"/>
                    <a:pt x="11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81" name="Google Shape;2781;p117"/>
            <p:cNvSpPr/>
            <p:nvPr/>
          </p:nvSpPr>
          <p:spPr>
            <a:xfrm>
              <a:off x="531875" y="818875"/>
              <a:ext cx="160600" cy="2032875"/>
            </a:xfrm>
            <a:custGeom>
              <a:rect b="b" l="l" r="r" t="t"/>
              <a:pathLst>
                <a:path extrusionOk="0" h="81315" w="6424">
                  <a:moveTo>
                    <a:pt x="147" y="1"/>
                  </a:moveTo>
                  <a:cubicBezTo>
                    <a:pt x="106" y="1"/>
                    <a:pt x="61" y="20"/>
                    <a:pt x="27" y="70"/>
                  </a:cubicBezTo>
                  <a:cubicBezTo>
                    <a:pt x="27" y="70"/>
                    <a:pt x="27" y="97"/>
                    <a:pt x="27" y="124"/>
                  </a:cubicBezTo>
                  <a:cubicBezTo>
                    <a:pt x="27" y="178"/>
                    <a:pt x="54" y="204"/>
                    <a:pt x="80" y="231"/>
                  </a:cubicBezTo>
                  <a:cubicBezTo>
                    <a:pt x="1820" y="1248"/>
                    <a:pt x="2971" y="3175"/>
                    <a:pt x="2944" y="5022"/>
                  </a:cubicBezTo>
                  <a:cubicBezTo>
                    <a:pt x="2944" y="5076"/>
                    <a:pt x="2971" y="5129"/>
                    <a:pt x="2998" y="5156"/>
                  </a:cubicBezTo>
                  <a:cubicBezTo>
                    <a:pt x="4952" y="6119"/>
                    <a:pt x="6156" y="8073"/>
                    <a:pt x="6156" y="10268"/>
                  </a:cubicBezTo>
                  <a:cubicBezTo>
                    <a:pt x="6156" y="12436"/>
                    <a:pt x="4952" y="14390"/>
                    <a:pt x="2998" y="15354"/>
                  </a:cubicBezTo>
                  <a:cubicBezTo>
                    <a:pt x="2971" y="15380"/>
                    <a:pt x="2944" y="15461"/>
                    <a:pt x="2944" y="15487"/>
                  </a:cubicBezTo>
                  <a:cubicBezTo>
                    <a:pt x="2998" y="17334"/>
                    <a:pt x="1847" y="19235"/>
                    <a:pt x="107" y="20278"/>
                  </a:cubicBezTo>
                  <a:cubicBezTo>
                    <a:pt x="54" y="20278"/>
                    <a:pt x="27" y="20305"/>
                    <a:pt x="27" y="20359"/>
                  </a:cubicBezTo>
                  <a:cubicBezTo>
                    <a:pt x="0" y="20412"/>
                    <a:pt x="27" y="20466"/>
                    <a:pt x="80" y="20493"/>
                  </a:cubicBezTo>
                  <a:cubicBezTo>
                    <a:pt x="1793" y="21510"/>
                    <a:pt x="2864" y="23303"/>
                    <a:pt x="2944" y="25310"/>
                  </a:cubicBezTo>
                  <a:cubicBezTo>
                    <a:pt x="2944" y="25364"/>
                    <a:pt x="2971" y="25391"/>
                    <a:pt x="2998" y="25417"/>
                  </a:cubicBezTo>
                  <a:cubicBezTo>
                    <a:pt x="4952" y="26381"/>
                    <a:pt x="6156" y="28362"/>
                    <a:pt x="6156" y="30530"/>
                  </a:cubicBezTo>
                  <a:cubicBezTo>
                    <a:pt x="6156" y="32698"/>
                    <a:pt x="4952" y="34652"/>
                    <a:pt x="2998" y="35642"/>
                  </a:cubicBezTo>
                  <a:cubicBezTo>
                    <a:pt x="2971" y="35642"/>
                    <a:pt x="2944" y="35695"/>
                    <a:pt x="2944" y="35749"/>
                  </a:cubicBezTo>
                  <a:cubicBezTo>
                    <a:pt x="3105" y="37837"/>
                    <a:pt x="1633" y="39630"/>
                    <a:pt x="107" y="40540"/>
                  </a:cubicBezTo>
                  <a:cubicBezTo>
                    <a:pt x="54" y="40540"/>
                    <a:pt x="27" y="40594"/>
                    <a:pt x="27" y="40620"/>
                  </a:cubicBezTo>
                  <a:cubicBezTo>
                    <a:pt x="0" y="40674"/>
                    <a:pt x="27" y="40727"/>
                    <a:pt x="80" y="40754"/>
                  </a:cubicBezTo>
                  <a:cubicBezTo>
                    <a:pt x="1820" y="41771"/>
                    <a:pt x="2944" y="43645"/>
                    <a:pt x="2944" y="45545"/>
                  </a:cubicBezTo>
                  <a:cubicBezTo>
                    <a:pt x="2944" y="45545"/>
                    <a:pt x="2944" y="45545"/>
                    <a:pt x="2944" y="45572"/>
                  </a:cubicBezTo>
                  <a:cubicBezTo>
                    <a:pt x="2944" y="45626"/>
                    <a:pt x="2971" y="45652"/>
                    <a:pt x="2998" y="45679"/>
                  </a:cubicBezTo>
                  <a:cubicBezTo>
                    <a:pt x="4952" y="46669"/>
                    <a:pt x="6156" y="48623"/>
                    <a:pt x="6156" y="50791"/>
                  </a:cubicBezTo>
                  <a:cubicBezTo>
                    <a:pt x="6156" y="52959"/>
                    <a:pt x="4952" y="54913"/>
                    <a:pt x="2998" y="55904"/>
                  </a:cubicBezTo>
                  <a:cubicBezTo>
                    <a:pt x="2971" y="55930"/>
                    <a:pt x="2944" y="55957"/>
                    <a:pt x="2944" y="56011"/>
                  </a:cubicBezTo>
                  <a:cubicBezTo>
                    <a:pt x="2891" y="57991"/>
                    <a:pt x="1820" y="59785"/>
                    <a:pt x="107" y="60802"/>
                  </a:cubicBezTo>
                  <a:cubicBezTo>
                    <a:pt x="54" y="60828"/>
                    <a:pt x="27" y="60855"/>
                    <a:pt x="27" y="60882"/>
                  </a:cubicBezTo>
                  <a:cubicBezTo>
                    <a:pt x="0" y="60935"/>
                    <a:pt x="27" y="60989"/>
                    <a:pt x="80" y="61016"/>
                  </a:cubicBezTo>
                  <a:cubicBezTo>
                    <a:pt x="1820" y="62033"/>
                    <a:pt x="2891" y="63826"/>
                    <a:pt x="2944" y="65834"/>
                  </a:cubicBezTo>
                  <a:cubicBezTo>
                    <a:pt x="2944" y="65887"/>
                    <a:pt x="2971" y="65914"/>
                    <a:pt x="2998" y="65941"/>
                  </a:cubicBezTo>
                  <a:cubicBezTo>
                    <a:pt x="4952" y="66931"/>
                    <a:pt x="6156" y="68885"/>
                    <a:pt x="6156" y="71053"/>
                  </a:cubicBezTo>
                  <a:cubicBezTo>
                    <a:pt x="6156" y="73221"/>
                    <a:pt x="4952" y="75175"/>
                    <a:pt x="2998" y="76165"/>
                  </a:cubicBezTo>
                  <a:cubicBezTo>
                    <a:pt x="2971" y="76192"/>
                    <a:pt x="2944" y="76219"/>
                    <a:pt x="2944" y="76272"/>
                  </a:cubicBezTo>
                  <a:cubicBezTo>
                    <a:pt x="2891" y="78280"/>
                    <a:pt x="1820" y="80073"/>
                    <a:pt x="80" y="81090"/>
                  </a:cubicBezTo>
                  <a:cubicBezTo>
                    <a:pt x="27" y="81117"/>
                    <a:pt x="0" y="81197"/>
                    <a:pt x="54" y="81251"/>
                  </a:cubicBezTo>
                  <a:cubicBezTo>
                    <a:pt x="73" y="81290"/>
                    <a:pt x="122" y="81315"/>
                    <a:pt x="167" y="81315"/>
                  </a:cubicBezTo>
                  <a:cubicBezTo>
                    <a:pt x="184" y="81315"/>
                    <a:pt x="200" y="81311"/>
                    <a:pt x="214" y="81304"/>
                  </a:cubicBezTo>
                  <a:cubicBezTo>
                    <a:pt x="2008" y="80260"/>
                    <a:pt x="3105" y="78413"/>
                    <a:pt x="3185" y="76352"/>
                  </a:cubicBezTo>
                  <a:cubicBezTo>
                    <a:pt x="5193" y="75309"/>
                    <a:pt x="6424" y="73301"/>
                    <a:pt x="6424" y="71053"/>
                  </a:cubicBezTo>
                  <a:cubicBezTo>
                    <a:pt x="6424" y="68805"/>
                    <a:pt x="5193" y="66797"/>
                    <a:pt x="3185" y="65753"/>
                  </a:cubicBezTo>
                  <a:cubicBezTo>
                    <a:pt x="3105" y="63773"/>
                    <a:pt x="2088" y="61979"/>
                    <a:pt x="402" y="60909"/>
                  </a:cubicBezTo>
                  <a:cubicBezTo>
                    <a:pt x="2088" y="59865"/>
                    <a:pt x="3105" y="58072"/>
                    <a:pt x="3185" y="56091"/>
                  </a:cubicBezTo>
                  <a:cubicBezTo>
                    <a:pt x="5193" y="55047"/>
                    <a:pt x="6424" y="53040"/>
                    <a:pt x="6424" y="50791"/>
                  </a:cubicBezTo>
                  <a:cubicBezTo>
                    <a:pt x="6424" y="48543"/>
                    <a:pt x="5193" y="46536"/>
                    <a:pt x="3185" y="45492"/>
                  </a:cubicBezTo>
                  <a:cubicBezTo>
                    <a:pt x="3185" y="43591"/>
                    <a:pt x="2088" y="41718"/>
                    <a:pt x="402" y="40647"/>
                  </a:cubicBezTo>
                  <a:cubicBezTo>
                    <a:pt x="1900" y="39710"/>
                    <a:pt x="3319" y="37890"/>
                    <a:pt x="3185" y="35829"/>
                  </a:cubicBezTo>
                  <a:cubicBezTo>
                    <a:pt x="5193" y="34785"/>
                    <a:pt x="6424" y="32751"/>
                    <a:pt x="6424" y="30530"/>
                  </a:cubicBezTo>
                  <a:cubicBezTo>
                    <a:pt x="6424" y="28281"/>
                    <a:pt x="5193" y="26247"/>
                    <a:pt x="3185" y="25230"/>
                  </a:cubicBezTo>
                  <a:cubicBezTo>
                    <a:pt x="3105" y="23223"/>
                    <a:pt x="2061" y="21429"/>
                    <a:pt x="402" y="20386"/>
                  </a:cubicBezTo>
                  <a:cubicBezTo>
                    <a:pt x="2088" y="19315"/>
                    <a:pt x="3185" y="17441"/>
                    <a:pt x="3185" y="15595"/>
                  </a:cubicBezTo>
                  <a:cubicBezTo>
                    <a:pt x="3185" y="15595"/>
                    <a:pt x="3185" y="15568"/>
                    <a:pt x="3185" y="15541"/>
                  </a:cubicBezTo>
                  <a:cubicBezTo>
                    <a:pt x="5193" y="14524"/>
                    <a:pt x="6424" y="12490"/>
                    <a:pt x="6424" y="10268"/>
                  </a:cubicBezTo>
                  <a:cubicBezTo>
                    <a:pt x="6424" y="8020"/>
                    <a:pt x="5193" y="5986"/>
                    <a:pt x="3185" y="4969"/>
                  </a:cubicBezTo>
                  <a:lnTo>
                    <a:pt x="3185" y="4942"/>
                  </a:lnTo>
                  <a:cubicBezTo>
                    <a:pt x="3185" y="3041"/>
                    <a:pt x="2008" y="1061"/>
                    <a:pt x="214" y="17"/>
                  </a:cubicBezTo>
                  <a:cubicBezTo>
                    <a:pt x="195" y="7"/>
                    <a:pt x="171" y="1"/>
                    <a:pt x="14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82" name="Google Shape;2782;p117"/>
            <p:cNvSpPr/>
            <p:nvPr/>
          </p:nvSpPr>
          <p:spPr>
            <a:xfrm>
              <a:off x="378625" y="566950"/>
              <a:ext cx="159950" cy="2033000"/>
            </a:xfrm>
            <a:custGeom>
              <a:rect b="b" l="l" r="r" t="t"/>
              <a:pathLst>
                <a:path extrusionOk="0" h="81320" w="6398">
                  <a:moveTo>
                    <a:pt x="120" y="1"/>
                  </a:moveTo>
                  <a:cubicBezTo>
                    <a:pt x="81" y="1"/>
                    <a:pt x="44" y="24"/>
                    <a:pt x="28" y="57"/>
                  </a:cubicBezTo>
                  <a:cubicBezTo>
                    <a:pt x="1" y="84"/>
                    <a:pt x="1" y="110"/>
                    <a:pt x="1" y="137"/>
                  </a:cubicBezTo>
                  <a:cubicBezTo>
                    <a:pt x="1" y="164"/>
                    <a:pt x="28" y="217"/>
                    <a:pt x="54" y="244"/>
                  </a:cubicBezTo>
                  <a:cubicBezTo>
                    <a:pt x="1821" y="1261"/>
                    <a:pt x="2972" y="3188"/>
                    <a:pt x="2918" y="5035"/>
                  </a:cubicBezTo>
                  <a:cubicBezTo>
                    <a:pt x="2918" y="5116"/>
                    <a:pt x="2945" y="5142"/>
                    <a:pt x="2999" y="5169"/>
                  </a:cubicBezTo>
                  <a:cubicBezTo>
                    <a:pt x="4952" y="6133"/>
                    <a:pt x="6157" y="8086"/>
                    <a:pt x="6157" y="10255"/>
                  </a:cubicBezTo>
                  <a:cubicBezTo>
                    <a:pt x="6157" y="12449"/>
                    <a:pt x="4952" y="14403"/>
                    <a:pt x="2999" y="15367"/>
                  </a:cubicBezTo>
                  <a:cubicBezTo>
                    <a:pt x="2945" y="15394"/>
                    <a:pt x="2918" y="15447"/>
                    <a:pt x="2918" y="15501"/>
                  </a:cubicBezTo>
                  <a:cubicBezTo>
                    <a:pt x="2972" y="17347"/>
                    <a:pt x="1848" y="19248"/>
                    <a:pt x="81" y="20292"/>
                  </a:cubicBezTo>
                  <a:cubicBezTo>
                    <a:pt x="54" y="20292"/>
                    <a:pt x="28" y="20318"/>
                    <a:pt x="1" y="20372"/>
                  </a:cubicBezTo>
                  <a:cubicBezTo>
                    <a:pt x="1" y="20425"/>
                    <a:pt x="28" y="20479"/>
                    <a:pt x="54" y="20506"/>
                  </a:cubicBezTo>
                  <a:cubicBezTo>
                    <a:pt x="1794" y="21496"/>
                    <a:pt x="2865" y="23316"/>
                    <a:pt x="2918" y="25324"/>
                  </a:cubicBezTo>
                  <a:cubicBezTo>
                    <a:pt x="2918" y="25350"/>
                    <a:pt x="2945" y="25404"/>
                    <a:pt x="2999" y="25431"/>
                  </a:cubicBezTo>
                  <a:cubicBezTo>
                    <a:pt x="4952" y="26394"/>
                    <a:pt x="6157" y="28348"/>
                    <a:pt x="6157" y="30543"/>
                  </a:cubicBezTo>
                  <a:cubicBezTo>
                    <a:pt x="6157" y="32711"/>
                    <a:pt x="4952" y="34665"/>
                    <a:pt x="2999" y="35628"/>
                  </a:cubicBezTo>
                  <a:cubicBezTo>
                    <a:pt x="2945" y="35655"/>
                    <a:pt x="2918" y="35709"/>
                    <a:pt x="2918" y="35762"/>
                  </a:cubicBezTo>
                  <a:cubicBezTo>
                    <a:pt x="3079" y="37823"/>
                    <a:pt x="1607" y="39643"/>
                    <a:pt x="81" y="40553"/>
                  </a:cubicBezTo>
                  <a:cubicBezTo>
                    <a:pt x="54" y="40553"/>
                    <a:pt x="28" y="40580"/>
                    <a:pt x="1" y="40633"/>
                  </a:cubicBezTo>
                  <a:cubicBezTo>
                    <a:pt x="1" y="40687"/>
                    <a:pt x="28" y="40741"/>
                    <a:pt x="54" y="40767"/>
                  </a:cubicBezTo>
                  <a:cubicBezTo>
                    <a:pt x="1794" y="41784"/>
                    <a:pt x="2918" y="43658"/>
                    <a:pt x="2918" y="45532"/>
                  </a:cubicBezTo>
                  <a:cubicBezTo>
                    <a:pt x="2918" y="45558"/>
                    <a:pt x="2918" y="45558"/>
                    <a:pt x="2918" y="45585"/>
                  </a:cubicBezTo>
                  <a:cubicBezTo>
                    <a:pt x="2918" y="45612"/>
                    <a:pt x="2945" y="45665"/>
                    <a:pt x="2999" y="45692"/>
                  </a:cubicBezTo>
                  <a:cubicBezTo>
                    <a:pt x="4952" y="46656"/>
                    <a:pt x="6157" y="48636"/>
                    <a:pt x="6157" y="50804"/>
                  </a:cubicBezTo>
                  <a:cubicBezTo>
                    <a:pt x="6157" y="52972"/>
                    <a:pt x="4952" y="54926"/>
                    <a:pt x="2999" y="55917"/>
                  </a:cubicBezTo>
                  <a:cubicBezTo>
                    <a:pt x="2945" y="55917"/>
                    <a:pt x="2918" y="55970"/>
                    <a:pt x="2918" y="56024"/>
                  </a:cubicBezTo>
                  <a:cubicBezTo>
                    <a:pt x="2865" y="58004"/>
                    <a:pt x="1821" y="59798"/>
                    <a:pt x="81" y="60815"/>
                  </a:cubicBezTo>
                  <a:cubicBezTo>
                    <a:pt x="54" y="60815"/>
                    <a:pt x="28" y="60868"/>
                    <a:pt x="1" y="60895"/>
                  </a:cubicBezTo>
                  <a:cubicBezTo>
                    <a:pt x="1" y="60949"/>
                    <a:pt x="28" y="61002"/>
                    <a:pt x="54" y="61029"/>
                  </a:cubicBezTo>
                  <a:cubicBezTo>
                    <a:pt x="1794" y="62046"/>
                    <a:pt x="2865" y="63839"/>
                    <a:pt x="2918" y="65847"/>
                  </a:cubicBezTo>
                  <a:cubicBezTo>
                    <a:pt x="2918" y="65900"/>
                    <a:pt x="2945" y="65927"/>
                    <a:pt x="2999" y="65954"/>
                  </a:cubicBezTo>
                  <a:cubicBezTo>
                    <a:pt x="4952" y="66944"/>
                    <a:pt x="6157" y="68898"/>
                    <a:pt x="6157" y="71066"/>
                  </a:cubicBezTo>
                  <a:cubicBezTo>
                    <a:pt x="6157" y="73234"/>
                    <a:pt x="4952" y="75188"/>
                    <a:pt x="2999" y="76178"/>
                  </a:cubicBezTo>
                  <a:cubicBezTo>
                    <a:pt x="2945" y="76178"/>
                    <a:pt x="2918" y="76232"/>
                    <a:pt x="2918" y="76285"/>
                  </a:cubicBezTo>
                  <a:cubicBezTo>
                    <a:pt x="2865" y="78293"/>
                    <a:pt x="1821" y="80086"/>
                    <a:pt x="81" y="81076"/>
                  </a:cubicBezTo>
                  <a:cubicBezTo>
                    <a:pt x="1" y="81130"/>
                    <a:pt x="1" y="81183"/>
                    <a:pt x="28" y="81264"/>
                  </a:cubicBezTo>
                  <a:cubicBezTo>
                    <a:pt x="44" y="81297"/>
                    <a:pt x="81" y="81320"/>
                    <a:pt x="120" y="81320"/>
                  </a:cubicBezTo>
                  <a:cubicBezTo>
                    <a:pt x="143" y="81320"/>
                    <a:pt x="168" y="81311"/>
                    <a:pt x="188" y="81290"/>
                  </a:cubicBezTo>
                  <a:cubicBezTo>
                    <a:pt x="1981" y="80273"/>
                    <a:pt x="3106" y="78427"/>
                    <a:pt x="3159" y="76366"/>
                  </a:cubicBezTo>
                  <a:cubicBezTo>
                    <a:pt x="5167" y="75322"/>
                    <a:pt x="6398" y="73314"/>
                    <a:pt x="6398" y="71066"/>
                  </a:cubicBezTo>
                  <a:cubicBezTo>
                    <a:pt x="6398" y="68818"/>
                    <a:pt x="5167" y="66784"/>
                    <a:pt x="3159" y="65766"/>
                  </a:cubicBezTo>
                  <a:cubicBezTo>
                    <a:pt x="3106" y="63786"/>
                    <a:pt x="2062" y="61992"/>
                    <a:pt x="376" y="60922"/>
                  </a:cubicBezTo>
                  <a:cubicBezTo>
                    <a:pt x="2062" y="59878"/>
                    <a:pt x="3106" y="58085"/>
                    <a:pt x="3159" y="56104"/>
                  </a:cubicBezTo>
                  <a:cubicBezTo>
                    <a:pt x="5167" y="55060"/>
                    <a:pt x="6398" y="53053"/>
                    <a:pt x="6398" y="50804"/>
                  </a:cubicBezTo>
                  <a:cubicBezTo>
                    <a:pt x="6398" y="48556"/>
                    <a:pt x="5167" y="46522"/>
                    <a:pt x="3159" y="45505"/>
                  </a:cubicBezTo>
                  <a:cubicBezTo>
                    <a:pt x="3159" y="43604"/>
                    <a:pt x="2062" y="41731"/>
                    <a:pt x="376" y="40660"/>
                  </a:cubicBezTo>
                  <a:cubicBezTo>
                    <a:pt x="1901" y="39723"/>
                    <a:pt x="3293" y="37903"/>
                    <a:pt x="3186" y="35816"/>
                  </a:cubicBezTo>
                  <a:cubicBezTo>
                    <a:pt x="5167" y="34799"/>
                    <a:pt x="6398" y="32764"/>
                    <a:pt x="6398" y="30543"/>
                  </a:cubicBezTo>
                  <a:cubicBezTo>
                    <a:pt x="6398" y="28295"/>
                    <a:pt x="5167" y="26260"/>
                    <a:pt x="3159" y="25243"/>
                  </a:cubicBezTo>
                  <a:cubicBezTo>
                    <a:pt x="3079" y="23236"/>
                    <a:pt x="2035" y="21443"/>
                    <a:pt x="376" y="20399"/>
                  </a:cubicBezTo>
                  <a:cubicBezTo>
                    <a:pt x="2089" y="19328"/>
                    <a:pt x="3186" y="17401"/>
                    <a:pt x="3186" y="15554"/>
                  </a:cubicBezTo>
                  <a:cubicBezTo>
                    <a:pt x="5167" y="14537"/>
                    <a:pt x="6398" y="12503"/>
                    <a:pt x="6398" y="10255"/>
                  </a:cubicBezTo>
                  <a:cubicBezTo>
                    <a:pt x="6398" y="8033"/>
                    <a:pt x="5167" y="5999"/>
                    <a:pt x="3186" y="4982"/>
                  </a:cubicBezTo>
                  <a:lnTo>
                    <a:pt x="3186" y="4955"/>
                  </a:lnTo>
                  <a:cubicBezTo>
                    <a:pt x="3186" y="3028"/>
                    <a:pt x="1981" y="1074"/>
                    <a:pt x="188" y="30"/>
                  </a:cubicBezTo>
                  <a:cubicBezTo>
                    <a:pt x="168" y="10"/>
                    <a:pt x="143" y="1"/>
                    <a:pt x="12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83" name="Google Shape;2783;p117"/>
            <p:cNvSpPr/>
            <p:nvPr/>
          </p:nvSpPr>
          <p:spPr>
            <a:xfrm>
              <a:off x="224725" y="818875"/>
              <a:ext cx="159950" cy="2032875"/>
            </a:xfrm>
            <a:custGeom>
              <a:rect b="b" l="l" r="r" t="t"/>
              <a:pathLst>
                <a:path extrusionOk="0" h="81315" w="6398">
                  <a:moveTo>
                    <a:pt x="129" y="1"/>
                  </a:moveTo>
                  <a:cubicBezTo>
                    <a:pt x="83" y="1"/>
                    <a:pt x="44" y="20"/>
                    <a:pt x="27" y="70"/>
                  </a:cubicBezTo>
                  <a:cubicBezTo>
                    <a:pt x="27" y="70"/>
                    <a:pt x="1" y="97"/>
                    <a:pt x="1" y="124"/>
                  </a:cubicBezTo>
                  <a:cubicBezTo>
                    <a:pt x="1" y="178"/>
                    <a:pt x="27" y="204"/>
                    <a:pt x="81" y="231"/>
                  </a:cubicBezTo>
                  <a:cubicBezTo>
                    <a:pt x="1821" y="1248"/>
                    <a:pt x="2972" y="3175"/>
                    <a:pt x="2918" y="5022"/>
                  </a:cubicBezTo>
                  <a:cubicBezTo>
                    <a:pt x="2945" y="5076"/>
                    <a:pt x="2945" y="5129"/>
                    <a:pt x="2998" y="5156"/>
                  </a:cubicBezTo>
                  <a:cubicBezTo>
                    <a:pt x="4952" y="6119"/>
                    <a:pt x="6157" y="8073"/>
                    <a:pt x="6157" y="10268"/>
                  </a:cubicBezTo>
                  <a:cubicBezTo>
                    <a:pt x="6157" y="12436"/>
                    <a:pt x="4952" y="14390"/>
                    <a:pt x="2998" y="15354"/>
                  </a:cubicBezTo>
                  <a:cubicBezTo>
                    <a:pt x="2945" y="15380"/>
                    <a:pt x="2918" y="15461"/>
                    <a:pt x="2918" y="15487"/>
                  </a:cubicBezTo>
                  <a:cubicBezTo>
                    <a:pt x="2998" y="17334"/>
                    <a:pt x="1848" y="19235"/>
                    <a:pt x="108" y="20278"/>
                  </a:cubicBezTo>
                  <a:cubicBezTo>
                    <a:pt x="54" y="20278"/>
                    <a:pt x="27" y="20305"/>
                    <a:pt x="27" y="20359"/>
                  </a:cubicBezTo>
                  <a:cubicBezTo>
                    <a:pt x="1" y="20412"/>
                    <a:pt x="27" y="20466"/>
                    <a:pt x="81" y="20493"/>
                  </a:cubicBezTo>
                  <a:cubicBezTo>
                    <a:pt x="1794" y="21510"/>
                    <a:pt x="2865" y="23303"/>
                    <a:pt x="2918" y="25310"/>
                  </a:cubicBezTo>
                  <a:cubicBezTo>
                    <a:pt x="2945" y="25364"/>
                    <a:pt x="2972" y="25391"/>
                    <a:pt x="2998" y="25417"/>
                  </a:cubicBezTo>
                  <a:cubicBezTo>
                    <a:pt x="4952" y="26381"/>
                    <a:pt x="6157" y="28362"/>
                    <a:pt x="6157" y="30530"/>
                  </a:cubicBezTo>
                  <a:cubicBezTo>
                    <a:pt x="6157" y="32698"/>
                    <a:pt x="4952" y="34652"/>
                    <a:pt x="2998" y="35642"/>
                  </a:cubicBezTo>
                  <a:cubicBezTo>
                    <a:pt x="2945" y="35642"/>
                    <a:pt x="2918" y="35695"/>
                    <a:pt x="2918" y="35749"/>
                  </a:cubicBezTo>
                  <a:cubicBezTo>
                    <a:pt x="3106" y="37837"/>
                    <a:pt x="1633" y="39630"/>
                    <a:pt x="108" y="40540"/>
                  </a:cubicBezTo>
                  <a:cubicBezTo>
                    <a:pt x="54" y="40540"/>
                    <a:pt x="27" y="40594"/>
                    <a:pt x="27" y="40620"/>
                  </a:cubicBezTo>
                  <a:cubicBezTo>
                    <a:pt x="1" y="40674"/>
                    <a:pt x="27" y="40727"/>
                    <a:pt x="81" y="40754"/>
                  </a:cubicBezTo>
                  <a:cubicBezTo>
                    <a:pt x="1821" y="41771"/>
                    <a:pt x="2918" y="43645"/>
                    <a:pt x="2918" y="45545"/>
                  </a:cubicBezTo>
                  <a:cubicBezTo>
                    <a:pt x="2918" y="45545"/>
                    <a:pt x="2918" y="45545"/>
                    <a:pt x="2918" y="45572"/>
                  </a:cubicBezTo>
                  <a:cubicBezTo>
                    <a:pt x="2918" y="45626"/>
                    <a:pt x="2945" y="45652"/>
                    <a:pt x="2998" y="45679"/>
                  </a:cubicBezTo>
                  <a:cubicBezTo>
                    <a:pt x="4952" y="46669"/>
                    <a:pt x="6157" y="48623"/>
                    <a:pt x="6157" y="50791"/>
                  </a:cubicBezTo>
                  <a:cubicBezTo>
                    <a:pt x="6157" y="52959"/>
                    <a:pt x="4952" y="54913"/>
                    <a:pt x="2998" y="55904"/>
                  </a:cubicBezTo>
                  <a:cubicBezTo>
                    <a:pt x="2945" y="55930"/>
                    <a:pt x="2918" y="55957"/>
                    <a:pt x="2918" y="56011"/>
                  </a:cubicBezTo>
                  <a:cubicBezTo>
                    <a:pt x="2891" y="57991"/>
                    <a:pt x="1821" y="59785"/>
                    <a:pt x="108" y="60802"/>
                  </a:cubicBezTo>
                  <a:cubicBezTo>
                    <a:pt x="54" y="60828"/>
                    <a:pt x="27" y="60855"/>
                    <a:pt x="27" y="60882"/>
                  </a:cubicBezTo>
                  <a:cubicBezTo>
                    <a:pt x="1" y="60935"/>
                    <a:pt x="27" y="60989"/>
                    <a:pt x="81" y="61016"/>
                  </a:cubicBezTo>
                  <a:cubicBezTo>
                    <a:pt x="1821" y="62033"/>
                    <a:pt x="2891" y="63826"/>
                    <a:pt x="2918" y="65834"/>
                  </a:cubicBezTo>
                  <a:cubicBezTo>
                    <a:pt x="2918" y="65887"/>
                    <a:pt x="2945" y="65914"/>
                    <a:pt x="2998" y="65941"/>
                  </a:cubicBezTo>
                  <a:cubicBezTo>
                    <a:pt x="4952" y="66931"/>
                    <a:pt x="6157" y="68885"/>
                    <a:pt x="6157" y="71053"/>
                  </a:cubicBezTo>
                  <a:cubicBezTo>
                    <a:pt x="6157" y="73221"/>
                    <a:pt x="4952" y="75175"/>
                    <a:pt x="2998" y="76165"/>
                  </a:cubicBezTo>
                  <a:cubicBezTo>
                    <a:pt x="2945" y="76192"/>
                    <a:pt x="2918" y="76219"/>
                    <a:pt x="2918" y="76272"/>
                  </a:cubicBezTo>
                  <a:cubicBezTo>
                    <a:pt x="2891" y="78280"/>
                    <a:pt x="1821" y="80073"/>
                    <a:pt x="81" y="81090"/>
                  </a:cubicBezTo>
                  <a:cubicBezTo>
                    <a:pt x="27" y="81117"/>
                    <a:pt x="1" y="81197"/>
                    <a:pt x="27" y="81251"/>
                  </a:cubicBezTo>
                  <a:cubicBezTo>
                    <a:pt x="67" y="81290"/>
                    <a:pt x="106" y="81315"/>
                    <a:pt x="156" y="81315"/>
                  </a:cubicBezTo>
                  <a:cubicBezTo>
                    <a:pt x="174" y="81315"/>
                    <a:pt x="193" y="81311"/>
                    <a:pt x="215" y="81304"/>
                  </a:cubicBezTo>
                  <a:cubicBezTo>
                    <a:pt x="2008" y="80260"/>
                    <a:pt x="3106" y="78413"/>
                    <a:pt x="3186" y="76352"/>
                  </a:cubicBezTo>
                  <a:cubicBezTo>
                    <a:pt x="5166" y="75309"/>
                    <a:pt x="6398" y="73301"/>
                    <a:pt x="6398" y="71053"/>
                  </a:cubicBezTo>
                  <a:cubicBezTo>
                    <a:pt x="6398" y="68805"/>
                    <a:pt x="5166" y="66797"/>
                    <a:pt x="3186" y="65753"/>
                  </a:cubicBezTo>
                  <a:cubicBezTo>
                    <a:pt x="3106" y="63773"/>
                    <a:pt x="2062" y="61979"/>
                    <a:pt x="375" y="60909"/>
                  </a:cubicBezTo>
                  <a:cubicBezTo>
                    <a:pt x="2062" y="59865"/>
                    <a:pt x="3106" y="58072"/>
                    <a:pt x="3186" y="56091"/>
                  </a:cubicBezTo>
                  <a:cubicBezTo>
                    <a:pt x="5166" y="55047"/>
                    <a:pt x="6398" y="53040"/>
                    <a:pt x="6398" y="50791"/>
                  </a:cubicBezTo>
                  <a:cubicBezTo>
                    <a:pt x="6398" y="48543"/>
                    <a:pt x="5166" y="46536"/>
                    <a:pt x="3186" y="45492"/>
                  </a:cubicBezTo>
                  <a:cubicBezTo>
                    <a:pt x="3159" y="43591"/>
                    <a:pt x="2088" y="41718"/>
                    <a:pt x="375" y="40647"/>
                  </a:cubicBezTo>
                  <a:cubicBezTo>
                    <a:pt x="1901" y="39710"/>
                    <a:pt x="3320" y="37890"/>
                    <a:pt x="3186" y="35829"/>
                  </a:cubicBezTo>
                  <a:cubicBezTo>
                    <a:pt x="5166" y="34785"/>
                    <a:pt x="6398" y="32751"/>
                    <a:pt x="6398" y="30530"/>
                  </a:cubicBezTo>
                  <a:cubicBezTo>
                    <a:pt x="6398" y="28281"/>
                    <a:pt x="5166" y="26247"/>
                    <a:pt x="3186" y="25230"/>
                  </a:cubicBezTo>
                  <a:cubicBezTo>
                    <a:pt x="3079" y="23223"/>
                    <a:pt x="2062" y="21429"/>
                    <a:pt x="375" y="20386"/>
                  </a:cubicBezTo>
                  <a:cubicBezTo>
                    <a:pt x="2088" y="19315"/>
                    <a:pt x="3186" y="17441"/>
                    <a:pt x="3186" y="15595"/>
                  </a:cubicBezTo>
                  <a:cubicBezTo>
                    <a:pt x="3186" y="15595"/>
                    <a:pt x="3186" y="15568"/>
                    <a:pt x="3186" y="15541"/>
                  </a:cubicBezTo>
                  <a:cubicBezTo>
                    <a:pt x="5166" y="14524"/>
                    <a:pt x="6398" y="12490"/>
                    <a:pt x="6398" y="10268"/>
                  </a:cubicBezTo>
                  <a:cubicBezTo>
                    <a:pt x="6398" y="8020"/>
                    <a:pt x="5166" y="5986"/>
                    <a:pt x="3186" y="4969"/>
                  </a:cubicBezTo>
                  <a:lnTo>
                    <a:pt x="3186" y="4942"/>
                  </a:lnTo>
                  <a:cubicBezTo>
                    <a:pt x="3186" y="3041"/>
                    <a:pt x="1981" y="1061"/>
                    <a:pt x="215" y="17"/>
                  </a:cubicBezTo>
                  <a:cubicBezTo>
                    <a:pt x="185" y="7"/>
                    <a:pt x="156" y="1"/>
                    <a:pt x="12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84" name="Google Shape;2784;p117"/>
            <p:cNvSpPr/>
            <p:nvPr/>
          </p:nvSpPr>
          <p:spPr>
            <a:xfrm>
              <a:off x="1914975" y="2593575"/>
              <a:ext cx="160625" cy="2032875"/>
            </a:xfrm>
            <a:custGeom>
              <a:rect b="b" l="l" r="r" t="t"/>
              <a:pathLst>
                <a:path extrusionOk="0" h="81315" w="6425">
                  <a:moveTo>
                    <a:pt x="151" y="1"/>
                  </a:moveTo>
                  <a:cubicBezTo>
                    <a:pt x="95" y="1"/>
                    <a:pt x="47" y="26"/>
                    <a:pt x="27" y="65"/>
                  </a:cubicBezTo>
                  <a:cubicBezTo>
                    <a:pt x="27" y="92"/>
                    <a:pt x="27" y="118"/>
                    <a:pt x="27" y="118"/>
                  </a:cubicBezTo>
                  <a:cubicBezTo>
                    <a:pt x="27" y="172"/>
                    <a:pt x="27" y="225"/>
                    <a:pt x="81" y="225"/>
                  </a:cubicBezTo>
                  <a:cubicBezTo>
                    <a:pt x="1821" y="1243"/>
                    <a:pt x="2972" y="3170"/>
                    <a:pt x="2945" y="5043"/>
                  </a:cubicBezTo>
                  <a:cubicBezTo>
                    <a:pt x="2945" y="5070"/>
                    <a:pt x="2972" y="5124"/>
                    <a:pt x="2998" y="5150"/>
                  </a:cubicBezTo>
                  <a:cubicBezTo>
                    <a:pt x="4952" y="6141"/>
                    <a:pt x="6157" y="8095"/>
                    <a:pt x="6157" y="10263"/>
                  </a:cubicBezTo>
                  <a:cubicBezTo>
                    <a:pt x="6157" y="12431"/>
                    <a:pt x="4952" y="14384"/>
                    <a:pt x="2998" y="15375"/>
                  </a:cubicBezTo>
                  <a:cubicBezTo>
                    <a:pt x="2945" y="15402"/>
                    <a:pt x="2945" y="15428"/>
                    <a:pt x="2945" y="15482"/>
                  </a:cubicBezTo>
                  <a:cubicBezTo>
                    <a:pt x="2998" y="17355"/>
                    <a:pt x="1848" y="19256"/>
                    <a:pt x="108" y="20273"/>
                  </a:cubicBezTo>
                  <a:cubicBezTo>
                    <a:pt x="54" y="20300"/>
                    <a:pt x="27" y="20326"/>
                    <a:pt x="27" y="20353"/>
                  </a:cubicBezTo>
                  <a:cubicBezTo>
                    <a:pt x="1" y="20407"/>
                    <a:pt x="27" y="20460"/>
                    <a:pt x="81" y="20514"/>
                  </a:cubicBezTo>
                  <a:cubicBezTo>
                    <a:pt x="1794" y="21504"/>
                    <a:pt x="2865" y="23297"/>
                    <a:pt x="2945" y="25305"/>
                  </a:cubicBezTo>
                  <a:cubicBezTo>
                    <a:pt x="2945" y="25358"/>
                    <a:pt x="2972" y="25385"/>
                    <a:pt x="2998" y="25412"/>
                  </a:cubicBezTo>
                  <a:cubicBezTo>
                    <a:pt x="4952" y="26402"/>
                    <a:pt x="6157" y="28356"/>
                    <a:pt x="6157" y="30524"/>
                  </a:cubicBezTo>
                  <a:cubicBezTo>
                    <a:pt x="6157" y="32692"/>
                    <a:pt x="4952" y="34646"/>
                    <a:pt x="2998" y="35636"/>
                  </a:cubicBezTo>
                  <a:cubicBezTo>
                    <a:pt x="2945" y="35663"/>
                    <a:pt x="2918" y="35717"/>
                    <a:pt x="2945" y="35770"/>
                  </a:cubicBezTo>
                  <a:cubicBezTo>
                    <a:pt x="3106" y="37831"/>
                    <a:pt x="1633" y="39651"/>
                    <a:pt x="108" y="40535"/>
                  </a:cubicBezTo>
                  <a:cubicBezTo>
                    <a:pt x="54" y="40561"/>
                    <a:pt x="27" y="40588"/>
                    <a:pt x="27" y="40615"/>
                  </a:cubicBezTo>
                  <a:cubicBezTo>
                    <a:pt x="1" y="40668"/>
                    <a:pt x="27" y="40749"/>
                    <a:pt x="81" y="40775"/>
                  </a:cubicBezTo>
                  <a:cubicBezTo>
                    <a:pt x="1821" y="41766"/>
                    <a:pt x="2945" y="43639"/>
                    <a:pt x="2945" y="45540"/>
                  </a:cubicBezTo>
                  <a:cubicBezTo>
                    <a:pt x="2945" y="45540"/>
                    <a:pt x="2945" y="45566"/>
                    <a:pt x="2945" y="45566"/>
                  </a:cubicBezTo>
                  <a:cubicBezTo>
                    <a:pt x="2945" y="45620"/>
                    <a:pt x="2972" y="45674"/>
                    <a:pt x="2998" y="45674"/>
                  </a:cubicBezTo>
                  <a:cubicBezTo>
                    <a:pt x="4952" y="46664"/>
                    <a:pt x="6157" y="48618"/>
                    <a:pt x="6157" y="50786"/>
                  </a:cubicBezTo>
                  <a:cubicBezTo>
                    <a:pt x="6157" y="52954"/>
                    <a:pt x="4952" y="54934"/>
                    <a:pt x="2998" y="55898"/>
                  </a:cubicBezTo>
                  <a:cubicBezTo>
                    <a:pt x="2972" y="55925"/>
                    <a:pt x="2945" y="55952"/>
                    <a:pt x="2945" y="56005"/>
                  </a:cubicBezTo>
                  <a:cubicBezTo>
                    <a:pt x="2891" y="58012"/>
                    <a:pt x="1821" y="59806"/>
                    <a:pt x="108" y="60796"/>
                  </a:cubicBezTo>
                  <a:cubicBezTo>
                    <a:pt x="54" y="60823"/>
                    <a:pt x="27" y="60850"/>
                    <a:pt x="27" y="60903"/>
                  </a:cubicBezTo>
                  <a:cubicBezTo>
                    <a:pt x="1" y="60957"/>
                    <a:pt x="27" y="61010"/>
                    <a:pt x="81" y="61037"/>
                  </a:cubicBezTo>
                  <a:cubicBezTo>
                    <a:pt x="1821" y="62054"/>
                    <a:pt x="2891" y="63847"/>
                    <a:pt x="2945" y="65828"/>
                  </a:cubicBezTo>
                  <a:cubicBezTo>
                    <a:pt x="2945" y="65882"/>
                    <a:pt x="2972" y="65935"/>
                    <a:pt x="2998" y="65962"/>
                  </a:cubicBezTo>
                  <a:cubicBezTo>
                    <a:pt x="4952" y="66925"/>
                    <a:pt x="6157" y="68879"/>
                    <a:pt x="6157" y="71047"/>
                  </a:cubicBezTo>
                  <a:cubicBezTo>
                    <a:pt x="6157" y="73242"/>
                    <a:pt x="4952" y="75196"/>
                    <a:pt x="2998" y="76160"/>
                  </a:cubicBezTo>
                  <a:cubicBezTo>
                    <a:pt x="2972" y="76186"/>
                    <a:pt x="2945" y="76240"/>
                    <a:pt x="2945" y="76267"/>
                  </a:cubicBezTo>
                  <a:cubicBezTo>
                    <a:pt x="2891" y="78274"/>
                    <a:pt x="1821" y="80067"/>
                    <a:pt x="81" y="81084"/>
                  </a:cubicBezTo>
                  <a:cubicBezTo>
                    <a:pt x="27" y="81111"/>
                    <a:pt x="1" y="81191"/>
                    <a:pt x="27" y="81245"/>
                  </a:cubicBezTo>
                  <a:cubicBezTo>
                    <a:pt x="61" y="81296"/>
                    <a:pt x="106" y="81315"/>
                    <a:pt x="148" y="81315"/>
                  </a:cubicBezTo>
                  <a:cubicBezTo>
                    <a:pt x="172" y="81315"/>
                    <a:pt x="195" y="81308"/>
                    <a:pt x="215" y="81299"/>
                  </a:cubicBezTo>
                  <a:cubicBezTo>
                    <a:pt x="2008" y="80255"/>
                    <a:pt x="3106" y="78408"/>
                    <a:pt x="3186" y="76347"/>
                  </a:cubicBezTo>
                  <a:cubicBezTo>
                    <a:pt x="5166" y="75330"/>
                    <a:pt x="6424" y="73296"/>
                    <a:pt x="6424" y="71047"/>
                  </a:cubicBezTo>
                  <a:cubicBezTo>
                    <a:pt x="6424" y="68826"/>
                    <a:pt x="5166" y="66792"/>
                    <a:pt x="3186" y="65748"/>
                  </a:cubicBezTo>
                  <a:cubicBezTo>
                    <a:pt x="3106" y="63767"/>
                    <a:pt x="2062" y="61974"/>
                    <a:pt x="375" y="60930"/>
                  </a:cubicBezTo>
                  <a:cubicBezTo>
                    <a:pt x="2062" y="59859"/>
                    <a:pt x="3106" y="58093"/>
                    <a:pt x="3186" y="56085"/>
                  </a:cubicBezTo>
                  <a:cubicBezTo>
                    <a:pt x="5166" y="55068"/>
                    <a:pt x="6424" y="53034"/>
                    <a:pt x="6424" y="50786"/>
                  </a:cubicBezTo>
                  <a:cubicBezTo>
                    <a:pt x="6424" y="48537"/>
                    <a:pt x="5166" y="46530"/>
                    <a:pt x="3186" y="45486"/>
                  </a:cubicBezTo>
                  <a:cubicBezTo>
                    <a:pt x="3159" y="43586"/>
                    <a:pt x="2088" y="41739"/>
                    <a:pt x="375" y="40668"/>
                  </a:cubicBezTo>
                  <a:cubicBezTo>
                    <a:pt x="1901" y="39705"/>
                    <a:pt x="3320" y="37885"/>
                    <a:pt x="3186" y="35824"/>
                  </a:cubicBezTo>
                  <a:cubicBezTo>
                    <a:pt x="5193" y="34780"/>
                    <a:pt x="6424" y="32772"/>
                    <a:pt x="6424" y="30524"/>
                  </a:cubicBezTo>
                  <a:cubicBezTo>
                    <a:pt x="6424" y="28276"/>
                    <a:pt x="5166" y="26268"/>
                    <a:pt x="3186" y="25225"/>
                  </a:cubicBezTo>
                  <a:cubicBezTo>
                    <a:pt x="3106" y="23244"/>
                    <a:pt x="2062" y="21451"/>
                    <a:pt x="375" y="20407"/>
                  </a:cubicBezTo>
                  <a:cubicBezTo>
                    <a:pt x="2088" y="19336"/>
                    <a:pt x="3186" y="17436"/>
                    <a:pt x="3186" y="15616"/>
                  </a:cubicBezTo>
                  <a:cubicBezTo>
                    <a:pt x="3186" y="15589"/>
                    <a:pt x="3186" y="15562"/>
                    <a:pt x="3186" y="15562"/>
                  </a:cubicBezTo>
                  <a:cubicBezTo>
                    <a:pt x="5166" y="14518"/>
                    <a:pt x="6424" y="12511"/>
                    <a:pt x="6424" y="10263"/>
                  </a:cubicBezTo>
                  <a:cubicBezTo>
                    <a:pt x="6424" y="8014"/>
                    <a:pt x="5166" y="6007"/>
                    <a:pt x="3186" y="4963"/>
                  </a:cubicBezTo>
                  <a:cubicBezTo>
                    <a:pt x="3186" y="3036"/>
                    <a:pt x="2008" y="1055"/>
                    <a:pt x="215" y="11"/>
                  </a:cubicBezTo>
                  <a:cubicBezTo>
                    <a:pt x="193" y="4"/>
                    <a:pt x="172" y="1"/>
                    <a:pt x="15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85" name="Google Shape;2785;p117"/>
            <p:cNvSpPr/>
            <p:nvPr/>
          </p:nvSpPr>
          <p:spPr>
            <a:xfrm>
              <a:off x="1761075" y="2845375"/>
              <a:ext cx="160625" cy="2032675"/>
            </a:xfrm>
            <a:custGeom>
              <a:rect b="b" l="l" r="r" t="t"/>
              <a:pathLst>
                <a:path extrusionOk="0" h="81307" w="6425">
                  <a:moveTo>
                    <a:pt x="146" y="1"/>
                  </a:moveTo>
                  <a:cubicBezTo>
                    <a:pt x="108" y="1"/>
                    <a:pt x="71" y="24"/>
                    <a:pt x="54" y="57"/>
                  </a:cubicBezTo>
                  <a:cubicBezTo>
                    <a:pt x="27" y="84"/>
                    <a:pt x="27" y="110"/>
                    <a:pt x="27" y="137"/>
                  </a:cubicBezTo>
                  <a:cubicBezTo>
                    <a:pt x="27" y="164"/>
                    <a:pt x="54" y="217"/>
                    <a:pt x="81" y="244"/>
                  </a:cubicBezTo>
                  <a:cubicBezTo>
                    <a:pt x="1821" y="1234"/>
                    <a:pt x="2972" y="3162"/>
                    <a:pt x="2945" y="5035"/>
                  </a:cubicBezTo>
                  <a:cubicBezTo>
                    <a:pt x="2945" y="5089"/>
                    <a:pt x="2972" y="5142"/>
                    <a:pt x="2998" y="5142"/>
                  </a:cubicBezTo>
                  <a:cubicBezTo>
                    <a:pt x="4952" y="6133"/>
                    <a:pt x="6183" y="8086"/>
                    <a:pt x="6183" y="10254"/>
                  </a:cubicBezTo>
                  <a:cubicBezTo>
                    <a:pt x="6183" y="12422"/>
                    <a:pt x="4952" y="14376"/>
                    <a:pt x="2998" y="15367"/>
                  </a:cubicBezTo>
                  <a:cubicBezTo>
                    <a:pt x="2972" y="15393"/>
                    <a:pt x="2945" y="15447"/>
                    <a:pt x="2945" y="15474"/>
                  </a:cubicBezTo>
                  <a:cubicBezTo>
                    <a:pt x="2998" y="17321"/>
                    <a:pt x="1847" y="19248"/>
                    <a:pt x="108" y="20265"/>
                  </a:cubicBezTo>
                  <a:cubicBezTo>
                    <a:pt x="81" y="20292"/>
                    <a:pt x="27" y="20318"/>
                    <a:pt x="27" y="20345"/>
                  </a:cubicBezTo>
                  <a:cubicBezTo>
                    <a:pt x="27" y="20425"/>
                    <a:pt x="27" y="20479"/>
                    <a:pt x="81" y="20506"/>
                  </a:cubicBezTo>
                  <a:cubicBezTo>
                    <a:pt x="1821" y="21496"/>
                    <a:pt x="2891" y="23289"/>
                    <a:pt x="2945" y="25297"/>
                  </a:cubicBezTo>
                  <a:cubicBezTo>
                    <a:pt x="2945" y="25350"/>
                    <a:pt x="2972" y="25404"/>
                    <a:pt x="2998" y="25404"/>
                  </a:cubicBezTo>
                  <a:cubicBezTo>
                    <a:pt x="4952" y="26394"/>
                    <a:pt x="6183" y="28348"/>
                    <a:pt x="6183" y="30516"/>
                  </a:cubicBezTo>
                  <a:cubicBezTo>
                    <a:pt x="6183" y="32684"/>
                    <a:pt x="4952" y="34665"/>
                    <a:pt x="2998" y="35628"/>
                  </a:cubicBezTo>
                  <a:cubicBezTo>
                    <a:pt x="2972" y="35655"/>
                    <a:pt x="2945" y="35709"/>
                    <a:pt x="2945" y="35762"/>
                  </a:cubicBezTo>
                  <a:cubicBezTo>
                    <a:pt x="3105" y="37823"/>
                    <a:pt x="1633" y="39643"/>
                    <a:pt x="108" y="40526"/>
                  </a:cubicBezTo>
                  <a:cubicBezTo>
                    <a:pt x="81" y="40553"/>
                    <a:pt x="27" y="40580"/>
                    <a:pt x="27" y="40633"/>
                  </a:cubicBezTo>
                  <a:cubicBezTo>
                    <a:pt x="27" y="40687"/>
                    <a:pt x="27" y="40741"/>
                    <a:pt x="81" y="40767"/>
                  </a:cubicBezTo>
                  <a:cubicBezTo>
                    <a:pt x="1821" y="41784"/>
                    <a:pt x="2945" y="43631"/>
                    <a:pt x="2945" y="45532"/>
                  </a:cubicBezTo>
                  <a:lnTo>
                    <a:pt x="2945" y="45558"/>
                  </a:lnTo>
                  <a:cubicBezTo>
                    <a:pt x="2945" y="45612"/>
                    <a:pt x="2972" y="45665"/>
                    <a:pt x="2998" y="45692"/>
                  </a:cubicBezTo>
                  <a:cubicBezTo>
                    <a:pt x="4952" y="46656"/>
                    <a:pt x="6183" y="48610"/>
                    <a:pt x="6183" y="50778"/>
                  </a:cubicBezTo>
                  <a:cubicBezTo>
                    <a:pt x="6183" y="52972"/>
                    <a:pt x="4952" y="54926"/>
                    <a:pt x="2998" y="55890"/>
                  </a:cubicBezTo>
                  <a:cubicBezTo>
                    <a:pt x="2972" y="55917"/>
                    <a:pt x="2945" y="55970"/>
                    <a:pt x="2945" y="55997"/>
                  </a:cubicBezTo>
                  <a:cubicBezTo>
                    <a:pt x="2891" y="58004"/>
                    <a:pt x="1847" y="59798"/>
                    <a:pt x="108" y="60815"/>
                  </a:cubicBezTo>
                  <a:cubicBezTo>
                    <a:pt x="81" y="60815"/>
                    <a:pt x="27" y="60841"/>
                    <a:pt x="27" y="60895"/>
                  </a:cubicBezTo>
                  <a:cubicBezTo>
                    <a:pt x="27" y="60949"/>
                    <a:pt x="27" y="61002"/>
                    <a:pt x="81" y="61029"/>
                  </a:cubicBezTo>
                  <a:cubicBezTo>
                    <a:pt x="1821" y="62046"/>
                    <a:pt x="2891" y="63839"/>
                    <a:pt x="2945" y="65847"/>
                  </a:cubicBezTo>
                  <a:cubicBezTo>
                    <a:pt x="2945" y="65873"/>
                    <a:pt x="2972" y="65927"/>
                    <a:pt x="2998" y="65954"/>
                  </a:cubicBezTo>
                  <a:cubicBezTo>
                    <a:pt x="4952" y="66917"/>
                    <a:pt x="6183" y="68871"/>
                    <a:pt x="6183" y="71066"/>
                  </a:cubicBezTo>
                  <a:cubicBezTo>
                    <a:pt x="6183" y="73234"/>
                    <a:pt x="4952" y="75188"/>
                    <a:pt x="2998" y="76151"/>
                  </a:cubicBezTo>
                  <a:cubicBezTo>
                    <a:pt x="2972" y="76178"/>
                    <a:pt x="2945" y="76232"/>
                    <a:pt x="2945" y="76285"/>
                  </a:cubicBezTo>
                  <a:cubicBezTo>
                    <a:pt x="2891" y="78266"/>
                    <a:pt x="1821" y="80059"/>
                    <a:pt x="81" y="81076"/>
                  </a:cubicBezTo>
                  <a:cubicBezTo>
                    <a:pt x="27" y="81103"/>
                    <a:pt x="1" y="81183"/>
                    <a:pt x="54" y="81237"/>
                  </a:cubicBezTo>
                  <a:cubicBezTo>
                    <a:pt x="71" y="81288"/>
                    <a:pt x="110" y="81306"/>
                    <a:pt x="149" y="81306"/>
                  </a:cubicBezTo>
                  <a:cubicBezTo>
                    <a:pt x="172" y="81306"/>
                    <a:pt x="195" y="81300"/>
                    <a:pt x="215" y="81290"/>
                  </a:cubicBezTo>
                  <a:cubicBezTo>
                    <a:pt x="2008" y="80247"/>
                    <a:pt x="3105" y="78400"/>
                    <a:pt x="3186" y="76366"/>
                  </a:cubicBezTo>
                  <a:cubicBezTo>
                    <a:pt x="5193" y="75322"/>
                    <a:pt x="6424" y="73288"/>
                    <a:pt x="6424" y="71066"/>
                  </a:cubicBezTo>
                  <a:cubicBezTo>
                    <a:pt x="6424" y="68818"/>
                    <a:pt x="5193" y="66783"/>
                    <a:pt x="3186" y="65766"/>
                  </a:cubicBezTo>
                  <a:cubicBezTo>
                    <a:pt x="3132" y="63759"/>
                    <a:pt x="2088" y="61992"/>
                    <a:pt x="402" y="60922"/>
                  </a:cubicBezTo>
                  <a:cubicBezTo>
                    <a:pt x="2088" y="59878"/>
                    <a:pt x="3132" y="58085"/>
                    <a:pt x="3186" y="56077"/>
                  </a:cubicBezTo>
                  <a:cubicBezTo>
                    <a:pt x="5193" y="55060"/>
                    <a:pt x="6424" y="53026"/>
                    <a:pt x="6424" y="50778"/>
                  </a:cubicBezTo>
                  <a:cubicBezTo>
                    <a:pt x="6424" y="48556"/>
                    <a:pt x="5193" y="46522"/>
                    <a:pt x="3186" y="45505"/>
                  </a:cubicBezTo>
                  <a:cubicBezTo>
                    <a:pt x="3186" y="43604"/>
                    <a:pt x="2088" y="41731"/>
                    <a:pt x="402" y="40660"/>
                  </a:cubicBezTo>
                  <a:cubicBezTo>
                    <a:pt x="1901" y="39697"/>
                    <a:pt x="3320" y="37877"/>
                    <a:pt x="3186" y="35816"/>
                  </a:cubicBezTo>
                  <a:cubicBezTo>
                    <a:pt x="5193" y="34799"/>
                    <a:pt x="6424" y="32764"/>
                    <a:pt x="6424" y="30516"/>
                  </a:cubicBezTo>
                  <a:cubicBezTo>
                    <a:pt x="6424" y="28268"/>
                    <a:pt x="5193" y="26260"/>
                    <a:pt x="3186" y="25216"/>
                  </a:cubicBezTo>
                  <a:cubicBezTo>
                    <a:pt x="3105" y="23236"/>
                    <a:pt x="2062" y="21442"/>
                    <a:pt x="402" y="20399"/>
                  </a:cubicBezTo>
                  <a:cubicBezTo>
                    <a:pt x="2115" y="19328"/>
                    <a:pt x="3212" y="17401"/>
                    <a:pt x="3186" y="15554"/>
                  </a:cubicBezTo>
                  <a:cubicBezTo>
                    <a:pt x="5193" y="14510"/>
                    <a:pt x="6424" y="12503"/>
                    <a:pt x="6424" y="10254"/>
                  </a:cubicBezTo>
                  <a:cubicBezTo>
                    <a:pt x="6424" y="8006"/>
                    <a:pt x="5193" y="5999"/>
                    <a:pt x="3186" y="4955"/>
                  </a:cubicBezTo>
                  <a:cubicBezTo>
                    <a:pt x="3186" y="3028"/>
                    <a:pt x="2008" y="1047"/>
                    <a:pt x="215" y="30"/>
                  </a:cubicBezTo>
                  <a:cubicBezTo>
                    <a:pt x="194" y="10"/>
                    <a:pt x="170" y="1"/>
                    <a:pt x="14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86" name="Google Shape;2786;p117"/>
            <p:cNvSpPr/>
            <p:nvPr/>
          </p:nvSpPr>
          <p:spPr>
            <a:xfrm>
              <a:off x="1607850" y="2593575"/>
              <a:ext cx="159950" cy="2032875"/>
            </a:xfrm>
            <a:custGeom>
              <a:rect b="b" l="l" r="r" t="t"/>
              <a:pathLst>
                <a:path extrusionOk="0" h="81315" w="6398">
                  <a:moveTo>
                    <a:pt x="140" y="1"/>
                  </a:moveTo>
                  <a:cubicBezTo>
                    <a:pt x="95" y="1"/>
                    <a:pt x="47" y="26"/>
                    <a:pt x="27" y="65"/>
                  </a:cubicBezTo>
                  <a:cubicBezTo>
                    <a:pt x="0" y="92"/>
                    <a:pt x="0" y="118"/>
                    <a:pt x="0" y="118"/>
                  </a:cubicBezTo>
                  <a:cubicBezTo>
                    <a:pt x="0" y="172"/>
                    <a:pt x="27" y="225"/>
                    <a:pt x="81" y="225"/>
                  </a:cubicBezTo>
                  <a:cubicBezTo>
                    <a:pt x="1820" y="1243"/>
                    <a:pt x="2944" y="3170"/>
                    <a:pt x="2918" y="5043"/>
                  </a:cubicBezTo>
                  <a:cubicBezTo>
                    <a:pt x="2918" y="5070"/>
                    <a:pt x="2944" y="5124"/>
                    <a:pt x="2998" y="5150"/>
                  </a:cubicBezTo>
                  <a:cubicBezTo>
                    <a:pt x="4952" y="6141"/>
                    <a:pt x="6156" y="8095"/>
                    <a:pt x="6156" y="10263"/>
                  </a:cubicBezTo>
                  <a:cubicBezTo>
                    <a:pt x="6156" y="12431"/>
                    <a:pt x="4952" y="14384"/>
                    <a:pt x="2998" y="15375"/>
                  </a:cubicBezTo>
                  <a:cubicBezTo>
                    <a:pt x="2944" y="15402"/>
                    <a:pt x="2918" y="15428"/>
                    <a:pt x="2918" y="15482"/>
                  </a:cubicBezTo>
                  <a:cubicBezTo>
                    <a:pt x="2971" y="17329"/>
                    <a:pt x="1847" y="19256"/>
                    <a:pt x="81" y="20273"/>
                  </a:cubicBezTo>
                  <a:cubicBezTo>
                    <a:pt x="54" y="20300"/>
                    <a:pt x="27" y="20326"/>
                    <a:pt x="0" y="20353"/>
                  </a:cubicBezTo>
                  <a:cubicBezTo>
                    <a:pt x="0" y="20407"/>
                    <a:pt x="27" y="20460"/>
                    <a:pt x="81" y="20514"/>
                  </a:cubicBezTo>
                  <a:cubicBezTo>
                    <a:pt x="1794" y="21504"/>
                    <a:pt x="2864" y="23297"/>
                    <a:pt x="2918" y="25305"/>
                  </a:cubicBezTo>
                  <a:cubicBezTo>
                    <a:pt x="2918" y="25358"/>
                    <a:pt x="2944" y="25385"/>
                    <a:pt x="2998" y="25412"/>
                  </a:cubicBezTo>
                  <a:cubicBezTo>
                    <a:pt x="4952" y="26402"/>
                    <a:pt x="6156" y="28356"/>
                    <a:pt x="6156" y="30524"/>
                  </a:cubicBezTo>
                  <a:cubicBezTo>
                    <a:pt x="6156" y="32692"/>
                    <a:pt x="4952" y="34646"/>
                    <a:pt x="2998" y="35636"/>
                  </a:cubicBezTo>
                  <a:cubicBezTo>
                    <a:pt x="2944" y="35663"/>
                    <a:pt x="2918" y="35717"/>
                    <a:pt x="2918" y="35770"/>
                  </a:cubicBezTo>
                  <a:cubicBezTo>
                    <a:pt x="3078" y="37831"/>
                    <a:pt x="1633" y="39651"/>
                    <a:pt x="81" y="40535"/>
                  </a:cubicBezTo>
                  <a:cubicBezTo>
                    <a:pt x="54" y="40561"/>
                    <a:pt x="27" y="40588"/>
                    <a:pt x="0" y="40615"/>
                  </a:cubicBezTo>
                  <a:cubicBezTo>
                    <a:pt x="0" y="40668"/>
                    <a:pt x="27" y="40749"/>
                    <a:pt x="81" y="40775"/>
                  </a:cubicBezTo>
                  <a:cubicBezTo>
                    <a:pt x="1820" y="41766"/>
                    <a:pt x="2918" y="43639"/>
                    <a:pt x="2918" y="45540"/>
                  </a:cubicBezTo>
                  <a:cubicBezTo>
                    <a:pt x="2918" y="45540"/>
                    <a:pt x="2918" y="45566"/>
                    <a:pt x="2918" y="45566"/>
                  </a:cubicBezTo>
                  <a:cubicBezTo>
                    <a:pt x="2918" y="45620"/>
                    <a:pt x="2944" y="45674"/>
                    <a:pt x="2998" y="45674"/>
                  </a:cubicBezTo>
                  <a:cubicBezTo>
                    <a:pt x="4952" y="46664"/>
                    <a:pt x="6156" y="48618"/>
                    <a:pt x="6156" y="50786"/>
                  </a:cubicBezTo>
                  <a:cubicBezTo>
                    <a:pt x="6156" y="52954"/>
                    <a:pt x="4952" y="54934"/>
                    <a:pt x="2998" y="55898"/>
                  </a:cubicBezTo>
                  <a:cubicBezTo>
                    <a:pt x="2944" y="55925"/>
                    <a:pt x="2918" y="55952"/>
                    <a:pt x="2918" y="56005"/>
                  </a:cubicBezTo>
                  <a:cubicBezTo>
                    <a:pt x="2864" y="58012"/>
                    <a:pt x="1820" y="59806"/>
                    <a:pt x="81" y="60796"/>
                  </a:cubicBezTo>
                  <a:cubicBezTo>
                    <a:pt x="54" y="60823"/>
                    <a:pt x="27" y="60850"/>
                    <a:pt x="0" y="60903"/>
                  </a:cubicBezTo>
                  <a:cubicBezTo>
                    <a:pt x="0" y="60957"/>
                    <a:pt x="27" y="61010"/>
                    <a:pt x="81" y="61037"/>
                  </a:cubicBezTo>
                  <a:cubicBezTo>
                    <a:pt x="1820" y="62054"/>
                    <a:pt x="2864" y="63847"/>
                    <a:pt x="2918" y="65828"/>
                  </a:cubicBezTo>
                  <a:cubicBezTo>
                    <a:pt x="2918" y="65882"/>
                    <a:pt x="2944" y="65935"/>
                    <a:pt x="2998" y="65962"/>
                  </a:cubicBezTo>
                  <a:cubicBezTo>
                    <a:pt x="4952" y="66925"/>
                    <a:pt x="6156" y="68879"/>
                    <a:pt x="6156" y="71047"/>
                  </a:cubicBezTo>
                  <a:cubicBezTo>
                    <a:pt x="6156" y="73242"/>
                    <a:pt x="4952" y="75196"/>
                    <a:pt x="2998" y="76160"/>
                  </a:cubicBezTo>
                  <a:cubicBezTo>
                    <a:pt x="2944" y="76186"/>
                    <a:pt x="2918" y="76240"/>
                    <a:pt x="2918" y="76267"/>
                  </a:cubicBezTo>
                  <a:cubicBezTo>
                    <a:pt x="2864" y="78274"/>
                    <a:pt x="1820" y="80067"/>
                    <a:pt x="81" y="81084"/>
                  </a:cubicBezTo>
                  <a:cubicBezTo>
                    <a:pt x="27" y="81111"/>
                    <a:pt x="0" y="81191"/>
                    <a:pt x="27" y="81245"/>
                  </a:cubicBezTo>
                  <a:cubicBezTo>
                    <a:pt x="44" y="81296"/>
                    <a:pt x="82" y="81315"/>
                    <a:pt x="122" y="81315"/>
                  </a:cubicBezTo>
                  <a:cubicBezTo>
                    <a:pt x="145" y="81315"/>
                    <a:pt x="168" y="81308"/>
                    <a:pt x="188" y="81299"/>
                  </a:cubicBezTo>
                  <a:cubicBezTo>
                    <a:pt x="1981" y="80255"/>
                    <a:pt x="3105" y="78408"/>
                    <a:pt x="3185" y="76347"/>
                  </a:cubicBezTo>
                  <a:cubicBezTo>
                    <a:pt x="5166" y="75330"/>
                    <a:pt x="6397" y="73296"/>
                    <a:pt x="6397" y="71047"/>
                  </a:cubicBezTo>
                  <a:cubicBezTo>
                    <a:pt x="6397" y="68826"/>
                    <a:pt x="5166" y="66792"/>
                    <a:pt x="3185" y="65748"/>
                  </a:cubicBezTo>
                  <a:cubicBezTo>
                    <a:pt x="3105" y="63767"/>
                    <a:pt x="2061" y="61974"/>
                    <a:pt x="375" y="60930"/>
                  </a:cubicBezTo>
                  <a:cubicBezTo>
                    <a:pt x="2061" y="59859"/>
                    <a:pt x="3105" y="58093"/>
                    <a:pt x="3185" y="56085"/>
                  </a:cubicBezTo>
                  <a:cubicBezTo>
                    <a:pt x="5166" y="55068"/>
                    <a:pt x="6397" y="53034"/>
                    <a:pt x="6397" y="50786"/>
                  </a:cubicBezTo>
                  <a:cubicBezTo>
                    <a:pt x="6397" y="48537"/>
                    <a:pt x="5166" y="46530"/>
                    <a:pt x="3185" y="45486"/>
                  </a:cubicBezTo>
                  <a:cubicBezTo>
                    <a:pt x="3159" y="43586"/>
                    <a:pt x="2061" y="41739"/>
                    <a:pt x="375" y="40668"/>
                  </a:cubicBezTo>
                  <a:cubicBezTo>
                    <a:pt x="1901" y="39705"/>
                    <a:pt x="3292" y="37885"/>
                    <a:pt x="3185" y="35824"/>
                  </a:cubicBezTo>
                  <a:cubicBezTo>
                    <a:pt x="5166" y="34780"/>
                    <a:pt x="6397" y="32772"/>
                    <a:pt x="6397" y="30524"/>
                  </a:cubicBezTo>
                  <a:cubicBezTo>
                    <a:pt x="6397" y="28276"/>
                    <a:pt x="5166" y="26268"/>
                    <a:pt x="3185" y="25225"/>
                  </a:cubicBezTo>
                  <a:cubicBezTo>
                    <a:pt x="3078" y="23244"/>
                    <a:pt x="2061" y="21451"/>
                    <a:pt x="375" y="20407"/>
                  </a:cubicBezTo>
                  <a:cubicBezTo>
                    <a:pt x="2061" y="19336"/>
                    <a:pt x="3185" y="17436"/>
                    <a:pt x="3185" y="15616"/>
                  </a:cubicBezTo>
                  <a:cubicBezTo>
                    <a:pt x="3185" y="15589"/>
                    <a:pt x="3185" y="15562"/>
                    <a:pt x="3185" y="15562"/>
                  </a:cubicBezTo>
                  <a:cubicBezTo>
                    <a:pt x="5166" y="14518"/>
                    <a:pt x="6397" y="12511"/>
                    <a:pt x="6397" y="10263"/>
                  </a:cubicBezTo>
                  <a:cubicBezTo>
                    <a:pt x="6397" y="8014"/>
                    <a:pt x="5166" y="6007"/>
                    <a:pt x="3185" y="4963"/>
                  </a:cubicBezTo>
                  <a:cubicBezTo>
                    <a:pt x="3185" y="3036"/>
                    <a:pt x="1981" y="1055"/>
                    <a:pt x="188" y="11"/>
                  </a:cubicBezTo>
                  <a:cubicBezTo>
                    <a:pt x="173" y="4"/>
                    <a:pt x="157" y="1"/>
                    <a:pt x="14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87" name="Google Shape;2787;p117"/>
            <p:cNvSpPr/>
            <p:nvPr/>
          </p:nvSpPr>
          <p:spPr>
            <a:xfrm>
              <a:off x="1453950" y="2845375"/>
              <a:ext cx="160600" cy="2032675"/>
            </a:xfrm>
            <a:custGeom>
              <a:rect b="b" l="l" r="r" t="t"/>
              <a:pathLst>
                <a:path extrusionOk="0" h="81307" w="6424">
                  <a:moveTo>
                    <a:pt x="133" y="1"/>
                  </a:moveTo>
                  <a:cubicBezTo>
                    <a:pt x="93" y="1"/>
                    <a:pt x="60" y="24"/>
                    <a:pt x="27" y="57"/>
                  </a:cubicBezTo>
                  <a:cubicBezTo>
                    <a:pt x="27" y="84"/>
                    <a:pt x="27" y="110"/>
                    <a:pt x="27" y="137"/>
                  </a:cubicBezTo>
                  <a:cubicBezTo>
                    <a:pt x="27" y="164"/>
                    <a:pt x="27" y="217"/>
                    <a:pt x="80" y="244"/>
                  </a:cubicBezTo>
                  <a:cubicBezTo>
                    <a:pt x="1820" y="1234"/>
                    <a:pt x="2971" y="3188"/>
                    <a:pt x="2944" y="5035"/>
                  </a:cubicBezTo>
                  <a:cubicBezTo>
                    <a:pt x="2944" y="5089"/>
                    <a:pt x="2971" y="5142"/>
                    <a:pt x="2998" y="5142"/>
                  </a:cubicBezTo>
                  <a:cubicBezTo>
                    <a:pt x="4952" y="6133"/>
                    <a:pt x="6156" y="8086"/>
                    <a:pt x="6156" y="10254"/>
                  </a:cubicBezTo>
                  <a:cubicBezTo>
                    <a:pt x="6156" y="12422"/>
                    <a:pt x="4952" y="14376"/>
                    <a:pt x="2998" y="15367"/>
                  </a:cubicBezTo>
                  <a:cubicBezTo>
                    <a:pt x="2971" y="15393"/>
                    <a:pt x="2944" y="15420"/>
                    <a:pt x="2944" y="15474"/>
                  </a:cubicBezTo>
                  <a:cubicBezTo>
                    <a:pt x="2998" y="17347"/>
                    <a:pt x="1847" y="19248"/>
                    <a:pt x="107" y="20265"/>
                  </a:cubicBezTo>
                  <a:cubicBezTo>
                    <a:pt x="54" y="20292"/>
                    <a:pt x="27" y="20318"/>
                    <a:pt x="27" y="20345"/>
                  </a:cubicBezTo>
                  <a:cubicBezTo>
                    <a:pt x="0" y="20425"/>
                    <a:pt x="27" y="20479"/>
                    <a:pt x="80" y="20506"/>
                  </a:cubicBezTo>
                  <a:cubicBezTo>
                    <a:pt x="1793" y="21496"/>
                    <a:pt x="2864" y="23289"/>
                    <a:pt x="2944" y="25297"/>
                  </a:cubicBezTo>
                  <a:cubicBezTo>
                    <a:pt x="2944" y="25350"/>
                    <a:pt x="2971" y="25404"/>
                    <a:pt x="2998" y="25404"/>
                  </a:cubicBezTo>
                  <a:cubicBezTo>
                    <a:pt x="4952" y="26394"/>
                    <a:pt x="6156" y="28348"/>
                    <a:pt x="6156" y="30516"/>
                  </a:cubicBezTo>
                  <a:cubicBezTo>
                    <a:pt x="6156" y="32684"/>
                    <a:pt x="4952" y="34665"/>
                    <a:pt x="2998" y="35628"/>
                  </a:cubicBezTo>
                  <a:cubicBezTo>
                    <a:pt x="2944" y="35655"/>
                    <a:pt x="2918" y="35709"/>
                    <a:pt x="2944" y="35762"/>
                  </a:cubicBezTo>
                  <a:cubicBezTo>
                    <a:pt x="3105" y="37823"/>
                    <a:pt x="1633" y="39643"/>
                    <a:pt x="107" y="40526"/>
                  </a:cubicBezTo>
                  <a:cubicBezTo>
                    <a:pt x="54" y="40553"/>
                    <a:pt x="27" y="40580"/>
                    <a:pt x="27" y="40633"/>
                  </a:cubicBezTo>
                  <a:cubicBezTo>
                    <a:pt x="0" y="40687"/>
                    <a:pt x="27" y="40741"/>
                    <a:pt x="80" y="40767"/>
                  </a:cubicBezTo>
                  <a:cubicBezTo>
                    <a:pt x="1820" y="41784"/>
                    <a:pt x="2944" y="43631"/>
                    <a:pt x="2944" y="45532"/>
                  </a:cubicBezTo>
                  <a:cubicBezTo>
                    <a:pt x="2944" y="45558"/>
                    <a:pt x="2944" y="45558"/>
                    <a:pt x="2944" y="45558"/>
                  </a:cubicBezTo>
                  <a:cubicBezTo>
                    <a:pt x="2918" y="45612"/>
                    <a:pt x="2971" y="45665"/>
                    <a:pt x="2998" y="45692"/>
                  </a:cubicBezTo>
                  <a:cubicBezTo>
                    <a:pt x="4952" y="46656"/>
                    <a:pt x="6156" y="48610"/>
                    <a:pt x="6156" y="50778"/>
                  </a:cubicBezTo>
                  <a:cubicBezTo>
                    <a:pt x="6156" y="52972"/>
                    <a:pt x="4952" y="54926"/>
                    <a:pt x="2998" y="55890"/>
                  </a:cubicBezTo>
                  <a:cubicBezTo>
                    <a:pt x="2971" y="55917"/>
                    <a:pt x="2944" y="55970"/>
                    <a:pt x="2944" y="55997"/>
                  </a:cubicBezTo>
                  <a:cubicBezTo>
                    <a:pt x="2891" y="58004"/>
                    <a:pt x="1820" y="59798"/>
                    <a:pt x="107" y="60815"/>
                  </a:cubicBezTo>
                  <a:cubicBezTo>
                    <a:pt x="54" y="60815"/>
                    <a:pt x="27" y="60841"/>
                    <a:pt x="27" y="60895"/>
                  </a:cubicBezTo>
                  <a:cubicBezTo>
                    <a:pt x="0" y="60949"/>
                    <a:pt x="27" y="61002"/>
                    <a:pt x="80" y="61029"/>
                  </a:cubicBezTo>
                  <a:cubicBezTo>
                    <a:pt x="1820" y="62046"/>
                    <a:pt x="2891" y="63839"/>
                    <a:pt x="2944" y="65847"/>
                  </a:cubicBezTo>
                  <a:cubicBezTo>
                    <a:pt x="2944" y="65873"/>
                    <a:pt x="2971" y="65927"/>
                    <a:pt x="2998" y="65954"/>
                  </a:cubicBezTo>
                  <a:cubicBezTo>
                    <a:pt x="4952" y="66917"/>
                    <a:pt x="6156" y="68871"/>
                    <a:pt x="6156" y="71066"/>
                  </a:cubicBezTo>
                  <a:cubicBezTo>
                    <a:pt x="6156" y="73234"/>
                    <a:pt x="4952" y="75188"/>
                    <a:pt x="2998" y="76151"/>
                  </a:cubicBezTo>
                  <a:cubicBezTo>
                    <a:pt x="2971" y="76178"/>
                    <a:pt x="2944" y="76232"/>
                    <a:pt x="2944" y="76285"/>
                  </a:cubicBezTo>
                  <a:cubicBezTo>
                    <a:pt x="2891" y="78266"/>
                    <a:pt x="1820" y="80059"/>
                    <a:pt x="80" y="81076"/>
                  </a:cubicBezTo>
                  <a:cubicBezTo>
                    <a:pt x="27" y="81103"/>
                    <a:pt x="0" y="81183"/>
                    <a:pt x="27" y="81237"/>
                  </a:cubicBezTo>
                  <a:cubicBezTo>
                    <a:pt x="61" y="81288"/>
                    <a:pt x="106" y="81306"/>
                    <a:pt x="147" y="81306"/>
                  </a:cubicBezTo>
                  <a:cubicBezTo>
                    <a:pt x="172" y="81306"/>
                    <a:pt x="195" y="81300"/>
                    <a:pt x="214" y="81290"/>
                  </a:cubicBezTo>
                  <a:cubicBezTo>
                    <a:pt x="2008" y="80247"/>
                    <a:pt x="3105" y="78400"/>
                    <a:pt x="3185" y="76366"/>
                  </a:cubicBezTo>
                  <a:cubicBezTo>
                    <a:pt x="5166" y="75322"/>
                    <a:pt x="6424" y="73288"/>
                    <a:pt x="6424" y="71066"/>
                  </a:cubicBezTo>
                  <a:cubicBezTo>
                    <a:pt x="6424" y="68818"/>
                    <a:pt x="5166" y="66783"/>
                    <a:pt x="3185" y="65766"/>
                  </a:cubicBezTo>
                  <a:cubicBezTo>
                    <a:pt x="3105" y="63759"/>
                    <a:pt x="2061" y="61992"/>
                    <a:pt x="375" y="60922"/>
                  </a:cubicBezTo>
                  <a:cubicBezTo>
                    <a:pt x="2061" y="59878"/>
                    <a:pt x="3105" y="58085"/>
                    <a:pt x="3185" y="56077"/>
                  </a:cubicBezTo>
                  <a:cubicBezTo>
                    <a:pt x="5166" y="55060"/>
                    <a:pt x="6424" y="53026"/>
                    <a:pt x="6424" y="50778"/>
                  </a:cubicBezTo>
                  <a:cubicBezTo>
                    <a:pt x="6424" y="48556"/>
                    <a:pt x="5193" y="46522"/>
                    <a:pt x="3185" y="45505"/>
                  </a:cubicBezTo>
                  <a:cubicBezTo>
                    <a:pt x="3159" y="43604"/>
                    <a:pt x="2088" y="41731"/>
                    <a:pt x="375" y="40660"/>
                  </a:cubicBezTo>
                  <a:cubicBezTo>
                    <a:pt x="1901" y="39697"/>
                    <a:pt x="3319" y="37877"/>
                    <a:pt x="3185" y="35816"/>
                  </a:cubicBezTo>
                  <a:cubicBezTo>
                    <a:pt x="5193" y="34799"/>
                    <a:pt x="6424" y="32764"/>
                    <a:pt x="6424" y="30516"/>
                  </a:cubicBezTo>
                  <a:cubicBezTo>
                    <a:pt x="6424" y="28268"/>
                    <a:pt x="5166" y="26260"/>
                    <a:pt x="3185" y="25216"/>
                  </a:cubicBezTo>
                  <a:cubicBezTo>
                    <a:pt x="3105" y="23236"/>
                    <a:pt x="2061" y="21442"/>
                    <a:pt x="375" y="20399"/>
                  </a:cubicBezTo>
                  <a:cubicBezTo>
                    <a:pt x="2088" y="19328"/>
                    <a:pt x="3185" y="17454"/>
                    <a:pt x="3185" y="15608"/>
                  </a:cubicBezTo>
                  <a:cubicBezTo>
                    <a:pt x="3185" y="15581"/>
                    <a:pt x="3185" y="15581"/>
                    <a:pt x="3185" y="15554"/>
                  </a:cubicBezTo>
                  <a:cubicBezTo>
                    <a:pt x="5193" y="14510"/>
                    <a:pt x="6424" y="12503"/>
                    <a:pt x="6424" y="10254"/>
                  </a:cubicBezTo>
                  <a:cubicBezTo>
                    <a:pt x="6424" y="8006"/>
                    <a:pt x="5193" y="5999"/>
                    <a:pt x="3185" y="4955"/>
                  </a:cubicBezTo>
                  <a:cubicBezTo>
                    <a:pt x="3185" y="3028"/>
                    <a:pt x="2008" y="1047"/>
                    <a:pt x="214" y="30"/>
                  </a:cubicBezTo>
                  <a:cubicBezTo>
                    <a:pt x="184" y="10"/>
                    <a:pt x="157" y="1"/>
                    <a:pt x="13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88" name="Google Shape;2788;p117"/>
            <p:cNvSpPr/>
            <p:nvPr/>
          </p:nvSpPr>
          <p:spPr>
            <a:xfrm>
              <a:off x="1300050" y="2593575"/>
              <a:ext cx="160600" cy="2032875"/>
            </a:xfrm>
            <a:custGeom>
              <a:rect b="b" l="l" r="r" t="t"/>
              <a:pathLst>
                <a:path extrusionOk="0" h="81315" w="6424">
                  <a:moveTo>
                    <a:pt x="167" y="1"/>
                  </a:moveTo>
                  <a:cubicBezTo>
                    <a:pt x="121" y="1"/>
                    <a:pt x="73" y="26"/>
                    <a:pt x="54" y="65"/>
                  </a:cubicBezTo>
                  <a:cubicBezTo>
                    <a:pt x="27" y="92"/>
                    <a:pt x="27" y="118"/>
                    <a:pt x="27" y="118"/>
                  </a:cubicBezTo>
                  <a:cubicBezTo>
                    <a:pt x="27" y="172"/>
                    <a:pt x="54" y="225"/>
                    <a:pt x="80" y="225"/>
                  </a:cubicBezTo>
                  <a:cubicBezTo>
                    <a:pt x="1820" y="1243"/>
                    <a:pt x="2971" y="3170"/>
                    <a:pt x="2944" y="5043"/>
                  </a:cubicBezTo>
                  <a:cubicBezTo>
                    <a:pt x="2944" y="5070"/>
                    <a:pt x="2971" y="5124"/>
                    <a:pt x="3025" y="5150"/>
                  </a:cubicBezTo>
                  <a:cubicBezTo>
                    <a:pt x="4952" y="6141"/>
                    <a:pt x="6183" y="8095"/>
                    <a:pt x="6183" y="10263"/>
                  </a:cubicBezTo>
                  <a:cubicBezTo>
                    <a:pt x="6183" y="12431"/>
                    <a:pt x="4952" y="14384"/>
                    <a:pt x="3025" y="15375"/>
                  </a:cubicBezTo>
                  <a:cubicBezTo>
                    <a:pt x="2971" y="15402"/>
                    <a:pt x="2944" y="15428"/>
                    <a:pt x="2944" y="15482"/>
                  </a:cubicBezTo>
                  <a:cubicBezTo>
                    <a:pt x="2998" y="17355"/>
                    <a:pt x="1847" y="19256"/>
                    <a:pt x="107" y="20273"/>
                  </a:cubicBezTo>
                  <a:cubicBezTo>
                    <a:pt x="80" y="20300"/>
                    <a:pt x="54" y="20326"/>
                    <a:pt x="27" y="20353"/>
                  </a:cubicBezTo>
                  <a:cubicBezTo>
                    <a:pt x="27" y="20407"/>
                    <a:pt x="27" y="20460"/>
                    <a:pt x="80" y="20514"/>
                  </a:cubicBezTo>
                  <a:cubicBezTo>
                    <a:pt x="1820" y="21504"/>
                    <a:pt x="2891" y="23297"/>
                    <a:pt x="2944" y="25305"/>
                  </a:cubicBezTo>
                  <a:cubicBezTo>
                    <a:pt x="2944" y="25358"/>
                    <a:pt x="2971" y="25385"/>
                    <a:pt x="3025" y="25412"/>
                  </a:cubicBezTo>
                  <a:cubicBezTo>
                    <a:pt x="4952" y="26402"/>
                    <a:pt x="6183" y="28356"/>
                    <a:pt x="6183" y="30524"/>
                  </a:cubicBezTo>
                  <a:cubicBezTo>
                    <a:pt x="6183" y="32692"/>
                    <a:pt x="4952" y="34646"/>
                    <a:pt x="3025" y="35636"/>
                  </a:cubicBezTo>
                  <a:cubicBezTo>
                    <a:pt x="2971" y="35663"/>
                    <a:pt x="2944" y="35717"/>
                    <a:pt x="2944" y="35770"/>
                  </a:cubicBezTo>
                  <a:cubicBezTo>
                    <a:pt x="3105" y="37831"/>
                    <a:pt x="1633" y="39651"/>
                    <a:pt x="107" y="40535"/>
                  </a:cubicBezTo>
                  <a:cubicBezTo>
                    <a:pt x="80" y="40561"/>
                    <a:pt x="54" y="40588"/>
                    <a:pt x="27" y="40615"/>
                  </a:cubicBezTo>
                  <a:cubicBezTo>
                    <a:pt x="27" y="40668"/>
                    <a:pt x="27" y="40749"/>
                    <a:pt x="80" y="40775"/>
                  </a:cubicBezTo>
                  <a:cubicBezTo>
                    <a:pt x="1820" y="41766"/>
                    <a:pt x="2944" y="43639"/>
                    <a:pt x="2944" y="45540"/>
                  </a:cubicBezTo>
                  <a:cubicBezTo>
                    <a:pt x="2944" y="45540"/>
                    <a:pt x="2944" y="45566"/>
                    <a:pt x="2944" y="45566"/>
                  </a:cubicBezTo>
                  <a:cubicBezTo>
                    <a:pt x="2944" y="45620"/>
                    <a:pt x="2971" y="45674"/>
                    <a:pt x="3025" y="45674"/>
                  </a:cubicBezTo>
                  <a:cubicBezTo>
                    <a:pt x="4952" y="46664"/>
                    <a:pt x="6183" y="48618"/>
                    <a:pt x="6183" y="50786"/>
                  </a:cubicBezTo>
                  <a:cubicBezTo>
                    <a:pt x="6183" y="52954"/>
                    <a:pt x="4952" y="54934"/>
                    <a:pt x="3025" y="55898"/>
                  </a:cubicBezTo>
                  <a:cubicBezTo>
                    <a:pt x="2971" y="55925"/>
                    <a:pt x="2944" y="55952"/>
                    <a:pt x="2944" y="56005"/>
                  </a:cubicBezTo>
                  <a:cubicBezTo>
                    <a:pt x="2891" y="58012"/>
                    <a:pt x="1847" y="59806"/>
                    <a:pt x="107" y="60796"/>
                  </a:cubicBezTo>
                  <a:cubicBezTo>
                    <a:pt x="80" y="60823"/>
                    <a:pt x="54" y="60850"/>
                    <a:pt x="27" y="60903"/>
                  </a:cubicBezTo>
                  <a:cubicBezTo>
                    <a:pt x="27" y="60957"/>
                    <a:pt x="27" y="61010"/>
                    <a:pt x="80" y="61037"/>
                  </a:cubicBezTo>
                  <a:cubicBezTo>
                    <a:pt x="1820" y="62054"/>
                    <a:pt x="2891" y="63847"/>
                    <a:pt x="2944" y="65828"/>
                  </a:cubicBezTo>
                  <a:cubicBezTo>
                    <a:pt x="2944" y="65882"/>
                    <a:pt x="2971" y="65935"/>
                    <a:pt x="3025" y="65962"/>
                  </a:cubicBezTo>
                  <a:cubicBezTo>
                    <a:pt x="4952" y="66925"/>
                    <a:pt x="6183" y="68879"/>
                    <a:pt x="6183" y="71047"/>
                  </a:cubicBezTo>
                  <a:cubicBezTo>
                    <a:pt x="6183" y="73242"/>
                    <a:pt x="4952" y="75196"/>
                    <a:pt x="3025" y="76160"/>
                  </a:cubicBezTo>
                  <a:cubicBezTo>
                    <a:pt x="2971" y="76186"/>
                    <a:pt x="2944" y="76240"/>
                    <a:pt x="2944" y="76267"/>
                  </a:cubicBezTo>
                  <a:cubicBezTo>
                    <a:pt x="2891" y="78274"/>
                    <a:pt x="1820" y="80067"/>
                    <a:pt x="80" y="81084"/>
                  </a:cubicBezTo>
                  <a:cubicBezTo>
                    <a:pt x="27" y="81111"/>
                    <a:pt x="0" y="81191"/>
                    <a:pt x="54" y="81245"/>
                  </a:cubicBezTo>
                  <a:cubicBezTo>
                    <a:pt x="71" y="81296"/>
                    <a:pt x="109" y="81315"/>
                    <a:pt x="149" y="81315"/>
                  </a:cubicBezTo>
                  <a:cubicBezTo>
                    <a:pt x="171" y="81315"/>
                    <a:pt x="195" y="81308"/>
                    <a:pt x="214" y="81299"/>
                  </a:cubicBezTo>
                  <a:cubicBezTo>
                    <a:pt x="2007" y="80255"/>
                    <a:pt x="3105" y="78408"/>
                    <a:pt x="3185" y="76347"/>
                  </a:cubicBezTo>
                  <a:cubicBezTo>
                    <a:pt x="5193" y="75330"/>
                    <a:pt x="6424" y="73296"/>
                    <a:pt x="6424" y="71047"/>
                  </a:cubicBezTo>
                  <a:cubicBezTo>
                    <a:pt x="6424" y="68826"/>
                    <a:pt x="5193" y="66792"/>
                    <a:pt x="3185" y="65748"/>
                  </a:cubicBezTo>
                  <a:cubicBezTo>
                    <a:pt x="3132" y="63767"/>
                    <a:pt x="2088" y="61974"/>
                    <a:pt x="402" y="60930"/>
                  </a:cubicBezTo>
                  <a:cubicBezTo>
                    <a:pt x="2088" y="59859"/>
                    <a:pt x="3132" y="58093"/>
                    <a:pt x="3185" y="56085"/>
                  </a:cubicBezTo>
                  <a:cubicBezTo>
                    <a:pt x="5193" y="55068"/>
                    <a:pt x="6424" y="53034"/>
                    <a:pt x="6424" y="50786"/>
                  </a:cubicBezTo>
                  <a:cubicBezTo>
                    <a:pt x="6424" y="48537"/>
                    <a:pt x="5193" y="46530"/>
                    <a:pt x="3185" y="45486"/>
                  </a:cubicBezTo>
                  <a:cubicBezTo>
                    <a:pt x="3185" y="43586"/>
                    <a:pt x="2088" y="41739"/>
                    <a:pt x="402" y="40668"/>
                  </a:cubicBezTo>
                  <a:cubicBezTo>
                    <a:pt x="1927" y="39705"/>
                    <a:pt x="3319" y="37885"/>
                    <a:pt x="3212" y="35824"/>
                  </a:cubicBezTo>
                  <a:cubicBezTo>
                    <a:pt x="5193" y="34780"/>
                    <a:pt x="6424" y="32772"/>
                    <a:pt x="6424" y="30524"/>
                  </a:cubicBezTo>
                  <a:cubicBezTo>
                    <a:pt x="6424" y="28276"/>
                    <a:pt x="5193" y="26268"/>
                    <a:pt x="3185" y="25225"/>
                  </a:cubicBezTo>
                  <a:cubicBezTo>
                    <a:pt x="3105" y="23244"/>
                    <a:pt x="2061" y="21451"/>
                    <a:pt x="402" y="20407"/>
                  </a:cubicBezTo>
                  <a:cubicBezTo>
                    <a:pt x="2088" y="19336"/>
                    <a:pt x="3185" y="17436"/>
                    <a:pt x="3185" y="15616"/>
                  </a:cubicBezTo>
                  <a:cubicBezTo>
                    <a:pt x="3185" y="15589"/>
                    <a:pt x="3185" y="15562"/>
                    <a:pt x="3185" y="15562"/>
                  </a:cubicBezTo>
                  <a:cubicBezTo>
                    <a:pt x="5193" y="14518"/>
                    <a:pt x="6424" y="12511"/>
                    <a:pt x="6424" y="10263"/>
                  </a:cubicBezTo>
                  <a:cubicBezTo>
                    <a:pt x="6424" y="8014"/>
                    <a:pt x="5193" y="6007"/>
                    <a:pt x="3185" y="4963"/>
                  </a:cubicBezTo>
                  <a:cubicBezTo>
                    <a:pt x="3185" y="3036"/>
                    <a:pt x="2007" y="1055"/>
                    <a:pt x="214" y="11"/>
                  </a:cubicBezTo>
                  <a:cubicBezTo>
                    <a:pt x="200" y="4"/>
                    <a:pt x="184" y="1"/>
                    <a:pt x="16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89" name="Google Shape;2789;p117"/>
            <p:cNvSpPr/>
            <p:nvPr/>
          </p:nvSpPr>
          <p:spPr>
            <a:xfrm>
              <a:off x="1146800" y="2845375"/>
              <a:ext cx="159950" cy="2032675"/>
            </a:xfrm>
            <a:custGeom>
              <a:rect b="b" l="l" r="r" t="t"/>
              <a:pathLst>
                <a:path extrusionOk="0" h="81307" w="6398">
                  <a:moveTo>
                    <a:pt x="120" y="1"/>
                  </a:moveTo>
                  <a:cubicBezTo>
                    <a:pt x="81" y="1"/>
                    <a:pt x="44" y="24"/>
                    <a:pt x="28" y="57"/>
                  </a:cubicBezTo>
                  <a:cubicBezTo>
                    <a:pt x="28" y="84"/>
                    <a:pt x="1" y="110"/>
                    <a:pt x="1" y="137"/>
                  </a:cubicBezTo>
                  <a:cubicBezTo>
                    <a:pt x="1" y="164"/>
                    <a:pt x="28" y="217"/>
                    <a:pt x="81" y="244"/>
                  </a:cubicBezTo>
                  <a:cubicBezTo>
                    <a:pt x="1821" y="1234"/>
                    <a:pt x="2972" y="3162"/>
                    <a:pt x="2918" y="5035"/>
                  </a:cubicBezTo>
                  <a:cubicBezTo>
                    <a:pt x="2918" y="5089"/>
                    <a:pt x="2945" y="5142"/>
                    <a:pt x="2998" y="5142"/>
                  </a:cubicBezTo>
                  <a:cubicBezTo>
                    <a:pt x="4952" y="6133"/>
                    <a:pt x="6157" y="8086"/>
                    <a:pt x="6157" y="10254"/>
                  </a:cubicBezTo>
                  <a:cubicBezTo>
                    <a:pt x="6157" y="12422"/>
                    <a:pt x="4952" y="14376"/>
                    <a:pt x="2998" y="15367"/>
                  </a:cubicBezTo>
                  <a:cubicBezTo>
                    <a:pt x="2945" y="15393"/>
                    <a:pt x="2918" y="15420"/>
                    <a:pt x="2918" y="15474"/>
                  </a:cubicBezTo>
                  <a:cubicBezTo>
                    <a:pt x="2972" y="17321"/>
                    <a:pt x="1848" y="19248"/>
                    <a:pt x="81" y="20265"/>
                  </a:cubicBezTo>
                  <a:cubicBezTo>
                    <a:pt x="54" y="20292"/>
                    <a:pt x="28" y="20318"/>
                    <a:pt x="1" y="20345"/>
                  </a:cubicBezTo>
                  <a:cubicBezTo>
                    <a:pt x="1" y="20425"/>
                    <a:pt x="28" y="20479"/>
                    <a:pt x="81" y="20506"/>
                  </a:cubicBezTo>
                  <a:cubicBezTo>
                    <a:pt x="1794" y="21496"/>
                    <a:pt x="2865" y="23289"/>
                    <a:pt x="2918" y="25297"/>
                  </a:cubicBezTo>
                  <a:cubicBezTo>
                    <a:pt x="2918" y="25350"/>
                    <a:pt x="2945" y="25404"/>
                    <a:pt x="2998" y="25404"/>
                  </a:cubicBezTo>
                  <a:cubicBezTo>
                    <a:pt x="4952" y="26394"/>
                    <a:pt x="6157" y="28348"/>
                    <a:pt x="6157" y="30516"/>
                  </a:cubicBezTo>
                  <a:cubicBezTo>
                    <a:pt x="6157" y="32684"/>
                    <a:pt x="4952" y="34665"/>
                    <a:pt x="2998" y="35628"/>
                  </a:cubicBezTo>
                  <a:cubicBezTo>
                    <a:pt x="2945" y="35655"/>
                    <a:pt x="2918" y="35709"/>
                    <a:pt x="2918" y="35762"/>
                  </a:cubicBezTo>
                  <a:cubicBezTo>
                    <a:pt x="3079" y="37823"/>
                    <a:pt x="1633" y="39643"/>
                    <a:pt x="81" y="40526"/>
                  </a:cubicBezTo>
                  <a:cubicBezTo>
                    <a:pt x="54" y="40553"/>
                    <a:pt x="28" y="40580"/>
                    <a:pt x="1" y="40633"/>
                  </a:cubicBezTo>
                  <a:cubicBezTo>
                    <a:pt x="1" y="40687"/>
                    <a:pt x="28" y="40741"/>
                    <a:pt x="81" y="40767"/>
                  </a:cubicBezTo>
                  <a:cubicBezTo>
                    <a:pt x="1821" y="41784"/>
                    <a:pt x="2918" y="43631"/>
                    <a:pt x="2918" y="45532"/>
                  </a:cubicBezTo>
                  <a:cubicBezTo>
                    <a:pt x="2918" y="45532"/>
                    <a:pt x="2918" y="45558"/>
                    <a:pt x="2918" y="45558"/>
                  </a:cubicBezTo>
                  <a:cubicBezTo>
                    <a:pt x="2918" y="45612"/>
                    <a:pt x="2945" y="45665"/>
                    <a:pt x="2998" y="45692"/>
                  </a:cubicBezTo>
                  <a:cubicBezTo>
                    <a:pt x="4952" y="46656"/>
                    <a:pt x="6157" y="48610"/>
                    <a:pt x="6157" y="50778"/>
                  </a:cubicBezTo>
                  <a:cubicBezTo>
                    <a:pt x="6157" y="52972"/>
                    <a:pt x="4952" y="54926"/>
                    <a:pt x="2998" y="55890"/>
                  </a:cubicBezTo>
                  <a:cubicBezTo>
                    <a:pt x="2945" y="55917"/>
                    <a:pt x="2918" y="55970"/>
                    <a:pt x="2918" y="55997"/>
                  </a:cubicBezTo>
                  <a:cubicBezTo>
                    <a:pt x="2891" y="58004"/>
                    <a:pt x="1821" y="59798"/>
                    <a:pt x="81" y="60815"/>
                  </a:cubicBezTo>
                  <a:cubicBezTo>
                    <a:pt x="54" y="60815"/>
                    <a:pt x="28" y="60841"/>
                    <a:pt x="1" y="60895"/>
                  </a:cubicBezTo>
                  <a:cubicBezTo>
                    <a:pt x="1" y="60949"/>
                    <a:pt x="28" y="61002"/>
                    <a:pt x="81" y="61029"/>
                  </a:cubicBezTo>
                  <a:cubicBezTo>
                    <a:pt x="1821" y="62046"/>
                    <a:pt x="2891" y="63839"/>
                    <a:pt x="2918" y="65847"/>
                  </a:cubicBezTo>
                  <a:cubicBezTo>
                    <a:pt x="2918" y="65873"/>
                    <a:pt x="2945" y="65927"/>
                    <a:pt x="2998" y="65954"/>
                  </a:cubicBezTo>
                  <a:cubicBezTo>
                    <a:pt x="4952" y="66917"/>
                    <a:pt x="6157" y="68871"/>
                    <a:pt x="6157" y="71066"/>
                  </a:cubicBezTo>
                  <a:cubicBezTo>
                    <a:pt x="6157" y="73234"/>
                    <a:pt x="4952" y="75188"/>
                    <a:pt x="2998" y="76151"/>
                  </a:cubicBezTo>
                  <a:cubicBezTo>
                    <a:pt x="2945" y="76178"/>
                    <a:pt x="2918" y="76232"/>
                    <a:pt x="2918" y="76285"/>
                  </a:cubicBezTo>
                  <a:cubicBezTo>
                    <a:pt x="2891" y="78266"/>
                    <a:pt x="1821" y="80059"/>
                    <a:pt x="81" y="81076"/>
                  </a:cubicBezTo>
                  <a:cubicBezTo>
                    <a:pt x="28" y="81103"/>
                    <a:pt x="1" y="81183"/>
                    <a:pt x="28" y="81237"/>
                  </a:cubicBezTo>
                  <a:cubicBezTo>
                    <a:pt x="44" y="81288"/>
                    <a:pt x="83" y="81306"/>
                    <a:pt x="129" y="81306"/>
                  </a:cubicBezTo>
                  <a:cubicBezTo>
                    <a:pt x="156" y="81306"/>
                    <a:pt x="185" y="81300"/>
                    <a:pt x="215" y="81290"/>
                  </a:cubicBezTo>
                  <a:cubicBezTo>
                    <a:pt x="1981" y="80247"/>
                    <a:pt x="3106" y="78400"/>
                    <a:pt x="3186" y="76366"/>
                  </a:cubicBezTo>
                  <a:cubicBezTo>
                    <a:pt x="5167" y="75322"/>
                    <a:pt x="6398" y="73288"/>
                    <a:pt x="6398" y="71066"/>
                  </a:cubicBezTo>
                  <a:cubicBezTo>
                    <a:pt x="6398" y="68818"/>
                    <a:pt x="5167" y="66783"/>
                    <a:pt x="3186" y="65766"/>
                  </a:cubicBezTo>
                  <a:cubicBezTo>
                    <a:pt x="3106" y="63759"/>
                    <a:pt x="2062" y="61992"/>
                    <a:pt x="375" y="60922"/>
                  </a:cubicBezTo>
                  <a:cubicBezTo>
                    <a:pt x="2062" y="59878"/>
                    <a:pt x="3106" y="58085"/>
                    <a:pt x="3186" y="56077"/>
                  </a:cubicBezTo>
                  <a:cubicBezTo>
                    <a:pt x="5167" y="55060"/>
                    <a:pt x="6398" y="53026"/>
                    <a:pt x="6398" y="50778"/>
                  </a:cubicBezTo>
                  <a:cubicBezTo>
                    <a:pt x="6398" y="48556"/>
                    <a:pt x="5167" y="46522"/>
                    <a:pt x="3186" y="45505"/>
                  </a:cubicBezTo>
                  <a:cubicBezTo>
                    <a:pt x="3159" y="43604"/>
                    <a:pt x="2088" y="41731"/>
                    <a:pt x="375" y="40660"/>
                  </a:cubicBezTo>
                  <a:cubicBezTo>
                    <a:pt x="1901" y="39697"/>
                    <a:pt x="3293" y="37877"/>
                    <a:pt x="3186" y="35816"/>
                  </a:cubicBezTo>
                  <a:cubicBezTo>
                    <a:pt x="5167" y="34799"/>
                    <a:pt x="6398" y="32764"/>
                    <a:pt x="6398" y="30516"/>
                  </a:cubicBezTo>
                  <a:cubicBezTo>
                    <a:pt x="6398" y="28268"/>
                    <a:pt x="5167" y="26260"/>
                    <a:pt x="3186" y="25216"/>
                  </a:cubicBezTo>
                  <a:cubicBezTo>
                    <a:pt x="3079" y="23236"/>
                    <a:pt x="2062" y="21442"/>
                    <a:pt x="375" y="20399"/>
                  </a:cubicBezTo>
                  <a:cubicBezTo>
                    <a:pt x="2088" y="19328"/>
                    <a:pt x="3186" y="17401"/>
                    <a:pt x="3186" y="15554"/>
                  </a:cubicBezTo>
                  <a:cubicBezTo>
                    <a:pt x="5167" y="14510"/>
                    <a:pt x="6398" y="12503"/>
                    <a:pt x="6398" y="10254"/>
                  </a:cubicBezTo>
                  <a:cubicBezTo>
                    <a:pt x="6398" y="8006"/>
                    <a:pt x="5167" y="5999"/>
                    <a:pt x="3186" y="4955"/>
                  </a:cubicBezTo>
                  <a:cubicBezTo>
                    <a:pt x="3186" y="3028"/>
                    <a:pt x="1981" y="1047"/>
                    <a:pt x="188" y="30"/>
                  </a:cubicBezTo>
                  <a:cubicBezTo>
                    <a:pt x="168" y="10"/>
                    <a:pt x="143" y="1"/>
                    <a:pt x="12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90" name="Google Shape;2790;p117"/>
            <p:cNvSpPr/>
            <p:nvPr/>
          </p:nvSpPr>
          <p:spPr>
            <a:xfrm>
              <a:off x="992900" y="2593575"/>
              <a:ext cx="160625" cy="2032875"/>
            </a:xfrm>
            <a:custGeom>
              <a:rect b="b" l="l" r="r" t="t"/>
              <a:pathLst>
                <a:path extrusionOk="0" h="81315" w="6425">
                  <a:moveTo>
                    <a:pt x="167" y="1"/>
                  </a:moveTo>
                  <a:cubicBezTo>
                    <a:pt x="120" y="1"/>
                    <a:pt x="67" y="26"/>
                    <a:pt x="27" y="65"/>
                  </a:cubicBezTo>
                  <a:cubicBezTo>
                    <a:pt x="27" y="92"/>
                    <a:pt x="27" y="118"/>
                    <a:pt x="27" y="118"/>
                  </a:cubicBezTo>
                  <a:cubicBezTo>
                    <a:pt x="27" y="172"/>
                    <a:pt x="54" y="225"/>
                    <a:pt x="81" y="225"/>
                  </a:cubicBezTo>
                  <a:cubicBezTo>
                    <a:pt x="1821" y="1243"/>
                    <a:pt x="2972" y="3170"/>
                    <a:pt x="2945" y="5043"/>
                  </a:cubicBezTo>
                  <a:cubicBezTo>
                    <a:pt x="2945" y="5070"/>
                    <a:pt x="2972" y="5124"/>
                    <a:pt x="2998" y="5150"/>
                  </a:cubicBezTo>
                  <a:cubicBezTo>
                    <a:pt x="4952" y="6141"/>
                    <a:pt x="6157" y="8095"/>
                    <a:pt x="6157" y="10263"/>
                  </a:cubicBezTo>
                  <a:cubicBezTo>
                    <a:pt x="6157" y="12431"/>
                    <a:pt x="4952" y="14384"/>
                    <a:pt x="2998" y="15375"/>
                  </a:cubicBezTo>
                  <a:cubicBezTo>
                    <a:pt x="2972" y="15402"/>
                    <a:pt x="2945" y="15428"/>
                    <a:pt x="2945" y="15482"/>
                  </a:cubicBezTo>
                  <a:cubicBezTo>
                    <a:pt x="2998" y="17329"/>
                    <a:pt x="1847" y="19256"/>
                    <a:pt x="108" y="20273"/>
                  </a:cubicBezTo>
                  <a:cubicBezTo>
                    <a:pt x="54" y="20300"/>
                    <a:pt x="27" y="20326"/>
                    <a:pt x="27" y="20353"/>
                  </a:cubicBezTo>
                  <a:cubicBezTo>
                    <a:pt x="1" y="20407"/>
                    <a:pt x="27" y="20460"/>
                    <a:pt x="81" y="20514"/>
                  </a:cubicBezTo>
                  <a:cubicBezTo>
                    <a:pt x="1794" y="21504"/>
                    <a:pt x="2865" y="23297"/>
                    <a:pt x="2945" y="25305"/>
                  </a:cubicBezTo>
                  <a:cubicBezTo>
                    <a:pt x="2945" y="25358"/>
                    <a:pt x="2972" y="25385"/>
                    <a:pt x="2998" y="25412"/>
                  </a:cubicBezTo>
                  <a:cubicBezTo>
                    <a:pt x="4952" y="26402"/>
                    <a:pt x="6157" y="28356"/>
                    <a:pt x="6157" y="30524"/>
                  </a:cubicBezTo>
                  <a:cubicBezTo>
                    <a:pt x="6157" y="32692"/>
                    <a:pt x="4952" y="34646"/>
                    <a:pt x="2998" y="35636"/>
                  </a:cubicBezTo>
                  <a:cubicBezTo>
                    <a:pt x="2972" y="35663"/>
                    <a:pt x="2945" y="35717"/>
                    <a:pt x="2945" y="35770"/>
                  </a:cubicBezTo>
                  <a:cubicBezTo>
                    <a:pt x="3105" y="37831"/>
                    <a:pt x="1633" y="39651"/>
                    <a:pt x="108" y="40535"/>
                  </a:cubicBezTo>
                  <a:cubicBezTo>
                    <a:pt x="54" y="40561"/>
                    <a:pt x="27" y="40588"/>
                    <a:pt x="27" y="40615"/>
                  </a:cubicBezTo>
                  <a:cubicBezTo>
                    <a:pt x="1" y="40668"/>
                    <a:pt x="27" y="40749"/>
                    <a:pt x="81" y="40775"/>
                  </a:cubicBezTo>
                  <a:cubicBezTo>
                    <a:pt x="1821" y="41766"/>
                    <a:pt x="2945" y="43639"/>
                    <a:pt x="2945" y="45540"/>
                  </a:cubicBezTo>
                  <a:cubicBezTo>
                    <a:pt x="2945" y="45540"/>
                    <a:pt x="2945" y="45566"/>
                    <a:pt x="2945" y="45566"/>
                  </a:cubicBezTo>
                  <a:cubicBezTo>
                    <a:pt x="2918" y="45620"/>
                    <a:pt x="2972" y="45674"/>
                    <a:pt x="2998" y="45674"/>
                  </a:cubicBezTo>
                  <a:cubicBezTo>
                    <a:pt x="4952" y="46664"/>
                    <a:pt x="6157" y="48618"/>
                    <a:pt x="6157" y="50786"/>
                  </a:cubicBezTo>
                  <a:cubicBezTo>
                    <a:pt x="6157" y="52954"/>
                    <a:pt x="4952" y="54934"/>
                    <a:pt x="2998" y="55898"/>
                  </a:cubicBezTo>
                  <a:cubicBezTo>
                    <a:pt x="2972" y="55925"/>
                    <a:pt x="2945" y="55952"/>
                    <a:pt x="2945" y="56005"/>
                  </a:cubicBezTo>
                  <a:cubicBezTo>
                    <a:pt x="2891" y="58012"/>
                    <a:pt x="1821" y="59806"/>
                    <a:pt x="108" y="60796"/>
                  </a:cubicBezTo>
                  <a:cubicBezTo>
                    <a:pt x="54" y="60823"/>
                    <a:pt x="27" y="60850"/>
                    <a:pt x="27" y="60903"/>
                  </a:cubicBezTo>
                  <a:cubicBezTo>
                    <a:pt x="1" y="60957"/>
                    <a:pt x="27" y="61010"/>
                    <a:pt x="81" y="61037"/>
                  </a:cubicBezTo>
                  <a:cubicBezTo>
                    <a:pt x="1821" y="62054"/>
                    <a:pt x="2891" y="63847"/>
                    <a:pt x="2945" y="65828"/>
                  </a:cubicBezTo>
                  <a:cubicBezTo>
                    <a:pt x="2945" y="65882"/>
                    <a:pt x="2972" y="65935"/>
                    <a:pt x="2998" y="65962"/>
                  </a:cubicBezTo>
                  <a:cubicBezTo>
                    <a:pt x="4952" y="66925"/>
                    <a:pt x="6157" y="68879"/>
                    <a:pt x="6157" y="71047"/>
                  </a:cubicBezTo>
                  <a:cubicBezTo>
                    <a:pt x="6157" y="73242"/>
                    <a:pt x="4952" y="75196"/>
                    <a:pt x="2998" y="76160"/>
                  </a:cubicBezTo>
                  <a:cubicBezTo>
                    <a:pt x="2972" y="76186"/>
                    <a:pt x="2945" y="76240"/>
                    <a:pt x="2945" y="76267"/>
                  </a:cubicBezTo>
                  <a:cubicBezTo>
                    <a:pt x="2891" y="78274"/>
                    <a:pt x="1821" y="80067"/>
                    <a:pt x="81" y="81084"/>
                  </a:cubicBezTo>
                  <a:cubicBezTo>
                    <a:pt x="27" y="81111"/>
                    <a:pt x="1" y="81191"/>
                    <a:pt x="27" y="81245"/>
                  </a:cubicBezTo>
                  <a:cubicBezTo>
                    <a:pt x="61" y="81296"/>
                    <a:pt x="106" y="81315"/>
                    <a:pt x="148" y="81315"/>
                  </a:cubicBezTo>
                  <a:cubicBezTo>
                    <a:pt x="172" y="81315"/>
                    <a:pt x="195" y="81308"/>
                    <a:pt x="215" y="81299"/>
                  </a:cubicBezTo>
                  <a:cubicBezTo>
                    <a:pt x="2008" y="80255"/>
                    <a:pt x="3105" y="78408"/>
                    <a:pt x="3186" y="76347"/>
                  </a:cubicBezTo>
                  <a:cubicBezTo>
                    <a:pt x="5193" y="75330"/>
                    <a:pt x="6424" y="73296"/>
                    <a:pt x="6424" y="71047"/>
                  </a:cubicBezTo>
                  <a:cubicBezTo>
                    <a:pt x="6424" y="68826"/>
                    <a:pt x="5193" y="66792"/>
                    <a:pt x="3186" y="65748"/>
                  </a:cubicBezTo>
                  <a:cubicBezTo>
                    <a:pt x="3105" y="63767"/>
                    <a:pt x="2088" y="61974"/>
                    <a:pt x="402" y="60930"/>
                  </a:cubicBezTo>
                  <a:cubicBezTo>
                    <a:pt x="2088" y="59859"/>
                    <a:pt x="3105" y="58093"/>
                    <a:pt x="3186" y="56085"/>
                  </a:cubicBezTo>
                  <a:cubicBezTo>
                    <a:pt x="5193" y="55068"/>
                    <a:pt x="6424" y="53034"/>
                    <a:pt x="6424" y="50786"/>
                  </a:cubicBezTo>
                  <a:cubicBezTo>
                    <a:pt x="6424" y="48537"/>
                    <a:pt x="5193" y="46530"/>
                    <a:pt x="3186" y="45486"/>
                  </a:cubicBezTo>
                  <a:cubicBezTo>
                    <a:pt x="3159" y="43586"/>
                    <a:pt x="2088" y="41739"/>
                    <a:pt x="402" y="40668"/>
                  </a:cubicBezTo>
                  <a:cubicBezTo>
                    <a:pt x="1901" y="39705"/>
                    <a:pt x="3320" y="37885"/>
                    <a:pt x="3186" y="35824"/>
                  </a:cubicBezTo>
                  <a:cubicBezTo>
                    <a:pt x="5193" y="34780"/>
                    <a:pt x="6424" y="32772"/>
                    <a:pt x="6424" y="30524"/>
                  </a:cubicBezTo>
                  <a:cubicBezTo>
                    <a:pt x="6424" y="28276"/>
                    <a:pt x="5193" y="26268"/>
                    <a:pt x="3186" y="25225"/>
                  </a:cubicBezTo>
                  <a:cubicBezTo>
                    <a:pt x="3105" y="23244"/>
                    <a:pt x="2062" y="21451"/>
                    <a:pt x="402" y="20407"/>
                  </a:cubicBezTo>
                  <a:cubicBezTo>
                    <a:pt x="2088" y="19336"/>
                    <a:pt x="3186" y="17436"/>
                    <a:pt x="3186" y="15616"/>
                  </a:cubicBezTo>
                  <a:cubicBezTo>
                    <a:pt x="3186" y="15589"/>
                    <a:pt x="3186" y="15562"/>
                    <a:pt x="3186" y="15562"/>
                  </a:cubicBezTo>
                  <a:cubicBezTo>
                    <a:pt x="5193" y="14518"/>
                    <a:pt x="6424" y="12511"/>
                    <a:pt x="6424" y="10263"/>
                  </a:cubicBezTo>
                  <a:cubicBezTo>
                    <a:pt x="6424" y="8014"/>
                    <a:pt x="5193" y="6007"/>
                    <a:pt x="3186" y="4963"/>
                  </a:cubicBezTo>
                  <a:cubicBezTo>
                    <a:pt x="3186" y="3036"/>
                    <a:pt x="2008" y="1055"/>
                    <a:pt x="215" y="11"/>
                  </a:cubicBezTo>
                  <a:cubicBezTo>
                    <a:pt x="200" y="4"/>
                    <a:pt x="184" y="1"/>
                    <a:pt x="16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91" name="Google Shape;2791;p117"/>
            <p:cNvSpPr/>
            <p:nvPr/>
          </p:nvSpPr>
          <p:spPr>
            <a:xfrm>
              <a:off x="839675" y="2845375"/>
              <a:ext cx="159950" cy="2032675"/>
            </a:xfrm>
            <a:custGeom>
              <a:rect b="b" l="l" r="r" t="t"/>
              <a:pathLst>
                <a:path extrusionOk="0" h="81307" w="6398">
                  <a:moveTo>
                    <a:pt x="119" y="1"/>
                  </a:moveTo>
                  <a:cubicBezTo>
                    <a:pt x="81" y="1"/>
                    <a:pt x="44" y="24"/>
                    <a:pt x="27" y="57"/>
                  </a:cubicBezTo>
                  <a:cubicBezTo>
                    <a:pt x="0" y="84"/>
                    <a:pt x="0" y="110"/>
                    <a:pt x="0" y="137"/>
                  </a:cubicBezTo>
                  <a:cubicBezTo>
                    <a:pt x="0" y="164"/>
                    <a:pt x="27" y="217"/>
                    <a:pt x="54" y="244"/>
                  </a:cubicBezTo>
                  <a:cubicBezTo>
                    <a:pt x="1794" y="1234"/>
                    <a:pt x="2971" y="3162"/>
                    <a:pt x="2918" y="5035"/>
                  </a:cubicBezTo>
                  <a:cubicBezTo>
                    <a:pt x="2918" y="5089"/>
                    <a:pt x="2945" y="5142"/>
                    <a:pt x="2998" y="5142"/>
                  </a:cubicBezTo>
                  <a:cubicBezTo>
                    <a:pt x="4925" y="6133"/>
                    <a:pt x="6156" y="8086"/>
                    <a:pt x="6156" y="10254"/>
                  </a:cubicBezTo>
                  <a:cubicBezTo>
                    <a:pt x="6156" y="12422"/>
                    <a:pt x="4925" y="14376"/>
                    <a:pt x="2998" y="15367"/>
                  </a:cubicBezTo>
                  <a:cubicBezTo>
                    <a:pt x="2945" y="15393"/>
                    <a:pt x="2918" y="15420"/>
                    <a:pt x="2918" y="15474"/>
                  </a:cubicBezTo>
                  <a:cubicBezTo>
                    <a:pt x="2971" y="17321"/>
                    <a:pt x="1847" y="19248"/>
                    <a:pt x="81" y="20265"/>
                  </a:cubicBezTo>
                  <a:cubicBezTo>
                    <a:pt x="54" y="20292"/>
                    <a:pt x="27" y="20318"/>
                    <a:pt x="0" y="20345"/>
                  </a:cubicBezTo>
                  <a:cubicBezTo>
                    <a:pt x="0" y="20425"/>
                    <a:pt x="27" y="20479"/>
                    <a:pt x="54" y="20506"/>
                  </a:cubicBezTo>
                  <a:cubicBezTo>
                    <a:pt x="1794" y="21496"/>
                    <a:pt x="2864" y="23289"/>
                    <a:pt x="2918" y="25297"/>
                  </a:cubicBezTo>
                  <a:cubicBezTo>
                    <a:pt x="2918" y="25350"/>
                    <a:pt x="2945" y="25404"/>
                    <a:pt x="2998" y="25404"/>
                  </a:cubicBezTo>
                  <a:cubicBezTo>
                    <a:pt x="4925" y="26394"/>
                    <a:pt x="6156" y="28348"/>
                    <a:pt x="6156" y="30516"/>
                  </a:cubicBezTo>
                  <a:cubicBezTo>
                    <a:pt x="6156" y="32684"/>
                    <a:pt x="4925" y="34665"/>
                    <a:pt x="2998" y="35628"/>
                  </a:cubicBezTo>
                  <a:cubicBezTo>
                    <a:pt x="2945" y="35655"/>
                    <a:pt x="2918" y="35709"/>
                    <a:pt x="2918" y="35762"/>
                  </a:cubicBezTo>
                  <a:cubicBezTo>
                    <a:pt x="3078" y="37823"/>
                    <a:pt x="1606" y="39643"/>
                    <a:pt x="81" y="40526"/>
                  </a:cubicBezTo>
                  <a:cubicBezTo>
                    <a:pt x="54" y="40553"/>
                    <a:pt x="27" y="40580"/>
                    <a:pt x="0" y="40633"/>
                  </a:cubicBezTo>
                  <a:cubicBezTo>
                    <a:pt x="0" y="40687"/>
                    <a:pt x="27" y="40741"/>
                    <a:pt x="54" y="40767"/>
                  </a:cubicBezTo>
                  <a:cubicBezTo>
                    <a:pt x="1794" y="41784"/>
                    <a:pt x="2918" y="43631"/>
                    <a:pt x="2918" y="45532"/>
                  </a:cubicBezTo>
                  <a:cubicBezTo>
                    <a:pt x="2918" y="45558"/>
                    <a:pt x="2918" y="45558"/>
                    <a:pt x="2918" y="45558"/>
                  </a:cubicBezTo>
                  <a:cubicBezTo>
                    <a:pt x="2918" y="45612"/>
                    <a:pt x="2945" y="45665"/>
                    <a:pt x="2998" y="45692"/>
                  </a:cubicBezTo>
                  <a:cubicBezTo>
                    <a:pt x="4925" y="46656"/>
                    <a:pt x="6156" y="48610"/>
                    <a:pt x="6156" y="50778"/>
                  </a:cubicBezTo>
                  <a:cubicBezTo>
                    <a:pt x="6156" y="52972"/>
                    <a:pt x="4925" y="54926"/>
                    <a:pt x="2998" y="55890"/>
                  </a:cubicBezTo>
                  <a:cubicBezTo>
                    <a:pt x="2945" y="55917"/>
                    <a:pt x="2918" y="55970"/>
                    <a:pt x="2918" y="55997"/>
                  </a:cubicBezTo>
                  <a:cubicBezTo>
                    <a:pt x="2864" y="58004"/>
                    <a:pt x="1820" y="59798"/>
                    <a:pt x="81" y="60815"/>
                  </a:cubicBezTo>
                  <a:cubicBezTo>
                    <a:pt x="54" y="60815"/>
                    <a:pt x="27" y="60841"/>
                    <a:pt x="0" y="60895"/>
                  </a:cubicBezTo>
                  <a:cubicBezTo>
                    <a:pt x="0" y="60949"/>
                    <a:pt x="27" y="61002"/>
                    <a:pt x="54" y="61029"/>
                  </a:cubicBezTo>
                  <a:cubicBezTo>
                    <a:pt x="1794" y="62046"/>
                    <a:pt x="2864" y="63839"/>
                    <a:pt x="2918" y="65847"/>
                  </a:cubicBezTo>
                  <a:cubicBezTo>
                    <a:pt x="2918" y="65873"/>
                    <a:pt x="2945" y="65927"/>
                    <a:pt x="2998" y="65954"/>
                  </a:cubicBezTo>
                  <a:cubicBezTo>
                    <a:pt x="4925" y="66917"/>
                    <a:pt x="6156" y="68871"/>
                    <a:pt x="6156" y="71066"/>
                  </a:cubicBezTo>
                  <a:cubicBezTo>
                    <a:pt x="6156" y="73234"/>
                    <a:pt x="4925" y="75188"/>
                    <a:pt x="2998" y="76151"/>
                  </a:cubicBezTo>
                  <a:cubicBezTo>
                    <a:pt x="2945" y="76178"/>
                    <a:pt x="2918" y="76232"/>
                    <a:pt x="2918" y="76285"/>
                  </a:cubicBezTo>
                  <a:cubicBezTo>
                    <a:pt x="2864" y="78266"/>
                    <a:pt x="1794" y="80059"/>
                    <a:pt x="81" y="81076"/>
                  </a:cubicBezTo>
                  <a:cubicBezTo>
                    <a:pt x="0" y="81103"/>
                    <a:pt x="0" y="81183"/>
                    <a:pt x="27" y="81237"/>
                  </a:cubicBezTo>
                  <a:cubicBezTo>
                    <a:pt x="44" y="81288"/>
                    <a:pt x="83" y="81306"/>
                    <a:pt x="122" y="81306"/>
                  </a:cubicBezTo>
                  <a:cubicBezTo>
                    <a:pt x="145" y="81306"/>
                    <a:pt x="168" y="81300"/>
                    <a:pt x="188" y="81290"/>
                  </a:cubicBezTo>
                  <a:cubicBezTo>
                    <a:pt x="1981" y="80247"/>
                    <a:pt x="3105" y="78400"/>
                    <a:pt x="3159" y="76366"/>
                  </a:cubicBezTo>
                  <a:cubicBezTo>
                    <a:pt x="5166" y="75322"/>
                    <a:pt x="6397" y="73288"/>
                    <a:pt x="6397" y="71066"/>
                  </a:cubicBezTo>
                  <a:cubicBezTo>
                    <a:pt x="6397" y="68818"/>
                    <a:pt x="5166" y="66783"/>
                    <a:pt x="3159" y="65766"/>
                  </a:cubicBezTo>
                  <a:cubicBezTo>
                    <a:pt x="3105" y="63759"/>
                    <a:pt x="2061" y="61992"/>
                    <a:pt x="375" y="60922"/>
                  </a:cubicBezTo>
                  <a:cubicBezTo>
                    <a:pt x="2061" y="59878"/>
                    <a:pt x="3105" y="58085"/>
                    <a:pt x="3159" y="56077"/>
                  </a:cubicBezTo>
                  <a:cubicBezTo>
                    <a:pt x="5166" y="55060"/>
                    <a:pt x="6397" y="53026"/>
                    <a:pt x="6397" y="50778"/>
                  </a:cubicBezTo>
                  <a:cubicBezTo>
                    <a:pt x="6397" y="48556"/>
                    <a:pt x="5166" y="46522"/>
                    <a:pt x="3159" y="45505"/>
                  </a:cubicBezTo>
                  <a:cubicBezTo>
                    <a:pt x="3159" y="43604"/>
                    <a:pt x="2061" y="41731"/>
                    <a:pt x="375" y="40660"/>
                  </a:cubicBezTo>
                  <a:cubicBezTo>
                    <a:pt x="1901" y="39697"/>
                    <a:pt x="3292" y="37877"/>
                    <a:pt x="3185" y="35816"/>
                  </a:cubicBezTo>
                  <a:cubicBezTo>
                    <a:pt x="5166" y="34799"/>
                    <a:pt x="6397" y="32764"/>
                    <a:pt x="6397" y="30516"/>
                  </a:cubicBezTo>
                  <a:cubicBezTo>
                    <a:pt x="6397" y="28268"/>
                    <a:pt x="5166" y="26260"/>
                    <a:pt x="3159" y="25216"/>
                  </a:cubicBezTo>
                  <a:cubicBezTo>
                    <a:pt x="3078" y="23236"/>
                    <a:pt x="2035" y="21442"/>
                    <a:pt x="375" y="20399"/>
                  </a:cubicBezTo>
                  <a:cubicBezTo>
                    <a:pt x="2061" y="19328"/>
                    <a:pt x="3159" y="17454"/>
                    <a:pt x="3159" y="15608"/>
                  </a:cubicBezTo>
                  <a:cubicBezTo>
                    <a:pt x="3159" y="15581"/>
                    <a:pt x="3159" y="15581"/>
                    <a:pt x="3159" y="15554"/>
                  </a:cubicBezTo>
                  <a:cubicBezTo>
                    <a:pt x="5166" y="14510"/>
                    <a:pt x="6397" y="12503"/>
                    <a:pt x="6397" y="10254"/>
                  </a:cubicBezTo>
                  <a:cubicBezTo>
                    <a:pt x="6397" y="8006"/>
                    <a:pt x="5166" y="5999"/>
                    <a:pt x="3159" y="4955"/>
                  </a:cubicBezTo>
                  <a:cubicBezTo>
                    <a:pt x="3159" y="3028"/>
                    <a:pt x="1981" y="1047"/>
                    <a:pt x="188" y="30"/>
                  </a:cubicBezTo>
                  <a:cubicBezTo>
                    <a:pt x="167" y="10"/>
                    <a:pt x="143" y="1"/>
                    <a:pt x="11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92" name="Google Shape;2792;p117"/>
            <p:cNvSpPr/>
            <p:nvPr/>
          </p:nvSpPr>
          <p:spPr>
            <a:xfrm>
              <a:off x="685775" y="2593575"/>
              <a:ext cx="159950" cy="2032875"/>
            </a:xfrm>
            <a:custGeom>
              <a:rect b="b" l="l" r="r" t="t"/>
              <a:pathLst>
                <a:path extrusionOk="0" h="81315" w="6398">
                  <a:moveTo>
                    <a:pt x="140" y="1"/>
                  </a:moveTo>
                  <a:cubicBezTo>
                    <a:pt x="95" y="1"/>
                    <a:pt x="47" y="26"/>
                    <a:pt x="27" y="65"/>
                  </a:cubicBezTo>
                  <a:cubicBezTo>
                    <a:pt x="27" y="92"/>
                    <a:pt x="0" y="118"/>
                    <a:pt x="0" y="118"/>
                  </a:cubicBezTo>
                  <a:cubicBezTo>
                    <a:pt x="0" y="172"/>
                    <a:pt x="27" y="225"/>
                    <a:pt x="81" y="225"/>
                  </a:cubicBezTo>
                  <a:cubicBezTo>
                    <a:pt x="1820" y="1243"/>
                    <a:pt x="2944" y="3170"/>
                    <a:pt x="2918" y="5043"/>
                  </a:cubicBezTo>
                  <a:cubicBezTo>
                    <a:pt x="2918" y="5070"/>
                    <a:pt x="2944" y="5124"/>
                    <a:pt x="2998" y="5150"/>
                  </a:cubicBezTo>
                  <a:cubicBezTo>
                    <a:pt x="4952" y="6141"/>
                    <a:pt x="6156" y="8095"/>
                    <a:pt x="6156" y="10263"/>
                  </a:cubicBezTo>
                  <a:cubicBezTo>
                    <a:pt x="6156" y="12431"/>
                    <a:pt x="4952" y="14384"/>
                    <a:pt x="2998" y="15375"/>
                  </a:cubicBezTo>
                  <a:cubicBezTo>
                    <a:pt x="2944" y="15402"/>
                    <a:pt x="2918" y="15428"/>
                    <a:pt x="2918" y="15482"/>
                  </a:cubicBezTo>
                  <a:cubicBezTo>
                    <a:pt x="2998" y="17329"/>
                    <a:pt x="1847" y="19256"/>
                    <a:pt x="81" y="20273"/>
                  </a:cubicBezTo>
                  <a:cubicBezTo>
                    <a:pt x="54" y="20300"/>
                    <a:pt x="27" y="20326"/>
                    <a:pt x="27" y="20353"/>
                  </a:cubicBezTo>
                  <a:cubicBezTo>
                    <a:pt x="0" y="20407"/>
                    <a:pt x="27" y="20460"/>
                    <a:pt x="81" y="20514"/>
                  </a:cubicBezTo>
                  <a:cubicBezTo>
                    <a:pt x="1794" y="21504"/>
                    <a:pt x="2864" y="23297"/>
                    <a:pt x="2918" y="25305"/>
                  </a:cubicBezTo>
                  <a:cubicBezTo>
                    <a:pt x="2918" y="25358"/>
                    <a:pt x="2944" y="25385"/>
                    <a:pt x="2998" y="25412"/>
                  </a:cubicBezTo>
                  <a:cubicBezTo>
                    <a:pt x="4952" y="26402"/>
                    <a:pt x="6156" y="28356"/>
                    <a:pt x="6156" y="30524"/>
                  </a:cubicBezTo>
                  <a:cubicBezTo>
                    <a:pt x="6156" y="32692"/>
                    <a:pt x="4952" y="34646"/>
                    <a:pt x="2998" y="35636"/>
                  </a:cubicBezTo>
                  <a:cubicBezTo>
                    <a:pt x="2944" y="35663"/>
                    <a:pt x="2918" y="35717"/>
                    <a:pt x="2918" y="35770"/>
                  </a:cubicBezTo>
                  <a:cubicBezTo>
                    <a:pt x="3078" y="37831"/>
                    <a:pt x="1633" y="39651"/>
                    <a:pt x="81" y="40535"/>
                  </a:cubicBezTo>
                  <a:cubicBezTo>
                    <a:pt x="54" y="40561"/>
                    <a:pt x="27" y="40588"/>
                    <a:pt x="27" y="40615"/>
                  </a:cubicBezTo>
                  <a:cubicBezTo>
                    <a:pt x="0" y="40668"/>
                    <a:pt x="27" y="40749"/>
                    <a:pt x="81" y="40775"/>
                  </a:cubicBezTo>
                  <a:cubicBezTo>
                    <a:pt x="1820" y="41766"/>
                    <a:pt x="2918" y="43639"/>
                    <a:pt x="2918" y="45540"/>
                  </a:cubicBezTo>
                  <a:lnTo>
                    <a:pt x="2918" y="45566"/>
                  </a:lnTo>
                  <a:cubicBezTo>
                    <a:pt x="2918" y="45620"/>
                    <a:pt x="2944" y="45674"/>
                    <a:pt x="2998" y="45674"/>
                  </a:cubicBezTo>
                  <a:cubicBezTo>
                    <a:pt x="4952" y="46664"/>
                    <a:pt x="6156" y="48618"/>
                    <a:pt x="6156" y="50786"/>
                  </a:cubicBezTo>
                  <a:cubicBezTo>
                    <a:pt x="6156" y="52954"/>
                    <a:pt x="4952" y="54934"/>
                    <a:pt x="2998" y="55898"/>
                  </a:cubicBezTo>
                  <a:cubicBezTo>
                    <a:pt x="2944" y="55925"/>
                    <a:pt x="2918" y="55952"/>
                    <a:pt x="2918" y="56005"/>
                  </a:cubicBezTo>
                  <a:cubicBezTo>
                    <a:pt x="2891" y="58012"/>
                    <a:pt x="1820" y="59806"/>
                    <a:pt x="81" y="60796"/>
                  </a:cubicBezTo>
                  <a:cubicBezTo>
                    <a:pt x="54" y="60823"/>
                    <a:pt x="27" y="60850"/>
                    <a:pt x="27" y="60903"/>
                  </a:cubicBezTo>
                  <a:cubicBezTo>
                    <a:pt x="0" y="60957"/>
                    <a:pt x="27" y="61010"/>
                    <a:pt x="81" y="61037"/>
                  </a:cubicBezTo>
                  <a:cubicBezTo>
                    <a:pt x="1820" y="62054"/>
                    <a:pt x="2891" y="63847"/>
                    <a:pt x="2918" y="65828"/>
                  </a:cubicBezTo>
                  <a:cubicBezTo>
                    <a:pt x="2918" y="65882"/>
                    <a:pt x="2944" y="65935"/>
                    <a:pt x="2998" y="65962"/>
                  </a:cubicBezTo>
                  <a:cubicBezTo>
                    <a:pt x="4952" y="66925"/>
                    <a:pt x="6156" y="68879"/>
                    <a:pt x="6156" y="71047"/>
                  </a:cubicBezTo>
                  <a:cubicBezTo>
                    <a:pt x="6156" y="73242"/>
                    <a:pt x="4952" y="75196"/>
                    <a:pt x="2998" y="76160"/>
                  </a:cubicBezTo>
                  <a:cubicBezTo>
                    <a:pt x="2944" y="76186"/>
                    <a:pt x="2918" y="76240"/>
                    <a:pt x="2918" y="76267"/>
                  </a:cubicBezTo>
                  <a:cubicBezTo>
                    <a:pt x="2891" y="78274"/>
                    <a:pt x="1820" y="80067"/>
                    <a:pt x="81" y="81084"/>
                  </a:cubicBezTo>
                  <a:cubicBezTo>
                    <a:pt x="27" y="81111"/>
                    <a:pt x="0" y="81191"/>
                    <a:pt x="27" y="81245"/>
                  </a:cubicBezTo>
                  <a:cubicBezTo>
                    <a:pt x="61" y="81296"/>
                    <a:pt x="95" y="81315"/>
                    <a:pt x="136" y="81315"/>
                  </a:cubicBezTo>
                  <a:cubicBezTo>
                    <a:pt x="159" y="81315"/>
                    <a:pt x="185" y="81308"/>
                    <a:pt x="214" y="81299"/>
                  </a:cubicBezTo>
                  <a:cubicBezTo>
                    <a:pt x="2008" y="80255"/>
                    <a:pt x="3105" y="78408"/>
                    <a:pt x="3185" y="76347"/>
                  </a:cubicBezTo>
                  <a:cubicBezTo>
                    <a:pt x="5166" y="75330"/>
                    <a:pt x="6397" y="73296"/>
                    <a:pt x="6397" y="71047"/>
                  </a:cubicBezTo>
                  <a:cubicBezTo>
                    <a:pt x="6397" y="68826"/>
                    <a:pt x="5166" y="66792"/>
                    <a:pt x="3185" y="65748"/>
                  </a:cubicBezTo>
                  <a:cubicBezTo>
                    <a:pt x="3105" y="63767"/>
                    <a:pt x="2061" y="61974"/>
                    <a:pt x="375" y="60930"/>
                  </a:cubicBezTo>
                  <a:cubicBezTo>
                    <a:pt x="2061" y="59859"/>
                    <a:pt x="3105" y="58093"/>
                    <a:pt x="3185" y="56085"/>
                  </a:cubicBezTo>
                  <a:cubicBezTo>
                    <a:pt x="5166" y="55068"/>
                    <a:pt x="6397" y="53034"/>
                    <a:pt x="6397" y="50786"/>
                  </a:cubicBezTo>
                  <a:cubicBezTo>
                    <a:pt x="6397" y="48537"/>
                    <a:pt x="5166" y="46530"/>
                    <a:pt x="3185" y="45486"/>
                  </a:cubicBezTo>
                  <a:cubicBezTo>
                    <a:pt x="3159" y="43586"/>
                    <a:pt x="2088" y="41739"/>
                    <a:pt x="375" y="40668"/>
                  </a:cubicBezTo>
                  <a:cubicBezTo>
                    <a:pt x="1901" y="39705"/>
                    <a:pt x="3292" y="37885"/>
                    <a:pt x="3185" y="35824"/>
                  </a:cubicBezTo>
                  <a:cubicBezTo>
                    <a:pt x="5166" y="34780"/>
                    <a:pt x="6397" y="32772"/>
                    <a:pt x="6397" y="30524"/>
                  </a:cubicBezTo>
                  <a:cubicBezTo>
                    <a:pt x="6397" y="28276"/>
                    <a:pt x="5166" y="26268"/>
                    <a:pt x="3185" y="25225"/>
                  </a:cubicBezTo>
                  <a:cubicBezTo>
                    <a:pt x="3078" y="23244"/>
                    <a:pt x="2061" y="21451"/>
                    <a:pt x="375" y="20407"/>
                  </a:cubicBezTo>
                  <a:cubicBezTo>
                    <a:pt x="2088" y="19336"/>
                    <a:pt x="3185" y="17436"/>
                    <a:pt x="3185" y="15616"/>
                  </a:cubicBezTo>
                  <a:cubicBezTo>
                    <a:pt x="3185" y="15589"/>
                    <a:pt x="3185" y="15589"/>
                    <a:pt x="3185" y="15562"/>
                  </a:cubicBezTo>
                  <a:cubicBezTo>
                    <a:pt x="5166" y="14518"/>
                    <a:pt x="6397" y="12511"/>
                    <a:pt x="6397" y="10263"/>
                  </a:cubicBezTo>
                  <a:cubicBezTo>
                    <a:pt x="6397" y="8014"/>
                    <a:pt x="5166" y="6007"/>
                    <a:pt x="3185" y="4963"/>
                  </a:cubicBezTo>
                  <a:cubicBezTo>
                    <a:pt x="3185" y="3036"/>
                    <a:pt x="1981" y="1055"/>
                    <a:pt x="188" y="11"/>
                  </a:cubicBezTo>
                  <a:cubicBezTo>
                    <a:pt x="173" y="4"/>
                    <a:pt x="157" y="1"/>
                    <a:pt x="14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93" name="Google Shape;2793;p117"/>
            <p:cNvSpPr/>
            <p:nvPr/>
          </p:nvSpPr>
          <p:spPr>
            <a:xfrm>
              <a:off x="531875" y="2845375"/>
              <a:ext cx="160600" cy="2032675"/>
            </a:xfrm>
            <a:custGeom>
              <a:rect b="b" l="l" r="r" t="t"/>
              <a:pathLst>
                <a:path extrusionOk="0" h="81307" w="6424">
                  <a:moveTo>
                    <a:pt x="144" y="1"/>
                  </a:moveTo>
                  <a:cubicBezTo>
                    <a:pt x="103" y="1"/>
                    <a:pt x="60" y="24"/>
                    <a:pt x="27" y="57"/>
                  </a:cubicBezTo>
                  <a:cubicBezTo>
                    <a:pt x="27" y="84"/>
                    <a:pt x="27" y="110"/>
                    <a:pt x="27" y="137"/>
                  </a:cubicBezTo>
                  <a:cubicBezTo>
                    <a:pt x="27" y="164"/>
                    <a:pt x="54" y="217"/>
                    <a:pt x="80" y="244"/>
                  </a:cubicBezTo>
                  <a:cubicBezTo>
                    <a:pt x="1820" y="1234"/>
                    <a:pt x="2971" y="3162"/>
                    <a:pt x="2944" y="5035"/>
                  </a:cubicBezTo>
                  <a:cubicBezTo>
                    <a:pt x="2944" y="5089"/>
                    <a:pt x="2971" y="5142"/>
                    <a:pt x="2998" y="5142"/>
                  </a:cubicBezTo>
                  <a:cubicBezTo>
                    <a:pt x="4952" y="6133"/>
                    <a:pt x="6156" y="8086"/>
                    <a:pt x="6156" y="10254"/>
                  </a:cubicBezTo>
                  <a:cubicBezTo>
                    <a:pt x="6156" y="12422"/>
                    <a:pt x="4952" y="14376"/>
                    <a:pt x="2998" y="15367"/>
                  </a:cubicBezTo>
                  <a:cubicBezTo>
                    <a:pt x="2971" y="15393"/>
                    <a:pt x="2944" y="15447"/>
                    <a:pt x="2944" y="15474"/>
                  </a:cubicBezTo>
                  <a:cubicBezTo>
                    <a:pt x="2998" y="17321"/>
                    <a:pt x="1847" y="19248"/>
                    <a:pt x="107" y="20265"/>
                  </a:cubicBezTo>
                  <a:cubicBezTo>
                    <a:pt x="54" y="20292"/>
                    <a:pt x="27" y="20318"/>
                    <a:pt x="27" y="20345"/>
                  </a:cubicBezTo>
                  <a:cubicBezTo>
                    <a:pt x="0" y="20425"/>
                    <a:pt x="27" y="20479"/>
                    <a:pt x="80" y="20506"/>
                  </a:cubicBezTo>
                  <a:cubicBezTo>
                    <a:pt x="1793" y="21496"/>
                    <a:pt x="2864" y="23289"/>
                    <a:pt x="2944" y="25297"/>
                  </a:cubicBezTo>
                  <a:cubicBezTo>
                    <a:pt x="2944" y="25350"/>
                    <a:pt x="2971" y="25404"/>
                    <a:pt x="2998" y="25404"/>
                  </a:cubicBezTo>
                  <a:cubicBezTo>
                    <a:pt x="4952" y="26394"/>
                    <a:pt x="6156" y="28348"/>
                    <a:pt x="6156" y="30516"/>
                  </a:cubicBezTo>
                  <a:cubicBezTo>
                    <a:pt x="6156" y="32684"/>
                    <a:pt x="4952" y="34665"/>
                    <a:pt x="2998" y="35628"/>
                  </a:cubicBezTo>
                  <a:cubicBezTo>
                    <a:pt x="2971" y="35655"/>
                    <a:pt x="2944" y="35709"/>
                    <a:pt x="2944" y="35762"/>
                  </a:cubicBezTo>
                  <a:cubicBezTo>
                    <a:pt x="3105" y="37823"/>
                    <a:pt x="1633" y="39643"/>
                    <a:pt x="107" y="40526"/>
                  </a:cubicBezTo>
                  <a:cubicBezTo>
                    <a:pt x="54" y="40553"/>
                    <a:pt x="27" y="40580"/>
                    <a:pt x="27" y="40633"/>
                  </a:cubicBezTo>
                  <a:cubicBezTo>
                    <a:pt x="0" y="40687"/>
                    <a:pt x="27" y="40741"/>
                    <a:pt x="80" y="40767"/>
                  </a:cubicBezTo>
                  <a:cubicBezTo>
                    <a:pt x="1820" y="41784"/>
                    <a:pt x="2944" y="43631"/>
                    <a:pt x="2944" y="45532"/>
                  </a:cubicBezTo>
                  <a:lnTo>
                    <a:pt x="2944" y="45558"/>
                  </a:lnTo>
                  <a:cubicBezTo>
                    <a:pt x="2918" y="45612"/>
                    <a:pt x="2971" y="45665"/>
                    <a:pt x="2998" y="45692"/>
                  </a:cubicBezTo>
                  <a:cubicBezTo>
                    <a:pt x="4952" y="46656"/>
                    <a:pt x="6156" y="48610"/>
                    <a:pt x="6156" y="50778"/>
                  </a:cubicBezTo>
                  <a:cubicBezTo>
                    <a:pt x="6156" y="52972"/>
                    <a:pt x="4952" y="54926"/>
                    <a:pt x="2998" y="55890"/>
                  </a:cubicBezTo>
                  <a:cubicBezTo>
                    <a:pt x="2971" y="55917"/>
                    <a:pt x="2944" y="55970"/>
                    <a:pt x="2944" y="55997"/>
                  </a:cubicBezTo>
                  <a:cubicBezTo>
                    <a:pt x="2891" y="58004"/>
                    <a:pt x="1820" y="59798"/>
                    <a:pt x="107" y="60815"/>
                  </a:cubicBezTo>
                  <a:cubicBezTo>
                    <a:pt x="54" y="60815"/>
                    <a:pt x="27" y="60841"/>
                    <a:pt x="27" y="60895"/>
                  </a:cubicBezTo>
                  <a:cubicBezTo>
                    <a:pt x="0" y="60949"/>
                    <a:pt x="27" y="61002"/>
                    <a:pt x="80" y="61029"/>
                  </a:cubicBezTo>
                  <a:cubicBezTo>
                    <a:pt x="1820" y="62046"/>
                    <a:pt x="2891" y="63839"/>
                    <a:pt x="2944" y="65847"/>
                  </a:cubicBezTo>
                  <a:cubicBezTo>
                    <a:pt x="2944" y="65873"/>
                    <a:pt x="2971" y="65927"/>
                    <a:pt x="2998" y="65954"/>
                  </a:cubicBezTo>
                  <a:cubicBezTo>
                    <a:pt x="4952" y="66917"/>
                    <a:pt x="6156" y="68871"/>
                    <a:pt x="6156" y="71066"/>
                  </a:cubicBezTo>
                  <a:cubicBezTo>
                    <a:pt x="6156" y="73234"/>
                    <a:pt x="4952" y="75188"/>
                    <a:pt x="2998" y="76151"/>
                  </a:cubicBezTo>
                  <a:cubicBezTo>
                    <a:pt x="2971" y="76178"/>
                    <a:pt x="2944" y="76232"/>
                    <a:pt x="2944" y="76285"/>
                  </a:cubicBezTo>
                  <a:cubicBezTo>
                    <a:pt x="2891" y="78266"/>
                    <a:pt x="1820" y="80059"/>
                    <a:pt x="80" y="81076"/>
                  </a:cubicBezTo>
                  <a:cubicBezTo>
                    <a:pt x="27" y="81103"/>
                    <a:pt x="0" y="81183"/>
                    <a:pt x="54" y="81237"/>
                  </a:cubicBezTo>
                  <a:cubicBezTo>
                    <a:pt x="71" y="81288"/>
                    <a:pt x="109" y="81306"/>
                    <a:pt x="149" y="81306"/>
                  </a:cubicBezTo>
                  <a:cubicBezTo>
                    <a:pt x="171" y="81306"/>
                    <a:pt x="195" y="81300"/>
                    <a:pt x="214" y="81290"/>
                  </a:cubicBezTo>
                  <a:cubicBezTo>
                    <a:pt x="2008" y="80247"/>
                    <a:pt x="3105" y="78400"/>
                    <a:pt x="3185" y="76366"/>
                  </a:cubicBezTo>
                  <a:cubicBezTo>
                    <a:pt x="5193" y="75322"/>
                    <a:pt x="6424" y="73288"/>
                    <a:pt x="6424" y="71066"/>
                  </a:cubicBezTo>
                  <a:cubicBezTo>
                    <a:pt x="6424" y="68818"/>
                    <a:pt x="5193" y="66783"/>
                    <a:pt x="3185" y="65766"/>
                  </a:cubicBezTo>
                  <a:cubicBezTo>
                    <a:pt x="3105" y="63759"/>
                    <a:pt x="2088" y="61992"/>
                    <a:pt x="402" y="60922"/>
                  </a:cubicBezTo>
                  <a:cubicBezTo>
                    <a:pt x="2088" y="59878"/>
                    <a:pt x="3105" y="58085"/>
                    <a:pt x="3185" y="56077"/>
                  </a:cubicBezTo>
                  <a:cubicBezTo>
                    <a:pt x="5193" y="55060"/>
                    <a:pt x="6424" y="53026"/>
                    <a:pt x="6424" y="50778"/>
                  </a:cubicBezTo>
                  <a:cubicBezTo>
                    <a:pt x="6424" y="48556"/>
                    <a:pt x="5193" y="46522"/>
                    <a:pt x="3185" y="45505"/>
                  </a:cubicBezTo>
                  <a:cubicBezTo>
                    <a:pt x="3185" y="43604"/>
                    <a:pt x="2088" y="41731"/>
                    <a:pt x="402" y="40660"/>
                  </a:cubicBezTo>
                  <a:cubicBezTo>
                    <a:pt x="1900" y="39697"/>
                    <a:pt x="3319" y="37877"/>
                    <a:pt x="3185" y="35816"/>
                  </a:cubicBezTo>
                  <a:cubicBezTo>
                    <a:pt x="5193" y="34799"/>
                    <a:pt x="6424" y="32764"/>
                    <a:pt x="6424" y="30516"/>
                  </a:cubicBezTo>
                  <a:cubicBezTo>
                    <a:pt x="6424" y="28268"/>
                    <a:pt x="5193" y="26260"/>
                    <a:pt x="3185" y="25216"/>
                  </a:cubicBezTo>
                  <a:cubicBezTo>
                    <a:pt x="3105" y="23236"/>
                    <a:pt x="2061" y="21442"/>
                    <a:pt x="402" y="20399"/>
                  </a:cubicBezTo>
                  <a:cubicBezTo>
                    <a:pt x="2088" y="19328"/>
                    <a:pt x="3185" y="17454"/>
                    <a:pt x="3185" y="15608"/>
                  </a:cubicBezTo>
                  <a:cubicBezTo>
                    <a:pt x="3185" y="15581"/>
                    <a:pt x="3185" y="15581"/>
                    <a:pt x="3185" y="15554"/>
                  </a:cubicBezTo>
                  <a:cubicBezTo>
                    <a:pt x="5193" y="14510"/>
                    <a:pt x="6424" y="12503"/>
                    <a:pt x="6424" y="10254"/>
                  </a:cubicBezTo>
                  <a:cubicBezTo>
                    <a:pt x="6424" y="8006"/>
                    <a:pt x="5193" y="5999"/>
                    <a:pt x="3185" y="4955"/>
                  </a:cubicBezTo>
                  <a:cubicBezTo>
                    <a:pt x="3185" y="3028"/>
                    <a:pt x="2008" y="1047"/>
                    <a:pt x="214" y="30"/>
                  </a:cubicBezTo>
                  <a:cubicBezTo>
                    <a:pt x="194" y="10"/>
                    <a:pt x="169" y="1"/>
                    <a:pt x="14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94" name="Google Shape;2794;p117"/>
            <p:cNvSpPr/>
            <p:nvPr/>
          </p:nvSpPr>
          <p:spPr>
            <a:xfrm>
              <a:off x="378625" y="2593575"/>
              <a:ext cx="159950" cy="2032875"/>
            </a:xfrm>
            <a:custGeom>
              <a:rect b="b" l="l" r="r" t="t"/>
              <a:pathLst>
                <a:path extrusionOk="0" h="81315" w="6398">
                  <a:moveTo>
                    <a:pt x="141" y="1"/>
                  </a:moveTo>
                  <a:cubicBezTo>
                    <a:pt x="95" y="1"/>
                    <a:pt x="47" y="26"/>
                    <a:pt x="28" y="65"/>
                  </a:cubicBezTo>
                  <a:cubicBezTo>
                    <a:pt x="1" y="92"/>
                    <a:pt x="1" y="118"/>
                    <a:pt x="1" y="118"/>
                  </a:cubicBezTo>
                  <a:cubicBezTo>
                    <a:pt x="1" y="172"/>
                    <a:pt x="28" y="225"/>
                    <a:pt x="54" y="225"/>
                  </a:cubicBezTo>
                  <a:cubicBezTo>
                    <a:pt x="1794" y="1243"/>
                    <a:pt x="2918" y="3116"/>
                    <a:pt x="2918" y="4963"/>
                  </a:cubicBezTo>
                  <a:cubicBezTo>
                    <a:pt x="2918" y="4990"/>
                    <a:pt x="2918" y="5017"/>
                    <a:pt x="2918" y="5043"/>
                  </a:cubicBezTo>
                  <a:cubicBezTo>
                    <a:pt x="2918" y="5070"/>
                    <a:pt x="2945" y="5124"/>
                    <a:pt x="2999" y="5150"/>
                  </a:cubicBezTo>
                  <a:cubicBezTo>
                    <a:pt x="4952" y="6141"/>
                    <a:pt x="6157" y="8095"/>
                    <a:pt x="6157" y="10263"/>
                  </a:cubicBezTo>
                  <a:cubicBezTo>
                    <a:pt x="6157" y="12431"/>
                    <a:pt x="4952" y="14384"/>
                    <a:pt x="2999" y="15375"/>
                  </a:cubicBezTo>
                  <a:cubicBezTo>
                    <a:pt x="2945" y="15402"/>
                    <a:pt x="2918" y="15428"/>
                    <a:pt x="2918" y="15482"/>
                  </a:cubicBezTo>
                  <a:cubicBezTo>
                    <a:pt x="2972" y="17329"/>
                    <a:pt x="1848" y="19256"/>
                    <a:pt x="81" y="20273"/>
                  </a:cubicBezTo>
                  <a:cubicBezTo>
                    <a:pt x="54" y="20300"/>
                    <a:pt x="28" y="20326"/>
                    <a:pt x="1" y="20353"/>
                  </a:cubicBezTo>
                  <a:cubicBezTo>
                    <a:pt x="1" y="20407"/>
                    <a:pt x="28" y="20487"/>
                    <a:pt x="54" y="20514"/>
                  </a:cubicBezTo>
                  <a:cubicBezTo>
                    <a:pt x="1794" y="21504"/>
                    <a:pt x="2865" y="23297"/>
                    <a:pt x="2918" y="25305"/>
                  </a:cubicBezTo>
                  <a:cubicBezTo>
                    <a:pt x="2918" y="25358"/>
                    <a:pt x="2945" y="25412"/>
                    <a:pt x="2999" y="25412"/>
                  </a:cubicBezTo>
                  <a:cubicBezTo>
                    <a:pt x="4952" y="26402"/>
                    <a:pt x="6157" y="28356"/>
                    <a:pt x="6157" y="30524"/>
                  </a:cubicBezTo>
                  <a:cubicBezTo>
                    <a:pt x="6157" y="32692"/>
                    <a:pt x="4952" y="34646"/>
                    <a:pt x="2999" y="35636"/>
                  </a:cubicBezTo>
                  <a:cubicBezTo>
                    <a:pt x="2945" y="35663"/>
                    <a:pt x="2918" y="35717"/>
                    <a:pt x="2918" y="35770"/>
                  </a:cubicBezTo>
                  <a:cubicBezTo>
                    <a:pt x="3079" y="37831"/>
                    <a:pt x="1607" y="39651"/>
                    <a:pt x="81" y="40535"/>
                  </a:cubicBezTo>
                  <a:cubicBezTo>
                    <a:pt x="54" y="40561"/>
                    <a:pt x="28" y="40588"/>
                    <a:pt x="1" y="40615"/>
                  </a:cubicBezTo>
                  <a:cubicBezTo>
                    <a:pt x="1" y="40668"/>
                    <a:pt x="28" y="40749"/>
                    <a:pt x="54" y="40775"/>
                  </a:cubicBezTo>
                  <a:cubicBezTo>
                    <a:pt x="1794" y="41766"/>
                    <a:pt x="2918" y="43639"/>
                    <a:pt x="2918" y="45540"/>
                  </a:cubicBezTo>
                  <a:cubicBezTo>
                    <a:pt x="2918" y="45540"/>
                    <a:pt x="2918" y="45566"/>
                    <a:pt x="2918" y="45566"/>
                  </a:cubicBezTo>
                  <a:cubicBezTo>
                    <a:pt x="2918" y="45620"/>
                    <a:pt x="2945" y="45674"/>
                    <a:pt x="2999" y="45674"/>
                  </a:cubicBezTo>
                  <a:cubicBezTo>
                    <a:pt x="4952" y="46664"/>
                    <a:pt x="6157" y="48618"/>
                    <a:pt x="6157" y="50786"/>
                  </a:cubicBezTo>
                  <a:cubicBezTo>
                    <a:pt x="6157" y="52954"/>
                    <a:pt x="4952" y="54934"/>
                    <a:pt x="2999" y="55898"/>
                  </a:cubicBezTo>
                  <a:cubicBezTo>
                    <a:pt x="2945" y="55925"/>
                    <a:pt x="2918" y="55952"/>
                    <a:pt x="2918" y="56005"/>
                  </a:cubicBezTo>
                  <a:cubicBezTo>
                    <a:pt x="2865" y="58012"/>
                    <a:pt x="1821" y="59806"/>
                    <a:pt x="81" y="60796"/>
                  </a:cubicBezTo>
                  <a:cubicBezTo>
                    <a:pt x="54" y="60823"/>
                    <a:pt x="28" y="60850"/>
                    <a:pt x="1" y="60903"/>
                  </a:cubicBezTo>
                  <a:cubicBezTo>
                    <a:pt x="1" y="60957"/>
                    <a:pt x="28" y="61010"/>
                    <a:pt x="54" y="61037"/>
                  </a:cubicBezTo>
                  <a:cubicBezTo>
                    <a:pt x="1794" y="62054"/>
                    <a:pt x="2865" y="63847"/>
                    <a:pt x="2918" y="65828"/>
                  </a:cubicBezTo>
                  <a:cubicBezTo>
                    <a:pt x="2918" y="65882"/>
                    <a:pt x="2945" y="65935"/>
                    <a:pt x="2999" y="65962"/>
                  </a:cubicBezTo>
                  <a:cubicBezTo>
                    <a:pt x="4952" y="66925"/>
                    <a:pt x="6157" y="68879"/>
                    <a:pt x="6157" y="71047"/>
                  </a:cubicBezTo>
                  <a:cubicBezTo>
                    <a:pt x="6157" y="73242"/>
                    <a:pt x="4952" y="75196"/>
                    <a:pt x="2999" y="76160"/>
                  </a:cubicBezTo>
                  <a:cubicBezTo>
                    <a:pt x="2945" y="76186"/>
                    <a:pt x="2918" y="76240"/>
                    <a:pt x="2918" y="76267"/>
                  </a:cubicBezTo>
                  <a:cubicBezTo>
                    <a:pt x="2865" y="78274"/>
                    <a:pt x="1821" y="80067"/>
                    <a:pt x="81" y="81084"/>
                  </a:cubicBezTo>
                  <a:cubicBezTo>
                    <a:pt x="1" y="81111"/>
                    <a:pt x="1" y="81191"/>
                    <a:pt x="28" y="81245"/>
                  </a:cubicBezTo>
                  <a:cubicBezTo>
                    <a:pt x="45" y="81296"/>
                    <a:pt x="83" y="81315"/>
                    <a:pt x="123" y="81315"/>
                  </a:cubicBezTo>
                  <a:cubicBezTo>
                    <a:pt x="145" y="81315"/>
                    <a:pt x="169" y="81308"/>
                    <a:pt x="188" y="81299"/>
                  </a:cubicBezTo>
                  <a:cubicBezTo>
                    <a:pt x="1981" y="80255"/>
                    <a:pt x="3106" y="78408"/>
                    <a:pt x="3159" y="76347"/>
                  </a:cubicBezTo>
                  <a:cubicBezTo>
                    <a:pt x="5167" y="75330"/>
                    <a:pt x="6398" y="73296"/>
                    <a:pt x="6398" y="71047"/>
                  </a:cubicBezTo>
                  <a:cubicBezTo>
                    <a:pt x="6398" y="68826"/>
                    <a:pt x="5167" y="66792"/>
                    <a:pt x="3159" y="65748"/>
                  </a:cubicBezTo>
                  <a:cubicBezTo>
                    <a:pt x="3106" y="63767"/>
                    <a:pt x="2062" y="61974"/>
                    <a:pt x="376" y="60930"/>
                  </a:cubicBezTo>
                  <a:cubicBezTo>
                    <a:pt x="2062" y="59859"/>
                    <a:pt x="3106" y="58093"/>
                    <a:pt x="3159" y="56085"/>
                  </a:cubicBezTo>
                  <a:cubicBezTo>
                    <a:pt x="5167" y="55068"/>
                    <a:pt x="6398" y="53034"/>
                    <a:pt x="6398" y="50786"/>
                  </a:cubicBezTo>
                  <a:cubicBezTo>
                    <a:pt x="6398" y="48537"/>
                    <a:pt x="5167" y="46530"/>
                    <a:pt x="3159" y="45486"/>
                  </a:cubicBezTo>
                  <a:cubicBezTo>
                    <a:pt x="3159" y="43586"/>
                    <a:pt x="2062" y="41739"/>
                    <a:pt x="376" y="40668"/>
                  </a:cubicBezTo>
                  <a:cubicBezTo>
                    <a:pt x="1901" y="39705"/>
                    <a:pt x="3293" y="37885"/>
                    <a:pt x="3186" y="35824"/>
                  </a:cubicBezTo>
                  <a:cubicBezTo>
                    <a:pt x="5167" y="34780"/>
                    <a:pt x="6398" y="32772"/>
                    <a:pt x="6398" y="30524"/>
                  </a:cubicBezTo>
                  <a:cubicBezTo>
                    <a:pt x="6398" y="28276"/>
                    <a:pt x="5167" y="26268"/>
                    <a:pt x="3159" y="25225"/>
                  </a:cubicBezTo>
                  <a:cubicBezTo>
                    <a:pt x="3079" y="23244"/>
                    <a:pt x="2035" y="21451"/>
                    <a:pt x="376" y="20407"/>
                  </a:cubicBezTo>
                  <a:cubicBezTo>
                    <a:pt x="2062" y="19336"/>
                    <a:pt x="3186" y="17436"/>
                    <a:pt x="3186" y="15616"/>
                  </a:cubicBezTo>
                  <a:cubicBezTo>
                    <a:pt x="3186" y="15589"/>
                    <a:pt x="3186" y="15589"/>
                    <a:pt x="3186" y="15562"/>
                  </a:cubicBezTo>
                  <a:cubicBezTo>
                    <a:pt x="5167" y="14518"/>
                    <a:pt x="6398" y="12511"/>
                    <a:pt x="6398" y="10263"/>
                  </a:cubicBezTo>
                  <a:cubicBezTo>
                    <a:pt x="6398" y="8014"/>
                    <a:pt x="5167" y="6007"/>
                    <a:pt x="3186" y="4963"/>
                  </a:cubicBezTo>
                  <a:cubicBezTo>
                    <a:pt x="3186" y="3036"/>
                    <a:pt x="1981" y="1055"/>
                    <a:pt x="188" y="11"/>
                  </a:cubicBezTo>
                  <a:cubicBezTo>
                    <a:pt x="174" y="4"/>
                    <a:pt x="158" y="1"/>
                    <a:pt x="14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95" name="Google Shape;2795;p117"/>
            <p:cNvSpPr/>
            <p:nvPr/>
          </p:nvSpPr>
          <p:spPr>
            <a:xfrm>
              <a:off x="224725" y="2845375"/>
              <a:ext cx="159950" cy="2032675"/>
            </a:xfrm>
            <a:custGeom>
              <a:rect b="b" l="l" r="r" t="t"/>
              <a:pathLst>
                <a:path extrusionOk="0" h="81307" w="6398">
                  <a:moveTo>
                    <a:pt x="126" y="1"/>
                  </a:moveTo>
                  <a:cubicBezTo>
                    <a:pt x="81" y="1"/>
                    <a:pt x="44" y="24"/>
                    <a:pt x="27" y="57"/>
                  </a:cubicBezTo>
                  <a:cubicBezTo>
                    <a:pt x="27" y="84"/>
                    <a:pt x="1" y="110"/>
                    <a:pt x="1" y="137"/>
                  </a:cubicBezTo>
                  <a:cubicBezTo>
                    <a:pt x="1" y="164"/>
                    <a:pt x="27" y="217"/>
                    <a:pt x="81" y="244"/>
                  </a:cubicBezTo>
                  <a:cubicBezTo>
                    <a:pt x="1821" y="1234"/>
                    <a:pt x="2972" y="3162"/>
                    <a:pt x="2918" y="5035"/>
                  </a:cubicBezTo>
                  <a:cubicBezTo>
                    <a:pt x="2945" y="5089"/>
                    <a:pt x="2945" y="5142"/>
                    <a:pt x="2998" y="5142"/>
                  </a:cubicBezTo>
                  <a:cubicBezTo>
                    <a:pt x="4952" y="6133"/>
                    <a:pt x="6157" y="8086"/>
                    <a:pt x="6157" y="10254"/>
                  </a:cubicBezTo>
                  <a:cubicBezTo>
                    <a:pt x="6157" y="12422"/>
                    <a:pt x="4952" y="14376"/>
                    <a:pt x="2998" y="15367"/>
                  </a:cubicBezTo>
                  <a:cubicBezTo>
                    <a:pt x="2945" y="15393"/>
                    <a:pt x="2918" y="15447"/>
                    <a:pt x="2918" y="15474"/>
                  </a:cubicBezTo>
                  <a:cubicBezTo>
                    <a:pt x="2972" y="17321"/>
                    <a:pt x="1848" y="19248"/>
                    <a:pt x="108" y="20265"/>
                  </a:cubicBezTo>
                  <a:cubicBezTo>
                    <a:pt x="54" y="20292"/>
                    <a:pt x="27" y="20318"/>
                    <a:pt x="27" y="20345"/>
                  </a:cubicBezTo>
                  <a:cubicBezTo>
                    <a:pt x="1" y="20425"/>
                    <a:pt x="27" y="20479"/>
                    <a:pt x="81" y="20506"/>
                  </a:cubicBezTo>
                  <a:cubicBezTo>
                    <a:pt x="1794" y="21496"/>
                    <a:pt x="2865" y="23289"/>
                    <a:pt x="2918" y="25297"/>
                  </a:cubicBezTo>
                  <a:cubicBezTo>
                    <a:pt x="2945" y="25350"/>
                    <a:pt x="2972" y="25404"/>
                    <a:pt x="2998" y="25404"/>
                  </a:cubicBezTo>
                  <a:cubicBezTo>
                    <a:pt x="4952" y="26394"/>
                    <a:pt x="6157" y="28348"/>
                    <a:pt x="6157" y="30516"/>
                  </a:cubicBezTo>
                  <a:cubicBezTo>
                    <a:pt x="6157" y="32684"/>
                    <a:pt x="4952" y="34665"/>
                    <a:pt x="2998" y="35628"/>
                  </a:cubicBezTo>
                  <a:cubicBezTo>
                    <a:pt x="2945" y="35655"/>
                    <a:pt x="2918" y="35709"/>
                    <a:pt x="2918" y="35762"/>
                  </a:cubicBezTo>
                  <a:cubicBezTo>
                    <a:pt x="3106" y="37823"/>
                    <a:pt x="1633" y="39643"/>
                    <a:pt x="108" y="40526"/>
                  </a:cubicBezTo>
                  <a:cubicBezTo>
                    <a:pt x="54" y="40553"/>
                    <a:pt x="27" y="40580"/>
                    <a:pt x="27" y="40633"/>
                  </a:cubicBezTo>
                  <a:cubicBezTo>
                    <a:pt x="1" y="40687"/>
                    <a:pt x="27" y="40741"/>
                    <a:pt x="81" y="40767"/>
                  </a:cubicBezTo>
                  <a:cubicBezTo>
                    <a:pt x="1821" y="41784"/>
                    <a:pt x="2918" y="43631"/>
                    <a:pt x="2918" y="45532"/>
                  </a:cubicBezTo>
                  <a:cubicBezTo>
                    <a:pt x="2918" y="45558"/>
                    <a:pt x="2918" y="45558"/>
                    <a:pt x="2918" y="45558"/>
                  </a:cubicBezTo>
                  <a:cubicBezTo>
                    <a:pt x="2918" y="45612"/>
                    <a:pt x="2945" y="45665"/>
                    <a:pt x="2998" y="45692"/>
                  </a:cubicBezTo>
                  <a:cubicBezTo>
                    <a:pt x="4952" y="46656"/>
                    <a:pt x="6157" y="48610"/>
                    <a:pt x="6157" y="50778"/>
                  </a:cubicBezTo>
                  <a:cubicBezTo>
                    <a:pt x="6157" y="52972"/>
                    <a:pt x="4952" y="54926"/>
                    <a:pt x="2998" y="55890"/>
                  </a:cubicBezTo>
                  <a:cubicBezTo>
                    <a:pt x="2945" y="55917"/>
                    <a:pt x="2918" y="55970"/>
                    <a:pt x="2918" y="55997"/>
                  </a:cubicBezTo>
                  <a:cubicBezTo>
                    <a:pt x="2891" y="58004"/>
                    <a:pt x="1821" y="59798"/>
                    <a:pt x="108" y="60815"/>
                  </a:cubicBezTo>
                  <a:cubicBezTo>
                    <a:pt x="54" y="60815"/>
                    <a:pt x="27" y="60841"/>
                    <a:pt x="27" y="60895"/>
                  </a:cubicBezTo>
                  <a:cubicBezTo>
                    <a:pt x="1" y="60949"/>
                    <a:pt x="27" y="61002"/>
                    <a:pt x="81" y="61029"/>
                  </a:cubicBezTo>
                  <a:cubicBezTo>
                    <a:pt x="1821" y="62046"/>
                    <a:pt x="2891" y="63839"/>
                    <a:pt x="2918" y="65847"/>
                  </a:cubicBezTo>
                  <a:cubicBezTo>
                    <a:pt x="2918" y="65873"/>
                    <a:pt x="2945" y="65927"/>
                    <a:pt x="2998" y="65954"/>
                  </a:cubicBezTo>
                  <a:cubicBezTo>
                    <a:pt x="4952" y="66917"/>
                    <a:pt x="6157" y="68871"/>
                    <a:pt x="6157" y="71066"/>
                  </a:cubicBezTo>
                  <a:cubicBezTo>
                    <a:pt x="6157" y="73234"/>
                    <a:pt x="4952" y="75188"/>
                    <a:pt x="2998" y="76151"/>
                  </a:cubicBezTo>
                  <a:cubicBezTo>
                    <a:pt x="2945" y="76178"/>
                    <a:pt x="2918" y="76232"/>
                    <a:pt x="2918" y="76285"/>
                  </a:cubicBezTo>
                  <a:cubicBezTo>
                    <a:pt x="2891" y="78266"/>
                    <a:pt x="1821" y="80059"/>
                    <a:pt x="81" y="81076"/>
                  </a:cubicBezTo>
                  <a:cubicBezTo>
                    <a:pt x="27" y="81103"/>
                    <a:pt x="1" y="81183"/>
                    <a:pt x="27" y="81237"/>
                  </a:cubicBezTo>
                  <a:cubicBezTo>
                    <a:pt x="61" y="81288"/>
                    <a:pt x="95" y="81306"/>
                    <a:pt x="136" y="81306"/>
                  </a:cubicBezTo>
                  <a:cubicBezTo>
                    <a:pt x="160" y="81306"/>
                    <a:pt x="185" y="81300"/>
                    <a:pt x="215" y="81290"/>
                  </a:cubicBezTo>
                  <a:cubicBezTo>
                    <a:pt x="2008" y="80247"/>
                    <a:pt x="3106" y="78400"/>
                    <a:pt x="3186" y="76366"/>
                  </a:cubicBezTo>
                  <a:cubicBezTo>
                    <a:pt x="5166" y="75322"/>
                    <a:pt x="6398" y="73288"/>
                    <a:pt x="6398" y="71066"/>
                  </a:cubicBezTo>
                  <a:cubicBezTo>
                    <a:pt x="6398" y="68818"/>
                    <a:pt x="5166" y="66783"/>
                    <a:pt x="3186" y="65766"/>
                  </a:cubicBezTo>
                  <a:cubicBezTo>
                    <a:pt x="3106" y="63759"/>
                    <a:pt x="2062" y="61992"/>
                    <a:pt x="375" y="60922"/>
                  </a:cubicBezTo>
                  <a:cubicBezTo>
                    <a:pt x="2062" y="59878"/>
                    <a:pt x="3106" y="58085"/>
                    <a:pt x="3186" y="56077"/>
                  </a:cubicBezTo>
                  <a:cubicBezTo>
                    <a:pt x="5166" y="55060"/>
                    <a:pt x="6398" y="53026"/>
                    <a:pt x="6398" y="50778"/>
                  </a:cubicBezTo>
                  <a:cubicBezTo>
                    <a:pt x="6398" y="48556"/>
                    <a:pt x="5166" y="46522"/>
                    <a:pt x="3186" y="45505"/>
                  </a:cubicBezTo>
                  <a:cubicBezTo>
                    <a:pt x="3159" y="43604"/>
                    <a:pt x="2088" y="41731"/>
                    <a:pt x="375" y="40660"/>
                  </a:cubicBezTo>
                  <a:cubicBezTo>
                    <a:pt x="1901" y="39697"/>
                    <a:pt x="3293" y="37877"/>
                    <a:pt x="3186" y="35816"/>
                  </a:cubicBezTo>
                  <a:cubicBezTo>
                    <a:pt x="5166" y="34799"/>
                    <a:pt x="6398" y="32764"/>
                    <a:pt x="6398" y="30516"/>
                  </a:cubicBezTo>
                  <a:cubicBezTo>
                    <a:pt x="6398" y="28268"/>
                    <a:pt x="5166" y="26260"/>
                    <a:pt x="3186" y="25216"/>
                  </a:cubicBezTo>
                  <a:cubicBezTo>
                    <a:pt x="3079" y="23236"/>
                    <a:pt x="2062" y="21442"/>
                    <a:pt x="375" y="20399"/>
                  </a:cubicBezTo>
                  <a:cubicBezTo>
                    <a:pt x="2088" y="19328"/>
                    <a:pt x="3186" y="17454"/>
                    <a:pt x="3186" y="15608"/>
                  </a:cubicBezTo>
                  <a:cubicBezTo>
                    <a:pt x="3186" y="15581"/>
                    <a:pt x="3186" y="15581"/>
                    <a:pt x="3186" y="15554"/>
                  </a:cubicBezTo>
                  <a:cubicBezTo>
                    <a:pt x="5166" y="14510"/>
                    <a:pt x="6398" y="12503"/>
                    <a:pt x="6398" y="10254"/>
                  </a:cubicBezTo>
                  <a:cubicBezTo>
                    <a:pt x="6398" y="8006"/>
                    <a:pt x="5166" y="5999"/>
                    <a:pt x="3186" y="4955"/>
                  </a:cubicBezTo>
                  <a:cubicBezTo>
                    <a:pt x="3186" y="3028"/>
                    <a:pt x="1981" y="1047"/>
                    <a:pt x="215" y="30"/>
                  </a:cubicBezTo>
                  <a:cubicBezTo>
                    <a:pt x="184" y="10"/>
                    <a:pt x="153" y="1"/>
                    <a:pt x="12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2796" name="Google Shape;2796;p117"/>
          <p:cNvSpPr/>
          <p:nvPr/>
        </p:nvSpPr>
        <p:spPr>
          <a:xfrm flipH="1" rot="250550">
            <a:off x="838717" y="3110207"/>
            <a:ext cx="5950574" cy="3661060"/>
          </a:xfrm>
          <a:custGeom>
            <a:rect b="b" l="l" r="r" t="t"/>
            <a:pathLst>
              <a:path extrusionOk="0" h="36694" w="59643">
                <a:moveTo>
                  <a:pt x="6271" y="15779"/>
                </a:moveTo>
                <a:cubicBezTo>
                  <a:pt x="9374" y="14178"/>
                  <a:pt x="17513" y="18347"/>
                  <a:pt x="23150" y="11676"/>
                </a:cubicBezTo>
                <a:cubicBezTo>
                  <a:pt x="28787" y="5004"/>
                  <a:pt x="30455" y="1"/>
                  <a:pt x="37327" y="2302"/>
                </a:cubicBezTo>
                <a:cubicBezTo>
                  <a:pt x="44198" y="4571"/>
                  <a:pt x="43064" y="13410"/>
                  <a:pt x="47601" y="15779"/>
                </a:cubicBezTo>
                <a:cubicBezTo>
                  <a:pt x="52104" y="18147"/>
                  <a:pt x="59643" y="31690"/>
                  <a:pt x="43364" y="34192"/>
                </a:cubicBezTo>
                <a:cubicBezTo>
                  <a:pt x="27120" y="36694"/>
                  <a:pt x="10441" y="33158"/>
                  <a:pt x="5204" y="27520"/>
                </a:cubicBezTo>
                <a:cubicBezTo>
                  <a:pt x="0" y="21883"/>
                  <a:pt x="3136" y="17380"/>
                  <a:pt x="6271" y="15779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97" name="Google Shape;2797;p117"/>
          <p:cNvSpPr txBox="1"/>
          <p:nvPr>
            <p:ph type="title"/>
          </p:nvPr>
        </p:nvSpPr>
        <p:spPr>
          <a:xfrm>
            <a:off x="713225" y="528150"/>
            <a:ext cx="7717500" cy="541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>
                <a:solidFill>
                  <a:schemeClr val="accen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2798" name="Google Shape;2798;p117"/>
          <p:cNvSpPr txBox="1"/>
          <p:nvPr>
            <p:ph idx="1" type="subTitle"/>
          </p:nvPr>
        </p:nvSpPr>
        <p:spPr>
          <a:xfrm>
            <a:off x="713225" y="2027400"/>
            <a:ext cx="3402600" cy="1088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ext 10">
  <p:cSld name="CUSTOM_35_1">
    <p:spTree>
      <p:nvGrpSpPr>
        <p:cNvPr id="2799" name="Shape 27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00" name="Google Shape;2800;p118"/>
          <p:cNvGrpSpPr/>
          <p:nvPr/>
        </p:nvGrpSpPr>
        <p:grpSpPr>
          <a:xfrm>
            <a:off x="4789682" y="3273165"/>
            <a:ext cx="2304462" cy="2293869"/>
            <a:chOff x="2414491" y="671177"/>
            <a:chExt cx="1830972" cy="1822411"/>
          </a:xfrm>
        </p:grpSpPr>
        <p:sp>
          <p:nvSpPr>
            <p:cNvPr id="2801" name="Google Shape;2801;p118"/>
            <p:cNvSpPr/>
            <p:nvPr/>
          </p:nvSpPr>
          <p:spPr>
            <a:xfrm>
              <a:off x="2414491" y="671177"/>
              <a:ext cx="1830972" cy="1822391"/>
            </a:xfrm>
            <a:custGeom>
              <a:rect b="b" l="l" r="r" t="t"/>
              <a:pathLst>
                <a:path extrusionOk="0" h="45449" w="45663">
                  <a:moveTo>
                    <a:pt x="10947" y="4979"/>
                  </a:moveTo>
                  <a:lnTo>
                    <a:pt x="15605" y="7656"/>
                  </a:lnTo>
                  <a:lnTo>
                    <a:pt x="15605" y="13062"/>
                  </a:lnTo>
                  <a:lnTo>
                    <a:pt x="10947" y="15766"/>
                  </a:lnTo>
                  <a:lnTo>
                    <a:pt x="6263" y="13062"/>
                  </a:lnTo>
                  <a:lnTo>
                    <a:pt x="6263" y="7656"/>
                  </a:lnTo>
                  <a:lnTo>
                    <a:pt x="10947" y="4979"/>
                  </a:lnTo>
                  <a:close/>
                  <a:moveTo>
                    <a:pt x="20449" y="4979"/>
                  </a:moveTo>
                  <a:lnTo>
                    <a:pt x="25133" y="7656"/>
                  </a:lnTo>
                  <a:lnTo>
                    <a:pt x="25133" y="13062"/>
                  </a:lnTo>
                  <a:lnTo>
                    <a:pt x="20449" y="15766"/>
                  </a:lnTo>
                  <a:lnTo>
                    <a:pt x="15792" y="13062"/>
                  </a:lnTo>
                  <a:lnTo>
                    <a:pt x="15792" y="7656"/>
                  </a:lnTo>
                  <a:lnTo>
                    <a:pt x="20449" y="4979"/>
                  </a:lnTo>
                  <a:close/>
                  <a:moveTo>
                    <a:pt x="29978" y="4979"/>
                  </a:moveTo>
                  <a:lnTo>
                    <a:pt x="34635" y="7656"/>
                  </a:lnTo>
                  <a:lnTo>
                    <a:pt x="34635" y="13062"/>
                  </a:lnTo>
                  <a:lnTo>
                    <a:pt x="29978" y="15766"/>
                  </a:lnTo>
                  <a:lnTo>
                    <a:pt x="25294" y="13062"/>
                  </a:lnTo>
                  <a:lnTo>
                    <a:pt x="25294" y="7656"/>
                  </a:lnTo>
                  <a:lnTo>
                    <a:pt x="29978" y="4979"/>
                  </a:lnTo>
                  <a:close/>
                  <a:moveTo>
                    <a:pt x="6183" y="13196"/>
                  </a:moveTo>
                  <a:lnTo>
                    <a:pt x="10867" y="15899"/>
                  </a:lnTo>
                  <a:lnTo>
                    <a:pt x="10867" y="21306"/>
                  </a:lnTo>
                  <a:lnTo>
                    <a:pt x="6183" y="23983"/>
                  </a:lnTo>
                  <a:lnTo>
                    <a:pt x="1526" y="21306"/>
                  </a:lnTo>
                  <a:lnTo>
                    <a:pt x="1526" y="15899"/>
                  </a:lnTo>
                  <a:lnTo>
                    <a:pt x="6183" y="13196"/>
                  </a:lnTo>
                  <a:close/>
                  <a:moveTo>
                    <a:pt x="15712" y="13196"/>
                  </a:moveTo>
                  <a:lnTo>
                    <a:pt x="20369" y="15899"/>
                  </a:lnTo>
                  <a:lnTo>
                    <a:pt x="20369" y="21306"/>
                  </a:lnTo>
                  <a:lnTo>
                    <a:pt x="15712" y="23983"/>
                  </a:lnTo>
                  <a:lnTo>
                    <a:pt x="11028" y="21306"/>
                  </a:lnTo>
                  <a:lnTo>
                    <a:pt x="11028" y="15899"/>
                  </a:lnTo>
                  <a:lnTo>
                    <a:pt x="15712" y="13196"/>
                  </a:lnTo>
                  <a:close/>
                  <a:moveTo>
                    <a:pt x="25213" y="13196"/>
                  </a:moveTo>
                  <a:lnTo>
                    <a:pt x="29871" y="15899"/>
                  </a:lnTo>
                  <a:lnTo>
                    <a:pt x="29871" y="21306"/>
                  </a:lnTo>
                  <a:lnTo>
                    <a:pt x="25213" y="23983"/>
                  </a:lnTo>
                  <a:lnTo>
                    <a:pt x="20529" y="21306"/>
                  </a:lnTo>
                  <a:lnTo>
                    <a:pt x="20529" y="15899"/>
                  </a:lnTo>
                  <a:lnTo>
                    <a:pt x="25213" y="13196"/>
                  </a:lnTo>
                  <a:close/>
                  <a:moveTo>
                    <a:pt x="34715" y="13196"/>
                  </a:moveTo>
                  <a:lnTo>
                    <a:pt x="39399" y="15899"/>
                  </a:lnTo>
                  <a:lnTo>
                    <a:pt x="39399" y="21306"/>
                  </a:lnTo>
                  <a:lnTo>
                    <a:pt x="34715" y="23983"/>
                  </a:lnTo>
                  <a:lnTo>
                    <a:pt x="30058" y="21306"/>
                  </a:lnTo>
                  <a:lnTo>
                    <a:pt x="30058" y="15899"/>
                  </a:lnTo>
                  <a:lnTo>
                    <a:pt x="34715" y="13196"/>
                  </a:lnTo>
                  <a:close/>
                  <a:moveTo>
                    <a:pt x="10947" y="21440"/>
                  </a:moveTo>
                  <a:lnTo>
                    <a:pt x="15605" y="24143"/>
                  </a:lnTo>
                  <a:lnTo>
                    <a:pt x="15605" y="29523"/>
                  </a:lnTo>
                  <a:lnTo>
                    <a:pt x="10947" y="32226"/>
                  </a:lnTo>
                  <a:lnTo>
                    <a:pt x="6263" y="29523"/>
                  </a:lnTo>
                  <a:lnTo>
                    <a:pt x="6263" y="24143"/>
                  </a:lnTo>
                  <a:lnTo>
                    <a:pt x="10947" y="21440"/>
                  </a:lnTo>
                  <a:close/>
                  <a:moveTo>
                    <a:pt x="20449" y="21440"/>
                  </a:moveTo>
                  <a:lnTo>
                    <a:pt x="25133" y="24143"/>
                  </a:lnTo>
                  <a:lnTo>
                    <a:pt x="25133" y="29523"/>
                  </a:lnTo>
                  <a:lnTo>
                    <a:pt x="20449" y="32226"/>
                  </a:lnTo>
                  <a:lnTo>
                    <a:pt x="15792" y="29523"/>
                  </a:lnTo>
                  <a:lnTo>
                    <a:pt x="15792" y="24143"/>
                  </a:lnTo>
                  <a:lnTo>
                    <a:pt x="20449" y="21440"/>
                  </a:lnTo>
                  <a:close/>
                  <a:moveTo>
                    <a:pt x="29978" y="21440"/>
                  </a:moveTo>
                  <a:lnTo>
                    <a:pt x="34635" y="24143"/>
                  </a:lnTo>
                  <a:lnTo>
                    <a:pt x="34635" y="29523"/>
                  </a:lnTo>
                  <a:lnTo>
                    <a:pt x="29978" y="32226"/>
                  </a:lnTo>
                  <a:lnTo>
                    <a:pt x="25294" y="29523"/>
                  </a:lnTo>
                  <a:lnTo>
                    <a:pt x="25294" y="24143"/>
                  </a:lnTo>
                  <a:lnTo>
                    <a:pt x="29978" y="21440"/>
                  </a:lnTo>
                  <a:close/>
                  <a:moveTo>
                    <a:pt x="39480" y="21440"/>
                  </a:moveTo>
                  <a:lnTo>
                    <a:pt x="44137" y="24143"/>
                  </a:lnTo>
                  <a:lnTo>
                    <a:pt x="44137" y="29523"/>
                  </a:lnTo>
                  <a:lnTo>
                    <a:pt x="39480" y="32226"/>
                  </a:lnTo>
                  <a:lnTo>
                    <a:pt x="34796" y="29523"/>
                  </a:lnTo>
                  <a:lnTo>
                    <a:pt x="34796" y="24143"/>
                  </a:lnTo>
                  <a:lnTo>
                    <a:pt x="39480" y="21440"/>
                  </a:lnTo>
                  <a:close/>
                  <a:moveTo>
                    <a:pt x="15712" y="29684"/>
                  </a:moveTo>
                  <a:lnTo>
                    <a:pt x="20369" y="32387"/>
                  </a:lnTo>
                  <a:lnTo>
                    <a:pt x="20369" y="37767"/>
                  </a:lnTo>
                  <a:lnTo>
                    <a:pt x="15712" y="40470"/>
                  </a:lnTo>
                  <a:lnTo>
                    <a:pt x="11028" y="37767"/>
                  </a:lnTo>
                  <a:lnTo>
                    <a:pt x="11028" y="32387"/>
                  </a:lnTo>
                  <a:lnTo>
                    <a:pt x="15712" y="29684"/>
                  </a:lnTo>
                  <a:close/>
                  <a:moveTo>
                    <a:pt x="25213" y="29684"/>
                  </a:moveTo>
                  <a:lnTo>
                    <a:pt x="29871" y="32387"/>
                  </a:lnTo>
                  <a:lnTo>
                    <a:pt x="29871" y="37767"/>
                  </a:lnTo>
                  <a:lnTo>
                    <a:pt x="25213" y="40470"/>
                  </a:lnTo>
                  <a:lnTo>
                    <a:pt x="20529" y="37767"/>
                  </a:lnTo>
                  <a:lnTo>
                    <a:pt x="20529" y="32387"/>
                  </a:lnTo>
                  <a:lnTo>
                    <a:pt x="25213" y="29684"/>
                  </a:lnTo>
                  <a:close/>
                  <a:moveTo>
                    <a:pt x="34715" y="29684"/>
                  </a:moveTo>
                  <a:lnTo>
                    <a:pt x="39399" y="32387"/>
                  </a:lnTo>
                  <a:lnTo>
                    <a:pt x="39399" y="37767"/>
                  </a:lnTo>
                  <a:lnTo>
                    <a:pt x="34715" y="40470"/>
                  </a:lnTo>
                  <a:lnTo>
                    <a:pt x="30058" y="37767"/>
                  </a:lnTo>
                  <a:lnTo>
                    <a:pt x="30058" y="32387"/>
                  </a:lnTo>
                  <a:lnTo>
                    <a:pt x="34715" y="29684"/>
                  </a:lnTo>
                  <a:close/>
                  <a:moveTo>
                    <a:pt x="20369" y="1"/>
                  </a:moveTo>
                  <a:lnTo>
                    <a:pt x="20369" y="4818"/>
                  </a:lnTo>
                  <a:lnTo>
                    <a:pt x="15712" y="7522"/>
                  </a:lnTo>
                  <a:lnTo>
                    <a:pt x="11028" y="4818"/>
                  </a:lnTo>
                  <a:lnTo>
                    <a:pt x="11028" y="3159"/>
                  </a:lnTo>
                  <a:cubicBezTo>
                    <a:pt x="10974" y="3186"/>
                    <a:pt x="10921" y="3239"/>
                    <a:pt x="10867" y="3266"/>
                  </a:cubicBezTo>
                  <a:lnTo>
                    <a:pt x="10867" y="4818"/>
                  </a:lnTo>
                  <a:lnTo>
                    <a:pt x="6183" y="7522"/>
                  </a:lnTo>
                  <a:lnTo>
                    <a:pt x="5915" y="7361"/>
                  </a:lnTo>
                  <a:cubicBezTo>
                    <a:pt x="5889" y="7415"/>
                    <a:pt x="5835" y="7442"/>
                    <a:pt x="5808" y="7495"/>
                  </a:cubicBezTo>
                  <a:lnTo>
                    <a:pt x="6103" y="7656"/>
                  </a:lnTo>
                  <a:lnTo>
                    <a:pt x="6103" y="13062"/>
                  </a:lnTo>
                  <a:lnTo>
                    <a:pt x="1419" y="15766"/>
                  </a:lnTo>
                  <a:lnTo>
                    <a:pt x="1124" y="15578"/>
                  </a:lnTo>
                  <a:cubicBezTo>
                    <a:pt x="1124" y="15632"/>
                    <a:pt x="1098" y="15685"/>
                    <a:pt x="1071" y="15739"/>
                  </a:cubicBezTo>
                  <a:lnTo>
                    <a:pt x="1338" y="15899"/>
                  </a:lnTo>
                  <a:lnTo>
                    <a:pt x="1338" y="21306"/>
                  </a:lnTo>
                  <a:lnTo>
                    <a:pt x="0" y="22082"/>
                  </a:lnTo>
                  <a:cubicBezTo>
                    <a:pt x="0" y="22136"/>
                    <a:pt x="0" y="22216"/>
                    <a:pt x="0" y="22270"/>
                  </a:cubicBezTo>
                  <a:lnTo>
                    <a:pt x="1419" y="21440"/>
                  </a:lnTo>
                  <a:lnTo>
                    <a:pt x="6103" y="24143"/>
                  </a:lnTo>
                  <a:lnTo>
                    <a:pt x="6103" y="29523"/>
                  </a:lnTo>
                  <a:lnTo>
                    <a:pt x="1927" y="31932"/>
                  </a:lnTo>
                  <a:cubicBezTo>
                    <a:pt x="1954" y="31986"/>
                    <a:pt x="1981" y="32039"/>
                    <a:pt x="2008" y="32093"/>
                  </a:cubicBezTo>
                  <a:lnTo>
                    <a:pt x="6183" y="29684"/>
                  </a:lnTo>
                  <a:lnTo>
                    <a:pt x="10867" y="32387"/>
                  </a:lnTo>
                  <a:lnTo>
                    <a:pt x="10867" y="37767"/>
                  </a:lnTo>
                  <a:lnTo>
                    <a:pt x="7548" y="39694"/>
                  </a:lnTo>
                  <a:cubicBezTo>
                    <a:pt x="7575" y="39721"/>
                    <a:pt x="7628" y="39774"/>
                    <a:pt x="7682" y="39801"/>
                  </a:cubicBezTo>
                  <a:lnTo>
                    <a:pt x="10947" y="37928"/>
                  </a:lnTo>
                  <a:lnTo>
                    <a:pt x="15605" y="40631"/>
                  </a:lnTo>
                  <a:lnTo>
                    <a:pt x="15605" y="44405"/>
                  </a:lnTo>
                  <a:cubicBezTo>
                    <a:pt x="15658" y="44405"/>
                    <a:pt x="15738" y="44432"/>
                    <a:pt x="15792" y="44458"/>
                  </a:cubicBezTo>
                  <a:lnTo>
                    <a:pt x="15792" y="40631"/>
                  </a:lnTo>
                  <a:lnTo>
                    <a:pt x="20449" y="37928"/>
                  </a:lnTo>
                  <a:lnTo>
                    <a:pt x="25133" y="40631"/>
                  </a:lnTo>
                  <a:lnTo>
                    <a:pt x="25133" y="45449"/>
                  </a:lnTo>
                  <a:cubicBezTo>
                    <a:pt x="25187" y="45449"/>
                    <a:pt x="25240" y="45449"/>
                    <a:pt x="25294" y="45422"/>
                  </a:cubicBezTo>
                  <a:lnTo>
                    <a:pt x="25294" y="40631"/>
                  </a:lnTo>
                  <a:lnTo>
                    <a:pt x="29978" y="37928"/>
                  </a:lnTo>
                  <a:lnTo>
                    <a:pt x="34635" y="40631"/>
                  </a:lnTo>
                  <a:lnTo>
                    <a:pt x="34635" y="42290"/>
                  </a:lnTo>
                  <a:cubicBezTo>
                    <a:pt x="34688" y="42237"/>
                    <a:pt x="34742" y="42210"/>
                    <a:pt x="34796" y="42183"/>
                  </a:cubicBezTo>
                  <a:lnTo>
                    <a:pt x="34796" y="40631"/>
                  </a:lnTo>
                  <a:lnTo>
                    <a:pt x="39480" y="37928"/>
                  </a:lnTo>
                  <a:lnTo>
                    <a:pt x="39747" y="38088"/>
                  </a:lnTo>
                  <a:cubicBezTo>
                    <a:pt x="39774" y="38035"/>
                    <a:pt x="39827" y="37981"/>
                    <a:pt x="39854" y="37954"/>
                  </a:cubicBezTo>
                  <a:lnTo>
                    <a:pt x="39560" y="37767"/>
                  </a:lnTo>
                  <a:lnTo>
                    <a:pt x="39560" y="32387"/>
                  </a:lnTo>
                  <a:lnTo>
                    <a:pt x="44244" y="29684"/>
                  </a:lnTo>
                  <a:lnTo>
                    <a:pt x="44538" y="29871"/>
                  </a:lnTo>
                  <a:cubicBezTo>
                    <a:pt x="44565" y="29791"/>
                    <a:pt x="44565" y="29737"/>
                    <a:pt x="44592" y="29684"/>
                  </a:cubicBezTo>
                  <a:lnTo>
                    <a:pt x="44324" y="29523"/>
                  </a:lnTo>
                  <a:lnTo>
                    <a:pt x="44324" y="24143"/>
                  </a:lnTo>
                  <a:lnTo>
                    <a:pt x="45662" y="23367"/>
                  </a:lnTo>
                  <a:cubicBezTo>
                    <a:pt x="45662" y="23314"/>
                    <a:pt x="45662" y="23233"/>
                    <a:pt x="45662" y="23153"/>
                  </a:cubicBezTo>
                  <a:lnTo>
                    <a:pt x="44244" y="23983"/>
                  </a:lnTo>
                  <a:lnTo>
                    <a:pt x="39560" y="21306"/>
                  </a:lnTo>
                  <a:lnTo>
                    <a:pt x="39560" y="15899"/>
                  </a:lnTo>
                  <a:lnTo>
                    <a:pt x="43735" y="13491"/>
                  </a:lnTo>
                  <a:cubicBezTo>
                    <a:pt x="43709" y="13437"/>
                    <a:pt x="43682" y="13383"/>
                    <a:pt x="43655" y="13330"/>
                  </a:cubicBezTo>
                  <a:lnTo>
                    <a:pt x="39480" y="15766"/>
                  </a:lnTo>
                  <a:lnTo>
                    <a:pt x="34796" y="13062"/>
                  </a:lnTo>
                  <a:lnTo>
                    <a:pt x="34796" y="7656"/>
                  </a:lnTo>
                  <a:lnTo>
                    <a:pt x="38114" y="5755"/>
                  </a:lnTo>
                  <a:cubicBezTo>
                    <a:pt x="38088" y="5702"/>
                    <a:pt x="38034" y="5675"/>
                    <a:pt x="37981" y="5621"/>
                  </a:cubicBezTo>
                  <a:lnTo>
                    <a:pt x="34715" y="7522"/>
                  </a:lnTo>
                  <a:lnTo>
                    <a:pt x="30058" y="4818"/>
                  </a:lnTo>
                  <a:lnTo>
                    <a:pt x="30058" y="1045"/>
                  </a:lnTo>
                  <a:cubicBezTo>
                    <a:pt x="30004" y="1018"/>
                    <a:pt x="29951" y="1018"/>
                    <a:pt x="29871" y="991"/>
                  </a:cubicBezTo>
                  <a:lnTo>
                    <a:pt x="29871" y="4818"/>
                  </a:lnTo>
                  <a:lnTo>
                    <a:pt x="25213" y="7522"/>
                  </a:lnTo>
                  <a:lnTo>
                    <a:pt x="20529" y="4818"/>
                  </a:lnTo>
                  <a:lnTo>
                    <a:pt x="2052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02" name="Google Shape;2802;p118"/>
            <p:cNvSpPr/>
            <p:nvPr/>
          </p:nvSpPr>
          <p:spPr>
            <a:xfrm>
              <a:off x="2796545" y="833253"/>
              <a:ext cx="9704" cy="7538"/>
            </a:xfrm>
            <a:custGeom>
              <a:rect b="b" l="l" r="r" t="t"/>
              <a:pathLst>
                <a:path extrusionOk="0" h="188" w="242">
                  <a:moveTo>
                    <a:pt x="161" y="0"/>
                  </a:moveTo>
                  <a:cubicBezTo>
                    <a:pt x="108" y="27"/>
                    <a:pt x="54" y="81"/>
                    <a:pt x="1" y="107"/>
                  </a:cubicBezTo>
                  <a:lnTo>
                    <a:pt x="161" y="188"/>
                  </a:lnTo>
                  <a:lnTo>
                    <a:pt x="242" y="54"/>
                  </a:lnTo>
                  <a:lnTo>
                    <a:pt x="16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03" name="Google Shape;2803;p118"/>
            <p:cNvSpPr/>
            <p:nvPr/>
          </p:nvSpPr>
          <p:spPr>
            <a:xfrm>
              <a:off x="2899597" y="677633"/>
              <a:ext cx="287659" cy="242590"/>
            </a:xfrm>
            <a:custGeom>
              <a:rect b="b" l="l" r="r" t="t"/>
              <a:pathLst>
                <a:path extrusionOk="0" h="6050" w="7174">
                  <a:moveTo>
                    <a:pt x="7173" y="0"/>
                  </a:moveTo>
                  <a:lnTo>
                    <a:pt x="7173" y="0"/>
                  </a:lnTo>
                  <a:cubicBezTo>
                    <a:pt x="7013" y="27"/>
                    <a:pt x="6852" y="54"/>
                    <a:pt x="6692" y="81"/>
                  </a:cubicBezTo>
                  <a:lnTo>
                    <a:pt x="3667" y="1794"/>
                  </a:lnTo>
                  <a:lnTo>
                    <a:pt x="3667" y="830"/>
                  </a:lnTo>
                  <a:cubicBezTo>
                    <a:pt x="3614" y="857"/>
                    <a:pt x="3560" y="857"/>
                    <a:pt x="3507" y="884"/>
                  </a:cubicBezTo>
                  <a:lnTo>
                    <a:pt x="3507" y="1794"/>
                  </a:lnTo>
                  <a:lnTo>
                    <a:pt x="2516" y="1231"/>
                  </a:lnTo>
                  <a:cubicBezTo>
                    <a:pt x="2463" y="1258"/>
                    <a:pt x="2382" y="1285"/>
                    <a:pt x="2329" y="1312"/>
                  </a:cubicBezTo>
                  <a:lnTo>
                    <a:pt x="3426" y="1954"/>
                  </a:lnTo>
                  <a:lnTo>
                    <a:pt x="0" y="3935"/>
                  </a:lnTo>
                  <a:lnTo>
                    <a:pt x="81" y="4069"/>
                  </a:lnTo>
                  <a:lnTo>
                    <a:pt x="3507" y="2115"/>
                  </a:lnTo>
                  <a:lnTo>
                    <a:pt x="3507" y="6049"/>
                  </a:lnTo>
                  <a:lnTo>
                    <a:pt x="3667" y="6049"/>
                  </a:lnTo>
                  <a:lnTo>
                    <a:pt x="3667" y="2115"/>
                  </a:lnTo>
                  <a:lnTo>
                    <a:pt x="7093" y="4069"/>
                  </a:lnTo>
                  <a:lnTo>
                    <a:pt x="7173" y="3935"/>
                  </a:lnTo>
                  <a:lnTo>
                    <a:pt x="3774" y="1954"/>
                  </a:lnTo>
                  <a:lnTo>
                    <a:pt x="717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04" name="Google Shape;2804;p118"/>
            <p:cNvSpPr/>
            <p:nvPr/>
          </p:nvSpPr>
          <p:spPr>
            <a:xfrm>
              <a:off x="3280608" y="671177"/>
              <a:ext cx="288742" cy="249046"/>
            </a:xfrm>
            <a:custGeom>
              <a:rect b="b" l="l" r="r" t="t"/>
              <a:pathLst>
                <a:path extrusionOk="0" h="6211" w="7201">
                  <a:moveTo>
                    <a:pt x="107" y="1"/>
                  </a:moveTo>
                  <a:lnTo>
                    <a:pt x="0" y="134"/>
                  </a:lnTo>
                  <a:lnTo>
                    <a:pt x="3426" y="2115"/>
                  </a:lnTo>
                  <a:lnTo>
                    <a:pt x="0" y="4096"/>
                  </a:lnTo>
                  <a:lnTo>
                    <a:pt x="107" y="4230"/>
                  </a:lnTo>
                  <a:lnTo>
                    <a:pt x="3506" y="2276"/>
                  </a:lnTo>
                  <a:lnTo>
                    <a:pt x="3506" y="6210"/>
                  </a:lnTo>
                  <a:lnTo>
                    <a:pt x="3694" y="6210"/>
                  </a:lnTo>
                  <a:lnTo>
                    <a:pt x="3694" y="2276"/>
                  </a:lnTo>
                  <a:lnTo>
                    <a:pt x="7093" y="4230"/>
                  </a:lnTo>
                  <a:lnTo>
                    <a:pt x="7200" y="4096"/>
                  </a:lnTo>
                  <a:lnTo>
                    <a:pt x="3774" y="2115"/>
                  </a:lnTo>
                  <a:lnTo>
                    <a:pt x="6558" y="509"/>
                  </a:lnTo>
                  <a:cubicBezTo>
                    <a:pt x="6477" y="482"/>
                    <a:pt x="6397" y="456"/>
                    <a:pt x="6317" y="456"/>
                  </a:cubicBezTo>
                  <a:lnTo>
                    <a:pt x="3694" y="1955"/>
                  </a:lnTo>
                  <a:lnTo>
                    <a:pt x="3694" y="1"/>
                  </a:lnTo>
                  <a:lnTo>
                    <a:pt x="3506" y="1"/>
                  </a:lnTo>
                  <a:lnTo>
                    <a:pt x="3506" y="1955"/>
                  </a:lnTo>
                  <a:lnTo>
                    <a:pt x="107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05" name="Google Shape;2805;p118"/>
            <p:cNvSpPr/>
            <p:nvPr/>
          </p:nvSpPr>
          <p:spPr>
            <a:xfrm>
              <a:off x="3662662" y="776354"/>
              <a:ext cx="109506" cy="64437"/>
            </a:xfrm>
            <a:custGeom>
              <a:rect b="b" l="l" r="r" t="t"/>
              <a:pathLst>
                <a:path extrusionOk="0" h="1607" w="2731">
                  <a:moveTo>
                    <a:pt x="2543" y="1"/>
                  </a:moveTo>
                  <a:lnTo>
                    <a:pt x="1" y="1473"/>
                  </a:lnTo>
                  <a:lnTo>
                    <a:pt x="81" y="1607"/>
                  </a:lnTo>
                  <a:lnTo>
                    <a:pt x="2731" y="81"/>
                  </a:lnTo>
                  <a:cubicBezTo>
                    <a:pt x="2677" y="54"/>
                    <a:pt x="2597" y="27"/>
                    <a:pt x="254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06" name="Google Shape;2806;p118"/>
            <p:cNvSpPr/>
            <p:nvPr/>
          </p:nvSpPr>
          <p:spPr>
            <a:xfrm>
              <a:off x="3803246" y="797847"/>
              <a:ext cx="6496" cy="122378"/>
            </a:xfrm>
            <a:custGeom>
              <a:rect b="b" l="l" r="r" t="t"/>
              <a:pathLst>
                <a:path extrusionOk="0" h="3052" w="162">
                  <a:moveTo>
                    <a:pt x="1" y="0"/>
                  </a:moveTo>
                  <a:lnTo>
                    <a:pt x="1" y="3051"/>
                  </a:lnTo>
                  <a:lnTo>
                    <a:pt x="162" y="3051"/>
                  </a:lnTo>
                  <a:lnTo>
                    <a:pt x="162" y="107"/>
                  </a:lnTo>
                  <a:cubicBezTo>
                    <a:pt x="108" y="54"/>
                    <a:pt x="54" y="27"/>
                    <a:pt x="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07" name="Google Shape;2807;p118"/>
            <p:cNvSpPr/>
            <p:nvPr/>
          </p:nvSpPr>
          <p:spPr>
            <a:xfrm>
              <a:off x="2475641" y="1246463"/>
              <a:ext cx="2205" cy="4331"/>
            </a:xfrm>
            <a:custGeom>
              <a:rect b="b" l="l" r="r" t="t"/>
              <a:pathLst>
                <a:path extrusionOk="0" h="108" w="55">
                  <a:moveTo>
                    <a:pt x="54" y="0"/>
                  </a:moveTo>
                  <a:cubicBezTo>
                    <a:pt x="28" y="27"/>
                    <a:pt x="28" y="54"/>
                    <a:pt x="1" y="107"/>
                  </a:cubicBezTo>
                  <a:lnTo>
                    <a:pt x="54" y="107"/>
                  </a:lnTo>
                  <a:lnTo>
                    <a:pt x="5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08" name="Google Shape;2808;p118"/>
            <p:cNvSpPr/>
            <p:nvPr/>
          </p:nvSpPr>
          <p:spPr>
            <a:xfrm>
              <a:off x="2616265" y="1006036"/>
              <a:ext cx="2165" cy="2205"/>
            </a:xfrm>
            <a:custGeom>
              <a:rect b="b" l="l" r="r" t="t"/>
              <a:pathLst>
                <a:path extrusionOk="0" h="55" w="54">
                  <a:moveTo>
                    <a:pt x="54" y="1"/>
                  </a:moveTo>
                  <a:cubicBezTo>
                    <a:pt x="27" y="27"/>
                    <a:pt x="27" y="27"/>
                    <a:pt x="0" y="54"/>
                  </a:cubicBezTo>
                  <a:lnTo>
                    <a:pt x="54" y="27"/>
                  </a:lnTo>
                  <a:lnTo>
                    <a:pt x="54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09" name="Google Shape;2809;p118"/>
            <p:cNvSpPr/>
            <p:nvPr/>
          </p:nvSpPr>
          <p:spPr>
            <a:xfrm>
              <a:off x="2535748" y="1119794"/>
              <a:ext cx="82681" cy="51565"/>
            </a:xfrm>
            <a:custGeom>
              <a:rect b="b" l="l" r="r" t="t"/>
              <a:pathLst>
                <a:path extrusionOk="0" h="1286" w="2062">
                  <a:moveTo>
                    <a:pt x="81" y="1"/>
                  </a:moveTo>
                  <a:cubicBezTo>
                    <a:pt x="54" y="54"/>
                    <a:pt x="27" y="108"/>
                    <a:pt x="1" y="135"/>
                  </a:cubicBezTo>
                  <a:lnTo>
                    <a:pt x="1981" y="1285"/>
                  </a:lnTo>
                  <a:lnTo>
                    <a:pt x="2062" y="1125"/>
                  </a:lnTo>
                  <a:lnTo>
                    <a:pt x="8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10" name="Google Shape;2810;p118"/>
            <p:cNvSpPr/>
            <p:nvPr/>
          </p:nvSpPr>
          <p:spPr>
            <a:xfrm>
              <a:off x="2711778" y="921268"/>
              <a:ext cx="287659" cy="329521"/>
            </a:xfrm>
            <a:custGeom>
              <a:rect b="b" l="l" r="r" t="t"/>
              <a:pathLst>
                <a:path extrusionOk="0" h="8218" w="7174">
                  <a:moveTo>
                    <a:pt x="3507" y="0"/>
                  </a:moveTo>
                  <a:lnTo>
                    <a:pt x="3507" y="3961"/>
                  </a:lnTo>
                  <a:lnTo>
                    <a:pt x="81" y="1981"/>
                  </a:lnTo>
                  <a:lnTo>
                    <a:pt x="0" y="2141"/>
                  </a:lnTo>
                  <a:lnTo>
                    <a:pt x="3426" y="4095"/>
                  </a:lnTo>
                  <a:lnTo>
                    <a:pt x="0" y="6076"/>
                  </a:lnTo>
                  <a:lnTo>
                    <a:pt x="81" y="6236"/>
                  </a:lnTo>
                  <a:lnTo>
                    <a:pt x="3507" y="4256"/>
                  </a:lnTo>
                  <a:lnTo>
                    <a:pt x="3507" y="8217"/>
                  </a:lnTo>
                  <a:lnTo>
                    <a:pt x="3667" y="8217"/>
                  </a:lnTo>
                  <a:lnTo>
                    <a:pt x="3667" y="4256"/>
                  </a:lnTo>
                  <a:lnTo>
                    <a:pt x="7093" y="6236"/>
                  </a:lnTo>
                  <a:lnTo>
                    <a:pt x="7173" y="6076"/>
                  </a:lnTo>
                  <a:lnTo>
                    <a:pt x="3774" y="4095"/>
                  </a:lnTo>
                  <a:lnTo>
                    <a:pt x="7173" y="2141"/>
                  </a:lnTo>
                  <a:lnTo>
                    <a:pt x="7093" y="1981"/>
                  </a:lnTo>
                  <a:lnTo>
                    <a:pt x="3667" y="3961"/>
                  </a:lnTo>
                  <a:lnTo>
                    <a:pt x="3667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11" name="Google Shape;2811;p118"/>
            <p:cNvSpPr/>
            <p:nvPr/>
          </p:nvSpPr>
          <p:spPr>
            <a:xfrm>
              <a:off x="3092789" y="921268"/>
              <a:ext cx="288742" cy="328439"/>
            </a:xfrm>
            <a:custGeom>
              <a:rect b="b" l="l" r="r" t="t"/>
              <a:pathLst>
                <a:path extrusionOk="0" h="8191" w="7201">
                  <a:moveTo>
                    <a:pt x="3506" y="0"/>
                  </a:moveTo>
                  <a:lnTo>
                    <a:pt x="3506" y="3961"/>
                  </a:lnTo>
                  <a:lnTo>
                    <a:pt x="80" y="1981"/>
                  </a:lnTo>
                  <a:lnTo>
                    <a:pt x="0" y="2141"/>
                  </a:lnTo>
                  <a:lnTo>
                    <a:pt x="3426" y="4095"/>
                  </a:lnTo>
                  <a:lnTo>
                    <a:pt x="0" y="6076"/>
                  </a:lnTo>
                  <a:lnTo>
                    <a:pt x="80" y="6236"/>
                  </a:lnTo>
                  <a:lnTo>
                    <a:pt x="3506" y="4256"/>
                  </a:lnTo>
                  <a:lnTo>
                    <a:pt x="3506" y="8190"/>
                  </a:lnTo>
                  <a:lnTo>
                    <a:pt x="3694" y="8190"/>
                  </a:lnTo>
                  <a:lnTo>
                    <a:pt x="3694" y="4256"/>
                  </a:lnTo>
                  <a:lnTo>
                    <a:pt x="7093" y="6236"/>
                  </a:lnTo>
                  <a:lnTo>
                    <a:pt x="7200" y="6076"/>
                  </a:lnTo>
                  <a:lnTo>
                    <a:pt x="3774" y="4095"/>
                  </a:lnTo>
                  <a:lnTo>
                    <a:pt x="7200" y="2141"/>
                  </a:lnTo>
                  <a:lnTo>
                    <a:pt x="7093" y="1981"/>
                  </a:lnTo>
                  <a:lnTo>
                    <a:pt x="3694" y="3961"/>
                  </a:lnTo>
                  <a:lnTo>
                    <a:pt x="369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12" name="Google Shape;2812;p118"/>
            <p:cNvSpPr/>
            <p:nvPr/>
          </p:nvSpPr>
          <p:spPr>
            <a:xfrm>
              <a:off x="3474843" y="921268"/>
              <a:ext cx="287659" cy="328439"/>
            </a:xfrm>
            <a:custGeom>
              <a:rect b="b" l="l" r="r" t="t"/>
              <a:pathLst>
                <a:path extrusionOk="0" h="8191" w="7174">
                  <a:moveTo>
                    <a:pt x="3507" y="0"/>
                  </a:moveTo>
                  <a:lnTo>
                    <a:pt x="3480" y="3961"/>
                  </a:lnTo>
                  <a:lnTo>
                    <a:pt x="81" y="1981"/>
                  </a:lnTo>
                  <a:lnTo>
                    <a:pt x="1" y="2141"/>
                  </a:lnTo>
                  <a:lnTo>
                    <a:pt x="3400" y="4095"/>
                  </a:lnTo>
                  <a:lnTo>
                    <a:pt x="1" y="6076"/>
                  </a:lnTo>
                  <a:lnTo>
                    <a:pt x="81" y="6236"/>
                  </a:lnTo>
                  <a:lnTo>
                    <a:pt x="3480" y="4256"/>
                  </a:lnTo>
                  <a:lnTo>
                    <a:pt x="3480" y="8190"/>
                  </a:lnTo>
                  <a:lnTo>
                    <a:pt x="3668" y="8190"/>
                  </a:lnTo>
                  <a:lnTo>
                    <a:pt x="3668" y="4256"/>
                  </a:lnTo>
                  <a:lnTo>
                    <a:pt x="7094" y="6236"/>
                  </a:lnTo>
                  <a:lnTo>
                    <a:pt x="7174" y="6076"/>
                  </a:lnTo>
                  <a:lnTo>
                    <a:pt x="3748" y="4095"/>
                  </a:lnTo>
                  <a:lnTo>
                    <a:pt x="7174" y="2141"/>
                  </a:lnTo>
                  <a:lnTo>
                    <a:pt x="7094" y="1981"/>
                  </a:lnTo>
                  <a:lnTo>
                    <a:pt x="3668" y="3961"/>
                  </a:lnTo>
                  <a:lnTo>
                    <a:pt x="3668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13" name="Google Shape;2813;p118"/>
            <p:cNvSpPr/>
            <p:nvPr/>
          </p:nvSpPr>
          <p:spPr>
            <a:xfrm>
              <a:off x="3855854" y="953467"/>
              <a:ext cx="287659" cy="296240"/>
            </a:xfrm>
            <a:custGeom>
              <a:rect b="b" l="l" r="r" t="t"/>
              <a:pathLst>
                <a:path extrusionOk="0" h="7388" w="7174">
                  <a:moveTo>
                    <a:pt x="3507" y="0"/>
                  </a:moveTo>
                  <a:lnTo>
                    <a:pt x="3507" y="3158"/>
                  </a:lnTo>
                  <a:lnTo>
                    <a:pt x="81" y="1178"/>
                  </a:lnTo>
                  <a:lnTo>
                    <a:pt x="0" y="1312"/>
                  </a:lnTo>
                  <a:lnTo>
                    <a:pt x="3426" y="3292"/>
                  </a:lnTo>
                  <a:lnTo>
                    <a:pt x="0" y="5273"/>
                  </a:lnTo>
                  <a:lnTo>
                    <a:pt x="81" y="5433"/>
                  </a:lnTo>
                  <a:lnTo>
                    <a:pt x="3507" y="3453"/>
                  </a:lnTo>
                  <a:lnTo>
                    <a:pt x="3507" y="7387"/>
                  </a:lnTo>
                  <a:lnTo>
                    <a:pt x="3667" y="7387"/>
                  </a:lnTo>
                  <a:lnTo>
                    <a:pt x="3667" y="3453"/>
                  </a:lnTo>
                  <a:lnTo>
                    <a:pt x="7093" y="5407"/>
                  </a:lnTo>
                  <a:lnTo>
                    <a:pt x="7174" y="5273"/>
                  </a:lnTo>
                  <a:lnTo>
                    <a:pt x="3748" y="3292"/>
                  </a:lnTo>
                  <a:lnTo>
                    <a:pt x="5434" y="2329"/>
                  </a:lnTo>
                  <a:cubicBezTo>
                    <a:pt x="5380" y="2302"/>
                    <a:pt x="5354" y="2248"/>
                    <a:pt x="5327" y="2195"/>
                  </a:cubicBezTo>
                  <a:lnTo>
                    <a:pt x="3667" y="3158"/>
                  </a:lnTo>
                  <a:lnTo>
                    <a:pt x="3667" y="187"/>
                  </a:lnTo>
                  <a:cubicBezTo>
                    <a:pt x="3614" y="134"/>
                    <a:pt x="3560" y="80"/>
                    <a:pt x="350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14" name="Google Shape;2814;p118"/>
            <p:cNvSpPr/>
            <p:nvPr/>
          </p:nvSpPr>
          <p:spPr>
            <a:xfrm>
              <a:off x="2417699" y="1498640"/>
              <a:ext cx="7538" cy="9704"/>
            </a:xfrm>
            <a:custGeom>
              <a:rect b="b" l="l" r="r" t="t"/>
              <a:pathLst>
                <a:path extrusionOk="0" h="242" w="188">
                  <a:moveTo>
                    <a:pt x="1" y="1"/>
                  </a:moveTo>
                  <a:cubicBezTo>
                    <a:pt x="1" y="54"/>
                    <a:pt x="1" y="135"/>
                    <a:pt x="1" y="188"/>
                  </a:cubicBezTo>
                  <a:lnTo>
                    <a:pt x="108" y="242"/>
                  </a:lnTo>
                  <a:lnTo>
                    <a:pt x="188" y="108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15" name="Google Shape;2815;p118"/>
            <p:cNvSpPr/>
            <p:nvPr/>
          </p:nvSpPr>
          <p:spPr>
            <a:xfrm>
              <a:off x="2518586" y="1259335"/>
              <a:ext cx="287659" cy="328439"/>
            </a:xfrm>
            <a:custGeom>
              <a:rect b="b" l="l" r="r" t="t"/>
              <a:pathLst>
                <a:path extrusionOk="0" h="8191" w="7174">
                  <a:moveTo>
                    <a:pt x="3507" y="0"/>
                  </a:moveTo>
                  <a:lnTo>
                    <a:pt x="3507" y="3935"/>
                  </a:lnTo>
                  <a:lnTo>
                    <a:pt x="81" y="1981"/>
                  </a:lnTo>
                  <a:lnTo>
                    <a:pt x="0" y="2115"/>
                  </a:lnTo>
                  <a:lnTo>
                    <a:pt x="3426" y="4095"/>
                  </a:lnTo>
                  <a:lnTo>
                    <a:pt x="0" y="6076"/>
                  </a:lnTo>
                  <a:lnTo>
                    <a:pt x="81" y="6210"/>
                  </a:lnTo>
                  <a:lnTo>
                    <a:pt x="3507" y="4229"/>
                  </a:lnTo>
                  <a:lnTo>
                    <a:pt x="3507" y="8191"/>
                  </a:lnTo>
                  <a:lnTo>
                    <a:pt x="3667" y="8191"/>
                  </a:lnTo>
                  <a:lnTo>
                    <a:pt x="3667" y="4229"/>
                  </a:lnTo>
                  <a:lnTo>
                    <a:pt x="7093" y="6210"/>
                  </a:lnTo>
                  <a:lnTo>
                    <a:pt x="7174" y="6076"/>
                  </a:lnTo>
                  <a:lnTo>
                    <a:pt x="3748" y="4095"/>
                  </a:lnTo>
                  <a:lnTo>
                    <a:pt x="7174" y="2115"/>
                  </a:lnTo>
                  <a:lnTo>
                    <a:pt x="7093" y="1981"/>
                  </a:lnTo>
                  <a:lnTo>
                    <a:pt x="3667" y="3935"/>
                  </a:lnTo>
                  <a:lnTo>
                    <a:pt x="3667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16" name="Google Shape;2816;p118"/>
            <p:cNvSpPr/>
            <p:nvPr/>
          </p:nvSpPr>
          <p:spPr>
            <a:xfrm>
              <a:off x="2899597" y="1259335"/>
              <a:ext cx="287659" cy="328439"/>
            </a:xfrm>
            <a:custGeom>
              <a:rect b="b" l="l" r="r" t="t"/>
              <a:pathLst>
                <a:path extrusionOk="0" h="8191" w="7174">
                  <a:moveTo>
                    <a:pt x="3507" y="0"/>
                  </a:moveTo>
                  <a:lnTo>
                    <a:pt x="3507" y="3935"/>
                  </a:lnTo>
                  <a:lnTo>
                    <a:pt x="81" y="1954"/>
                  </a:lnTo>
                  <a:lnTo>
                    <a:pt x="0" y="2115"/>
                  </a:lnTo>
                  <a:lnTo>
                    <a:pt x="3426" y="4095"/>
                  </a:lnTo>
                  <a:lnTo>
                    <a:pt x="0" y="6049"/>
                  </a:lnTo>
                  <a:lnTo>
                    <a:pt x="81" y="6210"/>
                  </a:lnTo>
                  <a:lnTo>
                    <a:pt x="3507" y="4229"/>
                  </a:lnTo>
                  <a:lnTo>
                    <a:pt x="3507" y="8191"/>
                  </a:lnTo>
                  <a:lnTo>
                    <a:pt x="3667" y="8191"/>
                  </a:lnTo>
                  <a:lnTo>
                    <a:pt x="3667" y="4229"/>
                  </a:lnTo>
                  <a:lnTo>
                    <a:pt x="7093" y="6210"/>
                  </a:lnTo>
                  <a:lnTo>
                    <a:pt x="7173" y="6049"/>
                  </a:lnTo>
                  <a:lnTo>
                    <a:pt x="3774" y="4095"/>
                  </a:lnTo>
                  <a:lnTo>
                    <a:pt x="7173" y="2115"/>
                  </a:lnTo>
                  <a:lnTo>
                    <a:pt x="7093" y="1954"/>
                  </a:lnTo>
                  <a:lnTo>
                    <a:pt x="3667" y="3935"/>
                  </a:lnTo>
                  <a:lnTo>
                    <a:pt x="369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17" name="Google Shape;2817;p118"/>
            <p:cNvSpPr/>
            <p:nvPr/>
          </p:nvSpPr>
          <p:spPr>
            <a:xfrm>
              <a:off x="3280608" y="1259335"/>
              <a:ext cx="288742" cy="328439"/>
            </a:xfrm>
            <a:custGeom>
              <a:rect b="b" l="l" r="r" t="t"/>
              <a:pathLst>
                <a:path extrusionOk="0" h="8191" w="7201">
                  <a:moveTo>
                    <a:pt x="3506" y="0"/>
                  </a:moveTo>
                  <a:lnTo>
                    <a:pt x="3506" y="3935"/>
                  </a:lnTo>
                  <a:lnTo>
                    <a:pt x="107" y="1954"/>
                  </a:lnTo>
                  <a:lnTo>
                    <a:pt x="0" y="2115"/>
                  </a:lnTo>
                  <a:lnTo>
                    <a:pt x="3426" y="4095"/>
                  </a:lnTo>
                  <a:lnTo>
                    <a:pt x="0" y="6049"/>
                  </a:lnTo>
                  <a:lnTo>
                    <a:pt x="107" y="6210"/>
                  </a:lnTo>
                  <a:lnTo>
                    <a:pt x="3506" y="4229"/>
                  </a:lnTo>
                  <a:lnTo>
                    <a:pt x="3506" y="8191"/>
                  </a:lnTo>
                  <a:lnTo>
                    <a:pt x="3694" y="8191"/>
                  </a:lnTo>
                  <a:lnTo>
                    <a:pt x="3694" y="4229"/>
                  </a:lnTo>
                  <a:lnTo>
                    <a:pt x="7093" y="6210"/>
                  </a:lnTo>
                  <a:lnTo>
                    <a:pt x="7200" y="6049"/>
                  </a:lnTo>
                  <a:lnTo>
                    <a:pt x="3774" y="4095"/>
                  </a:lnTo>
                  <a:lnTo>
                    <a:pt x="7200" y="2115"/>
                  </a:lnTo>
                  <a:lnTo>
                    <a:pt x="7120" y="1954"/>
                  </a:lnTo>
                  <a:lnTo>
                    <a:pt x="3694" y="3935"/>
                  </a:lnTo>
                  <a:lnTo>
                    <a:pt x="369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18" name="Google Shape;2818;p118"/>
            <p:cNvSpPr/>
            <p:nvPr/>
          </p:nvSpPr>
          <p:spPr>
            <a:xfrm>
              <a:off x="3662662" y="1258252"/>
              <a:ext cx="287659" cy="329521"/>
            </a:xfrm>
            <a:custGeom>
              <a:rect b="b" l="l" r="r" t="t"/>
              <a:pathLst>
                <a:path extrusionOk="0" h="8218" w="7174">
                  <a:moveTo>
                    <a:pt x="3507" y="0"/>
                  </a:moveTo>
                  <a:lnTo>
                    <a:pt x="3507" y="3962"/>
                  </a:lnTo>
                  <a:lnTo>
                    <a:pt x="81" y="1981"/>
                  </a:lnTo>
                  <a:lnTo>
                    <a:pt x="1" y="2142"/>
                  </a:lnTo>
                  <a:lnTo>
                    <a:pt x="3400" y="4122"/>
                  </a:lnTo>
                  <a:lnTo>
                    <a:pt x="1" y="6076"/>
                  </a:lnTo>
                  <a:lnTo>
                    <a:pt x="81" y="6237"/>
                  </a:lnTo>
                  <a:lnTo>
                    <a:pt x="3507" y="4256"/>
                  </a:lnTo>
                  <a:lnTo>
                    <a:pt x="3507" y="8218"/>
                  </a:lnTo>
                  <a:lnTo>
                    <a:pt x="3668" y="8218"/>
                  </a:lnTo>
                  <a:lnTo>
                    <a:pt x="3668" y="4256"/>
                  </a:lnTo>
                  <a:lnTo>
                    <a:pt x="7094" y="6237"/>
                  </a:lnTo>
                  <a:lnTo>
                    <a:pt x="7174" y="6076"/>
                  </a:lnTo>
                  <a:lnTo>
                    <a:pt x="3748" y="4122"/>
                  </a:lnTo>
                  <a:lnTo>
                    <a:pt x="7174" y="2142"/>
                  </a:lnTo>
                  <a:lnTo>
                    <a:pt x="7094" y="1981"/>
                  </a:lnTo>
                  <a:lnTo>
                    <a:pt x="3668" y="3962"/>
                  </a:lnTo>
                  <a:lnTo>
                    <a:pt x="3668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19" name="Google Shape;2819;p118"/>
            <p:cNvSpPr/>
            <p:nvPr/>
          </p:nvSpPr>
          <p:spPr>
            <a:xfrm>
              <a:off x="4043673" y="1258252"/>
              <a:ext cx="193230" cy="329521"/>
            </a:xfrm>
            <a:custGeom>
              <a:rect b="b" l="l" r="r" t="t"/>
              <a:pathLst>
                <a:path extrusionOk="0" h="8218" w="4819">
                  <a:moveTo>
                    <a:pt x="3507" y="0"/>
                  </a:moveTo>
                  <a:lnTo>
                    <a:pt x="3507" y="3962"/>
                  </a:lnTo>
                  <a:lnTo>
                    <a:pt x="81" y="1981"/>
                  </a:lnTo>
                  <a:lnTo>
                    <a:pt x="0" y="2142"/>
                  </a:lnTo>
                  <a:lnTo>
                    <a:pt x="3426" y="4096"/>
                  </a:lnTo>
                  <a:lnTo>
                    <a:pt x="0" y="6076"/>
                  </a:lnTo>
                  <a:lnTo>
                    <a:pt x="81" y="6237"/>
                  </a:lnTo>
                  <a:lnTo>
                    <a:pt x="3507" y="4256"/>
                  </a:lnTo>
                  <a:lnTo>
                    <a:pt x="3507" y="8218"/>
                  </a:lnTo>
                  <a:lnTo>
                    <a:pt x="3667" y="8218"/>
                  </a:lnTo>
                  <a:lnTo>
                    <a:pt x="3667" y="4256"/>
                  </a:lnTo>
                  <a:lnTo>
                    <a:pt x="4818" y="4925"/>
                  </a:lnTo>
                  <a:cubicBezTo>
                    <a:pt x="4818" y="4845"/>
                    <a:pt x="4818" y="4765"/>
                    <a:pt x="4792" y="4711"/>
                  </a:cubicBezTo>
                  <a:lnTo>
                    <a:pt x="3774" y="4096"/>
                  </a:lnTo>
                  <a:lnTo>
                    <a:pt x="4604" y="3614"/>
                  </a:lnTo>
                  <a:cubicBezTo>
                    <a:pt x="4604" y="3560"/>
                    <a:pt x="4577" y="3507"/>
                    <a:pt x="4577" y="3453"/>
                  </a:cubicBezTo>
                  <a:lnTo>
                    <a:pt x="3667" y="3962"/>
                  </a:lnTo>
                  <a:lnTo>
                    <a:pt x="3667" y="295"/>
                  </a:lnTo>
                  <a:cubicBezTo>
                    <a:pt x="3641" y="188"/>
                    <a:pt x="3614" y="108"/>
                    <a:pt x="358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20" name="Google Shape;2820;p118"/>
            <p:cNvSpPr/>
            <p:nvPr/>
          </p:nvSpPr>
          <p:spPr>
            <a:xfrm>
              <a:off x="2423072" y="1578074"/>
              <a:ext cx="195355" cy="328439"/>
            </a:xfrm>
            <a:custGeom>
              <a:rect b="b" l="l" r="r" t="t"/>
              <a:pathLst>
                <a:path extrusionOk="0" h="8191" w="4872">
                  <a:moveTo>
                    <a:pt x="1205" y="1"/>
                  </a:moveTo>
                  <a:lnTo>
                    <a:pt x="1205" y="3935"/>
                  </a:lnTo>
                  <a:lnTo>
                    <a:pt x="0" y="3266"/>
                  </a:lnTo>
                  <a:lnTo>
                    <a:pt x="0" y="3266"/>
                  </a:lnTo>
                  <a:cubicBezTo>
                    <a:pt x="0" y="3320"/>
                    <a:pt x="27" y="3400"/>
                    <a:pt x="27" y="3480"/>
                  </a:cubicBezTo>
                  <a:lnTo>
                    <a:pt x="1098" y="4096"/>
                  </a:lnTo>
                  <a:lnTo>
                    <a:pt x="214" y="4604"/>
                  </a:lnTo>
                  <a:cubicBezTo>
                    <a:pt x="241" y="4658"/>
                    <a:pt x="241" y="4738"/>
                    <a:pt x="268" y="4792"/>
                  </a:cubicBezTo>
                  <a:lnTo>
                    <a:pt x="1205" y="4256"/>
                  </a:lnTo>
                  <a:lnTo>
                    <a:pt x="1205" y="8030"/>
                  </a:lnTo>
                  <a:cubicBezTo>
                    <a:pt x="1205" y="8084"/>
                    <a:pt x="1232" y="8137"/>
                    <a:pt x="1258" y="8191"/>
                  </a:cubicBezTo>
                  <a:lnTo>
                    <a:pt x="1365" y="8191"/>
                  </a:lnTo>
                  <a:lnTo>
                    <a:pt x="1365" y="4256"/>
                  </a:lnTo>
                  <a:lnTo>
                    <a:pt x="4791" y="6210"/>
                  </a:lnTo>
                  <a:lnTo>
                    <a:pt x="4872" y="6076"/>
                  </a:lnTo>
                  <a:lnTo>
                    <a:pt x="1446" y="4096"/>
                  </a:lnTo>
                  <a:lnTo>
                    <a:pt x="4872" y="2115"/>
                  </a:lnTo>
                  <a:lnTo>
                    <a:pt x="4791" y="1981"/>
                  </a:lnTo>
                  <a:lnTo>
                    <a:pt x="1365" y="3935"/>
                  </a:lnTo>
                  <a:lnTo>
                    <a:pt x="136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21" name="Google Shape;2821;p118"/>
            <p:cNvSpPr/>
            <p:nvPr/>
          </p:nvSpPr>
          <p:spPr>
            <a:xfrm>
              <a:off x="2711778" y="1578074"/>
              <a:ext cx="287659" cy="328439"/>
            </a:xfrm>
            <a:custGeom>
              <a:rect b="b" l="l" r="r" t="t"/>
              <a:pathLst>
                <a:path extrusionOk="0" h="8191" w="7174">
                  <a:moveTo>
                    <a:pt x="3507" y="1"/>
                  </a:moveTo>
                  <a:lnTo>
                    <a:pt x="3507" y="3935"/>
                  </a:lnTo>
                  <a:lnTo>
                    <a:pt x="81" y="1981"/>
                  </a:lnTo>
                  <a:lnTo>
                    <a:pt x="0" y="2115"/>
                  </a:lnTo>
                  <a:lnTo>
                    <a:pt x="3426" y="4096"/>
                  </a:lnTo>
                  <a:lnTo>
                    <a:pt x="0" y="6076"/>
                  </a:lnTo>
                  <a:lnTo>
                    <a:pt x="81" y="6210"/>
                  </a:lnTo>
                  <a:lnTo>
                    <a:pt x="3507" y="4256"/>
                  </a:lnTo>
                  <a:lnTo>
                    <a:pt x="3507" y="8191"/>
                  </a:lnTo>
                  <a:lnTo>
                    <a:pt x="3667" y="8191"/>
                  </a:lnTo>
                  <a:lnTo>
                    <a:pt x="3667" y="4256"/>
                  </a:lnTo>
                  <a:lnTo>
                    <a:pt x="7093" y="6210"/>
                  </a:lnTo>
                  <a:lnTo>
                    <a:pt x="7173" y="6076"/>
                  </a:lnTo>
                  <a:lnTo>
                    <a:pt x="3774" y="4096"/>
                  </a:lnTo>
                  <a:lnTo>
                    <a:pt x="7173" y="2115"/>
                  </a:lnTo>
                  <a:lnTo>
                    <a:pt x="7093" y="1981"/>
                  </a:lnTo>
                  <a:lnTo>
                    <a:pt x="3667" y="3935"/>
                  </a:lnTo>
                  <a:lnTo>
                    <a:pt x="3667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22" name="Google Shape;2822;p118"/>
            <p:cNvSpPr/>
            <p:nvPr/>
          </p:nvSpPr>
          <p:spPr>
            <a:xfrm>
              <a:off x="3092789" y="1578074"/>
              <a:ext cx="288742" cy="328439"/>
            </a:xfrm>
            <a:custGeom>
              <a:rect b="b" l="l" r="r" t="t"/>
              <a:pathLst>
                <a:path extrusionOk="0" h="8191" w="7201">
                  <a:moveTo>
                    <a:pt x="3506" y="1"/>
                  </a:moveTo>
                  <a:lnTo>
                    <a:pt x="3506" y="3935"/>
                  </a:lnTo>
                  <a:lnTo>
                    <a:pt x="80" y="1981"/>
                  </a:lnTo>
                  <a:lnTo>
                    <a:pt x="0" y="2115"/>
                  </a:lnTo>
                  <a:lnTo>
                    <a:pt x="3426" y="4096"/>
                  </a:lnTo>
                  <a:lnTo>
                    <a:pt x="0" y="6076"/>
                  </a:lnTo>
                  <a:lnTo>
                    <a:pt x="80" y="6210"/>
                  </a:lnTo>
                  <a:lnTo>
                    <a:pt x="3506" y="4230"/>
                  </a:lnTo>
                  <a:lnTo>
                    <a:pt x="3506" y="8191"/>
                  </a:lnTo>
                  <a:lnTo>
                    <a:pt x="3694" y="8191"/>
                  </a:lnTo>
                  <a:lnTo>
                    <a:pt x="3694" y="4230"/>
                  </a:lnTo>
                  <a:lnTo>
                    <a:pt x="7093" y="6210"/>
                  </a:lnTo>
                  <a:lnTo>
                    <a:pt x="7200" y="6076"/>
                  </a:lnTo>
                  <a:lnTo>
                    <a:pt x="3774" y="4096"/>
                  </a:lnTo>
                  <a:lnTo>
                    <a:pt x="7200" y="2115"/>
                  </a:lnTo>
                  <a:lnTo>
                    <a:pt x="7093" y="1981"/>
                  </a:lnTo>
                  <a:lnTo>
                    <a:pt x="3694" y="3935"/>
                  </a:lnTo>
                  <a:lnTo>
                    <a:pt x="3694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23" name="Google Shape;2823;p118"/>
            <p:cNvSpPr/>
            <p:nvPr/>
          </p:nvSpPr>
          <p:spPr>
            <a:xfrm>
              <a:off x="3474843" y="1578074"/>
              <a:ext cx="287659" cy="328439"/>
            </a:xfrm>
            <a:custGeom>
              <a:rect b="b" l="l" r="r" t="t"/>
              <a:pathLst>
                <a:path extrusionOk="0" h="8191" w="7174">
                  <a:moveTo>
                    <a:pt x="3507" y="1"/>
                  </a:moveTo>
                  <a:lnTo>
                    <a:pt x="3507" y="3935"/>
                  </a:lnTo>
                  <a:lnTo>
                    <a:pt x="81" y="1955"/>
                  </a:lnTo>
                  <a:lnTo>
                    <a:pt x="1" y="2115"/>
                  </a:lnTo>
                  <a:lnTo>
                    <a:pt x="3400" y="4096"/>
                  </a:lnTo>
                  <a:lnTo>
                    <a:pt x="1" y="6050"/>
                  </a:lnTo>
                  <a:lnTo>
                    <a:pt x="81" y="6210"/>
                  </a:lnTo>
                  <a:lnTo>
                    <a:pt x="3507" y="4230"/>
                  </a:lnTo>
                  <a:lnTo>
                    <a:pt x="3480" y="8191"/>
                  </a:lnTo>
                  <a:lnTo>
                    <a:pt x="3668" y="8191"/>
                  </a:lnTo>
                  <a:lnTo>
                    <a:pt x="3668" y="4230"/>
                  </a:lnTo>
                  <a:lnTo>
                    <a:pt x="7094" y="6210"/>
                  </a:lnTo>
                  <a:lnTo>
                    <a:pt x="7174" y="6050"/>
                  </a:lnTo>
                  <a:lnTo>
                    <a:pt x="3748" y="4096"/>
                  </a:lnTo>
                  <a:lnTo>
                    <a:pt x="7174" y="2115"/>
                  </a:lnTo>
                  <a:lnTo>
                    <a:pt x="7094" y="1955"/>
                  </a:lnTo>
                  <a:lnTo>
                    <a:pt x="3668" y="3935"/>
                  </a:lnTo>
                  <a:lnTo>
                    <a:pt x="3668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24" name="Google Shape;2824;p118"/>
            <p:cNvSpPr/>
            <p:nvPr/>
          </p:nvSpPr>
          <p:spPr>
            <a:xfrm>
              <a:off x="3855854" y="1578074"/>
              <a:ext cx="287659" cy="328439"/>
            </a:xfrm>
            <a:custGeom>
              <a:rect b="b" l="l" r="r" t="t"/>
              <a:pathLst>
                <a:path extrusionOk="0" h="8191" w="7174">
                  <a:moveTo>
                    <a:pt x="3507" y="1"/>
                  </a:moveTo>
                  <a:lnTo>
                    <a:pt x="3507" y="3935"/>
                  </a:lnTo>
                  <a:lnTo>
                    <a:pt x="81" y="1955"/>
                  </a:lnTo>
                  <a:lnTo>
                    <a:pt x="0" y="2115"/>
                  </a:lnTo>
                  <a:lnTo>
                    <a:pt x="3426" y="4096"/>
                  </a:lnTo>
                  <a:lnTo>
                    <a:pt x="0" y="6050"/>
                  </a:lnTo>
                  <a:lnTo>
                    <a:pt x="81" y="6210"/>
                  </a:lnTo>
                  <a:lnTo>
                    <a:pt x="3507" y="4230"/>
                  </a:lnTo>
                  <a:lnTo>
                    <a:pt x="3507" y="8191"/>
                  </a:lnTo>
                  <a:lnTo>
                    <a:pt x="3667" y="8191"/>
                  </a:lnTo>
                  <a:lnTo>
                    <a:pt x="3667" y="4230"/>
                  </a:lnTo>
                  <a:lnTo>
                    <a:pt x="7093" y="6210"/>
                  </a:lnTo>
                  <a:lnTo>
                    <a:pt x="7174" y="6050"/>
                  </a:lnTo>
                  <a:lnTo>
                    <a:pt x="3748" y="4096"/>
                  </a:lnTo>
                  <a:lnTo>
                    <a:pt x="7174" y="2115"/>
                  </a:lnTo>
                  <a:lnTo>
                    <a:pt x="7093" y="1955"/>
                  </a:lnTo>
                  <a:lnTo>
                    <a:pt x="3667" y="3935"/>
                  </a:lnTo>
                  <a:lnTo>
                    <a:pt x="3667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25" name="Google Shape;2825;p118"/>
            <p:cNvSpPr/>
            <p:nvPr/>
          </p:nvSpPr>
          <p:spPr>
            <a:xfrm>
              <a:off x="2518586" y="1919388"/>
              <a:ext cx="287659" cy="293033"/>
            </a:xfrm>
            <a:custGeom>
              <a:rect b="b" l="l" r="r" t="t"/>
              <a:pathLst>
                <a:path extrusionOk="0" h="7308" w="7174">
                  <a:moveTo>
                    <a:pt x="3507" y="0"/>
                  </a:moveTo>
                  <a:lnTo>
                    <a:pt x="3507" y="3961"/>
                  </a:lnTo>
                  <a:lnTo>
                    <a:pt x="81" y="1981"/>
                  </a:lnTo>
                  <a:lnTo>
                    <a:pt x="0" y="2141"/>
                  </a:lnTo>
                  <a:lnTo>
                    <a:pt x="3426" y="4095"/>
                  </a:lnTo>
                  <a:lnTo>
                    <a:pt x="1767" y="5059"/>
                  </a:lnTo>
                  <a:cubicBezTo>
                    <a:pt x="1821" y="5086"/>
                    <a:pt x="1847" y="5139"/>
                    <a:pt x="1874" y="5193"/>
                  </a:cubicBezTo>
                  <a:lnTo>
                    <a:pt x="3507" y="4256"/>
                  </a:lnTo>
                  <a:lnTo>
                    <a:pt x="3507" y="7120"/>
                  </a:lnTo>
                  <a:cubicBezTo>
                    <a:pt x="3560" y="7200"/>
                    <a:pt x="3614" y="7254"/>
                    <a:pt x="3667" y="7307"/>
                  </a:cubicBezTo>
                  <a:lnTo>
                    <a:pt x="3667" y="4256"/>
                  </a:lnTo>
                  <a:lnTo>
                    <a:pt x="7093" y="6236"/>
                  </a:lnTo>
                  <a:lnTo>
                    <a:pt x="7174" y="6076"/>
                  </a:lnTo>
                  <a:lnTo>
                    <a:pt x="3748" y="4095"/>
                  </a:lnTo>
                  <a:lnTo>
                    <a:pt x="7174" y="2141"/>
                  </a:lnTo>
                  <a:lnTo>
                    <a:pt x="7093" y="1981"/>
                  </a:lnTo>
                  <a:lnTo>
                    <a:pt x="3667" y="3961"/>
                  </a:lnTo>
                  <a:lnTo>
                    <a:pt x="3667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26" name="Google Shape;2826;p118"/>
            <p:cNvSpPr/>
            <p:nvPr/>
          </p:nvSpPr>
          <p:spPr>
            <a:xfrm>
              <a:off x="2899597" y="1919388"/>
              <a:ext cx="287659" cy="328439"/>
            </a:xfrm>
            <a:custGeom>
              <a:rect b="b" l="l" r="r" t="t"/>
              <a:pathLst>
                <a:path extrusionOk="0" h="8191" w="7174">
                  <a:moveTo>
                    <a:pt x="3507" y="0"/>
                  </a:moveTo>
                  <a:lnTo>
                    <a:pt x="3507" y="3961"/>
                  </a:lnTo>
                  <a:lnTo>
                    <a:pt x="81" y="1981"/>
                  </a:lnTo>
                  <a:lnTo>
                    <a:pt x="0" y="2141"/>
                  </a:lnTo>
                  <a:lnTo>
                    <a:pt x="3426" y="4095"/>
                  </a:lnTo>
                  <a:lnTo>
                    <a:pt x="0" y="6076"/>
                  </a:lnTo>
                  <a:lnTo>
                    <a:pt x="81" y="6236"/>
                  </a:lnTo>
                  <a:lnTo>
                    <a:pt x="3507" y="4256"/>
                  </a:lnTo>
                  <a:lnTo>
                    <a:pt x="3507" y="8190"/>
                  </a:lnTo>
                  <a:lnTo>
                    <a:pt x="3667" y="8190"/>
                  </a:lnTo>
                  <a:lnTo>
                    <a:pt x="3667" y="4256"/>
                  </a:lnTo>
                  <a:lnTo>
                    <a:pt x="7093" y="6236"/>
                  </a:lnTo>
                  <a:lnTo>
                    <a:pt x="7173" y="6076"/>
                  </a:lnTo>
                  <a:lnTo>
                    <a:pt x="3774" y="4095"/>
                  </a:lnTo>
                  <a:lnTo>
                    <a:pt x="7173" y="2141"/>
                  </a:lnTo>
                  <a:lnTo>
                    <a:pt x="7093" y="1981"/>
                  </a:lnTo>
                  <a:lnTo>
                    <a:pt x="3667" y="3961"/>
                  </a:lnTo>
                  <a:lnTo>
                    <a:pt x="3667" y="3961"/>
                  </a:lnTo>
                  <a:lnTo>
                    <a:pt x="369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27" name="Google Shape;2827;p118"/>
            <p:cNvSpPr/>
            <p:nvPr/>
          </p:nvSpPr>
          <p:spPr>
            <a:xfrm>
              <a:off x="3280608" y="1919388"/>
              <a:ext cx="288742" cy="328439"/>
            </a:xfrm>
            <a:custGeom>
              <a:rect b="b" l="l" r="r" t="t"/>
              <a:pathLst>
                <a:path extrusionOk="0" h="8191" w="7201">
                  <a:moveTo>
                    <a:pt x="3506" y="0"/>
                  </a:moveTo>
                  <a:lnTo>
                    <a:pt x="3506" y="3961"/>
                  </a:lnTo>
                  <a:lnTo>
                    <a:pt x="107" y="1981"/>
                  </a:lnTo>
                  <a:lnTo>
                    <a:pt x="0" y="2115"/>
                  </a:lnTo>
                  <a:lnTo>
                    <a:pt x="3426" y="4095"/>
                  </a:lnTo>
                  <a:lnTo>
                    <a:pt x="0" y="6076"/>
                  </a:lnTo>
                  <a:lnTo>
                    <a:pt x="107" y="6236"/>
                  </a:lnTo>
                  <a:lnTo>
                    <a:pt x="3506" y="4256"/>
                  </a:lnTo>
                  <a:lnTo>
                    <a:pt x="3506" y="8190"/>
                  </a:lnTo>
                  <a:lnTo>
                    <a:pt x="3694" y="8190"/>
                  </a:lnTo>
                  <a:lnTo>
                    <a:pt x="3694" y="4256"/>
                  </a:lnTo>
                  <a:lnTo>
                    <a:pt x="7093" y="6236"/>
                  </a:lnTo>
                  <a:lnTo>
                    <a:pt x="7200" y="6076"/>
                  </a:lnTo>
                  <a:lnTo>
                    <a:pt x="3774" y="4095"/>
                  </a:lnTo>
                  <a:lnTo>
                    <a:pt x="7200" y="2115"/>
                  </a:lnTo>
                  <a:lnTo>
                    <a:pt x="7120" y="1981"/>
                  </a:lnTo>
                  <a:lnTo>
                    <a:pt x="3694" y="3961"/>
                  </a:lnTo>
                  <a:lnTo>
                    <a:pt x="369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28" name="Google Shape;2828;p118"/>
            <p:cNvSpPr/>
            <p:nvPr/>
          </p:nvSpPr>
          <p:spPr>
            <a:xfrm>
              <a:off x="3662662" y="1919388"/>
              <a:ext cx="287659" cy="328439"/>
            </a:xfrm>
            <a:custGeom>
              <a:rect b="b" l="l" r="r" t="t"/>
              <a:pathLst>
                <a:path extrusionOk="0" h="8191" w="7174">
                  <a:moveTo>
                    <a:pt x="3507" y="0"/>
                  </a:moveTo>
                  <a:lnTo>
                    <a:pt x="3507" y="3961"/>
                  </a:lnTo>
                  <a:lnTo>
                    <a:pt x="81" y="1981"/>
                  </a:lnTo>
                  <a:lnTo>
                    <a:pt x="1" y="2115"/>
                  </a:lnTo>
                  <a:lnTo>
                    <a:pt x="3400" y="4095"/>
                  </a:lnTo>
                  <a:lnTo>
                    <a:pt x="1" y="6076"/>
                  </a:lnTo>
                  <a:lnTo>
                    <a:pt x="81" y="6210"/>
                  </a:lnTo>
                  <a:lnTo>
                    <a:pt x="3507" y="4256"/>
                  </a:lnTo>
                  <a:lnTo>
                    <a:pt x="3507" y="8190"/>
                  </a:lnTo>
                  <a:lnTo>
                    <a:pt x="3668" y="8190"/>
                  </a:lnTo>
                  <a:lnTo>
                    <a:pt x="3668" y="4256"/>
                  </a:lnTo>
                  <a:lnTo>
                    <a:pt x="7094" y="6210"/>
                  </a:lnTo>
                  <a:lnTo>
                    <a:pt x="7174" y="6076"/>
                  </a:lnTo>
                  <a:lnTo>
                    <a:pt x="3748" y="4095"/>
                  </a:lnTo>
                  <a:lnTo>
                    <a:pt x="7174" y="2115"/>
                  </a:lnTo>
                  <a:lnTo>
                    <a:pt x="7094" y="1981"/>
                  </a:lnTo>
                  <a:lnTo>
                    <a:pt x="3668" y="3961"/>
                  </a:lnTo>
                  <a:lnTo>
                    <a:pt x="3668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29" name="Google Shape;2829;p118"/>
            <p:cNvSpPr/>
            <p:nvPr/>
          </p:nvSpPr>
          <p:spPr>
            <a:xfrm>
              <a:off x="4043673" y="1998782"/>
              <a:ext cx="78391" cy="49400"/>
            </a:xfrm>
            <a:custGeom>
              <a:rect b="b" l="l" r="r" t="t"/>
              <a:pathLst>
                <a:path extrusionOk="0" h="1232" w="1955">
                  <a:moveTo>
                    <a:pt x="81" y="1"/>
                  </a:moveTo>
                  <a:lnTo>
                    <a:pt x="0" y="135"/>
                  </a:lnTo>
                  <a:lnTo>
                    <a:pt x="1874" y="1232"/>
                  </a:lnTo>
                  <a:cubicBezTo>
                    <a:pt x="1901" y="1178"/>
                    <a:pt x="1928" y="1125"/>
                    <a:pt x="1954" y="1071"/>
                  </a:cubicBezTo>
                  <a:lnTo>
                    <a:pt x="8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30" name="Google Shape;2830;p118"/>
            <p:cNvSpPr/>
            <p:nvPr/>
          </p:nvSpPr>
          <p:spPr>
            <a:xfrm>
              <a:off x="2884560" y="2317561"/>
              <a:ext cx="114879" cy="68727"/>
            </a:xfrm>
            <a:custGeom>
              <a:rect b="b" l="l" r="r" t="t"/>
              <a:pathLst>
                <a:path extrusionOk="0" h="1714" w="2865">
                  <a:moveTo>
                    <a:pt x="2784" y="0"/>
                  </a:moveTo>
                  <a:lnTo>
                    <a:pt x="1" y="1606"/>
                  </a:lnTo>
                  <a:cubicBezTo>
                    <a:pt x="54" y="1660"/>
                    <a:pt x="108" y="1686"/>
                    <a:pt x="161" y="1713"/>
                  </a:cubicBezTo>
                  <a:lnTo>
                    <a:pt x="2864" y="161"/>
                  </a:lnTo>
                  <a:lnTo>
                    <a:pt x="278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31" name="Google Shape;2831;p118"/>
            <p:cNvSpPr/>
            <p:nvPr/>
          </p:nvSpPr>
          <p:spPr>
            <a:xfrm>
              <a:off x="2852362" y="2238127"/>
              <a:ext cx="6496" cy="129916"/>
            </a:xfrm>
            <a:custGeom>
              <a:rect b="b" l="l" r="r" t="t"/>
              <a:pathLst>
                <a:path extrusionOk="0" h="3240" w="162">
                  <a:moveTo>
                    <a:pt x="1" y="0"/>
                  </a:moveTo>
                  <a:lnTo>
                    <a:pt x="1" y="3132"/>
                  </a:lnTo>
                  <a:cubicBezTo>
                    <a:pt x="54" y="3159"/>
                    <a:pt x="108" y="3212"/>
                    <a:pt x="161" y="3239"/>
                  </a:cubicBezTo>
                  <a:lnTo>
                    <a:pt x="16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32" name="Google Shape;2832;p118"/>
            <p:cNvSpPr/>
            <p:nvPr/>
          </p:nvSpPr>
          <p:spPr>
            <a:xfrm>
              <a:off x="3092789" y="2238127"/>
              <a:ext cx="288742" cy="255461"/>
            </a:xfrm>
            <a:custGeom>
              <a:rect b="b" l="l" r="r" t="t"/>
              <a:pathLst>
                <a:path extrusionOk="0" h="6371" w="7201">
                  <a:moveTo>
                    <a:pt x="3506" y="0"/>
                  </a:moveTo>
                  <a:lnTo>
                    <a:pt x="3506" y="3962"/>
                  </a:lnTo>
                  <a:lnTo>
                    <a:pt x="80" y="1981"/>
                  </a:lnTo>
                  <a:lnTo>
                    <a:pt x="0" y="2142"/>
                  </a:lnTo>
                  <a:lnTo>
                    <a:pt x="3426" y="4096"/>
                  </a:lnTo>
                  <a:lnTo>
                    <a:pt x="455" y="5835"/>
                  </a:lnTo>
                  <a:cubicBezTo>
                    <a:pt x="535" y="5835"/>
                    <a:pt x="616" y="5862"/>
                    <a:pt x="696" y="5889"/>
                  </a:cubicBezTo>
                  <a:lnTo>
                    <a:pt x="3506" y="4256"/>
                  </a:lnTo>
                  <a:lnTo>
                    <a:pt x="3506" y="6371"/>
                  </a:lnTo>
                  <a:lnTo>
                    <a:pt x="3694" y="6371"/>
                  </a:lnTo>
                  <a:lnTo>
                    <a:pt x="3694" y="4256"/>
                  </a:lnTo>
                  <a:lnTo>
                    <a:pt x="7093" y="6237"/>
                  </a:lnTo>
                  <a:lnTo>
                    <a:pt x="7200" y="6076"/>
                  </a:lnTo>
                  <a:lnTo>
                    <a:pt x="3774" y="4096"/>
                  </a:lnTo>
                  <a:lnTo>
                    <a:pt x="7200" y="2142"/>
                  </a:lnTo>
                  <a:lnTo>
                    <a:pt x="7093" y="1981"/>
                  </a:lnTo>
                  <a:lnTo>
                    <a:pt x="3694" y="3962"/>
                  </a:lnTo>
                  <a:lnTo>
                    <a:pt x="369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33" name="Google Shape;2833;p118"/>
            <p:cNvSpPr/>
            <p:nvPr/>
          </p:nvSpPr>
          <p:spPr>
            <a:xfrm>
              <a:off x="3474843" y="2238127"/>
              <a:ext cx="287659" cy="247963"/>
            </a:xfrm>
            <a:custGeom>
              <a:rect b="b" l="l" r="r" t="t"/>
              <a:pathLst>
                <a:path extrusionOk="0" h="6184" w="7174">
                  <a:moveTo>
                    <a:pt x="3507" y="0"/>
                  </a:moveTo>
                  <a:lnTo>
                    <a:pt x="3480" y="3962"/>
                  </a:lnTo>
                  <a:lnTo>
                    <a:pt x="81" y="1981"/>
                  </a:lnTo>
                  <a:lnTo>
                    <a:pt x="1" y="2142"/>
                  </a:lnTo>
                  <a:lnTo>
                    <a:pt x="3400" y="4096"/>
                  </a:lnTo>
                  <a:lnTo>
                    <a:pt x="1" y="6076"/>
                  </a:lnTo>
                  <a:lnTo>
                    <a:pt x="54" y="6183"/>
                  </a:lnTo>
                  <a:lnTo>
                    <a:pt x="161" y="6183"/>
                  </a:lnTo>
                  <a:lnTo>
                    <a:pt x="3480" y="4256"/>
                  </a:lnTo>
                  <a:lnTo>
                    <a:pt x="3480" y="5354"/>
                  </a:lnTo>
                  <a:cubicBezTo>
                    <a:pt x="3560" y="5327"/>
                    <a:pt x="3614" y="5327"/>
                    <a:pt x="3668" y="5300"/>
                  </a:cubicBezTo>
                  <a:lnTo>
                    <a:pt x="3668" y="4256"/>
                  </a:lnTo>
                  <a:lnTo>
                    <a:pt x="4765" y="4899"/>
                  </a:lnTo>
                  <a:cubicBezTo>
                    <a:pt x="4845" y="4872"/>
                    <a:pt x="4899" y="4845"/>
                    <a:pt x="4979" y="4818"/>
                  </a:cubicBezTo>
                  <a:lnTo>
                    <a:pt x="3748" y="4096"/>
                  </a:lnTo>
                  <a:lnTo>
                    <a:pt x="7174" y="2142"/>
                  </a:lnTo>
                  <a:lnTo>
                    <a:pt x="7094" y="1981"/>
                  </a:lnTo>
                  <a:lnTo>
                    <a:pt x="3668" y="3962"/>
                  </a:lnTo>
                  <a:lnTo>
                    <a:pt x="3668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34" name="Google Shape;2834;p118"/>
            <p:cNvSpPr/>
            <p:nvPr/>
          </p:nvSpPr>
          <p:spPr>
            <a:xfrm>
              <a:off x="3855854" y="2317561"/>
              <a:ext cx="12911" cy="9704"/>
            </a:xfrm>
            <a:custGeom>
              <a:rect b="b" l="l" r="r" t="t"/>
              <a:pathLst>
                <a:path extrusionOk="0" h="242" w="322">
                  <a:moveTo>
                    <a:pt x="81" y="0"/>
                  </a:moveTo>
                  <a:lnTo>
                    <a:pt x="0" y="134"/>
                  </a:lnTo>
                  <a:lnTo>
                    <a:pt x="161" y="241"/>
                  </a:lnTo>
                  <a:cubicBezTo>
                    <a:pt x="215" y="214"/>
                    <a:pt x="268" y="161"/>
                    <a:pt x="322" y="134"/>
                  </a:cubicBezTo>
                  <a:lnTo>
                    <a:pt x="8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2835" name="Google Shape;2835;p118"/>
          <p:cNvSpPr/>
          <p:nvPr/>
        </p:nvSpPr>
        <p:spPr>
          <a:xfrm rot="-919010">
            <a:off x="6732142" y="-371518"/>
            <a:ext cx="3397275" cy="3383189"/>
          </a:xfrm>
          <a:custGeom>
            <a:rect b="b" l="l" r="r" t="t"/>
            <a:pathLst>
              <a:path extrusionOk="0" h="48035" w="48235">
                <a:moveTo>
                  <a:pt x="3770" y="17379"/>
                </a:moveTo>
                <a:cubicBezTo>
                  <a:pt x="7573" y="20948"/>
                  <a:pt x="10108" y="20948"/>
                  <a:pt x="20515" y="21349"/>
                </a:cubicBezTo>
                <a:cubicBezTo>
                  <a:pt x="30956" y="21782"/>
                  <a:pt x="19314" y="35525"/>
                  <a:pt x="27520" y="41797"/>
                </a:cubicBezTo>
                <a:cubicBezTo>
                  <a:pt x="35726" y="48034"/>
                  <a:pt x="48235" y="37827"/>
                  <a:pt x="48235" y="26986"/>
                </a:cubicBezTo>
                <a:cubicBezTo>
                  <a:pt x="48235" y="16145"/>
                  <a:pt x="35026" y="0"/>
                  <a:pt x="18080" y="867"/>
                </a:cubicBezTo>
                <a:cubicBezTo>
                  <a:pt x="1135" y="1768"/>
                  <a:pt x="1" y="13843"/>
                  <a:pt x="3770" y="17379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36" name="Google Shape;2836;p118"/>
          <p:cNvSpPr/>
          <p:nvPr/>
        </p:nvSpPr>
        <p:spPr>
          <a:xfrm rot="-5620636">
            <a:off x="-1100482" y="1591409"/>
            <a:ext cx="2991681" cy="2870601"/>
          </a:xfrm>
          <a:custGeom>
            <a:rect b="b" l="l" r="r" t="t"/>
            <a:pathLst>
              <a:path extrusionOk="0" h="19749" w="20582">
                <a:moveTo>
                  <a:pt x="15178" y="401"/>
                </a:moveTo>
                <a:cubicBezTo>
                  <a:pt x="11542" y="1"/>
                  <a:pt x="4470" y="1235"/>
                  <a:pt x="2235" y="7773"/>
                </a:cubicBezTo>
                <a:cubicBezTo>
                  <a:pt x="0" y="14311"/>
                  <a:pt x="7939" y="17947"/>
                  <a:pt x="11675" y="18848"/>
                </a:cubicBezTo>
                <a:cubicBezTo>
                  <a:pt x="15445" y="19748"/>
                  <a:pt x="20315" y="19448"/>
                  <a:pt x="20448" y="13477"/>
                </a:cubicBezTo>
                <a:cubicBezTo>
                  <a:pt x="20582" y="7506"/>
                  <a:pt x="18780" y="835"/>
                  <a:pt x="15178" y="4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37" name="Google Shape;2837;p118"/>
          <p:cNvSpPr txBox="1"/>
          <p:nvPr>
            <p:ph type="title"/>
          </p:nvPr>
        </p:nvSpPr>
        <p:spPr>
          <a:xfrm>
            <a:off x="713225" y="528150"/>
            <a:ext cx="7717500" cy="541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>
                <a:solidFill>
                  <a:schemeClr val="accen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2838" name="Google Shape;2838;p118"/>
          <p:cNvSpPr txBox="1"/>
          <p:nvPr>
            <p:ph idx="1" type="subTitle"/>
          </p:nvPr>
        </p:nvSpPr>
        <p:spPr>
          <a:xfrm>
            <a:off x="5028175" y="2027400"/>
            <a:ext cx="3402600" cy="1088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ext 11 ">
  <p:cSld name="CUSTOM_36_1">
    <p:spTree>
      <p:nvGrpSpPr>
        <p:cNvPr id="2839" name="Shape 28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0" name="Google Shape;2840;p119"/>
          <p:cNvSpPr/>
          <p:nvPr/>
        </p:nvSpPr>
        <p:spPr>
          <a:xfrm>
            <a:off x="4260425" y="1957095"/>
            <a:ext cx="1774800" cy="17748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41" name="Google Shape;2841;p119"/>
          <p:cNvSpPr/>
          <p:nvPr/>
        </p:nvSpPr>
        <p:spPr>
          <a:xfrm rot="-4971949">
            <a:off x="6653151" y="1865359"/>
            <a:ext cx="4547689" cy="4131091"/>
          </a:xfrm>
          <a:custGeom>
            <a:rect b="b" l="l" r="r" t="t"/>
            <a:pathLst>
              <a:path extrusionOk="0" h="59210" w="65181">
                <a:moveTo>
                  <a:pt x="23617" y="9808"/>
                </a:moveTo>
                <a:cubicBezTo>
                  <a:pt x="25785" y="15712"/>
                  <a:pt x="27153" y="21883"/>
                  <a:pt x="35092" y="17079"/>
                </a:cubicBezTo>
                <a:cubicBezTo>
                  <a:pt x="42998" y="12309"/>
                  <a:pt x="55740" y="12376"/>
                  <a:pt x="59276" y="17546"/>
                </a:cubicBezTo>
                <a:cubicBezTo>
                  <a:pt x="62812" y="22717"/>
                  <a:pt x="56140" y="30055"/>
                  <a:pt x="55940" y="36393"/>
                </a:cubicBezTo>
                <a:cubicBezTo>
                  <a:pt x="55740" y="42731"/>
                  <a:pt x="65180" y="49603"/>
                  <a:pt x="57741" y="54406"/>
                </a:cubicBezTo>
                <a:cubicBezTo>
                  <a:pt x="50303" y="59210"/>
                  <a:pt x="31556" y="57108"/>
                  <a:pt x="33224" y="47535"/>
                </a:cubicBezTo>
                <a:cubicBezTo>
                  <a:pt x="34892" y="37928"/>
                  <a:pt x="25719" y="35026"/>
                  <a:pt x="17579" y="31256"/>
                </a:cubicBezTo>
                <a:cubicBezTo>
                  <a:pt x="9440" y="27520"/>
                  <a:pt x="0" y="13744"/>
                  <a:pt x="7706" y="6872"/>
                </a:cubicBezTo>
                <a:cubicBezTo>
                  <a:pt x="15411" y="1"/>
                  <a:pt x="21449" y="3870"/>
                  <a:pt x="23617" y="9808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42" name="Google Shape;2842;p119"/>
          <p:cNvSpPr/>
          <p:nvPr/>
        </p:nvSpPr>
        <p:spPr>
          <a:xfrm flipH="1" rot="7019959">
            <a:off x="-962151" y="-1327476"/>
            <a:ext cx="4047102" cy="2490011"/>
          </a:xfrm>
          <a:custGeom>
            <a:rect b="b" l="l" r="r" t="t"/>
            <a:pathLst>
              <a:path extrusionOk="0" h="36694" w="59643">
                <a:moveTo>
                  <a:pt x="6271" y="15779"/>
                </a:moveTo>
                <a:cubicBezTo>
                  <a:pt x="9374" y="14178"/>
                  <a:pt x="17513" y="18347"/>
                  <a:pt x="23150" y="11676"/>
                </a:cubicBezTo>
                <a:cubicBezTo>
                  <a:pt x="28787" y="5004"/>
                  <a:pt x="30455" y="1"/>
                  <a:pt x="37327" y="2302"/>
                </a:cubicBezTo>
                <a:cubicBezTo>
                  <a:pt x="44198" y="4571"/>
                  <a:pt x="43064" y="13410"/>
                  <a:pt x="47601" y="15779"/>
                </a:cubicBezTo>
                <a:cubicBezTo>
                  <a:pt x="52104" y="18147"/>
                  <a:pt x="59643" y="31690"/>
                  <a:pt x="43364" y="34192"/>
                </a:cubicBezTo>
                <a:cubicBezTo>
                  <a:pt x="27120" y="36694"/>
                  <a:pt x="10441" y="33158"/>
                  <a:pt x="5204" y="27520"/>
                </a:cubicBezTo>
                <a:cubicBezTo>
                  <a:pt x="0" y="21883"/>
                  <a:pt x="3136" y="17380"/>
                  <a:pt x="6271" y="15779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43" name="Google Shape;2843;p119"/>
          <p:cNvSpPr txBox="1"/>
          <p:nvPr>
            <p:ph type="title"/>
          </p:nvPr>
        </p:nvSpPr>
        <p:spPr>
          <a:xfrm>
            <a:off x="713225" y="528150"/>
            <a:ext cx="7717500" cy="541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>
                <a:solidFill>
                  <a:schemeClr val="accen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2844" name="Google Shape;2844;p119"/>
          <p:cNvSpPr txBox="1"/>
          <p:nvPr>
            <p:ph idx="1" type="subTitle"/>
          </p:nvPr>
        </p:nvSpPr>
        <p:spPr>
          <a:xfrm>
            <a:off x="713225" y="2027400"/>
            <a:ext cx="3402600" cy="1088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ext 12 ">
  <p:cSld name="CUSTOM_37_1_1">
    <p:spTree>
      <p:nvGrpSpPr>
        <p:cNvPr id="2845" name="Shape 28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6" name="Google Shape;2846;p120"/>
          <p:cNvSpPr/>
          <p:nvPr/>
        </p:nvSpPr>
        <p:spPr>
          <a:xfrm rot="-4971949">
            <a:off x="6499451" y="687059"/>
            <a:ext cx="4547689" cy="4131091"/>
          </a:xfrm>
          <a:custGeom>
            <a:rect b="b" l="l" r="r" t="t"/>
            <a:pathLst>
              <a:path extrusionOk="0" h="59210" w="65181">
                <a:moveTo>
                  <a:pt x="23617" y="9808"/>
                </a:moveTo>
                <a:cubicBezTo>
                  <a:pt x="25785" y="15712"/>
                  <a:pt x="27153" y="21883"/>
                  <a:pt x="35092" y="17079"/>
                </a:cubicBezTo>
                <a:cubicBezTo>
                  <a:pt x="42998" y="12309"/>
                  <a:pt x="55740" y="12376"/>
                  <a:pt x="59276" y="17546"/>
                </a:cubicBezTo>
                <a:cubicBezTo>
                  <a:pt x="62812" y="22717"/>
                  <a:pt x="56140" y="30055"/>
                  <a:pt x="55940" y="36393"/>
                </a:cubicBezTo>
                <a:cubicBezTo>
                  <a:pt x="55740" y="42731"/>
                  <a:pt x="65180" y="49603"/>
                  <a:pt x="57741" y="54406"/>
                </a:cubicBezTo>
                <a:cubicBezTo>
                  <a:pt x="50303" y="59210"/>
                  <a:pt x="31556" y="57108"/>
                  <a:pt x="33224" y="47535"/>
                </a:cubicBezTo>
                <a:cubicBezTo>
                  <a:pt x="34892" y="37928"/>
                  <a:pt x="25719" y="35026"/>
                  <a:pt x="17579" y="31256"/>
                </a:cubicBezTo>
                <a:cubicBezTo>
                  <a:pt x="9440" y="27520"/>
                  <a:pt x="0" y="13744"/>
                  <a:pt x="7706" y="6872"/>
                </a:cubicBezTo>
                <a:cubicBezTo>
                  <a:pt x="15411" y="1"/>
                  <a:pt x="21449" y="3870"/>
                  <a:pt x="23617" y="9808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47" name="Google Shape;2847;p120"/>
          <p:cNvSpPr/>
          <p:nvPr/>
        </p:nvSpPr>
        <p:spPr>
          <a:xfrm rot="9475593">
            <a:off x="-1974698" y="-446077"/>
            <a:ext cx="4047145" cy="2489949"/>
          </a:xfrm>
          <a:custGeom>
            <a:rect b="b" l="l" r="r" t="t"/>
            <a:pathLst>
              <a:path extrusionOk="0" h="36694" w="59643">
                <a:moveTo>
                  <a:pt x="6271" y="15779"/>
                </a:moveTo>
                <a:cubicBezTo>
                  <a:pt x="9374" y="14178"/>
                  <a:pt x="17513" y="18347"/>
                  <a:pt x="23150" y="11676"/>
                </a:cubicBezTo>
                <a:cubicBezTo>
                  <a:pt x="28787" y="5004"/>
                  <a:pt x="30455" y="1"/>
                  <a:pt x="37327" y="2302"/>
                </a:cubicBezTo>
                <a:cubicBezTo>
                  <a:pt x="44198" y="4571"/>
                  <a:pt x="43064" y="13410"/>
                  <a:pt x="47601" y="15779"/>
                </a:cubicBezTo>
                <a:cubicBezTo>
                  <a:pt x="52104" y="18147"/>
                  <a:pt x="59643" y="31690"/>
                  <a:pt x="43364" y="34192"/>
                </a:cubicBezTo>
                <a:cubicBezTo>
                  <a:pt x="27120" y="36694"/>
                  <a:pt x="10441" y="33158"/>
                  <a:pt x="5204" y="27520"/>
                </a:cubicBezTo>
                <a:cubicBezTo>
                  <a:pt x="0" y="21883"/>
                  <a:pt x="3136" y="17380"/>
                  <a:pt x="6271" y="15779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48" name="Google Shape;2848;p120"/>
          <p:cNvSpPr txBox="1"/>
          <p:nvPr>
            <p:ph type="title"/>
          </p:nvPr>
        </p:nvSpPr>
        <p:spPr>
          <a:xfrm>
            <a:off x="713225" y="528150"/>
            <a:ext cx="7717500" cy="541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>
                <a:solidFill>
                  <a:schemeClr val="accen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2849" name="Google Shape;2849;p120"/>
          <p:cNvSpPr txBox="1"/>
          <p:nvPr>
            <p:ph idx="1" type="subTitle"/>
          </p:nvPr>
        </p:nvSpPr>
        <p:spPr>
          <a:xfrm>
            <a:off x="713225" y="1091875"/>
            <a:ext cx="6264300" cy="3431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400"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Anaheim"/>
              <a:buChar char="○"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Anaheim"/>
              <a:buChar char="■"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Anaheim"/>
              <a:buChar char="●"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Anaheim"/>
              <a:buChar char="○"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Anaheim"/>
              <a:buChar char="■"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Anaheim"/>
              <a:buChar char="●"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Anaheim"/>
              <a:buChar char="○"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Anaheim"/>
              <a:buChar char="■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ext 13">
  <p:cSld name="CUSTOM_37_1">
    <p:spTree>
      <p:nvGrpSpPr>
        <p:cNvPr id="2850" name="Shape 28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1" name="Google Shape;2851;p121"/>
          <p:cNvSpPr/>
          <p:nvPr/>
        </p:nvSpPr>
        <p:spPr>
          <a:xfrm flipH="1" rot="-5400000">
            <a:off x="6051628" y="1691784"/>
            <a:ext cx="4906632" cy="3196913"/>
          </a:xfrm>
          <a:custGeom>
            <a:rect b="b" l="l" r="r" t="t"/>
            <a:pathLst>
              <a:path extrusionOk="0" h="136664" w="142469">
                <a:moveTo>
                  <a:pt x="97052" y="0"/>
                </a:moveTo>
                <a:cubicBezTo>
                  <a:pt x="94985" y="0"/>
                  <a:pt x="92658" y="685"/>
                  <a:pt x="89955" y="2065"/>
                </a:cubicBezTo>
                <a:cubicBezTo>
                  <a:pt x="76197" y="9104"/>
                  <a:pt x="81149" y="14564"/>
                  <a:pt x="82755" y="40634"/>
                </a:cubicBezTo>
                <a:cubicBezTo>
                  <a:pt x="85458" y="83646"/>
                  <a:pt x="12896" y="58112"/>
                  <a:pt x="4519" y="103881"/>
                </a:cubicBezTo>
                <a:cubicBezTo>
                  <a:pt x="0" y="128495"/>
                  <a:pt x="10558" y="136664"/>
                  <a:pt x="39417" y="136664"/>
                </a:cubicBezTo>
                <a:cubicBezTo>
                  <a:pt x="47997" y="136664"/>
                  <a:pt x="58195" y="135942"/>
                  <a:pt x="70095" y="134715"/>
                </a:cubicBezTo>
                <a:cubicBezTo>
                  <a:pt x="122047" y="129389"/>
                  <a:pt x="142469" y="101392"/>
                  <a:pt x="125767" y="56907"/>
                </a:cubicBezTo>
                <a:cubicBezTo>
                  <a:pt x="111706" y="19432"/>
                  <a:pt x="108060" y="0"/>
                  <a:pt x="9705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52" name="Google Shape;2852;p121"/>
          <p:cNvSpPr/>
          <p:nvPr/>
        </p:nvSpPr>
        <p:spPr>
          <a:xfrm>
            <a:off x="-749900" y="3073920"/>
            <a:ext cx="1774800" cy="17748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2853" name="Google Shape;2853;p121"/>
          <p:cNvGrpSpPr/>
          <p:nvPr/>
        </p:nvGrpSpPr>
        <p:grpSpPr>
          <a:xfrm rot="10800000">
            <a:off x="6204525" y="1244395"/>
            <a:ext cx="1696762" cy="1688828"/>
            <a:chOff x="2414491" y="671177"/>
            <a:chExt cx="1830972" cy="1822411"/>
          </a:xfrm>
        </p:grpSpPr>
        <p:sp>
          <p:nvSpPr>
            <p:cNvPr id="2854" name="Google Shape;2854;p121"/>
            <p:cNvSpPr/>
            <p:nvPr/>
          </p:nvSpPr>
          <p:spPr>
            <a:xfrm>
              <a:off x="2414491" y="671177"/>
              <a:ext cx="1830972" cy="1822391"/>
            </a:xfrm>
            <a:custGeom>
              <a:rect b="b" l="l" r="r" t="t"/>
              <a:pathLst>
                <a:path extrusionOk="0" h="45449" w="45663">
                  <a:moveTo>
                    <a:pt x="10947" y="4979"/>
                  </a:moveTo>
                  <a:lnTo>
                    <a:pt x="15605" y="7656"/>
                  </a:lnTo>
                  <a:lnTo>
                    <a:pt x="15605" y="13062"/>
                  </a:lnTo>
                  <a:lnTo>
                    <a:pt x="10947" y="15766"/>
                  </a:lnTo>
                  <a:lnTo>
                    <a:pt x="6263" y="13062"/>
                  </a:lnTo>
                  <a:lnTo>
                    <a:pt x="6263" y="7656"/>
                  </a:lnTo>
                  <a:lnTo>
                    <a:pt x="10947" y="4979"/>
                  </a:lnTo>
                  <a:close/>
                  <a:moveTo>
                    <a:pt x="20449" y="4979"/>
                  </a:moveTo>
                  <a:lnTo>
                    <a:pt x="25133" y="7656"/>
                  </a:lnTo>
                  <a:lnTo>
                    <a:pt x="25133" y="13062"/>
                  </a:lnTo>
                  <a:lnTo>
                    <a:pt x="20449" y="15766"/>
                  </a:lnTo>
                  <a:lnTo>
                    <a:pt x="15792" y="13062"/>
                  </a:lnTo>
                  <a:lnTo>
                    <a:pt x="15792" y="7656"/>
                  </a:lnTo>
                  <a:lnTo>
                    <a:pt x="20449" y="4979"/>
                  </a:lnTo>
                  <a:close/>
                  <a:moveTo>
                    <a:pt x="29978" y="4979"/>
                  </a:moveTo>
                  <a:lnTo>
                    <a:pt x="34635" y="7656"/>
                  </a:lnTo>
                  <a:lnTo>
                    <a:pt x="34635" y="13062"/>
                  </a:lnTo>
                  <a:lnTo>
                    <a:pt x="29978" y="15766"/>
                  </a:lnTo>
                  <a:lnTo>
                    <a:pt x="25294" y="13062"/>
                  </a:lnTo>
                  <a:lnTo>
                    <a:pt x="25294" y="7656"/>
                  </a:lnTo>
                  <a:lnTo>
                    <a:pt x="29978" y="4979"/>
                  </a:lnTo>
                  <a:close/>
                  <a:moveTo>
                    <a:pt x="6183" y="13196"/>
                  </a:moveTo>
                  <a:lnTo>
                    <a:pt x="10867" y="15899"/>
                  </a:lnTo>
                  <a:lnTo>
                    <a:pt x="10867" y="21306"/>
                  </a:lnTo>
                  <a:lnTo>
                    <a:pt x="6183" y="23983"/>
                  </a:lnTo>
                  <a:lnTo>
                    <a:pt x="1526" y="21306"/>
                  </a:lnTo>
                  <a:lnTo>
                    <a:pt x="1526" y="15899"/>
                  </a:lnTo>
                  <a:lnTo>
                    <a:pt x="6183" y="13196"/>
                  </a:lnTo>
                  <a:close/>
                  <a:moveTo>
                    <a:pt x="15712" y="13196"/>
                  </a:moveTo>
                  <a:lnTo>
                    <a:pt x="20369" y="15899"/>
                  </a:lnTo>
                  <a:lnTo>
                    <a:pt x="20369" y="21306"/>
                  </a:lnTo>
                  <a:lnTo>
                    <a:pt x="15712" y="23983"/>
                  </a:lnTo>
                  <a:lnTo>
                    <a:pt x="11028" y="21306"/>
                  </a:lnTo>
                  <a:lnTo>
                    <a:pt x="11028" y="15899"/>
                  </a:lnTo>
                  <a:lnTo>
                    <a:pt x="15712" y="13196"/>
                  </a:lnTo>
                  <a:close/>
                  <a:moveTo>
                    <a:pt x="25213" y="13196"/>
                  </a:moveTo>
                  <a:lnTo>
                    <a:pt x="29871" y="15899"/>
                  </a:lnTo>
                  <a:lnTo>
                    <a:pt x="29871" y="21306"/>
                  </a:lnTo>
                  <a:lnTo>
                    <a:pt x="25213" y="23983"/>
                  </a:lnTo>
                  <a:lnTo>
                    <a:pt x="20529" y="21306"/>
                  </a:lnTo>
                  <a:lnTo>
                    <a:pt x="20529" y="15899"/>
                  </a:lnTo>
                  <a:lnTo>
                    <a:pt x="25213" y="13196"/>
                  </a:lnTo>
                  <a:close/>
                  <a:moveTo>
                    <a:pt x="34715" y="13196"/>
                  </a:moveTo>
                  <a:lnTo>
                    <a:pt x="39399" y="15899"/>
                  </a:lnTo>
                  <a:lnTo>
                    <a:pt x="39399" y="21306"/>
                  </a:lnTo>
                  <a:lnTo>
                    <a:pt x="34715" y="23983"/>
                  </a:lnTo>
                  <a:lnTo>
                    <a:pt x="30058" y="21306"/>
                  </a:lnTo>
                  <a:lnTo>
                    <a:pt x="30058" y="15899"/>
                  </a:lnTo>
                  <a:lnTo>
                    <a:pt x="34715" y="13196"/>
                  </a:lnTo>
                  <a:close/>
                  <a:moveTo>
                    <a:pt x="10947" y="21440"/>
                  </a:moveTo>
                  <a:lnTo>
                    <a:pt x="15605" y="24143"/>
                  </a:lnTo>
                  <a:lnTo>
                    <a:pt x="15605" y="29523"/>
                  </a:lnTo>
                  <a:lnTo>
                    <a:pt x="10947" y="32226"/>
                  </a:lnTo>
                  <a:lnTo>
                    <a:pt x="6263" y="29523"/>
                  </a:lnTo>
                  <a:lnTo>
                    <a:pt x="6263" y="24143"/>
                  </a:lnTo>
                  <a:lnTo>
                    <a:pt x="10947" y="21440"/>
                  </a:lnTo>
                  <a:close/>
                  <a:moveTo>
                    <a:pt x="20449" y="21440"/>
                  </a:moveTo>
                  <a:lnTo>
                    <a:pt x="25133" y="24143"/>
                  </a:lnTo>
                  <a:lnTo>
                    <a:pt x="25133" y="29523"/>
                  </a:lnTo>
                  <a:lnTo>
                    <a:pt x="20449" y="32226"/>
                  </a:lnTo>
                  <a:lnTo>
                    <a:pt x="15792" y="29523"/>
                  </a:lnTo>
                  <a:lnTo>
                    <a:pt x="15792" y="24143"/>
                  </a:lnTo>
                  <a:lnTo>
                    <a:pt x="20449" y="21440"/>
                  </a:lnTo>
                  <a:close/>
                  <a:moveTo>
                    <a:pt x="29978" y="21440"/>
                  </a:moveTo>
                  <a:lnTo>
                    <a:pt x="34635" y="24143"/>
                  </a:lnTo>
                  <a:lnTo>
                    <a:pt x="34635" y="29523"/>
                  </a:lnTo>
                  <a:lnTo>
                    <a:pt x="29978" y="32226"/>
                  </a:lnTo>
                  <a:lnTo>
                    <a:pt x="25294" y="29523"/>
                  </a:lnTo>
                  <a:lnTo>
                    <a:pt x="25294" y="24143"/>
                  </a:lnTo>
                  <a:lnTo>
                    <a:pt x="29978" y="21440"/>
                  </a:lnTo>
                  <a:close/>
                  <a:moveTo>
                    <a:pt x="39480" y="21440"/>
                  </a:moveTo>
                  <a:lnTo>
                    <a:pt x="44137" y="24143"/>
                  </a:lnTo>
                  <a:lnTo>
                    <a:pt x="44137" y="29523"/>
                  </a:lnTo>
                  <a:lnTo>
                    <a:pt x="39480" y="32226"/>
                  </a:lnTo>
                  <a:lnTo>
                    <a:pt x="34796" y="29523"/>
                  </a:lnTo>
                  <a:lnTo>
                    <a:pt x="34796" y="24143"/>
                  </a:lnTo>
                  <a:lnTo>
                    <a:pt x="39480" y="21440"/>
                  </a:lnTo>
                  <a:close/>
                  <a:moveTo>
                    <a:pt x="15712" y="29684"/>
                  </a:moveTo>
                  <a:lnTo>
                    <a:pt x="20369" y="32387"/>
                  </a:lnTo>
                  <a:lnTo>
                    <a:pt x="20369" y="37767"/>
                  </a:lnTo>
                  <a:lnTo>
                    <a:pt x="15712" y="40470"/>
                  </a:lnTo>
                  <a:lnTo>
                    <a:pt x="11028" y="37767"/>
                  </a:lnTo>
                  <a:lnTo>
                    <a:pt x="11028" y="32387"/>
                  </a:lnTo>
                  <a:lnTo>
                    <a:pt x="15712" y="29684"/>
                  </a:lnTo>
                  <a:close/>
                  <a:moveTo>
                    <a:pt x="25213" y="29684"/>
                  </a:moveTo>
                  <a:lnTo>
                    <a:pt x="29871" y="32387"/>
                  </a:lnTo>
                  <a:lnTo>
                    <a:pt x="29871" y="37767"/>
                  </a:lnTo>
                  <a:lnTo>
                    <a:pt x="25213" y="40470"/>
                  </a:lnTo>
                  <a:lnTo>
                    <a:pt x="20529" y="37767"/>
                  </a:lnTo>
                  <a:lnTo>
                    <a:pt x="20529" y="32387"/>
                  </a:lnTo>
                  <a:lnTo>
                    <a:pt x="25213" y="29684"/>
                  </a:lnTo>
                  <a:close/>
                  <a:moveTo>
                    <a:pt x="34715" y="29684"/>
                  </a:moveTo>
                  <a:lnTo>
                    <a:pt x="39399" y="32387"/>
                  </a:lnTo>
                  <a:lnTo>
                    <a:pt x="39399" y="37767"/>
                  </a:lnTo>
                  <a:lnTo>
                    <a:pt x="34715" y="40470"/>
                  </a:lnTo>
                  <a:lnTo>
                    <a:pt x="30058" y="37767"/>
                  </a:lnTo>
                  <a:lnTo>
                    <a:pt x="30058" y="32387"/>
                  </a:lnTo>
                  <a:lnTo>
                    <a:pt x="34715" y="29684"/>
                  </a:lnTo>
                  <a:close/>
                  <a:moveTo>
                    <a:pt x="20369" y="1"/>
                  </a:moveTo>
                  <a:lnTo>
                    <a:pt x="20369" y="4818"/>
                  </a:lnTo>
                  <a:lnTo>
                    <a:pt x="15712" y="7522"/>
                  </a:lnTo>
                  <a:lnTo>
                    <a:pt x="11028" y="4818"/>
                  </a:lnTo>
                  <a:lnTo>
                    <a:pt x="11028" y="3159"/>
                  </a:lnTo>
                  <a:cubicBezTo>
                    <a:pt x="10974" y="3186"/>
                    <a:pt x="10921" y="3239"/>
                    <a:pt x="10867" y="3266"/>
                  </a:cubicBezTo>
                  <a:lnTo>
                    <a:pt x="10867" y="4818"/>
                  </a:lnTo>
                  <a:lnTo>
                    <a:pt x="6183" y="7522"/>
                  </a:lnTo>
                  <a:lnTo>
                    <a:pt x="5915" y="7361"/>
                  </a:lnTo>
                  <a:cubicBezTo>
                    <a:pt x="5889" y="7415"/>
                    <a:pt x="5835" y="7442"/>
                    <a:pt x="5808" y="7495"/>
                  </a:cubicBezTo>
                  <a:lnTo>
                    <a:pt x="6103" y="7656"/>
                  </a:lnTo>
                  <a:lnTo>
                    <a:pt x="6103" y="13062"/>
                  </a:lnTo>
                  <a:lnTo>
                    <a:pt x="1419" y="15766"/>
                  </a:lnTo>
                  <a:lnTo>
                    <a:pt x="1124" y="15578"/>
                  </a:lnTo>
                  <a:cubicBezTo>
                    <a:pt x="1124" y="15632"/>
                    <a:pt x="1098" y="15685"/>
                    <a:pt x="1071" y="15739"/>
                  </a:cubicBezTo>
                  <a:lnTo>
                    <a:pt x="1338" y="15899"/>
                  </a:lnTo>
                  <a:lnTo>
                    <a:pt x="1338" y="21306"/>
                  </a:lnTo>
                  <a:lnTo>
                    <a:pt x="0" y="22082"/>
                  </a:lnTo>
                  <a:cubicBezTo>
                    <a:pt x="0" y="22136"/>
                    <a:pt x="0" y="22216"/>
                    <a:pt x="0" y="22270"/>
                  </a:cubicBezTo>
                  <a:lnTo>
                    <a:pt x="1419" y="21440"/>
                  </a:lnTo>
                  <a:lnTo>
                    <a:pt x="6103" y="24143"/>
                  </a:lnTo>
                  <a:lnTo>
                    <a:pt x="6103" y="29523"/>
                  </a:lnTo>
                  <a:lnTo>
                    <a:pt x="1927" y="31932"/>
                  </a:lnTo>
                  <a:cubicBezTo>
                    <a:pt x="1954" y="31986"/>
                    <a:pt x="1981" y="32039"/>
                    <a:pt x="2008" y="32093"/>
                  </a:cubicBezTo>
                  <a:lnTo>
                    <a:pt x="6183" y="29684"/>
                  </a:lnTo>
                  <a:lnTo>
                    <a:pt x="10867" y="32387"/>
                  </a:lnTo>
                  <a:lnTo>
                    <a:pt x="10867" y="37767"/>
                  </a:lnTo>
                  <a:lnTo>
                    <a:pt x="7548" y="39694"/>
                  </a:lnTo>
                  <a:cubicBezTo>
                    <a:pt x="7575" y="39721"/>
                    <a:pt x="7628" y="39774"/>
                    <a:pt x="7682" y="39801"/>
                  </a:cubicBezTo>
                  <a:lnTo>
                    <a:pt x="10947" y="37928"/>
                  </a:lnTo>
                  <a:lnTo>
                    <a:pt x="15605" y="40631"/>
                  </a:lnTo>
                  <a:lnTo>
                    <a:pt x="15605" y="44405"/>
                  </a:lnTo>
                  <a:cubicBezTo>
                    <a:pt x="15658" y="44405"/>
                    <a:pt x="15738" y="44432"/>
                    <a:pt x="15792" y="44458"/>
                  </a:cubicBezTo>
                  <a:lnTo>
                    <a:pt x="15792" y="40631"/>
                  </a:lnTo>
                  <a:lnTo>
                    <a:pt x="20449" y="37928"/>
                  </a:lnTo>
                  <a:lnTo>
                    <a:pt x="25133" y="40631"/>
                  </a:lnTo>
                  <a:lnTo>
                    <a:pt x="25133" y="45449"/>
                  </a:lnTo>
                  <a:cubicBezTo>
                    <a:pt x="25187" y="45449"/>
                    <a:pt x="25240" y="45449"/>
                    <a:pt x="25294" y="45422"/>
                  </a:cubicBezTo>
                  <a:lnTo>
                    <a:pt x="25294" y="40631"/>
                  </a:lnTo>
                  <a:lnTo>
                    <a:pt x="29978" y="37928"/>
                  </a:lnTo>
                  <a:lnTo>
                    <a:pt x="34635" y="40631"/>
                  </a:lnTo>
                  <a:lnTo>
                    <a:pt x="34635" y="42290"/>
                  </a:lnTo>
                  <a:cubicBezTo>
                    <a:pt x="34688" y="42237"/>
                    <a:pt x="34742" y="42210"/>
                    <a:pt x="34796" y="42183"/>
                  </a:cubicBezTo>
                  <a:lnTo>
                    <a:pt x="34796" y="40631"/>
                  </a:lnTo>
                  <a:lnTo>
                    <a:pt x="39480" y="37928"/>
                  </a:lnTo>
                  <a:lnTo>
                    <a:pt x="39747" y="38088"/>
                  </a:lnTo>
                  <a:cubicBezTo>
                    <a:pt x="39774" y="38035"/>
                    <a:pt x="39827" y="37981"/>
                    <a:pt x="39854" y="37954"/>
                  </a:cubicBezTo>
                  <a:lnTo>
                    <a:pt x="39560" y="37767"/>
                  </a:lnTo>
                  <a:lnTo>
                    <a:pt x="39560" y="32387"/>
                  </a:lnTo>
                  <a:lnTo>
                    <a:pt x="44244" y="29684"/>
                  </a:lnTo>
                  <a:lnTo>
                    <a:pt x="44538" y="29871"/>
                  </a:lnTo>
                  <a:cubicBezTo>
                    <a:pt x="44565" y="29791"/>
                    <a:pt x="44565" y="29737"/>
                    <a:pt x="44592" y="29684"/>
                  </a:cubicBezTo>
                  <a:lnTo>
                    <a:pt x="44324" y="29523"/>
                  </a:lnTo>
                  <a:lnTo>
                    <a:pt x="44324" y="24143"/>
                  </a:lnTo>
                  <a:lnTo>
                    <a:pt x="45662" y="23367"/>
                  </a:lnTo>
                  <a:cubicBezTo>
                    <a:pt x="45662" y="23314"/>
                    <a:pt x="45662" y="23233"/>
                    <a:pt x="45662" y="23153"/>
                  </a:cubicBezTo>
                  <a:lnTo>
                    <a:pt x="44244" y="23983"/>
                  </a:lnTo>
                  <a:lnTo>
                    <a:pt x="39560" y="21306"/>
                  </a:lnTo>
                  <a:lnTo>
                    <a:pt x="39560" y="15899"/>
                  </a:lnTo>
                  <a:lnTo>
                    <a:pt x="43735" y="13491"/>
                  </a:lnTo>
                  <a:cubicBezTo>
                    <a:pt x="43709" y="13437"/>
                    <a:pt x="43682" y="13383"/>
                    <a:pt x="43655" y="13330"/>
                  </a:cubicBezTo>
                  <a:lnTo>
                    <a:pt x="39480" y="15766"/>
                  </a:lnTo>
                  <a:lnTo>
                    <a:pt x="34796" y="13062"/>
                  </a:lnTo>
                  <a:lnTo>
                    <a:pt x="34796" y="7656"/>
                  </a:lnTo>
                  <a:lnTo>
                    <a:pt x="38114" y="5755"/>
                  </a:lnTo>
                  <a:cubicBezTo>
                    <a:pt x="38088" y="5702"/>
                    <a:pt x="38034" y="5675"/>
                    <a:pt x="37981" y="5621"/>
                  </a:cubicBezTo>
                  <a:lnTo>
                    <a:pt x="34715" y="7522"/>
                  </a:lnTo>
                  <a:lnTo>
                    <a:pt x="30058" y="4818"/>
                  </a:lnTo>
                  <a:lnTo>
                    <a:pt x="30058" y="1045"/>
                  </a:lnTo>
                  <a:cubicBezTo>
                    <a:pt x="30004" y="1018"/>
                    <a:pt x="29951" y="1018"/>
                    <a:pt x="29871" y="991"/>
                  </a:cubicBezTo>
                  <a:lnTo>
                    <a:pt x="29871" y="4818"/>
                  </a:lnTo>
                  <a:lnTo>
                    <a:pt x="25213" y="7522"/>
                  </a:lnTo>
                  <a:lnTo>
                    <a:pt x="20529" y="4818"/>
                  </a:lnTo>
                  <a:lnTo>
                    <a:pt x="2052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55" name="Google Shape;2855;p121"/>
            <p:cNvSpPr/>
            <p:nvPr/>
          </p:nvSpPr>
          <p:spPr>
            <a:xfrm>
              <a:off x="2796545" y="833253"/>
              <a:ext cx="9704" cy="7538"/>
            </a:xfrm>
            <a:custGeom>
              <a:rect b="b" l="l" r="r" t="t"/>
              <a:pathLst>
                <a:path extrusionOk="0" h="188" w="242">
                  <a:moveTo>
                    <a:pt x="161" y="0"/>
                  </a:moveTo>
                  <a:cubicBezTo>
                    <a:pt x="108" y="27"/>
                    <a:pt x="54" y="81"/>
                    <a:pt x="1" y="107"/>
                  </a:cubicBezTo>
                  <a:lnTo>
                    <a:pt x="161" y="188"/>
                  </a:lnTo>
                  <a:lnTo>
                    <a:pt x="242" y="54"/>
                  </a:lnTo>
                  <a:lnTo>
                    <a:pt x="16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56" name="Google Shape;2856;p121"/>
            <p:cNvSpPr/>
            <p:nvPr/>
          </p:nvSpPr>
          <p:spPr>
            <a:xfrm>
              <a:off x="2899597" y="677633"/>
              <a:ext cx="287659" cy="242590"/>
            </a:xfrm>
            <a:custGeom>
              <a:rect b="b" l="l" r="r" t="t"/>
              <a:pathLst>
                <a:path extrusionOk="0" h="6050" w="7174">
                  <a:moveTo>
                    <a:pt x="7173" y="0"/>
                  </a:moveTo>
                  <a:lnTo>
                    <a:pt x="7173" y="0"/>
                  </a:lnTo>
                  <a:cubicBezTo>
                    <a:pt x="7013" y="27"/>
                    <a:pt x="6852" y="54"/>
                    <a:pt x="6692" y="81"/>
                  </a:cubicBezTo>
                  <a:lnTo>
                    <a:pt x="3667" y="1794"/>
                  </a:lnTo>
                  <a:lnTo>
                    <a:pt x="3667" y="830"/>
                  </a:lnTo>
                  <a:cubicBezTo>
                    <a:pt x="3614" y="857"/>
                    <a:pt x="3560" y="857"/>
                    <a:pt x="3507" y="884"/>
                  </a:cubicBezTo>
                  <a:lnTo>
                    <a:pt x="3507" y="1794"/>
                  </a:lnTo>
                  <a:lnTo>
                    <a:pt x="2516" y="1231"/>
                  </a:lnTo>
                  <a:cubicBezTo>
                    <a:pt x="2463" y="1258"/>
                    <a:pt x="2382" y="1285"/>
                    <a:pt x="2329" y="1312"/>
                  </a:cubicBezTo>
                  <a:lnTo>
                    <a:pt x="3426" y="1954"/>
                  </a:lnTo>
                  <a:lnTo>
                    <a:pt x="0" y="3935"/>
                  </a:lnTo>
                  <a:lnTo>
                    <a:pt x="81" y="4069"/>
                  </a:lnTo>
                  <a:lnTo>
                    <a:pt x="3507" y="2115"/>
                  </a:lnTo>
                  <a:lnTo>
                    <a:pt x="3507" y="6049"/>
                  </a:lnTo>
                  <a:lnTo>
                    <a:pt x="3667" y="6049"/>
                  </a:lnTo>
                  <a:lnTo>
                    <a:pt x="3667" y="2115"/>
                  </a:lnTo>
                  <a:lnTo>
                    <a:pt x="7093" y="4069"/>
                  </a:lnTo>
                  <a:lnTo>
                    <a:pt x="7173" y="3935"/>
                  </a:lnTo>
                  <a:lnTo>
                    <a:pt x="3774" y="1954"/>
                  </a:lnTo>
                  <a:lnTo>
                    <a:pt x="717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57" name="Google Shape;2857;p121"/>
            <p:cNvSpPr/>
            <p:nvPr/>
          </p:nvSpPr>
          <p:spPr>
            <a:xfrm>
              <a:off x="3280608" y="671177"/>
              <a:ext cx="288742" cy="249046"/>
            </a:xfrm>
            <a:custGeom>
              <a:rect b="b" l="l" r="r" t="t"/>
              <a:pathLst>
                <a:path extrusionOk="0" h="6211" w="7201">
                  <a:moveTo>
                    <a:pt x="107" y="1"/>
                  </a:moveTo>
                  <a:lnTo>
                    <a:pt x="0" y="134"/>
                  </a:lnTo>
                  <a:lnTo>
                    <a:pt x="3426" y="2115"/>
                  </a:lnTo>
                  <a:lnTo>
                    <a:pt x="0" y="4096"/>
                  </a:lnTo>
                  <a:lnTo>
                    <a:pt x="107" y="4230"/>
                  </a:lnTo>
                  <a:lnTo>
                    <a:pt x="3506" y="2276"/>
                  </a:lnTo>
                  <a:lnTo>
                    <a:pt x="3506" y="6210"/>
                  </a:lnTo>
                  <a:lnTo>
                    <a:pt x="3694" y="6210"/>
                  </a:lnTo>
                  <a:lnTo>
                    <a:pt x="3694" y="2276"/>
                  </a:lnTo>
                  <a:lnTo>
                    <a:pt x="7093" y="4230"/>
                  </a:lnTo>
                  <a:lnTo>
                    <a:pt x="7200" y="4096"/>
                  </a:lnTo>
                  <a:lnTo>
                    <a:pt x="3774" y="2115"/>
                  </a:lnTo>
                  <a:lnTo>
                    <a:pt x="6558" y="509"/>
                  </a:lnTo>
                  <a:cubicBezTo>
                    <a:pt x="6477" y="482"/>
                    <a:pt x="6397" y="456"/>
                    <a:pt x="6317" y="456"/>
                  </a:cubicBezTo>
                  <a:lnTo>
                    <a:pt x="3694" y="1955"/>
                  </a:lnTo>
                  <a:lnTo>
                    <a:pt x="3694" y="1"/>
                  </a:lnTo>
                  <a:lnTo>
                    <a:pt x="3506" y="1"/>
                  </a:lnTo>
                  <a:lnTo>
                    <a:pt x="3506" y="1955"/>
                  </a:lnTo>
                  <a:lnTo>
                    <a:pt x="107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58" name="Google Shape;2858;p121"/>
            <p:cNvSpPr/>
            <p:nvPr/>
          </p:nvSpPr>
          <p:spPr>
            <a:xfrm>
              <a:off x="3662662" y="776354"/>
              <a:ext cx="109506" cy="64437"/>
            </a:xfrm>
            <a:custGeom>
              <a:rect b="b" l="l" r="r" t="t"/>
              <a:pathLst>
                <a:path extrusionOk="0" h="1607" w="2731">
                  <a:moveTo>
                    <a:pt x="2543" y="1"/>
                  </a:moveTo>
                  <a:lnTo>
                    <a:pt x="1" y="1473"/>
                  </a:lnTo>
                  <a:lnTo>
                    <a:pt x="81" y="1607"/>
                  </a:lnTo>
                  <a:lnTo>
                    <a:pt x="2731" y="81"/>
                  </a:lnTo>
                  <a:cubicBezTo>
                    <a:pt x="2677" y="54"/>
                    <a:pt x="2597" y="27"/>
                    <a:pt x="254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59" name="Google Shape;2859;p121"/>
            <p:cNvSpPr/>
            <p:nvPr/>
          </p:nvSpPr>
          <p:spPr>
            <a:xfrm>
              <a:off x="3803246" y="797847"/>
              <a:ext cx="6496" cy="122378"/>
            </a:xfrm>
            <a:custGeom>
              <a:rect b="b" l="l" r="r" t="t"/>
              <a:pathLst>
                <a:path extrusionOk="0" h="3052" w="162">
                  <a:moveTo>
                    <a:pt x="1" y="0"/>
                  </a:moveTo>
                  <a:lnTo>
                    <a:pt x="1" y="3051"/>
                  </a:lnTo>
                  <a:lnTo>
                    <a:pt x="162" y="3051"/>
                  </a:lnTo>
                  <a:lnTo>
                    <a:pt x="162" y="107"/>
                  </a:lnTo>
                  <a:cubicBezTo>
                    <a:pt x="108" y="54"/>
                    <a:pt x="54" y="27"/>
                    <a:pt x="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60" name="Google Shape;2860;p121"/>
            <p:cNvSpPr/>
            <p:nvPr/>
          </p:nvSpPr>
          <p:spPr>
            <a:xfrm>
              <a:off x="2475641" y="1246463"/>
              <a:ext cx="2205" cy="4331"/>
            </a:xfrm>
            <a:custGeom>
              <a:rect b="b" l="l" r="r" t="t"/>
              <a:pathLst>
                <a:path extrusionOk="0" h="108" w="55">
                  <a:moveTo>
                    <a:pt x="54" y="0"/>
                  </a:moveTo>
                  <a:cubicBezTo>
                    <a:pt x="28" y="27"/>
                    <a:pt x="28" y="54"/>
                    <a:pt x="1" y="107"/>
                  </a:cubicBezTo>
                  <a:lnTo>
                    <a:pt x="54" y="107"/>
                  </a:lnTo>
                  <a:lnTo>
                    <a:pt x="5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61" name="Google Shape;2861;p121"/>
            <p:cNvSpPr/>
            <p:nvPr/>
          </p:nvSpPr>
          <p:spPr>
            <a:xfrm>
              <a:off x="2616265" y="1006036"/>
              <a:ext cx="2165" cy="2205"/>
            </a:xfrm>
            <a:custGeom>
              <a:rect b="b" l="l" r="r" t="t"/>
              <a:pathLst>
                <a:path extrusionOk="0" h="55" w="54">
                  <a:moveTo>
                    <a:pt x="54" y="1"/>
                  </a:moveTo>
                  <a:cubicBezTo>
                    <a:pt x="27" y="27"/>
                    <a:pt x="27" y="27"/>
                    <a:pt x="0" y="54"/>
                  </a:cubicBezTo>
                  <a:lnTo>
                    <a:pt x="54" y="27"/>
                  </a:lnTo>
                  <a:lnTo>
                    <a:pt x="54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62" name="Google Shape;2862;p121"/>
            <p:cNvSpPr/>
            <p:nvPr/>
          </p:nvSpPr>
          <p:spPr>
            <a:xfrm>
              <a:off x="2535748" y="1119794"/>
              <a:ext cx="82681" cy="51565"/>
            </a:xfrm>
            <a:custGeom>
              <a:rect b="b" l="l" r="r" t="t"/>
              <a:pathLst>
                <a:path extrusionOk="0" h="1286" w="2062">
                  <a:moveTo>
                    <a:pt x="81" y="1"/>
                  </a:moveTo>
                  <a:cubicBezTo>
                    <a:pt x="54" y="54"/>
                    <a:pt x="27" y="108"/>
                    <a:pt x="1" y="135"/>
                  </a:cubicBezTo>
                  <a:lnTo>
                    <a:pt x="1981" y="1285"/>
                  </a:lnTo>
                  <a:lnTo>
                    <a:pt x="2062" y="1125"/>
                  </a:lnTo>
                  <a:lnTo>
                    <a:pt x="8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63" name="Google Shape;2863;p121"/>
            <p:cNvSpPr/>
            <p:nvPr/>
          </p:nvSpPr>
          <p:spPr>
            <a:xfrm>
              <a:off x="2711778" y="921268"/>
              <a:ext cx="287659" cy="329521"/>
            </a:xfrm>
            <a:custGeom>
              <a:rect b="b" l="l" r="r" t="t"/>
              <a:pathLst>
                <a:path extrusionOk="0" h="8218" w="7174">
                  <a:moveTo>
                    <a:pt x="3507" y="0"/>
                  </a:moveTo>
                  <a:lnTo>
                    <a:pt x="3507" y="3961"/>
                  </a:lnTo>
                  <a:lnTo>
                    <a:pt x="81" y="1981"/>
                  </a:lnTo>
                  <a:lnTo>
                    <a:pt x="0" y="2141"/>
                  </a:lnTo>
                  <a:lnTo>
                    <a:pt x="3426" y="4095"/>
                  </a:lnTo>
                  <a:lnTo>
                    <a:pt x="0" y="6076"/>
                  </a:lnTo>
                  <a:lnTo>
                    <a:pt x="81" y="6236"/>
                  </a:lnTo>
                  <a:lnTo>
                    <a:pt x="3507" y="4256"/>
                  </a:lnTo>
                  <a:lnTo>
                    <a:pt x="3507" y="8217"/>
                  </a:lnTo>
                  <a:lnTo>
                    <a:pt x="3667" y="8217"/>
                  </a:lnTo>
                  <a:lnTo>
                    <a:pt x="3667" y="4256"/>
                  </a:lnTo>
                  <a:lnTo>
                    <a:pt x="7093" y="6236"/>
                  </a:lnTo>
                  <a:lnTo>
                    <a:pt x="7173" y="6076"/>
                  </a:lnTo>
                  <a:lnTo>
                    <a:pt x="3774" y="4095"/>
                  </a:lnTo>
                  <a:lnTo>
                    <a:pt x="7173" y="2141"/>
                  </a:lnTo>
                  <a:lnTo>
                    <a:pt x="7093" y="1981"/>
                  </a:lnTo>
                  <a:lnTo>
                    <a:pt x="3667" y="3961"/>
                  </a:lnTo>
                  <a:lnTo>
                    <a:pt x="3667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64" name="Google Shape;2864;p121"/>
            <p:cNvSpPr/>
            <p:nvPr/>
          </p:nvSpPr>
          <p:spPr>
            <a:xfrm>
              <a:off x="3092789" y="921268"/>
              <a:ext cx="288742" cy="328439"/>
            </a:xfrm>
            <a:custGeom>
              <a:rect b="b" l="l" r="r" t="t"/>
              <a:pathLst>
                <a:path extrusionOk="0" h="8191" w="7201">
                  <a:moveTo>
                    <a:pt x="3506" y="0"/>
                  </a:moveTo>
                  <a:lnTo>
                    <a:pt x="3506" y="3961"/>
                  </a:lnTo>
                  <a:lnTo>
                    <a:pt x="80" y="1981"/>
                  </a:lnTo>
                  <a:lnTo>
                    <a:pt x="0" y="2141"/>
                  </a:lnTo>
                  <a:lnTo>
                    <a:pt x="3426" y="4095"/>
                  </a:lnTo>
                  <a:lnTo>
                    <a:pt x="0" y="6076"/>
                  </a:lnTo>
                  <a:lnTo>
                    <a:pt x="80" y="6236"/>
                  </a:lnTo>
                  <a:lnTo>
                    <a:pt x="3506" y="4256"/>
                  </a:lnTo>
                  <a:lnTo>
                    <a:pt x="3506" y="8190"/>
                  </a:lnTo>
                  <a:lnTo>
                    <a:pt x="3694" y="8190"/>
                  </a:lnTo>
                  <a:lnTo>
                    <a:pt x="3694" y="4256"/>
                  </a:lnTo>
                  <a:lnTo>
                    <a:pt x="7093" y="6236"/>
                  </a:lnTo>
                  <a:lnTo>
                    <a:pt x="7200" y="6076"/>
                  </a:lnTo>
                  <a:lnTo>
                    <a:pt x="3774" y="4095"/>
                  </a:lnTo>
                  <a:lnTo>
                    <a:pt x="7200" y="2141"/>
                  </a:lnTo>
                  <a:lnTo>
                    <a:pt x="7093" y="1981"/>
                  </a:lnTo>
                  <a:lnTo>
                    <a:pt x="3694" y="3961"/>
                  </a:lnTo>
                  <a:lnTo>
                    <a:pt x="369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65" name="Google Shape;2865;p121"/>
            <p:cNvSpPr/>
            <p:nvPr/>
          </p:nvSpPr>
          <p:spPr>
            <a:xfrm>
              <a:off x="3474843" y="921268"/>
              <a:ext cx="287659" cy="328439"/>
            </a:xfrm>
            <a:custGeom>
              <a:rect b="b" l="l" r="r" t="t"/>
              <a:pathLst>
                <a:path extrusionOk="0" h="8191" w="7174">
                  <a:moveTo>
                    <a:pt x="3507" y="0"/>
                  </a:moveTo>
                  <a:lnTo>
                    <a:pt x="3480" y="3961"/>
                  </a:lnTo>
                  <a:lnTo>
                    <a:pt x="81" y="1981"/>
                  </a:lnTo>
                  <a:lnTo>
                    <a:pt x="1" y="2141"/>
                  </a:lnTo>
                  <a:lnTo>
                    <a:pt x="3400" y="4095"/>
                  </a:lnTo>
                  <a:lnTo>
                    <a:pt x="1" y="6076"/>
                  </a:lnTo>
                  <a:lnTo>
                    <a:pt x="81" y="6236"/>
                  </a:lnTo>
                  <a:lnTo>
                    <a:pt x="3480" y="4256"/>
                  </a:lnTo>
                  <a:lnTo>
                    <a:pt x="3480" y="8190"/>
                  </a:lnTo>
                  <a:lnTo>
                    <a:pt x="3668" y="8190"/>
                  </a:lnTo>
                  <a:lnTo>
                    <a:pt x="3668" y="4256"/>
                  </a:lnTo>
                  <a:lnTo>
                    <a:pt x="7094" y="6236"/>
                  </a:lnTo>
                  <a:lnTo>
                    <a:pt x="7174" y="6076"/>
                  </a:lnTo>
                  <a:lnTo>
                    <a:pt x="3748" y="4095"/>
                  </a:lnTo>
                  <a:lnTo>
                    <a:pt x="7174" y="2141"/>
                  </a:lnTo>
                  <a:lnTo>
                    <a:pt x="7094" y="1981"/>
                  </a:lnTo>
                  <a:lnTo>
                    <a:pt x="3668" y="3961"/>
                  </a:lnTo>
                  <a:lnTo>
                    <a:pt x="3668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66" name="Google Shape;2866;p121"/>
            <p:cNvSpPr/>
            <p:nvPr/>
          </p:nvSpPr>
          <p:spPr>
            <a:xfrm>
              <a:off x="3855854" y="953467"/>
              <a:ext cx="287659" cy="296240"/>
            </a:xfrm>
            <a:custGeom>
              <a:rect b="b" l="l" r="r" t="t"/>
              <a:pathLst>
                <a:path extrusionOk="0" h="7388" w="7174">
                  <a:moveTo>
                    <a:pt x="3507" y="0"/>
                  </a:moveTo>
                  <a:lnTo>
                    <a:pt x="3507" y="3158"/>
                  </a:lnTo>
                  <a:lnTo>
                    <a:pt x="81" y="1178"/>
                  </a:lnTo>
                  <a:lnTo>
                    <a:pt x="0" y="1312"/>
                  </a:lnTo>
                  <a:lnTo>
                    <a:pt x="3426" y="3292"/>
                  </a:lnTo>
                  <a:lnTo>
                    <a:pt x="0" y="5273"/>
                  </a:lnTo>
                  <a:lnTo>
                    <a:pt x="81" y="5433"/>
                  </a:lnTo>
                  <a:lnTo>
                    <a:pt x="3507" y="3453"/>
                  </a:lnTo>
                  <a:lnTo>
                    <a:pt x="3507" y="7387"/>
                  </a:lnTo>
                  <a:lnTo>
                    <a:pt x="3667" y="7387"/>
                  </a:lnTo>
                  <a:lnTo>
                    <a:pt x="3667" y="3453"/>
                  </a:lnTo>
                  <a:lnTo>
                    <a:pt x="7093" y="5407"/>
                  </a:lnTo>
                  <a:lnTo>
                    <a:pt x="7174" y="5273"/>
                  </a:lnTo>
                  <a:lnTo>
                    <a:pt x="3748" y="3292"/>
                  </a:lnTo>
                  <a:lnTo>
                    <a:pt x="5434" y="2329"/>
                  </a:lnTo>
                  <a:cubicBezTo>
                    <a:pt x="5380" y="2302"/>
                    <a:pt x="5354" y="2248"/>
                    <a:pt x="5327" y="2195"/>
                  </a:cubicBezTo>
                  <a:lnTo>
                    <a:pt x="3667" y="3158"/>
                  </a:lnTo>
                  <a:lnTo>
                    <a:pt x="3667" y="187"/>
                  </a:lnTo>
                  <a:cubicBezTo>
                    <a:pt x="3614" y="134"/>
                    <a:pt x="3560" y="80"/>
                    <a:pt x="350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67" name="Google Shape;2867;p121"/>
            <p:cNvSpPr/>
            <p:nvPr/>
          </p:nvSpPr>
          <p:spPr>
            <a:xfrm>
              <a:off x="2417699" y="1498640"/>
              <a:ext cx="7538" cy="9704"/>
            </a:xfrm>
            <a:custGeom>
              <a:rect b="b" l="l" r="r" t="t"/>
              <a:pathLst>
                <a:path extrusionOk="0" h="242" w="188">
                  <a:moveTo>
                    <a:pt x="1" y="1"/>
                  </a:moveTo>
                  <a:cubicBezTo>
                    <a:pt x="1" y="54"/>
                    <a:pt x="1" y="135"/>
                    <a:pt x="1" y="188"/>
                  </a:cubicBezTo>
                  <a:lnTo>
                    <a:pt x="108" y="242"/>
                  </a:lnTo>
                  <a:lnTo>
                    <a:pt x="188" y="108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68" name="Google Shape;2868;p121"/>
            <p:cNvSpPr/>
            <p:nvPr/>
          </p:nvSpPr>
          <p:spPr>
            <a:xfrm>
              <a:off x="2518586" y="1259335"/>
              <a:ext cx="287659" cy="328439"/>
            </a:xfrm>
            <a:custGeom>
              <a:rect b="b" l="l" r="r" t="t"/>
              <a:pathLst>
                <a:path extrusionOk="0" h="8191" w="7174">
                  <a:moveTo>
                    <a:pt x="3507" y="0"/>
                  </a:moveTo>
                  <a:lnTo>
                    <a:pt x="3507" y="3935"/>
                  </a:lnTo>
                  <a:lnTo>
                    <a:pt x="81" y="1981"/>
                  </a:lnTo>
                  <a:lnTo>
                    <a:pt x="0" y="2115"/>
                  </a:lnTo>
                  <a:lnTo>
                    <a:pt x="3426" y="4095"/>
                  </a:lnTo>
                  <a:lnTo>
                    <a:pt x="0" y="6076"/>
                  </a:lnTo>
                  <a:lnTo>
                    <a:pt x="81" y="6210"/>
                  </a:lnTo>
                  <a:lnTo>
                    <a:pt x="3507" y="4229"/>
                  </a:lnTo>
                  <a:lnTo>
                    <a:pt x="3507" y="8191"/>
                  </a:lnTo>
                  <a:lnTo>
                    <a:pt x="3667" y="8191"/>
                  </a:lnTo>
                  <a:lnTo>
                    <a:pt x="3667" y="4229"/>
                  </a:lnTo>
                  <a:lnTo>
                    <a:pt x="7093" y="6210"/>
                  </a:lnTo>
                  <a:lnTo>
                    <a:pt x="7174" y="6076"/>
                  </a:lnTo>
                  <a:lnTo>
                    <a:pt x="3748" y="4095"/>
                  </a:lnTo>
                  <a:lnTo>
                    <a:pt x="7174" y="2115"/>
                  </a:lnTo>
                  <a:lnTo>
                    <a:pt x="7093" y="1981"/>
                  </a:lnTo>
                  <a:lnTo>
                    <a:pt x="3667" y="3935"/>
                  </a:lnTo>
                  <a:lnTo>
                    <a:pt x="3667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69" name="Google Shape;2869;p121"/>
            <p:cNvSpPr/>
            <p:nvPr/>
          </p:nvSpPr>
          <p:spPr>
            <a:xfrm>
              <a:off x="2899597" y="1259335"/>
              <a:ext cx="287659" cy="328439"/>
            </a:xfrm>
            <a:custGeom>
              <a:rect b="b" l="l" r="r" t="t"/>
              <a:pathLst>
                <a:path extrusionOk="0" h="8191" w="7174">
                  <a:moveTo>
                    <a:pt x="3507" y="0"/>
                  </a:moveTo>
                  <a:lnTo>
                    <a:pt x="3507" y="3935"/>
                  </a:lnTo>
                  <a:lnTo>
                    <a:pt x="81" y="1954"/>
                  </a:lnTo>
                  <a:lnTo>
                    <a:pt x="0" y="2115"/>
                  </a:lnTo>
                  <a:lnTo>
                    <a:pt x="3426" y="4095"/>
                  </a:lnTo>
                  <a:lnTo>
                    <a:pt x="0" y="6049"/>
                  </a:lnTo>
                  <a:lnTo>
                    <a:pt x="81" y="6210"/>
                  </a:lnTo>
                  <a:lnTo>
                    <a:pt x="3507" y="4229"/>
                  </a:lnTo>
                  <a:lnTo>
                    <a:pt x="3507" y="8191"/>
                  </a:lnTo>
                  <a:lnTo>
                    <a:pt x="3667" y="8191"/>
                  </a:lnTo>
                  <a:lnTo>
                    <a:pt x="3667" y="4229"/>
                  </a:lnTo>
                  <a:lnTo>
                    <a:pt x="7093" y="6210"/>
                  </a:lnTo>
                  <a:lnTo>
                    <a:pt x="7173" y="6049"/>
                  </a:lnTo>
                  <a:lnTo>
                    <a:pt x="3774" y="4095"/>
                  </a:lnTo>
                  <a:lnTo>
                    <a:pt x="7173" y="2115"/>
                  </a:lnTo>
                  <a:lnTo>
                    <a:pt x="7093" y="1954"/>
                  </a:lnTo>
                  <a:lnTo>
                    <a:pt x="3667" y="3935"/>
                  </a:lnTo>
                  <a:lnTo>
                    <a:pt x="369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70" name="Google Shape;2870;p121"/>
            <p:cNvSpPr/>
            <p:nvPr/>
          </p:nvSpPr>
          <p:spPr>
            <a:xfrm>
              <a:off x="3280608" y="1259335"/>
              <a:ext cx="288742" cy="328439"/>
            </a:xfrm>
            <a:custGeom>
              <a:rect b="b" l="l" r="r" t="t"/>
              <a:pathLst>
                <a:path extrusionOk="0" h="8191" w="7201">
                  <a:moveTo>
                    <a:pt x="3506" y="0"/>
                  </a:moveTo>
                  <a:lnTo>
                    <a:pt x="3506" y="3935"/>
                  </a:lnTo>
                  <a:lnTo>
                    <a:pt x="107" y="1954"/>
                  </a:lnTo>
                  <a:lnTo>
                    <a:pt x="0" y="2115"/>
                  </a:lnTo>
                  <a:lnTo>
                    <a:pt x="3426" y="4095"/>
                  </a:lnTo>
                  <a:lnTo>
                    <a:pt x="0" y="6049"/>
                  </a:lnTo>
                  <a:lnTo>
                    <a:pt x="107" y="6210"/>
                  </a:lnTo>
                  <a:lnTo>
                    <a:pt x="3506" y="4229"/>
                  </a:lnTo>
                  <a:lnTo>
                    <a:pt x="3506" y="8191"/>
                  </a:lnTo>
                  <a:lnTo>
                    <a:pt x="3694" y="8191"/>
                  </a:lnTo>
                  <a:lnTo>
                    <a:pt x="3694" y="4229"/>
                  </a:lnTo>
                  <a:lnTo>
                    <a:pt x="7093" y="6210"/>
                  </a:lnTo>
                  <a:lnTo>
                    <a:pt x="7200" y="6049"/>
                  </a:lnTo>
                  <a:lnTo>
                    <a:pt x="3774" y="4095"/>
                  </a:lnTo>
                  <a:lnTo>
                    <a:pt x="7200" y="2115"/>
                  </a:lnTo>
                  <a:lnTo>
                    <a:pt x="7120" y="1954"/>
                  </a:lnTo>
                  <a:lnTo>
                    <a:pt x="3694" y="3935"/>
                  </a:lnTo>
                  <a:lnTo>
                    <a:pt x="369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71" name="Google Shape;2871;p121"/>
            <p:cNvSpPr/>
            <p:nvPr/>
          </p:nvSpPr>
          <p:spPr>
            <a:xfrm>
              <a:off x="3662662" y="1258252"/>
              <a:ext cx="287659" cy="329521"/>
            </a:xfrm>
            <a:custGeom>
              <a:rect b="b" l="l" r="r" t="t"/>
              <a:pathLst>
                <a:path extrusionOk="0" h="8218" w="7174">
                  <a:moveTo>
                    <a:pt x="3507" y="0"/>
                  </a:moveTo>
                  <a:lnTo>
                    <a:pt x="3507" y="3962"/>
                  </a:lnTo>
                  <a:lnTo>
                    <a:pt x="81" y="1981"/>
                  </a:lnTo>
                  <a:lnTo>
                    <a:pt x="1" y="2142"/>
                  </a:lnTo>
                  <a:lnTo>
                    <a:pt x="3400" y="4122"/>
                  </a:lnTo>
                  <a:lnTo>
                    <a:pt x="1" y="6076"/>
                  </a:lnTo>
                  <a:lnTo>
                    <a:pt x="81" y="6237"/>
                  </a:lnTo>
                  <a:lnTo>
                    <a:pt x="3507" y="4256"/>
                  </a:lnTo>
                  <a:lnTo>
                    <a:pt x="3507" y="8218"/>
                  </a:lnTo>
                  <a:lnTo>
                    <a:pt x="3668" y="8218"/>
                  </a:lnTo>
                  <a:lnTo>
                    <a:pt x="3668" y="4256"/>
                  </a:lnTo>
                  <a:lnTo>
                    <a:pt x="7094" y="6237"/>
                  </a:lnTo>
                  <a:lnTo>
                    <a:pt x="7174" y="6076"/>
                  </a:lnTo>
                  <a:lnTo>
                    <a:pt x="3748" y="4122"/>
                  </a:lnTo>
                  <a:lnTo>
                    <a:pt x="7174" y="2142"/>
                  </a:lnTo>
                  <a:lnTo>
                    <a:pt x="7094" y="1981"/>
                  </a:lnTo>
                  <a:lnTo>
                    <a:pt x="3668" y="3962"/>
                  </a:lnTo>
                  <a:lnTo>
                    <a:pt x="3668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72" name="Google Shape;2872;p121"/>
            <p:cNvSpPr/>
            <p:nvPr/>
          </p:nvSpPr>
          <p:spPr>
            <a:xfrm>
              <a:off x="4043673" y="1258252"/>
              <a:ext cx="193230" cy="329521"/>
            </a:xfrm>
            <a:custGeom>
              <a:rect b="b" l="l" r="r" t="t"/>
              <a:pathLst>
                <a:path extrusionOk="0" h="8218" w="4819">
                  <a:moveTo>
                    <a:pt x="3507" y="0"/>
                  </a:moveTo>
                  <a:lnTo>
                    <a:pt x="3507" y="3962"/>
                  </a:lnTo>
                  <a:lnTo>
                    <a:pt x="81" y="1981"/>
                  </a:lnTo>
                  <a:lnTo>
                    <a:pt x="0" y="2142"/>
                  </a:lnTo>
                  <a:lnTo>
                    <a:pt x="3426" y="4096"/>
                  </a:lnTo>
                  <a:lnTo>
                    <a:pt x="0" y="6076"/>
                  </a:lnTo>
                  <a:lnTo>
                    <a:pt x="81" y="6237"/>
                  </a:lnTo>
                  <a:lnTo>
                    <a:pt x="3507" y="4256"/>
                  </a:lnTo>
                  <a:lnTo>
                    <a:pt x="3507" y="8218"/>
                  </a:lnTo>
                  <a:lnTo>
                    <a:pt x="3667" y="8218"/>
                  </a:lnTo>
                  <a:lnTo>
                    <a:pt x="3667" y="4256"/>
                  </a:lnTo>
                  <a:lnTo>
                    <a:pt x="4818" y="4925"/>
                  </a:lnTo>
                  <a:cubicBezTo>
                    <a:pt x="4818" y="4845"/>
                    <a:pt x="4818" y="4765"/>
                    <a:pt x="4792" y="4711"/>
                  </a:cubicBezTo>
                  <a:lnTo>
                    <a:pt x="3774" y="4096"/>
                  </a:lnTo>
                  <a:lnTo>
                    <a:pt x="4604" y="3614"/>
                  </a:lnTo>
                  <a:cubicBezTo>
                    <a:pt x="4604" y="3560"/>
                    <a:pt x="4577" y="3507"/>
                    <a:pt x="4577" y="3453"/>
                  </a:cubicBezTo>
                  <a:lnTo>
                    <a:pt x="3667" y="3962"/>
                  </a:lnTo>
                  <a:lnTo>
                    <a:pt x="3667" y="295"/>
                  </a:lnTo>
                  <a:cubicBezTo>
                    <a:pt x="3641" y="188"/>
                    <a:pt x="3614" y="108"/>
                    <a:pt x="358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73" name="Google Shape;2873;p121"/>
            <p:cNvSpPr/>
            <p:nvPr/>
          </p:nvSpPr>
          <p:spPr>
            <a:xfrm>
              <a:off x="2423072" y="1578074"/>
              <a:ext cx="195355" cy="328439"/>
            </a:xfrm>
            <a:custGeom>
              <a:rect b="b" l="l" r="r" t="t"/>
              <a:pathLst>
                <a:path extrusionOk="0" h="8191" w="4872">
                  <a:moveTo>
                    <a:pt x="1205" y="1"/>
                  </a:moveTo>
                  <a:lnTo>
                    <a:pt x="1205" y="3935"/>
                  </a:lnTo>
                  <a:lnTo>
                    <a:pt x="0" y="3266"/>
                  </a:lnTo>
                  <a:lnTo>
                    <a:pt x="0" y="3266"/>
                  </a:lnTo>
                  <a:cubicBezTo>
                    <a:pt x="0" y="3320"/>
                    <a:pt x="27" y="3400"/>
                    <a:pt x="27" y="3480"/>
                  </a:cubicBezTo>
                  <a:lnTo>
                    <a:pt x="1098" y="4096"/>
                  </a:lnTo>
                  <a:lnTo>
                    <a:pt x="214" y="4604"/>
                  </a:lnTo>
                  <a:cubicBezTo>
                    <a:pt x="241" y="4658"/>
                    <a:pt x="241" y="4738"/>
                    <a:pt x="268" y="4792"/>
                  </a:cubicBezTo>
                  <a:lnTo>
                    <a:pt x="1205" y="4256"/>
                  </a:lnTo>
                  <a:lnTo>
                    <a:pt x="1205" y="8030"/>
                  </a:lnTo>
                  <a:cubicBezTo>
                    <a:pt x="1205" y="8084"/>
                    <a:pt x="1232" y="8137"/>
                    <a:pt x="1258" y="8191"/>
                  </a:cubicBezTo>
                  <a:lnTo>
                    <a:pt x="1365" y="8191"/>
                  </a:lnTo>
                  <a:lnTo>
                    <a:pt x="1365" y="4256"/>
                  </a:lnTo>
                  <a:lnTo>
                    <a:pt x="4791" y="6210"/>
                  </a:lnTo>
                  <a:lnTo>
                    <a:pt x="4872" y="6076"/>
                  </a:lnTo>
                  <a:lnTo>
                    <a:pt x="1446" y="4096"/>
                  </a:lnTo>
                  <a:lnTo>
                    <a:pt x="4872" y="2115"/>
                  </a:lnTo>
                  <a:lnTo>
                    <a:pt x="4791" y="1981"/>
                  </a:lnTo>
                  <a:lnTo>
                    <a:pt x="1365" y="3935"/>
                  </a:lnTo>
                  <a:lnTo>
                    <a:pt x="136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74" name="Google Shape;2874;p121"/>
            <p:cNvSpPr/>
            <p:nvPr/>
          </p:nvSpPr>
          <p:spPr>
            <a:xfrm>
              <a:off x="2711778" y="1578074"/>
              <a:ext cx="287659" cy="328439"/>
            </a:xfrm>
            <a:custGeom>
              <a:rect b="b" l="l" r="r" t="t"/>
              <a:pathLst>
                <a:path extrusionOk="0" h="8191" w="7174">
                  <a:moveTo>
                    <a:pt x="3507" y="1"/>
                  </a:moveTo>
                  <a:lnTo>
                    <a:pt x="3507" y="3935"/>
                  </a:lnTo>
                  <a:lnTo>
                    <a:pt x="81" y="1981"/>
                  </a:lnTo>
                  <a:lnTo>
                    <a:pt x="0" y="2115"/>
                  </a:lnTo>
                  <a:lnTo>
                    <a:pt x="3426" y="4096"/>
                  </a:lnTo>
                  <a:lnTo>
                    <a:pt x="0" y="6076"/>
                  </a:lnTo>
                  <a:lnTo>
                    <a:pt x="81" y="6210"/>
                  </a:lnTo>
                  <a:lnTo>
                    <a:pt x="3507" y="4256"/>
                  </a:lnTo>
                  <a:lnTo>
                    <a:pt x="3507" y="8191"/>
                  </a:lnTo>
                  <a:lnTo>
                    <a:pt x="3667" y="8191"/>
                  </a:lnTo>
                  <a:lnTo>
                    <a:pt x="3667" y="4256"/>
                  </a:lnTo>
                  <a:lnTo>
                    <a:pt x="7093" y="6210"/>
                  </a:lnTo>
                  <a:lnTo>
                    <a:pt x="7173" y="6076"/>
                  </a:lnTo>
                  <a:lnTo>
                    <a:pt x="3774" y="4096"/>
                  </a:lnTo>
                  <a:lnTo>
                    <a:pt x="7173" y="2115"/>
                  </a:lnTo>
                  <a:lnTo>
                    <a:pt x="7093" y="1981"/>
                  </a:lnTo>
                  <a:lnTo>
                    <a:pt x="3667" y="3935"/>
                  </a:lnTo>
                  <a:lnTo>
                    <a:pt x="3667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75" name="Google Shape;2875;p121"/>
            <p:cNvSpPr/>
            <p:nvPr/>
          </p:nvSpPr>
          <p:spPr>
            <a:xfrm>
              <a:off x="3092789" y="1578074"/>
              <a:ext cx="288742" cy="328439"/>
            </a:xfrm>
            <a:custGeom>
              <a:rect b="b" l="l" r="r" t="t"/>
              <a:pathLst>
                <a:path extrusionOk="0" h="8191" w="7201">
                  <a:moveTo>
                    <a:pt x="3506" y="1"/>
                  </a:moveTo>
                  <a:lnTo>
                    <a:pt x="3506" y="3935"/>
                  </a:lnTo>
                  <a:lnTo>
                    <a:pt x="80" y="1981"/>
                  </a:lnTo>
                  <a:lnTo>
                    <a:pt x="0" y="2115"/>
                  </a:lnTo>
                  <a:lnTo>
                    <a:pt x="3426" y="4096"/>
                  </a:lnTo>
                  <a:lnTo>
                    <a:pt x="0" y="6076"/>
                  </a:lnTo>
                  <a:lnTo>
                    <a:pt x="80" y="6210"/>
                  </a:lnTo>
                  <a:lnTo>
                    <a:pt x="3506" y="4230"/>
                  </a:lnTo>
                  <a:lnTo>
                    <a:pt x="3506" y="8191"/>
                  </a:lnTo>
                  <a:lnTo>
                    <a:pt x="3694" y="8191"/>
                  </a:lnTo>
                  <a:lnTo>
                    <a:pt x="3694" y="4230"/>
                  </a:lnTo>
                  <a:lnTo>
                    <a:pt x="7093" y="6210"/>
                  </a:lnTo>
                  <a:lnTo>
                    <a:pt x="7200" y="6076"/>
                  </a:lnTo>
                  <a:lnTo>
                    <a:pt x="3774" y="4096"/>
                  </a:lnTo>
                  <a:lnTo>
                    <a:pt x="7200" y="2115"/>
                  </a:lnTo>
                  <a:lnTo>
                    <a:pt x="7093" y="1981"/>
                  </a:lnTo>
                  <a:lnTo>
                    <a:pt x="3694" y="3935"/>
                  </a:lnTo>
                  <a:lnTo>
                    <a:pt x="3694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76" name="Google Shape;2876;p121"/>
            <p:cNvSpPr/>
            <p:nvPr/>
          </p:nvSpPr>
          <p:spPr>
            <a:xfrm>
              <a:off x="3474843" y="1578074"/>
              <a:ext cx="287659" cy="328439"/>
            </a:xfrm>
            <a:custGeom>
              <a:rect b="b" l="l" r="r" t="t"/>
              <a:pathLst>
                <a:path extrusionOk="0" h="8191" w="7174">
                  <a:moveTo>
                    <a:pt x="3507" y="1"/>
                  </a:moveTo>
                  <a:lnTo>
                    <a:pt x="3507" y="3935"/>
                  </a:lnTo>
                  <a:lnTo>
                    <a:pt x="81" y="1955"/>
                  </a:lnTo>
                  <a:lnTo>
                    <a:pt x="1" y="2115"/>
                  </a:lnTo>
                  <a:lnTo>
                    <a:pt x="3400" y="4096"/>
                  </a:lnTo>
                  <a:lnTo>
                    <a:pt x="1" y="6050"/>
                  </a:lnTo>
                  <a:lnTo>
                    <a:pt x="81" y="6210"/>
                  </a:lnTo>
                  <a:lnTo>
                    <a:pt x="3507" y="4230"/>
                  </a:lnTo>
                  <a:lnTo>
                    <a:pt x="3480" y="8191"/>
                  </a:lnTo>
                  <a:lnTo>
                    <a:pt x="3668" y="8191"/>
                  </a:lnTo>
                  <a:lnTo>
                    <a:pt x="3668" y="4230"/>
                  </a:lnTo>
                  <a:lnTo>
                    <a:pt x="7094" y="6210"/>
                  </a:lnTo>
                  <a:lnTo>
                    <a:pt x="7174" y="6050"/>
                  </a:lnTo>
                  <a:lnTo>
                    <a:pt x="3748" y="4096"/>
                  </a:lnTo>
                  <a:lnTo>
                    <a:pt x="7174" y="2115"/>
                  </a:lnTo>
                  <a:lnTo>
                    <a:pt x="7094" y="1955"/>
                  </a:lnTo>
                  <a:lnTo>
                    <a:pt x="3668" y="3935"/>
                  </a:lnTo>
                  <a:lnTo>
                    <a:pt x="3668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77" name="Google Shape;2877;p121"/>
            <p:cNvSpPr/>
            <p:nvPr/>
          </p:nvSpPr>
          <p:spPr>
            <a:xfrm>
              <a:off x="3855854" y="1578074"/>
              <a:ext cx="287659" cy="328439"/>
            </a:xfrm>
            <a:custGeom>
              <a:rect b="b" l="l" r="r" t="t"/>
              <a:pathLst>
                <a:path extrusionOk="0" h="8191" w="7174">
                  <a:moveTo>
                    <a:pt x="3507" y="1"/>
                  </a:moveTo>
                  <a:lnTo>
                    <a:pt x="3507" y="3935"/>
                  </a:lnTo>
                  <a:lnTo>
                    <a:pt x="81" y="1955"/>
                  </a:lnTo>
                  <a:lnTo>
                    <a:pt x="0" y="2115"/>
                  </a:lnTo>
                  <a:lnTo>
                    <a:pt x="3426" y="4096"/>
                  </a:lnTo>
                  <a:lnTo>
                    <a:pt x="0" y="6050"/>
                  </a:lnTo>
                  <a:lnTo>
                    <a:pt x="81" y="6210"/>
                  </a:lnTo>
                  <a:lnTo>
                    <a:pt x="3507" y="4230"/>
                  </a:lnTo>
                  <a:lnTo>
                    <a:pt x="3507" y="8191"/>
                  </a:lnTo>
                  <a:lnTo>
                    <a:pt x="3667" y="8191"/>
                  </a:lnTo>
                  <a:lnTo>
                    <a:pt x="3667" y="4230"/>
                  </a:lnTo>
                  <a:lnTo>
                    <a:pt x="7093" y="6210"/>
                  </a:lnTo>
                  <a:lnTo>
                    <a:pt x="7174" y="6050"/>
                  </a:lnTo>
                  <a:lnTo>
                    <a:pt x="3748" y="4096"/>
                  </a:lnTo>
                  <a:lnTo>
                    <a:pt x="7174" y="2115"/>
                  </a:lnTo>
                  <a:lnTo>
                    <a:pt x="7093" y="1955"/>
                  </a:lnTo>
                  <a:lnTo>
                    <a:pt x="3667" y="3935"/>
                  </a:lnTo>
                  <a:lnTo>
                    <a:pt x="3667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78" name="Google Shape;2878;p121"/>
            <p:cNvSpPr/>
            <p:nvPr/>
          </p:nvSpPr>
          <p:spPr>
            <a:xfrm>
              <a:off x="2518586" y="1919388"/>
              <a:ext cx="287659" cy="293033"/>
            </a:xfrm>
            <a:custGeom>
              <a:rect b="b" l="l" r="r" t="t"/>
              <a:pathLst>
                <a:path extrusionOk="0" h="7308" w="7174">
                  <a:moveTo>
                    <a:pt x="3507" y="0"/>
                  </a:moveTo>
                  <a:lnTo>
                    <a:pt x="3507" y="3961"/>
                  </a:lnTo>
                  <a:lnTo>
                    <a:pt x="81" y="1981"/>
                  </a:lnTo>
                  <a:lnTo>
                    <a:pt x="0" y="2141"/>
                  </a:lnTo>
                  <a:lnTo>
                    <a:pt x="3426" y="4095"/>
                  </a:lnTo>
                  <a:lnTo>
                    <a:pt x="1767" y="5059"/>
                  </a:lnTo>
                  <a:cubicBezTo>
                    <a:pt x="1821" y="5086"/>
                    <a:pt x="1847" y="5139"/>
                    <a:pt x="1874" y="5193"/>
                  </a:cubicBezTo>
                  <a:lnTo>
                    <a:pt x="3507" y="4256"/>
                  </a:lnTo>
                  <a:lnTo>
                    <a:pt x="3507" y="7120"/>
                  </a:lnTo>
                  <a:cubicBezTo>
                    <a:pt x="3560" y="7200"/>
                    <a:pt x="3614" y="7254"/>
                    <a:pt x="3667" y="7307"/>
                  </a:cubicBezTo>
                  <a:lnTo>
                    <a:pt x="3667" y="4256"/>
                  </a:lnTo>
                  <a:lnTo>
                    <a:pt x="7093" y="6236"/>
                  </a:lnTo>
                  <a:lnTo>
                    <a:pt x="7174" y="6076"/>
                  </a:lnTo>
                  <a:lnTo>
                    <a:pt x="3748" y="4095"/>
                  </a:lnTo>
                  <a:lnTo>
                    <a:pt x="7174" y="2141"/>
                  </a:lnTo>
                  <a:lnTo>
                    <a:pt x="7093" y="1981"/>
                  </a:lnTo>
                  <a:lnTo>
                    <a:pt x="3667" y="3961"/>
                  </a:lnTo>
                  <a:lnTo>
                    <a:pt x="3667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79" name="Google Shape;2879;p121"/>
            <p:cNvSpPr/>
            <p:nvPr/>
          </p:nvSpPr>
          <p:spPr>
            <a:xfrm>
              <a:off x="2899597" y="1919388"/>
              <a:ext cx="287659" cy="328439"/>
            </a:xfrm>
            <a:custGeom>
              <a:rect b="b" l="l" r="r" t="t"/>
              <a:pathLst>
                <a:path extrusionOk="0" h="8191" w="7174">
                  <a:moveTo>
                    <a:pt x="3507" y="0"/>
                  </a:moveTo>
                  <a:lnTo>
                    <a:pt x="3507" y="3961"/>
                  </a:lnTo>
                  <a:lnTo>
                    <a:pt x="81" y="1981"/>
                  </a:lnTo>
                  <a:lnTo>
                    <a:pt x="0" y="2141"/>
                  </a:lnTo>
                  <a:lnTo>
                    <a:pt x="3426" y="4095"/>
                  </a:lnTo>
                  <a:lnTo>
                    <a:pt x="0" y="6076"/>
                  </a:lnTo>
                  <a:lnTo>
                    <a:pt x="81" y="6236"/>
                  </a:lnTo>
                  <a:lnTo>
                    <a:pt x="3507" y="4256"/>
                  </a:lnTo>
                  <a:lnTo>
                    <a:pt x="3507" y="8190"/>
                  </a:lnTo>
                  <a:lnTo>
                    <a:pt x="3667" y="8190"/>
                  </a:lnTo>
                  <a:lnTo>
                    <a:pt x="3667" y="4256"/>
                  </a:lnTo>
                  <a:lnTo>
                    <a:pt x="7093" y="6236"/>
                  </a:lnTo>
                  <a:lnTo>
                    <a:pt x="7173" y="6076"/>
                  </a:lnTo>
                  <a:lnTo>
                    <a:pt x="3774" y="4095"/>
                  </a:lnTo>
                  <a:lnTo>
                    <a:pt x="7173" y="2141"/>
                  </a:lnTo>
                  <a:lnTo>
                    <a:pt x="7093" y="1981"/>
                  </a:lnTo>
                  <a:lnTo>
                    <a:pt x="3667" y="3961"/>
                  </a:lnTo>
                  <a:lnTo>
                    <a:pt x="3667" y="3961"/>
                  </a:lnTo>
                  <a:lnTo>
                    <a:pt x="369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80" name="Google Shape;2880;p121"/>
            <p:cNvSpPr/>
            <p:nvPr/>
          </p:nvSpPr>
          <p:spPr>
            <a:xfrm>
              <a:off x="3280608" y="1919388"/>
              <a:ext cx="288742" cy="328439"/>
            </a:xfrm>
            <a:custGeom>
              <a:rect b="b" l="l" r="r" t="t"/>
              <a:pathLst>
                <a:path extrusionOk="0" h="8191" w="7201">
                  <a:moveTo>
                    <a:pt x="3506" y="0"/>
                  </a:moveTo>
                  <a:lnTo>
                    <a:pt x="3506" y="3961"/>
                  </a:lnTo>
                  <a:lnTo>
                    <a:pt x="107" y="1981"/>
                  </a:lnTo>
                  <a:lnTo>
                    <a:pt x="0" y="2115"/>
                  </a:lnTo>
                  <a:lnTo>
                    <a:pt x="3426" y="4095"/>
                  </a:lnTo>
                  <a:lnTo>
                    <a:pt x="0" y="6076"/>
                  </a:lnTo>
                  <a:lnTo>
                    <a:pt x="107" y="6236"/>
                  </a:lnTo>
                  <a:lnTo>
                    <a:pt x="3506" y="4256"/>
                  </a:lnTo>
                  <a:lnTo>
                    <a:pt x="3506" y="8190"/>
                  </a:lnTo>
                  <a:lnTo>
                    <a:pt x="3694" y="8190"/>
                  </a:lnTo>
                  <a:lnTo>
                    <a:pt x="3694" y="4256"/>
                  </a:lnTo>
                  <a:lnTo>
                    <a:pt x="7093" y="6236"/>
                  </a:lnTo>
                  <a:lnTo>
                    <a:pt x="7200" y="6076"/>
                  </a:lnTo>
                  <a:lnTo>
                    <a:pt x="3774" y="4095"/>
                  </a:lnTo>
                  <a:lnTo>
                    <a:pt x="7200" y="2115"/>
                  </a:lnTo>
                  <a:lnTo>
                    <a:pt x="7120" y="1981"/>
                  </a:lnTo>
                  <a:lnTo>
                    <a:pt x="3694" y="3961"/>
                  </a:lnTo>
                  <a:lnTo>
                    <a:pt x="369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81" name="Google Shape;2881;p121"/>
            <p:cNvSpPr/>
            <p:nvPr/>
          </p:nvSpPr>
          <p:spPr>
            <a:xfrm>
              <a:off x="3662662" y="1919388"/>
              <a:ext cx="287659" cy="328439"/>
            </a:xfrm>
            <a:custGeom>
              <a:rect b="b" l="l" r="r" t="t"/>
              <a:pathLst>
                <a:path extrusionOk="0" h="8191" w="7174">
                  <a:moveTo>
                    <a:pt x="3507" y="0"/>
                  </a:moveTo>
                  <a:lnTo>
                    <a:pt x="3507" y="3961"/>
                  </a:lnTo>
                  <a:lnTo>
                    <a:pt x="81" y="1981"/>
                  </a:lnTo>
                  <a:lnTo>
                    <a:pt x="1" y="2115"/>
                  </a:lnTo>
                  <a:lnTo>
                    <a:pt x="3400" y="4095"/>
                  </a:lnTo>
                  <a:lnTo>
                    <a:pt x="1" y="6076"/>
                  </a:lnTo>
                  <a:lnTo>
                    <a:pt x="81" y="6210"/>
                  </a:lnTo>
                  <a:lnTo>
                    <a:pt x="3507" y="4256"/>
                  </a:lnTo>
                  <a:lnTo>
                    <a:pt x="3507" y="8190"/>
                  </a:lnTo>
                  <a:lnTo>
                    <a:pt x="3668" y="8190"/>
                  </a:lnTo>
                  <a:lnTo>
                    <a:pt x="3668" y="4256"/>
                  </a:lnTo>
                  <a:lnTo>
                    <a:pt x="7094" y="6210"/>
                  </a:lnTo>
                  <a:lnTo>
                    <a:pt x="7174" y="6076"/>
                  </a:lnTo>
                  <a:lnTo>
                    <a:pt x="3748" y="4095"/>
                  </a:lnTo>
                  <a:lnTo>
                    <a:pt x="7174" y="2115"/>
                  </a:lnTo>
                  <a:lnTo>
                    <a:pt x="7094" y="1981"/>
                  </a:lnTo>
                  <a:lnTo>
                    <a:pt x="3668" y="3961"/>
                  </a:lnTo>
                  <a:lnTo>
                    <a:pt x="3668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82" name="Google Shape;2882;p121"/>
            <p:cNvSpPr/>
            <p:nvPr/>
          </p:nvSpPr>
          <p:spPr>
            <a:xfrm>
              <a:off x="4043673" y="1998782"/>
              <a:ext cx="78391" cy="49400"/>
            </a:xfrm>
            <a:custGeom>
              <a:rect b="b" l="l" r="r" t="t"/>
              <a:pathLst>
                <a:path extrusionOk="0" h="1232" w="1955">
                  <a:moveTo>
                    <a:pt x="81" y="1"/>
                  </a:moveTo>
                  <a:lnTo>
                    <a:pt x="0" y="135"/>
                  </a:lnTo>
                  <a:lnTo>
                    <a:pt x="1874" y="1232"/>
                  </a:lnTo>
                  <a:cubicBezTo>
                    <a:pt x="1901" y="1178"/>
                    <a:pt x="1928" y="1125"/>
                    <a:pt x="1954" y="1071"/>
                  </a:cubicBezTo>
                  <a:lnTo>
                    <a:pt x="8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83" name="Google Shape;2883;p121"/>
            <p:cNvSpPr/>
            <p:nvPr/>
          </p:nvSpPr>
          <p:spPr>
            <a:xfrm>
              <a:off x="2884560" y="2317561"/>
              <a:ext cx="114879" cy="68727"/>
            </a:xfrm>
            <a:custGeom>
              <a:rect b="b" l="l" r="r" t="t"/>
              <a:pathLst>
                <a:path extrusionOk="0" h="1714" w="2865">
                  <a:moveTo>
                    <a:pt x="2784" y="0"/>
                  </a:moveTo>
                  <a:lnTo>
                    <a:pt x="1" y="1606"/>
                  </a:lnTo>
                  <a:cubicBezTo>
                    <a:pt x="54" y="1660"/>
                    <a:pt x="108" y="1686"/>
                    <a:pt x="161" y="1713"/>
                  </a:cubicBezTo>
                  <a:lnTo>
                    <a:pt x="2864" y="161"/>
                  </a:lnTo>
                  <a:lnTo>
                    <a:pt x="278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84" name="Google Shape;2884;p121"/>
            <p:cNvSpPr/>
            <p:nvPr/>
          </p:nvSpPr>
          <p:spPr>
            <a:xfrm>
              <a:off x="2852362" y="2238127"/>
              <a:ext cx="6496" cy="129916"/>
            </a:xfrm>
            <a:custGeom>
              <a:rect b="b" l="l" r="r" t="t"/>
              <a:pathLst>
                <a:path extrusionOk="0" h="3240" w="162">
                  <a:moveTo>
                    <a:pt x="1" y="0"/>
                  </a:moveTo>
                  <a:lnTo>
                    <a:pt x="1" y="3132"/>
                  </a:lnTo>
                  <a:cubicBezTo>
                    <a:pt x="54" y="3159"/>
                    <a:pt x="108" y="3212"/>
                    <a:pt x="161" y="3239"/>
                  </a:cubicBezTo>
                  <a:lnTo>
                    <a:pt x="16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85" name="Google Shape;2885;p121"/>
            <p:cNvSpPr/>
            <p:nvPr/>
          </p:nvSpPr>
          <p:spPr>
            <a:xfrm>
              <a:off x="3092789" y="2238127"/>
              <a:ext cx="288742" cy="255461"/>
            </a:xfrm>
            <a:custGeom>
              <a:rect b="b" l="l" r="r" t="t"/>
              <a:pathLst>
                <a:path extrusionOk="0" h="6371" w="7201">
                  <a:moveTo>
                    <a:pt x="3506" y="0"/>
                  </a:moveTo>
                  <a:lnTo>
                    <a:pt x="3506" y="3962"/>
                  </a:lnTo>
                  <a:lnTo>
                    <a:pt x="80" y="1981"/>
                  </a:lnTo>
                  <a:lnTo>
                    <a:pt x="0" y="2142"/>
                  </a:lnTo>
                  <a:lnTo>
                    <a:pt x="3426" y="4096"/>
                  </a:lnTo>
                  <a:lnTo>
                    <a:pt x="455" y="5835"/>
                  </a:lnTo>
                  <a:cubicBezTo>
                    <a:pt x="535" y="5835"/>
                    <a:pt x="616" y="5862"/>
                    <a:pt x="696" y="5889"/>
                  </a:cubicBezTo>
                  <a:lnTo>
                    <a:pt x="3506" y="4256"/>
                  </a:lnTo>
                  <a:lnTo>
                    <a:pt x="3506" y="6371"/>
                  </a:lnTo>
                  <a:lnTo>
                    <a:pt x="3694" y="6371"/>
                  </a:lnTo>
                  <a:lnTo>
                    <a:pt x="3694" y="4256"/>
                  </a:lnTo>
                  <a:lnTo>
                    <a:pt x="7093" y="6237"/>
                  </a:lnTo>
                  <a:lnTo>
                    <a:pt x="7200" y="6076"/>
                  </a:lnTo>
                  <a:lnTo>
                    <a:pt x="3774" y="4096"/>
                  </a:lnTo>
                  <a:lnTo>
                    <a:pt x="7200" y="2142"/>
                  </a:lnTo>
                  <a:lnTo>
                    <a:pt x="7093" y="1981"/>
                  </a:lnTo>
                  <a:lnTo>
                    <a:pt x="3694" y="3962"/>
                  </a:lnTo>
                  <a:lnTo>
                    <a:pt x="369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86" name="Google Shape;2886;p121"/>
            <p:cNvSpPr/>
            <p:nvPr/>
          </p:nvSpPr>
          <p:spPr>
            <a:xfrm>
              <a:off x="3474843" y="2238127"/>
              <a:ext cx="287659" cy="247963"/>
            </a:xfrm>
            <a:custGeom>
              <a:rect b="b" l="l" r="r" t="t"/>
              <a:pathLst>
                <a:path extrusionOk="0" h="6184" w="7174">
                  <a:moveTo>
                    <a:pt x="3507" y="0"/>
                  </a:moveTo>
                  <a:lnTo>
                    <a:pt x="3480" y="3962"/>
                  </a:lnTo>
                  <a:lnTo>
                    <a:pt x="81" y="1981"/>
                  </a:lnTo>
                  <a:lnTo>
                    <a:pt x="1" y="2142"/>
                  </a:lnTo>
                  <a:lnTo>
                    <a:pt x="3400" y="4096"/>
                  </a:lnTo>
                  <a:lnTo>
                    <a:pt x="1" y="6076"/>
                  </a:lnTo>
                  <a:lnTo>
                    <a:pt x="54" y="6183"/>
                  </a:lnTo>
                  <a:lnTo>
                    <a:pt x="161" y="6183"/>
                  </a:lnTo>
                  <a:lnTo>
                    <a:pt x="3480" y="4256"/>
                  </a:lnTo>
                  <a:lnTo>
                    <a:pt x="3480" y="5354"/>
                  </a:lnTo>
                  <a:cubicBezTo>
                    <a:pt x="3560" y="5327"/>
                    <a:pt x="3614" y="5327"/>
                    <a:pt x="3668" y="5300"/>
                  </a:cubicBezTo>
                  <a:lnTo>
                    <a:pt x="3668" y="4256"/>
                  </a:lnTo>
                  <a:lnTo>
                    <a:pt x="4765" y="4899"/>
                  </a:lnTo>
                  <a:cubicBezTo>
                    <a:pt x="4845" y="4872"/>
                    <a:pt x="4899" y="4845"/>
                    <a:pt x="4979" y="4818"/>
                  </a:cubicBezTo>
                  <a:lnTo>
                    <a:pt x="3748" y="4096"/>
                  </a:lnTo>
                  <a:lnTo>
                    <a:pt x="7174" y="2142"/>
                  </a:lnTo>
                  <a:lnTo>
                    <a:pt x="7094" y="1981"/>
                  </a:lnTo>
                  <a:lnTo>
                    <a:pt x="3668" y="3962"/>
                  </a:lnTo>
                  <a:lnTo>
                    <a:pt x="3668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87" name="Google Shape;2887;p121"/>
            <p:cNvSpPr/>
            <p:nvPr/>
          </p:nvSpPr>
          <p:spPr>
            <a:xfrm>
              <a:off x="3855854" y="2317561"/>
              <a:ext cx="12911" cy="9704"/>
            </a:xfrm>
            <a:custGeom>
              <a:rect b="b" l="l" r="r" t="t"/>
              <a:pathLst>
                <a:path extrusionOk="0" h="242" w="322">
                  <a:moveTo>
                    <a:pt x="81" y="0"/>
                  </a:moveTo>
                  <a:lnTo>
                    <a:pt x="0" y="134"/>
                  </a:lnTo>
                  <a:lnTo>
                    <a:pt x="161" y="241"/>
                  </a:lnTo>
                  <a:cubicBezTo>
                    <a:pt x="215" y="214"/>
                    <a:pt x="268" y="161"/>
                    <a:pt x="322" y="134"/>
                  </a:cubicBezTo>
                  <a:lnTo>
                    <a:pt x="8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2888" name="Google Shape;2888;p121"/>
          <p:cNvSpPr txBox="1"/>
          <p:nvPr>
            <p:ph type="title"/>
          </p:nvPr>
        </p:nvSpPr>
        <p:spPr>
          <a:xfrm>
            <a:off x="713225" y="528150"/>
            <a:ext cx="7717500" cy="541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>
                <a:solidFill>
                  <a:schemeClr val="accen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2889" name="Google Shape;2889;p121"/>
          <p:cNvSpPr txBox="1"/>
          <p:nvPr>
            <p:ph idx="1" type="subTitle"/>
          </p:nvPr>
        </p:nvSpPr>
        <p:spPr>
          <a:xfrm>
            <a:off x="713225" y="1091875"/>
            <a:ext cx="6028800" cy="3431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400"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Anaheim"/>
              <a:buChar char="○"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Anaheim"/>
              <a:buChar char="■"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Anaheim"/>
              <a:buChar char="●"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Anaheim"/>
              <a:buChar char="○"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Anaheim"/>
              <a:buChar char="■"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Anaheim"/>
              <a:buChar char="●"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Anaheim"/>
              <a:buChar char="○"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Anaheim"/>
              <a:buChar char="■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ext 14 ">
  <p:cSld name="CUSTOM_48_1">
    <p:spTree>
      <p:nvGrpSpPr>
        <p:cNvPr id="2890" name="Shape 28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91" name="Google Shape;2891;p122"/>
          <p:cNvGrpSpPr/>
          <p:nvPr/>
        </p:nvGrpSpPr>
        <p:grpSpPr>
          <a:xfrm flipH="1">
            <a:off x="6914055" y="-80449"/>
            <a:ext cx="2277317" cy="5304377"/>
            <a:chOff x="224725" y="566950"/>
            <a:chExt cx="1850875" cy="4311100"/>
          </a:xfrm>
        </p:grpSpPr>
        <p:sp>
          <p:nvSpPr>
            <p:cNvPr id="2892" name="Google Shape;2892;p122"/>
            <p:cNvSpPr/>
            <p:nvPr/>
          </p:nvSpPr>
          <p:spPr>
            <a:xfrm>
              <a:off x="1914975" y="566950"/>
              <a:ext cx="160625" cy="2033000"/>
            </a:xfrm>
            <a:custGeom>
              <a:rect b="b" l="l" r="r" t="t"/>
              <a:pathLst>
                <a:path extrusionOk="0" h="81320" w="6425">
                  <a:moveTo>
                    <a:pt x="126" y="1"/>
                  </a:moveTo>
                  <a:cubicBezTo>
                    <a:pt x="81" y="1"/>
                    <a:pt x="44" y="24"/>
                    <a:pt x="27" y="57"/>
                  </a:cubicBezTo>
                  <a:cubicBezTo>
                    <a:pt x="27" y="84"/>
                    <a:pt x="27" y="110"/>
                    <a:pt x="27" y="137"/>
                  </a:cubicBezTo>
                  <a:cubicBezTo>
                    <a:pt x="27" y="164"/>
                    <a:pt x="27" y="217"/>
                    <a:pt x="81" y="244"/>
                  </a:cubicBezTo>
                  <a:cubicBezTo>
                    <a:pt x="1821" y="1261"/>
                    <a:pt x="2972" y="3188"/>
                    <a:pt x="2945" y="5035"/>
                  </a:cubicBezTo>
                  <a:cubicBezTo>
                    <a:pt x="2945" y="5089"/>
                    <a:pt x="2972" y="5142"/>
                    <a:pt x="2998" y="5169"/>
                  </a:cubicBezTo>
                  <a:cubicBezTo>
                    <a:pt x="4952" y="6133"/>
                    <a:pt x="6157" y="8086"/>
                    <a:pt x="6157" y="10255"/>
                  </a:cubicBezTo>
                  <a:cubicBezTo>
                    <a:pt x="6157" y="12449"/>
                    <a:pt x="4952" y="14403"/>
                    <a:pt x="2998" y="15367"/>
                  </a:cubicBezTo>
                  <a:cubicBezTo>
                    <a:pt x="2945" y="15394"/>
                    <a:pt x="2945" y="15447"/>
                    <a:pt x="2945" y="15501"/>
                  </a:cubicBezTo>
                  <a:cubicBezTo>
                    <a:pt x="2998" y="17321"/>
                    <a:pt x="1848" y="19248"/>
                    <a:pt x="108" y="20292"/>
                  </a:cubicBezTo>
                  <a:cubicBezTo>
                    <a:pt x="54" y="20292"/>
                    <a:pt x="27" y="20318"/>
                    <a:pt x="27" y="20372"/>
                  </a:cubicBezTo>
                  <a:cubicBezTo>
                    <a:pt x="1" y="20425"/>
                    <a:pt x="27" y="20479"/>
                    <a:pt x="81" y="20506"/>
                  </a:cubicBezTo>
                  <a:cubicBezTo>
                    <a:pt x="1794" y="21496"/>
                    <a:pt x="2865" y="23316"/>
                    <a:pt x="2945" y="25324"/>
                  </a:cubicBezTo>
                  <a:cubicBezTo>
                    <a:pt x="2945" y="25350"/>
                    <a:pt x="2972" y="25404"/>
                    <a:pt x="2998" y="25431"/>
                  </a:cubicBezTo>
                  <a:cubicBezTo>
                    <a:pt x="4952" y="26394"/>
                    <a:pt x="6157" y="28348"/>
                    <a:pt x="6157" y="30543"/>
                  </a:cubicBezTo>
                  <a:cubicBezTo>
                    <a:pt x="6157" y="32711"/>
                    <a:pt x="4952" y="34665"/>
                    <a:pt x="2998" y="35628"/>
                  </a:cubicBezTo>
                  <a:cubicBezTo>
                    <a:pt x="2945" y="35655"/>
                    <a:pt x="2918" y="35709"/>
                    <a:pt x="2945" y="35762"/>
                  </a:cubicBezTo>
                  <a:cubicBezTo>
                    <a:pt x="3106" y="37823"/>
                    <a:pt x="1633" y="39643"/>
                    <a:pt x="108" y="40553"/>
                  </a:cubicBezTo>
                  <a:cubicBezTo>
                    <a:pt x="54" y="40553"/>
                    <a:pt x="27" y="40580"/>
                    <a:pt x="27" y="40633"/>
                  </a:cubicBezTo>
                  <a:cubicBezTo>
                    <a:pt x="1" y="40687"/>
                    <a:pt x="27" y="40741"/>
                    <a:pt x="81" y="40767"/>
                  </a:cubicBezTo>
                  <a:cubicBezTo>
                    <a:pt x="1821" y="41784"/>
                    <a:pt x="2945" y="43658"/>
                    <a:pt x="2945" y="45532"/>
                  </a:cubicBezTo>
                  <a:cubicBezTo>
                    <a:pt x="2945" y="45558"/>
                    <a:pt x="2945" y="45558"/>
                    <a:pt x="2945" y="45585"/>
                  </a:cubicBezTo>
                  <a:cubicBezTo>
                    <a:pt x="2945" y="45612"/>
                    <a:pt x="2972" y="45665"/>
                    <a:pt x="2998" y="45692"/>
                  </a:cubicBezTo>
                  <a:cubicBezTo>
                    <a:pt x="4952" y="46656"/>
                    <a:pt x="6157" y="48636"/>
                    <a:pt x="6157" y="50804"/>
                  </a:cubicBezTo>
                  <a:cubicBezTo>
                    <a:pt x="6157" y="52972"/>
                    <a:pt x="4952" y="54926"/>
                    <a:pt x="2998" y="55917"/>
                  </a:cubicBezTo>
                  <a:cubicBezTo>
                    <a:pt x="2972" y="55917"/>
                    <a:pt x="2945" y="55970"/>
                    <a:pt x="2945" y="56024"/>
                  </a:cubicBezTo>
                  <a:cubicBezTo>
                    <a:pt x="2891" y="58004"/>
                    <a:pt x="1821" y="59798"/>
                    <a:pt x="108" y="60815"/>
                  </a:cubicBezTo>
                  <a:cubicBezTo>
                    <a:pt x="54" y="60815"/>
                    <a:pt x="27" y="60868"/>
                    <a:pt x="27" y="60895"/>
                  </a:cubicBezTo>
                  <a:cubicBezTo>
                    <a:pt x="1" y="60949"/>
                    <a:pt x="27" y="61002"/>
                    <a:pt x="81" y="61029"/>
                  </a:cubicBezTo>
                  <a:cubicBezTo>
                    <a:pt x="1821" y="62046"/>
                    <a:pt x="2891" y="63839"/>
                    <a:pt x="2945" y="65847"/>
                  </a:cubicBezTo>
                  <a:cubicBezTo>
                    <a:pt x="2945" y="65900"/>
                    <a:pt x="2972" y="65927"/>
                    <a:pt x="2998" y="65954"/>
                  </a:cubicBezTo>
                  <a:cubicBezTo>
                    <a:pt x="4952" y="66944"/>
                    <a:pt x="6157" y="68898"/>
                    <a:pt x="6157" y="71066"/>
                  </a:cubicBezTo>
                  <a:cubicBezTo>
                    <a:pt x="6157" y="73234"/>
                    <a:pt x="4952" y="75188"/>
                    <a:pt x="2998" y="76178"/>
                  </a:cubicBezTo>
                  <a:cubicBezTo>
                    <a:pt x="2972" y="76178"/>
                    <a:pt x="2945" y="76232"/>
                    <a:pt x="2945" y="76285"/>
                  </a:cubicBezTo>
                  <a:cubicBezTo>
                    <a:pt x="2891" y="78266"/>
                    <a:pt x="1821" y="80086"/>
                    <a:pt x="81" y="81076"/>
                  </a:cubicBezTo>
                  <a:cubicBezTo>
                    <a:pt x="27" y="81130"/>
                    <a:pt x="1" y="81183"/>
                    <a:pt x="27" y="81264"/>
                  </a:cubicBezTo>
                  <a:cubicBezTo>
                    <a:pt x="61" y="81297"/>
                    <a:pt x="104" y="81320"/>
                    <a:pt x="145" y="81320"/>
                  </a:cubicBezTo>
                  <a:cubicBezTo>
                    <a:pt x="170" y="81320"/>
                    <a:pt x="194" y="81311"/>
                    <a:pt x="215" y="81290"/>
                  </a:cubicBezTo>
                  <a:cubicBezTo>
                    <a:pt x="2008" y="80273"/>
                    <a:pt x="3106" y="78427"/>
                    <a:pt x="3186" y="76366"/>
                  </a:cubicBezTo>
                  <a:cubicBezTo>
                    <a:pt x="5166" y="75322"/>
                    <a:pt x="6424" y="73314"/>
                    <a:pt x="6424" y="71066"/>
                  </a:cubicBezTo>
                  <a:cubicBezTo>
                    <a:pt x="6424" y="68818"/>
                    <a:pt x="5166" y="66784"/>
                    <a:pt x="3186" y="65766"/>
                  </a:cubicBezTo>
                  <a:cubicBezTo>
                    <a:pt x="3106" y="63786"/>
                    <a:pt x="2062" y="61992"/>
                    <a:pt x="375" y="60922"/>
                  </a:cubicBezTo>
                  <a:cubicBezTo>
                    <a:pt x="2062" y="59878"/>
                    <a:pt x="3106" y="58085"/>
                    <a:pt x="3186" y="56104"/>
                  </a:cubicBezTo>
                  <a:cubicBezTo>
                    <a:pt x="5166" y="55060"/>
                    <a:pt x="6424" y="53053"/>
                    <a:pt x="6424" y="50804"/>
                  </a:cubicBezTo>
                  <a:cubicBezTo>
                    <a:pt x="6424" y="48556"/>
                    <a:pt x="5166" y="46522"/>
                    <a:pt x="3186" y="45505"/>
                  </a:cubicBezTo>
                  <a:cubicBezTo>
                    <a:pt x="3159" y="43604"/>
                    <a:pt x="2088" y="41731"/>
                    <a:pt x="375" y="40660"/>
                  </a:cubicBezTo>
                  <a:cubicBezTo>
                    <a:pt x="1901" y="39723"/>
                    <a:pt x="3320" y="37877"/>
                    <a:pt x="3186" y="35816"/>
                  </a:cubicBezTo>
                  <a:cubicBezTo>
                    <a:pt x="5193" y="34799"/>
                    <a:pt x="6424" y="32764"/>
                    <a:pt x="6424" y="30543"/>
                  </a:cubicBezTo>
                  <a:cubicBezTo>
                    <a:pt x="6424" y="28295"/>
                    <a:pt x="5166" y="26260"/>
                    <a:pt x="3186" y="25243"/>
                  </a:cubicBezTo>
                  <a:cubicBezTo>
                    <a:pt x="3106" y="23236"/>
                    <a:pt x="2062" y="21443"/>
                    <a:pt x="375" y="20399"/>
                  </a:cubicBezTo>
                  <a:cubicBezTo>
                    <a:pt x="2088" y="19328"/>
                    <a:pt x="3186" y="17454"/>
                    <a:pt x="3186" y="15608"/>
                  </a:cubicBezTo>
                  <a:cubicBezTo>
                    <a:pt x="3186" y="15608"/>
                    <a:pt x="3186" y="15581"/>
                    <a:pt x="3186" y="15554"/>
                  </a:cubicBezTo>
                  <a:cubicBezTo>
                    <a:pt x="5166" y="14537"/>
                    <a:pt x="6424" y="12503"/>
                    <a:pt x="6424" y="10255"/>
                  </a:cubicBezTo>
                  <a:cubicBezTo>
                    <a:pt x="6424" y="8033"/>
                    <a:pt x="5166" y="5999"/>
                    <a:pt x="3186" y="4982"/>
                  </a:cubicBezTo>
                  <a:lnTo>
                    <a:pt x="3186" y="4955"/>
                  </a:lnTo>
                  <a:cubicBezTo>
                    <a:pt x="3186" y="3028"/>
                    <a:pt x="2008" y="1074"/>
                    <a:pt x="215" y="30"/>
                  </a:cubicBezTo>
                  <a:cubicBezTo>
                    <a:pt x="184" y="10"/>
                    <a:pt x="153" y="1"/>
                    <a:pt x="12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93" name="Google Shape;2893;p122"/>
            <p:cNvSpPr/>
            <p:nvPr/>
          </p:nvSpPr>
          <p:spPr>
            <a:xfrm>
              <a:off x="1761075" y="818875"/>
              <a:ext cx="160625" cy="2032875"/>
            </a:xfrm>
            <a:custGeom>
              <a:rect b="b" l="l" r="r" t="t"/>
              <a:pathLst>
                <a:path extrusionOk="0" h="81315" w="6425">
                  <a:moveTo>
                    <a:pt x="149" y="1"/>
                  </a:moveTo>
                  <a:cubicBezTo>
                    <a:pt x="110" y="1"/>
                    <a:pt x="71" y="20"/>
                    <a:pt x="54" y="70"/>
                  </a:cubicBezTo>
                  <a:cubicBezTo>
                    <a:pt x="27" y="70"/>
                    <a:pt x="27" y="97"/>
                    <a:pt x="27" y="124"/>
                  </a:cubicBezTo>
                  <a:cubicBezTo>
                    <a:pt x="27" y="178"/>
                    <a:pt x="54" y="204"/>
                    <a:pt x="81" y="231"/>
                  </a:cubicBezTo>
                  <a:cubicBezTo>
                    <a:pt x="1821" y="1248"/>
                    <a:pt x="2972" y="3175"/>
                    <a:pt x="2945" y="5022"/>
                  </a:cubicBezTo>
                  <a:cubicBezTo>
                    <a:pt x="2945" y="5076"/>
                    <a:pt x="2972" y="5129"/>
                    <a:pt x="2998" y="5156"/>
                  </a:cubicBezTo>
                  <a:cubicBezTo>
                    <a:pt x="4952" y="6119"/>
                    <a:pt x="6183" y="8073"/>
                    <a:pt x="6183" y="10268"/>
                  </a:cubicBezTo>
                  <a:cubicBezTo>
                    <a:pt x="6183" y="12436"/>
                    <a:pt x="4952" y="14390"/>
                    <a:pt x="2998" y="15354"/>
                  </a:cubicBezTo>
                  <a:cubicBezTo>
                    <a:pt x="2972" y="15380"/>
                    <a:pt x="2945" y="15461"/>
                    <a:pt x="2945" y="15487"/>
                  </a:cubicBezTo>
                  <a:cubicBezTo>
                    <a:pt x="2998" y="17334"/>
                    <a:pt x="1847" y="19235"/>
                    <a:pt x="108" y="20278"/>
                  </a:cubicBezTo>
                  <a:cubicBezTo>
                    <a:pt x="81" y="20278"/>
                    <a:pt x="27" y="20305"/>
                    <a:pt x="27" y="20359"/>
                  </a:cubicBezTo>
                  <a:cubicBezTo>
                    <a:pt x="27" y="20412"/>
                    <a:pt x="27" y="20466"/>
                    <a:pt x="81" y="20493"/>
                  </a:cubicBezTo>
                  <a:cubicBezTo>
                    <a:pt x="1821" y="21510"/>
                    <a:pt x="2891" y="23303"/>
                    <a:pt x="2945" y="25310"/>
                  </a:cubicBezTo>
                  <a:cubicBezTo>
                    <a:pt x="2945" y="25364"/>
                    <a:pt x="2972" y="25391"/>
                    <a:pt x="2998" y="25417"/>
                  </a:cubicBezTo>
                  <a:cubicBezTo>
                    <a:pt x="4952" y="26381"/>
                    <a:pt x="6183" y="28362"/>
                    <a:pt x="6183" y="30530"/>
                  </a:cubicBezTo>
                  <a:cubicBezTo>
                    <a:pt x="6183" y="32698"/>
                    <a:pt x="4952" y="34652"/>
                    <a:pt x="2998" y="35642"/>
                  </a:cubicBezTo>
                  <a:cubicBezTo>
                    <a:pt x="2972" y="35642"/>
                    <a:pt x="2945" y="35695"/>
                    <a:pt x="2945" y="35749"/>
                  </a:cubicBezTo>
                  <a:cubicBezTo>
                    <a:pt x="3105" y="37837"/>
                    <a:pt x="1633" y="39630"/>
                    <a:pt x="108" y="40540"/>
                  </a:cubicBezTo>
                  <a:cubicBezTo>
                    <a:pt x="81" y="40540"/>
                    <a:pt x="27" y="40594"/>
                    <a:pt x="27" y="40620"/>
                  </a:cubicBezTo>
                  <a:cubicBezTo>
                    <a:pt x="27" y="40674"/>
                    <a:pt x="27" y="40727"/>
                    <a:pt x="81" y="40754"/>
                  </a:cubicBezTo>
                  <a:cubicBezTo>
                    <a:pt x="1821" y="41771"/>
                    <a:pt x="2945" y="43645"/>
                    <a:pt x="2945" y="45545"/>
                  </a:cubicBezTo>
                  <a:cubicBezTo>
                    <a:pt x="2945" y="45545"/>
                    <a:pt x="2945" y="45545"/>
                    <a:pt x="2945" y="45572"/>
                  </a:cubicBezTo>
                  <a:cubicBezTo>
                    <a:pt x="2945" y="45626"/>
                    <a:pt x="2972" y="45652"/>
                    <a:pt x="2998" y="45679"/>
                  </a:cubicBezTo>
                  <a:cubicBezTo>
                    <a:pt x="4952" y="46669"/>
                    <a:pt x="6183" y="48623"/>
                    <a:pt x="6183" y="50791"/>
                  </a:cubicBezTo>
                  <a:cubicBezTo>
                    <a:pt x="6183" y="52959"/>
                    <a:pt x="4952" y="54913"/>
                    <a:pt x="2998" y="55904"/>
                  </a:cubicBezTo>
                  <a:cubicBezTo>
                    <a:pt x="2972" y="55930"/>
                    <a:pt x="2945" y="55957"/>
                    <a:pt x="2945" y="56011"/>
                  </a:cubicBezTo>
                  <a:cubicBezTo>
                    <a:pt x="2891" y="57991"/>
                    <a:pt x="1847" y="59785"/>
                    <a:pt x="108" y="60802"/>
                  </a:cubicBezTo>
                  <a:cubicBezTo>
                    <a:pt x="81" y="60828"/>
                    <a:pt x="27" y="60855"/>
                    <a:pt x="27" y="60882"/>
                  </a:cubicBezTo>
                  <a:cubicBezTo>
                    <a:pt x="27" y="60935"/>
                    <a:pt x="27" y="60989"/>
                    <a:pt x="81" y="61016"/>
                  </a:cubicBezTo>
                  <a:cubicBezTo>
                    <a:pt x="1821" y="62033"/>
                    <a:pt x="2891" y="63826"/>
                    <a:pt x="2945" y="65834"/>
                  </a:cubicBezTo>
                  <a:cubicBezTo>
                    <a:pt x="2945" y="65887"/>
                    <a:pt x="2972" y="65914"/>
                    <a:pt x="2998" y="65941"/>
                  </a:cubicBezTo>
                  <a:cubicBezTo>
                    <a:pt x="4952" y="66931"/>
                    <a:pt x="6183" y="68885"/>
                    <a:pt x="6183" y="71053"/>
                  </a:cubicBezTo>
                  <a:cubicBezTo>
                    <a:pt x="6183" y="73221"/>
                    <a:pt x="4952" y="75175"/>
                    <a:pt x="2998" y="76165"/>
                  </a:cubicBezTo>
                  <a:cubicBezTo>
                    <a:pt x="2972" y="76192"/>
                    <a:pt x="2945" y="76219"/>
                    <a:pt x="2945" y="76272"/>
                  </a:cubicBezTo>
                  <a:cubicBezTo>
                    <a:pt x="2891" y="78280"/>
                    <a:pt x="1821" y="80073"/>
                    <a:pt x="81" y="81090"/>
                  </a:cubicBezTo>
                  <a:cubicBezTo>
                    <a:pt x="27" y="81117"/>
                    <a:pt x="1" y="81197"/>
                    <a:pt x="54" y="81251"/>
                  </a:cubicBezTo>
                  <a:cubicBezTo>
                    <a:pt x="74" y="81290"/>
                    <a:pt x="122" y="81315"/>
                    <a:pt x="167" y="81315"/>
                  </a:cubicBezTo>
                  <a:cubicBezTo>
                    <a:pt x="184" y="81315"/>
                    <a:pt x="200" y="81311"/>
                    <a:pt x="215" y="81304"/>
                  </a:cubicBezTo>
                  <a:cubicBezTo>
                    <a:pt x="2008" y="80260"/>
                    <a:pt x="3105" y="78413"/>
                    <a:pt x="3186" y="76352"/>
                  </a:cubicBezTo>
                  <a:cubicBezTo>
                    <a:pt x="5193" y="75309"/>
                    <a:pt x="6424" y="73301"/>
                    <a:pt x="6424" y="71053"/>
                  </a:cubicBezTo>
                  <a:cubicBezTo>
                    <a:pt x="6424" y="68805"/>
                    <a:pt x="5193" y="66797"/>
                    <a:pt x="3186" y="65753"/>
                  </a:cubicBezTo>
                  <a:cubicBezTo>
                    <a:pt x="3132" y="63773"/>
                    <a:pt x="2088" y="61979"/>
                    <a:pt x="402" y="60909"/>
                  </a:cubicBezTo>
                  <a:cubicBezTo>
                    <a:pt x="2088" y="59865"/>
                    <a:pt x="3132" y="58072"/>
                    <a:pt x="3186" y="56091"/>
                  </a:cubicBezTo>
                  <a:cubicBezTo>
                    <a:pt x="5193" y="55047"/>
                    <a:pt x="6424" y="53040"/>
                    <a:pt x="6424" y="50791"/>
                  </a:cubicBezTo>
                  <a:cubicBezTo>
                    <a:pt x="6424" y="48543"/>
                    <a:pt x="5193" y="46536"/>
                    <a:pt x="3186" y="45492"/>
                  </a:cubicBezTo>
                  <a:cubicBezTo>
                    <a:pt x="3186" y="43591"/>
                    <a:pt x="2088" y="41718"/>
                    <a:pt x="402" y="40647"/>
                  </a:cubicBezTo>
                  <a:cubicBezTo>
                    <a:pt x="1901" y="39710"/>
                    <a:pt x="3320" y="37890"/>
                    <a:pt x="3186" y="35829"/>
                  </a:cubicBezTo>
                  <a:cubicBezTo>
                    <a:pt x="5193" y="34785"/>
                    <a:pt x="6424" y="32751"/>
                    <a:pt x="6424" y="30530"/>
                  </a:cubicBezTo>
                  <a:cubicBezTo>
                    <a:pt x="6424" y="28281"/>
                    <a:pt x="5193" y="26247"/>
                    <a:pt x="3186" y="25230"/>
                  </a:cubicBezTo>
                  <a:cubicBezTo>
                    <a:pt x="3105" y="23223"/>
                    <a:pt x="2062" y="21429"/>
                    <a:pt x="402" y="20386"/>
                  </a:cubicBezTo>
                  <a:cubicBezTo>
                    <a:pt x="2115" y="19315"/>
                    <a:pt x="3212" y="17415"/>
                    <a:pt x="3186" y="15541"/>
                  </a:cubicBezTo>
                  <a:cubicBezTo>
                    <a:pt x="5193" y="14524"/>
                    <a:pt x="6424" y="12490"/>
                    <a:pt x="6424" y="10268"/>
                  </a:cubicBezTo>
                  <a:cubicBezTo>
                    <a:pt x="6424" y="8020"/>
                    <a:pt x="5193" y="5986"/>
                    <a:pt x="3186" y="4969"/>
                  </a:cubicBezTo>
                  <a:lnTo>
                    <a:pt x="3186" y="4942"/>
                  </a:lnTo>
                  <a:cubicBezTo>
                    <a:pt x="3186" y="3041"/>
                    <a:pt x="2008" y="1061"/>
                    <a:pt x="215" y="17"/>
                  </a:cubicBezTo>
                  <a:cubicBezTo>
                    <a:pt x="195" y="7"/>
                    <a:pt x="172" y="1"/>
                    <a:pt x="14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94" name="Google Shape;2894;p122"/>
            <p:cNvSpPr/>
            <p:nvPr/>
          </p:nvSpPr>
          <p:spPr>
            <a:xfrm>
              <a:off x="1607850" y="566950"/>
              <a:ext cx="159950" cy="2033000"/>
            </a:xfrm>
            <a:custGeom>
              <a:rect b="b" l="l" r="r" t="t"/>
              <a:pathLst>
                <a:path extrusionOk="0" h="81320" w="6398">
                  <a:moveTo>
                    <a:pt x="119" y="1"/>
                  </a:moveTo>
                  <a:cubicBezTo>
                    <a:pt x="81" y="1"/>
                    <a:pt x="44" y="24"/>
                    <a:pt x="27" y="57"/>
                  </a:cubicBezTo>
                  <a:cubicBezTo>
                    <a:pt x="0" y="84"/>
                    <a:pt x="0" y="110"/>
                    <a:pt x="0" y="137"/>
                  </a:cubicBezTo>
                  <a:cubicBezTo>
                    <a:pt x="0" y="164"/>
                    <a:pt x="27" y="217"/>
                    <a:pt x="81" y="244"/>
                  </a:cubicBezTo>
                  <a:cubicBezTo>
                    <a:pt x="1820" y="1261"/>
                    <a:pt x="2944" y="3188"/>
                    <a:pt x="2918" y="5035"/>
                  </a:cubicBezTo>
                  <a:cubicBezTo>
                    <a:pt x="2918" y="5089"/>
                    <a:pt x="2944" y="5142"/>
                    <a:pt x="2998" y="5169"/>
                  </a:cubicBezTo>
                  <a:cubicBezTo>
                    <a:pt x="4952" y="6133"/>
                    <a:pt x="6156" y="8086"/>
                    <a:pt x="6156" y="10255"/>
                  </a:cubicBezTo>
                  <a:cubicBezTo>
                    <a:pt x="6156" y="12449"/>
                    <a:pt x="4952" y="14403"/>
                    <a:pt x="2998" y="15367"/>
                  </a:cubicBezTo>
                  <a:cubicBezTo>
                    <a:pt x="2944" y="15394"/>
                    <a:pt x="2918" y="15447"/>
                    <a:pt x="2918" y="15501"/>
                  </a:cubicBezTo>
                  <a:cubicBezTo>
                    <a:pt x="2971" y="17347"/>
                    <a:pt x="1847" y="19248"/>
                    <a:pt x="81" y="20292"/>
                  </a:cubicBezTo>
                  <a:cubicBezTo>
                    <a:pt x="54" y="20292"/>
                    <a:pt x="27" y="20318"/>
                    <a:pt x="0" y="20372"/>
                  </a:cubicBezTo>
                  <a:cubicBezTo>
                    <a:pt x="0" y="20425"/>
                    <a:pt x="27" y="20479"/>
                    <a:pt x="81" y="20506"/>
                  </a:cubicBezTo>
                  <a:cubicBezTo>
                    <a:pt x="1794" y="21496"/>
                    <a:pt x="2864" y="23316"/>
                    <a:pt x="2918" y="25324"/>
                  </a:cubicBezTo>
                  <a:cubicBezTo>
                    <a:pt x="2918" y="25350"/>
                    <a:pt x="2944" y="25404"/>
                    <a:pt x="2998" y="25431"/>
                  </a:cubicBezTo>
                  <a:cubicBezTo>
                    <a:pt x="4952" y="26394"/>
                    <a:pt x="6156" y="28348"/>
                    <a:pt x="6156" y="30543"/>
                  </a:cubicBezTo>
                  <a:cubicBezTo>
                    <a:pt x="6156" y="32711"/>
                    <a:pt x="4952" y="34665"/>
                    <a:pt x="2998" y="35628"/>
                  </a:cubicBezTo>
                  <a:cubicBezTo>
                    <a:pt x="2944" y="35655"/>
                    <a:pt x="2918" y="35709"/>
                    <a:pt x="2918" y="35762"/>
                  </a:cubicBezTo>
                  <a:cubicBezTo>
                    <a:pt x="3078" y="37823"/>
                    <a:pt x="1633" y="39643"/>
                    <a:pt x="81" y="40553"/>
                  </a:cubicBezTo>
                  <a:cubicBezTo>
                    <a:pt x="54" y="40553"/>
                    <a:pt x="27" y="40580"/>
                    <a:pt x="0" y="40633"/>
                  </a:cubicBezTo>
                  <a:cubicBezTo>
                    <a:pt x="0" y="40687"/>
                    <a:pt x="27" y="40741"/>
                    <a:pt x="81" y="40767"/>
                  </a:cubicBezTo>
                  <a:cubicBezTo>
                    <a:pt x="1820" y="41784"/>
                    <a:pt x="2918" y="43658"/>
                    <a:pt x="2918" y="45532"/>
                  </a:cubicBezTo>
                  <a:cubicBezTo>
                    <a:pt x="2918" y="45558"/>
                    <a:pt x="2918" y="45558"/>
                    <a:pt x="2918" y="45585"/>
                  </a:cubicBezTo>
                  <a:cubicBezTo>
                    <a:pt x="2918" y="45612"/>
                    <a:pt x="2944" y="45665"/>
                    <a:pt x="2998" y="45692"/>
                  </a:cubicBezTo>
                  <a:cubicBezTo>
                    <a:pt x="4952" y="46656"/>
                    <a:pt x="6156" y="48636"/>
                    <a:pt x="6156" y="50804"/>
                  </a:cubicBezTo>
                  <a:cubicBezTo>
                    <a:pt x="6156" y="52972"/>
                    <a:pt x="4952" y="54926"/>
                    <a:pt x="2998" y="55917"/>
                  </a:cubicBezTo>
                  <a:cubicBezTo>
                    <a:pt x="2944" y="55917"/>
                    <a:pt x="2918" y="55970"/>
                    <a:pt x="2918" y="56024"/>
                  </a:cubicBezTo>
                  <a:cubicBezTo>
                    <a:pt x="2864" y="58004"/>
                    <a:pt x="1820" y="59798"/>
                    <a:pt x="81" y="60815"/>
                  </a:cubicBezTo>
                  <a:cubicBezTo>
                    <a:pt x="54" y="60815"/>
                    <a:pt x="27" y="60868"/>
                    <a:pt x="0" y="60895"/>
                  </a:cubicBezTo>
                  <a:cubicBezTo>
                    <a:pt x="0" y="60949"/>
                    <a:pt x="27" y="61002"/>
                    <a:pt x="81" y="61029"/>
                  </a:cubicBezTo>
                  <a:cubicBezTo>
                    <a:pt x="1820" y="62046"/>
                    <a:pt x="2864" y="63839"/>
                    <a:pt x="2918" y="65847"/>
                  </a:cubicBezTo>
                  <a:cubicBezTo>
                    <a:pt x="2918" y="65900"/>
                    <a:pt x="2944" y="65927"/>
                    <a:pt x="2998" y="65954"/>
                  </a:cubicBezTo>
                  <a:cubicBezTo>
                    <a:pt x="4952" y="66944"/>
                    <a:pt x="6156" y="68898"/>
                    <a:pt x="6156" y="71066"/>
                  </a:cubicBezTo>
                  <a:cubicBezTo>
                    <a:pt x="6156" y="73234"/>
                    <a:pt x="4952" y="75188"/>
                    <a:pt x="2998" y="76178"/>
                  </a:cubicBezTo>
                  <a:cubicBezTo>
                    <a:pt x="2944" y="76178"/>
                    <a:pt x="2918" y="76232"/>
                    <a:pt x="2918" y="76285"/>
                  </a:cubicBezTo>
                  <a:cubicBezTo>
                    <a:pt x="2864" y="78266"/>
                    <a:pt x="1820" y="80086"/>
                    <a:pt x="81" y="81076"/>
                  </a:cubicBezTo>
                  <a:cubicBezTo>
                    <a:pt x="27" y="81130"/>
                    <a:pt x="0" y="81183"/>
                    <a:pt x="27" y="81264"/>
                  </a:cubicBezTo>
                  <a:cubicBezTo>
                    <a:pt x="44" y="81297"/>
                    <a:pt x="81" y="81320"/>
                    <a:pt x="119" y="81320"/>
                  </a:cubicBezTo>
                  <a:cubicBezTo>
                    <a:pt x="143" y="81320"/>
                    <a:pt x="167" y="81311"/>
                    <a:pt x="188" y="81290"/>
                  </a:cubicBezTo>
                  <a:cubicBezTo>
                    <a:pt x="1981" y="80273"/>
                    <a:pt x="3105" y="78427"/>
                    <a:pt x="3185" y="76366"/>
                  </a:cubicBezTo>
                  <a:cubicBezTo>
                    <a:pt x="5166" y="75322"/>
                    <a:pt x="6397" y="73314"/>
                    <a:pt x="6397" y="71066"/>
                  </a:cubicBezTo>
                  <a:cubicBezTo>
                    <a:pt x="6397" y="68818"/>
                    <a:pt x="5166" y="66784"/>
                    <a:pt x="3185" y="65766"/>
                  </a:cubicBezTo>
                  <a:cubicBezTo>
                    <a:pt x="3105" y="63786"/>
                    <a:pt x="2061" y="61992"/>
                    <a:pt x="375" y="60922"/>
                  </a:cubicBezTo>
                  <a:cubicBezTo>
                    <a:pt x="2061" y="59878"/>
                    <a:pt x="3105" y="58085"/>
                    <a:pt x="3185" y="56104"/>
                  </a:cubicBezTo>
                  <a:cubicBezTo>
                    <a:pt x="5166" y="55060"/>
                    <a:pt x="6397" y="53053"/>
                    <a:pt x="6397" y="50804"/>
                  </a:cubicBezTo>
                  <a:cubicBezTo>
                    <a:pt x="6397" y="48556"/>
                    <a:pt x="5166" y="46522"/>
                    <a:pt x="3185" y="45505"/>
                  </a:cubicBezTo>
                  <a:cubicBezTo>
                    <a:pt x="3159" y="43604"/>
                    <a:pt x="2061" y="41731"/>
                    <a:pt x="375" y="40660"/>
                  </a:cubicBezTo>
                  <a:cubicBezTo>
                    <a:pt x="1901" y="39723"/>
                    <a:pt x="3292" y="37877"/>
                    <a:pt x="3185" y="35816"/>
                  </a:cubicBezTo>
                  <a:cubicBezTo>
                    <a:pt x="5166" y="34799"/>
                    <a:pt x="6397" y="32764"/>
                    <a:pt x="6397" y="30543"/>
                  </a:cubicBezTo>
                  <a:cubicBezTo>
                    <a:pt x="6397" y="28295"/>
                    <a:pt x="5166" y="26260"/>
                    <a:pt x="3185" y="25243"/>
                  </a:cubicBezTo>
                  <a:cubicBezTo>
                    <a:pt x="3078" y="23236"/>
                    <a:pt x="2061" y="21443"/>
                    <a:pt x="375" y="20399"/>
                  </a:cubicBezTo>
                  <a:cubicBezTo>
                    <a:pt x="2061" y="19328"/>
                    <a:pt x="3185" y="17454"/>
                    <a:pt x="3185" y="15608"/>
                  </a:cubicBezTo>
                  <a:cubicBezTo>
                    <a:pt x="3185" y="15608"/>
                    <a:pt x="3185" y="15581"/>
                    <a:pt x="3185" y="15554"/>
                  </a:cubicBezTo>
                  <a:cubicBezTo>
                    <a:pt x="5166" y="14537"/>
                    <a:pt x="6397" y="12503"/>
                    <a:pt x="6397" y="10255"/>
                  </a:cubicBezTo>
                  <a:cubicBezTo>
                    <a:pt x="6397" y="8033"/>
                    <a:pt x="5166" y="5999"/>
                    <a:pt x="3185" y="4982"/>
                  </a:cubicBezTo>
                  <a:lnTo>
                    <a:pt x="3185" y="4955"/>
                  </a:lnTo>
                  <a:cubicBezTo>
                    <a:pt x="3185" y="3028"/>
                    <a:pt x="1981" y="1074"/>
                    <a:pt x="188" y="30"/>
                  </a:cubicBezTo>
                  <a:cubicBezTo>
                    <a:pt x="167" y="10"/>
                    <a:pt x="143" y="1"/>
                    <a:pt x="11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95" name="Google Shape;2895;p122"/>
            <p:cNvSpPr/>
            <p:nvPr/>
          </p:nvSpPr>
          <p:spPr>
            <a:xfrm>
              <a:off x="1453950" y="818875"/>
              <a:ext cx="160600" cy="2032875"/>
            </a:xfrm>
            <a:custGeom>
              <a:rect b="b" l="l" r="r" t="t"/>
              <a:pathLst>
                <a:path extrusionOk="0" h="81315" w="6424">
                  <a:moveTo>
                    <a:pt x="136" y="1"/>
                  </a:moveTo>
                  <a:cubicBezTo>
                    <a:pt x="95" y="1"/>
                    <a:pt x="61" y="20"/>
                    <a:pt x="27" y="70"/>
                  </a:cubicBezTo>
                  <a:cubicBezTo>
                    <a:pt x="27" y="70"/>
                    <a:pt x="27" y="97"/>
                    <a:pt x="27" y="124"/>
                  </a:cubicBezTo>
                  <a:cubicBezTo>
                    <a:pt x="27" y="178"/>
                    <a:pt x="27" y="204"/>
                    <a:pt x="80" y="231"/>
                  </a:cubicBezTo>
                  <a:cubicBezTo>
                    <a:pt x="1820" y="1248"/>
                    <a:pt x="2971" y="3175"/>
                    <a:pt x="2944" y="5022"/>
                  </a:cubicBezTo>
                  <a:cubicBezTo>
                    <a:pt x="2944" y="5076"/>
                    <a:pt x="2971" y="5129"/>
                    <a:pt x="2998" y="5156"/>
                  </a:cubicBezTo>
                  <a:cubicBezTo>
                    <a:pt x="4952" y="6119"/>
                    <a:pt x="6156" y="8073"/>
                    <a:pt x="6156" y="10268"/>
                  </a:cubicBezTo>
                  <a:cubicBezTo>
                    <a:pt x="6156" y="12436"/>
                    <a:pt x="4952" y="14390"/>
                    <a:pt x="2998" y="15354"/>
                  </a:cubicBezTo>
                  <a:cubicBezTo>
                    <a:pt x="2971" y="15380"/>
                    <a:pt x="2944" y="15434"/>
                    <a:pt x="2944" y="15487"/>
                  </a:cubicBezTo>
                  <a:cubicBezTo>
                    <a:pt x="2944" y="15514"/>
                    <a:pt x="2944" y="15568"/>
                    <a:pt x="2944" y="15595"/>
                  </a:cubicBezTo>
                  <a:cubicBezTo>
                    <a:pt x="2944" y="17415"/>
                    <a:pt x="1820" y="19261"/>
                    <a:pt x="107" y="20278"/>
                  </a:cubicBezTo>
                  <a:cubicBezTo>
                    <a:pt x="54" y="20278"/>
                    <a:pt x="27" y="20305"/>
                    <a:pt x="27" y="20359"/>
                  </a:cubicBezTo>
                  <a:cubicBezTo>
                    <a:pt x="0" y="20412"/>
                    <a:pt x="27" y="20466"/>
                    <a:pt x="80" y="20493"/>
                  </a:cubicBezTo>
                  <a:cubicBezTo>
                    <a:pt x="1793" y="21510"/>
                    <a:pt x="2864" y="23303"/>
                    <a:pt x="2944" y="25310"/>
                  </a:cubicBezTo>
                  <a:cubicBezTo>
                    <a:pt x="2944" y="25364"/>
                    <a:pt x="2971" y="25391"/>
                    <a:pt x="2998" y="25417"/>
                  </a:cubicBezTo>
                  <a:cubicBezTo>
                    <a:pt x="4952" y="26381"/>
                    <a:pt x="6156" y="28362"/>
                    <a:pt x="6156" y="30530"/>
                  </a:cubicBezTo>
                  <a:cubicBezTo>
                    <a:pt x="6156" y="32698"/>
                    <a:pt x="4952" y="34652"/>
                    <a:pt x="2998" y="35642"/>
                  </a:cubicBezTo>
                  <a:cubicBezTo>
                    <a:pt x="2944" y="35642"/>
                    <a:pt x="2918" y="35695"/>
                    <a:pt x="2944" y="35749"/>
                  </a:cubicBezTo>
                  <a:cubicBezTo>
                    <a:pt x="3105" y="37837"/>
                    <a:pt x="1633" y="39630"/>
                    <a:pt x="107" y="40540"/>
                  </a:cubicBezTo>
                  <a:cubicBezTo>
                    <a:pt x="54" y="40540"/>
                    <a:pt x="27" y="40594"/>
                    <a:pt x="27" y="40620"/>
                  </a:cubicBezTo>
                  <a:cubicBezTo>
                    <a:pt x="0" y="40674"/>
                    <a:pt x="27" y="40727"/>
                    <a:pt x="80" y="40754"/>
                  </a:cubicBezTo>
                  <a:cubicBezTo>
                    <a:pt x="1820" y="41771"/>
                    <a:pt x="2944" y="43645"/>
                    <a:pt x="2944" y="45545"/>
                  </a:cubicBezTo>
                  <a:cubicBezTo>
                    <a:pt x="2944" y="45545"/>
                    <a:pt x="2944" y="45572"/>
                    <a:pt x="2944" y="45572"/>
                  </a:cubicBezTo>
                  <a:cubicBezTo>
                    <a:pt x="2944" y="45626"/>
                    <a:pt x="2971" y="45652"/>
                    <a:pt x="2998" y="45679"/>
                  </a:cubicBezTo>
                  <a:cubicBezTo>
                    <a:pt x="4952" y="46669"/>
                    <a:pt x="6156" y="48623"/>
                    <a:pt x="6156" y="50791"/>
                  </a:cubicBezTo>
                  <a:cubicBezTo>
                    <a:pt x="6156" y="52959"/>
                    <a:pt x="4952" y="54913"/>
                    <a:pt x="2998" y="55904"/>
                  </a:cubicBezTo>
                  <a:cubicBezTo>
                    <a:pt x="2971" y="55930"/>
                    <a:pt x="2944" y="55957"/>
                    <a:pt x="2944" y="56011"/>
                  </a:cubicBezTo>
                  <a:cubicBezTo>
                    <a:pt x="2891" y="57991"/>
                    <a:pt x="1820" y="59785"/>
                    <a:pt x="107" y="60802"/>
                  </a:cubicBezTo>
                  <a:cubicBezTo>
                    <a:pt x="54" y="60828"/>
                    <a:pt x="27" y="60855"/>
                    <a:pt x="27" y="60882"/>
                  </a:cubicBezTo>
                  <a:cubicBezTo>
                    <a:pt x="0" y="60935"/>
                    <a:pt x="27" y="60989"/>
                    <a:pt x="80" y="61016"/>
                  </a:cubicBezTo>
                  <a:cubicBezTo>
                    <a:pt x="1820" y="62033"/>
                    <a:pt x="2891" y="63826"/>
                    <a:pt x="2944" y="65834"/>
                  </a:cubicBezTo>
                  <a:cubicBezTo>
                    <a:pt x="2944" y="65887"/>
                    <a:pt x="2971" y="65914"/>
                    <a:pt x="2998" y="65941"/>
                  </a:cubicBezTo>
                  <a:cubicBezTo>
                    <a:pt x="4952" y="66931"/>
                    <a:pt x="6156" y="68885"/>
                    <a:pt x="6156" y="71053"/>
                  </a:cubicBezTo>
                  <a:cubicBezTo>
                    <a:pt x="6156" y="73221"/>
                    <a:pt x="4952" y="75175"/>
                    <a:pt x="2998" y="76165"/>
                  </a:cubicBezTo>
                  <a:cubicBezTo>
                    <a:pt x="2971" y="76192"/>
                    <a:pt x="2944" y="76219"/>
                    <a:pt x="2944" y="76272"/>
                  </a:cubicBezTo>
                  <a:cubicBezTo>
                    <a:pt x="2891" y="78280"/>
                    <a:pt x="1820" y="80073"/>
                    <a:pt x="80" y="81090"/>
                  </a:cubicBezTo>
                  <a:cubicBezTo>
                    <a:pt x="27" y="81117"/>
                    <a:pt x="0" y="81197"/>
                    <a:pt x="27" y="81251"/>
                  </a:cubicBezTo>
                  <a:cubicBezTo>
                    <a:pt x="66" y="81290"/>
                    <a:pt x="120" y="81315"/>
                    <a:pt x="167" y="81315"/>
                  </a:cubicBezTo>
                  <a:cubicBezTo>
                    <a:pt x="184" y="81315"/>
                    <a:pt x="200" y="81311"/>
                    <a:pt x="214" y="81304"/>
                  </a:cubicBezTo>
                  <a:cubicBezTo>
                    <a:pt x="2008" y="80260"/>
                    <a:pt x="3105" y="78413"/>
                    <a:pt x="3185" y="76352"/>
                  </a:cubicBezTo>
                  <a:cubicBezTo>
                    <a:pt x="5166" y="75309"/>
                    <a:pt x="6424" y="73301"/>
                    <a:pt x="6424" y="71053"/>
                  </a:cubicBezTo>
                  <a:cubicBezTo>
                    <a:pt x="6424" y="68805"/>
                    <a:pt x="5166" y="66797"/>
                    <a:pt x="3185" y="65753"/>
                  </a:cubicBezTo>
                  <a:cubicBezTo>
                    <a:pt x="3105" y="63773"/>
                    <a:pt x="2061" y="61979"/>
                    <a:pt x="375" y="60909"/>
                  </a:cubicBezTo>
                  <a:cubicBezTo>
                    <a:pt x="2061" y="59865"/>
                    <a:pt x="3105" y="58072"/>
                    <a:pt x="3185" y="56091"/>
                  </a:cubicBezTo>
                  <a:cubicBezTo>
                    <a:pt x="5166" y="55047"/>
                    <a:pt x="6424" y="53040"/>
                    <a:pt x="6424" y="50791"/>
                  </a:cubicBezTo>
                  <a:cubicBezTo>
                    <a:pt x="6424" y="48543"/>
                    <a:pt x="5193" y="46536"/>
                    <a:pt x="3185" y="45492"/>
                  </a:cubicBezTo>
                  <a:cubicBezTo>
                    <a:pt x="3159" y="43591"/>
                    <a:pt x="2088" y="41718"/>
                    <a:pt x="375" y="40647"/>
                  </a:cubicBezTo>
                  <a:cubicBezTo>
                    <a:pt x="1901" y="39710"/>
                    <a:pt x="3319" y="37890"/>
                    <a:pt x="3185" y="35829"/>
                  </a:cubicBezTo>
                  <a:cubicBezTo>
                    <a:pt x="5193" y="34785"/>
                    <a:pt x="6424" y="32751"/>
                    <a:pt x="6424" y="30530"/>
                  </a:cubicBezTo>
                  <a:cubicBezTo>
                    <a:pt x="6424" y="28281"/>
                    <a:pt x="5166" y="26247"/>
                    <a:pt x="3185" y="25230"/>
                  </a:cubicBezTo>
                  <a:cubicBezTo>
                    <a:pt x="3105" y="23223"/>
                    <a:pt x="2061" y="21429"/>
                    <a:pt x="375" y="20386"/>
                  </a:cubicBezTo>
                  <a:cubicBezTo>
                    <a:pt x="2088" y="19315"/>
                    <a:pt x="3185" y="17441"/>
                    <a:pt x="3185" y="15595"/>
                  </a:cubicBezTo>
                  <a:cubicBezTo>
                    <a:pt x="3185" y="15595"/>
                    <a:pt x="3185" y="15568"/>
                    <a:pt x="3185" y="15541"/>
                  </a:cubicBezTo>
                  <a:cubicBezTo>
                    <a:pt x="5193" y="14524"/>
                    <a:pt x="6424" y="12490"/>
                    <a:pt x="6424" y="10268"/>
                  </a:cubicBezTo>
                  <a:cubicBezTo>
                    <a:pt x="6424" y="8020"/>
                    <a:pt x="5193" y="5986"/>
                    <a:pt x="3185" y="4969"/>
                  </a:cubicBezTo>
                  <a:cubicBezTo>
                    <a:pt x="3185" y="3041"/>
                    <a:pt x="2008" y="1061"/>
                    <a:pt x="214" y="17"/>
                  </a:cubicBezTo>
                  <a:cubicBezTo>
                    <a:pt x="185" y="7"/>
                    <a:pt x="159" y="1"/>
                    <a:pt x="13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96" name="Google Shape;2896;p122"/>
            <p:cNvSpPr/>
            <p:nvPr/>
          </p:nvSpPr>
          <p:spPr>
            <a:xfrm>
              <a:off x="1300050" y="566950"/>
              <a:ext cx="160600" cy="2033000"/>
            </a:xfrm>
            <a:custGeom>
              <a:rect b="b" l="l" r="r" t="t"/>
              <a:pathLst>
                <a:path extrusionOk="0" h="81320" w="6424">
                  <a:moveTo>
                    <a:pt x="146" y="1"/>
                  </a:moveTo>
                  <a:cubicBezTo>
                    <a:pt x="107" y="1"/>
                    <a:pt x="70" y="24"/>
                    <a:pt x="54" y="57"/>
                  </a:cubicBezTo>
                  <a:cubicBezTo>
                    <a:pt x="27" y="84"/>
                    <a:pt x="27" y="110"/>
                    <a:pt x="27" y="137"/>
                  </a:cubicBezTo>
                  <a:cubicBezTo>
                    <a:pt x="27" y="164"/>
                    <a:pt x="54" y="217"/>
                    <a:pt x="80" y="244"/>
                  </a:cubicBezTo>
                  <a:cubicBezTo>
                    <a:pt x="1820" y="1261"/>
                    <a:pt x="2971" y="3188"/>
                    <a:pt x="2944" y="5035"/>
                  </a:cubicBezTo>
                  <a:cubicBezTo>
                    <a:pt x="2944" y="5089"/>
                    <a:pt x="2971" y="5142"/>
                    <a:pt x="3025" y="5169"/>
                  </a:cubicBezTo>
                  <a:cubicBezTo>
                    <a:pt x="4952" y="6133"/>
                    <a:pt x="6183" y="8086"/>
                    <a:pt x="6183" y="10255"/>
                  </a:cubicBezTo>
                  <a:cubicBezTo>
                    <a:pt x="6183" y="12449"/>
                    <a:pt x="4952" y="14403"/>
                    <a:pt x="3025" y="15367"/>
                  </a:cubicBezTo>
                  <a:cubicBezTo>
                    <a:pt x="2971" y="15394"/>
                    <a:pt x="2944" y="15447"/>
                    <a:pt x="2944" y="15501"/>
                  </a:cubicBezTo>
                  <a:cubicBezTo>
                    <a:pt x="2998" y="17321"/>
                    <a:pt x="1847" y="19248"/>
                    <a:pt x="107" y="20292"/>
                  </a:cubicBezTo>
                  <a:cubicBezTo>
                    <a:pt x="80" y="20292"/>
                    <a:pt x="54" y="20318"/>
                    <a:pt x="27" y="20372"/>
                  </a:cubicBezTo>
                  <a:cubicBezTo>
                    <a:pt x="27" y="20425"/>
                    <a:pt x="27" y="20479"/>
                    <a:pt x="80" y="20506"/>
                  </a:cubicBezTo>
                  <a:cubicBezTo>
                    <a:pt x="1820" y="21496"/>
                    <a:pt x="2891" y="23316"/>
                    <a:pt x="2944" y="25324"/>
                  </a:cubicBezTo>
                  <a:cubicBezTo>
                    <a:pt x="2944" y="25350"/>
                    <a:pt x="2971" y="25404"/>
                    <a:pt x="3025" y="25431"/>
                  </a:cubicBezTo>
                  <a:cubicBezTo>
                    <a:pt x="4952" y="26394"/>
                    <a:pt x="6183" y="28348"/>
                    <a:pt x="6183" y="30543"/>
                  </a:cubicBezTo>
                  <a:cubicBezTo>
                    <a:pt x="6183" y="32711"/>
                    <a:pt x="4952" y="34665"/>
                    <a:pt x="3025" y="35628"/>
                  </a:cubicBezTo>
                  <a:cubicBezTo>
                    <a:pt x="2971" y="35655"/>
                    <a:pt x="2944" y="35709"/>
                    <a:pt x="2944" y="35762"/>
                  </a:cubicBezTo>
                  <a:cubicBezTo>
                    <a:pt x="3105" y="37823"/>
                    <a:pt x="1633" y="39643"/>
                    <a:pt x="107" y="40553"/>
                  </a:cubicBezTo>
                  <a:cubicBezTo>
                    <a:pt x="80" y="40553"/>
                    <a:pt x="54" y="40580"/>
                    <a:pt x="27" y="40633"/>
                  </a:cubicBezTo>
                  <a:cubicBezTo>
                    <a:pt x="27" y="40687"/>
                    <a:pt x="27" y="40741"/>
                    <a:pt x="80" y="40767"/>
                  </a:cubicBezTo>
                  <a:cubicBezTo>
                    <a:pt x="1820" y="41784"/>
                    <a:pt x="2944" y="43658"/>
                    <a:pt x="2944" y="45532"/>
                  </a:cubicBezTo>
                  <a:cubicBezTo>
                    <a:pt x="2944" y="45558"/>
                    <a:pt x="2944" y="45558"/>
                    <a:pt x="2944" y="45585"/>
                  </a:cubicBezTo>
                  <a:cubicBezTo>
                    <a:pt x="2944" y="45612"/>
                    <a:pt x="2971" y="45665"/>
                    <a:pt x="3025" y="45692"/>
                  </a:cubicBezTo>
                  <a:cubicBezTo>
                    <a:pt x="4952" y="46656"/>
                    <a:pt x="6183" y="48636"/>
                    <a:pt x="6183" y="50804"/>
                  </a:cubicBezTo>
                  <a:cubicBezTo>
                    <a:pt x="6183" y="52972"/>
                    <a:pt x="4952" y="54926"/>
                    <a:pt x="3025" y="55917"/>
                  </a:cubicBezTo>
                  <a:cubicBezTo>
                    <a:pt x="2971" y="55917"/>
                    <a:pt x="2944" y="55970"/>
                    <a:pt x="2944" y="56024"/>
                  </a:cubicBezTo>
                  <a:cubicBezTo>
                    <a:pt x="2891" y="58004"/>
                    <a:pt x="1847" y="59798"/>
                    <a:pt x="107" y="60815"/>
                  </a:cubicBezTo>
                  <a:cubicBezTo>
                    <a:pt x="80" y="60815"/>
                    <a:pt x="54" y="60868"/>
                    <a:pt x="27" y="60895"/>
                  </a:cubicBezTo>
                  <a:cubicBezTo>
                    <a:pt x="27" y="60949"/>
                    <a:pt x="27" y="61002"/>
                    <a:pt x="80" y="61029"/>
                  </a:cubicBezTo>
                  <a:cubicBezTo>
                    <a:pt x="1820" y="62046"/>
                    <a:pt x="2891" y="63839"/>
                    <a:pt x="2944" y="65847"/>
                  </a:cubicBezTo>
                  <a:cubicBezTo>
                    <a:pt x="2944" y="65900"/>
                    <a:pt x="2971" y="65927"/>
                    <a:pt x="3025" y="65954"/>
                  </a:cubicBezTo>
                  <a:cubicBezTo>
                    <a:pt x="4952" y="66944"/>
                    <a:pt x="6183" y="68898"/>
                    <a:pt x="6183" y="71066"/>
                  </a:cubicBezTo>
                  <a:cubicBezTo>
                    <a:pt x="6183" y="73234"/>
                    <a:pt x="4952" y="75188"/>
                    <a:pt x="3025" y="76178"/>
                  </a:cubicBezTo>
                  <a:cubicBezTo>
                    <a:pt x="2971" y="76178"/>
                    <a:pt x="2944" y="76232"/>
                    <a:pt x="2944" y="76285"/>
                  </a:cubicBezTo>
                  <a:cubicBezTo>
                    <a:pt x="2891" y="78266"/>
                    <a:pt x="1820" y="80086"/>
                    <a:pt x="80" y="81076"/>
                  </a:cubicBezTo>
                  <a:cubicBezTo>
                    <a:pt x="27" y="81130"/>
                    <a:pt x="0" y="81183"/>
                    <a:pt x="54" y="81264"/>
                  </a:cubicBezTo>
                  <a:cubicBezTo>
                    <a:pt x="70" y="81297"/>
                    <a:pt x="107" y="81320"/>
                    <a:pt x="146" y="81320"/>
                  </a:cubicBezTo>
                  <a:cubicBezTo>
                    <a:pt x="169" y="81320"/>
                    <a:pt x="194" y="81311"/>
                    <a:pt x="214" y="81290"/>
                  </a:cubicBezTo>
                  <a:cubicBezTo>
                    <a:pt x="2007" y="80273"/>
                    <a:pt x="3105" y="78427"/>
                    <a:pt x="3185" y="76366"/>
                  </a:cubicBezTo>
                  <a:cubicBezTo>
                    <a:pt x="5193" y="75322"/>
                    <a:pt x="6424" y="73314"/>
                    <a:pt x="6424" y="71066"/>
                  </a:cubicBezTo>
                  <a:cubicBezTo>
                    <a:pt x="6424" y="68818"/>
                    <a:pt x="5193" y="66784"/>
                    <a:pt x="3185" y="65766"/>
                  </a:cubicBezTo>
                  <a:cubicBezTo>
                    <a:pt x="3132" y="63786"/>
                    <a:pt x="2088" y="61992"/>
                    <a:pt x="402" y="60922"/>
                  </a:cubicBezTo>
                  <a:cubicBezTo>
                    <a:pt x="2088" y="59878"/>
                    <a:pt x="3132" y="58085"/>
                    <a:pt x="3185" y="56104"/>
                  </a:cubicBezTo>
                  <a:cubicBezTo>
                    <a:pt x="5193" y="55060"/>
                    <a:pt x="6424" y="53053"/>
                    <a:pt x="6424" y="50804"/>
                  </a:cubicBezTo>
                  <a:cubicBezTo>
                    <a:pt x="6424" y="48556"/>
                    <a:pt x="5193" y="46522"/>
                    <a:pt x="3185" y="45505"/>
                  </a:cubicBezTo>
                  <a:cubicBezTo>
                    <a:pt x="3185" y="43604"/>
                    <a:pt x="2088" y="41731"/>
                    <a:pt x="402" y="40660"/>
                  </a:cubicBezTo>
                  <a:cubicBezTo>
                    <a:pt x="1927" y="39723"/>
                    <a:pt x="3319" y="37903"/>
                    <a:pt x="3212" y="35816"/>
                  </a:cubicBezTo>
                  <a:cubicBezTo>
                    <a:pt x="5193" y="34799"/>
                    <a:pt x="6424" y="32764"/>
                    <a:pt x="6424" y="30543"/>
                  </a:cubicBezTo>
                  <a:cubicBezTo>
                    <a:pt x="6424" y="28295"/>
                    <a:pt x="5193" y="26260"/>
                    <a:pt x="3185" y="25243"/>
                  </a:cubicBezTo>
                  <a:cubicBezTo>
                    <a:pt x="3105" y="23236"/>
                    <a:pt x="2061" y="21443"/>
                    <a:pt x="402" y="20399"/>
                  </a:cubicBezTo>
                  <a:cubicBezTo>
                    <a:pt x="2088" y="19328"/>
                    <a:pt x="3185" y="17454"/>
                    <a:pt x="3185" y="15608"/>
                  </a:cubicBezTo>
                  <a:cubicBezTo>
                    <a:pt x="3185" y="15608"/>
                    <a:pt x="3185" y="15581"/>
                    <a:pt x="3185" y="15554"/>
                  </a:cubicBezTo>
                  <a:cubicBezTo>
                    <a:pt x="5193" y="14537"/>
                    <a:pt x="6424" y="12503"/>
                    <a:pt x="6424" y="10255"/>
                  </a:cubicBezTo>
                  <a:cubicBezTo>
                    <a:pt x="6424" y="8033"/>
                    <a:pt x="5193" y="5999"/>
                    <a:pt x="3185" y="4982"/>
                  </a:cubicBezTo>
                  <a:lnTo>
                    <a:pt x="3185" y="4955"/>
                  </a:lnTo>
                  <a:cubicBezTo>
                    <a:pt x="3185" y="3028"/>
                    <a:pt x="2007" y="1074"/>
                    <a:pt x="214" y="30"/>
                  </a:cubicBezTo>
                  <a:cubicBezTo>
                    <a:pt x="194" y="10"/>
                    <a:pt x="169" y="1"/>
                    <a:pt x="14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97" name="Google Shape;2897;p122"/>
            <p:cNvSpPr/>
            <p:nvPr/>
          </p:nvSpPr>
          <p:spPr>
            <a:xfrm>
              <a:off x="1146800" y="818875"/>
              <a:ext cx="159950" cy="2032875"/>
            </a:xfrm>
            <a:custGeom>
              <a:rect b="b" l="l" r="r" t="t"/>
              <a:pathLst>
                <a:path extrusionOk="0" h="81315" w="6398">
                  <a:moveTo>
                    <a:pt x="123" y="1"/>
                  </a:moveTo>
                  <a:cubicBezTo>
                    <a:pt x="83" y="1"/>
                    <a:pt x="44" y="20"/>
                    <a:pt x="28" y="70"/>
                  </a:cubicBezTo>
                  <a:cubicBezTo>
                    <a:pt x="28" y="70"/>
                    <a:pt x="1" y="97"/>
                    <a:pt x="1" y="124"/>
                  </a:cubicBezTo>
                  <a:cubicBezTo>
                    <a:pt x="1" y="178"/>
                    <a:pt x="28" y="204"/>
                    <a:pt x="81" y="231"/>
                  </a:cubicBezTo>
                  <a:cubicBezTo>
                    <a:pt x="1821" y="1248"/>
                    <a:pt x="2972" y="3175"/>
                    <a:pt x="2918" y="5022"/>
                  </a:cubicBezTo>
                  <a:cubicBezTo>
                    <a:pt x="2918" y="5076"/>
                    <a:pt x="2945" y="5129"/>
                    <a:pt x="2998" y="5156"/>
                  </a:cubicBezTo>
                  <a:cubicBezTo>
                    <a:pt x="4952" y="6119"/>
                    <a:pt x="6157" y="8073"/>
                    <a:pt x="6157" y="10268"/>
                  </a:cubicBezTo>
                  <a:cubicBezTo>
                    <a:pt x="6157" y="12436"/>
                    <a:pt x="4952" y="14390"/>
                    <a:pt x="2998" y="15354"/>
                  </a:cubicBezTo>
                  <a:cubicBezTo>
                    <a:pt x="2945" y="15380"/>
                    <a:pt x="2918" y="15434"/>
                    <a:pt x="2918" y="15487"/>
                  </a:cubicBezTo>
                  <a:cubicBezTo>
                    <a:pt x="2998" y="17334"/>
                    <a:pt x="1848" y="19235"/>
                    <a:pt x="81" y="20278"/>
                  </a:cubicBezTo>
                  <a:cubicBezTo>
                    <a:pt x="54" y="20278"/>
                    <a:pt x="28" y="20305"/>
                    <a:pt x="1" y="20359"/>
                  </a:cubicBezTo>
                  <a:cubicBezTo>
                    <a:pt x="1" y="20412"/>
                    <a:pt x="28" y="20466"/>
                    <a:pt x="81" y="20493"/>
                  </a:cubicBezTo>
                  <a:cubicBezTo>
                    <a:pt x="1794" y="21510"/>
                    <a:pt x="2865" y="23303"/>
                    <a:pt x="2918" y="25310"/>
                  </a:cubicBezTo>
                  <a:cubicBezTo>
                    <a:pt x="2918" y="25364"/>
                    <a:pt x="2945" y="25391"/>
                    <a:pt x="2998" y="25417"/>
                  </a:cubicBezTo>
                  <a:cubicBezTo>
                    <a:pt x="4952" y="26381"/>
                    <a:pt x="6157" y="28362"/>
                    <a:pt x="6157" y="30530"/>
                  </a:cubicBezTo>
                  <a:cubicBezTo>
                    <a:pt x="6157" y="32698"/>
                    <a:pt x="4952" y="34652"/>
                    <a:pt x="2998" y="35642"/>
                  </a:cubicBezTo>
                  <a:cubicBezTo>
                    <a:pt x="2945" y="35642"/>
                    <a:pt x="2918" y="35695"/>
                    <a:pt x="2918" y="35749"/>
                  </a:cubicBezTo>
                  <a:cubicBezTo>
                    <a:pt x="3079" y="37837"/>
                    <a:pt x="1633" y="39630"/>
                    <a:pt x="81" y="40540"/>
                  </a:cubicBezTo>
                  <a:cubicBezTo>
                    <a:pt x="54" y="40540"/>
                    <a:pt x="28" y="40594"/>
                    <a:pt x="1" y="40620"/>
                  </a:cubicBezTo>
                  <a:cubicBezTo>
                    <a:pt x="1" y="40674"/>
                    <a:pt x="28" y="40727"/>
                    <a:pt x="81" y="40754"/>
                  </a:cubicBezTo>
                  <a:cubicBezTo>
                    <a:pt x="1821" y="41771"/>
                    <a:pt x="2918" y="43645"/>
                    <a:pt x="2918" y="45545"/>
                  </a:cubicBezTo>
                  <a:cubicBezTo>
                    <a:pt x="2918" y="45545"/>
                    <a:pt x="2918" y="45545"/>
                    <a:pt x="2918" y="45572"/>
                  </a:cubicBezTo>
                  <a:cubicBezTo>
                    <a:pt x="2918" y="45626"/>
                    <a:pt x="2945" y="45652"/>
                    <a:pt x="2998" y="45679"/>
                  </a:cubicBezTo>
                  <a:cubicBezTo>
                    <a:pt x="4952" y="46669"/>
                    <a:pt x="6157" y="48623"/>
                    <a:pt x="6157" y="50791"/>
                  </a:cubicBezTo>
                  <a:cubicBezTo>
                    <a:pt x="6157" y="52959"/>
                    <a:pt x="4952" y="54913"/>
                    <a:pt x="2998" y="55904"/>
                  </a:cubicBezTo>
                  <a:cubicBezTo>
                    <a:pt x="2945" y="55930"/>
                    <a:pt x="2918" y="55957"/>
                    <a:pt x="2918" y="56011"/>
                  </a:cubicBezTo>
                  <a:cubicBezTo>
                    <a:pt x="2891" y="57991"/>
                    <a:pt x="1821" y="59785"/>
                    <a:pt x="81" y="60802"/>
                  </a:cubicBezTo>
                  <a:cubicBezTo>
                    <a:pt x="54" y="60828"/>
                    <a:pt x="28" y="60855"/>
                    <a:pt x="1" y="60882"/>
                  </a:cubicBezTo>
                  <a:cubicBezTo>
                    <a:pt x="1" y="60935"/>
                    <a:pt x="28" y="60989"/>
                    <a:pt x="81" y="61016"/>
                  </a:cubicBezTo>
                  <a:cubicBezTo>
                    <a:pt x="1821" y="62033"/>
                    <a:pt x="2891" y="63826"/>
                    <a:pt x="2918" y="65834"/>
                  </a:cubicBezTo>
                  <a:cubicBezTo>
                    <a:pt x="2918" y="65887"/>
                    <a:pt x="2945" y="65914"/>
                    <a:pt x="2998" y="65941"/>
                  </a:cubicBezTo>
                  <a:cubicBezTo>
                    <a:pt x="4952" y="66931"/>
                    <a:pt x="6157" y="68885"/>
                    <a:pt x="6157" y="71053"/>
                  </a:cubicBezTo>
                  <a:cubicBezTo>
                    <a:pt x="6157" y="73221"/>
                    <a:pt x="4952" y="75175"/>
                    <a:pt x="2998" y="76165"/>
                  </a:cubicBezTo>
                  <a:cubicBezTo>
                    <a:pt x="2945" y="76192"/>
                    <a:pt x="2918" y="76219"/>
                    <a:pt x="2918" y="76272"/>
                  </a:cubicBezTo>
                  <a:cubicBezTo>
                    <a:pt x="2891" y="78280"/>
                    <a:pt x="1821" y="80073"/>
                    <a:pt x="81" y="81090"/>
                  </a:cubicBezTo>
                  <a:cubicBezTo>
                    <a:pt x="28" y="81117"/>
                    <a:pt x="1" y="81197"/>
                    <a:pt x="28" y="81251"/>
                  </a:cubicBezTo>
                  <a:cubicBezTo>
                    <a:pt x="47" y="81290"/>
                    <a:pt x="95" y="81315"/>
                    <a:pt x="151" y="81315"/>
                  </a:cubicBezTo>
                  <a:cubicBezTo>
                    <a:pt x="172" y="81315"/>
                    <a:pt x="193" y="81311"/>
                    <a:pt x="215" y="81304"/>
                  </a:cubicBezTo>
                  <a:cubicBezTo>
                    <a:pt x="1981" y="80260"/>
                    <a:pt x="3106" y="78413"/>
                    <a:pt x="3186" y="76352"/>
                  </a:cubicBezTo>
                  <a:cubicBezTo>
                    <a:pt x="5167" y="75309"/>
                    <a:pt x="6398" y="73301"/>
                    <a:pt x="6398" y="71053"/>
                  </a:cubicBezTo>
                  <a:cubicBezTo>
                    <a:pt x="6398" y="68805"/>
                    <a:pt x="5167" y="66797"/>
                    <a:pt x="3186" y="65753"/>
                  </a:cubicBezTo>
                  <a:cubicBezTo>
                    <a:pt x="3106" y="63773"/>
                    <a:pt x="2062" y="61979"/>
                    <a:pt x="375" y="60909"/>
                  </a:cubicBezTo>
                  <a:cubicBezTo>
                    <a:pt x="2062" y="59865"/>
                    <a:pt x="3106" y="58072"/>
                    <a:pt x="3186" y="56091"/>
                  </a:cubicBezTo>
                  <a:cubicBezTo>
                    <a:pt x="5167" y="55047"/>
                    <a:pt x="6398" y="53040"/>
                    <a:pt x="6398" y="50791"/>
                  </a:cubicBezTo>
                  <a:cubicBezTo>
                    <a:pt x="6398" y="48543"/>
                    <a:pt x="5167" y="46536"/>
                    <a:pt x="3186" y="45492"/>
                  </a:cubicBezTo>
                  <a:cubicBezTo>
                    <a:pt x="3159" y="43591"/>
                    <a:pt x="2088" y="41718"/>
                    <a:pt x="375" y="40647"/>
                  </a:cubicBezTo>
                  <a:cubicBezTo>
                    <a:pt x="1901" y="39710"/>
                    <a:pt x="3293" y="37890"/>
                    <a:pt x="3186" y="35829"/>
                  </a:cubicBezTo>
                  <a:cubicBezTo>
                    <a:pt x="5167" y="34785"/>
                    <a:pt x="6398" y="32751"/>
                    <a:pt x="6398" y="30530"/>
                  </a:cubicBezTo>
                  <a:cubicBezTo>
                    <a:pt x="6398" y="28281"/>
                    <a:pt x="5167" y="26247"/>
                    <a:pt x="3186" y="25230"/>
                  </a:cubicBezTo>
                  <a:cubicBezTo>
                    <a:pt x="3079" y="23223"/>
                    <a:pt x="2062" y="21429"/>
                    <a:pt x="375" y="20386"/>
                  </a:cubicBezTo>
                  <a:cubicBezTo>
                    <a:pt x="2088" y="19315"/>
                    <a:pt x="3186" y="17415"/>
                    <a:pt x="3186" y="15541"/>
                  </a:cubicBezTo>
                  <a:cubicBezTo>
                    <a:pt x="5167" y="14524"/>
                    <a:pt x="6398" y="12490"/>
                    <a:pt x="6398" y="10268"/>
                  </a:cubicBezTo>
                  <a:cubicBezTo>
                    <a:pt x="6398" y="8020"/>
                    <a:pt x="5167" y="5986"/>
                    <a:pt x="3186" y="4969"/>
                  </a:cubicBezTo>
                  <a:lnTo>
                    <a:pt x="3186" y="4942"/>
                  </a:lnTo>
                  <a:cubicBezTo>
                    <a:pt x="3186" y="3041"/>
                    <a:pt x="1981" y="1061"/>
                    <a:pt x="188" y="17"/>
                  </a:cubicBezTo>
                  <a:cubicBezTo>
                    <a:pt x="169" y="7"/>
                    <a:pt x="145" y="1"/>
                    <a:pt x="12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98" name="Google Shape;2898;p122"/>
            <p:cNvSpPr/>
            <p:nvPr/>
          </p:nvSpPr>
          <p:spPr>
            <a:xfrm>
              <a:off x="992900" y="566950"/>
              <a:ext cx="160625" cy="2033000"/>
            </a:xfrm>
            <a:custGeom>
              <a:rect b="b" l="l" r="r" t="t"/>
              <a:pathLst>
                <a:path extrusionOk="0" h="81320" w="6425">
                  <a:moveTo>
                    <a:pt x="145" y="1"/>
                  </a:moveTo>
                  <a:cubicBezTo>
                    <a:pt x="104" y="1"/>
                    <a:pt x="60" y="24"/>
                    <a:pt x="27" y="57"/>
                  </a:cubicBezTo>
                  <a:cubicBezTo>
                    <a:pt x="27" y="84"/>
                    <a:pt x="27" y="110"/>
                    <a:pt x="27" y="137"/>
                  </a:cubicBezTo>
                  <a:cubicBezTo>
                    <a:pt x="27" y="164"/>
                    <a:pt x="54" y="217"/>
                    <a:pt x="81" y="244"/>
                  </a:cubicBezTo>
                  <a:cubicBezTo>
                    <a:pt x="1821" y="1261"/>
                    <a:pt x="2972" y="3188"/>
                    <a:pt x="2945" y="5035"/>
                  </a:cubicBezTo>
                  <a:cubicBezTo>
                    <a:pt x="2945" y="5089"/>
                    <a:pt x="2972" y="5142"/>
                    <a:pt x="2998" y="5169"/>
                  </a:cubicBezTo>
                  <a:cubicBezTo>
                    <a:pt x="4952" y="6133"/>
                    <a:pt x="6157" y="8086"/>
                    <a:pt x="6157" y="10255"/>
                  </a:cubicBezTo>
                  <a:cubicBezTo>
                    <a:pt x="6157" y="12449"/>
                    <a:pt x="4952" y="14403"/>
                    <a:pt x="2998" y="15367"/>
                  </a:cubicBezTo>
                  <a:cubicBezTo>
                    <a:pt x="2972" y="15394"/>
                    <a:pt x="2945" y="15447"/>
                    <a:pt x="2945" y="15501"/>
                  </a:cubicBezTo>
                  <a:cubicBezTo>
                    <a:pt x="2998" y="17347"/>
                    <a:pt x="1847" y="19248"/>
                    <a:pt x="108" y="20292"/>
                  </a:cubicBezTo>
                  <a:cubicBezTo>
                    <a:pt x="54" y="20292"/>
                    <a:pt x="27" y="20318"/>
                    <a:pt x="27" y="20372"/>
                  </a:cubicBezTo>
                  <a:cubicBezTo>
                    <a:pt x="1" y="20425"/>
                    <a:pt x="27" y="20479"/>
                    <a:pt x="81" y="20506"/>
                  </a:cubicBezTo>
                  <a:cubicBezTo>
                    <a:pt x="1794" y="21496"/>
                    <a:pt x="2865" y="23289"/>
                    <a:pt x="2945" y="25324"/>
                  </a:cubicBezTo>
                  <a:cubicBezTo>
                    <a:pt x="2945" y="25350"/>
                    <a:pt x="2972" y="25404"/>
                    <a:pt x="2998" y="25431"/>
                  </a:cubicBezTo>
                  <a:cubicBezTo>
                    <a:pt x="4952" y="26394"/>
                    <a:pt x="6157" y="28348"/>
                    <a:pt x="6157" y="30543"/>
                  </a:cubicBezTo>
                  <a:cubicBezTo>
                    <a:pt x="6157" y="32711"/>
                    <a:pt x="4952" y="34665"/>
                    <a:pt x="2998" y="35628"/>
                  </a:cubicBezTo>
                  <a:cubicBezTo>
                    <a:pt x="2972" y="35655"/>
                    <a:pt x="2945" y="35709"/>
                    <a:pt x="2945" y="35762"/>
                  </a:cubicBezTo>
                  <a:cubicBezTo>
                    <a:pt x="3105" y="37823"/>
                    <a:pt x="1633" y="39643"/>
                    <a:pt x="108" y="40553"/>
                  </a:cubicBezTo>
                  <a:cubicBezTo>
                    <a:pt x="54" y="40553"/>
                    <a:pt x="27" y="40580"/>
                    <a:pt x="27" y="40633"/>
                  </a:cubicBezTo>
                  <a:cubicBezTo>
                    <a:pt x="1" y="40687"/>
                    <a:pt x="27" y="40741"/>
                    <a:pt x="81" y="40767"/>
                  </a:cubicBezTo>
                  <a:cubicBezTo>
                    <a:pt x="1821" y="41784"/>
                    <a:pt x="2945" y="43658"/>
                    <a:pt x="2945" y="45532"/>
                  </a:cubicBezTo>
                  <a:cubicBezTo>
                    <a:pt x="2945" y="45558"/>
                    <a:pt x="2945" y="45558"/>
                    <a:pt x="2945" y="45585"/>
                  </a:cubicBezTo>
                  <a:cubicBezTo>
                    <a:pt x="2945" y="45612"/>
                    <a:pt x="2972" y="45665"/>
                    <a:pt x="2998" y="45692"/>
                  </a:cubicBezTo>
                  <a:cubicBezTo>
                    <a:pt x="4952" y="46656"/>
                    <a:pt x="6157" y="48636"/>
                    <a:pt x="6157" y="50804"/>
                  </a:cubicBezTo>
                  <a:cubicBezTo>
                    <a:pt x="6157" y="52972"/>
                    <a:pt x="4952" y="54926"/>
                    <a:pt x="2998" y="55917"/>
                  </a:cubicBezTo>
                  <a:cubicBezTo>
                    <a:pt x="2972" y="55917"/>
                    <a:pt x="2945" y="55970"/>
                    <a:pt x="2945" y="56024"/>
                  </a:cubicBezTo>
                  <a:cubicBezTo>
                    <a:pt x="2891" y="58004"/>
                    <a:pt x="1821" y="59798"/>
                    <a:pt x="108" y="60815"/>
                  </a:cubicBezTo>
                  <a:cubicBezTo>
                    <a:pt x="54" y="60815"/>
                    <a:pt x="27" y="60868"/>
                    <a:pt x="27" y="60895"/>
                  </a:cubicBezTo>
                  <a:cubicBezTo>
                    <a:pt x="1" y="60949"/>
                    <a:pt x="27" y="61002"/>
                    <a:pt x="81" y="61029"/>
                  </a:cubicBezTo>
                  <a:cubicBezTo>
                    <a:pt x="1821" y="62046"/>
                    <a:pt x="2891" y="63839"/>
                    <a:pt x="2945" y="65847"/>
                  </a:cubicBezTo>
                  <a:cubicBezTo>
                    <a:pt x="2945" y="65900"/>
                    <a:pt x="2972" y="65927"/>
                    <a:pt x="2998" y="65954"/>
                  </a:cubicBezTo>
                  <a:cubicBezTo>
                    <a:pt x="4952" y="66944"/>
                    <a:pt x="6157" y="68898"/>
                    <a:pt x="6157" y="71066"/>
                  </a:cubicBezTo>
                  <a:cubicBezTo>
                    <a:pt x="6157" y="73234"/>
                    <a:pt x="4952" y="75188"/>
                    <a:pt x="2998" y="76178"/>
                  </a:cubicBezTo>
                  <a:cubicBezTo>
                    <a:pt x="2972" y="76178"/>
                    <a:pt x="2945" y="76232"/>
                    <a:pt x="2945" y="76285"/>
                  </a:cubicBezTo>
                  <a:cubicBezTo>
                    <a:pt x="2891" y="78266"/>
                    <a:pt x="1821" y="80086"/>
                    <a:pt x="81" y="81076"/>
                  </a:cubicBezTo>
                  <a:cubicBezTo>
                    <a:pt x="27" y="81130"/>
                    <a:pt x="1" y="81183"/>
                    <a:pt x="27" y="81264"/>
                  </a:cubicBezTo>
                  <a:cubicBezTo>
                    <a:pt x="60" y="81297"/>
                    <a:pt x="104" y="81320"/>
                    <a:pt x="145" y="81320"/>
                  </a:cubicBezTo>
                  <a:cubicBezTo>
                    <a:pt x="170" y="81320"/>
                    <a:pt x="194" y="81311"/>
                    <a:pt x="215" y="81290"/>
                  </a:cubicBezTo>
                  <a:cubicBezTo>
                    <a:pt x="2008" y="80273"/>
                    <a:pt x="3105" y="78427"/>
                    <a:pt x="3186" y="76366"/>
                  </a:cubicBezTo>
                  <a:cubicBezTo>
                    <a:pt x="5193" y="75322"/>
                    <a:pt x="6424" y="73314"/>
                    <a:pt x="6424" y="71066"/>
                  </a:cubicBezTo>
                  <a:cubicBezTo>
                    <a:pt x="6424" y="68818"/>
                    <a:pt x="5193" y="66784"/>
                    <a:pt x="3186" y="65766"/>
                  </a:cubicBezTo>
                  <a:cubicBezTo>
                    <a:pt x="3105" y="63786"/>
                    <a:pt x="2088" y="61992"/>
                    <a:pt x="402" y="60922"/>
                  </a:cubicBezTo>
                  <a:cubicBezTo>
                    <a:pt x="2088" y="59878"/>
                    <a:pt x="3105" y="58085"/>
                    <a:pt x="3186" y="56104"/>
                  </a:cubicBezTo>
                  <a:cubicBezTo>
                    <a:pt x="5193" y="55060"/>
                    <a:pt x="6424" y="53053"/>
                    <a:pt x="6424" y="50804"/>
                  </a:cubicBezTo>
                  <a:cubicBezTo>
                    <a:pt x="6424" y="48556"/>
                    <a:pt x="5193" y="46522"/>
                    <a:pt x="3186" y="45505"/>
                  </a:cubicBezTo>
                  <a:cubicBezTo>
                    <a:pt x="3159" y="43604"/>
                    <a:pt x="2088" y="41731"/>
                    <a:pt x="402" y="40660"/>
                  </a:cubicBezTo>
                  <a:cubicBezTo>
                    <a:pt x="1901" y="39723"/>
                    <a:pt x="3320" y="37877"/>
                    <a:pt x="3186" y="35816"/>
                  </a:cubicBezTo>
                  <a:cubicBezTo>
                    <a:pt x="5193" y="34799"/>
                    <a:pt x="6424" y="32764"/>
                    <a:pt x="6424" y="30543"/>
                  </a:cubicBezTo>
                  <a:cubicBezTo>
                    <a:pt x="6424" y="28295"/>
                    <a:pt x="5193" y="26260"/>
                    <a:pt x="3186" y="25243"/>
                  </a:cubicBezTo>
                  <a:cubicBezTo>
                    <a:pt x="3105" y="23236"/>
                    <a:pt x="2062" y="21443"/>
                    <a:pt x="402" y="20399"/>
                  </a:cubicBezTo>
                  <a:cubicBezTo>
                    <a:pt x="2088" y="19328"/>
                    <a:pt x="3186" y="17454"/>
                    <a:pt x="3186" y="15608"/>
                  </a:cubicBezTo>
                  <a:cubicBezTo>
                    <a:pt x="3186" y="15608"/>
                    <a:pt x="3186" y="15581"/>
                    <a:pt x="3186" y="15554"/>
                  </a:cubicBezTo>
                  <a:cubicBezTo>
                    <a:pt x="5193" y="14537"/>
                    <a:pt x="6424" y="12503"/>
                    <a:pt x="6424" y="10255"/>
                  </a:cubicBezTo>
                  <a:cubicBezTo>
                    <a:pt x="6424" y="8033"/>
                    <a:pt x="5193" y="5999"/>
                    <a:pt x="3186" y="4982"/>
                  </a:cubicBezTo>
                  <a:lnTo>
                    <a:pt x="3186" y="4955"/>
                  </a:lnTo>
                  <a:cubicBezTo>
                    <a:pt x="3186" y="3028"/>
                    <a:pt x="2008" y="1074"/>
                    <a:pt x="215" y="30"/>
                  </a:cubicBezTo>
                  <a:cubicBezTo>
                    <a:pt x="194" y="10"/>
                    <a:pt x="170" y="1"/>
                    <a:pt x="14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99" name="Google Shape;2899;p122"/>
            <p:cNvSpPr/>
            <p:nvPr/>
          </p:nvSpPr>
          <p:spPr>
            <a:xfrm>
              <a:off x="839675" y="818875"/>
              <a:ext cx="159950" cy="2032875"/>
            </a:xfrm>
            <a:custGeom>
              <a:rect b="b" l="l" r="r" t="t"/>
              <a:pathLst>
                <a:path extrusionOk="0" h="81315" w="6398">
                  <a:moveTo>
                    <a:pt x="122" y="1"/>
                  </a:moveTo>
                  <a:cubicBezTo>
                    <a:pt x="83" y="1"/>
                    <a:pt x="44" y="20"/>
                    <a:pt x="27" y="70"/>
                  </a:cubicBezTo>
                  <a:cubicBezTo>
                    <a:pt x="0" y="70"/>
                    <a:pt x="0" y="97"/>
                    <a:pt x="0" y="124"/>
                  </a:cubicBezTo>
                  <a:cubicBezTo>
                    <a:pt x="0" y="178"/>
                    <a:pt x="27" y="204"/>
                    <a:pt x="54" y="231"/>
                  </a:cubicBezTo>
                  <a:cubicBezTo>
                    <a:pt x="1794" y="1248"/>
                    <a:pt x="2971" y="3175"/>
                    <a:pt x="2918" y="5022"/>
                  </a:cubicBezTo>
                  <a:cubicBezTo>
                    <a:pt x="2918" y="5076"/>
                    <a:pt x="2945" y="5129"/>
                    <a:pt x="2998" y="5156"/>
                  </a:cubicBezTo>
                  <a:cubicBezTo>
                    <a:pt x="4925" y="6119"/>
                    <a:pt x="6156" y="8073"/>
                    <a:pt x="6156" y="10268"/>
                  </a:cubicBezTo>
                  <a:cubicBezTo>
                    <a:pt x="6156" y="12436"/>
                    <a:pt x="4925" y="14390"/>
                    <a:pt x="2998" y="15354"/>
                  </a:cubicBezTo>
                  <a:cubicBezTo>
                    <a:pt x="2945" y="15380"/>
                    <a:pt x="2918" y="15434"/>
                    <a:pt x="2918" y="15487"/>
                  </a:cubicBezTo>
                  <a:cubicBezTo>
                    <a:pt x="2971" y="17334"/>
                    <a:pt x="1847" y="19235"/>
                    <a:pt x="81" y="20278"/>
                  </a:cubicBezTo>
                  <a:cubicBezTo>
                    <a:pt x="54" y="20278"/>
                    <a:pt x="27" y="20305"/>
                    <a:pt x="0" y="20359"/>
                  </a:cubicBezTo>
                  <a:cubicBezTo>
                    <a:pt x="0" y="20412"/>
                    <a:pt x="27" y="20466"/>
                    <a:pt x="54" y="20493"/>
                  </a:cubicBezTo>
                  <a:cubicBezTo>
                    <a:pt x="1794" y="21510"/>
                    <a:pt x="2864" y="23303"/>
                    <a:pt x="2918" y="25310"/>
                  </a:cubicBezTo>
                  <a:cubicBezTo>
                    <a:pt x="2918" y="25364"/>
                    <a:pt x="2945" y="25391"/>
                    <a:pt x="2998" y="25417"/>
                  </a:cubicBezTo>
                  <a:cubicBezTo>
                    <a:pt x="4925" y="26381"/>
                    <a:pt x="6156" y="28362"/>
                    <a:pt x="6156" y="30530"/>
                  </a:cubicBezTo>
                  <a:cubicBezTo>
                    <a:pt x="6156" y="32698"/>
                    <a:pt x="4925" y="34652"/>
                    <a:pt x="2998" y="35642"/>
                  </a:cubicBezTo>
                  <a:cubicBezTo>
                    <a:pt x="2945" y="35642"/>
                    <a:pt x="2918" y="35695"/>
                    <a:pt x="2918" y="35749"/>
                  </a:cubicBezTo>
                  <a:cubicBezTo>
                    <a:pt x="3078" y="37837"/>
                    <a:pt x="1606" y="39630"/>
                    <a:pt x="81" y="40540"/>
                  </a:cubicBezTo>
                  <a:cubicBezTo>
                    <a:pt x="54" y="40540"/>
                    <a:pt x="27" y="40594"/>
                    <a:pt x="0" y="40620"/>
                  </a:cubicBezTo>
                  <a:cubicBezTo>
                    <a:pt x="0" y="40674"/>
                    <a:pt x="27" y="40727"/>
                    <a:pt x="54" y="40754"/>
                  </a:cubicBezTo>
                  <a:cubicBezTo>
                    <a:pt x="1794" y="41771"/>
                    <a:pt x="2918" y="43645"/>
                    <a:pt x="2918" y="45545"/>
                  </a:cubicBezTo>
                  <a:cubicBezTo>
                    <a:pt x="2918" y="45545"/>
                    <a:pt x="2918" y="45545"/>
                    <a:pt x="2918" y="45572"/>
                  </a:cubicBezTo>
                  <a:cubicBezTo>
                    <a:pt x="2918" y="45626"/>
                    <a:pt x="2945" y="45652"/>
                    <a:pt x="2998" y="45679"/>
                  </a:cubicBezTo>
                  <a:cubicBezTo>
                    <a:pt x="4925" y="46669"/>
                    <a:pt x="6156" y="48623"/>
                    <a:pt x="6156" y="50791"/>
                  </a:cubicBezTo>
                  <a:cubicBezTo>
                    <a:pt x="6156" y="52959"/>
                    <a:pt x="4925" y="54913"/>
                    <a:pt x="2998" y="55904"/>
                  </a:cubicBezTo>
                  <a:cubicBezTo>
                    <a:pt x="2945" y="55930"/>
                    <a:pt x="2918" y="55957"/>
                    <a:pt x="2918" y="56011"/>
                  </a:cubicBezTo>
                  <a:cubicBezTo>
                    <a:pt x="2864" y="57991"/>
                    <a:pt x="1820" y="59785"/>
                    <a:pt x="81" y="60802"/>
                  </a:cubicBezTo>
                  <a:cubicBezTo>
                    <a:pt x="54" y="60828"/>
                    <a:pt x="27" y="60855"/>
                    <a:pt x="0" y="60882"/>
                  </a:cubicBezTo>
                  <a:cubicBezTo>
                    <a:pt x="0" y="60935"/>
                    <a:pt x="27" y="60989"/>
                    <a:pt x="54" y="61016"/>
                  </a:cubicBezTo>
                  <a:cubicBezTo>
                    <a:pt x="1794" y="62033"/>
                    <a:pt x="2864" y="63826"/>
                    <a:pt x="2918" y="65834"/>
                  </a:cubicBezTo>
                  <a:cubicBezTo>
                    <a:pt x="2918" y="65887"/>
                    <a:pt x="2945" y="65914"/>
                    <a:pt x="2998" y="65941"/>
                  </a:cubicBezTo>
                  <a:cubicBezTo>
                    <a:pt x="4925" y="66931"/>
                    <a:pt x="6156" y="68885"/>
                    <a:pt x="6156" y="71053"/>
                  </a:cubicBezTo>
                  <a:cubicBezTo>
                    <a:pt x="6156" y="73221"/>
                    <a:pt x="4925" y="75175"/>
                    <a:pt x="2998" y="76165"/>
                  </a:cubicBezTo>
                  <a:cubicBezTo>
                    <a:pt x="2945" y="76192"/>
                    <a:pt x="2918" y="76219"/>
                    <a:pt x="2918" y="76272"/>
                  </a:cubicBezTo>
                  <a:cubicBezTo>
                    <a:pt x="2864" y="78280"/>
                    <a:pt x="1794" y="80073"/>
                    <a:pt x="81" y="81090"/>
                  </a:cubicBezTo>
                  <a:cubicBezTo>
                    <a:pt x="0" y="81117"/>
                    <a:pt x="0" y="81197"/>
                    <a:pt x="27" y="81251"/>
                  </a:cubicBezTo>
                  <a:cubicBezTo>
                    <a:pt x="47" y="81290"/>
                    <a:pt x="95" y="81315"/>
                    <a:pt x="140" y="81315"/>
                  </a:cubicBezTo>
                  <a:cubicBezTo>
                    <a:pt x="157" y="81315"/>
                    <a:pt x="173" y="81311"/>
                    <a:pt x="188" y="81304"/>
                  </a:cubicBezTo>
                  <a:cubicBezTo>
                    <a:pt x="1981" y="80260"/>
                    <a:pt x="3105" y="78413"/>
                    <a:pt x="3159" y="76352"/>
                  </a:cubicBezTo>
                  <a:cubicBezTo>
                    <a:pt x="5166" y="75309"/>
                    <a:pt x="6397" y="73301"/>
                    <a:pt x="6397" y="71053"/>
                  </a:cubicBezTo>
                  <a:cubicBezTo>
                    <a:pt x="6397" y="68805"/>
                    <a:pt x="5166" y="66797"/>
                    <a:pt x="3159" y="65753"/>
                  </a:cubicBezTo>
                  <a:cubicBezTo>
                    <a:pt x="3105" y="63773"/>
                    <a:pt x="2061" y="61979"/>
                    <a:pt x="375" y="60909"/>
                  </a:cubicBezTo>
                  <a:cubicBezTo>
                    <a:pt x="2061" y="59865"/>
                    <a:pt x="3105" y="58072"/>
                    <a:pt x="3159" y="56091"/>
                  </a:cubicBezTo>
                  <a:cubicBezTo>
                    <a:pt x="5166" y="55047"/>
                    <a:pt x="6397" y="53040"/>
                    <a:pt x="6397" y="50791"/>
                  </a:cubicBezTo>
                  <a:cubicBezTo>
                    <a:pt x="6397" y="48543"/>
                    <a:pt x="5166" y="46536"/>
                    <a:pt x="3159" y="45492"/>
                  </a:cubicBezTo>
                  <a:cubicBezTo>
                    <a:pt x="3159" y="43591"/>
                    <a:pt x="2061" y="41718"/>
                    <a:pt x="375" y="40647"/>
                  </a:cubicBezTo>
                  <a:cubicBezTo>
                    <a:pt x="1901" y="39710"/>
                    <a:pt x="3292" y="37890"/>
                    <a:pt x="3185" y="35829"/>
                  </a:cubicBezTo>
                  <a:cubicBezTo>
                    <a:pt x="5166" y="34785"/>
                    <a:pt x="6397" y="32751"/>
                    <a:pt x="6397" y="30530"/>
                  </a:cubicBezTo>
                  <a:cubicBezTo>
                    <a:pt x="6397" y="28281"/>
                    <a:pt x="5166" y="26247"/>
                    <a:pt x="3159" y="25230"/>
                  </a:cubicBezTo>
                  <a:cubicBezTo>
                    <a:pt x="3078" y="23223"/>
                    <a:pt x="2035" y="21429"/>
                    <a:pt x="375" y="20386"/>
                  </a:cubicBezTo>
                  <a:cubicBezTo>
                    <a:pt x="2061" y="19315"/>
                    <a:pt x="3159" y="17441"/>
                    <a:pt x="3159" y="15595"/>
                  </a:cubicBezTo>
                  <a:cubicBezTo>
                    <a:pt x="3159" y="15595"/>
                    <a:pt x="3159" y="15568"/>
                    <a:pt x="3159" y="15541"/>
                  </a:cubicBezTo>
                  <a:cubicBezTo>
                    <a:pt x="5166" y="14524"/>
                    <a:pt x="6397" y="12490"/>
                    <a:pt x="6397" y="10268"/>
                  </a:cubicBezTo>
                  <a:cubicBezTo>
                    <a:pt x="6397" y="8020"/>
                    <a:pt x="5166" y="5986"/>
                    <a:pt x="3159" y="4969"/>
                  </a:cubicBezTo>
                  <a:lnTo>
                    <a:pt x="3159" y="4942"/>
                  </a:lnTo>
                  <a:cubicBezTo>
                    <a:pt x="3159" y="3041"/>
                    <a:pt x="1981" y="1061"/>
                    <a:pt x="188" y="17"/>
                  </a:cubicBezTo>
                  <a:cubicBezTo>
                    <a:pt x="168" y="7"/>
                    <a:pt x="145" y="1"/>
                    <a:pt x="12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00" name="Google Shape;2900;p122"/>
            <p:cNvSpPr/>
            <p:nvPr/>
          </p:nvSpPr>
          <p:spPr>
            <a:xfrm>
              <a:off x="685775" y="566950"/>
              <a:ext cx="159950" cy="2033000"/>
            </a:xfrm>
            <a:custGeom>
              <a:rect b="b" l="l" r="r" t="t"/>
              <a:pathLst>
                <a:path extrusionOk="0" h="81320" w="6398">
                  <a:moveTo>
                    <a:pt x="119" y="1"/>
                  </a:moveTo>
                  <a:cubicBezTo>
                    <a:pt x="81" y="1"/>
                    <a:pt x="44" y="24"/>
                    <a:pt x="27" y="57"/>
                  </a:cubicBezTo>
                  <a:cubicBezTo>
                    <a:pt x="27" y="84"/>
                    <a:pt x="0" y="110"/>
                    <a:pt x="0" y="137"/>
                  </a:cubicBezTo>
                  <a:cubicBezTo>
                    <a:pt x="0" y="164"/>
                    <a:pt x="27" y="217"/>
                    <a:pt x="81" y="244"/>
                  </a:cubicBezTo>
                  <a:cubicBezTo>
                    <a:pt x="1820" y="1261"/>
                    <a:pt x="2944" y="3188"/>
                    <a:pt x="2918" y="5035"/>
                  </a:cubicBezTo>
                  <a:cubicBezTo>
                    <a:pt x="2918" y="5089"/>
                    <a:pt x="2944" y="5142"/>
                    <a:pt x="2998" y="5169"/>
                  </a:cubicBezTo>
                  <a:cubicBezTo>
                    <a:pt x="4952" y="6133"/>
                    <a:pt x="6156" y="8086"/>
                    <a:pt x="6156" y="10255"/>
                  </a:cubicBezTo>
                  <a:cubicBezTo>
                    <a:pt x="6156" y="12449"/>
                    <a:pt x="4952" y="14403"/>
                    <a:pt x="2998" y="15367"/>
                  </a:cubicBezTo>
                  <a:cubicBezTo>
                    <a:pt x="2944" y="15394"/>
                    <a:pt x="2918" y="15447"/>
                    <a:pt x="2918" y="15501"/>
                  </a:cubicBezTo>
                  <a:cubicBezTo>
                    <a:pt x="2998" y="17347"/>
                    <a:pt x="1847" y="19248"/>
                    <a:pt x="81" y="20292"/>
                  </a:cubicBezTo>
                  <a:cubicBezTo>
                    <a:pt x="54" y="20292"/>
                    <a:pt x="27" y="20318"/>
                    <a:pt x="27" y="20372"/>
                  </a:cubicBezTo>
                  <a:cubicBezTo>
                    <a:pt x="0" y="20425"/>
                    <a:pt x="27" y="20479"/>
                    <a:pt x="81" y="20506"/>
                  </a:cubicBezTo>
                  <a:cubicBezTo>
                    <a:pt x="1794" y="21496"/>
                    <a:pt x="2864" y="23316"/>
                    <a:pt x="2918" y="25324"/>
                  </a:cubicBezTo>
                  <a:cubicBezTo>
                    <a:pt x="2918" y="25350"/>
                    <a:pt x="2944" y="25404"/>
                    <a:pt x="2998" y="25431"/>
                  </a:cubicBezTo>
                  <a:cubicBezTo>
                    <a:pt x="4952" y="26394"/>
                    <a:pt x="6156" y="28348"/>
                    <a:pt x="6156" y="30543"/>
                  </a:cubicBezTo>
                  <a:cubicBezTo>
                    <a:pt x="6156" y="32711"/>
                    <a:pt x="4952" y="34665"/>
                    <a:pt x="2998" y="35628"/>
                  </a:cubicBezTo>
                  <a:cubicBezTo>
                    <a:pt x="2944" y="35655"/>
                    <a:pt x="2918" y="35709"/>
                    <a:pt x="2918" y="35762"/>
                  </a:cubicBezTo>
                  <a:cubicBezTo>
                    <a:pt x="3078" y="37823"/>
                    <a:pt x="1633" y="39643"/>
                    <a:pt x="81" y="40553"/>
                  </a:cubicBezTo>
                  <a:cubicBezTo>
                    <a:pt x="54" y="40553"/>
                    <a:pt x="27" y="40580"/>
                    <a:pt x="27" y="40633"/>
                  </a:cubicBezTo>
                  <a:cubicBezTo>
                    <a:pt x="0" y="40687"/>
                    <a:pt x="27" y="40741"/>
                    <a:pt x="81" y="40767"/>
                  </a:cubicBezTo>
                  <a:cubicBezTo>
                    <a:pt x="1820" y="41784"/>
                    <a:pt x="2918" y="43658"/>
                    <a:pt x="2918" y="45532"/>
                  </a:cubicBezTo>
                  <a:cubicBezTo>
                    <a:pt x="2918" y="45558"/>
                    <a:pt x="2918" y="45558"/>
                    <a:pt x="2918" y="45585"/>
                  </a:cubicBezTo>
                  <a:cubicBezTo>
                    <a:pt x="2918" y="45612"/>
                    <a:pt x="2944" y="45665"/>
                    <a:pt x="2998" y="45692"/>
                  </a:cubicBezTo>
                  <a:cubicBezTo>
                    <a:pt x="4952" y="46656"/>
                    <a:pt x="6156" y="48636"/>
                    <a:pt x="6156" y="50804"/>
                  </a:cubicBezTo>
                  <a:cubicBezTo>
                    <a:pt x="6156" y="52972"/>
                    <a:pt x="4952" y="54926"/>
                    <a:pt x="2998" y="55917"/>
                  </a:cubicBezTo>
                  <a:cubicBezTo>
                    <a:pt x="2944" y="55917"/>
                    <a:pt x="2918" y="55970"/>
                    <a:pt x="2918" y="56024"/>
                  </a:cubicBezTo>
                  <a:cubicBezTo>
                    <a:pt x="2891" y="58004"/>
                    <a:pt x="1820" y="59798"/>
                    <a:pt x="81" y="60815"/>
                  </a:cubicBezTo>
                  <a:cubicBezTo>
                    <a:pt x="54" y="60815"/>
                    <a:pt x="27" y="60868"/>
                    <a:pt x="27" y="60895"/>
                  </a:cubicBezTo>
                  <a:cubicBezTo>
                    <a:pt x="0" y="60949"/>
                    <a:pt x="27" y="61002"/>
                    <a:pt x="81" y="61029"/>
                  </a:cubicBezTo>
                  <a:cubicBezTo>
                    <a:pt x="1820" y="62046"/>
                    <a:pt x="2891" y="63839"/>
                    <a:pt x="2918" y="65847"/>
                  </a:cubicBezTo>
                  <a:cubicBezTo>
                    <a:pt x="2918" y="65900"/>
                    <a:pt x="2944" y="65927"/>
                    <a:pt x="2998" y="65954"/>
                  </a:cubicBezTo>
                  <a:cubicBezTo>
                    <a:pt x="4952" y="66944"/>
                    <a:pt x="6156" y="68898"/>
                    <a:pt x="6156" y="71066"/>
                  </a:cubicBezTo>
                  <a:cubicBezTo>
                    <a:pt x="6156" y="73234"/>
                    <a:pt x="4952" y="75188"/>
                    <a:pt x="2998" y="76178"/>
                  </a:cubicBezTo>
                  <a:cubicBezTo>
                    <a:pt x="2944" y="76178"/>
                    <a:pt x="2918" y="76232"/>
                    <a:pt x="2918" y="76285"/>
                  </a:cubicBezTo>
                  <a:cubicBezTo>
                    <a:pt x="2891" y="78293"/>
                    <a:pt x="1820" y="80086"/>
                    <a:pt x="81" y="81076"/>
                  </a:cubicBezTo>
                  <a:cubicBezTo>
                    <a:pt x="27" y="81130"/>
                    <a:pt x="0" y="81183"/>
                    <a:pt x="27" y="81264"/>
                  </a:cubicBezTo>
                  <a:cubicBezTo>
                    <a:pt x="60" y="81297"/>
                    <a:pt x="93" y="81320"/>
                    <a:pt x="133" y="81320"/>
                  </a:cubicBezTo>
                  <a:cubicBezTo>
                    <a:pt x="157" y="81320"/>
                    <a:pt x="184" y="81311"/>
                    <a:pt x="214" y="81290"/>
                  </a:cubicBezTo>
                  <a:cubicBezTo>
                    <a:pt x="2008" y="80273"/>
                    <a:pt x="3105" y="78427"/>
                    <a:pt x="3185" y="76366"/>
                  </a:cubicBezTo>
                  <a:cubicBezTo>
                    <a:pt x="5166" y="75322"/>
                    <a:pt x="6397" y="73314"/>
                    <a:pt x="6397" y="71066"/>
                  </a:cubicBezTo>
                  <a:cubicBezTo>
                    <a:pt x="6397" y="68818"/>
                    <a:pt x="5166" y="66784"/>
                    <a:pt x="3185" y="65766"/>
                  </a:cubicBezTo>
                  <a:cubicBezTo>
                    <a:pt x="3105" y="63786"/>
                    <a:pt x="2061" y="61992"/>
                    <a:pt x="375" y="60922"/>
                  </a:cubicBezTo>
                  <a:cubicBezTo>
                    <a:pt x="2061" y="59878"/>
                    <a:pt x="3105" y="58085"/>
                    <a:pt x="3185" y="56104"/>
                  </a:cubicBezTo>
                  <a:cubicBezTo>
                    <a:pt x="5166" y="55060"/>
                    <a:pt x="6397" y="53053"/>
                    <a:pt x="6397" y="50804"/>
                  </a:cubicBezTo>
                  <a:cubicBezTo>
                    <a:pt x="6397" y="48556"/>
                    <a:pt x="5166" y="46522"/>
                    <a:pt x="3185" y="45505"/>
                  </a:cubicBezTo>
                  <a:cubicBezTo>
                    <a:pt x="3159" y="43604"/>
                    <a:pt x="2088" y="41731"/>
                    <a:pt x="375" y="40660"/>
                  </a:cubicBezTo>
                  <a:cubicBezTo>
                    <a:pt x="1901" y="39723"/>
                    <a:pt x="3292" y="37903"/>
                    <a:pt x="3185" y="35816"/>
                  </a:cubicBezTo>
                  <a:cubicBezTo>
                    <a:pt x="5166" y="34799"/>
                    <a:pt x="6397" y="32764"/>
                    <a:pt x="6397" y="30543"/>
                  </a:cubicBezTo>
                  <a:cubicBezTo>
                    <a:pt x="6397" y="28295"/>
                    <a:pt x="5166" y="26260"/>
                    <a:pt x="3185" y="25243"/>
                  </a:cubicBezTo>
                  <a:cubicBezTo>
                    <a:pt x="3078" y="23236"/>
                    <a:pt x="2061" y="21443"/>
                    <a:pt x="375" y="20399"/>
                  </a:cubicBezTo>
                  <a:cubicBezTo>
                    <a:pt x="2088" y="19328"/>
                    <a:pt x="3185" y="17401"/>
                    <a:pt x="3185" y="15554"/>
                  </a:cubicBezTo>
                  <a:cubicBezTo>
                    <a:pt x="5166" y="14537"/>
                    <a:pt x="6397" y="12503"/>
                    <a:pt x="6397" y="10255"/>
                  </a:cubicBezTo>
                  <a:cubicBezTo>
                    <a:pt x="6397" y="8033"/>
                    <a:pt x="5166" y="5999"/>
                    <a:pt x="3185" y="4982"/>
                  </a:cubicBezTo>
                  <a:lnTo>
                    <a:pt x="3185" y="4955"/>
                  </a:lnTo>
                  <a:cubicBezTo>
                    <a:pt x="3185" y="3028"/>
                    <a:pt x="1981" y="1074"/>
                    <a:pt x="188" y="30"/>
                  </a:cubicBezTo>
                  <a:cubicBezTo>
                    <a:pt x="167" y="10"/>
                    <a:pt x="143" y="1"/>
                    <a:pt x="11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01" name="Google Shape;2901;p122"/>
            <p:cNvSpPr/>
            <p:nvPr/>
          </p:nvSpPr>
          <p:spPr>
            <a:xfrm>
              <a:off x="531875" y="818875"/>
              <a:ext cx="160600" cy="2032875"/>
            </a:xfrm>
            <a:custGeom>
              <a:rect b="b" l="l" r="r" t="t"/>
              <a:pathLst>
                <a:path extrusionOk="0" h="81315" w="6424">
                  <a:moveTo>
                    <a:pt x="147" y="1"/>
                  </a:moveTo>
                  <a:cubicBezTo>
                    <a:pt x="106" y="1"/>
                    <a:pt x="61" y="20"/>
                    <a:pt x="27" y="70"/>
                  </a:cubicBezTo>
                  <a:cubicBezTo>
                    <a:pt x="27" y="70"/>
                    <a:pt x="27" y="97"/>
                    <a:pt x="27" y="124"/>
                  </a:cubicBezTo>
                  <a:cubicBezTo>
                    <a:pt x="27" y="178"/>
                    <a:pt x="54" y="204"/>
                    <a:pt x="80" y="231"/>
                  </a:cubicBezTo>
                  <a:cubicBezTo>
                    <a:pt x="1820" y="1248"/>
                    <a:pt x="2971" y="3175"/>
                    <a:pt x="2944" y="5022"/>
                  </a:cubicBezTo>
                  <a:cubicBezTo>
                    <a:pt x="2944" y="5076"/>
                    <a:pt x="2971" y="5129"/>
                    <a:pt x="2998" y="5156"/>
                  </a:cubicBezTo>
                  <a:cubicBezTo>
                    <a:pt x="4952" y="6119"/>
                    <a:pt x="6156" y="8073"/>
                    <a:pt x="6156" y="10268"/>
                  </a:cubicBezTo>
                  <a:cubicBezTo>
                    <a:pt x="6156" y="12436"/>
                    <a:pt x="4952" y="14390"/>
                    <a:pt x="2998" y="15354"/>
                  </a:cubicBezTo>
                  <a:cubicBezTo>
                    <a:pt x="2971" y="15380"/>
                    <a:pt x="2944" y="15461"/>
                    <a:pt x="2944" y="15487"/>
                  </a:cubicBezTo>
                  <a:cubicBezTo>
                    <a:pt x="2998" y="17334"/>
                    <a:pt x="1847" y="19235"/>
                    <a:pt x="107" y="20278"/>
                  </a:cubicBezTo>
                  <a:cubicBezTo>
                    <a:pt x="54" y="20278"/>
                    <a:pt x="27" y="20305"/>
                    <a:pt x="27" y="20359"/>
                  </a:cubicBezTo>
                  <a:cubicBezTo>
                    <a:pt x="0" y="20412"/>
                    <a:pt x="27" y="20466"/>
                    <a:pt x="80" y="20493"/>
                  </a:cubicBezTo>
                  <a:cubicBezTo>
                    <a:pt x="1793" y="21510"/>
                    <a:pt x="2864" y="23303"/>
                    <a:pt x="2944" y="25310"/>
                  </a:cubicBezTo>
                  <a:cubicBezTo>
                    <a:pt x="2944" y="25364"/>
                    <a:pt x="2971" y="25391"/>
                    <a:pt x="2998" y="25417"/>
                  </a:cubicBezTo>
                  <a:cubicBezTo>
                    <a:pt x="4952" y="26381"/>
                    <a:pt x="6156" y="28362"/>
                    <a:pt x="6156" y="30530"/>
                  </a:cubicBezTo>
                  <a:cubicBezTo>
                    <a:pt x="6156" y="32698"/>
                    <a:pt x="4952" y="34652"/>
                    <a:pt x="2998" y="35642"/>
                  </a:cubicBezTo>
                  <a:cubicBezTo>
                    <a:pt x="2971" y="35642"/>
                    <a:pt x="2944" y="35695"/>
                    <a:pt x="2944" y="35749"/>
                  </a:cubicBezTo>
                  <a:cubicBezTo>
                    <a:pt x="3105" y="37837"/>
                    <a:pt x="1633" y="39630"/>
                    <a:pt x="107" y="40540"/>
                  </a:cubicBezTo>
                  <a:cubicBezTo>
                    <a:pt x="54" y="40540"/>
                    <a:pt x="27" y="40594"/>
                    <a:pt x="27" y="40620"/>
                  </a:cubicBezTo>
                  <a:cubicBezTo>
                    <a:pt x="0" y="40674"/>
                    <a:pt x="27" y="40727"/>
                    <a:pt x="80" y="40754"/>
                  </a:cubicBezTo>
                  <a:cubicBezTo>
                    <a:pt x="1820" y="41771"/>
                    <a:pt x="2944" y="43645"/>
                    <a:pt x="2944" y="45545"/>
                  </a:cubicBezTo>
                  <a:cubicBezTo>
                    <a:pt x="2944" y="45545"/>
                    <a:pt x="2944" y="45545"/>
                    <a:pt x="2944" y="45572"/>
                  </a:cubicBezTo>
                  <a:cubicBezTo>
                    <a:pt x="2944" y="45626"/>
                    <a:pt x="2971" y="45652"/>
                    <a:pt x="2998" y="45679"/>
                  </a:cubicBezTo>
                  <a:cubicBezTo>
                    <a:pt x="4952" y="46669"/>
                    <a:pt x="6156" y="48623"/>
                    <a:pt x="6156" y="50791"/>
                  </a:cubicBezTo>
                  <a:cubicBezTo>
                    <a:pt x="6156" y="52959"/>
                    <a:pt x="4952" y="54913"/>
                    <a:pt x="2998" y="55904"/>
                  </a:cubicBezTo>
                  <a:cubicBezTo>
                    <a:pt x="2971" y="55930"/>
                    <a:pt x="2944" y="55957"/>
                    <a:pt x="2944" y="56011"/>
                  </a:cubicBezTo>
                  <a:cubicBezTo>
                    <a:pt x="2891" y="57991"/>
                    <a:pt x="1820" y="59785"/>
                    <a:pt x="107" y="60802"/>
                  </a:cubicBezTo>
                  <a:cubicBezTo>
                    <a:pt x="54" y="60828"/>
                    <a:pt x="27" y="60855"/>
                    <a:pt x="27" y="60882"/>
                  </a:cubicBezTo>
                  <a:cubicBezTo>
                    <a:pt x="0" y="60935"/>
                    <a:pt x="27" y="60989"/>
                    <a:pt x="80" y="61016"/>
                  </a:cubicBezTo>
                  <a:cubicBezTo>
                    <a:pt x="1820" y="62033"/>
                    <a:pt x="2891" y="63826"/>
                    <a:pt x="2944" y="65834"/>
                  </a:cubicBezTo>
                  <a:cubicBezTo>
                    <a:pt x="2944" y="65887"/>
                    <a:pt x="2971" y="65914"/>
                    <a:pt x="2998" y="65941"/>
                  </a:cubicBezTo>
                  <a:cubicBezTo>
                    <a:pt x="4952" y="66931"/>
                    <a:pt x="6156" y="68885"/>
                    <a:pt x="6156" y="71053"/>
                  </a:cubicBezTo>
                  <a:cubicBezTo>
                    <a:pt x="6156" y="73221"/>
                    <a:pt x="4952" y="75175"/>
                    <a:pt x="2998" y="76165"/>
                  </a:cubicBezTo>
                  <a:cubicBezTo>
                    <a:pt x="2971" y="76192"/>
                    <a:pt x="2944" y="76219"/>
                    <a:pt x="2944" y="76272"/>
                  </a:cubicBezTo>
                  <a:cubicBezTo>
                    <a:pt x="2891" y="78280"/>
                    <a:pt x="1820" y="80073"/>
                    <a:pt x="80" y="81090"/>
                  </a:cubicBezTo>
                  <a:cubicBezTo>
                    <a:pt x="27" y="81117"/>
                    <a:pt x="0" y="81197"/>
                    <a:pt x="54" y="81251"/>
                  </a:cubicBezTo>
                  <a:cubicBezTo>
                    <a:pt x="73" y="81290"/>
                    <a:pt x="122" y="81315"/>
                    <a:pt x="167" y="81315"/>
                  </a:cubicBezTo>
                  <a:cubicBezTo>
                    <a:pt x="184" y="81315"/>
                    <a:pt x="200" y="81311"/>
                    <a:pt x="214" y="81304"/>
                  </a:cubicBezTo>
                  <a:cubicBezTo>
                    <a:pt x="2008" y="80260"/>
                    <a:pt x="3105" y="78413"/>
                    <a:pt x="3185" y="76352"/>
                  </a:cubicBezTo>
                  <a:cubicBezTo>
                    <a:pt x="5193" y="75309"/>
                    <a:pt x="6424" y="73301"/>
                    <a:pt x="6424" y="71053"/>
                  </a:cubicBezTo>
                  <a:cubicBezTo>
                    <a:pt x="6424" y="68805"/>
                    <a:pt x="5193" y="66797"/>
                    <a:pt x="3185" y="65753"/>
                  </a:cubicBezTo>
                  <a:cubicBezTo>
                    <a:pt x="3105" y="63773"/>
                    <a:pt x="2088" y="61979"/>
                    <a:pt x="402" y="60909"/>
                  </a:cubicBezTo>
                  <a:cubicBezTo>
                    <a:pt x="2088" y="59865"/>
                    <a:pt x="3105" y="58072"/>
                    <a:pt x="3185" y="56091"/>
                  </a:cubicBezTo>
                  <a:cubicBezTo>
                    <a:pt x="5193" y="55047"/>
                    <a:pt x="6424" y="53040"/>
                    <a:pt x="6424" y="50791"/>
                  </a:cubicBezTo>
                  <a:cubicBezTo>
                    <a:pt x="6424" y="48543"/>
                    <a:pt x="5193" y="46536"/>
                    <a:pt x="3185" y="45492"/>
                  </a:cubicBezTo>
                  <a:cubicBezTo>
                    <a:pt x="3185" y="43591"/>
                    <a:pt x="2088" y="41718"/>
                    <a:pt x="402" y="40647"/>
                  </a:cubicBezTo>
                  <a:cubicBezTo>
                    <a:pt x="1900" y="39710"/>
                    <a:pt x="3319" y="37890"/>
                    <a:pt x="3185" y="35829"/>
                  </a:cubicBezTo>
                  <a:cubicBezTo>
                    <a:pt x="5193" y="34785"/>
                    <a:pt x="6424" y="32751"/>
                    <a:pt x="6424" y="30530"/>
                  </a:cubicBezTo>
                  <a:cubicBezTo>
                    <a:pt x="6424" y="28281"/>
                    <a:pt x="5193" y="26247"/>
                    <a:pt x="3185" y="25230"/>
                  </a:cubicBezTo>
                  <a:cubicBezTo>
                    <a:pt x="3105" y="23223"/>
                    <a:pt x="2061" y="21429"/>
                    <a:pt x="402" y="20386"/>
                  </a:cubicBezTo>
                  <a:cubicBezTo>
                    <a:pt x="2088" y="19315"/>
                    <a:pt x="3185" y="17441"/>
                    <a:pt x="3185" y="15595"/>
                  </a:cubicBezTo>
                  <a:cubicBezTo>
                    <a:pt x="3185" y="15595"/>
                    <a:pt x="3185" y="15568"/>
                    <a:pt x="3185" y="15541"/>
                  </a:cubicBezTo>
                  <a:cubicBezTo>
                    <a:pt x="5193" y="14524"/>
                    <a:pt x="6424" y="12490"/>
                    <a:pt x="6424" y="10268"/>
                  </a:cubicBezTo>
                  <a:cubicBezTo>
                    <a:pt x="6424" y="8020"/>
                    <a:pt x="5193" y="5986"/>
                    <a:pt x="3185" y="4969"/>
                  </a:cubicBezTo>
                  <a:lnTo>
                    <a:pt x="3185" y="4942"/>
                  </a:lnTo>
                  <a:cubicBezTo>
                    <a:pt x="3185" y="3041"/>
                    <a:pt x="2008" y="1061"/>
                    <a:pt x="214" y="17"/>
                  </a:cubicBezTo>
                  <a:cubicBezTo>
                    <a:pt x="195" y="7"/>
                    <a:pt x="171" y="1"/>
                    <a:pt x="14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02" name="Google Shape;2902;p122"/>
            <p:cNvSpPr/>
            <p:nvPr/>
          </p:nvSpPr>
          <p:spPr>
            <a:xfrm>
              <a:off x="378625" y="566950"/>
              <a:ext cx="159950" cy="2033000"/>
            </a:xfrm>
            <a:custGeom>
              <a:rect b="b" l="l" r="r" t="t"/>
              <a:pathLst>
                <a:path extrusionOk="0" h="81320" w="6398">
                  <a:moveTo>
                    <a:pt x="120" y="1"/>
                  </a:moveTo>
                  <a:cubicBezTo>
                    <a:pt x="81" y="1"/>
                    <a:pt x="44" y="24"/>
                    <a:pt x="28" y="57"/>
                  </a:cubicBezTo>
                  <a:cubicBezTo>
                    <a:pt x="1" y="84"/>
                    <a:pt x="1" y="110"/>
                    <a:pt x="1" y="137"/>
                  </a:cubicBezTo>
                  <a:cubicBezTo>
                    <a:pt x="1" y="164"/>
                    <a:pt x="28" y="217"/>
                    <a:pt x="54" y="244"/>
                  </a:cubicBezTo>
                  <a:cubicBezTo>
                    <a:pt x="1821" y="1261"/>
                    <a:pt x="2972" y="3188"/>
                    <a:pt x="2918" y="5035"/>
                  </a:cubicBezTo>
                  <a:cubicBezTo>
                    <a:pt x="2918" y="5116"/>
                    <a:pt x="2945" y="5142"/>
                    <a:pt x="2999" y="5169"/>
                  </a:cubicBezTo>
                  <a:cubicBezTo>
                    <a:pt x="4952" y="6133"/>
                    <a:pt x="6157" y="8086"/>
                    <a:pt x="6157" y="10255"/>
                  </a:cubicBezTo>
                  <a:cubicBezTo>
                    <a:pt x="6157" y="12449"/>
                    <a:pt x="4952" y="14403"/>
                    <a:pt x="2999" y="15367"/>
                  </a:cubicBezTo>
                  <a:cubicBezTo>
                    <a:pt x="2945" y="15394"/>
                    <a:pt x="2918" y="15447"/>
                    <a:pt x="2918" y="15501"/>
                  </a:cubicBezTo>
                  <a:cubicBezTo>
                    <a:pt x="2972" y="17347"/>
                    <a:pt x="1848" y="19248"/>
                    <a:pt x="81" y="20292"/>
                  </a:cubicBezTo>
                  <a:cubicBezTo>
                    <a:pt x="54" y="20292"/>
                    <a:pt x="28" y="20318"/>
                    <a:pt x="1" y="20372"/>
                  </a:cubicBezTo>
                  <a:cubicBezTo>
                    <a:pt x="1" y="20425"/>
                    <a:pt x="28" y="20479"/>
                    <a:pt x="54" y="20506"/>
                  </a:cubicBezTo>
                  <a:cubicBezTo>
                    <a:pt x="1794" y="21496"/>
                    <a:pt x="2865" y="23316"/>
                    <a:pt x="2918" y="25324"/>
                  </a:cubicBezTo>
                  <a:cubicBezTo>
                    <a:pt x="2918" y="25350"/>
                    <a:pt x="2945" y="25404"/>
                    <a:pt x="2999" y="25431"/>
                  </a:cubicBezTo>
                  <a:cubicBezTo>
                    <a:pt x="4952" y="26394"/>
                    <a:pt x="6157" y="28348"/>
                    <a:pt x="6157" y="30543"/>
                  </a:cubicBezTo>
                  <a:cubicBezTo>
                    <a:pt x="6157" y="32711"/>
                    <a:pt x="4952" y="34665"/>
                    <a:pt x="2999" y="35628"/>
                  </a:cubicBezTo>
                  <a:cubicBezTo>
                    <a:pt x="2945" y="35655"/>
                    <a:pt x="2918" y="35709"/>
                    <a:pt x="2918" y="35762"/>
                  </a:cubicBezTo>
                  <a:cubicBezTo>
                    <a:pt x="3079" y="37823"/>
                    <a:pt x="1607" y="39643"/>
                    <a:pt x="81" y="40553"/>
                  </a:cubicBezTo>
                  <a:cubicBezTo>
                    <a:pt x="54" y="40553"/>
                    <a:pt x="28" y="40580"/>
                    <a:pt x="1" y="40633"/>
                  </a:cubicBezTo>
                  <a:cubicBezTo>
                    <a:pt x="1" y="40687"/>
                    <a:pt x="28" y="40741"/>
                    <a:pt x="54" y="40767"/>
                  </a:cubicBezTo>
                  <a:cubicBezTo>
                    <a:pt x="1794" y="41784"/>
                    <a:pt x="2918" y="43658"/>
                    <a:pt x="2918" y="45532"/>
                  </a:cubicBezTo>
                  <a:cubicBezTo>
                    <a:pt x="2918" y="45558"/>
                    <a:pt x="2918" y="45558"/>
                    <a:pt x="2918" y="45585"/>
                  </a:cubicBezTo>
                  <a:cubicBezTo>
                    <a:pt x="2918" y="45612"/>
                    <a:pt x="2945" y="45665"/>
                    <a:pt x="2999" y="45692"/>
                  </a:cubicBezTo>
                  <a:cubicBezTo>
                    <a:pt x="4952" y="46656"/>
                    <a:pt x="6157" y="48636"/>
                    <a:pt x="6157" y="50804"/>
                  </a:cubicBezTo>
                  <a:cubicBezTo>
                    <a:pt x="6157" y="52972"/>
                    <a:pt x="4952" y="54926"/>
                    <a:pt x="2999" y="55917"/>
                  </a:cubicBezTo>
                  <a:cubicBezTo>
                    <a:pt x="2945" y="55917"/>
                    <a:pt x="2918" y="55970"/>
                    <a:pt x="2918" y="56024"/>
                  </a:cubicBezTo>
                  <a:cubicBezTo>
                    <a:pt x="2865" y="58004"/>
                    <a:pt x="1821" y="59798"/>
                    <a:pt x="81" y="60815"/>
                  </a:cubicBezTo>
                  <a:cubicBezTo>
                    <a:pt x="54" y="60815"/>
                    <a:pt x="28" y="60868"/>
                    <a:pt x="1" y="60895"/>
                  </a:cubicBezTo>
                  <a:cubicBezTo>
                    <a:pt x="1" y="60949"/>
                    <a:pt x="28" y="61002"/>
                    <a:pt x="54" y="61029"/>
                  </a:cubicBezTo>
                  <a:cubicBezTo>
                    <a:pt x="1794" y="62046"/>
                    <a:pt x="2865" y="63839"/>
                    <a:pt x="2918" y="65847"/>
                  </a:cubicBezTo>
                  <a:cubicBezTo>
                    <a:pt x="2918" y="65900"/>
                    <a:pt x="2945" y="65927"/>
                    <a:pt x="2999" y="65954"/>
                  </a:cubicBezTo>
                  <a:cubicBezTo>
                    <a:pt x="4952" y="66944"/>
                    <a:pt x="6157" y="68898"/>
                    <a:pt x="6157" y="71066"/>
                  </a:cubicBezTo>
                  <a:cubicBezTo>
                    <a:pt x="6157" y="73234"/>
                    <a:pt x="4952" y="75188"/>
                    <a:pt x="2999" y="76178"/>
                  </a:cubicBezTo>
                  <a:cubicBezTo>
                    <a:pt x="2945" y="76178"/>
                    <a:pt x="2918" y="76232"/>
                    <a:pt x="2918" y="76285"/>
                  </a:cubicBezTo>
                  <a:cubicBezTo>
                    <a:pt x="2865" y="78293"/>
                    <a:pt x="1821" y="80086"/>
                    <a:pt x="81" y="81076"/>
                  </a:cubicBezTo>
                  <a:cubicBezTo>
                    <a:pt x="1" y="81130"/>
                    <a:pt x="1" y="81183"/>
                    <a:pt x="28" y="81264"/>
                  </a:cubicBezTo>
                  <a:cubicBezTo>
                    <a:pt x="44" y="81297"/>
                    <a:pt x="81" y="81320"/>
                    <a:pt x="120" y="81320"/>
                  </a:cubicBezTo>
                  <a:cubicBezTo>
                    <a:pt x="143" y="81320"/>
                    <a:pt x="168" y="81311"/>
                    <a:pt x="188" y="81290"/>
                  </a:cubicBezTo>
                  <a:cubicBezTo>
                    <a:pt x="1981" y="80273"/>
                    <a:pt x="3106" y="78427"/>
                    <a:pt x="3159" y="76366"/>
                  </a:cubicBezTo>
                  <a:cubicBezTo>
                    <a:pt x="5167" y="75322"/>
                    <a:pt x="6398" y="73314"/>
                    <a:pt x="6398" y="71066"/>
                  </a:cubicBezTo>
                  <a:cubicBezTo>
                    <a:pt x="6398" y="68818"/>
                    <a:pt x="5167" y="66784"/>
                    <a:pt x="3159" y="65766"/>
                  </a:cubicBezTo>
                  <a:cubicBezTo>
                    <a:pt x="3106" y="63786"/>
                    <a:pt x="2062" y="61992"/>
                    <a:pt x="376" y="60922"/>
                  </a:cubicBezTo>
                  <a:cubicBezTo>
                    <a:pt x="2062" y="59878"/>
                    <a:pt x="3106" y="58085"/>
                    <a:pt x="3159" y="56104"/>
                  </a:cubicBezTo>
                  <a:cubicBezTo>
                    <a:pt x="5167" y="55060"/>
                    <a:pt x="6398" y="53053"/>
                    <a:pt x="6398" y="50804"/>
                  </a:cubicBezTo>
                  <a:cubicBezTo>
                    <a:pt x="6398" y="48556"/>
                    <a:pt x="5167" y="46522"/>
                    <a:pt x="3159" y="45505"/>
                  </a:cubicBezTo>
                  <a:cubicBezTo>
                    <a:pt x="3159" y="43604"/>
                    <a:pt x="2062" y="41731"/>
                    <a:pt x="376" y="40660"/>
                  </a:cubicBezTo>
                  <a:cubicBezTo>
                    <a:pt x="1901" y="39723"/>
                    <a:pt x="3293" y="37903"/>
                    <a:pt x="3186" y="35816"/>
                  </a:cubicBezTo>
                  <a:cubicBezTo>
                    <a:pt x="5167" y="34799"/>
                    <a:pt x="6398" y="32764"/>
                    <a:pt x="6398" y="30543"/>
                  </a:cubicBezTo>
                  <a:cubicBezTo>
                    <a:pt x="6398" y="28295"/>
                    <a:pt x="5167" y="26260"/>
                    <a:pt x="3159" y="25243"/>
                  </a:cubicBezTo>
                  <a:cubicBezTo>
                    <a:pt x="3079" y="23236"/>
                    <a:pt x="2035" y="21443"/>
                    <a:pt x="376" y="20399"/>
                  </a:cubicBezTo>
                  <a:cubicBezTo>
                    <a:pt x="2089" y="19328"/>
                    <a:pt x="3186" y="17401"/>
                    <a:pt x="3186" y="15554"/>
                  </a:cubicBezTo>
                  <a:cubicBezTo>
                    <a:pt x="5167" y="14537"/>
                    <a:pt x="6398" y="12503"/>
                    <a:pt x="6398" y="10255"/>
                  </a:cubicBezTo>
                  <a:cubicBezTo>
                    <a:pt x="6398" y="8033"/>
                    <a:pt x="5167" y="5999"/>
                    <a:pt x="3186" y="4982"/>
                  </a:cubicBezTo>
                  <a:lnTo>
                    <a:pt x="3186" y="4955"/>
                  </a:lnTo>
                  <a:cubicBezTo>
                    <a:pt x="3186" y="3028"/>
                    <a:pt x="1981" y="1074"/>
                    <a:pt x="188" y="30"/>
                  </a:cubicBezTo>
                  <a:cubicBezTo>
                    <a:pt x="168" y="10"/>
                    <a:pt x="143" y="1"/>
                    <a:pt x="12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03" name="Google Shape;2903;p122"/>
            <p:cNvSpPr/>
            <p:nvPr/>
          </p:nvSpPr>
          <p:spPr>
            <a:xfrm>
              <a:off x="224725" y="818875"/>
              <a:ext cx="159950" cy="2032875"/>
            </a:xfrm>
            <a:custGeom>
              <a:rect b="b" l="l" r="r" t="t"/>
              <a:pathLst>
                <a:path extrusionOk="0" h="81315" w="6398">
                  <a:moveTo>
                    <a:pt x="129" y="1"/>
                  </a:moveTo>
                  <a:cubicBezTo>
                    <a:pt x="83" y="1"/>
                    <a:pt x="44" y="20"/>
                    <a:pt x="27" y="70"/>
                  </a:cubicBezTo>
                  <a:cubicBezTo>
                    <a:pt x="27" y="70"/>
                    <a:pt x="1" y="97"/>
                    <a:pt x="1" y="124"/>
                  </a:cubicBezTo>
                  <a:cubicBezTo>
                    <a:pt x="1" y="178"/>
                    <a:pt x="27" y="204"/>
                    <a:pt x="81" y="231"/>
                  </a:cubicBezTo>
                  <a:cubicBezTo>
                    <a:pt x="1821" y="1248"/>
                    <a:pt x="2972" y="3175"/>
                    <a:pt x="2918" y="5022"/>
                  </a:cubicBezTo>
                  <a:cubicBezTo>
                    <a:pt x="2945" y="5076"/>
                    <a:pt x="2945" y="5129"/>
                    <a:pt x="2998" y="5156"/>
                  </a:cubicBezTo>
                  <a:cubicBezTo>
                    <a:pt x="4952" y="6119"/>
                    <a:pt x="6157" y="8073"/>
                    <a:pt x="6157" y="10268"/>
                  </a:cubicBezTo>
                  <a:cubicBezTo>
                    <a:pt x="6157" y="12436"/>
                    <a:pt x="4952" y="14390"/>
                    <a:pt x="2998" y="15354"/>
                  </a:cubicBezTo>
                  <a:cubicBezTo>
                    <a:pt x="2945" y="15380"/>
                    <a:pt x="2918" y="15461"/>
                    <a:pt x="2918" y="15487"/>
                  </a:cubicBezTo>
                  <a:cubicBezTo>
                    <a:pt x="2998" y="17334"/>
                    <a:pt x="1848" y="19235"/>
                    <a:pt x="108" y="20278"/>
                  </a:cubicBezTo>
                  <a:cubicBezTo>
                    <a:pt x="54" y="20278"/>
                    <a:pt x="27" y="20305"/>
                    <a:pt x="27" y="20359"/>
                  </a:cubicBezTo>
                  <a:cubicBezTo>
                    <a:pt x="1" y="20412"/>
                    <a:pt x="27" y="20466"/>
                    <a:pt x="81" y="20493"/>
                  </a:cubicBezTo>
                  <a:cubicBezTo>
                    <a:pt x="1794" y="21510"/>
                    <a:pt x="2865" y="23303"/>
                    <a:pt x="2918" y="25310"/>
                  </a:cubicBezTo>
                  <a:cubicBezTo>
                    <a:pt x="2945" y="25364"/>
                    <a:pt x="2972" y="25391"/>
                    <a:pt x="2998" y="25417"/>
                  </a:cubicBezTo>
                  <a:cubicBezTo>
                    <a:pt x="4952" y="26381"/>
                    <a:pt x="6157" y="28362"/>
                    <a:pt x="6157" y="30530"/>
                  </a:cubicBezTo>
                  <a:cubicBezTo>
                    <a:pt x="6157" y="32698"/>
                    <a:pt x="4952" y="34652"/>
                    <a:pt x="2998" y="35642"/>
                  </a:cubicBezTo>
                  <a:cubicBezTo>
                    <a:pt x="2945" y="35642"/>
                    <a:pt x="2918" y="35695"/>
                    <a:pt x="2918" y="35749"/>
                  </a:cubicBezTo>
                  <a:cubicBezTo>
                    <a:pt x="3106" y="37837"/>
                    <a:pt x="1633" y="39630"/>
                    <a:pt x="108" y="40540"/>
                  </a:cubicBezTo>
                  <a:cubicBezTo>
                    <a:pt x="54" y="40540"/>
                    <a:pt x="27" y="40594"/>
                    <a:pt x="27" y="40620"/>
                  </a:cubicBezTo>
                  <a:cubicBezTo>
                    <a:pt x="1" y="40674"/>
                    <a:pt x="27" y="40727"/>
                    <a:pt x="81" y="40754"/>
                  </a:cubicBezTo>
                  <a:cubicBezTo>
                    <a:pt x="1821" y="41771"/>
                    <a:pt x="2918" y="43645"/>
                    <a:pt x="2918" y="45545"/>
                  </a:cubicBezTo>
                  <a:cubicBezTo>
                    <a:pt x="2918" y="45545"/>
                    <a:pt x="2918" y="45545"/>
                    <a:pt x="2918" y="45572"/>
                  </a:cubicBezTo>
                  <a:cubicBezTo>
                    <a:pt x="2918" y="45626"/>
                    <a:pt x="2945" y="45652"/>
                    <a:pt x="2998" y="45679"/>
                  </a:cubicBezTo>
                  <a:cubicBezTo>
                    <a:pt x="4952" y="46669"/>
                    <a:pt x="6157" y="48623"/>
                    <a:pt x="6157" y="50791"/>
                  </a:cubicBezTo>
                  <a:cubicBezTo>
                    <a:pt x="6157" y="52959"/>
                    <a:pt x="4952" y="54913"/>
                    <a:pt x="2998" y="55904"/>
                  </a:cubicBezTo>
                  <a:cubicBezTo>
                    <a:pt x="2945" y="55930"/>
                    <a:pt x="2918" y="55957"/>
                    <a:pt x="2918" y="56011"/>
                  </a:cubicBezTo>
                  <a:cubicBezTo>
                    <a:pt x="2891" y="57991"/>
                    <a:pt x="1821" y="59785"/>
                    <a:pt x="108" y="60802"/>
                  </a:cubicBezTo>
                  <a:cubicBezTo>
                    <a:pt x="54" y="60828"/>
                    <a:pt x="27" y="60855"/>
                    <a:pt x="27" y="60882"/>
                  </a:cubicBezTo>
                  <a:cubicBezTo>
                    <a:pt x="1" y="60935"/>
                    <a:pt x="27" y="60989"/>
                    <a:pt x="81" y="61016"/>
                  </a:cubicBezTo>
                  <a:cubicBezTo>
                    <a:pt x="1821" y="62033"/>
                    <a:pt x="2891" y="63826"/>
                    <a:pt x="2918" y="65834"/>
                  </a:cubicBezTo>
                  <a:cubicBezTo>
                    <a:pt x="2918" y="65887"/>
                    <a:pt x="2945" y="65914"/>
                    <a:pt x="2998" y="65941"/>
                  </a:cubicBezTo>
                  <a:cubicBezTo>
                    <a:pt x="4952" y="66931"/>
                    <a:pt x="6157" y="68885"/>
                    <a:pt x="6157" y="71053"/>
                  </a:cubicBezTo>
                  <a:cubicBezTo>
                    <a:pt x="6157" y="73221"/>
                    <a:pt x="4952" y="75175"/>
                    <a:pt x="2998" y="76165"/>
                  </a:cubicBezTo>
                  <a:cubicBezTo>
                    <a:pt x="2945" y="76192"/>
                    <a:pt x="2918" y="76219"/>
                    <a:pt x="2918" y="76272"/>
                  </a:cubicBezTo>
                  <a:cubicBezTo>
                    <a:pt x="2891" y="78280"/>
                    <a:pt x="1821" y="80073"/>
                    <a:pt x="81" y="81090"/>
                  </a:cubicBezTo>
                  <a:cubicBezTo>
                    <a:pt x="27" y="81117"/>
                    <a:pt x="1" y="81197"/>
                    <a:pt x="27" y="81251"/>
                  </a:cubicBezTo>
                  <a:cubicBezTo>
                    <a:pt x="67" y="81290"/>
                    <a:pt x="106" y="81315"/>
                    <a:pt x="156" y="81315"/>
                  </a:cubicBezTo>
                  <a:cubicBezTo>
                    <a:pt x="174" y="81315"/>
                    <a:pt x="193" y="81311"/>
                    <a:pt x="215" y="81304"/>
                  </a:cubicBezTo>
                  <a:cubicBezTo>
                    <a:pt x="2008" y="80260"/>
                    <a:pt x="3106" y="78413"/>
                    <a:pt x="3186" y="76352"/>
                  </a:cubicBezTo>
                  <a:cubicBezTo>
                    <a:pt x="5166" y="75309"/>
                    <a:pt x="6398" y="73301"/>
                    <a:pt x="6398" y="71053"/>
                  </a:cubicBezTo>
                  <a:cubicBezTo>
                    <a:pt x="6398" y="68805"/>
                    <a:pt x="5166" y="66797"/>
                    <a:pt x="3186" y="65753"/>
                  </a:cubicBezTo>
                  <a:cubicBezTo>
                    <a:pt x="3106" y="63773"/>
                    <a:pt x="2062" y="61979"/>
                    <a:pt x="375" y="60909"/>
                  </a:cubicBezTo>
                  <a:cubicBezTo>
                    <a:pt x="2062" y="59865"/>
                    <a:pt x="3106" y="58072"/>
                    <a:pt x="3186" y="56091"/>
                  </a:cubicBezTo>
                  <a:cubicBezTo>
                    <a:pt x="5166" y="55047"/>
                    <a:pt x="6398" y="53040"/>
                    <a:pt x="6398" y="50791"/>
                  </a:cubicBezTo>
                  <a:cubicBezTo>
                    <a:pt x="6398" y="48543"/>
                    <a:pt x="5166" y="46536"/>
                    <a:pt x="3186" y="45492"/>
                  </a:cubicBezTo>
                  <a:cubicBezTo>
                    <a:pt x="3159" y="43591"/>
                    <a:pt x="2088" y="41718"/>
                    <a:pt x="375" y="40647"/>
                  </a:cubicBezTo>
                  <a:cubicBezTo>
                    <a:pt x="1901" y="39710"/>
                    <a:pt x="3320" y="37890"/>
                    <a:pt x="3186" y="35829"/>
                  </a:cubicBezTo>
                  <a:cubicBezTo>
                    <a:pt x="5166" y="34785"/>
                    <a:pt x="6398" y="32751"/>
                    <a:pt x="6398" y="30530"/>
                  </a:cubicBezTo>
                  <a:cubicBezTo>
                    <a:pt x="6398" y="28281"/>
                    <a:pt x="5166" y="26247"/>
                    <a:pt x="3186" y="25230"/>
                  </a:cubicBezTo>
                  <a:cubicBezTo>
                    <a:pt x="3079" y="23223"/>
                    <a:pt x="2062" y="21429"/>
                    <a:pt x="375" y="20386"/>
                  </a:cubicBezTo>
                  <a:cubicBezTo>
                    <a:pt x="2088" y="19315"/>
                    <a:pt x="3186" y="17441"/>
                    <a:pt x="3186" y="15595"/>
                  </a:cubicBezTo>
                  <a:cubicBezTo>
                    <a:pt x="3186" y="15595"/>
                    <a:pt x="3186" y="15568"/>
                    <a:pt x="3186" y="15541"/>
                  </a:cubicBezTo>
                  <a:cubicBezTo>
                    <a:pt x="5166" y="14524"/>
                    <a:pt x="6398" y="12490"/>
                    <a:pt x="6398" y="10268"/>
                  </a:cubicBezTo>
                  <a:cubicBezTo>
                    <a:pt x="6398" y="8020"/>
                    <a:pt x="5166" y="5986"/>
                    <a:pt x="3186" y="4969"/>
                  </a:cubicBezTo>
                  <a:lnTo>
                    <a:pt x="3186" y="4942"/>
                  </a:lnTo>
                  <a:cubicBezTo>
                    <a:pt x="3186" y="3041"/>
                    <a:pt x="1981" y="1061"/>
                    <a:pt x="215" y="17"/>
                  </a:cubicBezTo>
                  <a:cubicBezTo>
                    <a:pt x="185" y="7"/>
                    <a:pt x="156" y="1"/>
                    <a:pt x="12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04" name="Google Shape;2904;p122"/>
            <p:cNvSpPr/>
            <p:nvPr/>
          </p:nvSpPr>
          <p:spPr>
            <a:xfrm>
              <a:off x="1914975" y="2593575"/>
              <a:ext cx="160625" cy="2032875"/>
            </a:xfrm>
            <a:custGeom>
              <a:rect b="b" l="l" r="r" t="t"/>
              <a:pathLst>
                <a:path extrusionOk="0" h="81315" w="6425">
                  <a:moveTo>
                    <a:pt x="151" y="1"/>
                  </a:moveTo>
                  <a:cubicBezTo>
                    <a:pt x="95" y="1"/>
                    <a:pt x="47" y="26"/>
                    <a:pt x="27" y="65"/>
                  </a:cubicBezTo>
                  <a:cubicBezTo>
                    <a:pt x="27" y="92"/>
                    <a:pt x="27" y="118"/>
                    <a:pt x="27" y="118"/>
                  </a:cubicBezTo>
                  <a:cubicBezTo>
                    <a:pt x="27" y="172"/>
                    <a:pt x="27" y="225"/>
                    <a:pt x="81" y="225"/>
                  </a:cubicBezTo>
                  <a:cubicBezTo>
                    <a:pt x="1821" y="1243"/>
                    <a:pt x="2972" y="3170"/>
                    <a:pt x="2945" y="5043"/>
                  </a:cubicBezTo>
                  <a:cubicBezTo>
                    <a:pt x="2945" y="5070"/>
                    <a:pt x="2972" y="5124"/>
                    <a:pt x="2998" y="5150"/>
                  </a:cubicBezTo>
                  <a:cubicBezTo>
                    <a:pt x="4952" y="6141"/>
                    <a:pt x="6157" y="8095"/>
                    <a:pt x="6157" y="10263"/>
                  </a:cubicBezTo>
                  <a:cubicBezTo>
                    <a:pt x="6157" y="12431"/>
                    <a:pt x="4952" y="14384"/>
                    <a:pt x="2998" y="15375"/>
                  </a:cubicBezTo>
                  <a:cubicBezTo>
                    <a:pt x="2945" y="15402"/>
                    <a:pt x="2945" y="15428"/>
                    <a:pt x="2945" y="15482"/>
                  </a:cubicBezTo>
                  <a:cubicBezTo>
                    <a:pt x="2998" y="17355"/>
                    <a:pt x="1848" y="19256"/>
                    <a:pt x="108" y="20273"/>
                  </a:cubicBezTo>
                  <a:cubicBezTo>
                    <a:pt x="54" y="20300"/>
                    <a:pt x="27" y="20326"/>
                    <a:pt x="27" y="20353"/>
                  </a:cubicBezTo>
                  <a:cubicBezTo>
                    <a:pt x="1" y="20407"/>
                    <a:pt x="27" y="20460"/>
                    <a:pt x="81" y="20514"/>
                  </a:cubicBezTo>
                  <a:cubicBezTo>
                    <a:pt x="1794" y="21504"/>
                    <a:pt x="2865" y="23297"/>
                    <a:pt x="2945" y="25305"/>
                  </a:cubicBezTo>
                  <a:cubicBezTo>
                    <a:pt x="2945" y="25358"/>
                    <a:pt x="2972" y="25385"/>
                    <a:pt x="2998" y="25412"/>
                  </a:cubicBezTo>
                  <a:cubicBezTo>
                    <a:pt x="4952" y="26402"/>
                    <a:pt x="6157" y="28356"/>
                    <a:pt x="6157" y="30524"/>
                  </a:cubicBezTo>
                  <a:cubicBezTo>
                    <a:pt x="6157" y="32692"/>
                    <a:pt x="4952" y="34646"/>
                    <a:pt x="2998" y="35636"/>
                  </a:cubicBezTo>
                  <a:cubicBezTo>
                    <a:pt x="2945" y="35663"/>
                    <a:pt x="2918" y="35717"/>
                    <a:pt x="2945" y="35770"/>
                  </a:cubicBezTo>
                  <a:cubicBezTo>
                    <a:pt x="3106" y="37831"/>
                    <a:pt x="1633" y="39651"/>
                    <a:pt x="108" y="40535"/>
                  </a:cubicBezTo>
                  <a:cubicBezTo>
                    <a:pt x="54" y="40561"/>
                    <a:pt x="27" y="40588"/>
                    <a:pt x="27" y="40615"/>
                  </a:cubicBezTo>
                  <a:cubicBezTo>
                    <a:pt x="1" y="40668"/>
                    <a:pt x="27" y="40749"/>
                    <a:pt x="81" y="40775"/>
                  </a:cubicBezTo>
                  <a:cubicBezTo>
                    <a:pt x="1821" y="41766"/>
                    <a:pt x="2945" y="43639"/>
                    <a:pt x="2945" y="45540"/>
                  </a:cubicBezTo>
                  <a:cubicBezTo>
                    <a:pt x="2945" y="45540"/>
                    <a:pt x="2945" y="45566"/>
                    <a:pt x="2945" y="45566"/>
                  </a:cubicBezTo>
                  <a:cubicBezTo>
                    <a:pt x="2945" y="45620"/>
                    <a:pt x="2972" y="45674"/>
                    <a:pt x="2998" y="45674"/>
                  </a:cubicBezTo>
                  <a:cubicBezTo>
                    <a:pt x="4952" y="46664"/>
                    <a:pt x="6157" y="48618"/>
                    <a:pt x="6157" y="50786"/>
                  </a:cubicBezTo>
                  <a:cubicBezTo>
                    <a:pt x="6157" y="52954"/>
                    <a:pt x="4952" y="54934"/>
                    <a:pt x="2998" y="55898"/>
                  </a:cubicBezTo>
                  <a:cubicBezTo>
                    <a:pt x="2972" y="55925"/>
                    <a:pt x="2945" y="55952"/>
                    <a:pt x="2945" y="56005"/>
                  </a:cubicBezTo>
                  <a:cubicBezTo>
                    <a:pt x="2891" y="58012"/>
                    <a:pt x="1821" y="59806"/>
                    <a:pt x="108" y="60796"/>
                  </a:cubicBezTo>
                  <a:cubicBezTo>
                    <a:pt x="54" y="60823"/>
                    <a:pt x="27" y="60850"/>
                    <a:pt x="27" y="60903"/>
                  </a:cubicBezTo>
                  <a:cubicBezTo>
                    <a:pt x="1" y="60957"/>
                    <a:pt x="27" y="61010"/>
                    <a:pt x="81" y="61037"/>
                  </a:cubicBezTo>
                  <a:cubicBezTo>
                    <a:pt x="1821" y="62054"/>
                    <a:pt x="2891" y="63847"/>
                    <a:pt x="2945" y="65828"/>
                  </a:cubicBezTo>
                  <a:cubicBezTo>
                    <a:pt x="2945" y="65882"/>
                    <a:pt x="2972" y="65935"/>
                    <a:pt x="2998" y="65962"/>
                  </a:cubicBezTo>
                  <a:cubicBezTo>
                    <a:pt x="4952" y="66925"/>
                    <a:pt x="6157" y="68879"/>
                    <a:pt x="6157" y="71047"/>
                  </a:cubicBezTo>
                  <a:cubicBezTo>
                    <a:pt x="6157" y="73242"/>
                    <a:pt x="4952" y="75196"/>
                    <a:pt x="2998" y="76160"/>
                  </a:cubicBezTo>
                  <a:cubicBezTo>
                    <a:pt x="2972" y="76186"/>
                    <a:pt x="2945" y="76240"/>
                    <a:pt x="2945" y="76267"/>
                  </a:cubicBezTo>
                  <a:cubicBezTo>
                    <a:pt x="2891" y="78274"/>
                    <a:pt x="1821" y="80067"/>
                    <a:pt x="81" y="81084"/>
                  </a:cubicBezTo>
                  <a:cubicBezTo>
                    <a:pt x="27" y="81111"/>
                    <a:pt x="1" y="81191"/>
                    <a:pt x="27" y="81245"/>
                  </a:cubicBezTo>
                  <a:cubicBezTo>
                    <a:pt x="61" y="81296"/>
                    <a:pt x="106" y="81315"/>
                    <a:pt x="148" y="81315"/>
                  </a:cubicBezTo>
                  <a:cubicBezTo>
                    <a:pt x="172" y="81315"/>
                    <a:pt x="195" y="81308"/>
                    <a:pt x="215" y="81299"/>
                  </a:cubicBezTo>
                  <a:cubicBezTo>
                    <a:pt x="2008" y="80255"/>
                    <a:pt x="3106" y="78408"/>
                    <a:pt x="3186" y="76347"/>
                  </a:cubicBezTo>
                  <a:cubicBezTo>
                    <a:pt x="5166" y="75330"/>
                    <a:pt x="6424" y="73296"/>
                    <a:pt x="6424" y="71047"/>
                  </a:cubicBezTo>
                  <a:cubicBezTo>
                    <a:pt x="6424" y="68826"/>
                    <a:pt x="5166" y="66792"/>
                    <a:pt x="3186" y="65748"/>
                  </a:cubicBezTo>
                  <a:cubicBezTo>
                    <a:pt x="3106" y="63767"/>
                    <a:pt x="2062" y="61974"/>
                    <a:pt x="375" y="60930"/>
                  </a:cubicBezTo>
                  <a:cubicBezTo>
                    <a:pt x="2062" y="59859"/>
                    <a:pt x="3106" y="58093"/>
                    <a:pt x="3186" y="56085"/>
                  </a:cubicBezTo>
                  <a:cubicBezTo>
                    <a:pt x="5166" y="55068"/>
                    <a:pt x="6424" y="53034"/>
                    <a:pt x="6424" y="50786"/>
                  </a:cubicBezTo>
                  <a:cubicBezTo>
                    <a:pt x="6424" y="48537"/>
                    <a:pt x="5166" y="46530"/>
                    <a:pt x="3186" y="45486"/>
                  </a:cubicBezTo>
                  <a:cubicBezTo>
                    <a:pt x="3159" y="43586"/>
                    <a:pt x="2088" y="41739"/>
                    <a:pt x="375" y="40668"/>
                  </a:cubicBezTo>
                  <a:cubicBezTo>
                    <a:pt x="1901" y="39705"/>
                    <a:pt x="3320" y="37885"/>
                    <a:pt x="3186" y="35824"/>
                  </a:cubicBezTo>
                  <a:cubicBezTo>
                    <a:pt x="5193" y="34780"/>
                    <a:pt x="6424" y="32772"/>
                    <a:pt x="6424" y="30524"/>
                  </a:cubicBezTo>
                  <a:cubicBezTo>
                    <a:pt x="6424" y="28276"/>
                    <a:pt x="5166" y="26268"/>
                    <a:pt x="3186" y="25225"/>
                  </a:cubicBezTo>
                  <a:cubicBezTo>
                    <a:pt x="3106" y="23244"/>
                    <a:pt x="2062" y="21451"/>
                    <a:pt x="375" y="20407"/>
                  </a:cubicBezTo>
                  <a:cubicBezTo>
                    <a:pt x="2088" y="19336"/>
                    <a:pt x="3186" y="17436"/>
                    <a:pt x="3186" y="15616"/>
                  </a:cubicBezTo>
                  <a:cubicBezTo>
                    <a:pt x="3186" y="15589"/>
                    <a:pt x="3186" y="15562"/>
                    <a:pt x="3186" y="15562"/>
                  </a:cubicBezTo>
                  <a:cubicBezTo>
                    <a:pt x="5166" y="14518"/>
                    <a:pt x="6424" y="12511"/>
                    <a:pt x="6424" y="10263"/>
                  </a:cubicBezTo>
                  <a:cubicBezTo>
                    <a:pt x="6424" y="8014"/>
                    <a:pt x="5166" y="6007"/>
                    <a:pt x="3186" y="4963"/>
                  </a:cubicBezTo>
                  <a:cubicBezTo>
                    <a:pt x="3186" y="3036"/>
                    <a:pt x="2008" y="1055"/>
                    <a:pt x="215" y="11"/>
                  </a:cubicBezTo>
                  <a:cubicBezTo>
                    <a:pt x="193" y="4"/>
                    <a:pt x="172" y="1"/>
                    <a:pt x="15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05" name="Google Shape;2905;p122"/>
            <p:cNvSpPr/>
            <p:nvPr/>
          </p:nvSpPr>
          <p:spPr>
            <a:xfrm>
              <a:off x="1761075" y="2845375"/>
              <a:ext cx="160625" cy="2032675"/>
            </a:xfrm>
            <a:custGeom>
              <a:rect b="b" l="l" r="r" t="t"/>
              <a:pathLst>
                <a:path extrusionOk="0" h="81307" w="6425">
                  <a:moveTo>
                    <a:pt x="146" y="1"/>
                  </a:moveTo>
                  <a:cubicBezTo>
                    <a:pt x="108" y="1"/>
                    <a:pt x="71" y="24"/>
                    <a:pt x="54" y="57"/>
                  </a:cubicBezTo>
                  <a:cubicBezTo>
                    <a:pt x="27" y="84"/>
                    <a:pt x="27" y="110"/>
                    <a:pt x="27" y="137"/>
                  </a:cubicBezTo>
                  <a:cubicBezTo>
                    <a:pt x="27" y="164"/>
                    <a:pt x="54" y="217"/>
                    <a:pt x="81" y="244"/>
                  </a:cubicBezTo>
                  <a:cubicBezTo>
                    <a:pt x="1821" y="1234"/>
                    <a:pt x="2972" y="3162"/>
                    <a:pt x="2945" y="5035"/>
                  </a:cubicBezTo>
                  <a:cubicBezTo>
                    <a:pt x="2945" y="5089"/>
                    <a:pt x="2972" y="5142"/>
                    <a:pt x="2998" y="5142"/>
                  </a:cubicBezTo>
                  <a:cubicBezTo>
                    <a:pt x="4952" y="6133"/>
                    <a:pt x="6183" y="8086"/>
                    <a:pt x="6183" y="10254"/>
                  </a:cubicBezTo>
                  <a:cubicBezTo>
                    <a:pt x="6183" y="12422"/>
                    <a:pt x="4952" y="14376"/>
                    <a:pt x="2998" y="15367"/>
                  </a:cubicBezTo>
                  <a:cubicBezTo>
                    <a:pt x="2972" y="15393"/>
                    <a:pt x="2945" y="15447"/>
                    <a:pt x="2945" y="15474"/>
                  </a:cubicBezTo>
                  <a:cubicBezTo>
                    <a:pt x="2998" y="17321"/>
                    <a:pt x="1847" y="19248"/>
                    <a:pt x="108" y="20265"/>
                  </a:cubicBezTo>
                  <a:cubicBezTo>
                    <a:pt x="81" y="20292"/>
                    <a:pt x="27" y="20318"/>
                    <a:pt x="27" y="20345"/>
                  </a:cubicBezTo>
                  <a:cubicBezTo>
                    <a:pt x="27" y="20425"/>
                    <a:pt x="27" y="20479"/>
                    <a:pt x="81" y="20506"/>
                  </a:cubicBezTo>
                  <a:cubicBezTo>
                    <a:pt x="1821" y="21496"/>
                    <a:pt x="2891" y="23289"/>
                    <a:pt x="2945" y="25297"/>
                  </a:cubicBezTo>
                  <a:cubicBezTo>
                    <a:pt x="2945" y="25350"/>
                    <a:pt x="2972" y="25404"/>
                    <a:pt x="2998" y="25404"/>
                  </a:cubicBezTo>
                  <a:cubicBezTo>
                    <a:pt x="4952" y="26394"/>
                    <a:pt x="6183" y="28348"/>
                    <a:pt x="6183" y="30516"/>
                  </a:cubicBezTo>
                  <a:cubicBezTo>
                    <a:pt x="6183" y="32684"/>
                    <a:pt x="4952" y="34665"/>
                    <a:pt x="2998" y="35628"/>
                  </a:cubicBezTo>
                  <a:cubicBezTo>
                    <a:pt x="2972" y="35655"/>
                    <a:pt x="2945" y="35709"/>
                    <a:pt x="2945" y="35762"/>
                  </a:cubicBezTo>
                  <a:cubicBezTo>
                    <a:pt x="3105" y="37823"/>
                    <a:pt x="1633" y="39643"/>
                    <a:pt x="108" y="40526"/>
                  </a:cubicBezTo>
                  <a:cubicBezTo>
                    <a:pt x="81" y="40553"/>
                    <a:pt x="27" y="40580"/>
                    <a:pt x="27" y="40633"/>
                  </a:cubicBezTo>
                  <a:cubicBezTo>
                    <a:pt x="27" y="40687"/>
                    <a:pt x="27" y="40741"/>
                    <a:pt x="81" y="40767"/>
                  </a:cubicBezTo>
                  <a:cubicBezTo>
                    <a:pt x="1821" y="41784"/>
                    <a:pt x="2945" y="43631"/>
                    <a:pt x="2945" y="45532"/>
                  </a:cubicBezTo>
                  <a:lnTo>
                    <a:pt x="2945" y="45558"/>
                  </a:lnTo>
                  <a:cubicBezTo>
                    <a:pt x="2945" y="45612"/>
                    <a:pt x="2972" y="45665"/>
                    <a:pt x="2998" y="45692"/>
                  </a:cubicBezTo>
                  <a:cubicBezTo>
                    <a:pt x="4952" y="46656"/>
                    <a:pt x="6183" y="48610"/>
                    <a:pt x="6183" y="50778"/>
                  </a:cubicBezTo>
                  <a:cubicBezTo>
                    <a:pt x="6183" y="52972"/>
                    <a:pt x="4952" y="54926"/>
                    <a:pt x="2998" y="55890"/>
                  </a:cubicBezTo>
                  <a:cubicBezTo>
                    <a:pt x="2972" y="55917"/>
                    <a:pt x="2945" y="55970"/>
                    <a:pt x="2945" y="55997"/>
                  </a:cubicBezTo>
                  <a:cubicBezTo>
                    <a:pt x="2891" y="58004"/>
                    <a:pt x="1847" y="59798"/>
                    <a:pt x="108" y="60815"/>
                  </a:cubicBezTo>
                  <a:cubicBezTo>
                    <a:pt x="81" y="60815"/>
                    <a:pt x="27" y="60841"/>
                    <a:pt x="27" y="60895"/>
                  </a:cubicBezTo>
                  <a:cubicBezTo>
                    <a:pt x="27" y="60949"/>
                    <a:pt x="27" y="61002"/>
                    <a:pt x="81" y="61029"/>
                  </a:cubicBezTo>
                  <a:cubicBezTo>
                    <a:pt x="1821" y="62046"/>
                    <a:pt x="2891" y="63839"/>
                    <a:pt x="2945" y="65847"/>
                  </a:cubicBezTo>
                  <a:cubicBezTo>
                    <a:pt x="2945" y="65873"/>
                    <a:pt x="2972" y="65927"/>
                    <a:pt x="2998" y="65954"/>
                  </a:cubicBezTo>
                  <a:cubicBezTo>
                    <a:pt x="4952" y="66917"/>
                    <a:pt x="6183" y="68871"/>
                    <a:pt x="6183" y="71066"/>
                  </a:cubicBezTo>
                  <a:cubicBezTo>
                    <a:pt x="6183" y="73234"/>
                    <a:pt x="4952" y="75188"/>
                    <a:pt x="2998" y="76151"/>
                  </a:cubicBezTo>
                  <a:cubicBezTo>
                    <a:pt x="2972" y="76178"/>
                    <a:pt x="2945" y="76232"/>
                    <a:pt x="2945" y="76285"/>
                  </a:cubicBezTo>
                  <a:cubicBezTo>
                    <a:pt x="2891" y="78266"/>
                    <a:pt x="1821" y="80059"/>
                    <a:pt x="81" y="81076"/>
                  </a:cubicBezTo>
                  <a:cubicBezTo>
                    <a:pt x="27" y="81103"/>
                    <a:pt x="1" y="81183"/>
                    <a:pt x="54" y="81237"/>
                  </a:cubicBezTo>
                  <a:cubicBezTo>
                    <a:pt x="71" y="81288"/>
                    <a:pt x="110" y="81306"/>
                    <a:pt x="149" y="81306"/>
                  </a:cubicBezTo>
                  <a:cubicBezTo>
                    <a:pt x="172" y="81306"/>
                    <a:pt x="195" y="81300"/>
                    <a:pt x="215" y="81290"/>
                  </a:cubicBezTo>
                  <a:cubicBezTo>
                    <a:pt x="2008" y="80247"/>
                    <a:pt x="3105" y="78400"/>
                    <a:pt x="3186" y="76366"/>
                  </a:cubicBezTo>
                  <a:cubicBezTo>
                    <a:pt x="5193" y="75322"/>
                    <a:pt x="6424" y="73288"/>
                    <a:pt x="6424" y="71066"/>
                  </a:cubicBezTo>
                  <a:cubicBezTo>
                    <a:pt x="6424" y="68818"/>
                    <a:pt x="5193" y="66783"/>
                    <a:pt x="3186" y="65766"/>
                  </a:cubicBezTo>
                  <a:cubicBezTo>
                    <a:pt x="3132" y="63759"/>
                    <a:pt x="2088" y="61992"/>
                    <a:pt x="402" y="60922"/>
                  </a:cubicBezTo>
                  <a:cubicBezTo>
                    <a:pt x="2088" y="59878"/>
                    <a:pt x="3132" y="58085"/>
                    <a:pt x="3186" y="56077"/>
                  </a:cubicBezTo>
                  <a:cubicBezTo>
                    <a:pt x="5193" y="55060"/>
                    <a:pt x="6424" y="53026"/>
                    <a:pt x="6424" y="50778"/>
                  </a:cubicBezTo>
                  <a:cubicBezTo>
                    <a:pt x="6424" y="48556"/>
                    <a:pt x="5193" y="46522"/>
                    <a:pt x="3186" y="45505"/>
                  </a:cubicBezTo>
                  <a:cubicBezTo>
                    <a:pt x="3186" y="43604"/>
                    <a:pt x="2088" y="41731"/>
                    <a:pt x="402" y="40660"/>
                  </a:cubicBezTo>
                  <a:cubicBezTo>
                    <a:pt x="1901" y="39697"/>
                    <a:pt x="3320" y="37877"/>
                    <a:pt x="3186" y="35816"/>
                  </a:cubicBezTo>
                  <a:cubicBezTo>
                    <a:pt x="5193" y="34799"/>
                    <a:pt x="6424" y="32764"/>
                    <a:pt x="6424" y="30516"/>
                  </a:cubicBezTo>
                  <a:cubicBezTo>
                    <a:pt x="6424" y="28268"/>
                    <a:pt x="5193" y="26260"/>
                    <a:pt x="3186" y="25216"/>
                  </a:cubicBezTo>
                  <a:cubicBezTo>
                    <a:pt x="3105" y="23236"/>
                    <a:pt x="2062" y="21442"/>
                    <a:pt x="402" y="20399"/>
                  </a:cubicBezTo>
                  <a:cubicBezTo>
                    <a:pt x="2115" y="19328"/>
                    <a:pt x="3212" y="17401"/>
                    <a:pt x="3186" y="15554"/>
                  </a:cubicBezTo>
                  <a:cubicBezTo>
                    <a:pt x="5193" y="14510"/>
                    <a:pt x="6424" y="12503"/>
                    <a:pt x="6424" y="10254"/>
                  </a:cubicBezTo>
                  <a:cubicBezTo>
                    <a:pt x="6424" y="8006"/>
                    <a:pt x="5193" y="5999"/>
                    <a:pt x="3186" y="4955"/>
                  </a:cubicBezTo>
                  <a:cubicBezTo>
                    <a:pt x="3186" y="3028"/>
                    <a:pt x="2008" y="1047"/>
                    <a:pt x="215" y="30"/>
                  </a:cubicBezTo>
                  <a:cubicBezTo>
                    <a:pt x="194" y="10"/>
                    <a:pt x="170" y="1"/>
                    <a:pt x="14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06" name="Google Shape;2906;p122"/>
            <p:cNvSpPr/>
            <p:nvPr/>
          </p:nvSpPr>
          <p:spPr>
            <a:xfrm>
              <a:off x="1607850" y="2593575"/>
              <a:ext cx="159950" cy="2032875"/>
            </a:xfrm>
            <a:custGeom>
              <a:rect b="b" l="l" r="r" t="t"/>
              <a:pathLst>
                <a:path extrusionOk="0" h="81315" w="6398">
                  <a:moveTo>
                    <a:pt x="140" y="1"/>
                  </a:moveTo>
                  <a:cubicBezTo>
                    <a:pt x="95" y="1"/>
                    <a:pt x="47" y="26"/>
                    <a:pt x="27" y="65"/>
                  </a:cubicBezTo>
                  <a:cubicBezTo>
                    <a:pt x="0" y="92"/>
                    <a:pt x="0" y="118"/>
                    <a:pt x="0" y="118"/>
                  </a:cubicBezTo>
                  <a:cubicBezTo>
                    <a:pt x="0" y="172"/>
                    <a:pt x="27" y="225"/>
                    <a:pt x="81" y="225"/>
                  </a:cubicBezTo>
                  <a:cubicBezTo>
                    <a:pt x="1820" y="1243"/>
                    <a:pt x="2944" y="3170"/>
                    <a:pt x="2918" y="5043"/>
                  </a:cubicBezTo>
                  <a:cubicBezTo>
                    <a:pt x="2918" y="5070"/>
                    <a:pt x="2944" y="5124"/>
                    <a:pt x="2998" y="5150"/>
                  </a:cubicBezTo>
                  <a:cubicBezTo>
                    <a:pt x="4952" y="6141"/>
                    <a:pt x="6156" y="8095"/>
                    <a:pt x="6156" y="10263"/>
                  </a:cubicBezTo>
                  <a:cubicBezTo>
                    <a:pt x="6156" y="12431"/>
                    <a:pt x="4952" y="14384"/>
                    <a:pt x="2998" y="15375"/>
                  </a:cubicBezTo>
                  <a:cubicBezTo>
                    <a:pt x="2944" y="15402"/>
                    <a:pt x="2918" y="15428"/>
                    <a:pt x="2918" y="15482"/>
                  </a:cubicBezTo>
                  <a:cubicBezTo>
                    <a:pt x="2971" y="17329"/>
                    <a:pt x="1847" y="19256"/>
                    <a:pt x="81" y="20273"/>
                  </a:cubicBezTo>
                  <a:cubicBezTo>
                    <a:pt x="54" y="20300"/>
                    <a:pt x="27" y="20326"/>
                    <a:pt x="0" y="20353"/>
                  </a:cubicBezTo>
                  <a:cubicBezTo>
                    <a:pt x="0" y="20407"/>
                    <a:pt x="27" y="20460"/>
                    <a:pt x="81" y="20514"/>
                  </a:cubicBezTo>
                  <a:cubicBezTo>
                    <a:pt x="1794" y="21504"/>
                    <a:pt x="2864" y="23297"/>
                    <a:pt x="2918" y="25305"/>
                  </a:cubicBezTo>
                  <a:cubicBezTo>
                    <a:pt x="2918" y="25358"/>
                    <a:pt x="2944" y="25385"/>
                    <a:pt x="2998" y="25412"/>
                  </a:cubicBezTo>
                  <a:cubicBezTo>
                    <a:pt x="4952" y="26402"/>
                    <a:pt x="6156" y="28356"/>
                    <a:pt x="6156" y="30524"/>
                  </a:cubicBezTo>
                  <a:cubicBezTo>
                    <a:pt x="6156" y="32692"/>
                    <a:pt x="4952" y="34646"/>
                    <a:pt x="2998" y="35636"/>
                  </a:cubicBezTo>
                  <a:cubicBezTo>
                    <a:pt x="2944" y="35663"/>
                    <a:pt x="2918" y="35717"/>
                    <a:pt x="2918" y="35770"/>
                  </a:cubicBezTo>
                  <a:cubicBezTo>
                    <a:pt x="3078" y="37831"/>
                    <a:pt x="1633" y="39651"/>
                    <a:pt x="81" y="40535"/>
                  </a:cubicBezTo>
                  <a:cubicBezTo>
                    <a:pt x="54" y="40561"/>
                    <a:pt x="27" y="40588"/>
                    <a:pt x="0" y="40615"/>
                  </a:cubicBezTo>
                  <a:cubicBezTo>
                    <a:pt x="0" y="40668"/>
                    <a:pt x="27" y="40749"/>
                    <a:pt x="81" y="40775"/>
                  </a:cubicBezTo>
                  <a:cubicBezTo>
                    <a:pt x="1820" y="41766"/>
                    <a:pt x="2918" y="43639"/>
                    <a:pt x="2918" y="45540"/>
                  </a:cubicBezTo>
                  <a:cubicBezTo>
                    <a:pt x="2918" y="45540"/>
                    <a:pt x="2918" y="45566"/>
                    <a:pt x="2918" y="45566"/>
                  </a:cubicBezTo>
                  <a:cubicBezTo>
                    <a:pt x="2918" y="45620"/>
                    <a:pt x="2944" y="45674"/>
                    <a:pt x="2998" y="45674"/>
                  </a:cubicBezTo>
                  <a:cubicBezTo>
                    <a:pt x="4952" y="46664"/>
                    <a:pt x="6156" y="48618"/>
                    <a:pt x="6156" y="50786"/>
                  </a:cubicBezTo>
                  <a:cubicBezTo>
                    <a:pt x="6156" y="52954"/>
                    <a:pt x="4952" y="54934"/>
                    <a:pt x="2998" y="55898"/>
                  </a:cubicBezTo>
                  <a:cubicBezTo>
                    <a:pt x="2944" y="55925"/>
                    <a:pt x="2918" y="55952"/>
                    <a:pt x="2918" y="56005"/>
                  </a:cubicBezTo>
                  <a:cubicBezTo>
                    <a:pt x="2864" y="58012"/>
                    <a:pt x="1820" y="59806"/>
                    <a:pt x="81" y="60796"/>
                  </a:cubicBezTo>
                  <a:cubicBezTo>
                    <a:pt x="54" y="60823"/>
                    <a:pt x="27" y="60850"/>
                    <a:pt x="0" y="60903"/>
                  </a:cubicBezTo>
                  <a:cubicBezTo>
                    <a:pt x="0" y="60957"/>
                    <a:pt x="27" y="61010"/>
                    <a:pt x="81" y="61037"/>
                  </a:cubicBezTo>
                  <a:cubicBezTo>
                    <a:pt x="1820" y="62054"/>
                    <a:pt x="2864" y="63847"/>
                    <a:pt x="2918" y="65828"/>
                  </a:cubicBezTo>
                  <a:cubicBezTo>
                    <a:pt x="2918" y="65882"/>
                    <a:pt x="2944" y="65935"/>
                    <a:pt x="2998" y="65962"/>
                  </a:cubicBezTo>
                  <a:cubicBezTo>
                    <a:pt x="4952" y="66925"/>
                    <a:pt x="6156" y="68879"/>
                    <a:pt x="6156" y="71047"/>
                  </a:cubicBezTo>
                  <a:cubicBezTo>
                    <a:pt x="6156" y="73242"/>
                    <a:pt x="4952" y="75196"/>
                    <a:pt x="2998" y="76160"/>
                  </a:cubicBezTo>
                  <a:cubicBezTo>
                    <a:pt x="2944" y="76186"/>
                    <a:pt x="2918" y="76240"/>
                    <a:pt x="2918" y="76267"/>
                  </a:cubicBezTo>
                  <a:cubicBezTo>
                    <a:pt x="2864" y="78274"/>
                    <a:pt x="1820" y="80067"/>
                    <a:pt x="81" y="81084"/>
                  </a:cubicBezTo>
                  <a:cubicBezTo>
                    <a:pt x="27" y="81111"/>
                    <a:pt x="0" y="81191"/>
                    <a:pt x="27" y="81245"/>
                  </a:cubicBezTo>
                  <a:cubicBezTo>
                    <a:pt x="44" y="81296"/>
                    <a:pt x="82" y="81315"/>
                    <a:pt x="122" y="81315"/>
                  </a:cubicBezTo>
                  <a:cubicBezTo>
                    <a:pt x="145" y="81315"/>
                    <a:pt x="168" y="81308"/>
                    <a:pt x="188" y="81299"/>
                  </a:cubicBezTo>
                  <a:cubicBezTo>
                    <a:pt x="1981" y="80255"/>
                    <a:pt x="3105" y="78408"/>
                    <a:pt x="3185" y="76347"/>
                  </a:cubicBezTo>
                  <a:cubicBezTo>
                    <a:pt x="5166" y="75330"/>
                    <a:pt x="6397" y="73296"/>
                    <a:pt x="6397" y="71047"/>
                  </a:cubicBezTo>
                  <a:cubicBezTo>
                    <a:pt x="6397" y="68826"/>
                    <a:pt x="5166" y="66792"/>
                    <a:pt x="3185" y="65748"/>
                  </a:cubicBezTo>
                  <a:cubicBezTo>
                    <a:pt x="3105" y="63767"/>
                    <a:pt x="2061" y="61974"/>
                    <a:pt x="375" y="60930"/>
                  </a:cubicBezTo>
                  <a:cubicBezTo>
                    <a:pt x="2061" y="59859"/>
                    <a:pt x="3105" y="58093"/>
                    <a:pt x="3185" y="56085"/>
                  </a:cubicBezTo>
                  <a:cubicBezTo>
                    <a:pt x="5166" y="55068"/>
                    <a:pt x="6397" y="53034"/>
                    <a:pt x="6397" y="50786"/>
                  </a:cubicBezTo>
                  <a:cubicBezTo>
                    <a:pt x="6397" y="48537"/>
                    <a:pt x="5166" y="46530"/>
                    <a:pt x="3185" y="45486"/>
                  </a:cubicBezTo>
                  <a:cubicBezTo>
                    <a:pt x="3159" y="43586"/>
                    <a:pt x="2061" y="41739"/>
                    <a:pt x="375" y="40668"/>
                  </a:cubicBezTo>
                  <a:cubicBezTo>
                    <a:pt x="1901" y="39705"/>
                    <a:pt x="3292" y="37885"/>
                    <a:pt x="3185" y="35824"/>
                  </a:cubicBezTo>
                  <a:cubicBezTo>
                    <a:pt x="5166" y="34780"/>
                    <a:pt x="6397" y="32772"/>
                    <a:pt x="6397" y="30524"/>
                  </a:cubicBezTo>
                  <a:cubicBezTo>
                    <a:pt x="6397" y="28276"/>
                    <a:pt x="5166" y="26268"/>
                    <a:pt x="3185" y="25225"/>
                  </a:cubicBezTo>
                  <a:cubicBezTo>
                    <a:pt x="3078" y="23244"/>
                    <a:pt x="2061" y="21451"/>
                    <a:pt x="375" y="20407"/>
                  </a:cubicBezTo>
                  <a:cubicBezTo>
                    <a:pt x="2061" y="19336"/>
                    <a:pt x="3185" y="17436"/>
                    <a:pt x="3185" y="15616"/>
                  </a:cubicBezTo>
                  <a:cubicBezTo>
                    <a:pt x="3185" y="15589"/>
                    <a:pt x="3185" y="15562"/>
                    <a:pt x="3185" y="15562"/>
                  </a:cubicBezTo>
                  <a:cubicBezTo>
                    <a:pt x="5166" y="14518"/>
                    <a:pt x="6397" y="12511"/>
                    <a:pt x="6397" y="10263"/>
                  </a:cubicBezTo>
                  <a:cubicBezTo>
                    <a:pt x="6397" y="8014"/>
                    <a:pt x="5166" y="6007"/>
                    <a:pt x="3185" y="4963"/>
                  </a:cubicBezTo>
                  <a:cubicBezTo>
                    <a:pt x="3185" y="3036"/>
                    <a:pt x="1981" y="1055"/>
                    <a:pt x="188" y="11"/>
                  </a:cubicBezTo>
                  <a:cubicBezTo>
                    <a:pt x="173" y="4"/>
                    <a:pt x="157" y="1"/>
                    <a:pt x="14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07" name="Google Shape;2907;p122"/>
            <p:cNvSpPr/>
            <p:nvPr/>
          </p:nvSpPr>
          <p:spPr>
            <a:xfrm>
              <a:off x="1453950" y="2845375"/>
              <a:ext cx="160600" cy="2032675"/>
            </a:xfrm>
            <a:custGeom>
              <a:rect b="b" l="l" r="r" t="t"/>
              <a:pathLst>
                <a:path extrusionOk="0" h="81307" w="6424">
                  <a:moveTo>
                    <a:pt x="133" y="1"/>
                  </a:moveTo>
                  <a:cubicBezTo>
                    <a:pt x="93" y="1"/>
                    <a:pt x="60" y="24"/>
                    <a:pt x="27" y="57"/>
                  </a:cubicBezTo>
                  <a:cubicBezTo>
                    <a:pt x="27" y="84"/>
                    <a:pt x="27" y="110"/>
                    <a:pt x="27" y="137"/>
                  </a:cubicBezTo>
                  <a:cubicBezTo>
                    <a:pt x="27" y="164"/>
                    <a:pt x="27" y="217"/>
                    <a:pt x="80" y="244"/>
                  </a:cubicBezTo>
                  <a:cubicBezTo>
                    <a:pt x="1820" y="1234"/>
                    <a:pt x="2971" y="3188"/>
                    <a:pt x="2944" y="5035"/>
                  </a:cubicBezTo>
                  <a:cubicBezTo>
                    <a:pt x="2944" y="5089"/>
                    <a:pt x="2971" y="5142"/>
                    <a:pt x="2998" y="5142"/>
                  </a:cubicBezTo>
                  <a:cubicBezTo>
                    <a:pt x="4952" y="6133"/>
                    <a:pt x="6156" y="8086"/>
                    <a:pt x="6156" y="10254"/>
                  </a:cubicBezTo>
                  <a:cubicBezTo>
                    <a:pt x="6156" y="12422"/>
                    <a:pt x="4952" y="14376"/>
                    <a:pt x="2998" y="15367"/>
                  </a:cubicBezTo>
                  <a:cubicBezTo>
                    <a:pt x="2971" y="15393"/>
                    <a:pt x="2944" y="15420"/>
                    <a:pt x="2944" y="15474"/>
                  </a:cubicBezTo>
                  <a:cubicBezTo>
                    <a:pt x="2998" y="17347"/>
                    <a:pt x="1847" y="19248"/>
                    <a:pt x="107" y="20265"/>
                  </a:cubicBezTo>
                  <a:cubicBezTo>
                    <a:pt x="54" y="20292"/>
                    <a:pt x="27" y="20318"/>
                    <a:pt x="27" y="20345"/>
                  </a:cubicBezTo>
                  <a:cubicBezTo>
                    <a:pt x="0" y="20425"/>
                    <a:pt x="27" y="20479"/>
                    <a:pt x="80" y="20506"/>
                  </a:cubicBezTo>
                  <a:cubicBezTo>
                    <a:pt x="1793" y="21496"/>
                    <a:pt x="2864" y="23289"/>
                    <a:pt x="2944" y="25297"/>
                  </a:cubicBezTo>
                  <a:cubicBezTo>
                    <a:pt x="2944" y="25350"/>
                    <a:pt x="2971" y="25404"/>
                    <a:pt x="2998" y="25404"/>
                  </a:cubicBezTo>
                  <a:cubicBezTo>
                    <a:pt x="4952" y="26394"/>
                    <a:pt x="6156" y="28348"/>
                    <a:pt x="6156" y="30516"/>
                  </a:cubicBezTo>
                  <a:cubicBezTo>
                    <a:pt x="6156" y="32684"/>
                    <a:pt x="4952" y="34665"/>
                    <a:pt x="2998" y="35628"/>
                  </a:cubicBezTo>
                  <a:cubicBezTo>
                    <a:pt x="2944" y="35655"/>
                    <a:pt x="2918" y="35709"/>
                    <a:pt x="2944" y="35762"/>
                  </a:cubicBezTo>
                  <a:cubicBezTo>
                    <a:pt x="3105" y="37823"/>
                    <a:pt x="1633" y="39643"/>
                    <a:pt x="107" y="40526"/>
                  </a:cubicBezTo>
                  <a:cubicBezTo>
                    <a:pt x="54" y="40553"/>
                    <a:pt x="27" y="40580"/>
                    <a:pt x="27" y="40633"/>
                  </a:cubicBezTo>
                  <a:cubicBezTo>
                    <a:pt x="0" y="40687"/>
                    <a:pt x="27" y="40741"/>
                    <a:pt x="80" y="40767"/>
                  </a:cubicBezTo>
                  <a:cubicBezTo>
                    <a:pt x="1820" y="41784"/>
                    <a:pt x="2944" y="43631"/>
                    <a:pt x="2944" y="45532"/>
                  </a:cubicBezTo>
                  <a:cubicBezTo>
                    <a:pt x="2944" y="45558"/>
                    <a:pt x="2944" y="45558"/>
                    <a:pt x="2944" y="45558"/>
                  </a:cubicBezTo>
                  <a:cubicBezTo>
                    <a:pt x="2918" y="45612"/>
                    <a:pt x="2971" y="45665"/>
                    <a:pt x="2998" y="45692"/>
                  </a:cubicBezTo>
                  <a:cubicBezTo>
                    <a:pt x="4952" y="46656"/>
                    <a:pt x="6156" y="48610"/>
                    <a:pt x="6156" y="50778"/>
                  </a:cubicBezTo>
                  <a:cubicBezTo>
                    <a:pt x="6156" y="52972"/>
                    <a:pt x="4952" y="54926"/>
                    <a:pt x="2998" y="55890"/>
                  </a:cubicBezTo>
                  <a:cubicBezTo>
                    <a:pt x="2971" y="55917"/>
                    <a:pt x="2944" y="55970"/>
                    <a:pt x="2944" y="55997"/>
                  </a:cubicBezTo>
                  <a:cubicBezTo>
                    <a:pt x="2891" y="58004"/>
                    <a:pt x="1820" y="59798"/>
                    <a:pt x="107" y="60815"/>
                  </a:cubicBezTo>
                  <a:cubicBezTo>
                    <a:pt x="54" y="60815"/>
                    <a:pt x="27" y="60841"/>
                    <a:pt x="27" y="60895"/>
                  </a:cubicBezTo>
                  <a:cubicBezTo>
                    <a:pt x="0" y="60949"/>
                    <a:pt x="27" y="61002"/>
                    <a:pt x="80" y="61029"/>
                  </a:cubicBezTo>
                  <a:cubicBezTo>
                    <a:pt x="1820" y="62046"/>
                    <a:pt x="2891" y="63839"/>
                    <a:pt x="2944" y="65847"/>
                  </a:cubicBezTo>
                  <a:cubicBezTo>
                    <a:pt x="2944" y="65873"/>
                    <a:pt x="2971" y="65927"/>
                    <a:pt x="2998" y="65954"/>
                  </a:cubicBezTo>
                  <a:cubicBezTo>
                    <a:pt x="4952" y="66917"/>
                    <a:pt x="6156" y="68871"/>
                    <a:pt x="6156" y="71066"/>
                  </a:cubicBezTo>
                  <a:cubicBezTo>
                    <a:pt x="6156" y="73234"/>
                    <a:pt x="4952" y="75188"/>
                    <a:pt x="2998" y="76151"/>
                  </a:cubicBezTo>
                  <a:cubicBezTo>
                    <a:pt x="2971" y="76178"/>
                    <a:pt x="2944" y="76232"/>
                    <a:pt x="2944" y="76285"/>
                  </a:cubicBezTo>
                  <a:cubicBezTo>
                    <a:pt x="2891" y="78266"/>
                    <a:pt x="1820" y="80059"/>
                    <a:pt x="80" y="81076"/>
                  </a:cubicBezTo>
                  <a:cubicBezTo>
                    <a:pt x="27" y="81103"/>
                    <a:pt x="0" y="81183"/>
                    <a:pt x="27" y="81237"/>
                  </a:cubicBezTo>
                  <a:cubicBezTo>
                    <a:pt x="61" y="81288"/>
                    <a:pt x="106" y="81306"/>
                    <a:pt x="147" y="81306"/>
                  </a:cubicBezTo>
                  <a:cubicBezTo>
                    <a:pt x="172" y="81306"/>
                    <a:pt x="195" y="81300"/>
                    <a:pt x="214" y="81290"/>
                  </a:cubicBezTo>
                  <a:cubicBezTo>
                    <a:pt x="2008" y="80247"/>
                    <a:pt x="3105" y="78400"/>
                    <a:pt x="3185" y="76366"/>
                  </a:cubicBezTo>
                  <a:cubicBezTo>
                    <a:pt x="5166" y="75322"/>
                    <a:pt x="6424" y="73288"/>
                    <a:pt x="6424" y="71066"/>
                  </a:cubicBezTo>
                  <a:cubicBezTo>
                    <a:pt x="6424" y="68818"/>
                    <a:pt x="5166" y="66783"/>
                    <a:pt x="3185" y="65766"/>
                  </a:cubicBezTo>
                  <a:cubicBezTo>
                    <a:pt x="3105" y="63759"/>
                    <a:pt x="2061" y="61992"/>
                    <a:pt x="375" y="60922"/>
                  </a:cubicBezTo>
                  <a:cubicBezTo>
                    <a:pt x="2061" y="59878"/>
                    <a:pt x="3105" y="58085"/>
                    <a:pt x="3185" y="56077"/>
                  </a:cubicBezTo>
                  <a:cubicBezTo>
                    <a:pt x="5166" y="55060"/>
                    <a:pt x="6424" y="53026"/>
                    <a:pt x="6424" y="50778"/>
                  </a:cubicBezTo>
                  <a:cubicBezTo>
                    <a:pt x="6424" y="48556"/>
                    <a:pt x="5193" y="46522"/>
                    <a:pt x="3185" y="45505"/>
                  </a:cubicBezTo>
                  <a:cubicBezTo>
                    <a:pt x="3159" y="43604"/>
                    <a:pt x="2088" y="41731"/>
                    <a:pt x="375" y="40660"/>
                  </a:cubicBezTo>
                  <a:cubicBezTo>
                    <a:pt x="1901" y="39697"/>
                    <a:pt x="3319" y="37877"/>
                    <a:pt x="3185" y="35816"/>
                  </a:cubicBezTo>
                  <a:cubicBezTo>
                    <a:pt x="5193" y="34799"/>
                    <a:pt x="6424" y="32764"/>
                    <a:pt x="6424" y="30516"/>
                  </a:cubicBezTo>
                  <a:cubicBezTo>
                    <a:pt x="6424" y="28268"/>
                    <a:pt x="5166" y="26260"/>
                    <a:pt x="3185" y="25216"/>
                  </a:cubicBezTo>
                  <a:cubicBezTo>
                    <a:pt x="3105" y="23236"/>
                    <a:pt x="2061" y="21442"/>
                    <a:pt x="375" y="20399"/>
                  </a:cubicBezTo>
                  <a:cubicBezTo>
                    <a:pt x="2088" y="19328"/>
                    <a:pt x="3185" y="17454"/>
                    <a:pt x="3185" y="15608"/>
                  </a:cubicBezTo>
                  <a:cubicBezTo>
                    <a:pt x="3185" y="15581"/>
                    <a:pt x="3185" y="15581"/>
                    <a:pt x="3185" y="15554"/>
                  </a:cubicBezTo>
                  <a:cubicBezTo>
                    <a:pt x="5193" y="14510"/>
                    <a:pt x="6424" y="12503"/>
                    <a:pt x="6424" y="10254"/>
                  </a:cubicBezTo>
                  <a:cubicBezTo>
                    <a:pt x="6424" y="8006"/>
                    <a:pt x="5193" y="5999"/>
                    <a:pt x="3185" y="4955"/>
                  </a:cubicBezTo>
                  <a:cubicBezTo>
                    <a:pt x="3185" y="3028"/>
                    <a:pt x="2008" y="1047"/>
                    <a:pt x="214" y="30"/>
                  </a:cubicBezTo>
                  <a:cubicBezTo>
                    <a:pt x="184" y="10"/>
                    <a:pt x="157" y="1"/>
                    <a:pt x="13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08" name="Google Shape;2908;p122"/>
            <p:cNvSpPr/>
            <p:nvPr/>
          </p:nvSpPr>
          <p:spPr>
            <a:xfrm>
              <a:off x="1300050" y="2593575"/>
              <a:ext cx="160600" cy="2032875"/>
            </a:xfrm>
            <a:custGeom>
              <a:rect b="b" l="l" r="r" t="t"/>
              <a:pathLst>
                <a:path extrusionOk="0" h="81315" w="6424">
                  <a:moveTo>
                    <a:pt x="167" y="1"/>
                  </a:moveTo>
                  <a:cubicBezTo>
                    <a:pt x="121" y="1"/>
                    <a:pt x="73" y="26"/>
                    <a:pt x="54" y="65"/>
                  </a:cubicBezTo>
                  <a:cubicBezTo>
                    <a:pt x="27" y="92"/>
                    <a:pt x="27" y="118"/>
                    <a:pt x="27" y="118"/>
                  </a:cubicBezTo>
                  <a:cubicBezTo>
                    <a:pt x="27" y="172"/>
                    <a:pt x="54" y="225"/>
                    <a:pt x="80" y="225"/>
                  </a:cubicBezTo>
                  <a:cubicBezTo>
                    <a:pt x="1820" y="1243"/>
                    <a:pt x="2971" y="3170"/>
                    <a:pt x="2944" y="5043"/>
                  </a:cubicBezTo>
                  <a:cubicBezTo>
                    <a:pt x="2944" y="5070"/>
                    <a:pt x="2971" y="5124"/>
                    <a:pt x="3025" y="5150"/>
                  </a:cubicBezTo>
                  <a:cubicBezTo>
                    <a:pt x="4952" y="6141"/>
                    <a:pt x="6183" y="8095"/>
                    <a:pt x="6183" y="10263"/>
                  </a:cubicBezTo>
                  <a:cubicBezTo>
                    <a:pt x="6183" y="12431"/>
                    <a:pt x="4952" y="14384"/>
                    <a:pt x="3025" y="15375"/>
                  </a:cubicBezTo>
                  <a:cubicBezTo>
                    <a:pt x="2971" y="15402"/>
                    <a:pt x="2944" y="15428"/>
                    <a:pt x="2944" y="15482"/>
                  </a:cubicBezTo>
                  <a:cubicBezTo>
                    <a:pt x="2998" y="17355"/>
                    <a:pt x="1847" y="19256"/>
                    <a:pt x="107" y="20273"/>
                  </a:cubicBezTo>
                  <a:cubicBezTo>
                    <a:pt x="80" y="20300"/>
                    <a:pt x="54" y="20326"/>
                    <a:pt x="27" y="20353"/>
                  </a:cubicBezTo>
                  <a:cubicBezTo>
                    <a:pt x="27" y="20407"/>
                    <a:pt x="27" y="20460"/>
                    <a:pt x="80" y="20514"/>
                  </a:cubicBezTo>
                  <a:cubicBezTo>
                    <a:pt x="1820" y="21504"/>
                    <a:pt x="2891" y="23297"/>
                    <a:pt x="2944" y="25305"/>
                  </a:cubicBezTo>
                  <a:cubicBezTo>
                    <a:pt x="2944" y="25358"/>
                    <a:pt x="2971" y="25385"/>
                    <a:pt x="3025" y="25412"/>
                  </a:cubicBezTo>
                  <a:cubicBezTo>
                    <a:pt x="4952" y="26402"/>
                    <a:pt x="6183" y="28356"/>
                    <a:pt x="6183" y="30524"/>
                  </a:cubicBezTo>
                  <a:cubicBezTo>
                    <a:pt x="6183" y="32692"/>
                    <a:pt x="4952" y="34646"/>
                    <a:pt x="3025" y="35636"/>
                  </a:cubicBezTo>
                  <a:cubicBezTo>
                    <a:pt x="2971" y="35663"/>
                    <a:pt x="2944" y="35717"/>
                    <a:pt x="2944" y="35770"/>
                  </a:cubicBezTo>
                  <a:cubicBezTo>
                    <a:pt x="3105" y="37831"/>
                    <a:pt x="1633" y="39651"/>
                    <a:pt x="107" y="40535"/>
                  </a:cubicBezTo>
                  <a:cubicBezTo>
                    <a:pt x="80" y="40561"/>
                    <a:pt x="54" y="40588"/>
                    <a:pt x="27" y="40615"/>
                  </a:cubicBezTo>
                  <a:cubicBezTo>
                    <a:pt x="27" y="40668"/>
                    <a:pt x="27" y="40749"/>
                    <a:pt x="80" y="40775"/>
                  </a:cubicBezTo>
                  <a:cubicBezTo>
                    <a:pt x="1820" y="41766"/>
                    <a:pt x="2944" y="43639"/>
                    <a:pt x="2944" y="45540"/>
                  </a:cubicBezTo>
                  <a:cubicBezTo>
                    <a:pt x="2944" y="45540"/>
                    <a:pt x="2944" y="45566"/>
                    <a:pt x="2944" y="45566"/>
                  </a:cubicBezTo>
                  <a:cubicBezTo>
                    <a:pt x="2944" y="45620"/>
                    <a:pt x="2971" y="45674"/>
                    <a:pt x="3025" y="45674"/>
                  </a:cubicBezTo>
                  <a:cubicBezTo>
                    <a:pt x="4952" y="46664"/>
                    <a:pt x="6183" y="48618"/>
                    <a:pt x="6183" y="50786"/>
                  </a:cubicBezTo>
                  <a:cubicBezTo>
                    <a:pt x="6183" y="52954"/>
                    <a:pt x="4952" y="54934"/>
                    <a:pt x="3025" y="55898"/>
                  </a:cubicBezTo>
                  <a:cubicBezTo>
                    <a:pt x="2971" y="55925"/>
                    <a:pt x="2944" y="55952"/>
                    <a:pt x="2944" y="56005"/>
                  </a:cubicBezTo>
                  <a:cubicBezTo>
                    <a:pt x="2891" y="58012"/>
                    <a:pt x="1847" y="59806"/>
                    <a:pt x="107" y="60796"/>
                  </a:cubicBezTo>
                  <a:cubicBezTo>
                    <a:pt x="80" y="60823"/>
                    <a:pt x="54" y="60850"/>
                    <a:pt x="27" y="60903"/>
                  </a:cubicBezTo>
                  <a:cubicBezTo>
                    <a:pt x="27" y="60957"/>
                    <a:pt x="27" y="61010"/>
                    <a:pt x="80" y="61037"/>
                  </a:cubicBezTo>
                  <a:cubicBezTo>
                    <a:pt x="1820" y="62054"/>
                    <a:pt x="2891" y="63847"/>
                    <a:pt x="2944" y="65828"/>
                  </a:cubicBezTo>
                  <a:cubicBezTo>
                    <a:pt x="2944" y="65882"/>
                    <a:pt x="2971" y="65935"/>
                    <a:pt x="3025" y="65962"/>
                  </a:cubicBezTo>
                  <a:cubicBezTo>
                    <a:pt x="4952" y="66925"/>
                    <a:pt x="6183" y="68879"/>
                    <a:pt x="6183" y="71047"/>
                  </a:cubicBezTo>
                  <a:cubicBezTo>
                    <a:pt x="6183" y="73242"/>
                    <a:pt x="4952" y="75196"/>
                    <a:pt x="3025" y="76160"/>
                  </a:cubicBezTo>
                  <a:cubicBezTo>
                    <a:pt x="2971" y="76186"/>
                    <a:pt x="2944" y="76240"/>
                    <a:pt x="2944" y="76267"/>
                  </a:cubicBezTo>
                  <a:cubicBezTo>
                    <a:pt x="2891" y="78274"/>
                    <a:pt x="1820" y="80067"/>
                    <a:pt x="80" y="81084"/>
                  </a:cubicBezTo>
                  <a:cubicBezTo>
                    <a:pt x="27" y="81111"/>
                    <a:pt x="0" y="81191"/>
                    <a:pt x="54" y="81245"/>
                  </a:cubicBezTo>
                  <a:cubicBezTo>
                    <a:pt x="71" y="81296"/>
                    <a:pt x="109" y="81315"/>
                    <a:pt x="149" y="81315"/>
                  </a:cubicBezTo>
                  <a:cubicBezTo>
                    <a:pt x="171" y="81315"/>
                    <a:pt x="195" y="81308"/>
                    <a:pt x="214" y="81299"/>
                  </a:cubicBezTo>
                  <a:cubicBezTo>
                    <a:pt x="2007" y="80255"/>
                    <a:pt x="3105" y="78408"/>
                    <a:pt x="3185" y="76347"/>
                  </a:cubicBezTo>
                  <a:cubicBezTo>
                    <a:pt x="5193" y="75330"/>
                    <a:pt x="6424" y="73296"/>
                    <a:pt x="6424" y="71047"/>
                  </a:cubicBezTo>
                  <a:cubicBezTo>
                    <a:pt x="6424" y="68826"/>
                    <a:pt x="5193" y="66792"/>
                    <a:pt x="3185" y="65748"/>
                  </a:cubicBezTo>
                  <a:cubicBezTo>
                    <a:pt x="3132" y="63767"/>
                    <a:pt x="2088" y="61974"/>
                    <a:pt x="402" y="60930"/>
                  </a:cubicBezTo>
                  <a:cubicBezTo>
                    <a:pt x="2088" y="59859"/>
                    <a:pt x="3132" y="58093"/>
                    <a:pt x="3185" y="56085"/>
                  </a:cubicBezTo>
                  <a:cubicBezTo>
                    <a:pt x="5193" y="55068"/>
                    <a:pt x="6424" y="53034"/>
                    <a:pt x="6424" y="50786"/>
                  </a:cubicBezTo>
                  <a:cubicBezTo>
                    <a:pt x="6424" y="48537"/>
                    <a:pt x="5193" y="46530"/>
                    <a:pt x="3185" y="45486"/>
                  </a:cubicBezTo>
                  <a:cubicBezTo>
                    <a:pt x="3185" y="43586"/>
                    <a:pt x="2088" y="41739"/>
                    <a:pt x="402" y="40668"/>
                  </a:cubicBezTo>
                  <a:cubicBezTo>
                    <a:pt x="1927" y="39705"/>
                    <a:pt x="3319" y="37885"/>
                    <a:pt x="3212" y="35824"/>
                  </a:cubicBezTo>
                  <a:cubicBezTo>
                    <a:pt x="5193" y="34780"/>
                    <a:pt x="6424" y="32772"/>
                    <a:pt x="6424" y="30524"/>
                  </a:cubicBezTo>
                  <a:cubicBezTo>
                    <a:pt x="6424" y="28276"/>
                    <a:pt x="5193" y="26268"/>
                    <a:pt x="3185" y="25225"/>
                  </a:cubicBezTo>
                  <a:cubicBezTo>
                    <a:pt x="3105" y="23244"/>
                    <a:pt x="2061" y="21451"/>
                    <a:pt x="402" y="20407"/>
                  </a:cubicBezTo>
                  <a:cubicBezTo>
                    <a:pt x="2088" y="19336"/>
                    <a:pt x="3185" y="17436"/>
                    <a:pt x="3185" y="15616"/>
                  </a:cubicBezTo>
                  <a:cubicBezTo>
                    <a:pt x="3185" y="15589"/>
                    <a:pt x="3185" y="15562"/>
                    <a:pt x="3185" y="15562"/>
                  </a:cubicBezTo>
                  <a:cubicBezTo>
                    <a:pt x="5193" y="14518"/>
                    <a:pt x="6424" y="12511"/>
                    <a:pt x="6424" y="10263"/>
                  </a:cubicBezTo>
                  <a:cubicBezTo>
                    <a:pt x="6424" y="8014"/>
                    <a:pt x="5193" y="6007"/>
                    <a:pt x="3185" y="4963"/>
                  </a:cubicBezTo>
                  <a:cubicBezTo>
                    <a:pt x="3185" y="3036"/>
                    <a:pt x="2007" y="1055"/>
                    <a:pt x="214" y="11"/>
                  </a:cubicBezTo>
                  <a:cubicBezTo>
                    <a:pt x="200" y="4"/>
                    <a:pt x="184" y="1"/>
                    <a:pt x="16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09" name="Google Shape;2909;p122"/>
            <p:cNvSpPr/>
            <p:nvPr/>
          </p:nvSpPr>
          <p:spPr>
            <a:xfrm>
              <a:off x="1146800" y="2845375"/>
              <a:ext cx="159950" cy="2032675"/>
            </a:xfrm>
            <a:custGeom>
              <a:rect b="b" l="l" r="r" t="t"/>
              <a:pathLst>
                <a:path extrusionOk="0" h="81307" w="6398">
                  <a:moveTo>
                    <a:pt x="120" y="1"/>
                  </a:moveTo>
                  <a:cubicBezTo>
                    <a:pt x="81" y="1"/>
                    <a:pt x="44" y="24"/>
                    <a:pt x="28" y="57"/>
                  </a:cubicBezTo>
                  <a:cubicBezTo>
                    <a:pt x="28" y="84"/>
                    <a:pt x="1" y="110"/>
                    <a:pt x="1" y="137"/>
                  </a:cubicBezTo>
                  <a:cubicBezTo>
                    <a:pt x="1" y="164"/>
                    <a:pt x="28" y="217"/>
                    <a:pt x="81" y="244"/>
                  </a:cubicBezTo>
                  <a:cubicBezTo>
                    <a:pt x="1821" y="1234"/>
                    <a:pt x="2972" y="3162"/>
                    <a:pt x="2918" y="5035"/>
                  </a:cubicBezTo>
                  <a:cubicBezTo>
                    <a:pt x="2918" y="5089"/>
                    <a:pt x="2945" y="5142"/>
                    <a:pt x="2998" y="5142"/>
                  </a:cubicBezTo>
                  <a:cubicBezTo>
                    <a:pt x="4952" y="6133"/>
                    <a:pt x="6157" y="8086"/>
                    <a:pt x="6157" y="10254"/>
                  </a:cubicBezTo>
                  <a:cubicBezTo>
                    <a:pt x="6157" y="12422"/>
                    <a:pt x="4952" y="14376"/>
                    <a:pt x="2998" y="15367"/>
                  </a:cubicBezTo>
                  <a:cubicBezTo>
                    <a:pt x="2945" y="15393"/>
                    <a:pt x="2918" y="15420"/>
                    <a:pt x="2918" y="15474"/>
                  </a:cubicBezTo>
                  <a:cubicBezTo>
                    <a:pt x="2972" y="17321"/>
                    <a:pt x="1848" y="19248"/>
                    <a:pt x="81" y="20265"/>
                  </a:cubicBezTo>
                  <a:cubicBezTo>
                    <a:pt x="54" y="20292"/>
                    <a:pt x="28" y="20318"/>
                    <a:pt x="1" y="20345"/>
                  </a:cubicBezTo>
                  <a:cubicBezTo>
                    <a:pt x="1" y="20425"/>
                    <a:pt x="28" y="20479"/>
                    <a:pt x="81" y="20506"/>
                  </a:cubicBezTo>
                  <a:cubicBezTo>
                    <a:pt x="1794" y="21496"/>
                    <a:pt x="2865" y="23289"/>
                    <a:pt x="2918" y="25297"/>
                  </a:cubicBezTo>
                  <a:cubicBezTo>
                    <a:pt x="2918" y="25350"/>
                    <a:pt x="2945" y="25404"/>
                    <a:pt x="2998" y="25404"/>
                  </a:cubicBezTo>
                  <a:cubicBezTo>
                    <a:pt x="4952" y="26394"/>
                    <a:pt x="6157" y="28348"/>
                    <a:pt x="6157" y="30516"/>
                  </a:cubicBezTo>
                  <a:cubicBezTo>
                    <a:pt x="6157" y="32684"/>
                    <a:pt x="4952" y="34665"/>
                    <a:pt x="2998" y="35628"/>
                  </a:cubicBezTo>
                  <a:cubicBezTo>
                    <a:pt x="2945" y="35655"/>
                    <a:pt x="2918" y="35709"/>
                    <a:pt x="2918" y="35762"/>
                  </a:cubicBezTo>
                  <a:cubicBezTo>
                    <a:pt x="3079" y="37823"/>
                    <a:pt x="1633" y="39643"/>
                    <a:pt x="81" y="40526"/>
                  </a:cubicBezTo>
                  <a:cubicBezTo>
                    <a:pt x="54" y="40553"/>
                    <a:pt x="28" y="40580"/>
                    <a:pt x="1" y="40633"/>
                  </a:cubicBezTo>
                  <a:cubicBezTo>
                    <a:pt x="1" y="40687"/>
                    <a:pt x="28" y="40741"/>
                    <a:pt x="81" y="40767"/>
                  </a:cubicBezTo>
                  <a:cubicBezTo>
                    <a:pt x="1821" y="41784"/>
                    <a:pt x="2918" y="43631"/>
                    <a:pt x="2918" y="45532"/>
                  </a:cubicBezTo>
                  <a:cubicBezTo>
                    <a:pt x="2918" y="45532"/>
                    <a:pt x="2918" y="45558"/>
                    <a:pt x="2918" y="45558"/>
                  </a:cubicBezTo>
                  <a:cubicBezTo>
                    <a:pt x="2918" y="45612"/>
                    <a:pt x="2945" y="45665"/>
                    <a:pt x="2998" y="45692"/>
                  </a:cubicBezTo>
                  <a:cubicBezTo>
                    <a:pt x="4952" y="46656"/>
                    <a:pt x="6157" y="48610"/>
                    <a:pt x="6157" y="50778"/>
                  </a:cubicBezTo>
                  <a:cubicBezTo>
                    <a:pt x="6157" y="52972"/>
                    <a:pt x="4952" y="54926"/>
                    <a:pt x="2998" y="55890"/>
                  </a:cubicBezTo>
                  <a:cubicBezTo>
                    <a:pt x="2945" y="55917"/>
                    <a:pt x="2918" y="55970"/>
                    <a:pt x="2918" y="55997"/>
                  </a:cubicBezTo>
                  <a:cubicBezTo>
                    <a:pt x="2891" y="58004"/>
                    <a:pt x="1821" y="59798"/>
                    <a:pt x="81" y="60815"/>
                  </a:cubicBezTo>
                  <a:cubicBezTo>
                    <a:pt x="54" y="60815"/>
                    <a:pt x="28" y="60841"/>
                    <a:pt x="1" y="60895"/>
                  </a:cubicBezTo>
                  <a:cubicBezTo>
                    <a:pt x="1" y="60949"/>
                    <a:pt x="28" y="61002"/>
                    <a:pt x="81" y="61029"/>
                  </a:cubicBezTo>
                  <a:cubicBezTo>
                    <a:pt x="1821" y="62046"/>
                    <a:pt x="2891" y="63839"/>
                    <a:pt x="2918" y="65847"/>
                  </a:cubicBezTo>
                  <a:cubicBezTo>
                    <a:pt x="2918" y="65873"/>
                    <a:pt x="2945" y="65927"/>
                    <a:pt x="2998" y="65954"/>
                  </a:cubicBezTo>
                  <a:cubicBezTo>
                    <a:pt x="4952" y="66917"/>
                    <a:pt x="6157" y="68871"/>
                    <a:pt x="6157" y="71066"/>
                  </a:cubicBezTo>
                  <a:cubicBezTo>
                    <a:pt x="6157" y="73234"/>
                    <a:pt x="4952" y="75188"/>
                    <a:pt x="2998" y="76151"/>
                  </a:cubicBezTo>
                  <a:cubicBezTo>
                    <a:pt x="2945" y="76178"/>
                    <a:pt x="2918" y="76232"/>
                    <a:pt x="2918" y="76285"/>
                  </a:cubicBezTo>
                  <a:cubicBezTo>
                    <a:pt x="2891" y="78266"/>
                    <a:pt x="1821" y="80059"/>
                    <a:pt x="81" y="81076"/>
                  </a:cubicBezTo>
                  <a:cubicBezTo>
                    <a:pt x="28" y="81103"/>
                    <a:pt x="1" y="81183"/>
                    <a:pt x="28" y="81237"/>
                  </a:cubicBezTo>
                  <a:cubicBezTo>
                    <a:pt x="44" y="81288"/>
                    <a:pt x="83" y="81306"/>
                    <a:pt x="129" y="81306"/>
                  </a:cubicBezTo>
                  <a:cubicBezTo>
                    <a:pt x="156" y="81306"/>
                    <a:pt x="185" y="81300"/>
                    <a:pt x="215" y="81290"/>
                  </a:cubicBezTo>
                  <a:cubicBezTo>
                    <a:pt x="1981" y="80247"/>
                    <a:pt x="3106" y="78400"/>
                    <a:pt x="3186" y="76366"/>
                  </a:cubicBezTo>
                  <a:cubicBezTo>
                    <a:pt x="5167" y="75322"/>
                    <a:pt x="6398" y="73288"/>
                    <a:pt x="6398" y="71066"/>
                  </a:cubicBezTo>
                  <a:cubicBezTo>
                    <a:pt x="6398" y="68818"/>
                    <a:pt x="5167" y="66783"/>
                    <a:pt x="3186" y="65766"/>
                  </a:cubicBezTo>
                  <a:cubicBezTo>
                    <a:pt x="3106" y="63759"/>
                    <a:pt x="2062" y="61992"/>
                    <a:pt x="375" y="60922"/>
                  </a:cubicBezTo>
                  <a:cubicBezTo>
                    <a:pt x="2062" y="59878"/>
                    <a:pt x="3106" y="58085"/>
                    <a:pt x="3186" y="56077"/>
                  </a:cubicBezTo>
                  <a:cubicBezTo>
                    <a:pt x="5167" y="55060"/>
                    <a:pt x="6398" y="53026"/>
                    <a:pt x="6398" y="50778"/>
                  </a:cubicBezTo>
                  <a:cubicBezTo>
                    <a:pt x="6398" y="48556"/>
                    <a:pt x="5167" y="46522"/>
                    <a:pt x="3186" y="45505"/>
                  </a:cubicBezTo>
                  <a:cubicBezTo>
                    <a:pt x="3159" y="43604"/>
                    <a:pt x="2088" y="41731"/>
                    <a:pt x="375" y="40660"/>
                  </a:cubicBezTo>
                  <a:cubicBezTo>
                    <a:pt x="1901" y="39697"/>
                    <a:pt x="3293" y="37877"/>
                    <a:pt x="3186" y="35816"/>
                  </a:cubicBezTo>
                  <a:cubicBezTo>
                    <a:pt x="5167" y="34799"/>
                    <a:pt x="6398" y="32764"/>
                    <a:pt x="6398" y="30516"/>
                  </a:cubicBezTo>
                  <a:cubicBezTo>
                    <a:pt x="6398" y="28268"/>
                    <a:pt x="5167" y="26260"/>
                    <a:pt x="3186" y="25216"/>
                  </a:cubicBezTo>
                  <a:cubicBezTo>
                    <a:pt x="3079" y="23236"/>
                    <a:pt x="2062" y="21442"/>
                    <a:pt x="375" y="20399"/>
                  </a:cubicBezTo>
                  <a:cubicBezTo>
                    <a:pt x="2088" y="19328"/>
                    <a:pt x="3186" y="17401"/>
                    <a:pt x="3186" y="15554"/>
                  </a:cubicBezTo>
                  <a:cubicBezTo>
                    <a:pt x="5167" y="14510"/>
                    <a:pt x="6398" y="12503"/>
                    <a:pt x="6398" y="10254"/>
                  </a:cubicBezTo>
                  <a:cubicBezTo>
                    <a:pt x="6398" y="8006"/>
                    <a:pt x="5167" y="5999"/>
                    <a:pt x="3186" y="4955"/>
                  </a:cubicBezTo>
                  <a:cubicBezTo>
                    <a:pt x="3186" y="3028"/>
                    <a:pt x="1981" y="1047"/>
                    <a:pt x="188" y="30"/>
                  </a:cubicBezTo>
                  <a:cubicBezTo>
                    <a:pt x="168" y="10"/>
                    <a:pt x="143" y="1"/>
                    <a:pt x="12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10" name="Google Shape;2910;p122"/>
            <p:cNvSpPr/>
            <p:nvPr/>
          </p:nvSpPr>
          <p:spPr>
            <a:xfrm>
              <a:off x="992900" y="2593575"/>
              <a:ext cx="160625" cy="2032875"/>
            </a:xfrm>
            <a:custGeom>
              <a:rect b="b" l="l" r="r" t="t"/>
              <a:pathLst>
                <a:path extrusionOk="0" h="81315" w="6425">
                  <a:moveTo>
                    <a:pt x="167" y="1"/>
                  </a:moveTo>
                  <a:cubicBezTo>
                    <a:pt x="120" y="1"/>
                    <a:pt x="67" y="26"/>
                    <a:pt x="27" y="65"/>
                  </a:cubicBezTo>
                  <a:cubicBezTo>
                    <a:pt x="27" y="92"/>
                    <a:pt x="27" y="118"/>
                    <a:pt x="27" y="118"/>
                  </a:cubicBezTo>
                  <a:cubicBezTo>
                    <a:pt x="27" y="172"/>
                    <a:pt x="54" y="225"/>
                    <a:pt x="81" y="225"/>
                  </a:cubicBezTo>
                  <a:cubicBezTo>
                    <a:pt x="1821" y="1243"/>
                    <a:pt x="2972" y="3170"/>
                    <a:pt x="2945" y="5043"/>
                  </a:cubicBezTo>
                  <a:cubicBezTo>
                    <a:pt x="2945" y="5070"/>
                    <a:pt x="2972" y="5124"/>
                    <a:pt x="2998" y="5150"/>
                  </a:cubicBezTo>
                  <a:cubicBezTo>
                    <a:pt x="4952" y="6141"/>
                    <a:pt x="6157" y="8095"/>
                    <a:pt x="6157" y="10263"/>
                  </a:cubicBezTo>
                  <a:cubicBezTo>
                    <a:pt x="6157" y="12431"/>
                    <a:pt x="4952" y="14384"/>
                    <a:pt x="2998" y="15375"/>
                  </a:cubicBezTo>
                  <a:cubicBezTo>
                    <a:pt x="2972" y="15402"/>
                    <a:pt x="2945" y="15428"/>
                    <a:pt x="2945" y="15482"/>
                  </a:cubicBezTo>
                  <a:cubicBezTo>
                    <a:pt x="2998" y="17329"/>
                    <a:pt x="1847" y="19256"/>
                    <a:pt x="108" y="20273"/>
                  </a:cubicBezTo>
                  <a:cubicBezTo>
                    <a:pt x="54" y="20300"/>
                    <a:pt x="27" y="20326"/>
                    <a:pt x="27" y="20353"/>
                  </a:cubicBezTo>
                  <a:cubicBezTo>
                    <a:pt x="1" y="20407"/>
                    <a:pt x="27" y="20460"/>
                    <a:pt x="81" y="20514"/>
                  </a:cubicBezTo>
                  <a:cubicBezTo>
                    <a:pt x="1794" y="21504"/>
                    <a:pt x="2865" y="23297"/>
                    <a:pt x="2945" y="25305"/>
                  </a:cubicBezTo>
                  <a:cubicBezTo>
                    <a:pt x="2945" y="25358"/>
                    <a:pt x="2972" y="25385"/>
                    <a:pt x="2998" y="25412"/>
                  </a:cubicBezTo>
                  <a:cubicBezTo>
                    <a:pt x="4952" y="26402"/>
                    <a:pt x="6157" y="28356"/>
                    <a:pt x="6157" y="30524"/>
                  </a:cubicBezTo>
                  <a:cubicBezTo>
                    <a:pt x="6157" y="32692"/>
                    <a:pt x="4952" y="34646"/>
                    <a:pt x="2998" y="35636"/>
                  </a:cubicBezTo>
                  <a:cubicBezTo>
                    <a:pt x="2972" y="35663"/>
                    <a:pt x="2945" y="35717"/>
                    <a:pt x="2945" y="35770"/>
                  </a:cubicBezTo>
                  <a:cubicBezTo>
                    <a:pt x="3105" y="37831"/>
                    <a:pt x="1633" y="39651"/>
                    <a:pt x="108" y="40535"/>
                  </a:cubicBezTo>
                  <a:cubicBezTo>
                    <a:pt x="54" y="40561"/>
                    <a:pt x="27" y="40588"/>
                    <a:pt x="27" y="40615"/>
                  </a:cubicBezTo>
                  <a:cubicBezTo>
                    <a:pt x="1" y="40668"/>
                    <a:pt x="27" y="40749"/>
                    <a:pt x="81" y="40775"/>
                  </a:cubicBezTo>
                  <a:cubicBezTo>
                    <a:pt x="1821" y="41766"/>
                    <a:pt x="2945" y="43639"/>
                    <a:pt x="2945" y="45540"/>
                  </a:cubicBezTo>
                  <a:cubicBezTo>
                    <a:pt x="2945" y="45540"/>
                    <a:pt x="2945" y="45566"/>
                    <a:pt x="2945" y="45566"/>
                  </a:cubicBezTo>
                  <a:cubicBezTo>
                    <a:pt x="2918" y="45620"/>
                    <a:pt x="2972" y="45674"/>
                    <a:pt x="2998" y="45674"/>
                  </a:cubicBezTo>
                  <a:cubicBezTo>
                    <a:pt x="4952" y="46664"/>
                    <a:pt x="6157" y="48618"/>
                    <a:pt x="6157" y="50786"/>
                  </a:cubicBezTo>
                  <a:cubicBezTo>
                    <a:pt x="6157" y="52954"/>
                    <a:pt x="4952" y="54934"/>
                    <a:pt x="2998" y="55898"/>
                  </a:cubicBezTo>
                  <a:cubicBezTo>
                    <a:pt x="2972" y="55925"/>
                    <a:pt x="2945" y="55952"/>
                    <a:pt x="2945" y="56005"/>
                  </a:cubicBezTo>
                  <a:cubicBezTo>
                    <a:pt x="2891" y="58012"/>
                    <a:pt x="1821" y="59806"/>
                    <a:pt x="108" y="60796"/>
                  </a:cubicBezTo>
                  <a:cubicBezTo>
                    <a:pt x="54" y="60823"/>
                    <a:pt x="27" y="60850"/>
                    <a:pt x="27" y="60903"/>
                  </a:cubicBezTo>
                  <a:cubicBezTo>
                    <a:pt x="1" y="60957"/>
                    <a:pt x="27" y="61010"/>
                    <a:pt x="81" y="61037"/>
                  </a:cubicBezTo>
                  <a:cubicBezTo>
                    <a:pt x="1821" y="62054"/>
                    <a:pt x="2891" y="63847"/>
                    <a:pt x="2945" y="65828"/>
                  </a:cubicBezTo>
                  <a:cubicBezTo>
                    <a:pt x="2945" y="65882"/>
                    <a:pt x="2972" y="65935"/>
                    <a:pt x="2998" y="65962"/>
                  </a:cubicBezTo>
                  <a:cubicBezTo>
                    <a:pt x="4952" y="66925"/>
                    <a:pt x="6157" y="68879"/>
                    <a:pt x="6157" y="71047"/>
                  </a:cubicBezTo>
                  <a:cubicBezTo>
                    <a:pt x="6157" y="73242"/>
                    <a:pt x="4952" y="75196"/>
                    <a:pt x="2998" y="76160"/>
                  </a:cubicBezTo>
                  <a:cubicBezTo>
                    <a:pt x="2972" y="76186"/>
                    <a:pt x="2945" y="76240"/>
                    <a:pt x="2945" y="76267"/>
                  </a:cubicBezTo>
                  <a:cubicBezTo>
                    <a:pt x="2891" y="78274"/>
                    <a:pt x="1821" y="80067"/>
                    <a:pt x="81" y="81084"/>
                  </a:cubicBezTo>
                  <a:cubicBezTo>
                    <a:pt x="27" y="81111"/>
                    <a:pt x="1" y="81191"/>
                    <a:pt x="27" y="81245"/>
                  </a:cubicBezTo>
                  <a:cubicBezTo>
                    <a:pt x="61" y="81296"/>
                    <a:pt x="106" y="81315"/>
                    <a:pt x="148" y="81315"/>
                  </a:cubicBezTo>
                  <a:cubicBezTo>
                    <a:pt x="172" y="81315"/>
                    <a:pt x="195" y="81308"/>
                    <a:pt x="215" y="81299"/>
                  </a:cubicBezTo>
                  <a:cubicBezTo>
                    <a:pt x="2008" y="80255"/>
                    <a:pt x="3105" y="78408"/>
                    <a:pt x="3186" y="76347"/>
                  </a:cubicBezTo>
                  <a:cubicBezTo>
                    <a:pt x="5193" y="75330"/>
                    <a:pt x="6424" y="73296"/>
                    <a:pt x="6424" y="71047"/>
                  </a:cubicBezTo>
                  <a:cubicBezTo>
                    <a:pt x="6424" y="68826"/>
                    <a:pt x="5193" y="66792"/>
                    <a:pt x="3186" y="65748"/>
                  </a:cubicBezTo>
                  <a:cubicBezTo>
                    <a:pt x="3105" y="63767"/>
                    <a:pt x="2088" y="61974"/>
                    <a:pt x="402" y="60930"/>
                  </a:cubicBezTo>
                  <a:cubicBezTo>
                    <a:pt x="2088" y="59859"/>
                    <a:pt x="3105" y="58093"/>
                    <a:pt x="3186" y="56085"/>
                  </a:cubicBezTo>
                  <a:cubicBezTo>
                    <a:pt x="5193" y="55068"/>
                    <a:pt x="6424" y="53034"/>
                    <a:pt x="6424" y="50786"/>
                  </a:cubicBezTo>
                  <a:cubicBezTo>
                    <a:pt x="6424" y="48537"/>
                    <a:pt x="5193" y="46530"/>
                    <a:pt x="3186" y="45486"/>
                  </a:cubicBezTo>
                  <a:cubicBezTo>
                    <a:pt x="3159" y="43586"/>
                    <a:pt x="2088" y="41739"/>
                    <a:pt x="402" y="40668"/>
                  </a:cubicBezTo>
                  <a:cubicBezTo>
                    <a:pt x="1901" y="39705"/>
                    <a:pt x="3320" y="37885"/>
                    <a:pt x="3186" y="35824"/>
                  </a:cubicBezTo>
                  <a:cubicBezTo>
                    <a:pt x="5193" y="34780"/>
                    <a:pt x="6424" y="32772"/>
                    <a:pt x="6424" y="30524"/>
                  </a:cubicBezTo>
                  <a:cubicBezTo>
                    <a:pt x="6424" y="28276"/>
                    <a:pt x="5193" y="26268"/>
                    <a:pt x="3186" y="25225"/>
                  </a:cubicBezTo>
                  <a:cubicBezTo>
                    <a:pt x="3105" y="23244"/>
                    <a:pt x="2062" y="21451"/>
                    <a:pt x="402" y="20407"/>
                  </a:cubicBezTo>
                  <a:cubicBezTo>
                    <a:pt x="2088" y="19336"/>
                    <a:pt x="3186" y="17436"/>
                    <a:pt x="3186" y="15616"/>
                  </a:cubicBezTo>
                  <a:cubicBezTo>
                    <a:pt x="3186" y="15589"/>
                    <a:pt x="3186" y="15562"/>
                    <a:pt x="3186" y="15562"/>
                  </a:cubicBezTo>
                  <a:cubicBezTo>
                    <a:pt x="5193" y="14518"/>
                    <a:pt x="6424" y="12511"/>
                    <a:pt x="6424" y="10263"/>
                  </a:cubicBezTo>
                  <a:cubicBezTo>
                    <a:pt x="6424" y="8014"/>
                    <a:pt x="5193" y="6007"/>
                    <a:pt x="3186" y="4963"/>
                  </a:cubicBezTo>
                  <a:cubicBezTo>
                    <a:pt x="3186" y="3036"/>
                    <a:pt x="2008" y="1055"/>
                    <a:pt x="215" y="11"/>
                  </a:cubicBezTo>
                  <a:cubicBezTo>
                    <a:pt x="200" y="4"/>
                    <a:pt x="184" y="1"/>
                    <a:pt x="16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11" name="Google Shape;2911;p122"/>
            <p:cNvSpPr/>
            <p:nvPr/>
          </p:nvSpPr>
          <p:spPr>
            <a:xfrm>
              <a:off x="839675" y="2845375"/>
              <a:ext cx="159950" cy="2032675"/>
            </a:xfrm>
            <a:custGeom>
              <a:rect b="b" l="l" r="r" t="t"/>
              <a:pathLst>
                <a:path extrusionOk="0" h="81307" w="6398">
                  <a:moveTo>
                    <a:pt x="119" y="1"/>
                  </a:moveTo>
                  <a:cubicBezTo>
                    <a:pt x="81" y="1"/>
                    <a:pt x="44" y="24"/>
                    <a:pt x="27" y="57"/>
                  </a:cubicBezTo>
                  <a:cubicBezTo>
                    <a:pt x="0" y="84"/>
                    <a:pt x="0" y="110"/>
                    <a:pt x="0" y="137"/>
                  </a:cubicBezTo>
                  <a:cubicBezTo>
                    <a:pt x="0" y="164"/>
                    <a:pt x="27" y="217"/>
                    <a:pt x="54" y="244"/>
                  </a:cubicBezTo>
                  <a:cubicBezTo>
                    <a:pt x="1794" y="1234"/>
                    <a:pt x="2971" y="3162"/>
                    <a:pt x="2918" y="5035"/>
                  </a:cubicBezTo>
                  <a:cubicBezTo>
                    <a:pt x="2918" y="5089"/>
                    <a:pt x="2945" y="5142"/>
                    <a:pt x="2998" y="5142"/>
                  </a:cubicBezTo>
                  <a:cubicBezTo>
                    <a:pt x="4925" y="6133"/>
                    <a:pt x="6156" y="8086"/>
                    <a:pt x="6156" y="10254"/>
                  </a:cubicBezTo>
                  <a:cubicBezTo>
                    <a:pt x="6156" y="12422"/>
                    <a:pt x="4925" y="14376"/>
                    <a:pt x="2998" y="15367"/>
                  </a:cubicBezTo>
                  <a:cubicBezTo>
                    <a:pt x="2945" y="15393"/>
                    <a:pt x="2918" y="15420"/>
                    <a:pt x="2918" y="15474"/>
                  </a:cubicBezTo>
                  <a:cubicBezTo>
                    <a:pt x="2971" y="17321"/>
                    <a:pt x="1847" y="19248"/>
                    <a:pt x="81" y="20265"/>
                  </a:cubicBezTo>
                  <a:cubicBezTo>
                    <a:pt x="54" y="20292"/>
                    <a:pt x="27" y="20318"/>
                    <a:pt x="0" y="20345"/>
                  </a:cubicBezTo>
                  <a:cubicBezTo>
                    <a:pt x="0" y="20425"/>
                    <a:pt x="27" y="20479"/>
                    <a:pt x="54" y="20506"/>
                  </a:cubicBezTo>
                  <a:cubicBezTo>
                    <a:pt x="1794" y="21496"/>
                    <a:pt x="2864" y="23289"/>
                    <a:pt x="2918" y="25297"/>
                  </a:cubicBezTo>
                  <a:cubicBezTo>
                    <a:pt x="2918" y="25350"/>
                    <a:pt x="2945" y="25404"/>
                    <a:pt x="2998" y="25404"/>
                  </a:cubicBezTo>
                  <a:cubicBezTo>
                    <a:pt x="4925" y="26394"/>
                    <a:pt x="6156" y="28348"/>
                    <a:pt x="6156" y="30516"/>
                  </a:cubicBezTo>
                  <a:cubicBezTo>
                    <a:pt x="6156" y="32684"/>
                    <a:pt x="4925" y="34665"/>
                    <a:pt x="2998" y="35628"/>
                  </a:cubicBezTo>
                  <a:cubicBezTo>
                    <a:pt x="2945" y="35655"/>
                    <a:pt x="2918" y="35709"/>
                    <a:pt x="2918" y="35762"/>
                  </a:cubicBezTo>
                  <a:cubicBezTo>
                    <a:pt x="3078" y="37823"/>
                    <a:pt x="1606" y="39643"/>
                    <a:pt x="81" y="40526"/>
                  </a:cubicBezTo>
                  <a:cubicBezTo>
                    <a:pt x="54" y="40553"/>
                    <a:pt x="27" y="40580"/>
                    <a:pt x="0" y="40633"/>
                  </a:cubicBezTo>
                  <a:cubicBezTo>
                    <a:pt x="0" y="40687"/>
                    <a:pt x="27" y="40741"/>
                    <a:pt x="54" y="40767"/>
                  </a:cubicBezTo>
                  <a:cubicBezTo>
                    <a:pt x="1794" y="41784"/>
                    <a:pt x="2918" y="43631"/>
                    <a:pt x="2918" y="45532"/>
                  </a:cubicBezTo>
                  <a:cubicBezTo>
                    <a:pt x="2918" y="45558"/>
                    <a:pt x="2918" y="45558"/>
                    <a:pt x="2918" y="45558"/>
                  </a:cubicBezTo>
                  <a:cubicBezTo>
                    <a:pt x="2918" y="45612"/>
                    <a:pt x="2945" y="45665"/>
                    <a:pt x="2998" y="45692"/>
                  </a:cubicBezTo>
                  <a:cubicBezTo>
                    <a:pt x="4925" y="46656"/>
                    <a:pt x="6156" y="48610"/>
                    <a:pt x="6156" y="50778"/>
                  </a:cubicBezTo>
                  <a:cubicBezTo>
                    <a:pt x="6156" y="52972"/>
                    <a:pt x="4925" y="54926"/>
                    <a:pt x="2998" y="55890"/>
                  </a:cubicBezTo>
                  <a:cubicBezTo>
                    <a:pt x="2945" y="55917"/>
                    <a:pt x="2918" y="55970"/>
                    <a:pt x="2918" y="55997"/>
                  </a:cubicBezTo>
                  <a:cubicBezTo>
                    <a:pt x="2864" y="58004"/>
                    <a:pt x="1820" y="59798"/>
                    <a:pt x="81" y="60815"/>
                  </a:cubicBezTo>
                  <a:cubicBezTo>
                    <a:pt x="54" y="60815"/>
                    <a:pt x="27" y="60841"/>
                    <a:pt x="0" y="60895"/>
                  </a:cubicBezTo>
                  <a:cubicBezTo>
                    <a:pt x="0" y="60949"/>
                    <a:pt x="27" y="61002"/>
                    <a:pt x="54" y="61029"/>
                  </a:cubicBezTo>
                  <a:cubicBezTo>
                    <a:pt x="1794" y="62046"/>
                    <a:pt x="2864" y="63839"/>
                    <a:pt x="2918" y="65847"/>
                  </a:cubicBezTo>
                  <a:cubicBezTo>
                    <a:pt x="2918" y="65873"/>
                    <a:pt x="2945" y="65927"/>
                    <a:pt x="2998" y="65954"/>
                  </a:cubicBezTo>
                  <a:cubicBezTo>
                    <a:pt x="4925" y="66917"/>
                    <a:pt x="6156" y="68871"/>
                    <a:pt x="6156" y="71066"/>
                  </a:cubicBezTo>
                  <a:cubicBezTo>
                    <a:pt x="6156" y="73234"/>
                    <a:pt x="4925" y="75188"/>
                    <a:pt x="2998" y="76151"/>
                  </a:cubicBezTo>
                  <a:cubicBezTo>
                    <a:pt x="2945" y="76178"/>
                    <a:pt x="2918" y="76232"/>
                    <a:pt x="2918" y="76285"/>
                  </a:cubicBezTo>
                  <a:cubicBezTo>
                    <a:pt x="2864" y="78266"/>
                    <a:pt x="1794" y="80059"/>
                    <a:pt x="81" y="81076"/>
                  </a:cubicBezTo>
                  <a:cubicBezTo>
                    <a:pt x="0" y="81103"/>
                    <a:pt x="0" y="81183"/>
                    <a:pt x="27" y="81237"/>
                  </a:cubicBezTo>
                  <a:cubicBezTo>
                    <a:pt x="44" y="81288"/>
                    <a:pt x="83" y="81306"/>
                    <a:pt x="122" y="81306"/>
                  </a:cubicBezTo>
                  <a:cubicBezTo>
                    <a:pt x="145" y="81306"/>
                    <a:pt x="168" y="81300"/>
                    <a:pt x="188" y="81290"/>
                  </a:cubicBezTo>
                  <a:cubicBezTo>
                    <a:pt x="1981" y="80247"/>
                    <a:pt x="3105" y="78400"/>
                    <a:pt x="3159" y="76366"/>
                  </a:cubicBezTo>
                  <a:cubicBezTo>
                    <a:pt x="5166" y="75322"/>
                    <a:pt x="6397" y="73288"/>
                    <a:pt x="6397" y="71066"/>
                  </a:cubicBezTo>
                  <a:cubicBezTo>
                    <a:pt x="6397" y="68818"/>
                    <a:pt x="5166" y="66783"/>
                    <a:pt x="3159" y="65766"/>
                  </a:cubicBezTo>
                  <a:cubicBezTo>
                    <a:pt x="3105" y="63759"/>
                    <a:pt x="2061" y="61992"/>
                    <a:pt x="375" y="60922"/>
                  </a:cubicBezTo>
                  <a:cubicBezTo>
                    <a:pt x="2061" y="59878"/>
                    <a:pt x="3105" y="58085"/>
                    <a:pt x="3159" y="56077"/>
                  </a:cubicBezTo>
                  <a:cubicBezTo>
                    <a:pt x="5166" y="55060"/>
                    <a:pt x="6397" y="53026"/>
                    <a:pt x="6397" y="50778"/>
                  </a:cubicBezTo>
                  <a:cubicBezTo>
                    <a:pt x="6397" y="48556"/>
                    <a:pt x="5166" y="46522"/>
                    <a:pt x="3159" y="45505"/>
                  </a:cubicBezTo>
                  <a:cubicBezTo>
                    <a:pt x="3159" y="43604"/>
                    <a:pt x="2061" y="41731"/>
                    <a:pt x="375" y="40660"/>
                  </a:cubicBezTo>
                  <a:cubicBezTo>
                    <a:pt x="1901" y="39697"/>
                    <a:pt x="3292" y="37877"/>
                    <a:pt x="3185" y="35816"/>
                  </a:cubicBezTo>
                  <a:cubicBezTo>
                    <a:pt x="5166" y="34799"/>
                    <a:pt x="6397" y="32764"/>
                    <a:pt x="6397" y="30516"/>
                  </a:cubicBezTo>
                  <a:cubicBezTo>
                    <a:pt x="6397" y="28268"/>
                    <a:pt x="5166" y="26260"/>
                    <a:pt x="3159" y="25216"/>
                  </a:cubicBezTo>
                  <a:cubicBezTo>
                    <a:pt x="3078" y="23236"/>
                    <a:pt x="2035" y="21442"/>
                    <a:pt x="375" y="20399"/>
                  </a:cubicBezTo>
                  <a:cubicBezTo>
                    <a:pt x="2061" y="19328"/>
                    <a:pt x="3159" y="17454"/>
                    <a:pt x="3159" y="15608"/>
                  </a:cubicBezTo>
                  <a:cubicBezTo>
                    <a:pt x="3159" y="15581"/>
                    <a:pt x="3159" y="15581"/>
                    <a:pt x="3159" y="15554"/>
                  </a:cubicBezTo>
                  <a:cubicBezTo>
                    <a:pt x="5166" y="14510"/>
                    <a:pt x="6397" y="12503"/>
                    <a:pt x="6397" y="10254"/>
                  </a:cubicBezTo>
                  <a:cubicBezTo>
                    <a:pt x="6397" y="8006"/>
                    <a:pt x="5166" y="5999"/>
                    <a:pt x="3159" y="4955"/>
                  </a:cubicBezTo>
                  <a:cubicBezTo>
                    <a:pt x="3159" y="3028"/>
                    <a:pt x="1981" y="1047"/>
                    <a:pt x="188" y="30"/>
                  </a:cubicBezTo>
                  <a:cubicBezTo>
                    <a:pt x="167" y="10"/>
                    <a:pt x="143" y="1"/>
                    <a:pt x="11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12" name="Google Shape;2912;p122"/>
            <p:cNvSpPr/>
            <p:nvPr/>
          </p:nvSpPr>
          <p:spPr>
            <a:xfrm>
              <a:off x="685775" y="2593575"/>
              <a:ext cx="159950" cy="2032875"/>
            </a:xfrm>
            <a:custGeom>
              <a:rect b="b" l="l" r="r" t="t"/>
              <a:pathLst>
                <a:path extrusionOk="0" h="81315" w="6398">
                  <a:moveTo>
                    <a:pt x="140" y="1"/>
                  </a:moveTo>
                  <a:cubicBezTo>
                    <a:pt x="95" y="1"/>
                    <a:pt x="47" y="26"/>
                    <a:pt x="27" y="65"/>
                  </a:cubicBezTo>
                  <a:cubicBezTo>
                    <a:pt x="27" y="92"/>
                    <a:pt x="0" y="118"/>
                    <a:pt x="0" y="118"/>
                  </a:cubicBezTo>
                  <a:cubicBezTo>
                    <a:pt x="0" y="172"/>
                    <a:pt x="27" y="225"/>
                    <a:pt x="81" y="225"/>
                  </a:cubicBezTo>
                  <a:cubicBezTo>
                    <a:pt x="1820" y="1243"/>
                    <a:pt x="2944" y="3170"/>
                    <a:pt x="2918" y="5043"/>
                  </a:cubicBezTo>
                  <a:cubicBezTo>
                    <a:pt x="2918" y="5070"/>
                    <a:pt x="2944" y="5124"/>
                    <a:pt x="2998" y="5150"/>
                  </a:cubicBezTo>
                  <a:cubicBezTo>
                    <a:pt x="4952" y="6141"/>
                    <a:pt x="6156" y="8095"/>
                    <a:pt x="6156" y="10263"/>
                  </a:cubicBezTo>
                  <a:cubicBezTo>
                    <a:pt x="6156" y="12431"/>
                    <a:pt x="4952" y="14384"/>
                    <a:pt x="2998" y="15375"/>
                  </a:cubicBezTo>
                  <a:cubicBezTo>
                    <a:pt x="2944" y="15402"/>
                    <a:pt x="2918" y="15428"/>
                    <a:pt x="2918" y="15482"/>
                  </a:cubicBezTo>
                  <a:cubicBezTo>
                    <a:pt x="2998" y="17329"/>
                    <a:pt x="1847" y="19256"/>
                    <a:pt x="81" y="20273"/>
                  </a:cubicBezTo>
                  <a:cubicBezTo>
                    <a:pt x="54" y="20300"/>
                    <a:pt x="27" y="20326"/>
                    <a:pt x="27" y="20353"/>
                  </a:cubicBezTo>
                  <a:cubicBezTo>
                    <a:pt x="0" y="20407"/>
                    <a:pt x="27" y="20460"/>
                    <a:pt x="81" y="20514"/>
                  </a:cubicBezTo>
                  <a:cubicBezTo>
                    <a:pt x="1794" y="21504"/>
                    <a:pt x="2864" y="23297"/>
                    <a:pt x="2918" y="25305"/>
                  </a:cubicBezTo>
                  <a:cubicBezTo>
                    <a:pt x="2918" y="25358"/>
                    <a:pt x="2944" y="25385"/>
                    <a:pt x="2998" y="25412"/>
                  </a:cubicBezTo>
                  <a:cubicBezTo>
                    <a:pt x="4952" y="26402"/>
                    <a:pt x="6156" y="28356"/>
                    <a:pt x="6156" y="30524"/>
                  </a:cubicBezTo>
                  <a:cubicBezTo>
                    <a:pt x="6156" y="32692"/>
                    <a:pt x="4952" y="34646"/>
                    <a:pt x="2998" y="35636"/>
                  </a:cubicBezTo>
                  <a:cubicBezTo>
                    <a:pt x="2944" y="35663"/>
                    <a:pt x="2918" y="35717"/>
                    <a:pt x="2918" y="35770"/>
                  </a:cubicBezTo>
                  <a:cubicBezTo>
                    <a:pt x="3078" y="37831"/>
                    <a:pt x="1633" y="39651"/>
                    <a:pt x="81" y="40535"/>
                  </a:cubicBezTo>
                  <a:cubicBezTo>
                    <a:pt x="54" y="40561"/>
                    <a:pt x="27" y="40588"/>
                    <a:pt x="27" y="40615"/>
                  </a:cubicBezTo>
                  <a:cubicBezTo>
                    <a:pt x="0" y="40668"/>
                    <a:pt x="27" y="40749"/>
                    <a:pt x="81" y="40775"/>
                  </a:cubicBezTo>
                  <a:cubicBezTo>
                    <a:pt x="1820" y="41766"/>
                    <a:pt x="2918" y="43639"/>
                    <a:pt x="2918" y="45540"/>
                  </a:cubicBezTo>
                  <a:lnTo>
                    <a:pt x="2918" y="45566"/>
                  </a:lnTo>
                  <a:cubicBezTo>
                    <a:pt x="2918" y="45620"/>
                    <a:pt x="2944" y="45674"/>
                    <a:pt x="2998" y="45674"/>
                  </a:cubicBezTo>
                  <a:cubicBezTo>
                    <a:pt x="4952" y="46664"/>
                    <a:pt x="6156" y="48618"/>
                    <a:pt x="6156" y="50786"/>
                  </a:cubicBezTo>
                  <a:cubicBezTo>
                    <a:pt x="6156" y="52954"/>
                    <a:pt x="4952" y="54934"/>
                    <a:pt x="2998" y="55898"/>
                  </a:cubicBezTo>
                  <a:cubicBezTo>
                    <a:pt x="2944" y="55925"/>
                    <a:pt x="2918" y="55952"/>
                    <a:pt x="2918" y="56005"/>
                  </a:cubicBezTo>
                  <a:cubicBezTo>
                    <a:pt x="2891" y="58012"/>
                    <a:pt x="1820" y="59806"/>
                    <a:pt x="81" y="60796"/>
                  </a:cubicBezTo>
                  <a:cubicBezTo>
                    <a:pt x="54" y="60823"/>
                    <a:pt x="27" y="60850"/>
                    <a:pt x="27" y="60903"/>
                  </a:cubicBezTo>
                  <a:cubicBezTo>
                    <a:pt x="0" y="60957"/>
                    <a:pt x="27" y="61010"/>
                    <a:pt x="81" y="61037"/>
                  </a:cubicBezTo>
                  <a:cubicBezTo>
                    <a:pt x="1820" y="62054"/>
                    <a:pt x="2891" y="63847"/>
                    <a:pt x="2918" y="65828"/>
                  </a:cubicBezTo>
                  <a:cubicBezTo>
                    <a:pt x="2918" y="65882"/>
                    <a:pt x="2944" y="65935"/>
                    <a:pt x="2998" y="65962"/>
                  </a:cubicBezTo>
                  <a:cubicBezTo>
                    <a:pt x="4952" y="66925"/>
                    <a:pt x="6156" y="68879"/>
                    <a:pt x="6156" y="71047"/>
                  </a:cubicBezTo>
                  <a:cubicBezTo>
                    <a:pt x="6156" y="73242"/>
                    <a:pt x="4952" y="75196"/>
                    <a:pt x="2998" y="76160"/>
                  </a:cubicBezTo>
                  <a:cubicBezTo>
                    <a:pt x="2944" y="76186"/>
                    <a:pt x="2918" y="76240"/>
                    <a:pt x="2918" y="76267"/>
                  </a:cubicBezTo>
                  <a:cubicBezTo>
                    <a:pt x="2891" y="78274"/>
                    <a:pt x="1820" y="80067"/>
                    <a:pt x="81" y="81084"/>
                  </a:cubicBezTo>
                  <a:cubicBezTo>
                    <a:pt x="27" y="81111"/>
                    <a:pt x="0" y="81191"/>
                    <a:pt x="27" y="81245"/>
                  </a:cubicBezTo>
                  <a:cubicBezTo>
                    <a:pt x="61" y="81296"/>
                    <a:pt x="95" y="81315"/>
                    <a:pt x="136" y="81315"/>
                  </a:cubicBezTo>
                  <a:cubicBezTo>
                    <a:pt x="159" y="81315"/>
                    <a:pt x="185" y="81308"/>
                    <a:pt x="214" y="81299"/>
                  </a:cubicBezTo>
                  <a:cubicBezTo>
                    <a:pt x="2008" y="80255"/>
                    <a:pt x="3105" y="78408"/>
                    <a:pt x="3185" y="76347"/>
                  </a:cubicBezTo>
                  <a:cubicBezTo>
                    <a:pt x="5166" y="75330"/>
                    <a:pt x="6397" y="73296"/>
                    <a:pt x="6397" y="71047"/>
                  </a:cubicBezTo>
                  <a:cubicBezTo>
                    <a:pt x="6397" y="68826"/>
                    <a:pt x="5166" y="66792"/>
                    <a:pt x="3185" y="65748"/>
                  </a:cubicBezTo>
                  <a:cubicBezTo>
                    <a:pt x="3105" y="63767"/>
                    <a:pt x="2061" y="61974"/>
                    <a:pt x="375" y="60930"/>
                  </a:cubicBezTo>
                  <a:cubicBezTo>
                    <a:pt x="2061" y="59859"/>
                    <a:pt x="3105" y="58093"/>
                    <a:pt x="3185" y="56085"/>
                  </a:cubicBezTo>
                  <a:cubicBezTo>
                    <a:pt x="5166" y="55068"/>
                    <a:pt x="6397" y="53034"/>
                    <a:pt x="6397" y="50786"/>
                  </a:cubicBezTo>
                  <a:cubicBezTo>
                    <a:pt x="6397" y="48537"/>
                    <a:pt x="5166" y="46530"/>
                    <a:pt x="3185" y="45486"/>
                  </a:cubicBezTo>
                  <a:cubicBezTo>
                    <a:pt x="3159" y="43586"/>
                    <a:pt x="2088" y="41739"/>
                    <a:pt x="375" y="40668"/>
                  </a:cubicBezTo>
                  <a:cubicBezTo>
                    <a:pt x="1901" y="39705"/>
                    <a:pt x="3292" y="37885"/>
                    <a:pt x="3185" y="35824"/>
                  </a:cubicBezTo>
                  <a:cubicBezTo>
                    <a:pt x="5166" y="34780"/>
                    <a:pt x="6397" y="32772"/>
                    <a:pt x="6397" y="30524"/>
                  </a:cubicBezTo>
                  <a:cubicBezTo>
                    <a:pt x="6397" y="28276"/>
                    <a:pt x="5166" y="26268"/>
                    <a:pt x="3185" y="25225"/>
                  </a:cubicBezTo>
                  <a:cubicBezTo>
                    <a:pt x="3078" y="23244"/>
                    <a:pt x="2061" y="21451"/>
                    <a:pt x="375" y="20407"/>
                  </a:cubicBezTo>
                  <a:cubicBezTo>
                    <a:pt x="2088" y="19336"/>
                    <a:pt x="3185" y="17436"/>
                    <a:pt x="3185" y="15616"/>
                  </a:cubicBezTo>
                  <a:cubicBezTo>
                    <a:pt x="3185" y="15589"/>
                    <a:pt x="3185" y="15589"/>
                    <a:pt x="3185" y="15562"/>
                  </a:cubicBezTo>
                  <a:cubicBezTo>
                    <a:pt x="5166" y="14518"/>
                    <a:pt x="6397" y="12511"/>
                    <a:pt x="6397" y="10263"/>
                  </a:cubicBezTo>
                  <a:cubicBezTo>
                    <a:pt x="6397" y="8014"/>
                    <a:pt x="5166" y="6007"/>
                    <a:pt x="3185" y="4963"/>
                  </a:cubicBezTo>
                  <a:cubicBezTo>
                    <a:pt x="3185" y="3036"/>
                    <a:pt x="1981" y="1055"/>
                    <a:pt x="188" y="11"/>
                  </a:cubicBezTo>
                  <a:cubicBezTo>
                    <a:pt x="173" y="4"/>
                    <a:pt x="157" y="1"/>
                    <a:pt x="14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13" name="Google Shape;2913;p122"/>
            <p:cNvSpPr/>
            <p:nvPr/>
          </p:nvSpPr>
          <p:spPr>
            <a:xfrm>
              <a:off x="531875" y="2845375"/>
              <a:ext cx="160600" cy="2032675"/>
            </a:xfrm>
            <a:custGeom>
              <a:rect b="b" l="l" r="r" t="t"/>
              <a:pathLst>
                <a:path extrusionOk="0" h="81307" w="6424">
                  <a:moveTo>
                    <a:pt x="144" y="1"/>
                  </a:moveTo>
                  <a:cubicBezTo>
                    <a:pt x="103" y="1"/>
                    <a:pt x="60" y="24"/>
                    <a:pt x="27" y="57"/>
                  </a:cubicBezTo>
                  <a:cubicBezTo>
                    <a:pt x="27" y="84"/>
                    <a:pt x="27" y="110"/>
                    <a:pt x="27" y="137"/>
                  </a:cubicBezTo>
                  <a:cubicBezTo>
                    <a:pt x="27" y="164"/>
                    <a:pt x="54" y="217"/>
                    <a:pt x="80" y="244"/>
                  </a:cubicBezTo>
                  <a:cubicBezTo>
                    <a:pt x="1820" y="1234"/>
                    <a:pt x="2971" y="3162"/>
                    <a:pt x="2944" y="5035"/>
                  </a:cubicBezTo>
                  <a:cubicBezTo>
                    <a:pt x="2944" y="5089"/>
                    <a:pt x="2971" y="5142"/>
                    <a:pt x="2998" y="5142"/>
                  </a:cubicBezTo>
                  <a:cubicBezTo>
                    <a:pt x="4952" y="6133"/>
                    <a:pt x="6156" y="8086"/>
                    <a:pt x="6156" y="10254"/>
                  </a:cubicBezTo>
                  <a:cubicBezTo>
                    <a:pt x="6156" y="12422"/>
                    <a:pt x="4952" y="14376"/>
                    <a:pt x="2998" y="15367"/>
                  </a:cubicBezTo>
                  <a:cubicBezTo>
                    <a:pt x="2971" y="15393"/>
                    <a:pt x="2944" y="15447"/>
                    <a:pt x="2944" y="15474"/>
                  </a:cubicBezTo>
                  <a:cubicBezTo>
                    <a:pt x="2998" y="17321"/>
                    <a:pt x="1847" y="19248"/>
                    <a:pt x="107" y="20265"/>
                  </a:cubicBezTo>
                  <a:cubicBezTo>
                    <a:pt x="54" y="20292"/>
                    <a:pt x="27" y="20318"/>
                    <a:pt x="27" y="20345"/>
                  </a:cubicBezTo>
                  <a:cubicBezTo>
                    <a:pt x="0" y="20425"/>
                    <a:pt x="27" y="20479"/>
                    <a:pt x="80" y="20506"/>
                  </a:cubicBezTo>
                  <a:cubicBezTo>
                    <a:pt x="1793" y="21496"/>
                    <a:pt x="2864" y="23289"/>
                    <a:pt x="2944" y="25297"/>
                  </a:cubicBezTo>
                  <a:cubicBezTo>
                    <a:pt x="2944" y="25350"/>
                    <a:pt x="2971" y="25404"/>
                    <a:pt x="2998" y="25404"/>
                  </a:cubicBezTo>
                  <a:cubicBezTo>
                    <a:pt x="4952" y="26394"/>
                    <a:pt x="6156" y="28348"/>
                    <a:pt x="6156" y="30516"/>
                  </a:cubicBezTo>
                  <a:cubicBezTo>
                    <a:pt x="6156" y="32684"/>
                    <a:pt x="4952" y="34665"/>
                    <a:pt x="2998" y="35628"/>
                  </a:cubicBezTo>
                  <a:cubicBezTo>
                    <a:pt x="2971" y="35655"/>
                    <a:pt x="2944" y="35709"/>
                    <a:pt x="2944" y="35762"/>
                  </a:cubicBezTo>
                  <a:cubicBezTo>
                    <a:pt x="3105" y="37823"/>
                    <a:pt x="1633" y="39643"/>
                    <a:pt x="107" y="40526"/>
                  </a:cubicBezTo>
                  <a:cubicBezTo>
                    <a:pt x="54" y="40553"/>
                    <a:pt x="27" y="40580"/>
                    <a:pt x="27" y="40633"/>
                  </a:cubicBezTo>
                  <a:cubicBezTo>
                    <a:pt x="0" y="40687"/>
                    <a:pt x="27" y="40741"/>
                    <a:pt x="80" y="40767"/>
                  </a:cubicBezTo>
                  <a:cubicBezTo>
                    <a:pt x="1820" y="41784"/>
                    <a:pt x="2944" y="43631"/>
                    <a:pt x="2944" y="45532"/>
                  </a:cubicBezTo>
                  <a:lnTo>
                    <a:pt x="2944" y="45558"/>
                  </a:lnTo>
                  <a:cubicBezTo>
                    <a:pt x="2918" y="45612"/>
                    <a:pt x="2971" y="45665"/>
                    <a:pt x="2998" y="45692"/>
                  </a:cubicBezTo>
                  <a:cubicBezTo>
                    <a:pt x="4952" y="46656"/>
                    <a:pt x="6156" y="48610"/>
                    <a:pt x="6156" y="50778"/>
                  </a:cubicBezTo>
                  <a:cubicBezTo>
                    <a:pt x="6156" y="52972"/>
                    <a:pt x="4952" y="54926"/>
                    <a:pt x="2998" y="55890"/>
                  </a:cubicBezTo>
                  <a:cubicBezTo>
                    <a:pt x="2971" y="55917"/>
                    <a:pt x="2944" y="55970"/>
                    <a:pt x="2944" y="55997"/>
                  </a:cubicBezTo>
                  <a:cubicBezTo>
                    <a:pt x="2891" y="58004"/>
                    <a:pt x="1820" y="59798"/>
                    <a:pt x="107" y="60815"/>
                  </a:cubicBezTo>
                  <a:cubicBezTo>
                    <a:pt x="54" y="60815"/>
                    <a:pt x="27" y="60841"/>
                    <a:pt x="27" y="60895"/>
                  </a:cubicBezTo>
                  <a:cubicBezTo>
                    <a:pt x="0" y="60949"/>
                    <a:pt x="27" y="61002"/>
                    <a:pt x="80" y="61029"/>
                  </a:cubicBezTo>
                  <a:cubicBezTo>
                    <a:pt x="1820" y="62046"/>
                    <a:pt x="2891" y="63839"/>
                    <a:pt x="2944" y="65847"/>
                  </a:cubicBezTo>
                  <a:cubicBezTo>
                    <a:pt x="2944" y="65873"/>
                    <a:pt x="2971" y="65927"/>
                    <a:pt x="2998" y="65954"/>
                  </a:cubicBezTo>
                  <a:cubicBezTo>
                    <a:pt x="4952" y="66917"/>
                    <a:pt x="6156" y="68871"/>
                    <a:pt x="6156" y="71066"/>
                  </a:cubicBezTo>
                  <a:cubicBezTo>
                    <a:pt x="6156" y="73234"/>
                    <a:pt x="4952" y="75188"/>
                    <a:pt x="2998" y="76151"/>
                  </a:cubicBezTo>
                  <a:cubicBezTo>
                    <a:pt x="2971" y="76178"/>
                    <a:pt x="2944" y="76232"/>
                    <a:pt x="2944" y="76285"/>
                  </a:cubicBezTo>
                  <a:cubicBezTo>
                    <a:pt x="2891" y="78266"/>
                    <a:pt x="1820" y="80059"/>
                    <a:pt x="80" y="81076"/>
                  </a:cubicBezTo>
                  <a:cubicBezTo>
                    <a:pt x="27" y="81103"/>
                    <a:pt x="0" y="81183"/>
                    <a:pt x="54" y="81237"/>
                  </a:cubicBezTo>
                  <a:cubicBezTo>
                    <a:pt x="71" y="81288"/>
                    <a:pt x="109" y="81306"/>
                    <a:pt x="149" y="81306"/>
                  </a:cubicBezTo>
                  <a:cubicBezTo>
                    <a:pt x="171" y="81306"/>
                    <a:pt x="195" y="81300"/>
                    <a:pt x="214" y="81290"/>
                  </a:cubicBezTo>
                  <a:cubicBezTo>
                    <a:pt x="2008" y="80247"/>
                    <a:pt x="3105" y="78400"/>
                    <a:pt x="3185" y="76366"/>
                  </a:cubicBezTo>
                  <a:cubicBezTo>
                    <a:pt x="5193" y="75322"/>
                    <a:pt x="6424" y="73288"/>
                    <a:pt x="6424" y="71066"/>
                  </a:cubicBezTo>
                  <a:cubicBezTo>
                    <a:pt x="6424" y="68818"/>
                    <a:pt x="5193" y="66783"/>
                    <a:pt x="3185" y="65766"/>
                  </a:cubicBezTo>
                  <a:cubicBezTo>
                    <a:pt x="3105" y="63759"/>
                    <a:pt x="2088" y="61992"/>
                    <a:pt x="402" y="60922"/>
                  </a:cubicBezTo>
                  <a:cubicBezTo>
                    <a:pt x="2088" y="59878"/>
                    <a:pt x="3105" y="58085"/>
                    <a:pt x="3185" y="56077"/>
                  </a:cubicBezTo>
                  <a:cubicBezTo>
                    <a:pt x="5193" y="55060"/>
                    <a:pt x="6424" y="53026"/>
                    <a:pt x="6424" y="50778"/>
                  </a:cubicBezTo>
                  <a:cubicBezTo>
                    <a:pt x="6424" y="48556"/>
                    <a:pt x="5193" y="46522"/>
                    <a:pt x="3185" y="45505"/>
                  </a:cubicBezTo>
                  <a:cubicBezTo>
                    <a:pt x="3185" y="43604"/>
                    <a:pt x="2088" y="41731"/>
                    <a:pt x="402" y="40660"/>
                  </a:cubicBezTo>
                  <a:cubicBezTo>
                    <a:pt x="1900" y="39697"/>
                    <a:pt x="3319" y="37877"/>
                    <a:pt x="3185" y="35816"/>
                  </a:cubicBezTo>
                  <a:cubicBezTo>
                    <a:pt x="5193" y="34799"/>
                    <a:pt x="6424" y="32764"/>
                    <a:pt x="6424" y="30516"/>
                  </a:cubicBezTo>
                  <a:cubicBezTo>
                    <a:pt x="6424" y="28268"/>
                    <a:pt x="5193" y="26260"/>
                    <a:pt x="3185" y="25216"/>
                  </a:cubicBezTo>
                  <a:cubicBezTo>
                    <a:pt x="3105" y="23236"/>
                    <a:pt x="2061" y="21442"/>
                    <a:pt x="402" y="20399"/>
                  </a:cubicBezTo>
                  <a:cubicBezTo>
                    <a:pt x="2088" y="19328"/>
                    <a:pt x="3185" y="17454"/>
                    <a:pt x="3185" y="15608"/>
                  </a:cubicBezTo>
                  <a:cubicBezTo>
                    <a:pt x="3185" y="15581"/>
                    <a:pt x="3185" y="15581"/>
                    <a:pt x="3185" y="15554"/>
                  </a:cubicBezTo>
                  <a:cubicBezTo>
                    <a:pt x="5193" y="14510"/>
                    <a:pt x="6424" y="12503"/>
                    <a:pt x="6424" y="10254"/>
                  </a:cubicBezTo>
                  <a:cubicBezTo>
                    <a:pt x="6424" y="8006"/>
                    <a:pt x="5193" y="5999"/>
                    <a:pt x="3185" y="4955"/>
                  </a:cubicBezTo>
                  <a:cubicBezTo>
                    <a:pt x="3185" y="3028"/>
                    <a:pt x="2008" y="1047"/>
                    <a:pt x="214" y="30"/>
                  </a:cubicBezTo>
                  <a:cubicBezTo>
                    <a:pt x="194" y="10"/>
                    <a:pt x="169" y="1"/>
                    <a:pt x="14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14" name="Google Shape;2914;p122"/>
            <p:cNvSpPr/>
            <p:nvPr/>
          </p:nvSpPr>
          <p:spPr>
            <a:xfrm>
              <a:off x="378625" y="2593575"/>
              <a:ext cx="159950" cy="2032875"/>
            </a:xfrm>
            <a:custGeom>
              <a:rect b="b" l="l" r="r" t="t"/>
              <a:pathLst>
                <a:path extrusionOk="0" h="81315" w="6398">
                  <a:moveTo>
                    <a:pt x="141" y="1"/>
                  </a:moveTo>
                  <a:cubicBezTo>
                    <a:pt x="95" y="1"/>
                    <a:pt x="47" y="26"/>
                    <a:pt x="28" y="65"/>
                  </a:cubicBezTo>
                  <a:cubicBezTo>
                    <a:pt x="1" y="92"/>
                    <a:pt x="1" y="118"/>
                    <a:pt x="1" y="118"/>
                  </a:cubicBezTo>
                  <a:cubicBezTo>
                    <a:pt x="1" y="172"/>
                    <a:pt x="28" y="225"/>
                    <a:pt x="54" y="225"/>
                  </a:cubicBezTo>
                  <a:cubicBezTo>
                    <a:pt x="1794" y="1243"/>
                    <a:pt x="2918" y="3116"/>
                    <a:pt x="2918" y="4963"/>
                  </a:cubicBezTo>
                  <a:cubicBezTo>
                    <a:pt x="2918" y="4990"/>
                    <a:pt x="2918" y="5017"/>
                    <a:pt x="2918" y="5043"/>
                  </a:cubicBezTo>
                  <a:cubicBezTo>
                    <a:pt x="2918" y="5070"/>
                    <a:pt x="2945" y="5124"/>
                    <a:pt x="2999" y="5150"/>
                  </a:cubicBezTo>
                  <a:cubicBezTo>
                    <a:pt x="4952" y="6141"/>
                    <a:pt x="6157" y="8095"/>
                    <a:pt x="6157" y="10263"/>
                  </a:cubicBezTo>
                  <a:cubicBezTo>
                    <a:pt x="6157" y="12431"/>
                    <a:pt x="4952" y="14384"/>
                    <a:pt x="2999" y="15375"/>
                  </a:cubicBezTo>
                  <a:cubicBezTo>
                    <a:pt x="2945" y="15402"/>
                    <a:pt x="2918" y="15428"/>
                    <a:pt x="2918" y="15482"/>
                  </a:cubicBezTo>
                  <a:cubicBezTo>
                    <a:pt x="2972" y="17329"/>
                    <a:pt x="1848" y="19256"/>
                    <a:pt x="81" y="20273"/>
                  </a:cubicBezTo>
                  <a:cubicBezTo>
                    <a:pt x="54" y="20300"/>
                    <a:pt x="28" y="20326"/>
                    <a:pt x="1" y="20353"/>
                  </a:cubicBezTo>
                  <a:cubicBezTo>
                    <a:pt x="1" y="20407"/>
                    <a:pt x="28" y="20487"/>
                    <a:pt x="54" y="20514"/>
                  </a:cubicBezTo>
                  <a:cubicBezTo>
                    <a:pt x="1794" y="21504"/>
                    <a:pt x="2865" y="23297"/>
                    <a:pt x="2918" y="25305"/>
                  </a:cubicBezTo>
                  <a:cubicBezTo>
                    <a:pt x="2918" y="25358"/>
                    <a:pt x="2945" y="25412"/>
                    <a:pt x="2999" y="25412"/>
                  </a:cubicBezTo>
                  <a:cubicBezTo>
                    <a:pt x="4952" y="26402"/>
                    <a:pt x="6157" y="28356"/>
                    <a:pt x="6157" y="30524"/>
                  </a:cubicBezTo>
                  <a:cubicBezTo>
                    <a:pt x="6157" y="32692"/>
                    <a:pt x="4952" y="34646"/>
                    <a:pt x="2999" y="35636"/>
                  </a:cubicBezTo>
                  <a:cubicBezTo>
                    <a:pt x="2945" y="35663"/>
                    <a:pt x="2918" y="35717"/>
                    <a:pt x="2918" y="35770"/>
                  </a:cubicBezTo>
                  <a:cubicBezTo>
                    <a:pt x="3079" y="37831"/>
                    <a:pt x="1607" y="39651"/>
                    <a:pt x="81" y="40535"/>
                  </a:cubicBezTo>
                  <a:cubicBezTo>
                    <a:pt x="54" y="40561"/>
                    <a:pt x="28" y="40588"/>
                    <a:pt x="1" y="40615"/>
                  </a:cubicBezTo>
                  <a:cubicBezTo>
                    <a:pt x="1" y="40668"/>
                    <a:pt x="28" y="40749"/>
                    <a:pt x="54" y="40775"/>
                  </a:cubicBezTo>
                  <a:cubicBezTo>
                    <a:pt x="1794" y="41766"/>
                    <a:pt x="2918" y="43639"/>
                    <a:pt x="2918" y="45540"/>
                  </a:cubicBezTo>
                  <a:cubicBezTo>
                    <a:pt x="2918" y="45540"/>
                    <a:pt x="2918" y="45566"/>
                    <a:pt x="2918" y="45566"/>
                  </a:cubicBezTo>
                  <a:cubicBezTo>
                    <a:pt x="2918" y="45620"/>
                    <a:pt x="2945" y="45674"/>
                    <a:pt x="2999" y="45674"/>
                  </a:cubicBezTo>
                  <a:cubicBezTo>
                    <a:pt x="4952" y="46664"/>
                    <a:pt x="6157" y="48618"/>
                    <a:pt x="6157" y="50786"/>
                  </a:cubicBezTo>
                  <a:cubicBezTo>
                    <a:pt x="6157" y="52954"/>
                    <a:pt x="4952" y="54934"/>
                    <a:pt x="2999" y="55898"/>
                  </a:cubicBezTo>
                  <a:cubicBezTo>
                    <a:pt x="2945" y="55925"/>
                    <a:pt x="2918" y="55952"/>
                    <a:pt x="2918" y="56005"/>
                  </a:cubicBezTo>
                  <a:cubicBezTo>
                    <a:pt x="2865" y="58012"/>
                    <a:pt x="1821" y="59806"/>
                    <a:pt x="81" y="60796"/>
                  </a:cubicBezTo>
                  <a:cubicBezTo>
                    <a:pt x="54" y="60823"/>
                    <a:pt x="28" y="60850"/>
                    <a:pt x="1" y="60903"/>
                  </a:cubicBezTo>
                  <a:cubicBezTo>
                    <a:pt x="1" y="60957"/>
                    <a:pt x="28" y="61010"/>
                    <a:pt x="54" y="61037"/>
                  </a:cubicBezTo>
                  <a:cubicBezTo>
                    <a:pt x="1794" y="62054"/>
                    <a:pt x="2865" y="63847"/>
                    <a:pt x="2918" y="65828"/>
                  </a:cubicBezTo>
                  <a:cubicBezTo>
                    <a:pt x="2918" y="65882"/>
                    <a:pt x="2945" y="65935"/>
                    <a:pt x="2999" y="65962"/>
                  </a:cubicBezTo>
                  <a:cubicBezTo>
                    <a:pt x="4952" y="66925"/>
                    <a:pt x="6157" y="68879"/>
                    <a:pt x="6157" y="71047"/>
                  </a:cubicBezTo>
                  <a:cubicBezTo>
                    <a:pt x="6157" y="73242"/>
                    <a:pt x="4952" y="75196"/>
                    <a:pt x="2999" y="76160"/>
                  </a:cubicBezTo>
                  <a:cubicBezTo>
                    <a:pt x="2945" y="76186"/>
                    <a:pt x="2918" y="76240"/>
                    <a:pt x="2918" y="76267"/>
                  </a:cubicBezTo>
                  <a:cubicBezTo>
                    <a:pt x="2865" y="78274"/>
                    <a:pt x="1821" y="80067"/>
                    <a:pt x="81" y="81084"/>
                  </a:cubicBezTo>
                  <a:cubicBezTo>
                    <a:pt x="1" y="81111"/>
                    <a:pt x="1" y="81191"/>
                    <a:pt x="28" y="81245"/>
                  </a:cubicBezTo>
                  <a:cubicBezTo>
                    <a:pt x="45" y="81296"/>
                    <a:pt x="83" y="81315"/>
                    <a:pt x="123" y="81315"/>
                  </a:cubicBezTo>
                  <a:cubicBezTo>
                    <a:pt x="145" y="81315"/>
                    <a:pt x="169" y="81308"/>
                    <a:pt x="188" y="81299"/>
                  </a:cubicBezTo>
                  <a:cubicBezTo>
                    <a:pt x="1981" y="80255"/>
                    <a:pt x="3106" y="78408"/>
                    <a:pt x="3159" y="76347"/>
                  </a:cubicBezTo>
                  <a:cubicBezTo>
                    <a:pt x="5167" y="75330"/>
                    <a:pt x="6398" y="73296"/>
                    <a:pt x="6398" y="71047"/>
                  </a:cubicBezTo>
                  <a:cubicBezTo>
                    <a:pt x="6398" y="68826"/>
                    <a:pt x="5167" y="66792"/>
                    <a:pt x="3159" y="65748"/>
                  </a:cubicBezTo>
                  <a:cubicBezTo>
                    <a:pt x="3106" y="63767"/>
                    <a:pt x="2062" y="61974"/>
                    <a:pt x="376" y="60930"/>
                  </a:cubicBezTo>
                  <a:cubicBezTo>
                    <a:pt x="2062" y="59859"/>
                    <a:pt x="3106" y="58093"/>
                    <a:pt x="3159" y="56085"/>
                  </a:cubicBezTo>
                  <a:cubicBezTo>
                    <a:pt x="5167" y="55068"/>
                    <a:pt x="6398" y="53034"/>
                    <a:pt x="6398" y="50786"/>
                  </a:cubicBezTo>
                  <a:cubicBezTo>
                    <a:pt x="6398" y="48537"/>
                    <a:pt x="5167" y="46530"/>
                    <a:pt x="3159" y="45486"/>
                  </a:cubicBezTo>
                  <a:cubicBezTo>
                    <a:pt x="3159" y="43586"/>
                    <a:pt x="2062" y="41739"/>
                    <a:pt x="376" y="40668"/>
                  </a:cubicBezTo>
                  <a:cubicBezTo>
                    <a:pt x="1901" y="39705"/>
                    <a:pt x="3293" y="37885"/>
                    <a:pt x="3186" y="35824"/>
                  </a:cubicBezTo>
                  <a:cubicBezTo>
                    <a:pt x="5167" y="34780"/>
                    <a:pt x="6398" y="32772"/>
                    <a:pt x="6398" y="30524"/>
                  </a:cubicBezTo>
                  <a:cubicBezTo>
                    <a:pt x="6398" y="28276"/>
                    <a:pt x="5167" y="26268"/>
                    <a:pt x="3159" y="25225"/>
                  </a:cubicBezTo>
                  <a:cubicBezTo>
                    <a:pt x="3079" y="23244"/>
                    <a:pt x="2035" y="21451"/>
                    <a:pt x="376" y="20407"/>
                  </a:cubicBezTo>
                  <a:cubicBezTo>
                    <a:pt x="2062" y="19336"/>
                    <a:pt x="3186" y="17436"/>
                    <a:pt x="3186" y="15616"/>
                  </a:cubicBezTo>
                  <a:cubicBezTo>
                    <a:pt x="3186" y="15589"/>
                    <a:pt x="3186" y="15589"/>
                    <a:pt x="3186" y="15562"/>
                  </a:cubicBezTo>
                  <a:cubicBezTo>
                    <a:pt x="5167" y="14518"/>
                    <a:pt x="6398" y="12511"/>
                    <a:pt x="6398" y="10263"/>
                  </a:cubicBezTo>
                  <a:cubicBezTo>
                    <a:pt x="6398" y="8014"/>
                    <a:pt x="5167" y="6007"/>
                    <a:pt x="3186" y="4963"/>
                  </a:cubicBezTo>
                  <a:cubicBezTo>
                    <a:pt x="3186" y="3036"/>
                    <a:pt x="1981" y="1055"/>
                    <a:pt x="188" y="11"/>
                  </a:cubicBezTo>
                  <a:cubicBezTo>
                    <a:pt x="174" y="4"/>
                    <a:pt x="158" y="1"/>
                    <a:pt x="14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15" name="Google Shape;2915;p122"/>
            <p:cNvSpPr/>
            <p:nvPr/>
          </p:nvSpPr>
          <p:spPr>
            <a:xfrm>
              <a:off x="224725" y="2845375"/>
              <a:ext cx="159950" cy="2032675"/>
            </a:xfrm>
            <a:custGeom>
              <a:rect b="b" l="l" r="r" t="t"/>
              <a:pathLst>
                <a:path extrusionOk="0" h="81307" w="6398">
                  <a:moveTo>
                    <a:pt x="126" y="1"/>
                  </a:moveTo>
                  <a:cubicBezTo>
                    <a:pt x="81" y="1"/>
                    <a:pt x="44" y="24"/>
                    <a:pt x="27" y="57"/>
                  </a:cubicBezTo>
                  <a:cubicBezTo>
                    <a:pt x="27" y="84"/>
                    <a:pt x="1" y="110"/>
                    <a:pt x="1" y="137"/>
                  </a:cubicBezTo>
                  <a:cubicBezTo>
                    <a:pt x="1" y="164"/>
                    <a:pt x="27" y="217"/>
                    <a:pt x="81" y="244"/>
                  </a:cubicBezTo>
                  <a:cubicBezTo>
                    <a:pt x="1821" y="1234"/>
                    <a:pt x="2972" y="3162"/>
                    <a:pt x="2918" y="5035"/>
                  </a:cubicBezTo>
                  <a:cubicBezTo>
                    <a:pt x="2945" y="5089"/>
                    <a:pt x="2945" y="5142"/>
                    <a:pt x="2998" y="5142"/>
                  </a:cubicBezTo>
                  <a:cubicBezTo>
                    <a:pt x="4952" y="6133"/>
                    <a:pt x="6157" y="8086"/>
                    <a:pt x="6157" y="10254"/>
                  </a:cubicBezTo>
                  <a:cubicBezTo>
                    <a:pt x="6157" y="12422"/>
                    <a:pt x="4952" y="14376"/>
                    <a:pt x="2998" y="15367"/>
                  </a:cubicBezTo>
                  <a:cubicBezTo>
                    <a:pt x="2945" y="15393"/>
                    <a:pt x="2918" y="15447"/>
                    <a:pt x="2918" y="15474"/>
                  </a:cubicBezTo>
                  <a:cubicBezTo>
                    <a:pt x="2972" y="17321"/>
                    <a:pt x="1848" y="19248"/>
                    <a:pt x="108" y="20265"/>
                  </a:cubicBezTo>
                  <a:cubicBezTo>
                    <a:pt x="54" y="20292"/>
                    <a:pt x="27" y="20318"/>
                    <a:pt x="27" y="20345"/>
                  </a:cubicBezTo>
                  <a:cubicBezTo>
                    <a:pt x="1" y="20425"/>
                    <a:pt x="27" y="20479"/>
                    <a:pt x="81" y="20506"/>
                  </a:cubicBezTo>
                  <a:cubicBezTo>
                    <a:pt x="1794" y="21496"/>
                    <a:pt x="2865" y="23289"/>
                    <a:pt x="2918" y="25297"/>
                  </a:cubicBezTo>
                  <a:cubicBezTo>
                    <a:pt x="2945" y="25350"/>
                    <a:pt x="2972" y="25404"/>
                    <a:pt x="2998" y="25404"/>
                  </a:cubicBezTo>
                  <a:cubicBezTo>
                    <a:pt x="4952" y="26394"/>
                    <a:pt x="6157" y="28348"/>
                    <a:pt x="6157" y="30516"/>
                  </a:cubicBezTo>
                  <a:cubicBezTo>
                    <a:pt x="6157" y="32684"/>
                    <a:pt x="4952" y="34665"/>
                    <a:pt x="2998" y="35628"/>
                  </a:cubicBezTo>
                  <a:cubicBezTo>
                    <a:pt x="2945" y="35655"/>
                    <a:pt x="2918" y="35709"/>
                    <a:pt x="2918" y="35762"/>
                  </a:cubicBezTo>
                  <a:cubicBezTo>
                    <a:pt x="3106" y="37823"/>
                    <a:pt x="1633" y="39643"/>
                    <a:pt x="108" y="40526"/>
                  </a:cubicBezTo>
                  <a:cubicBezTo>
                    <a:pt x="54" y="40553"/>
                    <a:pt x="27" y="40580"/>
                    <a:pt x="27" y="40633"/>
                  </a:cubicBezTo>
                  <a:cubicBezTo>
                    <a:pt x="1" y="40687"/>
                    <a:pt x="27" y="40741"/>
                    <a:pt x="81" y="40767"/>
                  </a:cubicBezTo>
                  <a:cubicBezTo>
                    <a:pt x="1821" y="41784"/>
                    <a:pt x="2918" y="43631"/>
                    <a:pt x="2918" y="45532"/>
                  </a:cubicBezTo>
                  <a:cubicBezTo>
                    <a:pt x="2918" y="45558"/>
                    <a:pt x="2918" y="45558"/>
                    <a:pt x="2918" y="45558"/>
                  </a:cubicBezTo>
                  <a:cubicBezTo>
                    <a:pt x="2918" y="45612"/>
                    <a:pt x="2945" y="45665"/>
                    <a:pt x="2998" y="45692"/>
                  </a:cubicBezTo>
                  <a:cubicBezTo>
                    <a:pt x="4952" y="46656"/>
                    <a:pt x="6157" y="48610"/>
                    <a:pt x="6157" y="50778"/>
                  </a:cubicBezTo>
                  <a:cubicBezTo>
                    <a:pt x="6157" y="52972"/>
                    <a:pt x="4952" y="54926"/>
                    <a:pt x="2998" y="55890"/>
                  </a:cubicBezTo>
                  <a:cubicBezTo>
                    <a:pt x="2945" y="55917"/>
                    <a:pt x="2918" y="55970"/>
                    <a:pt x="2918" y="55997"/>
                  </a:cubicBezTo>
                  <a:cubicBezTo>
                    <a:pt x="2891" y="58004"/>
                    <a:pt x="1821" y="59798"/>
                    <a:pt x="108" y="60815"/>
                  </a:cubicBezTo>
                  <a:cubicBezTo>
                    <a:pt x="54" y="60815"/>
                    <a:pt x="27" y="60841"/>
                    <a:pt x="27" y="60895"/>
                  </a:cubicBezTo>
                  <a:cubicBezTo>
                    <a:pt x="1" y="60949"/>
                    <a:pt x="27" y="61002"/>
                    <a:pt x="81" y="61029"/>
                  </a:cubicBezTo>
                  <a:cubicBezTo>
                    <a:pt x="1821" y="62046"/>
                    <a:pt x="2891" y="63839"/>
                    <a:pt x="2918" y="65847"/>
                  </a:cubicBezTo>
                  <a:cubicBezTo>
                    <a:pt x="2918" y="65873"/>
                    <a:pt x="2945" y="65927"/>
                    <a:pt x="2998" y="65954"/>
                  </a:cubicBezTo>
                  <a:cubicBezTo>
                    <a:pt x="4952" y="66917"/>
                    <a:pt x="6157" y="68871"/>
                    <a:pt x="6157" y="71066"/>
                  </a:cubicBezTo>
                  <a:cubicBezTo>
                    <a:pt x="6157" y="73234"/>
                    <a:pt x="4952" y="75188"/>
                    <a:pt x="2998" y="76151"/>
                  </a:cubicBezTo>
                  <a:cubicBezTo>
                    <a:pt x="2945" y="76178"/>
                    <a:pt x="2918" y="76232"/>
                    <a:pt x="2918" y="76285"/>
                  </a:cubicBezTo>
                  <a:cubicBezTo>
                    <a:pt x="2891" y="78266"/>
                    <a:pt x="1821" y="80059"/>
                    <a:pt x="81" y="81076"/>
                  </a:cubicBezTo>
                  <a:cubicBezTo>
                    <a:pt x="27" y="81103"/>
                    <a:pt x="1" y="81183"/>
                    <a:pt x="27" y="81237"/>
                  </a:cubicBezTo>
                  <a:cubicBezTo>
                    <a:pt x="61" y="81288"/>
                    <a:pt x="95" y="81306"/>
                    <a:pt x="136" y="81306"/>
                  </a:cubicBezTo>
                  <a:cubicBezTo>
                    <a:pt x="160" y="81306"/>
                    <a:pt x="185" y="81300"/>
                    <a:pt x="215" y="81290"/>
                  </a:cubicBezTo>
                  <a:cubicBezTo>
                    <a:pt x="2008" y="80247"/>
                    <a:pt x="3106" y="78400"/>
                    <a:pt x="3186" y="76366"/>
                  </a:cubicBezTo>
                  <a:cubicBezTo>
                    <a:pt x="5166" y="75322"/>
                    <a:pt x="6398" y="73288"/>
                    <a:pt x="6398" y="71066"/>
                  </a:cubicBezTo>
                  <a:cubicBezTo>
                    <a:pt x="6398" y="68818"/>
                    <a:pt x="5166" y="66783"/>
                    <a:pt x="3186" y="65766"/>
                  </a:cubicBezTo>
                  <a:cubicBezTo>
                    <a:pt x="3106" y="63759"/>
                    <a:pt x="2062" y="61992"/>
                    <a:pt x="375" y="60922"/>
                  </a:cubicBezTo>
                  <a:cubicBezTo>
                    <a:pt x="2062" y="59878"/>
                    <a:pt x="3106" y="58085"/>
                    <a:pt x="3186" y="56077"/>
                  </a:cubicBezTo>
                  <a:cubicBezTo>
                    <a:pt x="5166" y="55060"/>
                    <a:pt x="6398" y="53026"/>
                    <a:pt x="6398" y="50778"/>
                  </a:cubicBezTo>
                  <a:cubicBezTo>
                    <a:pt x="6398" y="48556"/>
                    <a:pt x="5166" y="46522"/>
                    <a:pt x="3186" y="45505"/>
                  </a:cubicBezTo>
                  <a:cubicBezTo>
                    <a:pt x="3159" y="43604"/>
                    <a:pt x="2088" y="41731"/>
                    <a:pt x="375" y="40660"/>
                  </a:cubicBezTo>
                  <a:cubicBezTo>
                    <a:pt x="1901" y="39697"/>
                    <a:pt x="3293" y="37877"/>
                    <a:pt x="3186" y="35816"/>
                  </a:cubicBezTo>
                  <a:cubicBezTo>
                    <a:pt x="5166" y="34799"/>
                    <a:pt x="6398" y="32764"/>
                    <a:pt x="6398" y="30516"/>
                  </a:cubicBezTo>
                  <a:cubicBezTo>
                    <a:pt x="6398" y="28268"/>
                    <a:pt x="5166" y="26260"/>
                    <a:pt x="3186" y="25216"/>
                  </a:cubicBezTo>
                  <a:cubicBezTo>
                    <a:pt x="3079" y="23236"/>
                    <a:pt x="2062" y="21442"/>
                    <a:pt x="375" y="20399"/>
                  </a:cubicBezTo>
                  <a:cubicBezTo>
                    <a:pt x="2088" y="19328"/>
                    <a:pt x="3186" y="17454"/>
                    <a:pt x="3186" y="15608"/>
                  </a:cubicBezTo>
                  <a:cubicBezTo>
                    <a:pt x="3186" y="15581"/>
                    <a:pt x="3186" y="15581"/>
                    <a:pt x="3186" y="15554"/>
                  </a:cubicBezTo>
                  <a:cubicBezTo>
                    <a:pt x="5166" y="14510"/>
                    <a:pt x="6398" y="12503"/>
                    <a:pt x="6398" y="10254"/>
                  </a:cubicBezTo>
                  <a:cubicBezTo>
                    <a:pt x="6398" y="8006"/>
                    <a:pt x="5166" y="5999"/>
                    <a:pt x="3186" y="4955"/>
                  </a:cubicBezTo>
                  <a:cubicBezTo>
                    <a:pt x="3186" y="3028"/>
                    <a:pt x="1981" y="1047"/>
                    <a:pt x="215" y="30"/>
                  </a:cubicBezTo>
                  <a:cubicBezTo>
                    <a:pt x="184" y="10"/>
                    <a:pt x="153" y="1"/>
                    <a:pt x="12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2916" name="Google Shape;2916;p122"/>
          <p:cNvSpPr/>
          <p:nvPr/>
        </p:nvSpPr>
        <p:spPr>
          <a:xfrm flipH="1" rot="5400000">
            <a:off x="-2397294" y="-774472"/>
            <a:ext cx="5570538" cy="3629454"/>
          </a:xfrm>
          <a:custGeom>
            <a:rect b="b" l="l" r="r" t="t"/>
            <a:pathLst>
              <a:path extrusionOk="0" h="136664" w="142469">
                <a:moveTo>
                  <a:pt x="97052" y="0"/>
                </a:moveTo>
                <a:cubicBezTo>
                  <a:pt x="94985" y="0"/>
                  <a:pt x="92658" y="685"/>
                  <a:pt x="89955" y="2065"/>
                </a:cubicBezTo>
                <a:cubicBezTo>
                  <a:pt x="76197" y="9104"/>
                  <a:pt x="81149" y="14564"/>
                  <a:pt x="82755" y="40634"/>
                </a:cubicBezTo>
                <a:cubicBezTo>
                  <a:pt x="85458" y="83646"/>
                  <a:pt x="12896" y="58112"/>
                  <a:pt x="4519" y="103881"/>
                </a:cubicBezTo>
                <a:cubicBezTo>
                  <a:pt x="0" y="128495"/>
                  <a:pt x="10558" y="136664"/>
                  <a:pt x="39417" y="136664"/>
                </a:cubicBezTo>
                <a:cubicBezTo>
                  <a:pt x="47997" y="136664"/>
                  <a:pt x="58195" y="135942"/>
                  <a:pt x="70095" y="134715"/>
                </a:cubicBezTo>
                <a:cubicBezTo>
                  <a:pt x="122047" y="129389"/>
                  <a:pt x="142469" y="101392"/>
                  <a:pt x="125767" y="56907"/>
                </a:cubicBezTo>
                <a:cubicBezTo>
                  <a:pt x="111706" y="19432"/>
                  <a:pt x="108060" y="0"/>
                  <a:pt x="97052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17" name="Google Shape;2917;p122"/>
          <p:cNvSpPr/>
          <p:nvPr/>
        </p:nvSpPr>
        <p:spPr>
          <a:xfrm rot="-7977677">
            <a:off x="6626195" y="2407944"/>
            <a:ext cx="1601627" cy="1536805"/>
          </a:xfrm>
          <a:custGeom>
            <a:rect b="b" l="l" r="r" t="t"/>
            <a:pathLst>
              <a:path extrusionOk="0" h="19749" w="20582">
                <a:moveTo>
                  <a:pt x="15178" y="401"/>
                </a:moveTo>
                <a:cubicBezTo>
                  <a:pt x="11542" y="1"/>
                  <a:pt x="4470" y="1235"/>
                  <a:pt x="2235" y="7773"/>
                </a:cubicBezTo>
                <a:cubicBezTo>
                  <a:pt x="0" y="14311"/>
                  <a:pt x="7939" y="17947"/>
                  <a:pt x="11675" y="18848"/>
                </a:cubicBezTo>
                <a:cubicBezTo>
                  <a:pt x="15445" y="19748"/>
                  <a:pt x="20315" y="19448"/>
                  <a:pt x="20448" y="13477"/>
                </a:cubicBezTo>
                <a:cubicBezTo>
                  <a:pt x="20582" y="7506"/>
                  <a:pt x="18780" y="835"/>
                  <a:pt x="15178" y="40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18" name="Google Shape;2918;p122"/>
          <p:cNvSpPr/>
          <p:nvPr/>
        </p:nvSpPr>
        <p:spPr>
          <a:xfrm rot="667591">
            <a:off x="5320685" y="2755692"/>
            <a:ext cx="1938907" cy="3305731"/>
          </a:xfrm>
          <a:custGeom>
            <a:rect b="b" l="l" r="r" t="t"/>
            <a:pathLst>
              <a:path extrusionOk="0" h="32752" w="19210">
                <a:moveTo>
                  <a:pt x="14053" y="490"/>
                </a:moveTo>
                <a:lnTo>
                  <a:pt x="14053" y="490"/>
                </a:lnTo>
                <a:cubicBezTo>
                  <a:pt x="14026" y="597"/>
                  <a:pt x="13999" y="758"/>
                  <a:pt x="13972" y="918"/>
                </a:cubicBezTo>
                <a:cubicBezTo>
                  <a:pt x="13972" y="865"/>
                  <a:pt x="13972" y="838"/>
                  <a:pt x="13946" y="838"/>
                </a:cubicBezTo>
                <a:cubicBezTo>
                  <a:pt x="13972" y="731"/>
                  <a:pt x="14026" y="597"/>
                  <a:pt x="14053" y="490"/>
                </a:cubicBezTo>
                <a:close/>
                <a:moveTo>
                  <a:pt x="13651" y="1560"/>
                </a:moveTo>
                <a:lnTo>
                  <a:pt x="13651" y="1560"/>
                </a:lnTo>
                <a:cubicBezTo>
                  <a:pt x="13276" y="3862"/>
                  <a:pt x="12045" y="5923"/>
                  <a:pt x="11189" y="8038"/>
                </a:cubicBezTo>
                <a:cubicBezTo>
                  <a:pt x="10522" y="9665"/>
                  <a:pt x="10466" y="11531"/>
                  <a:pt x="10493" y="13318"/>
                </a:cubicBezTo>
                <a:lnTo>
                  <a:pt x="10493" y="13318"/>
                </a:lnTo>
                <a:cubicBezTo>
                  <a:pt x="10490" y="13217"/>
                  <a:pt x="10464" y="13118"/>
                  <a:pt x="10439" y="13043"/>
                </a:cubicBezTo>
                <a:cubicBezTo>
                  <a:pt x="10091" y="10634"/>
                  <a:pt x="9904" y="8412"/>
                  <a:pt x="11001" y="6191"/>
                </a:cubicBezTo>
                <a:cubicBezTo>
                  <a:pt x="11724" y="4772"/>
                  <a:pt x="12714" y="3541"/>
                  <a:pt x="13410" y="2123"/>
                </a:cubicBezTo>
                <a:cubicBezTo>
                  <a:pt x="13491" y="1935"/>
                  <a:pt x="13571" y="1748"/>
                  <a:pt x="13651" y="1560"/>
                </a:cubicBezTo>
                <a:close/>
                <a:moveTo>
                  <a:pt x="13972" y="945"/>
                </a:moveTo>
                <a:lnTo>
                  <a:pt x="13972" y="945"/>
                </a:lnTo>
                <a:cubicBezTo>
                  <a:pt x="13972" y="1079"/>
                  <a:pt x="13946" y="1212"/>
                  <a:pt x="13946" y="1346"/>
                </a:cubicBezTo>
                <a:cubicBezTo>
                  <a:pt x="13946" y="2524"/>
                  <a:pt x="13758" y="3702"/>
                  <a:pt x="13517" y="4853"/>
                </a:cubicBezTo>
                <a:cubicBezTo>
                  <a:pt x="12821" y="7877"/>
                  <a:pt x="11376" y="10580"/>
                  <a:pt x="10760" y="13605"/>
                </a:cubicBezTo>
                <a:cubicBezTo>
                  <a:pt x="10787" y="11357"/>
                  <a:pt x="10921" y="9189"/>
                  <a:pt x="11858" y="7074"/>
                </a:cubicBezTo>
                <a:cubicBezTo>
                  <a:pt x="12741" y="5094"/>
                  <a:pt x="13785" y="3140"/>
                  <a:pt x="13972" y="945"/>
                </a:cubicBezTo>
                <a:close/>
                <a:moveTo>
                  <a:pt x="5002" y="14350"/>
                </a:moveTo>
                <a:cubicBezTo>
                  <a:pt x="5585" y="14350"/>
                  <a:pt x="6085" y="14646"/>
                  <a:pt x="6746" y="15104"/>
                </a:cubicBezTo>
                <a:cubicBezTo>
                  <a:pt x="6879" y="15184"/>
                  <a:pt x="7013" y="15264"/>
                  <a:pt x="7147" y="15372"/>
                </a:cubicBezTo>
                <a:cubicBezTo>
                  <a:pt x="6694" y="15252"/>
                  <a:pt x="6232" y="15200"/>
                  <a:pt x="5767" y="15200"/>
                </a:cubicBezTo>
                <a:cubicBezTo>
                  <a:pt x="4364" y="15200"/>
                  <a:pt x="2927" y="15672"/>
                  <a:pt x="1580" y="16174"/>
                </a:cubicBezTo>
                <a:cubicBezTo>
                  <a:pt x="2329" y="15666"/>
                  <a:pt x="3025" y="15077"/>
                  <a:pt x="3855" y="14676"/>
                </a:cubicBezTo>
                <a:cubicBezTo>
                  <a:pt x="4297" y="14450"/>
                  <a:pt x="4663" y="14350"/>
                  <a:pt x="5002" y="14350"/>
                </a:cubicBezTo>
                <a:close/>
                <a:moveTo>
                  <a:pt x="5753" y="15432"/>
                </a:moveTo>
                <a:cubicBezTo>
                  <a:pt x="6514" y="15432"/>
                  <a:pt x="7262" y="15581"/>
                  <a:pt x="7977" y="15960"/>
                </a:cubicBezTo>
                <a:cubicBezTo>
                  <a:pt x="8619" y="16389"/>
                  <a:pt x="9208" y="16870"/>
                  <a:pt x="9743" y="17406"/>
                </a:cubicBezTo>
                <a:cubicBezTo>
                  <a:pt x="8352" y="16737"/>
                  <a:pt x="6906" y="16389"/>
                  <a:pt x="5381" y="16335"/>
                </a:cubicBezTo>
                <a:lnTo>
                  <a:pt x="4765" y="16335"/>
                </a:lnTo>
                <a:cubicBezTo>
                  <a:pt x="3828" y="16335"/>
                  <a:pt x="2918" y="16469"/>
                  <a:pt x="1981" y="16576"/>
                </a:cubicBezTo>
                <a:cubicBezTo>
                  <a:pt x="1633" y="16603"/>
                  <a:pt x="1312" y="16629"/>
                  <a:pt x="964" y="16656"/>
                </a:cubicBezTo>
                <a:cubicBezTo>
                  <a:pt x="2489" y="16094"/>
                  <a:pt x="4149" y="15432"/>
                  <a:pt x="5753" y="15432"/>
                </a:cubicBezTo>
                <a:close/>
                <a:moveTo>
                  <a:pt x="18748" y="11060"/>
                </a:moveTo>
                <a:cubicBezTo>
                  <a:pt x="18737" y="11089"/>
                  <a:pt x="18737" y="11129"/>
                  <a:pt x="18737" y="11169"/>
                </a:cubicBezTo>
                <a:cubicBezTo>
                  <a:pt x="18603" y="11892"/>
                  <a:pt x="18442" y="12588"/>
                  <a:pt x="18282" y="13284"/>
                </a:cubicBezTo>
                <a:cubicBezTo>
                  <a:pt x="17907" y="14729"/>
                  <a:pt x="17291" y="16255"/>
                  <a:pt x="16087" y="17165"/>
                </a:cubicBezTo>
                <a:cubicBezTo>
                  <a:pt x="14963" y="17995"/>
                  <a:pt x="13223" y="18289"/>
                  <a:pt x="12045" y="19119"/>
                </a:cubicBezTo>
                <a:cubicBezTo>
                  <a:pt x="12473" y="18342"/>
                  <a:pt x="12955" y="17700"/>
                  <a:pt x="13785" y="17218"/>
                </a:cubicBezTo>
                <a:cubicBezTo>
                  <a:pt x="14508" y="16790"/>
                  <a:pt x="15257" y="16469"/>
                  <a:pt x="15873" y="15907"/>
                </a:cubicBezTo>
                <a:cubicBezTo>
                  <a:pt x="16542" y="15291"/>
                  <a:pt x="17077" y="14408"/>
                  <a:pt x="17532" y="13659"/>
                </a:cubicBezTo>
                <a:cubicBezTo>
                  <a:pt x="18036" y="12864"/>
                  <a:pt x="18250" y="11859"/>
                  <a:pt x="18748" y="11060"/>
                </a:cubicBezTo>
                <a:close/>
                <a:moveTo>
                  <a:pt x="18549" y="10928"/>
                </a:moveTo>
                <a:lnTo>
                  <a:pt x="18549" y="10928"/>
                </a:lnTo>
                <a:cubicBezTo>
                  <a:pt x="18201" y="11517"/>
                  <a:pt x="18014" y="12213"/>
                  <a:pt x="17693" y="12856"/>
                </a:cubicBezTo>
                <a:cubicBezTo>
                  <a:pt x="17184" y="13899"/>
                  <a:pt x="16488" y="14863"/>
                  <a:pt x="15712" y="15719"/>
                </a:cubicBezTo>
                <a:cubicBezTo>
                  <a:pt x="15016" y="16469"/>
                  <a:pt x="13919" y="16844"/>
                  <a:pt x="13062" y="17379"/>
                </a:cubicBezTo>
                <a:cubicBezTo>
                  <a:pt x="12313" y="17861"/>
                  <a:pt x="11911" y="18798"/>
                  <a:pt x="11510" y="19547"/>
                </a:cubicBezTo>
                <a:cubicBezTo>
                  <a:pt x="11485" y="19571"/>
                  <a:pt x="11461" y="19573"/>
                  <a:pt x="11457" y="19594"/>
                </a:cubicBezTo>
                <a:lnTo>
                  <a:pt x="11457" y="19594"/>
                </a:lnTo>
                <a:cubicBezTo>
                  <a:pt x="11836" y="15557"/>
                  <a:pt x="16249" y="13818"/>
                  <a:pt x="18549" y="10928"/>
                </a:cubicBezTo>
                <a:close/>
                <a:moveTo>
                  <a:pt x="6505" y="16683"/>
                </a:moveTo>
                <a:lnTo>
                  <a:pt x="6505" y="16683"/>
                </a:lnTo>
                <a:cubicBezTo>
                  <a:pt x="7763" y="16844"/>
                  <a:pt x="8994" y="17245"/>
                  <a:pt x="10145" y="17914"/>
                </a:cubicBezTo>
                <a:cubicBezTo>
                  <a:pt x="10573" y="18450"/>
                  <a:pt x="10921" y="19065"/>
                  <a:pt x="11135" y="19788"/>
                </a:cubicBezTo>
                <a:cubicBezTo>
                  <a:pt x="9315" y="19172"/>
                  <a:pt x="8191" y="17432"/>
                  <a:pt x="6505" y="16683"/>
                </a:cubicBezTo>
                <a:close/>
                <a:moveTo>
                  <a:pt x="6772" y="20270"/>
                </a:moveTo>
                <a:cubicBezTo>
                  <a:pt x="7736" y="21581"/>
                  <a:pt x="9342" y="22384"/>
                  <a:pt x="10466" y="23535"/>
                </a:cubicBezTo>
                <a:cubicBezTo>
                  <a:pt x="9074" y="22598"/>
                  <a:pt x="7120" y="22331"/>
                  <a:pt x="6826" y="20350"/>
                </a:cubicBezTo>
                <a:cubicBezTo>
                  <a:pt x="6799" y="20323"/>
                  <a:pt x="6772" y="20296"/>
                  <a:pt x="6746" y="20270"/>
                </a:cubicBezTo>
                <a:close/>
                <a:moveTo>
                  <a:pt x="16221" y="20698"/>
                </a:moveTo>
                <a:cubicBezTo>
                  <a:pt x="15685" y="21635"/>
                  <a:pt x="14267" y="22304"/>
                  <a:pt x="13464" y="22812"/>
                </a:cubicBezTo>
                <a:cubicBezTo>
                  <a:pt x="12955" y="23187"/>
                  <a:pt x="12233" y="23615"/>
                  <a:pt x="11831" y="24177"/>
                </a:cubicBezTo>
                <a:cubicBezTo>
                  <a:pt x="12286" y="22357"/>
                  <a:pt x="14722" y="21768"/>
                  <a:pt x="16221" y="20698"/>
                </a:cubicBezTo>
                <a:close/>
                <a:moveTo>
                  <a:pt x="6692" y="20939"/>
                </a:moveTo>
                <a:cubicBezTo>
                  <a:pt x="7388" y="22893"/>
                  <a:pt x="9957" y="22866"/>
                  <a:pt x="11135" y="24445"/>
                </a:cubicBezTo>
                <a:cubicBezTo>
                  <a:pt x="9395" y="23481"/>
                  <a:pt x="6772" y="23080"/>
                  <a:pt x="6692" y="20939"/>
                </a:cubicBezTo>
                <a:close/>
                <a:moveTo>
                  <a:pt x="16194" y="21126"/>
                </a:moveTo>
                <a:cubicBezTo>
                  <a:pt x="15766" y="22304"/>
                  <a:pt x="14749" y="22919"/>
                  <a:pt x="13571" y="23455"/>
                </a:cubicBezTo>
                <a:cubicBezTo>
                  <a:pt x="12982" y="23722"/>
                  <a:pt x="12393" y="24017"/>
                  <a:pt x="11938" y="24445"/>
                </a:cubicBezTo>
                <a:cubicBezTo>
                  <a:pt x="12447" y="23562"/>
                  <a:pt x="13785" y="22919"/>
                  <a:pt x="14534" y="22411"/>
                </a:cubicBezTo>
                <a:cubicBezTo>
                  <a:pt x="15070" y="22063"/>
                  <a:pt x="15739" y="21661"/>
                  <a:pt x="16194" y="21126"/>
                </a:cubicBezTo>
                <a:close/>
                <a:moveTo>
                  <a:pt x="14048" y="0"/>
                </a:moveTo>
                <a:cubicBezTo>
                  <a:pt x="14002" y="0"/>
                  <a:pt x="13958" y="28"/>
                  <a:pt x="13946" y="88"/>
                </a:cubicBezTo>
                <a:cubicBezTo>
                  <a:pt x="13196" y="2390"/>
                  <a:pt x="11751" y="4183"/>
                  <a:pt x="10680" y="6298"/>
                </a:cubicBezTo>
                <a:cubicBezTo>
                  <a:pt x="9610" y="8466"/>
                  <a:pt x="9877" y="10795"/>
                  <a:pt x="10225" y="13096"/>
                </a:cubicBezTo>
                <a:cubicBezTo>
                  <a:pt x="10305" y="13766"/>
                  <a:pt x="10413" y="14435"/>
                  <a:pt x="10520" y="15104"/>
                </a:cubicBezTo>
                <a:cubicBezTo>
                  <a:pt x="10520" y="15131"/>
                  <a:pt x="10520" y="15157"/>
                  <a:pt x="10520" y="15157"/>
                </a:cubicBezTo>
                <a:cubicBezTo>
                  <a:pt x="10520" y="15184"/>
                  <a:pt x="10520" y="15211"/>
                  <a:pt x="10546" y="15211"/>
                </a:cubicBezTo>
                <a:cubicBezTo>
                  <a:pt x="10734" y="16469"/>
                  <a:pt x="10921" y="17727"/>
                  <a:pt x="11082" y="18985"/>
                </a:cubicBezTo>
                <a:cubicBezTo>
                  <a:pt x="10520" y="17700"/>
                  <a:pt x="9502" y="16737"/>
                  <a:pt x="8352" y="15907"/>
                </a:cubicBezTo>
                <a:cubicBezTo>
                  <a:pt x="8352" y="15880"/>
                  <a:pt x="8352" y="15853"/>
                  <a:pt x="8325" y="15853"/>
                </a:cubicBezTo>
                <a:cubicBezTo>
                  <a:pt x="8298" y="15853"/>
                  <a:pt x="8271" y="15827"/>
                  <a:pt x="8271" y="15827"/>
                </a:cubicBezTo>
                <a:cubicBezTo>
                  <a:pt x="7602" y="15345"/>
                  <a:pt x="6906" y="14890"/>
                  <a:pt x="6237" y="14461"/>
                </a:cubicBezTo>
                <a:cubicBezTo>
                  <a:pt x="5829" y="14193"/>
                  <a:pt x="5417" y="14081"/>
                  <a:pt x="5004" y="14081"/>
                </a:cubicBezTo>
                <a:cubicBezTo>
                  <a:pt x="3280" y="14081"/>
                  <a:pt x="1550" y="16040"/>
                  <a:pt x="81" y="16710"/>
                </a:cubicBezTo>
                <a:cubicBezTo>
                  <a:pt x="27" y="16737"/>
                  <a:pt x="1" y="16790"/>
                  <a:pt x="27" y="16844"/>
                </a:cubicBezTo>
                <a:cubicBezTo>
                  <a:pt x="27" y="16870"/>
                  <a:pt x="54" y="16870"/>
                  <a:pt x="54" y="16870"/>
                </a:cubicBezTo>
                <a:cubicBezTo>
                  <a:pt x="54" y="16870"/>
                  <a:pt x="54" y="16897"/>
                  <a:pt x="81" y="16897"/>
                </a:cubicBezTo>
                <a:cubicBezTo>
                  <a:pt x="81" y="16924"/>
                  <a:pt x="108" y="16924"/>
                  <a:pt x="108" y="16924"/>
                </a:cubicBezTo>
                <a:lnTo>
                  <a:pt x="135" y="16924"/>
                </a:lnTo>
                <a:cubicBezTo>
                  <a:pt x="1580" y="16924"/>
                  <a:pt x="2972" y="16656"/>
                  <a:pt x="4390" y="16576"/>
                </a:cubicBezTo>
                <a:lnTo>
                  <a:pt x="5354" y="16576"/>
                </a:lnTo>
                <a:cubicBezTo>
                  <a:pt x="7736" y="16870"/>
                  <a:pt x="8967" y="19413"/>
                  <a:pt x="11242" y="20082"/>
                </a:cubicBezTo>
                <a:cubicBezTo>
                  <a:pt x="11376" y="21367"/>
                  <a:pt x="11483" y="22679"/>
                  <a:pt x="11483" y="23990"/>
                </a:cubicBezTo>
                <a:cubicBezTo>
                  <a:pt x="11483" y="24124"/>
                  <a:pt x="11483" y="24284"/>
                  <a:pt x="11483" y="24445"/>
                </a:cubicBezTo>
                <a:cubicBezTo>
                  <a:pt x="10413" y="22545"/>
                  <a:pt x="7977" y="21715"/>
                  <a:pt x="6799" y="19895"/>
                </a:cubicBezTo>
                <a:cubicBezTo>
                  <a:pt x="6778" y="19863"/>
                  <a:pt x="6740" y="19848"/>
                  <a:pt x="6701" y="19848"/>
                </a:cubicBezTo>
                <a:cubicBezTo>
                  <a:pt x="6640" y="19848"/>
                  <a:pt x="6574" y="19884"/>
                  <a:pt x="6558" y="19948"/>
                </a:cubicBezTo>
                <a:cubicBezTo>
                  <a:pt x="6237" y="21340"/>
                  <a:pt x="6719" y="22411"/>
                  <a:pt x="7897" y="23241"/>
                </a:cubicBezTo>
                <a:cubicBezTo>
                  <a:pt x="8967" y="23990"/>
                  <a:pt x="10386" y="24177"/>
                  <a:pt x="11456" y="24954"/>
                </a:cubicBezTo>
                <a:cubicBezTo>
                  <a:pt x="11349" y="27523"/>
                  <a:pt x="10734" y="30093"/>
                  <a:pt x="10145" y="32609"/>
                </a:cubicBezTo>
                <a:cubicBezTo>
                  <a:pt x="10112" y="32690"/>
                  <a:pt x="10188" y="32751"/>
                  <a:pt x="10265" y="32751"/>
                </a:cubicBezTo>
                <a:cubicBezTo>
                  <a:pt x="10315" y="32751"/>
                  <a:pt x="10365" y="32725"/>
                  <a:pt x="10386" y="32662"/>
                </a:cubicBezTo>
                <a:cubicBezTo>
                  <a:pt x="10760" y="31003"/>
                  <a:pt x="11108" y="29343"/>
                  <a:pt x="11430" y="27684"/>
                </a:cubicBezTo>
                <a:cubicBezTo>
                  <a:pt x="11563" y="26854"/>
                  <a:pt x="11670" y="26024"/>
                  <a:pt x="11697" y="25194"/>
                </a:cubicBezTo>
                <a:cubicBezTo>
                  <a:pt x="12179" y="24017"/>
                  <a:pt x="13839" y="23669"/>
                  <a:pt x="14829" y="23080"/>
                </a:cubicBezTo>
                <a:cubicBezTo>
                  <a:pt x="15899" y="22491"/>
                  <a:pt x="16488" y="21581"/>
                  <a:pt x="16595" y="20377"/>
                </a:cubicBezTo>
                <a:cubicBezTo>
                  <a:pt x="16595" y="20350"/>
                  <a:pt x="16595" y="20350"/>
                  <a:pt x="16595" y="20323"/>
                </a:cubicBezTo>
                <a:cubicBezTo>
                  <a:pt x="16622" y="20270"/>
                  <a:pt x="16569" y="20243"/>
                  <a:pt x="16515" y="20216"/>
                </a:cubicBezTo>
                <a:lnTo>
                  <a:pt x="16462" y="20216"/>
                </a:lnTo>
                <a:cubicBezTo>
                  <a:pt x="16435" y="20216"/>
                  <a:pt x="16435" y="20243"/>
                  <a:pt x="16408" y="20243"/>
                </a:cubicBezTo>
                <a:cubicBezTo>
                  <a:pt x="15043" y="21474"/>
                  <a:pt x="12473" y="21983"/>
                  <a:pt x="11724" y="23722"/>
                </a:cubicBezTo>
                <a:cubicBezTo>
                  <a:pt x="11724" y="22571"/>
                  <a:pt x="11644" y="21447"/>
                  <a:pt x="11510" y="20323"/>
                </a:cubicBezTo>
                <a:cubicBezTo>
                  <a:pt x="11510" y="20189"/>
                  <a:pt x="11483" y="20082"/>
                  <a:pt x="11483" y="19948"/>
                </a:cubicBezTo>
                <a:cubicBezTo>
                  <a:pt x="12072" y="19172"/>
                  <a:pt x="13250" y="18824"/>
                  <a:pt x="14106" y="18450"/>
                </a:cubicBezTo>
                <a:cubicBezTo>
                  <a:pt x="15070" y="18021"/>
                  <a:pt x="16060" y="17593"/>
                  <a:pt x="16809" y="16844"/>
                </a:cubicBezTo>
                <a:cubicBezTo>
                  <a:pt x="18522" y="15157"/>
                  <a:pt x="18790" y="12160"/>
                  <a:pt x="19192" y="9938"/>
                </a:cubicBezTo>
                <a:cubicBezTo>
                  <a:pt x="19210" y="9848"/>
                  <a:pt x="19130" y="9770"/>
                  <a:pt x="19060" y="9770"/>
                </a:cubicBezTo>
                <a:cubicBezTo>
                  <a:pt x="19026" y="9770"/>
                  <a:pt x="18995" y="9788"/>
                  <a:pt x="18978" y="9831"/>
                </a:cubicBezTo>
                <a:cubicBezTo>
                  <a:pt x="18014" y="11758"/>
                  <a:pt x="15846" y="13070"/>
                  <a:pt x="14294" y="14488"/>
                </a:cubicBezTo>
                <a:cubicBezTo>
                  <a:pt x="12982" y="15693"/>
                  <a:pt x="11751" y="17138"/>
                  <a:pt x="11349" y="18851"/>
                </a:cubicBezTo>
                <a:cubicBezTo>
                  <a:pt x="11162" y="17593"/>
                  <a:pt x="10975" y="16335"/>
                  <a:pt x="10760" y="15104"/>
                </a:cubicBezTo>
                <a:cubicBezTo>
                  <a:pt x="11028" y="12534"/>
                  <a:pt x="11911" y="10233"/>
                  <a:pt x="12821" y="7877"/>
                </a:cubicBezTo>
                <a:cubicBezTo>
                  <a:pt x="13758" y="5334"/>
                  <a:pt x="14267" y="2818"/>
                  <a:pt x="14160" y="115"/>
                </a:cubicBezTo>
                <a:cubicBezTo>
                  <a:pt x="14160" y="42"/>
                  <a:pt x="14103" y="0"/>
                  <a:pt x="14048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19" name="Google Shape;2919;p122"/>
          <p:cNvSpPr txBox="1"/>
          <p:nvPr>
            <p:ph type="title"/>
          </p:nvPr>
        </p:nvSpPr>
        <p:spPr>
          <a:xfrm>
            <a:off x="713250" y="523025"/>
            <a:ext cx="7717500" cy="541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>
                <a:solidFill>
                  <a:schemeClr val="accen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2920" name="Google Shape;2920;p122"/>
          <p:cNvSpPr txBox="1"/>
          <p:nvPr>
            <p:ph idx="1" type="subTitle"/>
          </p:nvPr>
        </p:nvSpPr>
        <p:spPr>
          <a:xfrm>
            <a:off x="897675" y="1477800"/>
            <a:ext cx="4809300" cy="2751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6D9C8B"/>
              </a:buClr>
              <a:buSzPts val="1600"/>
              <a:buFont typeface="Cairo"/>
              <a:buChar char="●"/>
              <a:defRPr sz="1600"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0E2A47"/>
              </a:buClr>
              <a:buSzPts val="1600"/>
              <a:buFont typeface="Cairo"/>
              <a:buChar char="○"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0E2A47"/>
              </a:buClr>
              <a:buSzPts val="1600"/>
              <a:buFont typeface="Cairo"/>
              <a:buChar char="■"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0E2A47"/>
              </a:buClr>
              <a:buSzPts val="1600"/>
              <a:buFont typeface="Cairo"/>
              <a:buChar char="●"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0E2A47"/>
              </a:buClr>
              <a:buSzPts val="1600"/>
              <a:buFont typeface="Cairo"/>
              <a:buChar char="○"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0E2A47"/>
              </a:buClr>
              <a:buSzPts val="1600"/>
              <a:buFont typeface="Cairo"/>
              <a:buChar char="■"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0E2A47"/>
              </a:buClr>
              <a:buSzPts val="1600"/>
              <a:buFont typeface="Cairo"/>
              <a:buChar char="●"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0E2A47"/>
              </a:buClr>
              <a:buSzPts val="1600"/>
              <a:buFont typeface="Cairo"/>
              <a:buChar char="○"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0E2A47"/>
              </a:buClr>
              <a:buSzPts val="1600"/>
              <a:buFont typeface="Cairo"/>
              <a:buChar char="■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4"/>
          <p:cNvSpPr/>
          <p:nvPr/>
        </p:nvSpPr>
        <p:spPr>
          <a:xfrm flipH="1" rot="10800000">
            <a:off x="-1411582" y="-1157400"/>
            <a:ext cx="4436782" cy="3714342"/>
          </a:xfrm>
          <a:custGeom>
            <a:rect b="b" l="l" r="r" t="t"/>
            <a:pathLst>
              <a:path extrusionOk="0" h="52038" w="61178">
                <a:moveTo>
                  <a:pt x="4170" y="12043"/>
                </a:moveTo>
                <a:cubicBezTo>
                  <a:pt x="7339" y="7239"/>
                  <a:pt x="14177" y="1"/>
                  <a:pt x="24184" y="5571"/>
                </a:cubicBezTo>
                <a:cubicBezTo>
                  <a:pt x="34191" y="11142"/>
                  <a:pt x="29988" y="17146"/>
                  <a:pt x="34024" y="21249"/>
                </a:cubicBezTo>
                <a:cubicBezTo>
                  <a:pt x="38061" y="25319"/>
                  <a:pt x="43198" y="25586"/>
                  <a:pt x="51103" y="27253"/>
                </a:cubicBezTo>
                <a:cubicBezTo>
                  <a:pt x="58976" y="28921"/>
                  <a:pt x="61177" y="36093"/>
                  <a:pt x="54472" y="41664"/>
                </a:cubicBezTo>
                <a:cubicBezTo>
                  <a:pt x="47801" y="47268"/>
                  <a:pt x="33758" y="52038"/>
                  <a:pt x="26819" y="46467"/>
                </a:cubicBezTo>
                <a:cubicBezTo>
                  <a:pt x="19848" y="40930"/>
                  <a:pt x="11108" y="34826"/>
                  <a:pt x="5537" y="31590"/>
                </a:cubicBezTo>
                <a:cubicBezTo>
                  <a:pt x="0" y="28388"/>
                  <a:pt x="967" y="16879"/>
                  <a:pt x="4170" y="12043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5" name="Google Shape;55;p14"/>
          <p:cNvSpPr/>
          <p:nvPr/>
        </p:nvSpPr>
        <p:spPr>
          <a:xfrm>
            <a:off x="1062825" y="3370500"/>
            <a:ext cx="775608" cy="1012954"/>
          </a:xfrm>
          <a:custGeom>
            <a:rect b="b" l="l" r="r" t="t"/>
            <a:pathLst>
              <a:path extrusionOk="0" h="22564" w="17277">
                <a:moveTo>
                  <a:pt x="9074" y="0"/>
                </a:moveTo>
                <a:cubicBezTo>
                  <a:pt x="8555" y="0"/>
                  <a:pt x="8010" y="60"/>
                  <a:pt x="7441" y="188"/>
                </a:cubicBezTo>
                <a:cubicBezTo>
                  <a:pt x="2543" y="1285"/>
                  <a:pt x="1" y="6692"/>
                  <a:pt x="54" y="12607"/>
                </a:cubicBezTo>
                <a:cubicBezTo>
                  <a:pt x="134" y="18683"/>
                  <a:pt x="3989" y="22189"/>
                  <a:pt x="8592" y="22564"/>
                </a:cubicBezTo>
                <a:cubicBezTo>
                  <a:pt x="14641" y="22082"/>
                  <a:pt x="16354" y="18388"/>
                  <a:pt x="16836" y="12312"/>
                </a:cubicBezTo>
                <a:cubicBezTo>
                  <a:pt x="17276" y="6737"/>
                  <a:pt x="14567" y="0"/>
                  <a:pt x="9074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6" name="Google Shape;56;p14"/>
          <p:cNvSpPr/>
          <p:nvPr/>
        </p:nvSpPr>
        <p:spPr>
          <a:xfrm>
            <a:off x="7605425" y="342175"/>
            <a:ext cx="2052600" cy="20526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57" name="Google Shape;57;p14"/>
          <p:cNvGrpSpPr/>
          <p:nvPr/>
        </p:nvGrpSpPr>
        <p:grpSpPr>
          <a:xfrm>
            <a:off x="6412578" y="-640069"/>
            <a:ext cx="1962482" cy="1953284"/>
            <a:chOff x="386328" y="2672681"/>
            <a:chExt cx="1962482" cy="1953284"/>
          </a:xfrm>
        </p:grpSpPr>
        <p:sp>
          <p:nvSpPr>
            <p:cNvPr id="58" name="Google Shape;58;p14"/>
            <p:cNvSpPr/>
            <p:nvPr/>
          </p:nvSpPr>
          <p:spPr>
            <a:xfrm>
              <a:off x="602590" y="3031586"/>
              <a:ext cx="2321" cy="2364"/>
            </a:xfrm>
            <a:custGeom>
              <a:rect b="b" l="l" r="r" t="t"/>
              <a:pathLst>
                <a:path extrusionOk="0" h="55" w="54">
                  <a:moveTo>
                    <a:pt x="54" y="1"/>
                  </a:moveTo>
                  <a:cubicBezTo>
                    <a:pt x="27" y="27"/>
                    <a:pt x="27" y="27"/>
                    <a:pt x="0" y="54"/>
                  </a:cubicBezTo>
                  <a:lnTo>
                    <a:pt x="54" y="27"/>
                  </a:lnTo>
                  <a:lnTo>
                    <a:pt x="54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" name="Google Shape;59;p14"/>
            <p:cNvSpPr/>
            <p:nvPr/>
          </p:nvSpPr>
          <p:spPr>
            <a:xfrm>
              <a:off x="386328" y="2672681"/>
              <a:ext cx="1962482" cy="1953284"/>
            </a:xfrm>
            <a:custGeom>
              <a:rect b="b" l="l" r="r" t="t"/>
              <a:pathLst>
                <a:path extrusionOk="0" h="45449" w="45663">
                  <a:moveTo>
                    <a:pt x="10947" y="4979"/>
                  </a:moveTo>
                  <a:lnTo>
                    <a:pt x="15605" y="7656"/>
                  </a:lnTo>
                  <a:lnTo>
                    <a:pt x="15605" y="13062"/>
                  </a:lnTo>
                  <a:lnTo>
                    <a:pt x="10947" y="15766"/>
                  </a:lnTo>
                  <a:lnTo>
                    <a:pt x="6263" y="13062"/>
                  </a:lnTo>
                  <a:lnTo>
                    <a:pt x="6263" y="7656"/>
                  </a:lnTo>
                  <a:lnTo>
                    <a:pt x="10947" y="4979"/>
                  </a:lnTo>
                  <a:close/>
                  <a:moveTo>
                    <a:pt x="20449" y="4979"/>
                  </a:moveTo>
                  <a:lnTo>
                    <a:pt x="25133" y="7656"/>
                  </a:lnTo>
                  <a:lnTo>
                    <a:pt x="25133" y="13062"/>
                  </a:lnTo>
                  <a:lnTo>
                    <a:pt x="20449" y="15766"/>
                  </a:lnTo>
                  <a:lnTo>
                    <a:pt x="15792" y="13062"/>
                  </a:lnTo>
                  <a:lnTo>
                    <a:pt x="15792" y="7656"/>
                  </a:lnTo>
                  <a:lnTo>
                    <a:pt x="20449" y="4979"/>
                  </a:lnTo>
                  <a:close/>
                  <a:moveTo>
                    <a:pt x="29978" y="4979"/>
                  </a:moveTo>
                  <a:lnTo>
                    <a:pt x="34635" y="7656"/>
                  </a:lnTo>
                  <a:lnTo>
                    <a:pt x="34635" y="13062"/>
                  </a:lnTo>
                  <a:lnTo>
                    <a:pt x="29978" y="15766"/>
                  </a:lnTo>
                  <a:lnTo>
                    <a:pt x="25294" y="13062"/>
                  </a:lnTo>
                  <a:lnTo>
                    <a:pt x="25294" y="7656"/>
                  </a:lnTo>
                  <a:lnTo>
                    <a:pt x="29978" y="4979"/>
                  </a:lnTo>
                  <a:close/>
                  <a:moveTo>
                    <a:pt x="6183" y="13196"/>
                  </a:moveTo>
                  <a:lnTo>
                    <a:pt x="10867" y="15899"/>
                  </a:lnTo>
                  <a:lnTo>
                    <a:pt x="10867" y="21306"/>
                  </a:lnTo>
                  <a:lnTo>
                    <a:pt x="6183" y="23983"/>
                  </a:lnTo>
                  <a:lnTo>
                    <a:pt x="1526" y="21306"/>
                  </a:lnTo>
                  <a:lnTo>
                    <a:pt x="1526" y="15899"/>
                  </a:lnTo>
                  <a:lnTo>
                    <a:pt x="6183" y="13196"/>
                  </a:lnTo>
                  <a:close/>
                  <a:moveTo>
                    <a:pt x="15712" y="13196"/>
                  </a:moveTo>
                  <a:lnTo>
                    <a:pt x="20369" y="15899"/>
                  </a:lnTo>
                  <a:lnTo>
                    <a:pt x="20369" y="21306"/>
                  </a:lnTo>
                  <a:lnTo>
                    <a:pt x="15712" y="23983"/>
                  </a:lnTo>
                  <a:lnTo>
                    <a:pt x="11028" y="21306"/>
                  </a:lnTo>
                  <a:lnTo>
                    <a:pt x="11028" y="15899"/>
                  </a:lnTo>
                  <a:lnTo>
                    <a:pt x="15712" y="13196"/>
                  </a:lnTo>
                  <a:close/>
                  <a:moveTo>
                    <a:pt x="25213" y="13196"/>
                  </a:moveTo>
                  <a:lnTo>
                    <a:pt x="29871" y="15899"/>
                  </a:lnTo>
                  <a:lnTo>
                    <a:pt x="29871" y="21306"/>
                  </a:lnTo>
                  <a:lnTo>
                    <a:pt x="25213" y="23983"/>
                  </a:lnTo>
                  <a:lnTo>
                    <a:pt x="20529" y="21306"/>
                  </a:lnTo>
                  <a:lnTo>
                    <a:pt x="20529" y="15899"/>
                  </a:lnTo>
                  <a:lnTo>
                    <a:pt x="25213" y="13196"/>
                  </a:lnTo>
                  <a:close/>
                  <a:moveTo>
                    <a:pt x="34715" y="13196"/>
                  </a:moveTo>
                  <a:lnTo>
                    <a:pt x="39399" y="15899"/>
                  </a:lnTo>
                  <a:lnTo>
                    <a:pt x="39399" y="21306"/>
                  </a:lnTo>
                  <a:lnTo>
                    <a:pt x="34715" y="23983"/>
                  </a:lnTo>
                  <a:lnTo>
                    <a:pt x="30058" y="21306"/>
                  </a:lnTo>
                  <a:lnTo>
                    <a:pt x="30058" y="15899"/>
                  </a:lnTo>
                  <a:lnTo>
                    <a:pt x="34715" y="13196"/>
                  </a:lnTo>
                  <a:close/>
                  <a:moveTo>
                    <a:pt x="10947" y="21440"/>
                  </a:moveTo>
                  <a:lnTo>
                    <a:pt x="15605" y="24143"/>
                  </a:lnTo>
                  <a:lnTo>
                    <a:pt x="15605" y="29523"/>
                  </a:lnTo>
                  <a:lnTo>
                    <a:pt x="10947" y="32226"/>
                  </a:lnTo>
                  <a:lnTo>
                    <a:pt x="6263" y="29523"/>
                  </a:lnTo>
                  <a:lnTo>
                    <a:pt x="6263" y="24143"/>
                  </a:lnTo>
                  <a:lnTo>
                    <a:pt x="10947" y="21440"/>
                  </a:lnTo>
                  <a:close/>
                  <a:moveTo>
                    <a:pt x="20449" y="21440"/>
                  </a:moveTo>
                  <a:lnTo>
                    <a:pt x="25133" y="24143"/>
                  </a:lnTo>
                  <a:lnTo>
                    <a:pt x="25133" y="29523"/>
                  </a:lnTo>
                  <a:lnTo>
                    <a:pt x="20449" y="32226"/>
                  </a:lnTo>
                  <a:lnTo>
                    <a:pt x="15792" y="29523"/>
                  </a:lnTo>
                  <a:lnTo>
                    <a:pt x="15792" y="24143"/>
                  </a:lnTo>
                  <a:lnTo>
                    <a:pt x="20449" y="21440"/>
                  </a:lnTo>
                  <a:close/>
                  <a:moveTo>
                    <a:pt x="29978" y="21440"/>
                  </a:moveTo>
                  <a:lnTo>
                    <a:pt x="34635" y="24143"/>
                  </a:lnTo>
                  <a:lnTo>
                    <a:pt x="34635" y="29523"/>
                  </a:lnTo>
                  <a:lnTo>
                    <a:pt x="29978" y="32226"/>
                  </a:lnTo>
                  <a:lnTo>
                    <a:pt x="25294" y="29523"/>
                  </a:lnTo>
                  <a:lnTo>
                    <a:pt x="25294" y="24143"/>
                  </a:lnTo>
                  <a:lnTo>
                    <a:pt x="29978" y="21440"/>
                  </a:lnTo>
                  <a:close/>
                  <a:moveTo>
                    <a:pt x="39480" y="21440"/>
                  </a:moveTo>
                  <a:lnTo>
                    <a:pt x="44137" y="24143"/>
                  </a:lnTo>
                  <a:lnTo>
                    <a:pt x="44137" y="29523"/>
                  </a:lnTo>
                  <a:lnTo>
                    <a:pt x="39480" y="32226"/>
                  </a:lnTo>
                  <a:lnTo>
                    <a:pt x="34796" y="29523"/>
                  </a:lnTo>
                  <a:lnTo>
                    <a:pt x="34796" y="24143"/>
                  </a:lnTo>
                  <a:lnTo>
                    <a:pt x="39480" y="21440"/>
                  </a:lnTo>
                  <a:close/>
                  <a:moveTo>
                    <a:pt x="15712" y="29684"/>
                  </a:moveTo>
                  <a:lnTo>
                    <a:pt x="20369" y="32387"/>
                  </a:lnTo>
                  <a:lnTo>
                    <a:pt x="20369" y="37767"/>
                  </a:lnTo>
                  <a:lnTo>
                    <a:pt x="15712" y="40470"/>
                  </a:lnTo>
                  <a:lnTo>
                    <a:pt x="11028" y="37767"/>
                  </a:lnTo>
                  <a:lnTo>
                    <a:pt x="11028" y="32387"/>
                  </a:lnTo>
                  <a:lnTo>
                    <a:pt x="15712" y="29684"/>
                  </a:lnTo>
                  <a:close/>
                  <a:moveTo>
                    <a:pt x="25213" y="29684"/>
                  </a:moveTo>
                  <a:lnTo>
                    <a:pt x="29871" y="32387"/>
                  </a:lnTo>
                  <a:lnTo>
                    <a:pt x="29871" y="37767"/>
                  </a:lnTo>
                  <a:lnTo>
                    <a:pt x="25213" y="40470"/>
                  </a:lnTo>
                  <a:lnTo>
                    <a:pt x="20529" y="37767"/>
                  </a:lnTo>
                  <a:lnTo>
                    <a:pt x="20529" y="32387"/>
                  </a:lnTo>
                  <a:lnTo>
                    <a:pt x="25213" y="29684"/>
                  </a:lnTo>
                  <a:close/>
                  <a:moveTo>
                    <a:pt x="34715" y="29684"/>
                  </a:moveTo>
                  <a:lnTo>
                    <a:pt x="39399" y="32387"/>
                  </a:lnTo>
                  <a:lnTo>
                    <a:pt x="39399" y="37767"/>
                  </a:lnTo>
                  <a:lnTo>
                    <a:pt x="34715" y="40470"/>
                  </a:lnTo>
                  <a:lnTo>
                    <a:pt x="30058" y="37767"/>
                  </a:lnTo>
                  <a:lnTo>
                    <a:pt x="30058" y="32387"/>
                  </a:lnTo>
                  <a:lnTo>
                    <a:pt x="34715" y="29684"/>
                  </a:lnTo>
                  <a:close/>
                  <a:moveTo>
                    <a:pt x="20369" y="1"/>
                  </a:moveTo>
                  <a:lnTo>
                    <a:pt x="20369" y="4818"/>
                  </a:lnTo>
                  <a:lnTo>
                    <a:pt x="15712" y="7522"/>
                  </a:lnTo>
                  <a:lnTo>
                    <a:pt x="11028" y="4818"/>
                  </a:lnTo>
                  <a:lnTo>
                    <a:pt x="11028" y="3159"/>
                  </a:lnTo>
                  <a:cubicBezTo>
                    <a:pt x="10974" y="3186"/>
                    <a:pt x="10921" y="3239"/>
                    <a:pt x="10867" y="3266"/>
                  </a:cubicBezTo>
                  <a:lnTo>
                    <a:pt x="10867" y="4818"/>
                  </a:lnTo>
                  <a:lnTo>
                    <a:pt x="6183" y="7522"/>
                  </a:lnTo>
                  <a:lnTo>
                    <a:pt x="5915" y="7361"/>
                  </a:lnTo>
                  <a:cubicBezTo>
                    <a:pt x="5889" y="7415"/>
                    <a:pt x="5835" y="7442"/>
                    <a:pt x="5808" y="7495"/>
                  </a:cubicBezTo>
                  <a:lnTo>
                    <a:pt x="6103" y="7656"/>
                  </a:lnTo>
                  <a:lnTo>
                    <a:pt x="6103" y="13062"/>
                  </a:lnTo>
                  <a:lnTo>
                    <a:pt x="1419" y="15766"/>
                  </a:lnTo>
                  <a:lnTo>
                    <a:pt x="1124" y="15578"/>
                  </a:lnTo>
                  <a:cubicBezTo>
                    <a:pt x="1124" y="15632"/>
                    <a:pt x="1098" y="15685"/>
                    <a:pt x="1071" y="15739"/>
                  </a:cubicBezTo>
                  <a:lnTo>
                    <a:pt x="1338" y="15899"/>
                  </a:lnTo>
                  <a:lnTo>
                    <a:pt x="1338" y="21306"/>
                  </a:lnTo>
                  <a:lnTo>
                    <a:pt x="0" y="22082"/>
                  </a:lnTo>
                  <a:cubicBezTo>
                    <a:pt x="0" y="22136"/>
                    <a:pt x="0" y="22216"/>
                    <a:pt x="0" y="22270"/>
                  </a:cubicBezTo>
                  <a:lnTo>
                    <a:pt x="1419" y="21440"/>
                  </a:lnTo>
                  <a:lnTo>
                    <a:pt x="6103" y="24143"/>
                  </a:lnTo>
                  <a:lnTo>
                    <a:pt x="6103" y="29523"/>
                  </a:lnTo>
                  <a:lnTo>
                    <a:pt x="1927" y="31932"/>
                  </a:lnTo>
                  <a:cubicBezTo>
                    <a:pt x="1954" y="31986"/>
                    <a:pt x="1981" y="32039"/>
                    <a:pt x="2008" y="32093"/>
                  </a:cubicBezTo>
                  <a:lnTo>
                    <a:pt x="6183" y="29684"/>
                  </a:lnTo>
                  <a:lnTo>
                    <a:pt x="10867" y="32387"/>
                  </a:lnTo>
                  <a:lnTo>
                    <a:pt x="10867" y="37767"/>
                  </a:lnTo>
                  <a:lnTo>
                    <a:pt x="7548" y="39694"/>
                  </a:lnTo>
                  <a:cubicBezTo>
                    <a:pt x="7575" y="39721"/>
                    <a:pt x="7628" y="39774"/>
                    <a:pt x="7682" y="39801"/>
                  </a:cubicBezTo>
                  <a:lnTo>
                    <a:pt x="10947" y="37928"/>
                  </a:lnTo>
                  <a:lnTo>
                    <a:pt x="15605" y="40631"/>
                  </a:lnTo>
                  <a:lnTo>
                    <a:pt x="15605" y="44405"/>
                  </a:lnTo>
                  <a:cubicBezTo>
                    <a:pt x="15658" y="44405"/>
                    <a:pt x="15738" y="44432"/>
                    <a:pt x="15792" y="44458"/>
                  </a:cubicBezTo>
                  <a:lnTo>
                    <a:pt x="15792" y="40631"/>
                  </a:lnTo>
                  <a:lnTo>
                    <a:pt x="20449" y="37928"/>
                  </a:lnTo>
                  <a:lnTo>
                    <a:pt x="25133" y="40631"/>
                  </a:lnTo>
                  <a:lnTo>
                    <a:pt x="25133" y="45449"/>
                  </a:lnTo>
                  <a:cubicBezTo>
                    <a:pt x="25187" y="45449"/>
                    <a:pt x="25240" y="45449"/>
                    <a:pt x="25294" y="45422"/>
                  </a:cubicBezTo>
                  <a:lnTo>
                    <a:pt x="25294" y="40631"/>
                  </a:lnTo>
                  <a:lnTo>
                    <a:pt x="29978" y="37928"/>
                  </a:lnTo>
                  <a:lnTo>
                    <a:pt x="34635" y="40631"/>
                  </a:lnTo>
                  <a:lnTo>
                    <a:pt x="34635" y="42290"/>
                  </a:lnTo>
                  <a:cubicBezTo>
                    <a:pt x="34688" y="42237"/>
                    <a:pt x="34742" y="42210"/>
                    <a:pt x="34796" y="42183"/>
                  </a:cubicBezTo>
                  <a:lnTo>
                    <a:pt x="34796" y="40631"/>
                  </a:lnTo>
                  <a:lnTo>
                    <a:pt x="39480" y="37928"/>
                  </a:lnTo>
                  <a:lnTo>
                    <a:pt x="39747" y="38088"/>
                  </a:lnTo>
                  <a:cubicBezTo>
                    <a:pt x="39774" y="38035"/>
                    <a:pt x="39827" y="37981"/>
                    <a:pt x="39854" y="37954"/>
                  </a:cubicBezTo>
                  <a:lnTo>
                    <a:pt x="39560" y="37767"/>
                  </a:lnTo>
                  <a:lnTo>
                    <a:pt x="39560" y="32387"/>
                  </a:lnTo>
                  <a:lnTo>
                    <a:pt x="44244" y="29684"/>
                  </a:lnTo>
                  <a:lnTo>
                    <a:pt x="44538" y="29871"/>
                  </a:lnTo>
                  <a:cubicBezTo>
                    <a:pt x="44565" y="29791"/>
                    <a:pt x="44565" y="29737"/>
                    <a:pt x="44592" y="29684"/>
                  </a:cubicBezTo>
                  <a:lnTo>
                    <a:pt x="44324" y="29523"/>
                  </a:lnTo>
                  <a:lnTo>
                    <a:pt x="44324" y="24143"/>
                  </a:lnTo>
                  <a:lnTo>
                    <a:pt x="45662" y="23367"/>
                  </a:lnTo>
                  <a:cubicBezTo>
                    <a:pt x="45662" y="23314"/>
                    <a:pt x="45662" y="23233"/>
                    <a:pt x="45662" y="23153"/>
                  </a:cubicBezTo>
                  <a:lnTo>
                    <a:pt x="44244" y="23983"/>
                  </a:lnTo>
                  <a:lnTo>
                    <a:pt x="39560" y="21306"/>
                  </a:lnTo>
                  <a:lnTo>
                    <a:pt x="39560" y="15899"/>
                  </a:lnTo>
                  <a:lnTo>
                    <a:pt x="43735" y="13491"/>
                  </a:lnTo>
                  <a:cubicBezTo>
                    <a:pt x="43709" y="13437"/>
                    <a:pt x="43682" y="13383"/>
                    <a:pt x="43655" y="13330"/>
                  </a:cubicBezTo>
                  <a:lnTo>
                    <a:pt x="39480" y="15766"/>
                  </a:lnTo>
                  <a:lnTo>
                    <a:pt x="34796" y="13062"/>
                  </a:lnTo>
                  <a:lnTo>
                    <a:pt x="34796" y="7656"/>
                  </a:lnTo>
                  <a:lnTo>
                    <a:pt x="38114" y="5755"/>
                  </a:lnTo>
                  <a:cubicBezTo>
                    <a:pt x="38088" y="5702"/>
                    <a:pt x="38034" y="5675"/>
                    <a:pt x="37981" y="5621"/>
                  </a:cubicBezTo>
                  <a:lnTo>
                    <a:pt x="34715" y="7522"/>
                  </a:lnTo>
                  <a:lnTo>
                    <a:pt x="30058" y="4818"/>
                  </a:lnTo>
                  <a:lnTo>
                    <a:pt x="30058" y="1045"/>
                  </a:lnTo>
                  <a:cubicBezTo>
                    <a:pt x="30004" y="1018"/>
                    <a:pt x="29951" y="1018"/>
                    <a:pt x="29871" y="991"/>
                  </a:cubicBezTo>
                  <a:lnTo>
                    <a:pt x="29871" y="4818"/>
                  </a:lnTo>
                  <a:lnTo>
                    <a:pt x="25213" y="7522"/>
                  </a:lnTo>
                  <a:lnTo>
                    <a:pt x="20529" y="4818"/>
                  </a:lnTo>
                  <a:lnTo>
                    <a:pt x="2052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" name="Google Shape;60;p14"/>
            <p:cNvSpPr/>
            <p:nvPr/>
          </p:nvSpPr>
          <p:spPr>
            <a:xfrm>
              <a:off x="795817" y="2846396"/>
              <a:ext cx="10401" cy="8080"/>
            </a:xfrm>
            <a:custGeom>
              <a:rect b="b" l="l" r="r" t="t"/>
              <a:pathLst>
                <a:path extrusionOk="0" h="188" w="242">
                  <a:moveTo>
                    <a:pt x="161" y="0"/>
                  </a:moveTo>
                  <a:cubicBezTo>
                    <a:pt x="108" y="27"/>
                    <a:pt x="54" y="81"/>
                    <a:pt x="1" y="107"/>
                  </a:cubicBezTo>
                  <a:lnTo>
                    <a:pt x="161" y="188"/>
                  </a:lnTo>
                  <a:lnTo>
                    <a:pt x="242" y="54"/>
                  </a:lnTo>
                  <a:lnTo>
                    <a:pt x="16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" name="Google Shape;61;p14"/>
            <p:cNvSpPr/>
            <p:nvPr/>
          </p:nvSpPr>
          <p:spPr>
            <a:xfrm>
              <a:off x="906269" y="2679600"/>
              <a:ext cx="308321" cy="260014"/>
            </a:xfrm>
            <a:custGeom>
              <a:rect b="b" l="l" r="r" t="t"/>
              <a:pathLst>
                <a:path extrusionOk="0" h="6050" w="7174">
                  <a:moveTo>
                    <a:pt x="7173" y="0"/>
                  </a:moveTo>
                  <a:lnTo>
                    <a:pt x="7173" y="0"/>
                  </a:lnTo>
                  <a:cubicBezTo>
                    <a:pt x="7013" y="27"/>
                    <a:pt x="6852" y="54"/>
                    <a:pt x="6692" y="81"/>
                  </a:cubicBezTo>
                  <a:lnTo>
                    <a:pt x="3667" y="1794"/>
                  </a:lnTo>
                  <a:lnTo>
                    <a:pt x="3667" y="830"/>
                  </a:lnTo>
                  <a:cubicBezTo>
                    <a:pt x="3614" y="857"/>
                    <a:pt x="3560" y="857"/>
                    <a:pt x="3507" y="884"/>
                  </a:cubicBezTo>
                  <a:lnTo>
                    <a:pt x="3507" y="1794"/>
                  </a:lnTo>
                  <a:lnTo>
                    <a:pt x="2516" y="1231"/>
                  </a:lnTo>
                  <a:cubicBezTo>
                    <a:pt x="2463" y="1258"/>
                    <a:pt x="2382" y="1285"/>
                    <a:pt x="2329" y="1312"/>
                  </a:cubicBezTo>
                  <a:lnTo>
                    <a:pt x="3426" y="1954"/>
                  </a:lnTo>
                  <a:lnTo>
                    <a:pt x="0" y="3935"/>
                  </a:lnTo>
                  <a:lnTo>
                    <a:pt x="81" y="4069"/>
                  </a:lnTo>
                  <a:lnTo>
                    <a:pt x="3507" y="2115"/>
                  </a:lnTo>
                  <a:lnTo>
                    <a:pt x="3507" y="6049"/>
                  </a:lnTo>
                  <a:lnTo>
                    <a:pt x="3667" y="6049"/>
                  </a:lnTo>
                  <a:lnTo>
                    <a:pt x="3667" y="2115"/>
                  </a:lnTo>
                  <a:lnTo>
                    <a:pt x="7093" y="4069"/>
                  </a:lnTo>
                  <a:lnTo>
                    <a:pt x="7173" y="3935"/>
                  </a:lnTo>
                  <a:lnTo>
                    <a:pt x="3774" y="1954"/>
                  </a:lnTo>
                  <a:lnTo>
                    <a:pt x="717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" name="Google Shape;62;p14"/>
            <p:cNvSpPr/>
            <p:nvPr/>
          </p:nvSpPr>
          <p:spPr>
            <a:xfrm>
              <a:off x="1314642" y="2672681"/>
              <a:ext cx="309481" cy="266933"/>
            </a:xfrm>
            <a:custGeom>
              <a:rect b="b" l="l" r="r" t="t"/>
              <a:pathLst>
                <a:path extrusionOk="0" h="6211" w="7201">
                  <a:moveTo>
                    <a:pt x="107" y="1"/>
                  </a:moveTo>
                  <a:lnTo>
                    <a:pt x="0" y="134"/>
                  </a:lnTo>
                  <a:lnTo>
                    <a:pt x="3426" y="2115"/>
                  </a:lnTo>
                  <a:lnTo>
                    <a:pt x="0" y="4096"/>
                  </a:lnTo>
                  <a:lnTo>
                    <a:pt x="107" y="4230"/>
                  </a:lnTo>
                  <a:lnTo>
                    <a:pt x="3506" y="2276"/>
                  </a:lnTo>
                  <a:lnTo>
                    <a:pt x="3506" y="6210"/>
                  </a:lnTo>
                  <a:lnTo>
                    <a:pt x="3694" y="6210"/>
                  </a:lnTo>
                  <a:lnTo>
                    <a:pt x="3694" y="2276"/>
                  </a:lnTo>
                  <a:lnTo>
                    <a:pt x="7093" y="4230"/>
                  </a:lnTo>
                  <a:lnTo>
                    <a:pt x="7200" y="4096"/>
                  </a:lnTo>
                  <a:lnTo>
                    <a:pt x="3774" y="2115"/>
                  </a:lnTo>
                  <a:lnTo>
                    <a:pt x="6558" y="509"/>
                  </a:lnTo>
                  <a:cubicBezTo>
                    <a:pt x="6477" y="482"/>
                    <a:pt x="6397" y="456"/>
                    <a:pt x="6317" y="456"/>
                  </a:cubicBezTo>
                  <a:lnTo>
                    <a:pt x="3694" y="1955"/>
                  </a:lnTo>
                  <a:lnTo>
                    <a:pt x="3694" y="1"/>
                  </a:lnTo>
                  <a:lnTo>
                    <a:pt x="3506" y="1"/>
                  </a:lnTo>
                  <a:lnTo>
                    <a:pt x="3506" y="1955"/>
                  </a:lnTo>
                  <a:lnTo>
                    <a:pt x="107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" name="Google Shape;63;p14"/>
            <p:cNvSpPr/>
            <p:nvPr/>
          </p:nvSpPr>
          <p:spPr>
            <a:xfrm>
              <a:off x="1724131" y="2785411"/>
              <a:ext cx="117372" cy="69065"/>
            </a:xfrm>
            <a:custGeom>
              <a:rect b="b" l="l" r="r" t="t"/>
              <a:pathLst>
                <a:path extrusionOk="0" h="1607" w="2731">
                  <a:moveTo>
                    <a:pt x="2543" y="1"/>
                  </a:moveTo>
                  <a:lnTo>
                    <a:pt x="1" y="1473"/>
                  </a:lnTo>
                  <a:lnTo>
                    <a:pt x="81" y="1607"/>
                  </a:lnTo>
                  <a:lnTo>
                    <a:pt x="2731" y="81"/>
                  </a:lnTo>
                  <a:cubicBezTo>
                    <a:pt x="2677" y="54"/>
                    <a:pt x="2597" y="27"/>
                    <a:pt x="254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" name="Google Shape;64;p14"/>
            <p:cNvSpPr/>
            <p:nvPr/>
          </p:nvSpPr>
          <p:spPr>
            <a:xfrm>
              <a:off x="1874810" y="2808447"/>
              <a:ext cx="6962" cy="131167"/>
            </a:xfrm>
            <a:custGeom>
              <a:rect b="b" l="l" r="r" t="t"/>
              <a:pathLst>
                <a:path extrusionOk="0" h="3052" w="162">
                  <a:moveTo>
                    <a:pt x="1" y="0"/>
                  </a:moveTo>
                  <a:lnTo>
                    <a:pt x="1" y="3051"/>
                  </a:lnTo>
                  <a:lnTo>
                    <a:pt x="162" y="3051"/>
                  </a:lnTo>
                  <a:lnTo>
                    <a:pt x="162" y="107"/>
                  </a:lnTo>
                  <a:cubicBezTo>
                    <a:pt x="108" y="54"/>
                    <a:pt x="54" y="27"/>
                    <a:pt x="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" name="Google Shape;65;p14"/>
            <p:cNvSpPr/>
            <p:nvPr/>
          </p:nvSpPr>
          <p:spPr>
            <a:xfrm>
              <a:off x="451868" y="3289279"/>
              <a:ext cx="2364" cy="4642"/>
            </a:xfrm>
            <a:custGeom>
              <a:rect b="b" l="l" r="r" t="t"/>
              <a:pathLst>
                <a:path extrusionOk="0" h="108" w="55">
                  <a:moveTo>
                    <a:pt x="54" y="0"/>
                  </a:moveTo>
                  <a:cubicBezTo>
                    <a:pt x="28" y="27"/>
                    <a:pt x="28" y="54"/>
                    <a:pt x="1" y="107"/>
                  </a:cubicBezTo>
                  <a:lnTo>
                    <a:pt x="54" y="107"/>
                  </a:lnTo>
                  <a:lnTo>
                    <a:pt x="5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" name="Google Shape;66;p14"/>
            <p:cNvSpPr/>
            <p:nvPr/>
          </p:nvSpPr>
          <p:spPr>
            <a:xfrm>
              <a:off x="516292" y="3153513"/>
              <a:ext cx="88620" cy="55269"/>
            </a:xfrm>
            <a:custGeom>
              <a:rect b="b" l="l" r="r" t="t"/>
              <a:pathLst>
                <a:path extrusionOk="0" h="1286" w="2062">
                  <a:moveTo>
                    <a:pt x="81" y="1"/>
                  </a:moveTo>
                  <a:cubicBezTo>
                    <a:pt x="54" y="54"/>
                    <a:pt x="27" y="108"/>
                    <a:pt x="1" y="135"/>
                  </a:cubicBezTo>
                  <a:lnTo>
                    <a:pt x="1981" y="1285"/>
                  </a:lnTo>
                  <a:lnTo>
                    <a:pt x="2062" y="1125"/>
                  </a:lnTo>
                  <a:lnTo>
                    <a:pt x="8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" name="Google Shape;67;p14"/>
            <p:cNvSpPr/>
            <p:nvPr/>
          </p:nvSpPr>
          <p:spPr>
            <a:xfrm>
              <a:off x="704963" y="2940732"/>
              <a:ext cx="308321" cy="353189"/>
            </a:xfrm>
            <a:custGeom>
              <a:rect b="b" l="l" r="r" t="t"/>
              <a:pathLst>
                <a:path extrusionOk="0" h="8218" w="7174">
                  <a:moveTo>
                    <a:pt x="3507" y="0"/>
                  </a:moveTo>
                  <a:lnTo>
                    <a:pt x="3507" y="3961"/>
                  </a:lnTo>
                  <a:lnTo>
                    <a:pt x="81" y="1981"/>
                  </a:lnTo>
                  <a:lnTo>
                    <a:pt x="0" y="2141"/>
                  </a:lnTo>
                  <a:lnTo>
                    <a:pt x="3426" y="4095"/>
                  </a:lnTo>
                  <a:lnTo>
                    <a:pt x="0" y="6076"/>
                  </a:lnTo>
                  <a:lnTo>
                    <a:pt x="81" y="6236"/>
                  </a:lnTo>
                  <a:lnTo>
                    <a:pt x="3507" y="4256"/>
                  </a:lnTo>
                  <a:lnTo>
                    <a:pt x="3507" y="8217"/>
                  </a:lnTo>
                  <a:lnTo>
                    <a:pt x="3667" y="8217"/>
                  </a:lnTo>
                  <a:lnTo>
                    <a:pt x="3667" y="4256"/>
                  </a:lnTo>
                  <a:lnTo>
                    <a:pt x="7093" y="6236"/>
                  </a:lnTo>
                  <a:lnTo>
                    <a:pt x="7173" y="6076"/>
                  </a:lnTo>
                  <a:lnTo>
                    <a:pt x="3774" y="4095"/>
                  </a:lnTo>
                  <a:lnTo>
                    <a:pt x="7173" y="2141"/>
                  </a:lnTo>
                  <a:lnTo>
                    <a:pt x="7093" y="1981"/>
                  </a:lnTo>
                  <a:lnTo>
                    <a:pt x="3667" y="3961"/>
                  </a:lnTo>
                  <a:lnTo>
                    <a:pt x="3667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" name="Google Shape;68;p14"/>
            <p:cNvSpPr/>
            <p:nvPr/>
          </p:nvSpPr>
          <p:spPr>
            <a:xfrm>
              <a:off x="1113335" y="2940732"/>
              <a:ext cx="309481" cy="352029"/>
            </a:xfrm>
            <a:custGeom>
              <a:rect b="b" l="l" r="r" t="t"/>
              <a:pathLst>
                <a:path extrusionOk="0" h="8191" w="7201">
                  <a:moveTo>
                    <a:pt x="3506" y="0"/>
                  </a:moveTo>
                  <a:lnTo>
                    <a:pt x="3506" y="3961"/>
                  </a:lnTo>
                  <a:lnTo>
                    <a:pt x="80" y="1981"/>
                  </a:lnTo>
                  <a:lnTo>
                    <a:pt x="0" y="2141"/>
                  </a:lnTo>
                  <a:lnTo>
                    <a:pt x="3426" y="4095"/>
                  </a:lnTo>
                  <a:lnTo>
                    <a:pt x="0" y="6076"/>
                  </a:lnTo>
                  <a:lnTo>
                    <a:pt x="80" y="6236"/>
                  </a:lnTo>
                  <a:lnTo>
                    <a:pt x="3506" y="4256"/>
                  </a:lnTo>
                  <a:lnTo>
                    <a:pt x="3506" y="8190"/>
                  </a:lnTo>
                  <a:lnTo>
                    <a:pt x="3694" y="8190"/>
                  </a:lnTo>
                  <a:lnTo>
                    <a:pt x="3694" y="4256"/>
                  </a:lnTo>
                  <a:lnTo>
                    <a:pt x="7093" y="6236"/>
                  </a:lnTo>
                  <a:lnTo>
                    <a:pt x="7200" y="6076"/>
                  </a:lnTo>
                  <a:lnTo>
                    <a:pt x="3774" y="4095"/>
                  </a:lnTo>
                  <a:lnTo>
                    <a:pt x="7200" y="2141"/>
                  </a:lnTo>
                  <a:lnTo>
                    <a:pt x="7093" y="1981"/>
                  </a:lnTo>
                  <a:lnTo>
                    <a:pt x="3694" y="3961"/>
                  </a:lnTo>
                  <a:lnTo>
                    <a:pt x="369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" name="Google Shape;69;p14"/>
            <p:cNvSpPr/>
            <p:nvPr/>
          </p:nvSpPr>
          <p:spPr>
            <a:xfrm>
              <a:off x="1522825" y="2940732"/>
              <a:ext cx="308321" cy="352029"/>
            </a:xfrm>
            <a:custGeom>
              <a:rect b="b" l="l" r="r" t="t"/>
              <a:pathLst>
                <a:path extrusionOk="0" h="8191" w="7174">
                  <a:moveTo>
                    <a:pt x="3507" y="0"/>
                  </a:moveTo>
                  <a:lnTo>
                    <a:pt x="3480" y="3961"/>
                  </a:lnTo>
                  <a:lnTo>
                    <a:pt x="81" y="1981"/>
                  </a:lnTo>
                  <a:lnTo>
                    <a:pt x="1" y="2141"/>
                  </a:lnTo>
                  <a:lnTo>
                    <a:pt x="3400" y="4095"/>
                  </a:lnTo>
                  <a:lnTo>
                    <a:pt x="1" y="6076"/>
                  </a:lnTo>
                  <a:lnTo>
                    <a:pt x="81" y="6236"/>
                  </a:lnTo>
                  <a:lnTo>
                    <a:pt x="3480" y="4256"/>
                  </a:lnTo>
                  <a:lnTo>
                    <a:pt x="3480" y="8190"/>
                  </a:lnTo>
                  <a:lnTo>
                    <a:pt x="3668" y="8190"/>
                  </a:lnTo>
                  <a:lnTo>
                    <a:pt x="3668" y="4256"/>
                  </a:lnTo>
                  <a:lnTo>
                    <a:pt x="7094" y="6236"/>
                  </a:lnTo>
                  <a:lnTo>
                    <a:pt x="7174" y="6076"/>
                  </a:lnTo>
                  <a:lnTo>
                    <a:pt x="3748" y="4095"/>
                  </a:lnTo>
                  <a:lnTo>
                    <a:pt x="7174" y="2141"/>
                  </a:lnTo>
                  <a:lnTo>
                    <a:pt x="7094" y="1981"/>
                  </a:lnTo>
                  <a:lnTo>
                    <a:pt x="3668" y="3961"/>
                  </a:lnTo>
                  <a:lnTo>
                    <a:pt x="3668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" name="Google Shape;70;p14"/>
            <p:cNvSpPr/>
            <p:nvPr/>
          </p:nvSpPr>
          <p:spPr>
            <a:xfrm>
              <a:off x="1931197" y="2975243"/>
              <a:ext cx="308321" cy="317518"/>
            </a:xfrm>
            <a:custGeom>
              <a:rect b="b" l="l" r="r" t="t"/>
              <a:pathLst>
                <a:path extrusionOk="0" h="7388" w="7174">
                  <a:moveTo>
                    <a:pt x="3507" y="0"/>
                  </a:moveTo>
                  <a:lnTo>
                    <a:pt x="3507" y="3158"/>
                  </a:lnTo>
                  <a:lnTo>
                    <a:pt x="81" y="1178"/>
                  </a:lnTo>
                  <a:lnTo>
                    <a:pt x="0" y="1312"/>
                  </a:lnTo>
                  <a:lnTo>
                    <a:pt x="3426" y="3292"/>
                  </a:lnTo>
                  <a:lnTo>
                    <a:pt x="0" y="5273"/>
                  </a:lnTo>
                  <a:lnTo>
                    <a:pt x="81" y="5433"/>
                  </a:lnTo>
                  <a:lnTo>
                    <a:pt x="3507" y="3453"/>
                  </a:lnTo>
                  <a:lnTo>
                    <a:pt x="3507" y="7387"/>
                  </a:lnTo>
                  <a:lnTo>
                    <a:pt x="3667" y="7387"/>
                  </a:lnTo>
                  <a:lnTo>
                    <a:pt x="3667" y="3453"/>
                  </a:lnTo>
                  <a:lnTo>
                    <a:pt x="7093" y="5407"/>
                  </a:lnTo>
                  <a:lnTo>
                    <a:pt x="7174" y="5273"/>
                  </a:lnTo>
                  <a:lnTo>
                    <a:pt x="3748" y="3292"/>
                  </a:lnTo>
                  <a:lnTo>
                    <a:pt x="5434" y="2329"/>
                  </a:lnTo>
                  <a:cubicBezTo>
                    <a:pt x="5380" y="2302"/>
                    <a:pt x="5354" y="2248"/>
                    <a:pt x="5327" y="2195"/>
                  </a:cubicBezTo>
                  <a:lnTo>
                    <a:pt x="3667" y="3158"/>
                  </a:lnTo>
                  <a:lnTo>
                    <a:pt x="3667" y="187"/>
                  </a:lnTo>
                  <a:cubicBezTo>
                    <a:pt x="3614" y="134"/>
                    <a:pt x="3560" y="80"/>
                    <a:pt x="350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" name="Google Shape;71;p14"/>
            <p:cNvSpPr/>
            <p:nvPr/>
          </p:nvSpPr>
          <p:spPr>
            <a:xfrm>
              <a:off x="389766" y="3559565"/>
              <a:ext cx="8080" cy="10401"/>
            </a:xfrm>
            <a:custGeom>
              <a:rect b="b" l="l" r="r" t="t"/>
              <a:pathLst>
                <a:path extrusionOk="0" h="242" w="188">
                  <a:moveTo>
                    <a:pt x="1" y="1"/>
                  </a:moveTo>
                  <a:cubicBezTo>
                    <a:pt x="1" y="54"/>
                    <a:pt x="1" y="135"/>
                    <a:pt x="1" y="188"/>
                  </a:cubicBezTo>
                  <a:lnTo>
                    <a:pt x="108" y="242"/>
                  </a:lnTo>
                  <a:lnTo>
                    <a:pt x="188" y="108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" name="Google Shape;72;p14"/>
            <p:cNvSpPr/>
            <p:nvPr/>
          </p:nvSpPr>
          <p:spPr>
            <a:xfrm>
              <a:off x="497897" y="3303075"/>
              <a:ext cx="308321" cy="352029"/>
            </a:xfrm>
            <a:custGeom>
              <a:rect b="b" l="l" r="r" t="t"/>
              <a:pathLst>
                <a:path extrusionOk="0" h="8191" w="7174">
                  <a:moveTo>
                    <a:pt x="3507" y="0"/>
                  </a:moveTo>
                  <a:lnTo>
                    <a:pt x="3507" y="3935"/>
                  </a:lnTo>
                  <a:lnTo>
                    <a:pt x="81" y="1981"/>
                  </a:lnTo>
                  <a:lnTo>
                    <a:pt x="0" y="2115"/>
                  </a:lnTo>
                  <a:lnTo>
                    <a:pt x="3426" y="4095"/>
                  </a:lnTo>
                  <a:lnTo>
                    <a:pt x="0" y="6076"/>
                  </a:lnTo>
                  <a:lnTo>
                    <a:pt x="81" y="6210"/>
                  </a:lnTo>
                  <a:lnTo>
                    <a:pt x="3507" y="4229"/>
                  </a:lnTo>
                  <a:lnTo>
                    <a:pt x="3507" y="8191"/>
                  </a:lnTo>
                  <a:lnTo>
                    <a:pt x="3667" y="8191"/>
                  </a:lnTo>
                  <a:lnTo>
                    <a:pt x="3667" y="4229"/>
                  </a:lnTo>
                  <a:lnTo>
                    <a:pt x="7093" y="6210"/>
                  </a:lnTo>
                  <a:lnTo>
                    <a:pt x="7174" y="6076"/>
                  </a:lnTo>
                  <a:lnTo>
                    <a:pt x="3748" y="4095"/>
                  </a:lnTo>
                  <a:lnTo>
                    <a:pt x="7174" y="2115"/>
                  </a:lnTo>
                  <a:lnTo>
                    <a:pt x="7093" y="1981"/>
                  </a:lnTo>
                  <a:lnTo>
                    <a:pt x="3667" y="3935"/>
                  </a:lnTo>
                  <a:lnTo>
                    <a:pt x="3667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" name="Google Shape;73;p14"/>
            <p:cNvSpPr/>
            <p:nvPr/>
          </p:nvSpPr>
          <p:spPr>
            <a:xfrm>
              <a:off x="906269" y="3303075"/>
              <a:ext cx="308321" cy="352029"/>
            </a:xfrm>
            <a:custGeom>
              <a:rect b="b" l="l" r="r" t="t"/>
              <a:pathLst>
                <a:path extrusionOk="0" h="8191" w="7174">
                  <a:moveTo>
                    <a:pt x="3507" y="0"/>
                  </a:moveTo>
                  <a:lnTo>
                    <a:pt x="3507" y="3935"/>
                  </a:lnTo>
                  <a:lnTo>
                    <a:pt x="81" y="1954"/>
                  </a:lnTo>
                  <a:lnTo>
                    <a:pt x="0" y="2115"/>
                  </a:lnTo>
                  <a:lnTo>
                    <a:pt x="3426" y="4095"/>
                  </a:lnTo>
                  <a:lnTo>
                    <a:pt x="0" y="6049"/>
                  </a:lnTo>
                  <a:lnTo>
                    <a:pt x="81" y="6210"/>
                  </a:lnTo>
                  <a:lnTo>
                    <a:pt x="3507" y="4229"/>
                  </a:lnTo>
                  <a:lnTo>
                    <a:pt x="3507" y="8191"/>
                  </a:lnTo>
                  <a:lnTo>
                    <a:pt x="3667" y="8191"/>
                  </a:lnTo>
                  <a:lnTo>
                    <a:pt x="3667" y="4229"/>
                  </a:lnTo>
                  <a:lnTo>
                    <a:pt x="7093" y="6210"/>
                  </a:lnTo>
                  <a:lnTo>
                    <a:pt x="7173" y="6049"/>
                  </a:lnTo>
                  <a:lnTo>
                    <a:pt x="3774" y="4095"/>
                  </a:lnTo>
                  <a:lnTo>
                    <a:pt x="7173" y="2115"/>
                  </a:lnTo>
                  <a:lnTo>
                    <a:pt x="7093" y="1954"/>
                  </a:lnTo>
                  <a:lnTo>
                    <a:pt x="3667" y="3935"/>
                  </a:lnTo>
                  <a:lnTo>
                    <a:pt x="369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" name="Google Shape;74;p14"/>
            <p:cNvSpPr/>
            <p:nvPr/>
          </p:nvSpPr>
          <p:spPr>
            <a:xfrm>
              <a:off x="1314642" y="3303075"/>
              <a:ext cx="309481" cy="352029"/>
            </a:xfrm>
            <a:custGeom>
              <a:rect b="b" l="l" r="r" t="t"/>
              <a:pathLst>
                <a:path extrusionOk="0" h="8191" w="7201">
                  <a:moveTo>
                    <a:pt x="3506" y="0"/>
                  </a:moveTo>
                  <a:lnTo>
                    <a:pt x="3506" y="3935"/>
                  </a:lnTo>
                  <a:lnTo>
                    <a:pt x="107" y="1954"/>
                  </a:lnTo>
                  <a:lnTo>
                    <a:pt x="0" y="2115"/>
                  </a:lnTo>
                  <a:lnTo>
                    <a:pt x="3426" y="4095"/>
                  </a:lnTo>
                  <a:lnTo>
                    <a:pt x="0" y="6049"/>
                  </a:lnTo>
                  <a:lnTo>
                    <a:pt x="107" y="6210"/>
                  </a:lnTo>
                  <a:lnTo>
                    <a:pt x="3506" y="4229"/>
                  </a:lnTo>
                  <a:lnTo>
                    <a:pt x="3506" y="8191"/>
                  </a:lnTo>
                  <a:lnTo>
                    <a:pt x="3694" y="8191"/>
                  </a:lnTo>
                  <a:lnTo>
                    <a:pt x="3694" y="4229"/>
                  </a:lnTo>
                  <a:lnTo>
                    <a:pt x="7093" y="6210"/>
                  </a:lnTo>
                  <a:lnTo>
                    <a:pt x="7200" y="6049"/>
                  </a:lnTo>
                  <a:lnTo>
                    <a:pt x="3774" y="4095"/>
                  </a:lnTo>
                  <a:lnTo>
                    <a:pt x="7200" y="2115"/>
                  </a:lnTo>
                  <a:lnTo>
                    <a:pt x="7120" y="1954"/>
                  </a:lnTo>
                  <a:lnTo>
                    <a:pt x="3694" y="3935"/>
                  </a:lnTo>
                  <a:lnTo>
                    <a:pt x="369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" name="Google Shape;75;p14"/>
            <p:cNvSpPr/>
            <p:nvPr/>
          </p:nvSpPr>
          <p:spPr>
            <a:xfrm>
              <a:off x="1724131" y="3301915"/>
              <a:ext cx="308321" cy="353189"/>
            </a:xfrm>
            <a:custGeom>
              <a:rect b="b" l="l" r="r" t="t"/>
              <a:pathLst>
                <a:path extrusionOk="0" h="8218" w="7174">
                  <a:moveTo>
                    <a:pt x="3507" y="0"/>
                  </a:moveTo>
                  <a:lnTo>
                    <a:pt x="3507" y="3962"/>
                  </a:lnTo>
                  <a:lnTo>
                    <a:pt x="81" y="1981"/>
                  </a:lnTo>
                  <a:lnTo>
                    <a:pt x="1" y="2142"/>
                  </a:lnTo>
                  <a:lnTo>
                    <a:pt x="3400" y="4122"/>
                  </a:lnTo>
                  <a:lnTo>
                    <a:pt x="1" y="6076"/>
                  </a:lnTo>
                  <a:lnTo>
                    <a:pt x="81" y="6237"/>
                  </a:lnTo>
                  <a:lnTo>
                    <a:pt x="3507" y="4256"/>
                  </a:lnTo>
                  <a:lnTo>
                    <a:pt x="3507" y="8218"/>
                  </a:lnTo>
                  <a:lnTo>
                    <a:pt x="3668" y="8218"/>
                  </a:lnTo>
                  <a:lnTo>
                    <a:pt x="3668" y="4256"/>
                  </a:lnTo>
                  <a:lnTo>
                    <a:pt x="7094" y="6237"/>
                  </a:lnTo>
                  <a:lnTo>
                    <a:pt x="7174" y="6076"/>
                  </a:lnTo>
                  <a:lnTo>
                    <a:pt x="3748" y="4122"/>
                  </a:lnTo>
                  <a:lnTo>
                    <a:pt x="7174" y="2142"/>
                  </a:lnTo>
                  <a:lnTo>
                    <a:pt x="7094" y="1981"/>
                  </a:lnTo>
                  <a:lnTo>
                    <a:pt x="3668" y="3962"/>
                  </a:lnTo>
                  <a:lnTo>
                    <a:pt x="3668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" name="Google Shape;76;p14"/>
            <p:cNvSpPr/>
            <p:nvPr/>
          </p:nvSpPr>
          <p:spPr>
            <a:xfrm>
              <a:off x="2132503" y="3301915"/>
              <a:ext cx="207109" cy="353189"/>
            </a:xfrm>
            <a:custGeom>
              <a:rect b="b" l="l" r="r" t="t"/>
              <a:pathLst>
                <a:path extrusionOk="0" h="8218" w="4819">
                  <a:moveTo>
                    <a:pt x="3507" y="0"/>
                  </a:moveTo>
                  <a:lnTo>
                    <a:pt x="3507" y="3962"/>
                  </a:lnTo>
                  <a:lnTo>
                    <a:pt x="81" y="1981"/>
                  </a:lnTo>
                  <a:lnTo>
                    <a:pt x="0" y="2142"/>
                  </a:lnTo>
                  <a:lnTo>
                    <a:pt x="3426" y="4096"/>
                  </a:lnTo>
                  <a:lnTo>
                    <a:pt x="0" y="6076"/>
                  </a:lnTo>
                  <a:lnTo>
                    <a:pt x="81" y="6237"/>
                  </a:lnTo>
                  <a:lnTo>
                    <a:pt x="3507" y="4256"/>
                  </a:lnTo>
                  <a:lnTo>
                    <a:pt x="3507" y="8218"/>
                  </a:lnTo>
                  <a:lnTo>
                    <a:pt x="3667" y="8218"/>
                  </a:lnTo>
                  <a:lnTo>
                    <a:pt x="3667" y="4256"/>
                  </a:lnTo>
                  <a:lnTo>
                    <a:pt x="4818" y="4925"/>
                  </a:lnTo>
                  <a:cubicBezTo>
                    <a:pt x="4818" y="4845"/>
                    <a:pt x="4818" y="4765"/>
                    <a:pt x="4792" y="4711"/>
                  </a:cubicBezTo>
                  <a:lnTo>
                    <a:pt x="3774" y="4096"/>
                  </a:lnTo>
                  <a:lnTo>
                    <a:pt x="4604" y="3614"/>
                  </a:lnTo>
                  <a:cubicBezTo>
                    <a:pt x="4604" y="3560"/>
                    <a:pt x="4577" y="3507"/>
                    <a:pt x="4577" y="3453"/>
                  </a:cubicBezTo>
                  <a:lnTo>
                    <a:pt x="3667" y="3962"/>
                  </a:lnTo>
                  <a:lnTo>
                    <a:pt x="3667" y="295"/>
                  </a:lnTo>
                  <a:cubicBezTo>
                    <a:pt x="3641" y="188"/>
                    <a:pt x="3614" y="108"/>
                    <a:pt x="358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" name="Google Shape;77;p14"/>
            <p:cNvSpPr/>
            <p:nvPr/>
          </p:nvSpPr>
          <p:spPr>
            <a:xfrm>
              <a:off x="395525" y="3644703"/>
              <a:ext cx="209386" cy="352029"/>
            </a:xfrm>
            <a:custGeom>
              <a:rect b="b" l="l" r="r" t="t"/>
              <a:pathLst>
                <a:path extrusionOk="0" h="8191" w="4872">
                  <a:moveTo>
                    <a:pt x="1205" y="1"/>
                  </a:moveTo>
                  <a:lnTo>
                    <a:pt x="1205" y="3935"/>
                  </a:lnTo>
                  <a:lnTo>
                    <a:pt x="0" y="3266"/>
                  </a:lnTo>
                  <a:lnTo>
                    <a:pt x="0" y="3266"/>
                  </a:lnTo>
                  <a:cubicBezTo>
                    <a:pt x="0" y="3320"/>
                    <a:pt x="27" y="3400"/>
                    <a:pt x="27" y="3480"/>
                  </a:cubicBezTo>
                  <a:lnTo>
                    <a:pt x="1098" y="4096"/>
                  </a:lnTo>
                  <a:lnTo>
                    <a:pt x="214" y="4604"/>
                  </a:lnTo>
                  <a:cubicBezTo>
                    <a:pt x="241" y="4658"/>
                    <a:pt x="241" y="4738"/>
                    <a:pt x="268" y="4792"/>
                  </a:cubicBezTo>
                  <a:lnTo>
                    <a:pt x="1205" y="4256"/>
                  </a:lnTo>
                  <a:lnTo>
                    <a:pt x="1205" y="8030"/>
                  </a:lnTo>
                  <a:cubicBezTo>
                    <a:pt x="1205" y="8084"/>
                    <a:pt x="1232" y="8137"/>
                    <a:pt x="1258" y="8191"/>
                  </a:cubicBezTo>
                  <a:lnTo>
                    <a:pt x="1365" y="8191"/>
                  </a:lnTo>
                  <a:lnTo>
                    <a:pt x="1365" y="4256"/>
                  </a:lnTo>
                  <a:lnTo>
                    <a:pt x="4791" y="6210"/>
                  </a:lnTo>
                  <a:lnTo>
                    <a:pt x="4872" y="6076"/>
                  </a:lnTo>
                  <a:lnTo>
                    <a:pt x="1446" y="4096"/>
                  </a:lnTo>
                  <a:lnTo>
                    <a:pt x="4872" y="2115"/>
                  </a:lnTo>
                  <a:lnTo>
                    <a:pt x="4791" y="1981"/>
                  </a:lnTo>
                  <a:lnTo>
                    <a:pt x="1365" y="3935"/>
                  </a:lnTo>
                  <a:lnTo>
                    <a:pt x="136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" name="Google Shape;78;p14"/>
            <p:cNvSpPr/>
            <p:nvPr/>
          </p:nvSpPr>
          <p:spPr>
            <a:xfrm>
              <a:off x="704963" y="3644703"/>
              <a:ext cx="308321" cy="352029"/>
            </a:xfrm>
            <a:custGeom>
              <a:rect b="b" l="l" r="r" t="t"/>
              <a:pathLst>
                <a:path extrusionOk="0" h="8191" w="7174">
                  <a:moveTo>
                    <a:pt x="3507" y="1"/>
                  </a:moveTo>
                  <a:lnTo>
                    <a:pt x="3507" y="3935"/>
                  </a:lnTo>
                  <a:lnTo>
                    <a:pt x="81" y="1981"/>
                  </a:lnTo>
                  <a:lnTo>
                    <a:pt x="0" y="2115"/>
                  </a:lnTo>
                  <a:lnTo>
                    <a:pt x="3426" y="4096"/>
                  </a:lnTo>
                  <a:lnTo>
                    <a:pt x="0" y="6076"/>
                  </a:lnTo>
                  <a:lnTo>
                    <a:pt x="81" y="6210"/>
                  </a:lnTo>
                  <a:lnTo>
                    <a:pt x="3507" y="4256"/>
                  </a:lnTo>
                  <a:lnTo>
                    <a:pt x="3507" y="8191"/>
                  </a:lnTo>
                  <a:lnTo>
                    <a:pt x="3667" y="8191"/>
                  </a:lnTo>
                  <a:lnTo>
                    <a:pt x="3667" y="4256"/>
                  </a:lnTo>
                  <a:lnTo>
                    <a:pt x="7093" y="6210"/>
                  </a:lnTo>
                  <a:lnTo>
                    <a:pt x="7173" y="6076"/>
                  </a:lnTo>
                  <a:lnTo>
                    <a:pt x="3774" y="4096"/>
                  </a:lnTo>
                  <a:lnTo>
                    <a:pt x="7173" y="2115"/>
                  </a:lnTo>
                  <a:lnTo>
                    <a:pt x="7093" y="1981"/>
                  </a:lnTo>
                  <a:lnTo>
                    <a:pt x="3667" y="3935"/>
                  </a:lnTo>
                  <a:lnTo>
                    <a:pt x="3667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" name="Google Shape;79;p14"/>
            <p:cNvSpPr/>
            <p:nvPr/>
          </p:nvSpPr>
          <p:spPr>
            <a:xfrm>
              <a:off x="1113335" y="3644703"/>
              <a:ext cx="309481" cy="352029"/>
            </a:xfrm>
            <a:custGeom>
              <a:rect b="b" l="l" r="r" t="t"/>
              <a:pathLst>
                <a:path extrusionOk="0" h="8191" w="7201">
                  <a:moveTo>
                    <a:pt x="3506" y="1"/>
                  </a:moveTo>
                  <a:lnTo>
                    <a:pt x="3506" y="3935"/>
                  </a:lnTo>
                  <a:lnTo>
                    <a:pt x="80" y="1981"/>
                  </a:lnTo>
                  <a:lnTo>
                    <a:pt x="0" y="2115"/>
                  </a:lnTo>
                  <a:lnTo>
                    <a:pt x="3426" y="4096"/>
                  </a:lnTo>
                  <a:lnTo>
                    <a:pt x="0" y="6076"/>
                  </a:lnTo>
                  <a:lnTo>
                    <a:pt x="80" y="6210"/>
                  </a:lnTo>
                  <a:lnTo>
                    <a:pt x="3506" y="4230"/>
                  </a:lnTo>
                  <a:lnTo>
                    <a:pt x="3506" y="8191"/>
                  </a:lnTo>
                  <a:lnTo>
                    <a:pt x="3694" y="8191"/>
                  </a:lnTo>
                  <a:lnTo>
                    <a:pt x="3694" y="4230"/>
                  </a:lnTo>
                  <a:lnTo>
                    <a:pt x="7093" y="6210"/>
                  </a:lnTo>
                  <a:lnTo>
                    <a:pt x="7200" y="6076"/>
                  </a:lnTo>
                  <a:lnTo>
                    <a:pt x="3774" y="4096"/>
                  </a:lnTo>
                  <a:lnTo>
                    <a:pt x="7200" y="2115"/>
                  </a:lnTo>
                  <a:lnTo>
                    <a:pt x="7093" y="1981"/>
                  </a:lnTo>
                  <a:lnTo>
                    <a:pt x="3694" y="3935"/>
                  </a:lnTo>
                  <a:lnTo>
                    <a:pt x="3694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" name="Google Shape;80;p14"/>
            <p:cNvSpPr/>
            <p:nvPr/>
          </p:nvSpPr>
          <p:spPr>
            <a:xfrm>
              <a:off x="1522825" y="3644703"/>
              <a:ext cx="308321" cy="352029"/>
            </a:xfrm>
            <a:custGeom>
              <a:rect b="b" l="l" r="r" t="t"/>
              <a:pathLst>
                <a:path extrusionOk="0" h="8191" w="7174">
                  <a:moveTo>
                    <a:pt x="3507" y="1"/>
                  </a:moveTo>
                  <a:lnTo>
                    <a:pt x="3507" y="3935"/>
                  </a:lnTo>
                  <a:lnTo>
                    <a:pt x="81" y="1955"/>
                  </a:lnTo>
                  <a:lnTo>
                    <a:pt x="1" y="2115"/>
                  </a:lnTo>
                  <a:lnTo>
                    <a:pt x="3400" y="4096"/>
                  </a:lnTo>
                  <a:lnTo>
                    <a:pt x="1" y="6050"/>
                  </a:lnTo>
                  <a:lnTo>
                    <a:pt x="81" y="6210"/>
                  </a:lnTo>
                  <a:lnTo>
                    <a:pt x="3507" y="4230"/>
                  </a:lnTo>
                  <a:lnTo>
                    <a:pt x="3480" y="8191"/>
                  </a:lnTo>
                  <a:lnTo>
                    <a:pt x="3668" y="8191"/>
                  </a:lnTo>
                  <a:lnTo>
                    <a:pt x="3668" y="4230"/>
                  </a:lnTo>
                  <a:lnTo>
                    <a:pt x="7094" y="6210"/>
                  </a:lnTo>
                  <a:lnTo>
                    <a:pt x="7174" y="6050"/>
                  </a:lnTo>
                  <a:lnTo>
                    <a:pt x="3748" y="4096"/>
                  </a:lnTo>
                  <a:lnTo>
                    <a:pt x="7174" y="2115"/>
                  </a:lnTo>
                  <a:lnTo>
                    <a:pt x="7094" y="1955"/>
                  </a:lnTo>
                  <a:lnTo>
                    <a:pt x="3668" y="3935"/>
                  </a:lnTo>
                  <a:lnTo>
                    <a:pt x="3668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" name="Google Shape;81;p14"/>
            <p:cNvSpPr/>
            <p:nvPr/>
          </p:nvSpPr>
          <p:spPr>
            <a:xfrm>
              <a:off x="1931197" y="3644703"/>
              <a:ext cx="308321" cy="352029"/>
            </a:xfrm>
            <a:custGeom>
              <a:rect b="b" l="l" r="r" t="t"/>
              <a:pathLst>
                <a:path extrusionOk="0" h="8191" w="7174">
                  <a:moveTo>
                    <a:pt x="3507" y="1"/>
                  </a:moveTo>
                  <a:lnTo>
                    <a:pt x="3507" y="3935"/>
                  </a:lnTo>
                  <a:lnTo>
                    <a:pt x="81" y="1955"/>
                  </a:lnTo>
                  <a:lnTo>
                    <a:pt x="0" y="2115"/>
                  </a:lnTo>
                  <a:lnTo>
                    <a:pt x="3426" y="4096"/>
                  </a:lnTo>
                  <a:lnTo>
                    <a:pt x="0" y="6050"/>
                  </a:lnTo>
                  <a:lnTo>
                    <a:pt x="81" y="6210"/>
                  </a:lnTo>
                  <a:lnTo>
                    <a:pt x="3507" y="4230"/>
                  </a:lnTo>
                  <a:lnTo>
                    <a:pt x="3507" y="8191"/>
                  </a:lnTo>
                  <a:lnTo>
                    <a:pt x="3667" y="8191"/>
                  </a:lnTo>
                  <a:lnTo>
                    <a:pt x="3667" y="4230"/>
                  </a:lnTo>
                  <a:lnTo>
                    <a:pt x="7093" y="6210"/>
                  </a:lnTo>
                  <a:lnTo>
                    <a:pt x="7174" y="6050"/>
                  </a:lnTo>
                  <a:lnTo>
                    <a:pt x="3748" y="4096"/>
                  </a:lnTo>
                  <a:lnTo>
                    <a:pt x="7174" y="2115"/>
                  </a:lnTo>
                  <a:lnTo>
                    <a:pt x="7093" y="1955"/>
                  </a:lnTo>
                  <a:lnTo>
                    <a:pt x="3667" y="3935"/>
                  </a:lnTo>
                  <a:lnTo>
                    <a:pt x="3667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" name="Google Shape;82;p14"/>
            <p:cNvSpPr/>
            <p:nvPr/>
          </p:nvSpPr>
          <p:spPr>
            <a:xfrm>
              <a:off x="2339569" y="3728681"/>
              <a:ext cx="6919" cy="10401"/>
            </a:xfrm>
            <a:custGeom>
              <a:rect b="b" l="l" r="r" t="t"/>
              <a:pathLst>
                <a:path extrusionOk="0" h="242" w="161">
                  <a:moveTo>
                    <a:pt x="81" y="1"/>
                  </a:moveTo>
                  <a:lnTo>
                    <a:pt x="0" y="161"/>
                  </a:lnTo>
                  <a:lnTo>
                    <a:pt x="134" y="241"/>
                  </a:lnTo>
                  <a:cubicBezTo>
                    <a:pt x="134" y="161"/>
                    <a:pt x="134" y="108"/>
                    <a:pt x="161" y="27"/>
                  </a:cubicBezTo>
                  <a:lnTo>
                    <a:pt x="8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" name="Google Shape;83;p14"/>
            <p:cNvSpPr/>
            <p:nvPr/>
          </p:nvSpPr>
          <p:spPr>
            <a:xfrm>
              <a:off x="497897" y="4010528"/>
              <a:ext cx="308321" cy="314080"/>
            </a:xfrm>
            <a:custGeom>
              <a:rect b="b" l="l" r="r" t="t"/>
              <a:pathLst>
                <a:path extrusionOk="0" h="7308" w="7174">
                  <a:moveTo>
                    <a:pt x="3507" y="0"/>
                  </a:moveTo>
                  <a:lnTo>
                    <a:pt x="3507" y="3961"/>
                  </a:lnTo>
                  <a:lnTo>
                    <a:pt x="81" y="1981"/>
                  </a:lnTo>
                  <a:lnTo>
                    <a:pt x="0" y="2141"/>
                  </a:lnTo>
                  <a:lnTo>
                    <a:pt x="3426" y="4095"/>
                  </a:lnTo>
                  <a:lnTo>
                    <a:pt x="1767" y="5059"/>
                  </a:lnTo>
                  <a:cubicBezTo>
                    <a:pt x="1821" y="5086"/>
                    <a:pt x="1847" y="5139"/>
                    <a:pt x="1874" y="5193"/>
                  </a:cubicBezTo>
                  <a:lnTo>
                    <a:pt x="3507" y="4256"/>
                  </a:lnTo>
                  <a:lnTo>
                    <a:pt x="3507" y="7120"/>
                  </a:lnTo>
                  <a:cubicBezTo>
                    <a:pt x="3560" y="7200"/>
                    <a:pt x="3614" y="7254"/>
                    <a:pt x="3667" y="7307"/>
                  </a:cubicBezTo>
                  <a:lnTo>
                    <a:pt x="3667" y="4256"/>
                  </a:lnTo>
                  <a:lnTo>
                    <a:pt x="7093" y="6236"/>
                  </a:lnTo>
                  <a:lnTo>
                    <a:pt x="7174" y="6076"/>
                  </a:lnTo>
                  <a:lnTo>
                    <a:pt x="3748" y="4095"/>
                  </a:lnTo>
                  <a:lnTo>
                    <a:pt x="7174" y="2141"/>
                  </a:lnTo>
                  <a:lnTo>
                    <a:pt x="7093" y="1981"/>
                  </a:lnTo>
                  <a:lnTo>
                    <a:pt x="3667" y="3961"/>
                  </a:lnTo>
                  <a:lnTo>
                    <a:pt x="3667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4" name="Google Shape;84;p14"/>
            <p:cNvSpPr/>
            <p:nvPr/>
          </p:nvSpPr>
          <p:spPr>
            <a:xfrm>
              <a:off x="906269" y="4010528"/>
              <a:ext cx="308321" cy="352029"/>
            </a:xfrm>
            <a:custGeom>
              <a:rect b="b" l="l" r="r" t="t"/>
              <a:pathLst>
                <a:path extrusionOk="0" h="8191" w="7174">
                  <a:moveTo>
                    <a:pt x="3507" y="0"/>
                  </a:moveTo>
                  <a:lnTo>
                    <a:pt x="3507" y="3961"/>
                  </a:lnTo>
                  <a:lnTo>
                    <a:pt x="81" y="1981"/>
                  </a:lnTo>
                  <a:lnTo>
                    <a:pt x="0" y="2141"/>
                  </a:lnTo>
                  <a:lnTo>
                    <a:pt x="3426" y="4095"/>
                  </a:lnTo>
                  <a:lnTo>
                    <a:pt x="0" y="6076"/>
                  </a:lnTo>
                  <a:lnTo>
                    <a:pt x="81" y="6236"/>
                  </a:lnTo>
                  <a:lnTo>
                    <a:pt x="3507" y="4256"/>
                  </a:lnTo>
                  <a:lnTo>
                    <a:pt x="3507" y="8190"/>
                  </a:lnTo>
                  <a:lnTo>
                    <a:pt x="3667" y="8190"/>
                  </a:lnTo>
                  <a:lnTo>
                    <a:pt x="3667" y="4256"/>
                  </a:lnTo>
                  <a:lnTo>
                    <a:pt x="7093" y="6236"/>
                  </a:lnTo>
                  <a:lnTo>
                    <a:pt x="7173" y="6076"/>
                  </a:lnTo>
                  <a:lnTo>
                    <a:pt x="3774" y="4095"/>
                  </a:lnTo>
                  <a:lnTo>
                    <a:pt x="7173" y="2141"/>
                  </a:lnTo>
                  <a:lnTo>
                    <a:pt x="7093" y="1981"/>
                  </a:lnTo>
                  <a:lnTo>
                    <a:pt x="3667" y="3961"/>
                  </a:lnTo>
                  <a:lnTo>
                    <a:pt x="3667" y="3961"/>
                  </a:lnTo>
                  <a:lnTo>
                    <a:pt x="369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5" name="Google Shape;85;p14"/>
            <p:cNvSpPr/>
            <p:nvPr/>
          </p:nvSpPr>
          <p:spPr>
            <a:xfrm>
              <a:off x="1314642" y="4010528"/>
              <a:ext cx="309481" cy="352029"/>
            </a:xfrm>
            <a:custGeom>
              <a:rect b="b" l="l" r="r" t="t"/>
              <a:pathLst>
                <a:path extrusionOk="0" h="8191" w="7201">
                  <a:moveTo>
                    <a:pt x="3506" y="0"/>
                  </a:moveTo>
                  <a:lnTo>
                    <a:pt x="3506" y="3961"/>
                  </a:lnTo>
                  <a:lnTo>
                    <a:pt x="107" y="1981"/>
                  </a:lnTo>
                  <a:lnTo>
                    <a:pt x="0" y="2115"/>
                  </a:lnTo>
                  <a:lnTo>
                    <a:pt x="3426" y="4095"/>
                  </a:lnTo>
                  <a:lnTo>
                    <a:pt x="0" y="6076"/>
                  </a:lnTo>
                  <a:lnTo>
                    <a:pt x="107" y="6236"/>
                  </a:lnTo>
                  <a:lnTo>
                    <a:pt x="3506" y="4256"/>
                  </a:lnTo>
                  <a:lnTo>
                    <a:pt x="3506" y="8190"/>
                  </a:lnTo>
                  <a:lnTo>
                    <a:pt x="3694" y="8190"/>
                  </a:lnTo>
                  <a:lnTo>
                    <a:pt x="3694" y="4256"/>
                  </a:lnTo>
                  <a:lnTo>
                    <a:pt x="7093" y="6236"/>
                  </a:lnTo>
                  <a:lnTo>
                    <a:pt x="7200" y="6076"/>
                  </a:lnTo>
                  <a:lnTo>
                    <a:pt x="3774" y="4095"/>
                  </a:lnTo>
                  <a:lnTo>
                    <a:pt x="7200" y="2115"/>
                  </a:lnTo>
                  <a:lnTo>
                    <a:pt x="7120" y="1981"/>
                  </a:lnTo>
                  <a:lnTo>
                    <a:pt x="3694" y="3961"/>
                  </a:lnTo>
                  <a:lnTo>
                    <a:pt x="369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6" name="Google Shape;86;p14"/>
            <p:cNvSpPr/>
            <p:nvPr/>
          </p:nvSpPr>
          <p:spPr>
            <a:xfrm>
              <a:off x="1724131" y="4010528"/>
              <a:ext cx="308321" cy="352029"/>
            </a:xfrm>
            <a:custGeom>
              <a:rect b="b" l="l" r="r" t="t"/>
              <a:pathLst>
                <a:path extrusionOk="0" h="8191" w="7174">
                  <a:moveTo>
                    <a:pt x="3507" y="0"/>
                  </a:moveTo>
                  <a:lnTo>
                    <a:pt x="3507" y="3961"/>
                  </a:lnTo>
                  <a:lnTo>
                    <a:pt x="81" y="1981"/>
                  </a:lnTo>
                  <a:lnTo>
                    <a:pt x="1" y="2115"/>
                  </a:lnTo>
                  <a:lnTo>
                    <a:pt x="3400" y="4095"/>
                  </a:lnTo>
                  <a:lnTo>
                    <a:pt x="1" y="6076"/>
                  </a:lnTo>
                  <a:lnTo>
                    <a:pt x="81" y="6210"/>
                  </a:lnTo>
                  <a:lnTo>
                    <a:pt x="3507" y="4256"/>
                  </a:lnTo>
                  <a:lnTo>
                    <a:pt x="3507" y="8190"/>
                  </a:lnTo>
                  <a:lnTo>
                    <a:pt x="3668" y="8190"/>
                  </a:lnTo>
                  <a:lnTo>
                    <a:pt x="3668" y="4256"/>
                  </a:lnTo>
                  <a:lnTo>
                    <a:pt x="7094" y="6210"/>
                  </a:lnTo>
                  <a:lnTo>
                    <a:pt x="7174" y="6076"/>
                  </a:lnTo>
                  <a:lnTo>
                    <a:pt x="3748" y="4095"/>
                  </a:lnTo>
                  <a:lnTo>
                    <a:pt x="7174" y="2115"/>
                  </a:lnTo>
                  <a:lnTo>
                    <a:pt x="7094" y="1981"/>
                  </a:lnTo>
                  <a:lnTo>
                    <a:pt x="3668" y="3961"/>
                  </a:lnTo>
                  <a:lnTo>
                    <a:pt x="3668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" name="Google Shape;87;p14"/>
            <p:cNvSpPr/>
            <p:nvPr/>
          </p:nvSpPr>
          <p:spPr>
            <a:xfrm>
              <a:off x="2132503" y="4095623"/>
              <a:ext cx="84021" cy="52948"/>
            </a:xfrm>
            <a:custGeom>
              <a:rect b="b" l="l" r="r" t="t"/>
              <a:pathLst>
                <a:path extrusionOk="0" h="1232" w="1955">
                  <a:moveTo>
                    <a:pt x="81" y="1"/>
                  </a:moveTo>
                  <a:lnTo>
                    <a:pt x="0" y="135"/>
                  </a:lnTo>
                  <a:lnTo>
                    <a:pt x="1874" y="1232"/>
                  </a:lnTo>
                  <a:cubicBezTo>
                    <a:pt x="1901" y="1178"/>
                    <a:pt x="1928" y="1125"/>
                    <a:pt x="1954" y="1071"/>
                  </a:cubicBezTo>
                  <a:lnTo>
                    <a:pt x="8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8" name="Google Shape;88;p14"/>
            <p:cNvSpPr/>
            <p:nvPr/>
          </p:nvSpPr>
          <p:spPr>
            <a:xfrm>
              <a:off x="890153" y="4437294"/>
              <a:ext cx="123131" cy="73663"/>
            </a:xfrm>
            <a:custGeom>
              <a:rect b="b" l="l" r="r" t="t"/>
              <a:pathLst>
                <a:path extrusionOk="0" h="1714" w="2865">
                  <a:moveTo>
                    <a:pt x="2784" y="0"/>
                  </a:moveTo>
                  <a:lnTo>
                    <a:pt x="1" y="1606"/>
                  </a:lnTo>
                  <a:cubicBezTo>
                    <a:pt x="54" y="1660"/>
                    <a:pt x="108" y="1686"/>
                    <a:pt x="161" y="1713"/>
                  </a:cubicBezTo>
                  <a:lnTo>
                    <a:pt x="2864" y="161"/>
                  </a:lnTo>
                  <a:lnTo>
                    <a:pt x="278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9" name="Google Shape;89;p14"/>
            <p:cNvSpPr/>
            <p:nvPr/>
          </p:nvSpPr>
          <p:spPr>
            <a:xfrm>
              <a:off x="855642" y="4352156"/>
              <a:ext cx="6962" cy="139247"/>
            </a:xfrm>
            <a:custGeom>
              <a:rect b="b" l="l" r="r" t="t"/>
              <a:pathLst>
                <a:path extrusionOk="0" h="3240" w="162">
                  <a:moveTo>
                    <a:pt x="1" y="0"/>
                  </a:moveTo>
                  <a:lnTo>
                    <a:pt x="1" y="3132"/>
                  </a:lnTo>
                  <a:cubicBezTo>
                    <a:pt x="54" y="3159"/>
                    <a:pt x="108" y="3212"/>
                    <a:pt x="161" y="3239"/>
                  </a:cubicBezTo>
                  <a:lnTo>
                    <a:pt x="16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0" name="Google Shape;90;p14"/>
            <p:cNvSpPr/>
            <p:nvPr/>
          </p:nvSpPr>
          <p:spPr>
            <a:xfrm>
              <a:off x="1113335" y="4352156"/>
              <a:ext cx="309481" cy="273810"/>
            </a:xfrm>
            <a:custGeom>
              <a:rect b="b" l="l" r="r" t="t"/>
              <a:pathLst>
                <a:path extrusionOk="0" h="6371" w="7201">
                  <a:moveTo>
                    <a:pt x="3506" y="0"/>
                  </a:moveTo>
                  <a:lnTo>
                    <a:pt x="3506" y="3962"/>
                  </a:lnTo>
                  <a:lnTo>
                    <a:pt x="80" y="1981"/>
                  </a:lnTo>
                  <a:lnTo>
                    <a:pt x="0" y="2142"/>
                  </a:lnTo>
                  <a:lnTo>
                    <a:pt x="3426" y="4096"/>
                  </a:lnTo>
                  <a:lnTo>
                    <a:pt x="455" y="5835"/>
                  </a:lnTo>
                  <a:cubicBezTo>
                    <a:pt x="535" y="5835"/>
                    <a:pt x="616" y="5862"/>
                    <a:pt x="696" y="5889"/>
                  </a:cubicBezTo>
                  <a:lnTo>
                    <a:pt x="3506" y="4256"/>
                  </a:lnTo>
                  <a:lnTo>
                    <a:pt x="3506" y="6371"/>
                  </a:lnTo>
                  <a:lnTo>
                    <a:pt x="3694" y="6371"/>
                  </a:lnTo>
                  <a:lnTo>
                    <a:pt x="3694" y="4256"/>
                  </a:lnTo>
                  <a:lnTo>
                    <a:pt x="7093" y="6237"/>
                  </a:lnTo>
                  <a:lnTo>
                    <a:pt x="7200" y="6076"/>
                  </a:lnTo>
                  <a:lnTo>
                    <a:pt x="3774" y="4096"/>
                  </a:lnTo>
                  <a:lnTo>
                    <a:pt x="7200" y="2142"/>
                  </a:lnTo>
                  <a:lnTo>
                    <a:pt x="7093" y="1981"/>
                  </a:lnTo>
                  <a:lnTo>
                    <a:pt x="3694" y="3962"/>
                  </a:lnTo>
                  <a:lnTo>
                    <a:pt x="369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1" name="Google Shape;91;p14"/>
            <p:cNvSpPr/>
            <p:nvPr/>
          </p:nvSpPr>
          <p:spPr>
            <a:xfrm>
              <a:off x="1522825" y="4352156"/>
              <a:ext cx="308321" cy="265773"/>
            </a:xfrm>
            <a:custGeom>
              <a:rect b="b" l="l" r="r" t="t"/>
              <a:pathLst>
                <a:path extrusionOk="0" h="6184" w="7174">
                  <a:moveTo>
                    <a:pt x="3507" y="0"/>
                  </a:moveTo>
                  <a:lnTo>
                    <a:pt x="3480" y="3962"/>
                  </a:lnTo>
                  <a:lnTo>
                    <a:pt x="81" y="1981"/>
                  </a:lnTo>
                  <a:lnTo>
                    <a:pt x="1" y="2142"/>
                  </a:lnTo>
                  <a:lnTo>
                    <a:pt x="3400" y="4096"/>
                  </a:lnTo>
                  <a:lnTo>
                    <a:pt x="1" y="6076"/>
                  </a:lnTo>
                  <a:lnTo>
                    <a:pt x="54" y="6183"/>
                  </a:lnTo>
                  <a:lnTo>
                    <a:pt x="161" y="6183"/>
                  </a:lnTo>
                  <a:lnTo>
                    <a:pt x="3480" y="4256"/>
                  </a:lnTo>
                  <a:lnTo>
                    <a:pt x="3480" y="5354"/>
                  </a:lnTo>
                  <a:cubicBezTo>
                    <a:pt x="3560" y="5327"/>
                    <a:pt x="3614" y="5327"/>
                    <a:pt x="3668" y="5300"/>
                  </a:cubicBezTo>
                  <a:lnTo>
                    <a:pt x="3668" y="4256"/>
                  </a:lnTo>
                  <a:lnTo>
                    <a:pt x="4765" y="4899"/>
                  </a:lnTo>
                  <a:cubicBezTo>
                    <a:pt x="4845" y="4872"/>
                    <a:pt x="4899" y="4845"/>
                    <a:pt x="4979" y="4818"/>
                  </a:cubicBezTo>
                  <a:lnTo>
                    <a:pt x="3748" y="4096"/>
                  </a:lnTo>
                  <a:lnTo>
                    <a:pt x="7174" y="2142"/>
                  </a:lnTo>
                  <a:lnTo>
                    <a:pt x="7094" y="1981"/>
                  </a:lnTo>
                  <a:lnTo>
                    <a:pt x="3668" y="3962"/>
                  </a:lnTo>
                  <a:lnTo>
                    <a:pt x="3668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2" name="Google Shape;92;p14"/>
            <p:cNvSpPr/>
            <p:nvPr/>
          </p:nvSpPr>
          <p:spPr>
            <a:xfrm>
              <a:off x="1931197" y="4437294"/>
              <a:ext cx="13839" cy="10401"/>
            </a:xfrm>
            <a:custGeom>
              <a:rect b="b" l="l" r="r" t="t"/>
              <a:pathLst>
                <a:path extrusionOk="0" h="242" w="322">
                  <a:moveTo>
                    <a:pt x="81" y="0"/>
                  </a:moveTo>
                  <a:lnTo>
                    <a:pt x="0" y="134"/>
                  </a:lnTo>
                  <a:lnTo>
                    <a:pt x="161" y="241"/>
                  </a:lnTo>
                  <a:cubicBezTo>
                    <a:pt x="215" y="214"/>
                    <a:pt x="268" y="161"/>
                    <a:pt x="322" y="134"/>
                  </a:cubicBezTo>
                  <a:lnTo>
                    <a:pt x="8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93" name="Google Shape;93;p14"/>
          <p:cNvSpPr/>
          <p:nvPr/>
        </p:nvSpPr>
        <p:spPr>
          <a:xfrm>
            <a:off x="-125" y="4599425"/>
            <a:ext cx="9144321" cy="595550"/>
          </a:xfrm>
          <a:custGeom>
            <a:rect b="b" l="l" r="r" t="t"/>
            <a:pathLst>
              <a:path extrusionOk="0" h="23822" w="287196">
                <a:moveTo>
                  <a:pt x="1" y="0"/>
                </a:moveTo>
                <a:lnTo>
                  <a:pt x="1" y="23822"/>
                </a:lnTo>
                <a:lnTo>
                  <a:pt x="287196" y="23822"/>
                </a:lnTo>
                <a:lnTo>
                  <a:pt x="287196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4" name="Google Shape;94;p14"/>
          <p:cNvSpPr txBox="1"/>
          <p:nvPr>
            <p:ph type="ctrTitle"/>
          </p:nvPr>
        </p:nvSpPr>
        <p:spPr>
          <a:xfrm>
            <a:off x="1283094" y="1290750"/>
            <a:ext cx="65778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b="1" sz="5500">
                <a:solidFill>
                  <a:srgbClr val="806860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95" name="Google Shape;95;p14"/>
          <p:cNvSpPr txBox="1"/>
          <p:nvPr>
            <p:ph idx="1" type="subTitle"/>
          </p:nvPr>
        </p:nvSpPr>
        <p:spPr>
          <a:xfrm>
            <a:off x="1283100" y="3394625"/>
            <a:ext cx="6577800" cy="458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500">
                <a:latin typeface="Manjari"/>
                <a:ea typeface="Manjari"/>
                <a:cs typeface="Manjari"/>
                <a:sym typeface="Manjari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</p:spTree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 1">
  <p:cSld name="CUSTOM_33">
    <p:spTree>
      <p:nvGrpSpPr>
        <p:cNvPr id="2921" name="Shape 29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2" name="Google Shape;2922;p123"/>
          <p:cNvSpPr/>
          <p:nvPr/>
        </p:nvSpPr>
        <p:spPr>
          <a:xfrm rot="-5620610">
            <a:off x="7759237" y="345401"/>
            <a:ext cx="3242370" cy="3111144"/>
          </a:xfrm>
          <a:custGeom>
            <a:rect b="b" l="l" r="r" t="t"/>
            <a:pathLst>
              <a:path extrusionOk="0" h="19749" w="20582">
                <a:moveTo>
                  <a:pt x="15178" y="401"/>
                </a:moveTo>
                <a:cubicBezTo>
                  <a:pt x="11542" y="1"/>
                  <a:pt x="4470" y="1235"/>
                  <a:pt x="2235" y="7773"/>
                </a:cubicBezTo>
                <a:cubicBezTo>
                  <a:pt x="0" y="14311"/>
                  <a:pt x="7939" y="17947"/>
                  <a:pt x="11675" y="18848"/>
                </a:cubicBezTo>
                <a:cubicBezTo>
                  <a:pt x="15445" y="19748"/>
                  <a:pt x="20315" y="19448"/>
                  <a:pt x="20448" y="13477"/>
                </a:cubicBezTo>
                <a:cubicBezTo>
                  <a:pt x="20582" y="7506"/>
                  <a:pt x="18780" y="835"/>
                  <a:pt x="15178" y="40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23" name="Google Shape;2923;p123"/>
          <p:cNvSpPr/>
          <p:nvPr/>
        </p:nvSpPr>
        <p:spPr>
          <a:xfrm flipH="1" rot="-5400000">
            <a:off x="-700258" y="2716121"/>
            <a:ext cx="3397312" cy="3383225"/>
          </a:xfrm>
          <a:custGeom>
            <a:rect b="b" l="l" r="r" t="t"/>
            <a:pathLst>
              <a:path extrusionOk="0" h="48035" w="48235">
                <a:moveTo>
                  <a:pt x="3770" y="17379"/>
                </a:moveTo>
                <a:cubicBezTo>
                  <a:pt x="7573" y="20948"/>
                  <a:pt x="10108" y="20948"/>
                  <a:pt x="20515" y="21349"/>
                </a:cubicBezTo>
                <a:cubicBezTo>
                  <a:pt x="30956" y="21782"/>
                  <a:pt x="19314" y="35525"/>
                  <a:pt x="27520" y="41797"/>
                </a:cubicBezTo>
                <a:cubicBezTo>
                  <a:pt x="35726" y="48034"/>
                  <a:pt x="48235" y="37827"/>
                  <a:pt x="48235" y="26986"/>
                </a:cubicBezTo>
                <a:cubicBezTo>
                  <a:pt x="48235" y="16145"/>
                  <a:pt x="35026" y="0"/>
                  <a:pt x="18080" y="867"/>
                </a:cubicBezTo>
                <a:cubicBezTo>
                  <a:pt x="1135" y="1768"/>
                  <a:pt x="1" y="13843"/>
                  <a:pt x="3770" y="17379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24" name="Google Shape;2924;p123"/>
          <p:cNvSpPr/>
          <p:nvPr/>
        </p:nvSpPr>
        <p:spPr>
          <a:xfrm flipH="1" rot="1891771">
            <a:off x="3633391" y="3134640"/>
            <a:ext cx="2182046" cy="3720269"/>
          </a:xfrm>
          <a:custGeom>
            <a:rect b="b" l="l" r="r" t="t"/>
            <a:pathLst>
              <a:path extrusionOk="0" h="32752" w="19210">
                <a:moveTo>
                  <a:pt x="14053" y="490"/>
                </a:moveTo>
                <a:lnTo>
                  <a:pt x="14053" y="490"/>
                </a:lnTo>
                <a:cubicBezTo>
                  <a:pt x="14026" y="597"/>
                  <a:pt x="13999" y="758"/>
                  <a:pt x="13972" y="918"/>
                </a:cubicBezTo>
                <a:cubicBezTo>
                  <a:pt x="13972" y="865"/>
                  <a:pt x="13972" y="838"/>
                  <a:pt x="13946" y="838"/>
                </a:cubicBezTo>
                <a:cubicBezTo>
                  <a:pt x="13972" y="731"/>
                  <a:pt x="14026" y="597"/>
                  <a:pt x="14053" y="490"/>
                </a:cubicBezTo>
                <a:close/>
                <a:moveTo>
                  <a:pt x="13651" y="1560"/>
                </a:moveTo>
                <a:lnTo>
                  <a:pt x="13651" y="1560"/>
                </a:lnTo>
                <a:cubicBezTo>
                  <a:pt x="13276" y="3862"/>
                  <a:pt x="12045" y="5923"/>
                  <a:pt x="11189" y="8038"/>
                </a:cubicBezTo>
                <a:cubicBezTo>
                  <a:pt x="10522" y="9665"/>
                  <a:pt x="10466" y="11531"/>
                  <a:pt x="10493" y="13318"/>
                </a:cubicBezTo>
                <a:lnTo>
                  <a:pt x="10493" y="13318"/>
                </a:lnTo>
                <a:cubicBezTo>
                  <a:pt x="10490" y="13217"/>
                  <a:pt x="10464" y="13118"/>
                  <a:pt x="10439" y="13043"/>
                </a:cubicBezTo>
                <a:cubicBezTo>
                  <a:pt x="10091" y="10634"/>
                  <a:pt x="9904" y="8412"/>
                  <a:pt x="11001" y="6191"/>
                </a:cubicBezTo>
                <a:cubicBezTo>
                  <a:pt x="11724" y="4772"/>
                  <a:pt x="12714" y="3541"/>
                  <a:pt x="13410" y="2123"/>
                </a:cubicBezTo>
                <a:cubicBezTo>
                  <a:pt x="13491" y="1935"/>
                  <a:pt x="13571" y="1748"/>
                  <a:pt x="13651" y="1560"/>
                </a:cubicBezTo>
                <a:close/>
                <a:moveTo>
                  <a:pt x="13972" y="945"/>
                </a:moveTo>
                <a:lnTo>
                  <a:pt x="13972" y="945"/>
                </a:lnTo>
                <a:cubicBezTo>
                  <a:pt x="13972" y="1079"/>
                  <a:pt x="13946" y="1212"/>
                  <a:pt x="13946" y="1346"/>
                </a:cubicBezTo>
                <a:cubicBezTo>
                  <a:pt x="13946" y="2524"/>
                  <a:pt x="13758" y="3702"/>
                  <a:pt x="13517" y="4853"/>
                </a:cubicBezTo>
                <a:cubicBezTo>
                  <a:pt x="12821" y="7877"/>
                  <a:pt x="11376" y="10580"/>
                  <a:pt x="10760" y="13605"/>
                </a:cubicBezTo>
                <a:cubicBezTo>
                  <a:pt x="10787" y="11357"/>
                  <a:pt x="10921" y="9189"/>
                  <a:pt x="11858" y="7074"/>
                </a:cubicBezTo>
                <a:cubicBezTo>
                  <a:pt x="12741" y="5094"/>
                  <a:pt x="13785" y="3140"/>
                  <a:pt x="13972" y="945"/>
                </a:cubicBezTo>
                <a:close/>
                <a:moveTo>
                  <a:pt x="5002" y="14350"/>
                </a:moveTo>
                <a:cubicBezTo>
                  <a:pt x="5585" y="14350"/>
                  <a:pt x="6085" y="14646"/>
                  <a:pt x="6746" y="15104"/>
                </a:cubicBezTo>
                <a:cubicBezTo>
                  <a:pt x="6879" y="15184"/>
                  <a:pt x="7013" y="15264"/>
                  <a:pt x="7147" y="15372"/>
                </a:cubicBezTo>
                <a:cubicBezTo>
                  <a:pt x="6694" y="15252"/>
                  <a:pt x="6232" y="15200"/>
                  <a:pt x="5767" y="15200"/>
                </a:cubicBezTo>
                <a:cubicBezTo>
                  <a:pt x="4364" y="15200"/>
                  <a:pt x="2927" y="15672"/>
                  <a:pt x="1580" y="16174"/>
                </a:cubicBezTo>
                <a:cubicBezTo>
                  <a:pt x="2329" y="15666"/>
                  <a:pt x="3025" y="15077"/>
                  <a:pt x="3855" y="14676"/>
                </a:cubicBezTo>
                <a:cubicBezTo>
                  <a:pt x="4297" y="14450"/>
                  <a:pt x="4663" y="14350"/>
                  <a:pt x="5002" y="14350"/>
                </a:cubicBezTo>
                <a:close/>
                <a:moveTo>
                  <a:pt x="5753" y="15432"/>
                </a:moveTo>
                <a:cubicBezTo>
                  <a:pt x="6514" y="15432"/>
                  <a:pt x="7262" y="15581"/>
                  <a:pt x="7977" y="15960"/>
                </a:cubicBezTo>
                <a:cubicBezTo>
                  <a:pt x="8619" y="16389"/>
                  <a:pt x="9208" y="16870"/>
                  <a:pt x="9743" y="17406"/>
                </a:cubicBezTo>
                <a:cubicBezTo>
                  <a:pt x="8352" y="16737"/>
                  <a:pt x="6906" y="16389"/>
                  <a:pt x="5381" y="16335"/>
                </a:cubicBezTo>
                <a:lnTo>
                  <a:pt x="4765" y="16335"/>
                </a:lnTo>
                <a:cubicBezTo>
                  <a:pt x="3828" y="16335"/>
                  <a:pt x="2918" y="16469"/>
                  <a:pt x="1981" y="16576"/>
                </a:cubicBezTo>
                <a:cubicBezTo>
                  <a:pt x="1633" y="16603"/>
                  <a:pt x="1312" y="16629"/>
                  <a:pt x="964" y="16656"/>
                </a:cubicBezTo>
                <a:cubicBezTo>
                  <a:pt x="2489" y="16094"/>
                  <a:pt x="4149" y="15432"/>
                  <a:pt x="5753" y="15432"/>
                </a:cubicBezTo>
                <a:close/>
                <a:moveTo>
                  <a:pt x="18748" y="11060"/>
                </a:moveTo>
                <a:cubicBezTo>
                  <a:pt x="18737" y="11089"/>
                  <a:pt x="18737" y="11129"/>
                  <a:pt x="18737" y="11169"/>
                </a:cubicBezTo>
                <a:cubicBezTo>
                  <a:pt x="18603" y="11892"/>
                  <a:pt x="18442" y="12588"/>
                  <a:pt x="18282" y="13284"/>
                </a:cubicBezTo>
                <a:cubicBezTo>
                  <a:pt x="17907" y="14729"/>
                  <a:pt x="17291" y="16255"/>
                  <a:pt x="16087" y="17165"/>
                </a:cubicBezTo>
                <a:cubicBezTo>
                  <a:pt x="14963" y="17995"/>
                  <a:pt x="13223" y="18289"/>
                  <a:pt x="12045" y="19119"/>
                </a:cubicBezTo>
                <a:cubicBezTo>
                  <a:pt x="12473" y="18342"/>
                  <a:pt x="12955" y="17700"/>
                  <a:pt x="13785" y="17218"/>
                </a:cubicBezTo>
                <a:cubicBezTo>
                  <a:pt x="14508" y="16790"/>
                  <a:pt x="15257" y="16469"/>
                  <a:pt x="15873" y="15907"/>
                </a:cubicBezTo>
                <a:cubicBezTo>
                  <a:pt x="16542" y="15291"/>
                  <a:pt x="17077" y="14408"/>
                  <a:pt x="17532" y="13659"/>
                </a:cubicBezTo>
                <a:cubicBezTo>
                  <a:pt x="18036" y="12864"/>
                  <a:pt x="18250" y="11859"/>
                  <a:pt x="18748" y="11060"/>
                </a:cubicBezTo>
                <a:close/>
                <a:moveTo>
                  <a:pt x="18549" y="10928"/>
                </a:moveTo>
                <a:lnTo>
                  <a:pt x="18549" y="10928"/>
                </a:lnTo>
                <a:cubicBezTo>
                  <a:pt x="18201" y="11517"/>
                  <a:pt x="18014" y="12213"/>
                  <a:pt x="17693" y="12856"/>
                </a:cubicBezTo>
                <a:cubicBezTo>
                  <a:pt x="17184" y="13899"/>
                  <a:pt x="16488" y="14863"/>
                  <a:pt x="15712" y="15719"/>
                </a:cubicBezTo>
                <a:cubicBezTo>
                  <a:pt x="15016" y="16469"/>
                  <a:pt x="13919" y="16844"/>
                  <a:pt x="13062" y="17379"/>
                </a:cubicBezTo>
                <a:cubicBezTo>
                  <a:pt x="12313" y="17861"/>
                  <a:pt x="11911" y="18798"/>
                  <a:pt x="11510" y="19547"/>
                </a:cubicBezTo>
                <a:cubicBezTo>
                  <a:pt x="11485" y="19571"/>
                  <a:pt x="11461" y="19573"/>
                  <a:pt x="11457" y="19594"/>
                </a:cubicBezTo>
                <a:lnTo>
                  <a:pt x="11457" y="19594"/>
                </a:lnTo>
                <a:cubicBezTo>
                  <a:pt x="11836" y="15557"/>
                  <a:pt x="16249" y="13818"/>
                  <a:pt x="18549" y="10928"/>
                </a:cubicBezTo>
                <a:close/>
                <a:moveTo>
                  <a:pt x="6505" y="16683"/>
                </a:moveTo>
                <a:lnTo>
                  <a:pt x="6505" y="16683"/>
                </a:lnTo>
                <a:cubicBezTo>
                  <a:pt x="7763" y="16844"/>
                  <a:pt x="8994" y="17245"/>
                  <a:pt x="10145" y="17914"/>
                </a:cubicBezTo>
                <a:cubicBezTo>
                  <a:pt x="10573" y="18450"/>
                  <a:pt x="10921" y="19065"/>
                  <a:pt x="11135" y="19788"/>
                </a:cubicBezTo>
                <a:cubicBezTo>
                  <a:pt x="9315" y="19172"/>
                  <a:pt x="8191" y="17432"/>
                  <a:pt x="6505" y="16683"/>
                </a:cubicBezTo>
                <a:close/>
                <a:moveTo>
                  <a:pt x="6772" y="20270"/>
                </a:moveTo>
                <a:cubicBezTo>
                  <a:pt x="7736" y="21581"/>
                  <a:pt x="9342" y="22384"/>
                  <a:pt x="10466" y="23535"/>
                </a:cubicBezTo>
                <a:cubicBezTo>
                  <a:pt x="9074" y="22598"/>
                  <a:pt x="7120" y="22331"/>
                  <a:pt x="6826" y="20350"/>
                </a:cubicBezTo>
                <a:cubicBezTo>
                  <a:pt x="6799" y="20323"/>
                  <a:pt x="6772" y="20296"/>
                  <a:pt x="6746" y="20270"/>
                </a:cubicBezTo>
                <a:close/>
                <a:moveTo>
                  <a:pt x="16221" y="20698"/>
                </a:moveTo>
                <a:cubicBezTo>
                  <a:pt x="15685" y="21635"/>
                  <a:pt x="14267" y="22304"/>
                  <a:pt x="13464" y="22812"/>
                </a:cubicBezTo>
                <a:cubicBezTo>
                  <a:pt x="12955" y="23187"/>
                  <a:pt x="12233" y="23615"/>
                  <a:pt x="11831" y="24177"/>
                </a:cubicBezTo>
                <a:cubicBezTo>
                  <a:pt x="12286" y="22357"/>
                  <a:pt x="14722" y="21768"/>
                  <a:pt x="16221" y="20698"/>
                </a:cubicBezTo>
                <a:close/>
                <a:moveTo>
                  <a:pt x="6692" y="20939"/>
                </a:moveTo>
                <a:cubicBezTo>
                  <a:pt x="7388" y="22893"/>
                  <a:pt x="9957" y="22866"/>
                  <a:pt x="11135" y="24445"/>
                </a:cubicBezTo>
                <a:cubicBezTo>
                  <a:pt x="9395" y="23481"/>
                  <a:pt x="6772" y="23080"/>
                  <a:pt x="6692" y="20939"/>
                </a:cubicBezTo>
                <a:close/>
                <a:moveTo>
                  <a:pt x="16194" y="21126"/>
                </a:moveTo>
                <a:cubicBezTo>
                  <a:pt x="15766" y="22304"/>
                  <a:pt x="14749" y="22919"/>
                  <a:pt x="13571" y="23455"/>
                </a:cubicBezTo>
                <a:cubicBezTo>
                  <a:pt x="12982" y="23722"/>
                  <a:pt x="12393" y="24017"/>
                  <a:pt x="11938" y="24445"/>
                </a:cubicBezTo>
                <a:cubicBezTo>
                  <a:pt x="12447" y="23562"/>
                  <a:pt x="13785" y="22919"/>
                  <a:pt x="14534" y="22411"/>
                </a:cubicBezTo>
                <a:cubicBezTo>
                  <a:pt x="15070" y="22063"/>
                  <a:pt x="15739" y="21661"/>
                  <a:pt x="16194" y="21126"/>
                </a:cubicBezTo>
                <a:close/>
                <a:moveTo>
                  <a:pt x="14048" y="0"/>
                </a:moveTo>
                <a:cubicBezTo>
                  <a:pt x="14002" y="0"/>
                  <a:pt x="13958" y="28"/>
                  <a:pt x="13946" y="88"/>
                </a:cubicBezTo>
                <a:cubicBezTo>
                  <a:pt x="13196" y="2390"/>
                  <a:pt x="11751" y="4183"/>
                  <a:pt x="10680" y="6298"/>
                </a:cubicBezTo>
                <a:cubicBezTo>
                  <a:pt x="9610" y="8466"/>
                  <a:pt x="9877" y="10795"/>
                  <a:pt x="10225" y="13096"/>
                </a:cubicBezTo>
                <a:cubicBezTo>
                  <a:pt x="10305" y="13766"/>
                  <a:pt x="10413" y="14435"/>
                  <a:pt x="10520" y="15104"/>
                </a:cubicBezTo>
                <a:cubicBezTo>
                  <a:pt x="10520" y="15131"/>
                  <a:pt x="10520" y="15157"/>
                  <a:pt x="10520" y="15157"/>
                </a:cubicBezTo>
                <a:cubicBezTo>
                  <a:pt x="10520" y="15184"/>
                  <a:pt x="10520" y="15211"/>
                  <a:pt x="10546" y="15211"/>
                </a:cubicBezTo>
                <a:cubicBezTo>
                  <a:pt x="10734" y="16469"/>
                  <a:pt x="10921" y="17727"/>
                  <a:pt x="11082" y="18985"/>
                </a:cubicBezTo>
                <a:cubicBezTo>
                  <a:pt x="10520" y="17700"/>
                  <a:pt x="9502" y="16737"/>
                  <a:pt x="8352" y="15907"/>
                </a:cubicBezTo>
                <a:cubicBezTo>
                  <a:pt x="8352" y="15880"/>
                  <a:pt x="8352" y="15853"/>
                  <a:pt x="8325" y="15853"/>
                </a:cubicBezTo>
                <a:cubicBezTo>
                  <a:pt x="8298" y="15853"/>
                  <a:pt x="8271" y="15827"/>
                  <a:pt x="8271" y="15827"/>
                </a:cubicBezTo>
                <a:cubicBezTo>
                  <a:pt x="7602" y="15345"/>
                  <a:pt x="6906" y="14890"/>
                  <a:pt x="6237" y="14461"/>
                </a:cubicBezTo>
                <a:cubicBezTo>
                  <a:pt x="5829" y="14193"/>
                  <a:pt x="5417" y="14081"/>
                  <a:pt x="5004" y="14081"/>
                </a:cubicBezTo>
                <a:cubicBezTo>
                  <a:pt x="3280" y="14081"/>
                  <a:pt x="1550" y="16040"/>
                  <a:pt x="81" y="16710"/>
                </a:cubicBezTo>
                <a:cubicBezTo>
                  <a:pt x="27" y="16737"/>
                  <a:pt x="1" y="16790"/>
                  <a:pt x="27" y="16844"/>
                </a:cubicBezTo>
                <a:cubicBezTo>
                  <a:pt x="27" y="16870"/>
                  <a:pt x="54" y="16870"/>
                  <a:pt x="54" y="16870"/>
                </a:cubicBezTo>
                <a:cubicBezTo>
                  <a:pt x="54" y="16870"/>
                  <a:pt x="54" y="16897"/>
                  <a:pt x="81" y="16897"/>
                </a:cubicBezTo>
                <a:cubicBezTo>
                  <a:pt x="81" y="16924"/>
                  <a:pt x="108" y="16924"/>
                  <a:pt x="108" y="16924"/>
                </a:cubicBezTo>
                <a:lnTo>
                  <a:pt x="135" y="16924"/>
                </a:lnTo>
                <a:cubicBezTo>
                  <a:pt x="1580" y="16924"/>
                  <a:pt x="2972" y="16656"/>
                  <a:pt x="4390" y="16576"/>
                </a:cubicBezTo>
                <a:lnTo>
                  <a:pt x="5354" y="16576"/>
                </a:lnTo>
                <a:cubicBezTo>
                  <a:pt x="7736" y="16870"/>
                  <a:pt x="8967" y="19413"/>
                  <a:pt x="11242" y="20082"/>
                </a:cubicBezTo>
                <a:cubicBezTo>
                  <a:pt x="11376" y="21367"/>
                  <a:pt x="11483" y="22679"/>
                  <a:pt x="11483" y="23990"/>
                </a:cubicBezTo>
                <a:cubicBezTo>
                  <a:pt x="11483" y="24124"/>
                  <a:pt x="11483" y="24284"/>
                  <a:pt x="11483" y="24445"/>
                </a:cubicBezTo>
                <a:cubicBezTo>
                  <a:pt x="10413" y="22545"/>
                  <a:pt x="7977" y="21715"/>
                  <a:pt x="6799" y="19895"/>
                </a:cubicBezTo>
                <a:cubicBezTo>
                  <a:pt x="6778" y="19863"/>
                  <a:pt x="6740" y="19848"/>
                  <a:pt x="6701" y="19848"/>
                </a:cubicBezTo>
                <a:cubicBezTo>
                  <a:pt x="6640" y="19848"/>
                  <a:pt x="6574" y="19884"/>
                  <a:pt x="6558" y="19948"/>
                </a:cubicBezTo>
                <a:cubicBezTo>
                  <a:pt x="6237" y="21340"/>
                  <a:pt x="6719" y="22411"/>
                  <a:pt x="7897" y="23241"/>
                </a:cubicBezTo>
                <a:cubicBezTo>
                  <a:pt x="8967" y="23990"/>
                  <a:pt x="10386" y="24177"/>
                  <a:pt x="11456" y="24954"/>
                </a:cubicBezTo>
                <a:cubicBezTo>
                  <a:pt x="11349" y="27523"/>
                  <a:pt x="10734" y="30093"/>
                  <a:pt x="10145" y="32609"/>
                </a:cubicBezTo>
                <a:cubicBezTo>
                  <a:pt x="10112" y="32690"/>
                  <a:pt x="10188" y="32751"/>
                  <a:pt x="10265" y="32751"/>
                </a:cubicBezTo>
                <a:cubicBezTo>
                  <a:pt x="10315" y="32751"/>
                  <a:pt x="10365" y="32725"/>
                  <a:pt x="10386" y="32662"/>
                </a:cubicBezTo>
                <a:cubicBezTo>
                  <a:pt x="10760" y="31003"/>
                  <a:pt x="11108" y="29343"/>
                  <a:pt x="11430" y="27684"/>
                </a:cubicBezTo>
                <a:cubicBezTo>
                  <a:pt x="11563" y="26854"/>
                  <a:pt x="11670" y="26024"/>
                  <a:pt x="11697" y="25194"/>
                </a:cubicBezTo>
                <a:cubicBezTo>
                  <a:pt x="12179" y="24017"/>
                  <a:pt x="13839" y="23669"/>
                  <a:pt x="14829" y="23080"/>
                </a:cubicBezTo>
                <a:cubicBezTo>
                  <a:pt x="15899" y="22491"/>
                  <a:pt x="16488" y="21581"/>
                  <a:pt x="16595" y="20377"/>
                </a:cubicBezTo>
                <a:cubicBezTo>
                  <a:pt x="16595" y="20350"/>
                  <a:pt x="16595" y="20350"/>
                  <a:pt x="16595" y="20323"/>
                </a:cubicBezTo>
                <a:cubicBezTo>
                  <a:pt x="16622" y="20270"/>
                  <a:pt x="16569" y="20243"/>
                  <a:pt x="16515" y="20216"/>
                </a:cubicBezTo>
                <a:lnTo>
                  <a:pt x="16462" y="20216"/>
                </a:lnTo>
                <a:cubicBezTo>
                  <a:pt x="16435" y="20216"/>
                  <a:pt x="16435" y="20243"/>
                  <a:pt x="16408" y="20243"/>
                </a:cubicBezTo>
                <a:cubicBezTo>
                  <a:pt x="15043" y="21474"/>
                  <a:pt x="12473" y="21983"/>
                  <a:pt x="11724" y="23722"/>
                </a:cubicBezTo>
                <a:cubicBezTo>
                  <a:pt x="11724" y="22571"/>
                  <a:pt x="11644" y="21447"/>
                  <a:pt x="11510" y="20323"/>
                </a:cubicBezTo>
                <a:cubicBezTo>
                  <a:pt x="11510" y="20189"/>
                  <a:pt x="11483" y="20082"/>
                  <a:pt x="11483" y="19948"/>
                </a:cubicBezTo>
                <a:cubicBezTo>
                  <a:pt x="12072" y="19172"/>
                  <a:pt x="13250" y="18824"/>
                  <a:pt x="14106" y="18450"/>
                </a:cubicBezTo>
                <a:cubicBezTo>
                  <a:pt x="15070" y="18021"/>
                  <a:pt x="16060" y="17593"/>
                  <a:pt x="16809" y="16844"/>
                </a:cubicBezTo>
                <a:cubicBezTo>
                  <a:pt x="18522" y="15157"/>
                  <a:pt x="18790" y="12160"/>
                  <a:pt x="19192" y="9938"/>
                </a:cubicBezTo>
                <a:cubicBezTo>
                  <a:pt x="19210" y="9848"/>
                  <a:pt x="19130" y="9770"/>
                  <a:pt x="19060" y="9770"/>
                </a:cubicBezTo>
                <a:cubicBezTo>
                  <a:pt x="19026" y="9770"/>
                  <a:pt x="18995" y="9788"/>
                  <a:pt x="18978" y="9831"/>
                </a:cubicBezTo>
                <a:cubicBezTo>
                  <a:pt x="18014" y="11758"/>
                  <a:pt x="15846" y="13070"/>
                  <a:pt x="14294" y="14488"/>
                </a:cubicBezTo>
                <a:cubicBezTo>
                  <a:pt x="12982" y="15693"/>
                  <a:pt x="11751" y="17138"/>
                  <a:pt x="11349" y="18851"/>
                </a:cubicBezTo>
                <a:cubicBezTo>
                  <a:pt x="11162" y="17593"/>
                  <a:pt x="10975" y="16335"/>
                  <a:pt x="10760" y="15104"/>
                </a:cubicBezTo>
                <a:cubicBezTo>
                  <a:pt x="11028" y="12534"/>
                  <a:pt x="11911" y="10233"/>
                  <a:pt x="12821" y="7877"/>
                </a:cubicBezTo>
                <a:cubicBezTo>
                  <a:pt x="13758" y="5334"/>
                  <a:pt x="14267" y="2818"/>
                  <a:pt x="14160" y="115"/>
                </a:cubicBezTo>
                <a:cubicBezTo>
                  <a:pt x="14160" y="42"/>
                  <a:pt x="14103" y="0"/>
                  <a:pt x="14048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25" name="Google Shape;2925;p123"/>
          <p:cNvSpPr txBox="1"/>
          <p:nvPr>
            <p:ph type="title"/>
          </p:nvPr>
        </p:nvSpPr>
        <p:spPr>
          <a:xfrm>
            <a:off x="713250" y="523025"/>
            <a:ext cx="7717500" cy="541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2926" name="Google Shape;2926;p123"/>
          <p:cNvSpPr txBox="1"/>
          <p:nvPr>
            <p:ph idx="1" type="subTitle"/>
          </p:nvPr>
        </p:nvSpPr>
        <p:spPr>
          <a:xfrm>
            <a:off x="5403875" y="1333525"/>
            <a:ext cx="2167800" cy="454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SzPts val="1800"/>
              <a:buNone/>
              <a:defRPr b="1" sz="2200">
                <a:solidFill>
                  <a:schemeClr val="accent2"/>
                </a:solidFill>
                <a:latin typeface="Hammersmith One"/>
                <a:ea typeface="Hammersmith One"/>
                <a:cs typeface="Hammersmith One"/>
                <a:sym typeface="Hammersmith On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27" name="Google Shape;2927;p123"/>
          <p:cNvSpPr txBox="1"/>
          <p:nvPr>
            <p:ph idx="2" type="subTitle"/>
          </p:nvPr>
        </p:nvSpPr>
        <p:spPr>
          <a:xfrm>
            <a:off x="5403875" y="2852975"/>
            <a:ext cx="2167800" cy="454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SzPts val="1800"/>
              <a:buNone/>
              <a:defRPr b="1" sz="2200">
                <a:solidFill>
                  <a:schemeClr val="accent2"/>
                </a:solidFill>
                <a:latin typeface="Hammersmith One"/>
                <a:ea typeface="Hammersmith One"/>
                <a:cs typeface="Hammersmith One"/>
                <a:sym typeface="Hammersmith On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28" name="Google Shape;2928;p123"/>
          <p:cNvSpPr txBox="1"/>
          <p:nvPr>
            <p:ph idx="3" type="subTitle"/>
          </p:nvPr>
        </p:nvSpPr>
        <p:spPr>
          <a:xfrm>
            <a:off x="5403875" y="1839280"/>
            <a:ext cx="2167800" cy="814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SzPts val="1800"/>
              <a:buNone/>
              <a:defRPr sz="16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29" name="Google Shape;2929;p123"/>
          <p:cNvSpPr txBox="1"/>
          <p:nvPr>
            <p:ph idx="4" type="subTitle"/>
          </p:nvPr>
        </p:nvSpPr>
        <p:spPr>
          <a:xfrm>
            <a:off x="5403875" y="3358730"/>
            <a:ext cx="2167800" cy="814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SzPts val="1800"/>
              <a:buNone/>
              <a:defRPr sz="16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hree columns">
  <p:cSld name="CUSTOM_28">
    <p:spTree>
      <p:nvGrpSpPr>
        <p:cNvPr id="2930" name="Shape 29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1" name="Google Shape;2931;p124"/>
          <p:cNvSpPr/>
          <p:nvPr/>
        </p:nvSpPr>
        <p:spPr>
          <a:xfrm rot="5035045">
            <a:off x="-2322768" y="2876704"/>
            <a:ext cx="5262855" cy="3237953"/>
          </a:xfrm>
          <a:custGeom>
            <a:rect b="b" l="l" r="r" t="t"/>
            <a:pathLst>
              <a:path extrusionOk="0" h="36694" w="59643">
                <a:moveTo>
                  <a:pt x="6271" y="15779"/>
                </a:moveTo>
                <a:cubicBezTo>
                  <a:pt x="9374" y="14178"/>
                  <a:pt x="17513" y="18347"/>
                  <a:pt x="23150" y="11676"/>
                </a:cubicBezTo>
                <a:cubicBezTo>
                  <a:pt x="28787" y="5004"/>
                  <a:pt x="30455" y="1"/>
                  <a:pt x="37327" y="2302"/>
                </a:cubicBezTo>
                <a:cubicBezTo>
                  <a:pt x="44198" y="4571"/>
                  <a:pt x="43064" y="13410"/>
                  <a:pt x="47601" y="15779"/>
                </a:cubicBezTo>
                <a:cubicBezTo>
                  <a:pt x="52104" y="18147"/>
                  <a:pt x="59643" y="31690"/>
                  <a:pt x="43364" y="34192"/>
                </a:cubicBezTo>
                <a:cubicBezTo>
                  <a:pt x="27120" y="36694"/>
                  <a:pt x="10441" y="33158"/>
                  <a:pt x="5204" y="27520"/>
                </a:cubicBezTo>
                <a:cubicBezTo>
                  <a:pt x="0" y="21883"/>
                  <a:pt x="3136" y="17380"/>
                  <a:pt x="6271" y="15779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2932" name="Google Shape;2932;p124"/>
          <p:cNvGrpSpPr/>
          <p:nvPr/>
        </p:nvGrpSpPr>
        <p:grpSpPr>
          <a:xfrm>
            <a:off x="-107118" y="-842535"/>
            <a:ext cx="2304462" cy="2293869"/>
            <a:chOff x="2414491" y="671177"/>
            <a:chExt cx="1830972" cy="1822411"/>
          </a:xfrm>
        </p:grpSpPr>
        <p:sp>
          <p:nvSpPr>
            <p:cNvPr id="2933" name="Google Shape;2933;p124"/>
            <p:cNvSpPr/>
            <p:nvPr/>
          </p:nvSpPr>
          <p:spPr>
            <a:xfrm>
              <a:off x="2414491" y="671177"/>
              <a:ext cx="1830972" cy="1822391"/>
            </a:xfrm>
            <a:custGeom>
              <a:rect b="b" l="l" r="r" t="t"/>
              <a:pathLst>
                <a:path extrusionOk="0" h="45449" w="45663">
                  <a:moveTo>
                    <a:pt x="10947" y="4979"/>
                  </a:moveTo>
                  <a:lnTo>
                    <a:pt x="15605" y="7656"/>
                  </a:lnTo>
                  <a:lnTo>
                    <a:pt x="15605" y="13062"/>
                  </a:lnTo>
                  <a:lnTo>
                    <a:pt x="10947" y="15766"/>
                  </a:lnTo>
                  <a:lnTo>
                    <a:pt x="6263" y="13062"/>
                  </a:lnTo>
                  <a:lnTo>
                    <a:pt x="6263" y="7656"/>
                  </a:lnTo>
                  <a:lnTo>
                    <a:pt x="10947" y="4979"/>
                  </a:lnTo>
                  <a:close/>
                  <a:moveTo>
                    <a:pt x="20449" y="4979"/>
                  </a:moveTo>
                  <a:lnTo>
                    <a:pt x="25133" y="7656"/>
                  </a:lnTo>
                  <a:lnTo>
                    <a:pt x="25133" y="13062"/>
                  </a:lnTo>
                  <a:lnTo>
                    <a:pt x="20449" y="15766"/>
                  </a:lnTo>
                  <a:lnTo>
                    <a:pt x="15792" y="13062"/>
                  </a:lnTo>
                  <a:lnTo>
                    <a:pt x="15792" y="7656"/>
                  </a:lnTo>
                  <a:lnTo>
                    <a:pt x="20449" y="4979"/>
                  </a:lnTo>
                  <a:close/>
                  <a:moveTo>
                    <a:pt x="29978" y="4979"/>
                  </a:moveTo>
                  <a:lnTo>
                    <a:pt x="34635" y="7656"/>
                  </a:lnTo>
                  <a:lnTo>
                    <a:pt x="34635" y="13062"/>
                  </a:lnTo>
                  <a:lnTo>
                    <a:pt x="29978" y="15766"/>
                  </a:lnTo>
                  <a:lnTo>
                    <a:pt x="25294" y="13062"/>
                  </a:lnTo>
                  <a:lnTo>
                    <a:pt x="25294" y="7656"/>
                  </a:lnTo>
                  <a:lnTo>
                    <a:pt x="29978" y="4979"/>
                  </a:lnTo>
                  <a:close/>
                  <a:moveTo>
                    <a:pt x="6183" y="13196"/>
                  </a:moveTo>
                  <a:lnTo>
                    <a:pt x="10867" y="15899"/>
                  </a:lnTo>
                  <a:lnTo>
                    <a:pt x="10867" y="21306"/>
                  </a:lnTo>
                  <a:lnTo>
                    <a:pt x="6183" y="23983"/>
                  </a:lnTo>
                  <a:lnTo>
                    <a:pt x="1526" y="21306"/>
                  </a:lnTo>
                  <a:lnTo>
                    <a:pt x="1526" y="15899"/>
                  </a:lnTo>
                  <a:lnTo>
                    <a:pt x="6183" y="13196"/>
                  </a:lnTo>
                  <a:close/>
                  <a:moveTo>
                    <a:pt x="15712" y="13196"/>
                  </a:moveTo>
                  <a:lnTo>
                    <a:pt x="20369" y="15899"/>
                  </a:lnTo>
                  <a:lnTo>
                    <a:pt x="20369" y="21306"/>
                  </a:lnTo>
                  <a:lnTo>
                    <a:pt x="15712" y="23983"/>
                  </a:lnTo>
                  <a:lnTo>
                    <a:pt x="11028" y="21306"/>
                  </a:lnTo>
                  <a:lnTo>
                    <a:pt x="11028" y="15899"/>
                  </a:lnTo>
                  <a:lnTo>
                    <a:pt x="15712" y="13196"/>
                  </a:lnTo>
                  <a:close/>
                  <a:moveTo>
                    <a:pt x="25213" y="13196"/>
                  </a:moveTo>
                  <a:lnTo>
                    <a:pt x="29871" y="15899"/>
                  </a:lnTo>
                  <a:lnTo>
                    <a:pt x="29871" y="21306"/>
                  </a:lnTo>
                  <a:lnTo>
                    <a:pt x="25213" y="23983"/>
                  </a:lnTo>
                  <a:lnTo>
                    <a:pt x="20529" y="21306"/>
                  </a:lnTo>
                  <a:lnTo>
                    <a:pt x="20529" y="15899"/>
                  </a:lnTo>
                  <a:lnTo>
                    <a:pt x="25213" y="13196"/>
                  </a:lnTo>
                  <a:close/>
                  <a:moveTo>
                    <a:pt x="34715" y="13196"/>
                  </a:moveTo>
                  <a:lnTo>
                    <a:pt x="39399" y="15899"/>
                  </a:lnTo>
                  <a:lnTo>
                    <a:pt x="39399" y="21306"/>
                  </a:lnTo>
                  <a:lnTo>
                    <a:pt x="34715" y="23983"/>
                  </a:lnTo>
                  <a:lnTo>
                    <a:pt x="30058" y="21306"/>
                  </a:lnTo>
                  <a:lnTo>
                    <a:pt x="30058" y="15899"/>
                  </a:lnTo>
                  <a:lnTo>
                    <a:pt x="34715" y="13196"/>
                  </a:lnTo>
                  <a:close/>
                  <a:moveTo>
                    <a:pt x="10947" y="21440"/>
                  </a:moveTo>
                  <a:lnTo>
                    <a:pt x="15605" y="24143"/>
                  </a:lnTo>
                  <a:lnTo>
                    <a:pt x="15605" y="29523"/>
                  </a:lnTo>
                  <a:lnTo>
                    <a:pt x="10947" y="32226"/>
                  </a:lnTo>
                  <a:lnTo>
                    <a:pt x="6263" y="29523"/>
                  </a:lnTo>
                  <a:lnTo>
                    <a:pt x="6263" y="24143"/>
                  </a:lnTo>
                  <a:lnTo>
                    <a:pt x="10947" y="21440"/>
                  </a:lnTo>
                  <a:close/>
                  <a:moveTo>
                    <a:pt x="20449" y="21440"/>
                  </a:moveTo>
                  <a:lnTo>
                    <a:pt x="25133" y="24143"/>
                  </a:lnTo>
                  <a:lnTo>
                    <a:pt x="25133" y="29523"/>
                  </a:lnTo>
                  <a:lnTo>
                    <a:pt x="20449" y="32226"/>
                  </a:lnTo>
                  <a:lnTo>
                    <a:pt x="15792" y="29523"/>
                  </a:lnTo>
                  <a:lnTo>
                    <a:pt x="15792" y="24143"/>
                  </a:lnTo>
                  <a:lnTo>
                    <a:pt x="20449" y="21440"/>
                  </a:lnTo>
                  <a:close/>
                  <a:moveTo>
                    <a:pt x="29978" y="21440"/>
                  </a:moveTo>
                  <a:lnTo>
                    <a:pt x="34635" y="24143"/>
                  </a:lnTo>
                  <a:lnTo>
                    <a:pt x="34635" y="29523"/>
                  </a:lnTo>
                  <a:lnTo>
                    <a:pt x="29978" y="32226"/>
                  </a:lnTo>
                  <a:lnTo>
                    <a:pt x="25294" y="29523"/>
                  </a:lnTo>
                  <a:lnTo>
                    <a:pt x="25294" y="24143"/>
                  </a:lnTo>
                  <a:lnTo>
                    <a:pt x="29978" y="21440"/>
                  </a:lnTo>
                  <a:close/>
                  <a:moveTo>
                    <a:pt x="39480" y="21440"/>
                  </a:moveTo>
                  <a:lnTo>
                    <a:pt x="44137" y="24143"/>
                  </a:lnTo>
                  <a:lnTo>
                    <a:pt x="44137" y="29523"/>
                  </a:lnTo>
                  <a:lnTo>
                    <a:pt x="39480" y="32226"/>
                  </a:lnTo>
                  <a:lnTo>
                    <a:pt x="34796" y="29523"/>
                  </a:lnTo>
                  <a:lnTo>
                    <a:pt x="34796" y="24143"/>
                  </a:lnTo>
                  <a:lnTo>
                    <a:pt x="39480" y="21440"/>
                  </a:lnTo>
                  <a:close/>
                  <a:moveTo>
                    <a:pt x="15712" y="29684"/>
                  </a:moveTo>
                  <a:lnTo>
                    <a:pt x="20369" y="32387"/>
                  </a:lnTo>
                  <a:lnTo>
                    <a:pt x="20369" y="37767"/>
                  </a:lnTo>
                  <a:lnTo>
                    <a:pt x="15712" y="40470"/>
                  </a:lnTo>
                  <a:lnTo>
                    <a:pt x="11028" y="37767"/>
                  </a:lnTo>
                  <a:lnTo>
                    <a:pt x="11028" y="32387"/>
                  </a:lnTo>
                  <a:lnTo>
                    <a:pt x="15712" y="29684"/>
                  </a:lnTo>
                  <a:close/>
                  <a:moveTo>
                    <a:pt x="25213" y="29684"/>
                  </a:moveTo>
                  <a:lnTo>
                    <a:pt x="29871" y="32387"/>
                  </a:lnTo>
                  <a:lnTo>
                    <a:pt x="29871" y="37767"/>
                  </a:lnTo>
                  <a:lnTo>
                    <a:pt x="25213" y="40470"/>
                  </a:lnTo>
                  <a:lnTo>
                    <a:pt x="20529" y="37767"/>
                  </a:lnTo>
                  <a:lnTo>
                    <a:pt x="20529" y="32387"/>
                  </a:lnTo>
                  <a:lnTo>
                    <a:pt x="25213" y="29684"/>
                  </a:lnTo>
                  <a:close/>
                  <a:moveTo>
                    <a:pt x="34715" y="29684"/>
                  </a:moveTo>
                  <a:lnTo>
                    <a:pt x="39399" y="32387"/>
                  </a:lnTo>
                  <a:lnTo>
                    <a:pt x="39399" y="37767"/>
                  </a:lnTo>
                  <a:lnTo>
                    <a:pt x="34715" y="40470"/>
                  </a:lnTo>
                  <a:lnTo>
                    <a:pt x="30058" y="37767"/>
                  </a:lnTo>
                  <a:lnTo>
                    <a:pt x="30058" y="32387"/>
                  </a:lnTo>
                  <a:lnTo>
                    <a:pt x="34715" y="29684"/>
                  </a:lnTo>
                  <a:close/>
                  <a:moveTo>
                    <a:pt x="20369" y="1"/>
                  </a:moveTo>
                  <a:lnTo>
                    <a:pt x="20369" y="4818"/>
                  </a:lnTo>
                  <a:lnTo>
                    <a:pt x="15712" y="7522"/>
                  </a:lnTo>
                  <a:lnTo>
                    <a:pt x="11028" y="4818"/>
                  </a:lnTo>
                  <a:lnTo>
                    <a:pt x="11028" y="3159"/>
                  </a:lnTo>
                  <a:cubicBezTo>
                    <a:pt x="10974" y="3186"/>
                    <a:pt x="10921" y="3239"/>
                    <a:pt x="10867" y="3266"/>
                  </a:cubicBezTo>
                  <a:lnTo>
                    <a:pt x="10867" y="4818"/>
                  </a:lnTo>
                  <a:lnTo>
                    <a:pt x="6183" y="7522"/>
                  </a:lnTo>
                  <a:lnTo>
                    <a:pt x="5915" y="7361"/>
                  </a:lnTo>
                  <a:cubicBezTo>
                    <a:pt x="5889" y="7415"/>
                    <a:pt x="5835" y="7442"/>
                    <a:pt x="5808" y="7495"/>
                  </a:cubicBezTo>
                  <a:lnTo>
                    <a:pt x="6103" y="7656"/>
                  </a:lnTo>
                  <a:lnTo>
                    <a:pt x="6103" y="13062"/>
                  </a:lnTo>
                  <a:lnTo>
                    <a:pt x="1419" y="15766"/>
                  </a:lnTo>
                  <a:lnTo>
                    <a:pt x="1124" y="15578"/>
                  </a:lnTo>
                  <a:cubicBezTo>
                    <a:pt x="1124" y="15632"/>
                    <a:pt x="1098" y="15685"/>
                    <a:pt x="1071" y="15739"/>
                  </a:cubicBezTo>
                  <a:lnTo>
                    <a:pt x="1338" y="15899"/>
                  </a:lnTo>
                  <a:lnTo>
                    <a:pt x="1338" y="21306"/>
                  </a:lnTo>
                  <a:lnTo>
                    <a:pt x="0" y="22082"/>
                  </a:lnTo>
                  <a:cubicBezTo>
                    <a:pt x="0" y="22136"/>
                    <a:pt x="0" y="22216"/>
                    <a:pt x="0" y="22270"/>
                  </a:cubicBezTo>
                  <a:lnTo>
                    <a:pt x="1419" y="21440"/>
                  </a:lnTo>
                  <a:lnTo>
                    <a:pt x="6103" y="24143"/>
                  </a:lnTo>
                  <a:lnTo>
                    <a:pt x="6103" y="29523"/>
                  </a:lnTo>
                  <a:lnTo>
                    <a:pt x="1927" y="31932"/>
                  </a:lnTo>
                  <a:cubicBezTo>
                    <a:pt x="1954" y="31986"/>
                    <a:pt x="1981" y="32039"/>
                    <a:pt x="2008" y="32093"/>
                  </a:cubicBezTo>
                  <a:lnTo>
                    <a:pt x="6183" y="29684"/>
                  </a:lnTo>
                  <a:lnTo>
                    <a:pt x="10867" y="32387"/>
                  </a:lnTo>
                  <a:lnTo>
                    <a:pt x="10867" y="37767"/>
                  </a:lnTo>
                  <a:lnTo>
                    <a:pt x="7548" y="39694"/>
                  </a:lnTo>
                  <a:cubicBezTo>
                    <a:pt x="7575" y="39721"/>
                    <a:pt x="7628" y="39774"/>
                    <a:pt x="7682" y="39801"/>
                  </a:cubicBezTo>
                  <a:lnTo>
                    <a:pt x="10947" y="37928"/>
                  </a:lnTo>
                  <a:lnTo>
                    <a:pt x="15605" y="40631"/>
                  </a:lnTo>
                  <a:lnTo>
                    <a:pt x="15605" y="44405"/>
                  </a:lnTo>
                  <a:cubicBezTo>
                    <a:pt x="15658" y="44405"/>
                    <a:pt x="15738" y="44432"/>
                    <a:pt x="15792" y="44458"/>
                  </a:cubicBezTo>
                  <a:lnTo>
                    <a:pt x="15792" y="40631"/>
                  </a:lnTo>
                  <a:lnTo>
                    <a:pt x="20449" y="37928"/>
                  </a:lnTo>
                  <a:lnTo>
                    <a:pt x="25133" y="40631"/>
                  </a:lnTo>
                  <a:lnTo>
                    <a:pt x="25133" y="45449"/>
                  </a:lnTo>
                  <a:cubicBezTo>
                    <a:pt x="25187" y="45449"/>
                    <a:pt x="25240" y="45449"/>
                    <a:pt x="25294" y="45422"/>
                  </a:cubicBezTo>
                  <a:lnTo>
                    <a:pt x="25294" y="40631"/>
                  </a:lnTo>
                  <a:lnTo>
                    <a:pt x="29978" y="37928"/>
                  </a:lnTo>
                  <a:lnTo>
                    <a:pt x="34635" y="40631"/>
                  </a:lnTo>
                  <a:lnTo>
                    <a:pt x="34635" y="42290"/>
                  </a:lnTo>
                  <a:cubicBezTo>
                    <a:pt x="34688" y="42237"/>
                    <a:pt x="34742" y="42210"/>
                    <a:pt x="34796" y="42183"/>
                  </a:cubicBezTo>
                  <a:lnTo>
                    <a:pt x="34796" y="40631"/>
                  </a:lnTo>
                  <a:lnTo>
                    <a:pt x="39480" y="37928"/>
                  </a:lnTo>
                  <a:lnTo>
                    <a:pt x="39747" y="38088"/>
                  </a:lnTo>
                  <a:cubicBezTo>
                    <a:pt x="39774" y="38035"/>
                    <a:pt x="39827" y="37981"/>
                    <a:pt x="39854" y="37954"/>
                  </a:cubicBezTo>
                  <a:lnTo>
                    <a:pt x="39560" y="37767"/>
                  </a:lnTo>
                  <a:lnTo>
                    <a:pt x="39560" y="32387"/>
                  </a:lnTo>
                  <a:lnTo>
                    <a:pt x="44244" y="29684"/>
                  </a:lnTo>
                  <a:lnTo>
                    <a:pt x="44538" y="29871"/>
                  </a:lnTo>
                  <a:cubicBezTo>
                    <a:pt x="44565" y="29791"/>
                    <a:pt x="44565" y="29737"/>
                    <a:pt x="44592" y="29684"/>
                  </a:cubicBezTo>
                  <a:lnTo>
                    <a:pt x="44324" y="29523"/>
                  </a:lnTo>
                  <a:lnTo>
                    <a:pt x="44324" y="24143"/>
                  </a:lnTo>
                  <a:lnTo>
                    <a:pt x="45662" y="23367"/>
                  </a:lnTo>
                  <a:cubicBezTo>
                    <a:pt x="45662" y="23314"/>
                    <a:pt x="45662" y="23233"/>
                    <a:pt x="45662" y="23153"/>
                  </a:cubicBezTo>
                  <a:lnTo>
                    <a:pt x="44244" y="23983"/>
                  </a:lnTo>
                  <a:lnTo>
                    <a:pt x="39560" y="21306"/>
                  </a:lnTo>
                  <a:lnTo>
                    <a:pt x="39560" y="15899"/>
                  </a:lnTo>
                  <a:lnTo>
                    <a:pt x="43735" y="13491"/>
                  </a:lnTo>
                  <a:cubicBezTo>
                    <a:pt x="43709" y="13437"/>
                    <a:pt x="43682" y="13383"/>
                    <a:pt x="43655" y="13330"/>
                  </a:cubicBezTo>
                  <a:lnTo>
                    <a:pt x="39480" y="15766"/>
                  </a:lnTo>
                  <a:lnTo>
                    <a:pt x="34796" y="13062"/>
                  </a:lnTo>
                  <a:lnTo>
                    <a:pt x="34796" y="7656"/>
                  </a:lnTo>
                  <a:lnTo>
                    <a:pt x="38114" y="5755"/>
                  </a:lnTo>
                  <a:cubicBezTo>
                    <a:pt x="38088" y="5702"/>
                    <a:pt x="38034" y="5675"/>
                    <a:pt x="37981" y="5621"/>
                  </a:cubicBezTo>
                  <a:lnTo>
                    <a:pt x="34715" y="7522"/>
                  </a:lnTo>
                  <a:lnTo>
                    <a:pt x="30058" y="4818"/>
                  </a:lnTo>
                  <a:lnTo>
                    <a:pt x="30058" y="1045"/>
                  </a:lnTo>
                  <a:cubicBezTo>
                    <a:pt x="30004" y="1018"/>
                    <a:pt x="29951" y="1018"/>
                    <a:pt x="29871" y="991"/>
                  </a:cubicBezTo>
                  <a:lnTo>
                    <a:pt x="29871" y="4818"/>
                  </a:lnTo>
                  <a:lnTo>
                    <a:pt x="25213" y="7522"/>
                  </a:lnTo>
                  <a:lnTo>
                    <a:pt x="20529" y="4818"/>
                  </a:lnTo>
                  <a:lnTo>
                    <a:pt x="2052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34" name="Google Shape;2934;p124"/>
            <p:cNvSpPr/>
            <p:nvPr/>
          </p:nvSpPr>
          <p:spPr>
            <a:xfrm>
              <a:off x="2796545" y="833253"/>
              <a:ext cx="9704" cy="7538"/>
            </a:xfrm>
            <a:custGeom>
              <a:rect b="b" l="l" r="r" t="t"/>
              <a:pathLst>
                <a:path extrusionOk="0" h="188" w="242">
                  <a:moveTo>
                    <a:pt x="161" y="0"/>
                  </a:moveTo>
                  <a:cubicBezTo>
                    <a:pt x="108" y="27"/>
                    <a:pt x="54" y="81"/>
                    <a:pt x="1" y="107"/>
                  </a:cubicBezTo>
                  <a:lnTo>
                    <a:pt x="161" y="188"/>
                  </a:lnTo>
                  <a:lnTo>
                    <a:pt x="242" y="54"/>
                  </a:lnTo>
                  <a:lnTo>
                    <a:pt x="16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35" name="Google Shape;2935;p124"/>
            <p:cNvSpPr/>
            <p:nvPr/>
          </p:nvSpPr>
          <p:spPr>
            <a:xfrm>
              <a:off x="2899597" y="677633"/>
              <a:ext cx="287659" cy="242590"/>
            </a:xfrm>
            <a:custGeom>
              <a:rect b="b" l="l" r="r" t="t"/>
              <a:pathLst>
                <a:path extrusionOk="0" h="6050" w="7174">
                  <a:moveTo>
                    <a:pt x="7173" y="0"/>
                  </a:moveTo>
                  <a:lnTo>
                    <a:pt x="7173" y="0"/>
                  </a:lnTo>
                  <a:cubicBezTo>
                    <a:pt x="7013" y="27"/>
                    <a:pt x="6852" y="54"/>
                    <a:pt x="6692" y="81"/>
                  </a:cubicBezTo>
                  <a:lnTo>
                    <a:pt x="3667" y="1794"/>
                  </a:lnTo>
                  <a:lnTo>
                    <a:pt x="3667" y="830"/>
                  </a:lnTo>
                  <a:cubicBezTo>
                    <a:pt x="3614" y="857"/>
                    <a:pt x="3560" y="857"/>
                    <a:pt x="3507" y="884"/>
                  </a:cubicBezTo>
                  <a:lnTo>
                    <a:pt x="3507" y="1794"/>
                  </a:lnTo>
                  <a:lnTo>
                    <a:pt x="2516" y="1231"/>
                  </a:lnTo>
                  <a:cubicBezTo>
                    <a:pt x="2463" y="1258"/>
                    <a:pt x="2382" y="1285"/>
                    <a:pt x="2329" y="1312"/>
                  </a:cubicBezTo>
                  <a:lnTo>
                    <a:pt x="3426" y="1954"/>
                  </a:lnTo>
                  <a:lnTo>
                    <a:pt x="0" y="3935"/>
                  </a:lnTo>
                  <a:lnTo>
                    <a:pt x="81" y="4069"/>
                  </a:lnTo>
                  <a:lnTo>
                    <a:pt x="3507" y="2115"/>
                  </a:lnTo>
                  <a:lnTo>
                    <a:pt x="3507" y="6049"/>
                  </a:lnTo>
                  <a:lnTo>
                    <a:pt x="3667" y="6049"/>
                  </a:lnTo>
                  <a:lnTo>
                    <a:pt x="3667" y="2115"/>
                  </a:lnTo>
                  <a:lnTo>
                    <a:pt x="7093" y="4069"/>
                  </a:lnTo>
                  <a:lnTo>
                    <a:pt x="7173" y="3935"/>
                  </a:lnTo>
                  <a:lnTo>
                    <a:pt x="3774" y="1954"/>
                  </a:lnTo>
                  <a:lnTo>
                    <a:pt x="717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36" name="Google Shape;2936;p124"/>
            <p:cNvSpPr/>
            <p:nvPr/>
          </p:nvSpPr>
          <p:spPr>
            <a:xfrm>
              <a:off x="3280608" y="671177"/>
              <a:ext cx="288742" cy="249046"/>
            </a:xfrm>
            <a:custGeom>
              <a:rect b="b" l="l" r="r" t="t"/>
              <a:pathLst>
                <a:path extrusionOk="0" h="6211" w="7201">
                  <a:moveTo>
                    <a:pt x="107" y="1"/>
                  </a:moveTo>
                  <a:lnTo>
                    <a:pt x="0" y="134"/>
                  </a:lnTo>
                  <a:lnTo>
                    <a:pt x="3426" y="2115"/>
                  </a:lnTo>
                  <a:lnTo>
                    <a:pt x="0" y="4096"/>
                  </a:lnTo>
                  <a:lnTo>
                    <a:pt x="107" y="4230"/>
                  </a:lnTo>
                  <a:lnTo>
                    <a:pt x="3506" y="2276"/>
                  </a:lnTo>
                  <a:lnTo>
                    <a:pt x="3506" y="6210"/>
                  </a:lnTo>
                  <a:lnTo>
                    <a:pt x="3694" y="6210"/>
                  </a:lnTo>
                  <a:lnTo>
                    <a:pt x="3694" y="2276"/>
                  </a:lnTo>
                  <a:lnTo>
                    <a:pt x="7093" y="4230"/>
                  </a:lnTo>
                  <a:lnTo>
                    <a:pt x="7200" y="4096"/>
                  </a:lnTo>
                  <a:lnTo>
                    <a:pt x="3774" y="2115"/>
                  </a:lnTo>
                  <a:lnTo>
                    <a:pt x="6558" y="509"/>
                  </a:lnTo>
                  <a:cubicBezTo>
                    <a:pt x="6477" y="482"/>
                    <a:pt x="6397" y="456"/>
                    <a:pt x="6317" y="456"/>
                  </a:cubicBezTo>
                  <a:lnTo>
                    <a:pt x="3694" y="1955"/>
                  </a:lnTo>
                  <a:lnTo>
                    <a:pt x="3694" y="1"/>
                  </a:lnTo>
                  <a:lnTo>
                    <a:pt x="3506" y="1"/>
                  </a:lnTo>
                  <a:lnTo>
                    <a:pt x="3506" y="1955"/>
                  </a:lnTo>
                  <a:lnTo>
                    <a:pt x="107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37" name="Google Shape;2937;p124"/>
            <p:cNvSpPr/>
            <p:nvPr/>
          </p:nvSpPr>
          <p:spPr>
            <a:xfrm>
              <a:off x="3662662" y="776354"/>
              <a:ext cx="109506" cy="64437"/>
            </a:xfrm>
            <a:custGeom>
              <a:rect b="b" l="l" r="r" t="t"/>
              <a:pathLst>
                <a:path extrusionOk="0" h="1607" w="2731">
                  <a:moveTo>
                    <a:pt x="2543" y="1"/>
                  </a:moveTo>
                  <a:lnTo>
                    <a:pt x="1" y="1473"/>
                  </a:lnTo>
                  <a:lnTo>
                    <a:pt x="81" y="1607"/>
                  </a:lnTo>
                  <a:lnTo>
                    <a:pt x="2731" y="81"/>
                  </a:lnTo>
                  <a:cubicBezTo>
                    <a:pt x="2677" y="54"/>
                    <a:pt x="2597" y="27"/>
                    <a:pt x="254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38" name="Google Shape;2938;p124"/>
            <p:cNvSpPr/>
            <p:nvPr/>
          </p:nvSpPr>
          <p:spPr>
            <a:xfrm>
              <a:off x="3803246" y="797847"/>
              <a:ext cx="6496" cy="122378"/>
            </a:xfrm>
            <a:custGeom>
              <a:rect b="b" l="l" r="r" t="t"/>
              <a:pathLst>
                <a:path extrusionOk="0" h="3052" w="162">
                  <a:moveTo>
                    <a:pt x="1" y="0"/>
                  </a:moveTo>
                  <a:lnTo>
                    <a:pt x="1" y="3051"/>
                  </a:lnTo>
                  <a:lnTo>
                    <a:pt x="162" y="3051"/>
                  </a:lnTo>
                  <a:lnTo>
                    <a:pt x="162" y="107"/>
                  </a:lnTo>
                  <a:cubicBezTo>
                    <a:pt x="108" y="54"/>
                    <a:pt x="54" y="27"/>
                    <a:pt x="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39" name="Google Shape;2939;p124"/>
            <p:cNvSpPr/>
            <p:nvPr/>
          </p:nvSpPr>
          <p:spPr>
            <a:xfrm>
              <a:off x="2475641" y="1246463"/>
              <a:ext cx="2205" cy="4331"/>
            </a:xfrm>
            <a:custGeom>
              <a:rect b="b" l="l" r="r" t="t"/>
              <a:pathLst>
                <a:path extrusionOk="0" h="108" w="55">
                  <a:moveTo>
                    <a:pt x="54" y="0"/>
                  </a:moveTo>
                  <a:cubicBezTo>
                    <a:pt x="28" y="27"/>
                    <a:pt x="28" y="54"/>
                    <a:pt x="1" y="107"/>
                  </a:cubicBezTo>
                  <a:lnTo>
                    <a:pt x="54" y="107"/>
                  </a:lnTo>
                  <a:lnTo>
                    <a:pt x="5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40" name="Google Shape;2940;p124"/>
            <p:cNvSpPr/>
            <p:nvPr/>
          </p:nvSpPr>
          <p:spPr>
            <a:xfrm>
              <a:off x="2616265" y="1006036"/>
              <a:ext cx="2165" cy="2205"/>
            </a:xfrm>
            <a:custGeom>
              <a:rect b="b" l="l" r="r" t="t"/>
              <a:pathLst>
                <a:path extrusionOk="0" h="55" w="54">
                  <a:moveTo>
                    <a:pt x="54" y="1"/>
                  </a:moveTo>
                  <a:cubicBezTo>
                    <a:pt x="27" y="27"/>
                    <a:pt x="27" y="27"/>
                    <a:pt x="0" y="54"/>
                  </a:cubicBezTo>
                  <a:lnTo>
                    <a:pt x="54" y="27"/>
                  </a:lnTo>
                  <a:lnTo>
                    <a:pt x="54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41" name="Google Shape;2941;p124"/>
            <p:cNvSpPr/>
            <p:nvPr/>
          </p:nvSpPr>
          <p:spPr>
            <a:xfrm>
              <a:off x="2535748" y="1119794"/>
              <a:ext cx="82681" cy="51565"/>
            </a:xfrm>
            <a:custGeom>
              <a:rect b="b" l="l" r="r" t="t"/>
              <a:pathLst>
                <a:path extrusionOk="0" h="1286" w="2062">
                  <a:moveTo>
                    <a:pt x="81" y="1"/>
                  </a:moveTo>
                  <a:cubicBezTo>
                    <a:pt x="54" y="54"/>
                    <a:pt x="27" y="108"/>
                    <a:pt x="1" y="135"/>
                  </a:cubicBezTo>
                  <a:lnTo>
                    <a:pt x="1981" y="1285"/>
                  </a:lnTo>
                  <a:lnTo>
                    <a:pt x="2062" y="1125"/>
                  </a:lnTo>
                  <a:lnTo>
                    <a:pt x="8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42" name="Google Shape;2942;p124"/>
            <p:cNvSpPr/>
            <p:nvPr/>
          </p:nvSpPr>
          <p:spPr>
            <a:xfrm>
              <a:off x="2711778" y="921268"/>
              <a:ext cx="287659" cy="329521"/>
            </a:xfrm>
            <a:custGeom>
              <a:rect b="b" l="l" r="r" t="t"/>
              <a:pathLst>
                <a:path extrusionOk="0" h="8218" w="7174">
                  <a:moveTo>
                    <a:pt x="3507" y="0"/>
                  </a:moveTo>
                  <a:lnTo>
                    <a:pt x="3507" y="3961"/>
                  </a:lnTo>
                  <a:lnTo>
                    <a:pt x="81" y="1981"/>
                  </a:lnTo>
                  <a:lnTo>
                    <a:pt x="0" y="2141"/>
                  </a:lnTo>
                  <a:lnTo>
                    <a:pt x="3426" y="4095"/>
                  </a:lnTo>
                  <a:lnTo>
                    <a:pt x="0" y="6076"/>
                  </a:lnTo>
                  <a:lnTo>
                    <a:pt x="81" y="6236"/>
                  </a:lnTo>
                  <a:lnTo>
                    <a:pt x="3507" y="4256"/>
                  </a:lnTo>
                  <a:lnTo>
                    <a:pt x="3507" y="8217"/>
                  </a:lnTo>
                  <a:lnTo>
                    <a:pt x="3667" y="8217"/>
                  </a:lnTo>
                  <a:lnTo>
                    <a:pt x="3667" y="4256"/>
                  </a:lnTo>
                  <a:lnTo>
                    <a:pt x="7093" y="6236"/>
                  </a:lnTo>
                  <a:lnTo>
                    <a:pt x="7173" y="6076"/>
                  </a:lnTo>
                  <a:lnTo>
                    <a:pt x="3774" y="4095"/>
                  </a:lnTo>
                  <a:lnTo>
                    <a:pt x="7173" y="2141"/>
                  </a:lnTo>
                  <a:lnTo>
                    <a:pt x="7093" y="1981"/>
                  </a:lnTo>
                  <a:lnTo>
                    <a:pt x="3667" y="3961"/>
                  </a:lnTo>
                  <a:lnTo>
                    <a:pt x="3667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43" name="Google Shape;2943;p124"/>
            <p:cNvSpPr/>
            <p:nvPr/>
          </p:nvSpPr>
          <p:spPr>
            <a:xfrm>
              <a:off x="3092789" y="921268"/>
              <a:ext cx="288742" cy="328439"/>
            </a:xfrm>
            <a:custGeom>
              <a:rect b="b" l="l" r="r" t="t"/>
              <a:pathLst>
                <a:path extrusionOk="0" h="8191" w="7201">
                  <a:moveTo>
                    <a:pt x="3506" y="0"/>
                  </a:moveTo>
                  <a:lnTo>
                    <a:pt x="3506" y="3961"/>
                  </a:lnTo>
                  <a:lnTo>
                    <a:pt x="80" y="1981"/>
                  </a:lnTo>
                  <a:lnTo>
                    <a:pt x="0" y="2141"/>
                  </a:lnTo>
                  <a:lnTo>
                    <a:pt x="3426" y="4095"/>
                  </a:lnTo>
                  <a:lnTo>
                    <a:pt x="0" y="6076"/>
                  </a:lnTo>
                  <a:lnTo>
                    <a:pt x="80" y="6236"/>
                  </a:lnTo>
                  <a:lnTo>
                    <a:pt x="3506" y="4256"/>
                  </a:lnTo>
                  <a:lnTo>
                    <a:pt x="3506" y="8190"/>
                  </a:lnTo>
                  <a:lnTo>
                    <a:pt x="3694" y="8190"/>
                  </a:lnTo>
                  <a:lnTo>
                    <a:pt x="3694" y="4256"/>
                  </a:lnTo>
                  <a:lnTo>
                    <a:pt x="7093" y="6236"/>
                  </a:lnTo>
                  <a:lnTo>
                    <a:pt x="7200" y="6076"/>
                  </a:lnTo>
                  <a:lnTo>
                    <a:pt x="3774" y="4095"/>
                  </a:lnTo>
                  <a:lnTo>
                    <a:pt x="7200" y="2141"/>
                  </a:lnTo>
                  <a:lnTo>
                    <a:pt x="7093" y="1981"/>
                  </a:lnTo>
                  <a:lnTo>
                    <a:pt x="3694" y="3961"/>
                  </a:lnTo>
                  <a:lnTo>
                    <a:pt x="369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44" name="Google Shape;2944;p124"/>
            <p:cNvSpPr/>
            <p:nvPr/>
          </p:nvSpPr>
          <p:spPr>
            <a:xfrm>
              <a:off x="3474843" y="921268"/>
              <a:ext cx="287659" cy="328439"/>
            </a:xfrm>
            <a:custGeom>
              <a:rect b="b" l="l" r="r" t="t"/>
              <a:pathLst>
                <a:path extrusionOk="0" h="8191" w="7174">
                  <a:moveTo>
                    <a:pt x="3507" y="0"/>
                  </a:moveTo>
                  <a:lnTo>
                    <a:pt x="3480" y="3961"/>
                  </a:lnTo>
                  <a:lnTo>
                    <a:pt x="81" y="1981"/>
                  </a:lnTo>
                  <a:lnTo>
                    <a:pt x="1" y="2141"/>
                  </a:lnTo>
                  <a:lnTo>
                    <a:pt x="3400" y="4095"/>
                  </a:lnTo>
                  <a:lnTo>
                    <a:pt x="1" y="6076"/>
                  </a:lnTo>
                  <a:lnTo>
                    <a:pt x="81" y="6236"/>
                  </a:lnTo>
                  <a:lnTo>
                    <a:pt x="3480" y="4256"/>
                  </a:lnTo>
                  <a:lnTo>
                    <a:pt x="3480" y="8190"/>
                  </a:lnTo>
                  <a:lnTo>
                    <a:pt x="3668" y="8190"/>
                  </a:lnTo>
                  <a:lnTo>
                    <a:pt x="3668" y="4256"/>
                  </a:lnTo>
                  <a:lnTo>
                    <a:pt x="7094" y="6236"/>
                  </a:lnTo>
                  <a:lnTo>
                    <a:pt x="7174" y="6076"/>
                  </a:lnTo>
                  <a:lnTo>
                    <a:pt x="3748" y="4095"/>
                  </a:lnTo>
                  <a:lnTo>
                    <a:pt x="7174" y="2141"/>
                  </a:lnTo>
                  <a:lnTo>
                    <a:pt x="7094" y="1981"/>
                  </a:lnTo>
                  <a:lnTo>
                    <a:pt x="3668" y="3961"/>
                  </a:lnTo>
                  <a:lnTo>
                    <a:pt x="3668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45" name="Google Shape;2945;p124"/>
            <p:cNvSpPr/>
            <p:nvPr/>
          </p:nvSpPr>
          <p:spPr>
            <a:xfrm>
              <a:off x="3855854" y="953467"/>
              <a:ext cx="287659" cy="296240"/>
            </a:xfrm>
            <a:custGeom>
              <a:rect b="b" l="l" r="r" t="t"/>
              <a:pathLst>
                <a:path extrusionOk="0" h="7388" w="7174">
                  <a:moveTo>
                    <a:pt x="3507" y="0"/>
                  </a:moveTo>
                  <a:lnTo>
                    <a:pt x="3507" y="3158"/>
                  </a:lnTo>
                  <a:lnTo>
                    <a:pt x="81" y="1178"/>
                  </a:lnTo>
                  <a:lnTo>
                    <a:pt x="0" y="1312"/>
                  </a:lnTo>
                  <a:lnTo>
                    <a:pt x="3426" y="3292"/>
                  </a:lnTo>
                  <a:lnTo>
                    <a:pt x="0" y="5273"/>
                  </a:lnTo>
                  <a:lnTo>
                    <a:pt x="81" y="5433"/>
                  </a:lnTo>
                  <a:lnTo>
                    <a:pt x="3507" y="3453"/>
                  </a:lnTo>
                  <a:lnTo>
                    <a:pt x="3507" y="7387"/>
                  </a:lnTo>
                  <a:lnTo>
                    <a:pt x="3667" y="7387"/>
                  </a:lnTo>
                  <a:lnTo>
                    <a:pt x="3667" y="3453"/>
                  </a:lnTo>
                  <a:lnTo>
                    <a:pt x="7093" y="5407"/>
                  </a:lnTo>
                  <a:lnTo>
                    <a:pt x="7174" y="5273"/>
                  </a:lnTo>
                  <a:lnTo>
                    <a:pt x="3748" y="3292"/>
                  </a:lnTo>
                  <a:lnTo>
                    <a:pt x="5434" y="2329"/>
                  </a:lnTo>
                  <a:cubicBezTo>
                    <a:pt x="5380" y="2302"/>
                    <a:pt x="5354" y="2248"/>
                    <a:pt x="5327" y="2195"/>
                  </a:cubicBezTo>
                  <a:lnTo>
                    <a:pt x="3667" y="3158"/>
                  </a:lnTo>
                  <a:lnTo>
                    <a:pt x="3667" y="187"/>
                  </a:lnTo>
                  <a:cubicBezTo>
                    <a:pt x="3614" y="134"/>
                    <a:pt x="3560" y="80"/>
                    <a:pt x="350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46" name="Google Shape;2946;p124"/>
            <p:cNvSpPr/>
            <p:nvPr/>
          </p:nvSpPr>
          <p:spPr>
            <a:xfrm>
              <a:off x="2417699" y="1498640"/>
              <a:ext cx="7538" cy="9704"/>
            </a:xfrm>
            <a:custGeom>
              <a:rect b="b" l="l" r="r" t="t"/>
              <a:pathLst>
                <a:path extrusionOk="0" h="242" w="188">
                  <a:moveTo>
                    <a:pt x="1" y="1"/>
                  </a:moveTo>
                  <a:cubicBezTo>
                    <a:pt x="1" y="54"/>
                    <a:pt x="1" y="135"/>
                    <a:pt x="1" y="188"/>
                  </a:cubicBezTo>
                  <a:lnTo>
                    <a:pt x="108" y="242"/>
                  </a:lnTo>
                  <a:lnTo>
                    <a:pt x="188" y="108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47" name="Google Shape;2947;p124"/>
            <p:cNvSpPr/>
            <p:nvPr/>
          </p:nvSpPr>
          <p:spPr>
            <a:xfrm>
              <a:off x="2518586" y="1259335"/>
              <a:ext cx="287659" cy="328439"/>
            </a:xfrm>
            <a:custGeom>
              <a:rect b="b" l="l" r="r" t="t"/>
              <a:pathLst>
                <a:path extrusionOk="0" h="8191" w="7174">
                  <a:moveTo>
                    <a:pt x="3507" y="0"/>
                  </a:moveTo>
                  <a:lnTo>
                    <a:pt x="3507" y="3935"/>
                  </a:lnTo>
                  <a:lnTo>
                    <a:pt x="81" y="1981"/>
                  </a:lnTo>
                  <a:lnTo>
                    <a:pt x="0" y="2115"/>
                  </a:lnTo>
                  <a:lnTo>
                    <a:pt x="3426" y="4095"/>
                  </a:lnTo>
                  <a:lnTo>
                    <a:pt x="0" y="6076"/>
                  </a:lnTo>
                  <a:lnTo>
                    <a:pt x="81" y="6210"/>
                  </a:lnTo>
                  <a:lnTo>
                    <a:pt x="3507" y="4229"/>
                  </a:lnTo>
                  <a:lnTo>
                    <a:pt x="3507" y="8191"/>
                  </a:lnTo>
                  <a:lnTo>
                    <a:pt x="3667" y="8191"/>
                  </a:lnTo>
                  <a:lnTo>
                    <a:pt x="3667" y="4229"/>
                  </a:lnTo>
                  <a:lnTo>
                    <a:pt x="7093" y="6210"/>
                  </a:lnTo>
                  <a:lnTo>
                    <a:pt x="7174" y="6076"/>
                  </a:lnTo>
                  <a:lnTo>
                    <a:pt x="3748" y="4095"/>
                  </a:lnTo>
                  <a:lnTo>
                    <a:pt x="7174" y="2115"/>
                  </a:lnTo>
                  <a:lnTo>
                    <a:pt x="7093" y="1981"/>
                  </a:lnTo>
                  <a:lnTo>
                    <a:pt x="3667" y="3935"/>
                  </a:lnTo>
                  <a:lnTo>
                    <a:pt x="3667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48" name="Google Shape;2948;p124"/>
            <p:cNvSpPr/>
            <p:nvPr/>
          </p:nvSpPr>
          <p:spPr>
            <a:xfrm>
              <a:off x="2899597" y="1259335"/>
              <a:ext cx="287659" cy="328439"/>
            </a:xfrm>
            <a:custGeom>
              <a:rect b="b" l="l" r="r" t="t"/>
              <a:pathLst>
                <a:path extrusionOk="0" h="8191" w="7174">
                  <a:moveTo>
                    <a:pt x="3507" y="0"/>
                  </a:moveTo>
                  <a:lnTo>
                    <a:pt x="3507" y="3935"/>
                  </a:lnTo>
                  <a:lnTo>
                    <a:pt x="81" y="1954"/>
                  </a:lnTo>
                  <a:lnTo>
                    <a:pt x="0" y="2115"/>
                  </a:lnTo>
                  <a:lnTo>
                    <a:pt x="3426" y="4095"/>
                  </a:lnTo>
                  <a:lnTo>
                    <a:pt x="0" y="6049"/>
                  </a:lnTo>
                  <a:lnTo>
                    <a:pt x="81" y="6210"/>
                  </a:lnTo>
                  <a:lnTo>
                    <a:pt x="3507" y="4229"/>
                  </a:lnTo>
                  <a:lnTo>
                    <a:pt x="3507" y="8191"/>
                  </a:lnTo>
                  <a:lnTo>
                    <a:pt x="3667" y="8191"/>
                  </a:lnTo>
                  <a:lnTo>
                    <a:pt x="3667" y="4229"/>
                  </a:lnTo>
                  <a:lnTo>
                    <a:pt x="7093" y="6210"/>
                  </a:lnTo>
                  <a:lnTo>
                    <a:pt x="7173" y="6049"/>
                  </a:lnTo>
                  <a:lnTo>
                    <a:pt x="3774" y="4095"/>
                  </a:lnTo>
                  <a:lnTo>
                    <a:pt x="7173" y="2115"/>
                  </a:lnTo>
                  <a:lnTo>
                    <a:pt x="7093" y="1954"/>
                  </a:lnTo>
                  <a:lnTo>
                    <a:pt x="3667" y="3935"/>
                  </a:lnTo>
                  <a:lnTo>
                    <a:pt x="369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49" name="Google Shape;2949;p124"/>
            <p:cNvSpPr/>
            <p:nvPr/>
          </p:nvSpPr>
          <p:spPr>
            <a:xfrm>
              <a:off x="3280608" y="1259335"/>
              <a:ext cx="288742" cy="328439"/>
            </a:xfrm>
            <a:custGeom>
              <a:rect b="b" l="l" r="r" t="t"/>
              <a:pathLst>
                <a:path extrusionOk="0" h="8191" w="7201">
                  <a:moveTo>
                    <a:pt x="3506" y="0"/>
                  </a:moveTo>
                  <a:lnTo>
                    <a:pt x="3506" y="3935"/>
                  </a:lnTo>
                  <a:lnTo>
                    <a:pt x="107" y="1954"/>
                  </a:lnTo>
                  <a:lnTo>
                    <a:pt x="0" y="2115"/>
                  </a:lnTo>
                  <a:lnTo>
                    <a:pt x="3426" y="4095"/>
                  </a:lnTo>
                  <a:lnTo>
                    <a:pt x="0" y="6049"/>
                  </a:lnTo>
                  <a:lnTo>
                    <a:pt x="107" y="6210"/>
                  </a:lnTo>
                  <a:lnTo>
                    <a:pt x="3506" y="4229"/>
                  </a:lnTo>
                  <a:lnTo>
                    <a:pt x="3506" y="8191"/>
                  </a:lnTo>
                  <a:lnTo>
                    <a:pt x="3694" y="8191"/>
                  </a:lnTo>
                  <a:lnTo>
                    <a:pt x="3694" y="4229"/>
                  </a:lnTo>
                  <a:lnTo>
                    <a:pt x="7093" y="6210"/>
                  </a:lnTo>
                  <a:lnTo>
                    <a:pt x="7200" y="6049"/>
                  </a:lnTo>
                  <a:lnTo>
                    <a:pt x="3774" y="4095"/>
                  </a:lnTo>
                  <a:lnTo>
                    <a:pt x="7200" y="2115"/>
                  </a:lnTo>
                  <a:lnTo>
                    <a:pt x="7120" y="1954"/>
                  </a:lnTo>
                  <a:lnTo>
                    <a:pt x="3694" y="3935"/>
                  </a:lnTo>
                  <a:lnTo>
                    <a:pt x="369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50" name="Google Shape;2950;p124"/>
            <p:cNvSpPr/>
            <p:nvPr/>
          </p:nvSpPr>
          <p:spPr>
            <a:xfrm>
              <a:off x="3662662" y="1258252"/>
              <a:ext cx="287659" cy="329521"/>
            </a:xfrm>
            <a:custGeom>
              <a:rect b="b" l="l" r="r" t="t"/>
              <a:pathLst>
                <a:path extrusionOk="0" h="8218" w="7174">
                  <a:moveTo>
                    <a:pt x="3507" y="0"/>
                  </a:moveTo>
                  <a:lnTo>
                    <a:pt x="3507" y="3962"/>
                  </a:lnTo>
                  <a:lnTo>
                    <a:pt x="81" y="1981"/>
                  </a:lnTo>
                  <a:lnTo>
                    <a:pt x="1" y="2142"/>
                  </a:lnTo>
                  <a:lnTo>
                    <a:pt x="3400" y="4122"/>
                  </a:lnTo>
                  <a:lnTo>
                    <a:pt x="1" y="6076"/>
                  </a:lnTo>
                  <a:lnTo>
                    <a:pt x="81" y="6237"/>
                  </a:lnTo>
                  <a:lnTo>
                    <a:pt x="3507" y="4256"/>
                  </a:lnTo>
                  <a:lnTo>
                    <a:pt x="3507" y="8218"/>
                  </a:lnTo>
                  <a:lnTo>
                    <a:pt x="3668" y="8218"/>
                  </a:lnTo>
                  <a:lnTo>
                    <a:pt x="3668" y="4256"/>
                  </a:lnTo>
                  <a:lnTo>
                    <a:pt x="7094" y="6237"/>
                  </a:lnTo>
                  <a:lnTo>
                    <a:pt x="7174" y="6076"/>
                  </a:lnTo>
                  <a:lnTo>
                    <a:pt x="3748" y="4122"/>
                  </a:lnTo>
                  <a:lnTo>
                    <a:pt x="7174" y="2142"/>
                  </a:lnTo>
                  <a:lnTo>
                    <a:pt x="7094" y="1981"/>
                  </a:lnTo>
                  <a:lnTo>
                    <a:pt x="3668" y="3962"/>
                  </a:lnTo>
                  <a:lnTo>
                    <a:pt x="3668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51" name="Google Shape;2951;p124"/>
            <p:cNvSpPr/>
            <p:nvPr/>
          </p:nvSpPr>
          <p:spPr>
            <a:xfrm>
              <a:off x="4043673" y="1258252"/>
              <a:ext cx="193230" cy="329521"/>
            </a:xfrm>
            <a:custGeom>
              <a:rect b="b" l="l" r="r" t="t"/>
              <a:pathLst>
                <a:path extrusionOk="0" h="8218" w="4819">
                  <a:moveTo>
                    <a:pt x="3507" y="0"/>
                  </a:moveTo>
                  <a:lnTo>
                    <a:pt x="3507" y="3962"/>
                  </a:lnTo>
                  <a:lnTo>
                    <a:pt x="81" y="1981"/>
                  </a:lnTo>
                  <a:lnTo>
                    <a:pt x="0" y="2142"/>
                  </a:lnTo>
                  <a:lnTo>
                    <a:pt x="3426" y="4096"/>
                  </a:lnTo>
                  <a:lnTo>
                    <a:pt x="0" y="6076"/>
                  </a:lnTo>
                  <a:lnTo>
                    <a:pt x="81" y="6237"/>
                  </a:lnTo>
                  <a:lnTo>
                    <a:pt x="3507" y="4256"/>
                  </a:lnTo>
                  <a:lnTo>
                    <a:pt x="3507" y="8218"/>
                  </a:lnTo>
                  <a:lnTo>
                    <a:pt x="3667" y="8218"/>
                  </a:lnTo>
                  <a:lnTo>
                    <a:pt x="3667" y="4256"/>
                  </a:lnTo>
                  <a:lnTo>
                    <a:pt x="4818" y="4925"/>
                  </a:lnTo>
                  <a:cubicBezTo>
                    <a:pt x="4818" y="4845"/>
                    <a:pt x="4818" y="4765"/>
                    <a:pt x="4792" y="4711"/>
                  </a:cubicBezTo>
                  <a:lnTo>
                    <a:pt x="3774" y="4096"/>
                  </a:lnTo>
                  <a:lnTo>
                    <a:pt x="4604" y="3614"/>
                  </a:lnTo>
                  <a:cubicBezTo>
                    <a:pt x="4604" y="3560"/>
                    <a:pt x="4577" y="3507"/>
                    <a:pt x="4577" y="3453"/>
                  </a:cubicBezTo>
                  <a:lnTo>
                    <a:pt x="3667" y="3962"/>
                  </a:lnTo>
                  <a:lnTo>
                    <a:pt x="3667" y="295"/>
                  </a:lnTo>
                  <a:cubicBezTo>
                    <a:pt x="3641" y="188"/>
                    <a:pt x="3614" y="108"/>
                    <a:pt x="358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52" name="Google Shape;2952;p124"/>
            <p:cNvSpPr/>
            <p:nvPr/>
          </p:nvSpPr>
          <p:spPr>
            <a:xfrm>
              <a:off x="2423072" y="1578074"/>
              <a:ext cx="195355" cy="328439"/>
            </a:xfrm>
            <a:custGeom>
              <a:rect b="b" l="l" r="r" t="t"/>
              <a:pathLst>
                <a:path extrusionOk="0" h="8191" w="4872">
                  <a:moveTo>
                    <a:pt x="1205" y="1"/>
                  </a:moveTo>
                  <a:lnTo>
                    <a:pt x="1205" y="3935"/>
                  </a:lnTo>
                  <a:lnTo>
                    <a:pt x="0" y="3266"/>
                  </a:lnTo>
                  <a:lnTo>
                    <a:pt x="0" y="3266"/>
                  </a:lnTo>
                  <a:cubicBezTo>
                    <a:pt x="0" y="3320"/>
                    <a:pt x="27" y="3400"/>
                    <a:pt x="27" y="3480"/>
                  </a:cubicBezTo>
                  <a:lnTo>
                    <a:pt x="1098" y="4096"/>
                  </a:lnTo>
                  <a:lnTo>
                    <a:pt x="214" y="4604"/>
                  </a:lnTo>
                  <a:cubicBezTo>
                    <a:pt x="241" y="4658"/>
                    <a:pt x="241" y="4738"/>
                    <a:pt x="268" y="4792"/>
                  </a:cubicBezTo>
                  <a:lnTo>
                    <a:pt x="1205" y="4256"/>
                  </a:lnTo>
                  <a:lnTo>
                    <a:pt x="1205" y="8030"/>
                  </a:lnTo>
                  <a:cubicBezTo>
                    <a:pt x="1205" y="8084"/>
                    <a:pt x="1232" y="8137"/>
                    <a:pt x="1258" y="8191"/>
                  </a:cubicBezTo>
                  <a:lnTo>
                    <a:pt x="1365" y="8191"/>
                  </a:lnTo>
                  <a:lnTo>
                    <a:pt x="1365" y="4256"/>
                  </a:lnTo>
                  <a:lnTo>
                    <a:pt x="4791" y="6210"/>
                  </a:lnTo>
                  <a:lnTo>
                    <a:pt x="4872" y="6076"/>
                  </a:lnTo>
                  <a:lnTo>
                    <a:pt x="1446" y="4096"/>
                  </a:lnTo>
                  <a:lnTo>
                    <a:pt x="4872" y="2115"/>
                  </a:lnTo>
                  <a:lnTo>
                    <a:pt x="4791" y="1981"/>
                  </a:lnTo>
                  <a:lnTo>
                    <a:pt x="1365" y="3935"/>
                  </a:lnTo>
                  <a:lnTo>
                    <a:pt x="136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53" name="Google Shape;2953;p124"/>
            <p:cNvSpPr/>
            <p:nvPr/>
          </p:nvSpPr>
          <p:spPr>
            <a:xfrm>
              <a:off x="2711778" y="1578074"/>
              <a:ext cx="287659" cy="328439"/>
            </a:xfrm>
            <a:custGeom>
              <a:rect b="b" l="l" r="r" t="t"/>
              <a:pathLst>
                <a:path extrusionOk="0" h="8191" w="7174">
                  <a:moveTo>
                    <a:pt x="3507" y="1"/>
                  </a:moveTo>
                  <a:lnTo>
                    <a:pt x="3507" y="3935"/>
                  </a:lnTo>
                  <a:lnTo>
                    <a:pt x="81" y="1981"/>
                  </a:lnTo>
                  <a:lnTo>
                    <a:pt x="0" y="2115"/>
                  </a:lnTo>
                  <a:lnTo>
                    <a:pt x="3426" y="4096"/>
                  </a:lnTo>
                  <a:lnTo>
                    <a:pt x="0" y="6076"/>
                  </a:lnTo>
                  <a:lnTo>
                    <a:pt x="81" y="6210"/>
                  </a:lnTo>
                  <a:lnTo>
                    <a:pt x="3507" y="4256"/>
                  </a:lnTo>
                  <a:lnTo>
                    <a:pt x="3507" y="8191"/>
                  </a:lnTo>
                  <a:lnTo>
                    <a:pt x="3667" y="8191"/>
                  </a:lnTo>
                  <a:lnTo>
                    <a:pt x="3667" y="4256"/>
                  </a:lnTo>
                  <a:lnTo>
                    <a:pt x="7093" y="6210"/>
                  </a:lnTo>
                  <a:lnTo>
                    <a:pt x="7173" y="6076"/>
                  </a:lnTo>
                  <a:lnTo>
                    <a:pt x="3774" y="4096"/>
                  </a:lnTo>
                  <a:lnTo>
                    <a:pt x="7173" y="2115"/>
                  </a:lnTo>
                  <a:lnTo>
                    <a:pt x="7093" y="1981"/>
                  </a:lnTo>
                  <a:lnTo>
                    <a:pt x="3667" y="3935"/>
                  </a:lnTo>
                  <a:lnTo>
                    <a:pt x="3667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54" name="Google Shape;2954;p124"/>
            <p:cNvSpPr/>
            <p:nvPr/>
          </p:nvSpPr>
          <p:spPr>
            <a:xfrm>
              <a:off x="3092789" y="1578074"/>
              <a:ext cx="288742" cy="328439"/>
            </a:xfrm>
            <a:custGeom>
              <a:rect b="b" l="l" r="r" t="t"/>
              <a:pathLst>
                <a:path extrusionOk="0" h="8191" w="7201">
                  <a:moveTo>
                    <a:pt x="3506" y="1"/>
                  </a:moveTo>
                  <a:lnTo>
                    <a:pt x="3506" y="3935"/>
                  </a:lnTo>
                  <a:lnTo>
                    <a:pt x="80" y="1981"/>
                  </a:lnTo>
                  <a:lnTo>
                    <a:pt x="0" y="2115"/>
                  </a:lnTo>
                  <a:lnTo>
                    <a:pt x="3426" y="4096"/>
                  </a:lnTo>
                  <a:lnTo>
                    <a:pt x="0" y="6076"/>
                  </a:lnTo>
                  <a:lnTo>
                    <a:pt x="80" y="6210"/>
                  </a:lnTo>
                  <a:lnTo>
                    <a:pt x="3506" y="4230"/>
                  </a:lnTo>
                  <a:lnTo>
                    <a:pt x="3506" y="8191"/>
                  </a:lnTo>
                  <a:lnTo>
                    <a:pt x="3694" y="8191"/>
                  </a:lnTo>
                  <a:lnTo>
                    <a:pt x="3694" y="4230"/>
                  </a:lnTo>
                  <a:lnTo>
                    <a:pt x="7093" y="6210"/>
                  </a:lnTo>
                  <a:lnTo>
                    <a:pt x="7200" y="6076"/>
                  </a:lnTo>
                  <a:lnTo>
                    <a:pt x="3774" y="4096"/>
                  </a:lnTo>
                  <a:lnTo>
                    <a:pt x="7200" y="2115"/>
                  </a:lnTo>
                  <a:lnTo>
                    <a:pt x="7093" y="1981"/>
                  </a:lnTo>
                  <a:lnTo>
                    <a:pt x="3694" y="3935"/>
                  </a:lnTo>
                  <a:lnTo>
                    <a:pt x="3694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55" name="Google Shape;2955;p124"/>
            <p:cNvSpPr/>
            <p:nvPr/>
          </p:nvSpPr>
          <p:spPr>
            <a:xfrm>
              <a:off x="3474843" y="1578074"/>
              <a:ext cx="287659" cy="328439"/>
            </a:xfrm>
            <a:custGeom>
              <a:rect b="b" l="l" r="r" t="t"/>
              <a:pathLst>
                <a:path extrusionOk="0" h="8191" w="7174">
                  <a:moveTo>
                    <a:pt x="3507" y="1"/>
                  </a:moveTo>
                  <a:lnTo>
                    <a:pt x="3507" y="3935"/>
                  </a:lnTo>
                  <a:lnTo>
                    <a:pt x="81" y="1955"/>
                  </a:lnTo>
                  <a:lnTo>
                    <a:pt x="1" y="2115"/>
                  </a:lnTo>
                  <a:lnTo>
                    <a:pt x="3400" y="4096"/>
                  </a:lnTo>
                  <a:lnTo>
                    <a:pt x="1" y="6050"/>
                  </a:lnTo>
                  <a:lnTo>
                    <a:pt x="81" y="6210"/>
                  </a:lnTo>
                  <a:lnTo>
                    <a:pt x="3507" y="4230"/>
                  </a:lnTo>
                  <a:lnTo>
                    <a:pt x="3480" y="8191"/>
                  </a:lnTo>
                  <a:lnTo>
                    <a:pt x="3668" y="8191"/>
                  </a:lnTo>
                  <a:lnTo>
                    <a:pt x="3668" y="4230"/>
                  </a:lnTo>
                  <a:lnTo>
                    <a:pt x="7094" y="6210"/>
                  </a:lnTo>
                  <a:lnTo>
                    <a:pt x="7174" y="6050"/>
                  </a:lnTo>
                  <a:lnTo>
                    <a:pt x="3748" y="4096"/>
                  </a:lnTo>
                  <a:lnTo>
                    <a:pt x="7174" y="2115"/>
                  </a:lnTo>
                  <a:lnTo>
                    <a:pt x="7094" y="1955"/>
                  </a:lnTo>
                  <a:lnTo>
                    <a:pt x="3668" y="3935"/>
                  </a:lnTo>
                  <a:lnTo>
                    <a:pt x="3668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56" name="Google Shape;2956;p124"/>
            <p:cNvSpPr/>
            <p:nvPr/>
          </p:nvSpPr>
          <p:spPr>
            <a:xfrm>
              <a:off x="3855854" y="1578074"/>
              <a:ext cx="287659" cy="328439"/>
            </a:xfrm>
            <a:custGeom>
              <a:rect b="b" l="l" r="r" t="t"/>
              <a:pathLst>
                <a:path extrusionOk="0" h="8191" w="7174">
                  <a:moveTo>
                    <a:pt x="3507" y="1"/>
                  </a:moveTo>
                  <a:lnTo>
                    <a:pt x="3507" y="3935"/>
                  </a:lnTo>
                  <a:lnTo>
                    <a:pt x="81" y="1955"/>
                  </a:lnTo>
                  <a:lnTo>
                    <a:pt x="0" y="2115"/>
                  </a:lnTo>
                  <a:lnTo>
                    <a:pt x="3426" y="4096"/>
                  </a:lnTo>
                  <a:lnTo>
                    <a:pt x="0" y="6050"/>
                  </a:lnTo>
                  <a:lnTo>
                    <a:pt x="81" y="6210"/>
                  </a:lnTo>
                  <a:lnTo>
                    <a:pt x="3507" y="4230"/>
                  </a:lnTo>
                  <a:lnTo>
                    <a:pt x="3507" y="8191"/>
                  </a:lnTo>
                  <a:lnTo>
                    <a:pt x="3667" y="8191"/>
                  </a:lnTo>
                  <a:lnTo>
                    <a:pt x="3667" y="4230"/>
                  </a:lnTo>
                  <a:lnTo>
                    <a:pt x="7093" y="6210"/>
                  </a:lnTo>
                  <a:lnTo>
                    <a:pt x="7174" y="6050"/>
                  </a:lnTo>
                  <a:lnTo>
                    <a:pt x="3748" y="4096"/>
                  </a:lnTo>
                  <a:lnTo>
                    <a:pt x="7174" y="2115"/>
                  </a:lnTo>
                  <a:lnTo>
                    <a:pt x="7093" y="1955"/>
                  </a:lnTo>
                  <a:lnTo>
                    <a:pt x="3667" y="3935"/>
                  </a:lnTo>
                  <a:lnTo>
                    <a:pt x="3667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57" name="Google Shape;2957;p124"/>
            <p:cNvSpPr/>
            <p:nvPr/>
          </p:nvSpPr>
          <p:spPr>
            <a:xfrm>
              <a:off x="2518586" y="1919388"/>
              <a:ext cx="287659" cy="293033"/>
            </a:xfrm>
            <a:custGeom>
              <a:rect b="b" l="l" r="r" t="t"/>
              <a:pathLst>
                <a:path extrusionOk="0" h="7308" w="7174">
                  <a:moveTo>
                    <a:pt x="3507" y="0"/>
                  </a:moveTo>
                  <a:lnTo>
                    <a:pt x="3507" y="3961"/>
                  </a:lnTo>
                  <a:lnTo>
                    <a:pt x="81" y="1981"/>
                  </a:lnTo>
                  <a:lnTo>
                    <a:pt x="0" y="2141"/>
                  </a:lnTo>
                  <a:lnTo>
                    <a:pt x="3426" y="4095"/>
                  </a:lnTo>
                  <a:lnTo>
                    <a:pt x="1767" y="5059"/>
                  </a:lnTo>
                  <a:cubicBezTo>
                    <a:pt x="1821" y="5086"/>
                    <a:pt x="1847" y="5139"/>
                    <a:pt x="1874" y="5193"/>
                  </a:cubicBezTo>
                  <a:lnTo>
                    <a:pt x="3507" y="4256"/>
                  </a:lnTo>
                  <a:lnTo>
                    <a:pt x="3507" y="7120"/>
                  </a:lnTo>
                  <a:cubicBezTo>
                    <a:pt x="3560" y="7200"/>
                    <a:pt x="3614" y="7254"/>
                    <a:pt x="3667" y="7307"/>
                  </a:cubicBezTo>
                  <a:lnTo>
                    <a:pt x="3667" y="4256"/>
                  </a:lnTo>
                  <a:lnTo>
                    <a:pt x="7093" y="6236"/>
                  </a:lnTo>
                  <a:lnTo>
                    <a:pt x="7174" y="6076"/>
                  </a:lnTo>
                  <a:lnTo>
                    <a:pt x="3748" y="4095"/>
                  </a:lnTo>
                  <a:lnTo>
                    <a:pt x="7174" y="2141"/>
                  </a:lnTo>
                  <a:lnTo>
                    <a:pt x="7093" y="1981"/>
                  </a:lnTo>
                  <a:lnTo>
                    <a:pt x="3667" y="3961"/>
                  </a:lnTo>
                  <a:lnTo>
                    <a:pt x="3667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58" name="Google Shape;2958;p124"/>
            <p:cNvSpPr/>
            <p:nvPr/>
          </p:nvSpPr>
          <p:spPr>
            <a:xfrm>
              <a:off x="2899597" y="1919388"/>
              <a:ext cx="287659" cy="328439"/>
            </a:xfrm>
            <a:custGeom>
              <a:rect b="b" l="l" r="r" t="t"/>
              <a:pathLst>
                <a:path extrusionOk="0" h="8191" w="7174">
                  <a:moveTo>
                    <a:pt x="3507" y="0"/>
                  </a:moveTo>
                  <a:lnTo>
                    <a:pt x="3507" y="3961"/>
                  </a:lnTo>
                  <a:lnTo>
                    <a:pt x="81" y="1981"/>
                  </a:lnTo>
                  <a:lnTo>
                    <a:pt x="0" y="2141"/>
                  </a:lnTo>
                  <a:lnTo>
                    <a:pt x="3426" y="4095"/>
                  </a:lnTo>
                  <a:lnTo>
                    <a:pt x="0" y="6076"/>
                  </a:lnTo>
                  <a:lnTo>
                    <a:pt x="81" y="6236"/>
                  </a:lnTo>
                  <a:lnTo>
                    <a:pt x="3507" y="4256"/>
                  </a:lnTo>
                  <a:lnTo>
                    <a:pt x="3507" y="8190"/>
                  </a:lnTo>
                  <a:lnTo>
                    <a:pt x="3667" y="8190"/>
                  </a:lnTo>
                  <a:lnTo>
                    <a:pt x="3667" y="4256"/>
                  </a:lnTo>
                  <a:lnTo>
                    <a:pt x="7093" y="6236"/>
                  </a:lnTo>
                  <a:lnTo>
                    <a:pt x="7173" y="6076"/>
                  </a:lnTo>
                  <a:lnTo>
                    <a:pt x="3774" y="4095"/>
                  </a:lnTo>
                  <a:lnTo>
                    <a:pt x="7173" y="2141"/>
                  </a:lnTo>
                  <a:lnTo>
                    <a:pt x="7093" y="1981"/>
                  </a:lnTo>
                  <a:lnTo>
                    <a:pt x="3667" y="3961"/>
                  </a:lnTo>
                  <a:lnTo>
                    <a:pt x="3667" y="3961"/>
                  </a:lnTo>
                  <a:lnTo>
                    <a:pt x="369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59" name="Google Shape;2959;p124"/>
            <p:cNvSpPr/>
            <p:nvPr/>
          </p:nvSpPr>
          <p:spPr>
            <a:xfrm>
              <a:off x="3280608" y="1919388"/>
              <a:ext cx="288742" cy="328439"/>
            </a:xfrm>
            <a:custGeom>
              <a:rect b="b" l="l" r="r" t="t"/>
              <a:pathLst>
                <a:path extrusionOk="0" h="8191" w="7201">
                  <a:moveTo>
                    <a:pt x="3506" y="0"/>
                  </a:moveTo>
                  <a:lnTo>
                    <a:pt x="3506" y="3961"/>
                  </a:lnTo>
                  <a:lnTo>
                    <a:pt x="107" y="1981"/>
                  </a:lnTo>
                  <a:lnTo>
                    <a:pt x="0" y="2115"/>
                  </a:lnTo>
                  <a:lnTo>
                    <a:pt x="3426" y="4095"/>
                  </a:lnTo>
                  <a:lnTo>
                    <a:pt x="0" y="6076"/>
                  </a:lnTo>
                  <a:lnTo>
                    <a:pt x="107" y="6236"/>
                  </a:lnTo>
                  <a:lnTo>
                    <a:pt x="3506" y="4256"/>
                  </a:lnTo>
                  <a:lnTo>
                    <a:pt x="3506" y="8190"/>
                  </a:lnTo>
                  <a:lnTo>
                    <a:pt x="3694" y="8190"/>
                  </a:lnTo>
                  <a:lnTo>
                    <a:pt x="3694" y="4256"/>
                  </a:lnTo>
                  <a:lnTo>
                    <a:pt x="7093" y="6236"/>
                  </a:lnTo>
                  <a:lnTo>
                    <a:pt x="7200" y="6076"/>
                  </a:lnTo>
                  <a:lnTo>
                    <a:pt x="3774" y="4095"/>
                  </a:lnTo>
                  <a:lnTo>
                    <a:pt x="7200" y="2115"/>
                  </a:lnTo>
                  <a:lnTo>
                    <a:pt x="7120" y="1981"/>
                  </a:lnTo>
                  <a:lnTo>
                    <a:pt x="3694" y="3961"/>
                  </a:lnTo>
                  <a:lnTo>
                    <a:pt x="369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60" name="Google Shape;2960;p124"/>
            <p:cNvSpPr/>
            <p:nvPr/>
          </p:nvSpPr>
          <p:spPr>
            <a:xfrm>
              <a:off x="3662662" y="1919388"/>
              <a:ext cx="287659" cy="328439"/>
            </a:xfrm>
            <a:custGeom>
              <a:rect b="b" l="l" r="r" t="t"/>
              <a:pathLst>
                <a:path extrusionOk="0" h="8191" w="7174">
                  <a:moveTo>
                    <a:pt x="3507" y="0"/>
                  </a:moveTo>
                  <a:lnTo>
                    <a:pt x="3507" y="3961"/>
                  </a:lnTo>
                  <a:lnTo>
                    <a:pt x="81" y="1981"/>
                  </a:lnTo>
                  <a:lnTo>
                    <a:pt x="1" y="2115"/>
                  </a:lnTo>
                  <a:lnTo>
                    <a:pt x="3400" y="4095"/>
                  </a:lnTo>
                  <a:lnTo>
                    <a:pt x="1" y="6076"/>
                  </a:lnTo>
                  <a:lnTo>
                    <a:pt x="81" y="6210"/>
                  </a:lnTo>
                  <a:lnTo>
                    <a:pt x="3507" y="4256"/>
                  </a:lnTo>
                  <a:lnTo>
                    <a:pt x="3507" y="8190"/>
                  </a:lnTo>
                  <a:lnTo>
                    <a:pt x="3668" y="8190"/>
                  </a:lnTo>
                  <a:lnTo>
                    <a:pt x="3668" y="4256"/>
                  </a:lnTo>
                  <a:lnTo>
                    <a:pt x="7094" y="6210"/>
                  </a:lnTo>
                  <a:lnTo>
                    <a:pt x="7174" y="6076"/>
                  </a:lnTo>
                  <a:lnTo>
                    <a:pt x="3748" y="4095"/>
                  </a:lnTo>
                  <a:lnTo>
                    <a:pt x="7174" y="2115"/>
                  </a:lnTo>
                  <a:lnTo>
                    <a:pt x="7094" y="1981"/>
                  </a:lnTo>
                  <a:lnTo>
                    <a:pt x="3668" y="3961"/>
                  </a:lnTo>
                  <a:lnTo>
                    <a:pt x="3668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61" name="Google Shape;2961;p124"/>
            <p:cNvSpPr/>
            <p:nvPr/>
          </p:nvSpPr>
          <p:spPr>
            <a:xfrm>
              <a:off x="4043673" y="1998782"/>
              <a:ext cx="78391" cy="49400"/>
            </a:xfrm>
            <a:custGeom>
              <a:rect b="b" l="l" r="r" t="t"/>
              <a:pathLst>
                <a:path extrusionOk="0" h="1232" w="1955">
                  <a:moveTo>
                    <a:pt x="81" y="1"/>
                  </a:moveTo>
                  <a:lnTo>
                    <a:pt x="0" y="135"/>
                  </a:lnTo>
                  <a:lnTo>
                    <a:pt x="1874" y="1232"/>
                  </a:lnTo>
                  <a:cubicBezTo>
                    <a:pt x="1901" y="1178"/>
                    <a:pt x="1928" y="1125"/>
                    <a:pt x="1954" y="1071"/>
                  </a:cubicBezTo>
                  <a:lnTo>
                    <a:pt x="8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62" name="Google Shape;2962;p124"/>
            <p:cNvSpPr/>
            <p:nvPr/>
          </p:nvSpPr>
          <p:spPr>
            <a:xfrm>
              <a:off x="2884560" y="2317561"/>
              <a:ext cx="114879" cy="68727"/>
            </a:xfrm>
            <a:custGeom>
              <a:rect b="b" l="l" r="r" t="t"/>
              <a:pathLst>
                <a:path extrusionOk="0" h="1714" w="2865">
                  <a:moveTo>
                    <a:pt x="2784" y="0"/>
                  </a:moveTo>
                  <a:lnTo>
                    <a:pt x="1" y="1606"/>
                  </a:lnTo>
                  <a:cubicBezTo>
                    <a:pt x="54" y="1660"/>
                    <a:pt x="108" y="1686"/>
                    <a:pt x="161" y="1713"/>
                  </a:cubicBezTo>
                  <a:lnTo>
                    <a:pt x="2864" y="161"/>
                  </a:lnTo>
                  <a:lnTo>
                    <a:pt x="278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63" name="Google Shape;2963;p124"/>
            <p:cNvSpPr/>
            <p:nvPr/>
          </p:nvSpPr>
          <p:spPr>
            <a:xfrm>
              <a:off x="2852362" y="2238127"/>
              <a:ext cx="6496" cy="129916"/>
            </a:xfrm>
            <a:custGeom>
              <a:rect b="b" l="l" r="r" t="t"/>
              <a:pathLst>
                <a:path extrusionOk="0" h="3240" w="162">
                  <a:moveTo>
                    <a:pt x="1" y="0"/>
                  </a:moveTo>
                  <a:lnTo>
                    <a:pt x="1" y="3132"/>
                  </a:lnTo>
                  <a:cubicBezTo>
                    <a:pt x="54" y="3159"/>
                    <a:pt x="108" y="3212"/>
                    <a:pt x="161" y="3239"/>
                  </a:cubicBezTo>
                  <a:lnTo>
                    <a:pt x="16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64" name="Google Shape;2964;p124"/>
            <p:cNvSpPr/>
            <p:nvPr/>
          </p:nvSpPr>
          <p:spPr>
            <a:xfrm>
              <a:off x="3092789" y="2238127"/>
              <a:ext cx="288742" cy="255461"/>
            </a:xfrm>
            <a:custGeom>
              <a:rect b="b" l="l" r="r" t="t"/>
              <a:pathLst>
                <a:path extrusionOk="0" h="6371" w="7201">
                  <a:moveTo>
                    <a:pt x="3506" y="0"/>
                  </a:moveTo>
                  <a:lnTo>
                    <a:pt x="3506" y="3962"/>
                  </a:lnTo>
                  <a:lnTo>
                    <a:pt x="80" y="1981"/>
                  </a:lnTo>
                  <a:lnTo>
                    <a:pt x="0" y="2142"/>
                  </a:lnTo>
                  <a:lnTo>
                    <a:pt x="3426" y="4096"/>
                  </a:lnTo>
                  <a:lnTo>
                    <a:pt x="455" y="5835"/>
                  </a:lnTo>
                  <a:cubicBezTo>
                    <a:pt x="535" y="5835"/>
                    <a:pt x="616" y="5862"/>
                    <a:pt x="696" y="5889"/>
                  </a:cubicBezTo>
                  <a:lnTo>
                    <a:pt x="3506" y="4256"/>
                  </a:lnTo>
                  <a:lnTo>
                    <a:pt x="3506" y="6371"/>
                  </a:lnTo>
                  <a:lnTo>
                    <a:pt x="3694" y="6371"/>
                  </a:lnTo>
                  <a:lnTo>
                    <a:pt x="3694" y="4256"/>
                  </a:lnTo>
                  <a:lnTo>
                    <a:pt x="7093" y="6237"/>
                  </a:lnTo>
                  <a:lnTo>
                    <a:pt x="7200" y="6076"/>
                  </a:lnTo>
                  <a:lnTo>
                    <a:pt x="3774" y="4096"/>
                  </a:lnTo>
                  <a:lnTo>
                    <a:pt x="7200" y="2142"/>
                  </a:lnTo>
                  <a:lnTo>
                    <a:pt x="7093" y="1981"/>
                  </a:lnTo>
                  <a:lnTo>
                    <a:pt x="3694" y="3962"/>
                  </a:lnTo>
                  <a:lnTo>
                    <a:pt x="369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65" name="Google Shape;2965;p124"/>
            <p:cNvSpPr/>
            <p:nvPr/>
          </p:nvSpPr>
          <p:spPr>
            <a:xfrm>
              <a:off x="3474843" y="2238127"/>
              <a:ext cx="287659" cy="247963"/>
            </a:xfrm>
            <a:custGeom>
              <a:rect b="b" l="l" r="r" t="t"/>
              <a:pathLst>
                <a:path extrusionOk="0" h="6184" w="7174">
                  <a:moveTo>
                    <a:pt x="3507" y="0"/>
                  </a:moveTo>
                  <a:lnTo>
                    <a:pt x="3480" y="3962"/>
                  </a:lnTo>
                  <a:lnTo>
                    <a:pt x="81" y="1981"/>
                  </a:lnTo>
                  <a:lnTo>
                    <a:pt x="1" y="2142"/>
                  </a:lnTo>
                  <a:lnTo>
                    <a:pt x="3400" y="4096"/>
                  </a:lnTo>
                  <a:lnTo>
                    <a:pt x="1" y="6076"/>
                  </a:lnTo>
                  <a:lnTo>
                    <a:pt x="54" y="6183"/>
                  </a:lnTo>
                  <a:lnTo>
                    <a:pt x="161" y="6183"/>
                  </a:lnTo>
                  <a:lnTo>
                    <a:pt x="3480" y="4256"/>
                  </a:lnTo>
                  <a:lnTo>
                    <a:pt x="3480" y="5354"/>
                  </a:lnTo>
                  <a:cubicBezTo>
                    <a:pt x="3560" y="5327"/>
                    <a:pt x="3614" y="5327"/>
                    <a:pt x="3668" y="5300"/>
                  </a:cubicBezTo>
                  <a:lnTo>
                    <a:pt x="3668" y="4256"/>
                  </a:lnTo>
                  <a:lnTo>
                    <a:pt x="4765" y="4899"/>
                  </a:lnTo>
                  <a:cubicBezTo>
                    <a:pt x="4845" y="4872"/>
                    <a:pt x="4899" y="4845"/>
                    <a:pt x="4979" y="4818"/>
                  </a:cubicBezTo>
                  <a:lnTo>
                    <a:pt x="3748" y="4096"/>
                  </a:lnTo>
                  <a:lnTo>
                    <a:pt x="7174" y="2142"/>
                  </a:lnTo>
                  <a:lnTo>
                    <a:pt x="7094" y="1981"/>
                  </a:lnTo>
                  <a:lnTo>
                    <a:pt x="3668" y="3962"/>
                  </a:lnTo>
                  <a:lnTo>
                    <a:pt x="3668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66" name="Google Shape;2966;p124"/>
            <p:cNvSpPr/>
            <p:nvPr/>
          </p:nvSpPr>
          <p:spPr>
            <a:xfrm>
              <a:off x="3855854" y="2317561"/>
              <a:ext cx="12911" cy="9704"/>
            </a:xfrm>
            <a:custGeom>
              <a:rect b="b" l="l" r="r" t="t"/>
              <a:pathLst>
                <a:path extrusionOk="0" h="242" w="322">
                  <a:moveTo>
                    <a:pt x="81" y="0"/>
                  </a:moveTo>
                  <a:lnTo>
                    <a:pt x="0" y="134"/>
                  </a:lnTo>
                  <a:lnTo>
                    <a:pt x="161" y="241"/>
                  </a:lnTo>
                  <a:cubicBezTo>
                    <a:pt x="215" y="214"/>
                    <a:pt x="268" y="161"/>
                    <a:pt x="322" y="134"/>
                  </a:cubicBezTo>
                  <a:lnTo>
                    <a:pt x="8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2967" name="Google Shape;2967;p124"/>
          <p:cNvSpPr/>
          <p:nvPr/>
        </p:nvSpPr>
        <p:spPr>
          <a:xfrm rot="-4280482">
            <a:off x="6793782" y="-1466885"/>
            <a:ext cx="3375483" cy="5024332"/>
          </a:xfrm>
          <a:custGeom>
            <a:rect b="b" l="l" r="r" t="t"/>
            <a:pathLst>
              <a:path extrusionOk="0" h="136664" w="142469">
                <a:moveTo>
                  <a:pt x="97052" y="0"/>
                </a:moveTo>
                <a:cubicBezTo>
                  <a:pt x="94985" y="0"/>
                  <a:pt x="92658" y="685"/>
                  <a:pt x="89955" y="2065"/>
                </a:cubicBezTo>
                <a:cubicBezTo>
                  <a:pt x="76197" y="9104"/>
                  <a:pt x="81149" y="14564"/>
                  <a:pt x="82755" y="40634"/>
                </a:cubicBezTo>
                <a:cubicBezTo>
                  <a:pt x="85458" y="83646"/>
                  <a:pt x="12896" y="58112"/>
                  <a:pt x="4519" y="103881"/>
                </a:cubicBezTo>
                <a:cubicBezTo>
                  <a:pt x="0" y="128495"/>
                  <a:pt x="10558" y="136664"/>
                  <a:pt x="39417" y="136664"/>
                </a:cubicBezTo>
                <a:cubicBezTo>
                  <a:pt x="47997" y="136664"/>
                  <a:pt x="58195" y="135942"/>
                  <a:pt x="70095" y="134715"/>
                </a:cubicBezTo>
                <a:cubicBezTo>
                  <a:pt x="122047" y="129389"/>
                  <a:pt x="142469" y="101392"/>
                  <a:pt x="125767" y="56907"/>
                </a:cubicBezTo>
                <a:cubicBezTo>
                  <a:pt x="111706" y="19432"/>
                  <a:pt x="108060" y="0"/>
                  <a:pt x="97052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68" name="Google Shape;2968;p124"/>
          <p:cNvSpPr/>
          <p:nvPr/>
        </p:nvSpPr>
        <p:spPr>
          <a:xfrm rot="-7977677">
            <a:off x="5123145" y="4056144"/>
            <a:ext cx="1601627" cy="1536805"/>
          </a:xfrm>
          <a:custGeom>
            <a:rect b="b" l="l" r="r" t="t"/>
            <a:pathLst>
              <a:path extrusionOk="0" h="19749" w="20582">
                <a:moveTo>
                  <a:pt x="15178" y="401"/>
                </a:moveTo>
                <a:cubicBezTo>
                  <a:pt x="11542" y="1"/>
                  <a:pt x="4470" y="1235"/>
                  <a:pt x="2235" y="7773"/>
                </a:cubicBezTo>
                <a:cubicBezTo>
                  <a:pt x="0" y="14311"/>
                  <a:pt x="7939" y="17947"/>
                  <a:pt x="11675" y="18848"/>
                </a:cubicBezTo>
                <a:cubicBezTo>
                  <a:pt x="15445" y="19748"/>
                  <a:pt x="20315" y="19448"/>
                  <a:pt x="20448" y="13477"/>
                </a:cubicBezTo>
                <a:cubicBezTo>
                  <a:pt x="20582" y="7506"/>
                  <a:pt x="18780" y="835"/>
                  <a:pt x="15178" y="40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69" name="Google Shape;2969;p124"/>
          <p:cNvSpPr txBox="1"/>
          <p:nvPr>
            <p:ph type="title"/>
          </p:nvPr>
        </p:nvSpPr>
        <p:spPr>
          <a:xfrm>
            <a:off x="713250" y="523025"/>
            <a:ext cx="7717500" cy="541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2970" name="Google Shape;2970;p124"/>
          <p:cNvSpPr txBox="1"/>
          <p:nvPr>
            <p:ph idx="1" type="subTitle"/>
          </p:nvPr>
        </p:nvSpPr>
        <p:spPr>
          <a:xfrm>
            <a:off x="713250" y="2661125"/>
            <a:ext cx="2167800" cy="454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b="1" sz="2200">
                <a:solidFill>
                  <a:schemeClr val="accent2"/>
                </a:solidFill>
                <a:latin typeface="Hammersmith One"/>
                <a:ea typeface="Hammersmith One"/>
                <a:cs typeface="Hammersmith One"/>
                <a:sym typeface="Hammersmith On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71" name="Google Shape;2971;p124"/>
          <p:cNvSpPr txBox="1"/>
          <p:nvPr>
            <p:ph idx="2" type="subTitle"/>
          </p:nvPr>
        </p:nvSpPr>
        <p:spPr>
          <a:xfrm>
            <a:off x="3488100" y="2661125"/>
            <a:ext cx="2167800" cy="454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b="1" sz="2200">
                <a:solidFill>
                  <a:schemeClr val="accent2"/>
                </a:solidFill>
                <a:latin typeface="Hammersmith One"/>
                <a:ea typeface="Hammersmith One"/>
                <a:cs typeface="Hammersmith One"/>
                <a:sym typeface="Hammersmith On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72" name="Google Shape;2972;p124"/>
          <p:cNvSpPr txBox="1"/>
          <p:nvPr>
            <p:ph idx="3" type="subTitle"/>
          </p:nvPr>
        </p:nvSpPr>
        <p:spPr>
          <a:xfrm>
            <a:off x="713250" y="3128863"/>
            <a:ext cx="2167800" cy="572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6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73" name="Google Shape;2973;p124"/>
          <p:cNvSpPr txBox="1"/>
          <p:nvPr>
            <p:ph idx="4" type="subTitle"/>
          </p:nvPr>
        </p:nvSpPr>
        <p:spPr>
          <a:xfrm>
            <a:off x="3488100" y="3128863"/>
            <a:ext cx="2167800" cy="572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6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74" name="Google Shape;2974;p124"/>
          <p:cNvSpPr txBox="1"/>
          <p:nvPr>
            <p:ph idx="5" type="subTitle"/>
          </p:nvPr>
        </p:nvSpPr>
        <p:spPr>
          <a:xfrm>
            <a:off x="6262950" y="2661125"/>
            <a:ext cx="2167800" cy="454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b="1" sz="2200">
                <a:solidFill>
                  <a:schemeClr val="accent2"/>
                </a:solidFill>
                <a:latin typeface="Hammersmith One"/>
                <a:ea typeface="Hammersmith One"/>
                <a:cs typeface="Hammersmith One"/>
                <a:sym typeface="Hammersmith On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75" name="Google Shape;2975;p124"/>
          <p:cNvSpPr txBox="1"/>
          <p:nvPr>
            <p:ph idx="6" type="subTitle"/>
          </p:nvPr>
        </p:nvSpPr>
        <p:spPr>
          <a:xfrm>
            <a:off x="6262950" y="3128863"/>
            <a:ext cx="2167800" cy="572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6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hree columns 1">
  <p:cSld name="CUSTOM_47">
    <p:spTree>
      <p:nvGrpSpPr>
        <p:cNvPr id="2976" name="Shape 29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77" name="Google Shape;2977;p125"/>
          <p:cNvGrpSpPr/>
          <p:nvPr/>
        </p:nvGrpSpPr>
        <p:grpSpPr>
          <a:xfrm flipH="1">
            <a:off x="6914055" y="-80449"/>
            <a:ext cx="2277317" cy="5304377"/>
            <a:chOff x="224725" y="566950"/>
            <a:chExt cx="1850875" cy="4311100"/>
          </a:xfrm>
        </p:grpSpPr>
        <p:sp>
          <p:nvSpPr>
            <p:cNvPr id="2978" name="Google Shape;2978;p125"/>
            <p:cNvSpPr/>
            <p:nvPr/>
          </p:nvSpPr>
          <p:spPr>
            <a:xfrm>
              <a:off x="1914975" y="566950"/>
              <a:ext cx="160625" cy="2033000"/>
            </a:xfrm>
            <a:custGeom>
              <a:rect b="b" l="l" r="r" t="t"/>
              <a:pathLst>
                <a:path extrusionOk="0" h="81320" w="6425">
                  <a:moveTo>
                    <a:pt x="126" y="1"/>
                  </a:moveTo>
                  <a:cubicBezTo>
                    <a:pt x="81" y="1"/>
                    <a:pt x="44" y="24"/>
                    <a:pt x="27" y="57"/>
                  </a:cubicBezTo>
                  <a:cubicBezTo>
                    <a:pt x="27" y="84"/>
                    <a:pt x="27" y="110"/>
                    <a:pt x="27" y="137"/>
                  </a:cubicBezTo>
                  <a:cubicBezTo>
                    <a:pt x="27" y="164"/>
                    <a:pt x="27" y="217"/>
                    <a:pt x="81" y="244"/>
                  </a:cubicBezTo>
                  <a:cubicBezTo>
                    <a:pt x="1821" y="1261"/>
                    <a:pt x="2972" y="3188"/>
                    <a:pt x="2945" y="5035"/>
                  </a:cubicBezTo>
                  <a:cubicBezTo>
                    <a:pt x="2945" y="5089"/>
                    <a:pt x="2972" y="5142"/>
                    <a:pt x="2998" y="5169"/>
                  </a:cubicBezTo>
                  <a:cubicBezTo>
                    <a:pt x="4952" y="6133"/>
                    <a:pt x="6157" y="8086"/>
                    <a:pt x="6157" y="10255"/>
                  </a:cubicBezTo>
                  <a:cubicBezTo>
                    <a:pt x="6157" y="12449"/>
                    <a:pt x="4952" y="14403"/>
                    <a:pt x="2998" y="15367"/>
                  </a:cubicBezTo>
                  <a:cubicBezTo>
                    <a:pt x="2945" y="15394"/>
                    <a:pt x="2945" y="15447"/>
                    <a:pt x="2945" y="15501"/>
                  </a:cubicBezTo>
                  <a:cubicBezTo>
                    <a:pt x="2998" y="17321"/>
                    <a:pt x="1848" y="19248"/>
                    <a:pt x="108" y="20292"/>
                  </a:cubicBezTo>
                  <a:cubicBezTo>
                    <a:pt x="54" y="20292"/>
                    <a:pt x="27" y="20318"/>
                    <a:pt x="27" y="20372"/>
                  </a:cubicBezTo>
                  <a:cubicBezTo>
                    <a:pt x="1" y="20425"/>
                    <a:pt x="27" y="20479"/>
                    <a:pt x="81" y="20506"/>
                  </a:cubicBezTo>
                  <a:cubicBezTo>
                    <a:pt x="1794" y="21496"/>
                    <a:pt x="2865" y="23316"/>
                    <a:pt x="2945" y="25324"/>
                  </a:cubicBezTo>
                  <a:cubicBezTo>
                    <a:pt x="2945" y="25350"/>
                    <a:pt x="2972" y="25404"/>
                    <a:pt x="2998" y="25431"/>
                  </a:cubicBezTo>
                  <a:cubicBezTo>
                    <a:pt x="4952" y="26394"/>
                    <a:pt x="6157" y="28348"/>
                    <a:pt x="6157" y="30543"/>
                  </a:cubicBezTo>
                  <a:cubicBezTo>
                    <a:pt x="6157" y="32711"/>
                    <a:pt x="4952" y="34665"/>
                    <a:pt x="2998" y="35628"/>
                  </a:cubicBezTo>
                  <a:cubicBezTo>
                    <a:pt x="2945" y="35655"/>
                    <a:pt x="2918" y="35709"/>
                    <a:pt x="2945" y="35762"/>
                  </a:cubicBezTo>
                  <a:cubicBezTo>
                    <a:pt x="3106" y="37823"/>
                    <a:pt x="1633" y="39643"/>
                    <a:pt x="108" y="40553"/>
                  </a:cubicBezTo>
                  <a:cubicBezTo>
                    <a:pt x="54" y="40553"/>
                    <a:pt x="27" y="40580"/>
                    <a:pt x="27" y="40633"/>
                  </a:cubicBezTo>
                  <a:cubicBezTo>
                    <a:pt x="1" y="40687"/>
                    <a:pt x="27" y="40741"/>
                    <a:pt x="81" y="40767"/>
                  </a:cubicBezTo>
                  <a:cubicBezTo>
                    <a:pt x="1821" y="41784"/>
                    <a:pt x="2945" y="43658"/>
                    <a:pt x="2945" y="45532"/>
                  </a:cubicBezTo>
                  <a:cubicBezTo>
                    <a:pt x="2945" y="45558"/>
                    <a:pt x="2945" y="45558"/>
                    <a:pt x="2945" y="45585"/>
                  </a:cubicBezTo>
                  <a:cubicBezTo>
                    <a:pt x="2945" y="45612"/>
                    <a:pt x="2972" y="45665"/>
                    <a:pt x="2998" y="45692"/>
                  </a:cubicBezTo>
                  <a:cubicBezTo>
                    <a:pt x="4952" y="46656"/>
                    <a:pt x="6157" y="48636"/>
                    <a:pt x="6157" y="50804"/>
                  </a:cubicBezTo>
                  <a:cubicBezTo>
                    <a:pt x="6157" y="52972"/>
                    <a:pt x="4952" y="54926"/>
                    <a:pt x="2998" y="55917"/>
                  </a:cubicBezTo>
                  <a:cubicBezTo>
                    <a:pt x="2972" y="55917"/>
                    <a:pt x="2945" y="55970"/>
                    <a:pt x="2945" y="56024"/>
                  </a:cubicBezTo>
                  <a:cubicBezTo>
                    <a:pt x="2891" y="58004"/>
                    <a:pt x="1821" y="59798"/>
                    <a:pt x="108" y="60815"/>
                  </a:cubicBezTo>
                  <a:cubicBezTo>
                    <a:pt x="54" y="60815"/>
                    <a:pt x="27" y="60868"/>
                    <a:pt x="27" y="60895"/>
                  </a:cubicBezTo>
                  <a:cubicBezTo>
                    <a:pt x="1" y="60949"/>
                    <a:pt x="27" y="61002"/>
                    <a:pt x="81" y="61029"/>
                  </a:cubicBezTo>
                  <a:cubicBezTo>
                    <a:pt x="1821" y="62046"/>
                    <a:pt x="2891" y="63839"/>
                    <a:pt x="2945" y="65847"/>
                  </a:cubicBezTo>
                  <a:cubicBezTo>
                    <a:pt x="2945" y="65900"/>
                    <a:pt x="2972" y="65927"/>
                    <a:pt x="2998" y="65954"/>
                  </a:cubicBezTo>
                  <a:cubicBezTo>
                    <a:pt x="4952" y="66944"/>
                    <a:pt x="6157" y="68898"/>
                    <a:pt x="6157" y="71066"/>
                  </a:cubicBezTo>
                  <a:cubicBezTo>
                    <a:pt x="6157" y="73234"/>
                    <a:pt x="4952" y="75188"/>
                    <a:pt x="2998" y="76178"/>
                  </a:cubicBezTo>
                  <a:cubicBezTo>
                    <a:pt x="2972" y="76178"/>
                    <a:pt x="2945" y="76232"/>
                    <a:pt x="2945" y="76285"/>
                  </a:cubicBezTo>
                  <a:cubicBezTo>
                    <a:pt x="2891" y="78266"/>
                    <a:pt x="1821" y="80086"/>
                    <a:pt x="81" y="81076"/>
                  </a:cubicBezTo>
                  <a:cubicBezTo>
                    <a:pt x="27" y="81130"/>
                    <a:pt x="1" y="81183"/>
                    <a:pt x="27" y="81264"/>
                  </a:cubicBezTo>
                  <a:cubicBezTo>
                    <a:pt x="61" y="81297"/>
                    <a:pt x="104" y="81320"/>
                    <a:pt x="145" y="81320"/>
                  </a:cubicBezTo>
                  <a:cubicBezTo>
                    <a:pt x="170" y="81320"/>
                    <a:pt x="194" y="81311"/>
                    <a:pt x="215" y="81290"/>
                  </a:cubicBezTo>
                  <a:cubicBezTo>
                    <a:pt x="2008" y="80273"/>
                    <a:pt x="3106" y="78427"/>
                    <a:pt x="3186" y="76366"/>
                  </a:cubicBezTo>
                  <a:cubicBezTo>
                    <a:pt x="5166" y="75322"/>
                    <a:pt x="6424" y="73314"/>
                    <a:pt x="6424" y="71066"/>
                  </a:cubicBezTo>
                  <a:cubicBezTo>
                    <a:pt x="6424" y="68818"/>
                    <a:pt x="5166" y="66784"/>
                    <a:pt x="3186" y="65766"/>
                  </a:cubicBezTo>
                  <a:cubicBezTo>
                    <a:pt x="3106" y="63786"/>
                    <a:pt x="2062" y="61992"/>
                    <a:pt x="375" y="60922"/>
                  </a:cubicBezTo>
                  <a:cubicBezTo>
                    <a:pt x="2062" y="59878"/>
                    <a:pt x="3106" y="58085"/>
                    <a:pt x="3186" y="56104"/>
                  </a:cubicBezTo>
                  <a:cubicBezTo>
                    <a:pt x="5166" y="55060"/>
                    <a:pt x="6424" y="53053"/>
                    <a:pt x="6424" y="50804"/>
                  </a:cubicBezTo>
                  <a:cubicBezTo>
                    <a:pt x="6424" y="48556"/>
                    <a:pt x="5166" y="46522"/>
                    <a:pt x="3186" y="45505"/>
                  </a:cubicBezTo>
                  <a:cubicBezTo>
                    <a:pt x="3159" y="43604"/>
                    <a:pt x="2088" y="41731"/>
                    <a:pt x="375" y="40660"/>
                  </a:cubicBezTo>
                  <a:cubicBezTo>
                    <a:pt x="1901" y="39723"/>
                    <a:pt x="3320" y="37877"/>
                    <a:pt x="3186" y="35816"/>
                  </a:cubicBezTo>
                  <a:cubicBezTo>
                    <a:pt x="5193" y="34799"/>
                    <a:pt x="6424" y="32764"/>
                    <a:pt x="6424" y="30543"/>
                  </a:cubicBezTo>
                  <a:cubicBezTo>
                    <a:pt x="6424" y="28295"/>
                    <a:pt x="5166" y="26260"/>
                    <a:pt x="3186" y="25243"/>
                  </a:cubicBezTo>
                  <a:cubicBezTo>
                    <a:pt x="3106" y="23236"/>
                    <a:pt x="2062" y="21443"/>
                    <a:pt x="375" y="20399"/>
                  </a:cubicBezTo>
                  <a:cubicBezTo>
                    <a:pt x="2088" y="19328"/>
                    <a:pt x="3186" y="17454"/>
                    <a:pt x="3186" y="15608"/>
                  </a:cubicBezTo>
                  <a:cubicBezTo>
                    <a:pt x="3186" y="15608"/>
                    <a:pt x="3186" y="15581"/>
                    <a:pt x="3186" y="15554"/>
                  </a:cubicBezTo>
                  <a:cubicBezTo>
                    <a:pt x="5166" y="14537"/>
                    <a:pt x="6424" y="12503"/>
                    <a:pt x="6424" y="10255"/>
                  </a:cubicBezTo>
                  <a:cubicBezTo>
                    <a:pt x="6424" y="8033"/>
                    <a:pt x="5166" y="5999"/>
                    <a:pt x="3186" y="4982"/>
                  </a:cubicBezTo>
                  <a:lnTo>
                    <a:pt x="3186" y="4955"/>
                  </a:lnTo>
                  <a:cubicBezTo>
                    <a:pt x="3186" y="3028"/>
                    <a:pt x="2008" y="1074"/>
                    <a:pt x="215" y="30"/>
                  </a:cubicBezTo>
                  <a:cubicBezTo>
                    <a:pt x="184" y="10"/>
                    <a:pt x="153" y="1"/>
                    <a:pt x="12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79" name="Google Shape;2979;p125"/>
            <p:cNvSpPr/>
            <p:nvPr/>
          </p:nvSpPr>
          <p:spPr>
            <a:xfrm>
              <a:off x="1761075" y="818875"/>
              <a:ext cx="160625" cy="2032875"/>
            </a:xfrm>
            <a:custGeom>
              <a:rect b="b" l="l" r="r" t="t"/>
              <a:pathLst>
                <a:path extrusionOk="0" h="81315" w="6425">
                  <a:moveTo>
                    <a:pt x="149" y="1"/>
                  </a:moveTo>
                  <a:cubicBezTo>
                    <a:pt x="110" y="1"/>
                    <a:pt x="71" y="20"/>
                    <a:pt x="54" y="70"/>
                  </a:cubicBezTo>
                  <a:cubicBezTo>
                    <a:pt x="27" y="70"/>
                    <a:pt x="27" y="97"/>
                    <a:pt x="27" y="124"/>
                  </a:cubicBezTo>
                  <a:cubicBezTo>
                    <a:pt x="27" y="178"/>
                    <a:pt x="54" y="204"/>
                    <a:pt x="81" y="231"/>
                  </a:cubicBezTo>
                  <a:cubicBezTo>
                    <a:pt x="1821" y="1248"/>
                    <a:pt x="2972" y="3175"/>
                    <a:pt x="2945" y="5022"/>
                  </a:cubicBezTo>
                  <a:cubicBezTo>
                    <a:pt x="2945" y="5076"/>
                    <a:pt x="2972" y="5129"/>
                    <a:pt x="2998" y="5156"/>
                  </a:cubicBezTo>
                  <a:cubicBezTo>
                    <a:pt x="4952" y="6119"/>
                    <a:pt x="6183" y="8073"/>
                    <a:pt x="6183" y="10268"/>
                  </a:cubicBezTo>
                  <a:cubicBezTo>
                    <a:pt x="6183" y="12436"/>
                    <a:pt x="4952" y="14390"/>
                    <a:pt x="2998" y="15354"/>
                  </a:cubicBezTo>
                  <a:cubicBezTo>
                    <a:pt x="2972" y="15380"/>
                    <a:pt x="2945" y="15461"/>
                    <a:pt x="2945" y="15487"/>
                  </a:cubicBezTo>
                  <a:cubicBezTo>
                    <a:pt x="2998" y="17334"/>
                    <a:pt x="1847" y="19235"/>
                    <a:pt x="108" y="20278"/>
                  </a:cubicBezTo>
                  <a:cubicBezTo>
                    <a:pt x="81" y="20278"/>
                    <a:pt x="27" y="20305"/>
                    <a:pt x="27" y="20359"/>
                  </a:cubicBezTo>
                  <a:cubicBezTo>
                    <a:pt x="27" y="20412"/>
                    <a:pt x="27" y="20466"/>
                    <a:pt x="81" y="20493"/>
                  </a:cubicBezTo>
                  <a:cubicBezTo>
                    <a:pt x="1821" y="21510"/>
                    <a:pt x="2891" y="23303"/>
                    <a:pt x="2945" y="25310"/>
                  </a:cubicBezTo>
                  <a:cubicBezTo>
                    <a:pt x="2945" y="25364"/>
                    <a:pt x="2972" y="25391"/>
                    <a:pt x="2998" y="25417"/>
                  </a:cubicBezTo>
                  <a:cubicBezTo>
                    <a:pt x="4952" y="26381"/>
                    <a:pt x="6183" y="28362"/>
                    <a:pt x="6183" y="30530"/>
                  </a:cubicBezTo>
                  <a:cubicBezTo>
                    <a:pt x="6183" y="32698"/>
                    <a:pt x="4952" y="34652"/>
                    <a:pt x="2998" y="35642"/>
                  </a:cubicBezTo>
                  <a:cubicBezTo>
                    <a:pt x="2972" y="35642"/>
                    <a:pt x="2945" y="35695"/>
                    <a:pt x="2945" y="35749"/>
                  </a:cubicBezTo>
                  <a:cubicBezTo>
                    <a:pt x="3105" y="37837"/>
                    <a:pt x="1633" y="39630"/>
                    <a:pt x="108" y="40540"/>
                  </a:cubicBezTo>
                  <a:cubicBezTo>
                    <a:pt x="81" y="40540"/>
                    <a:pt x="27" y="40594"/>
                    <a:pt x="27" y="40620"/>
                  </a:cubicBezTo>
                  <a:cubicBezTo>
                    <a:pt x="27" y="40674"/>
                    <a:pt x="27" y="40727"/>
                    <a:pt x="81" y="40754"/>
                  </a:cubicBezTo>
                  <a:cubicBezTo>
                    <a:pt x="1821" y="41771"/>
                    <a:pt x="2945" y="43645"/>
                    <a:pt x="2945" y="45545"/>
                  </a:cubicBezTo>
                  <a:cubicBezTo>
                    <a:pt x="2945" y="45545"/>
                    <a:pt x="2945" y="45545"/>
                    <a:pt x="2945" y="45572"/>
                  </a:cubicBezTo>
                  <a:cubicBezTo>
                    <a:pt x="2945" y="45626"/>
                    <a:pt x="2972" y="45652"/>
                    <a:pt x="2998" y="45679"/>
                  </a:cubicBezTo>
                  <a:cubicBezTo>
                    <a:pt x="4952" y="46669"/>
                    <a:pt x="6183" y="48623"/>
                    <a:pt x="6183" y="50791"/>
                  </a:cubicBezTo>
                  <a:cubicBezTo>
                    <a:pt x="6183" y="52959"/>
                    <a:pt x="4952" y="54913"/>
                    <a:pt x="2998" y="55904"/>
                  </a:cubicBezTo>
                  <a:cubicBezTo>
                    <a:pt x="2972" y="55930"/>
                    <a:pt x="2945" y="55957"/>
                    <a:pt x="2945" y="56011"/>
                  </a:cubicBezTo>
                  <a:cubicBezTo>
                    <a:pt x="2891" y="57991"/>
                    <a:pt x="1847" y="59785"/>
                    <a:pt x="108" y="60802"/>
                  </a:cubicBezTo>
                  <a:cubicBezTo>
                    <a:pt x="81" y="60828"/>
                    <a:pt x="27" y="60855"/>
                    <a:pt x="27" y="60882"/>
                  </a:cubicBezTo>
                  <a:cubicBezTo>
                    <a:pt x="27" y="60935"/>
                    <a:pt x="27" y="60989"/>
                    <a:pt x="81" y="61016"/>
                  </a:cubicBezTo>
                  <a:cubicBezTo>
                    <a:pt x="1821" y="62033"/>
                    <a:pt x="2891" y="63826"/>
                    <a:pt x="2945" y="65834"/>
                  </a:cubicBezTo>
                  <a:cubicBezTo>
                    <a:pt x="2945" y="65887"/>
                    <a:pt x="2972" y="65914"/>
                    <a:pt x="2998" y="65941"/>
                  </a:cubicBezTo>
                  <a:cubicBezTo>
                    <a:pt x="4952" y="66931"/>
                    <a:pt x="6183" y="68885"/>
                    <a:pt x="6183" y="71053"/>
                  </a:cubicBezTo>
                  <a:cubicBezTo>
                    <a:pt x="6183" y="73221"/>
                    <a:pt x="4952" y="75175"/>
                    <a:pt x="2998" y="76165"/>
                  </a:cubicBezTo>
                  <a:cubicBezTo>
                    <a:pt x="2972" y="76192"/>
                    <a:pt x="2945" y="76219"/>
                    <a:pt x="2945" y="76272"/>
                  </a:cubicBezTo>
                  <a:cubicBezTo>
                    <a:pt x="2891" y="78280"/>
                    <a:pt x="1821" y="80073"/>
                    <a:pt x="81" y="81090"/>
                  </a:cubicBezTo>
                  <a:cubicBezTo>
                    <a:pt x="27" y="81117"/>
                    <a:pt x="1" y="81197"/>
                    <a:pt x="54" y="81251"/>
                  </a:cubicBezTo>
                  <a:cubicBezTo>
                    <a:pt x="74" y="81290"/>
                    <a:pt x="122" y="81315"/>
                    <a:pt x="167" y="81315"/>
                  </a:cubicBezTo>
                  <a:cubicBezTo>
                    <a:pt x="184" y="81315"/>
                    <a:pt x="200" y="81311"/>
                    <a:pt x="215" y="81304"/>
                  </a:cubicBezTo>
                  <a:cubicBezTo>
                    <a:pt x="2008" y="80260"/>
                    <a:pt x="3105" y="78413"/>
                    <a:pt x="3186" y="76352"/>
                  </a:cubicBezTo>
                  <a:cubicBezTo>
                    <a:pt x="5193" y="75309"/>
                    <a:pt x="6424" y="73301"/>
                    <a:pt x="6424" y="71053"/>
                  </a:cubicBezTo>
                  <a:cubicBezTo>
                    <a:pt x="6424" y="68805"/>
                    <a:pt x="5193" y="66797"/>
                    <a:pt x="3186" y="65753"/>
                  </a:cubicBezTo>
                  <a:cubicBezTo>
                    <a:pt x="3132" y="63773"/>
                    <a:pt x="2088" y="61979"/>
                    <a:pt x="402" y="60909"/>
                  </a:cubicBezTo>
                  <a:cubicBezTo>
                    <a:pt x="2088" y="59865"/>
                    <a:pt x="3132" y="58072"/>
                    <a:pt x="3186" y="56091"/>
                  </a:cubicBezTo>
                  <a:cubicBezTo>
                    <a:pt x="5193" y="55047"/>
                    <a:pt x="6424" y="53040"/>
                    <a:pt x="6424" y="50791"/>
                  </a:cubicBezTo>
                  <a:cubicBezTo>
                    <a:pt x="6424" y="48543"/>
                    <a:pt x="5193" y="46536"/>
                    <a:pt x="3186" y="45492"/>
                  </a:cubicBezTo>
                  <a:cubicBezTo>
                    <a:pt x="3186" y="43591"/>
                    <a:pt x="2088" y="41718"/>
                    <a:pt x="402" y="40647"/>
                  </a:cubicBezTo>
                  <a:cubicBezTo>
                    <a:pt x="1901" y="39710"/>
                    <a:pt x="3320" y="37890"/>
                    <a:pt x="3186" y="35829"/>
                  </a:cubicBezTo>
                  <a:cubicBezTo>
                    <a:pt x="5193" y="34785"/>
                    <a:pt x="6424" y="32751"/>
                    <a:pt x="6424" y="30530"/>
                  </a:cubicBezTo>
                  <a:cubicBezTo>
                    <a:pt x="6424" y="28281"/>
                    <a:pt x="5193" y="26247"/>
                    <a:pt x="3186" y="25230"/>
                  </a:cubicBezTo>
                  <a:cubicBezTo>
                    <a:pt x="3105" y="23223"/>
                    <a:pt x="2062" y="21429"/>
                    <a:pt x="402" y="20386"/>
                  </a:cubicBezTo>
                  <a:cubicBezTo>
                    <a:pt x="2115" y="19315"/>
                    <a:pt x="3212" y="17415"/>
                    <a:pt x="3186" y="15541"/>
                  </a:cubicBezTo>
                  <a:cubicBezTo>
                    <a:pt x="5193" y="14524"/>
                    <a:pt x="6424" y="12490"/>
                    <a:pt x="6424" y="10268"/>
                  </a:cubicBezTo>
                  <a:cubicBezTo>
                    <a:pt x="6424" y="8020"/>
                    <a:pt x="5193" y="5986"/>
                    <a:pt x="3186" y="4969"/>
                  </a:cubicBezTo>
                  <a:lnTo>
                    <a:pt x="3186" y="4942"/>
                  </a:lnTo>
                  <a:cubicBezTo>
                    <a:pt x="3186" y="3041"/>
                    <a:pt x="2008" y="1061"/>
                    <a:pt x="215" y="17"/>
                  </a:cubicBezTo>
                  <a:cubicBezTo>
                    <a:pt x="195" y="7"/>
                    <a:pt x="172" y="1"/>
                    <a:pt x="14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80" name="Google Shape;2980;p125"/>
            <p:cNvSpPr/>
            <p:nvPr/>
          </p:nvSpPr>
          <p:spPr>
            <a:xfrm>
              <a:off x="1607850" y="566950"/>
              <a:ext cx="159950" cy="2033000"/>
            </a:xfrm>
            <a:custGeom>
              <a:rect b="b" l="l" r="r" t="t"/>
              <a:pathLst>
                <a:path extrusionOk="0" h="81320" w="6398">
                  <a:moveTo>
                    <a:pt x="119" y="1"/>
                  </a:moveTo>
                  <a:cubicBezTo>
                    <a:pt x="81" y="1"/>
                    <a:pt x="44" y="24"/>
                    <a:pt x="27" y="57"/>
                  </a:cubicBezTo>
                  <a:cubicBezTo>
                    <a:pt x="0" y="84"/>
                    <a:pt x="0" y="110"/>
                    <a:pt x="0" y="137"/>
                  </a:cubicBezTo>
                  <a:cubicBezTo>
                    <a:pt x="0" y="164"/>
                    <a:pt x="27" y="217"/>
                    <a:pt x="81" y="244"/>
                  </a:cubicBezTo>
                  <a:cubicBezTo>
                    <a:pt x="1820" y="1261"/>
                    <a:pt x="2944" y="3188"/>
                    <a:pt x="2918" y="5035"/>
                  </a:cubicBezTo>
                  <a:cubicBezTo>
                    <a:pt x="2918" y="5089"/>
                    <a:pt x="2944" y="5142"/>
                    <a:pt x="2998" y="5169"/>
                  </a:cubicBezTo>
                  <a:cubicBezTo>
                    <a:pt x="4952" y="6133"/>
                    <a:pt x="6156" y="8086"/>
                    <a:pt x="6156" y="10255"/>
                  </a:cubicBezTo>
                  <a:cubicBezTo>
                    <a:pt x="6156" y="12449"/>
                    <a:pt x="4952" y="14403"/>
                    <a:pt x="2998" y="15367"/>
                  </a:cubicBezTo>
                  <a:cubicBezTo>
                    <a:pt x="2944" y="15394"/>
                    <a:pt x="2918" y="15447"/>
                    <a:pt x="2918" y="15501"/>
                  </a:cubicBezTo>
                  <a:cubicBezTo>
                    <a:pt x="2971" y="17347"/>
                    <a:pt x="1847" y="19248"/>
                    <a:pt x="81" y="20292"/>
                  </a:cubicBezTo>
                  <a:cubicBezTo>
                    <a:pt x="54" y="20292"/>
                    <a:pt x="27" y="20318"/>
                    <a:pt x="0" y="20372"/>
                  </a:cubicBezTo>
                  <a:cubicBezTo>
                    <a:pt x="0" y="20425"/>
                    <a:pt x="27" y="20479"/>
                    <a:pt x="81" y="20506"/>
                  </a:cubicBezTo>
                  <a:cubicBezTo>
                    <a:pt x="1794" y="21496"/>
                    <a:pt x="2864" y="23316"/>
                    <a:pt x="2918" y="25324"/>
                  </a:cubicBezTo>
                  <a:cubicBezTo>
                    <a:pt x="2918" y="25350"/>
                    <a:pt x="2944" y="25404"/>
                    <a:pt x="2998" y="25431"/>
                  </a:cubicBezTo>
                  <a:cubicBezTo>
                    <a:pt x="4952" y="26394"/>
                    <a:pt x="6156" y="28348"/>
                    <a:pt x="6156" y="30543"/>
                  </a:cubicBezTo>
                  <a:cubicBezTo>
                    <a:pt x="6156" y="32711"/>
                    <a:pt x="4952" y="34665"/>
                    <a:pt x="2998" y="35628"/>
                  </a:cubicBezTo>
                  <a:cubicBezTo>
                    <a:pt x="2944" y="35655"/>
                    <a:pt x="2918" y="35709"/>
                    <a:pt x="2918" y="35762"/>
                  </a:cubicBezTo>
                  <a:cubicBezTo>
                    <a:pt x="3078" y="37823"/>
                    <a:pt x="1633" y="39643"/>
                    <a:pt x="81" y="40553"/>
                  </a:cubicBezTo>
                  <a:cubicBezTo>
                    <a:pt x="54" y="40553"/>
                    <a:pt x="27" y="40580"/>
                    <a:pt x="0" y="40633"/>
                  </a:cubicBezTo>
                  <a:cubicBezTo>
                    <a:pt x="0" y="40687"/>
                    <a:pt x="27" y="40741"/>
                    <a:pt x="81" y="40767"/>
                  </a:cubicBezTo>
                  <a:cubicBezTo>
                    <a:pt x="1820" y="41784"/>
                    <a:pt x="2918" y="43658"/>
                    <a:pt x="2918" y="45532"/>
                  </a:cubicBezTo>
                  <a:cubicBezTo>
                    <a:pt x="2918" y="45558"/>
                    <a:pt x="2918" y="45558"/>
                    <a:pt x="2918" y="45585"/>
                  </a:cubicBezTo>
                  <a:cubicBezTo>
                    <a:pt x="2918" y="45612"/>
                    <a:pt x="2944" y="45665"/>
                    <a:pt x="2998" y="45692"/>
                  </a:cubicBezTo>
                  <a:cubicBezTo>
                    <a:pt x="4952" y="46656"/>
                    <a:pt x="6156" y="48636"/>
                    <a:pt x="6156" y="50804"/>
                  </a:cubicBezTo>
                  <a:cubicBezTo>
                    <a:pt x="6156" y="52972"/>
                    <a:pt x="4952" y="54926"/>
                    <a:pt x="2998" y="55917"/>
                  </a:cubicBezTo>
                  <a:cubicBezTo>
                    <a:pt x="2944" y="55917"/>
                    <a:pt x="2918" y="55970"/>
                    <a:pt x="2918" y="56024"/>
                  </a:cubicBezTo>
                  <a:cubicBezTo>
                    <a:pt x="2864" y="58004"/>
                    <a:pt x="1820" y="59798"/>
                    <a:pt x="81" y="60815"/>
                  </a:cubicBezTo>
                  <a:cubicBezTo>
                    <a:pt x="54" y="60815"/>
                    <a:pt x="27" y="60868"/>
                    <a:pt x="0" y="60895"/>
                  </a:cubicBezTo>
                  <a:cubicBezTo>
                    <a:pt x="0" y="60949"/>
                    <a:pt x="27" y="61002"/>
                    <a:pt x="81" y="61029"/>
                  </a:cubicBezTo>
                  <a:cubicBezTo>
                    <a:pt x="1820" y="62046"/>
                    <a:pt x="2864" y="63839"/>
                    <a:pt x="2918" y="65847"/>
                  </a:cubicBezTo>
                  <a:cubicBezTo>
                    <a:pt x="2918" y="65900"/>
                    <a:pt x="2944" y="65927"/>
                    <a:pt x="2998" y="65954"/>
                  </a:cubicBezTo>
                  <a:cubicBezTo>
                    <a:pt x="4952" y="66944"/>
                    <a:pt x="6156" y="68898"/>
                    <a:pt x="6156" y="71066"/>
                  </a:cubicBezTo>
                  <a:cubicBezTo>
                    <a:pt x="6156" y="73234"/>
                    <a:pt x="4952" y="75188"/>
                    <a:pt x="2998" y="76178"/>
                  </a:cubicBezTo>
                  <a:cubicBezTo>
                    <a:pt x="2944" y="76178"/>
                    <a:pt x="2918" y="76232"/>
                    <a:pt x="2918" y="76285"/>
                  </a:cubicBezTo>
                  <a:cubicBezTo>
                    <a:pt x="2864" y="78266"/>
                    <a:pt x="1820" y="80086"/>
                    <a:pt x="81" y="81076"/>
                  </a:cubicBezTo>
                  <a:cubicBezTo>
                    <a:pt x="27" y="81130"/>
                    <a:pt x="0" y="81183"/>
                    <a:pt x="27" y="81264"/>
                  </a:cubicBezTo>
                  <a:cubicBezTo>
                    <a:pt x="44" y="81297"/>
                    <a:pt x="81" y="81320"/>
                    <a:pt x="119" y="81320"/>
                  </a:cubicBezTo>
                  <a:cubicBezTo>
                    <a:pt x="143" y="81320"/>
                    <a:pt x="167" y="81311"/>
                    <a:pt x="188" y="81290"/>
                  </a:cubicBezTo>
                  <a:cubicBezTo>
                    <a:pt x="1981" y="80273"/>
                    <a:pt x="3105" y="78427"/>
                    <a:pt x="3185" y="76366"/>
                  </a:cubicBezTo>
                  <a:cubicBezTo>
                    <a:pt x="5166" y="75322"/>
                    <a:pt x="6397" y="73314"/>
                    <a:pt x="6397" y="71066"/>
                  </a:cubicBezTo>
                  <a:cubicBezTo>
                    <a:pt x="6397" y="68818"/>
                    <a:pt x="5166" y="66784"/>
                    <a:pt x="3185" y="65766"/>
                  </a:cubicBezTo>
                  <a:cubicBezTo>
                    <a:pt x="3105" y="63786"/>
                    <a:pt x="2061" y="61992"/>
                    <a:pt x="375" y="60922"/>
                  </a:cubicBezTo>
                  <a:cubicBezTo>
                    <a:pt x="2061" y="59878"/>
                    <a:pt x="3105" y="58085"/>
                    <a:pt x="3185" y="56104"/>
                  </a:cubicBezTo>
                  <a:cubicBezTo>
                    <a:pt x="5166" y="55060"/>
                    <a:pt x="6397" y="53053"/>
                    <a:pt x="6397" y="50804"/>
                  </a:cubicBezTo>
                  <a:cubicBezTo>
                    <a:pt x="6397" y="48556"/>
                    <a:pt x="5166" y="46522"/>
                    <a:pt x="3185" y="45505"/>
                  </a:cubicBezTo>
                  <a:cubicBezTo>
                    <a:pt x="3159" y="43604"/>
                    <a:pt x="2061" y="41731"/>
                    <a:pt x="375" y="40660"/>
                  </a:cubicBezTo>
                  <a:cubicBezTo>
                    <a:pt x="1901" y="39723"/>
                    <a:pt x="3292" y="37877"/>
                    <a:pt x="3185" y="35816"/>
                  </a:cubicBezTo>
                  <a:cubicBezTo>
                    <a:pt x="5166" y="34799"/>
                    <a:pt x="6397" y="32764"/>
                    <a:pt x="6397" y="30543"/>
                  </a:cubicBezTo>
                  <a:cubicBezTo>
                    <a:pt x="6397" y="28295"/>
                    <a:pt x="5166" y="26260"/>
                    <a:pt x="3185" y="25243"/>
                  </a:cubicBezTo>
                  <a:cubicBezTo>
                    <a:pt x="3078" y="23236"/>
                    <a:pt x="2061" y="21443"/>
                    <a:pt x="375" y="20399"/>
                  </a:cubicBezTo>
                  <a:cubicBezTo>
                    <a:pt x="2061" y="19328"/>
                    <a:pt x="3185" y="17454"/>
                    <a:pt x="3185" y="15608"/>
                  </a:cubicBezTo>
                  <a:cubicBezTo>
                    <a:pt x="3185" y="15608"/>
                    <a:pt x="3185" y="15581"/>
                    <a:pt x="3185" y="15554"/>
                  </a:cubicBezTo>
                  <a:cubicBezTo>
                    <a:pt x="5166" y="14537"/>
                    <a:pt x="6397" y="12503"/>
                    <a:pt x="6397" y="10255"/>
                  </a:cubicBezTo>
                  <a:cubicBezTo>
                    <a:pt x="6397" y="8033"/>
                    <a:pt x="5166" y="5999"/>
                    <a:pt x="3185" y="4982"/>
                  </a:cubicBezTo>
                  <a:lnTo>
                    <a:pt x="3185" y="4955"/>
                  </a:lnTo>
                  <a:cubicBezTo>
                    <a:pt x="3185" y="3028"/>
                    <a:pt x="1981" y="1074"/>
                    <a:pt x="188" y="30"/>
                  </a:cubicBezTo>
                  <a:cubicBezTo>
                    <a:pt x="167" y="10"/>
                    <a:pt x="143" y="1"/>
                    <a:pt x="11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81" name="Google Shape;2981;p125"/>
            <p:cNvSpPr/>
            <p:nvPr/>
          </p:nvSpPr>
          <p:spPr>
            <a:xfrm>
              <a:off x="1453950" y="818875"/>
              <a:ext cx="160600" cy="2032875"/>
            </a:xfrm>
            <a:custGeom>
              <a:rect b="b" l="l" r="r" t="t"/>
              <a:pathLst>
                <a:path extrusionOk="0" h="81315" w="6424">
                  <a:moveTo>
                    <a:pt x="136" y="1"/>
                  </a:moveTo>
                  <a:cubicBezTo>
                    <a:pt x="95" y="1"/>
                    <a:pt x="61" y="20"/>
                    <a:pt x="27" y="70"/>
                  </a:cubicBezTo>
                  <a:cubicBezTo>
                    <a:pt x="27" y="70"/>
                    <a:pt x="27" y="97"/>
                    <a:pt x="27" y="124"/>
                  </a:cubicBezTo>
                  <a:cubicBezTo>
                    <a:pt x="27" y="178"/>
                    <a:pt x="27" y="204"/>
                    <a:pt x="80" y="231"/>
                  </a:cubicBezTo>
                  <a:cubicBezTo>
                    <a:pt x="1820" y="1248"/>
                    <a:pt x="2971" y="3175"/>
                    <a:pt x="2944" y="5022"/>
                  </a:cubicBezTo>
                  <a:cubicBezTo>
                    <a:pt x="2944" y="5076"/>
                    <a:pt x="2971" y="5129"/>
                    <a:pt x="2998" y="5156"/>
                  </a:cubicBezTo>
                  <a:cubicBezTo>
                    <a:pt x="4952" y="6119"/>
                    <a:pt x="6156" y="8073"/>
                    <a:pt x="6156" y="10268"/>
                  </a:cubicBezTo>
                  <a:cubicBezTo>
                    <a:pt x="6156" y="12436"/>
                    <a:pt x="4952" y="14390"/>
                    <a:pt x="2998" y="15354"/>
                  </a:cubicBezTo>
                  <a:cubicBezTo>
                    <a:pt x="2971" y="15380"/>
                    <a:pt x="2944" y="15434"/>
                    <a:pt x="2944" y="15487"/>
                  </a:cubicBezTo>
                  <a:cubicBezTo>
                    <a:pt x="2944" y="15514"/>
                    <a:pt x="2944" y="15568"/>
                    <a:pt x="2944" y="15595"/>
                  </a:cubicBezTo>
                  <a:cubicBezTo>
                    <a:pt x="2944" y="17415"/>
                    <a:pt x="1820" y="19261"/>
                    <a:pt x="107" y="20278"/>
                  </a:cubicBezTo>
                  <a:cubicBezTo>
                    <a:pt x="54" y="20278"/>
                    <a:pt x="27" y="20305"/>
                    <a:pt x="27" y="20359"/>
                  </a:cubicBezTo>
                  <a:cubicBezTo>
                    <a:pt x="0" y="20412"/>
                    <a:pt x="27" y="20466"/>
                    <a:pt x="80" y="20493"/>
                  </a:cubicBezTo>
                  <a:cubicBezTo>
                    <a:pt x="1793" y="21510"/>
                    <a:pt x="2864" y="23303"/>
                    <a:pt x="2944" y="25310"/>
                  </a:cubicBezTo>
                  <a:cubicBezTo>
                    <a:pt x="2944" y="25364"/>
                    <a:pt x="2971" y="25391"/>
                    <a:pt x="2998" y="25417"/>
                  </a:cubicBezTo>
                  <a:cubicBezTo>
                    <a:pt x="4952" y="26381"/>
                    <a:pt x="6156" y="28362"/>
                    <a:pt x="6156" y="30530"/>
                  </a:cubicBezTo>
                  <a:cubicBezTo>
                    <a:pt x="6156" y="32698"/>
                    <a:pt x="4952" y="34652"/>
                    <a:pt x="2998" y="35642"/>
                  </a:cubicBezTo>
                  <a:cubicBezTo>
                    <a:pt x="2944" y="35642"/>
                    <a:pt x="2918" y="35695"/>
                    <a:pt x="2944" y="35749"/>
                  </a:cubicBezTo>
                  <a:cubicBezTo>
                    <a:pt x="3105" y="37837"/>
                    <a:pt x="1633" y="39630"/>
                    <a:pt x="107" y="40540"/>
                  </a:cubicBezTo>
                  <a:cubicBezTo>
                    <a:pt x="54" y="40540"/>
                    <a:pt x="27" y="40594"/>
                    <a:pt x="27" y="40620"/>
                  </a:cubicBezTo>
                  <a:cubicBezTo>
                    <a:pt x="0" y="40674"/>
                    <a:pt x="27" y="40727"/>
                    <a:pt x="80" y="40754"/>
                  </a:cubicBezTo>
                  <a:cubicBezTo>
                    <a:pt x="1820" y="41771"/>
                    <a:pt x="2944" y="43645"/>
                    <a:pt x="2944" y="45545"/>
                  </a:cubicBezTo>
                  <a:cubicBezTo>
                    <a:pt x="2944" y="45545"/>
                    <a:pt x="2944" y="45572"/>
                    <a:pt x="2944" y="45572"/>
                  </a:cubicBezTo>
                  <a:cubicBezTo>
                    <a:pt x="2944" y="45626"/>
                    <a:pt x="2971" y="45652"/>
                    <a:pt x="2998" y="45679"/>
                  </a:cubicBezTo>
                  <a:cubicBezTo>
                    <a:pt x="4952" y="46669"/>
                    <a:pt x="6156" y="48623"/>
                    <a:pt x="6156" y="50791"/>
                  </a:cubicBezTo>
                  <a:cubicBezTo>
                    <a:pt x="6156" y="52959"/>
                    <a:pt x="4952" y="54913"/>
                    <a:pt x="2998" y="55904"/>
                  </a:cubicBezTo>
                  <a:cubicBezTo>
                    <a:pt x="2971" y="55930"/>
                    <a:pt x="2944" y="55957"/>
                    <a:pt x="2944" y="56011"/>
                  </a:cubicBezTo>
                  <a:cubicBezTo>
                    <a:pt x="2891" y="57991"/>
                    <a:pt x="1820" y="59785"/>
                    <a:pt x="107" y="60802"/>
                  </a:cubicBezTo>
                  <a:cubicBezTo>
                    <a:pt x="54" y="60828"/>
                    <a:pt x="27" y="60855"/>
                    <a:pt x="27" y="60882"/>
                  </a:cubicBezTo>
                  <a:cubicBezTo>
                    <a:pt x="0" y="60935"/>
                    <a:pt x="27" y="60989"/>
                    <a:pt x="80" y="61016"/>
                  </a:cubicBezTo>
                  <a:cubicBezTo>
                    <a:pt x="1820" y="62033"/>
                    <a:pt x="2891" y="63826"/>
                    <a:pt x="2944" y="65834"/>
                  </a:cubicBezTo>
                  <a:cubicBezTo>
                    <a:pt x="2944" y="65887"/>
                    <a:pt x="2971" y="65914"/>
                    <a:pt x="2998" y="65941"/>
                  </a:cubicBezTo>
                  <a:cubicBezTo>
                    <a:pt x="4952" y="66931"/>
                    <a:pt x="6156" y="68885"/>
                    <a:pt x="6156" y="71053"/>
                  </a:cubicBezTo>
                  <a:cubicBezTo>
                    <a:pt x="6156" y="73221"/>
                    <a:pt x="4952" y="75175"/>
                    <a:pt x="2998" y="76165"/>
                  </a:cubicBezTo>
                  <a:cubicBezTo>
                    <a:pt x="2971" y="76192"/>
                    <a:pt x="2944" y="76219"/>
                    <a:pt x="2944" y="76272"/>
                  </a:cubicBezTo>
                  <a:cubicBezTo>
                    <a:pt x="2891" y="78280"/>
                    <a:pt x="1820" y="80073"/>
                    <a:pt x="80" y="81090"/>
                  </a:cubicBezTo>
                  <a:cubicBezTo>
                    <a:pt x="27" y="81117"/>
                    <a:pt x="0" y="81197"/>
                    <a:pt x="27" y="81251"/>
                  </a:cubicBezTo>
                  <a:cubicBezTo>
                    <a:pt x="66" y="81290"/>
                    <a:pt x="120" y="81315"/>
                    <a:pt x="167" y="81315"/>
                  </a:cubicBezTo>
                  <a:cubicBezTo>
                    <a:pt x="184" y="81315"/>
                    <a:pt x="200" y="81311"/>
                    <a:pt x="214" y="81304"/>
                  </a:cubicBezTo>
                  <a:cubicBezTo>
                    <a:pt x="2008" y="80260"/>
                    <a:pt x="3105" y="78413"/>
                    <a:pt x="3185" y="76352"/>
                  </a:cubicBezTo>
                  <a:cubicBezTo>
                    <a:pt x="5166" y="75309"/>
                    <a:pt x="6424" y="73301"/>
                    <a:pt x="6424" y="71053"/>
                  </a:cubicBezTo>
                  <a:cubicBezTo>
                    <a:pt x="6424" y="68805"/>
                    <a:pt x="5166" y="66797"/>
                    <a:pt x="3185" y="65753"/>
                  </a:cubicBezTo>
                  <a:cubicBezTo>
                    <a:pt x="3105" y="63773"/>
                    <a:pt x="2061" y="61979"/>
                    <a:pt x="375" y="60909"/>
                  </a:cubicBezTo>
                  <a:cubicBezTo>
                    <a:pt x="2061" y="59865"/>
                    <a:pt x="3105" y="58072"/>
                    <a:pt x="3185" y="56091"/>
                  </a:cubicBezTo>
                  <a:cubicBezTo>
                    <a:pt x="5166" y="55047"/>
                    <a:pt x="6424" y="53040"/>
                    <a:pt x="6424" y="50791"/>
                  </a:cubicBezTo>
                  <a:cubicBezTo>
                    <a:pt x="6424" y="48543"/>
                    <a:pt x="5193" y="46536"/>
                    <a:pt x="3185" y="45492"/>
                  </a:cubicBezTo>
                  <a:cubicBezTo>
                    <a:pt x="3159" y="43591"/>
                    <a:pt x="2088" y="41718"/>
                    <a:pt x="375" y="40647"/>
                  </a:cubicBezTo>
                  <a:cubicBezTo>
                    <a:pt x="1901" y="39710"/>
                    <a:pt x="3319" y="37890"/>
                    <a:pt x="3185" y="35829"/>
                  </a:cubicBezTo>
                  <a:cubicBezTo>
                    <a:pt x="5193" y="34785"/>
                    <a:pt x="6424" y="32751"/>
                    <a:pt x="6424" y="30530"/>
                  </a:cubicBezTo>
                  <a:cubicBezTo>
                    <a:pt x="6424" y="28281"/>
                    <a:pt x="5166" y="26247"/>
                    <a:pt x="3185" y="25230"/>
                  </a:cubicBezTo>
                  <a:cubicBezTo>
                    <a:pt x="3105" y="23223"/>
                    <a:pt x="2061" y="21429"/>
                    <a:pt x="375" y="20386"/>
                  </a:cubicBezTo>
                  <a:cubicBezTo>
                    <a:pt x="2088" y="19315"/>
                    <a:pt x="3185" y="17441"/>
                    <a:pt x="3185" y="15595"/>
                  </a:cubicBezTo>
                  <a:cubicBezTo>
                    <a:pt x="3185" y="15595"/>
                    <a:pt x="3185" y="15568"/>
                    <a:pt x="3185" y="15541"/>
                  </a:cubicBezTo>
                  <a:cubicBezTo>
                    <a:pt x="5193" y="14524"/>
                    <a:pt x="6424" y="12490"/>
                    <a:pt x="6424" y="10268"/>
                  </a:cubicBezTo>
                  <a:cubicBezTo>
                    <a:pt x="6424" y="8020"/>
                    <a:pt x="5193" y="5986"/>
                    <a:pt x="3185" y="4969"/>
                  </a:cubicBezTo>
                  <a:cubicBezTo>
                    <a:pt x="3185" y="3041"/>
                    <a:pt x="2008" y="1061"/>
                    <a:pt x="214" y="17"/>
                  </a:cubicBezTo>
                  <a:cubicBezTo>
                    <a:pt x="185" y="7"/>
                    <a:pt x="159" y="1"/>
                    <a:pt x="13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82" name="Google Shape;2982;p125"/>
            <p:cNvSpPr/>
            <p:nvPr/>
          </p:nvSpPr>
          <p:spPr>
            <a:xfrm>
              <a:off x="1300050" y="566950"/>
              <a:ext cx="160600" cy="2033000"/>
            </a:xfrm>
            <a:custGeom>
              <a:rect b="b" l="l" r="r" t="t"/>
              <a:pathLst>
                <a:path extrusionOk="0" h="81320" w="6424">
                  <a:moveTo>
                    <a:pt x="146" y="1"/>
                  </a:moveTo>
                  <a:cubicBezTo>
                    <a:pt x="107" y="1"/>
                    <a:pt x="70" y="24"/>
                    <a:pt x="54" y="57"/>
                  </a:cubicBezTo>
                  <a:cubicBezTo>
                    <a:pt x="27" y="84"/>
                    <a:pt x="27" y="110"/>
                    <a:pt x="27" y="137"/>
                  </a:cubicBezTo>
                  <a:cubicBezTo>
                    <a:pt x="27" y="164"/>
                    <a:pt x="54" y="217"/>
                    <a:pt x="80" y="244"/>
                  </a:cubicBezTo>
                  <a:cubicBezTo>
                    <a:pt x="1820" y="1261"/>
                    <a:pt x="2971" y="3188"/>
                    <a:pt x="2944" y="5035"/>
                  </a:cubicBezTo>
                  <a:cubicBezTo>
                    <a:pt x="2944" y="5089"/>
                    <a:pt x="2971" y="5142"/>
                    <a:pt x="3025" y="5169"/>
                  </a:cubicBezTo>
                  <a:cubicBezTo>
                    <a:pt x="4952" y="6133"/>
                    <a:pt x="6183" y="8086"/>
                    <a:pt x="6183" y="10255"/>
                  </a:cubicBezTo>
                  <a:cubicBezTo>
                    <a:pt x="6183" y="12449"/>
                    <a:pt x="4952" y="14403"/>
                    <a:pt x="3025" y="15367"/>
                  </a:cubicBezTo>
                  <a:cubicBezTo>
                    <a:pt x="2971" y="15394"/>
                    <a:pt x="2944" y="15447"/>
                    <a:pt x="2944" y="15501"/>
                  </a:cubicBezTo>
                  <a:cubicBezTo>
                    <a:pt x="2998" y="17321"/>
                    <a:pt x="1847" y="19248"/>
                    <a:pt x="107" y="20292"/>
                  </a:cubicBezTo>
                  <a:cubicBezTo>
                    <a:pt x="80" y="20292"/>
                    <a:pt x="54" y="20318"/>
                    <a:pt x="27" y="20372"/>
                  </a:cubicBezTo>
                  <a:cubicBezTo>
                    <a:pt x="27" y="20425"/>
                    <a:pt x="27" y="20479"/>
                    <a:pt x="80" y="20506"/>
                  </a:cubicBezTo>
                  <a:cubicBezTo>
                    <a:pt x="1820" y="21496"/>
                    <a:pt x="2891" y="23316"/>
                    <a:pt x="2944" y="25324"/>
                  </a:cubicBezTo>
                  <a:cubicBezTo>
                    <a:pt x="2944" y="25350"/>
                    <a:pt x="2971" y="25404"/>
                    <a:pt x="3025" y="25431"/>
                  </a:cubicBezTo>
                  <a:cubicBezTo>
                    <a:pt x="4952" y="26394"/>
                    <a:pt x="6183" y="28348"/>
                    <a:pt x="6183" y="30543"/>
                  </a:cubicBezTo>
                  <a:cubicBezTo>
                    <a:pt x="6183" y="32711"/>
                    <a:pt x="4952" y="34665"/>
                    <a:pt x="3025" y="35628"/>
                  </a:cubicBezTo>
                  <a:cubicBezTo>
                    <a:pt x="2971" y="35655"/>
                    <a:pt x="2944" y="35709"/>
                    <a:pt x="2944" y="35762"/>
                  </a:cubicBezTo>
                  <a:cubicBezTo>
                    <a:pt x="3105" y="37823"/>
                    <a:pt x="1633" y="39643"/>
                    <a:pt x="107" y="40553"/>
                  </a:cubicBezTo>
                  <a:cubicBezTo>
                    <a:pt x="80" y="40553"/>
                    <a:pt x="54" y="40580"/>
                    <a:pt x="27" y="40633"/>
                  </a:cubicBezTo>
                  <a:cubicBezTo>
                    <a:pt x="27" y="40687"/>
                    <a:pt x="27" y="40741"/>
                    <a:pt x="80" y="40767"/>
                  </a:cubicBezTo>
                  <a:cubicBezTo>
                    <a:pt x="1820" y="41784"/>
                    <a:pt x="2944" y="43658"/>
                    <a:pt x="2944" y="45532"/>
                  </a:cubicBezTo>
                  <a:cubicBezTo>
                    <a:pt x="2944" y="45558"/>
                    <a:pt x="2944" y="45558"/>
                    <a:pt x="2944" y="45585"/>
                  </a:cubicBezTo>
                  <a:cubicBezTo>
                    <a:pt x="2944" y="45612"/>
                    <a:pt x="2971" y="45665"/>
                    <a:pt x="3025" y="45692"/>
                  </a:cubicBezTo>
                  <a:cubicBezTo>
                    <a:pt x="4952" y="46656"/>
                    <a:pt x="6183" y="48636"/>
                    <a:pt x="6183" y="50804"/>
                  </a:cubicBezTo>
                  <a:cubicBezTo>
                    <a:pt x="6183" y="52972"/>
                    <a:pt x="4952" y="54926"/>
                    <a:pt x="3025" y="55917"/>
                  </a:cubicBezTo>
                  <a:cubicBezTo>
                    <a:pt x="2971" y="55917"/>
                    <a:pt x="2944" y="55970"/>
                    <a:pt x="2944" y="56024"/>
                  </a:cubicBezTo>
                  <a:cubicBezTo>
                    <a:pt x="2891" y="58004"/>
                    <a:pt x="1847" y="59798"/>
                    <a:pt x="107" y="60815"/>
                  </a:cubicBezTo>
                  <a:cubicBezTo>
                    <a:pt x="80" y="60815"/>
                    <a:pt x="54" y="60868"/>
                    <a:pt x="27" y="60895"/>
                  </a:cubicBezTo>
                  <a:cubicBezTo>
                    <a:pt x="27" y="60949"/>
                    <a:pt x="27" y="61002"/>
                    <a:pt x="80" y="61029"/>
                  </a:cubicBezTo>
                  <a:cubicBezTo>
                    <a:pt x="1820" y="62046"/>
                    <a:pt x="2891" y="63839"/>
                    <a:pt x="2944" y="65847"/>
                  </a:cubicBezTo>
                  <a:cubicBezTo>
                    <a:pt x="2944" y="65900"/>
                    <a:pt x="2971" y="65927"/>
                    <a:pt x="3025" y="65954"/>
                  </a:cubicBezTo>
                  <a:cubicBezTo>
                    <a:pt x="4952" y="66944"/>
                    <a:pt x="6183" y="68898"/>
                    <a:pt x="6183" y="71066"/>
                  </a:cubicBezTo>
                  <a:cubicBezTo>
                    <a:pt x="6183" y="73234"/>
                    <a:pt x="4952" y="75188"/>
                    <a:pt x="3025" y="76178"/>
                  </a:cubicBezTo>
                  <a:cubicBezTo>
                    <a:pt x="2971" y="76178"/>
                    <a:pt x="2944" y="76232"/>
                    <a:pt x="2944" y="76285"/>
                  </a:cubicBezTo>
                  <a:cubicBezTo>
                    <a:pt x="2891" y="78266"/>
                    <a:pt x="1820" y="80086"/>
                    <a:pt x="80" y="81076"/>
                  </a:cubicBezTo>
                  <a:cubicBezTo>
                    <a:pt x="27" y="81130"/>
                    <a:pt x="0" y="81183"/>
                    <a:pt x="54" y="81264"/>
                  </a:cubicBezTo>
                  <a:cubicBezTo>
                    <a:pt x="70" y="81297"/>
                    <a:pt x="107" y="81320"/>
                    <a:pt x="146" y="81320"/>
                  </a:cubicBezTo>
                  <a:cubicBezTo>
                    <a:pt x="169" y="81320"/>
                    <a:pt x="194" y="81311"/>
                    <a:pt x="214" y="81290"/>
                  </a:cubicBezTo>
                  <a:cubicBezTo>
                    <a:pt x="2007" y="80273"/>
                    <a:pt x="3105" y="78427"/>
                    <a:pt x="3185" y="76366"/>
                  </a:cubicBezTo>
                  <a:cubicBezTo>
                    <a:pt x="5193" y="75322"/>
                    <a:pt x="6424" y="73314"/>
                    <a:pt x="6424" y="71066"/>
                  </a:cubicBezTo>
                  <a:cubicBezTo>
                    <a:pt x="6424" y="68818"/>
                    <a:pt x="5193" y="66784"/>
                    <a:pt x="3185" y="65766"/>
                  </a:cubicBezTo>
                  <a:cubicBezTo>
                    <a:pt x="3132" y="63786"/>
                    <a:pt x="2088" y="61992"/>
                    <a:pt x="402" y="60922"/>
                  </a:cubicBezTo>
                  <a:cubicBezTo>
                    <a:pt x="2088" y="59878"/>
                    <a:pt x="3132" y="58085"/>
                    <a:pt x="3185" y="56104"/>
                  </a:cubicBezTo>
                  <a:cubicBezTo>
                    <a:pt x="5193" y="55060"/>
                    <a:pt x="6424" y="53053"/>
                    <a:pt x="6424" y="50804"/>
                  </a:cubicBezTo>
                  <a:cubicBezTo>
                    <a:pt x="6424" y="48556"/>
                    <a:pt x="5193" y="46522"/>
                    <a:pt x="3185" y="45505"/>
                  </a:cubicBezTo>
                  <a:cubicBezTo>
                    <a:pt x="3185" y="43604"/>
                    <a:pt x="2088" y="41731"/>
                    <a:pt x="402" y="40660"/>
                  </a:cubicBezTo>
                  <a:cubicBezTo>
                    <a:pt x="1927" y="39723"/>
                    <a:pt x="3319" y="37903"/>
                    <a:pt x="3212" y="35816"/>
                  </a:cubicBezTo>
                  <a:cubicBezTo>
                    <a:pt x="5193" y="34799"/>
                    <a:pt x="6424" y="32764"/>
                    <a:pt x="6424" y="30543"/>
                  </a:cubicBezTo>
                  <a:cubicBezTo>
                    <a:pt x="6424" y="28295"/>
                    <a:pt x="5193" y="26260"/>
                    <a:pt x="3185" y="25243"/>
                  </a:cubicBezTo>
                  <a:cubicBezTo>
                    <a:pt x="3105" y="23236"/>
                    <a:pt x="2061" y="21443"/>
                    <a:pt x="402" y="20399"/>
                  </a:cubicBezTo>
                  <a:cubicBezTo>
                    <a:pt x="2088" y="19328"/>
                    <a:pt x="3185" y="17454"/>
                    <a:pt x="3185" y="15608"/>
                  </a:cubicBezTo>
                  <a:cubicBezTo>
                    <a:pt x="3185" y="15608"/>
                    <a:pt x="3185" y="15581"/>
                    <a:pt x="3185" y="15554"/>
                  </a:cubicBezTo>
                  <a:cubicBezTo>
                    <a:pt x="5193" y="14537"/>
                    <a:pt x="6424" y="12503"/>
                    <a:pt x="6424" y="10255"/>
                  </a:cubicBezTo>
                  <a:cubicBezTo>
                    <a:pt x="6424" y="8033"/>
                    <a:pt x="5193" y="5999"/>
                    <a:pt x="3185" y="4982"/>
                  </a:cubicBezTo>
                  <a:lnTo>
                    <a:pt x="3185" y="4955"/>
                  </a:lnTo>
                  <a:cubicBezTo>
                    <a:pt x="3185" y="3028"/>
                    <a:pt x="2007" y="1074"/>
                    <a:pt x="214" y="30"/>
                  </a:cubicBezTo>
                  <a:cubicBezTo>
                    <a:pt x="194" y="10"/>
                    <a:pt x="169" y="1"/>
                    <a:pt x="14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83" name="Google Shape;2983;p125"/>
            <p:cNvSpPr/>
            <p:nvPr/>
          </p:nvSpPr>
          <p:spPr>
            <a:xfrm>
              <a:off x="1146800" y="818875"/>
              <a:ext cx="159950" cy="2032875"/>
            </a:xfrm>
            <a:custGeom>
              <a:rect b="b" l="l" r="r" t="t"/>
              <a:pathLst>
                <a:path extrusionOk="0" h="81315" w="6398">
                  <a:moveTo>
                    <a:pt x="123" y="1"/>
                  </a:moveTo>
                  <a:cubicBezTo>
                    <a:pt x="83" y="1"/>
                    <a:pt x="44" y="20"/>
                    <a:pt x="28" y="70"/>
                  </a:cubicBezTo>
                  <a:cubicBezTo>
                    <a:pt x="28" y="70"/>
                    <a:pt x="1" y="97"/>
                    <a:pt x="1" y="124"/>
                  </a:cubicBezTo>
                  <a:cubicBezTo>
                    <a:pt x="1" y="178"/>
                    <a:pt x="28" y="204"/>
                    <a:pt x="81" y="231"/>
                  </a:cubicBezTo>
                  <a:cubicBezTo>
                    <a:pt x="1821" y="1248"/>
                    <a:pt x="2972" y="3175"/>
                    <a:pt x="2918" y="5022"/>
                  </a:cubicBezTo>
                  <a:cubicBezTo>
                    <a:pt x="2918" y="5076"/>
                    <a:pt x="2945" y="5129"/>
                    <a:pt x="2998" y="5156"/>
                  </a:cubicBezTo>
                  <a:cubicBezTo>
                    <a:pt x="4952" y="6119"/>
                    <a:pt x="6157" y="8073"/>
                    <a:pt x="6157" y="10268"/>
                  </a:cubicBezTo>
                  <a:cubicBezTo>
                    <a:pt x="6157" y="12436"/>
                    <a:pt x="4952" y="14390"/>
                    <a:pt x="2998" y="15354"/>
                  </a:cubicBezTo>
                  <a:cubicBezTo>
                    <a:pt x="2945" y="15380"/>
                    <a:pt x="2918" y="15434"/>
                    <a:pt x="2918" y="15487"/>
                  </a:cubicBezTo>
                  <a:cubicBezTo>
                    <a:pt x="2998" y="17334"/>
                    <a:pt x="1848" y="19235"/>
                    <a:pt x="81" y="20278"/>
                  </a:cubicBezTo>
                  <a:cubicBezTo>
                    <a:pt x="54" y="20278"/>
                    <a:pt x="28" y="20305"/>
                    <a:pt x="1" y="20359"/>
                  </a:cubicBezTo>
                  <a:cubicBezTo>
                    <a:pt x="1" y="20412"/>
                    <a:pt x="28" y="20466"/>
                    <a:pt x="81" y="20493"/>
                  </a:cubicBezTo>
                  <a:cubicBezTo>
                    <a:pt x="1794" y="21510"/>
                    <a:pt x="2865" y="23303"/>
                    <a:pt x="2918" y="25310"/>
                  </a:cubicBezTo>
                  <a:cubicBezTo>
                    <a:pt x="2918" y="25364"/>
                    <a:pt x="2945" y="25391"/>
                    <a:pt x="2998" y="25417"/>
                  </a:cubicBezTo>
                  <a:cubicBezTo>
                    <a:pt x="4952" y="26381"/>
                    <a:pt x="6157" y="28362"/>
                    <a:pt x="6157" y="30530"/>
                  </a:cubicBezTo>
                  <a:cubicBezTo>
                    <a:pt x="6157" y="32698"/>
                    <a:pt x="4952" y="34652"/>
                    <a:pt x="2998" y="35642"/>
                  </a:cubicBezTo>
                  <a:cubicBezTo>
                    <a:pt x="2945" y="35642"/>
                    <a:pt x="2918" y="35695"/>
                    <a:pt x="2918" y="35749"/>
                  </a:cubicBezTo>
                  <a:cubicBezTo>
                    <a:pt x="3079" y="37837"/>
                    <a:pt x="1633" y="39630"/>
                    <a:pt x="81" y="40540"/>
                  </a:cubicBezTo>
                  <a:cubicBezTo>
                    <a:pt x="54" y="40540"/>
                    <a:pt x="28" y="40594"/>
                    <a:pt x="1" y="40620"/>
                  </a:cubicBezTo>
                  <a:cubicBezTo>
                    <a:pt x="1" y="40674"/>
                    <a:pt x="28" y="40727"/>
                    <a:pt x="81" y="40754"/>
                  </a:cubicBezTo>
                  <a:cubicBezTo>
                    <a:pt x="1821" y="41771"/>
                    <a:pt x="2918" y="43645"/>
                    <a:pt x="2918" y="45545"/>
                  </a:cubicBezTo>
                  <a:cubicBezTo>
                    <a:pt x="2918" y="45545"/>
                    <a:pt x="2918" y="45545"/>
                    <a:pt x="2918" y="45572"/>
                  </a:cubicBezTo>
                  <a:cubicBezTo>
                    <a:pt x="2918" y="45626"/>
                    <a:pt x="2945" y="45652"/>
                    <a:pt x="2998" y="45679"/>
                  </a:cubicBezTo>
                  <a:cubicBezTo>
                    <a:pt x="4952" y="46669"/>
                    <a:pt x="6157" y="48623"/>
                    <a:pt x="6157" y="50791"/>
                  </a:cubicBezTo>
                  <a:cubicBezTo>
                    <a:pt x="6157" y="52959"/>
                    <a:pt x="4952" y="54913"/>
                    <a:pt x="2998" y="55904"/>
                  </a:cubicBezTo>
                  <a:cubicBezTo>
                    <a:pt x="2945" y="55930"/>
                    <a:pt x="2918" y="55957"/>
                    <a:pt x="2918" y="56011"/>
                  </a:cubicBezTo>
                  <a:cubicBezTo>
                    <a:pt x="2891" y="57991"/>
                    <a:pt x="1821" y="59785"/>
                    <a:pt x="81" y="60802"/>
                  </a:cubicBezTo>
                  <a:cubicBezTo>
                    <a:pt x="54" y="60828"/>
                    <a:pt x="28" y="60855"/>
                    <a:pt x="1" y="60882"/>
                  </a:cubicBezTo>
                  <a:cubicBezTo>
                    <a:pt x="1" y="60935"/>
                    <a:pt x="28" y="60989"/>
                    <a:pt x="81" y="61016"/>
                  </a:cubicBezTo>
                  <a:cubicBezTo>
                    <a:pt x="1821" y="62033"/>
                    <a:pt x="2891" y="63826"/>
                    <a:pt x="2918" y="65834"/>
                  </a:cubicBezTo>
                  <a:cubicBezTo>
                    <a:pt x="2918" y="65887"/>
                    <a:pt x="2945" y="65914"/>
                    <a:pt x="2998" y="65941"/>
                  </a:cubicBezTo>
                  <a:cubicBezTo>
                    <a:pt x="4952" y="66931"/>
                    <a:pt x="6157" y="68885"/>
                    <a:pt x="6157" y="71053"/>
                  </a:cubicBezTo>
                  <a:cubicBezTo>
                    <a:pt x="6157" y="73221"/>
                    <a:pt x="4952" y="75175"/>
                    <a:pt x="2998" y="76165"/>
                  </a:cubicBezTo>
                  <a:cubicBezTo>
                    <a:pt x="2945" y="76192"/>
                    <a:pt x="2918" y="76219"/>
                    <a:pt x="2918" y="76272"/>
                  </a:cubicBezTo>
                  <a:cubicBezTo>
                    <a:pt x="2891" y="78280"/>
                    <a:pt x="1821" y="80073"/>
                    <a:pt x="81" y="81090"/>
                  </a:cubicBezTo>
                  <a:cubicBezTo>
                    <a:pt x="28" y="81117"/>
                    <a:pt x="1" y="81197"/>
                    <a:pt x="28" y="81251"/>
                  </a:cubicBezTo>
                  <a:cubicBezTo>
                    <a:pt x="47" y="81290"/>
                    <a:pt x="95" y="81315"/>
                    <a:pt x="151" y="81315"/>
                  </a:cubicBezTo>
                  <a:cubicBezTo>
                    <a:pt x="172" y="81315"/>
                    <a:pt x="193" y="81311"/>
                    <a:pt x="215" y="81304"/>
                  </a:cubicBezTo>
                  <a:cubicBezTo>
                    <a:pt x="1981" y="80260"/>
                    <a:pt x="3106" y="78413"/>
                    <a:pt x="3186" y="76352"/>
                  </a:cubicBezTo>
                  <a:cubicBezTo>
                    <a:pt x="5167" y="75309"/>
                    <a:pt x="6398" y="73301"/>
                    <a:pt x="6398" y="71053"/>
                  </a:cubicBezTo>
                  <a:cubicBezTo>
                    <a:pt x="6398" y="68805"/>
                    <a:pt x="5167" y="66797"/>
                    <a:pt x="3186" y="65753"/>
                  </a:cubicBezTo>
                  <a:cubicBezTo>
                    <a:pt x="3106" y="63773"/>
                    <a:pt x="2062" y="61979"/>
                    <a:pt x="375" y="60909"/>
                  </a:cubicBezTo>
                  <a:cubicBezTo>
                    <a:pt x="2062" y="59865"/>
                    <a:pt x="3106" y="58072"/>
                    <a:pt x="3186" y="56091"/>
                  </a:cubicBezTo>
                  <a:cubicBezTo>
                    <a:pt x="5167" y="55047"/>
                    <a:pt x="6398" y="53040"/>
                    <a:pt x="6398" y="50791"/>
                  </a:cubicBezTo>
                  <a:cubicBezTo>
                    <a:pt x="6398" y="48543"/>
                    <a:pt x="5167" y="46536"/>
                    <a:pt x="3186" y="45492"/>
                  </a:cubicBezTo>
                  <a:cubicBezTo>
                    <a:pt x="3159" y="43591"/>
                    <a:pt x="2088" y="41718"/>
                    <a:pt x="375" y="40647"/>
                  </a:cubicBezTo>
                  <a:cubicBezTo>
                    <a:pt x="1901" y="39710"/>
                    <a:pt x="3293" y="37890"/>
                    <a:pt x="3186" y="35829"/>
                  </a:cubicBezTo>
                  <a:cubicBezTo>
                    <a:pt x="5167" y="34785"/>
                    <a:pt x="6398" y="32751"/>
                    <a:pt x="6398" y="30530"/>
                  </a:cubicBezTo>
                  <a:cubicBezTo>
                    <a:pt x="6398" y="28281"/>
                    <a:pt x="5167" y="26247"/>
                    <a:pt x="3186" y="25230"/>
                  </a:cubicBezTo>
                  <a:cubicBezTo>
                    <a:pt x="3079" y="23223"/>
                    <a:pt x="2062" y="21429"/>
                    <a:pt x="375" y="20386"/>
                  </a:cubicBezTo>
                  <a:cubicBezTo>
                    <a:pt x="2088" y="19315"/>
                    <a:pt x="3186" y="17415"/>
                    <a:pt x="3186" y="15541"/>
                  </a:cubicBezTo>
                  <a:cubicBezTo>
                    <a:pt x="5167" y="14524"/>
                    <a:pt x="6398" y="12490"/>
                    <a:pt x="6398" y="10268"/>
                  </a:cubicBezTo>
                  <a:cubicBezTo>
                    <a:pt x="6398" y="8020"/>
                    <a:pt x="5167" y="5986"/>
                    <a:pt x="3186" y="4969"/>
                  </a:cubicBezTo>
                  <a:lnTo>
                    <a:pt x="3186" y="4942"/>
                  </a:lnTo>
                  <a:cubicBezTo>
                    <a:pt x="3186" y="3041"/>
                    <a:pt x="1981" y="1061"/>
                    <a:pt x="188" y="17"/>
                  </a:cubicBezTo>
                  <a:cubicBezTo>
                    <a:pt x="169" y="7"/>
                    <a:pt x="145" y="1"/>
                    <a:pt x="12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84" name="Google Shape;2984;p125"/>
            <p:cNvSpPr/>
            <p:nvPr/>
          </p:nvSpPr>
          <p:spPr>
            <a:xfrm>
              <a:off x="992900" y="566950"/>
              <a:ext cx="160625" cy="2033000"/>
            </a:xfrm>
            <a:custGeom>
              <a:rect b="b" l="l" r="r" t="t"/>
              <a:pathLst>
                <a:path extrusionOk="0" h="81320" w="6425">
                  <a:moveTo>
                    <a:pt x="145" y="1"/>
                  </a:moveTo>
                  <a:cubicBezTo>
                    <a:pt x="104" y="1"/>
                    <a:pt x="60" y="24"/>
                    <a:pt x="27" y="57"/>
                  </a:cubicBezTo>
                  <a:cubicBezTo>
                    <a:pt x="27" y="84"/>
                    <a:pt x="27" y="110"/>
                    <a:pt x="27" y="137"/>
                  </a:cubicBezTo>
                  <a:cubicBezTo>
                    <a:pt x="27" y="164"/>
                    <a:pt x="54" y="217"/>
                    <a:pt x="81" y="244"/>
                  </a:cubicBezTo>
                  <a:cubicBezTo>
                    <a:pt x="1821" y="1261"/>
                    <a:pt x="2972" y="3188"/>
                    <a:pt x="2945" y="5035"/>
                  </a:cubicBezTo>
                  <a:cubicBezTo>
                    <a:pt x="2945" y="5089"/>
                    <a:pt x="2972" y="5142"/>
                    <a:pt x="2998" y="5169"/>
                  </a:cubicBezTo>
                  <a:cubicBezTo>
                    <a:pt x="4952" y="6133"/>
                    <a:pt x="6157" y="8086"/>
                    <a:pt x="6157" y="10255"/>
                  </a:cubicBezTo>
                  <a:cubicBezTo>
                    <a:pt x="6157" y="12449"/>
                    <a:pt x="4952" y="14403"/>
                    <a:pt x="2998" y="15367"/>
                  </a:cubicBezTo>
                  <a:cubicBezTo>
                    <a:pt x="2972" y="15394"/>
                    <a:pt x="2945" y="15447"/>
                    <a:pt x="2945" y="15501"/>
                  </a:cubicBezTo>
                  <a:cubicBezTo>
                    <a:pt x="2998" y="17347"/>
                    <a:pt x="1847" y="19248"/>
                    <a:pt x="108" y="20292"/>
                  </a:cubicBezTo>
                  <a:cubicBezTo>
                    <a:pt x="54" y="20292"/>
                    <a:pt x="27" y="20318"/>
                    <a:pt x="27" y="20372"/>
                  </a:cubicBezTo>
                  <a:cubicBezTo>
                    <a:pt x="1" y="20425"/>
                    <a:pt x="27" y="20479"/>
                    <a:pt x="81" y="20506"/>
                  </a:cubicBezTo>
                  <a:cubicBezTo>
                    <a:pt x="1794" y="21496"/>
                    <a:pt x="2865" y="23289"/>
                    <a:pt x="2945" y="25324"/>
                  </a:cubicBezTo>
                  <a:cubicBezTo>
                    <a:pt x="2945" y="25350"/>
                    <a:pt x="2972" y="25404"/>
                    <a:pt x="2998" y="25431"/>
                  </a:cubicBezTo>
                  <a:cubicBezTo>
                    <a:pt x="4952" y="26394"/>
                    <a:pt x="6157" y="28348"/>
                    <a:pt x="6157" y="30543"/>
                  </a:cubicBezTo>
                  <a:cubicBezTo>
                    <a:pt x="6157" y="32711"/>
                    <a:pt x="4952" y="34665"/>
                    <a:pt x="2998" y="35628"/>
                  </a:cubicBezTo>
                  <a:cubicBezTo>
                    <a:pt x="2972" y="35655"/>
                    <a:pt x="2945" y="35709"/>
                    <a:pt x="2945" y="35762"/>
                  </a:cubicBezTo>
                  <a:cubicBezTo>
                    <a:pt x="3105" y="37823"/>
                    <a:pt x="1633" y="39643"/>
                    <a:pt x="108" y="40553"/>
                  </a:cubicBezTo>
                  <a:cubicBezTo>
                    <a:pt x="54" y="40553"/>
                    <a:pt x="27" y="40580"/>
                    <a:pt x="27" y="40633"/>
                  </a:cubicBezTo>
                  <a:cubicBezTo>
                    <a:pt x="1" y="40687"/>
                    <a:pt x="27" y="40741"/>
                    <a:pt x="81" y="40767"/>
                  </a:cubicBezTo>
                  <a:cubicBezTo>
                    <a:pt x="1821" y="41784"/>
                    <a:pt x="2945" y="43658"/>
                    <a:pt x="2945" y="45532"/>
                  </a:cubicBezTo>
                  <a:cubicBezTo>
                    <a:pt x="2945" y="45558"/>
                    <a:pt x="2945" y="45558"/>
                    <a:pt x="2945" y="45585"/>
                  </a:cubicBezTo>
                  <a:cubicBezTo>
                    <a:pt x="2945" y="45612"/>
                    <a:pt x="2972" y="45665"/>
                    <a:pt x="2998" y="45692"/>
                  </a:cubicBezTo>
                  <a:cubicBezTo>
                    <a:pt x="4952" y="46656"/>
                    <a:pt x="6157" y="48636"/>
                    <a:pt x="6157" y="50804"/>
                  </a:cubicBezTo>
                  <a:cubicBezTo>
                    <a:pt x="6157" y="52972"/>
                    <a:pt x="4952" y="54926"/>
                    <a:pt x="2998" y="55917"/>
                  </a:cubicBezTo>
                  <a:cubicBezTo>
                    <a:pt x="2972" y="55917"/>
                    <a:pt x="2945" y="55970"/>
                    <a:pt x="2945" y="56024"/>
                  </a:cubicBezTo>
                  <a:cubicBezTo>
                    <a:pt x="2891" y="58004"/>
                    <a:pt x="1821" y="59798"/>
                    <a:pt x="108" y="60815"/>
                  </a:cubicBezTo>
                  <a:cubicBezTo>
                    <a:pt x="54" y="60815"/>
                    <a:pt x="27" y="60868"/>
                    <a:pt x="27" y="60895"/>
                  </a:cubicBezTo>
                  <a:cubicBezTo>
                    <a:pt x="1" y="60949"/>
                    <a:pt x="27" y="61002"/>
                    <a:pt x="81" y="61029"/>
                  </a:cubicBezTo>
                  <a:cubicBezTo>
                    <a:pt x="1821" y="62046"/>
                    <a:pt x="2891" y="63839"/>
                    <a:pt x="2945" y="65847"/>
                  </a:cubicBezTo>
                  <a:cubicBezTo>
                    <a:pt x="2945" y="65900"/>
                    <a:pt x="2972" y="65927"/>
                    <a:pt x="2998" y="65954"/>
                  </a:cubicBezTo>
                  <a:cubicBezTo>
                    <a:pt x="4952" y="66944"/>
                    <a:pt x="6157" y="68898"/>
                    <a:pt x="6157" y="71066"/>
                  </a:cubicBezTo>
                  <a:cubicBezTo>
                    <a:pt x="6157" y="73234"/>
                    <a:pt x="4952" y="75188"/>
                    <a:pt x="2998" y="76178"/>
                  </a:cubicBezTo>
                  <a:cubicBezTo>
                    <a:pt x="2972" y="76178"/>
                    <a:pt x="2945" y="76232"/>
                    <a:pt x="2945" y="76285"/>
                  </a:cubicBezTo>
                  <a:cubicBezTo>
                    <a:pt x="2891" y="78266"/>
                    <a:pt x="1821" y="80086"/>
                    <a:pt x="81" y="81076"/>
                  </a:cubicBezTo>
                  <a:cubicBezTo>
                    <a:pt x="27" y="81130"/>
                    <a:pt x="1" y="81183"/>
                    <a:pt x="27" y="81264"/>
                  </a:cubicBezTo>
                  <a:cubicBezTo>
                    <a:pt x="60" y="81297"/>
                    <a:pt x="104" y="81320"/>
                    <a:pt x="145" y="81320"/>
                  </a:cubicBezTo>
                  <a:cubicBezTo>
                    <a:pt x="170" y="81320"/>
                    <a:pt x="194" y="81311"/>
                    <a:pt x="215" y="81290"/>
                  </a:cubicBezTo>
                  <a:cubicBezTo>
                    <a:pt x="2008" y="80273"/>
                    <a:pt x="3105" y="78427"/>
                    <a:pt x="3186" y="76366"/>
                  </a:cubicBezTo>
                  <a:cubicBezTo>
                    <a:pt x="5193" y="75322"/>
                    <a:pt x="6424" y="73314"/>
                    <a:pt x="6424" y="71066"/>
                  </a:cubicBezTo>
                  <a:cubicBezTo>
                    <a:pt x="6424" y="68818"/>
                    <a:pt x="5193" y="66784"/>
                    <a:pt x="3186" y="65766"/>
                  </a:cubicBezTo>
                  <a:cubicBezTo>
                    <a:pt x="3105" y="63786"/>
                    <a:pt x="2088" y="61992"/>
                    <a:pt x="402" y="60922"/>
                  </a:cubicBezTo>
                  <a:cubicBezTo>
                    <a:pt x="2088" y="59878"/>
                    <a:pt x="3105" y="58085"/>
                    <a:pt x="3186" y="56104"/>
                  </a:cubicBezTo>
                  <a:cubicBezTo>
                    <a:pt x="5193" y="55060"/>
                    <a:pt x="6424" y="53053"/>
                    <a:pt x="6424" y="50804"/>
                  </a:cubicBezTo>
                  <a:cubicBezTo>
                    <a:pt x="6424" y="48556"/>
                    <a:pt x="5193" y="46522"/>
                    <a:pt x="3186" y="45505"/>
                  </a:cubicBezTo>
                  <a:cubicBezTo>
                    <a:pt x="3159" y="43604"/>
                    <a:pt x="2088" y="41731"/>
                    <a:pt x="402" y="40660"/>
                  </a:cubicBezTo>
                  <a:cubicBezTo>
                    <a:pt x="1901" y="39723"/>
                    <a:pt x="3320" y="37877"/>
                    <a:pt x="3186" y="35816"/>
                  </a:cubicBezTo>
                  <a:cubicBezTo>
                    <a:pt x="5193" y="34799"/>
                    <a:pt x="6424" y="32764"/>
                    <a:pt x="6424" y="30543"/>
                  </a:cubicBezTo>
                  <a:cubicBezTo>
                    <a:pt x="6424" y="28295"/>
                    <a:pt x="5193" y="26260"/>
                    <a:pt x="3186" y="25243"/>
                  </a:cubicBezTo>
                  <a:cubicBezTo>
                    <a:pt x="3105" y="23236"/>
                    <a:pt x="2062" y="21443"/>
                    <a:pt x="402" y="20399"/>
                  </a:cubicBezTo>
                  <a:cubicBezTo>
                    <a:pt x="2088" y="19328"/>
                    <a:pt x="3186" y="17454"/>
                    <a:pt x="3186" y="15608"/>
                  </a:cubicBezTo>
                  <a:cubicBezTo>
                    <a:pt x="3186" y="15608"/>
                    <a:pt x="3186" y="15581"/>
                    <a:pt x="3186" y="15554"/>
                  </a:cubicBezTo>
                  <a:cubicBezTo>
                    <a:pt x="5193" y="14537"/>
                    <a:pt x="6424" y="12503"/>
                    <a:pt x="6424" y="10255"/>
                  </a:cubicBezTo>
                  <a:cubicBezTo>
                    <a:pt x="6424" y="8033"/>
                    <a:pt x="5193" y="5999"/>
                    <a:pt x="3186" y="4982"/>
                  </a:cubicBezTo>
                  <a:lnTo>
                    <a:pt x="3186" y="4955"/>
                  </a:lnTo>
                  <a:cubicBezTo>
                    <a:pt x="3186" y="3028"/>
                    <a:pt x="2008" y="1074"/>
                    <a:pt x="215" y="30"/>
                  </a:cubicBezTo>
                  <a:cubicBezTo>
                    <a:pt x="194" y="10"/>
                    <a:pt x="170" y="1"/>
                    <a:pt x="14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85" name="Google Shape;2985;p125"/>
            <p:cNvSpPr/>
            <p:nvPr/>
          </p:nvSpPr>
          <p:spPr>
            <a:xfrm>
              <a:off x="839675" y="818875"/>
              <a:ext cx="159950" cy="2032875"/>
            </a:xfrm>
            <a:custGeom>
              <a:rect b="b" l="l" r="r" t="t"/>
              <a:pathLst>
                <a:path extrusionOk="0" h="81315" w="6398">
                  <a:moveTo>
                    <a:pt x="122" y="1"/>
                  </a:moveTo>
                  <a:cubicBezTo>
                    <a:pt x="83" y="1"/>
                    <a:pt x="44" y="20"/>
                    <a:pt x="27" y="70"/>
                  </a:cubicBezTo>
                  <a:cubicBezTo>
                    <a:pt x="0" y="70"/>
                    <a:pt x="0" y="97"/>
                    <a:pt x="0" y="124"/>
                  </a:cubicBezTo>
                  <a:cubicBezTo>
                    <a:pt x="0" y="178"/>
                    <a:pt x="27" y="204"/>
                    <a:pt x="54" y="231"/>
                  </a:cubicBezTo>
                  <a:cubicBezTo>
                    <a:pt x="1794" y="1248"/>
                    <a:pt x="2971" y="3175"/>
                    <a:pt x="2918" y="5022"/>
                  </a:cubicBezTo>
                  <a:cubicBezTo>
                    <a:pt x="2918" y="5076"/>
                    <a:pt x="2945" y="5129"/>
                    <a:pt x="2998" y="5156"/>
                  </a:cubicBezTo>
                  <a:cubicBezTo>
                    <a:pt x="4925" y="6119"/>
                    <a:pt x="6156" y="8073"/>
                    <a:pt x="6156" y="10268"/>
                  </a:cubicBezTo>
                  <a:cubicBezTo>
                    <a:pt x="6156" y="12436"/>
                    <a:pt x="4925" y="14390"/>
                    <a:pt x="2998" y="15354"/>
                  </a:cubicBezTo>
                  <a:cubicBezTo>
                    <a:pt x="2945" y="15380"/>
                    <a:pt x="2918" y="15434"/>
                    <a:pt x="2918" y="15487"/>
                  </a:cubicBezTo>
                  <a:cubicBezTo>
                    <a:pt x="2971" y="17334"/>
                    <a:pt x="1847" y="19235"/>
                    <a:pt x="81" y="20278"/>
                  </a:cubicBezTo>
                  <a:cubicBezTo>
                    <a:pt x="54" y="20278"/>
                    <a:pt x="27" y="20305"/>
                    <a:pt x="0" y="20359"/>
                  </a:cubicBezTo>
                  <a:cubicBezTo>
                    <a:pt x="0" y="20412"/>
                    <a:pt x="27" y="20466"/>
                    <a:pt x="54" y="20493"/>
                  </a:cubicBezTo>
                  <a:cubicBezTo>
                    <a:pt x="1794" y="21510"/>
                    <a:pt x="2864" y="23303"/>
                    <a:pt x="2918" y="25310"/>
                  </a:cubicBezTo>
                  <a:cubicBezTo>
                    <a:pt x="2918" y="25364"/>
                    <a:pt x="2945" y="25391"/>
                    <a:pt x="2998" y="25417"/>
                  </a:cubicBezTo>
                  <a:cubicBezTo>
                    <a:pt x="4925" y="26381"/>
                    <a:pt x="6156" y="28362"/>
                    <a:pt x="6156" y="30530"/>
                  </a:cubicBezTo>
                  <a:cubicBezTo>
                    <a:pt x="6156" y="32698"/>
                    <a:pt x="4925" y="34652"/>
                    <a:pt x="2998" y="35642"/>
                  </a:cubicBezTo>
                  <a:cubicBezTo>
                    <a:pt x="2945" y="35642"/>
                    <a:pt x="2918" y="35695"/>
                    <a:pt x="2918" y="35749"/>
                  </a:cubicBezTo>
                  <a:cubicBezTo>
                    <a:pt x="3078" y="37837"/>
                    <a:pt x="1606" y="39630"/>
                    <a:pt x="81" y="40540"/>
                  </a:cubicBezTo>
                  <a:cubicBezTo>
                    <a:pt x="54" y="40540"/>
                    <a:pt x="27" y="40594"/>
                    <a:pt x="0" y="40620"/>
                  </a:cubicBezTo>
                  <a:cubicBezTo>
                    <a:pt x="0" y="40674"/>
                    <a:pt x="27" y="40727"/>
                    <a:pt x="54" y="40754"/>
                  </a:cubicBezTo>
                  <a:cubicBezTo>
                    <a:pt x="1794" y="41771"/>
                    <a:pt x="2918" y="43645"/>
                    <a:pt x="2918" y="45545"/>
                  </a:cubicBezTo>
                  <a:cubicBezTo>
                    <a:pt x="2918" y="45545"/>
                    <a:pt x="2918" y="45545"/>
                    <a:pt x="2918" y="45572"/>
                  </a:cubicBezTo>
                  <a:cubicBezTo>
                    <a:pt x="2918" y="45626"/>
                    <a:pt x="2945" y="45652"/>
                    <a:pt x="2998" y="45679"/>
                  </a:cubicBezTo>
                  <a:cubicBezTo>
                    <a:pt x="4925" y="46669"/>
                    <a:pt x="6156" y="48623"/>
                    <a:pt x="6156" y="50791"/>
                  </a:cubicBezTo>
                  <a:cubicBezTo>
                    <a:pt x="6156" y="52959"/>
                    <a:pt x="4925" y="54913"/>
                    <a:pt x="2998" y="55904"/>
                  </a:cubicBezTo>
                  <a:cubicBezTo>
                    <a:pt x="2945" y="55930"/>
                    <a:pt x="2918" y="55957"/>
                    <a:pt x="2918" y="56011"/>
                  </a:cubicBezTo>
                  <a:cubicBezTo>
                    <a:pt x="2864" y="57991"/>
                    <a:pt x="1820" y="59785"/>
                    <a:pt x="81" y="60802"/>
                  </a:cubicBezTo>
                  <a:cubicBezTo>
                    <a:pt x="54" y="60828"/>
                    <a:pt x="27" y="60855"/>
                    <a:pt x="0" y="60882"/>
                  </a:cubicBezTo>
                  <a:cubicBezTo>
                    <a:pt x="0" y="60935"/>
                    <a:pt x="27" y="60989"/>
                    <a:pt x="54" y="61016"/>
                  </a:cubicBezTo>
                  <a:cubicBezTo>
                    <a:pt x="1794" y="62033"/>
                    <a:pt x="2864" y="63826"/>
                    <a:pt x="2918" y="65834"/>
                  </a:cubicBezTo>
                  <a:cubicBezTo>
                    <a:pt x="2918" y="65887"/>
                    <a:pt x="2945" y="65914"/>
                    <a:pt x="2998" y="65941"/>
                  </a:cubicBezTo>
                  <a:cubicBezTo>
                    <a:pt x="4925" y="66931"/>
                    <a:pt x="6156" y="68885"/>
                    <a:pt x="6156" y="71053"/>
                  </a:cubicBezTo>
                  <a:cubicBezTo>
                    <a:pt x="6156" y="73221"/>
                    <a:pt x="4925" y="75175"/>
                    <a:pt x="2998" y="76165"/>
                  </a:cubicBezTo>
                  <a:cubicBezTo>
                    <a:pt x="2945" y="76192"/>
                    <a:pt x="2918" y="76219"/>
                    <a:pt x="2918" y="76272"/>
                  </a:cubicBezTo>
                  <a:cubicBezTo>
                    <a:pt x="2864" y="78280"/>
                    <a:pt x="1794" y="80073"/>
                    <a:pt x="81" y="81090"/>
                  </a:cubicBezTo>
                  <a:cubicBezTo>
                    <a:pt x="0" y="81117"/>
                    <a:pt x="0" y="81197"/>
                    <a:pt x="27" y="81251"/>
                  </a:cubicBezTo>
                  <a:cubicBezTo>
                    <a:pt x="47" y="81290"/>
                    <a:pt x="95" y="81315"/>
                    <a:pt x="140" y="81315"/>
                  </a:cubicBezTo>
                  <a:cubicBezTo>
                    <a:pt x="157" y="81315"/>
                    <a:pt x="173" y="81311"/>
                    <a:pt x="188" y="81304"/>
                  </a:cubicBezTo>
                  <a:cubicBezTo>
                    <a:pt x="1981" y="80260"/>
                    <a:pt x="3105" y="78413"/>
                    <a:pt x="3159" y="76352"/>
                  </a:cubicBezTo>
                  <a:cubicBezTo>
                    <a:pt x="5166" y="75309"/>
                    <a:pt x="6397" y="73301"/>
                    <a:pt x="6397" y="71053"/>
                  </a:cubicBezTo>
                  <a:cubicBezTo>
                    <a:pt x="6397" y="68805"/>
                    <a:pt x="5166" y="66797"/>
                    <a:pt x="3159" y="65753"/>
                  </a:cubicBezTo>
                  <a:cubicBezTo>
                    <a:pt x="3105" y="63773"/>
                    <a:pt x="2061" y="61979"/>
                    <a:pt x="375" y="60909"/>
                  </a:cubicBezTo>
                  <a:cubicBezTo>
                    <a:pt x="2061" y="59865"/>
                    <a:pt x="3105" y="58072"/>
                    <a:pt x="3159" y="56091"/>
                  </a:cubicBezTo>
                  <a:cubicBezTo>
                    <a:pt x="5166" y="55047"/>
                    <a:pt x="6397" y="53040"/>
                    <a:pt x="6397" y="50791"/>
                  </a:cubicBezTo>
                  <a:cubicBezTo>
                    <a:pt x="6397" y="48543"/>
                    <a:pt x="5166" y="46536"/>
                    <a:pt x="3159" y="45492"/>
                  </a:cubicBezTo>
                  <a:cubicBezTo>
                    <a:pt x="3159" y="43591"/>
                    <a:pt x="2061" y="41718"/>
                    <a:pt x="375" y="40647"/>
                  </a:cubicBezTo>
                  <a:cubicBezTo>
                    <a:pt x="1901" y="39710"/>
                    <a:pt x="3292" y="37890"/>
                    <a:pt x="3185" y="35829"/>
                  </a:cubicBezTo>
                  <a:cubicBezTo>
                    <a:pt x="5166" y="34785"/>
                    <a:pt x="6397" y="32751"/>
                    <a:pt x="6397" y="30530"/>
                  </a:cubicBezTo>
                  <a:cubicBezTo>
                    <a:pt x="6397" y="28281"/>
                    <a:pt x="5166" y="26247"/>
                    <a:pt x="3159" y="25230"/>
                  </a:cubicBezTo>
                  <a:cubicBezTo>
                    <a:pt x="3078" y="23223"/>
                    <a:pt x="2035" y="21429"/>
                    <a:pt x="375" y="20386"/>
                  </a:cubicBezTo>
                  <a:cubicBezTo>
                    <a:pt x="2061" y="19315"/>
                    <a:pt x="3159" y="17441"/>
                    <a:pt x="3159" y="15595"/>
                  </a:cubicBezTo>
                  <a:cubicBezTo>
                    <a:pt x="3159" y="15595"/>
                    <a:pt x="3159" y="15568"/>
                    <a:pt x="3159" y="15541"/>
                  </a:cubicBezTo>
                  <a:cubicBezTo>
                    <a:pt x="5166" y="14524"/>
                    <a:pt x="6397" y="12490"/>
                    <a:pt x="6397" y="10268"/>
                  </a:cubicBezTo>
                  <a:cubicBezTo>
                    <a:pt x="6397" y="8020"/>
                    <a:pt x="5166" y="5986"/>
                    <a:pt x="3159" y="4969"/>
                  </a:cubicBezTo>
                  <a:lnTo>
                    <a:pt x="3159" y="4942"/>
                  </a:lnTo>
                  <a:cubicBezTo>
                    <a:pt x="3159" y="3041"/>
                    <a:pt x="1981" y="1061"/>
                    <a:pt x="188" y="17"/>
                  </a:cubicBezTo>
                  <a:cubicBezTo>
                    <a:pt x="168" y="7"/>
                    <a:pt x="145" y="1"/>
                    <a:pt x="12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86" name="Google Shape;2986;p125"/>
            <p:cNvSpPr/>
            <p:nvPr/>
          </p:nvSpPr>
          <p:spPr>
            <a:xfrm>
              <a:off x="685775" y="566950"/>
              <a:ext cx="159950" cy="2033000"/>
            </a:xfrm>
            <a:custGeom>
              <a:rect b="b" l="l" r="r" t="t"/>
              <a:pathLst>
                <a:path extrusionOk="0" h="81320" w="6398">
                  <a:moveTo>
                    <a:pt x="119" y="1"/>
                  </a:moveTo>
                  <a:cubicBezTo>
                    <a:pt x="81" y="1"/>
                    <a:pt x="44" y="24"/>
                    <a:pt x="27" y="57"/>
                  </a:cubicBezTo>
                  <a:cubicBezTo>
                    <a:pt x="27" y="84"/>
                    <a:pt x="0" y="110"/>
                    <a:pt x="0" y="137"/>
                  </a:cubicBezTo>
                  <a:cubicBezTo>
                    <a:pt x="0" y="164"/>
                    <a:pt x="27" y="217"/>
                    <a:pt x="81" y="244"/>
                  </a:cubicBezTo>
                  <a:cubicBezTo>
                    <a:pt x="1820" y="1261"/>
                    <a:pt x="2944" y="3188"/>
                    <a:pt x="2918" y="5035"/>
                  </a:cubicBezTo>
                  <a:cubicBezTo>
                    <a:pt x="2918" y="5089"/>
                    <a:pt x="2944" y="5142"/>
                    <a:pt x="2998" y="5169"/>
                  </a:cubicBezTo>
                  <a:cubicBezTo>
                    <a:pt x="4952" y="6133"/>
                    <a:pt x="6156" y="8086"/>
                    <a:pt x="6156" y="10255"/>
                  </a:cubicBezTo>
                  <a:cubicBezTo>
                    <a:pt x="6156" y="12449"/>
                    <a:pt x="4952" y="14403"/>
                    <a:pt x="2998" y="15367"/>
                  </a:cubicBezTo>
                  <a:cubicBezTo>
                    <a:pt x="2944" y="15394"/>
                    <a:pt x="2918" y="15447"/>
                    <a:pt x="2918" y="15501"/>
                  </a:cubicBezTo>
                  <a:cubicBezTo>
                    <a:pt x="2998" y="17347"/>
                    <a:pt x="1847" y="19248"/>
                    <a:pt x="81" y="20292"/>
                  </a:cubicBezTo>
                  <a:cubicBezTo>
                    <a:pt x="54" y="20292"/>
                    <a:pt x="27" y="20318"/>
                    <a:pt x="27" y="20372"/>
                  </a:cubicBezTo>
                  <a:cubicBezTo>
                    <a:pt x="0" y="20425"/>
                    <a:pt x="27" y="20479"/>
                    <a:pt x="81" y="20506"/>
                  </a:cubicBezTo>
                  <a:cubicBezTo>
                    <a:pt x="1794" y="21496"/>
                    <a:pt x="2864" y="23316"/>
                    <a:pt x="2918" y="25324"/>
                  </a:cubicBezTo>
                  <a:cubicBezTo>
                    <a:pt x="2918" y="25350"/>
                    <a:pt x="2944" y="25404"/>
                    <a:pt x="2998" y="25431"/>
                  </a:cubicBezTo>
                  <a:cubicBezTo>
                    <a:pt x="4952" y="26394"/>
                    <a:pt x="6156" y="28348"/>
                    <a:pt x="6156" y="30543"/>
                  </a:cubicBezTo>
                  <a:cubicBezTo>
                    <a:pt x="6156" y="32711"/>
                    <a:pt x="4952" y="34665"/>
                    <a:pt x="2998" y="35628"/>
                  </a:cubicBezTo>
                  <a:cubicBezTo>
                    <a:pt x="2944" y="35655"/>
                    <a:pt x="2918" y="35709"/>
                    <a:pt x="2918" y="35762"/>
                  </a:cubicBezTo>
                  <a:cubicBezTo>
                    <a:pt x="3078" y="37823"/>
                    <a:pt x="1633" y="39643"/>
                    <a:pt x="81" y="40553"/>
                  </a:cubicBezTo>
                  <a:cubicBezTo>
                    <a:pt x="54" y="40553"/>
                    <a:pt x="27" y="40580"/>
                    <a:pt x="27" y="40633"/>
                  </a:cubicBezTo>
                  <a:cubicBezTo>
                    <a:pt x="0" y="40687"/>
                    <a:pt x="27" y="40741"/>
                    <a:pt x="81" y="40767"/>
                  </a:cubicBezTo>
                  <a:cubicBezTo>
                    <a:pt x="1820" y="41784"/>
                    <a:pt x="2918" y="43658"/>
                    <a:pt x="2918" y="45532"/>
                  </a:cubicBezTo>
                  <a:cubicBezTo>
                    <a:pt x="2918" y="45558"/>
                    <a:pt x="2918" y="45558"/>
                    <a:pt x="2918" y="45585"/>
                  </a:cubicBezTo>
                  <a:cubicBezTo>
                    <a:pt x="2918" y="45612"/>
                    <a:pt x="2944" y="45665"/>
                    <a:pt x="2998" y="45692"/>
                  </a:cubicBezTo>
                  <a:cubicBezTo>
                    <a:pt x="4952" y="46656"/>
                    <a:pt x="6156" y="48636"/>
                    <a:pt x="6156" y="50804"/>
                  </a:cubicBezTo>
                  <a:cubicBezTo>
                    <a:pt x="6156" y="52972"/>
                    <a:pt x="4952" y="54926"/>
                    <a:pt x="2998" y="55917"/>
                  </a:cubicBezTo>
                  <a:cubicBezTo>
                    <a:pt x="2944" y="55917"/>
                    <a:pt x="2918" y="55970"/>
                    <a:pt x="2918" y="56024"/>
                  </a:cubicBezTo>
                  <a:cubicBezTo>
                    <a:pt x="2891" y="58004"/>
                    <a:pt x="1820" y="59798"/>
                    <a:pt x="81" y="60815"/>
                  </a:cubicBezTo>
                  <a:cubicBezTo>
                    <a:pt x="54" y="60815"/>
                    <a:pt x="27" y="60868"/>
                    <a:pt x="27" y="60895"/>
                  </a:cubicBezTo>
                  <a:cubicBezTo>
                    <a:pt x="0" y="60949"/>
                    <a:pt x="27" y="61002"/>
                    <a:pt x="81" y="61029"/>
                  </a:cubicBezTo>
                  <a:cubicBezTo>
                    <a:pt x="1820" y="62046"/>
                    <a:pt x="2891" y="63839"/>
                    <a:pt x="2918" y="65847"/>
                  </a:cubicBezTo>
                  <a:cubicBezTo>
                    <a:pt x="2918" y="65900"/>
                    <a:pt x="2944" y="65927"/>
                    <a:pt x="2998" y="65954"/>
                  </a:cubicBezTo>
                  <a:cubicBezTo>
                    <a:pt x="4952" y="66944"/>
                    <a:pt x="6156" y="68898"/>
                    <a:pt x="6156" y="71066"/>
                  </a:cubicBezTo>
                  <a:cubicBezTo>
                    <a:pt x="6156" y="73234"/>
                    <a:pt x="4952" y="75188"/>
                    <a:pt x="2998" y="76178"/>
                  </a:cubicBezTo>
                  <a:cubicBezTo>
                    <a:pt x="2944" y="76178"/>
                    <a:pt x="2918" y="76232"/>
                    <a:pt x="2918" y="76285"/>
                  </a:cubicBezTo>
                  <a:cubicBezTo>
                    <a:pt x="2891" y="78293"/>
                    <a:pt x="1820" y="80086"/>
                    <a:pt x="81" y="81076"/>
                  </a:cubicBezTo>
                  <a:cubicBezTo>
                    <a:pt x="27" y="81130"/>
                    <a:pt x="0" y="81183"/>
                    <a:pt x="27" y="81264"/>
                  </a:cubicBezTo>
                  <a:cubicBezTo>
                    <a:pt x="60" y="81297"/>
                    <a:pt x="93" y="81320"/>
                    <a:pt x="133" y="81320"/>
                  </a:cubicBezTo>
                  <a:cubicBezTo>
                    <a:pt x="157" y="81320"/>
                    <a:pt x="184" y="81311"/>
                    <a:pt x="214" y="81290"/>
                  </a:cubicBezTo>
                  <a:cubicBezTo>
                    <a:pt x="2008" y="80273"/>
                    <a:pt x="3105" y="78427"/>
                    <a:pt x="3185" y="76366"/>
                  </a:cubicBezTo>
                  <a:cubicBezTo>
                    <a:pt x="5166" y="75322"/>
                    <a:pt x="6397" y="73314"/>
                    <a:pt x="6397" y="71066"/>
                  </a:cubicBezTo>
                  <a:cubicBezTo>
                    <a:pt x="6397" y="68818"/>
                    <a:pt x="5166" y="66784"/>
                    <a:pt x="3185" y="65766"/>
                  </a:cubicBezTo>
                  <a:cubicBezTo>
                    <a:pt x="3105" y="63786"/>
                    <a:pt x="2061" y="61992"/>
                    <a:pt x="375" y="60922"/>
                  </a:cubicBezTo>
                  <a:cubicBezTo>
                    <a:pt x="2061" y="59878"/>
                    <a:pt x="3105" y="58085"/>
                    <a:pt x="3185" y="56104"/>
                  </a:cubicBezTo>
                  <a:cubicBezTo>
                    <a:pt x="5166" y="55060"/>
                    <a:pt x="6397" y="53053"/>
                    <a:pt x="6397" y="50804"/>
                  </a:cubicBezTo>
                  <a:cubicBezTo>
                    <a:pt x="6397" y="48556"/>
                    <a:pt x="5166" y="46522"/>
                    <a:pt x="3185" y="45505"/>
                  </a:cubicBezTo>
                  <a:cubicBezTo>
                    <a:pt x="3159" y="43604"/>
                    <a:pt x="2088" y="41731"/>
                    <a:pt x="375" y="40660"/>
                  </a:cubicBezTo>
                  <a:cubicBezTo>
                    <a:pt x="1901" y="39723"/>
                    <a:pt x="3292" y="37903"/>
                    <a:pt x="3185" y="35816"/>
                  </a:cubicBezTo>
                  <a:cubicBezTo>
                    <a:pt x="5166" y="34799"/>
                    <a:pt x="6397" y="32764"/>
                    <a:pt x="6397" y="30543"/>
                  </a:cubicBezTo>
                  <a:cubicBezTo>
                    <a:pt x="6397" y="28295"/>
                    <a:pt x="5166" y="26260"/>
                    <a:pt x="3185" y="25243"/>
                  </a:cubicBezTo>
                  <a:cubicBezTo>
                    <a:pt x="3078" y="23236"/>
                    <a:pt x="2061" y="21443"/>
                    <a:pt x="375" y="20399"/>
                  </a:cubicBezTo>
                  <a:cubicBezTo>
                    <a:pt x="2088" y="19328"/>
                    <a:pt x="3185" y="17401"/>
                    <a:pt x="3185" y="15554"/>
                  </a:cubicBezTo>
                  <a:cubicBezTo>
                    <a:pt x="5166" y="14537"/>
                    <a:pt x="6397" y="12503"/>
                    <a:pt x="6397" y="10255"/>
                  </a:cubicBezTo>
                  <a:cubicBezTo>
                    <a:pt x="6397" y="8033"/>
                    <a:pt x="5166" y="5999"/>
                    <a:pt x="3185" y="4982"/>
                  </a:cubicBezTo>
                  <a:lnTo>
                    <a:pt x="3185" y="4955"/>
                  </a:lnTo>
                  <a:cubicBezTo>
                    <a:pt x="3185" y="3028"/>
                    <a:pt x="1981" y="1074"/>
                    <a:pt x="188" y="30"/>
                  </a:cubicBezTo>
                  <a:cubicBezTo>
                    <a:pt x="167" y="10"/>
                    <a:pt x="143" y="1"/>
                    <a:pt x="11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87" name="Google Shape;2987;p125"/>
            <p:cNvSpPr/>
            <p:nvPr/>
          </p:nvSpPr>
          <p:spPr>
            <a:xfrm>
              <a:off x="531875" y="818875"/>
              <a:ext cx="160600" cy="2032875"/>
            </a:xfrm>
            <a:custGeom>
              <a:rect b="b" l="l" r="r" t="t"/>
              <a:pathLst>
                <a:path extrusionOk="0" h="81315" w="6424">
                  <a:moveTo>
                    <a:pt x="147" y="1"/>
                  </a:moveTo>
                  <a:cubicBezTo>
                    <a:pt x="106" y="1"/>
                    <a:pt x="61" y="20"/>
                    <a:pt x="27" y="70"/>
                  </a:cubicBezTo>
                  <a:cubicBezTo>
                    <a:pt x="27" y="70"/>
                    <a:pt x="27" y="97"/>
                    <a:pt x="27" y="124"/>
                  </a:cubicBezTo>
                  <a:cubicBezTo>
                    <a:pt x="27" y="178"/>
                    <a:pt x="54" y="204"/>
                    <a:pt x="80" y="231"/>
                  </a:cubicBezTo>
                  <a:cubicBezTo>
                    <a:pt x="1820" y="1248"/>
                    <a:pt x="2971" y="3175"/>
                    <a:pt x="2944" y="5022"/>
                  </a:cubicBezTo>
                  <a:cubicBezTo>
                    <a:pt x="2944" y="5076"/>
                    <a:pt x="2971" y="5129"/>
                    <a:pt x="2998" y="5156"/>
                  </a:cubicBezTo>
                  <a:cubicBezTo>
                    <a:pt x="4952" y="6119"/>
                    <a:pt x="6156" y="8073"/>
                    <a:pt x="6156" y="10268"/>
                  </a:cubicBezTo>
                  <a:cubicBezTo>
                    <a:pt x="6156" y="12436"/>
                    <a:pt x="4952" y="14390"/>
                    <a:pt x="2998" y="15354"/>
                  </a:cubicBezTo>
                  <a:cubicBezTo>
                    <a:pt x="2971" y="15380"/>
                    <a:pt x="2944" y="15461"/>
                    <a:pt x="2944" y="15487"/>
                  </a:cubicBezTo>
                  <a:cubicBezTo>
                    <a:pt x="2998" y="17334"/>
                    <a:pt x="1847" y="19235"/>
                    <a:pt x="107" y="20278"/>
                  </a:cubicBezTo>
                  <a:cubicBezTo>
                    <a:pt x="54" y="20278"/>
                    <a:pt x="27" y="20305"/>
                    <a:pt x="27" y="20359"/>
                  </a:cubicBezTo>
                  <a:cubicBezTo>
                    <a:pt x="0" y="20412"/>
                    <a:pt x="27" y="20466"/>
                    <a:pt x="80" y="20493"/>
                  </a:cubicBezTo>
                  <a:cubicBezTo>
                    <a:pt x="1793" y="21510"/>
                    <a:pt x="2864" y="23303"/>
                    <a:pt x="2944" y="25310"/>
                  </a:cubicBezTo>
                  <a:cubicBezTo>
                    <a:pt x="2944" y="25364"/>
                    <a:pt x="2971" y="25391"/>
                    <a:pt x="2998" y="25417"/>
                  </a:cubicBezTo>
                  <a:cubicBezTo>
                    <a:pt x="4952" y="26381"/>
                    <a:pt x="6156" y="28362"/>
                    <a:pt x="6156" y="30530"/>
                  </a:cubicBezTo>
                  <a:cubicBezTo>
                    <a:pt x="6156" y="32698"/>
                    <a:pt x="4952" y="34652"/>
                    <a:pt x="2998" y="35642"/>
                  </a:cubicBezTo>
                  <a:cubicBezTo>
                    <a:pt x="2971" y="35642"/>
                    <a:pt x="2944" y="35695"/>
                    <a:pt x="2944" y="35749"/>
                  </a:cubicBezTo>
                  <a:cubicBezTo>
                    <a:pt x="3105" y="37837"/>
                    <a:pt x="1633" y="39630"/>
                    <a:pt x="107" y="40540"/>
                  </a:cubicBezTo>
                  <a:cubicBezTo>
                    <a:pt x="54" y="40540"/>
                    <a:pt x="27" y="40594"/>
                    <a:pt x="27" y="40620"/>
                  </a:cubicBezTo>
                  <a:cubicBezTo>
                    <a:pt x="0" y="40674"/>
                    <a:pt x="27" y="40727"/>
                    <a:pt x="80" y="40754"/>
                  </a:cubicBezTo>
                  <a:cubicBezTo>
                    <a:pt x="1820" y="41771"/>
                    <a:pt x="2944" y="43645"/>
                    <a:pt x="2944" y="45545"/>
                  </a:cubicBezTo>
                  <a:cubicBezTo>
                    <a:pt x="2944" y="45545"/>
                    <a:pt x="2944" y="45545"/>
                    <a:pt x="2944" y="45572"/>
                  </a:cubicBezTo>
                  <a:cubicBezTo>
                    <a:pt x="2944" y="45626"/>
                    <a:pt x="2971" y="45652"/>
                    <a:pt x="2998" y="45679"/>
                  </a:cubicBezTo>
                  <a:cubicBezTo>
                    <a:pt x="4952" y="46669"/>
                    <a:pt x="6156" y="48623"/>
                    <a:pt x="6156" y="50791"/>
                  </a:cubicBezTo>
                  <a:cubicBezTo>
                    <a:pt x="6156" y="52959"/>
                    <a:pt x="4952" y="54913"/>
                    <a:pt x="2998" y="55904"/>
                  </a:cubicBezTo>
                  <a:cubicBezTo>
                    <a:pt x="2971" y="55930"/>
                    <a:pt x="2944" y="55957"/>
                    <a:pt x="2944" y="56011"/>
                  </a:cubicBezTo>
                  <a:cubicBezTo>
                    <a:pt x="2891" y="57991"/>
                    <a:pt x="1820" y="59785"/>
                    <a:pt x="107" y="60802"/>
                  </a:cubicBezTo>
                  <a:cubicBezTo>
                    <a:pt x="54" y="60828"/>
                    <a:pt x="27" y="60855"/>
                    <a:pt x="27" y="60882"/>
                  </a:cubicBezTo>
                  <a:cubicBezTo>
                    <a:pt x="0" y="60935"/>
                    <a:pt x="27" y="60989"/>
                    <a:pt x="80" y="61016"/>
                  </a:cubicBezTo>
                  <a:cubicBezTo>
                    <a:pt x="1820" y="62033"/>
                    <a:pt x="2891" y="63826"/>
                    <a:pt x="2944" y="65834"/>
                  </a:cubicBezTo>
                  <a:cubicBezTo>
                    <a:pt x="2944" y="65887"/>
                    <a:pt x="2971" y="65914"/>
                    <a:pt x="2998" y="65941"/>
                  </a:cubicBezTo>
                  <a:cubicBezTo>
                    <a:pt x="4952" y="66931"/>
                    <a:pt x="6156" y="68885"/>
                    <a:pt x="6156" y="71053"/>
                  </a:cubicBezTo>
                  <a:cubicBezTo>
                    <a:pt x="6156" y="73221"/>
                    <a:pt x="4952" y="75175"/>
                    <a:pt x="2998" y="76165"/>
                  </a:cubicBezTo>
                  <a:cubicBezTo>
                    <a:pt x="2971" y="76192"/>
                    <a:pt x="2944" y="76219"/>
                    <a:pt x="2944" y="76272"/>
                  </a:cubicBezTo>
                  <a:cubicBezTo>
                    <a:pt x="2891" y="78280"/>
                    <a:pt x="1820" y="80073"/>
                    <a:pt x="80" y="81090"/>
                  </a:cubicBezTo>
                  <a:cubicBezTo>
                    <a:pt x="27" y="81117"/>
                    <a:pt x="0" y="81197"/>
                    <a:pt x="54" y="81251"/>
                  </a:cubicBezTo>
                  <a:cubicBezTo>
                    <a:pt x="73" y="81290"/>
                    <a:pt x="122" y="81315"/>
                    <a:pt x="167" y="81315"/>
                  </a:cubicBezTo>
                  <a:cubicBezTo>
                    <a:pt x="184" y="81315"/>
                    <a:pt x="200" y="81311"/>
                    <a:pt x="214" y="81304"/>
                  </a:cubicBezTo>
                  <a:cubicBezTo>
                    <a:pt x="2008" y="80260"/>
                    <a:pt x="3105" y="78413"/>
                    <a:pt x="3185" y="76352"/>
                  </a:cubicBezTo>
                  <a:cubicBezTo>
                    <a:pt x="5193" y="75309"/>
                    <a:pt x="6424" y="73301"/>
                    <a:pt x="6424" y="71053"/>
                  </a:cubicBezTo>
                  <a:cubicBezTo>
                    <a:pt x="6424" y="68805"/>
                    <a:pt x="5193" y="66797"/>
                    <a:pt x="3185" y="65753"/>
                  </a:cubicBezTo>
                  <a:cubicBezTo>
                    <a:pt x="3105" y="63773"/>
                    <a:pt x="2088" y="61979"/>
                    <a:pt x="402" y="60909"/>
                  </a:cubicBezTo>
                  <a:cubicBezTo>
                    <a:pt x="2088" y="59865"/>
                    <a:pt x="3105" y="58072"/>
                    <a:pt x="3185" y="56091"/>
                  </a:cubicBezTo>
                  <a:cubicBezTo>
                    <a:pt x="5193" y="55047"/>
                    <a:pt x="6424" y="53040"/>
                    <a:pt x="6424" y="50791"/>
                  </a:cubicBezTo>
                  <a:cubicBezTo>
                    <a:pt x="6424" y="48543"/>
                    <a:pt x="5193" y="46536"/>
                    <a:pt x="3185" y="45492"/>
                  </a:cubicBezTo>
                  <a:cubicBezTo>
                    <a:pt x="3185" y="43591"/>
                    <a:pt x="2088" y="41718"/>
                    <a:pt x="402" y="40647"/>
                  </a:cubicBezTo>
                  <a:cubicBezTo>
                    <a:pt x="1900" y="39710"/>
                    <a:pt x="3319" y="37890"/>
                    <a:pt x="3185" y="35829"/>
                  </a:cubicBezTo>
                  <a:cubicBezTo>
                    <a:pt x="5193" y="34785"/>
                    <a:pt x="6424" y="32751"/>
                    <a:pt x="6424" y="30530"/>
                  </a:cubicBezTo>
                  <a:cubicBezTo>
                    <a:pt x="6424" y="28281"/>
                    <a:pt x="5193" y="26247"/>
                    <a:pt x="3185" y="25230"/>
                  </a:cubicBezTo>
                  <a:cubicBezTo>
                    <a:pt x="3105" y="23223"/>
                    <a:pt x="2061" y="21429"/>
                    <a:pt x="402" y="20386"/>
                  </a:cubicBezTo>
                  <a:cubicBezTo>
                    <a:pt x="2088" y="19315"/>
                    <a:pt x="3185" y="17441"/>
                    <a:pt x="3185" y="15595"/>
                  </a:cubicBezTo>
                  <a:cubicBezTo>
                    <a:pt x="3185" y="15595"/>
                    <a:pt x="3185" y="15568"/>
                    <a:pt x="3185" y="15541"/>
                  </a:cubicBezTo>
                  <a:cubicBezTo>
                    <a:pt x="5193" y="14524"/>
                    <a:pt x="6424" y="12490"/>
                    <a:pt x="6424" y="10268"/>
                  </a:cubicBezTo>
                  <a:cubicBezTo>
                    <a:pt x="6424" y="8020"/>
                    <a:pt x="5193" y="5986"/>
                    <a:pt x="3185" y="4969"/>
                  </a:cubicBezTo>
                  <a:lnTo>
                    <a:pt x="3185" y="4942"/>
                  </a:lnTo>
                  <a:cubicBezTo>
                    <a:pt x="3185" y="3041"/>
                    <a:pt x="2008" y="1061"/>
                    <a:pt x="214" y="17"/>
                  </a:cubicBezTo>
                  <a:cubicBezTo>
                    <a:pt x="195" y="7"/>
                    <a:pt x="171" y="1"/>
                    <a:pt x="14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88" name="Google Shape;2988;p125"/>
            <p:cNvSpPr/>
            <p:nvPr/>
          </p:nvSpPr>
          <p:spPr>
            <a:xfrm>
              <a:off x="378625" y="566950"/>
              <a:ext cx="159950" cy="2033000"/>
            </a:xfrm>
            <a:custGeom>
              <a:rect b="b" l="l" r="r" t="t"/>
              <a:pathLst>
                <a:path extrusionOk="0" h="81320" w="6398">
                  <a:moveTo>
                    <a:pt x="120" y="1"/>
                  </a:moveTo>
                  <a:cubicBezTo>
                    <a:pt x="81" y="1"/>
                    <a:pt x="44" y="24"/>
                    <a:pt x="28" y="57"/>
                  </a:cubicBezTo>
                  <a:cubicBezTo>
                    <a:pt x="1" y="84"/>
                    <a:pt x="1" y="110"/>
                    <a:pt x="1" y="137"/>
                  </a:cubicBezTo>
                  <a:cubicBezTo>
                    <a:pt x="1" y="164"/>
                    <a:pt x="28" y="217"/>
                    <a:pt x="54" y="244"/>
                  </a:cubicBezTo>
                  <a:cubicBezTo>
                    <a:pt x="1821" y="1261"/>
                    <a:pt x="2972" y="3188"/>
                    <a:pt x="2918" y="5035"/>
                  </a:cubicBezTo>
                  <a:cubicBezTo>
                    <a:pt x="2918" y="5116"/>
                    <a:pt x="2945" y="5142"/>
                    <a:pt x="2999" y="5169"/>
                  </a:cubicBezTo>
                  <a:cubicBezTo>
                    <a:pt x="4952" y="6133"/>
                    <a:pt x="6157" y="8086"/>
                    <a:pt x="6157" y="10255"/>
                  </a:cubicBezTo>
                  <a:cubicBezTo>
                    <a:pt x="6157" y="12449"/>
                    <a:pt x="4952" y="14403"/>
                    <a:pt x="2999" y="15367"/>
                  </a:cubicBezTo>
                  <a:cubicBezTo>
                    <a:pt x="2945" y="15394"/>
                    <a:pt x="2918" y="15447"/>
                    <a:pt x="2918" y="15501"/>
                  </a:cubicBezTo>
                  <a:cubicBezTo>
                    <a:pt x="2972" y="17347"/>
                    <a:pt x="1848" y="19248"/>
                    <a:pt x="81" y="20292"/>
                  </a:cubicBezTo>
                  <a:cubicBezTo>
                    <a:pt x="54" y="20292"/>
                    <a:pt x="28" y="20318"/>
                    <a:pt x="1" y="20372"/>
                  </a:cubicBezTo>
                  <a:cubicBezTo>
                    <a:pt x="1" y="20425"/>
                    <a:pt x="28" y="20479"/>
                    <a:pt x="54" y="20506"/>
                  </a:cubicBezTo>
                  <a:cubicBezTo>
                    <a:pt x="1794" y="21496"/>
                    <a:pt x="2865" y="23316"/>
                    <a:pt x="2918" y="25324"/>
                  </a:cubicBezTo>
                  <a:cubicBezTo>
                    <a:pt x="2918" y="25350"/>
                    <a:pt x="2945" y="25404"/>
                    <a:pt x="2999" y="25431"/>
                  </a:cubicBezTo>
                  <a:cubicBezTo>
                    <a:pt x="4952" y="26394"/>
                    <a:pt x="6157" y="28348"/>
                    <a:pt x="6157" y="30543"/>
                  </a:cubicBezTo>
                  <a:cubicBezTo>
                    <a:pt x="6157" y="32711"/>
                    <a:pt x="4952" y="34665"/>
                    <a:pt x="2999" y="35628"/>
                  </a:cubicBezTo>
                  <a:cubicBezTo>
                    <a:pt x="2945" y="35655"/>
                    <a:pt x="2918" y="35709"/>
                    <a:pt x="2918" y="35762"/>
                  </a:cubicBezTo>
                  <a:cubicBezTo>
                    <a:pt x="3079" y="37823"/>
                    <a:pt x="1607" y="39643"/>
                    <a:pt x="81" y="40553"/>
                  </a:cubicBezTo>
                  <a:cubicBezTo>
                    <a:pt x="54" y="40553"/>
                    <a:pt x="28" y="40580"/>
                    <a:pt x="1" y="40633"/>
                  </a:cubicBezTo>
                  <a:cubicBezTo>
                    <a:pt x="1" y="40687"/>
                    <a:pt x="28" y="40741"/>
                    <a:pt x="54" y="40767"/>
                  </a:cubicBezTo>
                  <a:cubicBezTo>
                    <a:pt x="1794" y="41784"/>
                    <a:pt x="2918" y="43658"/>
                    <a:pt x="2918" y="45532"/>
                  </a:cubicBezTo>
                  <a:cubicBezTo>
                    <a:pt x="2918" y="45558"/>
                    <a:pt x="2918" y="45558"/>
                    <a:pt x="2918" y="45585"/>
                  </a:cubicBezTo>
                  <a:cubicBezTo>
                    <a:pt x="2918" y="45612"/>
                    <a:pt x="2945" y="45665"/>
                    <a:pt x="2999" y="45692"/>
                  </a:cubicBezTo>
                  <a:cubicBezTo>
                    <a:pt x="4952" y="46656"/>
                    <a:pt x="6157" y="48636"/>
                    <a:pt x="6157" y="50804"/>
                  </a:cubicBezTo>
                  <a:cubicBezTo>
                    <a:pt x="6157" y="52972"/>
                    <a:pt x="4952" y="54926"/>
                    <a:pt x="2999" y="55917"/>
                  </a:cubicBezTo>
                  <a:cubicBezTo>
                    <a:pt x="2945" y="55917"/>
                    <a:pt x="2918" y="55970"/>
                    <a:pt x="2918" y="56024"/>
                  </a:cubicBezTo>
                  <a:cubicBezTo>
                    <a:pt x="2865" y="58004"/>
                    <a:pt x="1821" y="59798"/>
                    <a:pt x="81" y="60815"/>
                  </a:cubicBezTo>
                  <a:cubicBezTo>
                    <a:pt x="54" y="60815"/>
                    <a:pt x="28" y="60868"/>
                    <a:pt x="1" y="60895"/>
                  </a:cubicBezTo>
                  <a:cubicBezTo>
                    <a:pt x="1" y="60949"/>
                    <a:pt x="28" y="61002"/>
                    <a:pt x="54" y="61029"/>
                  </a:cubicBezTo>
                  <a:cubicBezTo>
                    <a:pt x="1794" y="62046"/>
                    <a:pt x="2865" y="63839"/>
                    <a:pt x="2918" y="65847"/>
                  </a:cubicBezTo>
                  <a:cubicBezTo>
                    <a:pt x="2918" y="65900"/>
                    <a:pt x="2945" y="65927"/>
                    <a:pt x="2999" y="65954"/>
                  </a:cubicBezTo>
                  <a:cubicBezTo>
                    <a:pt x="4952" y="66944"/>
                    <a:pt x="6157" y="68898"/>
                    <a:pt x="6157" y="71066"/>
                  </a:cubicBezTo>
                  <a:cubicBezTo>
                    <a:pt x="6157" y="73234"/>
                    <a:pt x="4952" y="75188"/>
                    <a:pt x="2999" y="76178"/>
                  </a:cubicBezTo>
                  <a:cubicBezTo>
                    <a:pt x="2945" y="76178"/>
                    <a:pt x="2918" y="76232"/>
                    <a:pt x="2918" y="76285"/>
                  </a:cubicBezTo>
                  <a:cubicBezTo>
                    <a:pt x="2865" y="78293"/>
                    <a:pt x="1821" y="80086"/>
                    <a:pt x="81" y="81076"/>
                  </a:cubicBezTo>
                  <a:cubicBezTo>
                    <a:pt x="1" y="81130"/>
                    <a:pt x="1" y="81183"/>
                    <a:pt x="28" y="81264"/>
                  </a:cubicBezTo>
                  <a:cubicBezTo>
                    <a:pt x="44" y="81297"/>
                    <a:pt x="81" y="81320"/>
                    <a:pt x="120" y="81320"/>
                  </a:cubicBezTo>
                  <a:cubicBezTo>
                    <a:pt x="143" y="81320"/>
                    <a:pt x="168" y="81311"/>
                    <a:pt x="188" y="81290"/>
                  </a:cubicBezTo>
                  <a:cubicBezTo>
                    <a:pt x="1981" y="80273"/>
                    <a:pt x="3106" y="78427"/>
                    <a:pt x="3159" y="76366"/>
                  </a:cubicBezTo>
                  <a:cubicBezTo>
                    <a:pt x="5167" y="75322"/>
                    <a:pt x="6398" y="73314"/>
                    <a:pt x="6398" y="71066"/>
                  </a:cubicBezTo>
                  <a:cubicBezTo>
                    <a:pt x="6398" y="68818"/>
                    <a:pt x="5167" y="66784"/>
                    <a:pt x="3159" y="65766"/>
                  </a:cubicBezTo>
                  <a:cubicBezTo>
                    <a:pt x="3106" y="63786"/>
                    <a:pt x="2062" y="61992"/>
                    <a:pt x="376" y="60922"/>
                  </a:cubicBezTo>
                  <a:cubicBezTo>
                    <a:pt x="2062" y="59878"/>
                    <a:pt x="3106" y="58085"/>
                    <a:pt x="3159" y="56104"/>
                  </a:cubicBezTo>
                  <a:cubicBezTo>
                    <a:pt x="5167" y="55060"/>
                    <a:pt x="6398" y="53053"/>
                    <a:pt x="6398" y="50804"/>
                  </a:cubicBezTo>
                  <a:cubicBezTo>
                    <a:pt x="6398" y="48556"/>
                    <a:pt x="5167" y="46522"/>
                    <a:pt x="3159" y="45505"/>
                  </a:cubicBezTo>
                  <a:cubicBezTo>
                    <a:pt x="3159" y="43604"/>
                    <a:pt x="2062" y="41731"/>
                    <a:pt x="376" y="40660"/>
                  </a:cubicBezTo>
                  <a:cubicBezTo>
                    <a:pt x="1901" y="39723"/>
                    <a:pt x="3293" y="37903"/>
                    <a:pt x="3186" y="35816"/>
                  </a:cubicBezTo>
                  <a:cubicBezTo>
                    <a:pt x="5167" y="34799"/>
                    <a:pt x="6398" y="32764"/>
                    <a:pt x="6398" y="30543"/>
                  </a:cubicBezTo>
                  <a:cubicBezTo>
                    <a:pt x="6398" y="28295"/>
                    <a:pt x="5167" y="26260"/>
                    <a:pt x="3159" y="25243"/>
                  </a:cubicBezTo>
                  <a:cubicBezTo>
                    <a:pt x="3079" y="23236"/>
                    <a:pt x="2035" y="21443"/>
                    <a:pt x="376" y="20399"/>
                  </a:cubicBezTo>
                  <a:cubicBezTo>
                    <a:pt x="2089" y="19328"/>
                    <a:pt x="3186" y="17401"/>
                    <a:pt x="3186" y="15554"/>
                  </a:cubicBezTo>
                  <a:cubicBezTo>
                    <a:pt x="5167" y="14537"/>
                    <a:pt x="6398" y="12503"/>
                    <a:pt x="6398" y="10255"/>
                  </a:cubicBezTo>
                  <a:cubicBezTo>
                    <a:pt x="6398" y="8033"/>
                    <a:pt x="5167" y="5999"/>
                    <a:pt x="3186" y="4982"/>
                  </a:cubicBezTo>
                  <a:lnTo>
                    <a:pt x="3186" y="4955"/>
                  </a:lnTo>
                  <a:cubicBezTo>
                    <a:pt x="3186" y="3028"/>
                    <a:pt x="1981" y="1074"/>
                    <a:pt x="188" y="30"/>
                  </a:cubicBezTo>
                  <a:cubicBezTo>
                    <a:pt x="168" y="10"/>
                    <a:pt x="143" y="1"/>
                    <a:pt x="12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89" name="Google Shape;2989;p125"/>
            <p:cNvSpPr/>
            <p:nvPr/>
          </p:nvSpPr>
          <p:spPr>
            <a:xfrm>
              <a:off x="224725" y="818875"/>
              <a:ext cx="159950" cy="2032875"/>
            </a:xfrm>
            <a:custGeom>
              <a:rect b="b" l="l" r="r" t="t"/>
              <a:pathLst>
                <a:path extrusionOk="0" h="81315" w="6398">
                  <a:moveTo>
                    <a:pt x="129" y="1"/>
                  </a:moveTo>
                  <a:cubicBezTo>
                    <a:pt x="83" y="1"/>
                    <a:pt x="44" y="20"/>
                    <a:pt x="27" y="70"/>
                  </a:cubicBezTo>
                  <a:cubicBezTo>
                    <a:pt x="27" y="70"/>
                    <a:pt x="1" y="97"/>
                    <a:pt x="1" y="124"/>
                  </a:cubicBezTo>
                  <a:cubicBezTo>
                    <a:pt x="1" y="178"/>
                    <a:pt x="27" y="204"/>
                    <a:pt x="81" y="231"/>
                  </a:cubicBezTo>
                  <a:cubicBezTo>
                    <a:pt x="1821" y="1248"/>
                    <a:pt x="2972" y="3175"/>
                    <a:pt x="2918" y="5022"/>
                  </a:cubicBezTo>
                  <a:cubicBezTo>
                    <a:pt x="2945" y="5076"/>
                    <a:pt x="2945" y="5129"/>
                    <a:pt x="2998" y="5156"/>
                  </a:cubicBezTo>
                  <a:cubicBezTo>
                    <a:pt x="4952" y="6119"/>
                    <a:pt x="6157" y="8073"/>
                    <a:pt x="6157" y="10268"/>
                  </a:cubicBezTo>
                  <a:cubicBezTo>
                    <a:pt x="6157" y="12436"/>
                    <a:pt x="4952" y="14390"/>
                    <a:pt x="2998" y="15354"/>
                  </a:cubicBezTo>
                  <a:cubicBezTo>
                    <a:pt x="2945" y="15380"/>
                    <a:pt x="2918" y="15461"/>
                    <a:pt x="2918" y="15487"/>
                  </a:cubicBezTo>
                  <a:cubicBezTo>
                    <a:pt x="2998" y="17334"/>
                    <a:pt x="1848" y="19235"/>
                    <a:pt x="108" y="20278"/>
                  </a:cubicBezTo>
                  <a:cubicBezTo>
                    <a:pt x="54" y="20278"/>
                    <a:pt x="27" y="20305"/>
                    <a:pt x="27" y="20359"/>
                  </a:cubicBezTo>
                  <a:cubicBezTo>
                    <a:pt x="1" y="20412"/>
                    <a:pt x="27" y="20466"/>
                    <a:pt x="81" y="20493"/>
                  </a:cubicBezTo>
                  <a:cubicBezTo>
                    <a:pt x="1794" y="21510"/>
                    <a:pt x="2865" y="23303"/>
                    <a:pt x="2918" y="25310"/>
                  </a:cubicBezTo>
                  <a:cubicBezTo>
                    <a:pt x="2945" y="25364"/>
                    <a:pt x="2972" y="25391"/>
                    <a:pt x="2998" y="25417"/>
                  </a:cubicBezTo>
                  <a:cubicBezTo>
                    <a:pt x="4952" y="26381"/>
                    <a:pt x="6157" y="28362"/>
                    <a:pt x="6157" y="30530"/>
                  </a:cubicBezTo>
                  <a:cubicBezTo>
                    <a:pt x="6157" y="32698"/>
                    <a:pt x="4952" y="34652"/>
                    <a:pt x="2998" y="35642"/>
                  </a:cubicBezTo>
                  <a:cubicBezTo>
                    <a:pt x="2945" y="35642"/>
                    <a:pt x="2918" y="35695"/>
                    <a:pt x="2918" y="35749"/>
                  </a:cubicBezTo>
                  <a:cubicBezTo>
                    <a:pt x="3106" y="37837"/>
                    <a:pt x="1633" y="39630"/>
                    <a:pt x="108" y="40540"/>
                  </a:cubicBezTo>
                  <a:cubicBezTo>
                    <a:pt x="54" y="40540"/>
                    <a:pt x="27" y="40594"/>
                    <a:pt x="27" y="40620"/>
                  </a:cubicBezTo>
                  <a:cubicBezTo>
                    <a:pt x="1" y="40674"/>
                    <a:pt x="27" y="40727"/>
                    <a:pt x="81" y="40754"/>
                  </a:cubicBezTo>
                  <a:cubicBezTo>
                    <a:pt x="1821" y="41771"/>
                    <a:pt x="2918" y="43645"/>
                    <a:pt x="2918" y="45545"/>
                  </a:cubicBezTo>
                  <a:cubicBezTo>
                    <a:pt x="2918" y="45545"/>
                    <a:pt x="2918" y="45545"/>
                    <a:pt x="2918" y="45572"/>
                  </a:cubicBezTo>
                  <a:cubicBezTo>
                    <a:pt x="2918" y="45626"/>
                    <a:pt x="2945" y="45652"/>
                    <a:pt x="2998" y="45679"/>
                  </a:cubicBezTo>
                  <a:cubicBezTo>
                    <a:pt x="4952" y="46669"/>
                    <a:pt x="6157" y="48623"/>
                    <a:pt x="6157" y="50791"/>
                  </a:cubicBezTo>
                  <a:cubicBezTo>
                    <a:pt x="6157" y="52959"/>
                    <a:pt x="4952" y="54913"/>
                    <a:pt x="2998" y="55904"/>
                  </a:cubicBezTo>
                  <a:cubicBezTo>
                    <a:pt x="2945" y="55930"/>
                    <a:pt x="2918" y="55957"/>
                    <a:pt x="2918" y="56011"/>
                  </a:cubicBezTo>
                  <a:cubicBezTo>
                    <a:pt x="2891" y="57991"/>
                    <a:pt x="1821" y="59785"/>
                    <a:pt x="108" y="60802"/>
                  </a:cubicBezTo>
                  <a:cubicBezTo>
                    <a:pt x="54" y="60828"/>
                    <a:pt x="27" y="60855"/>
                    <a:pt x="27" y="60882"/>
                  </a:cubicBezTo>
                  <a:cubicBezTo>
                    <a:pt x="1" y="60935"/>
                    <a:pt x="27" y="60989"/>
                    <a:pt x="81" y="61016"/>
                  </a:cubicBezTo>
                  <a:cubicBezTo>
                    <a:pt x="1821" y="62033"/>
                    <a:pt x="2891" y="63826"/>
                    <a:pt x="2918" y="65834"/>
                  </a:cubicBezTo>
                  <a:cubicBezTo>
                    <a:pt x="2918" y="65887"/>
                    <a:pt x="2945" y="65914"/>
                    <a:pt x="2998" y="65941"/>
                  </a:cubicBezTo>
                  <a:cubicBezTo>
                    <a:pt x="4952" y="66931"/>
                    <a:pt x="6157" y="68885"/>
                    <a:pt x="6157" y="71053"/>
                  </a:cubicBezTo>
                  <a:cubicBezTo>
                    <a:pt x="6157" y="73221"/>
                    <a:pt x="4952" y="75175"/>
                    <a:pt x="2998" y="76165"/>
                  </a:cubicBezTo>
                  <a:cubicBezTo>
                    <a:pt x="2945" y="76192"/>
                    <a:pt x="2918" y="76219"/>
                    <a:pt x="2918" y="76272"/>
                  </a:cubicBezTo>
                  <a:cubicBezTo>
                    <a:pt x="2891" y="78280"/>
                    <a:pt x="1821" y="80073"/>
                    <a:pt x="81" y="81090"/>
                  </a:cubicBezTo>
                  <a:cubicBezTo>
                    <a:pt x="27" y="81117"/>
                    <a:pt x="1" y="81197"/>
                    <a:pt x="27" y="81251"/>
                  </a:cubicBezTo>
                  <a:cubicBezTo>
                    <a:pt x="67" y="81290"/>
                    <a:pt x="106" y="81315"/>
                    <a:pt x="156" y="81315"/>
                  </a:cubicBezTo>
                  <a:cubicBezTo>
                    <a:pt x="174" y="81315"/>
                    <a:pt x="193" y="81311"/>
                    <a:pt x="215" y="81304"/>
                  </a:cubicBezTo>
                  <a:cubicBezTo>
                    <a:pt x="2008" y="80260"/>
                    <a:pt x="3106" y="78413"/>
                    <a:pt x="3186" y="76352"/>
                  </a:cubicBezTo>
                  <a:cubicBezTo>
                    <a:pt x="5166" y="75309"/>
                    <a:pt x="6398" y="73301"/>
                    <a:pt x="6398" y="71053"/>
                  </a:cubicBezTo>
                  <a:cubicBezTo>
                    <a:pt x="6398" y="68805"/>
                    <a:pt x="5166" y="66797"/>
                    <a:pt x="3186" y="65753"/>
                  </a:cubicBezTo>
                  <a:cubicBezTo>
                    <a:pt x="3106" y="63773"/>
                    <a:pt x="2062" y="61979"/>
                    <a:pt x="375" y="60909"/>
                  </a:cubicBezTo>
                  <a:cubicBezTo>
                    <a:pt x="2062" y="59865"/>
                    <a:pt x="3106" y="58072"/>
                    <a:pt x="3186" y="56091"/>
                  </a:cubicBezTo>
                  <a:cubicBezTo>
                    <a:pt x="5166" y="55047"/>
                    <a:pt x="6398" y="53040"/>
                    <a:pt x="6398" y="50791"/>
                  </a:cubicBezTo>
                  <a:cubicBezTo>
                    <a:pt x="6398" y="48543"/>
                    <a:pt x="5166" y="46536"/>
                    <a:pt x="3186" y="45492"/>
                  </a:cubicBezTo>
                  <a:cubicBezTo>
                    <a:pt x="3159" y="43591"/>
                    <a:pt x="2088" y="41718"/>
                    <a:pt x="375" y="40647"/>
                  </a:cubicBezTo>
                  <a:cubicBezTo>
                    <a:pt x="1901" y="39710"/>
                    <a:pt x="3320" y="37890"/>
                    <a:pt x="3186" y="35829"/>
                  </a:cubicBezTo>
                  <a:cubicBezTo>
                    <a:pt x="5166" y="34785"/>
                    <a:pt x="6398" y="32751"/>
                    <a:pt x="6398" y="30530"/>
                  </a:cubicBezTo>
                  <a:cubicBezTo>
                    <a:pt x="6398" y="28281"/>
                    <a:pt x="5166" y="26247"/>
                    <a:pt x="3186" y="25230"/>
                  </a:cubicBezTo>
                  <a:cubicBezTo>
                    <a:pt x="3079" y="23223"/>
                    <a:pt x="2062" y="21429"/>
                    <a:pt x="375" y="20386"/>
                  </a:cubicBezTo>
                  <a:cubicBezTo>
                    <a:pt x="2088" y="19315"/>
                    <a:pt x="3186" y="17441"/>
                    <a:pt x="3186" y="15595"/>
                  </a:cubicBezTo>
                  <a:cubicBezTo>
                    <a:pt x="3186" y="15595"/>
                    <a:pt x="3186" y="15568"/>
                    <a:pt x="3186" y="15541"/>
                  </a:cubicBezTo>
                  <a:cubicBezTo>
                    <a:pt x="5166" y="14524"/>
                    <a:pt x="6398" y="12490"/>
                    <a:pt x="6398" y="10268"/>
                  </a:cubicBezTo>
                  <a:cubicBezTo>
                    <a:pt x="6398" y="8020"/>
                    <a:pt x="5166" y="5986"/>
                    <a:pt x="3186" y="4969"/>
                  </a:cubicBezTo>
                  <a:lnTo>
                    <a:pt x="3186" y="4942"/>
                  </a:lnTo>
                  <a:cubicBezTo>
                    <a:pt x="3186" y="3041"/>
                    <a:pt x="1981" y="1061"/>
                    <a:pt x="215" y="17"/>
                  </a:cubicBezTo>
                  <a:cubicBezTo>
                    <a:pt x="185" y="7"/>
                    <a:pt x="156" y="1"/>
                    <a:pt x="12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90" name="Google Shape;2990;p125"/>
            <p:cNvSpPr/>
            <p:nvPr/>
          </p:nvSpPr>
          <p:spPr>
            <a:xfrm>
              <a:off x="1914975" y="2593575"/>
              <a:ext cx="160625" cy="2032875"/>
            </a:xfrm>
            <a:custGeom>
              <a:rect b="b" l="l" r="r" t="t"/>
              <a:pathLst>
                <a:path extrusionOk="0" h="81315" w="6425">
                  <a:moveTo>
                    <a:pt x="151" y="1"/>
                  </a:moveTo>
                  <a:cubicBezTo>
                    <a:pt x="95" y="1"/>
                    <a:pt x="47" y="26"/>
                    <a:pt x="27" y="65"/>
                  </a:cubicBezTo>
                  <a:cubicBezTo>
                    <a:pt x="27" y="92"/>
                    <a:pt x="27" y="118"/>
                    <a:pt x="27" y="118"/>
                  </a:cubicBezTo>
                  <a:cubicBezTo>
                    <a:pt x="27" y="172"/>
                    <a:pt x="27" y="225"/>
                    <a:pt x="81" y="225"/>
                  </a:cubicBezTo>
                  <a:cubicBezTo>
                    <a:pt x="1821" y="1243"/>
                    <a:pt x="2972" y="3170"/>
                    <a:pt x="2945" y="5043"/>
                  </a:cubicBezTo>
                  <a:cubicBezTo>
                    <a:pt x="2945" y="5070"/>
                    <a:pt x="2972" y="5124"/>
                    <a:pt x="2998" y="5150"/>
                  </a:cubicBezTo>
                  <a:cubicBezTo>
                    <a:pt x="4952" y="6141"/>
                    <a:pt x="6157" y="8095"/>
                    <a:pt x="6157" y="10263"/>
                  </a:cubicBezTo>
                  <a:cubicBezTo>
                    <a:pt x="6157" y="12431"/>
                    <a:pt x="4952" y="14384"/>
                    <a:pt x="2998" y="15375"/>
                  </a:cubicBezTo>
                  <a:cubicBezTo>
                    <a:pt x="2945" y="15402"/>
                    <a:pt x="2945" y="15428"/>
                    <a:pt x="2945" y="15482"/>
                  </a:cubicBezTo>
                  <a:cubicBezTo>
                    <a:pt x="2998" y="17355"/>
                    <a:pt x="1848" y="19256"/>
                    <a:pt x="108" y="20273"/>
                  </a:cubicBezTo>
                  <a:cubicBezTo>
                    <a:pt x="54" y="20300"/>
                    <a:pt x="27" y="20326"/>
                    <a:pt x="27" y="20353"/>
                  </a:cubicBezTo>
                  <a:cubicBezTo>
                    <a:pt x="1" y="20407"/>
                    <a:pt x="27" y="20460"/>
                    <a:pt x="81" y="20514"/>
                  </a:cubicBezTo>
                  <a:cubicBezTo>
                    <a:pt x="1794" y="21504"/>
                    <a:pt x="2865" y="23297"/>
                    <a:pt x="2945" y="25305"/>
                  </a:cubicBezTo>
                  <a:cubicBezTo>
                    <a:pt x="2945" y="25358"/>
                    <a:pt x="2972" y="25385"/>
                    <a:pt x="2998" y="25412"/>
                  </a:cubicBezTo>
                  <a:cubicBezTo>
                    <a:pt x="4952" y="26402"/>
                    <a:pt x="6157" y="28356"/>
                    <a:pt x="6157" y="30524"/>
                  </a:cubicBezTo>
                  <a:cubicBezTo>
                    <a:pt x="6157" y="32692"/>
                    <a:pt x="4952" y="34646"/>
                    <a:pt x="2998" y="35636"/>
                  </a:cubicBezTo>
                  <a:cubicBezTo>
                    <a:pt x="2945" y="35663"/>
                    <a:pt x="2918" y="35717"/>
                    <a:pt x="2945" y="35770"/>
                  </a:cubicBezTo>
                  <a:cubicBezTo>
                    <a:pt x="3106" y="37831"/>
                    <a:pt x="1633" y="39651"/>
                    <a:pt x="108" y="40535"/>
                  </a:cubicBezTo>
                  <a:cubicBezTo>
                    <a:pt x="54" y="40561"/>
                    <a:pt x="27" y="40588"/>
                    <a:pt x="27" y="40615"/>
                  </a:cubicBezTo>
                  <a:cubicBezTo>
                    <a:pt x="1" y="40668"/>
                    <a:pt x="27" y="40749"/>
                    <a:pt x="81" y="40775"/>
                  </a:cubicBezTo>
                  <a:cubicBezTo>
                    <a:pt x="1821" y="41766"/>
                    <a:pt x="2945" y="43639"/>
                    <a:pt x="2945" y="45540"/>
                  </a:cubicBezTo>
                  <a:cubicBezTo>
                    <a:pt x="2945" y="45540"/>
                    <a:pt x="2945" y="45566"/>
                    <a:pt x="2945" y="45566"/>
                  </a:cubicBezTo>
                  <a:cubicBezTo>
                    <a:pt x="2945" y="45620"/>
                    <a:pt x="2972" y="45674"/>
                    <a:pt x="2998" y="45674"/>
                  </a:cubicBezTo>
                  <a:cubicBezTo>
                    <a:pt x="4952" y="46664"/>
                    <a:pt x="6157" y="48618"/>
                    <a:pt x="6157" y="50786"/>
                  </a:cubicBezTo>
                  <a:cubicBezTo>
                    <a:pt x="6157" y="52954"/>
                    <a:pt x="4952" y="54934"/>
                    <a:pt x="2998" y="55898"/>
                  </a:cubicBezTo>
                  <a:cubicBezTo>
                    <a:pt x="2972" y="55925"/>
                    <a:pt x="2945" y="55952"/>
                    <a:pt x="2945" y="56005"/>
                  </a:cubicBezTo>
                  <a:cubicBezTo>
                    <a:pt x="2891" y="58012"/>
                    <a:pt x="1821" y="59806"/>
                    <a:pt x="108" y="60796"/>
                  </a:cubicBezTo>
                  <a:cubicBezTo>
                    <a:pt x="54" y="60823"/>
                    <a:pt x="27" y="60850"/>
                    <a:pt x="27" y="60903"/>
                  </a:cubicBezTo>
                  <a:cubicBezTo>
                    <a:pt x="1" y="60957"/>
                    <a:pt x="27" y="61010"/>
                    <a:pt x="81" y="61037"/>
                  </a:cubicBezTo>
                  <a:cubicBezTo>
                    <a:pt x="1821" y="62054"/>
                    <a:pt x="2891" y="63847"/>
                    <a:pt x="2945" y="65828"/>
                  </a:cubicBezTo>
                  <a:cubicBezTo>
                    <a:pt x="2945" y="65882"/>
                    <a:pt x="2972" y="65935"/>
                    <a:pt x="2998" y="65962"/>
                  </a:cubicBezTo>
                  <a:cubicBezTo>
                    <a:pt x="4952" y="66925"/>
                    <a:pt x="6157" y="68879"/>
                    <a:pt x="6157" y="71047"/>
                  </a:cubicBezTo>
                  <a:cubicBezTo>
                    <a:pt x="6157" y="73242"/>
                    <a:pt x="4952" y="75196"/>
                    <a:pt x="2998" y="76160"/>
                  </a:cubicBezTo>
                  <a:cubicBezTo>
                    <a:pt x="2972" y="76186"/>
                    <a:pt x="2945" y="76240"/>
                    <a:pt x="2945" y="76267"/>
                  </a:cubicBezTo>
                  <a:cubicBezTo>
                    <a:pt x="2891" y="78274"/>
                    <a:pt x="1821" y="80067"/>
                    <a:pt x="81" y="81084"/>
                  </a:cubicBezTo>
                  <a:cubicBezTo>
                    <a:pt x="27" y="81111"/>
                    <a:pt x="1" y="81191"/>
                    <a:pt x="27" y="81245"/>
                  </a:cubicBezTo>
                  <a:cubicBezTo>
                    <a:pt x="61" y="81296"/>
                    <a:pt x="106" y="81315"/>
                    <a:pt x="148" y="81315"/>
                  </a:cubicBezTo>
                  <a:cubicBezTo>
                    <a:pt x="172" y="81315"/>
                    <a:pt x="195" y="81308"/>
                    <a:pt x="215" y="81299"/>
                  </a:cubicBezTo>
                  <a:cubicBezTo>
                    <a:pt x="2008" y="80255"/>
                    <a:pt x="3106" y="78408"/>
                    <a:pt x="3186" y="76347"/>
                  </a:cubicBezTo>
                  <a:cubicBezTo>
                    <a:pt x="5166" y="75330"/>
                    <a:pt x="6424" y="73296"/>
                    <a:pt x="6424" y="71047"/>
                  </a:cubicBezTo>
                  <a:cubicBezTo>
                    <a:pt x="6424" y="68826"/>
                    <a:pt x="5166" y="66792"/>
                    <a:pt x="3186" y="65748"/>
                  </a:cubicBezTo>
                  <a:cubicBezTo>
                    <a:pt x="3106" y="63767"/>
                    <a:pt x="2062" y="61974"/>
                    <a:pt x="375" y="60930"/>
                  </a:cubicBezTo>
                  <a:cubicBezTo>
                    <a:pt x="2062" y="59859"/>
                    <a:pt x="3106" y="58093"/>
                    <a:pt x="3186" y="56085"/>
                  </a:cubicBezTo>
                  <a:cubicBezTo>
                    <a:pt x="5166" y="55068"/>
                    <a:pt x="6424" y="53034"/>
                    <a:pt x="6424" y="50786"/>
                  </a:cubicBezTo>
                  <a:cubicBezTo>
                    <a:pt x="6424" y="48537"/>
                    <a:pt x="5166" y="46530"/>
                    <a:pt x="3186" y="45486"/>
                  </a:cubicBezTo>
                  <a:cubicBezTo>
                    <a:pt x="3159" y="43586"/>
                    <a:pt x="2088" y="41739"/>
                    <a:pt x="375" y="40668"/>
                  </a:cubicBezTo>
                  <a:cubicBezTo>
                    <a:pt x="1901" y="39705"/>
                    <a:pt x="3320" y="37885"/>
                    <a:pt x="3186" y="35824"/>
                  </a:cubicBezTo>
                  <a:cubicBezTo>
                    <a:pt x="5193" y="34780"/>
                    <a:pt x="6424" y="32772"/>
                    <a:pt x="6424" y="30524"/>
                  </a:cubicBezTo>
                  <a:cubicBezTo>
                    <a:pt x="6424" y="28276"/>
                    <a:pt x="5166" y="26268"/>
                    <a:pt x="3186" y="25225"/>
                  </a:cubicBezTo>
                  <a:cubicBezTo>
                    <a:pt x="3106" y="23244"/>
                    <a:pt x="2062" y="21451"/>
                    <a:pt x="375" y="20407"/>
                  </a:cubicBezTo>
                  <a:cubicBezTo>
                    <a:pt x="2088" y="19336"/>
                    <a:pt x="3186" y="17436"/>
                    <a:pt x="3186" y="15616"/>
                  </a:cubicBezTo>
                  <a:cubicBezTo>
                    <a:pt x="3186" y="15589"/>
                    <a:pt x="3186" y="15562"/>
                    <a:pt x="3186" y="15562"/>
                  </a:cubicBezTo>
                  <a:cubicBezTo>
                    <a:pt x="5166" y="14518"/>
                    <a:pt x="6424" y="12511"/>
                    <a:pt x="6424" y="10263"/>
                  </a:cubicBezTo>
                  <a:cubicBezTo>
                    <a:pt x="6424" y="8014"/>
                    <a:pt x="5166" y="6007"/>
                    <a:pt x="3186" y="4963"/>
                  </a:cubicBezTo>
                  <a:cubicBezTo>
                    <a:pt x="3186" y="3036"/>
                    <a:pt x="2008" y="1055"/>
                    <a:pt x="215" y="11"/>
                  </a:cubicBezTo>
                  <a:cubicBezTo>
                    <a:pt x="193" y="4"/>
                    <a:pt x="172" y="1"/>
                    <a:pt x="15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91" name="Google Shape;2991;p125"/>
            <p:cNvSpPr/>
            <p:nvPr/>
          </p:nvSpPr>
          <p:spPr>
            <a:xfrm>
              <a:off x="1761075" y="2845375"/>
              <a:ext cx="160625" cy="2032675"/>
            </a:xfrm>
            <a:custGeom>
              <a:rect b="b" l="l" r="r" t="t"/>
              <a:pathLst>
                <a:path extrusionOk="0" h="81307" w="6425">
                  <a:moveTo>
                    <a:pt x="146" y="1"/>
                  </a:moveTo>
                  <a:cubicBezTo>
                    <a:pt x="108" y="1"/>
                    <a:pt x="71" y="24"/>
                    <a:pt x="54" y="57"/>
                  </a:cubicBezTo>
                  <a:cubicBezTo>
                    <a:pt x="27" y="84"/>
                    <a:pt x="27" y="110"/>
                    <a:pt x="27" y="137"/>
                  </a:cubicBezTo>
                  <a:cubicBezTo>
                    <a:pt x="27" y="164"/>
                    <a:pt x="54" y="217"/>
                    <a:pt x="81" y="244"/>
                  </a:cubicBezTo>
                  <a:cubicBezTo>
                    <a:pt x="1821" y="1234"/>
                    <a:pt x="2972" y="3162"/>
                    <a:pt x="2945" y="5035"/>
                  </a:cubicBezTo>
                  <a:cubicBezTo>
                    <a:pt x="2945" y="5089"/>
                    <a:pt x="2972" y="5142"/>
                    <a:pt x="2998" y="5142"/>
                  </a:cubicBezTo>
                  <a:cubicBezTo>
                    <a:pt x="4952" y="6133"/>
                    <a:pt x="6183" y="8086"/>
                    <a:pt x="6183" y="10254"/>
                  </a:cubicBezTo>
                  <a:cubicBezTo>
                    <a:pt x="6183" y="12422"/>
                    <a:pt x="4952" y="14376"/>
                    <a:pt x="2998" y="15367"/>
                  </a:cubicBezTo>
                  <a:cubicBezTo>
                    <a:pt x="2972" y="15393"/>
                    <a:pt x="2945" y="15447"/>
                    <a:pt x="2945" y="15474"/>
                  </a:cubicBezTo>
                  <a:cubicBezTo>
                    <a:pt x="2998" y="17321"/>
                    <a:pt x="1847" y="19248"/>
                    <a:pt x="108" y="20265"/>
                  </a:cubicBezTo>
                  <a:cubicBezTo>
                    <a:pt x="81" y="20292"/>
                    <a:pt x="27" y="20318"/>
                    <a:pt x="27" y="20345"/>
                  </a:cubicBezTo>
                  <a:cubicBezTo>
                    <a:pt x="27" y="20425"/>
                    <a:pt x="27" y="20479"/>
                    <a:pt x="81" y="20506"/>
                  </a:cubicBezTo>
                  <a:cubicBezTo>
                    <a:pt x="1821" y="21496"/>
                    <a:pt x="2891" y="23289"/>
                    <a:pt x="2945" y="25297"/>
                  </a:cubicBezTo>
                  <a:cubicBezTo>
                    <a:pt x="2945" y="25350"/>
                    <a:pt x="2972" y="25404"/>
                    <a:pt x="2998" y="25404"/>
                  </a:cubicBezTo>
                  <a:cubicBezTo>
                    <a:pt x="4952" y="26394"/>
                    <a:pt x="6183" y="28348"/>
                    <a:pt x="6183" y="30516"/>
                  </a:cubicBezTo>
                  <a:cubicBezTo>
                    <a:pt x="6183" y="32684"/>
                    <a:pt x="4952" y="34665"/>
                    <a:pt x="2998" y="35628"/>
                  </a:cubicBezTo>
                  <a:cubicBezTo>
                    <a:pt x="2972" y="35655"/>
                    <a:pt x="2945" y="35709"/>
                    <a:pt x="2945" y="35762"/>
                  </a:cubicBezTo>
                  <a:cubicBezTo>
                    <a:pt x="3105" y="37823"/>
                    <a:pt x="1633" y="39643"/>
                    <a:pt x="108" y="40526"/>
                  </a:cubicBezTo>
                  <a:cubicBezTo>
                    <a:pt x="81" y="40553"/>
                    <a:pt x="27" y="40580"/>
                    <a:pt x="27" y="40633"/>
                  </a:cubicBezTo>
                  <a:cubicBezTo>
                    <a:pt x="27" y="40687"/>
                    <a:pt x="27" y="40741"/>
                    <a:pt x="81" y="40767"/>
                  </a:cubicBezTo>
                  <a:cubicBezTo>
                    <a:pt x="1821" y="41784"/>
                    <a:pt x="2945" y="43631"/>
                    <a:pt x="2945" y="45532"/>
                  </a:cubicBezTo>
                  <a:lnTo>
                    <a:pt x="2945" y="45558"/>
                  </a:lnTo>
                  <a:cubicBezTo>
                    <a:pt x="2945" y="45612"/>
                    <a:pt x="2972" y="45665"/>
                    <a:pt x="2998" y="45692"/>
                  </a:cubicBezTo>
                  <a:cubicBezTo>
                    <a:pt x="4952" y="46656"/>
                    <a:pt x="6183" y="48610"/>
                    <a:pt x="6183" y="50778"/>
                  </a:cubicBezTo>
                  <a:cubicBezTo>
                    <a:pt x="6183" y="52972"/>
                    <a:pt x="4952" y="54926"/>
                    <a:pt x="2998" y="55890"/>
                  </a:cubicBezTo>
                  <a:cubicBezTo>
                    <a:pt x="2972" y="55917"/>
                    <a:pt x="2945" y="55970"/>
                    <a:pt x="2945" y="55997"/>
                  </a:cubicBezTo>
                  <a:cubicBezTo>
                    <a:pt x="2891" y="58004"/>
                    <a:pt x="1847" y="59798"/>
                    <a:pt x="108" y="60815"/>
                  </a:cubicBezTo>
                  <a:cubicBezTo>
                    <a:pt x="81" y="60815"/>
                    <a:pt x="27" y="60841"/>
                    <a:pt x="27" y="60895"/>
                  </a:cubicBezTo>
                  <a:cubicBezTo>
                    <a:pt x="27" y="60949"/>
                    <a:pt x="27" y="61002"/>
                    <a:pt x="81" y="61029"/>
                  </a:cubicBezTo>
                  <a:cubicBezTo>
                    <a:pt x="1821" y="62046"/>
                    <a:pt x="2891" y="63839"/>
                    <a:pt x="2945" y="65847"/>
                  </a:cubicBezTo>
                  <a:cubicBezTo>
                    <a:pt x="2945" y="65873"/>
                    <a:pt x="2972" y="65927"/>
                    <a:pt x="2998" y="65954"/>
                  </a:cubicBezTo>
                  <a:cubicBezTo>
                    <a:pt x="4952" y="66917"/>
                    <a:pt x="6183" y="68871"/>
                    <a:pt x="6183" y="71066"/>
                  </a:cubicBezTo>
                  <a:cubicBezTo>
                    <a:pt x="6183" y="73234"/>
                    <a:pt x="4952" y="75188"/>
                    <a:pt x="2998" y="76151"/>
                  </a:cubicBezTo>
                  <a:cubicBezTo>
                    <a:pt x="2972" y="76178"/>
                    <a:pt x="2945" y="76232"/>
                    <a:pt x="2945" y="76285"/>
                  </a:cubicBezTo>
                  <a:cubicBezTo>
                    <a:pt x="2891" y="78266"/>
                    <a:pt x="1821" y="80059"/>
                    <a:pt x="81" y="81076"/>
                  </a:cubicBezTo>
                  <a:cubicBezTo>
                    <a:pt x="27" y="81103"/>
                    <a:pt x="1" y="81183"/>
                    <a:pt x="54" y="81237"/>
                  </a:cubicBezTo>
                  <a:cubicBezTo>
                    <a:pt x="71" y="81288"/>
                    <a:pt x="110" y="81306"/>
                    <a:pt x="149" y="81306"/>
                  </a:cubicBezTo>
                  <a:cubicBezTo>
                    <a:pt x="172" y="81306"/>
                    <a:pt x="195" y="81300"/>
                    <a:pt x="215" y="81290"/>
                  </a:cubicBezTo>
                  <a:cubicBezTo>
                    <a:pt x="2008" y="80247"/>
                    <a:pt x="3105" y="78400"/>
                    <a:pt x="3186" y="76366"/>
                  </a:cubicBezTo>
                  <a:cubicBezTo>
                    <a:pt x="5193" y="75322"/>
                    <a:pt x="6424" y="73288"/>
                    <a:pt x="6424" y="71066"/>
                  </a:cubicBezTo>
                  <a:cubicBezTo>
                    <a:pt x="6424" y="68818"/>
                    <a:pt x="5193" y="66783"/>
                    <a:pt x="3186" y="65766"/>
                  </a:cubicBezTo>
                  <a:cubicBezTo>
                    <a:pt x="3132" y="63759"/>
                    <a:pt x="2088" y="61992"/>
                    <a:pt x="402" y="60922"/>
                  </a:cubicBezTo>
                  <a:cubicBezTo>
                    <a:pt x="2088" y="59878"/>
                    <a:pt x="3132" y="58085"/>
                    <a:pt x="3186" y="56077"/>
                  </a:cubicBezTo>
                  <a:cubicBezTo>
                    <a:pt x="5193" y="55060"/>
                    <a:pt x="6424" y="53026"/>
                    <a:pt x="6424" y="50778"/>
                  </a:cubicBezTo>
                  <a:cubicBezTo>
                    <a:pt x="6424" y="48556"/>
                    <a:pt x="5193" y="46522"/>
                    <a:pt x="3186" y="45505"/>
                  </a:cubicBezTo>
                  <a:cubicBezTo>
                    <a:pt x="3186" y="43604"/>
                    <a:pt x="2088" y="41731"/>
                    <a:pt x="402" y="40660"/>
                  </a:cubicBezTo>
                  <a:cubicBezTo>
                    <a:pt x="1901" y="39697"/>
                    <a:pt x="3320" y="37877"/>
                    <a:pt x="3186" y="35816"/>
                  </a:cubicBezTo>
                  <a:cubicBezTo>
                    <a:pt x="5193" y="34799"/>
                    <a:pt x="6424" y="32764"/>
                    <a:pt x="6424" y="30516"/>
                  </a:cubicBezTo>
                  <a:cubicBezTo>
                    <a:pt x="6424" y="28268"/>
                    <a:pt x="5193" y="26260"/>
                    <a:pt x="3186" y="25216"/>
                  </a:cubicBezTo>
                  <a:cubicBezTo>
                    <a:pt x="3105" y="23236"/>
                    <a:pt x="2062" y="21442"/>
                    <a:pt x="402" y="20399"/>
                  </a:cubicBezTo>
                  <a:cubicBezTo>
                    <a:pt x="2115" y="19328"/>
                    <a:pt x="3212" y="17401"/>
                    <a:pt x="3186" y="15554"/>
                  </a:cubicBezTo>
                  <a:cubicBezTo>
                    <a:pt x="5193" y="14510"/>
                    <a:pt x="6424" y="12503"/>
                    <a:pt x="6424" y="10254"/>
                  </a:cubicBezTo>
                  <a:cubicBezTo>
                    <a:pt x="6424" y="8006"/>
                    <a:pt x="5193" y="5999"/>
                    <a:pt x="3186" y="4955"/>
                  </a:cubicBezTo>
                  <a:cubicBezTo>
                    <a:pt x="3186" y="3028"/>
                    <a:pt x="2008" y="1047"/>
                    <a:pt x="215" y="30"/>
                  </a:cubicBezTo>
                  <a:cubicBezTo>
                    <a:pt x="194" y="10"/>
                    <a:pt x="170" y="1"/>
                    <a:pt x="14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92" name="Google Shape;2992;p125"/>
            <p:cNvSpPr/>
            <p:nvPr/>
          </p:nvSpPr>
          <p:spPr>
            <a:xfrm>
              <a:off x="1607850" y="2593575"/>
              <a:ext cx="159950" cy="2032875"/>
            </a:xfrm>
            <a:custGeom>
              <a:rect b="b" l="l" r="r" t="t"/>
              <a:pathLst>
                <a:path extrusionOk="0" h="81315" w="6398">
                  <a:moveTo>
                    <a:pt x="140" y="1"/>
                  </a:moveTo>
                  <a:cubicBezTo>
                    <a:pt x="95" y="1"/>
                    <a:pt x="47" y="26"/>
                    <a:pt x="27" y="65"/>
                  </a:cubicBezTo>
                  <a:cubicBezTo>
                    <a:pt x="0" y="92"/>
                    <a:pt x="0" y="118"/>
                    <a:pt x="0" y="118"/>
                  </a:cubicBezTo>
                  <a:cubicBezTo>
                    <a:pt x="0" y="172"/>
                    <a:pt x="27" y="225"/>
                    <a:pt x="81" y="225"/>
                  </a:cubicBezTo>
                  <a:cubicBezTo>
                    <a:pt x="1820" y="1243"/>
                    <a:pt x="2944" y="3170"/>
                    <a:pt x="2918" y="5043"/>
                  </a:cubicBezTo>
                  <a:cubicBezTo>
                    <a:pt x="2918" y="5070"/>
                    <a:pt x="2944" y="5124"/>
                    <a:pt x="2998" y="5150"/>
                  </a:cubicBezTo>
                  <a:cubicBezTo>
                    <a:pt x="4952" y="6141"/>
                    <a:pt x="6156" y="8095"/>
                    <a:pt x="6156" y="10263"/>
                  </a:cubicBezTo>
                  <a:cubicBezTo>
                    <a:pt x="6156" y="12431"/>
                    <a:pt x="4952" y="14384"/>
                    <a:pt x="2998" y="15375"/>
                  </a:cubicBezTo>
                  <a:cubicBezTo>
                    <a:pt x="2944" y="15402"/>
                    <a:pt x="2918" y="15428"/>
                    <a:pt x="2918" y="15482"/>
                  </a:cubicBezTo>
                  <a:cubicBezTo>
                    <a:pt x="2971" y="17329"/>
                    <a:pt x="1847" y="19256"/>
                    <a:pt x="81" y="20273"/>
                  </a:cubicBezTo>
                  <a:cubicBezTo>
                    <a:pt x="54" y="20300"/>
                    <a:pt x="27" y="20326"/>
                    <a:pt x="0" y="20353"/>
                  </a:cubicBezTo>
                  <a:cubicBezTo>
                    <a:pt x="0" y="20407"/>
                    <a:pt x="27" y="20460"/>
                    <a:pt x="81" y="20514"/>
                  </a:cubicBezTo>
                  <a:cubicBezTo>
                    <a:pt x="1794" y="21504"/>
                    <a:pt x="2864" y="23297"/>
                    <a:pt x="2918" y="25305"/>
                  </a:cubicBezTo>
                  <a:cubicBezTo>
                    <a:pt x="2918" y="25358"/>
                    <a:pt x="2944" y="25385"/>
                    <a:pt x="2998" y="25412"/>
                  </a:cubicBezTo>
                  <a:cubicBezTo>
                    <a:pt x="4952" y="26402"/>
                    <a:pt x="6156" y="28356"/>
                    <a:pt x="6156" y="30524"/>
                  </a:cubicBezTo>
                  <a:cubicBezTo>
                    <a:pt x="6156" y="32692"/>
                    <a:pt x="4952" y="34646"/>
                    <a:pt x="2998" y="35636"/>
                  </a:cubicBezTo>
                  <a:cubicBezTo>
                    <a:pt x="2944" y="35663"/>
                    <a:pt x="2918" y="35717"/>
                    <a:pt x="2918" y="35770"/>
                  </a:cubicBezTo>
                  <a:cubicBezTo>
                    <a:pt x="3078" y="37831"/>
                    <a:pt x="1633" y="39651"/>
                    <a:pt x="81" y="40535"/>
                  </a:cubicBezTo>
                  <a:cubicBezTo>
                    <a:pt x="54" y="40561"/>
                    <a:pt x="27" y="40588"/>
                    <a:pt x="0" y="40615"/>
                  </a:cubicBezTo>
                  <a:cubicBezTo>
                    <a:pt x="0" y="40668"/>
                    <a:pt x="27" y="40749"/>
                    <a:pt x="81" y="40775"/>
                  </a:cubicBezTo>
                  <a:cubicBezTo>
                    <a:pt x="1820" y="41766"/>
                    <a:pt x="2918" y="43639"/>
                    <a:pt x="2918" y="45540"/>
                  </a:cubicBezTo>
                  <a:cubicBezTo>
                    <a:pt x="2918" y="45540"/>
                    <a:pt x="2918" y="45566"/>
                    <a:pt x="2918" y="45566"/>
                  </a:cubicBezTo>
                  <a:cubicBezTo>
                    <a:pt x="2918" y="45620"/>
                    <a:pt x="2944" y="45674"/>
                    <a:pt x="2998" y="45674"/>
                  </a:cubicBezTo>
                  <a:cubicBezTo>
                    <a:pt x="4952" y="46664"/>
                    <a:pt x="6156" y="48618"/>
                    <a:pt x="6156" y="50786"/>
                  </a:cubicBezTo>
                  <a:cubicBezTo>
                    <a:pt x="6156" y="52954"/>
                    <a:pt x="4952" y="54934"/>
                    <a:pt x="2998" y="55898"/>
                  </a:cubicBezTo>
                  <a:cubicBezTo>
                    <a:pt x="2944" y="55925"/>
                    <a:pt x="2918" y="55952"/>
                    <a:pt x="2918" y="56005"/>
                  </a:cubicBezTo>
                  <a:cubicBezTo>
                    <a:pt x="2864" y="58012"/>
                    <a:pt x="1820" y="59806"/>
                    <a:pt x="81" y="60796"/>
                  </a:cubicBezTo>
                  <a:cubicBezTo>
                    <a:pt x="54" y="60823"/>
                    <a:pt x="27" y="60850"/>
                    <a:pt x="0" y="60903"/>
                  </a:cubicBezTo>
                  <a:cubicBezTo>
                    <a:pt x="0" y="60957"/>
                    <a:pt x="27" y="61010"/>
                    <a:pt x="81" y="61037"/>
                  </a:cubicBezTo>
                  <a:cubicBezTo>
                    <a:pt x="1820" y="62054"/>
                    <a:pt x="2864" y="63847"/>
                    <a:pt x="2918" y="65828"/>
                  </a:cubicBezTo>
                  <a:cubicBezTo>
                    <a:pt x="2918" y="65882"/>
                    <a:pt x="2944" y="65935"/>
                    <a:pt x="2998" y="65962"/>
                  </a:cubicBezTo>
                  <a:cubicBezTo>
                    <a:pt x="4952" y="66925"/>
                    <a:pt x="6156" y="68879"/>
                    <a:pt x="6156" y="71047"/>
                  </a:cubicBezTo>
                  <a:cubicBezTo>
                    <a:pt x="6156" y="73242"/>
                    <a:pt x="4952" y="75196"/>
                    <a:pt x="2998" y="76160"/>
                  </a:cubicBezTo>
                  <a:cubicBezTo>
                    <a:pt x="2944" y="76186"/>
                    <a:pt x="2918" y="76240"/>
                    <a:pt x="2918" y="76267"/>
                  </a:cubicBezTo>
                  <a:cubicBezTo>
                    <a:pt x="2864" y="78274"/>
                    <a:pt x="1820" y="80067"/>
                    <a:pt x="81" y="81084"/>
                  </a:cubicBezTo>
                  <a:cubicBezTo>
                    <a:pt x="27" y="81111"/>
                    <a:pt x="0" y="81191"/>
                    <a:pt x="27" y="81245"/>
                  </a:cubicBezTo>
                  <a:cubicBezTo>
                    <a:pt x="44" y="81296"/>
                    <a:pt x="82" y="81315"/>
                    <a:pt x="122" y="81315"/>
                  </a:cubicBezTo>
                  <a:cubicBezTo>
                    <a:pt x="145" y="81315"/>
                    <a:pt x="168" y="81308"/>
                    <a:pt x="188" y="81299"/>
                  </a:cubicBezTo>
                  <a:cubicBezTo>
                    <a:pt x="1981" y="80255"/>
                    <a:pt x="3105" y="78408"/>
                    <a:pt x="3185" y="76347"/>
                  </a:cubicBezTo>
                  <a:cubicBezTo>
                    <a:pt x="5166" y="75330"/>
                    <a:pt x="6397" y="73296"/>
                    <a:pt x="6397" y="71047"/>
                  </a:cubicBezTo>
                  <a:cubicBezTo>
                    <a:pt x="6397" y="68826"/>
                    <a:pt x="5166" y="66792"/>
                    <a:pt x="3185" y="65748"/>
                  </a:cubicBezTo>
                  <a:cubicBezTo>
                    <a:pt x="3105" y="63767"/>
                    <a:pt x="2061" y="61974"/>
                    <a:pt x="375" y="60930"/>
                  </a:cubicBezTo>
                  <a:cubicBezTo>
                    <a:pt x="2061" y="59859"/>
                    <a:pt x="3105" y="58093"/>
                    <a:pt x="3185" y="56085"/>
                  </a:cubicBezTo>
                  <a:cubicBezTo>
                    <a:pt x="5166" y="55068"/>
                    <a:pt x="6397" y="53034"/>
                    <a:pt x="6397" y="50786"/>
                  </a:cubicBezTo>
                  <a:cubicBezTo>
                    <a:pt x="6397" y="48537"/>
                    <a:pt x="5166" y="46530"/>
                    <a:pt x="3185" y="45486"/>
                  </a:cubicBezTo>
                  <a:cubicBezTo>
                    <a:pt x="3159" y="43586"/>
                    <a:pt x="2061" y="41739"/>
                    <a:pt x="375" y="40668"/>
                  </a:cubicBezTo>
                  <a:cubicBezTo>
                    <a:pt x="1901" y="39705"/>
                    <a:pt x="3292" y="37885"/>
                    <a:pt x="3185" y="35824"/>
                  </a:cubicBezTo>
                  <a:cubicBezTo>
                    <a:pt x="5166" y="34780"/>
                    <a:pt x="6397" y="32772"/>
                    <a:pt x="6397" y="30524"/>
                  </a:cubicBezTo>
                  <a:cubicBezTo>
                    <a:pt x="6397" y="28276"/>
                    <a:pt x="5166" y="26268"/>
                    <a:pt x="3185" y="25225"/>
                  </a:cubicBezTo>
                  <a:cubicBezTo>
                    <a:pt x="3078" y="23244"/>
                    <a:pt x="2061" y="21451"/>
                    <a:pt x="375" y="20407"/>
                  </a:cubicBezTo>
                  <a:cubicBezTo>
                    <a:pt x="2061" y="19336"/>
                    <a:pt x="3185" y="17436"/>
                    <a:pt x="3185" y="15616"/>
                  </a:cubicBezTo>
                  <a:cubicBezTo>
                    <a:pt x="3185" y="15589"/>
                    <a:pt x="3185" y="15562"/>
                    <a:pt x="3185" y="15562"/>
                  </a:cubicBezTo>
                  <a:cubicBezTo>
                    <a:pt x="5166" y="14518"/>
                    <a:pt x="6397" y="12511"/>
                    <a:pt x="6397" y="10263"/>
                  </a:cubicBezTo>
                  <a:cubicBezTo>
                    <a:pt x="6397" y="8014"/>
                    <a:pt x="5166" y="6007"/>
                    <a:pt x="3185" y="4963"/>
                  </a:cubicBezTo>
                  <a:cubicBezTo>
                    <a:pt x="3185" y="3036"/>
                    <a:pt x="1981" y="1055"/>
                    <a:pt x="188" y="11"/>
                  </a:cubicBezTo>
                  <a:cubicBezTo>
                    <a:pt x="173" y="4"/>
                    <a:pt x="157" y="1"/>
                    <a:pt x="14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93" name="Google Shape;2993;p125"/>
            <p:cNvSpPr/>
            <p:nvPr/>
          </p:nvSpPr>
          <p:spPr>
            <a:xfrm>
              <a:off x="1453950" y="2845375"/>
              <a:ext cx="160600" cy="2032675"/>
            </a:xfrm>
            <a:custGeom>
              <a:rect b="b" l="l" r="r" t="t"/>
              <a:pathLst>
                <a:path extrusionOk="0" h="81307" w="6424">
                  <a:moveTo>
                    <a:pt x="133" y="1"/>
                  </a:moveTo>
                  <a:cubicBezTo>
                    <a:pt x="93" y="1"/>
                    <a:pt x="60" y="24"/>
                    <a:pt x="27" y="57"/>
                  </a:cubicBezTo>
                  <a:cubicBezTo>
                    <a:pt x="27" y="84"/>
                    <a:pt x="27" y="110"/>
                    <a:pt x="27" y="137"/>
                  </a:cubicBezTo>
                  <a:cubicBezTo>
                    <a:pt x="27" y="164"/>
                    <a:pt x="27" y="217"/>
                    <a:pt x="80" y="244"/>
                  </a:cubicBezTo>
                  <a:cubicBezTo>
                    <a:pt x="1820" y="1234"/>
                    <a:pt x="2971" y="3188"/>
                    <a:pt x="2944" y="5035"/>
                  </a:cubicBezTo>
                  <a:cubicBezTo>
                    <a:pt x="2944" y="5089"/>
                    <a:pt x="2971" y="5142"/>
                    <a:pt x="2998" y="5142"/>
                  </a:cubicBezTo>
                  <a:cubicBezTo>
                    <a:pt x="4952" y="6133"/>
                    <a:pt x="6156" y="8086"/>
                    <a:pt x="6156" y="10254"/>
                  </a:cubicBezTo>
                  <a:cubicBezTo>
                    <a:pt x="6156" y="12422"/>
                    <a:pt x="4952" y="14376"/>
                    <a:pt x="2998" y="15367"/>
                  </a:cubicBezTo>
                  <a:cubicBezTo>
                    <a:pt x="2971" y="15393"/>
                    <a:pt x="2944" y="15420"/>
                    <a:pt x="2944" y="15474"/>
                  </a:cubicBezTo>
                  <a:cubicBezTo>
                    <a:pt x="2998" y="17347"/>
                    <a:pt x="1847" y="19248"/>
                    <a:pt x="107" y="20265"/>
                  </a:cubicBezTo>
                  <a:cubicBezTo>
                    <a:pt x="54" y="20292"/>
                    <a:pt x="27" y="20318"/>
                    <a:pt x="27" y="20345"/>
                  </a:cubicBezTo>
                  <a:cubicBezTo>
                    <a:pt x="0" y="20425"/>
                    <a:pt x="27" y="20479"/>
                    <a:pt x="80" y="20506"/>
                  </a:cubicBezTo>
                  <a:cubicBezTo>
                    <a:pt x="1793" y="21496"/>
                    <a:pt x="2864" y="23289"/>
                    <a:pt x="2944" y="25297"/>
                  </a:cubicBezTo>
                  <a:cubicBezTo>
                    <a:pt x="2944" y="25350"/>
                    <a:pt x="2971" y="25404"/>
                    <a:pt x="2998" y="25404"/>
                  </a:cubicBezTo>
                  <a:cubicBezTo>
                    <a:pt x="4952" y="26394"/>
                    <a:pt x="6156" y="28348"/>
                    <a:pt x="6156" y="30516"/>
                  </a:cubicBezTo>
                  <a:cubicBezTo>
                    <a:pt x="6156" y="32684"/>
                    <a:pt x="4952" y="34665"/>
                    <a:pt x="2998" y="35628"/>
                  </a:cubicBezTo>
                  <a:cubicBezTo>
                    <a:pt x="2944" y="35655"/>
                    <a:pt x="2918" y="35709"/>
                    <a:pt x="2944" y="35762"/>
                  </a:cubicBezTo>
                  <a:cubicBezTo>
                    <a:pt x="3105" y="37823"/>
                    <a:pt x="1633" y="39643"/>
                    <a:pt x="107" y="40526"/>
                  </a:cubicBezTo>
                  <a:cubicBezTo>
                    <a:pt x="54" y="40553"/>
                    <a:pt x="27" y="40580"/>
                    <a:pt x="27" y="40633"/>
                  </a:cubicBezTo>
                  <a:cubicBezTo>
                    <a:pt x="0" y="40687"/>
                    <a:pt x="27" y="40741"/>
                    <a:pt x="80" y="40767"/>
                  </a:cubicBezTo>
                  <a:cubicBezTo>
                    <a:pt x="1820" y="41784"/>
                    <a:pt x="2944" y="43631"/>
                    <a:pt x="2944" y="45532"/>
                  </a:cubicBezTo>
                  <a:cubicBezTo>
                    <a:pt x="2944" y="45558"/>
                    <a:pt x="2944" y="45558"/>
                    <a:pt x="2944" y="45558"/>
                  </a:cubicBezTo>
                  <a:cubicBezTo>
                    <a:pt x="2918" y="45612"/>
                    <a:pt x="2971" y="45665"/>
                    <a:pt x="2998" y="45692"/>
                  </a:cubicBezTo>
                  <a:cubicBezTo>
                    <a:pt x="4952" y="46656"/>
                    <a:pt x="6156" y="48610"/>
                    <a:pt x="6156" y="50778"/>
                  </a:cubicBezTo>
                  <a:cubicBezTo>
                    <a:pt x="6156" y="52972"/>
                    <a:pt x="4952" y="54926"/>
                    <a:pt x="2998" y="55890"/>
                  </a:cubicBezTo>
                  <a:cubicBezTo>
                    <a:pt x="2971" y="55917"/>
                    <a:pt x="2944" y="55970"/>
                    <a:pt x="2944" y="55997"/>
                  </a:cubicBezTo>
                  <a:cubicBezTo>
                    <a:pt x="2891" y="58004"/>
                    <a:pt x="1820" y="59798"/>
                    <a:pt x="107" y="60815"/>
                  </a:cubicBezTo>
                  <a:cubicBezTo>
                    <a:pt x="54" y="60815"/>
                    <a:pt x="27" y="60841"/>
                    <a:pt x="27" y="60895"/>
                  </a:cubicBezTo>
                  <a:cubicBezTo>
                    <a:pt x="0" y="60949"/>
                    <a:pt x="27" y="61002"/>
                    <a:pt x="80" y="61029"/>
                  </a:cubicBezTo>
                  <a:cubicBezTo>
                    <a:pt x="1820" y="62046"/>
                    <a:pt x="2891" y="63839"/>
                    <a:pt x="2944" y="65847"/>
                  </a:cubicBezTo>
                  <a:cubicBezTo>
                    <a:pt x="2944" y="65873"/>
                    <a:pt x="2971" y="65927"/>
                    <a:pt x="2998" y="65954"/>
                  </a:cubicBezTo>
                  <a:cubicBezTo>
                    <a:pt x="4952" y="66917"/>
                    <a:pt x="6156" y="68871"/>
                    <a:pt x="6156" y="71066"/>
                  </a:cubicBezTo>
                  <a:cubicBezTo>
                    <a:pt x="6156" y="73234"/>
                    <a:pt x="4952" y="75188"/>
                    <a:pt x="2998" y="76151"/>
                  </a:cubicBezTo>
                  <a:cubicBezTo>
                    <a:pt x="2971" y="76178"/>
                    <a:pt x="2944" y="76232"/>
                    <a:pt x="2944" y="76285"/>
                  </a:cubicBezTo>
                  <a:cubicBezTo>
                    <a:pt x="2891" y="78266"/>
                    <a:pt x="1820" y="80059"/>
                    <a:pt x="80" y="81076"/>
                  </a:cubicBezTo>
                  <a:cubicBezTo>
                    <a:pt x="27" y="81103"/>
                    <a:pt x="0" y="81183"/>
                    <a:pt x="27" y="81237"/>
                  </a:cubicBezTo>
                  <a:cubicBezTo>
                    <a:pt x="61" y="81288"/>
                    <a:pt x="106" y="81306"/>
                    <a:pt x="147" y="81306"/>
                  </a:cubicBezTo>
                  <a:cubicBezTo>
                    <a:pt x="172" y="81306"/>
                    <a:pt x="195" y="81300"/>
                    <a:pt x="214" y="81290"/>
                  </a:cubicBezTo>
                  <a:cubicBezTo>
                    <a:pt x="2008" y="80247"/>
                    <a:pt x="3105" y="78400"/>
                    <a:pt x="3185" y="76366"/>
                  </a:cubicBezTo>
                  <a:cubicBezTo>
                    <a:pt x="5166" y="75322"/>
                    <a:pt x="6424" y="73288"/>
                    <a:pt x="6424" y="71066"/>
                  </a:cubicBezTo>
                  <a:cubicBezTo>
                    <a:pt x="6424" y="68818"/>
                    <a:pt x="5166" y="66783"/>
                    <a:pt x="3185" y="65766"/>
                  </a:cubicBezTo>
                  <a:cubicBezTo>
                    <a:pt x="3105" y="63759"/>
                    <a:pt x="2061" y="61992"/>
                    <a:pt x="375" y="60922"/>
                  </a:cubicBezTo>
                  <a:cubicBezTo>
                    <a:pt x="2061" y="59878"/>
                    <a:pt x="3105" y="58085"/>
                    <a:pt x="3185" y="56077"/>
                  </a:cubicBezTo>
                  <a:cubicBezTo>
                    <a:pt x="5166" y="55060"/>
                    <a:pt x="6424" y="53026"/>
                    <a:pt x="6424" y="50778"/>
                  </a:cubicBezTo>
                  <a:cubicBezTo>
                    <a:pt x="6424" y="48556"/>
                    <a:pt x="5193" y="46522"/>
                    <a:pt x="3185" y="45505"/>
                  </a:cubicBezTo>
                  <a:cubicBezTo>
                    <a:pt x="3159" y="43604"/>
                    <a:pt x="2088" y="41731"/>
                    <a:pt x="375" y="40660"/>
                  </a:cubicBezTo>
                  <a:cubicBezTo>
                    <a:pt x="1901" y="39697"/>
                    <a:pt x="3319" y="37877"/>
                    <a:pt x="3185" y="35816"/>
                  </a:cubicBezTo>
                  <a:cubicBezTo>
                    <a:pt x="5193" y="34799"/>
                    <a:pt x="6424" y="32764"/>
                    <a:pt x="6424" y="30516"/>
                  </a:cubicBezTo>
                  <a:cubicBezTo>
                    <a:pt x="6424" y="28268"/>
                    <a:pt x="5166" y="26260"/>
                    <a:pt x="3185" y="25216"/>
                  </a:cubicBezTo>
                  <a:cubicBezTo>
                    <a:pt x="3105" y="23236"/>
                    <a:pt x="2061" y="21442"/>
                    <a:pt x="375" y="20399"/>
                  </a:cubicBezTo>
                  <a:cubicBezTo>
                    <a:pt x="2088" y="19328"/>
                    <a:pt x="3185" y="17454"/>
                    <a:pt x="3185" y="15608"/>
                  </a:cubicBezTo>
                  <a:cubicBezTo>
                    <a:pt x="3185" y="15581"/>
                    <a:pt x="3185" y="15581"/>
                    <a:pt x="3185" y="15554"/>
                  </a:cubicBezTo>
                  <a:cubicBezTo>
                    <a:pt x="5193" y="14510"/>
                    <a:pt x="6424" y="12503"/>
                    <a:pt x="6424" y="10254"/>
                  </a:cubicBezTo>
                  <a:cubicBezTo>
                    <a:pt x="6424" y="8006"/>
                    <a:pt x="5193" y="5999"/>
                    <a:pt x="3185" y="4955"/>
                  </a:cubicBezTo>
                  <a:cubicBezTo>
                    <a:pt x="3185" y="3028"/>
                    <a:pt x="2008" y="1047"/>
                    <a:pt x="214" y="30"/>
                  </a:cubicBezTo>
                  <a:cubicBezTo>
                    <a:pt x="184" y="10"/>
                    <a:pt x="157" y="1"/>
                    <a:pt x="13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94" name="Google Shape;2994;p125"/>
            <p:cNvSpPr/>
            <p:nvPr/>
          </p:nvSpPr>
          <p:spPr>
            <a:xfrm>
              <a:off x="1300050" y="2593575"/>
              <a:ext cx="160600" cy="2032875"/>
            </a:xfrm>
            <a:custGeom>
              <a:rect b="b" l="l" r="r" t="t"/>
              <a:pathLst>
                <a:path extrusionOk="0" h="81315" w="6424">
                  <a:moveTo>
                    <a:pt x="167" y="1"/>
                  </a:moveTo>
                  <a:cubicBezTo>
                    <a:pt x="121" y="1"/>
                    <a:pt x="73" y="26"/>
                    <a:pt x="54" y="65"/>
                  </a:cubicBezTo>
                  <a:cubicBezTo>
                    <a:pt x="27" y="92"/>
                    <a:pt x="27" y="118"/>
                    <a:pt x="27" y="118"/>
                  </a:cubicBezTo>
                  <a:cubicBezTo>
                    <a:pt x="27" y="172"/>
                    <a:pt x="54" y="225"/>
                    <a:pt x="80" y="225"/>
                  </a:cubicBezTo>
                  <a:cubicBezTo>
                    <a:pt x="1820" y="1243"/>
                    <a:pt x="2971" y="3170"/>
                    <a:pt x="2944" y="5043"/>
                  </a:cubicBezTo>
                  <a:cubicBezTo>
                    <a:pt x="2944" y="5070"/>
                    <a:pt x="2971" y="5124"/>
                    <a:pt x="3025" y="5150"/>
                  </a:cubicBezTo>
                  <a:cubicBezTo>
                    <a:pt x="4952" y="6141"/>
                    <a:pt x="6183" y="8095"/>
                    <a:pt x="6183" y="10263"/>
                  </a:cubicBezTo>
                  <a:cubicBezTo>
                    <a:pt x="6183" y="12431"/>
                    <a:pt x="4952" y="14384"/>
                    <a:pt x="3025" y="15375"/>
                  </a:cubicBezTo>
                  <a:cubicBezTo>
                    <a:pt x="2971" y="15402"/>
                    <a:pt x="2944" y="15428"/>
                    <a:pt x="2944" y="15482"/>
                  </a:cubicBezTo>
                  <a:cubicBezTo>
                    <a:pt x="2998" y="17355"/>
                    <a:pt x="1847" y="19256"/>
                    <a:pt x="107" y="20273"/>
                  </a:cubicBezTo>
                  <a:cubicBezTo>
                    <a:pt x="80" y="20300"/>
                    <a:pt x="54" y="20326"/>
                    <a:pt x="27" y="20353"/>
                  </a:cubicBezTo>
                  <a:cubicBezTo>
                    <a:pt x="27" y="20407"/>
                    <a:pt x="27" y="20460"/>
                    <a:pt x="80" y="20514"/>
                  </a:cubicBezTo>
                  <a:cubicBezTo>
                    <a:pt x="1820" y="21504"/>
                    <a:pt x="2891" y="23297"/>
                    <a:pt x="2944" y="25305"/>
                  </a:cubicBezTo>
                  <a:cubicBezTo>
                    <a:pt x="2944" y="25358"/>
                    <a:pt x="2971" y="25385"/>
                    <a:pt x="3025" y="25412"/>
                  </a:cubicBezTo>
                  <a:cubicBezTo>
                    <a:pt x="4952" y="26402"/>
                    <a:pt x="6183" y="28356"/>
                    <a:pt x="6183" y="30524"/>
                  </a:cubicBezTo>
                  <a:cubicBezTo>
                    <a:pt x="6183" y="32692"/>
                    <a:pt x="4952" y="34646"/>
                    <a:pt x="3025" y="35636"/>
                  </a:cubicBezTo>
                  <a:cubicBezTo>
                    <a:pt x="2971" y="35663"/>
                    <a:pt x="2944" y="35717"/>
                    <a:pt x="2944" y="35770"/>
                  </a:cubicBezTo>
                  <a:cubicBezTo>
                    <a:pt x="3105" y="37831"/>
                    <a:pt x="1633" y="39651"/>
                    <a:pt x="107" y="40535"/>
                  </a:cubicBezTo>
                  <a:cubicBezTo>
                    <a:pt x="80" y="40561"/>
                    <a:pt x="54" y="40588"/>
                    <a:pt x="27" y="40615"/>
                  </a:cubicBezTo>
                  <a:cubicBezTo>
                    <a:pt x="27" y="40668"/>
                    <a:pt x="27" y="40749"/>
                    <a:pt x="80" y="40775"/>
                  </a:cubicBezTo>
                  <a:cubicBezTo>
                    <a:pt x="1820" y="41766"/>
                    <a:pt x="2944" y="43639"/>
                    <a:pt x="2944" y="45540"/>
                  </a:cubicBezTo>
                  <a:cubicBezTo>
                    <a:pt x="2944" y="45540"/>
                    <a:pt x="2944" y="45566"/>
                    <a:pt x="2944" y="45566"/>
                  </a:cubicBezTo>
                  <a:cubicBezTo>
                    <a:pt x="2944" y="45620"/>
                    <a:pt x="2971" y="45674"/>
                    <a:pt x="3025" y="45674"/>
                  </a:cubicBezTo>
                  <a:cubicBezTo>
                    <a:pt x="4952" y="46664"/>
                    <a:pt x="6183" y="48618"/>
                    <a:pt x="6183" y="50786"/>
                  </a:cubicBezTo>
                  <a:cubicBezTo>
                    <a:pt x="6183" y="52954"/>
                    <a:pt x="4952" y="54934"/>
                    <a:pt x="3025" y="55898"/>
                  </a:cubicBezTo>
                  <a:cubicBezTo>
                    <a:pt x="2971" y="55925"/>
                    <a:pt x="2944" y="55952"/>
                    <a:pt x="2944" y="56005"/>
                  </a:cubicBezTo>
                  <a:cubicBezTo>
                    <a:pt x="2891" y="58012"/>
                    <a:pt x="1847" y="59806"/>
                    <a:pt x="107" y="60796"/>
                  </a:cubicBezTo>
                  <a:cubicBezTo>
                    <a:pt x="80" y="60823"/>
                    <a:pt x="54" y="60850"/>
                    <a:pt x="27" y="60903"/>
                  </a:cubicBezTo>
                  <a:cubicBezTo>
                    <a:pt x="27" y="60957"/>
                    <a:pt x="27" y="61010"/>
                    <a:pt x="80" y="61037"/>
                  </a:cubicBezTo>
                  <a:cubicBezTo>
                    <a:pt x="1820" y="62054"/>
                    <a:pt x="2891" y="63847"/>
                    <a:pt x="2944" y="65828"/>
                  </a:cubicBezTo>
                  <a:cubicBezTo>
                    <a:pt x="2944" y="65882"/>
                    <a:pt x="2971" y="65935"/>
                    <a:pt x="3025" y="65962"/>
                  </a:cubicBezTo>
                  <a:cubicBezTo>
                    <a:pt x="4952" y="66925"/>
                    <a:pt x="6183" y="68879"/>
                    <a:pt x="6183" y="71047"/>
                  </a:cubicBezTo>
                  <a:cubicBezTo>
                    <a:pt x="6183" y="73242"/>
                    <a:pt x="4952" y="75196"/>
                    <a:pt x="3025" y="76160"/>
                  </a:cubicBezTo>
                  <a:cubicBezTo>
                    <a:pt x="2971" y="76186"/>
                    <a:pt x="2944" y="76240"/>
                    <a:pt x="2944" y="76267"/>
                  </a:cubicBezTo>
                  <a:cubicBezTo>
                    <a:pt x="2891" y="78274"/>
                    <a:pt x="1820" y="80067"/>
                    <a:pt x="80" y="81084"/>
                  </a:cubicBezTo>
                  <a:cubicBezTo>
                    <a:pt x="27" y="81111"/>
                    <a:pt x="0" y="81191"/>
                    <a:pt x="54" y="81245"/>
                  </a:cubicBezTo>
                  <a:cubicBezTo>
                    <a:pt x="71" y="81296"/>
                    <a:pt x="109" y="81315"/>
                    <a:pt x="149" y="81315"/>
                  </a:cubicBezTo>
                  <a:cubicBezTo>
                    <a:pt x="171" y="81315"/>
                    <a:pt x="195" y="81308"/>
                    <a:pt x="214" y="81299"/>
                  </a:cubicBezTo>
                  <a:cubicBezTo>
                    <a:pt x="2007" y="80255"/>
                    <a:pt x="3105" y="78408"/>
                    <a:pt x="3185" y="76347"/>
                  </a:cubicBezTo>
                  <a:cubicBezTo>
                    <a:pt x="5193" y="75330"/>
                    <a:pt x="6424" y="73296"/>
                    <a:pt x="6424" y="71047"/>
                  </a:cubicBezTo>
                  <a:cubicBezTo>
                    <a:pt x="6424" y="68826"/>
                    <a:pt x="5193" y="66792"/>
                    <a:pt x="3185" y="65748"/>
                  </a:cubicBezTo>
                  <a:cubicBezTo>
                    <a:pt x="3132" y="63767"/>
                    <a:pt x="2088" y="61974"/>
                    <a:pt x="402" y="60930"/>
                  </a:cubicBezTo>
                  <a:cubicBezTo>
                    <a:pt x="2088" y="59859"/>
                    <a:pt x="3132" y="58093"/>
                    <a:pt x="3185" y="56085"/>
                  </a:cubicBezTo>
                  <a:cubicBezTo>
                    <a:pt x="5193" y="55068"/>
                    <a:pt x="6424" y="53034"/>
                    <a:pt x="6424" y="50786"/>
                  </a:cubicBezTo>
                  <a:cubicBezTo>
                    <a:pt x="6424" y="48537"/>
                    <a:pt x="5193" y="46530"/>
                    <a:pt x="3185" y="45486"/>
                  </a:cubicBezTo>
                  <a:cubicBezTo>
                    <a:pt x="3185" y="43586"/>
                    <a:pt x="2088" y="41739"/>
                    <a:pt x="402" y="40668"/>
                  </a:cubicBezTo>
                  <a:cubicBezTo>
                    <a:pt x="1927" y="39705"/>
                    <a:pt x="3319" y="37885"/>
                    <a:pt x="3212" y="35824"/>
                  </a:cubicBezTo>
                  <a:cubicBezTo>
                    <a:pt x="5193" y="34780"/>
                    <a:pt x="6424" y="32772"/>
                    <a:pt x="6424" y="30524"/>
                  </a:cubicBezTo>
                  <a:cubicBezTo>
                    <a:pt x="6424" y="28276"/>
                    <a:pt x="5193" y="26268"/>
                    <a:pt x="3185" y="25225"/>
                  </a:cubicBezTo>
                  <a:cubicBezTo>
                    <a:pt x="3105" y="23244"/>
                    <a:pt x="2061" y="21451"/>
                    <a:pt x="402" y="20407"/>
                  </a:cubicBezTo>
                  <a:cubicBezTo>
                    <a:pt x="2088" y="19336"/>
                    <a:pt x="3185" y="17436"/>
                    <a:pt x="3185" y="15616"/>
                  </a:cubicBezTo>
                  <a:cubicBezTo>
                    <a:pt x="3185" y="15589"/>
                    <a:pt x="3185" y="15562"/>
                    <a:pt x="3185" y="15562"/>
                  </a:cubicBezTo>
                  <a:cubicBezTo>
                    <a:pt x="5193" y="14518"/>
                    <a:pt x="6424" y="12511"/>
                    <a:pt x="6424" y="10263"/>
                  </a:cubicBezTo>
                  <a:cubicBezTo>
                    <a:pt x="6424" y="8014"/>
                    <a:pt x="5193" y="6007"/>
                    <a:pt x="3185" y="4963"/>
                  </a:cubicBezTo>
                  <a:cubicBezTo>
                    <a:pt x="3185" y="3036"/>
                    <a:pt x="2007" y="1055"/>
                    <a:pt x="214" y="11"/>
                  </a:cubicBezTo>
                  <a:cubicBezTo>
                    <a:pt x="200" y="4"/>
                    <a:pt x="184" y="1"/>
                    <a:pt x="16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95" name="Google Shape;2995;p125"/>
            <p:cNvSpPr/>
            <p:nvPr/>
          </p:nvSpPr>
          <p:spPr>
            <a:xfrm>
              <a:off x="1146800" y="2845375"/>
              <a:ext cx="159950" cy="2032675"/>
            </a:xfrm>
            <a:custGeom>
              <a:rect b="b" l="l" r="r" t="t"/>
              <a:pathLst>
                <a:path extrusionOk="0" h="81307" w="6398">
                  <a:moveTo>
                    <a:pt x="120" y="1"/>
                  </a:moveTo>
                  <a:cubicBezTo>
                    <a:pt x="81" y="1"/>
                    <a:pt x="44" y="24"/>
                    <a:pt x="28" y="57"/>
                  </a:cubicBezTo>
                  <a:cubicBezTo>
                    <a:pt x="28" y="84"/>
                    <a:pt x="1" y="110"/>
                    <a:pt x="1" y="137"/>
                  </a:cubicBezTo>
                  <a:cubicBezTo>
                    <a:pt x="1" y="164"/>
                    <a:pt x="28" y="217"/>
                    <a:pt x="81" y="244"/>
                  </a:cubicBezTo>
                  <a:cubicBezTo>
                    <a:pt x="1821" y="1234"/>
                    <a:pt x="2972" y="3162"/>
                    <a:pt x="2918" y="5035"/>
                  </a:cubicBezTo>
                  <a:cubicBezTo>
                    <a:pt x="2918" y="5089"/>
                    <a:pt x="2945" y="5142"/>
                    <a:pt x="2998" y="5142"/>
                  </a:cubicBezTo>
                  <a:cubicBezTo>
                    <a:pt x="4952" y="6133"/>
                    <a:pt x="6157" y="8086"/>
                    <a:pt x="6157" y="10254"/>
                  </a:cubicBezTo>
                  <a:cubicBezTo>
                    <a:pt x="6157" y="12422"/>
                    <a:pt x="4952" y="14376"/>
                    <a:pt x="2998" y="15367"/>
                  </a:cubicBezTo>
                  <a:cubicBezTo>
                    <a:pt x="2945" y="15393"/>
                    <a:pt x="2918" y="15420"/>
                    <a:pt x="2918" y="15474"/>
                  </a:cubicBezTo>
                  <a:cubicBezTo>
                    <a:pt x="2972" y="17321"/>
                    <a:pt x="1848" y="19248"/>
                    <a:pt x="81" y="20265"/>
                  </a:cubicBezTo>
                  <a:cubicBezTo>
                    <a:pt x="54" y="20292"/>
                    <a:pt x="28" y="20318"/>
                    <a:pt x="1" y="20345"/>
                  </a:cubicBezTo>
                  <a:cubicBezTo>
                    <a:pt x="1" y="20425"/>
                    <a:pt x="28" y="20479"/>
                    <a:pt x="81" y="20506"/>
                  </a:cubicBezTo>
                  <a:cubicBezTo>
                    <a:pt x="1794" y="21496"/>
                    <a:pt x="2865" y="23289"/>
                    <a:pt x="2918" y="25297"/>
                  </a:cubicBezTo>
                  <a:cubicBezTo>
                    <a:pt x="2918" y="25350"/>
                    <a:pt x="2945" y="25404"/>
                    <a:pt x="2998" y="25404"/>
                  </a:cubicBezTo>
                  <a:cubicBezTo>
                    <a:pt x="4952" y="26394"/>
                    <a:pt x="6157" y="28348"/>
                    <a:pt x="6157" y="30516"/>
                  </a:cubicBezTo>
                  <a:cubicBezTo>
                    <a:pt x="6157" y="32684"/>
                    <a:pt x="4952" y="34665"/>
                    <a:pt x="2998" y="35628"/>
                  </a:cubicBezTo>
                  <a:cubicBezTo>
                    <a:pt x="2945" y="35655"/>
                    <a:pt x="2918" y="35709"/>
                    <a:pt x="2918" y="35762"/>
                  </a:cubicBezTo>
                  <a:cubicBezTo>
                    <a:pt x="3079" y="37823"/>
                    <a:pt x="1633" y="39643"/>
                    <a:pt x="81" y="40526"/>
                  </a:cubicBezTo>
                  <a:cubicBezTo>
                    <a:pt x="54" y="40553"/>
                    <a:pt x="28" y="40580"/>
                    <a:pt x="1" y="40633"/>
                  </a:cubicBezTo>
                  <a:cubicBezTo>
                    <a:pt x="1" y="40687"/>
                    <a:pt x="28" y="40741"/>
                    <a:pt x="81" y="40767"/>
                  </a:cubicBezTo>
                  <a:cubicBezTo>
                    <a:pt x="1821" y="41784"/>
                    <a:pt x="2918" y="43631"/>
                    <a:pt x="2918" y="45532"/>
                  </a:cubicBezTo>
                  <a:cubicBezTo>
                    <a:pt x="2918" y="45532"/>
                    <a:pt x="2918" y="45558"/>
                    <a:pt x="2918" y="45558"/>
                  </a:cubicBezTo>
                  <a:cubicBezTo>
                    <a:pt x="2918" y="45612"/>
                    <a:pt x="2945" y="45665"/>
                    <a:pt x="2998" y="45692"/>
                  </a:cubicBezTo>
                  <a:cubicBezTo>
                    <a:pt x="4952" y="46656"/>
                    <a:pt x="6157" y="48610"/>
                    <a:pt x="6157" y="50778"/>
                  </a:cubicBezTo>
                  <a:cubicBezTo>
                    <a:pt x="6157" y="52972"/>
                    <a:pt x="4952" y="54926"/>
                    <a:pt x="2998" y="55890"/>
                  </a:cubicBezTo>
                  <a:cubicBezTo>
                    <a:pt x="2945" y="55917"/>
                    <a:pt x="2918" y="55970"/>
                    <a:pt x="2918" y="55997"/>
                  </a:cubicBezTo>
                  <a:cubicBezTo>
                    <a:pt x="2891" y="58004"/>
                    <a:pt x="1821" y="59798"/>
                    <a:pt x="81" y="60815"/>
                  </a:cubicBezTo>
                  <a:cubicBezTo>
                    <a:pt x="54" y="60815"/>
                    <a:pt x="28" y="60841"/>
                    <a:pt x="1" y="60895"/>
                  </a:cubicBezTo>
                  <a:cubicBezTo>
                    <a:pt x="1" y="60949"/>
                    <a:pt x="28" y="61002"/>
                    <a:pt x="81" y="61029"/>
                  </a:cubicBezTo>
                  <a:cubicBezTo>
                    <a:pt x="1821" y="62046"/>
                    <a:pt x="2891" y="63839"/>
                    <a:pt x="2918" y="65847"/>
                  </a:cubicBezTo>
                  <a:cubicBezTo>
                    <a:pt x="2918" y="65873"/>
                    <a:pt x="2945" y="65927"/>
                    <a:pt x="2998" y="65954"/>
                  </a:cubicBezTo>
                  <a:cubicBezTo>
                    <a:pt x="4952" y="66917"/>
                    <a:pt x="6157" y="68871"/>
                    <a:pt x="6157" y="71066"/>
                  </a:cubicBezTo>
                  <a:cubicBezTo>
                    <a:pt x="6157" y="73234"/>
                    <a:pt x="4952" y="75188"/>
                    <a:pt x="2998" y="76151"/>
                  </a:cubicBezTo>
                  <a:cubicBezTo>
                    <a:pt x="2945" y="76178"/>
                    <a:pt x="2918" y="76232"/>
                    <a:pt x="2918" y="76285"/>
                  </a:cubicBezTo>
                  <a:cubicBezTo>
                    <a:pt x="2891" y="78266"/>
                    <a:pt x="1821" y="80059"/>
                    <a:pt x="81" y="81076"/>
                  </a:cubicBezTo>
                  <a:cubicBezTo>
                    <a:pt x="28" y="81103"/>
                    <a:pt x="1" y="81183"/>
                    <a:pt x="28" y="81237"/>
                  </a:cubicBezTo>
                  <a:cubicBezTo>
                    <a:pt x="44" y="81288"/>
                    <a:pt x="83" y="81306"/>
                    <a:pt x="129" y="81306"/>
                  </a:cubicBezTo>
                  <a:cubicBezTo>
                    <a:pt x="156" y="81306"/>
                    <a:pt x="185" y="81300"/>
                    <a:pt x="215" y="81290"/>
                  </a:cubicBezTo>
                  <a:cubicBezTo>
                    <a:pt x="1981" y="80247"/>
                    <a:pt x="3106" y="78400"/>
                    <a:pt x="3186" y="76366"/>
                  </a:cubicBezTo>
                  <a:cubicBezTo>
                    <a:pt x="5167" y="75322"/>
                    <a:pt x="6398" y="73288"/>
                    <a:pt x="6398" y="71066"/>
                  </a:cubicBezTo>
                  <a:cubicBezTo>
                    <a:pt x="6398" y="68818"/>
                    <a:pt x="5167" y="66783"/>
                    <a:pt x="3186" y="65766"/>
                  </a:cubicBezTo>
                  <a:cubicBezTo>
                    <a:pt x="3106" y="63759"/>
                    <a:pt x="2062" y="61992"/>
                    <a:pt x="375" y="60922"/>
                  </a:cubicBezTo>
                  <a:cubicBezTo>
                    <a:pt x="2062" y="59878"/>
                    <a:pt x="3106" y="58085"/>
                    <a:pt x="3186" y="56077"/>
                  </a:cubicBezTo>
                  <a:cubicBezTo>
                    <a:pt x="5167" y="55060"/>
                    <a:pt x="6398" y="53026"/>
                    <a:pt x="6398" y="50778"/>
                  </a:cubicBezTo>
                  <a:cubicBezTo>
                    <a:pt x="6398" y="48556"/>
                    <a:pt x="5167" y="46522"/>
                    <a:pt x="3186" y="45505"/>
                  </a:cubicBezTo>
                  <a:cubicBezTo>
                    <a:pt x="3159" y="43604"/>
                    <a:pt x="2088" y="41731"/>
                    <a:pt x="375" y="40660"/>
                  </a:cubicBezTo>
                  <a:cubicBezTo>
                    <a:pt x="1901" y="39697"/>
                    <a:pt x="3293" y="37877"/>
                    <a:pt x="3186" y="35816"/>
                  </a:cubicBezTo>
                  <a:cubicBezTo>
                    <a:pt x="5167" y="34799"/>
                    <a:pt x="6398" y="32764"/>
                    <a:pt x="6398" y="30516"/>
                  </a:cubicBezTo>
                  <a:cubicBezTo>
                    <a:pt x="6398" y="28268"/>
                    <a:pt x="5167" y="26260"/>
                    <a:pt x="3186" y="25216"/>
                  </a:cubicBezTo>
                  <a:cubicBezTo>
                    <a:pt x="3079" y="23236"/>
                    <a:pt x="2062" y="21442"/>
                    <a:pt x="375" y="20399"/>
                  </a:cubicBezTo>
                  <a:cubicBezTo>
                    <a:pt x="2088" y="19328"/>
                    <a:pt x="3186" y="17401"/>
                    <a:pt x="3186" y="15554"/>
                  </a:cubicBezTo>
                  <a:cubicBezTo>
                    <a:pt x="5167" y="14510"/>
                    <a:pt x="6398" y="12503"/>
                    <a:pt x="6398" y="10254"/>
                  </a:cubicBezTo>
                  <a:cubicBezTo>
                    <a:pt x="6398" y="8006"/>
                    <a:pt x="5167" y="5999"/>
                    <a:pt x="3186" y="4955"/>
                  </a:cubicBezTo>
                  <a:cubicBezTo>
                    <a:pt x="3186" y="3028"/>
                    <a:pt x="1981" y="1047"/>
                    <a:pt x="188" y="30"/>
                  </a:cubicBezTo>
                  <a:cubicBezTo>
                    <a:pt x="168" y="10"/>
                    <a:pt x="143" y="1"/>
                    <a:pt x="12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96" name="Google Shape;2996;p125"/>
            <p:cNvSpPr/>
            <p:nvPr/>
          </p:nvSpPr>
          <p:spPr>
            <a:xfrm>
              <a:off x="992900" y="2593575"/>
              <a:ext cx="160625" cy="2032875"/>
            </a:xfrm>
            <a:custGeom>
              <a:rect b="b" l="l" r="r" t="t"/>
              <a:pathLst>
                <a:path extrusionOk="0" h="81315" w="6425">
                  <a:moveTo>
                    <a:pt x="167" y="1"/>
                  </a:moveTo>
                  <a:cubicBezTo>
                    <a:pt x="120" y="1"/>
                    <a:pt x="67" y="26"/>
                    <a:pt x="27" y="65"/>
                  </a:cubicBezTo>
                  <a:cubicBezTo>
                    <a:pt x="27" y="92"/>
                    <a:pt x="27" y="118"/>
                    <a:pt x="27" y="118"/>
                  </a:cubicBezTo>
                  <a:cubicBezTo>
                    <a:pt x="27" y="172"/>
                    <a:pt x="54" y="225"/>
                    <a:pt x="81" y="225"/>
                  </a:cubicBezTo>
                  <a:cubicBezTo>
                    <a:pt x="1821" y="1243"/>
                    <a:pt x="2972" y="3170"/>
                    <a:pt x="2945" y="5043"/>
                  </a:cubicBezTo>
                  <a:cubicBezTo>
                    <a:pt x="2945" y="5070"/>
                    <a:pt x="2972" y="5124"/>
                    <a:pt x="2998" y="5150"/>
                  </a:cubicBezTo>
                  <a:cubicBezTo>
                    <a:pt x="4952" y="6141"/>
                    <a:pt x="6157" y="8095"/>
                    <a:pt x="6157" y="10263"/>
                  </a:cubicBezTo>
                  <a:cubicBezTo>
                    <a:pt x="6157" y="12431"/>
                    <a:pt x="4952" y="14384"/>
                    <a:pt x="2998" y="15375"/>
                  </a:cubicBezTo>
                  <a:cubicBezTo>
                    <a:pt x="2972" y="15402"/>
                    <a:pt x="2945" y="15428"/>
                    <a:pt x="2945" y="15482"/>
                  </a:cubicBezTo>
                  <a:cubicBezTo>
                    <a:pt x="2998" y="17329"/>
                    <a:pt x="1847" y="19256"/>
                    <a:pt x="108" y="20273"/>
                  </a:cubicBezTo>
                  <a:cubicBezTo>
                    <a:pt x="54" y="20300"/>
                    <a:pt x="27" y="20326"/>
                    <a:pt x="27" y="20353"/>
                  </a:cubicBezTo>
                  <a:cubicBezTo>
                    <a:pt x="1" y="20407"/>
                    <a:pt x="27" y="20460"/>
                    <a:pt x="81" y="20514"/>
                  </a:cubicBezTo>
                  <a:cubicBezTo>
                    <a:pt x="1794" y="21504"/>
                    <a:pt x="2865" y="23297"/>
                    <a:pt x="2945" y="25305"/>
                  </a:cubicBezTo>
                  <a:cubicBezTo>
                    <a:pt x="2945" y="25358"/>
                    <a:pt x="2972" y="25385"/>
                    <a:pt x="2998" y="25412"/>
                  </a:cubicBezTo>
                  <a:cubicBezTo>
                    <a:pt x="4952" y="26402"/>
                    <a:pt x="6157" y="28356"/>
                    <a:pt x="6157" y="30524"/>
                  </a:cubicBezTo>
                  <a:cubicBezTo>
                    <a:pt x="6157" y="32692"/>
                    <a:pt x="4952" y="34646"/>
                    <a:pt x="2998" y="35636"/>
                  </a:cubicBezTo>
                  <a:cubicBezTo>
                    <a:pt x="2972" y="35663"/>
                    <a:pt x="2945" y="35717"/>
                    <a:pt x="2945" y="35770"/>
                  </a:cubicBezTo>
                  <a:cubicBezTo>
                    <a:pt x="3105" y="37831"/>
                    <a:pt x="1633" y="39651"/>
                    <a:pt x="108" y="40535"/>
                  </a:cubicBezTo>
                  <a:cubicBezTo>
                    <a:pt x="54" y="40561"/>
                    <a:pt x="27" y="40588"/>
                    <a:pt x="27" y="40615"/>
                  </a:cubicBezTo>
                  <a:cubicBezTo>
                    <a:pt x="1" y="40668"/>
                    <a:pt x="27" y="40749"/>
                    <a:pt x="81" y="40775"/>
                  </a:cubicBezTo>
                  <a:cubicBezTo>
                    <a:pt x="1821" y="41766"/>
                    <a:pt x="2945" y="43639"/>
                    <a:pt x="2945" y="45540"/>
                  </a:cubicBezTo>
                  <a:cubicBezTo>
                    <a:pt x="2945" y="45540"/>
                    <a:pt x="2945" y="45566"/>
                    <a:pt x="2945" y="45566"/>
                  </a:cubicBezTo>
                  <a:cubicBezTo>
                    <a:pt x="2918" y="45620"/>
                    <a:pt x="2972" y="45674"/>
                    <a:pt x="2998" y="45674"/>
                  </a:cubicBezTo>
                  <a:cubicBezTo>
                    <a:pt x="4952" y="46664"/>
                    <a:pt x="6157" y="48618"/>
                    <a:pt x="6157" y="50786"/>
                  </a:cubicBezTo>
                  <a:cubicBezTo>
                    <a:pt x="6157" y="52954"/>
                    <a:pt x="4952" y="54934"/>
                    <a:pt x="2998" y="55898"/>
                  </a:cubicBezTo>
                  <a:cubicBezTo>
                    <a:pt x="2972" y="55925"/>
                    <a:pt x="2945" y="55952"/>
                    <a:pt x="2945" y="56005"/>
                  </a:cubicBezTo>
                  <a:cubicBezTo>
                    <a:pt x="2891" y="58012"/>
                    <a:pt x="1821" y="59806"/>
                    <a:pt x="108" y="60796"/>
                  </a:cubicBezTo>
                  <a:cubicBezTo>
                    <a:pt x="54" y="60823"/>
                    <a:pt x="27" y="60850"/>
                    <a:pt x="27" y="60903"/>
                  </a:cubicBezTo>
                  <a:cubicBezTo>
                    <a:pt x="1" y="60957"/>
                    <a:pt x="27" y="61010"/>
                    <a:pt x="81" y="61037"/>
                  </a:cubicBezTo>
                  <a:cubicBezTo>
                    <a:pt x="1821" y="62054"/>
                    <a:pt x="2891" y="63847"/>
                    <a:pt x="2945" y="65828"/>
                  </a:cubicBezTo>
                  <a:cubicBezTo>
                    <a:pt x="2945" y="65882"/>
                    <a:pt x="2972" y="65935"/>
                    <a:pt x="2998" y="65962"/>
                  </a:cubicBezTo>
                  <a:cubicBezTo>
                    <a:pt x="4952" y="66925"/>
                    <a:pt x="6157" y="68879"/>
                    <a:pt x="6157" y="71047"/>
                  </a:cubicBezTo>
                  <a:cubicBezTo>
                    <a:pt x="6157" y="73242"/>
                    <a:pt x="4952" y="75196"/>
                    <a:pt x="2998" y="76160"/>
                  </a:cubicBezTo>
                  <a:cubicBezTo>
                    <a:pt x="2972" y="76186"/>
                    <a:pt x="2945" y="76240"/>
                    <a:pt x="2945" y="76267"/>
                  </a:cubicBezTo>
                  <a:cubicBezTo>
                    <a:pt x="2891" y="78274"/>
                    <a:pt x="1821" y="80067"/>
                    <a:pt x="81" y="81084"/>
                  </a:cubicBezTo>
                  <a:cubicBezTo>
                    <a:pt x="27" y="81111"/>
                    <a:pt x="1" y="81191"/>
                    <a:pt x="27" y="81245"/>
                  </a:cubicBezTo>
                  <a:cubicBezTo>
                    <a:pt x="61" y="81296"/>
                    <a:pt x="106" y="81315"/>
                    <a:pt x="148" y="81315"/>
                  </a:cubicBezTo>
                  <a:cubicBezTo>
                    <a:pt x="172" y="81315"/>
                    <a:pt x="195" y="81308"/>
                    <a:pt x="215" y="81299"/>
                  </a:cubicBezTo>
                  <a:cubicBezTo>
                    <a:pt x="2008" y="80255"/>
                    <a:pt x="3105" y="78408"/>
                    <a:pt x="3186" y="76347"/>
                  </a:cubicBezTo>
                  <a:cubicBezTo>
                    <a:pt x="5193" y="75330"/>
                    <a:pt x="6424" y="73296"/>
                    <a:pt x="6424" y="71047"/>
                  </a:cubicBezTo>
                  <a:cubicBezTo>
                    <a:pt x="6424" y="68826"/>
                    <a:pt x="5193" y="66792"/>
                    <a:pt x="3186" y="65748"/>
                  </a:cubicBezTo>
                  <a:cubicBezTo>
                    <a:pt x="3105" y="63767"/>
                    <a:pt x="2088" y="61974"/>
                    <a:pt x="402" y="60930"/>
                  </a:cubicBezTo>
                  <a:cubicBezTo>
                    <a:pt x="2088" y="59859"/>
                    <a:pt x="3105" y="58093"/>
                    <a:pt x="3186" y="56085"/>
                  </a:cubicBezTo>
                  <a:cubicBezTo>
                    <a:pt x="5193" y="55068"/>
                    <a:pt x="6424" y="53034"/>
                    <a:pt x="6424" y="50786"/>
                  </a:cubicBezTo>
                  <a:cubicBezTo>
                    <a:pt x="6424" y="48537"/>
                    <a:pt x="5193" y="46530"/>
                    <a:pt x="3186" y="45486"/>
                  </a:cubicBezTo>
                  <a:cubicBezTo>
                    <a:pt x="3159" y="43586"/>
                    <a:pt x="2088" y="41739"/>
                    <a:pt x="402" y="40668"/>
                  </a:cubicBezTo>
                  <a:cubicBezTo>
                    <a:pt x="1901" y="39705"/>
                    <a:pt x="3320" y="37885"/>
                    <a:pt x="3186" y="35824"/>
                  </a:cubicBezTo>
                  <a:cubicBezTo>
                    <a:pt x="5193" y="34780"/>
                    <a:pt x="6424" y="32772"/>
                    <a:pt x="6424" y="30524"/>
                  </a:cubicBezTo>
                  <a:cubicBezTo>
                    <a:pt x="6424" y="28276"/>
                    <a:pt x="5193" y="26268"/>
                    <a:pt x="3186" y="25225"/>
                  </a:cubicBezTo>
                  <a:cubicBezTo>
                    <a:pt x="3105" y="23244"/>
                    <a:pt x="2062" y="21451"/>
                    <a:pt x="402" y="20407"/>
                  </a:cubicBezTo>
                  <a:cubicBezTo>
                    <a:pt x="2088" y="19336"/>
                    <a:pt x="3186" y="17436"/>
                    <a:pt x="3186" y="15616"/>
                  </a:cubicBezTo>
                  <a:cubicBezTo>
                    <a:pt x="3186" y="15589"/>
                    <a:pt x="3186" y="15562"/>
                    <a:pt x="3186" y="15562"/>
                  </a:cubicBezTo>
                  <a:cubicBezTo>
                    <a:pt x="5193" y="14518"/>
                    <a:pt x="6424" y="12511"/>
                    <a:pt x="6424" y="10263"/>
                  </a:cubicBezTo>
                  <a:cubicBezTo>
                    <a:pt x="6424" y="8014"/>
                    <a:pt x="5193" y="6007"/>
                    <a:pt x="3186" y="4963"/>
                  </a:cubicBezTo>
                  <a:cubicBezTo>
                    <a:pt x="3186" y="3036"/>
                    <a:pt x="2008" y="1055"/>
                    <a:pt x="215" y="11"/>
                  </a:cubicBezTo>
                  <a:cubicBezTo>
                    <a:pt x="200" y="4"/>
                    <a:pt x="184" y="1"/>
                    <a:pt x="16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97" name="Google Shape;2997;p125"/>
            <p:cNvSpPr/>
            <p:nvPr/>
          </p:nvSpPr>
          <p:spPr>
            <a:xfrm>
              <a:off x="839675" y="2845375"/>
              <a:ext cx="159950" cy="2032675"/>
            </a:xfrm>
            <a:custGeom>
              <a:rect b="b" l="l" r="r" t="t"/>
              <a:pathLst>
                <a:path extrusionOk="0" h="81307" w="6398">
                  <a:moveTo>
                    <a:pt x="119" y="1"/>
                  </a:moveTo>
                  <a:cubicBezTo>
                    <a:pt x="81" y="1"/>
                    <a:pt x="44" y="24"/>
                    <a:pt x="27" y="57"/>
                  </a:cubicBezTo>
                  <a:cubicBezTo>
                    <a:pt x="0" y="84"/>
                    <a:pt x="0" y="110"/>
                    <a:pt x="0" y="137"/>
                  </a:cubicBezTo>
                  <a:cubicBezTo>
                    <a:pt x="0" y="164"/>
                    <a:pt x="27" y="217"/>
                    <a:pt x="54" y="244"/>
                  </a:cubicBezTo>
                  <a:cubicBezTo>
                    <a:pt x="1794" y="1234"/>
                    <a:pt x="2971" y="3162"/>
                    <a:pt x="2918" y="5035"/>
                  </a:cubicBezTo>
                  <a:cubicBezTo>
                    <a:pt x="2918" y="5089"/>
                    <a:pt x="2945" y="5142"/>
                    <a:pt x="2998" y="5142"/>
                  </a:cubicBezTo>
                  <a:cubicBezTo>
                    <a:pt x="4925" y="6133"/>
                    <a:pt x="6156" y="8086"/>
                    <a:pt x="6156" y="10254"/>
                  </a:cubicBezTo>
                  <a:cubicBezTo>
                    <a:pt x="6156" y="12422"/>
                    <a:pt x="4925" y="14376"/>
                    <a:pt x="2998" y="15367"/>
                  </a:cubicBezTo>
                  <a:cubicBezTo>
                    <a:pt x="2945" y="15393"/>
                    <a:pt x="2918" y="15420"/>
                    <a:pt x="2918" y="15474"/>
                  </a:cubicBezTo>
                  <a:cubicBezTo>
                    <a:pt x="2971" y="17321"/>
                    <a:pt x="1847" y="19248"/>
                    <a:pt x="81" y="20265"/>
                  </a:cubicBezTo>
                  <a:cubicBezTo>
                    <a:pt x="54" y="20292"/>
                    <a:pt x="27" y="20318"/>
                    <a:pt x="0" y="20345"/>
                  </a:cubicBezTo>
                  <a:cubicBezTo>
                    <a:pt x="0" y="20425"/>
                    <a:pt x="27" y="20479"/>
                    <a:pt x="54" y="20506"/>
                  </a:cubicBezTo>
                  <a:cubicBezTo>
                    <a:pt x="1794" y="21496"/>
                    <a:pt x="2864" y="23289"/>
                    <a:pt x="2918" y="25297"/>
                  </a:cubicBezTo>
                  <a:cubicBezTo>
                    <a:pt x="2918" y="25350"/>
                    <a:pt x="2945" y="25404"/>
                    <a:pt x="2998" y="25404"/>
                  </a:cubicBezTo>
                  <a:cubicBezTo>
                    <a:pt x="4925" y="26394"/>
                    <a:pt x="6156" y="28348"/>
                    <a:pt x="6156" y="30516"/>
                  </a:cubicBezTo>
                  <a:cubicBezTo>
                    <a:pt x="6156" y="32684"/>
                    <a:pt x="4925" y="34665"/>
                    <a:pt x="2998" y="35628"/>
                  </a:cubicBezTo>
                  <a:cubicBezTo>
                    <a:pt x="2945" y="35655"/>
                    <a:pt x="2918" y="35709"/>
                    <a:pt x="2918" y="35762"/>
                  </a:cubicBezTo>
                  <a:cubicBezTo>
                    <a:pt x="3078" y="37823"/>
                    <a:pt x="1606" y="39643"/>
                    <a:pt x="81" y="40526"/>
                  </a:cubicBezTo>
                  <a:cubicBezTo>
                    <a:pt x="54" y="40553"/>
                    <a:pt x="27" y="40580"/>
                    <a:pt x="0" y="40633"/>
                  </a:cubicBezTo>
                  <a:cubicBezTo>
                    <a:pt x="0" y="40687"/>
                    <a:pt x="27" y="40741"/>
                    <a:pt x="54" y="40767"/>
                  </a:cubicBezTo>
                  <a:cubicBezTo>
                    <a:pt x="1794" y="41784"/>
                    <a:pt x="2918" y="43631"/>
                    <a:pt x="2918" y="45532"/>
                  </a:cubicBezTo>
                  <a:cubicBezTo>
                    <a:pt x="2918" y="45558"/>
                    <a:pt x="2918" y="45558"/>
                    <a:pt x="2918" y="45558"/>
                  </a:cubicBezTo>
                  <a:cubicBezTo>
                    <a:pt x="2918" y="45612"/>
                    <a:pt x="2945" y="45665"/>
                    <a:pt x="2998" y="45692"/>
                  </a:cubicBezTo>
                  <a:cubicBezTo>
                    <a:pt x="4925" y="46656"/>
                    <a:pt x="6156" y="48610"/>
                    <a:pt x="6156" y="50778"/>
                  </a:cubicBezTo>
                  <a:cubicBezTo>
                    <a:pt x="6156" y="52972"/>
                    <a:pt x="4925" y="54926"/>
                    <a:pt x="2998" y="55890"/>
                  </a:cubicBezTo>
                  <a:cubicBezTo>
                    <a:pt x="2945" y="55917"/>
                    <a:pt x="2918" y="55970"/>
                    <a:pt x="2918" y="55997"/>
                  </a:cubicBezTo>
                  <a:cubicBezTo>
                    <a:pt x="2864" y="58004"/>
                    <a:pt x="1820" y="59798"/>
                    <a:pt x="81" y="60815"/>
                  </a:cubicBezTo>
                  <a:cubicBezTo>
                    <a:pt x="54" y="60815"/>
                    <a:pt x="27" y="60841"/>
                    <a:pt x="0" y="60895"/>
                  </a:cubicBezTo>
                  <a:cubicBezTo>
                    <a:pt x="0" y="60949"/>
                    <a:pt x="27" y="61002"/>
                    <a:pt x="54" y="61029"/>
                  </a:cubicBezTo>
                  <a:cubicBezTo>
                    <a:pt x="1794" y="62046"/>
                    <a:pt x="2864" y="63839"/>
                    <a:pt x="2918" y="65847"/>
                  </a:cubicBezTo>
                  <a:cubicBezTo>
                    <a:pt x="2918" y="65873"/>
                    <a:pt x="2945" y="65927"/>
                    <a:pt x="2998" y="65954"/>
                  </a:cubicBezTo>
                  <a:cubicBezTo>
                    <a:pt x="4925" y="66917"/>
                    <a:pt x="6156" y="68871"/>
                    <a:pt x="6156" y="71066"/>
                  </a:cubicBezTo>
                  <a:cubicBezTo>
                    <a:pt x="6156" y="73234"/>
                    <a:pt x="4925" y="75188"/>
                    <a:pt x="2998" y="76151"/>
                  </a:cubicBezTo>
                  <a:cubicBezTo>
                    <a:pt x="2945" y="76178"/>
                    <a:pt x="2918" y="76232"/>
                    <a:pt x="2918" y="76285"/>
                  </a:cubicBezTo>
                  <a:cubicBezTo>
                    <a:pt x="2864" y="78266"/>
                    <a:pt x="1794" y="80059"/>
                    <a:pt x="81" y="81076"/>
                  </a:cubicBezTo>
                  <a:cubicBezTo>
                    <a:pt x="0" y="81103"/>
                    <a:pt x="0" y="81183"/>
                    <a:pt x="27" y="81237"/>
                  </a:cubicBezTo>
                  <a:cubicBezTo>
                    <a:pt x="44" y="81288"/>
                    <a:pt x="83" y="81306"/>
                    <a:pt x="122" y="81306"/>
                  </a:cubicBezTo>
                  <a:cubicBezTo>
                    <a:pt x="145" y="81306"/>
                    <a:pt x="168" y="81300"/>
                    <a:pt x="188" y="81290"/>
                  </a:cubicBezTo>
                  <a:cubicBezTo>
                    <a:pt x="1981" y="80247"/>
                    <a:pt x="3105" y="78400"/>
                    <a:pt x="3159" y="76366"/>
                  </a:cubicBezTo>
                  <a:cubicBezTo>
                    <a:pt x="5166" y="75322"/>
                    <a:pt x="6397" y="73288"/>
                    <a:pt x="6397" y="71066"/>
                  </a:cubicBezTo>
                  <a:cubicBezTo>
                    <a:pt x="6397" y="68818"/>
                    <a:pt x="5166" y="66783"/>
                    <a:pt x="3159" y="65766"/>
                  </a:cubicBezTo>
                  <a:cubicBezTo>
                    <a:pt x="3105" y="63759"/>
                    <a:pt x="2061" y="61992"/>
                    <a:pt x="375" y="60922"/>
                  </a:cubicBezTo>
                  <a:cubicBezTo>
                    <a:pt x="2061" y="59878"/>
                    <a:pt x="3105" y="58085"/>
                    <a:pt x="3159" y="56077"/>
                  </a:cubicBezTo>
                  <a:cubicBezTo>
                    <a:pt x="5166" y="55060"/>
                    <a:pt x="6397" y="53026"/>
                    <a:pt x="6397" y="50778"/>
                  </a:cubicBezTo>
                  <a:cubicBezTo>
                    <a:pt x="6397" y="48556"/>
                    <a:pt x="5166" y="46522"/>
                    <a:pt x="3159" y="45505"/>
                  </a:cubicBezTo>
                  <a:cubicBezTo>
                    <a:pt x="3159" y="43604"/>
                    <a:pt x="2061" y="41731"/>
                    <a:pt x="375" y="40660"/>
                  </a:cubicBezTo>
                  <a:cubicBezTo>
                    <a:pt x="1901" y="39697"/>
                    <a:pt x="3292" y="37877"/>
                    <a:pt x="3185" y="35816"/>
                  </a:cubicBezTo>
                  <a:cubicBezTo>
                    <a:pt x="5166" y="34799"/>
                    <a:pt x="6397" y="32764"/>
                    <a:pt x="6397" y="30516"/>
                  </a:cubicBezTo>
                  <a:cubicBezTo>
                    <a:pt x="6397" y="28268"/>
                    <a:pt x="5166" y="26260"/>
                    <a:pt x="3159" y="25216"/>
                  </a:cubicBezTo>
                  <a:cubicBezTo>
                    <a:pt x="3078" y="23236"/>
                    <a:pt x="2035" y="21442"/>
                    <a:pt x="375" y="20399"/>
                  </a:cubicBezTo>
                  <a:cubicBezTo>
                    <a:pt x="2061" y="19328"/>
                    <a:pt x="3159" y="17454"/>
                    <a:pt x="3159" y="15608"/>
                  </a:cubicBezTo>
                  <a:cubicBezTo>
                    <a:pt x="3159" y="15581"/>
                    <a:pt x="3159" y="15581"/>
                    <a:pt x="3159" y="15554"/>
                  </a:cubicBezTo>
                  <a:cubicBezTo>
                    <a:pt x="5166" y="14510"/>
                    <a:pt x="6397" y="12503"/>
                    <a:pt x="6397" y="10254"/>
                  </a:cubicBezTo>
                  <a:cubicBezTo>
                    <a:pt x="6397" y="8006"/>
                    <a:pt x="5166" y="5999"/>
                    <a:pt x="3159" y="4955"/>
                  </a:cubicBezTo>
                  <a:cubicBezTo>
                    <a:pt x="3159" y="3028"/>
                    <a:pt x="1981" y="1047"/>
                    <a:pt x="188" y="30"/>
                  </a:cubicBezTo>
                  <a:cubicBezTo>
                    <a:pt x="167" y="10"/>
                    <a:pt x="143" y="1"/>
                    <a:pt x="11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98" name="Google Shape;2998;p125"/>
            <p:cNvSpPr/>
            <p:nvPr/>
          </p:nvSpPr>
          <p:spPr>
            <a:xfrm>
              <a:off x="685775" y="2593575"/>
              <a:ext cx="159950" cy="2032875"/>
            </a:xfrm>
            <a:custGeom>
              <a:rect b="b" l="l" r="r" t="t"/>
              <a:pathLst>
                <a:path extrusionOk="0" h="81315" w="6398">
                  <a:moveTo>
                    <a:pt x="140" y="1"/>
                  </a:moveTo>
                  <a:cubicBezTo>
                    <a:pt x="95" y="1"/>
                    <a:pt x="47" y="26"/>
                    <a:pt x="27" y="65"/>
                  </a:cubicBezTo>
                  <a:cubicBezTo>
                    <a:pt x="27" y="92"/>
                    <a:pt x="0" y="118"/>
                    <a:pt x="0" y="118"/>
                  </a:cubicBezTo>
                  <a:cubicBezTo>
                    <a:pt x="0" y="172"/>
                    <a:pt x="27" y="225"/>
                    <a:pt x="81" y="225"/>
                  </a:cubicBezTo>
                  <a:cubicBezTo>
                    <a:pt x="1820" y="1243"/>
                    <a:pt x="2944" y="3170"/>
                    <a:pt x="2918" y="5043"/>
                  </a:cubicBezTo>
                  <a:cubicBezTo>
                    <a:pt x="2918" y="5070"/>
                    <a:pt x="2944" y="5124"/>
                    <a:pt x="2998" y="5150"/>
                  </a:cubicBezTo>
                  <a:cubicBezTo>
                    <a:pt x="4952" y="6141"/>
                    <a:pt x="6156" y="8095"/>
                    <a:pt x="6156" y="10263"/>
                  </a:cubicBezTo>
                  <a:cubicBezTo>
                    <a:pt x="6156" y="12431"/>
                    <a:pt x="4952" y="14384"/>
                    <a:pt x="2998" y="15375"/>
                  </a:cubicBezTo>
                  <a:cubicBezTo>
                    <a:pt x="2944" y="15402"/>
                    <a:pt x="2918" y="15428"/>
                    <a:pt x="2918" y="15482"/>
                  </a:cubicBezTo>
                  <a:cubicBezTo>
                    <a:pt x="2998" y="17329"/>
                    <a:pt x="1847" y="19256"/>
                    <a:pt x="81" y="20273"/>
                  </a:cubicBezTo>
                  <a:cubicBezTo>
                    <a:pt x="54" y="20300"/>
                    <a:pt x="27" y="20326"/>
                    <a:pt x="27" y="20353"/>
                  </a:cubicBezTo>
                  <a:cubicBezTo>
                    <a:pt x="0" y="20407"/>
                    <a:pt x="27" y="20460"/>
                    <a:pt x="81" y="20514"/>
                  </a:cubicBezTo>
                  <a:cubicBezTo>
                    <a:pt x="1794" y="21504"/>
                    <a:pt x="2864" y="23297"/>
                    <a:pt x="2918" y="25305"/>
                  </a:cubicBezTo>
                  <a:cubicBezTo>
                    <a:pt x="2918" y="25358"/>
                    <a:pt x="2944" y="25385"/>
                    <a:pt x="2998" y="25412"/>
                  </a:cubicBezTo>
                  <a:cubicBezTo>
                    <a:pt x="4952" y="26402"/>
                    <a:pt x="6156" y="28356"/>
                    <a:pt x="6156" y="30524"/>
                  </a:cubicBezTo>
                  <a:cubicBezTo>
                    <a:pt x="6156" y="32692"/>
                    <a:pt x="4952" y="34646"/>
                    <a:pt x="2998" y="35636"/>
                  </a:cubicBezTo>
                  <a:cubicBezTo>
                    <a:pt x="2944" y="35663"/>
                    <a:pt x="2918" y="35717"/>
                    <a:pt x="2918" y="35770"/>
                  </a:cubicBezTo>
                  <a:cubicBezTo>
                    <a:pt x="3078" y="37831"/>
                    <a:pt x="1633" y="39651"/>
                    <a:pt x="81" y="40535"/>
                  </a:cubicBezTo>
                  <a:cubicBezTo>
                    <a:pt x="54" y="40561"/>
                    <a:pt x="27" y="40588"/>
                    <a:pt x="27" y="40615"/>
                  </a:cubicBezTo>
                  <a:cubicBezTo>
                    <a:pt x="0" y="40668"/>
                    <a:pt x="27" y="40749"/>
                    <a:pt x="81" y="40775"/>
                  </a:cubicBezTo>
                  <a:cubicBezTo>
                    <a:pt x="1820" y="41766"/>
                    <a:pt x="2918" y="43639"/>
                    <a:pt x="2918" y="45540"/>
                  </a:cubicBezTo>
                  <a:lnTo>
                    <a:pt x="2918" y="45566"/>
                  </a:lnTo>
                  <a:cubicBezTo>
                    <a:pt x="2918" y="45620"/>
                    <a:pt x="2944" y="45674"/>
                    <a:pt x="2998" y="45674"/>
                  </a:cubicBezTo>
                  <a:cubicBezTo>
                    <a:pt x="4952" y="46664"/>
                    <a:pt x="6156" y="48618"/>
                    <a:pt x="6156" y="50786"/>
                  </a:cubicBezTo>
                  <a:cubicBezTo>
                    <a:pt x="6156" y="52954"/>
                    <a:pt x="4952" y="54934"/>
                    <a:pt x="2998" y="55898"/>
                  </a:cubicBezTo>
                  <a:cubicBezTo>
                    <a:pt x="2944" y="55925"/>
                    <a:pt x="2918" y="55952"/>
                    <a:pt x="2918" y="56005"/>
                  </a:cubicBezTo>
                  <a:cubicBezTo>
                    <a:pt x="2891" y="58012"/>
                    <a:pt x="1820" y="59806"/>
                    <a:pt x="81" y="60796"/>
                  </a:cubicBezTo>
                  <a:cubicBezTo>
                    <a:pt x="54" y="60823"/>
                    <a:pt x="27" y="60850"/>
                    <a:pt x="27" y="60903"/>
                  </a:cubicBezTo>
                  <a:cubicBezTo>
                    <a:pt x="0" y="60957"/>
                    <a:pt x="27" y="61010"/>
                    <a:pt x="81" y="61037"/>
                  </a:cubicBezTo>
                  <a:cubicBezTo>
                    <a:pt x="1820" y="62054"/>
                    <a:pt x="2891" y="63847"/>
                    <a:pt x="2918" y="65828"/>
                  </a:cubicBezTo>
                  <a:cubicBezTo>
                    <a:pt x="2918" y="65882"/>
                    <a:pt x="2944" y="65935"/>
                    <a:pt x="2998" y="65962"/>
                  </a:cubicBezTo>
                  <a:cubicBezTo>
                    <a:pt x="4952" y="66925"/>
                    <a:pt x="6156" y="68879"/>
                    <a:pt x="6156" y="71047"/>
                  </a:cubicBezTo>
                  <a:cubicBezTo>
                    <a:pt x="6156" y="73242"/>
                    <a:pt x="4952" y="75196"/>
                    <a:pt x="2998" y="76160"/>
                  </a:cubicBezTo>
                  <a:cubicBezTo>
                    <a:pt x="2944" y="76186"/>
                    <a:pt x="2918" y="76240"/>
                    <a:pt x="2918" y="76267"/>
                  </a:cubicBezTo>
                  <a:cubicBezTo>
                    <a:pt x="2891" y="78274"/>
                    <a:pt x="1820" y="80067"/>
                    <a:pt x="81" y="81084"/>
                  </a:cubicBezTo>
                  <a:cubicBezTo>
                    <a:pt x="27" y="81111"/>
                    <a:pt x="0" y="81191"/>
                    <a:pt x="27" y="81245"/>
                  </a:cubicBezTo>
                  <a:cubicBezTo>
                    <a:pt x="61" y="81296"/>
                    <a:pt x="95" y="81315"/>
                    <a:pt x="136" y="81315"/>
                  </a:cubicBezTo>
                  <a:cubicBezTo>
                    <a:pt x="159" y="81315"/>
                    <a:pt x="185" y="81308"/>
                    <a:pt x="214" y="81299"/>
                  </a:cubicBezTo>
                  <a:cubicBezTo>
                    <a:pt x="2008" y="80255"/>
                    <a:pt x="3105" y="78408"/>
                    <a:pt x="3185" y="76347"/>
                  </a:cubicBezTo>
                  <a:cubicBezTo>
                    <a:pt x="5166" y="75330"/>
                    <a:pt x="6397" y="73296"/>
                    <a:pt x="6397" y="71047"/>
                  </a:cubicBezTo>
                  <a:cubicBezTo>
                    <a:pt x="6397" y="68826"/>
                    <a:pt x="5166" y="66792"/>
                    <a:pt x="3185" y="65748"/>
                  </a:cubicBezTo>
                  <a:cubicBezTo>
                    <a:pt x="3105" y="63767"/>
                    <a:pt x="2061" y="61974"/>
                    <a:pt x="375" y="60930"/>
                  </a:cubicBezTo>
                  <a:cubicBezTo>
                    <a:pt x="2061" y="59859"/>
                    <a:pt x="3105" y="58093"/>
                    <a:pt x="3185" y="56085"/>
                  </a:cubicBezTo>
                  <a:cubicBezTo>
                    <a:pt x="5166" y="55068"/>
                    <a:pt x="6397" y="53034"/>
                    <a:pt x="6397" y="50786"/>
                  </a:cubicBezTo>
                  <a:cubicBezTo>
                    <a:pt x="6397" y="48537"/>
                    <a:pt x="5166" y="46530"/>
                    <a:pt x="3185" y="45486"/>
                  </a:cubicBezTo>
                  <a:cubicBezTo>
                    <a:pt x="3159" y="43586"/>
                    <a:pt x="2088" y="41739"/>
                    <a:pt x="375" y="40668"/>
                  </a:cubicBezTo>
                  <a:cubicBezTo>
                    <a:pt x="1901" y="39705"/>
                    <a:pt x="3292" y="37885"/>
                    <a:pt x="3185" y="35824"/>
                  </a:cubicBezTo>
                  <a:cubicBezTo>
                    <a:pt x="5166" y="34780"/>
                    <a:pt x="6397" y="32772"/>
                    <a:pt x="6397" y="30524"/>
                  </a:cubicBezTo>
                  <a:cubicBezTo>
                    <a:pt x="6397" y="28276"/>
                    <a:pt x="5166" y="26268"/>
                    <a:pt x="3185" y="25225"/>
                  </a:cubicBezTo>
                  <a:cubicBezTo>
                    <a:pt x="3078" y="23244"/>
                    <a:pt x="2061" y="21451"/>
                    <a:pt x="375" y="20407"/>
                  </a:cubicBezTo>
                  <a:cubicBezTo>
                    <a:pt x="2088" y="19336"/>
                    <a:pt x="3185" y="17436"/>
                    <a:pt x="3185" y="15616"/>
                  </a:cubicBezTo>
                  <a:cubicBezTo>
                    <a:pt x="3185" y="15589"/>
                    <a:pt x="3185" y="15589"/>
                    <a:pt x="3185" y="15562"/>
                  </a:cubicBezTo>
                  <a:cubicBezTo>
                    <a:pt x="5166" y="14518"/>
                    <a:pt x="6397" y="12511"/>
                    <a:pt x="6397" y="10263"/>
                  </a:cubicBezTo>
                  <a:cubicBezTo>
                    <a:pt x="6397" y="8014"/>
                    <a:pt x="5166" y="6007"/>
                    <a:pt x="3185" y="4963"/>
                  </a:cubicBezTo>
                  <a:cubicBezTo>
                    <a:pt x="3185" y="3036"/>
                    <a:pt x="1981" y="1055"/>
                    <a:pt x="188" y="11"/>
                  </a:cubicBezTo>
                  <a:cubicBezTo>
                    <a:pt x="173" y="4"/>
                    <a:pt x="157" y="1"/>
                    <a:pt x="14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99" name="Google Shape;2999;p125"/>
            <p:cNvSpPr/>
            <p:nvPr/>
          </p:nvSpPr>
          <p:spPr>
            <a:xfrm>
              <a:off x="531875" y="2845375"/>
              <a:ext cx="160600" cy="2032675"/>
            </a:xfrm>
            <a:custGeom>
              <a:rect b="b" l="l" r="r" t="t"/>
              <a:pathLst>
                <a:path extrusionOk="0" h="81307" w="6424">
                  <a:moveTo>
                    <a:pt x="144" y="1"/>
                  </a:moveTo>
                  <a:cubicBezTo>
                    <a:pt x="103" y="1"/>
                    <a:pt x="60" y="24"/>
                    <a:pt x="27" y="57"/>
                  </a:cubicBezTo>
                  <a:cubicBezTo>
                    <a:pt x="27" y="84"/>
                    <a:pt x="27" y="110"/>
                    <a:pt x="27" y="137"/>
                  </a:cubicBezTo>
                  <a:cubicBezTo>
                    <a:pt x="27" y="164"/>
                    <a:pt x="54" y="217"/>
                    <a:pt x="80" y="244"/>
                  </a:cubicBezTo>
                  <a:cubicBezTo>
                    <a:pt x="1820" y="1234"/>
                    <a:pt x="2971" y="3162"/>
                    <a:pt x="2944" y="5035"/>
                  </a:cubicBezTo>
                  <a:cubicBezTo>
                    <a:pt x="2944" y="5089"/>
                    <a:pt x="2971" y="5142"/>
                    <a:pt x="2998" y="5142"/>
                  </a:cubicBezTo>
                  <a:cubicBezTo>
                    <a:pt x="4952" y="6133"/>
                    <a:pt x="6156" y="8086"/>
                    <a:pt x="6156" y="10254"/>
                  </a:cubicBezTo>
                  <a:cubicBezTo>
                    <a:pt x="6156" y="12422"/>
                    <a:pt x="4952" y="14376"/>
                    <a:pt x="2998" y="15367"/>
                  </a:cubicBezTo>
                  <a:cubicBezTo>
                    <a:pt x="2971" y="15393"/>
                    <a:pt x="2944" y="15447"/>
                    <a:pt x="2944" y="15474"/>
                  </a:cubicBezTo>
                  <a:cubicBezTo>
                    <a:pt x="2998" y="17321"/>
                    <a:pt x="1847" y="19248"/>
                    <a:pt x="107" y="20265"/>
                  </a:cubicBezTo>
                  <a:cubicBezTo>
                    <a:pt x="54" y="20292"/>
                    <a:pt x="27" y="20318"/>
                    <a:pt x="27" y="20345"/>
                  </a:cubicBezTo>
                  <a:cubicBezTo>
                    <a:pt x="0" y="20425"/>
                    <a:pt x="27" y="20479"/>
                    <a:pt x="80" y="20506"/>
                  </a:cubicBezTo>
                  <a:cubicBezTo>
                    <a:pt x="1793" y="21496"/>
                    <a:pt x="2864" y="23289"/>
                    <a:pt x="2944" y="25297"/>
                  </a:cubicBezTo>
                  <a:cubicBezTo>
                    <a:pt x="2944" y="25350"/>
                    <a:pt x="2971" y="25404"/>
                    <a:pt x="2998" y="25404"/>
                  </a:cubicBezTo>
                  <a:cubicBezTo>
                    <a:pt x="4952" y="26394"/>
                    <a:pt x="6156" y="28348"/>
                    <a:pt x="6156" y="30516"/>
                  </a:cubicBezTo>
                  <a:cubicBezTo>
                    <a:pt x="6156" y="32684"/>
                    <a:pt x="4952" y="34665"/>
                    <a:pt x="2998" y="35628"/>
                  </a:cubicBezTo>
                  <a:cubicBezTo>
                    <a:pt x="2971" y="35655"/>
                    <a:pt x="2944" y="35709"/>
                    <a:pt x="2944" y="35762"/>
                  </a:cubicBezTo>
                  <a:cubicBezTo>
                    <a:pt x="3105" y="37823"/>
                    <a:pt x="1633" y="39643"/>
                    <a:pt x="107" y="40526"/>
                  </a:cubicBezTo>
                  <a:cubicBezTo>
                    <a:pt x="54" y="40553"/>
                    <a:pt x="27" y="40580"/>
                    <a:pt x="27" y="40633"/>
                  </a:cubicBezTo>
                  <a:cubicBezTo>
                    <a:pt x="0" y="40687"/>
                    <a:pt x="27" y="40741"/>
                    <a:pt x="80" y="40767"/>
                  </a:cubicBezTo>
                  <a:cubicBezTo>
                    <a:pt x="1820" y="41784"/>
                    <a:pt x="2944" y="43631"/>
                    <a:pt x="2944" y="45532"/>
                  </a:cubicBezTo>
                  <a:lnTo>
                    <a:pt x="2944" y="45558"/>
                  </a:lnTo>
                  <a:cubicBezTo>
                    <a:pt x="2918" y="45612"/>
                    <a:pt x="2971" y="45665"/>
                    <a:pt x="2998" y="45692"/>
                  </a:cubicBezTo>
                  <a:cubicBezTo>
                    <a:pt x="4952" y="46656"/>
                    <a:pt x="6156" y="48610"/>
                    <a:pt x="6156" y="50778"/>
                  </a:cubicBezTo>
                  <a:cubicBezTo>
                    <a:pt x="6156" y="52972"/>
                    <a:pt x="4952" y="54926"/>
                    <a:pt x="2998" y="55890"/>
                  </a:cubicBezTo>
                  <a:cubicBezTo>
                    <a:pt x="2971" y="55917"/>
                    <a:pt x="2944" y="55970"/>
                    <a:pt x="2944" y="55997"/>
                  </a:cubicBezTo>
                  <a:cubicBezTo>
                    <a:pt x="2891" y="58004"/>
                    <a:pt x="1820" y="59798"/>
                    <a:pt x="107" y="60815"/>
                  </a:cubicBezTo>
                  <a:cubicBezTo>
                    <a:pt x="54" y="60815"/>
                    <a:pt x="27" y="60841"/>
                    <a:pt x="27" y="60895"/>
                  </a:cubicBezTo>
                  <a:cubicBezTo>
                    <a:pt x="0" y="60949"/>
                    <a:pt x="27" y="61002"/>
                    <a:pt x="80" y="61029"/>
                  </a:cubicBezTo>
                  <a:cubicBezTo>
                    <a:pt x="1820" y="62046"/>
                    <a:pt x="2891" y="63839"/>
                    <a:pt x="2944" y="65847"/>
                  </a:cubicBezTo>
                  <a:cubicBezTo>
                    <a:pt x="2944" y="65873"/>
                    <a:pt x="2971" y="65927"/>
                    <a:pt x="2998" y="65954"/>
                  </a:cubicBezTo>
                  <a:cubicBezTo>
                    <a:pt x="4952" y="66917"/>
                    <a:pt x="6156" y="68871"/>
                    <a:pt x="6156" y="71066"/>
                  </a:cubicBezTo>
                  <a:cubicBezTo>
                    <a:pt x="6156" y="73234"/>
                    <a:pt x="4952" y="75188"/>
                    <a:pt x="2998" y="76151"/>
                  </a:cubicBezTo>
                  <a:cubicBezTo>
                    <a:pt x="2971" y="76178"/>
                    <a:pt x="2944" y="76232"/>
                    <a:pt x="2944" y="76285"/>
                  </a:cubicBezTo>
                  <a:cubicBezTo>
                    <a:pt x="2891" y="78266"/>
                    <a:pt x="1820" y="80059"/>
                    <a:pt x="80" y="81076"/>
                  </a:cubicBezTo>
                  <a:cubicBezTo>
                    <a:pt x="27" y="81103"/>
                    <a:pt x="0" y="81183"/>
                    <a:pt x="54" y="81237"/>
                  </a:cubicBezTo>
                  <a:cubicBezTo>
                    <a:pt x="71" y="81288"/>
                    <a:pt x="109" y="81306"/>
                    <a:pt x="149" y="81306"/>
                  </a:cubicBezTo>
                  <a:cubicBezTo>
                    <a:pt x="171" y="81306"/>
                    <a:pt x="195" y="81300"/>
                    <a:pt x="214" y="81290"/>
                  </a:cubicBezTo>
                  <a:cubicBezTo>
                    <a:pt x="2008" y="80247"/>
                    <a:pt x="3105" y="78400"/>
                    <a:pt x="3185" y="76366"/>
                  </a:cubicBezTo>
                  <a:cubicBezTo>
                    <a:pt x="5193" y="75322"/>
                    <a:pt x="6424" y="73288"/>
                    <a:pt x="6424" y="71066"/>
                  </a:cubicBezTo>
                  <a:cubicBezTo>
                    <a:pt x="6424" y="68818"/>
                    <a:pt x="5193" y="66783"/>
                    <a:pt x="3185" y="65766"/>
                  </a:cubicBezTo>
                  <a:cubicBezTo>
                    <a:pt x="3105" y="63759"/>
                    <a:pt x="2088" y="61992"/>
                    <a:pt x="402" y="60922"/>
                  </a:cubicBezTo>
                  <a:cubicBezTo>
                    <a:pt x="2088" y="59878"/>
                    <a:pt x="3105" y="58085"/>
                    <a:pt x="3185" y="56077"/>
                  </a:cubicBezTo>
                  <a:cubicBezTo>
                    <a:pt x="5193" y="55060"/>
                    <a:pt x="6424" y="53026"/>
                    <a:pt x="6424" y="50778"/>
                  </a:cubicBezTo>
                  <a:cubicBezTo>
                    <a:pt x="6424" y="48556"/>
                    <a:pt x="5193" y="46522"/>
                    <a:pt x="3185" y="45505"/>
                  </a:cubicBezTo>
                  <a:cubicBezTo>
                    <a:pt x="3185" y="43604"/>
                    <a:pt x="2088" y="41731"/>
                    <a:pt x="402" y="40660"/>
                  </a:cubicBezTo>
                  <a:cubicBezTo>
                    <a:pt x="1900" y="39697"/>
                    <a:pt x="3319" y="37877"/>
                    <a:pt x="3185" y="35816"/>
                  </a:cubicBezTo>
                  <a:cubicBezTo>
                    <a:pt x="5193" y="34799"/>
                    <a:pt x="6424" y="32764"/>
                    <a:pt x="6424" y="30516"/>
                  </a:cubicBezTo>
                  <a:cubicBezTo>
                    <a:pt x="6424" y="28268"/>
                    <a:pt x="5193" y="26260"/>
                    <a:pt x="3185" y="25216"/>
                  </a:cubicBezTo>
                  <a:cubicBezTo>
                    <a:pt x="3105" y="23236"/>
                    <a:pt x="2061" y="21442"/>
                    <a:pt x="402" y="20399"/>
                  </a:cubicBezTo>
                  <a:cubicBezTo>
                    <a:pt x="2088" y="19328"/>
                    <a:pt x="3185" y="17454"/>
                    <a:pt x="3185" y="15608"/>
                  </a:cubicBezTo>
                  <a:cubicBezTo>
                    <a:pt x="3185" y="15581"/>
                    <a:pt x="3185" y="15581"/>
                    <a:pt x="3185" y="15554"/>
                  </a:cubicBezTo>
                  <a:cubicBezTo>
                    <a:pt x="5193" y="14510"/>
                    <a:pt x="6424" y="12503"/>
                    <a:pt x="6424" y="10254"/>
                  </a:cubicBezTo>
                  <a:cubicBezTo>
                    <a:pt x="6424" y="8006"/>
                    <a:pt x="5193" y="5999"/>
                    <a:pt x="3185" y="4955"/>
                  </a:cubicBezTo>
                  <a:cubicBezTo>
                    <a:pt x="3185" y="3028"/>
                    <a:pt x="2008" y="1047"/>
                    <a:pt x="214" y="30"/>
                  </a:cubicBezTo>
                  <a:cubicBezTo>
                    <a:pt x="194" y="10"/>
                    <a:pt x="169" y="1"/>
                    <a:pt x="14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00" name="Google Shape;3000;p125"/>
            <p:cNvSpPr/>
            <p:nvPr/>
          </p:nvSpPr>
          <p:spPr>
            <a:xfrm>
              <a:off x="378625" y="2593575"/>
              <a:ext cx="159950" cy="2032875"/>
            </a:xfrm>
            <a:custGeom>
              <a:rect b="b" l="l" r="r" t="t"/>
              <a:pathLst>
                <a:path extrusionOk="0" h="81315" w="6398">
                  <a:moveTo>
                    <a:pt x="141" y="1"/>
                  </a:moveTo>
                  <a:cubicBezTo>
                    <a:pt x="95" y="1"/>
                    <a:pt x="47" y="26"/>
                    <a:pt x="28" y="65"/>
                  </a:cubicBezTo>
                  <a:cubicBezTo>
                    <a:pt x="1" y="92"/>
                    <a:pt x="1" y="118"/>
                    <a:pt x="1" y="118"/>
                  </a:cubicBezTo>
                  <a:cubicBezTo>
                    <a:pt x="1" y="172"/>
                    <a:pt x="28" y="225"/>
                    <a:pt x="54" y="225"/>
                  </a:cubicBezTo>
                  <a:cubicBezTo>
                    <a:pt x="1794" y="1243"/>
                    <a:pt x="2918" y="3116"/>
                    <a:pt x="2918" y="4963"/>
                  </a:cubicBezTo>
                  <a:cubicBezTo>
                    <a:pt x="2918" y="4990"/>
                    <a:pt x="2918" y="5017"/>
                    <a:pt x="2918" y="5043"/>
                  </a:cubicBezTo>
                  <a:cubicBezTo>
                    <a:pt x="2918" y="5070"/>
                    <a:pt x="2945" y="5124"/>
                    <a:pt x="2999" y="5150"/>
                  </a:cubicBezTo>
                  <a:cubicBezTo>
                    <a:pt x="4952" y="6141"/>
                    <a:pt x="6157" y="8095"/>
                    <a:pt x="6157" y="10263"/>
                  </a:cubicBezTo>
                  <a:cubicBezTo>
                    <a:pt x="6157" y="12431"/>
                    <a:pt x="4952" y="14384"/>
                    <a:pt x="2999" y="15375"/>
                  </a:cubicBezTo>
                  <a:cubicBezTo>
                    <a:pt x="2945" y="15402"/>
                    <a:pt x="2918" y="15428"/>
                    <a:pt x="2918" y="15482"/>
                  </a:cubicBezTo>
                  <a:cubicBezTo>
                    <a:pt x="2972" y="17329"/>
                    <a:pt x="1848" y="19256"/>
                    <a:pt x="81" y="20273"/>
                  </a:cubicBezTo>
                  <a:cubicBezTo>
                    <a:pt x="54" y="20300"/>
                    <a:pt x="28" y="20326"/>
                    <a:pt x="1" y="20353"/>
                  </a:cubicBezTo>
                  <a:cubicBezTo>
                    <a:pt x="1" y="20407"/>
                    <a:pt x="28" y="20487"/>
                    <a:pt x="54" y="20514"/>
                  </a:cubicBezTo>
                  <a:cubicBezTo>
                    <a:pt x="1794" y="21504"/>
                    <a:pt x="2865" y="23297"/>
                    <a:pt x="2918" y="25305"/>
                  </a:cubicBezTo>
                  <a:cubicBezTo>
                    <a:pt x="2918" y="25358"/>
                    <a:pt x="2945" y="25412"/>
                    <a:pt x="2999" y="25412"/>
                  </a:cubicBezTo>
                  <a:cubicBezTo>
                    <a:pt x="4952" y="26402"/>
                    <a:pt x="6157" y="28356"/>
                    <a:pt x="6157" y="30524"/>
                  </a:cubicBezTo>
                  <a:cubicBezTo>
                    <a:pt x="6157" y="32692"/>
                    <a:pt x="4952" y="34646"/>
                    <a:pt x="2999" y="35636"/>
                  </a:cubicBezTo>
                  <a:cubicBezTo>
                    <a:pt x="2945" y="35663"/>
                    <a:pt x="2918" y="35717"/>
                    <a:pt x="2918" y="35770"/>
                  </a:cubicBezTo>
                  <a:cubicBezTo>
                    <a:pt x="3079" y="37831"/>
                    <a:pt x="1607" y="39651"/>
                    <a:pt x="81" y="40535"/>
                  </a:cubicBezTo>
                  <a:cubicBezTo>
                    <a:pt x="54" y="40561"/>
                    <a:pt x="28" y="40588"/>
                    <a:pt x="1" y="40615"/>
                  </a:cubicBezTo>
                  <a:cubicBezTo>
                    <a:pt x="1" y="40668"/>
                    <a:pt x="28" y="40749"/>
                    <a:pt x="54" y="40775"/>
                  </a:cubicBezTo>
                  <a:cubicBezTo>
                    <a:pt x="1794" y="41766"/>
                    <a:pt x="2918" y="43639"/>
                    <a:pt x="2918" y="45540"/>
                  </a:cubicBezTo>
                  <a:cubicBezTo>
                    <a:pt x="2918" y="45540"/>
                    <a:pt x="2918" y="45566"/>
                    <a:pt x="2918" y="45566"/>
                  </a:cubicBezTo>
                  <a:cubicBezTo>
                    <a:pt x="2918" y="45620"/>
                    <a:pt x="2945" y="45674"/>
                    <a:pt x="2999" y="45674"/>
                  </a:cubicBezTo>
                  <a:cubicBezTo>
                    <a:pt x="4952" y="46664"/>
                    <a:pt x="6157" y="48618"/>
                    <a:pt x="6157" y="50786"/>
                  </a:cubicBezTo>
                  <a:cubicBezTo>
                    <a:pt x="6157" y="52954"/>
                    <a:pt x="4952" y="54934"/>
                    <a:pt x="2999" y="55898"/>
                  </a:cubicBezTo>
                  <a:cubicBezTo>
                    <a:pt x="2945" y="55925"/>
                    <a:pt x="2918" y="55952"/>
                    <a:pt x="2918" y="56005"/>
                  </a:cubicBezTo>
                  <a:cubicBezTo>
                    <a:pt x="2865" y="58012"/>
                    <a:pt x="1821" y="59806"/>
                    <a:pt x="81" y="60796"/>
                  </a:cubicBezTo>
                  <a:cubicBezTo>
                    <a:pt x="54" y="60823"/>
                    <a:pt x="28" y="60850"/>
                    <a:pt x="1" y="60903"/>
                  </a:cubicBezTo>
                  <a:cubicBezTo>
                    <a:pt x="1" y="60957"/>
                    <a:pt x="28" y="61010"/>
                    <a:pt x="54" y="61037"/>
                  </a:cubicBezTo>
                  <a:cubicBezTo>
                    <a:pt x="1794" y="62054"/>
                    <a:pt x="2865" y="63847"/>
                    <a:pt x="2918" y="65828"/>
                  </a:cubicBezTo>
                  <a:cubicBezTo>
                    <a:pt x="2918" y="65882"/>
                    <a:pt x="2945" y="65935"/>
                    <a:pt x="2999" y="65962"/>
                  </a:cubicBezTo>
                  <a:cubicBezTo>
                    <a:pt x="4952" y="66925"/>
                    <a:pt x="6157" y="68879"/>
                    <a:pt x="6157" y="71047"/>
                  </a:cubicBezTo>
                  <a:cubicBezTo>
                    <a:pt x="6157" y="73242"/>
                    <a:pt x="4952" y="75196"/>
                    <a:pt x="2999" y="76160"/>
                  </a:cubicBezTo>
                  <a:cubicBezTo>
                    <a:pt x="2945" y="76186"/>
                    <a:pt x="2918" y="76240"/>
                    <a:pt x="2918" y="76267"/>
                  </a:cubicBezTo>
                  <a:cubicBezTo>
                    <a:pt x="2865" y="78274"/>
                    <a:pt x="1821" y="80067"/>
                    <a:pt x="81" y="81084"/>
                  </a:cubicBezTo>
                  <a:cubicBezTo>
                    <a:pt x="1" y="81111"/>
                    <a:pt x="1" y="81191"/>
                    <a:pt x="28" y="81245"/>
                  </a:cubicBezTo>
                  <a:cubicBezTo>
                    <a:pt x="45" y="81296"/>
                    <a:pt x="83" y="81315"/>
                    <a:pt x="123" y="81315"/>
                  </a:cubicBezTo>
                  <a:cubicBezTo>
                    <a:pt x="145" y="81315"/>
                    <a:pt x="169" y="81308"/>
                    <a:pt x="188" y="81299"/>
                  </a:cubicBezTo>
                  <a:cubicBezTo>
                    <a:pt x="1981" y="80255"/>
                    <a:pt x="3106" y="78408"/>
                    <a:pt x="3159" y="76347"/>
                  </a:cubicBezTo>
                  <a:cubicBezTo>
                    <a:pt x="5167" y="75330"/>
                    <a:pt x="6398" y="73296"/>
                    <a:pt x="6398" y="71047"/>
                  </a:cubicBezTo>
                  <a:cubicBezTo>
                    <a:pt x="6398" y="68826"/>
                    <a:pt x="5167" y="66792"/>
                    <a:pt x="3159" y="65748"/>
                  </a:cubicBezTo>
                  <a:cubicBezTo>
                    <a:pt x="3106" y="63767"/>
                    <a:pt x="2062" y="61974"/>
                    <a:pt x="376" y="60930"/>
                  </a:cubicBezTo>
                  <a:cubicBezTo>
                    <a:pt x="2062" y="59859"/>
                    <a:pt x="3106" y="58093"/>
                    <a:pt x="3159" y="56085"/>
                  </a:cubicBezTo>
                  <a:cubicBezTo>
                    <a:pt x="5167" y="55068"/>
                    <a:pt x="6398" y="53034"/>
                    <a:pt x="6398" y="50786"/>
                  </a:cubicBezTo>
                  <a:cubicBezTo>
                    <a:pt x="6398" y="48537"/>
                    <a:pt x="5167" y="46530"/>
                    <a:pt x="3159" y="45486"/>
                  </a:cubicBezTo>
                  <a:cubicBezTo>
                    <a:pt x="3159" y="43586"/>
                    <a:pt x="2062" y="41739"/>
                    <a:pt x="376" y="40668"/>
                  </a:cubicBezTo>
                  <a:cubicBezTo>
                    <a:pt x="1901" y="39705"/>
                    <a:pt x="3293" y="37885"/>
                    <a:pt x="3186" y="35824"/>
                  </a:cubicBezTo>
                  <a:cubicBezTo>
                    <a:pt x="5167" y="34780"/>
                    <a:pt x="6398" y="32772"/>
                    <a:pt x="6398" y="30524"/>
                  </a:cubicBezTo>
                  <a:cubicBezTo>
                    <a:pt x="6398" y="28276"/>
                    <a:pt x="5167" y="26268"/>
                    <a:pt x="3159" y="25225"/>
                  </a:cubicBezTo>
                  <a:cubicBezTo>
                    <a:pt x="3079" y="23244"/>
                    <a:pt x="2035" y="21451"/>
                    <a:pt x="376" y="20407"/>
                  </a:cubicBezTo>
                  <a:cubicBezTo>
                    <a:pt x="2062" y="19336"/>
                    <a:pt x="3186" y="17436"/>
                    <a:pt x="3186" y="15616"/>
                  </a:cubicBezTo>
                  <a:cubicBezTo>
                    <a:pt x="3186" y="15589"/>
                    <a:pt x="3186" y="15589"/>
                    <a:pt x="3186" y="15562"/>
                  </a:cubicBezTo>
                  <a:cubicBezTo>
                    <a:pt x="5167" y="14518"/>
                    <a:pt x="6398" y="12511"/>
                    <a:pt x="6398" y="10263"/>
                  </a:cubicBezTo>
                  <a:cubicBezTo>
                    <a:pt x="6398" y="8014"/>
                    <a:pt x="5167" y="6007"/>
                    <a:pt x="3186" y="4963"/>
                  </a:cubicBezTo>
                  <a:cubicBezTo>
                    <a:pt x="3186" y="3036"/>
                    <a:pt x="1981" y="1055"/>
                    <a:pt x="188" y="11"/>
                  </a:cubicBezTo>
                  <a:cubicBezTo>
                    <a:pt x="174" y="4"/>
                    <a:pt x="158" y="1"/>
                    <a:pt x="14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01" name="Google Shape;3001;p125"/>
            <p:cNvSpPr/>
            <p:nvPr/>
          </p:nvSpPr>
          <p:spPr>
            <a:xfrm>
              <a:off x="224725" y="2845375"/>
              <a:ext cx="159950" cy="2032675"/>
            </a:xfrm>
            <a:custGeom>
              <a:rect b="b" l="l" r="r" t="t"/>
              <a:pathLst>
                <a:path extrusionOk="0" h="81307" w="6398">
                  <a:moveTo>
                    <a:pt x="126" y="1"/>
                  </a:moveTo>
                  <a:cubicBezTo>
                    <a:pt x="81" y="1"/>
                    <a:pt x="44" y="24"/>
                    <a:pt x="27" y="57"/>
                  </a:cubicBezTo>
                  <a:cubicBezTo>
                    <a:pt x="27" y="84"/>
                    <a:pt x="1" y="110"/>
                    <a:pt x="1" y="137"/>
                  </a:cubicBezTo>
                  <a:cubicBezTo>
                    <a:pt x="1" y="164"/>
                    <a:pt x="27" y="217"/>
                    <a:pt x="81" y="244"/>
                  </a:cubicBezTo>
                  <a:cubicBezTo>
                    <a:pt x="1821" y="1234"/>
                    <a:pt x="2972" y="3162"/>
                    <a:pt x="2918" y="5035"/>
                  </a:cubicBezTo>
                  <a:cubicBezTo>
                    <a:pt x="2945" y="5089"/>
                    <a:pt x="2945" y="5142"/>
                    <a:pt x="2998" y="5142"/>
                  </a:cubicBezTo>
                  <a:cubicBezTo>
                    <a:pt x="4952" y="6133"/>
                    <a:pt x="6157" y="8086"/>
                    <a:pt x="6157" y="10254"/>
                  </a:cubicBezTo>
                  <a:cubicBezTo>
                    <a:pt x="6157" y="12422"/>
                    <a:pt x="4952" y="14376"/>
                    <a:pt x="2998" y="15367"/>
                  </a:cubicBezTo>
                  <a:cubicBezTo>
                    <a:pt x="2945" y="15393"/>
                    <a:pt x="2918" y="15447"/>
                    <a:pt x="2918" y="15474"/>
                  </a:cubicBezTo>
                  <a:cubicBezTo>
                    <a:pt x="2972" y="17321"/>
                    <a:pt x="1848" y="19248"/>
                    <a:pt x="108" y="20265"/>
                  </a:cubicBezTo>
                  <a:cubicBezTo>
                    <a:pt x="54" y="20292"/>
                    <a:pt x="27" y="20318"/>
                    <a:pt x="27" y="20345"/>
                  </a:cubicBezTo>
                  <a:cubicBezTo>
                    <a:pt x="1" y="20425"/>
                    <a:pt x="27" y="20479"/>
                    <a:pt x="81" y="20506"/>
                  </a:cubicBezTo>
                  <a:cubicBezTo>
                    <a:pt x="1794" y="21496"/>
                    <a:pt x="2865" y="23289"/>
                    <a:pt x="2918" y="25297"/>
                  </a:cubicBezTo>
                  <a:cubicBezTo>
                    <a:pt x="2945" y="25350"/>
                    <a:pt x="2972" y="25404"/>
                    <a:pt x="2998" y="25404"/>
                  </a:cubicBezTo>
                  <a:cubicBezTo>
                    <a:pt x="4952" y="26394"/>
                    <a:pt x="6157" y="28348"/>
                    <a:pt x="6157" y="30516"/>
                  </a:cubicBezTo>
                  <a:cubicBezTo>
                    <a:pt x="6157" y="32684"/>
                    <a:pt x="4952" y="34665"/>
                    <a:pt x="2998" y="35628"/>
                  </a:cubicBezTo>
                  <a:cubicBezTo>
                    <a:pt x="2945" y="35655"/>
                    <a:pt x="2918" y="35709"/>
                    <a:pt x="2918" y="35762"/>
                  </a:cubicBezTo>
                  <a:cubicBezTo>
                    <a:pt x="3106" y="37823"/>
                    <a:pt x="1633" y="39643"/>
                    <a:pt x="108" y="40526"/>
                  </a:cubicBezTo>
                  <a:cubicBezTo>
                    <a:pt x="54" y="40553"/>
                    <a:pt x="27" y="40580"/>
                    <a:pt x="27" y="40633"/>
                  </a:cubicBezTo>
                  <a:cubicBezTo>
                    <a:pt x="1" y="40687"/>
                    <a:pt x="27" y="40741"/>
                    <a:pt x="81" y="40767"/>
                  </a:cubicBezTo>
                  <a:cubicBezTo>
                    <a:pt x="1821" y="41784"/>
                    <a:pt x="2918" y="43631"/>
                    <a:pt x="2918" y="45532"/>
                  </a:cubicBezTo>
                  <a:cubicBezTo>
                    <a:pt x="2918" y="45558"/>
                    <a:pt x="2918" y="45558"/>
                    <a:pt x="2918" y="45558"/>
                  </a:cubicBezTo>
                  <a:cubicBezTo>
                    <a:pt x="2918" y="45612"/>
                    <a:pt x="2945" y="45665"/>
                    <a:pt x="2998" y="45692"/>
                  </a:cubicBezTo>
                  <a:cubicBezTo>
                    <a:pt x="4952" y="46656"/>
                    <a:pt x="6157" y="48610"/>
                    <a:pt x="6157" y="50778"/>
                  </a:cubicBezTo>
                  <a:cubicBezTo>
                    <a:pt x="6157" y="52972"/>
                    <a:pt x="4952" y="54926"/>
                    <a:pt x="2998" y="55890"/>
                  </a:cubicBezTo>
                  <a:cubicBezTo>
                    <a:pt x="2945" y="55917"/>
                    <a:pt x="2918" y="55970"/>
                    <a:pt x="2918" y="55997"/>
                  </a:cubicBezTo>
                  <a:cubicBezTo>
                    <a:pt x="2891" y="58004"/>
                    <a:pt x="1821" y="59798"/>
                    <a:pt x="108" y="60815"/>
                  </a:cubicBezTo>
                  <a:cubicBezTo>
                    <a:pt x="54" y="60815"/>
                    <a:pt x="27" y="60841"/>
                    <a:pt x="27" y="60895"/>
                  </a:cubicBezTo>
                  <a:cubicBezTo>
                    <a:pt x="1" y="60949"/>
                    <a:pt x="27" y="61002"/>
                    <a:pt x="81" y="61029"/>
                  </a:cubicBezTo>
                  <a:cubicBezTo>
                    <a:pt x="1821" y="62046"/>
                    <a:pt x="2891" y="63839"/>
                    <a:pt x="2918" y="65847"/>
                  </a:cubicBezTo>
                  <a:cubicBezTo>
                    <a:pt x="2918" y="65873"/>
                    <a:pt x="2945" y="65927"/>
                    <a:pt x="2998" y="65954"/>
                  </a:cubicBezTo>
                  <a:cubicBezTo>
                    <a:pt x="4952" y="66917"/>
                    <a:pt x="6157" y="68871"/>
                    <a:pt x="6157" y="71066"/>
                  </a:cubicBezTo>
                  <a:cubicBezTo>
                    <a:pt x="6157" y="73234"/>
                    <a:pt x="4952" y="75188"/>
                    <a:pt x="2998" y="76151"/>
                  </a:cubicBezTo>
                  <a:cubicBezTo>
                    <a:pt x="2945" y="76178"/>
                    <a:pt x="2918" y="76232"/>
                    <a:pt x="2918" y="76285"/>
                  </a:cubicBezTo>
                  <a:cubicBezTo>
                    <a:pt x="2891" y="78266"/>
                    <a:pt x="1821" y="80059"/>
                    <a:pt x="81" y="81076"/>
                  </a:cubicBezTo>
                  <a:cubicBezTo>
                    <a:pt x="27" y="81103"/>
                    <a:pt x="1" y="81183"/>
                    <a:pt x="27" y="81237"/>
                  </a:cubicBezTo>
                  <a:cubicBezTo>
                    <a:pt x="61" y="81288"/>
                    <a:pt x="95" y="81306"/>
                    <a:pt x="136" y="81306"/>
                  </a:cubicBezTo>
                  <a:cubicBezTo>
                    <a:pt x="160" y="81306"/>
                    <a:pt x="185" y="81300"/>
                    <a:pt x="215" y="81290"/>
                  </a:cubicBezTo>
                  <a:cubicBezTo>
                    <a:pt x="2008" y="80247"/>
                    <a:pt x="3106" y="78400"/>
                    <a:pt x="3186" y="76366"/>
                  </a:cubicBezTo>
                  <a:cubicBezTo>
                    <a:pt x="5166" y="75322"/>
                    <a:pt x="6398" y="73288"/>
                    <a:pt x="6398" y="71066"/>
                  </a:cubicBezTo>
                  <a:cubicBezTo>
                    <a:pt x="6398" y="68818"/>
                    <a:pt x="5166" y="66783"/>
                    <a:pt x="3186" y="65766"/>
                  </a:cubicBezTo>
                  <a:cubicBezTo>
                    <a:pt x="3106" y="63759"/>
                    <a:pt x="2062" y="61992"/>
                    <a:pt x="375" y="60922"/>
                  </a:cubicBezTo>
                  <a:cubicBezTo>
                    <a:pt x="2062" y="59878"/>
                    <a:pt x="3106" y="58085"/>
                    <a:pt x="3186" y="56077"/>
                  </a:cubicBezTo>
                  <a:cubicBezTo>
                    <a:pt x="5166" y="55060"/>
                    <a:pt x="6398" y="53026"/>
                    <a:pt x="6398" y="50778"/>
                  </a:cubicBezTo>
                  <a:cubicBezTo>
                    <a:pt x="6398" y="48556"/>
                    <a:pt x="5166" y="46522"/>
                    <a:pt x="3186" y="45505"/>
                  </a:cubicBezTo>
                  <a:cubicBezTo>
                    <a:pt x="3159" y="43604"/>
                    <a:pt x="2088" y="41731"/>
                    <a:pt x="375" y="40660"/>
                  </a:cubicBezTo>
                  <a:cubicBezTo>
                    <a:pt x="1901" y="39697"/>
                    <a:pt x="3293" y="37877"/>
                    <a:pt x="3186" y="35816"/>
                  </a:cubicBezTo>
                  <a:cubicBezTo>
                    <a:pt x="5166" y="34799"/>
                    <a:pt x="6398" y="32764"/>
                    <a:pt x="6398" y="30516"/>
                  </a:cubicBezTo>
                  <a:cubicBezTo>
                    <a:pt x="6398" y="28268"/>
                    <a:pt x="5166" y="26260"/>
                    <a:pt x="3186" y="25216"/>
                  </a:cubicBezTo>
                  <a:cubicBezTo>
                    <a:pt x="3079" y="23236"/>
                    <a:pt x="2062" y="21442"/>
                    <a:pt x="375" y="20399"/>
                  </a:cubicBezTo>
                  <a:cubicBezTo>
                    <a:pt x="2088" y="19328"/>
                    <a:pt x="3186" y="17454"/>
                    <a:pt x="3186" y="15608"/>
                  </a:cubicBezTo>
                  <a:cubicBezTo>
                    <a:pt x="3186" y="15581"/>
                    <a:pt x="3186" y="15581"/>
                    <a:pt x="3186" y="15554"/>
                  </a:cubicBezTo>
                  <a:cubicBezTo>
                    <a:pt x="5166" y="14510"/>
                    <a:pt x="6398" y="12503"/>
                    <a:pt x="6398" y="10254"/>
                  </a:cubicBezTo>
                  <a:cubicBezTo>
                    <a:pt x="6398" y="8006"/>
                    <a:pt x="5166" y="5999"/>
                    <a:pt x="3186" y="4955"/>
                  </a:cubicBezTo>
                  <a:cubicBezTo>
                    <a:pt x="3186" y="3028"/>
                    <a:pt x="1981" y="1047"/>
                    <a:pt x="215" y="30"/>
                  </a:cubicBezTo>
                  <a:cubicBezTo>
                    <a:pt x="184" y="10"/>
                    <a:pt x="153" y="1"/>
                    <a:pt x="12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3002" name="Google Shape;3002;p125"/>
          <p:cNvSpPr/>
          <p:nvPr/>
        </p:nvSpPr>
        <p:spPr>
          <a:xfrm flipH="1" rot="5400000">
            <a:off x="-2397294" y="-774472"/>
            <a:ext cx="5570538" cy="3629454"/>
          </a:xfrm>
          <a:custGeom>
            <a:rect b="b" l="l" r="r" t="t"/>
            <a:pathLst>
              <a:path extrusionOk="0" h="136664" w="142469">
                <a:moveTo>
                  <a:pt x="97052" y="0"/>
                </a:moveTo>
                <a:cubicBezTo>
                  <a:pt x="94985" y="0"/>
                  <a:pt x="92658" y="685"/>
                  <a:pt x="89955" y="2065"/>
                </a:cubicBezTo>
                <a:cubicBezTo>
                  <a:pt x="76197" y="9104"/>
                  <a:pt x="81149" y="14564"/>
                  <a:pt x="82755" y="40634"/>
                </a:cubicBezTo>
                <a:cubicBezTo>
                  <a:pt x="85458" y="83646"/>
                  <a:pt x="12896" y="58112"/>
                  <a:pt x="4519" y="103881"/>
                </a:cubicBezTo>
                <a:cubicBezTo>
                  <a:pt x="0" y="128495"/>
                  <a:pt x="10558" y="136664"/>
                  <a:pt x="39417" y="136664"/>
                </a:cubicBezTo>
                <a:cubicBezTo>
                  <a:pt x="47997" y="136664"/>
                  <a:pt x="58195" y="135942"/>
                  <a:pt x="70095" y="134715"/>
                </a:cubicBezTo>
                <a:cubicBezTo>
                  <a:pt x="122047" y="129389"/>
                  <a:pt x="142469" y="101392"/>
                  <a:pt x="125767" y="56907"/>
                </a:cubicBezTo>
                <a:cubicBezTo>
                  <a:pt x="111706" y="19432"/>
                  <a:pt x="108060" y="0"/>
                  <a:pt x="97052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03" name="Google Shape;3003;p125"/>
          <p:cNvSpPr/>
          <p:nvPr/>
        </p:nvSpPr>
        <p:spPr>
          <a:xfrm rot="-7977677">
            <a:off x="6626195" y="2407944"/>
            <a:ext cx="1601627" cy="1536805"/>
          </a:xfrm>
          <a:custGeom>
            <a:rect b="b" l="l" r="r" t="t"/>
            <a:pathLst>
              <a:path extrusionOk="0" h="19749" w="20582">
                <a:moveTo>
                  <a:pt x="15178" y="401"/>
                </a:moveTo>
                <a:cubicBezTo>
                  <a:pt x="11542" y="1"/>
                  <a:pt x="4470" y="1235"/>
                  <a:pt x="2235" y="7773"/>
                </a:cubicBezTo>
                <a:cubicBezTo>
                  <a:pt x="0" y="14311"/>
                  <a:pt x="7939" y="17947"/>
                  <a:pt x="11675" y="18848"/>
                </a:cubicBezTo>
                <a:cubicBezTo>
                  <a:pt x="15445" y="19748"/>
                  <a:pt x="20315" y="19448"/>
                  <a:pt x="20448" y="13477"/>
                </a:cubicBezTo>
                <a:cubicBezTo>
                  <a:pt x="20582" y="7506"/>
                  <a:pt x="18780" y="835"/>
                  <a:pt x="15178" y="40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04" name="Google Shape;3004;p125"/>
          <p:cNvSpPr/>
          <p:nvPr/>
        </p:nvSpPr>
        <p:spPr>
          <a:xfrm rot="667591">
            <a:off x="5320685" y="2755692"/>
            <a:ext cx="1938907" cy="3305731"/>
          </a:xfrm>
          <a:custGeom>
            <a:rect b="b" l="l" r="r" t="t"/>
            <a:pathLst>
              <a:path extrusionOk="0" h="32752" w="19210">
                <a:moveTo>
                  <a:pt x="14053" y="490"/>
                </a:moveTo>
                <a:lnTo>
                  <a:pt x="14053" y="490"/>
                </a:lnTo>
                <a:cubicBezTo>
                  <a:pt x="14026" y="597"/>
                  <a:pt x="13999" y="758"/>
                  <a:pt x="13972" y="918"/>
                </a:cubicBezTo>
                <a:cubicBezTo>
                  <a:pt x="13972" y="865"/>
                  <a:pt x="13972" y="838"/>
                  <a:pt x="13946" y="838"/>
                </a:cubicBezTo>
                <a:cubicBezTo>
                  <a:pt x="13972" y="731"/>
                  <a:pt x="14026" y="597"/>
                  <a:pt x="14053" y="490"/>
                </a:cubicBezTo>
                <a:close/>
                <a:moveTo>
                  <a:pt x="13651" y="1560"/>
                </a:moveTo>
                <a:lnTo>
                  <a:pt x="13651" y="1560"/>
                </a:lnTo>
                <a:cubicBezTo>
                  <a:pt x="13276" y="3862"/>
                  <a:pt x="12045" y="5923"/>
                  <a:pt x="11189" y="8038"/>
                </a:cubicBezTo>
                <a:cubicBezTo>
                  <a:pt x="10522" y="9665"/>
                  <a:pt x="10466" y="11531"/>
                  <a:pt x="10493" y="13318"/>
                </a:cubicBezTo>
                <a:lnTo>
                  <a:pt x="10493" y="13318"/>
                </a:lnTo>
                <a:cubicBezTo>
                  <a:pt x="10490" y="13217"/>
                  <a:pt x="10464" y="13118"/>
                  <a:pt x="10439" y="13043"/>
                </a:cubicBezTo>
                <a:cubicBezTo>
                  <a:pt x="10091" y="10634"/>
                  <a:pt x="9904" y="8412"/>
                  <a:pt x="11001" y="6191"/>
                </a:cubicBezTo>
                <a:cubicBezTo>
                  <a:pt x="11724" y="4772"/>
                  <a:pt x="12714" y="3541"/>
                  <a:pt x="13410" y="2123"/>
                </a:cubicBezTo>
                <a:cubicBezTo>
                  <a:pt x="13491" y="1935"/>
                  <a:pt x="13571" y="1748"/>
                  <a:pt x="13651" y="1560"/>
                </a:cubicBezTo>
                <a:close/>
                <a:moveTo>
                  <a:pt x="13972" y="945"/>
                </a:moveTo>
                <a:lnTo>
                  <a:pt x="13972" y="945"/>
                </a:lnTo>
                <a:cubicBezTo>
                  <a:pt x="13972" y="1079"/>
                  <a:pt x="13946" y="1212"/>
                  <a:pt x="13946" y="1346"/>
                </a:cubicBezTo>
                <a:cubicBezTo>
                  <a:pt x="13946" y="2524"/>
                  <a:pt x="13758" y="3702"/>
                  <a:pt x="13517" y="4853"/>
                </a:cubicBezTo>
                <a:cubicBezTo>
                  <a:pt x="12821" y="7877"/>
                  <a:pt x="11376" y="10580"/>
                  <a:pt x="10760" y="13605"/>
                </a:cubicBezTo>
                <a:cubicBezTo>
                  <a:pt x="10787" y="11357"/>
                  <a:pt x="10921" y="9189"/>
                  <a:pt x="11858" y="7074"/>
                </a:cubicBezTo>
                <a:cubicBezTo>
                  <a:pt x="12741" y="5094"/>
                  <a:pt x="13785" y="3140"/>
                  <a:pt x="13972" y="945"/>
                </a:cubicBezTo>
                <a:close/>
                <a:moveTo>
                  <a:pt x="5002" y="14350"/>
                </a:moveTo>
                <a:cubicBezTo>
                  <a:pt x="5585" y="14350"/>
                  <a:pt x="6085" y="14646"/>
                  <a:pt x="6746" y="15104"/>
                </a:cubicBezTo>
                <a:cubicBezTo>
                  <a:pt x="6879" y="15184"/>
                  <a:pt x="7013" y="15264"/>
                  <a:pt x="7147" y="15372"/>
                </a:cubicBezTo>
                <a:cubicBezTo>
                  <a:pt x="6694" y="15252"/>
                  <a:pt x="6232" y="15200"/>
                  <a:pt x="5767" y="15200"/>
                </a:cubicBezTo>
                <a:cubicBezTo>
                  <a:pt x="4364" y="15200"/>
                  <a:pt x="2927" y="15672"/>
                  <a:pt x="1580" y="16174"/>
                </a:cubicBezTo>
                <a:cubicBezTo>
                  <a:pt x="2329" y="15666"/>
                  <a:pt x="3025" y="15077"/>
                  <a:pt x="3855" y="14676"/>
                </a:cubicBezTo>
                <a:cubicBezTo>
                  <a:pt x="4297" y="14450"/>
                  <a:pt x="4663" y="14350"/>
                  <a:pt x="5002" y="14350"/>
                </a:cubicBezTo>
                <a:close/>
                <a:moveTo>
                  <a:pt x="5753" y="15432"/>
                </a:moveTo>
                <a:cubicBezTo>
                  <a:pt x="6514" y="15432"/>
                  <a:pt x="7262" y="15581"/>
                  <a:pt x="7977" y="15960"/>
                </a:cubicBezTo>
                <a:cubicBezTo>
                  <a:pt x="8619" y="16389"/>
                  <a:pt x="9208" y="16870"/>
                  <a:pt x="9743" y="17406"/>
                </a:cubicBezTo>
                <a:cubicBezTo>
                  <a:pt x="8352" y="16737"/>
                  <a:pt x="6906" y="16389"/>
                  <a:pt x="5381" y="16335"/>
                </a:cubicBezTo>
                <a:lnTo>
                  <a:pt x="4765" y="16335"/>
                </a:lnTo>
                <a:cubicBezTo>
                  <a:pt x="3828" y="16335"/>
                  <a:pt x="2918" y="16469"/>
                  <a:pt x="1981" y="16576"/>
                </a:cubicBezTo>
                <a:cubicBezTo>
                  <a:pt x="1633" y="16603"/>
                  <a:pt x="1312" y="16629"/>
                  <a:pt x="964" y="16656"/>
                </a:cubicBezTo>
                <a:cubicBezTo>
                  <a:pt x="2489" y="16094"/>
                  <a:pt x="4149" y="15432"/>
                  <a:pt x="5753" y="15432"/>
                </a:cubicBezTo>
                <a:close/>
                <a:moveTo>
                  <a:pt x="18748" y="11060"/>
                </a:moveTo>
                <a:cubicBezTo>
                  <a:pt x="18737" y="11089"/>
                  <a:pt x="18737" y="11129"/>
                  <a:pt x="18737" y="11169"/>
                </a:cubicBezTo>
                <a:cubicBezTo>
                  <a:pt x="18603" y="11892"/>
                  <a:pt x="18442" y="12588"/>
                  <a:pt x="18282" y="13284"/>
                </a:cubicBezTo>
                <a:cubicBezTo>
                  <a:pt x="17907" y="14729"/>
                  <a:pt x="17291" y="16255"/>
                  <a:pt x="16087" y="17165"/>
                </a:cubicBezTo>
                <a:cubicBezTo>
                  <a:pt x="14963" y="17995"/>
                  <a:pt x="13223" y="18289"/>
                  <a:pt x="12045" y="19119"/>
                </a:cubicBezTo>
                <a:cubicBezTo>
                  <a:pt x="12473" y="18342"/>
                  <a:pt x="12955" y="17700"/>
                  <a:pt x="13785" y="17218"/>
                </a:cubicBezTo>
                <a:cubicBezTo>
                  <a:pt x="14508" y="16790"/>
                  <a:pt x="15257" y="16469"/>
                  <a:pt x="15873" y="15907"/>
                </a:cubicBezTo>
                <a:cubicBezTo>
                  <a:pt x="16542" y="15291"/>
                  <a:pt x="17077" y="14408"/>
                  <a:pt x="17532" y="13659"/>
                </a:cubicBezTo>
                <a:cubicBezTo>
                  <a:pt x="18036" y="12864"/>
                  <a:pt x="18250" y="11859"/>
                  <a:pt x="18748" y="11060"/>
                </a:cubicBezTo>
                <a:close/>
                <a:moveTo>
                  <a:pt x="18549" y="10928"/>
                </a:moveTo>
                <a:lnTo>
                  <a:pt x="18549" y="10928"/>
                </a:lnTo>
                <a:cubicBezTo>
                  <a:pt x="18201" y="11517"/>
                  <a:pt x="18014" y="12213"/>
                  <a:pt x="17693" y="12856"/>
                </a:cubicBezTo>
                <a:cubicBezTo>
                  <a:pt x="17184" y="13899"/>
                  <a:pt x="16488" y="14863"/>
                  <a:pt x="15712" y="15719"/>
                </a:cubicBezTo>
                <a:cubicBezTo>
                  <a:pt x="15016" y="16469"/>
                  <a:pt x="13919" y="16844"/>
                  <a:pt x="13062" y="17379"/>
                </a:cubicBezTo>
                <a:cubicBezTo>
                  <a:pt x="12313" y="17861"/>
                  <a:pt x="11911" y="18798"/>
                  <a:pt x="11510" y="19547"/>
                </a:cubicBezTo>
                <a:cubicBezTo>
                  <a:pt x="11485" y="19571"/>
                  <a:pt x="11461" y="19573"/>
                  <a:pt x="11457" y="19594"/>
                </a:cubicBezTo>
                <a:lnTo>
                  <a:pt x="11457" y="19594"/>
                </a:lnTo>
                <a:cubicBezTo>
                  <a:pt x="11836" y="15557"/>
                  <a:pt x="16249" y="13818"/>
                  <a:pt x="18549" y="10928"/>
                </a:cubicBezTo>
                <a:close/>
                <a:moveTo>
                  <a:pt x="6505" y="16683"/>
                </a:moveTo>
                <a:lnTo>
                  <a:pt x="6505" y="16683"/>
                </a:lnTo>
                <a:cubicBezTo>
                  <a:pt x="7763" y="16844"/>
                  <a:pt x="8994" y="17245"/>
                  <a:pt x="10145" y="17914"/>
                </a:cubicBezTo>
                <a:cubicBezTo>
                  <a:pt x="10573" y="18450"/>
                  <a:pt x="10921" y="19065"/>
                  <a:pt x="11135" y="19788"/>
                </a:cubicBezTo>
                <a:cubicBezTo>
                  <a:pt x="9315" y="19172"/>
                  <a:pt x="8191" y="17432"/>
                  <a:pt x="6505" y="16683"/>
                </a:cubicBezTo>
                <a:close/>
                <a:moveTo>
                  <a:pt x="6772" y="20270"/>
                </a:moveTo>
                <a:cubicBezTo>
                  <a:pt x="7736" y="21581"/>
                  <a:pt x="9342" y="22384"/>
                  <a:pt x="10466" y="23535"/>
                </a:cubicBezTo>
                <a:cubicBezTo>
                  <a:pt x="9074" y="22598"/>
                  <a:pt x="7120" y="22331"/>
                  <a:pt x="6826" y="20350"/>
                </a:cubicBezTo>
                <a:cubicBezTo>
                  <a:pt x="6799" y="20323"/>
                  <a:pt x="6772" y="20296"/>
                  <a:pt x="6746" y="20270"/>
                </a:cubicBezTo>
                <a:close/>
                <a:moveTo>
                  <a:pt x="16221" y="20698"/>
                </a:moveTo>
                <a:cubicBezTo>
                  <a:pt x="15685" y="21635"/>
                  <a:pt x="14267" y="22304"/>
                  <a:pt x="13464" y="22812"/>
                </a:cubicBezTo>
                <a:cubicBezTo>
                  <a:pt x="12955" y="23187"/>
                  <a:pt x="12233" y="23615"/>
                  <a:pt x="11831" y="24177"/>
                </a:cubicBezTo>
                <a:cubicBezTo>
                  <a:pt x="12286" y="22357"/>
                  <a:pt x="14722" y="21768"/>
                  <a:pt x="16221" y="20698"/>
                </a:cubicBezTo>
                <a:close/>
                <a:moveTo>
                  <a:pt x="6692" y="20939"/>
                </a:moveTo>
                <a:cubicBezTo>
                  <a:pt x="7388" y="22893"/>
                  <a:pt x="9957" y="22866"/>
                  <a:pt x="11135" y="24445"/>
                </a:cubicBezTo>
                <a:cubicBezTo>
                  <a:pt x="9395" y="23481"/>
                  <a:pt x="6772" y="23080"/>
                  <a:pt x="6692" y="20939"/>
                </a:cubicBezTo>
                <a:close/>
                <a:moveTo>
                  <a:pt x="16194" y="21126"/>
                </a:moveTo>
                <a:cubicBezTo>
                  <a:pt x="15766" y="22304"/>
                  <a:pt x="14749" y="22919"/>
                  <a:pt x="13571" y="23455"/>
                </a:cubicBezTo>
                <a:cubicBezTo>
                  <a:pt x="12982" y="23722"/>
                  <a:pt x="12393" y="24017"/>
                  <a:pt x="11938" y="24445"/>
                </a:cubicBezTo>
                <a:cubicBezTo>
                  <a:pt x="12447" y="23562"/>
                  <a:pt x="13785" y="22919"/>
                  <a:pt x="14534" y="22411"/>
                </a:cubicBezTo>
                <a:cubicBezTo>
                  <a:pt x="15070" y="22063"/>
                  <a:pt x="15739" y="21661"/>
                  <a:pt x="16194" y="21126"/>
                </a:cubicBezTo>
                <a:close/>
                <a:moveTo>
                  <a:pt x="14048" y="0"/>
                </a:moveTo>
                <a:cubicBezTo>
                  <a:pt x="14002" y="0"/>
                  <a:pt x="13958" y="28"/>
                  <a:pt x="13946" y="88"/>
                </a:cubicBezTo>
                <a:cubicBezTo>
                  <a:pt x="13196" y="2390"/>
                  <a:pt x="11751" y="4183"/>
                  <a:pt x="10680" y="6298"/>
                </a:cubicBezTo>
                <a:cubicBezTo>
                  <a:pt x="9610" y="8466"/>
                  <a:pt x="9877" y="10795"/>
                  <a:pt x="10225" y="13096"/>
                </a:cubicBezTo>
                <a:cubicBezTo>
                  <a:pt x="10305" y="13766"/>
                  <a:pt x="10413" y="14435"/>
                  <a:pt x="10520" y="15104"/>
                </a:cubicBezTo>
                <a:cubicBezTo>
                  <a:pt x="10520" y="15131"/>
                  <a:pt x="10520" y="15157"/>
                  <a:pt x="10520" y="15157"/>
                </a:cubicBezTo>
                <a:cubicBezTo>
                  <a:pt x="10520" y="15184"/>
                  <a:pt x="10520" y="15211"/>
                  <a:pt x="10546" y="15211"/>
                </a:cubicBezTo>
                <a:cubicBezTo>
                  <a:pt x="10734" y="16469"/>
                  <a:pt x="10921" y="17727"/>
                  <a:pt x="11082" y="18985"/>
                </a:cubicBezTo>
                <a:cubicBezTo>
                  <a:pt x="10520" y="17700"/>
                  <a:pt x="9502" y="16737"/>
                  <a:pt x="8352" y="15907"/>
                </a:cubicBezTo>
                <a:cubicBezTo>
                  <a:pt x="8352" y="15880"/>
                  <a:pt x="8352" y="15853"/>
                  <a:pt x="8325" y="15853"/>
                </a:cubicBezTo>
                <a:cubicBezTo>
                  <a:pt x="8298" y="15853"/>
                  <a:pt x="8271" y="15827"/>
                  <a:pt x="8271" y="15827"/>
                </a:cubicBezTo>
                <a:cubicBezTo>
                  <a:pt x="7602" y="15345"/>
                  <a:pt x="6906" y="14890"/>
                  <a:pt x="6237" y="14461"/>
                </a:cubicBezTo>
                <a:cubicBezTo>
                  <a:pt x="5829" y="14193"/>
                  <a:pt x="5417" y="14081"/>
                  <a:pt x="5004" y="14081"/>
                </a:cubicBezTo>
                <a:cubicBezTo>
                  <a:pt x="3280" y="14081"/>
                  <a:pt x="1550" y="16040"/>
                  <a:pt x="81" y="16710"/>
                </a:cubicBezTo>
                <a:cubicBezTo>
                  <a:pt x="27" y="16737"/>
                  <a:pt x="1" y="16790"/>
                  <a:pt x="27" y="16844"/>
                </a:cubicBezTo>
                <a:cubicBezTo>
                  <a:pt x="27" y="16870"/>
                  <a:pt x="54" y="16870"/>
                  <a:pt x="54" y="16870"/>
                </a:cubicBezTo>
                <a:cubicBezTo>
                  <a:pt x="54" y="16870"/>
                  <a:pt x="54" y="16897"/>
                  <a:pt x="81" y="16897"/>
                </a:cubicBezTo>
                <a:cubicBezTo>
                  <a:pt x="81" y="16924"/>
                  <a:pt x="108" y="16924"/>
                  <a:pt x="108" y="16924"/>
                </a:cubicBezTo>
                <a:lnTo>
                  <a:pt x="135" y="16924"/>
                </a:lnTo>
                <a:cubicBezTo>
                  <a:pt x="1580" y="16924"/>
                  <a:pt x="2972" y="16656"/>
                  <a:pt x="4390" y="16576"/>
                </a:cubicBezTo>
                <a:lnTo>
                  <a:pt x="5354" y="16576"/>
                </a:lnTo>
                <a:cubicBezTo>
                  <a:pt x="7736" y="16870"/>
                  <a:pt x="8967" y="19413"/>
                  <a:pt x="11242" y="20082"/>
                </a:cubicBezTo>
                <a:cubicBezTo>
                  <a:pt x="11376" y="21367"/>
                  <a:pt x="11483" y="22679"/>
                  <a:pt x="11483" y="23990"/>
                </a:cubicBezTo>
                <a:cubicBezTo>
                  <a:pt x="11483" y="24124"/>
                  <a:pt x="11483" y="24284"/>
                  <a:pt x="11483" y="24445"/>
                </a:cubicBezTo>
                <a:cubicBezTo>
                  <a:pt x="10413" y="22545"/>
                  <a:pt x="7977" y="21715"/>
                  <a:pt x="6799" y="19895"/>
                </a:cubicBezTo>
                <a:cubicBezTo>
                  <a:pt x="6778" y="19863"/>
                  <a:pt x="6740" y="19848"/>
                  <a:pt x="6701" y="19848"/>
                </a:cubicBezTo>
                <a:cubicBezTo>
                  <a:pt x="6640" y="19848"/>
                  <a:pt x="6574" y="19884"/>
                  <a:pt x="6558" y="19948"/>
                </a:cubicBezTo>
                <a:cubicBezTo>
                  <a:pt x="6237" y="21340"/>
                  <a:pt x="6719" y="22411"/>
                  <a:pt x="7897" y="23241"/>
                </a:cubicBezTo>
                <a:cubicBezTo>
                  <a:pt x="8967" y="23990"/>
                  <a:pt x="10386" y="24177"/>
                  <a:pt x="11456" y="24954"/>
                </a:cubicBezTo>
                <a:cubicBezTo>
                  <a:pt x="11349" y="27523"/>
                  <a:pt x="10734" y="30093"/>
                  <a:pt x="10145" y="32609"/>
                </a:cubicBezTo>
                <a:cubicBezTo>
                  <a:pt x="10112" y="32690"/>
                  <a:pt x="10188" y="32751"/>
                  <a:pt x="10265" y="32751"/>
                </a:cubicBezTo>
                <a:cubicBezTo>
                  <a:pt x="10315" y="32751"/>
                  <a:pt x="10365" y="32725"/>
                  <a:pt x="10386" y="32662"/>
                </a:cubicBezTo>
                <a:cubicBezTo>
                  <a:pt x="10760" y="31003"/>
                  <a:pt x="11108" y="29343"/>
                  <a:pt x="11430" y="27684"/>
                </a:cubicBezTo>
                <a:cubicBezTo>
                  <a:pt x="11563" y="26854"/>
                  <a:pt x="11670" y="26024"/>
                  <a:pt x="11697" y="25194"/>
                </a:cubicBezTo>
                <a:cubicBezTo>
                  <a:pt x="12179" y="24017"/>
                  <a:pt x="13839" y="23669"/>
                  <a:pt x="14829" y="23080"/>
                </a:cubicBezTo>
                <a:cubicBezTo>
                  <a:pt x="15899" y="22491"/>
                  <a:pt x="16488" y="21581"/>
                  <a:pt x="16595" y="20377"/>
                </a:cubicBezTo>
                <a:cubicBezTo>
                  <a:pt x="16595" y="20350"/>
                  <a:pt x="16595" y="20350"/>
                  <a:pt x="16595" y="20323"/>
                </a:cubicBezTo>
                <a:cubicBezTo>
                  <a:pt x="16622" y="20270"/>
                  <a:pt x="16569" y="20243"/>
                  <a:pt x="16515" y="20216"/>
                </a:cubicBezTo>
                <a:lnTo>
                  <a:pt x="16462" y="20216"/>
                </a:lnTo>
                <a:cubicBezTo>
                  <a:pt x="16435" y="20216"/>
                  <a:pt x="16435" y="20243"/>
                  <a:pt x="16408" y="20243"/>
                </a:cubicBezTo>
                <a:cubicBezTo>
                  <a:pt x="15043" y="21474"/>
                  <a:pt x="12473" y="21983"/>
                  <a:pt x="11724" y="23722"/>
                </a:cubicBezTo>
                <a:cubicBezTo>
                  <a:pt x="11724" y="22571"/>
                  <a:pt x="11644" y="21447"/>
                  <a:pt x="11510" y="20323"/>
                </a:cubicBezTo>
                <a:cubicBezTo>
                  <a:pt x="11510" y="20189"/>
                  <a:pt x="11483" y="20082"/>
                  <a:pt x="11483" y="19948"/>
                </a:cubicBezTo>
                <a:cubicBezTo>
                  <a:pt x="12072" y="19172"/>
                  <a:pt x="13250" y="18824"/>
                  <a:pt x="14106" y="18450"/>
                </a:cubicBezTo>
                <a:cubicBezTo>
                  <a:pt x="15070" y="18021"/>
                  <a:pt x="16060" y="17593"/>
                  <a:pt x="16809" y="16844"/>
                </a:cubicBezTo>
                <a:cubicBezTo>
                  <a:pt x="18522" y="15157"/>
                  <a:pt x="18790" y="12160"/>
                  <a:pt x="19192" y="9938"/>
                </a:cubicBezTo>
                <a:cubicBezTo>
                  <a:pt x="19210" y="9848"/>
                  <a:pt x="19130" y="9770"/>
                  <a:pt x="19060" y="9770"/>
                </a:cubicBezTo>
                <a:cubicBezTo>
                  <a:pt x="19026" y="9770"/>
                  <a:pt x="18995" y="9788"/>
                  <a:pt x="18978" y="9831"/>
                </a:cubicBezTo>
                <a:cubicBezTo>
                  <a:pt x="18014" y="11758"/>
                  <a:pt x="15846" y="13070"/>
                  <a:pt x="14294" y="14488"/>
                </a:cubicBezTo>
                <a:cubicBezTo>
                  <a:pt x="12982" y="15693"/>
                  <a:pt x="11751" y="17138"/>
                  <a:pt x="11349" y="18851"/>
                </a:cubicBezTo>
                <a:cubicBezTo>
                  <a:pt x="11162" y="17593"/>
                  <a:pt x="10975" y="16335"/>
                  <a:pt x="10760" y="15104"/>
                </a:cubicBezTo>
                <a:cubicBezTo>
                  <a:pt x="11028" y="12534"/>
                  <a:pt x="11911" y="10233"/>
                  <a:pt x="12821" y="7877"/>
                </a:cubicBezTo>
                <a:cubicBezTo>
                  <a:pt x="13758" y="5334"/>
                  <a:pt x="14267" y="2818"/>
                  <a:pt x="14160" y="115"/>
                </a:cubicBezTo>
                <a:cubicBezTo>
                  <a:pt x="14160" y="42"/>
                  <a:pt x="14103" y="0"/>
                  <a:pt x="14048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05" name="Google Shape;3005;p125"/>
          <p:cNvSpPr txBox="1"/>
          <p:nvPr>
            <p:ph type="title"/>
          </p:nvPr>
        </p:nvSpPr>
        <p:spPr>
          <a:xfrm>
            <a:off x="713250" y="523025"/>
            <a:ext cx="7717500" cy="541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06" name="Google Shape;3006;p125"/>
          <p:cNvSpPr txBox="1"/>
          <p:nvPr>
            <p:ph idx="1" type="subTitle"/>
          </p:nvPr>
        </p:nvSpPr>
        <p:spPr>
          <a:xfrm>
            <a:off x="1613400" y="1323950"/>
            <a:ext cx="3573300" cy="454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b="1" sz="2200">
                <a:solidFill>
                  <a:schemeClr val="accent2"/>
                </a:solidFill>
                <a:latin typeface="Hammersmith One"/>
                <a:ea typeface="Hammersmith One"/>
                <a:cs typeface="Hammersmith One"/>
                <a:sym typeface="Hammersmith On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007" name="Google Shape;3007;p125"/>
          <p:cNvSpPr txBox="1"/>
          <p:nvPr>
            <p:ph idx="2" type="subTitle"/>
          </p:nvPr>
        </p:nvSpPr>
        <p:spPr>
          <a:xfrm>
            <a:off x="1613400" y="2377655"/>
            <a:ext cx="3573300" cy="454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b="1" sz="2200">
                <a:solidFill>
                  <a:schemeClr val="accent2"/>
                </a:solidFill>
                <a:latin typeface="Hammersmith One"/>
                <a:ea typeface="Hammersmith One"/>
                <a:cs typeface="Hammersmith One"/>
                <a:sym typeface="Hammersmith On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008" name="Google Shape;3008;p125"/>
          <p:cNvSpPr txBox="1"/>
          <p:nvPr>
            <p:ph idx="3" type="subTitle"/>
          </p:nvPr>
        </p:nvSpPr>
        <p:spPr>
          <a:xfrm>
            <a:off x="1613400" y="1791690"/>
            <a:ext cx="3573300" cy="572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16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009" name="Google Shape;3009;p125"/>
          <p:cNvSpPr txBox="1"/>
          <p:nvPr>
            <p:ph idx="4" type="subTitle"/>
          </p:nvPr>
        </p:nvSpPr>
        <p:spPr>
          <a:xfrm>
            <a:off x="1613400" y="2845395"/>
            <a:ext cx="3573300" cy="572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16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010" name="Google Shape;3010;p125"/>
          <p:cNvSpPr txBox="1"/>
          <p:nvPr>
            <p:ph idx="5" type="subTitle"/>
          </p:nvPr>
        </p:nvSpPr>
        <p:spPr>
          <a:xfrm>
            <a:off x="1613400" y="3431360"/>
            <a:ext cx="3573300" cy="454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b="1" sz="2200">
                <a:solidFill>
                  <a:schemeClr val="accent2"/>
                </a:solidFill>
                <a:latin typeface="Hammersmith One"/>
                <a:ea typeface="Hammersmith One"/>
                <a:cs typeface="Hammersmith One"/>
                <a:sym typeface="Hammersmith On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011" name="Google Shape;3011;p125"/>
          <p:cNvSpPr txBox="1"/>
          <p:nvPr>
            <p:ph idx="6" type="subTitle"/>
          </p:nvPr>
        </p:nvSpPr>
        <p:spPr>
          <a:xfrm>
            <a:off x="1613400" y="3899100"/>
            <a:ext cx="3573300" cy="572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16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four columns">
  <p:cSld name="CUSTOM_30">
    <p:spTree>
      <p:nvGrpSpPr>
        <p:cNvPr id="3012" name="Shape 30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3" name="Google Shape;3013;p126"/>
          <p:cNvSpPr/>
          <p:nvPr/>
        </p:nvSpPr>
        <p:spPr>
          <a:xfrm rot="-7977680">
            <a:off x="2936026" y="3869950"/>
            <a:ext cx="2430109" cy="2331757"/>
          </a:xfrm>
          <a:custGeom>
            <a:rect b="b" l="l" r="r" t="t"/>
            <a:pathLst>
              <a:path extrusionOk="0" h="19749" w="20582">
                <a:moveTo>
                  <a:pt x="15178" y="401"/>
                </a:moveTo>
                <a:cubicBezTo>
                  <a:pt x="11542" y="1"/>
                  <a:pt x="4470" y="1235"/>
                  <a:pt x="2235" y="7773"/>
                </a:cubicBezTo>
                <a:cubicBezTo>
                  <a:pt x="0" y="14311"/>
                  <a:pt x="7939" y="17947"/>
                  <a:pt x="11675" y="18848"/>
                </a:cubicBezTo>
                <a:cubicBezTo>
                  <a:pt x="15445" y="19748"/>
                  <a:pt x="20315" y="19448"/>
                  <a:pt x="20448" y="13477"/>
                </a:cubicBezTo>
                <a:cubicBezTo>
                  <a:pt x="20582" y="7506"/>
                  <a:pt x="18780" y="835"/>
                  <a:pt x="15178" y="40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3014" name="Google Shape;3014;p126"/>
          <p:cNvGrpSpPr/>
          <p:nvPr/>
        </p:nvGrpSpPr>
        <p:grpSpPr>
          <a:xfrm flipH="1" rot="10800000">
            <a:off x="205659" y="2003797"/>
            <a:ext cx="1888282" cy="1879453"/>
            <a:chOff x="2414491" y="671177"/>
            <a:chExt cx="1830972" cy="1822411"/>
          </a:xfrm>
        </p:grpSpPr>
        <p:sp>
          <p:nvSpPr>
            <p:cNvPr id="3015" name="Google Shape;3015;p126"/>
            <p:cNvSpPr/>
            <p:nvPr/>
          </p:nvSpPr>
          <p:spPr>
            <a:xfrm>
              <a:off x="2414491" y="671177"/>
              <a:ext cx="1830972" cy="1822391"/>
            </a:xfrm>
            <a:custGeom>
              <a:rect b="b" l="l" r="r" t="t"/>
              <a:pathLst>
                <a:path extrusionOk="0" h="45449" w="45663">
                  <a:moveTo>
                    <a:pt x="10947" y="4979"/>
                  </a:moveTo>
                  <a:lnTo>
                    <a:pt x="15605" y="7656"/>
                  </a:lnTo>
                  <a:lnTo>
                    <a:pt x="15605" y="13062"/>
                  </a:lnTo>
                  <a:lnTo>
                    <a:pt x="10947" y="15766"/>
                  </a:lnTo>
                  <a:lnTo>
                    <a:pt x="6263" y="13062"/>
                  </a:lnTo>
                  <a:lnTo>
                    <a:pt x="6263" y="7656"/>
                  </a:lnTo>
                  <a:lnTo>
                    <a:pt x="10947" y="4979"/>
                  </a:lnTo>
                  <a:close/>
                  <a:moveTo>
                    <a:pt x="20449" y="4979"/>
                  </a:moveTo>
                  <a:lnTo>
                    <a:pt x="25133" y="7656"/>
                  </a:lnTo>
                  <a:lnTo>
                    <a:pt x="25133" y="13062"/>
                  </a:lnTo>
                  <a:lnTo>
                    <a:pt x="20449" y="15766"/>
                  </a:lnTo>
                  <a:lnTo>
                    <a:pt x="15792" y="13062"/>
                  </a:lnTo>
                  <a:lnTo>
                    <a:pt x="15792" y="7656"/>
                  </a:lnTo>
                  <a:lnTo>
                    <a:pt x="20449" y="4979"/>
                  </a:lnTo>
                  <a:close/>
                  <a:moveTo>
                    <a:pt x="29978" y="4979"/>
                  </a:moveTo>
                  <a:lnTo>
                    <a:pt x="34635" y="7656"/>
                  </a:lnTo>
                  <a:lnTo>
                    <a:pt x="34635" y="13062"/>
                  </a:lnTo>
                  <a:lnTo>
                    <a:pt x="29978" y="15766"/>
                  </a:lnTo>
                  <a:lnTo>
                    <a:pt x="25294" y="13062"/>
                  </a:lnTo>
                  <a:lnTo>
                    <a:pt x="25294" y="7656"/>
                  </a:lnTo>
                  <a:lnTo>
                    <a:pt x="29978" y="4979"/>
                  </a:lnTo>
                  <a:close/>
                  <a:moveTo>
                    <a:pt x="6183" y="13196"/>
                  </a:moveTo>
                  <a:lnTo>
                    <a:pt x="10867" y="15899"/>
                  </a:lnTo>
                  <a:lnTo>
                    <a:pt x="10867" y="21306"/>
                  </a:lnTo>
                  <a:lnTo>
                    <a:pt x="6183" y="23983"/>
                  </a:lnTo>
                  <a:lnTo>
                    <a:pt x="1526" y="21306"/>
                  </a:lnTo>
                  <a:lnTo>
                    <a:pt x="1526" y="15899"/>
                  </a:lnTo>
                  <a:lnTo>
                    <a:pt x="6183" y="13196"/>
                  </a:lnTo>
                  <a:close/>
                  <a:moveTo>
                    <a:pt x="15712" y="13196"/>
                  </a:moveTo>
                  <a:lnTo>
                    <a:pt x="20369" y="15899"/>
                  </a:lnTo>
                  <a:lnTo>
                    <a:pt x="20369" y="21306"/>
                  </a:lnTo>
                  <a:lnTo>
                    <a:pt x="15712" y="23983"/>
                  </a:lnTo>
                  <a:lnTo>
                    <a:pt x="11028" y="21306"/>
                  </a:lnTo>
                  <a:lnTo>
                    <a:pt x="11028" y="15899"/>
                  </a:lnTo>
                  <a:lnTo>
                    <a:pt x="15712" y="13196"/>
                  </a:lnTo>
                  <a:close/>
                  <a:moveTo>
                    <a:pt x="25213" y="13196"/>
                  </a:moveTo>
                  <a:lnTo>
                    <a:pt x="29871" y="15899"/>
                  </a:lnTo>
                  <a:lnTo>
                    <a:pt x="29871" y="21306"/>
                  </a:lnTo>
                  <a:lnTo>
                    <a:pt x="25213" y="23983"/>
                  </a:lnTo>
                  <a:lnTo>
                    <a:pt x="20529" y="21306"/>
                  </a:lnTo>
                  <a:lnTo>
                    <a:pt x="20529" y="15899"/>
                  </a:lnTo>
                  <a:lnTo>
                    <a:pt x="25213" y="13196"/>
                  </a:lnTo>
                  <a:close/>
                  <a:moveTo>
                    <a:pt x="34715" y="13196"/>
                  </a:moveTo>
                  <a:lnTo>
                    <a:pt x="39399" y="15899"/>
                  </a:lnTo>
                  <a:lnTo>
                    <a:pt x="39399" y="21306"/>
                  </a:lnTo>
                  <a:lnTo>
                    <a:pt x="34715" y="23983"/>
                  </a:lnTo>
                  <a:lnTo>
                    <a:pt x="30058" y="21306"/>
                  </a:lnTo>
                  <a:lnTo>
                    <a:pt x="30058" y="15899"/>
                  </a:lnTo>
                  <a:lnTo>
                    <a:pt x="34715" y="13196"/>
                  </a:lnTo>
                  <a:close/>
                  <a:moveTo>
                    <a:pt x="10947" y="21440"/>
                  </a:moveTo>
                  <a:lnTo>
                    <a:pt x="15605" y="24143"/>
                  </a:lnTo>
                  <a:lnTo>
                    <a:pt x="15605" y="29523"/>
                  </a:lnTo>
                  <a:lnTo>
                    <a:pt x="10947" y="32226"/>
                  </a:lnTo>
                  <a:lnTo>
                    <a:pt x="6263" y="29523"/>
                  </a:lnTo>
                  <a:lnTo>
                    <a:pt x="6263" y="24143"/>
                  </a:lnTo>
                  <a:lnTo>
                    <a:pt x="10947" y="21440"/>
                  </a:lnTo>
                  <a:close/>
                  <a:moveTo>
                    <a:pt x="20449" y="21440"/>
                  </a:moveTo>
                  <a:lnTo>
                    <a:pt x="25133" y="24143"/>
                  </a:lnTo>
                  <a:lnTo>
                    <a:pt x="25133" y="29523"/>
                  </a:lnTo>
                  <a:lnTo>
                    <a:pt x="20449" y="32226"/>
                  </a:lnTo>
                  <a:lnTo>
                    <a:pt x="15792" y="29523"/>
                  </a:lnTo>
                  <a:lnTo>
                    <a:pt x="15792" y="24143"/>
                  </a:lnTo>
                  <a:lnTo>
                    <a:pt x="20449" y="21440"/>
                  </a:lnTo>
                  <a:close/>
                  <a:moveTo>
                    <a:pt x="29978" y="21440"/>
                  </a:moveTo>
                  <a:lnTo>
                    <a:pt x="34635" y="24143"/>
                  </a:lnTo>
                  <a:lnTo>
                    <a:pt x="34635" y="29523"/>
                  </a:lnTo>
                  <a:lnTo>
                    <a:pt x="29978" y="32226"/>
                  </a:lnTo>
                  <a:lnTo>
                    <a:pt x="25294" y="29523"/>
                  </a:lnTo>
                  <a:lnTo>
                    <a:pt x="25294" y="24143"/>
                  </a:lnTo>
                  <a:lnTo>
                    <a:pt x="29978" y="21440"/>
                  </a:lnTo>
                  <a:close/>
                  <a:moveTo>
                    <a:pt x="39480" y="21440"/>
                  </a:moveTo>
                  <a:lnTo>
                    <a:pt x="44137" y="24143"/>
                  </a:lnTo>
                  <a:lnTo>
                    <a:pt x="44137" y="29523"/>
                  </a:lnTo>
                  <a:lnTo>
                    <a:pt x="39480" y="32226"/>
                  </a:lnTo>
                  <a:lnTo>
                    <a:pt x="34796" y="29523"/>
                  </a:lnTo>
                  <a:lnTo>
                    <a:pt x="34796" y="24143"/>
                  </a:lnTo>
                  <a:lnTo>
                    <a:pt x="39480" y="21440"/>
                  </a:lnTo>
                  <a:close/>
                  <a:moveTo>
                    <a:pt x="15712" y="29684"/>
                  </a:moveTo>
                  <a:lnTo>
                    <a:pt x="20369" y="32387"/>
                  </a:lnTo>
                  <a:lnTo>
                    <a:pt x="20369" y="37767"/>
                  </a:lnTo>
                  <a:lnTo>
                    <a:pt x="15712" y="40470"/>
                  </a:lnTo>
                  <a:lnTo>
                    <a:pt x="11028" y="37767"/>
                  </a:lnTo>
                  <a:lnTo>
                    <a:pt x="11028" y="32387"/>
                  </a:lnTo>
                  <a:lnTo>
                    <a:pt x="15712" y="29684"/>
                  </a:lnTo>
                  <a:close/>
                  <a:moveTo>
                    <a:pt x="25213" y="29684"/>
                  </a:moveTo>
                  <a:lnTo>
                    <a:pt x="29871" y="32387"/>
                  </a:lnTo>
                  <a:lnTo>
                    <a:pt x="29871" y="37767"/>
                  </a:lnTo>
                  <a:lnTo>
                    <a:pt x="25213" y="40470"/>
                  </a:lnTo>
                  <a:lnTo>
                    <a:pt x="20529" y="37767"/>
                  </a:lnTo>
                  <a:lnTo>
                    <a:pt x="20529" y="32387"/>
                  </a:lnTo>
                  <a:lnTo>
                    <a:pt x="25213" y="29684"/>
                  </a:lnTo>
                  <a:close/>
                  <a:moveTo>
                    <a:pt x="34715" y="29684"/>
                  </a:moveTo>
                  <a:lnTo>
                    <a:pt x="39399" y="32387"/>
                  </a:lnTo>
                  <a:lnTo>
                    <a:pt x="39399" y="37767"/>
                  </a:lnTo>
                  <a:lnTo>
                    <a:pt x="34715" y="40470"/>
                  </a:lnTo>
                  <a:lnTo>
                    <a:pt x="30058" y="37767"/>
                  </a:lnTo>
                  <a:lnTo>
                    <a:pt x="30058" y="32387"/>
                  </a:lnTo>
                  <a:lnTo>
                    <a:pt x="34715" y="29684"/>
                  </a:lnTo>
                  <a:close/>
                  <a:moveTo>
                    <a:pt x="20369" y="1"/>
                  </a:moveTo>
                  <a:lnTo>
                    <a:pt x="20369" y="4818"/>
                  </a:lnTo>
                  <a:lnTo>
                    <a:pt x="15712" y="7522"/>
                  </a:lnTo>
                  <a:lnTo>
                    <a:pt x="11028" y="4818"/>
                  </a:lnTo>
                  <a:lnTo>
                    <a:pt x="11028" y="3159"/>
                  </a:lnTo>
                  <a:cubicBezTo>
                    <a:pt x="10974" y="3186"/>
                    <a:pt x="10921" y="3239"/>
                    <a:pt x="10867" y="3266"/>
                  </a:cubicBezTo>
                  <a:lnTo>
                    <a:pt x="10867" y="4818"/>
                  </a:lnTo>
                  <a:lnTo>
                    <a:pt x="6183" y="7522"/>
                  </a:lnTo>
                  <a:lnTo>
                    <a:pt x="5915" y="7361"/>
                  </a:lnTo>
                  <a:cubicBezTo>
                    <a:pt x="5889" y="7415"/>
                    <a:pt x="5835" y="7442"/>
                    <a:pt x="5808" y="7495"/>
                  </a:cubicBezTo>
                  <a:lnTo>
                    <a:pt x="6103" y="7656"/>
                  </a:lnTo>
                  <a:lnTo>
                    <a:pt x="6103" y="13062"/>
                  </a:lnTo>
                  <a:lnTo>
                    <a:pt x="1419" y="15766"/>
                  </a:lnTo>
                  <a:lnTo>
                    <a:pt x="1124" y="15578"/>
                  </a:lnTo>
                  <a:cubicBezTo>
                    <a:pt x="1124" y="15632"/>
                    <a:pt x="1098" y="15685"/>
                    <a:pt x="1071" y="15739"/>
                  </a:cubicBezTo>
                  <a:lnTo>
                    <a:pt x="1338" y="15899"/>
                  </a:lnTo>
                  <a:lnTo>
                    <a:pt x="1338" y="21306"/>
                  </a:lnTo>
                  <a:lnTo>
                    <a:pt x="0" y="22082"/>
                  </a:lnTo>
                  <a:cubicBezTo>
                    <a:pt x="0" y="22136"/>
                    <a:pt x="0" y="22216"/>
                    <a:pt x="0" y="22270"/>
                  </a:cubicBezTo>
                  <a:lnTo>
                    <a:pt x="1419" y="21440"/>
                  </a:lnTo>
                  <a:lnTo>
                    <a:pt x="6103" y="24143"/>
                  </a:lnTo>
                  <a:lnTo>
                    <a:pt x="6103" y="29523"/>
                  </a:lnTo>
                  <a:lnTo>
                    <a:pt x="1927" y="31932"/>
                  </a:lnTo>
                  <a:cubicBezTo>
                    <a:pt x="1954" y="31986"/>
                    <a:pt x="1981" y="32039"/>
                    <a:pt x="2008" y="32093"/>
                  </a:cubicBezTo>
                  <a:lnTo>
                    <a:pt x="6183" y="29684"/>
                  </a:lnTo>
                  <a:lnTo>
                    <a:pt x="10867" y="32387"/>
                  </a:lnTo>
                  <a:lnTo>
                    <a:pt x="10867" y="37767"/>
                  </a:lnTo>
                  <a:lnTo>
                    <a:pt x="7548" y="39694"/>
                  </a:lnTo>
                  <a:cubicBezTo>
                    <a:pt x="7575" y="39721"/>
                    <a:pt x="7628" y="39774"/>
                    <a:pt x="7682" y="39801"/>
                  </a:cubicBezTo>
                  <a:lnTo>
                    <a:pt x="10947" y="37928"/>
                  </a:lnTo>
                  <a:lnTo>
                    <a:pt x="15605" y="40631"/>
                  </a:lnTo>
                  <a:lnTo>
                    <a:pt x="15605" y="44405"/>
                  </a:lnTo>
                  <a:cubicBezTo>
                    <a:pt x="15658" y="44405"/>
                    <a:pt x="15738" y="44432"/>
                    <a:pt x="15792" y="44458"/>
                  </a:cubicBezTo>
                  <a:lnTo>
                    <a:pt x="15792" y="40631"/>
                  </a:lnTo>
                  <a:lnTo>
                    <a:pt x="20449" y="37928"/>
                  </a:lnTo>
                  <a:lnTo>
                    <a:pt x="25133" y="40631"/>
                  </a:lnTo>
                  <a:lnTo>
                    <a:pt x="25133" y="45449"/>
                  </a:lnTo>
                  <a:cubicBezTo>
                    <a:pt x="25187" y="45449"/>
                    <a:pt x="25240" y="45449"/>
                    <a:pt x="25294" y="45422"/>
                  </a:cubicBezTo>
                  <a:lnTo>
                    <a:pt x="25294" y="40631"/>
                  </a:lnTo>
                  <a:lnTo>
                    <a:pt x="29978" y="37928"/>
                  </a:lnTo>
                  <a:lnTo>
                    <a:pt x="34635" y="40631"/>
                  </a:lnTo>
                  <a:lnTo>
                    <a:pt x="34635" y="42290"/>
                  </a:lnTo>
                  <a:cubicBezTo>
                    <a:pt x="34688" y="42237"/>
                    <a:pt x="34742" y="42210"/>
                    <a:pt x="34796" y="42183"/>
                  </a:cubicBezTo>
                  <a:lnTo>
                    <a:pt x="34796" y="40631"/>
                  </a:lnTo>
                  <a:lnTo>
                    <a:pt x="39480" y="37928"/>
                  </a:lnTo>
                  <a:lnTo>
                    <a:pt x="39747" y="38088"/>
                  </a:lnTo>
                  <a:cubicBezTo>
                    <a:pt x="39774" y="38035"/>
                    <a:pt x="39827" y="37981"/>
                    <a:pt x="39854" y="37954"/>
                  </a:cubicBezTo>
                  <a:lnTo>
                    <a:pt x="39560" y="37767"/>
                  </a:lnTo>
                  <a:lnTo>
                    <a:pt x="39560" y="32387"/>
                  </a:lnTo>
                  <a:lnTo>
                    <a:pt x="44244" y="29684"/>
                  </a:lnTo>
                  <a:lnTo>
                    <a:pt x="44538" y="29871"/>
                  </a:lnTo>
                  <a:cubicBezTo>
                    <a:pt x="44565" y="29791"/>
                    <a:pt x="44565" y="29737"/>
                    <a:pt x="44592" y="29684"/>
                  </a:cubicBezTo>
                  <a:lnTo>
                    <a:pt x="44324" y="29523"/>
                  </a:lnTo>
                  <a:lnTo>
                    <a:pt x="44324" y="24143"/>
                  </a:lnTo>
                  <a:lnTo>
                    <a:pt x="45662" y="23367"/>
                  </a:lnTo>
                  <a:cubicBezTo>
                    <a:pt x="45662" y="23314"/>
                    <a:pt x="45662" y="23233"/>
                    <a:pt x="45662" y="23153"/>
                  </a:cubicBezTo>
                  <a:lnTo>
                    <a:pt x="44244" y="23983"/>
                  </a:lnTo>
                  <a:lnTo>
                    <a:pt x="39560" y="21306"/>
                  </a:lnTo>
                  <a:lnTo>
                    <a:pt x="39560" y="15899"/>
                  </a:lnTo>
                  <a:lnTo>
                    <a:pt x="43735" y="13491"/>
                  </a:lnTo>
                  <a:cubicBezTo>
                    <a:pt x="43709" y="13437"/>
                    <a:pt x="43682" y="13383"/>
                    <a:pt x="43655" y="13330"/>
                  </a:cubicBezTo>
                  <a:lnTo>
                    <a:pt x="39480" y="15766"/>
                  </a:lnTo>
                  <a:lnTo>
                    <a:pt x="34796" y="13062"/>
                  </a:lnTo>
                  <a:lnTo>
                    <a:pt x="34796" y="7656"/>
                  </a:lnTo>
                  <a:lnTo>
                    <a:pt x="38114" y="5755"/>
                  </a:lnTo>
                  <a:cubicBezTo>
                    <a:pt x="38088" y="5702"/>
                    <a:pt x="38034" y="5675"/>
                    <a:pt x="37981" y="5621"/>
                  </a:cubicBezTo>
                  <a:lnTo>
                    <a:pt x="34715" y="7522"/>
                  </a:lnTo>
                  <a:lnTo>
                    <a:pt x="30058" y="4818"/>
                  </a:lnTo>
                  <a:lnTo>
                    <a:pt x="30058" y="1045"/>
                  </a:lnTo>
                  <a:cubicBezTo>
                    <a:pt x="30004" y="1018"/>
                    <a:pt x="29951" y="1018"/>
                    <a:pt x="29871" y="991"/>
                  </a:cubicBezTo>
                  <a:lnTo>
                    <a:pt x="29871" y="4818"/>
                  </a:lnTo>
                  <a:lnTo>
                    <a:pt x="25213" y="7522"/>
                  </a:lnTo>
                  <a:lnTo>
                    <a:pt x="20529" y="4818"/>
                  </a:lnTo>
                  <a:lnTo>
                    <a:pt x="2052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16" name="Google Shape;3016;p126"/>
            <p:cNvSpPr/>
            <p:nvPr/>
          </p:nvSpPr>
          <p:spPr>
            <a:xfrm>
              <a:off x="2796545" y="833253"/>
              <a:ext cx="9704" cy="7538"/>
            </a:xfrm>
            <a:custGeom>
              <a:rect b="b" l="l" r="r" t="t"/>
              <a:pathLst>
                <a:path extrusionOk="0" h="188" w="242">
                  <a:moveTo>
                    <a:pt x="161" y="0"/>
                  </a:moveTo>
                  <a:cubicBezTo>
                    <a:pt x="108" y="27"/>
                    <a:pt x="54" y="81"/>
                    <a:pt x="1" y="107"/>
                  </a:cubicBezTo>
                  <a:lnTo>
                    <a:pt x="161" y="188"/>
                  </a:lnTo>
                  <a:lnTo>
                    <a:pt x="242" y="54"/>
                  </a:lnTo>
                  <a:lnTo>
                    <a:pt x="16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17" name="Google Shape;3017;p126"/>
            <p:cNvSpPr/>
            <p:nvPr/>
          </p:nvSpPr>
          <p:spPr>
            <a:xfrm>
              <a:off x="2899597" y="677633"/>
              <a:ext cx="287659" cy="242590"/>
            </a:xfrm>
            <a:custGeom>
              <a:rect b="b" l="l" r="r" t="t"/>
              <a:pathLst>
                <a:path extrusionOk="0" h="6050" w="7174">
                  <a:moveTo>
                    <a:pt x="7173" y="0"/>
                  </a:moveTo>
                  <a:lnTo>
                    <a:pt x="7173" y="0"/>
                  </a:lnTo>
                  <a:cubicBezTo>
                    <a:pt x="7013" y="27"/>
                    <a:pt x="6852" y="54"/>
                    <a:pt x="6692" y="81"/>
                  </a:cubicBezTo>
                  <a:lnTo>
                    <a:pt x="3667" y="1794"/>
                  </a:lnTo>
                  <a:lnTo>
                    <a:pt x="3667" y="830"/>
                  </a:lnTo>
                  <a:cubicBezTo>
                    <a:pt x="3614" y="857"/>
                    <a:pt x="3560" y="857"/>
                    <a:pt x="3507" y="884"/>
                  </a:cubicBezTo>
                  <a:lnTo>
                    <a:pt x="3507" y="1794"/>
                  </a:lnTo>
                  <a:lnTo>
                    <a:pt x="2516" y="1231"/>
                  </a:lnTo>
                  <a:cubicBezTo>
                    <a:pt x="2463" y="1258"/>
                    <a:pt x="2382" y="1285"/>
                    <a:pt x="2329" y="1312"/>
                  </a:cubicBezTo>
                  <a:lnTo>
                    <a:pt x="3426" y="1954"/>
                  </a:lnTo>
                  <a:lnTo>
                    <a:pt x="0" y="3935"/>
                  </a:lnTo>
                  <a:lnTo>
                    <a:pt x="81" y="4069"/>
                  </a:lnTo>
                  <a:lnTo>
                    <a:pt x="3507" y="2115"/>
                  </a:lnTo>
                  <a:lnTo>
                    <a:pt x="3507" y="6049"/>
                  </a:lnTo>
                  <a:lnTo>
                    <a:pt x="3667" y="6049"/>
                  </a:lnTo>
                  <a:lnTo>
                    <a:pt x="3667" y="2115"/>
                  </a:lnTo>
                  <a:lnTo>
                    <a:pt x="7093" y="4069"/>
                  </a:lnTo>
                  <a:lnTo>
                    <a:pt x="7173" y="3935"/>
                  </a:lnTo>
                  <a:lnTo>
                    <a:pt x="3774" y="1954"/>
                  </a:lnTo>
                  <a:lnTo>
                    <a:pt x="717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18" name="Google Shape;3018;p126"/>
            <p:cNvSpPr/>
            <p:nvPr/>
          </p:nvSpPr>
          <p:spPr>
            <a:xfrm>
              <a:off x="3280608" y="671177"/>
              <a:ext cx="288742" cy="249046"/>
            </a:xfrm>
            <a:custGeom>
              <a:rect b="b" l="l" r="r" t="t"/>
              <a:pathLst>
                <a:path extrusionOk="0" h="6211" w="7201">
                  <a:moveTo>
                    <a:pt x="107" y="1"/>
                  </a:moveTo>
                  <a:lnTo>
                    <a:pt x="0" y="134"/>
                  </a:lnTo>
                  <a:lnTo>
                    <a:pt x="3426" y="2115"/>
                  </a:lnTo>
                  <a:lnTo>
                    <a:pt x="0" y="4096"/>
                  </a:lnTo>
                  <a:lnTo>
                    <a:pt x="107" y="4230"/>
                  </a:lnTo>
                  <a:lnTo>
                    <a:pt x="3506" y="2276"/>
                  </a:lnTo>
                  <a:lnTo>
                    <a:pt x="3506" y="6210"/>
                  </a:lnTo>
                  <a:lnTo>
                    <a:pt x="3694" y="6210"/>
                  </a:lnTo>
                  <a:lnTo>
                    <a:pt x="3694" y="2276"/>
                  </a:lnTo>
                  <a:lnTo>
                    <a:pt x="7093" y="4230"/>
                  </a:lnTo>
                  <a:lnTo>
                    <a:pt x="7200" y="4096"/>
                  </a:lnTo>
                  <a:lnTo>
                    <a:pt x="3774" y="2115"/>
                  </a:lnTo>
                  <a:lnTo>
                    <a:pt x="6558" y="509"/>
                  </a:lnTo>
                  <a:cubicBezTo>
                    <a:pt x="6477" y="482"/>
                    <a:pt x="6397" y="456"/>
                    <a:pt x="6317" y="456"/>
                  </a:cubicBezTo>
                  <a:lnTo>
                    <a:pt x="3694" y="1955"/>
                  </a:lnTo>
                  <a:lnTo>
                    <a:pt x="3694" y="1"/>
                  </a:lnTo>
                  <a:lnTo>
                    <a:pt x="3506" y="1"/>
                  </a:lnTo>
                  <a:lnTo>
                    <a:pt x="3506" y="1955"/>
                  </a:lnTo>
                  <a:lnTo>
                    <a:pt x="107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19" name="Google Shape;3019;p126"/>
            <p:cNvSpPr/>
            <p:nvPr/>
          </p:nvSpPr>
          <p:spPr>
            <a:xfrm>
              <a:off x="3662662" y="776354"/>
              <a:ext cx="109506" cy="64437"/>
            </a:xfrm>
            <a:custGeom>
              <a:rect b="b" l="l" r="r" t="t"/>
              <a:pathLst>
                <a:path extrusionOk="0" h="1607" w="2731">
                  <a:moveTo>
                    <a:pt x="2543" y="1"/>
                  </a:moveTo>
                  <a:lnTo>
                    <a:pt x="1" y="1473"/>
                  </a:lnTo>
                  <a:lnTo>
                    <a:pt x="81" y="1607"/>
                  </a:lnTo>
                  <a:lnTo>
                    <a:pt x="2731" y="81"/>
                  </a:lnTo>
                  <a:cubicBezTo>
                    <a:pt x="2677" y="54"/>
                    <a:pt x="2597" y="27"/>
                    <a:pt x="254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20" name="Google Shape;3020;p126"/>
            <p:cNvSpPr/>
            <p:nvPr/>
          </p:nvSpPr>
          <p:spPr>
            <a:xfrm>
              <a:off x="3803246" y="797847"/>
              <a:ext cx="6496" cy="122378"/>
            </a:xfrm>
            <a:custGeom>
              <a:rect b="b" l="l" r="r" t="t"/>
              <a:pathLst>
                <a:path extrusionOk="0" h="3052" w="162">
                  <a:moveTo>
                    <a:pt x="1" y="0"/>
                  </a:moveTo>
                  <a:lnTo>
                    <a:pt x="1" y="3051"/>
                  </a:lnTo>
                  <a:lnTo>
                    <a:pt x="162" y="3051"/>
                  </a:lnTo>
                  <a:lnTo>
                    <a:pt x="162" y="107"/>
                  </a:lnTo>
                  <a:cubicBezTo>
                    <a:pt x="108" y="54"/>
                    <a:pt x="54" y="27"/>
                    <a:pt x="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21" name="Google Shape;3021;p126"/>
            <p:cNvSpPr/>
            <p:nvPr/>
          </p:nvSpPr>
          <p:spPr>
            <a:xfrm>
              <a:off x="2475641" y="1246463"/>
              <a:ext cx="2205" cy="4331"/>
            </a:xfrm>
            <a:custGeom>
              <a:rect b="b" l="l" r="r" t="t"/>
              <a:pathLst>
                <a:path extrusionOk="0" h="108" w="55">
                  <a:moveTo>
                    <a:pt x="54" y="0"/>
                  </a:moveTo>
                  <a:cubicBezTo>
                    <a:pt x="28" y="27"/>
                    <a:pt x="28" y="54"/>
                    <a:pt x="1" y="107"/>
                  </a:cubicBezTo>
                  <a:lnTo>
                    <a:pt x="54" y="107"/>
                  </a:lnTo>
                  <a:lnTo>
                    <a:pt x="5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22" name="Google Shape;3022;p126"/>
            <p:cNvSpPr/>
            <p:nvPr/>
          </p:nvSpPr>
          <p:spPr>
            <a:xfrm>
              <a:off x="2616265" y="1006036"/>
              <a:ext cx="2165" cy="2205"/>
            </a:xfrm>
            <a:custGeom>
              <a:rect b="b" l="l" r="r" t="t"/>
              <a:pathLst>
                <a:path extrusionOk="0" h="55" w="54">
                  <a:moveTo>
                    <a:pt x="54" y="1"/>
                  </a:moveTo>
                  <a:cubicBezTo>
                    <a:pt x="27" y="27"/>
                    <a:pt x="27" y="27"/>
                    <a:pt x="0" y="54"/>
                  </a:cubicBezTo>
                  <a:lnTo>
                    <a:pt x="54" y="27"/>
                  </a:lnTo>
                  <a:lnTo>
                    <a:pt x="54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23" name="Google Shape;3023;p126"/>
            <p:cNvSpPr/>
            <p:nvPr/>
          </p:nvSpPr>
          <p:spPr>
            <a:xfrm>
              <a:off x="2535748" y="1119794"/>
              <a:ext cx="82681" cy="51565"/>
            </a:xfrm>
            <a:custGeom>
              <a:rect b="b" l="l" r="r" t="t"/>
              <a:pathLst>
                <a:path extrusionOk="0" h="1286" w="2062">
                  <a:moveTo>
                    <a:pt x="81" y="1"/>
                  </a:moveTo>
                  <a:cubicBezTo>
                    <a:pt x="54" y="54"/>
                    <a:pt x="27" y="108"/>
                    <a:pt x="1" y="135"/>
                  </a:cubicBezTo>
                  <a:lnTo>
                    <a:pt x="1981" y="1285"/>
                  </a:lnTo>
                  <a:lnTo>
                    <a:pt x="2062" y="1125"/>
                  </a:lnTo>
                  <a:lnTo>
                    <a:pt x="8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24" name="Google Shape;3024;p126"/>
            <p:cNvSpPr/>
            <p:nvPr/>
          </p:nvSpPr>
          <p:spPr>
            <a:xfrm>
              <a:off x="2711778" y="921268"/>
              <a:ext cx="287659" cy="329521"/>
            </a:xfrm>
            <a:custGeom>
              <a:rect b="b" l="l" r="r" t="t"/>
              <a:pathLst>
                <a:path extrusionOk="0" h="8218" w="7174">
                  <a:moveTo>
                    <a:pt x="3507" y="0"/>
                  </a:moveTo>
                  <a:lnTo>
                    <a:pt x="3507" y="3961"/>
                  </a:lnTo>
                  <a:lnTo>
                    <a:pt x="81" y="1981"/>
                  </a:lnTo>
                  <a:lnTo>
                    <a:pt x="0" y="2141"/>
                  </a:lnTo>
                  <a:lnTo>
                    <a:pt x="3426" y="4095"/>
                  </a:lnTo>
                  <a:lnTo>
                    <a:pt x="0" y="6076"/>
                  </a:lnTo>
                  <a:lnTo>
                    <a:pt x="81" y="6236"/>
                  </a:lnTo>
                  <a:lnTo>
                    <a:pt x="3507" y="4256"/>
                  </a:lnTo>
                  <a:lnTo>
                    <a:pt x="3507" y="8217"/>
                  </a:lnTo>
                  <a:lnTo>
                    <a:pt x="3667" y="8217"/>
                  </a:lnTo>
                  <a:lnTo>
                    <a:pt x="3667" y="4256"/>
                  </a:lnTo>
                  <a:lnTo>
                    <a:pt x="7093" y="6236"/>
                  </a:lnTo>
                  <a:lnTo>
                    <a:pt x="7173" y="6076"/>
                  </a:lnTo>
                  <a:lnTo>
                    <a:pt x="3774" y="4095"/>
                  </a:lnTo>
                  <a:lnTo>
                    <a:pt x="7173" y="2141"/>
                  </a:lnTo>
                  <a:lnTo>
                    <a:pt x="7093" y="1981"/>
                  </a:lnTo>
                  <a:lnTo>
                    <a:pt x="3667" y="3961"/>
                  </a:lnTo>
                  <a:lnTo>
                    <a:pt x="3667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25" name="Google Shape;3025;p126"/>
            <p:cNvSpPr/>
            <p:nvPr/>
          </p:nvSpPr>
          <p:spPr>
            <a:xfrm>
              <a:off x="3092789" y="921268"/>
              <a:ext cx="288742" cy="328439"/>
            </a:xfrm>
            <a:custGeom>
              <a:rect b="b" l="l" r="r" t="t"/>
              <a:pathLst>
                <a:path extrusionOk="0" h="8191" w="7201">
                  <a:moveTo>
                    <a:pt x="3506" y="0"/>
                  </a:moveTo>
                  <a:lnTo>
                    <a:pt x="3506" y="3961"/>
                  </a:lnTo>
                  <a:lnTo>
                    <a:pt x="80" y="1981"/>
                  </a:lnTo>
                  <a:lnTo>
                    <a:pt x="0" y="2141"/>
                  </a:lnTo>
                  <a:lnTo>
                    <a:pt x="3426" y="4095"/>
                  </a:lnTo>
                  <a:lnTo>
                    <a:pt x="0" y="6076"/>
                  </a:lnTo>
                  <a:lnTo>
                    <a:pt x="80" y="6236"/>
                  </a:lnTo>
                  <a:lnTo>
                    <a:pt x="3506" y="4256"/>
                  </a:lnTo>
                  <a:lnTo>
                    <a:pt x="3506" y="8190"/>
                  </a:lnTo>
                  <a:lnTo>
                    <a:pt x="3694" y="8190"/>
                  </a:lnTo>
                  <a:lnTo>
                    <a:pt x="3694" y="4256"/>
                  </a:lnTo>
                  <a:lnTo>
                    <a:pt x="7093" y="6236"/>
                  </a:lnTo>
                  <a:lnTo>
                    <a:pt x="7200" y="6076"/>
                  </a:lnTo>
                  <a:lnTo>
                    <a:pt x="3774" y="4095"/>
                  </a:lnTo>
                  <a:lnTo>
                    <a:pt x="7200" y="2141"/>
                  </a:lnTo>
                  <a:lnTo>
                    <a:pt x="7093" y="1981"/>
                  </a:lnTo>
                  <a:lnTo>
                    <a:pt x="3694" y="3961"/>
                  </a:lnTo>
                  <a:lnTo>
                    <a:pt x="369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26" name="Google Shape;3026;p126"/>
            <p:cNvSpPr/>
            <p:nvPr/>
          </p:nvSpPr>
          <p:spPr>
            <a:xfrm>
              <a:off x="3474843" y="921268"/>
              <a:ext cx="287659" cy="328439"/>
            </a:xfrm>
            <a:custGeom>
              <a:rect b="b" l="l" r="r" t="t"/>
              <a:pathLst>
                <a:path extrusionOk="0" h="8191" w="7174">
                  <a:moveTo>
                    <a:pt x="3507" y="0"/>
                  </a:moveTo>
                  <a:lnTo>
                    <a:pt x="3480" y="3961"/>
                  </a:lnTo>
                  <a:lnTo>
                    <a:pt x="81" y="1981"/>
                  </a:lnTo>
                  <a:lnTo>
                    <a:pt x="1" y="2141"/>
                  </a:lnTo>
                  <a:lnTo>
                    <a:pt x="3400" y="4095"/>
                  </a:lnTo>
                  <a:lnTo>
                    <a:pt x="1" y="6076"/>
                  </a:lnTo>
                  <a:lnTo>
                    <a:pt x="81" y="6236"/>
                  </a:lnTo>
                  <a:lnTo>
                    <a:pt x="3480" y="4256"/>
                  </a:lnTo>
                  <a:lnTo>
                    <a:pt x="3480" y="8190"/>
                  </a:lnTo>
                  <a:lnTo>
                    <a:pt x="3668" y="8190"/>
                  </a:lnTo>
                  <a:lnTo>
                    <a:pt x="3668" y="4256"/>
                  </a:lnTo>
                  <a:lnTo>
                    <a:pt x="7094" y="6236"/>
                  </a:lnTo>
                  <a:lnTo>
                    <a:pt x="7174" y="6076"/>
                  </a:lnTo>
                  <a:lnTo>
                    <a:pt x="3748" y="4095"/>
                  </a:lnTo>
                  <a:lnTo>
                    <a:pt x="7174" y="2141"/>
                  </a:lnTo>
                  <a:lnTo>
                    <a:pt x="7094" y="1981"/>
                  </a:lnTo>
                  <a:lnTo>
                    <a:pt x="3668" y="3961"/>
                  </a:lnTo>
                  <a:lnTo>
                    <a:pt x="3668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27" name="Google Shape;3027;p126"/>
            <p:cNvSpPr/>
            <p:nvPr/>
          </p:nvSpPr>
          <p:spPr>
            <a:xfrm>
              <a:off x="3855854" y="953467"/>
              <a:ext cx="287659" cy="296240"/>
            </a:xfrm>
            <a:custGeom>
              <a:rect b="b" l="l" r="r" t="t"/>
              <a:pathLst>
                <a:path extrusionOk="0" h="7388" w="7174">
                  <a:moveTo>
                    <a:pt x="3507" y="0"/>
                  </a:moveTo>
                  <a:lnTo>
                    <a:pt x="3507" y="3158"/>
                  </a:lnTo>
                  <a:lnTo>
                    <a:pt x="81" y="1178"/>
                  </a:lnTo>
                  <a:lnTo>
                    <a:pt x="0" y="1312"/>
                  </a:lnTo>
                  <a:lnTo>
                    <a:pt x="3426" y="3292"/>
                  </a:lnTo>
                  <a:lnTo>
                    <a:pt x="0" y="5273"/>
                  </a:lnTo>
                  <a:lnTo>
                    <a:pt x="81" y="5433"/>
                  </a:lnTo>
                  <a:lnTo>
                    <a:pt x="3507" y="3453"/>
                  </a:lnTo>
                  <a:lnTo>
                    <a:pt x="3507" y="7387"/>
                  </a:lnTo>
                  <a:lnTo>
                    <a:pt x="3667" y="7387"/>
                  </a:lnTo>
                  <a:lnTo>
                    <a:pt x="3667" y="3453"/>
                  </a:lnTo>
                  <a:lnTo>
                    <a:pt x="7093" y="5407"/>
                  </a:lnTo>
                  <a:lnTo>
                    <a:pt x="7174" y="5273"/>
                  </a:lnTo>
                  <a:lnTo>
                    <a:pt x="3748" y="3292"/>
                  </a:lnTo>
                  <a:lnTo>
                    <a:pt x="5434" y="2329"/>
                  </a:lnTo>
                  <a:cubicBezTo>
                    <a:pt x="5380" y="2302"/>
                    <a:pt x="5354" y="2248"/>
                    <a:pt x="5327" y="2195"/>
                  </a:cubicBezTo>
                  <a:lnTo>
                    <a:pt x="3667" y="3158"/>
                  </a:lnTo>
                  <a:lnTo>
                    <a:pt x="3667" y="187"/>
                  </a:lnTo>
                  <a:cubicBezTo>
                    <a:pt x="3614" y="134"/>
                    <a:pt x="3560" y="80"/>
                    <a:pt x="350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28" name="Google Shape;3028;p126"/>
            <p:cNvSpPr/>
            <p:nvPr/>
          </p:nvSpPr>
          <p:spPr>
            <a:xfrm>
              <a:off x="2417699" y="1498640"/>
              <a:ext cx="7538" cy="9704"/>
            </a:xfrm>
            <a:custGeom>
              <a:rect b="b" l="l" r="r" t="t"/>
              <a:pathLst>
                <a:path extrusionOk="0" h="242" w="188">
                  <a:moveTo>
                    <a:pt x="1" y="1"/>
                  </a:moveTo>
                  <a:cubicBezTo>
                    <a:pt x="1" y="54"/>
                    <a:pt x="1" y="135"/>
                    <a:pt x="1" y="188"/>
                  </a:cubicBezTo>
                  <a:lnTo>
                    <a:pt x="108" y="242"/>
                  </a:lnTo>
                  <a:lnTo>
                    <a:pt x="188" y="108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29" name="Google Shape;3029;p126"/>
            <p:cNvSpPr/>
            <p:nvPr/>
          </p:nvSpPr>
          <p:spPr>
            <a:xfrm>
              <a:off x="2518586" y="1259335"/>
              <a:ext cx="287659" cy="328439"/>
            </a:xfrm>
            <a:custGeom>
              <a:rect b="b" l="l" r="r" t="t"/>
              <a:pathLst>
                <a:path extrusionOk="0" h="8191" w="7174">
                  <a:moveTo>
                    <a:pt x="3507" y="0"/>
                  </a:moveTo>
                  <a:lnTo>
                    <a:pt x="3507" y="3935"/>
                  </a:lnTo>
                  <a:lnTo>
                    <a:pt x="81" y="1981"/>
                  </a:lnTo>
                  <a:lnTo>
                    <a:pt x="0" y="2115"/>
                  </a:lnTo>
                  <a:lnTo>
                    <a:pt x="3426" y="4095"/>
                  </a:lnTo>
                  <a:lnTo>
                    <a:pt x="0" y="6076"/>
                  </a:lnTo>
                  <a:lnTo>
                    <a:pt x="81" y="6210"/>
                  </a:lnTo>
                  <a:lnTo>
                    <a:pt x="3507" y="4229"/>
                  </a:lnTo>
                  <a:lnTo>
                    <a:pt x="3507" y="8191"/>
                  </a:lnTo>
                  <a:lnTo>
                    <a:pt x="3667" y="8191"/>
                  </a:lnTo>
                  <a:lnTo>
                    <a:pt x="3667" y="4229"/>
                  </a:lnTo>
                  <a:lnTo>
                    <a:pt x="7093" y="6210"/>
                  </a:lnTo>
                  <a:lnTo>
                    <a:pt x="7174" y="6076"/>
                  </a:lnTo>
                  <a:lnTo>
                    <a:pt x="3748" y="4095"/>
                  </a:lnTo>
                  <a:lnTo>
                    <a:pt x="7174" y="2115"/>
                  </a:lnTo>
                  <a:lnTo>
                    <a:pt x="7093" y="1981"/>
                  </a:lnTo>
                  <a:lnTo>
                    <a:pt x="3667" y="3935"/>
                  </a:lnTo>
                  <a:lnTo>
                    <a:pt x="3667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30" name="Google Shape;3030;p126"/>
            <p:cNvSpPr/>
            <p:nvPr/>
          </p:nvSpPr>
          <p:spPr>
            <a:xfrm>
              <a:off x="2899597" y="1259335"/>
              <a:ext cx="287659" cy="328439"/>
            </a:xfrm>
            <a:custGeom>
              <a:rect b="b" l="l" r="r" t="t"/>
              <a:pathLst>
                <a:path extrusionOk="0" h="8191" w="7174">
                  <a:moveTo>
                    <a:pt x="3507" y="0"/>
                  </a:moveTo>
                  <a:lnTo>
                    <a:pt x="3507" y="3935"/>
                  </a:lnTo>
                  <a:lnTo>
                    <a:pt x="81" y="1954"/>
                  </a:lnTo>
                  <a:lnTo>
                    <a:pt x="0" y="2115"/>
                  </a:lnTo>
                  <a:lnTo>
                    <a:pt x="3426" y="4095"/>
                  </a:lnTo>
                  <a:lnTo>
                    <a:pt x="0" y="6049"/>
                  </a:lnTo>
                  <a:lnTo>
                    <a:pt x="81" y="6210"/>
                  </a:lnTo>
                  <a:lnTo>
                    <a:pt x="3507" y="4229"/>
                  </a:lnTo>
                  <a:lnTo>
                    <a:pt x="3507" y="8191"/>
                  </a:lnTo>
                  <a:lnTo>
                    <a:pt x="3667" y="8191"/>
                  </a:lnTo>
                  <a:lnTo>
                    <a:pt x="3667" y="4229"/>
                  </a:lnTo>
                  <a:lnTo>
                    <a:pt x="7093" y="6210"/>
                  </a:lnTo>
                  <a:lnTo>
                    <a:pt x="7173" y="6049"/>
                  </a:lnTo>
                  <a:lnTo>
                    <a:pt x="3774" y="4095"/>
                  </a:lnTo>
                  <a:lnTo>
                    <a:pt x="7173" y="2115"/>
                  </a:lnTo>
                  <a:lnTo>
                    <a:pt x="7093" y="1954"/>
                  </a:lnTo>
                  <a:lnTo>
                    <a:pt x="3667" y="3935"/>
                  </a:lnTo>
                  <a:lnTo>
                    <a:pt x="369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31" name="Google Shape;3031;p126"/>
            <p:cNvSpPr/>
            <p:nvPr/>
          </p:nvSpPr>
          <p:spPr>
            <a:xfrm>
              <a:off x="3280608" y="1259335"/>
              <a:ext cx="288742" cy="328439"/>
            </a:xfrm>
            <a:custGeom>
              <a:rect b="b" l="l" r="r" t="t"/>
              <a:pathLst>
                <a:path extrusionOk="0" h="8191" w="7201">
                  <a:moveTo>
                    <a:pt x="3506" y="0"/>
                  </a:moveTo>
                  <a:lnTo>
                    <a:pt x="3506" y="3935"/>
                  </a:lnTo>
                  <a:lnTo>
                    <a:pt x="107" y="1954"/>
                  </a:lnTo>
                  <a:lnTo>
                    <a:pt x="0" y="2115"/>
                  </a:lnTo>
                  <a:lnTo>
                    <a:pt x="3426" y="4095"/>
                  </a:lnTo>
                  <a:lnTo>
                    <a:pt x="0" y="6049"/>
                  </a:lnTo>
                  <a:lnTo>
                    <a:pt x="107" y="6210"/>
                  </a:lnTo>
                  <a:lnTo>
                    <a:pt x="3506" y="4229"/>
                  </a:lnTo>
                  <a:lnTo>
                    <a:pt x="3506" y="8191"/>
                  </a:lnTo>
                  <a:lnTo>
                    <a:pt x="3694" y="8191"/>
                  </a:lnTo>
                  <a:lnTo>
                    <a:pt x="3694" y="4229"/>
                  </a:lnTo>
                  <a:lnTo>
                    <a:pt x="7093" y="6210"/>
                  </a:lnTo>
                  <a:lnTo>
                    <a:pt x="7200" y="6049"/>
                  </a:lnTo>
                  <a:lnTo>
                    <a:pt x="3774" y="4095"/>
                  </a:lnTo>
                  <a:lnTo>
                    <a:pt x="7200" y="2115"/>
                  </a:lnTo>
                  <a:lnTo>
                    <a:pt x="7120" y="1954"/>
                  </a:lnTo>
                  <a:lnTo>
                    <a:pt x="3694" y="3935"/>
                  </a:lnTo>
                  <a:lnTo>
                    <a:pt x="369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32" name="Google Shape;3032;p126"/>
            <p:cNvSpPr/>
            <p:nvPr/>
          </p:nvSpPr>
          <p:spPr>
            <a:xfrm>
              <a:off x="3662662" y="1258252"/>
              <a:ext cx="287659" cy="329521"/>
            </a:xfrm>
            <a:custGeom>
              <a:rect b="b" l="l" r="r" t="t"/>
              <a:pathLst>
                <a:path extrusionOk="0" h="8218" w="7174">
                  <a:moveTo>
                    <a:pt x="3507" y="0"/>
                  </a:moveTo>
                  <a:lnTo>
                    <a:pt x="3507" y="3962"/>
                  </a:lnTo>
                  <a:lnTo>
                    <a:pt x="81" y="1981"/>
                  </a:lnTo>
                  <a:lnTo>
                    <a:pt x="1" y="2142"/>
                  </a:lnTo>
                  <a:lnTo>
                    <a:pt x="3400" y="4122"/>
                  </a:lnTo>
                  <a:lnTo>
                    <a:pt x="1" y="6076"/>
                  </a:lnTo>
                  <a:lnTo>
                    <a:pt x="81" y="6237"/>
                  </a:lnTo>
                  <a:lnTo>
                    <a:pt x="3507" y="4256"/>
                  </a:lnTo>
                  <a:lnTo>
                    <a:pt x="3507" y="8218"/>
                  </a:lnTo>
                  <a:lnTo>
                    <a:pt x="3668" y="8218"/>
                  </a:lnTo>
                  <a:lnTo>
                    <a:pt x="3668" y="4256"/>
                  </a:lnTo>
                  <a:lnTo>
                    <a:pt x="7094" y="6237"/>
                  </a:lnTo>
                  <a:lnTo>
                    <a:pt x="7174" y="6076"/>
                  </a:lnTo>
                  <a:lnTo>
                    <a:pt x="3748" y="4122"/>
                  </a:lnTo>
                  <a:lnTo>
                    <a:pt x="7174" y="2142"/>
                  </a:lnTo>
                  <a:lnTo>
                    <a:pt x="7094" y="1981"/>
                  </a:lnTo>
                  <a:lnTo>
                    <a:pt x="3668" y="3962"/>
                  </a:lnTo>
                  <a:lnTo>
                    <a:pt x="3668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33" name="Google Shape;3033;p126"/>
            <p:cNvSpPr/>
            <p:nvPr/>
          </p:nvSpPr>
          <p:spPr>
            <a:xfrm>
              <a:off x="4043673" y="1258252"/>
              <a:ext cx="193230" cy="329521"/>
            </a:xfrm>
            <a:custGeom>
              <a:rect b="b" l="l" r="r" t="t"/>
              <a:pathLst>
                <a:path extrusionOk="0" h="8218" w="4819">
                  <a:moveTo>
                    <a:pt x="3507" y="0"/>
                  </a:moveTo>
                  <a:lnTo>
                    <a:pt x="3507" y="3962"/>
                  </a:lnTo>
                  <a:lnTo>
                    <a:pt x="81" y="1981"/>
                  </a:lnTo>
                  <a:lnTo>
                    <a:pt x="0" y="2142"/>
                  </a:lnTo>
                  <a:lnTo>
                    <a:pt x="3426" y="4096"/>
                  </a:lnTo>
                  <a:lnTo>
                    <a:pt x="0" y="6076"/>
                  </a:lnTo>
                  <a:lnTo>
                    <a:pt x="81" y="6237"/>
                  </a:lnTo>
                  <a:lnTo>
                    <a:pt x="3507" y="4256"/>
                  </a:lnTo>
                  <a:lnTo>
                    <a:pt x="3507" y="8218"/>
                  </a:lnTo>
                  <a:lnTo>
                    <a:pt x="3667" y="8218"/>
                  </a:lnTo>
                  <a:lnTo>
                    <a:pt x="3667" y="4256"/>
                  </a:lnTo>
                  <a:lnTo>
                    <a:pt x="4818" y="4925"/>
                  </a:lnTo>
                  <a:cubicBezTo>
                    <a:pt x="4818" y="4845"/>
                    <a:pt x="4818" y="4765"/>
                    <a:pt x="4792" y="4711"/>
                  </a:cubicBezTo>
                  <a:lnTo>
                    <a:pt x="3774" y="4096"/>
                  </a:lnTo>
                  <a:lnTo>
                    <a:pt x="4604" y="3614"/>
                  </a:lnTo>
                  <a:cubicBezTo>
                    <a:pt x="4604" y="3560"/>
                    <a:pt x="4577" y="3507"/>
                    <a:pt x="4577" y="3453"/>
                  </a:cubicBezTo>
                  <a:lnTo>
                    <a:pt x="3667" y="3962"/>
                  </a:lnTo>
                  <a:lnTo>
                    <a:pt x="3667" y="295"/>
                  </a:lnTo>
                  <a:cubicBezTo>
                    <a:pt x="3641" y="188"/>
                    <a:pt x="3614" y="108"/>
                    <a:pt x="358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34" name="Google Shape;3034;p126"/>
            <p:cNvSpPr/>
            <p:nvPr/>
          </p:nvSpPr>
          <p:spPr>
            <a:xfrm>
              <a:off x="2423072" y="1578074"/>
              <a:ext cx="195355" cy="328439"/>
            </a:xfrm>
            <a:custGeom>
              <a:rect b="b" l="l" r="r" t="t"/>
              <a:pathLst>
                <a:path extrusionOk="0" h="8191" w="4872">
                  <a:moveTo>
                    <a:pt x="1205" y="1"/>
                  </a:moveTo>
                  <a:lnTo>
                    <a:pt x="1205" y="3935"/>
                  </a:lnTo>
                  <a:lnTo>
                    <a:pt x="0" y="3266"/>
                  </a:lnTo>
                  <a:lnTo>
                    <a:pt x="0" y="3266"/>
                  </a:lnTo>
                  <a:cubicBezTo>
                    <a:pt x="0" y="3320"/>
                    <a:pt x="27" y="3400"/>
                    <a:pt x="27" y="3480"/>
                  </a:cubicBezTo>
                  <a:lnTo>
                    <a:pt x="1098" y="4096"/>
                  </a:lnTo>
                  <a:lnTo>
                    <a:pt x="214" y="4604"/>
                  </a:lnTo>
                  <a:cubicBezTo>
                    <a:pt x="241" y="4658"/>
                    <a:pt x="241" y="4738"/>
                    <a:pt x="268" y="4792"/>
                  </a:cubicBezTo>
                  <a:lnTo>
                    <a:pt x="1205" y="4256"/>
                  </a:lnTo>
                  <a:lnTo>
                    <a:pt x="1205" y="8030"/>
                  </a:lnTo>
                  <a:cubicBezTo>
                    <a:pt x="1205" y="8084"/>
                    <a:pt x="1232" y="8137"/>
                    <a:pt x="1258" y="8191"/>
                  </a:cubicBezTo>
                  <a:lnTo>
                    <a:pt x="1365" y="8191"/>
                  </a:lnTo>
                  <a:lnTo>
                    <a:pt x="1365" y="4256"/>
                  </a:lnTo>
                  <a:lnTo>
                    <a:pt x="4791" y="6210"/>
                  </a:lnTo>
                  <a:lnTo>
                    <a:pt x="4872" y="6076"/>
                  </a:lnTo>
                  <a:lnTo>
                    <a:pt x="1446" y="4096"/>
                  </a:lnTo>
                  <a:lnTo>
                    <a:pt x="4872" y="2115"/>
                  </a:lnTo>
                  <a:lnTo>
                    <a:pt x="4791" y="1981"/>
                  </a:lnTo>
                  <a:lnTo>
                    <a:pt x="1365" y="3935"/>
                  </a:lnTo>
                  <a:lnTo>
                    <a:pt x="136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35" name="Google Shape;3035;p126"/>
            <p:cNvSpPr/>
            <p:nvPr/>
          </p:nvSpPr>
          <p:spPr>
            <a:xfrm>
              <a:off x="2711778" y="1578074"/>
              <a:ext cx="287659" cy="328439"/>
            </a:xfrm>
            <a:custGeom>
              <a:rect b="b" l="l" r="r" t="t"/>
              <a:pathLst>
                <a:path extrusionOk="0" h="8191" w="7174">
                  <a:moveTo>
                    <a:pt x="3507" y="1"/>
                  </a:moveTo>
                  <a:lnTo>
                    <a:pt x="3507" y="3935"/>
                  </a:lnTo>
                  <a:lnTo>
                    <a:pt x="81" y="1981"/>
                  </a:lnTo>
                  <a:lnTo>
                    <a:pt x="0" y="2115"/>
                  </a:lnTo>
                  <a:lnTo>
                    <a:pt x="3426" y="4096"/>
                  </a:lnTo>
                  <a:lnTo>
                    <a:pt x="0" y="6076"/>
                  </a:lnTo>
                  <a:lnTo>
                    <a:pt x="81" y="6210"/>
                  </a:lnTo>
                  <a:lnTo>
                    <a:pt x="3507" y="4256"/>
                  </a:lnTo>
                  <a:lnTo>
                    <a:pt x="3507" y="8191"/>
                  </a:lnTo>
                  <a:lnTo>
                    <a:pt x="3667" y="8191"/>
                  </a:lnTo>
                  <a:lnTo>
                    <a:pt x="3667" y="4256"/>
                  </a:lnTo>
                  <a:lnTo>
                    <a:pt x="7093" y="6210"/>
                  </a:lnTo>
                  <a:lnTo>
                    <a:pt x="7173" y="6076"/>
                  </a:lnTo>
                  <a:lnTo>
                    <a:pt x="3774" y="4096"/>
                  </a:lnTo>
                  <a:lnTo>
                    <a:pt x="7173" y="2115"/>
                  </a:lnTo>
                  <a:lnTo>
                    <a:pt x="7093" y="1981"/>
                  </a:lnTo>
                  <a:lnTo>
                    <a:pt x="3667" y="3935"/>
                  </a:lnTo>
                  <a:lnTo>
                    <a:pt x="3667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36" name="Google Shape;3036;p126"/>
            <p:cNvSpPr/>
            <p:nvPr/>
          </p:nvSpPr>
          <p:spPr>
            <a:xfrm>
              <a:off x="3092789" y="1578074"/>
              <a:ext cx="288742" cy="328439"/>
            </a:xfrm>
            <a:custGeom>
              <a:rect b="b" l="l" r="r" t="t"/>
              <a:pathLst>
                <a:path extrusionOk="0" h="8191" w="7201">
                  <a:moveTo>
                    <a:pt x="3506" y="1"/>
                  </a:moveTo>
                  <a:lnTo>
                    <a:pt x="3506" y="3935"/>
                  </a:lnTo>
                  <a:lnTo>
                    <a:pt x="80" y="1981"/>
                  </a:lnTo>
                  <a:lnTo>
                    <a:pt x="0" y="2115"/>
                  </a:lnTo>
                  <a:lnTo>
                    <a:pt x="3426" y="4096"/>
                  </a:lnTo>
                  <a:lnTo>
                    <a:pt x="0" y="6076"/>
                  </a:lnTo>
                  <a:lnTo>
                    <a:pt x="80" y="6210"/>
                  </a:lnTo>
                  <a:lnTo>
                    <a:pt x="3506" y="4230"/>
                  </a:lnTo>
                  <a:lnTo>
                    <a:pt x="3506" y="8191"/>
                  </a:lnTo>
                  <a:lnTo>
                    <a:pt x="3694" y="8191"/>
                  </a:lnTo>
                  <a:lnTo>
                    <a:pt x="3694" y="4230"/>
                  </a:lnTo>
                  <a:lnTo>
                    <a:pt x="7093" y="6210"/>
                  </a:lnTo>
                  <a:lnTo>
                    <a:pt x="7200" y="6076"/>
                  </a:lnTo>
                  <a:lnTo>
                    <a:pt x="3774" y="4096"/>
                  </a:lnTo>
                  <a:lnTo>
                    <a:pt x="7200" y="2115"/>
                  </a:lnTo>
                  <a:lnTo>
                    <a:pt x="7093" y="1981"/>
                  </a:lnTo>
                  <a:lnTo>
                    <a:pt x="3694" y="3935"/>
                  </a:lnTo>
                  <a:lnTo>
                    <a:pt x="3694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37" name="Google Shape;3037;p126"/>
            <p:cNvSpPr/>
            <p:nvPr/>
          </p:nvSpPr>
          <p:spPr>
            <a:xfrm>
              <a:off x="3474843" y="1578074"/>
              <a:ext cx="287659" cy="328439"/>
            </a:xfrm>
            <a:custGeom>
              <a:rect b="b" l="l" r="r" t="t"/>
              <a:pathLst>
                <a:path extrusionOk="0" h="8191" w="7174">
                  <a:moveTo>
                    <a:pt x="3507" y="1"/>
                  </a:moveTo>
                  <a:lnTo>
                    <a:pt x="3507" y="3935"/>
                  </a:lnTo>
                  <a:lnTo>
                    <a:pt x="81" y="1955"/>
                  </a:lnTo>
                  <a:lnTo>
                    <a:pt x="1" y="2115"/>
                  </a:lnTo>
                  <a:lnTo>
                    <a:pt x="3400" y="4096"/>
                  </a:lnTo>
                  <a:lnTo>
                    <a:pt x="1" y="6050"/>
                  </a:lnTo>
                  <a:lnTo>
                    <a:pt x="81" y="6210"/>
                  </a:lnTo>
                  <a:lnTo>
                    <a:pt x="3507" y="4230"/>
                  </a:lnTo>
                  <a:lnTo>
                    <a:pt x="3480" y="8191"/>
                  </a:lnTo>
                  <a:lnTo>
                    <a:pt x="3668" y="8191"/>
                  </a:lnTo>
                  <a:lnTo>
                    <a:pt x="3668" y="4230"/>
                  </a:lnTo>
                  <a:lnTo>
                    <a:pt x="7094" y="6210"/>
                  </a:lnTo>
                  <a:lnTo>
                    <a:pt x="7174" y="6050"/>
                  </a:lnTo>
                  <a:lnTo>
                    <a:pt x="3748" y="4096"/>
                  </a:lnTo>
                  <a:lnTo>
                    <a:pt x="7174" y="2115"/>
                  </a:lnTo>
                  <a:lnTo>
                    <a:pt x="7094" y="1955"/>
                  </a:lnTo>
                  <a:lnTo>
                    <a:pt x="3668" y="3935"/>
                  </a:lnTo>
                  <a:lnTo>
                    <a:pt x="3668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38" name="Google Shape;3038;p126"/>
            <p:cNvSpPr/>
            <p:nvPr/>
          </p:nvSpPr>
          <p:spPr>
            <a:xfrm>
              <a:off x="3855854" y="1578074"/>
              <a:ext cx="287659" cy="328439"/>
            </a:xfrm>
            <a:custGeom>
              <a:rect b="b" l="l" r="r" t="t"/>
              <a:pathLst>
                <a:path extrusionOk="0" h="8191" w="7174">
                  <a:moveTo>
                    <a:pt x="3507" y="1"/>
                  </a:moveTo>
                  <a:lnTo>
                    <a:pt x="3507" y="3935"/>
                  </a:lnTo>
                  <a:lnTo>
                    <a:pt x="81" y="1955"/>
                  </a:lnTo>
                  <a:lnTo>
                    <a:pt x="0" y="2115"/>
                  </a:lnTo>
                  <a:lnTo>
                    <a:pt x="3426" y="4096"/>
                  </a:lnTo>
                  <a:lnTo>
                    <a:pt x="0" y="6050"/>
                  </a:lnTo>
                  <a:lnTo>
                    <a:pt x="81" y="6210"/>
                  </a:lnTo>
                  <a:lnTo>
                    <a:pt x="3507" y="4230"/>
                  </a:lnTo>
                  <a:lnTo>
                    <a:pt x="3507" y="8191"/>
                  </a:lnTo>
                  <a:lnTo>
                    <a:pt x="3667" y="8191"/>
                  </a:lnTo>
                  <a:lnTo>
                    <a:pt x="3667" y="4230"/>
                  </a:lnTo>
                  <a:lnTo>
                    <a:pt x="7093" y="6210"/>
                  </a:lnTo>
                  <a:lnTo>
                    <a:pt x="7174" y="6050"/>
                  </a:lnTo>
                  <a:lnTo>
                    <a:pt x="3748" y="4096"/>
                  </a:lnTo>
                  <a:lnTo>
                    <a:pt x="7174" y="2115"/>
                  </a:lnTo>
                  <a:lnTo>
                    <a:pt x="7093" y="1955"/>
                  </a:lnTo>
                  <a:lnTo>
                    <a:pt x="3667" y="3935"/>
                  </a:lnTo>
                  <a:lnTo>
                    <a:pt x="3667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39" name="Google Shape;3039;p126"/>
            <p:cNvSpPr/>
            <p:nvPr/>
          </p:nvSpPr>
          <p:spPr>
            <a:xfrm>
              <a:off x="2518586" y="1919388"/>
              <a:ext cx="287659" cy="293033"/>
            </a:xfrm>
            <a:custGeom>
              <a:rect b="b" l="l" r="r" t="t"/>
              <a:pathLst>
                <a:path extrusionOk="0" h="7308" w="7174">
                  <a:moveTo>
                    <a:pt x="3507" y="0"/>
                  </a:moveTo>
                  <a:lnTo>
                    <a:pt x="3507" y="3961"/>
                  </a:lnTo>
                  <a:lnTo>
                    <a:pt x="81" y="1981"/>
                  </a:lnTo>
                  <a:lnTo>
                    <a:pt x="0" y="2141"/>
                  </a:lnTo>
                  <a:lnTo>
                    <a:pt x="3426" y="4095"/>
                  </a:lnTo>
                  <a:lnTo>
                    <a:pt x="1767" y="5059"/>
                  </a:lnTo>
                  <a:cubicBezTo>
                    <a:pt x="1821" y="5086"/>
                    <a:pt x="1847" y="5139"/>
                    <a:pt x="1874" y="5193"/>
                  </a:cubicBezTo>
                  <a:lnTo>
                    <a:pt x="3507" y="4256"/>
                  </a:lnTo>
                  <a:lnTo>
                    <a:pt x="3507" y="7120"/>
                  </a:lnTo>
                  <a:cubicBezTo>
                    <a:pt x="3560" y="7200"/>
                    <a:pt x="3614" y="7254"/>
                    <a:pt x="3667" y="7307"/>
                  </a:cubicBezTo>
                  <a:lnTo>
                    <a:pt x="3667" y="4256"/>
                  </a:lnTo>
                  <a:lnTo>
                    <a:pt x="7093" y="6236"/>
                  </a:lnTo>
                  <a:lnTo>
                    <a:pt x="7174" y="6076"/>
                  </a:lnTo>
                  <a:lnTo>
                    <a:pt x="3748" y="4095"/>
                  </a:lnTo>
                  <a:lnTo>
                    <a:pt x="7174" y="2141"/>
                  </a:lnTo>
                  <a:lnTo>
                    <a:pt x="7093" y="1981"/>
                  </a:lnTo>
                  <a:lnTo>
                    <a:pt x="3667" y="3961"/>
                  </a:lnTo>
                  <a:lnTo>
                    <a:pt x="3667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40" name="Google Shape;3040;p126"/>
            <p:cNvSpPr/>
            <p:nvPr/>
          </p:nvSpPr>
          <p:spPr>
            <a:xfrm>
              <a:off x="2899597" y="1919388"/>
              <a:ext cx="287659" cy="328439"/>
            </a:xfrm>
            <a:custGeom>
              <a:rect b="b" l="l" r="r" t="t"/>
              <a:pathLst>
                <a:path extrusionOk="0" h="8191" w="7174">
                  <a:moveTo>
                    <a:pt x="3507" y="0"/>
                  </a:moveTo>
                  <a:lnTo>
                    <a:pt x="3507" y="3961"/>
                  </a:lnTo>
                  <a:lnTo>
                    <a:pt x="81" y="1981"/>
                  </a:lnTo>
                  <a:lnTo>
                    <a:pt x="0" y="2141"/>
                  </a:lnTo>
                  <a:lnTo>
                    <a:pt x="3426" y="4095"/>
                  </a:lnTo>
                  <a:lnTo>
                    <a:pt x="0" y="6076"/>
                  </a:lnTo>
                  <a:lnTo>
                    <a:pt x="81" y="6236"/>
                  </a:lnTo>
                  <a:lnTo>
                    <a:pt x="3507" y="4256"/>
                  </a:lnTo>
                  <a:lnTo>
                    <a:pt x="3507" y="8190"/>
                  </a:lnTo>
                  <a:lnTo>
                    <a:pt x="3667" y="8190"/>
                  </a:lnTo>
                  <a:lnTo>
                    <a:pt x="3667" y="4256"/>
                  </a:lnTo>
                  <a:lnTo>
                    <a:pt x="7093" y="6236"/>
                  </a:lnTo>
                  <a:lnTo>
                    <a:pt x="7173" y="6076"/>
                  </a:lnTo>
                  <a:lnTo>
                    <a:pt x="3774" y="4095"/>
                  </a:lnTo>
                  <a:lnTo>
                    <a:pt x="7173" y="2141"/>
                  </a:lnTo>
                  <a:lnTo>
                    <a:pt x="7093" y="1981"/>
                  </a:lnTo>
                  <a:lnTo>
                    <a:pt x="3667" y="3961"/>
                  </a:lnTo>
                  <a:lnTo>
                    <a:pt x="3667" y="3961"/>
                  </a:lnTo>
                  <a:lnTo>
                    <a:pt x="369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41" name="Google Shape;3041;p126"/>
            <p:cNvSpPr/>
            <p:nvPr/>
          </p:nvSpPr>
          <p:spPr>
            <a:xfrm>
              <a:off x="3280608" y="1919388"/>
              <a:ext cx="288742" cy="328439"/>
            </a:xfrm>
            <a:custGeom>
              <a:rect b="b" l="l" r="r" t="t"/>
              <a:pathLst>
                <a:path extrusionOk="0" h="8191" w="7201">
                  <a:moveTo>
                    <a:pt x="3506" y="0"/>
                  </a:moveTo>
                  <a:lnTo>
                    <a:pt x="3506" y="3961"/>
                  </a:lnTo>
                  <a:lnTo>
                    <a:pt x="107" y="1981"/>
                  </a:lnTo>
                  <a:lnTo>
                    <a:pt x="0" y="2115"/>
                  </a:lnTo>
                  <a:lnTo>
                    <a:pt x="3426" y="4095"/>
                  </a:lnTo>
                  <a:lnTo>
                    <a:pt x="0" y="6076"/>
                  </a:lnTo>
                  <a:lnTo>
                    <a:pt x="107" y="6236"/>
                  </a:lnTo>
                  <a:lnTo>
                    <a:pt x="3506" y="4256"/>
                  </a:lnTo>
                  <a:lnTo>
                    <a:pt x="3506" y="8190"/>
                  </a:lnTo>
                  <a:lnTo>
                    <a:pt x="3694" y="8190"/>
                  </a:lnTo>
                  <a:lnTo>
                    <a:pt x="3694" y="4256"/>
                  </a:lnTo>
                  <a:lnTo>
                    <a:pt x="7093" y="6236"/>
                  </a:lnTo>
                  <a:lnTo>
                    <a:pt x="7200" y="6076"/>
                  </a:lnTo>
                  <a:lnTo>
                    <a:pt x="3774" y="4095"/>
                  </a:lnTo>
                  <a:lnTo>
                    <a:pt x="7200" y="2115"/>
                  </a:lnTo>
                  <a:lnTo>
                    <a:pt x="7120" y="1981"/>
                  </a:lnTo>
                  <a:lnTo>
                    <a:pt x="3694" y="3961"/>
                  </a:lnTo>
                  <a:lnTo>
                    <a:pt x="369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42" name="Google Shape;3042;p126"/>
            <p:cNvSpPr/>
            <p:nvPr/>
          </p:nvSpPr>
          <p:spPr>
            <a:xfrm>
              <a:off x="3662662" y="1919388"/>
              <a:ext cx="287659" cy="328439"/>
            </a:xfrm>
            <a:custGeom>
              <a:rect b="b" l="l" r="r" t="t"/>
              <a:pathLst>
                <a:path extrusionOk="0" h="8191" w="7174">
                  <a:moveTo>
                    <a:pt x="3507" y="0"/>
                  </a:moveTo>
                  <a:lnTo>
                    <a:pt x="3507" y="3961"/>
                  </a:lnTo>
                  <a:lnTo>
                    <a:pt x="81" y="1981"/>
                  </a:lnTo>
                  <a:lnTo>
                    <a:pt x="1" y="2115"/>
                  </a:lnTo>
                  <a:lnTo>
                    <a:pt x="3400" y="4095"/>
                  </a:lnTo>
                  <a:lnTo>
                    <a:pt x="1" y="6076"/>
                  </a:lnTo>
                  <a:lnTo>
                    <a:pt x="81" y="6210"/>
                  </a:lnTo>
                  <a:lnTo>
                    <a:pt x="3507" y="4256"/>
                  </a:lnTo>
                  <a:lnTo>
                    <a:pt x="3507" y="8190"/>
                  </a:lnTo>
                  <a:lnTo>
                    <a:pt x="3668" y="8190"/>
                  </a:lnTo>
                  <a:lnTo>
                    <a:pt x="3668" y="4256"/>
                  </a:lnTo>
                  <a:lnTo>
                    <a:pt x="7094" y="6210"/>
                  </a:lnTo>
                  <a:lnTo>
                    <a:pt x="7174" y="6076"/>
                  </a:lnTo>
                  <a:lnTo>
                    <a:pt x="3748" y="4095"/>
                  </a:lnTo>
                  <a:lnTo>
                    <a:pt x="7174" y="2115"/>
                  </a:lnTo>
                  <a:lnTo>
                    <a:pt x="7094" y="1981"/>
                  </a:lnTo>
                  <a:lnTo>
                    <a:pt x="3668" y="3961"/>
                  </a:lnTo>
                  <a:lnTo>
                    <a:pt x="3668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43" name="Google Shape;3043;p126"/>
            <p:cNvSpPr/>
            <p:nvPr/>
          </p:nvSpPr>
          <p:spPr>
            <a:xfrm>
              <a:off x="4043673" y="1998782"/>
              <a:ext cx="78391" cy="49400"/>
            </a:xfrm>
            <a:custGeom>
              <a:rect b="b" l="l" r="r" t="t"/>
              <a:pathLst>
                <a:path extrusionOk="0" h="1232" w="1955">
                  <a:moveTo>
                    <a:pt x="81" y="1"/>
                  </a:moveTo>
                  <a:lnTo>
                    <a:pt x="0" y="135"/>
                  </a:lnTo>
                  <a:lnTo>
                    <a:pt x="1874" y="1232"/>
                  </a:lnTo>
                  <a:cubicBezTo>
                    <a:pt x="1901" y="1178"/>
                    <a:pt x="1928" y="1125"/>
                    <a:pt x="1954" y="1071"/>
                  </a:cubicBezTo>
                  <a:lnTo>
                    <a:pt x="8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44" name="Google Shape;3044;p126"/>
            <p:cNvSpPr/>
            <p:nvPr/>
          </p:nvSpPr>
          <p:spPr>
            <a:xfrm>
              <a:off x="2884560" y="2317561"/>
              <a:ext cx="114879" cy="68727"/>
            </a:xfrm>
            <a:custGeom>
              <a:rect b="b" l="l" r="r" t="t"/>
              <a:pathLst>
                <a:path extrusionOk="0" h="1714" w="2865">
                  <a:moveTo>
                    <a:pt x="2784" y="0"/>
                  </a:moveTo>
                  <a:lnTo>
                    <a:pt x="1" y="1606"/>
                  </a:lnTo>
                  <a:cubicBezTo>
                    <a:pt x="54" y="1660"/>
                    <a:pt x="108" y="1686"/>
                    <a:pt x="161" y="1713"/>
                  </a:cubicBezTo>
                  <a:lnTo>
                    <a:pt x="2864" y="161"/>
                  </a:lnTo>
                  <a:lnTo>
                    <a:pt x="278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45" name="Google Shape;3045;p126"/>
            <p:cNvSpPr/>
            <p:nvPr/>
          </p:nvSpPr>
          <p:spPr>
            <a:xfrm>
              <a:off x="2852362" y="2238127"/>
              <a:ext cx="6496" cy="129916"/>
            </a:xfrm>
            <a:custGeom>
              <a:rect b="b" l="l" r="r" t="t"/>
              <a:pathLst>
                <a:path extrusionOk="0" h="3240" w="162">
                  <a:moveTo>
                    <a:pt x="1" y="0"/>
                  </a:moveTo>
                  <a:lnTo>
                    <a:pt x="1" y="3132"/>
                  </a:lnTo>
                  <a:cubicBezTo>
                    <a:pt x="54" y="3159"/>
                    <a:pt x="108" y="3212"/>
                    <a:pt x="161" y="3239"/>
                  </a:cubicBezTo>
                  <a:lnTo>
                    <a:pt x="16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46" name="Google Shape;3046;p126"/>
            <p:cNvSpPr/>
            <p:nvPr/>
          </p:nvSpPr>
          <p:spPr>
            <a:xfrm>
              <a:off x="3092789" y="2238127"/>
              <a:ext cx="288742" cy="255461"/>
            </a:xfrm>
            <a:custGeom>
              <a:rect b="b" l="l" r="r" t="t"/>
              <a:pathLst>
                <a:path extrusionOk="0" h="6371" w="7201">
                  <a:moveTo>
                    <a:pt x="3506" y="0"/>
                  </a:moveTo>
                  <a:lnTo>
                    <a:pt x="3506" y="3962"/>
                  </a:lnTo>
                  <a:lnTo>
                    <a:pt x="80" y="1981"/>
                  </a:lnTo>
                  <a:lnTo>
                    <a:pt x="0" y="2142"/>
                  </a:lnTo>
                  <a:lnTo>
                    <a:pt x="3426" y="4096"/>
                  </a:lnTo>
                  <a:lnTo>
                    <a:pt x="455" y="5835"/>
                  </a:lnTo>
                  <a:cubicBezTo>
                    <a:pt x="535" y="5835"/>
                    <a:pt x="616" y="5862"/>
                    <a:pt x="696" y="5889"/>
                  </a:cubicBezTo>
                  <a:lnTo>
                    <a:pt x="3506" y="4256"/>
                  </a:lnTo>
                  <a:lnTo>
                    <a:pt x="3506" y="6371"/>
                  </a:lnTo>
                  <a:lnTo>
                    <a:pt x="3694" y="6371"/>
                  </a:lnTo>
                  <a:lnTo>
                    <a:pt x="3694" y="4256"/>
                  </a:lnTo>
                  <a:lnTo>
                    <a:pt x="7093" y="6237"/>
                  </a:lnTo>
                  <a:lnTo>
                    <a:pt x="7200" y="6076"/>
                  </a:lnTo>
                  <a:lnTo>
                    <a:pt x="3774" y="4096"/>
                  </a:lnTo>
                  <a:lnTo>
                    <a:pt x="7200" y="2142"/>
                  </a:lnTo>
                  <a:lnTo>
                    <a:pt x="7093" y="1981"/>
                  </a:lnTo>
                  <a:lnTo>
                    <a:pt x="3694" y="3962"/>
                  </a:lnTo>
                  <a:lnTo>
                    <a:pt x="369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47" name="Google Shape;3047;p126"/>
            <p:cNvSpPr/>
            <p:nvPr/>
          </p:nvSpPr>
          <p:spPr>
            <a:xfrm>
              <a:off x="3474843" y="2238127"/>
              <a:ext cx="287659" cy="247963"/>
            </a:xfrm>
            <a:custGeom>
              <a:rect b="b" l="l" r="r" t="t"/>
              <a:pathLst>
                <a:path extrusionOk="0" h="6184" w="7174">
                  <a:moveTo>
                    <a:pt x="3507" y="0"/>
                  </a:moveTo>
                  <a:lnTo>
                    <a:pt x="3480" y="3962"/>
                  </a:lnTo>
                  <a:lnTo>
                    <a:pt x="81" y="1981"/>
                  </a:lnTo>
                  <a:lnTo>
                    <a:pt x="1" y="2142"/>
                  </a:lnTo>
                  <a:lnTo>
                    <a:pt x="3400" y="4096"/>
                  </a:lnTo>
                  <a:lnTo>
                    <a:pt x="1" y="6076"/>
                  </a:lnTo>
                  <a:lnTo>
                    <a:pt x="54" y="6183"/>
                  </a:lnTo>
                  <a:lnTo>
                    <a:pt x="161" y="6183"/>
                  </a:lnTo>
                  <a:lnTo>
                    <a:pt x="3480" y="4256"/>
                  </a:lnTo>
                  <a:lnTo>
                    <a:pt x="3480" y="5354"/>
                  </a:lnTo>
                  <a:cubicBezTo>
                    <a:pt x="3560" y="5327"/>
                    <a:pt x="3614" y="5327"/>
                    <a:pt x="3668" y="5300"/>
                  </a:cubicBezTo>
                  <a:lnTo>
                    <a:pt x="3668" y="4256"/>
                  </a:lnTo>
                  <a:lnTo>
                    <a:pt x="4765" y="4899"/>
                  </a:lnTo>
                  <a:cubicBezTo>
                    <a:pt x="4845" y="4872"/>
                    <a:pt x="4899" y="4845"/>
                    <a:pt x="4979" y="4818"/>
                  </a:cubicBezTo>
                  <a:lnTo>
                    <a:pt x="3748" y="4096"/>
                  </a:lnTo>
                  <a:lnTo>
                    <a:pt x="7174" y="2142"/>
                  </a:lnTo>
                  <a:lnTo>
                    <a:pt x="7094" y="1981"/>
                  </a:lnTo>
                  <a:lnTo>
                    <a:pt x="3668" y="3962"/>
                  </a:lnTo>
                  <a:lnTo>
                    <a:pt x="3668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48" name="Google Shape;3048;p126"/>
            <p:cNvSpPr/>
            <p:nvPr/>
          </p:nvSpPr>
          <p:spPr>
            <a:xfrm>
              <a:off x="3855854" y="2317561"/>
              <a:ext cx="12911" cy="9704"/>
            </a:xfrm>
            <a:custGeom>
              <a:rect b="b" l="l" r="r" t="t"/>
              <a:pathLst>
                <a:path extrusionOk="0" h="242" w="322">
                  <a:moveTo>
                    <a:pt x="81" y="0"/>
                  </a:moveTo>
                  <a:lnTo>
                    <a:pt x="0" y="134"/>
                  </a:lnTo>
                  <a:lnTo>
                    <a:pt x="161" y="241"/>
                  </a:lnTo>
                  <a:cubicBezTo>
                    <a:pt x="215" y="214"/>
                    <a:pt x="268" y="161"/>
                    <a:pt x="322" y="134"/>
                  </a:cubicBezTo>
                  <a:lnTo>
                    <a:pt x="8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3049" name="Google Shape;3049;p126"/>
          <p:cNvSpPr/>
          <p:nvPr/>
        </p:nvSpPr>
        <p:spPr>
          <a:xfrm flipH="1" rot="135969">
            <a:off x="-993079" y="-957313"/>
            <a:ext cx="3397316" cy="3383229"/>
          </a:xfrm>
          <a:custGeom>
            <a:rect b="b" l="l" r="r" t="t"/>
            <a:pathLst>
              <a:path extrusionOk="0" h="48035" w="48235">
                <a:moveTo>
                  <a:pt x="3770" y="17379"/>
                </a:moveTo>
                <a:cubicBezTo>
                  <a:pt x="7573" y="20948"/>
                  <a:pt x="10108" y="20948"/>
                  <a:pt x="20515" y="21349"/>
                </a:cubicBezTo>
                <a:cubicBezTo>
                  <a:pt x="30956" y="21782"/>
                  <a:pt x="19314" y="35525"/>
                  <a:pt x="27520" y="41797"/>
                </a:cubicBezTo>
                <a:cubicBezTo>
                  <a:pt x="35726" y="48034"/>
                  <a:pt x="48235" y="37827"/>
                  <a:pt x="48235" y="26986"/>
                </a:cubicBezTo>
                <a:cubicBezTo>
                  <a:pt x="48235" y="16145"/>
                  <a:pt x="35026" y="0"/>
                  <a:pt x="18080" y="867"/>
                </a:cubicBezTo>
                <a:cubicBezTo>
                  <a:pt x="1135" y="1768"/>
                  <a:pt x="1" y="13843"/>
                  <a:pt x="3770" y="17379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50" name="Google Shape;3050;p126"/>
          <p:cNvSpPr txBox="1"/>
          <p:nvPr>
            <p:ph type="title"/>
          </p:nvPr>
        </p:nvSpPr>
        <p:spPr>
          <a:xfrm>
            <a:off x="713250" y="523025"/>
            <a:ext cx="7717500" cy="541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51" name="Google Shape;3051;p126"/>
          <p:cNvSpPr txBox="1"/>
          <p:nvPr>
            <p:ph idx="1" type="subTitle"/>
          </p:nvPr>
        </p:nvSpPr>
        <p:spPr>
          <a:xfrm>
            <a:off x="2214975" y="1767075"/>
            <a:ext cx="2167800" cy="361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b="1" sz="2200">
                <a:solidFill>
                  <a:schemeClr val="lt2"/>
                </a:solidFill>
                <a:latin typeface="Hammersmith One"/>
                <a:ea typeface="Hammersmith One"/>
                <a:cs typeface="Hammersmith One"/>
                <a:sym typeface="Hammersmith On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052" name="Google Shape;3052;p126"/>
          <p:cNvSpPr txBox="1"/>
          <p:nvPr>
            <p:ph idx="2" type="subTitle"/>
          </p:nvPr>
        </p:nvSpPr>
        <p:spPr>
          <a:xfrm>
            <a:off x="4761225" y="1767075"/>
            <a:ext cx="2167800" cy="361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b="1" sz="2200">
                <a:solidFill>
                  <a:schemeClr val="lt2"/>
                </a:solidFill>
                <a:latin typeface="Hammersmith One"/>
                <a:ea typeface="Hammersmith One"/>
                <a:cs typeface="Hammersmith One"/>
                <a:sym typeface="Hammersmith On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053" name="Google Shape;3053;p126"/>
          <p:cNvSpPr txBox="1"/>
          <p:nvPr>
            <p:ph idx="3" type="subTitle"/>
          </p:nvPr>
        </p:nvSpPr>
        <p:spPr>
          <a:xfrm>
            <a:off x="2214975" y="2141863"/>
            <a:ext cx="2167800" cy="572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600">
                <a:solidFill>
                  <a:schemeClr val="lt2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054" name="Google Shape;3054;p126"/>
          <p:cNvSpPr txBox="1"/>
          <p:nvPr>
            <p:ph idx="4" type="subTitle"/>
          </p:nvPr>
        </p:nvSpPr>
        <p:spPr>
          <a:xfrm>
            <a:off x="4761225" y="2141863"/>
            <a:ext cx="2167800" cy="572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600">
                <a:solidFill>
                  <a:schemeClr val="lt2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055" name="Google Shape;3055;p126"/>
          <p:cNvSpPr txBox="1"/>
          <p:nvPr>
            <p:ph idx="5" type="subTitle"/>
          </p:nvPr>
        </p:nvSpPr>
        <p:spPr>
          <a:xfrm>
            <a:off x="2214975" y="3065375"/>
            <a:ext cx="2167800" cy="361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b="1" sz="2200">
                <a:solidFill>
                  <a:schemeClr val="lt2"/>
                </a:solidFill>
                <a:latin typeface="Hammersmith One"/>
                <a:ea typeface="Hammersmith One"/>
                <a:cs typeface="Hammersmith One"/>
                <a:sym typeface="Hammersmith On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056" name="Google Shape;3056;p126"/>
          <p:cNvSpPr txBox="1"/>
          <p:nvPr>
            <p:ph idx="6" type="subTitle"/>
          </p:nvPr>
        </p:nvSpPr>
        <p:spPr>
          <a:xfrm>
            <a:off x="4761225" y="3065375"/>
            <a:ext cx="2167800" cy="361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b="1" sz="2200">
                <a:solidFill>
                  <a:schemeClr val="lt2"/>
                </a:solidFill>
                <a:latin typeface="Hammersmith One"/>
                <a:ea typeface="Hammersmith One"/>
                <a:cs typeface="Hammersmith One"/>
                <a:sym typeface="Hammersmith On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057" name="Google Shape;3057;p126"/>
          <p:cNvSpPr txBox="1"/>
          <p:nvPr>
            <p:ph idx="7" type="subTitle"/>
          </p:nvPr>
        </p:nvSpPr>
        <p:spPr>
          <a:xfrm>
            <a:off x="2214975" y="3440113"/>
            <a:ext cx="2167800" cy="572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600">
                <a:solidFill>
                  <a:schemeClr val="lt2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058" name="Google Shape;3058;p126"/>
          <p:cNvSpPr txBox="1"/>
          <p:nvPr>
            <p:ph idx="8" type="subTitle"/>
          </p:nvPr>
        </p:nvSpPr>
        <p:spPr>
          <a:xfrm>
            <a:off x="4761225" y="3440113"/>
            <a:ext cx="2167800" cy="572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600">
                <a:solidFill>
                  <a:schemeClr val="lt2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059" name="Google Shape;3059;p126"/>
          <p:cNvSpPr/>
          <p:nvPr/>
        </p:nvSpPr>
        <p:spPr>
          <a:xfrm flipH="1" rot="-5035048">
            <a:off x="5373790" y="594172"/>
            <a:ext cx="6829100" cy="4201641"/>
          </a:xfrm>
          <a:custGeom>
            <a:rect b="b" l="l" r="r" t="t"/>
            <a:pathLst>
              <a:path extrusionOk="0" h="36694" w="59643">
                <a:moveTo>
                  <a:pt x="6271" y="15779"/>
                </a:moveTo>
                <a:cubicBezTo>
                  <a:pt x="9374" y="14178"/>
                  <a:pt x="17513" y="18347"/>
                  <a:pt x="23150" y="11676"/>
                </a:cubicBezTo>
                <a:cubicBezTo>
                  <a:pt x="28787" y="5004"/>
                  <a:pt x="30455" y="1"/>
                  <a:pt x="37327" y="2302"/>
                </a:cubicBezTo>
                <a:cubicBezTo>
                  <a:pt x="44198" y="4571"/>
                  <a:pt x="43064" y="13410"/>
                  <a:pt x="47601" y="15779"/>
                </a:cubicBezTo>
                <a:cubicBezTo>
                  <a:pt x="52104" y="18147"/>
                  <a:pt x="59643" y="31690"/>
                  <a:pt x="43364" y="34192"/>
                </a:cubicBezTo>
                <a:cubicBezTo>
                  <a:pt x="27120" y="36694"/>
                  <a:pt x="10441" y="33158"/>
                  <a:pt x="5204" y="27520"/>
                </a:cubicBezTo>
                <a:cubicBezTo>
                  <a:pt x="0" y="21883"/>
                  <a:pt x="3136" y="17380"/>
                  <a:pt x="6271" y="15779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four columns 1">
  <p:cSld name="CUSTOM_43">
    <p:spTree>
      <p:nvGrpSpPr>
        <p:cNvPr id="3060" name="Shape 30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1" name="Google Shape;3061;p127"/>
          <p:cNvSpPr/>
          <p:nvPr/>
        </p:nvSpPr>
        <p:spPr>
          <a:xfrm flipH="1" rot="135969">
            <a:off x="-1012929" y="-803313"/>
            <a:ext cx="3397316" cy="3383229"/>
          </a:xfrm>
          <a:custGeom>
            <a:rect b="b" l="l" r="r" t="t"/>
            <a:pathLst>
              <a:path extrusionOk="0" h="48035" w="48235">
                <a:moveTo>
                  <a:pt x="3770" y="17379"/>
                </a:moveTo>
                <a:cubicBezTo>
                  <a:pt x="7573" y="20948"/>
                  <a:pt x="10108" y="20948"/>
                  <a:pt x="20515" y="21349"/>
                </a:cubicBezTo>
                <a:cubicBezTo>
                  <a:pt x="30956" y="21782"/>
                  <a:pt x="19314" y="35525"/>
                  <a:pt x="27520" y="41797"/>
                </a:cubicBezTo>
                <a:cubicBezTo>
                  <a:pt x="35726" y="48034"/>
                  <a:pt x="48235" y="37827"/>
                  <a:pt x="48235" y="26986"/>
                </a:cubicBezTo>
                <a:cubicBezTo>
                  <a:pt x="48235" y="16145"/>
                  <a:pt x="35026" y="0"/>
                  <a:pt x="18080" y="867"/>
                </a:cubicBezTo>
                <a:cubicBezTo>
                  <a:pt x="1135" y="1768"/>
                  <a:pt x="1" y="13843"/>
                  <a:pt x="3770" y="17379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62" name="Google Shape;3062;p127"/>
          <p:cNvSpPr/>
          <p:nvPr/>
        </p:nvSpPr>
        <p:spPr>
          <a:xfrm rot="-581251">
            <a:off x="5870103" y="2579116"/>
            <a:ext cx="6829139" cy="4201669"/>
          </a:xfrm>
          <a:custGeom>
            <a:rect b="b" l="l" r="r" t="t"/>
            <a:pathLst>
              <a:path extrusionOk="0" h="36694" w="59643">
                <a:moveTo>
                  <a:pt x="6271" y="15779"/>
                </a:moveTo>
                <a:cubicBezTo>
                  <a:pt x="9374" y="14178"/>
                  <a:pt x="17513" y="18347"/>
                  <a:pt x="23150" y="11676"/>
                </a:cubicBezTo>
                <a:cubicBezTo>
                  <a:pt x="28787" y="5004"/>
                  <a:pt x="30455" y="1"/>
                  <a:pt x="37327" y="2302"/>
                </a:cubicBezTo>
                <a:cubicBezTo>
                  <a:pt x="44198" y="4571"/>
                  <a:pt x="43064" y="13410"/>
                  <a:pt x="47601" y="15779"/>
                </a:cubicBezTo>
                <a:cubicBezTo>
                  <a:pt x="52104" y="18147"/>
                  <a:pt x="59643" y="31690"/>
                  <a:pt x="43364" y="34192"/>
                </a:cubicBezTo>
                <a:cubicBezTo>
                  <a:pt x="27120" y="36694"/>
                  <a:pt x="10441" y="33158"/>
                  <a:pt x="5204" y="27520"/>
                </a:cubicBezTo>
                <a:cubicBezTo>
                  <a:pt x="0" y="21883"/>
                  <a:pt x="3136" y="17380"/>
                  <a:pt x="6271" y="15779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3063" name="Google Shape;3063;p127"/>
          <p:cNvGrpSpPr/>
          <p:nvPr/>
        </p:nvGrpSpPr>
        <p:grpSpPr>
          <a:xfrm flipH="1" rot="10800000">
            <a:off x="1162134" y="-902228"/>
            <a:ext cx="1888282" cy="1879453"/>
            <a:chOff x="2414491" y="671177"/>
            <a:chExt cx="1830972" cy="1822411"/>
          </a:xfrm>
        </p:grpSpPr>
        <p:sp>
          <p:nvSpPr>
            <p:cNvPr id="3064" name="Google Shape;3064;p127"/>
            <p:cNvSpPr/>
            <p:nvPr/>
          </p:nvSpPr>
          <p:spPr>
            <a:xfrm>
              <a:off x="2414491" y="671177"/>
              <a:ext cx="1830972" cy="1822391"/>
            </a:xfrm>
            <a:custGeom>
              <a:rect b="b" l="l" r="r" t="t"/>
              <a:pathLst>
                <a:path extrusionOk="0" h="45449" w="45663">
                  <a:moveTo>
                    <a:pt x="10947" y="4979"/>
                  </a:moveTo>
                  <a:lnTo>
                    <a:pt x="15605" y="7656"/>
                  </a:lnTo>
                  <a:lnTo>
                    <a:pt x="15605" y="13062"/>
                  </a:lnTo>
                  <a:lnTo>
                    <a:pt x="10947" y="15766"/>
                  </a:lnTo>
                  <a:lnTo>
                    <a:pt x="6263" y="13062"/>
                  </a:lnTo>
                  <a:lnTo>
                    <a:pt x="6263" y="7656"/>
                  </a:lnTo>
                  <a:lnTo>
                    <a:pt x="10947" y="4979"/>
                  </a:lnTo>
                  <a:close/>
                  <a:moveTo>
                    <a:pt x="20449" y="4979"/>
                  </a:moveTo>
                  <a:lnTo>
                    <a:pt x="25133" y="7656"/>
                  </a:lnTo>
                  <a:lnTo>
                    <a:pt x="25133" y="13062"/>
                  </a:lnTo>
                  <a:lnTo>
                    <a:pt x="20449" y="15766"/>
                  </a:lnTo>
                  <a:lnTo>
                    <a:pt x="15792" y="13062"/>
                  </a:lnTo>
                  <a:lnTo>
                    <a:pt x="15792" y="7656"/>
                  </a:lnTo>
                  <a:lnTo>
                    <a:pt x="20449" y="4979"/>
                  </a:lnTo>
                  <a:close/>
                  <a:moveTo>
                    <a:pt x="29978" y="4979"/>
                  </a:moveTo>
                  <a:lnTo>
                    <a:pt x="34635" y="7656"/>
                  </a:lnTo>
                  <a:lnTo>
                    <a:pt x="34635" y="13062"/>
                  </a:lnTo>
                  <a:lnTo>
                    <a:pt x="29978" y="15766"/>
                  </a:lnTo>
                  <a:lnTo>
                    <a:pt x="25294" y="13062"/>
                  </a:lnTo>
                  <a:lnTo>
                    <a:pt x="25294" y="7656"/>
                  </a:lnTo>
                  <a:lnTo>
                    <a:pt x="29978" y="4979"/>
                  </a:lnTo>
                  <a:close/>
                  <a:moveTo>
                    <a:pt x="6183" y="13196"/>
                  </a:moveTo>
                  <a:lnTo>
                    <a:pt x="10867" y="15899"/>
                  </a:lnTo>
                  <a:lnTo>
                    <a:pt x="10867" y="21306"/>
                  </a:lnTo>
                  <a:lnTo>
                    <a:pt x="6183" y="23983"/>
                  </a:lnTo>
                  <a:lnTo>
                    <a:pt x="1526" y="21306"/>
                  </a:lnTo>
                  <a:lnTo>
                    <a:pt x="1526" y="15899"/>
                  </a:lnTo>
                  <a:lnTo>
                    <a:pt x="6183" y="13196"/>
                  </a:lnTo>
                  <a:close/>
                  <a:moveTo>
                    <a:pt x="15712" y="13196"/>
                  </a:moveTo>
                  <a:lnTo>
                    <a:pt x="20369" y="15899"/>
                  </a:lnTo>
                  <a:lnTo>
                    <a:pt x="20369" y="21306"/>
                  </a:lnTo>
                  <a:lnTo>
                    <a:pt x="15712" y="23983"/>
                  </a:lnTo>
                  <a:lnTo>
                    <a:pt x="11028" y="21306"/>
                  </a:lnTo>
                  <a:lnTo>
                    <a:pt x="11028" y="15899"/>
                  </a:lnTo>
                  <a:lnTo>
                    <a:pt x="15712" y="13196"/>
                  </a:lnTo>
                  <a:close/>
                  <a:moveTo>
                    <a:pt x="25213" y="13196"/>
                  </a:moveTo>
                  <a:lnTo>
                    <a:pt x="29871" y="15899"/>
                  </a:lnTo>
                  <a:lnTo>
                    <a:pt x="29871" y="21306"/>
                  </a:lnTo>
                  <a:lnTo>
                    <a:pt x="25213" y="23983"/>
                  </a:lnTo>
                  <a:lnTo>
                    <a:pt x="20529" y="21306"/>
                  </a:lnTo>
                  <a:lnTo>
                    <a:pt x="20529" y="15899"/>
                  </a:lnTo>
                  <a:lnTo>
                    <a:pt x="25213" y="13196"/>
                  </a:lnTo>
                  <a:close/>
                  <a:moveTo>
                    <a:pt x="34715" y="13196"/>
                  </a:moveTo>
                  <a:lnTo>
                    <a:pt x="39399" y="15899"/>
                  </a:lnTo>
                  <a:lnTo>
                    <a:pt x="39399" y="21306"/>
                  </a:lnTo>
                  <a:lnTo>
                    <a:pt x="34715" y="23983"/>
                  </a:lnTo>
                  <a:lnTo>
                    <a:pt x="30058" y="21306"/>
                  </a:lnTo>
                  <a:lnTo>
                    <a:pt x="30058" y="15899"/>
                  </a:lnTo>
                  <a:lnTo>
                    <a:pt x="34715" y="13196"/>
                  </a:lnTo>
                  <a:close/>
                  <a:moveTo>
                    <a:pt x="10947" y="21440"/>
                  </a:moveTo>
                  <a:lnTo>
                    <a:pt x="15605" y="24143"/>
                  </a:lnTo>
                  <a:lnTo>
                    <a:pt x="15605" y="29523"/>
                  </a:lnTo>
                  <a:lnTo>
                    <a:pt x="10947" y="32226"/>
                  </a:lnTo>
                  <a:lnTo>
                    <a:pt x="6263" y="29523"/>
                  </a:lnTo>
                  <a:lnTo>
                    <a:pt x="6263" y="24143"/>
                  </a:lnTo>
                  <a:lnTo>
                    <a:pt x="10947" y="21440"/>
                  </a:lnTo>
                  <a:close/>
                  <a:moveTo>
                    <a:pt x="20449" y="21440"/>
                  </a:moveTo>
                  <a:lnTo>
                    <a:pt x="25133" y="24143"/>
                  </a:lnTo>
                  <a:lnTo>
                    <a:pt x="25133" y="29523"/>
                  </a:lnTo>
                  <a:lnTo>
                    <a:pt x="20449" y="32226"/>
                  </a:lnTo>
                  <a:lnTo>
                    <a:pt x="15792" y="29523"/>
                  </a:lnTo>
                  <a:lnTo>
                    <a:pt x="15792" y="24143"/>
                  </a:lnTo>
                  <a:lnTo>
                    <a:pt x="20449" y="21440"/>
                  </a:lnTo>
                  <a:close/>
                  <a:moveTo>
                    <a:pt x="29978" y="21440"/>
                  </a:moveTo>
                  <a:lnTo>
                    <a:pt x="34635" y="24143"/>
                  </a:lnTo>
                  <a:lnTo>
                    <a:pt x="34635" y="29523"/>
                  </a:lnTo>
                  <a:lnTo>
                    <a:pt x="29978" y="32226"/>
                  </a:lnTo>
                  <a:lnTo>
                    <a:pt x="25294" y="29523"/>
                  </a:lnTo>
                  <a:lnTo>
                    <a:pt x="25294" y="24143"/>
                  </a:lnTo>
                  <a:lnTo>
                    <a:pt x="29978" y="21440"/>
                  </a:lnTo>
                  <a:close/>
                  <a:moveTo>
                    <a:pt x="39480" y="21440"/>
                  </a:moveTo>
                  <a:lnTo>
                    <a:pt x="44137" y="24143"/>
                  </a:lnTo>
                  <a:lnTo>
                    <a:pt x="44137" y="29523"/>
                  </a:lnTo>
                  <a:lnTo>
                    <a:pt x="39480" y="32226"/>
                  </a:lnTo>
                  <a:lnTo>
                    <a:pt x="34796" y="29523"/>
                  </a:lnTo>
                  <a:lnTo>
                    <a:pt x="34796" y="24143"/>
                  </a:lnTo>
                  <a:lnTo>
                    <a:pt x="39480" y="21440"/>
                  </a:lnTo>
                  <a:close/>
                  <a:moveTo>
                    <a:pt x="15712" y="29684"/>
                  </a:moveTo>
                  <a:lnTo>
                    <a:pt x="20369" y="32387"/>
                  </a:lnTo>
                  <a:lnTo>
                    <a:pt x="20369" y="37767"/>
                  </a:lnTo>
                  <a:lnTo>
                    <a:pt x="15712" y="40470"/>
                  </a:lnTo>
                  <a:lnTo>
                    <a:pt x="11028" y="37767"/>
                  </a:lnTo>
                  <a:lnTo>
                    <a:pt x="11028" y="32387"/>
                  </a:lnTo>
                  <a:lnTo>
                    <a:pt x="15712" y="29684"/>
                  </a:lnTo>
                  <a:close/>
                  <a:moveTo>
                    <a:pt x="25213" y="29684"/>
                  </a:moveTo>
                  <a:lnTo>
                    <a:pt x="29871" y="32387"/>
                  </a:lnTo>
                  <a:lnTo>
                    <a:pt x="29871" y="37767"/>
                  </a:lnTo>
                  <a:lnTo>
                    <a:pt x="25213" y="40470"/>
                  </a:lnTo>
                  <a:lnTo>
                    <a:pt x="20529" y="37767"/>
                  </a:lnTo>
                  <a:lnTo>
                    <a:pt x="20529" y="32387"/>
                  </a:lnTo>
                  <a:lnTo>
                    <a:pt x="25213" y="29684"/>
                  </a:lnTo>
                  <a:close/>
                  <a:moveTo>
                    <a:pt x="34715" y="29684"/>
                  </a:moveTo>
                  <a:lnTo>
                    <a:pt x="39399" y="32387"/>
                  </a:lnTo>
                  <a:lnTo>
                    <a:pt x="39399" y="37767"/>
                  </a:lnTo>
                  <a:lnTo>
                    <a:pt x="34715" y="40470"/>
                  </a:lnTo>
                  <a:lnTo>
                    <a:pt x="30058" y="37767"/>
                  </a:lnTo>
                  <a:lnTo>
                    <a:pt x="30058" y="32387"/>
                  </a:lnTo>
                  <a:lnTo>
                    <a:pt x="34715" y="29684"/>
                  </a:lnTo>
                  <a:close/>
                  <a:moveTo>
                    <a:pt x="20369" y="1"/>
                  </a:moveTo>
                  <a:lnTo>
                    <a:pt x="20369" y="4818"/>
                  </a:lnTo>
                  <a:lnTo>
                    <a:pt x="15712" y="7522"/>
                  </a:lnTo>
                  <a:lnTo>
                    <a:pt x="11028" y="4818"/>
                  </a:lnTo>
                  <a:lnTo>
                    <a:pt x="11028" y="3159"/>
                  </a:lnTo>
                  <a:cubicBezTo>
                    <a:pt x="10974" y="3186"/>
                    <a:pt x="10921" y="3239"/>
                    <a:pt x="10867" y="3266"/>
                  </a:cubicBezTo>
                  <a:lnTo>
                    <a:pt x="10867" y="4818"/>
                  </a:lnTo>
                  <a:lnTo>
                    <a:pt x="6183" y="7522"/>
                  </a:lnTo>
                  <a:lnTo>
                    <a:pt x="5915" y="7361"/>
                  </a:lnTo>
                  <a:cubicBezTo>
                    <a:pt x="5889" y="7415"/>
                    <a:pt x="5835" y="7442"/>
                    <a:pt x="5808" y="7495"/>
                  </a:cubicBezTo>
                  <a:lnTo>
                    <a:pt x="6103" y="7656"/>
                  </a:lnTo>
                  <a:lnTo>
                    <a:pt x="6103" y="13062"/>
                  </a:lnTo>
                  <a:lnTo>
                    <a:pt x="1419" y="15766"/>
                  </a:lnTo>
                  <a:lnTo>
                    <a:pt x="1124" y="15578"/>
                  </a:lnTo>
                  <a:cubicBezTo>
                    <a:pt x="1124" y="15632"/>
                    <a:pt x="1098" y="15685"/>
                    <a:pt x="1071" y="15739"/>
                  </a:cubicBezTo>
                  <a:lnTo>
                    <a:pt x="1338" y="15899"/>
                  </a:lnTo>
                  <a:lnTo>
                    <a:pt x="1338" y="21306"/>
                  </a:lnTo>
                  <a:lnTo>
                    <a:pt x="0" y="22082"/>
                  </a:lnTo>
                  <a:cubicBezTo>
                    <a:pt x="0" y="22136"/>
                    <a:pt x="0" y="22216"/>
                    <a:pt x="0" y="22270"/>
                  </a:cubicBezTo>
                  <a:lnTo>
                    <a:pt x="1419" y="21440"/>
                  </a:lnTo>
                  <a:lnTo>
                    <a:pt x="6103" y="24143"/>
                  </a:lnTo>
                  <a:lnTo>
                    <a:pt x="6103" y="29523"/>
                  </a:lnTo>
                  <a:lnTo>
                    <a:pt x="1927" y="31932"/>
                  </a:lnTo>
                  <a:cubicBezTo>
                    <a:pt x="1954" y="31986"/>
                    <a:pt x="1981" y="32039"/>
                    <a:pt x="2008" y="32093"/>
                  </a:cubicBezTo>
                  <a:lnTo>
                    <a:pt x="6183" y="29684"/>
                  </a:lnTo>
                  <a:lnTo>
                    <a:pt x="10867" y="32387"/>
                  </a:lnTo>
                  <a:lnTo>
                    <a:pt x="10867" y="37767"/>
                  </a:lnTo>
                  <a:lnTo>
                    <a:pt x="7548" y="39694"/>
                  </a:lnTo>
                  <a:cubicBezTo>
                    <a:pt x="7575" y="39721"/>
                    <a:pt x="7628" y="39774"/>
                    <a:pt x="7682" y="39801"/>
                  </a:cubicBezTo>
                  <a:lnTo>
                    <a:pt x="10947" y="37928"/>
                  </a:lnTo>
                  <a:lnTo>
                    <a:pt x="15605" y="40631"/>
                  </a:lnTo>
                  <a:lnTo>
                    <a:pt x="15605" y="44405"/>
                  </a:lnTo>
                  <a:cubicBezTo>
                    <a:pt x="15658" y="44405"/>
                    <a:pt x="15738" y="44432"/>
                    <a:pt x="15792" y="44458"/>
                  </a:cubicBezTo>
                  <a:lnTo>
                    <a:pt x="15792" y="40631"/>
                  </a:lnTo>
                  <a:lnTo>
                    <a:pt x="20449" y="37928"/>
                  </a:lnTo>
                  <a:lnTo>
                    <a:pt x="25133" y="40631"/>
                  </a:lnTo>
                  <a:lnTo>
                    <a:pt x="25133" y="45449"/>
                  </a:lnTo>
                  <a:cubicBezTo>
                    <a:pt x="25187" y="45449"/>
                    <a:pt x="25240" y="45449"/>
                    <a:pt x="25294" y="45422"/>
                  </a:cubicBezTo>
                  <a:lnTo>
                    <a:pt x="25294" y="40631"/>
                  </a:lnTo>
                  <a:lnTo>
                    <a:pt x="29978" y="37928"/>
                  </a:lnTo>
                  <a:lnTo>
                    <a:pt x="34635" y="40631"/>
                  </a:lnTo>
                  <a:lnTo>
                    <a:pt x="34635" y="42290"/>
                  </a:lnTo>
                  <a:cubicBezTo>
                    <a:pt x="34688" y="42237"/>
                    <a:pt x="34742" y="42210"/>
                    <a:pt x="34796" y="42183"/>
                  </a:cubicBezTo>
                  <a:lnTo>
                    <a:pt x="34796" y="40631"/>
                  </a:lnTo>
                  <a:lnTo>
                    <a:pt x="39480" y="37928"/>
                  </a:lnTo>
                  <a:lnTo>
                    <a:pt x="39747" y="38088"/>
                  </a:lnTo>
                  <a:cubicBezTo>
                    <a:pt x="39774" y="38035"/>
                    <a:pt x="39827" y="37981"/>
                    <a:pt x="39854" y="37954"/>
                  </a:cubicBezTo>
                  <a:lnTo>
                    <a:pt x="39560" y="37767"/>
                  </a:lnTo>
                  <a:lnTo>
                    <a:pt x="39560" y="32387"/>
                  </a:lnTo>
                  <a:lnTo>
                    <a:pt x="44244" y="29684"/>
                  </a:lnTo>
                  <a:lnTo>
                    <a:pt x="44538" y="29871"/>
                  </a:lnTo>
                  <a:cubicBezTo>
                    <a:pt x="44565" y="29791"/>
                    <a:pt x="44565" y="29737"/>
                    <a:pt x="44592" y="29684"/>
                  </a:cubicBezTo>
                  <a:lnTo>
                    <a:pt x="44324" y="29523"/>
                  </a:lnTo>
                  <a:lnTo>
                    <a:pt x="44324" y="24143"/>
                  </a:lnTo>
                  <a:lnTo>
                    <a:pt x="45662" y="23367"/>
                  </a:lnTo>
                  <a:cubicBezTo>
                    <a:pt x="45662" y="23314"/>
                    <a:pt x="45662" y="23233"/>
                    <a:pt x="45662" y="23153"/>
                  </a:cubicBezTo>
                  <a:lnTo>
                    <a:pt x="44244" y="23983"/>
                  </a:lnTo>
                  <a:lnTo>
                    <a:pt x="39560" y="21306"/>
                  </a:lnTo>
                  <a:lnTo>
                    <a:pt x="39560" y="15899"/>
                  </a:lnTo>
                  <a:lnTo>
                    <a:pt x="43735" y="13491"/>
                  </a:lnTo>
                  <a:cubicBezTo>
                    <a:pt x="43709" y="13437"/>
                    <a:pt x="43682" y="13383"/>
                    <a:pt x="43655" y="13330"/>
                  </a:cubicBezTo>
                  <a:lnTo>
                    <a:pt x="39480" y="15766"/>
                  </a:lnTo>
                  <a:lnTo>
                    <a:pt x="34796" y="13062"/>
                  </a:lnTo>
                  <a:lnTo>
                    <a:pt x="34796" y="7656"/>
                  </a:lnTo>
                  <a:lnTo>
                    <a:pt x="38114" y="5755"/>
                  </a:lnTo>
                  <a:cubicBezTo>
                    <a:pt x="38088" y="5702"/>
                    <a:pt x="38034" y="5675"/>
                    <a:pt x="37981" y="5621"/>
                  </a:cubicBezTo>
                  <a:lnTo>
                    <a:pt x="34715" y="7522"/>
                  </a:lnTo>
                  <a:lnTo>
                    <a:pt x="30058" y="4818"/>
                  </a:lnTo>
                  <a:lnTo>
                    <a:pt x="30058" y="1045"/>
                  </a:lnTo>
                  <a:cubicBezTo>
                    <a:pt x="30004" y="1018"/>
                    <a:pt x="29951" y="1018"/>
                    <a:pt x="29871" y="991"/>
                  </a:cubicBezTo>
                  <a:lnTo>
                    <a:pt x="29871" y="4818"/>
                  </a:lnTo>
                  <a:lnTo>
                    <a:pt x="25213" y="7522"/>
                  </a:lnTo>
                  <a:lnTo>
                    <a:pt x="20529" y="4818"/>
                  </a:lnTo>
                  <a:lnTo>
                    <a:pt x="2052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65" name="Google Shape;3065;p127"/>
            <p:cNvSpPr/>
            <p:nvPr/>
          </p:nvSpPr>
          <p:spPr>
            <a:xfrm>
              <a:off x="2796545" y="833253"/>
              <a:ext cx="9704" cy="7538"/>
            </a:xfrm>
            <a:custGeom>
              <a:rect b="b" l="l" r="r" t="t"/>
              <a:pathLst>
                <a:path extrusionOk="0" h="188" w="242">
                  <a:moveTo>
                    <a:pt x="161" y="0"/>
                  </a:moveTo>
                  <a:cubicBezTo>
                    <a:pt x="108" y="27"/>
                    <a:pt x="54" y="81"/>
                    <a:pt x="1" y="107"/>
                  </a:cubicBezTo>
                  <a:lnTo>
                    <a:pt x="161" y="188"/>
                  </a:lnTo>
                  <a:lnTo>
                    <a:pt x="242" y="54"/>
                  </a:lnTo>
                  <a:lnTo>
                    <a:pt x="16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66" name="Google Shape;3066;p127"/>
            <p:cNvSpPr/>
            <p:nvPr/>
          </p:nvSpPr>
          <p:spPr>
            <a:xfrm>
              <a:off x="2899597" y="677633"/>
              <a:ext cx="287659" cy="242590"/>
            </a:xfrm>
            <a:custGeom>
              <a:rect b="b" l="l" r="r" t="t"/>
              <a:pathLst>
                <a:path extrusionOk="0" h="6050" w="7174">
                  <a:moveTo>
                    <a:pt x="7173" y="0"/>
                  </a:moveTo>
                  <a:lnTo>
                    <a:pt x="7173" y="0"/>
                  </a:lnTo>
                  <a:cubicBezTo>
                    <a:pt x="7013" y="27"/>
                    <a:pt x="6852" y="54"/>
                    <a:pt x="6692" y="81"/>
                  </a:cubicBezTo>
                  <a:lnTo>
                    <a:pt x="3667" y="1794"/>
                  </a:lnTo>
                  <a:lnTo>
                    <a:pt x="3667" y="830"/>
                  </a:lnTo>
                  <a:cubicBezTo>
                    <a:pt x="3614" y="857"/>
                    <a:pt x="3560" y="857"/>
                    <a:pt x="3507" y="884"/>
                  </a:cubicBezTo>
                  <a:lnTo>
                    <a:pt x="3507" y="1794"/>
                  </a:lnTo>
                  <a:lnTo>
                    <a:pt x="2516" y="1231"/>
                  </a:lnTo>
                  <a:cubicBezTo>
                    <a:pt x="2463" y="1258"/>
                    <a:pt x="2382" y="1285"/>
                    <a:pt x="2329" y="1312"/>
                  </a:cubicBezTo>
                  <a:lnTo>
                    <a:pt x="3426" y="1954"/>
                  </a:lnTo>
                  <a:lnTo>
                    <a:pt x="0" y="3935"/>
                  </a:lnTo>
                  <a:lnTo>
                    <a:pt x="81" y="4069"/>
                  </a:lnTo>
                  <a:lnTo>
                    <a:pt x="3507" y="2115"/>
                  </a:lnTo>
                  <a:lnTo>
                    <a:pt x="3507" y="6049"/>
                  </a:lnTo>
                  <a:lnTo>
                    <a:pt x="3667" y="6049"/>
                  </a:lnTo>
                  <a:lnTo>
                    <a:pt x="3667" y="2115"/>
                  </a:lnTo>
                  <a:lnTo>
                    <a:pt x="7093" y="4069"/>
                  </a:lnTo>
                  <a:lnTo>
                    <a:pt x="7173" y="3935"/>
                  </a:lnTo>
                  <a:lnTo>
                    <a:pt x="3774" y="1954"/>
                  </a:lnTo>
                  <a:lnTo>
                    <a:pt x="717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67" name="Google Shape;3067;p127"/>
            <p:cNvSpPr/>
            <p:nvPr/>
          </p:nvSpPr>
          <p:spPr>
            <a:xfrm>
              <a:off x="3280608" y="671177"/>
              <a:ext cx="288742" cy="249046"/>
            </a:xfrm>
            <a:custGeom>
              <a:rect b="b" l="l" r="r" t="t"/>
              <a:pathLst>
                <a:path extrusionOk="0" h="6211" w="7201">
                  <a:moveTo>
                    <a:pt x="107" y="1"/>
                  </a:moveTo>
                  <a:lnTo>
                    <a:pt x="0" y="134"/>
                  </a:lnTo>
                  <a:lnTo>
                    <a:pt x="3426" y="2115"/>
                  </a:lnTo>
                  <a:lnTo>
                    <a:pt x="0" y="4096"/>
                  </a:lnTo>
                  <a:lnTo>
                    <a:pt x="107" y="4230"/>
                  </a:lnTo>
                  <a:lnTo>
                    <a:pt x="3506" y="2276"/>
                  </a:lnTo>
                  <a:lnTo>
                    <a:pt x="3506" y="6210"/>
                  </a:lnTo>
                  <a:lnTo>
                    <a:pt x="3694" y="6210"/>
                  </a:lnTo>
                  <a:lnTo>
                    <a:pt x="3694" y="2276"/>
                  </a:lnTo>
                  <a:lnTo>
                    <a:pt x="7093" y="4230"/>
                  </a:lnTo>
                  <a:lnTo>
                    <a:pt x="7200" y="4096"/>
                  </a:lnTo>
                  <a:lnTo>
                    <a:pt x="3774" y="2115"/>
                  </a:lnTo>
                  <a:lnTo>
                    <a:pt x="6558" y="509"/>
                  </a:lnTo>
                  <a:cubicBezTo>
                    <a:pt x="6477" y="482"/>
                    <a:pt x="6397" y="456"/>
                    <a:pt x="6317" y="456"/>
                  </a:cubicBezTo>
                  <a:lnTo>
                    <a:pt x="3694" y="1955"/>
                  </a:lnTo>
                  <a:lnTo>
                    <a:pt x="3694" y="1"/>
                  </a:lnTo>
                  <a:lnTo>
                    <a:pt x="3506" y="1"/>
                  </a:lnTo>
                  <a:lnTo>
                    <a:pt x="3506" y="1955"/>
                  </a:lnTo>
                  <a:lnTo>
                    <a:pt x="107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68" name="Google Shape;3068;p127"/>
            <p:cNvSpPr/>
            <p:nvPr/>
          </p:nvSpPr>
          <p:spPr>
            <a:xfrm>
              <a:off x="3662662" y="776354"/>
              <a:ext cx="109506" cy="64437"/>
            </a:xfrm>
            <a:custGeom>
              <a:rect b="b" l="l" r="r" t="t"/>
              <a:pathLst>
                <a:path extrusionOk="0" h="1607" w="2731">
                  <a:moveTo>
                    <a:pt x="2543" y="1"/>
                  </a:moveTo>
                  <a:lnTo>
                    <a:pt x="1" y="1473"/>
                  </a:lnTo>
                  <a:lnTo>
                    <a:pt x="81" y="1607"/>
                  </a:lnTo>
                  <a:lnTo>
                    <a:pt x="2731" y="81"/>
                  </a:lnTo>
                  <a:cubicBezTo>
                    <a:pt x="2677" y="54"/>
                    <a:pt x="2597" y="27"/>
                    <a:pt x="254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69" name="Google Shape;3069;p127"/>
            <p:cNvSpPr/>
            <p:nvPr/>
          </p:nvSpPr>
          <p:spPr>
            <a:xfrm>
              <a:off x="3803246" y="797847"/>
              <a:ext cx="6496" cy="122378"/>
            </a:xfrm>
            <a:custGeom>
              <a:rect b="b" l="l" r="r" t="t"/>
              <a:pathLst>
                <a:path extrusionOk="0" h="3052" w="162">
                  <a:moveTo>
                    <a:pt x="1" y="0"/>
                  </a:moveTo>
                  <a:lnTo>
                    <a:pt x="1" y="3051"/>
                  </a:lnTo>
                  <a:lnTo>
                    <a:pt x="162" y="3051"/>
                  </a:lnTo>
                  <a:lnTo>
                    <a:pt x="162" y="107"/>
                  </a:lnTo>
                  <a:cubicBezTo>
                    <a:pt x="108" y="54"/>
                    <a:pt x="54" y="27"/>
                    <a:pt x="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70" name="Google Shape;3070;p127"/>
            <p:cNvSpPr/>
            <p:nvPr/>
          </p:nvSpPr>
          <p:spPr>
            <a:xfrm>
              <a:off x="2475641" y="1246463"/>
              <a:ext cx="2205" cy="4331"/>
            </a:xfrm>
            <a:custGeom>
              <a:rect b="b" l="l" r="r" t="t"/>
              <a:pathLst>
                <a:path extrusionOk="0" h="108" w="55">
                  <a:moveTo>
                    <a:pt x="54" y="0"/>
                  </a:moveTo>
                  <a:cubicBezTo>
                    <a:pt x="28" y="27"/>
                    <a:pt x="28" y="54"/>
                    <a:pt x="1" y="107"/>
                  </a:cubicBezTo>
                  <a:lnTo>
                    <a:pt x="54" y="107"/>
                  </a:lnTo>
                  <a:lnTo>
                    <a:pt x="5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71" name="Google Shape;3071;p127"/>
            <p:cNvSpPr/>
            <p:nvPr/>
          </p:nvSpPr>
          <p:spPr>
            <a:xfrm>
              <a:off x="2616265" y="1006036"/>
              <a:ext cx="2165" cy="2205"/>
            </a:xfrm>
            <a:custGeom>
              <a:rect b="b" l="l" r="r" t="t"/>
              <a:pathLst>
                <a:path extrusionOk="0" h="55" w="54">
                  <a:moveTo>
                    <a:pt x="54" y="1"/>
                  </a:moveTo>
                  <a:cubicBezTo>
                    <a:pt x="27" y="27"/>
                    <a:pt x="27" y="27"/>
                    <a:pt x="0" y="54"/>
                  </a:cubicBezTo>
                  <a:lnTo>
                    <a:pt x="54" y="27"/>
                  </a:lnTo>
                  <a:lnTo>
                    <a:pt x="54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72" name="Google Shape;3072;p127"/>
            <p:cNvSpPr/>
            <p:nvPr/>
          </p:nvSpPr>
          <p:spPr>
            <a:xfrm>
              <a:off x="2535748" y="1119794"/>
              <a:ext cx="82681" cy="51565"/>
            </a:xfrm>
            <a:custGeom>
              <a:rect b="b" l="l" r="r" t="t"/>
              <a:pathLst>
                <a:path extrusionOk="0" h="1286" w="2062">
                  <a:moveTo>
                    <a:pt x="81" y="1"/>
                  </a:moveTo>
                  <a:cubicBezTo>
                    <a:pt x="54" y="54"/>
                    <a:pt x="27" y="108"/>
                    <a:pt x="1" y="135"/>
                  </a:cubicBezTo>
                  <a:lnTo>
                    <a:pt x="1981" y="1285"/>
                  </a:lnTo>
                  <a:lnTo>
                    <a:pt x="2062" y="1125"/>
                  </a:lnTo>
                  <a:lnTo>
                    <a:pt x="8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73" name="Google Shape;3073;p127"/>
            <p:cNvSpPr/>
            <p:nvPr/>
          </p:nvSpPr>
          <p:spPr>
            <a:xfrm>
              <a:off x="2711778" y="921268"/>
              <a:ext cx="287659" cy="329521"/>
            </a:xfrm>
            <a:custGeom>
              <a:rect b="b" l="l" r="r" t="t"/>
              <a:pathLst>
                <a:path extrusionOk="0" h="8218" w="7174">
                  <a:moveTo>
                    <a:pt x="3507" y="0"/>
                  </a:moveTo>
                  <a:lnTo>
                    <a:pt x="3507" y="3961"/>
                  </a:lnTo>
                  <a:lnTo>
                    <a:pt x="81" y="1981"/>
                  </a:lnTo>
                  <a:lnTo>
                    <a:pt x="0" y="2141"/>
                  </a:lnTo>
                  <a:lnTo>
                    <a:pt x="3426" y="4095"/>
                  </a:lnTo>
                  <a:lnTo>
                    <a:pt x="0" y="6076"/>
                  </a:lnTo>
                  <a:lnTo>
                    <a:pt x="81" y="6236"/>
                  </a:lnTo>
                  <a:lnTo>
                    <a:pt x="3507" y="4256"/>
                  </a:lnTo>
                  <a:lnTo>
                    <a:pt x="3507" y="8217"/>
                  </a:lnTo>
                  <a:lnTo>
                    <a:pt x="3667" y="8217"/>
                  </a:lnTo>
                  <a:lnTo>
                    <a:pt x="3667" y="4256"/>
                  </a:lnTo>
                  <a:lnTo>
                    <a:pt x="7093" y="6236"/>
                  </a:lnTo>
                  <a:lnTo>
                    <a:pt x="7173" y="6076"/>
                  </a:lnTo>
                  <a:lnTo>
                    <a:pt x="3774" y="4095"/>
                  </a:lnTo>
                  <a:lnTo>
                    <a:pt x="7173" y="2141"/>
                  </a:lnTo>
                  <a:lnTo>
                    <a:pt x="7093" y="1981"/>
                  </a:lnTo>
                  <a:lnTo>
                    <a:pt x="3667" y="3961"/>
                  </a:lnTo>
                  <a:lnTo>
                    <a:pt x="3667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74" name="Google Shape;3074;p127"/>
            <p:cNvSpPr/>
            <p:nvPr/>
          </p:nvSpPr>
          <p:spPr>
            <a:xfrm>
              <a:off x="3092789" y="921268"/>
              <a:ext cx="288742" cy="328439"/>
            </a:xfrm>
            <a:custGeom>
              <a:rect b="b" l="l" r="r" t="t"/>
              <a:pathLst>
                <a:path extrusionOk="0" h="8191" w="7201">
                  <a:moveTo>
                    <a:pt x="3506" y="0"/>
                  </a:moveTo>
                  <a:lnTo>
                    <a:pt x="3506" y="3961"/>
                  </a:lnTo>
                  <a:lnTo>
                    <a:pt x="80" y="1981"/>
                  </a:lnTo>
                  <a:lnTo>
                    <a:pt x="0" y="2141"/>
                  </a:lnTo>
                  <a:lnTo>
                    <a:pt x="3426" y="4095"/>
                  </a:lnTo>
                  <a:lnTo>
                    <a:pt x="0" y="6076"/>
                  </a:lnTo>
                  <a:lnTo>
                    <a:pt x="80" y="6236"/>
                  </a:lnTo>
                  <a:lnTo>
                    <a:pt x="3506" y="4256"/>
                  </a:lnTo>
                  <a:lnTo>
                    <a:pt x="3506" y="8190"/>
                  </a:lnTo>
                  <a:lnTo>
                    <a:pt x="3694" y="8190"/>
                  </a:lnTo>
                  <a:lnTo>
                    <a:pt x="3694" y="4256"/>
                  </a:lnTo>
                  <a:lnTo>
                    <a:pt x="7093" y="6236"/>
                  </a:lnTo>
                  <a:lnTo>
                    <a:pt x="7200" y="6076"/>
                  </a:lnTo>
                  <a:lnTo>
                    <a:pt x="3774" y="4095"/>
                  </a:lnTo>
                  <a:lnTo>
                    <a:pt x="7200" y="2141"/>
                  </a:lnTo>
                  <a:lnTo>
                    <a:pt x="7093" y="1981"/>
                  </a:lnTo>
                  <a:lnTo>
                    <a:pt x="3694" y="3961"/>
                  </a:lnTo>
                  <a:lnTo>
                    <a:pt x="369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75" name="Google Shape;3075;p127"/>
            <p:cNvSpPr/>
            <p:nvPr/>
          </p:nvSpPr>
          <p:spPr>
            <a:xfrm>
              <a:off x="3474843" y="921268"/>
              <a:ext cx="287659" cy="328439"/>
            </a:xfrm>
            <a:custGeom>
              <a:rect b="b" l="l" r="r" t="t"/>
              <a:pathLst>
                <a:path extrusionOk="0" h="8191" w="7174">
                  <a:moveTo>
                    <a:pt x="3507" y="0"/>
                  </a:moveTo>
                  <a:lnTo>
                    <a:pt x="3480" y="3961"/>
                  </a:lnTo>
                  <a:lnTo>
                    <a:pt x="81" y="1981"/>
                  </a:lnTo>
                  <a:lnTo>
                    <a:pt x="1" y="2141"/>
                  </a:lnTo>
                  <a:lnTo>
                    <a:pt x="3400" y="4095"/>
                  </a:lnTo>
                  <a:lnTo>
                    <a:pt x="1" y="6076"/>
                  </a:lnTo>
                  <a:lnTo>
                    <a:pt x="81" y="6236"/>
                  </a:lnTo>
                  <a:lnTo>
                    <a:pt x="3480" y="4256"/>
                  </a:lnTo>
                  <a:lnTo>
                    <a:pt x="3480" y="8190"/>
                  </a:lnTo>
                  <a:lnTo>
                    <a:pt x="3668" y="8190"/>
                  </a:lnTo>
                  <a:lnTo>
                    <a:pt x="3668" y="4256"/>
                  </a:lnTo>
                  <a:lnTo>
                    <a:pt x="7094" y="6236"/>
                  </a:lnTo>
                  <a:lnTo>
                    <a:pt x="7174" y="6076"/>
                  </a:lnTo>
                  <a:lnTo>
                    <a:pt x="3748" y="4095"/>
                  </a:lnTo>
                  <a:lnTo>
                    <a:pt x="7174" y="2141"/>
                  </a:lnTo>
                  <a:lnTo>
                    <a:pt x="7094" y="1981"/>
                  </a:lnTo>
                  <a:lnTo>
                    <a:pt x="3668" y="3961"/>
                  </a:lnTo>
                  <a:lnTo>
                    <a:pt x="3668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76" name="Google Shape;3076;p127"/>
            <p:cNvSpPr/>
            <p:nvPr/>
          </p:nvSpPr>
          <p:spPr>
            <a:xfrm>
              <a:off x="3855854" y="953467"/>
              <a:ext cx="287659" cy="296240"/>
            </a:xfrm>
            <a:custGeom>
              <a:rect b="b" l="l" r="r" t="t"/>
              <a:pathLst>
                <a:path extrusionOk="0" h="7388" w="7174">
                  <a:moveTo>
                    <a:pt x="3507" y="0"/>
                  </a:moveTo>
                  <a:lnTo>
                    <a:pt x="3507" y="3158"/>
                  </a:lnTo>
                  <a:lnTo>
                    <a:pt x="81" y="1178"/>
                  </a:lnTo>
                  <a:lnTo>
                    <a:pt x="0" y="1312"/>
                  </a:lnTo>
                  <a:lnTo>
                    <a:pt x="3426" y="3292"/>
                  </a:lnTo>
                  <a:lnTo>
                    <a:pt x="0" y="5273"/>
                  </a:lnTo>
                  <a:lnTo>
                    <a:pt x="81" y="5433"/>
                  </a:lnTo>
                  <a:lnTo>
                    <a:pt x="3507" y="3453"/>
                  </a:lnTo>
                  <a:lnTo>
                    <a:pt x="3507" y="7387"/>
                  </a:lnTo>
                  <a:lnTo>
                    <a:pt x="3667" y="7387"/>
                  </a:lnTo>
                  <a:lnTo>
                    <a:pt x="3667" y="3453"/>
                  </a:lnTo>
                  <a:lnTo>
                    <a:pt x="7093" y="5407"/>
                  </a:lnTo>
                  <a:lnTo>
                    <a:pt x="7174" y="5273"/>
                  </a:lnTo>
                  <a:lnTo>
                    <a:pt x="3748" y="3292"/>
                  </a:lnTo>
                  <a:lnTo>
                    <a:pt x="5434" y="2329"/>
                  </a:lnTo>
                  <a:cubicBezTo>
                    <a:pt x="5380" y="2302"/>
                    <a:pt x="5354" y="2248"/>
                    <a:pt x="5327" y="2195"/>
                  </a:cubicBezTo>
                  <a:lnTo>
                    <a:pt x="3667" y="3158"/>
                  </a:lnTo>
                  <a:lnTo>
                    <a:pt x="3667" y="187"/>
                  </a:lnTo>
                  <a:cubicBezTo>
                    <a:pt x="3614" y="134"/>
                    <a:pt x="3560" y="80"/>
                    <a:pt x="350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77" name="Google Shape;3077;p127"/>
            <p:cNvSpPr/>
            <p:nvPr/>
          </p:nvSpPr>
          <p:spPr>
            <a:xfrm>
              <a:off x="2417699" y="1498640"/>
              <a:ext cx="7538" cy="9704"/>
            </a:xfrm>
            <a:custGeom>
              <a:rect b="b" l="l" r="r" t="t"/>
              <a:pathLst>
                <a:path extrusionOk="0" h="242" w="188">
                  <a:moveTo>
                    <a:pt x="1" y="1"/>
                  </a:moveTo>
                  <a:cubicBezTo>
                    <a:pt x="1" y="54"/>
                    <a:pt x="1" y="135"/>
                    <a:pt x="1" y="188"/>
                  </a:cubicBezTo>
                  <a:lnTo>
                    <a:pt x="108" y="242"/>
                  </a:lnTo>
                  <a:lnTo>
                    <a:pt x="188" y="108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78" name="Google Shape;3078;p127"/>
            <p:cNvSpPr/>
            <p:nvPr/>
          </p:nvSpPr>
          <p:spPr>
            <a:xfrm>
              <a:off x="2518586" y="1259335"/>
              <a:ext cx="287659" cy="328439"/>
            </a:xfrm>
            <a:custGeom>
              <a:rect b="b" l="l" r="r" t="t"/>
              <a:pathLst>
                <a:path extrusionOk="0" h="8191" w="7174">
                  <a:moveTo>
                    <a:pt x="3507" y="0"/>
                  </a:moveTo>
                  <a:lnTo>
                    <a:pt x="3507" y="3935"/>
                  </a:lnTo>
                  <a:lnTo>
                    <a:pt x="81" y="1981"/>
                  </a:lnTo>
                  <a:lnTo>
                    <a:pt x="0" y="2115"/>
                  </a:lnTo>
                  <a:lnTo>
                    <a:pt x="3426" y="4095"/>
                  </a:lnTo>
                  <a:lnTo>
                    <a:pt x="0" y="6076"/>
                  </a:lnTo>
                  <a:lnTo>
                    <a:pt x="81" y="6210"/>
                  </a:lnTo>
                  <a:lnTo>
                    <a:pt x="3507" y="4229"/>
                  </a:lnTo>
                  <a:lnTo>
                    <a:pt x="3507" y="8191"/>
                  </a:lnTo>
                  <a:lnTo>
                    <a:pt x="3667" y="8191"/>
                  </a:lnTo>
                  <a:lnTo>
                    <a:pt x="3667" y="4229"/>
                  </a:lnTo>
                  <a:lnTo>
                    <a:pt x="7093" y="6210"/>
                  </a:lnTo>
                  <a:lnTo>
                    <a:pt x="7174" y="6076"/>
                  </a:lnTo>
                  <a:lnTo>
                    <a:pt x="3748" y="4095"/>
                  </a:lnTo>
                  <a:lnTo>
                    <a:pt x="7174" y="2115"/>
                  </a:lnTo>
                  <a:lnTo>
                    <a:pt x="7093" y="1981"/>
                  </a:lnTo>
                  <a:lnTo>
                    <a:pt x="3667" y="3935"/>
                  </a:lnTo>
                  <a:lnTo>
                    <a:pt x="3667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79" name="Google Shape;3079;p127"/>
            <p:cNvSpPr/>
            <p:nvPr/>
          </p:nvSpPr>
          <p:spPr>
            <a:xfrm>
              <a:off x="2899597" y="1259335"/>
              <a:ext cx="287659" cy="328439"/>
            </a:xfrm>
            <a:custGeom>
              <a:rect b="b" l="l" r="r" t="t"/>
              <a:pathLst>
                <a:path extrusionOk="0" h="8191" w="7174">
                  <a:moveTo>
                    <a:pt x="3507" y="0"/>
                  </a:moveTo>
                  <a:lnTo>
                    <a:pt x="3507" y="3935"/>
                  </a:lnTo>
                  <a:lnTo>
                    <a:pt x="81" y="1954"/>
                  </a:lnTo>
                  <a:lnTo>
                    <a:pt x="0" y="2115"/>
                  </a:lnTo>
                  <a:lnTo>
                    <a:pt x="3426" y="4095"/>
                  </a:lnTo>
                  <a:lnTo>
                    <a:pt x="0" y="6049"/>
                  </a:lnTo>
                  <a:lnTo>
                    <a:pt x="81" y="6210"/>
                  </a:lnTo>
                  <a:lnTo>
                    <a:pt x="3507" y="4229"/>
                  </a:lnTo>
                  <a:lnTo>
                    <a:pt x="3507" y="8191"/>
                  </a:lnTo>
                  <a:lnTo>
                    <a:pt x="3667" y="8191"/>
                  </a:lnTo>
                  <a:lnTo>
                    <a:pt x="3667" y="4229"/>
                  </a:lnTo>
                  <a:lnTo>
                    <a:pt x="7093" y="6210"/>
                  </a:lnTo>
                  <a:lnTo>
                    <a:pt x="7173" y="6049"/>
                  </a:lnTo>
                  <a:lnTo>
                    <a:pt x="3774" y="4095"/>
                  </a:lnTo>
                  <a:lnTo>
                    <a:pt x="7173" y="2115"/>
                  </a:lnTo>
                  <a:lnTo>
                    <a:pt x="7093" y="1954"/>
                  </a:lnTo>
                  <a:lnTo>
                    <a:pt x="3667" y="3935"/>
                  </a:lnTo>
                  <a:lnTo>
                    <a:pt x="369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80" name="Google Shape;3080;p127"/>
            <p:cNvSpPr/>
            <p:nvPr/>
          </p:nvSpPr>
          <p:spPr>
            <a:xfrm>
              <a:off x="3280608" y="1259335"/>
              <a:ext cx="288742" cy="328439"/>
            </a:xfrm>
            <a:custGeom>
              <a:rect b="b" l="l" r="r" t="t"/>
              <a:pathLst>
                <a:path extrusionOk="0" h="8191" w="7201">
                  <a:moveTo>
                    <a:pt x="3506" y="0"/>
                  </a:moveTo>
                  <a:lnTo>
                    <a:pt x="3506" y="3935"/>
                  </a:lnTo>
                  <a:lnTo>
                    <a:pt x="107" y="1954"/>
                  </a:lnTo>
                  <a:lnTo>
                    <a:pt x="0" y="2115"/>
                  </a:lnTo>
                  <a:lnTo>
                    <a:pt x="3426" y="4095"/>
                  </a:lnTo>
                  <a:lnTo>
                    <a:pt x="0" y="6049"/>
                  </a:lnTo>
                  <a:lnTo>
                    <a:pt x="107" y="6210"/>
                  </a:lnTo>
                  <a:lnTo>
                    <a:pt x="3506" y="4229"/>
                  </a:lnTo>
                  <a:lnTo>
                    <a:pt x="3506" y="8191"/>
                  </a:lnTo>
                  <a:lnTo>
                    <a:pt x="3694" y="8191"/>
                  </a:lnTo>
                  <a:lnTo>
                    <a:pt x="3694" y="4229"/>
                  </a:lnTo>
                  <a:lnTo>
                    <a:pt x="7093" y="6210"/>
                  </a:lnTo>
                  <a:lnTo>
                    <a:pt x="7200" y="6049"/>
                  </a:lnTo>
                  <a:lnTo>
                    <a:pt x="3774" y="4095"/>
                  </a:lnTo>
                  <a:lnTo>
                    <a:pt x="7200" y="2115"/>
                  </a:lnTo>
                  <a:lnTo>
                    <a:pt x="7120" y="1954"/>
                  </a:lnTo>
                  <a:lnTo>
                    <a:pt x="3694" y="3935"/>
                  </a:lnTo>
                  <a:lnTo>
                    <a:pt x="369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81" name="Google Shape;3081;p127"/>
            <p:cNvSpPr/>
            <p:nvPr/>
          </p:nvSpPr>
          <p:spPr>
            <a:xfrm>
              <a:off x="3662662" y="1258252"/>
              <a:ext cx="287659" cy="329521"/>
            </a:xfrm>
            <a:custGeom>
              <a:rect b="b" l="l" r="r" t="t"/>
              <a:pathLst>
                <a:path extrusionOk="0" h="8218" w="7174">
                  <a:moveTo>
                    <a:pt x="3507" y="0"/>
                  </a:moveTo>
                  <a:lnTo>
                    <a:pt x="3507" y="3962"/>
                  </a:lnTo>
                  <a:lnTo>
                    <a:pt x="81" y="1981"/>
                  </a:lnTo>
                  <a:lnTo>
                    <a:pt x="1" y="2142"/>
                  </a:lnTo>
                  <a:lnTo>
                    <a:pt x="3400" y="4122"/>
                  </a:lnTo>
                  <a:lnTo>
                    <a:pt x="1" y="6076"/>
                  </a:lnTo>
                  <a:lnTo>
                    <a:pt x="81" y="6237"/>
                  </a:lnTo>
                  <a:lnTo>
                    <a:pt x="3507" y="4256"/>
                  </a:lnTo>
                  <a:lnTo>
                    <a:pt x="3507" y="8218"/>
                  </a:lnTo>
                  <a:lnTo>
                    <a:pt x="3668" y="8218"/>
                  </a:lnTo>
                  <a:lnTo>
                    <a:pt x="3668" y="4256"/>
                  </a:lnTo>
                  <a:lnTo>
                    <a:pt x="7094" y="6237"/>
                  </a:lnTo>
                  <a:lnTo>
                    <a:pt x="7174" y="6076"/>
                  </a:lnTo>
                  <a:lnTo>
                    <a:pt x="3748" y="4122"/>
                  </a:lnTo>
                  <a:lnTo>
                    <a:pt x="7174" y="2142"/>
                  </a:lnTo>
                  <a:lnTo>
                    <a:pt x="7094" y="1981"/>
                  </a:lnTo>
                  <a:lnTo>
                    <a:pt x="3668" y="3962"/>
                  </a:lnTo>
                  <a:lnTo>
                    <a:pt x="3668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82" name="Google Shape;3082;p127"/>
            <p:cNvSpPr/>
            <p:nvPr/>
          </p:nvSpPr>
          <p:spPr>
            <a:xfrm>
              <a:off x="4043673" y="1258252"/>
              <a:ext cx="193230" cy="329521"/>
            </a:xfrm>
            <a:custGeom>
              <a:rect b="b" l="l" r="r" t="t"/>
              <a:pathLst>
                <a:path extrusionOk="0" h="8218" w="4819">
                  <a:moveTo>
                    <a:pt x="3507" y="0"/>
                  </a:moveTo>
                  <a:lnTo>
                    <a:pt x="3507" y="3962"/>
                  </a:lnTo>
                  <a:lnTo>
                    <a:pt x="81" y="1981"/>
                  </a:lnTo>
                  <a:lnTo>
                    <a:pt x="0" y="2142"/>
                  </a:lnTo>
                  <a:lnTo>
                    <a:pt x="3426" y="4096"/>
                  </a:lnTo>
                  <a:lnTo>
                    <a:pt x="0" y="6076"/>
                  </a:lnTo>
                  <a:lnTo>
                    <a:pt x="81" y="6237"/>
                  </a:lnTo>
                  <a:lnTo>
                    <a:pt x="3507" y="4256"/>
                  </a:lnTo>
                  <a:lnTo>
                    <a:pt x="3507" y="8218"/>
                  </a:lnTo>
                  <a:lnTo>
                    <a:pt x="3667" y="8218"/>
                  </a:lnTo>
                  <a:lnTo>
                    <a:pt x="3667" y="4256"/>
                  </a:lnTo>
                  <a:lnTo>
                    <a:pt x="4818" y="4925"/>
                  </a:lnTo>
                  <a:cubicBezTo>
                    <a:pt x="4818" y="4845"/>
                    <a:pt x="4818" y="4765"/>
                    <a:pt x="4792" y="4711"/>
                  </a:cubicBezTo>
                  <a:lnTo>
                    <a:pt x="3774" y="4096"/>
                  </a:lnTo>
                  <a:lnTo>
                    <a:pt x="4604" y="3614"/>
                  </a:lnTo>
                  <a:cubicBezTo>
                    <a:pt x="4604" y="3560"/>
                    <a:pt x="4577" y="3507"/>
                    <a:pt x="4577" y="3453"/>
                  </a:cubicBezTo>
                  <a:lnTo>
                    <a:pt x="3667" y="3962"/>
                  </a:lnTo>
                  <a:lnTo>
                    <a:pt x="3667" y="295"/>
                  </a:lnTo>
                  <a:cubicBezTo>
                    <a:pt x="3641" y="188"/>
                    <a:pt x="3614" y="108"/>
                    <a:pt x="358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83" name="Google Shape;3083;p127"/>
            <p:cNvSpPr/>
            <p:nvPr/>
          </p:nvSpPr>
          <p:spPr>
            <a:xfrm>
              <a:off x="2423072" y="1578074"/>
              <a:ext cx="195355" cy="328439"/>
            </a:xfrm>
            <a:custGeom>
              <a:rect b="b" l="l" r="r" t="t"/>
              <a:pathLst>
                <a:path extrusionOk="0" h="8191" w="4872">
                  <a:moveTo>
                    <a:pt x="1205" y="1"/>
                  </a:moveTo>
                  <a:lnTo>
                    <a:pt x="1205" y="3935"/>
                  </a:lnTo>
                  <a:lnTo>
                    <a:pt x="0" y="3266"/>
                  </a:lnTo>
                  <a:lnTo>
                    <a:pt x="0" y="3266"/>
                  </a:lnTo>
                  <a:cubicBezTo>
                    <a:pt x="0" y="3320"/>
                    <a:pt x="27" y="3400"/>
                    <a:pt x="27" y="3480"/>
                  </a:cubicBezTo>
                  <a:lnTo>
                    <a:pt x="1098" y="4096"/>
                  </a:lnTo>
                  <a:lnTo>
                    <a:pt x="214" y="4604"/>
                  </a:lnTo>
                  <a:cubicBezTo>
                    <a:pt x="241" y="4658"/>
                    <a:pt x="241" y="4738"/>
                    <a:pt x="268" y="4792"/>
                  </a:cubicBezTo>
                  <a:lnTo>
                    <a:pt x="1205" y="4256"/>
                  </a:lnTo>
                  <a:lnTo>
                    <a:pt x="1205" y="8030"/>
                  </a:lnTo>
                  <a:cubicBezTo>
                    <a:pt x="1205" y="8084"/>
                    <a:pt x="1232" y="8137"/>
                    <a:pt x="1258" y="8191"/>
                  </a:cubicBezTo>
                  <a:lnTo>
                    <a:pt x="1365" y="8191"/>
                  </a:lnTo>
                  <a:lnTo>
                    <a:pt x="1365" y="4256"/>
                  </a:lnTo>
                  <a:lnTo>
                    <a:pt x="4791" y="6210"/>
                  </a:lnTo>
                  <a:lnTo>
                    <a:pt x="4872" y="6076"/>
                  </a:lnTo>
                  <a:lnTo>
                    <a:pt x="1446" y="4096"/>
                  </a:lnTo>
                  <a:lnTo>
                    <a:pt x="4872" y="2115"/>
                  </a:lnTo>
                  <a:lnTo>
                    <a:pt x="4791" y="1981"/>
                  </a:lnTo>
                  <a:lnTo>
                    <a:pt x="1365" y="3935"/>
                  </a:lnTo>
                  <a:lnTo>
                    <a:pt x="136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84" name="Google Shape;3084;p127"/>
            <p:cNvSpPr/>
            <p:nvPr/>
          </p:nvSpPr>
          <p:spPr>
            <a:xfrm>
              <a:off x="2711778" y="1578074"/>
              <a:ext cx="287659" cy="328439"/>
            </a:xfrm>
            <a:custGeom>
              <a:rect b="b" l="l" r="r" t="t"/>
              <a:pathLst>
                <a:path extrusionOk="0" h="8191" w="7174">
                  <a:moveTo>
                    <a:pt x="3507" y="1"/>
                  </a:moveTo>
                  <a:lnTo>
                    <a:pt x="3507" y="3935"/>
                  </a:lnTo>
                  <a:lnTo>
                    <a:pt x="81" y="1981"/>
                  </a:lnTo>
                  <a:lnTo>
                    <a:pt x="0" y="2115"/>
                  </a:lnTo>
                  <a:lnTo>
                    <a:pt x="3426" y="4096"/>
                  </a:lnTo>
                  <a:lnTo>
                    <a:pt x="0" y="6076"/>
                  </a:lnTo>
                  <a:lnTo>
                    <a:pt x="81" y="6210"/>
                  </a:lnTo>
                  <a:lnTo>
                    <a:pt x="3507" y="4256"/>
                  </a:lnTo>
                  <a:lnTo>
                    <a:pt x="3507" y="8191"/>
                  </a:lnTo>
                  <a:lnTo>
                    <a:pt x="3667" y="8191"/>
                  </a:lnTo>
                  <a:lnTo>
                    <a:pt x="3667" y="4256"/>
                  </a:lnTo>
                  <a:lnTo>
                    <a:pt x="7093" y="6210"/>
                  </a:lnTo>
                  <a:lnTo>
                    <a:pt x="7173" y="6076"/>
                  </a:lnTo>
                  <a:lnTo>
                    <a:pt x="3774" y="4096"/>
                  </a:lnTo>
                  <a:lnTo>
                    <a:pt x="7173" y="2115"/>
                  </a:lnTo>
                  <a:lnTo>
                    <a:pt x="7093" y="1981"/>
                  </a:lnTo>
                  <a:lnTo>
                    <a:pt x="3667" y="3935"/>
                  </a:lnTo>
                  <a:lnTo>
                    <a:pt x="3667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85" name="Google Shape;3085;p127"/>
            <p:cNvSpPr/>
            <p:nvPr/>
          </p:nvSpPr>
          <p:spPr>
            <a:xfrm>
              <a:off x="3092789" y="1578074"/>
              <a:ext cx="288742" cy="328439"/>
            </a:xfrm>
            <a:custGeom>
              <a:rect b="b" l="l" r="r" t="t"/>
              <a:pathLst>
                <a:path extrusionOk="0" h="8191" w="7201">
                  <a:moveTo>
                    <a:pt x="3506" y="1"/>
                  </a:moveTo>
                  <a:lnTo>
                    <a:pt x="3506" y="3935"/>
                  </a:lnTo>
                  <a:lnTo>
                    <a:pt x="80" y="1981"/>
                  </a:lnTo>
                  <a:lnTo>
                    <a:pt x="0" y="2115"/>
                  </a:lnTo>
                  <a:lnTo>
                    <a:pt x="3426" y="4096"/>
                  </a:lnTo>
                  <a:lnTo>
                    <a:pt x="0" y="6076"/>
                  </a:lnTo>
                  <a:lnTo>
                    <a:pt x="80" y="6210"/>
                  </a:lnTo>
                  <a:lnTo>
                    <a:pt x="3506" y="4230"/>
                  </a:lnTo>
                  <a:lnTo>
                    <a:pt x="3506" y="8191"/>
                  </a:lnTo>
                  <a:lnTo>
                    <a:pt x="3694" y="8191"/>
                  </a:lnTo>
                  <a:lnTo>
                    <a:pt x="3694" y="4230"/>
                  </a:lnTo>
                  <a:lnTo>
                    <a:pt x="7093" y="6210"/>
                  </a:lnTo>
                  <a:lnTo>
                    <a:pt x="7200" y="6076"/>
                  </a:lnTo>
                  <a:lnTo>
                    <a:pt x="3774" y="4096"/>
                  </a:lnTo>
                  <a:lnTo>
                    <a:pt x="7200" y="2115"/>
                  </a:lnTo>
                  <a:lnTo>
                    <a:pt x="7093" y="1981"/>
                  </a:lnTo>
                  <a:lnTo>
                    <a:pt x="3694" y="3935"/>
                  </a:lnTo>
                  <a:lnTo>
                    <a:pt x="3694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86" name="Google Shape;3086;p127"/>
            <p:cNvSpPr/>
            <p:nvPr/>
          </p:nvSpPr>
          <p:spPr>
            <a:xfrm>
              <a:off x="3474843" y="1578074"/>
              <a:ext cx="287659" cy="328439"/>
            </a:xfrm>
            <a:custGeom>
              <a:rect b="b" l="l" r="r" t="t"/>
              <a:pathLst>
                <a:path extrusionOk="0" h="8191" w="7174">
                  <a:moveTo>
                    <a:pt x="3507" y="1"/>
                  </a:moveTo>
                  <a:lnTo>
                    <a:pt x="3507" y="3935"/>
                  </a:lnTo>
                  <a:lnTo>
                    <a:pt x="81" y="1955"/>
                  </a:lnTo>
                  <a:lnTo>
                    <a:pt x="1" y="2115"/>
                  </a:lnTo>
                  <a:lnTo>
                    <a:pt x="3400" y="4096"/>
                  </a:lnTo>
                  <a:lnTo>
                    <a:pt x="1" y="6050"/>
                  </a:lnTo>
                  <a:lnTo>
                    <a:pt x="81" y="6210"/>
                  </a:lnTo>
                  <a:lnTo>
                    <a:pt x="3507" y="4230"/>
                  </a:lnTo>
                  <a:lnTo>
                    <a:pt x="3480" y="8191"/>
                  </a:lnTo>
                  <a:lnTo>
                    <a:pt x="3668" y="8191"/>
                  </a:lnTo>
                  <a:lnTo>
                    <a:pt x="3668" y="4230"/>
                  </a:lnTo>
                  <a:lnTo>
                    <a:pt x="7094" y="6210"/>
                  </a:lnTo>
                  <a:lnTo>
                    <a:pt x="7174" y="6050"/>
                  </a:lnTo>
                  <a:lnTo>
                    <a:pt x="3748" y="4096"/>
                  </a:lnTo>
                  <a:lnTo>
                    <a:pt x="7174" y="2115"/>
                  </a:lnTo>
                  <a:lnTo>
                    <a:pt x="7094" y="1955"/>
                  </a:lnTo>
                  <a:lnTo>
                    <a:pt x="3668" y="3935"/>
                  </a:lnTo>
                  <a:lnTo>
                    <a:pt x="3668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87" name="Google Shape;3087;p127"/>
            <p:cNvSpPr/>
            <p:nvPr/>
          </p:nvSpPr>
          <p:spPr>
            <a:xfrm>
              <a:off x="3855854" y="1578074"/>
              <a:ext cx="287659" cy="328439"/>
            </a:xfrm>
            <a:custGeom>
              <a:rect b="b" l="l" r="r" t="t"/>
              <a:pathLst>
                <a:path extrusionOk="0" h="8191" w="7174">
                  <a:moveTo>
                    <a:pt x="3507" y="1"/>
                  </a:moveTo>
                  <a:lnTo>
                    <a:pt x="3507" y="3935"/>
                  </a:lnTo>
                  <a:lnTo>
                    <a:pt x="81" y="1955"/>
                  </a:lnTo>
                  <a:lnTo>
                    <a:pt x="0" y="2115"/>
                  </a:lnTo>
                  <a:lnTo>
                    <a:pt x="3426" y="4096"/>
                  </a:lnTo>
                  <a:lnTo>
                    <a:pt x="0" y="6050"/>
                  </a:lnTo>
                  <a:lnTo>
                    <a:pt x="81" y="6210"/>
                  </a:lnTo>
                  <a:lnTo>
                    <a:pt x="3507" y="4230"/>
                  </a:lnTo>
                  <a:lnTo>
                    <a:pt x="3507" y="8191"/>
                  </a:lnTo>
                  <a:lnTo>
                    <a:pt x="3667" y="8191"/>
                  </a:lnTo>
                  <a:lnTo>
                    <a:pt x="3667" y="4230"/>
                  </a:lnTo>
                  <a:lnTo>
                    <a:pt x="7093" y="6210"/>
                  </a:lnTo>
                  <a:lnTo>
                    <a:pt x="7174" y="6050"/>
                  </a:lnTo>
                  <a:lnTo>
                    <a:pt x="3748" y="4096"/>
                  </a:lnTo>
                  <a:lnTo>
                    <a:pt x="7174" y="2115"/>
                  </a:lnTo>
                  <a:lnTo>
                    <a:pt x="7093" y="1955"/>
                  </a:lnTo>
                  <a:lnTo>
                    <a:pt x="3667" y="3935"/>
                  </a:lnTo>
                  <a:lnTo>
                    <a:pt x="3667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88" name="Google Shape;3088;p127"/>
            <p:cNvSpPr/>
            <p:nvPr/>
          </p:nvSpPr>
          <p:spPr>
            <a:xfrm>
              <a:off x="2518586" y="1919388"/>
              <a:ext cx="287659" cy="293033"/>
            </a:xfrm>
            <a:custGeom>
              <a:rect b="b" l="l" r="r" t="t"/>
              <a:pathLst>
                <a:path extrusionOk="0" h="7308" w="7174">
                  <a:moveTo>
                    <a:pt x="3507" y="0"/>
                  </a:moveTo>
                  <a:lnTo>
                    <a:pt x="3507" y="3961"/>
                  </a:lnTo>
                  <a:lnTo>
                    <a:pt x="81" y="1981"/>
                  </a:lnTo>
                  <a:lnTo>
                    <a:pt x="0" y="2141"/>
                  </a:lnTo>
                  <a:lnTo>
                    <a:pt x="3426" y="4095"/>
                  </a:lnTo>
                  <a:lnTo>
                    <a:pt x="1767" y="5059"/>
                  </a:lnTo>
                  <a:cubicBezTo>
                    <a:pt x="1821" y="5086"/>
                    <a:pt x="1847" y="5139"/>
                    <a:pt x="1874" y="5193"/>
                  </a:cubicBezTo>
                  <a:lnTo>
                    <a:pt x="3507" y="4256"/>
                  </a:lnTo>
                  <a:lnTo>
                    <a:pt x="3507" y="7120"/>
                  </a:lnTo>
                  <a:cubicBezTo>
                    <a:pt x="3560" y="7200"/>
                    <a:pt x="3614" y="7254"/>
                    <a:pt x="3667" y="7307"/>
                  </a:cubicBezTo>
                  <a:lnTo>
                    <a:pt x="3667" y="4256"/>
                  </a:lnTo>
                  <a:lnTo>
                    <a:pt x="7093" y="6236"/>
                  </a:lnTo>
                  <a:lnTo>
                    <a:pt x="7174" y="6076"/>
                  </a:lnTo>
                  <a:lnTo>
                    <a:pt x="3748" y="4095"/>
                  </a:lnTo>
                  <a:lnTo>
                    <a:pt x="7174" y="2141"/>
                  </a:lnTo>
                  <a:lnTo>
                    <a:pt x="7093" y="1981"/>
                  </a:lnTo>
                  <a:lnTo>
                    <a:pt x="3667" y="3961"/>
                  </a:lnTo>
                  <a:lnTo>
                    <a:pt x="3667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89" name="Google Shape;3089;p127"/>
            <p:cNvSpPr/>
            <p:nvPr/>
          </p:nvSpPr>
          <p:spPr>
            <a:xfrm>
              <a:off x="2899597" y="1919388"/>
              <a:ext cx="287659" cy="328439"/>
            </a:xfrm>
            <a:custGeom>
              <a:rect b="b" l="l" r="r" t="t"/>
              <a:pathLst>
                <a:path extrusionOk="0" h="8191" w="7174">
                  <a:moveTo>
                    <a:pt x="3507" y="0"/>
                  </a:moveTo>
                  <a:lnTo>
                    <a:pt x="3507" y="3961"/>
                  </a:lnTo>
                  <a:lnTo>
                    <a:pt x="81" y="1981"/>
                  </a:lnTo>
                  <a:lnTo>
                    <a:pt x="0" y="2141"/>
                  </a:lnTo>
                  <a:lnTo>
                    <a:pt x="3426" y="4095"/>
                  </a:lnTo>
                  <a:lnTo>
                    <a:pt x="0" y="6076"/>
                  </a:lnTo>
                  <a:lnTo>
                    <a:pt x="81" y="6236"/>
                  </a:lnTo>
                  <a:lnTo>
                    <a:pt x="3507" y="4256"/>
                  </a:lnTo>
                  <a:lnTo>
                    <a:pt x="3507" y="8190"/>
                  </a:lnTo>
                  <a:lnTo>
                    <a:pt x="3667" y="8190"/>
                  </a:lnTo>
                  <a:lnTo>
                    <a:pt x="3667" y="4256"/>
                  </a:lnTo>
                  <a:lnTo>
                    <a:pt x="7093" y="6236"/>
                  </a:lnTo>
                  <a:lnTo>
                    <a:pt x="7173" y="6076"/>
                  </a:lnTo>
                  <a:lnTo>
                    <a:pt x="3774" y="4095"/>
                  </a:lnTo>
                  <a:lnTo>
                    <a:pt x="7173" y="2141"/>
                  </a:lnTo>
                  <a:lnTo>
                    <a:pt x="7093" y="1981"/>
                  </a:lnTo>
                  <a:lnTo>
                    <a:pt x="3667" y="3961"/>
                  </a:lnTo>
                  <a:lnTo>
                    <a:pt x="3667" y="3961"/>
                  </a:lnTo>
                  <a:lnTo>
                    <a:pt x="369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90" name="Google Shape;3090;p127"/>
            <p:cNvSpPr/>
            <p:nvPr/>
          </p:nvSpPr>
          <p:spPr>
            <a:xfrm>
              <a:off x="3280608" y="1919388"/>
              <a:ext cx="288742" cy="328439"/>
            </a:xfrm>
            <a:custGeom>
              <a:rect b="b" l="l" r="r" t="t"/>
              <a:pathLst>
                <a:path extrusionOk="0" h="8191" w="7201">
                  <a:moveTo>
                    <a:pt x="3506" y="0"/>
                  </a:moveTo>
                  <a:lnTo>
                    <a:pt x="3506" y="3961"/>
                  </a:lnTo>
                  <a:lnTo>
                    <a:pt x="107" y="1981"/>
                  </a:lnTo>
                  <a:lnTo>
                    <a:pt x="0" y="2115"/>
                  </a:lnTo>
                  <a:lnTo>
                    <a:pt x="3426" y="4095"/>
                  </a:lnTo>
                  <a:lnTo>
                    <a:pt x="0" y="6076"/>
                  </a:lnTo>
                  <a:lnTo>
                    <a:pt x="107" y="6236"/>
                  </a:lnTo>
                  <a:lnTo>
                    <a:pt x="3506" y="4256"/>
                  </a:lnTo>
                  <a:lnTo>
                    <a:pt x="3506" y="8190"/>
                  </a:lnTo>
                  <a:lnTo>
                    <a:pt x="3694" y="8190"/>
                  </a:lnTo>
                  <a:lnTo>
                    <a:pt x="3694" y="4256"/>
                  </a:lnTo>
                  <a:lnTo>
                    <a:pt x="7093" y="6236"/>
                  </a:lnTo>
                  <a:lnTo>
                    <a:pt x="7200" y="6076"/>
                  </a:lnTo>
                  <a:lnTo>
                    <a:pt x="3774" y="4095"/>
                  </a:lnTo>
                  <a:lnTo>
                    <a:pt x="7200" y="2115"/>
                  </a:lnTo>
                  <a:lnTo>
                    <a:pt x="7120" y="1981"/>
                  </a:lnTo>
                  <a:lnTo>
                    <a:pt x="3694" y="3961"/>
                  </a:lnTo>
                  <a:lnTo>
                    <a:pt x="369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91" name="Google Shape;3091;p127"/>
            <p:cNvSpPr/>
            <p:nvPr/>
          </p:nvSpPr>
          <p:spPr>
            <a:xfrm>
              <a:off x="3662662" y="1919388"/>
              <a:ext cx="287659" cy="328439"/>
            </a:xfrm>
            <a:custGeom>
              <a:rect b="b" l="l" r="r" t="t"/>
              <a:pathLst>
                <a:path extrusionOk="0" h="8191" w="7174">
                  <a:moveTo>
                    <a:pt x="3507" y="0"/>
                  </a:moveTo>
                  <a:lnTo>
                    <a:pt x="3507" y="3961"/>
                  </a:lnTo>
                  <a:lnTo>
                    <a:pt x="81" y="1981"/>
                  </a:lnTo>
                  <a:lnTo>
                    <a:pt x="1" y="2115"/>
                  </a:lnTo>
                  <a:lnTo>
                    <a:pt x="3400" y="4095"/>
                  </a:lnTo>
                  <a:lnTo>
                    <a:pt x="1" y="6076"/>
                  </a:lnTo>
                  <a:lnTo>
                    <a:pt x="81" y="6210"/>
                  </a:lnTo>
                  <a:lnTo>
                    <a:pt x="3507" y="4256"/>
                  </a:lnTo>
                  <a:lnTo>
                    <a:pt x="3507" y="8190"/>
                  </a:lnTo>
                  <a:lnTo>
                    <a:pt x="3668" y="8190"/>
                  </a:lnTo>
                  <a:lnTo>
                    <a:pt x="3668" y="4256"/>
                  </a:lnTo>
                  <a:lnTo>
                    <a:pt x="7094" y="6210"/>
                  </a:lnTo>
                  <a:lnTo>
                    <a:pt x="7174" y="6076"/>
                  </a:lnTo>
                  <a:lnTo>
                    <a:pt x="3748" y="4095"/>
                  </a:lnTo>
                  <a:lnTo>
                    <a:pt x="7174" y="2115"/>
                  </a:lnTo>
                  <a:lnTo>
                    <a:pt x="7094" y="1981"/>
                  </a:lnTo>
                  <a:lnTo>
                    <a:pt x="3668" y="3961"/>
                  </a:lnTo>
                  <a:lnTo>
                    <a:pt x="3668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92" name="Google Shape;3092;p127"/>
            <p:cNvSpPr/>
            <p:nvPr/>
          </p:nvSpPr>
          <p:spPr>
            <a:xfrm>
              <a:off x="4043673" y="1998782"/>
              <a:ext cx="78391" cy="49400"/>
            </a:xfrm>
            <a:custGeom>
              <a:rect b="b" l="l" r="r" t="t"/>
              <a:pathLst>
                <a:path extrusionOk="0" h="1232" w="1955">
                  <a:moveTo>
                    <a:pt x="81" y="1"/>
                  </a:moveTo>
                  <a:lnTo>
                    <a:pt x="0" y="135"/>
                  </a:lnTo>
                  <a:lnTo>
                    <a:pt x="1874" y="1232"/>
                  </a:lnTo>
                  <a:cubicBezTo>
                    <a:pt x="1901" y="1178"/>
                    <a:pt x="1928" y="1125"/>
                    <a:pt x="1954" y="1071"/>
                  </a:cubicBezTo>
                  <a:lnTo>
                    <a:pt x="8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93" name="Google Shape;3093;p127"/>
            <p:cNvSpPr/>
            <p:nvPr/>
          </p:nvSpPr>
          <p:spPr>
            <a:xfrm>
              <a:off x="2884560" y="2317561"/>
              <a:ext cx="114879" cy="68727"/>
            </a:xfrm>
            <a:custGeom>
              <a:rect b="b" l="l" r="r" t="t"/>
              <a:pathLst>
                <a:path extrusionOk="0" h="1714" w="2865">
                  <a:moveTo>
                    <a:pt x="2784" y="0"/>
                  </a:moveTo>
                  <a:lnTo>
                    <a:pt x="1" y="1606"/>
                  </a:lnTo>
                  <a:cubicBezTo>
                    <a:pt x="54" y="1660"/>
                    <a:pt x="108" y="1686"/>
                    <a:pt x="161" y="1713"/>
                  </a:cubicBezTo>
                  <a:lnTo>
                    <a:pt x="2864" y="161"/>
                  </a:lnTo>
                  <a:lnTo>
                    <a:pt x="278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94" name="Google Shape;3094;p127"/>
            <p:cNvSpPr/>
            <p:nvPr/>
          </p:nvSpPr>
          <p:spPr>
            <a:xfrm>
              <a:off x="2852362" y="2238127"/>
              <a:ext cx="6496" cy="129916"/>
            </a:xfrm>
            <a:custGeom>
              <a:rect b="b" l="l" r="r" t="t"/>
              <a:pathLst>
                <a:path extrusionOk="0" h="3240" w="162">
                  <a:moveTo>
                    <a:pt x="1" y="0"/>
                  </a:moveTo>
                  <a:lnTo>
                    <a:pt x="1" y="3132"/>
                  </a:lnTo>
                  <a:cubicBezTo>
                    <a:pt x="54" y="3159"/>
                    <a:pt x="108" y="3212"/>
                    <a:pt x="161" y="3239"/>
                  </a:cubicBezTo>
                  <a:lnTo>
                    <a:pt x="16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95" name="Google Shape;3095;p127"/>
            <p:cNvSpPr/>
            <p:nvPr/>
          </p:nvSpPr>
          <p:spPr>
            <a:xfrm>
              <a:off x="3092789" y="2238127"/>
              <a:ext cx="288742" cy="255461"/>
            </a:xfrm>
            <a:custGeom>
              <a:rect b="b" l="l" r="r" t="t"/>
              <a:pathLst>
                <a:path extrusionOk="0" h="6371" w="7201">
                  <a:moveTo>
                    <a:pt x="3506" y="0"/>
                  </a:moveTo>
                  <a:lnTo>
                    <a:pt x="3506" y="3962"/>
                  </a:lnTo>
                  <a:lnTo>
                    <a:pt x="80" y="1981"/>
                  </a:lnTo>
                  <a:lnTo>
                    <a:pt x="0" y="2142"/>
                  </a:lnTo>
                  <a:lnTo>
                    <a:pt x="3426" y="4096"/>
                  </a:lnTo>
                  <a:lnTo>
                    <a:pt x="455" y="5835"/>
                  </a:lnTo>
                  <a:cubicBezTo>
                    <a:pt x="535" y="5835"/>
                    <a:pt x="616" y="5862"/>
                    <a:pt x="696" y="5889"/>
                  </a:cubicBezTo>
                  <a:lnTo>
                    <a:pt x="3506" y="4256"/>
                  </a:lnTo>
                  <a:lnTo>
                    <a:pt x="3506" y="6371"/>
                  </a:lnTo>
                  <a:lnTo>
                    <a:pt x="3694" y="6371"/>
                  </a:lnTo>
                  <a:lnTo>
                    <a:pt x="3694" y="4256"/>
                  </a:lnTo>
                  <a:lnTo>
                    <a:pt x="7093" y="6237"/>
                  </a:lnTo>
                  <a:lnTo>
                    <a:pt x="7200" y="6076"/>
                  </a:lnTo>
                  <a:lnTo>
                    <a:pt x="3774" y="4096"/>
                  </a:lnTo>
                  <a:lnTo>
                    <a:pt x="7200" y="2142"/>
                  </a:lnTo>
                  <a:lnTo>
                    <a:pt x="7093" y="1981"/>
                  </a:lnTo>
                  <a:lnTo>
                    <a:pt x="3694" y="3962"/>
                  </a:lnTo>
                  <a:lnTo>
                    <a:pt x="369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96" name="Google Shape;3096;p127"/>
            <p:cNvSpPr/>
            <p:nvPr/>
          </p:nvSpPr>
          <p:spPr>
            <a:xfrm>
              <a:off x="3474843" y="2238127"/>
              <a:ext cx="287659" cy="247963"/>
            </a:xfrm>
            <a:custGeom>
              <a:rect b="b" l="l" r="r" t="t"/>
              <a:pathLst>
                <a:path extrusionOk="0" h="6184" w="7174">
                  <a:moveTo>
                    <a:pt x="3507" y="0"/>
                  </a:moveTo>
                  <a:lnTo>
                    <a:pt x="3480" y="3962"/>
                  </a:lnTo>
                  <a:lnTo>
                    <a:pt x="81" y="1981"/>
                  </a:lnTo>
                  <a:lnTo>
                    <a:pt x="1" y="2142"/>
                  </a:lnTo>
                  <a:lnTo>
                    <a:pt x="3400" y="4096"/>
                  </a:lnTo>
                  <a:lnTo>
                    <a:pt x="1" y="6076"/>
                  </a:lnTo>
                  <a:lnTo>
                    <a:pt x="54" y="6183"/>
                  </a:lnTo>
                  <a:lnTo>
                    <a:pt x="161" y="6183"/>
                  </a:lnTo>
                  <a:lnTo>
                    <a:pt x="3480" y="4256"/>
                  </a:lnTo>
                  <a:lnTo>
                    <a:pt x="3480" y="5354"/>
                  </a:lnTo>
                  <a:cubicBezTo>
                    <a:pt x="3560" y="5327"/>
                    <a:pt x="3614" y="5327"/>
                    <a:pt x="3668" y="5300"/>
                  </a:cubicBezTo>
                  <a:lnTo>
                    <a:pt x="3668" y="4256"/>
                  </a:lnTo>
                  <a:lnTo>
                    <a:pt x="4765" y="4899"/>
                  </a:lnTo>
                  <a:cubicBezTo>
                    <a:pt x="4845" y="4872"/>
                    <a:pt x="4899" y="4845"/>
                    <a:pt x="4979" y="4818"/>
                  </a:cubicBezTo>
                  <a:lnTo>
                    <a:pt x="3748" y="4096"/>
                  </a:lnTo>
                  <a:lnTo>
                    <a:pt x="7174" y="2142"/>
                  </a:lnTo>
                  <a:lnTo>
                    <a:pt x="7094" y="1981"/>
                  </a:lnTo>
                  <a:lnTo>
                    <a:pt x="3668" y="3962"/>
                  </a:lnTo>
                  <a:lnTo>
                    <a:pt x="3668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97" name="Google Shape;3097;p127"/>
            <p:cNvSpPr/>
            <p:nvPr/>
          </p:nvSpPr>
          <p:spPr>
            <a:xfrm>
              <a:off x="3855854" y="2317561"/>
              <a:ext cx="12911" cy="9704"/>
            </a:xfrm>
            <a:custGeom>
              <a:rect b="b" l="l" r="r" t="t"/>
              <a:pathLst>
                <a:path extrusionOk="0" h="242" w="322">
                  <a:moveTo>
                    <a:pt x="81" y="0"/>
                  </a:moveTo>
                  <a:lnTo>
                    <a:pt x="0" y="134"/>
                  </a:lnTo>
                  <a:lnTo>
                    <a:pt x="161" y="241"/>
                  </a:lnTo>
                  <a:cubicBezTo>
                    <a:pt x="215" y="214"/>
                    <a:pt x="268" y="161"/>
                    <a:pt x="322" y="134"/>
                  </a:cubicBezTo>
                  <a:lnTo>
                    <a:pt x="8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3098" name="Google Shape;3098;p127"/>
          <p:cNvSpPr txBox="1"/>
          <p:nvPr>
            <p:ph type="title"/>
          </p:nvPr>
        </p:nvSpPr>
        <p:spPr>
          <a:xfrm>
            <a:off x="713250" y="523025"/>
            <a:ext cx="7717500" cy="541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99" name="Google Shape;3099;p127"/>
          <p:cNvSpPr txBox="1"/>
          <p:nvPr>
            <p:ph idx="1" type="subTitle"/>
          </p:nvPr>
        </p:nvSpPr>
        <p:spPr>
          <a:xfrm>
            <a:off x="957000" y="2926100"/>
            <a:ext cx="1693200" cy="378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b="1" sz="2200">
                <a:solidFill>
                  <a:schemeClr val="accent2"/>
                </a:solidFill>
                <a:latin typeface="Hammersmith One"/>
                <a:ea typeface="Hammersmith One"/>
                <a:cs typeface="Hammersmith One"/>
                <a:sym typeface="Hammersmith On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00" name="Google Shape;3100;p127"/>
          <p:cNvSpPr txBox="1"/>
          <p:nvPr>
            <p:ph idx="2" type="subTitle"/>
          </p:nvPr>
        </p:nvSpPr>
        <p:spPr>
          <a:xfrm>
            <a:off x="2802600" y="2926100"/>
            <a:ext cx="1693200" cy="378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b="1" sz="2200">
                <a:solidFill>
                  <a:schemeClr val="accent2"/>
                </a:solidFill>
                <a:latin typeface="Hammersmith One"/>
                <a:ea typeface="Hammersmith One"/>
                <a:cs typeface="Hammersmith One"/>
                <a:sym typeface="Hammersmith On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01" name="Google Shape;3101;p127"/>
          <p:cNvSpPr txBox="1"/>
          <p:nvPr>
            <p:ph idx="3" type="subTitle"/>
          </p:nvPr>
        </p:nvSpPr>
        <p:spPr>
          <a:xfrm>
            <a:off x="957000" y="3317498"/>
            <a:ext cx="1693200" cy="995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6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02" name="Google Shape;3102;p127"/>
          <p:cNvSpPr txBox="1"/>
          <p:nvPr>
            <p:ph idx="4" type="subTitle"/>
          </p:nvPr>
        </p:nvSpPr>
        <p:spPr>
          <a:xfrm>
            <a:off x="2802600" y="3317501"/>
            <a:ext cx="1693200" cy="995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6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03" name="Google Shape;3103;p127"/>
          <p:cNvSpPr txBox="1"/>
          <p:nvPr>
            <p:ph idx="5" type="subTitle"/>
          </p:nvPr>
        </p:nvSpPr>
        <p:spPr>
          <a:xfrm>
            <a:off x="4648198" y="2926100"/>
            <a:ext cx="1693200" cy="378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b="1" sz="2200">
                <a:solidFill>
                  <a:schemeClr val="accent2"/>
                </a:solidFill>
                <a:latin typeface="Hammersmith One"/>
                <a:ea typeface="Hammersmith One"/>
                <a:cs typeface="Hammersmith One"/>
                <a:sym typeface="Hammersmith On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04" name="Google Shape;3104;p127"/>
          <p:cNvSpPr txBox="1"/>
          <p:nvPr>
            <p:ph idx="6" type="subTitle"/>
          </p:nvPr>
        </p:nvSpPr>
        <p:spPr>
          <a:xfrm>
            <a:off x="4648198" y="3317501"/>
            <a:ext cx="1693200" cy="995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6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05" name="Google Shape;3105;p127"/>
          <p:cNvSpPr txBox="1"/>
          <p:nvPr>
            <p:ph idx="7" type="subTitle"/>
          </p:nvPr>
        </p:nvSpPr>
        <p:spPr>
          <a:xfrm>
            <a:off x="6493800" y="2926100"/>
            <a:ext cx="1693200" cy="378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b="1" sz="2200">
                <a:solidFill>
                  <a:schemeClr val="accent2"/>
                </a:solidFill>
                <a:latin typeface="Hammersmith One"/>
                <a:ea typeface="Hammersmith One"/>
                <a:cs typeface="Hammersmith One"/>
                <a:sym typeface="Hammersmith On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06" name="Google Shape;3106;p127"/>
          <p:cNvSpPr txBox="1"/>
          <p:nvPr>
            <p:ph idx="8" type="subTitle"/>
          </p:nvPr>
        </p:nvSpPr>
        <p:spPr>
          <a:xfrm>
            <a:off x="6493800" y="3317501"/>
            <a:ext cx="1693200" cy="995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6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six columns">
  <p:cSld name="CUSTOM_29">
    <p:spTree>
      <p:nvGrpSpPr>
        <p:cNvPr id="3107" name="Shape 3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8" name="Google Shape;3108;p128"/>
          <p:cNvSpPr/>
          <p:nvPr/>
        </p:nvSpPr>
        <p:spPr>
          <a:xfrm>
            <a:off x="4487750" y="727477"/>
            <a:ext cx="6559985" cy="5236281"/>
          </a:xfrm>
          <a:custGeom>
            <a:rect b="b" l="l" r="r" t="t"/>
            <a:pathLst>
              <a:path extrusionOk="0" h="136664" w="142469">
                <a:moveTo>
                  <a:pt x="97052" y="0"/>
                </a:moveTo>
                <a:cubicBezTo>
                  <a:pt x="94985" y="0"/>
                  <a:pt x="92658" y="685"/>
                  <a:pt x="89955" y="2065"/>
                </a:cubicBezTo>
                <a:cubicBezTo>
                  <a:pt x="76197" y="9104"/>
                  <a:pt x="81149" y="14564"/>
                  <a:pt x="82755" y="40634"/>
                </a:cubicBezTo>
                <a:cubicBezTo>
                  <a:pt x="85458" y="83646"/>
                  <a:pt x="12896" y="58112"/>
                  <a:pt x="4519" y="103881"/>
                </a:cubicBezTo>
                <a:cubicBezTo>
                  <a:pt x="0" y="128495"/>
                  <a:pt x="10558" y="136664"/>
                  <a:pt x="39417" y="136664"/>
                </a:cubicBezTo>
                <a:cubicBezTo>
                  <a:pt x="47997" y="136664"/>
                  <a:pt x="58195" y="135942"/>
                  <a:pt x="70095" y="134715"/>
                </a:cubicBezTo>
                <a:cubicBezTo>
                  <a:pt x="122047" y="129389"/>
                  <a:pt x="142469" y="101392"/>
                  <a:pt x="125767" y="56907"/>
                </a:cubicBezTo>
                <a:cubicBezTo>
                  <a:pt x="111706" y="19432"/>
                  <a:pt x="108060" y="0"/>
                  <a:pt x="97052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09" name="Google Shape;3109;p128"/>
          <p:cNvSpPr/>
          <p:nvPr/>
        </p:nvSpPr>
        <p:spPr>
          <a:xfrm rot="5400000">
            <a:off x="-2563625" y="1125983"/>
            <a:ext cx="4913539" cy="3022943"/>
          </a:xfrm>
          <a:custGeom>
            <a:rect b="b" l="l" r="r" t="t"/>
            <a:pathLst>
              <a:path extrusionOk="0" h="36694" w="59643">
                <a:moveTo>
                  <a:pt x="6271" y="15779"/>
                </a:moveTo>
                <a:cubicBezTo>
                  <a:pt x="9374" y="14178"/>
                  <a:pt x="17513" y="18347"/>
                  <a:pt x="23150" y="11676"/>
                </a:cubicBezTo>
                <a:cubicBezTo>
                  <a:pt x="28787" y="5004"/>
                  <a:pt x="30455" y="1"/>
                  <a:pt x="37327" y="2302"/>
                </a:cubicBezTo>
                <a:cubicBezTo>
                  <a:pt x="44198" y="4571"/>
                  <a:pt x="43064" y="13410"/>
                  <a:pt x="47601" y="15779"/>
                </a:cubicBezTo>
                <a:cubicBezTo>
                  <a:pt x="52104" y="18147"/>
                  <a:pt x="59643" y="31690"/>
                  <a:pt x="43364" y="34192"/>
                </a:cubicBezTo>
                <a:cubicBezTo>
                  <a:pt x="27120" y="36694"/>
                  <a:pt x="10441" y="33158"/>
                  <a:pt x="5204" y="27520"/>
                </a:cubicBezTo>
                <a:cubicBezTo>
                  <a:pt x="0" y="21883"/>
                  <a:pt x="3136" y="17380"/>
                  <a:pt x="6271" y="15779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10" name="Google Shape;3110;p128"/>
          <p:cNvSpPr/>
          <p:nvPr/>
        </p:nvSpPr>
        <p:spPr>
          <a:xfrm rot="-7977677">
            <a:off x="635395" y="-298381"/>
            <a:ext cx="1601627" cy="1536805"/>
          </a:xfrm>
          <a:custGeom>
            <a:rect b="b" l="l" r="r" t="t"/>
            <a:pathLst>
              <a:path extrusionOk="0" h="19749" w="20582">
                <a:moveTo>
                  <a:pt x="15178" y="401"/>
                </a:moveTo>
                <a:cubicBezTo>
                  <a:pt x="11542" y="1"/>
                  <a:pt x="4470" y="1235"/>
                  <a:pt x="2235" y="7773"/>
                </a:cubicBezTo>
                <a:cubicBezTo>
                  <a:pt x="0" y="14311"/>
                  <a:pt x="7939" y="17947"/>
                  <a:pt x="11675" y="18848"/>
                </a:cubicBezTo>
                <a:cubicBezTo>
                  <a:pt x="15445" y="19748"/>
                  <a:pt x="20315" y="19448"/>
                  <a:pt x="20448" y="13477"/>
                </a:cubicBezTo>
                <a:cubicBezTo>
                  <a:pt x="20582" y="7506"/>
                  <a:pt x="18780" y="835"/>
                  <a:pt x="15178" y="40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11" name="Google Shape;3111;p128"/>
          <p:cNvSpPr txBox="1"/>
          <p:nvPr>
            <p:ph type="title"/>
          </p:nvPr>
        </p:nvSpPr>
        <p:spPr>
          <a:xfrm>
            <a:off x="713250" y="523025"/>
            <a:ext cx="7717500" cy="541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112" name="Google Shape;3112;p128"/>
          <p:cNvSpPr txBox="1"/>
          <p:nvPr>
            <p:ph idx="1" type="subTitle"/>
          </p:nvPr>
        </p:nvSpPr>
        <p:spPr>
          <a:xfrm>
            <a:off x="1094250" y="1652438"/>
            <a:ext cx="2167800" cy="378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b="1" sz="2200">
                <a:solidFill>
                  <a:schemeClr val="accent2"/>
                </a:solidFill>
                <a:latin typeface="Hammersmith One"/>
                <a:ea typeface="Hammersmith One"/>
                <a:cs typeface="Hammersmith One"/>
                <a:sym typeface="Hammersmith On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13" name="Google Shape;3113;p128"/>
          <p:cNvSpPr txBox="1"/>
          <p:nvPr>
            <p:ph idx="2" type="subTitle"/>
          </p:nvPr>
        </p:nvSpPr>
        <p:spPr>
          <a:xfrm>
            <a:off x="3488100" y="1652438"/>
            <a:ext cx="2167800" cy="378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b="1" sz="2200">
                <a:solidFill>
                  <a:schemeClr val="accent2"/>
                </a:solidFill>
                <a:latin typeface="Hammersmith One"/>
                <a:ea typeface="Hammersmith One"/>
                <a:cs typeface="Hammersmith One"/>
                <a:sym typeface="Hammersmith On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14" name="Google Shape;3114;p128"/>
          <p:cNvSpPr txBox="1"/>
          <p:nvPr>
            <p:ph idx="3" type="subTitle"/>
          </p:nvPr>
        </p:nvSpPr>
        <p:spPr>
          <a:xfrm>
            <a:off x="1094250" y="2043850"/>
            <a:ext cx="2167800" cy="572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6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15" name="Google Shape;3115;p128"/>
          <p:cNvSpPr txBox="1"/>
          <p:nvPr>
            <p:ph idx="4" type="subTitle"/>
          </p:nvPr>
        </p:nvSpPr>
        <p:spPr>
          <a:xfrm>
            <a:off x="3488100" y="2043850"/>
            <a:ext cx="2167800" cy="572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6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16" name="Google Shape;3116;p128"/>
          <p:cNvSpPr txBox="1"/>
          <p:nvPr>
            <p:ph idx="5" type="subTitle"/>
          </p:nvPr>
        </p:nvSpPr>
        <p:spPr>
          <a:xfrm>
            <a:off x="5881950" y="1652438"/>
            <a:ext cx="2167800" cy="378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b="1" sz="2200">
                <a:solidFill>
                  <a:schemeClr val="accent2"/>
                </a:solidFill>
                <a:latin typeface="Hammersmith One"/>
                <a:ea typeface="Hammersmith One"/>
                <a:cs typeface="Hammersmith One"/>
                <a:sym typeface="Hammersmith On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17" name="Google Shape;3117;p128"/>
          <p:cNvSpPr txBox="1"/>
          <p:nvPr>
            <p:ph idx="6" type="subTitle"/>
          </p:nvPr>
        </p:nvSpPr>
        <p:spPr>
          <a:xfrm>
            <a:off x="5881950" y="2043850"/>
            <a:ext cx="2167800" cy="572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6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18" name="Google Shape;3118;p128"/>
          <p:cNvSpPr txBox="1"/>
          <p:nvPr>
            <p:ph idx="7" type="subTitle"/>
          </p:nvPr>
        </p:nvSpPr>
        <p:spPr>
          <a:xfrm>
            <a:off x="1094250" y="2989363"/>
            <a:ext cx="2167800" cy="378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b="1" sz="2200">
                <a:solidFill>
                  <a:schemeClr val="accent2"/>
                </a:solidFill>
                <a:latin typeface="Hammersmith One"/>
                <a:ea typeface="Hammersmith One"/>
                <a:cs typeface="Hammersmith One"/>
                <a:sym typeface="Hammersmith On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19" name="Google Shape;3119;p128"/>
          <p:cNvSpPr txBox="1"/>
          <p:nvPr>
            <p:ph idx="8" type="subTitle"/>
          </p:nvPr>
        </p:nvSpPr>
        <p:spPr>
          <a:xfrm>
            <a:off x="3488100" y="2989363"/>
            <a:ext cx="2167800" cy="378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b="1" sz="2200">
                <a:solidFill>
                  <a:schemeClr val="accent2"/>
                </a:solidFill>
                <a:latin typeface="Hammersmith One"/>
                <a:ea typeface="Hammersmith One"/>
                <a:cs typeface="Hammersmith One"/>
                <a:sym typeface="Hammersmith On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20" name="Google Shape;3120;p128"/>
          <p:cNvSpPr txBox="1"/>
          <p:nvPr>
            <p:ph idx="9" type="subTitle"/>
          </p:nvPr>
        </p:nvSpPr>
        <p:spPr>
          <a:xfrm>
            <a:off x="1094250" y="3380900"/>
            <a:ext cx="2167800" cy="572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6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21" name="Google Shape;3121;p128"/>
          <p:cNvSpPr txBox="1"/>
          <p:nvPr>
            <p:ph idx="13" type="subTitle"/>
          </p:nvPr>
        </p:nvSpPr>
        <p:spPr>
          <a:xfrm>
            <a:off x="3488100" y="3380900"/>
            <a:ext cx="2167800" cy="572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6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22" name="Google Shape;3122;p128"/>
          <p:cNvSpPr txBox="1"/>
          <p:nvPr>
            <p:ph idx="14" type="subTitle"/>
          </p:nvPr>
        </p:nvSpPr>
        <p:spPr>
          <a:xfrm>
            <a:off x="5881950" y="2989363"/>
            <a:ext cx="2167800" cy="378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b="1" sz="2200">
                <a:solidFill>
                  <a:schemeClr val="accent2"/>
                </a:solidFill>
                <a:latin typeface="Hammersmith One"/>
                <a:ea typeface="Hammersmith One"/>
                <a:cs typeface="Hammersmith One"/>
                <a:sym typeface="Hammersmith On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23" name="Google Shape;3123;p128"/>
          <p:cNvSpPr txBox="1"/>
          <p:nvPr>
            <p:ph idx="15" type="subTitle"/>
          </p:nvPr>
        </p:nvSpPr>
        <p:spPr>
          <a:xfrm>
            <a:off x="5881950" y="3380900"/>
            <a:ext cx="2167800" cy="572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6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six columns 1">
  <p:cSld name="CUSTOM_41">
    <p:spTree>
      <p:nvGrpSpPr>
        <p:cNvPr id="3124" name="Shape 3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25" name="Google Shape;3125;p129"/>
          <p:cNvGrpSpPr/>
          <p:nvPr/>
        </p:nvGrpSpPr>
        <p:grpSpPr>
          <a:xfrm>
            <a:off x="477170" y="-1413885"/>
            <a:ext cx="2304462" cy="2293869"/>
            <a:chOff x="2414491" y="671177"/>
            <a:chExt cx="1830972" cy="1822411"/>
          </a:xfrm>
        </p:grpSpPr>
        <p:sp>
          <p:nvSpPr>
            <p:cNvPr id="3126" name="Google Shape;3126;p129"/>
            <p:cNvSpPr/>
            <p:nvPr/>
          </p:nvSpPr>
          <p:spPr>
            <a:xfrm>
              <a:off x="2414491" y="671177"/>
              <a:ext cx="1830972" cy="1822391"/>
            </a:xfrm>
            <a:custGeom>
              <a:rect b="b" l="l" r="r" t="t"/>
              <a:pathLst>
                <a:path extrusionOk="0" h="45449" w="45663">
                  <a:moveTo>
                    <a:pt x="10947" y="4979"/>
                  </a:moveTo>
                  <a:lnTo>
                    <a:pt x="15605" y="7656"/>
                  </a:lnTo>
                  <a:lnTo>
                    <a:pt x="15605" y="13062"/>
                  </a:lnTo>
                  <a:lnTo>
                    <a:pt x="10947" y="15766"/>
                  </a:lnTo>
                  <a:lnTo>
                    <a:pt x="6263" y="13062"/>
                  </a:lnTo>
                  <a:lnTo>
                    <a:pt x="6263" y="7656"/>
                  </a:lnTo>
                  <a:lnTo>
                    <a:pt x="10947" y="4979"/>
                  </a:lnTo>
                  <a:close/>
                  <a:moveTo>
                    <a:pt x="20449" y="4979"/>
                  </a:moveTo>
                  <a:lnTo>
                    <a:pt x="25133" y="7656"/>
                  </a:lnTo>
                  <a:lnTo>
                    <a:pt x="25133" y="13062"/>
                  </a:lnTo>
                  <a:lnTo>
                    <a:pt x="20449" y="15766"/>
                  </a:lnTo>
                  <a:lnTo>
                    <a:pt x="15792" y="13062"/>
                  </a:lnTo>
                  <a:lnTo>
                    <a:pt x="15792" y="7656"/>
                  </a:lnTo>
                  <a:lnTo>
                    <a:pt x="20449" y="4979"/>
                  </a:lnTo>
                  <a:close/>
                  <a:moveTo>
                    <a:pt x="29978" y="4979"/>
                  </a:moveTo>
                  <a:lnTo>
                    <a:pt x="34635" y="7656"/>
                  </a:lnTo>
                  <a:lnTo>
                    <a:pt x="34635" y="13062"/>
                  </a:lnTo>
                  <a:lnTo>
                    <a:pt x="29978" y="15766"/>
                  </a:lnTo>
                  <a:lnTo>
                    <a:pt x="25294" y="13062"/>
                  </a:lnTo>
                  <a:lnTo>
                    <a:pt x="25294" y="7656"/>
                  </a:lnTo>
                  <a:lnTo>
                    <a:pt x="29978" y="4979"/>
                  </a:lnTo>
                  <a:close/>
                  <a:moveTo>
                    <a:pt x="6183" y="13196"/>
                  </a:moveTo>
                  <a:lnTo>
                    <a:pt x="10867" y="15899"/>
                  </a:lnTo>
                  <a:lnTo>
                    <a:pt x="10867" y="21306"/>
                  </a:lnTo>
                  <a:lnTo>
                    <a:pt x="6183" y="23983"/>
                  </a:lnTo>
                  <a:lnTo>
                    <a:pt x="1526" y="21306"/>
                  </a:lnTo>
                  <a:lnTo>
                    <a:pt x="1526" y="15899"/>
                  </a:lnTo>
                  <a:lnTo>
                    <a:pt x="6183" y="13196"/>
                  </a:lnTo>
                  <a:close/>
                  <a:moveTo>
                    <a:pt x="15712" y="13196"/>
                  </a:moveTo>
                  <a:lnTo>
                    <a:pt x="20369" y="15899"/>
                  </a:lnTo>
                  <a:lnTo>
                    <a:pt x="20369" y="21306"/>
                  </a:lnTo>
                  <a:lnTo>
                    <a:pt x="15712" y="23983"/>
                  </a:lnTo>
                  <a:lnTo>
                    <a:pt x="11028" y="21306"/>
                  </a:lnTo>
                  <a:lnTo>
                    <a:pt x="11028" y="15899"/>
                  </a:lnTo>
                  <a:lnTo>
                    <a:pt x="15712" y="13196"/>
                  </a:lnTo>
                  <a:close/>
                  <a:moveTo>
                    <a:pt x="25213" y="13196"/>
                  </a:moveTo>
                  <a:lnTo>
                    <a:pt x="29871" y="15899"/>
                  </a:lnTo>
                  <a:lnTo>
                    <a:pt x="29871" y="21306"/>
                  </a:lnTo>
                  <a:lnTo>
                    <a:pt x="25213" y="23983"/>
                  </a:lnTo>
                  <a:lnTo>
                    <a:pt x="20529" y="21306"/>
                  </a:lnTo>
                  <a:lnTo>
                    <a:pt x="20529" y="15899"/>
                  </a:lnTo>
                  <a:lnTo>
                    <a:pt x="25213" y="13196"/>
                  </a:lnTo>
                  <a:close/>
                  <a:moveTo>
                    <a:pt x="34715" y="13196"/>
                  </a:moveTo>
                  <a:lnTo>
                    <a:pt x="39399" y="15899"/>
                  </a:lnTo>
                  <a:lnTo>
                    <a:pt x="39399" y="21306"/>
                  </a:lnTo>
                  <a:lnTo>
                    <a:pt x="34715" y="23983"/>
                  </a:lnTo>
                  <a:lnTo>
                    <a:pt x="30058" y="21306"/>
                  </a:lnTo>
                  <a:lnTo>
                    <a:pt x="30058" y="15899"/>
                  </a:lnTo>
                  <a:lnTo>
                    <a:pt x="34715" y="13196"/>
                  </a:lnTo>
                  <a:close/>
                  <a:moveTo>
                    <a:pt x="10947" y="21440"/>
                  </a:moveTo>
                  <a:lnTo>
                    <a:pt x="15605" y="24143"/>
                  </a:lnTo>
                  <a:lnTo>
                    <a:pt x="15605" y="29523"/>
                  </a:lnTo>
                  <a:lnTo>
                    <a:pt x="10947" y="32226"/>
                  </a:lnTo>
                  <a:lnTo>
                    <a:pt x="6263" y="29523"/>
                  </a:lnTo>
                  <a:lnTo>
                    <a:pt x="6263" y="24143"/>
                  </a:lnTo>
                  <a:lnTo>
                    <a:pt x="10947" y="21440"/>
                  </a:lnTo>
                  <a:close/>
                  <a:moveTo>
                    <a:pt x="20449" y="21440"/>
                  </a:moveTo>
                  <a:lnTo>
                    <a:pt x="25133" y="24143"/>
                  </a:lnTo>
                  <a:lnTo>
                    <a:pt x="25133" y="29523"/>
                  </a:lnTo>
                  <a:lnTo>
                    <a:pt x="20449" y="32226"/>
                  </a:lnTo>
                  <a:lnTo>
                    <a:pt x="15792" y="29523"/>
                  </a:lnTo>
                  <a:lnTo>
                    <a:pt x="15792" y="24143"/>
                  </a:lnTo>
                  <a:lnTo>
                    <a:pt x="20449" y="21440"/>
                  </a:lnTo>
                  <a:close/>
                  <a:moveTo>
                    <a:pt x="29978" y="21440"/>
                  </a:moveTo>
                  <a:lnTo>
                    <a:pt x="34635" y="24143"/>
                  </a:lnTo>
                  <a:lnTo>
                    <a:pt x="34635" y="29523"/>
                  </a:lnTo>
                  <a:lnTo>
                    <a:pt x="29978" y="32226"/>
                  </a:lnTo>
                  <a:lnTo>
                    <a:pt x="25294" y="29523"/>
                  </a:lnTo>
                  <a:lnTo>
                    <a:pt x="25294" y="24143"/>
                  </a:lnTo>
                  <a:lnTo>
                    <a:pt x="29978" y="21440"/>
                  </a:lnTo>
                  <a:close/>
                  <a:moveTo>
                    <a:pt x="39480" y="21440"/>
                  </a:moveTo>
                  <a:lnTo>
                    <a:pt x="44137" y="24143"/>
                  </a:lnTo>
                  <a:lnTo>
                    <a:pt x="44137" y="29523"/>
                  </a:lnTo>
                  <a:lnTo>
                    <a:pt x="39480" y="32226"/>
                  </a:lnTo>
                  <a:lnTo>
                    <a:pt x="34796" y="29523"/>
                  </a:lnTo>
                  <a:lnTo>
                    <a:pt x="34796" y="24143"/>
                  </a:lnTo>
                  <a:lnTo>
                    <a:pt x="39480" y="21440"/>
                  </a:lnTo>
                  <a:close/>
                  <a:moveTo>
                    <a:pt x="15712" y="29684"/>
                  </a:moveTo>
                  <a:lnTo>
                    <a:pt x="20369" y="32387"/>
                  </a:lnTo>
                  <a:lnTo>
                    <a:pt x="20369" y="37767"/>
                  </a:lnTo>
                  <a:lnTo>
                    <a:pt x="15712" y="40470"/>
                  </a:lnTo>
                  <a:lnTo>
                    <a:pt x="11028" y="37767"/>
                  </a:lnTo>
                  <a:lnTo>
                    <a:pt x="11028" y="32387"/>
                  </a:lnTo>
                  <a:lnTo>
                    <a:pt x="15712" y="29684"/>
                  </a:lnTo>
                  <a:close/>
                  <a:moveTo>
                    <a:pt x="25213" y="29684"/>
                  </a:moveTo>
                  <a:lnTo>
                    <a:pt x="29871" y="32387"/>
                  </a:lnTo>
                  <a:lnTo>
                    <a:pt x="29871" y="37767"/>
                  </a:lnTo>
                  <a:lnTo>
                    <a:pt x="25213" y="40470"/>
                  </a:lnTo>
                  <a:lnTo>
                    <a:pt x="20529" y="37767"/>
                  </a:lnTo>
                  <a:lnTo>
                    <a:pt x="20529" y="32387"/>
                  </a:lnTo>
                  <a:lnTo>
                    <a:pt x="25213" y="29684"/>
                  </a:lnTo>
                  <a:close/>
                  <a:moveTo>
                    <a:pt x="34715" y="29684"/>
                  </a:moveTo>
                  <a:lnTo>
                    <a:pt x="39399" y="32387"/>
                  </a:lnTo>
                  <a:lnTo>
                    <a:pt x="39399" y="37767"/>
                  </a:lnTo>
                  <a:lnTo>
                    <a:pt x="34715" y="40470"/>
                  </a:lnTo>
                  <a:lnTo>
                    <a:pt x="30058" y="37767"/>
                  </a:lnTo>
                  <a:lnTo>
                    <a:pt x="30058" y="32387"/>
                  </a:lnTo>
                  <a:lnTo>
                    <a:pt x="34715" y="29684"/>
                  </a:lnTo>
                  <a:close/>
                  <a:moveTo>
                    <a:pt x="20369" y="1"/>
                  </a:moveTo>
                  <a:lnTo>
                    <a:pt x="20369" y="4818"/>
                  </a:lnTo>
                  <a:lnTo>
                    <a:pt x="15712" y="7522"/>
                  </a:lnTo>
                  <a:lnTo>
                    <a:pt x="11028" y="4818"/>
                  </a:lnTo>
                  <a:lnTo>
                    <a:pt x="11028" y="3159"/>
                  </a:lnTo>
                  <a:cubicBezTo>
                    <a:pt x="10974" y="3186"/>
                    <a:pt x="10921" y="3239"/>
                    <a:pt x="10867" y="3266"/>
                  </a:cubicBezTo>
                  <a:lnTo>
                    <a:pt x="10867" y="4818"/>
                  </a:lnTo>
                  <a:lnTo>
                    <a:pt x="6183" y="7522"/>
                  </a:lnTo>
                  <a:lnTo>
                    <a:pt x="5915" y="7361"/>
                  </a:lnTo>
                  <a:cubicBezTo>
                    <a:pt x="5889" y="7415"/>
                    <a:pt x="5835" y="7442"/>
                    <a:pt x="5808" y="7495"/>
                  </a:cubicBezTo>
                  <a:lnTo>
                    <a:pt x="6103" y="7656"/>
                  </a:lnTo>
                  <a:lnTo>
                    <a:pt x="6103" y="13062"/>
                  </a:lnTo>
                  <a:lnTo>
                    <a:pt x="1419" y="15766"/>
                  </a:lnTo>
                  <a:lnTo>
                    <a:pt x="1124" y="15578"/>
                  </a:lnTo>
                  <a:cubicBezTo>
                    <a:pt x="1124" y="15632"/>
                    <a:pt x="1098" y="15685"/>
                    <a:pt x="1071" y="15739"/>
                  </a:cubicBezTo>
                  <a:lnTo>
                    <a:pt x="1338" y="15899"/>
                  </a:lnTo>
                  <a:lnTo>
                    <a:pt x="1338" y="21306"/>
                  </a:lnTo>
                  <a:lnTo>
                    <a:pt x="0" y="22082"/>
                  </a:lnTo>
                  <a:cubicBezTo>
                    <a:pt x="0" y="22136"/>
                    <a:pt x="0" y="22216"/>
                    <a:pt x="0" y="22270"/>
                  </a:cubicBezTo>
                  <a:lnTo>
                    <a:pt x="1419" y="21440"/>
                  </a:lnTo>
                  <a:lnTo>
                    <a:pt x="6103" y="24143"/>
                  </a:lnTo>
                  <a:lnTo>
                    <a:pt x="6103" y="29523"/>
                  </a:lnTo>
                  <a:lnTo>
                    <a:pt x="1927" y="31932"/>
                  </a:lnTo>
                  <a:cubicBezTo>
                    <a:pt x="1954" y="31986"/>
                    <a:pt x="1981" y="32039"/>
                    <a:pt x="2008" y="32093"/>
                  </a:cubicBezTo>
                  <a:lnTo>
                    <a:pt x="6183" y="29684"/>
                  </a:lnTo>
                  <a:lnTo>
                    <a:pt x="10867" y="32387"/>
                  </a:lnTo>
                  <a:lnTo>
                    <a:pt x="10867" y="37767"/>
                  </a:lnTo>
                  <a:lnTo>
                    <a:pt x="7548" y="39694"/>
                  </a:lnTo>
                  <a:cubicBezTo>
                    <a:pt x="7575" y="39721"/>
                    <a:pt x="7628" y="39774"/>
                    <a:pt x="7682" y="39801"/>
                  </a:cubicBezTo>
                  <a:lnTo>
                    <a:pt x="10947" y="37928"/>
                  </a:lnTo>
                  <a:lnTo>
                    <a:pt x="15605" y="40631"/>
                  </a:lnTo>
                  <a:lnTo>
                    <a:pt x="15605" y="44405"/>
                  </a:lnTo>
                  <a:cubicBezTo>
                    <a:pt x="15658" y="44405"/>
                    <a:pt x="15738" y="44432"/>
                    <a:pt x="15792" y="44458"/>
                  </a:cubicBezTo>
                  <a:lnTo>
                    <a:pt x="15792" y="40631"/>
                  </a:lnTo>
                  <a:lnTo>
                    <a:pt x="20449" y="37928"/>
                  </a:lnTo>
                  <a:lnTo>
                    <a:pt x="25133" y="40631"/>
                  </a:lnTo>
                  <a:lnTo>
                    <a:pt x="25133" y="45449"/>
                  </a:lnTo>
                  <a:cubicBezTo>
                    <a:pt x="25187" y="45449"/>
                    <a:pt x="25240" y="45449"/>
                    <a:pt x="25294" y="45422"/>
                  </a:cubicBezTo>
                  <a:lnTo>
                    <a:pt x="25294" y="40631"/>
                  </a:lnTo>
                  <a:lnTo>
                    <a:pt x="29978" y="37928"/>
                  </a:lnTo>
                  <a:lnTo>
                    <a:pt x="34635" y="40631"/>
                  </a:lnTo>
                  <a:lnTo>
                    <a:pt x="34635" y="42290"/>
                  </a:lnTo>
                  <a:cubicBezTo>
                    <a:pt x="34688" y="42237"/>
                    <a:pt x="34742" y="42210"/>
                    <a:pt x="34796" y="42183"/>
                  </a:cubicBezTo>
                  <a:lnTo>
                    <a:pt x="34796" y="40631"/>
                  </a:lnTo>
                  <a:lnTo>
                    <a:pt x="39480" y="37928"/>
                  </a:lnTo>
                  <a:lnTo>
                    <a:pt x="39747" y="38088"/>
                  </a:lnTo>
                  <a:cubicBezTo>
                    <a:pt x="39774" y="38035"/>
                    <a:pt x="39827" y="37981"/>
                    <a:pt x="39854" y="37954"/>
                  </a:cubicBezTo>
                  <a:lnTo>
                    <a:pt x="39560" y="37767"/>
                  </a:lnTo>
                  <a:lnTo>
                    <a:pt x="39560" y="32387"/>
                  </a:lnTo>
                  <a:lnTo>
                    <a:pt x="44244" y="29684"/>
                  </a:lnTo>
                  <a:lnTo>
                    <a:pt x="44538" y="29871"/>
                  </a:lnTo>
                  <a:cubicBezTo>
                    <a:pt x="44565" y="29791"/>
                    <a:pt x="44565" y="29737"/>
                    <a:pt x="44592" y="29684"/>
                  </a:cubicBezTo>
                  <a:lnTo>
                    <a:pt x="44324" y="29523"/>
                  </a:lnTo>
                  <a:lnTo>
                    <a:pt x="44324" y="24143"/>
                  </a:lnTo>
                  <a:lnTo>
                    <a:pt x="45662" y="23367"/>
                  </a:lnTo>
                  <a:cubicBezTo>
                    <a:pt x="45662" y="23314"/>
                    <a:pt x="45662" y="23233"/>
                    <a:pt x="45662" y="23153"/>
                  </a:cubicBezTo>
                  <a:lnTo>
                    <a:pt x="44244" y="23983"/>
                  </a:lnTo>
                  <a:lnTo>
                    <a:pt x="39560" y="21306"/>
                  </a:lnTo>
                  <a:lnTo>
                    <a:pt x="39560" y="15899"/>
                  </a:lnTo>
                  <a:lnTo>
                    <a:pt x="43735" y="13491"/>
                  </a:lnTo>
                  <a:cubicBezTo>
                    <a:pt x="43709" y="13437"/>
                    <a:pt x="43682" y="13383"/>
                    <a:pt x="43655" y="13330"/>
                  </a:cubicBezTo>
                  <a:lnTo>
                    <a:pt x="39480" y="15766"/>
                  </a:lnTo>
                  <a:lnTo>
                    <a:pt x="34796" y="13062"/>
                  </a:lnTo>
                  <a:lnTo>
                    <a:pt x="34796" y="7656"/>
                  </a:lnTo>
                  <a:lnTo>
                    <a:pt x="38114" y="5755"/>
                  </a:lnTo>
                  <a:cubicBezTo>
                    <a:pt x="38088" y="5702"/>
                    <a:pt x="38034" y="5675"/>
                    <a:pt x="37981" y="5621"/>
                  </a:cubicBezTo>
                  <a:lnTo>
                    <a:pt x="34715" y="7522"/>
                  </a:lnTo>
                  <a:lnTo>
                    <a:pt x="30058" y="4818"/>
                  </a:lnTo>
                  <a:lnTo>
                    <a:pt x="30058" y="1045"/>
                  </a:lnTo>
                  <a:cubicBezTo>
                    <a:pt x="30004" y="1018"/>
                    <a:pt x="29951" y="1018"/>
                    <a:pt x="29871" y="991"/>
                  </a:cubicBezTo>
                  <a:lnTo>
                    <a:pt x="29871" y="4818"/>
                  </a:lnTo>
                  <a:lnTo>
                    <a:pt x="25213" y="7522"/>
                  </a:lnTo>
                  <a:lnTo>
                    <a:pt x="20529" y="4818"/>
                  </a:lnTo>
                  <a:lnTo>
                    <a:pt x="2052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27" name="Google Shape;3127;p129"/>
            <p:cNvSpPr/>
            <p:nvPr/>
          </p:nvSpPr>
          <p:spPr>
            <a:xfrm>
              <a:off x="2796545" y="833253"/>
              <a:ext cx="9704" cy="7538"/>
            </a:xfrm>
            <a:custGeom>
              <a:rect b="b" l="l" r="r" t="t"/>
              <a:pathLst>
                <a:path extrusionOk="0" h="188" w="242">
                  <a:moveTo>
                    <a:pt x="161" y="0"/>
                  </a:moveTo>
                  <a:cubicBezTo>
                    <a:pt x="108" y="27"/>
                    <a:pt x="54" y="81"/>
                    <a:pt x="1" y="107"/>
                  </a:cubicBezTo>
                  <a:lnTo>
                    <a:pt x="161" y="188"/>
                  </a:lnTo>
                  <a:lnTo>
                    <a:pt x="242" y="54"/>
                  </a:lnTo>
                  <a:lnTo>
                    <a:pt x="16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28" name="Google Shape;3128;p129"/>
            <p:cNvSpPr/>
            <p:nvPr/>
          </p:nvSpPr>
          <p:spPr>
            <a:xfrm>
              <a:off x="2899597" y="677633"/>
              <a:ext cx="287659" cy="242590"/>
            </a:xfrm>
            <a:custGeom>
              <a:rect b="b" l="l" r="r" t="t"/>
              <a:pathLst>
                <a:path extrusionOk="0" h="6050" w="7174">
                  <a:moveTo>
                    <a:pt x="7173" y="0"/>
                  </a:moveTo>
                  <a:lnTo>
                    <a:pt x="7173" y="0"/>
                  </a:lnTo>
                  <a:cubicBezTo>
                    <a:pt x="7013" y="27"/>
                    <a:pt x="6852" y="54"/>
                    <a:pt x="6692" y="81"/>
                  </a:cubicBezTo>
                  <a:lnTo>
                    <a:pt x="3667" y="1794"/>
                  </a:lnTo>
                  <a:lnTo>
                    <a:pt x="3667" y="830"/>
                  </a:lnTo>
                  <a:cubicBezTo>
                    <a:pt x="3614" y="857"/>
                    <a:pt x="3560" y="857"/>
                    <a:pt x="3507" y="884"/>
                  </a:cubicBezTo>
                  <a:lnTo>
                    <a:pt x="3507" y="1794"/>
                  </a:lnTo>
                  <a:lnTo>
                    <a:pt x="2516" y="1231"/>
                  </a:lnTo>
                  <a:cubicBezTo>
                    <a:pt x="2463" y="1258"/>
                    <a:pt x="2382" y="1285"/>
                    <a:pt x="2329" y="1312"/>
                  </a:cubicBezTo>
                  <a:lnTo>
                    <a:pt x="3426" y="1954"/>
                  </a:lnTo>
                  <a:lnTo>
                    <a:pt x="0" y="3935"/>
                  </a:lnTo>
                  <a:lnTo>
                    <a:pt x="81" y="4069"/>
                  </a:lnTo>
                  <a:lnTo>
                    <a:pt x="3507" y="2115"/>
                  </a:lnTo>
                  <a:lnTo>
                    <a:pt x="3507" y="6049"/>
                  </a:lnTo>
                  <a:lnTo>
                    <a:pt x="3667" y="6049"/>
                  </a:lnTo>
                  <a:lnTo>
                    <a:pt x="3667" y="2115"/>
                  </a:lnTo>
                  <a:lnTo>
                    <a:pt x="7093" y="4069"/>
                  </a:lnTo>
                  <a:lnTo>
                    <a:pt x="7173" y="3935"/>
                  </a:lnTo>
                  <a:lnTo>
                    <a:pt x="3774" y="1954"/>
                  </a:lnTo>
                  <a:lnTo>
                    <a:pt x="717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29" name="Google Shape;3129;p129"/>
            <p:cNvSpPr/>
            <p:nvPr/>
          </p:nvSpPr>
          <p:spPr>
            <a:xfrm>
              <a:off x="3280608" y="671177"/>
              <a:ext cx="288742" cy="249046"/>
            </a:xfrm>
            <a:custGeom>
              <a:rect b="b" l="l" r="r" t="t"/>
              <a:pathLst>
                <a:path extrusionOk="0" h="6211" w="7201">
                  <a:moveTo>
                    <a:pt x="107" y="1"/>
                  </a:moveTo>
                  <a:lnTo>
                    <a:pt x="0" y="134"/>
                  </a:lnTo>
                  <a:lnTo>
                    <a:pt x="3426" y="2115"/>
                  </a:lnTo>
                  <a:lnTo>
                    <a:pt x="0" y="4096"/>
                  </a:lnTo>
                  <a:lnTo>
                    <a:pt x="107" y="4230"/>
                  </a:lnTo>
                  <a:lnTo>
                    <a:pt x="3506" y="2276"/>
                  </a:lnTo>
                  <a:lnTo>
                    <a:pt x="3506" y="6210"/>
                  </a:lnTo>
                  <a:lnTo>
                    <a:pt x="3694" y="6210"/>
                  </a:lnTo>
                  <a:lnTo>
                    <a:pt x="3694" y="2276"/>
                  </a:lnTo>
                  <a:lnTo>
                    <a:pt x="7093" y="4230"/>
                  </a:lnTo>
                  <a:lnTo>
                    <a:pt x="7200" y="4096"/>
                  </a:lnTo>
                  <a:lnTo>
                    <a:pt x="3774" y="2115"/>
                  </a:lnTo>
                  <a:lnTo>
                    <a:pt x="6558" y="509"/>
                  </a:lnTo>
                  <a:cubicBezTo>
                    <a:pt x="6477" y="482"/>
                    <a:pt x="6397" y="456"/>
                    <a:pt x="6317" y="456"/>
                  </a:cubicBezTo>
                  <a:lnTo>
                    <a:pt x="3694" y="1955"/>
                  </a:lnTo>
                  <a:lnTo>
                    <a:pt x="3694" y="1"/>
                  </a:lnTo>
                  <a:lnTo>
                    <a:pt x="3506" y="1"/>
                  </a:lnTo>
                  <a:lnTo>
                    <a:pt x="3506" y="1955"/>
                  </a:lnTo>
                  <a:lnTo>
                    <a:pt x="107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30" name="Google Shape;3130;p129"/>
            <p:cNvSpPr/>
            <p:nvPr/>
          </p:nvSpPr>
          <p:spPr>
            <a:xfrm>
              <a:off x="3662662" y="776354"/>
              <a:ext cx="109506" cy="64437"/>
            </a:xfrm>
            <a:custGeom>
              <a:rect b="b" l="l" r="r" t="t"/>
              <a:pathLst>
                <a:path extrusionOk="0" h="1607" w="2731">
                  <a:moveTo>
                    <a:pt x="2543" y="1"/>
                  </a:moveTo>
                  <a:lnTo>
                    <a:pt x="1" y="1473"/>
                  </a:lnTo>
                  <a:lnTo>
                    <a:pt x="81" y="1607"/>
                  </a:lnTo>
                  <a:lnTo>
                    <a:pt x="2731" y="81"/>
                  </a:lnTo>
                  <a:cubicBezTo>
                    <a:pt x="2677" y="54"/>
                    <a:pt x="2597" y="27"/>
                    <a:pt x="254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31" name="Google Shape;3131;p129"/>
            <p:cNvSpPr/>
            <p:nvPr/>
          </p:nvSpPr>
          <p:spPr>
            <a:xfrm>
              <a:off x="3803246" y="797847"/>
              <a:ext cx="6496" cy="122378"/>
            </a:xfrm>
            <a:custGeom>
              <a:rect b="b" l="l" r="r" t="t"/>
              <a:pathLst>
                <a:path extrusionOk="0" h="3052" w="162">
                  <a:moveTo>
                    <a:pt x="1" y="0"/>
                  </a:moveTo>
                  <a:lnTo>
                    <a:pt x="1" y="3051"/>
                  </a:lnTo>
                  <a:lnTo>
                    <a:pt x="162" y="3051"/>
                  </a:lnTo>
                  <a:lnTo>
                    <a:pt x="162" y="107"/>
                  </a:lnTo>
                  <a:cubicBezTo>
                    <a:pt x="108" y="54"/>
                    <a:pt x="54" y="27"/>
                    <a:pt x="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32" name="Google Shape;3132;p129"/>
            <p:cNvSpPr/>
            <p:nvPr/>
          </p:nvSpPr>
          <p:spPr>
            <a:xfrm>
              <a:off x="2475641" y="1246463"/>
              <a:ext cx="2205" cy="4331"/>
            </a:xfrm>
            <a:custGeom>
              <a:rect b="b" l="l" r="r" t="t"/>
              <a:pathLst>
                <a:path extrusionOk="0" h="108" w="55">
                  <a:moveTo>
                    <a:pt x="54" y="0"/>
                  </a:moveTo>
                  <a:cubicBezTo>
                    <a:pt x="28" y="27"/>
                    <a:pt x="28" y="54"/>
                    <a:pt x="1" y="107"/>
                  </a:cubicBezTo>
                  <a:lnTo>
                    <a:pt x="54" y="107"/>
                  </a:lnTo>
                  <a:lnTo>
                    <a:pt x="5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33" name="Google Shape;3133;p129"/>
            <p:cNvSpPr/>
            <p:nvPr/>
          </p:nvSpPr>
          <p:spPr>
            <a:xfrm>
              <a:off x="2616265" y="1006036"/>
              <a:ext cx="2165" cy="2205"/>
            </a:xfrm>
            <a:custGeom>
              <a:rect b="b" l="l" r="r" t="t"/>
              <a:pathLst>
                <a:path extrusionOk="0" h="55" w="54">
                  <a:moveTo>
                    <a:pt x="54" y="1"/>
                  </a:moveTo>
                  <a:cubicBezTo>
                    <a:pt x="27" y="27"/>
                    <a:pt x="27" y="27"/>
                    <a:pt x="0" y="54"/>
                  </a:cubicBezTo>
                  <a:lnTo>
                    <a:pt x="54" y="27"/>
                  </a:lnTo>
                  <a:lnTo>
                    <a:pt x="54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34" name="Google Shape;3134;p129"/>
            <p:cNvSpPr/>
            <p:nvPr/>
          </p:nvSpPr>
          <p:spPr>
            <a:xfrm>
              <a:off x="2535748" y="1119794"/>
              <a:ext cx="82681" cy="51565"/>
            </a:xfrm>
            <a:custGeom>
              <a:rect b="b" l="l" r="r" t="t"/>
              <a:pathLst>
                <a:path extrusionOk="0" h="1286" w="2062">
                  <a:moveTo>
                    <a:pt x="81" y="1"/>
                  </a:moveTo>
                  <a:cubicBezTo>
                    <a:pt x="54" y="54"/>
                    <a:pt x="27" y="108"/>
                    <a:pt x="1" y="135"/>
                  </a:cubicBezTo>
                  <a:lnTo>
                    <a:pt x="1981" y="1285"/>
                  </a:lnTo>
                  <a:lnTo>
                    <a:pt x="2062" y="1125"/>
                  </a:lnTo>
                  <a:lnTo>
                    <a:pt x="8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35" name="Google Shape;3135;p129"/>
            <p:cNvSpPr/>
            <p:nvPr/>
          </p:nvSpPr>
          <p:spPr>
            <a:xfrm>
              <a:off x="2711778" y="921268"/>
              <a:ext cx="287659" cy="329521"/>
            </a:xfrm>
            <a:custGeom>
              <a:rect b="b" l="l" r="r" t="t"/>
              <a:pathLst>
                <a:path extrusionOk="0" h="8218" w="7174">
                  <a:moveTo>
                    <a:pt x="3507" y="0"/>
                  </a:moveTo>
                  <a:lnTo>
                    <a:pt x="3507" y="3961"/>
                  </a:lnTo>
                  <a:lnTo>
                    <a:pt x="81" y="1981"/>
                  </a:lnTo>
                  <a:lnTo>
                    <a:pt x="0" y="2141"/>
                  </a:lnTo>
                  <a:lnTo>
                    <a:pt x="3426" y="4095"/>
                  </a:lnTo>
                  <a:lnTo>
                    <a:pt x="0" y="6076"/>
                  </a:lnTo>
                  <a:lnTo>
                    <a:pt x="81" y="6236"/>
                  </a:lnTo>
                  <a:lnTo>
                    <a:pt x="3507" y="4256"/>
                  </a:lnTo>
                  <a:lnTo>
                    <a:pt x="3507" y="8217"/>
                  </a:lnTo>
                  <a:lnTo>
                    <a:pt x="3667" y="8217"/>
                  </a:lnTo>
                  <a:lnTo>
                    <a:pt x="3667" y="4256"/>
                  </a:lnTo>
                  <a:lnTo>
                    <a:pt x="7093" y="6236"/>
                  </a:lnTo>
                  <a:lnTo>
                    <a:pt x="7173" y="6076"/>
                  </a:lnTo>
                  <a:lnTo>
                    <a:pt x="3774" y="4095"/>
                  </a:lnTo>
                  <a:lnTo>
                    <a:pt x="7173" y="2141"/>
                  </a:lnTo>
                  <a:lnTo>
                    <a:pt x="7093" y="1981"/>
                  </a:lnTo>
                  <a:lnTo>
                    <a:pt x="3667" y="3961"/>
                  </a:lnTo>
                  <a:lnTo>
                    <a:pt x="3667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36" name="Google Shape;3136;p129"/>
            <p:cNvSpPr/>
            <p:nvPr/>
          </p:nvSpPr>
          <p:spPr>
            <a:xfrm>
              <a:off x="3092789" y="921268"/>
              <a:ext cx="288742" cy="328439"/>
            </a:xfrm>
            <a:custGeom>
              <a:rect b="b" l="l" r="r" t="t"/>
              <a:pathLst>
                <a:path extrusionOk="0" h="8191" w="7201">
                  <a:moveTo>
                    <a:pt x="3506" y="0"/>
                  </a:moveTo>
                  <a:lnTo>
                    <a:pt x="3506" y="3961"/>
                  </a:lnTo>
                  <a:lnTo>
                    <a:pt x="80" y="1981"/>
                  </a:lnTo>
                  <a:lnTo>
                    <a:pt x="0" y="2141"/>
                  </a:lnTo>
                  <a:lnTo>
                    <a:pt x="3426" y="4095"/>
                  </a:lnTo>
                  <a:lnTo>
                    <a:pt x="0" y="6076"/>
                  </a:lnTo>
                  <a:lnTo>
                    <a:pt x="80" y="6236"/>
                  </a:lnTo>
                  <a:lnTo>
                    <a:pt x="3506" y="4256"/>
                  </a:lnTo>
                  <a:lnTo>
                    <a:pt x="3506" y="8190"/>
                  </a:lnTo>
                  <a:lnTo>
                    <a:pt x="3694" y="8190"/>
                  </a:lnTo>
                  <a:lnTo>
                    <a:pt x="3694" y="4256"/>
                  </a:lnTo>
                  <a:lnTo>
                    <a:pt x="7093" y="6236"/>
                  </a:lnTo>
                  <a:lnTo>
                    <a:pt x="7200" y="6076"/>
                  </a:lnTo>
                  <a:lnTo>
                    <a:pt x="3774" y="4095"/>
                  </a:lnTo>
                  <a:lnTo>
                    <a:pt x="7200" y="2141"/>
                  </a:lnTo>
                  <a:lnTo>
                    <a:pt x="7093" y="1981"/>
                  </a:lnTo>
                  <a:lnTo>
                    <a:pt x="3694" y="3961"/>
                  </a:lnTo>
                  <a:lnTo>
                    <a:pt x="369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37" name="Google Shape;3137;p129"/>
            <p:cNvSpPr/>
            <p:nvPr/>
          </p:nvSpPr>
          <p:spPr>
            <a:xfrm>
              <a:off x="3474843" y="921268"/>
              <a:ext cx="287659" cy="328439"/>
            </a:xfrm>
            <a:custGeom>
              <a:rect b="b" l="l" r="r" t="t"/>
              <a:pathLst>
                <a:path extrusionOk="0" h="8191" w="7174">
                  <a:moveTo>
                    <a:pt x="3507" y="0"/>
                  </a:moveTo>
                  <a:lnTo>
                    <a:pt x="3480" y="3961"/>
                  </a:lnTo>
                  <a:lnTo>
                    <a:pt x="81" y="1981"/>
                  </a:lnTo>
                  <a:lnTo>
                    <a:pt x="1" y="2141"/>
                  </a:lnTo>
                  <a:lnTo>
                    <a:pt x="3400" y="4095"/>
                  </a:lnTo>
                  <a:lnTo>
                    <a:pt x="1" y="6076"/>
                  </a:lnTo>
                  <a:lnTo>
                    <a:pt x="81" y="6236"/>
                  </a:lnTo>
                  <a:lnTo>
                    <a:pt x="3480" y="4256"/>
                  </a:lnTo>
                  <a:lnTo>
                    <a:pt x="3480" y="8190"/>
                  </a:lnTo>
                  <a:lnTo>
                    <a:pt x="3668" y="8190"/>
                  </a:lnTo>
                  <a:lnTo>
                    <a:pt x="3668" y="4256"/>
                  </a:lnTo>
                  <a:lnTo>
                    <a:pt x="7094" y="6236"/>
                  </a:lnTo>
                  <a:lnTo>
                    <a:pt x="7174" y="6076"/>
                  </a:lnTo>
                  <a:lnTo>
                    <a:pt x="3748" y="4095"/>
                  </a:lnTo>
                  <a:lnTo>
                    <a:pt x="7174" y="2141"/>
                  </a:lnTo>
                  <a:lnTo>
                    <a:pt x="7094" y="1981"/>
                  </a:lnTo>
                  <a:lnTo>
                    <a:pt x="3668" y="3961"/>
                  </a:lnTo>
                  <a:lnTo>
                    <a:pt x="3668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38" name="Google Shape;3138;p129"/>
            <p:cNvSpPr/>
            <p:nvPr/>
          </p:nvSpPr>
          <p:spPr>
            <a:xfrm>
              <a:off x="3855854" y="953467"/>
              <a:ext cx="287659" cy="296240"/>
            </a:xfrm>
            <a:custGeom>
              <a:rect b="b" l="l" r="r" t="t"/>
              <a:pathLst>
                <a:path extrusionOk="0" h="7388" w="7174">
                  <a:moveTo>
                    <a:pt x="3507" y="0"/>
                  </a:moveTo>
                  <a:lnTo>
                    <a:pt x="3507" y="3158"/>
                  </a:lnTo>
                  <a:lnTo>
                    <a:pt x="81" y="1178"/>
                  </a:lnTo>
                  <a:lnTo>
                    <a:pt x="0" y="1312"/>
                  </a:lnTo>
                  <a:lnTo>
                    <a:pt x="3426" y="3292"/>
                  </a:lnTo>
                  <a:lnTo>
                    <a:pt x="0" y="5273"/>
                  </a:lnTo>
                  <a:lnTo>
                    <a:pt x="81" y="5433"/>
                  </a:lnTo>
                  <a:lnTo>
                    <a:pt x="3507" y="3453"/>
                  </a:lnTo>
                  <a:lnTo>
                    <a:pt x="3507" y="7387"/>
                  </a:lnTo>
                  <a:lnTo>
                    <a:pt x="3667" y="7387"/>
                  </a:lnTo>
                  <a:lnTo>
                    <a:pt x="3667" y="3453"/>
                  </a:lnTo>
                  <a:lnTo>
                    <a:pt x="7093" y="5407"/>
                  </a:lnTo>
                  <a:lnTo>
                    <a:pt x="7174" y="5273"/>
                  </a:lnTo>
                  <a:lnTo>
                    <a:pt x="3748" y="3292"/>
                  </a:lnTo>
                  <a:lnTo>
                    <a:pt x="5434" y="2329"/>
                  </a:lnTo>
                  <a:cubicBezTo>
                    <a:pt x="5380" y="2302"/>
                    <a:pt x="5354" y="2248"/>
                    <a:pt x="5327" y="2195"/>
                  </a:cubicBezTo>
                  <a:lnTo>
                    <a:pt x="3667" y="3158"/>
                  </a:lnTo>
                  <a:lnTo>
                    <a:pt x="3667" y="187"/>
                  </a:lnTo>
                  <a:cubicBezTo>
                    <a:pt x="3614" y="134"/>
                    <a:pt x="3560" y="80"/>
                    <a:pt x="350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39" name="Google Shape;3139;p129"/>
            <p:cNvSpPr/>
            <p:nvPr/>
          </p:nvSpPr>
          <p:spPr>
            <a:xfrm>
              <a:off x="2417699" y="1498640"/>
              <a:ext cx="7538" cy="9704"/>
            </a:xfrm>
            <a:custGeom>
              <a:rect b="b" l="l" r="r" t="t"/>
              <a:pathLst>
                <a:path extrusionOk="0" h="242" w="188">
                  <a:moveTo>
                    <a:pt x="1" y="1"/>
                  </a:moveTo>
                  <a:cubicBezTo>
                    <a:pt x="1" y="54"/>
                    <a:pt x="1" y="135"/>
                    <a:pt x="1" y="188"/>
                  </a:cubicBezTo>
                  <a:lnTo>
                    <a:pt x="108" y="242"/>
                  </a:lnTo>
                  <a:lnTo>
                    <a:pt x="188" y="108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40" name="Google Shape;3140;p129"/>
            <p:cNvSpPr/>
            <p:nvPr/>
          </p:nvSpPr>
          <p:spPr>
            <a:xfrm>
              <a:off x="2518586" y="1259335"/>
              <a:ext cx="287659" cy="328439"/>
            </a:xfrm>
            <a:custGeom>
              <a:rect b="b" l="l" r="r" t="t"/>
              <a:pathLst>
                <a:path extrusionOk="0" h="8191" w="7174">
                  <a:moveTo>
                    <a:pt x="3507" y="0"/>
                  </a:moveTo>
                  <a:lnTo>
                    <a:pt x="3507" y="3935"/>
                  </a:lnTo>
                  <a:lnTo>
                    <a:pt x="81" y="1981"/>
                  </a:lnTo>
                  <a:lnTo>
                    <a:pt x="0" y="2115"/>
                  </a:lnTo>
                  <a:lnTo>
                    <a:pt x="3426" y="4095"/>
                  </a:lnTo>
                  <a:lnTo>
                    <a:pt x="0" y="6076"/>
                  </a:lnTo>
                  <a:lnTo>
                    <a:pt x="81" y="6210"/>
                  </a:lnTo>
                  <a:lnTo>
                    <a:pt x="3507" y="4229"/>
                  </a:lnTo>
                  <a:lnTo>
                    <a:pt x="3507" y="8191"/>
                  </a:lnTo>
                  <a:lnTo>
                    <a:pt x="3667" y="8191"/>
                  </a:lnTo>
                  <a:lnTo>
                    <a:pt x="3667" y="4229"/>
                  </a:lnTo>
                  <a:lnTo>
                    <a:pt x="7093" y="6210"/>
                  </a:lnTo>
                  <a:lnTo>
                    <a:pt x="7174" y="6076"/>
                  </a:lnTo>
                  <a:lnTo>
                    <a:pt x="3748" y="4095"/>
                  </a:lnTo>
                  <a:lnTo>
                    <a:pt x="7174" y="2115"/>
                  </a:lnTo>
                  <a:lnTo>
                    <a:pt x="7093" y="1981"/>
                  </a:lnTo>
                  <a:lnTo>
                    <a:pt x="3667" y="3935"/>
                  </a:lnTo>
                  <a:lnTo>
                    <a:pt x="3667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41" name="Google Shape;3141;p129"/>
            <p:cNvSpPr/>
            <p:nvPr/>
          </p:nvSpPr>
          <p:spPr>
            <a:xfrm>
              <a:off x="2899597" y="1259335"/>
              <a:ext cx="287659" cy="328439"/>
            </a:xfrm>
            <a:custGeom>
              <a:rect b="b" l="l" r="r" t="t"/>
              <a:pathLst>
                <a:path extrusionOk="0" h="8191" w="7174">
                  <a:moveTo>
                    <a:pt x="3507" y="0"/>
                  </a:moveTo>
                  <a:lnTo>
                    <a:pt x="3507" y="3935"/>
                  </a:lnTo>
                  <a:lnTo>
                    <a:pt x="81" y="1954"/>
                  </a:lnTo>
                  <a:lnTo>
                    <a:pt x="0" y="2115"/>
                  </a:lnTo>
                  <a:lnTo>
                    <a:pt x="3426" y="4095"/>
                  </a:lnTo>
                  <a:lnTo>
                    <a:pt x="0" y="6049"/>
                  </a:lnTo>
                  <a:lnTo>
                    <a:pt x="81" y="6210"/>
                  </a:lnTo>
                  <a:lnTo>
                    <a:pt x="3507" y="4229"/>
                  </a:lnTo>
                  <a:lnTo>
                    <a:pt x="3507" y="8191"/>
                  </a:lnTo>
                  <a:lnTo>
                    <a:pt x="3667" y="8191"/>
                  </a:lnTo>
                  <a:lnTo>
                    <a:pt x="3667" y="4229"/>
                  </a:lnTo>
                  <a:lnTo>
                    <a:pt x="7093" y="6210"/>
                  </a:lnTo>
                  <a:lnTo>
                    <a:pt x="7173" y="6049"/>
                  </a:lnTo>
                  <a:lnTo>
                    <a:pt x="3774" y="4095"/>
                  </a:lnTo>
                  <a:lnTo>
                    <a:pt x="7173" y="2115"/>
                  </a:lnTo>
                  <a:lnTo>
                    <a:pt x="7093" y="1954"/>
                  </a:lnTo>
                  <a:lnTo>
                    <a:pt x="3667" y="3935"/>
                  </a:lnTo>
                  <a:lnTo>
                    <a:pt x="369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42" name="Google Shape;3142;p129"/>
            <p:cNvSpPr/>
            <p:nvPr/>
          </p:nvSpPr>
          <p:spPr>
            <a:xfrm>
              <a:off x="3280608" y="1259335"/>
              <a:ext cx="288742" cy="328439"/>
            </a:xfrm>
            <a:custGeom>
              <a:rect b="b" l="l" r="r" t="t"/>
              <a:pathLst>
                <a:path extrusionOk="0" h="8191" w="7201">
                  <a:moveTo>
                    <a:pt x="3506" y="0"/>
                  </a:moveTo>
                  <a:lnTo>
                    <a:pt x="3506" y="3935"/>
                  </a:lnTo>
                  <a:lnTo>
                    <a:pt x="107" y="1954"/>
                  </a:lnTo>
                  <a:lnTo>
                    <a:pt x="0" y="2115"/>
                  </a:lnTo>
                  <a:lnTo>
                    <a:pt x="3426" y="4095"/>
                  </a:lnTo>
                  <a:lnTo>
                    <a:pt x="0" y="6049"/>
                  </a:lnTo>
                  <a:lnTo>
                    <a:pt x="107" y="6210"/>
                  </a:lnTo>
                  <a:lnTo>
                    <a:pt x="3506" y="4229"/>
                  </a:lnTo>
                  <a:lnTo>
                    <a:pt x="3506" y="8191"/>
                  </a:lnTo>
                  <a:lnTo>
                    <a:pt x="3694" y="8191"/>
                  </a:lnTo>
                  <a:lnTo>
                    <a:pt x="3694" y="4229"/>
                  </a:lnTo>
                  <a:lnTo>
                    <a:pt x="7093" y="6210"/>
                  </a:lnTo>
                  <a:lnTo>
                    <a:pt x="7200" y="6049"/>
                  </a:lnTo>
                  <a:lnTo>
                    <a:pt x="3774" y="4095"/>
                  </a:lnTo>
                  <a:lnTo>
                    <a:pt x="7200" y="2115"/>
                  </a:lnTo>
                  <a:lnTo>
                    <a:pt x="7120" y="1954"/>
                  </a:lnTo>
                  <a:lnTo>
                    <a:pt x="3694" y="3935"/>
                  </a:lnTo>
                  <a:lnTo>
                    <a:pt x="369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43" name="Google Shape;3143;p129"/>
            <p:cNvSpPr/>
            <p:nvPr/>
          </p:nvSpPr>
          <p:spPr>
            <a:xfrm>
              <a:off x="3662662" y="1258252"/>
              <a:ext cx="287659" cy="329521"/>
            </a:xfrm>
            <a:custGeom>
              <a:rect b="b" l="l" r="r" t="t"/>
              <a:pathLst>
                <a:path extrusionOk="0" h="8218" w="7174">
                  <a:moveTo>
                    <a:pt x="3507" y="0"/>
                  </a:moveTo>
                  <a:lnTo>
                    <a:pt x="3507" y="3962"/>
                  </a:lnTo>
                  <a:lnTo>
                    <a:pt x="81" y="1981"/>
                  </a:lnTo>
                  <a:lnTo>
                    <a:pt x="1" y="2142"/>
                  </a:lnTo>
                  <a:lnTo>
                    <a:pt x="3400" y="4122"/>
                  </a:lnTo>
                  <a:lnTo>
                    <a:pt x="1" y="6076"/>
                  </a:lnTo>
                  <a:lnTo>
                    <a:pt x="81" y="6237"/>
                  </a:lnTo>
                  <a:lnTo>
                    <a:pt x="3507" y="4256"/>
                  </a:lnTo>
                  <a:lnTo>
                    <a:pt x="3507" y="8218"/>
                  </a:lnTo>
                  <a:lnTo>
                    <a:pt x="3668" y="8218"/>
                  </a:lnTo>
                  <a:lnTo>
                    <a:pt x="3668" y="4256"/>
                  </a:lnTo>
                  <a:lnTo>
                    <a:pt x="7094" y="6237"/>
                  </a:lnTo>
                  <a:lnTo>
                    <a:pt x="7174" y="6076"/>
                  </a:lnTo>
                  <a:lnTo>
                    <a:pt x="3748" y="4122"/>
                  </a:lnTo>
                  <a:lnTo>
                    <a:pt x="7174" y="2142"/>
                  </a:lnTo>
                  <a:lnTo>
                    <a:pt x="7094" y="1981"/>
                  </a:lnTo>
                  <a:lnTo>
                    <a:pt x="3668" y="3962"/>
                  </a:lnTo>
                  <a:lnTo>
                    <a:pt x="3668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44" name="Google Shape;3144;p129"/>
            <p:cNvSpPr/>
            <p:nvPr/>
          </p:nvSpPr>
          <p:spPr>
            <a:xfrm>
              <a:off x="4043673" y="1258252"/>
              <a:ext cx="193230" cy="329521"/>
            </a:xfrm>
            <a:custGeom>
              <a:rect b="b" l="l" r="r" t="t"/>
              <a:pathLst>
                <a:path extrusionOk="0" h="8218" w="4819">
                  <a:moveTo>
                    <a:pt x="3507" y="0"/>
                  </a:moveTo>
                  <a:lnTo>
                    <a:pt x="3507" y="3962"/>
                  </a:lnTo>
                  <a:lnTo>
                    <a:pt x="81" y="1981"/>
                  </a:lnTo>
                  <a:lnTo>
                    <a:pt x="0" y="2142"/>
                  </a:lnTo>
                  <a:lnTo>
                    <a:pt x="3426" y="4096"/>
                  </a:lnTo>
                  <a:lnTo>
                    <a:pt x="0" y="6076"/>
                  </a:lnTo>
                  <a:lnTo>
                    <a:pt x="81" y="6237"/>
                  </a:lnTo>
                  <a:lnTo>
                    <a:pt x="3507" y="4256"/>
                  </a:lnTo>
                  <a:lnTo>
                    <a:pt x="3507" y="8218"/>
                  </a:lnTo>
                  <a:lnTo>
                    <a:pt x="3667" y="8218"/>
                  </a:lnTo>
                  <a:lnTo>
                    <a:pt x="3667" y="4256"/>
                  </a:lnTo>
                  <a:lnTo>
                    <a:pt x="4818" y="4925"/>
                  </a:lnTo>
                  <a:cubicBezTo>
                    <a:pt x="4818" y="4845"/>
                    <a:pt x="4818" y="4765"/>
                    <a:pt x="4792" y="4711"/>
                  </a:cubicBezTo>
                  <a:lnTo>
                    <a:pt x="3774" y="4096"/>
                  </a:lnTo>
                  <a:lnTo>
                    <a:pt x="4604" y="3614"/>
                  </a:lnTo>
                  <a:cubicBezTo>
                    <a:pt x="4604" y="3560"/>
                    <a:pt x="4577" y="3507"/>
                    <a:pt x="4577" y="3453"/>
                  </a:cubicBezTo>
                  <a:lnTo>
                    <a:pt x="3667" y="3962"/>
                  </a:lnTo>
                  <a:lnTo>
                    <a:pt x="3667" y="295"/>
                  </a:lnTo>
                  <a:cubicBezTo>
                    <a:pt x="3641" y="188"/>
                    <a:pt x="3614" y="108"/>
                    <a:pt x="358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45" name="Google Shape;3145;p129"/>
            <p:cNvSpPr/>
            <p:nvPr/>
          </p:nvSpPr>
          <p:spPr>
            <a:xfrm>
              <a:off x="2423072" y="1578074"/>
              <a:ext cx="195355" cy="328439"/>
            </a:xfrm>
            <a:custGeom>
              <a:rect b="b" l="l" r="r" t="t"/>
              <a:pathLst>
                <a:path extrusionOk="0" h="8191" w="4872">
                  <a:moveTo>
                    <a:pt x="1205" y="1"/>
                  </a:moveTo>
                  <a:lnTo>
                    <a:pt x="1205" y="3935"/>
                  </a:lnTo>
                  <a:lnTo>
                    <a:pt x="0" y="3266"/>
                  </a:lnTo>
                  <a:lnTo>
                    <a:pt x="0" y="3266"/>
                  </a:lnTo>
                  <a:cubicBezTo>
                    <a:pt x="0" y="3320"/>
                    <a:pt x="27" y="3400"/>
                    <a:pt x="27" y="3480"/>
                  </a:cubicBezTo>
                  <a:lnTo>
                    <a:pt x="1098" y="4096"/>
                  </a:lnTo>
                  <a:lnTo>
                    <a:pt x="214" y="4604"/>
                  </a:lnTo>
                  <a:cubicBezTo>
                    <a:pt x="241" y="4658"/>
                    <a:pt x="241" y="4738"/>
                    <a:pt x="268" y="4792"/>
                  </a:cubicBezTo>
                  <a:lnTo>
                    <a:pt x="1205" y="4256"/>
                  </a:lnTo>
                  <a:lnTo>
                    <a:pt x="1205" y="8030"/>
                  </a:lnTo>
                  <a:cubicBezTo>
                    <a:pt x="1205" y="8084"/>
                    <a:pt x="1232" y="8137"/>
                    <a:pt x="1258" y="8191"/>
                  </a:cubicBezTo>
                  <a:lnTo>
                    <a:pt x="1365" y="8191"/>
                  </a:lnTo>
                  <a:lnTo>
                    <a:pt x="1365" y="4256"/>
                  </a:lnTo>
                  <a:lnTo>
                    <a:pt x="4791" y="6210"/>
                  </a:lnTo>
                  <a:lnTo>
                    <a:pt x="4872" y="6076"/>
                  </a:lnTo>
                  <a:lnTo>
                    <a:pt x="1446" y="4096"/>
                  </a:lnTo>
                  <a:lnTo>
                    <a:pt x="4872" y="2115"/>
                  </a:lnTo>
                  <a:lnTo>
                    <a:pt x="4791" y="1981"/>
                  </a:lnTo>
                  <a:lnTo>
                    <a:pt x="1365" y="3935"/>
                  </a:lnTo>
                  <a:lnTo>
                    <a:pt x="136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46" name="Google Shape;3146;p129"/>
            <p:cNvSpPr/>
            <p:nvPr/>
          </p:nvSpPr>
          <p:spPr>
            <a:xfrm>
              <a:off x="2711778" y="1578074"/>
              <a:ext cx="287659" cy="328439"/>
            </a:xfrm>
            <a:custGeom>
              <a:rect b="b" l="l" r="r" t="t"/>
              <a:pathLst>
                <a:path extrusionOk="0" h="8191" w="7174">
                  <a:moveTo>
                    <a:pt x="3507" y="1"/>
                  </a:moveTo>
                  <a:lnTo>
                    <a:pt x="3507" y="3935"/>
                  </a:lnTo>
                  <a:lnTo>
                    <a:pt x="81" y="1981"/>
                  </a:lnTo>
                  <a:lnTo>
                    <a:pt x="0" y="2115"/>
                  </a:lnTo>
                  <a:lnTo>
                    <a:pt x="3426" y="4096"/>
                  </a:lnTo>
                  <a:lnTo>
                    <a:pt x="0" y="6076"/>
                  </a:lnTo>
                  <a:lnTo>
                    <a:pt x="81" y="6210"/>
                  </a:lnTo>
                  <a:lnTo>
                    <a:pt x="3507" y="4256"/>
                  </a:lnTo>
                  <a:lnTo>
                    <a:pt x="3507" y="8191"/>
                  </a:lnTo>
                  <a:lnTo>
                    <a:pt x="3667" y="8191"/>
                  </a:lnTo>
                  <a:lnTo>
                    <a:pt x="3667" y="4256"/>
                  </a:lnTo>
                  <a:lnTo>
                    <a:pt x="7093" y="6210"/>
                  </a:lnTo>
                  <a:lnTo>
                    <a:pt x="7173" y="6076"/>
                  </a:lnTo>
                  <a:lnTo>
                    <a:pt x="3774" y="4096"/>
                  </a:lnTo>
                  <a:lnTo>
                    <a:pt x="7173" y="2115"/>
                  </a:lnTo>
                  <a:lnTo>
                    <a:pt x="7093" y="1981"/>
                  </a:lnTo>
                  <a:lnTo>
                    <a:pt x="3667" y="3935"/>
                  </a:lnTo>
                  <a:lnTo>
                    <a:pt x="3667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47" name="Google Shape;3147;p129"/>
            <p:cNvSpPr/>
            <p:nvPr/>
          </p:nvSpPr>
          <p:spPr>
            <a:xfrm>
              <a:off x="3092789" y="1578074"/>
              <a:ext cx="288742" cy="328439"/>
            </a:xfrm>
            <a:custGeom>
              <a:rect b="b" l="l" r="r" t="t"/>
              <a:pathLst>
                <a:path extrusionOk="0" h="8191" w="7201">
                  <a:moveTo>
                    <a:pt x="3506" y="1"/>
                  </a:moveTo>
                  <a:lnTo>
                    <a:pt x="3506" y="3935"/>
                  </a:lnTo>
                  <a:lnTo>
                    <a:pt x="80" y="1981"/>
                  </a:lnTo>
                  <a:lnTo>
                    <a:pt x="0" y="2115"/>
                  </a:lnTo>
                  <a:lnTo>
                    <a:pt x="3426" y="4096"/>
                  </a:lnTo>
                  <a:lnTo>
                    <a:pt x="0" y="6076"/>
                  </a:lnTo>
                  <a:lnTo>
                    <a:pt x="80" y="6210"/>
                  </a:lnTo>
                  <a:lnTo>
                    <a:pt x="3506" y="4230"/>
                  </a:lnTo>
                  <a:lnTo>
                    <a:pt x="3506" y="8191"/>
                  </a:lnTo>
                  <a:lnTo>
                    <a:pt x="3694" y="8191"/>
                  </a:lnTo>
                  <a:lnTo>
                    <a:pt x="3694" y="4230"/>
                  </a:lnTo>
                  <a:lnTo>
                    <a:pt x="7093" y="6210"/>
                  </a:lnTo>
                  <a:lnTo>
                    <a:pt x="7200" y="6076"/>
                  </a:lnTo>
                  <a:lnTo>
                    <a:pt x="3774" y="4096"/>
                  </a:lnTo>
                  <a:lnTo>
                    <a:pt x="7200" y="2115"/>
                  </a:lnTo>
                  <a:lnTo>
                    <a:pt x="7093" y="1981"/>
                  </a:lnTo>
                  <a:lnTo>
                    <a:pt x="3694" y="3935"/>
                  </a:lnTo>
                  <a:lnTo>
                    <a:pt x="3694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48" name="Google Shape;3148;p129"/>
            <p:cNvSpPr/>
            <p:nvPr/>
          </p:nvSpPr>
          <p:spPr>
            <a:xfrm>
              <a:off x="3474843" y="1578074"/>
              <a:ext cx="287659" cy="328439"/>
            </a:xfrm>
            <a:custGeom>
              <a:rect b="b" l="l" r="r" t="t"/>
              <a:pathLst>
                <a:path extrusionOk="0" h="8191" w="7174">
                  <a:moveTo>
                    <a:pt x="3507" y="1"/>
                  </a:moveTo>
                  <a:lnTo>
                    <a:pt x="3507" y="3935"/>
                  </a:lnTo>
                  <a:lnTo>
                    <a:pt x="81" y="1955"/>
                  </a:lnTo>
                  <a:lnTo>
                    <a:pt x="1" y="2115"/>
                  </a:lnTo>
                  <a:lnTo>
                    <a:pt x="3400" y="4096"/>
                  </a:lnTo>
                  <a:lnTo>
                    <a:pt x="1" y="6050"/>
                  </a:lnTo>
                  <a:lnTo>
                    <a:pt x="81" y="6210"/>
                  </a:lnTo>
                  <a:lnTo>
                    <a:pt x="3507" y="4230"/>
                  </a:lnTo>
                  <a:lnTo>
                    <a:pt x="3480" y="8191"/>
                  </a:lnTo>
                  <a:lnTo>
                    <a:pt x="3668" y="8191"/>
                  </a:lnTo>
                  <a:lnTo>
                    <a:pt x="3668" y="4230"/>
                  </a:lnTo>
                  <a:lnTo>
                    <a:pt x="7094" y="6210"/>
                  </a:lnTo>
                  <a:lnTo>
                    <a:pt x="7174" y="6050"/>
                  </a:lnTo>
                  <a:lnTo>
                    <a:pt x="3748" y="4096"/>
                  </a:lnTo>
                  <a:lnTo>
                    <a:pt x="7174" y="2115"/>
                  </a:lnTo>
                  <a:lnTo>
                    <a:pt x="7094" y="1955"/>
                  </a:lnTo>
                  <a:lnTo>
                    <a:pt x="3668" y="3935"/>
                  </a:lnTo>
                  <a:lnTo>
                    <a:pt x="3668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49" name="Google Shape;3149;p129"/>
            <p:cNvSpPr/>
            <p:nvPr/>
          </p:nvSpPr>
          <p:spPr>
            <a:xfrm>
              <a:off x="3855854" y="1578074"/>
              <a:ext cx="287659" cy="328439"/>
            </a:xfrm>
            <a:custGeom>
              <a:rect b="b" l="l" r="r" t="t"/>
              <a:pathLst>
                <a:path extrusionOk="0" h="8191" w="7174">
                  <a:moveTo>
                    <a:pt x="3507" y="1"/>
                  </a:moveTo>
                  <a:lnTo>
                    <a:pt x="3507" y="3935"/>
                  </a:lnTo>
                  <a:lnTo>
                    <a:pt x="81" y="1955"/>
                  </a:lnTo>
                  <a:lnTo>
                    <a:pt x="0" y="2115"/>
                  </a:lnTo>
                  <a:lnTo>
                    <a:pt x="3426" y="4096"/>
                  </a:lnTo>
                  <a:lnTo>
                    <a:pt x="0" y="6050"/>
                  </a:lnTo>
                  <a:lnTo>
                    <a:pt x="81" y="6210"/>
                  </a:lnTo>
                  <a:lnTo>
                    <a:pt x="3507" y="4230"/>
                  </a:lnTo>
                  <a:lnTo>
                    <a:pt x="3507" y="8191"/>
                  </a:lnTo>
                  <a:lnTo>
                    <a:pt x="3667" y="8191"/>
                  </a:lnTo>
                  <a:lnTo>
                    <a:pt x="3667" y="4230"/>
                  </a:lnTo>
                  <a:lnTo>
                    <a:pt x="7093" y="6210"/>
                  </a:lnTo>
                  <a:lnTo>
                    <a:pt x="7174" y="6050"/>
                  </a:lnTo>
                  <a:lnTo>
                    <a:pt x="3748" y="4096"/>
                  </a:lnTo>
                  <a:lnTo>
                    <a:pt x="7174" y="2115"/>
                  </a:lnTo>
                  <a:lnTo>
                    <a:pt x="7093" y="1955"/>
                  </a:lnTo>
                  <a:lnTo>
                    <a:pt x="3667" y="3935"/>
                  </a:lnTo>
                  <a:lnTo>
                    <a:pt x="3667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50" name="Google Shape;3150;p129"/>
            <p:cNvSpPr/>
            <p:nvPr/>
          </p:nvSpPr>
          <p:spPr>
            <a:xfrm>
              <a:off x="2518586" y="1919388"/>
              <a:ext cx="287659" cy="293033"/>
            </a:xfrm>
            <a:custGeom>
              <a:rect b="b" l="l" r="r" t="t"/>
              <a:pathLst>
                <a:path extrusionOk="0" h="7308" w="7174">
                  <a:moveTo>
                    <a:pt x="3507" y="0"/>
                  </a:moveTo>
                  <a:lnTo>
                    <a:pt x="3507" y="3961"/>
                  </a:lnTo>
                  <a:lnTo>
                    <a:pt x="81" y="1981"/>
                  </a:lnTo>
                  <a:lnTo>
                    <a:pt x="0" y="2141"/>
                  </a:lnTo>
                  <a:lnTo>
                    <a:pt x="3426" y="4095"/>
                  </a:lnTo>
                  <a:lnTo>
                    <a:pt x="1767" y="5059"/>
                  </a:lnTo>
                  <a:cubicBezTo>
                    <a:pt x="1821" y="5086"/>
                    <a:pt x="1847" y="5139"/>
                    <a:pt x="1874" y="5193"/>
                  </a:cubicBezTo>
                  <a:lnTo>
                    <a:pt x="3507" y="4256"/>
                  </a:lnTo>
                  <a:lnTo>
                    <a:pt x="3507" y="7120"/>
                  </a:lnTo>
                  <a:cubicBezTo>
                    <a:pt x="3560" y="7200"/>
                    <a:pt x="3614" y="7254"/>
                    <a:pt x="3667" y="7307"/>
                  </a:cubicBezTo>
                  <a:lnTo>
                    <a:pt x="3667" y="4256"/>
                  </a:lnTo>
                  <a:lnTo>
                    <a:pt x="7093" y="6236"/>
                  </a:lnTo>
                  <a:lnTo>
                    <a:pt x="7174" y="6076"/>
                  </a:lnTo>
                  <a:lnTo>
                    <a:pt x="3748" y="4095"/>
                  </a:lnTo>
                  <a:lnTo>
                    <a:pt x="7174" y="2141"/>
                  </a:lnTo>
                  <a:lnTo>
                    <a:pt x="7093" y="1981"/>
                  </a:lnTo>
                  <a:lnTo>
                    <a:pt x="3667" y="3961"/>
                  </a:lnTo>
                  <a:lnTo>
                    <a:pt x="3667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51" name="Google Shape;3151;p129"/>
            <p:cNvSpPr/>
            <p:nvPr/>
          </p:nvSpPr>
          <p:spPr>
            <a:xfrm>
              <a:off x="2899597" y="1919388"/>
              <a:ext cx="287659" cy="328439"/>
            </a:xfrm>
            <a:custGeom>
              <a:rect b="b" l="l" r="r" t="t"/>
              <a:pathLst>
                <a:path extrusionOk="0" h="8191" w="7174">
                  <a:moveTo>
                    <a:pt x="3507" y="0"/>
                  </a:moveTo>
                  <a:lnTo>
                    <a:pt x="3507" y="3961"/>
                  </a:lnTo>
                  <a:lnTo>
                    <a:pt x="81" y="1981"/>
                  </a:lnTo>
                  <a:lnTo>
                    <a:pt x="0" y="2141"/>
                  </a:lnTo>
                  <a:lnTo>
                    <a:pt x="3426" y="4095"/>
                  </a:lnTo>
                  <a:lnTo>
                    <a:pt x="0" y="6076"/>
                  </a:lnTo>
                  <a:lnTo>
                    <a:pt x="81" y="6236"/>
                  </a:lnTo>
                  <a:lnTo>
                    <a:pt x="3507" y="4256"/>
                  </a:lnTo>
                  <a:lnTo>
                    <a:pt x="3507" y="8190"/>
                  </a:lnTo>
                  <a:lnTo>
                    <a:pt x="3667" y="8190"/>
                  </a:lnTo>
                  <a:lnTo>
                    <a:pt x="3667" y="4256"/>
                  </a:lnTo>
                  <a:lnTo>
                    <a:pt x="7093" y="6236"/>
                  </a:lnTo>
                  <a:lnTo>
                    <a:pt x="7173" y="6076"/>
                  </a:lnTo>
                  <a:lnTo>
                    <a:pt x="3774" y="4095"/>
                  </a:lnTo>
                  <a:lnTo>
                    <a:pt x="7173" y="2141"/>
                  </a:lnTo>
                  <a:lnTo>
                    <a:pt x="7093" y="1981"/>
                  </a:lnTo>
                  <a:lnTo>
                    <a:pt x="3667" y="3961"/>
                  </a:lnTo>
                  <a:lnTo>
                    <a:pt x="3667" y="3961"/>
                  </a:lnTo>
                  <a:lnTo>
                    <a:pt x="369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52" name="Google Shape;3152;p129"/>
            <p:cNvSpPr/>
            <p:nvPr/>
          </p:nvSpPr>
          <p:spPr>
            <a:xfrm>
              <a:off x="3280608" y="1919388"/>
              <a:ext cx="288742" cy="328439"/>
            </a:xfrm>
            <a:custGeom>
              <a:rect b="b" l="l" r="r" t="t"/>
              <a:pathLst>
                <a:path extrusionOk="0" h="8191" w="7201">
                  <a:moveTo>
                    <a:pt x="3506" y="0"/>
                  </a:moveTo>
                  <a:lnTo>
                    <a:pt x="3506" y="3961"/>
                  </a:lnTo>
                  <a:lnTo>
                    <a:pt x="107" y="1981"/>
                  </a:lnTo>
                  <a:lnTo>
                    <a:pt x="0" y="2115"/>
                  </a:lnTo>
                  <a:lnTo>
                    <a:pt x="3426" y="4095"/>
                  </a:lnTo>
                  <a:lnTo>
                    <a:pt x="0" y="6076"/>
                  </a:lnTo>
                  <a:lnTo>
                    <a:pt x="107" y="6236"/>
                  </a:lnTo>
                  <a:lnTo>
                    <a:pt x="3506" y="4256"/>
                  </a:lnTo>
                  <a:lnTo>
                    <a:pt x="3506" y="8190"/>
                  </a:lnTo>
                  <a:lnTo>
                    <a:pt x="3694" y="8190"/>
                  </a:lnTo>
                  <a:lnTo>
                    <a:pt x="3694" y="4256"/>
                  </a:lnTo>
                  <a:lnTo>
                    <a:pt x="7093" y="6236"/>
                  </a:lnTo>
                  <a:lnTo>
                    <a:pt x="7200" y="6076"/>
                  </a:lnTo>
                  <a:lnTo>
                    <a:pt x="3774" y="4095"/>
                  </a:lnTo>
                  <a:lnTo>
                    <a:pt x="7200" y="2115"/>
                  </a:lnTo>
                  <a:lnTo>
                    <a:pt x="7120" y="1981"/>
                  </a:lnTo>
                  <a:lnTo>
                    <a:pt x="3694" y="3961"/>
                  </a:lnTo>
                  <a:lnTo>
                    <a:pt x="369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53" name="Google Shape;3153;p129"/>
            <p:cNvSpPr/>
            <p:nvPr/>
          </p:nvSpPr>
          <p:spPr>
            <a:xfrm>
              <a:off x="3662662" y="1919388"/>
              <a:ext cx="287659" cy="328439"/>
            </a:xfrm>
            <a:custGeom>
              <a:rect b="b" l="l" r="r" t="t"/>
              <a:pathLst>
                <a:path extrusionOk="0" h="8191" w="7174">
                  <a:moveTo>
                    <a:pt x="3507" y="0"/>
                  </a:moveTo>
                  <a:lnTo>
                    <a:pt x="3507" y="3961"/>
                  </a:lnTo>
                  <a:lnTo>
                    <a:pt x="81" y="1981"/>
                  </a:lnTo>
                  <a:lnTo>
                    <a:pt x="1" y="2115"/>
                  </a:lnTo>
                  <a:lnTo>
                    <a:pt x="3400" y="4095"/>
                  </a:lnTo>
                  <a:lnTo>
                    <a:pt x="1" y="6076"/>
                  </a:lnTo>
                  <a:lnTo>
                    <a:pt x="81" y="6210"/>
                  </a:lnTo>
                  <a:lnTo>
                    <a:pt x="3507" y="4256"/>
                  </a:lnTo>
                  <a:lnTo>
                    <a:pt x="3507" y="8190"/>
                  </a:lnTo>
                  <a:lnTo>
                    <a:pt x="3668" y="8190"/>
                  </a:lnTo>
                  <a:lnTo>
                    <a:pt x="3668" y="4256"/>
                  </a:lnTo>
                  <a:lnTo>
                    <a:pt x="7094" y="6210"/>
                  </a:lnTo>
                  <a:lnTo>
                    <a:pt x="7174" y="6076"/>
                  </a:lnTo>
                  <a:lnTo>
                    <a:pt x="3748" y="4095"/>
                  </a:lnTo>
                  <a:lnTo>
                    <a:pt x="7174" y="2115"/>
                  </a:lnTo>
                  <a:lnTo>
                    <a:pt x="7094" y="1981"/>
                  </a:lnTo>
                  <a:lnTo>
                    <a:pt x="3668" y="3961"/>
                  </a:lnTo>
                  <a:lnTo>
                    <a:pt x="3668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54" name="Google Shape;3154;p129"/>
            <p:cNvSpPr/>
            <p:nvPr/>
          </p:nvSpPr>
          <p:spPr>
            <a:xfrm>
              <a:off x="4043673" y="1998782"/>
              <a:ext cx="78391" cy="49400"/>
            </a:xfrm>
            <a:custGeom>
              <a:rect b="b" l="l" r="r" t="t"/>
              <a:pathLst>
                <a:path extrusionOk="0" h="1232" w="1955">
                  <a:moveTo>
                    <a:pt x="81" y="1"/>
                  </a:moveTo>
                  <a:lnTo>
                    <a:pt x="0" y="135"/>
                  </a:lnTo>
                  <a:lnTo>
                    <a:pt x="1874" y="1232"/>
                  </a:lnTo>
                  <a:cubicBezTo>
                    <a:pt x="1901" y="1178"/>
                    <a:pt x="1928" y="1125"/>
                    <a:pt x="1954" y="1071"/>
                  </a:cubicBezTo>
                  <a:lnTo>
                    <a:pt x="8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55" name="Google Shape;3155;p129"/>
            <p:cNvSpPr/>
            <p:nvPr/>
          </p:nvSpPr>
          <p:spPr>
            <a:xfrm>
              <a:off x="2884560" y="2317561"/>
              <a:ext cx="114879" cy="68727"/>
            </a:xfrm>
            <a:custGeom>
              <a:rect b="b" l="l" r="r" t="t"/>
              <a:pathLst>
                <a:path extrusionOk="0" h="1714" w="2865">
                  <a:moveTo>
                    <a:pt x="2784" y="0"/>
                  </a:moveTo>
                  <a:lnTo>
                    <a:pt x="1" y="1606"/>
                  </a:lnTo>
                  <a:cubicBezTo>
                    <a:pt x="54" y="1660"/>
                    <a:pt x="108" y="1686"/>
                    <a:pt x="161" y="1713"/>
                  </a:cubicBezTo>
                  <a:lnTo>
                    <a:pt x="2864" y="161"/>
                  </a:lnTo>
                  <a:lnTo>
                    <a:pt x="278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56" name="Google Shape;3156;p129"/>
            <p:cNvSpPr/>
            <p:nvPr/>
          </p:nvSpPr>
          <p:spPr>
            <a:xfrm>
              <a:off x="2852362" y="2238127"/>
              <a:ext cx="6496" cy="129916"/>
            </a:xfrm>
            <a:custGeom>
              <a:rect b="b" l="l" r="r" t="t"/>
              <a:pathLst>
                <a:path extrusionOk="0" h="3240" w="162">
                  <a:moveTo>
                    <a:pt x="1" y="0"/>
                  </a:moveTo>
                  <a:lnTo>
                    <a:pt x="1" y="3132"/>
                  </a:lnTo>
                  <a:cubicBezTo>
                    <a:pt x="54" y="3159"/>
                    <a:pt x="108" y="3212"/>
                    <a:pt x="161" y="3239"/>
                  </a:cubicBezTo>
                  <a:lnTo>
                    <a:pt x="16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57" name="Google Shape;3157;p129"/>
            <p:cNvSpPr/>
            <p:nvPr/>
          </p:nvSpPr>
          <p:spPr>
            <a:xfrm>
              <a:off x="3092789" y="2238127"/>
              <a:ext cx="288742" cy="255461"/>
            </a:xfrm>
            <a:custGeom>
              <a:rect b="b" l="l" r="r" t="t"/>
              <a:pathLst>
                <a:path extrusionOk="0" h="6371" w="7201">
                  <a:moveTo>
                    <a:pt x="3506" y="0"/>
                  </a:moveTo>
                  <a:lnTo>
                    <a:pt x="3506" y="3962"/>
                  </a:lnTo>
                  <a:lnTo>
                    <a:pt x="80" y="1981"/>
                  </a:lnTo>
                  <a:lnTo>
                    <a:pt x="0" y="2142"/>
                  </a:lnTo>
                  <a:lnTo>
                    <a:pt x="3426" y="4096"/>
                  </a:lnTo>
                  <a:lnTo>
                    <a:pt x="455" y="5835"/>
                  </a:lnTo>
                  <a:cubicBezTo>
                    <a:pt x="535" y="5835"/>
                    <a:pt x="616" y="5862"/>
                    <a:pt x="696" y="5889"/>
                  </a:cubicBezTo>
                  <a:lnTo>
                    <a:pt x="3506" y="4256"/>
                  </a:lnTo>
                  <a:lnTo>
                    <a:pt x="3506" y="6371"/>
                  </a:lnTo>
                  <a:lnTo>
                    <a:pt x="3694" y="6371"/>
                  </a:lnTo>
                  <a:lnTo>
                    <a:pt x="3694" y="4256"/>
                  </a:lnTo>
                  <a:lnTo>
                    <a:pt x="7093" y="6237"/>
                  </a:lnTo>
                  <a:lnTo>
                    <a:pt x="7200" y="6076"/>
                  </a:lnTo>
                  <a:lnTo>
                    <a:pt x="3774" y="4096"/>
                  </a:lnTo>
                  <a:lnTo>
                    <a:pt x="7200" y="2142"/>
                  </a:lnTo>
                  <a:lnTo>
                    <a:pt x="7093" y="1981"/>
                  </a:lnTo>
                  <a:lnTo>
                    <a:pt x="3694" y="3962"/>
                  </a:lnTo>
                  <a:lnTo>
                    <a:pt x="369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58" name="Google Shape;3158;p129"/>
            <p:cNvSpPr/>
            <p:nvPr/>
          </p:nvSpPr>
          <p:spPr>
            <a:xfrm>
              <a:off x="3474843" y="2238127"/>
              <a:ext cx="287659" cy="247963"/>
            </a:xfrm>
            <a:custGeom>
              <a:rect b="b" l="l" r="r" t="t"/>
              <a:pathLst>
                <a:path extrusionOk="0" h="6184" w="7174">
                  <a:moveTo>
                    <a:pt x="3507" y="0"/>
                  </a:moveTo>
                  <a:lnTo>
                    <a:pt x="3480" y="3962"/>
                  </a:lnTo>
                  <a:lnTo>
                    <a:pt x="81" y="1981"/>
                  </a:lnTo>
                  <a:lnTo>
                    <a:pt x="1" y="2142"/>
                  </a:lnTo>
                  <a:lnTo>
                    <a:pt x="3400" y="4096"/>
                  </a:lnTo>
                  <a:lnTo>
                    <a:pt x="1" y="6076"/>
                  </a:lnTo>
                  <a:lnTo>
                    <a:pt x="54" y="6183"/>
                  </a:lnTo>
                  <a:lnTo>
                    <a:pt x="161" y="6183"/>
                  </a:lnTo>
                  <a:lnTo>
                    <a:pt x="3480" y="4256"/>
                  </a:lnTo>
                  <a:lnTo>
                    <a:pt x="3480" y="5354"/>
                  </a:lnTo>
                  <a:cubicBezTo>
                    <a:pt x="3560" y="5327"/>
                    <a:pt x="3614" y="5327"/>
                    <a:pt x="3668" y="5300"/>
                  </a:cubicBezTo>
                  <a:lnTo>
                    <a:pt x="3668" y="4256"/>
                  </a:lnTo>
                  <a:lnTo>
                    <a:pt x="4765" y="4899"/>
                  </a:lnTo>
                  <a:cubicBezTo>
                    <a:pt x="4845" y="4872"/>
                    <a:pt x="4899" y="4845"/>
                    <a:pt x="4979" y="4818"/>
                  </a:cubicBezTo>
                  <a:lnTo>
                    <a:pt x="3748" y="4096"/>
                  </a:lnTo>
                  <a:lnTo>
                    <a:pt x="7174" y="2142"/>
                  </a:lnTo>
                  <a:lnTo>
                    <a:pt x="7094" y="1981"/>
                  </a:lnTo>
                  <a:lnTo>
                    <a:pt x="3668" y="3962"/>
                  </a:lnTo>
                  <a:lnTo>
                    <a:pt x="3668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59" name="Google Shape;3159;p129"/>
            <p:cNvSpPr/>
            <p:nvPr/>
          </p:nvSpPr>
          <p:spPr>
            <a:xfrm>
              <a:off x="3855854" y="2317561"/>
              <a:ext cx="12911" cy="9704"/>
            </a:xfrm>
            <a:custGeom>
              <a:rect b="b" l="l" r="r" t="t"/>
              <a:pathLst>
                <a:path extrusionOk="0" h="242" w="322">
                  <a:moveTo>
                    <a:pt x="81" y="0"/>
                  </a:moveTo>
                  <a:lnTo>
                    <a:pt x="0" y="134"/>
                  </a:lnTo>
                  <a:lnTo>
                    <a:pt x="161" y="241"/>
                  </a:lnTo>
                  <a:cubicBezTo>
                    <a:pt x="215" y="214"/>
                    <a:pt x="268" y="161"/>
                    <a:pt x="322" y="134"/>
                  </a:cubicBezTo>
                  <a:lnTo>
                    <a:pt x="8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3160" name="Google Shape;3160;p129"/>
          <p:cNvSpPr/>
          <p:nvPr/>
        </p:nvSpPr>
        <p:spPr>
          <a:xfrm rot="5400000">
            <a:off x="6618731" y="3095207"/>
            <a:ext cx="3397312" cy="3383225"/>
          </a:xfrm>
          <a:custGeom>
            <a:rect b="b" l="l" r="r" t="t"/>
            <a:pathLst>
              <a:path extrusionOk="0" h="48035" w="48235">
                <a:moveTo>
                  <a:pt x="3770" y="17379"/>
                </a:moveTo>
                <a:cubicBezTo>
                  <a:pt x="7573" y="20948"/>
                  <a:pt x="10108" y="20948"/>
                  <a:pt x="20515" y="21349"/>
                </a:cubicBezTo>
                <a:cubicBezTo>
                  <a:pt x="30956" y="21782"/>
                  <a:pt x="19314" y="35525"/>
                  <a:pt x="27520" y="41797"/>
                </a:cubicBezTo>
                <a:cubicBezTo>
                  <a:pt x="35726" y="48034"/>
                  <a:pt x="48235" y="37827"/>
                  <a:pt x="48235" y="26986"/>
                </a:cubicBezTo>
                <a:cubicBezTo>
                  <a:pt x="48235" y="16145"/>
                  <a:pt x="35026" y="0"/>
                  <a:pt x="18080" y="867"/>
                </a:cubicBezTo>
                <a:cubicBezTo>
                  <a:pt x="1135" y="1768"/>
                  <a:pt x="1" y="13843"/>
                  <a:pt x="3770" y="17379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61" name="Google Shape;3161;p129"/>
          <p:cNvSpPr txBox="1"/>
          <p:nvPr>
            <p:ph type="title"/>
          </p:nvPr>
        </p:nvSpPr>
        <p:spPr>
          <a:xfrm>
            <a:off x="713250" y="523025"/>
            <a:ext cx="7717500" cy="541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162" name="Google Shape;3162;p129"/>
          <p:cNvSpPr txBox="1"/>
          <p:nvPr>
            <p:ph idx="1" type="subTitle"/>
          </p:nvPr>
        </p:nvSpPr>
        <p:spPr>
          <a:xfrm>
            <a:off x="1741200" y="1337775"/>
            <a:ext cx="2167800" cy="378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b="1" sz="2200">
                <a:solidFill>
                  <a:schemeClr val="accent2"/>
                </a:solidFill>
                <a:latin typeface="Hammersmith One"/>
                <a:ea typeface="Hammersmith One"/>
                <a:cs typeface="Hammersmith One"/>
                <a:sym typeface="Hammersmith On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63" name="Google Shape;3163;p129"/>
          <p:cNvSpPr txBox="1"/>
          <p:nvPr>
            <p:ph idx="2" type="subTitle"/>
          </p:nvPr>
        </p:nvSpPr>
        <p:spPr>
          <a:xfrm>
            <a:off x="1741200" y="1729188"/>
            <a:ext cx="2167800" cy="572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1600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64" name="Google Shape;3164;p129"/>
          <p:cNvSpPr txBox="1"/>
          <p:nvPr>
            <p:ph idx="3" type="subTitle"/>
          </p:nvPr>
        </p:nvSpPr>
        <p:spPr>
          <a:xfrm>
            <a:off x="1741200" y="2446100"/>
            <a:ext cx="2167800" cy="378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b="1" sz="2200">
                <a:solidFill>
                  <a:schemeClr val="accent2"/>
                </a:solidFill>
                <a:latin typeface="Hammersmith One"/>
                <a:ea typeface="Hammersmith One"/>
                <a:cs typeface="Hammersmith One"/>
                <a:sym typeface="Hammersmith On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65" name="Google Shape;3165;p129"/>
          <p:cNvSpPr txBox="1"/>
          <p:nvPr>
            <p:ph idx="4" type="subTitle"/>
          </p:nvPr>
        </p:nvSpPr>
        <p:spPr>
          <a:xfrm>
            <a:off x="1741200" y="2837638"/>
            <a:ext cx="2167800" cy="572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1600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66" name="Google Shape;3166;p129"/>
          <p:cNvSpPr txBox="1"/>
          <p:nvPr>
            <p:ph idx="5" type="subTitle"/>
          </p:nvPr>
        </p:nvSpPr>
        <p:spPr>
          <a:xfrm>
            <a:off x="1741200" y="3554425"/>
            <a:ext cx="2167800" cy="378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b="1" sz="2200">
                <a:solidFill>
                  <a:schemeClr val="accent2"/>
                </a:solidFill>
                <a:latin typeface="Hammersmith One"/>
                <a:ea typeface="Hammersmith One"/>
                <a:cs typeface="Hammersmith One"/>
                <a:sym typeface="Hammersmith On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67" name="Google Shape;3167;p129"/>
          <p:cNvSpPr txBox="1"/>
          <p:nvPr>
            <p:ph idx="6" type="subTitle"/>
          </p:nvPr>
        </p:nvSpPr>
        <p:spPr>
          <a:xfrm>
            <a:off x="1741200" y="3945963"/>
            <a:ext cx="2167800" cy="572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1600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68" name="Google Shape;3168;p129"/>
          <p:cNvSpPr txBox="1"/>
          <p:nvPr>
            <p:ph idx="7" type="subTitle"/>
          </p:nvPr>
        </p:nvSpPr>
        <p:spPr>
          <a:xfrm>
            <a:off x="5237775" y="1337775"/>
            <a:ext cx="2167800" cy="378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SzPts val="1800"/>
              <a:buNone/>
              <a:defRPr b="1" sz="2200">
                <a:solidFill>
                  <a:schemeClr val="accent2"/>
                </a:solidFill>
                <a:latin typeface="Hammersmith One"/>
                <a:ea typeface="Hammersmith One"/>
                <a:cs typeface="Hammersmith One"/>
                <a:sym typeface="Hammersmith One"/>
              </a:defRPr>
            </a:lvl1pPr>
            <a:lvl2pPr lvl="1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69" name="Google Shape;3169;p129"/>
          <p:cNvSpPr txBox="1"/>
          <p:nvPr>
            <p:ph idx="8" type="subTitle"/>
          </p:nvPr>
        </p:nvSpPr>
        <p:spPr>
          <a:xfrm>
            <a:off x="5237775" y="1729188"/>
            <a:ext cx="2167800" cy="572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SzPts val="1800"/>
              <a:buNone/>
              <a:defRPr sz="1600"/>
            </a:lvl1pPr>
            <a:lvl2pPr lvl="1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70" name="Google Shape;3170;p129"/>
          <p:cNvSpPr txBox="1"/>
          <p:nvPr>
            <p:ph idx="9" type="subTitle"/>
          </p:nvPr>
        </p:nvSpPr>
        <p:spPr>
          <a:xfrm>
            <a:off x="5237775" y="2446100"/>
            <a:ext cx="2167800" cy="378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SzPts val="1800"/>
              <a:buNone/>
              <a:defRPr b="1" sz="2200">
                <a:solidFill>
                  <a:schemeClr val="accent2"/>
                </a:solidFill>
                <a:latin typeface="Hammersmith One"/>
                <a:ea typeface="Hammersmith One"/>
                <a:cs typeface="Hammersmith One"/>
                <a:sym typeface="Hammersmith One"/>
              </a:defRPr>
            </a:lvl1pPr>
            <a:lvl2pPr lvl="1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71" name="Google Shape;3171;p129"/>
          <p:cNvSpPr txBox="1"/>
          <p:nvPr>
            <p:ph idx="13" type="subTitle"/>
          </p:nvPr>
        </p:nvSpPr>
        <p:spPr>
          <a:xfrm>
            <a:off x="5237775" y="2837638"/>
            <a:ext cx="2167800" cy="572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SzPts val="1800"/>
              <a:buNone/>
              <a:defRPr sz="1600"/>
            </a:lvl1pPr>
            <a:lvl2pPr lvl="1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72" name="Google Shape;3172;p129"/>
          <p:cNvSpPr txBox="1"/>
          <p:nvPr>
            <p:ph idx="14" type="subTitle"/>
          </p:nvPr>
        </p:nvSpPr>
        <p:spPr>
          <a:xfrm>
            <a:off x="5237775" y="3554425"/>
            <a:ext cx="2167800" cy="378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SzPts val="1800"/>
              <a:buNone/>
              <a:defRPr b="1" sz="2200">
                <a:solidFill>
                  <a:schemeClr val="accent2"/>
                </a:solidFill>
                <a:latin typeface="Hammersmith One"/>
                <a:ea typeface="Hammersmith One"/>
                <a:cs typeface="Hammersmith One"/>
                <a:sym typeface="Hammersmith One"/>
              </a:defRPr>
            </a:lvl1pPr>
            <a:lvl2pPr lvl="1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73" name="Google Shape;3173;p129"/>
          <p:cNvSpPr txBox="1"/>
          <p:nvPr>
            <p:ph idx="15" type="subTitle"/>
          </p:nvPr>
        </p:nvSpPr>
        <p:spPr>
          <a:xfrm>
            <a:off x="5237775" y="3945963"/>
            <a:ext cx="2167800" cy="572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SzPts val="1800"/>
              <a:buNone/>
              <a:defRPr sz="1600"/>
            </a:lvl1pPr>
            <a:lvl2pPr lvl="1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 1">
  <p:cSld name="CUSTOM_11">
    <p:spTree>
      <p:nvGrpSpPr>
        <p:cNvPr id="3174" name="Shape 3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5" name="Google Shape;3175;p130"/>
          <p:cNvSpPr/>
          <p:nvPr/>
        </p:nvSpPr>
        <p:spPr>
          <a:xfrm flipH="1" rot="-8234214">
            <a:off x="6462164" y="-167221"/>
            <a:ext cx="4162685" cy="2560997"/>
          </a:xfrm>
          <a:custGeom>
            <a:rect b="b" l="l" r="r" t="t"/>
            <a:pathLst>
              <a:path extrusionOk="0" h="36694" w="59643">
                <a:moveTo>
                  <a:pt x="6271" y="15779"/>
                </a:moveTo>
                <a:cubicBezTo>
                  <a:pt x="9374" y="14178"/>
                  <a:pt x="17513" y="18347"/>
                  <a:pt x="23150" y="11676"/>
                </a:cubicBezTo>
                <a:cubicBezTo>
                  <a:pt x="28787" y="5004"/>
                  <a:pt x="30455" y="1"/>
                  <a:pt x="37327" y="2302"/>
                </a:cubicBezTo>
                <a:cubicBezTo>
                  <a:pt x="44198" y="4571"/>
                  <a:pt x="43064" y="13410"/>
                  <a:pt x="47601" y="15779"/>
                </a:cubicBezTo>
                <a:cubicBezTo>
                  <a:pt x="52104" y="18147"/>
                  <a:pt x="59643" y="31690"/>
                  <a:pt x="43364" y="34192"/>
                </a:cubicBezTo>
                <a:cubicBezTo>
                  <a:pt x="27120" y="36694"/>
                  <a:pt x="10441" y="33158"/>
                  <a:pt x="5204" y="27520"/>
                </a:cubicBezTo>
                <a:cubicBezTo>
                  <a:pt x="0" y="21883"/>
                  <a:pt x="3136" y="17380"/>
                  <a:pt x="6271" y="15779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76" name="Google Shape;3176;p130"/>
          <p:cNvSpPr/>
          <p:nvPr/>
        </p:nvSpPr>
        <p:spPr>
          <a:xfrm rot="672094">
            <a:off x="-1833836" y="1849763"/>
            <a:ext cx="4680680" cy="4251900"/>
          </a:xfrm>
          <a:custGeom>
            <a:rect b="b" l="l" r="r" t="t"/>
            <a:pathLst>
              <a:path extrusionOk="0" h="59210" w="65181">
                <a:moveTo>
                  <a:pt x="23617" y="9808"/>
                </a:moveTo>
                <a:cubicBezTo>
                  <a:pt x="25785" y="15712"/>
                  <a:pt x="27153" y="21883"/>
                  <a:pt x="35092" y="17079"/>
                </a:cubicBezTo>
                <a:cubicBezTo>
                  <a:pt x="42998" y="12309"/>
                  <a:pt x="55740" y="12376"/>
                  <a:pt x="59276" y="17546"/>
                </a:cubicBezTo>
                <a:cubicBezTo>
                  <a:pt x="62812" y="22717"/>
                  <a:pt x="56140" y="30055"/>
                  <a:pt x="55940" y="36393"/>
                </a:cubicBezTo>
                <a:cubicBezTo>
                  <a:pt x="55740" y="42731"/>
                  <a:pt x="65180" y="49603"/>
                  <a:pt x="57741" y="54406"/>
                </a:cubicBezTo>
                <a:cubicBezTo>
                  <a:pt x="50303" y="59210"/>
                  <a:pt x="31556" y="57108"/>
                  <a:pt x="33224" y="47535"/>
                </a:cubicBezTo>
                <a:cubicBezTo>
                  <a:pt x="34892" y="37928"/>
                  <a:pt x="25719" y="35026"/>
                  <a:pt x="17579" y="31256"/>
                </a:cubicBezTo>
                <a:cubicBezTo>
                  <a:pt x="9440" y="27520"/>
                  <a:pt x="0" y="13744"/>
                  <a:pt x="7706" y="6872"/>
                </a:cubicBezTo>
                <a:cubicBezTo>
                  <a:pt x="15411" y="1"/>
                  <a:pt x="21449" y="3870"/>
                  <a:pt x="23617" y="9808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77" name="Google Shape;3177;p130"/>
          <p:cNvSpPr/>
          <p:nvPr/>
        </p:nvSpPr>
        <p:spPr>
          <a:xfrm>
            <a:off x="8042975" y="3533675"/>
            <a:ext cx="775608" cy="1012954"/>
          </a:xfrm>
          <a:custGeom>
            <a:rect b="b" l="l" r="r" t="t"/>
            <a:pathLst>
              <a:path extrusionOk="0" h="22564" w="17277">
                <a:moveTo>
                  <a:pt x="9074" y="0"/>
                </a:moveTo>
                <a:cubicBezTo>
                  <a:pt x="8555" y="0"/>
                  <a:pt x="8010" y="60"/>
                  <a:pt x="7441" y="188"/>
                </a:cubicBezTo>
                <a:cubicBezTo>
                  <a:pt x="2543" y="1285"/>
                  <a:pt x="1" y="6692"/>
                  <a:pt x="54" y="12607"/>
                </a:cubicBezTo>
                <a:cubicBezTo>
                  <a:pt x="134" y="18683"/>
                  <a:pt x="3989" y="22189"/>
                  <a:pt x="8592" y="22564"/>
                </a:cubicBezTo>
                <a:cubicBezTo>
                  <a:pt x="14641" y="22082"/>
                  <a:pt x="16354" y="18388"/>
                  <a:pt x="16836" y="12312"/>
                </a:cubicBezTo>
                <a:cubicBezTo>
                  <a:pt x="17276" y="6737"/>
                  <a:pt x="14567" y="0"/>
                  <a:pt x="9074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78" name="Google Shape;3178;p130"/>
          <p:cNvSpPr txBox="1"/>
          <p:nvPr>
            <p:ph type="title"/>
          </p:nvPr>
        </p:nvSpPr>
        <p:spPr>
          <a:xfrm>
            <a:off x="713250" y="523025"/>
            <a:ext cx="7717500" cy="541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>
                <a:solidFill>
                  <a:schemeClr val="accen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</p:spTree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 2">
  <p:cSld name="CUSTOM_12">
    <p:spTree>
      <p:nvGrpSpPr>
        <p:cNvPr id="3179" name="Shape 3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0" name="Google Shape;3180;p131"/>
          <p:cNvSpPr/>
          <p:nvPr/>
        </p:nvSpPr>
        <p:spPr>
          <a:xfrm flipH="1" rot="-2505069">
            <a:off x="6267646" y="1159768"/>
            <a:ext cx="4436783" cy="3714225"/>
          </a:xfrm>
          <a:custGeom>
            <a:rect b="b" l="l" r="r" t="t"/>
            <a:pathLst>
              <a:path extrusionOk="0" h="52038" w="61178">
                <a:moveTo>
                  <a:pt x="4170" y="12043"/>
                </a:moveTo>
                <a:cubicBezTo>
                  <a:pt x="7339" y="7239"/>
                  <a:pt x="14177" y="1"/>
                  <a:pt x="24184" y="5571"/>
                </a:cubicBezTo>
                <a:cubicBezTo>
                  <a:pt x="34191" y="11142"/>
                  <a:pt x="29988" y="17146"/>
                  <a:pt x="34024" y="21249"/>
                </a:cubicBezTo>
                <a:cubicBezTo>
                  <a:pt x="38061" y="25319"/>
                  <a:pt x="43198" y="25586"/>
                  <a:pt x="51103" y="27253"/>
                </a:cubicBezTo>
                <a:cubicBezTo>
                  <a:pt x="58976" y="28921"/>
                  <a:pt x="61177" y="36093"/>
                  <a:pt x="54472" y="41664"/>
                </a:cubicBezTo>
                <a:cubicBezTo>
                  <a:pt x="47801" y="47268"/>
                  <a:pt x="33758" y="52038"/>
                  <a:pt x="26819" y="46467"/>
                </a:cubicBezTo>
                <a:cubicBezTo>
                  <a:pt x="19848" y="40930"/>
                  <a:pt x="11108" y="34826"/>
                  <a:pt x="5537" y="31590"/>
                </a:cubicBezTo>
                <a:cubicBezTo>
                  <a:pt x="0" y="28388"/>
                  <a:pt x="967" y="16879"/>
                  <a:pt x="4170" y="12043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81" name="Google Shape;3181;p131"/>
          <p:cNvSpPr/>
          <p:nvPr/>
        </p:nvSpPr>
        <p:spPr>
          <a:xfrm rot="3781174">
            <a:off x="-1644519" y="1806437"/>
            <a:ext cx="4267951" cy="2625760"/>
          </a:xfrm>
          <a:custGeom>
            <a:rect b="b" l="l" r="r" t="t"/>
            <a:pathLst>
              <a:path extrusionOk="0" h="36694" w="59643">
                <a:moveTo>
                  <a:pt x="6271" y="15779"/>
                </a:moveTo>
                <a:cubicBezTo>
                  <a:pt x="9374" y="14178"/>
                  <a:pt x="17513" y="18347"/>
                  <a:pt x="23150" y="11676"/>
                </a:cubicBezTo>
                <a:cubicBezTo>
                  <a:pt x="28787" y="5004"/>
                  <a:pt x="30455" y="1"/>
                  <a:pt x="37327" y="2302"/>
                </a:cubicBezTo>
                <a:cubicBezTo>
                  <a:pt x="44198" y="4571"/>
                  <a:pt x="43064" y="13410"/>
                  <a:pt x="47601" y="15779"/>
                </a:cubicBezTo>
                <a:cubicBezTo>
                  <a:pt x="52104" y="18147"/>
                  <a:pt x="59643" y="31690"/>
                  <a:pt x="43364" y="34192"/>
                </a:cubicBezTo>
                <a:cubicBezTo>
                  <a:pt x="27120" y="36694"/>
                  <a:pt x="10441" y="33158"/>
                  <a:pt x="5204" y="27520"/>
                </a:cubicBezTo>
                <a:cubicBezTo>
                  <a:pt x="0" y="21883"/>
                  <a:pt x="3136" y="17380"/>
                  <a:pt x="6271" y="15779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3182" name="Google Shape;3182;p131"/>
          <p:cNvGrpSpPr/>
          <p:nvPr/>
        </p:nvGrpSpPr>
        <p:grpSpPr>
          <a:xfrm flipH="1" rot="10800000">
            <a:off x="566191" y="1712532"/>
            <a:ext cx="1696762" cy="1688828"/>
            <a:chOff x="2414491" y="671177"/>
            <a:chExt cx="1830972" cy="1822411"/>
          </a:xfrm>
        </p:grpSpPr>
        <p:sp>
          <p:nvSpPr>
            <p:cNvPr id="3183" name="Google Shape;3183;p131"/>
            <p:cNvSpPr/>
            <p:nvPr/>
          </p:nvSpPr>
          <p:spPr>
            <a:xfrm>
              <a:off x="2414491" y="671177"/>
              <a:ext cx="1830972" cy="1822391"/>
            </a:xfrm>
            <a:custGeom>
              <a:rect b="b" l="l" r="r" t="t"/>
              <a:pathLst>
                <a:path extrusionOk="0" h="45449" w="45663">
                  <a:moveTo>
                    <a:pt x="10947" y="4979"/>
                  </a:moveTo>
                  <a:lnTo>
                    <a:pt x="15605" y="7656"/>
                  </a:lnTo>
                  <a:lnTo>
                    <a:pt x="15605" y="13062"/>
                  </a:lnTo>
                  <a:lnTo>
                    <a:pt x="10947" y="15766"/>
                  </a:lnTo>
                  <a:lnTo>
                    <a:pt x="6263" y="13062"/>
                  </a:lnTo>
                  <a:lnTo>
                    <a:pt x="6263" y="7656"/>
                  </a:lnTo>
                  <a:lnTo>
                    <a:pt x="10947" y="4979"/>
                  </a:lnTo>
                  <a:close/>
                  <a:moveTo>
                    <a:pt x="20449" y="4979"/>
                  </a:moveTo>
                  <a:lnTo>
                    <a:pt x="25133" y="7656"/>
                  </a:lnTo>
                  <a:lnTo>
                    <a:pt x="25133" y="13062"/>
                  </a:lnTo>
                  <a:lnTo>
                    <a:pt x="20449" y="15766"/>
                  </a:lnTo>
                  <a:lnTo>
                    <a:pt x="15792" y="13062"/>
                  </a:lnTo>
                  <a:lnTo>
                    <a:pt x="15792" y="7656"/>
                  </a:lnTo>
                  <a:lnTo>
                    <a:pt x="20449" y="4979"/>
                  </a:lnTo>
                  <a:close/>
                  <a:moveTo>
                    <a:pt x="29978" y="4979"/>
                  </a:moveTo>
                  <a:lnTo>
                    <a:pt x="34635" y="7656"/>
                  </a:lnTo>
                  <a:lnTo>
                    <a:pt x="34635" y="13062"/>
                  </a:lnTo>
                  <a:lnTo>
                    <a:pt x="29978" y="15766"/>
                  </a:lnTo>
                  <a:lnTo>
                    <a:pt x="25294" y="13062"/>
                  </a:lnTo>
                  <a:lnTo>
                    <a:pt x="25294" y="7656"/>
                  </a:lnTo>
                  <a:lnTo>
                    <a:pt x="29978" y="4979"/>
                  </a:lnTo>
                  <a:close/>
                  <a:moveTo>
                    <a:pt x="6183" y="13196"/>
                  </a:moveTo>
                  <a:lnTo>
                    <a:pt x="10867" y="15899"/>
                  </a:lnTo>
                  <a:lnTo>
                    <a:pt x="10867" y="21306"/>
                  </a:lnTo>
                  <a:lnTo>
                    <a:pt x="6183" y="23983"/>
                  </a:lnTo>
                  <a:lnTo>
                    <a:pt x="1526" y="21306"/>
                  </a:lnTo>
                  <a:lnTo>
                    <a:pt x="1526" y="15899"/>
                  </a:lnTo>
                  <a:lnTo>
                    <a:pt x="6183" y="13196"/>
                  </a:lnTo>
                  <a:close/>
                  <a:moveTo>
                    <a:pt x="15712" y="13196"/>
                  </a:moveTo>
                  <a:lnTo>
                    <a:pt x="20369" y="15899"/>
                  </a:lnTo>
                  <a:lnTo>
                    <a:pt x="20369" y="21306"/>
                  </a:lnTo>
                  <a:lnTo>
                    <a:pt x="15712" y="23983"/>
                  </a:lnTo>
                  <a:lnTo>
                    <a:pt x="11028" y="21306"/>
                  </a:lnTo>
                  <a:lnTo>
                    <a:pt x="11028" y="15899"/>
                  </a:lnTo>
                  <a:lnTo>
                    <a:pt x="15712" y="13196"/>
                  </a:lnTo>
                  <a:close/>
                  <a:moveTo>
                    <a:pt x="25213" y="13196"/>
                  </a:moveTo>
                  <a:lnTo>
                    <a:pt x="29871" y="15899"/>
                  </a:lnTo>
                  <a:lnTo>
                    <a:pt x="29871" y="21306"/>
                  </a:lnTo>
                  <a:lnTo>
                    <a:pt x="25213" y="23983"/>
                  </a:lnTo>
                  <a:lnTo>
                    <a:pt x="20529" y="21306"/>
                  </a:lnTo>
                  <a:lnTo>
                    <a:pt x="20529" y="15899"/>
                  </a:lnTo>
                  <a:lnTo>
                    <a:pt x="25213" y="13196"/>
                  </a:lnTo>
                  <a:close/>
                  <a:moveTo>
                    <a:pt x="34715" y="13196"/>
                  </a:moveTo>
                  <a:lnTo>
                    <a:pt x="39399" y="15899"/>
                  </a:lnTo>
                  <a:lnTo>
                    <a:pt x="39399" y="21306"/>
                  </a:lnTo>
                  <a:lnTo>
                    <a:pt x="34715" y="23983"/>
                  </a:lnTo>
                  <a:lnTo>
                    <a:pt x="30058" y="21306"/>
                  </a:lnTo>
                  <a:lnTo>
                    <a:pt x="30058" y="15899"/>
                  </a:lnTo>
                  <a:lnTo>
                    <a:pt x="34715" y="13196"/>
                  </a:lnTo>
                  <a:close/>
                  <a:moveTo>
                    <a:pt x="10947" y="21440"/>
                  </a:moveTo>
                  <a:lnTo>
                    <a:pt x="15605" y="24143"/>
                  </a:lnTo>
                  <a:lnTo>
                    <a:pt x="15605" y="29523"/>
                  </a:lnTo>
                  <a:lnTo>
                    <a:pt x="10947" y="32226"/>
                  </a:lnTo>
                  <a:lnTo>
                    <a:pt x="6263" y="29523"/>
                  </a:lnTo>
                  <a:lnTo>
                    <a:pt x="6263" y="24143"/>
                  </a:lnTo>
                  <a:lnTo>
                    <a:pt x="10947" y="21440"/>
                  </a:lnTo>
                  <a:close/>
                  <a:moveTo>
                    <a:pt x="20449" y="21440"/>
                  </a:moveTo>
                  <a:lnTo>
                    <a:pt x="25133" y="24143"/>
                  </a:lnTo>
                  <a:lnTo>
                    <a:pt x="25133" y="29523"/>
                  </a:lnTo>
                  <a:lnTo>
                    <a:pt x="20449" y="32226"/>
                  </a:lnTo>
                  <a:lnTo>
                    <a:pt x="15792" y="29523"/>
                  </a:lnTo>
                  <a:lnTo>
                    <a:pt x="15792" y="24143"/>
                  </a:lnTo>
                  <a:lnTo>
                    <a:pt x="20449" y="21440"/>
                  </a:lnTo>
                  <a:close/>
                  <a:moveTo>
                    <a:pt x="29978" y="21440"/>
                  </a:moveTo>
                  <a:lnTo>
                    <a:pt x="34635" y="24143"/>
                  </a:lnTo>
                  <a:lnTo>
                    <a:pt x="34635" y="29523"/>
                  </a:lnTo>
                  <a:lnTo>
                    <a:pt x="29978" y="32226"/>
                  </a:lnTo>
                  <a:lnTo>
                    <a:pt x="25294" y="29523"/>
                  </a:lnTo>
                  <a:lnTo>
                    <a:pt x="25294" y="24143"/>
                  </a:lnTo>
                  <a:lnTo>
                    <a:pt x="29978" y="21440"/>
                  </a:lnTo>
                  <a:close/>
                  <a:moveTo>
                    <a:pt x="39480" y="21440"/>
                  </a:moveTo>
                  <a:lnTo>
                    <a:pt x="44137" y="24143"/>
                  </a:lnTo>
                  <a:lnTo>
                    <a:pt x="44137" y="29523"/>
                  </a:lnTo>
                  <a:lnTo>
                    <a:pt x="39480" y="32226"/>
                  </a:lnTo>
                  <a:lnTo>
                    <a:pt x="34796" y="29523"/>
                  </a:lnTo>
                  <a:lnTo>
                    <a:pt x="34796" y="24143"/>
                  </a:lnTo>
                  <a:lnTo>
                    <a:pt x="39480" y="21440"/>
                  </a:lnTo>
                  <a:close/>
                  <a:moveTo>
                    <a:pt x="15712" y="29684"/>
                  </a:moveTo>
                  <a:lnTo>
                    <a:pt x="20369" y="32387"/>
                  </a:lnTo>
                  <a:lnTo>
                    <a:pt x="20369" y="37767"/>
                  </a:lnTo>
                  <a:lnTo>
                    <a:pt x="15712" y="40470"/>
                  </a:lnTo>
                  <a:lnTo>
                    <a:pt x="11028" y="37767"/>
                  </a:lnTo>
                  <a:lnTo>
                    <a:pt x="11028" y="32387"/>
                  </a:lnTo>
                  <a:lnTo>
                    <a:pt x="15712" y="29684"/>
                  </a:lnTo>
                  <a:close/>
                  <a:moveTo>
                    <a:pt x="25213" y="29684"/>
                  </a:moveTo>
                  <a:lnTo>
                    <a:pt x="29871" y="32387"/>
                  </a:lnTo>
                  <a:lnTo>
                    <a:pt x="29871" y="37767"/>
                  </a:lnTo>
                  <a:lnTo>
                    <a:pt x="25213" y="40470"/>
                  </a:lnTo>
                  <a:lnTo>
                    <a:pt x="20529" y="37767"/>
                  </a:lnTo>
                  <a:lnTo>
                    <a:pt x="20529" y="32387"/>
                  </a:lnTo>
                  <a:lnTo>
                    <a:pt x="25213" y="29684"/>
                  </a:lnTo>
                  <a:close/>
                  <a:moveTo>
                    <a:pt x="34715" y="29684"/>
                  </a:moveTo>
                  <a:lnTo>
                    <a:pt x="39399" y="32387"/>
                  </a:lnTo>
                  <a:lnTo>
                    <a:pt x="39399" y="37767"/>
                  </a:lnTo>
                  <a:lnTo>
                    <a:pt x="34715" y="40470"/>
                  </a:lnTo>
                  <a:lnTo>
                    <a:pt x="30058" y="37767"/>
                  </a:lnTo>
                  <a:lnTo>
                    <a:pt x="30058" y="32387"/>
                  </a:lnTo>
                  <a:lnTo>
                    <a:pt x="34715" y="29684"/>
                  </a:lnTo>
                  <a:close/>
                  <a:moveTo>
                    <a:pt x="20369" y="1"/>
                  </a:moveTo>
                  <a:lnTo>
                    <a:pt x="20369" y="4818"/>
                  </a:lnTo>
                  <a:lnTo>
                    <a:pt x="15712" y="7522"/>
                  </a:lnTo>
                  <a:lnTo>
                    <a:pt x="11028" y="4818"/>
                  </a:lnTo>
                  <a:lnTo>
                    <a:pt x="11028" y="3159"/>
                  </a:lnTo>
                  <a:cubicBezTo>
                    <a:pt x="10974" y="3186"/>
                    <a:pt x="10921" y="3239"/>
                    <a:pt x="10867" y="3266"/>
                  </a:cubicBezTo>
                  <a:lnTo>
                    <a:pt x="10867" y="4818"/>
                  </a:lnTo>
                  <a:lnTo>
                    <a:pt x="6183" y="7522"/>
                  </a:lnTo>
                  <a:lnTo>
                    <a:pt x="5915" y="7361"/>
                  </a:lnTo>
                  <a:cubicBezTo>
                    <a:pt x="5889" y="7415"/>
                    <a:pt x="5835" y="7442"/>
                    <a:pt x="5808" y="7495"/>
                  </a:cubicBezTo>
                  <a:lnTo>
                    <a:pt x="6103" y="7656"/>
                  </a:lnTo>
                  <a:lnTo>
                    <a:pt x="6103" y="13062"/>
                  </a:lnTo>
                  <a:lnTo>
                    <a:pt x="1419" y="15766"/>
                  </a:lnTo>
                  <a:lnTo>
                    <a:pt x="1124" y="15578"/>
                  </a:lnTo>
                  <a:cubicBezTo>
                    <a:pt x="1124" y="15632"/>
                    <a:pt x="1098" y="15685"/>
                    <a:pt x="1071" y="15739"/>
                  </a:cubicBezTo>
                  <a:lnTo>
                    <a:pt x="1338" y="15899"/>
                  </a:lnTo>
                  <a:lnTo>
                    <a:pt x="1338" y="21306"/>
                  </a:lnTo>
                  <a:lnTo>
                    <a:pt x="0" y="22082"/>
                  </a:lnTo>
                  <a:cubicBezTo>
                    <a:pt x="0" y="22136"/>
                    <a:pt x="0" y="22216"/>
                    <a:pt x="0" y="22270"/>
                  </a:cubicBezTo>
                  <a:lnTo>
                    <a:pt x="1419" y="21440"/>
                  </a:lnTo>
                  <a:lnTo>
                    <a:pt x="6103" y="24143"/>
                  </a:lnTo>
                  <a:lnTo>
                    <a:pt x="6103" y="29523"/>
                  </a:lnTo>
                  <a:lnTo>
                    <a:pt x="1927" y="31932"/>
                  </a:lnTo>
                  <a:cubicBezTo>
                    <a:pt x="1954" y="31986"/>
                    <a:pt x="1981" y="32039"/>
                    <a:pt x="2008" y="32093"/>
                  </a:cubicBezTo>
                  <a:lnTo>
                    <a:pt x="6183" y="29684"/>
                  </a:lnTo>
                  <a:lnTo>
                    <a:pt x="10867" y="32387"/>
                  </a:lnTo>
                  <a:lnTo>
                    <a:pt x="10867" y="37767"/>
                  </a:lnTo>
                  <a:lnTo>
                    <a:pt x="7548" y="39694"/>
                  </a:lnTo>
                  <a:cubicBezTo>
                    <a:pt x="7575" y="39721"/>
                    <a:pt x="7628" y="39774"/>
                    <a:pt x="7682" y="39801"/>
                  </a:cubicBezTo>
                  <a:lnTo>
                    <a:pt x="10947" y="37928"/>
                  </a:lnTo>
                  <a:lnTo>
                    <a:pt x="15605" y="40631"/>
                  </a:lnTo>
                  <a:lnTo>
                    <a:pt x="15605" y="44405"/>
                  </a:lnTo>
                  <a:cubicBezTo>
                    <a:pt x="15658" y="44405"/>
                    <a:pt x="15738" y="44432"/>
                    <a:pt x="15792" y="44458"/>
                  </a:cubicBezTo>
                  <a:lnTo>
                    <a:pt x="15792" y="40631"/>
                  </a:lnTo>
                  <a:lnTo>
                    <a:pt x="20449" y="37928"/>
                  </a:lnTo>
                  <a:lnTo>
                    <a:pt x="25133" y="40631"/>
                  </a:lnTo>
                  <a:lnTo>
                    <a:pt x="25133" y="45449"/>
                  </a:lnTo>
                  <a:cubicBezTo>
                    <a:pt x="25187" y="45449"/>
                    <a:pt x="25240" y="45449"/>
                    <a:pt x="25294" y="45422"/>
                  </a:cubicBezTo>
                  <a:lnTo>
                    <a:pt x="25294" y="40631"/>
                  </a:lnTo>
                  <a:lnTo>
                    <a:pt x="29978" y="37928"/>
                  </a:lnTo>
                  <a:lnTo>
                    <a:pt x="34635" y="40631"/>
                  </a:lnTo>
                  <a:lnTo>
                    <a:pt x="34635" y="42290"/>
                  </a:lnTo>
                  <a:cubicBezTo>
                    <a:pt x="34688" y="42237"/>
                    <a:pt x="34742" y="42210"/>
                    <a:pt x="34796" y="42183"/>
                  </a:cubicBezTo>
                  <a:lnTo>
                    <a:pt x="34796" y="40631"/>
                  </a:lnTo>
                  <a:lnTo>
                    <a:pt x="39480" y="37928"/>
                  </a:lnTo>
                  <a:lnTo>
                    <a:pt x="39747" y="38088"/>
                  </a:lnTo>
                  <a:cubicBezTo>
                    <a:pt x="39774" y="38035"/>
                    <a:pt x="39827" y="37981"/>
                    <a:pt x="39854" y="37954"/>
                  </a:cubicBezTo>
                  <a:lnTo>
                    <a:pt x="39560" y="37767"/>
                  </a:lnTo>
                  <a:lnTo>
                    <a:pt x="39560" y="32387"/>
                  </a:lnTo>
                  <a:lnTo>
                    <a:pt x="44244" y="29684"/>
                  </a:lnTo>
                  <a:lnTo>
                    <a:pt x="44538" y="29871"/>
                  </a:lnTo>
                  <a:cubicBezTo>
                    <a:pt x="44565" y="29791"/>
                    <a:pt x="44565" y="29737"/>
                    <a:pt x="44592" y="29684"/>
                  </a:cubicBezTo>
                  <a:lnTo>
                    <a:pt x="44324" y="29523"/>
                  </a:lnTo>
                  <a:lnTo>
                    <a:pt x="44324" y="24143"/>
                  </a:lnTo>
                  <a:lnTo>
                    <a:pt x="45662" y="23367"/>
                  </a:lnTo>
                  <a:cubicBezTo>
                    <a:pt x="45662" y="23314"/>
                    <a:pt x="45662" y="23233"/>
                    <a:pt x="45662" y="23153"/>
                  </a:cubicBezTo>
                  <a:lnTo>
                    <a:pt x="44244" y="23983"/>
                  </a:lnTo>
                  <a:lnTo>
                    <a:pt x="39560" y="21306"/>
                  </a:lnTo>
                  <a:lnTo>
                    <a:pt x="39560" y="15899"/>
                  </a:lnTo>
                  <a:lnTo>
                    <a:pt x="43735" y="13491"/>
                  </a:lnTo>
                  <a:cubicBezTo>
                    <a:pt x="43709" y="13437"/>
                    <a:pt x="43682" y="13383"/>
                    <a:pt x="43655" y="13330"/>
                  </a:cubicBezTo>
                  <a:lnTo>
                    <a:pt x="39480" y="15766"/>
                  </a:lnTo>
                  <a:lnTo>
                    <a:pt x="34796" y="13062"/>
                  </a:lnTo>
                  <a:lnTo>
                    <a:pt x="34796" y="7656"/>
                  </a:lnTo>
                  <a:lnTo>
                    <a:pt x="38114" y="5755"/>
                  </a:lnTo>
                  <a:cubicBezTo>
                    <a:pt x="38088" y="5702"/>
                    <a:pt x="38034" y="5675"/>
                    <a:pt x="37981" y="5621"/>
                  </a:cubicBezTo>
                  <a:lnTo>
                    <a:pt x="34715" y="7522"/>
                  </a:lnTo>
                  <a:lnTo>
                    <a:pt x="30058" y="4818"/>
                  </a:lnTo>
                  <a:lnTo>
                    <a:pt x="30058" y="1045"/>
                  </a:lnTo>
                  <a:cubicBezTo>
                    <a:pt x="30004" y="1018"/>
                    <a:pt x="29951" y="1018"/>
                    <a:pt x="29871" y="991"/>
                  </a:cubicBezTo>
                  <a:lnTo>
                    <a:pt x="29871" y="4818"/>
                  </a:lnTo>
                  <a:lnTo>
                    <a:pt x="25213" y="7522"/>
                  </a:lnTo>
                  <a:lnTo>
                    <a:pt x="20529" y="4818"/>
                  </a:lnTo>
                  <a:lnTo>
                    <a:pt x="2052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84" name="Google Shape;3184;p131"/>
            <p:cNvSpPr/>
            <p:nvPr/>
          </p:nvSpPr>
          <p:spPr>
            <a:xfrm>
              <a:off x="2796545" y="833253"/>
              <a:ext cx="9704" cy="7538"/>
            </a:xfrm>
            <a:custGeom>
              <a:rect b="b" l="l" r="r" t="t"/>
              <a:pathLst>
                <a:path extrusionOk="0" h="188" w="242">
                  <a:moveTo>
                    <a:pt x="161" y="0"/>
                  </a:moveTo>
                  <a:cubicBezTo>
                    <a:pt x="108" y="27"/>
                    <a:pt x="54" y="81"/>
                    <a:pt x="1" y="107"/>
                  </a:cubicBezTo>
                  <a:lnTo>
                    <a:pt x="161" y="188"/>
                  </a:lnTo>
                  <a:lnTo>
                    <a:pt x="242" y="54"/>
                  </a:lnTo>
                  <a:lnTo>
                    <a:pt x="16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85" name="Google Shape;3185;p131"/>
            <p:cNvSpPr/>
            <p:nvPr/>
          </p:nvSpPr>
          <p:spPr>
            <a:xfrm>
              <a:off x="2899597" y="677633"/>
              <a:ext cx="287659" cy="242590"/>
            </a:xfrm>
            <a:custGeom>
              <a:rect b="b" l="l" r="r" t="t"/>
              <a:pathLst>
                <a:path extrusionOk="0" h="6050" w="7174">
                  <a:moveTo>
                    <a:pt x="7173" y="0"/>
                  </a:moveTo>
                  <a:lnTo>
                    <a:pt x="7173" y="0"/>
                  </a:lnTo>
                  <a:cubicBezTo>
                    <a:pt x="7013" y="27"/>
                    <a:pt x="6852" y="54"/>
                    <a:pt x="6692" y="81"/>
                  </a:cubicBezTo>
                  <a:lnTo>
                    <a:pt x="3667" y="1794"/>
                  </a:lnTo>
                  <a:lnTo>
                    <a:pt x="3667" y="830"/>
                  </a:lnTo>
                  <a:cubicBezTo>
                    <a:pt x="3614" y="857"/>
                    <a:pt x="3560" y="857"/>
                    <a:pt x="3507" y="884"/>
                  </a:cubicBezTo>
                  <a:lnTo>
                    <a:pt x="3507" y="1794"/>
                  </a:lnTo>
                  <a:lnTo>
                    <a:pt x="2516" y="1231"/>
                  </a:lnTo>
                  <a:cubicBezTo>
                    <a:pt x="2463" y="1258"/>
                    <a:pt x="2382" y="1285"/>
                    <a:pt x="2329" y="1312"/>
                  </a:cubicBezTo>
                  <a:lnTo>
                    <a:pt x="3426" y="1954"/>
                  </a:lnTo>
                  <a:lnTo>
                    <a:pt x="0" y="3935"/>
                  </a:lnTo>
                  <a:lnTo>
                    <a:pt x="81" y="4069"/>
                  </a:lnTo>
                  <a:lnTo>
                    <a:pt x="3507" y="2115"/>
                  </a:lnTo>
                  <a:lnTo>
                    <a:pt x="3507" y="6049"/>
                  </a:lnTo>
                  <a:lnTo>
                    <a:pt x="3667" y="6049"/>
                  </a:lnTo>
                  <a:lnTo>
                    <a:pt x="3667" y="2115"/>
                  </a:lnTo>
                  <a:lnTo>
                    <a:pt x="7093" y="4069"/>
                  </a:lnTo>
                  <a:lnTo>
                    <a:pt x="7173" y="3935"/>
                  </a:lnTo>
                  <a:lnTo>
                    <a:pt x="3774" y="1954"/>
                  </a:lnTo>
                  <a:lnTo>
                    <a:pt x="717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86" name="Google Shape;3186;p131"/>
            <p:cNvSpPr/>
            <p:nvPr/>
          </p:nvSpPr>
          <p:spPr>
            <a:xfrm>
              <a:off x="3280608" y="671177"/>
              <a:ext cx="288742" cy="249046"/>
            </a:xfrm>
            <a:custGeom>
              <a:rect b="b" l="l" r="r" t="t"/>
              <a:pathLst>
                <a:path extrusionOk="0" h="6211" w="7201">
                  <a:moveTo>
                    <a:pt x="107" y="1"/>
                  </a:moveTo>
                  <a:lnTo>
                    <a:pt x="0" y="134"/>
                  </a:lnTo>
                  <a:lnTo>
                    <a:pt x="3426" y="2115"/>
                  </a:lnTo>
                  <a:lnTo>
                    <a:pt x="0" y="4096"/>
                  </a:lnTo>
                  <a:lnTo>
                    <a:pt x="107" y="4230"/>
                  </a:lnTo>
                  <a:lnTo>
                    <a:pt x="3506" y="2276"/>
                  </a:lnTo>
                  <a:lnTo>
                    <a:pt x="3506" y="6210"/>
                  </a:lnTo>
                  <a:lnTo>
                    <a:pt x="3694" y="6210"/>
                  </a:lnTo>
                  <a:lnTo>
                    <a:pt x="3694" y="2276"/>
                  </a:lnTo>
                  <a:lnTo>
                    <a:pt x="7093" y="4230"/>
                  </a:lnTo>
                  <a:lnTo>
                    <a:pt x="7200" y="4096"/>
                  </a:lnTo>
                  <a:lnTo>
                    <a:pt x="3774" y="2115"/>
                  </a:lnTo>
                  <a:lnTo>
                    <a:pt x="6558" y="509"/>
                  </a:lnTo>
                  <a:cubicBezTo>
                    <a:pt x="6477" y="482"/>
                    <a:pt x="6397" y="456"/>
                    <a:pt x="6317" y="456"/>
                  </a:cubicBezTo>
                  <a:lnTo>
                    <a:pt x="3694" y="1955"/>
                  </a:lnTo>
                  <a:lnTo>
                    <a:pt x="3694" y="1"/>
                  </a:lnTo>
                  <a:lnTo>
                    <a:pt x="3506" y="1"/>
                  </a:lnTo>
                  <a:lnTo>
                    <a:pt x="3506" y="1955"/>
                  </a:lnTo>
                  <a:lnTo>
                    <a:pt x="107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87" name="Google Shape;3187;p131"/>
            <p:cNvSpPr/>
            <p:nvPr/>
          </p:nvSpPr>
          <p:spPr>
            <a:xfrm>
              <a:off x="3662662" y="776354"/>
              <a:ext cx="109506" cy="64437"/>
            </a:xfrm>
            <a:custGeom>
              <a:rect b="b" l="l" r="r" t="t"/>
              <a:pathLst>
                <a:path extrusionOk="0" h="1607" w="2731">
                  <a:moveTo>
                    <a:pt x="2543" y="1"/>
                  </a:moveTo>
                  <a:lnTo>
                    <a:pt x="1" y="1473"/>
                  </a:lnTo>
                  <a:lnTo>
                    <a:pt x="81" y="1607"/>
                  </a:lnTo>
                  <a:lnTo>
                    <a:pt x="2731" y="81"/>
                  </a:lnTo>
                  <a:cubicBezTo>
                    <a:pt x="2677" y="54"/>
                    <a:pt x="2597" y="27"/>
                    <a:pt x="254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88" name="Google Shape;3188;p131"/>
            <p:cNvSpPr/>
            <p:nvPr/>
          </p:nvSpPr>
          <p:spPr>
            <a:xfrm>
              <a:off x="3803246" y="797847"/>
              <a:ext cx="6496" cy="122378"/>
            </a:xfrm>
            <a:custGeom>
              <a:rect b="b" l="l" r="r" t="t"/>
              <a:pathLst>
                <a:path extrusionOk="0" h="3052" w="162">
                  <a:moveTo>
                    <a:pt x="1" y="0"/>
                  </a:moveTo>
                  <a:lnTo>
                    <a:pt x="1" y="3051"/>
                  </a:lnTo>
                  <a:lnTo>
                    <a:pt x="162" y="3051"/>
                  </a:lnTo>
                  <a:lnTo>
                    <a:pt x="162" y="107"/>
                  </a:lnTo>
                  <a:cubicBezTo>
                    <a:pt x="108" y="54"/>
                    <a:pt x="54" y="27"/>
                    <a:pt x="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89" name="Google Shape;3189;p131"/>
            <p:cNvSpPr/>
            <p:nvPr/>
          </p:nvSpPr>
          <p:spPr>
            <a:xfrm>
              <a:off x="2475641" y="1246463"/>
              <a:ext cx="2205" cy="4331"/>
            </a:xfrm>
            <a:custGeom>
              <a:rect b="b" l="l" r="r" t="t"/>
              <a:pathLst>
                <a:path extrusionOk="0" h="108" w="55">
                  <a:moveTo>
                    <a:pt x="54" y="0"/>
                  </a:moveTo>
                  <a:cubicBezTo>
                    <a:pt x="28" y="27"/>
                    <a:pt x="28" y="54"/>
                    <a:pt x="1" y="107"/>
                  </a:cubicBezTo>
                  <a:lnTo>
                    <a:pt x="54" y="107"/>
                  </a:lnTo>
                  <a:lnTo>
                    <a:pt x="5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90" name="Google Shape;3190;p131"/>
            <p:cNvSpPr/>
            <p:nvPr/>
          </p:nvSpPr>
          <p:spPr>
            <a:xfrm>
              <a:off x="2616265" y="1006036"/>
              <a:ext cx="2165" cy="2205"/>
            </a:xfrm>
            <a:custGeom>
              <a:rect b="b" l="l" r="r" t="t"/>
              <a:pathLst>
                <a:path extrusionOk="0" h="55" w="54">
                  <a:moveTo>
                    <a:pt x="54" y="1"/>
                  </a:moveTo>
                  <a:cubicBezTo>
                    <a:pt x="27" y="27"/>
                    <a:pt x="27" y="27"/>
                    <a:pt x="0" y="54"/>
                  </a:cubicBezTo>
                  <a:lnTo>
                    <a:pt x="54" y="27"/>
                  </a:lnTo>
                  <a:lnTo>
                    <a:pt x="54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91" name="Google Shape;3191;p131"/>
            <p:cNvSpPr/>
            <p:nvPr/>
          </p:nvSpPr>
          <p:spPr>
            <a:xfrm>
              <a:off x="2535748" y="1119794"/>
              <a:ext cx="82681" cy="51565"/>
            </a:xfrm>
            <a:custGeom>
              <a:rect b="b" l="l" r="r" t="t"/>
              <a:pathLst>
                <a:path extrusionOk="0" h="1286" w="2062">
                  <a:moveTo>
                    <a:pt x="81" y="1"/>
                  </a:moveTo>
                  <a:cubicBezTo>
                    <a:pt x="54" y="54"/>
                    <a:pt x="27" y="108"/>
                    <a:pt x="1" y="135"/>
                  </a:cubicBezTo>
                  <a:lnTo>
                    <a:pt x="1981" y="1285"/>
                  </a:lnTo>
                  <a:lnTo>
                    <a:pt x="2062" y="1125"/>
                  </a:lnTo>
                  <a:lnTo>
                    <a:pt x="8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92" name="Google Shape;3192;p131"/>
            <p:cNvSpPr/>
            <p:nvPr/>
          </p:nvSpPr>
          <p:spPr>
            <a:xfrm>
              <a:off x="2711778" y="921268"/>
              <a:ext cx="287659" cy="329521"/>
            </a:xfrm>
            <a:custGeom>
              <a:rect b="b" l="l" r="r" t="t"/>
              <a:pathLst>
                <a:path extrusionOk="0" h="8218" w="7174">
                  <a:moveTo>
                    <a:pt x="3507" y="0"/>
                  </a:moveTo>
                  <a:lnTo>
                    <a:pt x="3507" y="3961"/>
                  </a:lnTo>
                  <a:lnTo>
                    <a:pt x="81" y="1981"/>
                  </a:lnTo>
                  <a:lnTo>
                    <a:pt x="0" y="2141"/>
                  </a:lnTo>
                  <a:lnTo>
                    <a:pt x="3426" y="4095"/>
                  </a:lnTo>
                  <a:lnTo>
                    <a:pt x="0" y="6076"/>
                  </a:lnTo>
                  <a:lnTo>
                    <a:pt x="81" y="6236"/>
                  </a:lnTo>
                  <a:lnTo>
                    <a:pt x="3507" y="4256"/>
                  </a:lnTo>
                  <a:lnTo>
                    <a:pt x="3507" y="8217"/>
                  </a:lnTo>
                  <a:lnTo>
                    <a:pt x="3667" y="8217"/>
                  </a:lnTo>
                  <a:lnTo>
                    <a:pt x="3667" y="4256"/>
                  </a:lnTo>
                  <a:lnTo>
                    <a:pt x="7093" y="6236"/>
                  </a:lnTo>
                  <a:lnTo>
                    <a:pt x="7173" y="6076"/>
                  </a:lnTo>
                  <a:lnTo>
                    <a:pt x="3774" y="4095"/>
                  </a:lnTo>
                  <a:lnTo>
                    <a:pt x="7173" y="2141"/>
                  </a:lnTo>
                  <a:lnTo>
                    <a:pt x="7093" y="1981"/>
                  </a:lnTo>
                  <a:lnTo>
                    <a:pt x="3667" y="3961"/>
                  </a:lnTo>
                  <a:lnTo>
                    <a:pt x="3667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93" name="Google Shape;3193;p131"/>
            <p:cNvSpPr/>
            <p:nvPr/>
          </p:nvSpPr>
          <p:spPr>
            <a:xfrm>
              <a:off x="3092789" y="921268"/>
              <a:ext cx="288742" cy="328439"/>
            </a:xfrm>
            <a:custGeom>
              <a:rect b="b" l="l" r="r" t="t"/>
              <a:pathLst>
                <a:path extrusionOk="0" h="8191" w="7201">
                  <a:moveTo>
                    <a:pt x="3506" y="0"/>
                  </a:moveTo>
                  <a:lnTo>
                    <a:pt x="3506" y="3961"/>
                  </a:lnTo>
                  <a:lnTo>
                    <a:pt x="80" y="1981"/>
                  </a:lnTo>
                  <a:lnTo>
                    <a:pt x="0" y="2141"/>
                  </a:lnTo>
                  <a:lnTo>
                    <a:pt x="3426" y="4095"/>
                  </a:lnTo>
                  <a:lnTo>
                    <a:pt x="0" y="6076"/>
                  </a:lnTo>
                  <a:lnTo>
                    <a:pt x="80" y="6236"/>
                  </a:lnTo>
                  <a:lnTo>
                    <a:pt x="3506" y="4256"/>
                  </a:lnTo>
                  <a:lnTo>
                    <a:pt x="3506" y="8190"/>
                  </a:lnTo>
                  <a:lnTo>
                    <a:pt x="3694" y="8190"/>
                  </a:lnTo>
                  <a:lnTo>
                    <a:pt x="3694" y="4256"/>
                  </a:lnTo>
                  <a:lnTo>
                    <a:pt x="7093" y="6236"/>
                  </a:lnTo>
                  <a:lnTo>
                    <a:pt x="7200" y="6076"/>
                  </a:lnTo>
                  <a:lnTo>
                    <a:pt x="3774" y="4095"/>
                  </a:lnTo>
                  <a:lnTo>
                    <a:pt x="7200" y="2141"/>
                  </a:lnTo>
                  <a:lnTo>
                    <a:pt x="7093" y="1981"/>
                  </a:lnTo>
                  <a:lnTo>
                    <a:pt x="3694" y="3961"/>
                  </a:lnTo>
                  <a:lnTo>
                    <a:pt x="369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94" name="Google Shape;3194;p131"/>
            <p:cNvSpPr/>
            <p:nvPr/>
          </p:nvSpPr>
          <p:spPr>
            <a:xfrm>
              <a:off x="3474843" y="921268"/>
              <a:ext cx="287659" cy="328439"/>
            </a:xfrm>
            <a:custGeom>
              <a:rect b="b" l="l" r="r" t="t"/>
              <a:pathLst>
                <a:path extrusionOk="0" h="8191" w="7174">
                  <a:moveTo>
                    <a:pt x="3507" y="0"/>
                  </a:moveTo>
                  <a:lnTo>
                    <a:pt x="3480" y="3961"/>
                  </a:lnTo>
                  <a:lnTo>
                    <a:pt x="81" y="1981"/>
                  </a:lnTo>
                  <a:lnTo>
                    <a:pt x="1" y="2141"/>
                  </a:lnTo>
                  <a:lnTo>
                    <a:pt x="3400" y="4095"/>
                  </a:lnTo>
                  <a:lnTo>
                    <a:pt x="1" y="6076"/>
                  </a:lnTo>
                  <a:lnTo>
                    <a:pt x="81" y="6236"/>
                  </a:lnTo>
                  <a:lnTo>
                    <a:pt x="3480" y="4256"/>
                  </a:lnTo>
                  <a:lnTo>
                    <a:pt x="3480" y="8190"/>
                  </a:lnTo>
                  <a:lnTo>
                    <a:pt x="3668" y="8190"/>
                  </a:lnTo>
                  <a:lnTo>
                    <a:pt x="3668" y="4256"/>
                  </a:lnTo>
                  <a:lnTo>
                    <a:pt x="7094" y="6236"/>
                  </a:lnTo>
                  <a:lnTo>
                    <a:pt x="7174" y="6076"/>
                  </a:lnTo>
                  <a:lnTo>
                    <a:pt x="3748" y="4095"/>
                  </a:lnTo>
                  <a:lnTo>
                    <a:pt x="7174" y="2141"/>
                  </a:lnTo>
                  <a:lnTo>
                    <a:pt x="7094" y="1981"/>
                  </a:lnTo>
                  <a:lnTo>
                    <a:pt x="3668" y="3961"/>
                  </a:lnTo>
                  <a:lnTo>
                    <a:pt x="3668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95" name="Google Shape;3195;p131"/>
            <p:cNvSpPr/>
            <p:nvPr/>
          </p:nvSpPr>
          <p:spPr>
            <a:xfrm>
              <a:off x="3855854" y="953467"/>
              <a:ext cx="287659" cy="296240"/>
            </a:xfrm>
            <a:custGeom>
              <a:rect b="b" l="l" r="r" t="t"/>
              <a:pathLst>
                <a:path extrusionOk="0" h="7388" w="7174">
                  <a:moveTo>
                    <a:pt x="3507" y="0"/>
                  </a:moveTo>
                  <a:lnTo>
                    <a:pt x="3507" y="3158"/>
                  </a:lnTo>
                  <a:lnTo>
                    <a:pt x="81" y="1178"/>
                  </a:lnTo>
                  <a:lnTo>
                    <a:pt x="0" y="1312"/>
                  </a:lnTo>
                  <a:lnTo>
                    <a:pt x="3426" y="3292"/>
                  </a:lnTo>
                  <a:lnTo>
                    <a:pt x="0" y="5273"/>
                  </a:lnTo>
                  <a:lnTo>
                    <a:pt x="81" y="5433"/>
                  </a:lnTo>
                  <a:lnTo>
                    <a:pt x="3507" y="3453"/>
                  </a:lnTo>
                  <a:lnTo>
                    <a:pt x="3507" y="7387"/>
                  </a:lnTo>
                  <a:lnTo>
                    <a:pt x="3667" y="7387"/>
                  </a:lnTo>
                  <a:lnTo>
                    <a:pt x="3667" y="3453"/>
                  </a:lnTo>
                  <a:lnTo>
                    <a:pt x="7093" y="5407"/>
                  </a:lnTo>
                  <a:lnTo>
                    <a:pt x="7174" y="5273"/>
                  </a:lnTo>
                  <a:lnTo>
                    <a:pt x="3748" y="3292"/>
                  </a:lnTo>
                  <a:lnTo>
                    <a:pt x="5434" y="2329"/>
                  </a:lnTo>
                  <a:cubicBezTo>
                    <a:pt x="5380" y="2302"/>
                    <a:pt x="5354" y="2248"/>
                    <a:pt x="5327" y="2195"/>
                  </a:cubicBezTo>
                  <a:lnTo>
                    <a:pt x="3667" y="3158"/>
                  </a:lnTo>
                  <a:lnTo>
                    <a:pt x="3667" y="187"/>
                  </a:lnTo>
                  <a:cubicBezTo>
                    <a:pt x="3614" y="134"/>
                    <a:pt x="3560" y="80"/>
                    <a:pt x="350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96" name="Google Shape;3196;p131"/>
            <p:cNvSpPr/>
            <p:nvPr/>
          </p:nvSpPr>
          <p:spPr>
            <a:xfrm>
              <a:off x="2417699" y="1498640"/>
              <a:ext cx="7538" cy="9704"/>
            </a:xfrm>
            <a:custGeom>
              <a:rect b="b" l="l" r="r" t="t"/>
              <a:pathLst>
                <a:path extrusionOk="0" h="242" w="188">
                  <a:moveTo>
                    <a:pt x="1" y="1"/>
                  </a:moveTo>
                  <a:cubicBezTo>
                    <a:pt x="1" y="54"/>
                    <a:pt x="1" y="135"/>
                    <a:pt x="1" y="188"/>
                  </a:cubicBezTo>
                  <a:lnTo>
                    <a:pt x="108" y="242"/>
                  </a:lnTo>
                  <a:lnTo>
                    <a:pt x="188" y="108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97" name="Google Shape;3197;p131"/>
            <p:cNvSpPr/>
            <p:nvPr/>
          </p:nvSpPr>
          <p:spPr>
            <a:xfrm>
              <a:off x="2518586" y="1259335"/>
              <a:ext cx="287659" cy="328439"/>
            </a:xfrm>
            <a:custGeom>
              <a:rect b="b" l="l" r="r" t="t"/>
              <a:pathLst>
                <a:path extrusionOk="0" h="8191" w="7174">
                  <a:moveTo>
                    <a:pt x="3507" y="0"/>
                  </a:moveTo>
                  <a:lnTo>
                    <a:pt x="3507" y="3935"/>
                  </a:lnTo>
                  <a:lnTo>
                    <a:pt x="81" y="1981"/>
                  </a:lnTo>
                  <a:lnTo>
                    <a:pt x="0" y="2115"/>
                  </a:lnTo>
                  <a:lnTo>
                    <a:pt x="3426" y="4095"/>
                  </a:lnTo>
                  <a:lnTo>
                    <a:pt x="0" y="6076"/>
                  </a:lnTo>
                  <a:lnTo>
                    <a:pt x="81" y="6210"/>
                  </a:lnTo>
                  <a:lnTo>
                    <a:pt x="3507" y="4229"/>
                  </a:lnTo>
                  <a:lnTo>
                    <a:pt x="3507" y="8191"/>
                  </a:lnTo>
                  <a:lnTo>
                    <a:pt x="3667" y="8191"/>
                  </a:lnTo>
                  <a:lnTo>
                    <a:pt x="3667" y="4229"/>
                  </a:lnTo>
                  <a:lnTo>
                    <a:pt x="7093" y="6210"/>
                  </a:lnTo>
                  <a:lnTo>
                    <a:pt x="7174" y="6076"/>
                  </a:lnTo>
                  <a:lnTo>
                    <a:pt x="3748" y="4095"/>
                  </a:lnTo>
                  <a:lnTo>
                    <a:pt x="7174" y="2115"/>
                  </a:lnTo>
                  <a:lnTo>
                    <a:pt x="7093" y="1981"/>
                  </a:lnTo>
                  <a:lnTo>
                    <a:pt x="3667" y="3935"/>
                  </a:lnTo>
                  <a:lnTo>
                    <a:pt x="3667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98" name="Google Shape;3198;p131"/>
            <p:cNvSpPr/>
            <p:nvPr/>
          </p:nvSpPr>
          <p:spPr>
            <a:xfrm>
              <a:off x="2899597" y="1259335"/>
              <a:ext cx="287659" cy="328439"/>
            </a:xfrm>
            <a:custGeom>
              <a:rect b="b" l="l" r="r" t="t"/>
              <a:pathLst>
                <a:path extrusionOk="0" h="8191" w="7174">
                  <a:moveTo>
                    <a:pt x="3507" y="0"/>
                  </a:moveTo>
                  <a:lnTo>
                    <a:pt x="3507" y="3935"/>
                  </a:lnTo>
                  <a:lnTo>
                    <a:pt x="81" y="1954"/>
                  </a:lnTo>
                  <a:lnTo>
                    <a:pt x="0" y="2115"/>
                  </a:lnTo>
                  <a:lnTo>
                    <a:pt x="3426" y="4095"/>
                  </a:lnTo>
                  <a:lnTo>
                    <a:pt x="0" y="6049"/>
                  </a:lnTo>
                  <a:lnTo>
                    <a:pt x="81" y="6210"/>
                  </a:lnTo>
                  <a:lnTo>
                    <a:pt x="3507" y="4229"/>
                  </a:lnTo>
                  <a:lnTo>
                    <a:pt x="3507" y="8191"/>
                  </a:lnTo>
                  <a:lnTo>
                    <a:pt x="3667" y="8191"/>
                  </a:lnTo>
                  <a:lnTo>
                    <a:pt x="3667" y="4229"/>
                  </a:lnTo>
                  <a:lnTo>
                    <a:pt x="7093" y="6210"/>
                  </a:lnTo>
                  <a:lnTo>
                    <a:pt x="7173" y="6049"/>
                  </a:lnTo>
                  <a:lnTo>
                    <a:pt x="3774" y="4095"/>
                  </a:lnTo>
                  <a:lnTo>
                    <a:pt x="7173" y="2115"/>
                  </a:lnTo>
                  <a:lnTo>
                    <a:pt x="7093" y="1954"/>
                  </a:lnTo>
                  <a:lnTo>
                    <a:pt x="3667" y="3935"/>
                  </a:lnTo>
                  <a:lnTo>
                    <a:pt x="369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99" name="Google Shape;3199;p131"/>
            <p:cNvSpPr/>
            <p:nvPr/>
          </p:nvSpPr>
          <p:spPr>
            <a:xfrm>
              <a:off x="3280608" y="1259335"/>
              <a:ext cx="288742" cy="328439"/>
            </a:xfrm>
            <a:custGeom>
              <a:rect b="b" l="l" r="r" t="t"/>
              <a:pathLst>
                <a:path extrusionOk="0" h="8191" w="7201">
                  <a:moveTo>
                    <a:pt x="3506" y="0"/>
                  </a:moveTo>
                  <a:lnTo>
                    <a:pt x="3506" y="3935"/>
                  </a:lnTo>
                  <a:lnTo>
                    <a:pt x="107" y="1954"/>
                  </a:lnTo>
                  <a:lnTo>
                    <a:pt x="0" y="2115"/>
                  </a:lnTo>
                  <a:lnTo>
                    <a:pt x="3426" y="4095"/>
                  </a:lnTo>
                  <a:lnTo>
                    <a:pt x="0" y="6049"/>
                  </a:lnTo>
                  <a:lnTo>
                    <a:pt x="107" y="6210"/>
                  </a:lnTo>
                  <a:lnTo>
                    <a:pt x="3506" y="4229"/>
                  </a:lnTo>
                  <a:lnTo>
                    <a:pt x="3506" y="8191"/>
                  </a:lnTo>
                  <a:lnTo>
                    <a:pt x="3694" y="8191"/>
                  </a:lnTo>
                  <a:lnTo>
                    <a:pt x="3694" y="4229"/>
                  </a:lnTo>
                  <a:lnTo>
                    <a:pt x="7093" y="6210"/>
                  </a:lnTo>
                  <a:lnTo>
                    <a:pt x="7200" y="6049"/>
                  </a:lnTo>
                  <a:lnTo>
                    <a:pt x="3774" y="4095"/>
                  </a:lnTo>
                  <a:lnTo>
                    <a:pt x="7200" y="2115"/>
                  </a:lnTo>
                  <a:lnTo>
                    <a:pt x="7120" y="1954"/>
                  </a:lnTo>
                  <a:lnTo>
                    <a:pt x="3694" y="3935"/>
                  </a:lnTo>
                  <a:lnTo>
                    <a:pt x="369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00" name="Google Shape;3200;p131"/>
            <p:cNvSpPr/>
            <p:nvPr/>
          </p:nvSpPr>
          <p:spPr>
            <a:xfrm>
              <a:off x="3662662" y="1258252"/>
              <a:ext cx="287659" cy="329521"/>
            </a:xfrm>
            <a:custGeom>
              <a:rect b="b" l="l" r="r" t="t"/>
              <a:pathLst>
                <a:path extrusionOk="0" h="8218" w="7174">
                  <a:moveTo>
                    <a:pt x="3507" y="0"/>
                  </a:moveTo>
                  <a:lnTo>
                    <a:pt x="3507" y="3962"/>
                  </a:lnTo>
                  <a:lnTo>
                    <a:pt x="81" y="1981"/>
                  </a:lnTo>
                  <a:lnTo>
                    <a:pt x="1" y="2142"/>
                  </a:lnTo>
                  <a:lnTo>
                    <a:pt x="3400" y="4122"/>
                  </a:lnTo>
                  <a:lnTo>
                    <a:pt x="1" y="6076"/>
                  </a:lnTo>
                  <a:lnTo>
                    <a:pt x="81" y="6237"/>
                  </a:lnTo>
                  <a:lnTo>
                    <a:pt x="3507" y="4256"/>
                  </a:lnTo>
                  <a:lnTo>
                    <a:pt x="3507" y="8218"/>
                  </a:lnTo>
                  <a:lnTo>
                    <a:pt x="3668" y="8218"/>
                  </a:lnTo>
                  <a:lnTo>
                    <a:pt x="3668" y="4256"/>
                  </a:lnTo>
                  <a:lnTo>
                    <a:pt x="7094" y="6237"/>
                  </a:lnTo>
                  <a:lnTo>
                    <a:pt x="7174" y="6076"/>
                  </a:lnTo>
                  <a:lnTo>
                    <a:pt x="3748" y="4122"/>
                  </a:lnTo>
                  <a:lnTo>
                    <a:pt x="7174" y="2142"/>
                  </a:lnTo>
                  <a:lnTo>
                    <a:pt x="7094" y="1981"/>
                  </a:lnTo>
                  <a:lnTo>
                    <a:pt x="3668" y="3962"/>
                  </a:lnTo>
                  <a:lnTo>
                    <a:pt x="3668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01" name="Google Shape;3201;p131"/>
            <p:cNvSpPr/>
            <p:nvPr/>
          </p:nvSpPr>
          <p:spPr>
            <a:xfrm>
              <a:off x="4043673" y="1258252"/>
              <a:ext cx="193230" cy="329521"/>
            </a:xfrm>
            <a:custGeom>
              <a:rect b="b" l="l" r="r" t="t"/>
              <a:pathLst>
                <a:path extrusionOk="0" h="8218" w="4819">
                  <a:moveTo>
                    <a:pt x="3507" y="0"/>
                  </a:moveTo>
                  <a:lnTo>
                    <a:pt x="3507" y="3962"/>
                  </a:lnTo>
                  <a:lnTo>
                    <a:pt x="81" y="1981"/>
                  </a:lnTo>
                  <a:lnTo>
                    <a:pt x="0" y="2142"/>
                  </a:lnTo>
                  <a:lnTo>
                    <a:pt x="3426" y="4096"/>
                  </a:lnTo>
                  <a:lnTo>
                    <a:pt x="0" y="6076"/>
                  </a:lnTo>
                  <a:lnTo>
                    <a:pt x="81" y="6237"/>
                  </a:lnTo>
                  <a:lnTo>
                    <a:pt x="3507" y="4256"/>
                  </a:lnTo>
                  <a:lnTo>
                    <a:pt x="3507" y="8218"/>
                  </a:lnTo>
                  <a:lnTo>
                    <a:pt x="3667" y="8218"/>
                  </a:lnTo>
                  <a:lnTo>
                    <a:pt x="3667" y="4256"/>
                  </a:lnTo>
                  <a:lnTo>
                    <a:pt x="4818" y="4925"/>
                  </a:lnTo>
                  <a:cubicBezTo>
                    <a:pt x="4818" y="4845"/>
                    <a:pt x="4818" y="4765"/>
                    <a:pt x="4792" y="4711"/>
                  </a:cubicBezTo>
                  <a:lnTo>
                    <a:pt x="3774" y="4096"/>
                  </a:lnTo>
                  <a:lnTo>
                    <a:pt x="4604" y="3614"/>
                  </a:lnTo>
                  <a:cubicBezTo>
                    <a:pt x="4604" y="3560"/>
                    <a:pt x="4577" y="3507"/>
                    <a:pt x="4577" y="3453"/>
                  </a:cubicBezTo>
                  <a:lnTo>
                    <a:pt x="3667" y="3962"/>
                  </a:lnTo>
                  <a:lnTo>
                    <a:pt x="3667" y="295"/>
                  </a:lnTo>
                  <a:cubicBezTo>
                    <a:pt x="3641" y="188"/>
                    <a:pt x="3614" y="108"/>
                    <a:pt x="358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02" name="Google Shape;3202;p131"/>
            <p:cNvSpPr/>
            <p:nvPr/>
          </p:nvSpPr>
          <p:spPr>
            <a:xfrm>
              <a:off x="2423072" y="1578074"/>
              <a:ext cx="195355" cy="328439"/>
            </a:xfrm>
            <a:custGeom>
              <a:rect b="b" l="l" r="r" t="t"/>
              <a:pathLst>
                <a:path extrusionOk="0" h="8191" w="4872">
                  <a:moveTo>
                    <a:pt x="1205" y="1"/>
                  </a:moveTo>
                  <a:lnTo>
                    <a:pt x="1205" y="3935"/>
                  </a:lnTo>
                  <a:lnTo>
                    <a:pt x="0" y="3266"/>
                  </a:lnTo>
                  <a:lnTo>
                    <a:pt x="0" y="3266"/>
                  </a:lnTo>
                  <a:cubicBezTo>
                    <a:pt x="0" y="3320"/>
                    <a:pt x="27" y="3400"/>
                    <a:pt x="27" y="3480"/>
                  </a:cubicBezTo>
                  <a:lnTo>
                    <a:pt x="1098" y="4096"/>
                  </a:lnTo>
                  <a:lnTo>
                    <a:pt x="214" y="4604"/>
                  </a:lnTo>
                  <a:cubicBezTo>
                    <a:pt x="241" y="4658"/>
                    <a:pt x="241" y="4738"/>
                    <a:pt x="268" y="4792"/>
                  </a:cubicBezTo>
                  <a:lnTo>
                    <a:pt x="1205" y="4256"/>
                  </a:lnTo>
                  <a:lnTo>
                    <a:pt x="1205" y="8030"/>
                  </a:lnTo>
                  <a:cubicBezTo>
                    <a:pt x="1205" y="8084"/>
                    <a:pt x="1232" y="8137"/>
                    <a:pt x="1258" y="8191"/>
                  </a:cubicBezTo>
                  <a:lnTo>
                    <a:pt x="1365" y="8191"/>
                  </a:lnTo>
                  <a:lnTo>
                    <a:pt x="1365" y="4256"/>
                  </a:lnTo>
                  <a:lnTo>
                    <a:pt x="4791" y="6210"/>
                  </a:lnTo>
                  <a:lnTo>
                    <a:pt x="4872" y="6076"/>
                  </a:lnTo>
                  <a:lnTo>
                    <a:pt x="1446" y="4096"/>
                  </a:lnTo>
                  <a:lnTo>
                    <a:pt x="4872" y="2115"/>
                  </a:lnTo>
                  <a:lnTo>
                    <a:pt x="4791" y="1981"/>
                  </a:lnTo>
                  <a:lnTo>
                    <a:pt x="1365" y="3935"/>
                  </a:lnTo>
                  <a:lnTo>
                    <a:pt x="136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03" name="Google Shape;3203;p131"/>
            <p:cNvSpPr/>
            <p:nvPr/>
          </p:nvSpPr>
          <p:spPr>
            <a:xfrm>
              <a:off x="2711778" y="1578074"/>
              <a:ext cx="287659" cy="328439"/>
            </a:xfrm>
            <a:custGeom>
              <a:rect b="b" l="l" r="r" t="t"/>
              <a:pathLst>
                <a:path extrusionOk="0" h="8191" w="7174">
                  <a:moveTo>
                    <a:pt x="3507" y="1"/>
                  </a:moveTo>
                  <a:lnTo>
                    <a:pt x="3507" y="3935"/>
                  </a:lnTo>
                  <a:lnTo>
                    <a:pt x="81" y="1981"/>
                  </a:lnTo>
                  <a:lnTo>
                    <a:pt x="0" y="2115"/>
                  </a:lnTo>
                  <a:lnTo>
                    <a:pt x="3426" y="4096"/>
                  </a:lnTo>
                  <a:lnTo>
                    <a:pt x="0" y="6076"/>
                  </a:lnTo>
                  <a:lnTo>
                    <a:pt x="81" y="6210"/>
                  </a:lnTo>
                  <a:lnTo>
                    <a:pt x="3507" y="4256"/>
                  </a:lnTo>
                  <a:lnTo>
                    <a:pt x="3507" y="8191"/>
                  </a:lnTo>
                  <a:lnTo>
                    <a:pt x="3667" y="8191"/>
                  </a:lnTo>
                  <a:lnTo>
                    <a:pt x="3667" y="4256"/>
                  </a:lnTo>
                  <a:lnTo>
                    <a:pt x="7093" y="6210"/>
                  </a:lnTo>
                  <a:lnTo>
                    <a:pt x="7173" y="6076"/>
                  </a:lnTo>
                  <a:lnTo>
                    <a:pt x="3774" y="4096"/>
                  </a:lnTo>
                  <a:lnTo>
                    <a:pt x="7173" y="2115"/>
                  </a:lnTo>
                  <a:lnTo>
                    <a:pt x="7093" y="1981"/>
                  </a:lnTo>
                  <a:lnTo>
                    <a:pt x="3667" y="3935"/>
                  </a:lnTo>
                  <a:lnTo>
                    <a:pt x="3667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04" name="Google Shape;3204;p131"/>
            <p:cNvSpPr/>
            <p:nvPr/>
          </p:nvSpPr>
          <p:spPr>
            <a:xfrm>
              <a:off x="3092789" y="1578074"/>
              <a:ext cx="288742" cy="328439"/>
            </a:xfrm>
            <a:custGeom>
              <a:rect b="b" l="l" r="r" t="t"/>
              <a:pathLst>
                <a:path extrusionOk="0" h="8191" w="7201">
                  <a:moveTo>
                    <a:pt x="3506" y="1"/>
                  </a:moveTo>
                  <a:lnTo>
                    <a:pt x="3506" y="3935"/>
                  </a:lnTo>
                  <a:lnTo>
                    <a:pt x="80" y="1981"/>
                  </a:lnTo>
                  <a:lnTo>
                    <a:pt x="0" y="2115"/>
                  </a:lnTo>
                  <a:lnTo>
                    <a:pt x="3426" y="4096"/>
                  </a:lnTo>
                  <a:lnTo>
                    <a:pt x="0" y="6076"/>
                  </a:lnTo>
                  <a:lnTo>
                    <a:pt x="80" y="6210"/>
                  </a:lnTo>
                  <a:lnTo>
                    <a:pt x="3506" y="4230"/>
                  </a:lnTo>
                  <a:lnTo>
                    <a:pt x="3506" y="8191"/>
                  </a:lnTo>
                  <a:lnTo>
                    <a:pt x="3694" y="8191"/>
                  </a:lnTo>
                  <a:lnTo>
                    <a:pt x="3694" y="4230"/>
                  </a:lnTo>
                  <a:lnTo>
                    <a:pt x="7093" y="6210"/>
                  </a:lnTo>
                  <a:lnTo>
                    <a:pt x="7200" y="6076"/>
                  </a:lnTo>
                  <a:lnTo>
                    <a:pt x="3774" y="4096"/>
                  </a:lnTo>
                  <a:lnTo>
                    <a:pt x="7200" y="2115"/>
                  </a:lnTo>
                  <a:lnTo>
                    <a:pt x="7093" y="1981"/>
                  </a:lnTo>
                  <a:lnTo>
                    <a:pt x="3694" y="3935"/>
                  </a:lnTo>
                  <a:lnTo>
                    <a:pt x="3694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05" name="Google Shape;3205;p131"/>
            <p:cNvSpPr/>
            <p:nvPr/>
          </p:nvSpPr>
          <p:spPr>
            <a:xfrm>
              <a:off x="3474843" y="1578074"/>
              <a:ext cx="287659" cy="328439"/>
            </a:xfrm>
            <a:custGeom>
              <a:rect b="b" l="l" r="r" t="t"/>
              <a:pathLst>
                <a:path extrusionOk="0" h="8191" w="7174">
                  <a:moveTo>
                    <a:pt x="3507" y="1"/>
                  </a:moveTo>
                  <a:lnTo>
                    <a:pt x="3507" y="3935"/>
                  </a:lnTo>
                  <a:lnTo>
                    <a:pt x="81" y="1955"/>
                  </a:lnTo>
                  <a:lnTo>
                    <a:pt x="1" y="2115"/>
                  </a:lnTo>
                  <a:lnTo>
                    <a:pt x="3400" y="4096"/>
                  </a:lnTo>
                  <a:lnTo>
                    <a:pt x="1" y="6050"/>
                  </a:lnTo>
                  <a:lnTo>
                    <a:pt x="81" y="6210"/>
                  </a:lnTo>
                  <a:lnTo>
                    <a:pt x="3507" y="4230"/>
                  </a:lnTo>
                  <a:lnTo>
                    <a:pt x="3480" y="8191"/>
                  </a:lnTo>
                  <a:lnTo>
                    <a:pt x="3668" y="8191"/>
                  </a:lnTo>
                  <a:lnTo>
                    <a:pt x="3668" y="4230"/>
                  </a:lnTo>
                  <a:lnTo>
                    <a:pt x="7094" y="6210"/>
                  </a:lnTo>
                  <a:lnTo>
                    <a:pt x="7174" y="6050"/>
                  </a:lnTo>
                  <a:lnTo>
                    <a:pt x="3748" y="4096"/>
                  </a:lnTo>
                  <a:lnTo>
                    <a:pt x="7174" y="2115"/>
                  </a:lnTo>
                  <a:lnTo>
                    <a:pt x="7094" y="1955"/>
                  </a:lnTo>
                  <a:lnTo>
                    <a:pt x="3668" y="3935"/>
                  </a:lnTo>
                  <a:lnTo>
                    <a:pt x="3668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06" name="Google Shape;3206;p131"/>
            <p:cNvSpPr/>
            <p:nvPr/>
          </p:nvSpPr>
          <p:spPr>
            <a:xfrm>
              <a:off x="3855854" y="1578074"/>
              <a:ext cx="287659" cy="328439"/>
            </a:xfrm>
            <a:custGeom>
              <a:rect b="b" l="l" r="r" t="t"/>
              <a:pathLst>
                <a:path extrusionOk="0" h="8191" w="7174">
                  <a:moveTo>
                    <a:pt x="3507" y="1"/>
                  </a:moveTo>
                  <a:lnTo>
                    <a:pt x="3507" y="3935"/>
                  </a:lnTo>
                  <a:lnTo>
                    <a:pt x="81" y="1955"/>
                  </a:lnTo>
                  <a:lnTo>
                    <a:pt x="0" y="2115"/>
                  </a:lnTo>
                  <a:lnTo>
                    <a:pt x="3426" y="4096"/>
                  </a:lnTo>
                  <a:lnTo>
                    <a:pt x="0" y="6050"/>
                  </a:lnTo>
                  <a:lnTo>
                    <a:pt x="81" y="6210"/>
                  </a:lnTo>
                  <a:lnTo>
                    <a:pt x="3507" y="4230"/>
                  </a:lnTo>
                  <a:lnTo>
                    <a:pt x="3507" y="8191"/>
                  </a:lnTo>
                  <a:lnTo>
                    <a:pt x="3667" y="8191"/>
                  </a:lnTo>
                  <a:lnTo>
                    <a:pt x="3667" y="4230"/>
                  </a:lnTo>
                  <a:lnTo>
                    <a:pt x="7093" y="6210"/>
                  </a:lnTo>
                  <a:lnTo>
                    <a:pt x="7174" y="6050"/>
                  </a:lnTo>
                  <a:lnTo>
                    <a:pt x="3748" y="4096"/>
                  </a:lnTo>
                  <a:lnTo>
                    <a:pt x="7174" y="2115"/>
                  </a:lnTo>
                  <a:lnTo>
                    <a:pt x="7093" y="1955"/>
                  </a:lnTo>
                  <a:lnTo>
                    <a:pt x="3667" y="3935"/>
                  </a:lnTo>
                  <a:lnTo>
                    <a:pt x="3667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07" name="Google Shape;3207;p131"/>
            <p:cNvSpPr/>
            <p:nvPr/>
          </p:nvSpPr>
          <p:spPr>
            <a:xfrm>
              <a:off x="2518586" y="1919388"/>
              <a:ext cx="287659" cy="293033"/>
            </a:xfrm>
            <a:custGeom>
              <a:rect b="b" l="l" r="r" t="t"/>
              <a:pathLst>
                <a:path extrusionOk="0" h="7308" w="7174">
                  <a:moveTo>
                    <a:pt x="3507" y="0"/>
                  </a:moveTo>
                  <a:lnTo>
                    <a:pt x="3507" y="3961"/>
                  </a:lnTo>
                  <a:lnTo>
                    <a:pt x="81" y="1981"/>
                  </a:lnTo>
                  <a:lnTo>
                    <a:pt x="0" y="2141"/>
                  </a:lnTo>
                  <a:lnTo>
                    <a:pt x="3426" y="4095"/>
                  </a:lnTo>
                  <a:lnTo>
                    <a:pt x="1767" y="5059"/>
                  </a:lnTo>
                  <a:cubicBezTo>
                    <a:pt x="1821" y="5086"/>
                    <a:pt x="1847" y="5139"/>
                    <a:pt x="1874" y="5193"/>
                  </a:cubicBezTo>
                  <a:lnTo>
                    <a:pt x="3507" y="4256"/>
                  </a:lnTo>
                  <a:lnTo>
                    <a:pt x="3507" y="7120"/>
                  </a:lnTo>
                  <a:cubicBezTo>
                    <a:pt x="3560" y="7200"/>
                    <a:pt x="3614" y="7254"/>
                    <a:pt x="3667" y="7307"/>
                  </a:cubicBezTo>
                  <a:lnTo>
                    <a:pt x="3667" y="4256"/>
                  </a:lnTo>
                  <a:lnTo>
                    <a:pt x="7093" y="6236"/>
                  </a:lnTo>
                  <a:lnTo>
                    <a:pt x="7174" y="6076"/>
                  </a:lnTo>
                  <a:lnTo>
                    <a:pt x="3748" y="4095"/>
                  </a:lnTo>
                  <a:lnTo>
                    <a:pt x="7174" y="2141"/>
                  </a:lnTo>
                  <a:lnTo>
                    <a:pt x="7093" y="1981"/>
                  </a:lnTo>
                  <a:lnTo>
                    <a:pt x="3667" y="3961"/>
                  </a:lnTo>
                  <a:lnTo>
                    <a:pt x="3667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08" name="Google Shape;3208;p131"/>
            <p:cNvSpPr/>
            <p:nvPr/>
          </p:nvSpPr>
          <p:spPr>
            <a:xfrm>
              <a:off x="2899597" y="1919388"/>
              <a:ext cx="287659" cy="328439"/>
            </a:xfrm>
            <a:custGeom>
              <a:rect b="b" l="l" r="r" t="t"/>
              <a:pathLst>
                <a:path extrusionOk="0" h="8191" w="7174">
                  <a:moveTo>
                    <a:pt x="3507" y="0"/>
                  </a:moveTo>
                  <a:lnTo>
                    <a:pt x="3507" y="3961"/>
                  </a:lnTo>
                  <a:lnTo>
                    <a:pt x="81" y="1981"/>
                  </a:lnTo>
                  <a:lnTo>
                    <a:pt x="0" y="2141"/>
                  </a:lnTo>
                  <a:lnTo>
                    <a:pt x="3426" y="4095"/>
                  </a:lnTo>
                  <a:lnTo>
                    <a:pt x="0" y="6076"/>
                  </a:lnTo>
                  <a:lnTo>
                    <a:pt x="81" y="6236"/>
                  </a:lnTo>
                  <a:lnTo>
                    <a:pt x="3507" y="4256"/>
                  </a:lnTo>
                  <a:lnTo>
                    <a:pt x="3507" y="8190"/>
                  </a:lnTo>
                  <a:lnTo>
                    <a:pt x="3667" y="8190"/>
                  </a:lnTo>
                  <a:lnTo>
                    <a:pt x="3667" y="4256"/>
                  </a:lnTo>
                  <a:lnTo>
                    <a:pt x="7093" y="6236"/>
                  </a:lnTo>
                  <a:lnTo>
                    <a:pt x="7173" y="6076"/>
                  </a:lnTo>
                  <a:lnTo>
                    <a:pt x="3774" y="4095"/>
                  </a:lnTo>
                  <a:lnTo>
                    <a:pt x="7173" y="2141"/>
                  </a:lnTo>
                  <a:lnTo>
                    <a:pt x="7093" y="1981"/>
                  </a:lnTo>
                  <a:lnTo>
                    <a:pt x="3667" y="3961"/>
                  </a:lnTo>
                  <a:lnTo>
                    <a:pt x="3667" y="3961"/>
                  </a:lnTo>
                  <a:lnTo>
                    <a:pt x="369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09" name="Google Shape;3209;p131"/>
            <p:cNvSpPr/>
            <p:nvPr/>
          </p:nvSpPr>
          <p:spPr>
            <a:xfrm>
              <a:off x="3280608" y="1919388"/>
              <a:ext cx="288742" cy="328439"/>
            </a:xfrm>
            <a:custGeom>
              <a:rect b="b" l="l" r="r" t="t"/>
              <a:pathLst>
                <a:path extrusionOk="0" h="8191" w="7201">
                  <a:moveTo>
                    <a:pt x="3506" y="0"/>
                  </a:moveTo>
                  <a:lnTo>
                    <a:pt x="3506" y="3961"/>
                  </a:lnTo>
                  <a:lnTo>
                    <a:pt x="107" y="1981"/>
                  </a:lnTo>
                  <a:lnTo>
                    <a:pt x="0" y="2115"/>
                  </a:lnTo>
                  <a:lnTo>
                    <a:pt x="3426" y="4095"/>
                  </a:lnTo>
                  <a:lnTo>
                    <a:pt x="0" y="6076"/>
                  </a:lnTo>
                  <a:lnTo>
                    <a:pt x="107" y="6236"/>
                  </a:lnTo>
                  <a:lnTo>
                    <a:pt x="3506" y="4256"/>
                  </a:lnTo>
                  <a:lnTo>
                    <a:pt x="3506" y="8190"/>
                  </a:lnTo>
                  <a:lnTo>
                    <a:pt x="3694" y="8190"/>
                  </a:lnTo>
                  <a:lnTo>
                    <a:pt x="3694" y="4256"/>
                  </a:lnTo>
                  <a:lnTo>
                    <a:pt x="7093" y="6236"/>
                  </a:lnTo>
                  <a:lnTo>
                    <a:pt x="7200" y="6076"/>
                  </a:lnTo>
                  <a:lnTo>
                    <a:pt x="3774" y="4095"/>
                  </a:lnTo>
                  <a:lnTo>
                    <a:pt x="7200" y="2115"/>
                  </a:lnTo>
                  <a:lnTo>
                    <a:pt x="7120" y="1981"/>
                  </a:lnTo>
                  <a:lnTo>
                    <a:pt x="3694" y="3961"/>
                  </a:lnTo>
                  <a:lnTo>
                    <a:pt x="369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10" name="Google Shape;3210;p131"/>
            <p:cNvSpPr/>
            <p:nvPr/>
          </p:nvSpPr>
          <p:spPr>
            <a:xfrm>
              <a:off x="3662662" y="1919388"/>
              <a:ext cx="287659" cy="328439"/>
            </a:xfrm>
            <a:custGeom>
              <a:rect b="b" l="l" r="r" t="t"/>
              <a:pathLst>
                <a:path extrusionOk="0" h="8191" w="7174">
                  <a:moveTo>
                    <a:pt x="3507" y="0"/>
                  </a:moveTo>
                  <a:lnTo>
                    <a:pt x="3507" y="3961"/>
                  </a:lnTo>
                  <a:lnTo>
                    <a:pt x="81" y="1981"/>
                  </a:lnTo>
                  <a:lnTo>
                    <a:pt x="1" y="2115"/>
                  </a:lnTo>
                  <a:lnTo>
                    <a:pt x="3400" y="4095"/>
                  </a:lnTo>
                  <a:lnTo>
                    <a:pt x="1" y="6076"/>
                  </a:lnTo>
                  <a:lnTo>
                    <a:pt x="81" y="6210"/>
                  </a:lnTo>
                  <a:lnTo>
                    <a:pt x="3507" y="4256"/>
                  </a:lnTo>
                  <a:lnTo>
                    <a:pt x="3507" y="8190"/>
                  </a:lnTo>
                  <a:lnTo>
                    <a:pt x="3668" y="8190"/>
                  </a:lnTo>
                  <a:lnTo>
                    <a:pt x="3668" y="4256"/>
                  </a:lnTo>
                  <a:lnTo>
                    <a:pt x="7094" y="6210"/>
                  </a:lnTo>
                  <a:lnTo>
                    <a:pt x="7174" y="6076"/>
                  </a:lnTo>
                  <a:lnTo>
                    <a:pt x="3748" y="4095"/>
                  </a:lnTo>
                  <a:lnTo>
                    <a:pt x="7174" y="2115"/>
                  </a:lnTo>
                  <a:lnTo>
                    <a:pt x="7094" y="1981"/>
                  </a:lnTo>
                  <a:lnTo>
                    <a:pt x="3668" y="3961"/>
                  </a:lnTo>
                  <a:lnTo>
                    <a:pt x="3668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11" name="Google Shape;3211;p131"/>
            <p:cNvSpPr/>
            <p:nvPr/>
          </p:nvSpPr>
          <p:spPr>
            <a:xfrm>
              <a:off x="4043673" y="1998782"/>
              <a:ext cx="78391" cy="49400"/>
            </a:xfrm>
            <a:custGeom>
              <a:rect b="b" l="l" r="r" t="t"/>
              <a:pathLst>
                <a:path extrusionOk="0" h="1232" w="1955">
                  <a:moveTo>
                    <a:pt x="81" y="1"/>
                  </a:moveTo>
                  <a:lnTo>
                    <a:pt x="0" y="135"/>
                  </a:lnTo>
                  <a:lnTo>
                    <a:pt x="1874" y="1232"/>
                  </a:lnTo>
                  <a:cubicBezTo>
                    <a:pt x="1901" y="1178"/>
                    <a:pt x="1928" y="1125"/>
                    <a:pt x="1954" y="1071"/>
                  </a:cubicBezTo>
                  <a:lnTo>
                    <a:pt x="8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12" name="Google Shape;3212;p131"/>
            <p:cNvSpPr/>
            <p:nvPr/>
          </p:nvSpPr>
          <p:spPr>
            <a:xfrm>
              <a:off x="2884560" y="2317561"/>
              <a:ext cx="114879" cy="68727"/>
            </a:xfrm>
            <a:custGeom>
              <a:rect b="b" l="l" r="r" t="t"/>
              <a:pathLst>
                <a:path extrusionOk="0" h="1714" w="2865">
                  <a:moveTo>
                    <a:pt x="2784" y="0"/>
                  </a:moveTo>
                  <a:lnTo>
                    <a:pt x="1" y="1606"/>
                  </a:lnTo>
                  <a:cubicBezTo>
                    <a:pt x="54" y="1660"/>
                    <a:pt x="108" y="1686"/>
                    <a:pt x="161" y="1713"/>
                  </a:cubicBezTo>
                  <a:lnTo>
                    <a:pt x="2864" y="161"/>
                  </a:lnTo>
                  <a:lnTo>
                    <a:pt x="278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13" name="Google Shape;3213;p131"/>
            <p:cNvSpPr/>
            <p:nvPr/>
          </p:nvSpPr>
          <p:spPr>
            <a:xfrm>
              <a:off x="2852362" y="2238127"/>
              <a:ext cx="6496" cy="129916"/>
            </a:xfrm>
            <a:custGeom>
              <a:rect b="b" l="l" r="r" t="t"/>
              <a:pathLst>
                <a:path extrusionOk="0" h="3240" w="162">
                  <a:moveTo>
                    <a:pt x="1" y="0"/>
                  </a:moveTo>
                  <a:lnTo>
                    <a:pt x="1" y="3132"/>
                  </a:lnTo>
                  <a:cubicBezTo>
                    <a:pt x="54" y="3159"/>
                    <a:pt x="108" y="3212"/>
                    <a:pt x="161" y="3239"/>
                  </a:cubicBezTo>
                  <a:lnTo>
                    <a:pt x="16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14" name="Google Shape;3214;p131"/>
            <p:cNvSpPr/>
            <p:nvPr/>
          </p:nvSpPr>
          <p:spPr>
            <a:xfrm>
              <a:off x="3092789" y="2238127"/>
              <a:ext cx="288742" cy="255461"/>
            </a:xfrm>
            <a:custGeom>
              <a:rect b="b" l="l" r="r" t="t"/>
              <a:pathLst>
                <a:path extrusionOk="0" h="6371" w="7201">
                  <a:moveTo>
                    <a:pt x="3506" y="0"/>
                  </a:moveTo>
                  <a:lnTo>
                    <a:pt x="3506" y="3962"/>
                  </a:lnTo>
                  <a:lnTo>
                    <a:pt x="80" y="1981"/>
                  </a:lnTo>
                  <a:lnTo>
                    <a:pt x="0" y="2142"/>
                  </a:lnTo>
                  <a:lnTo>
                    <a:pt x="3426" y="4096"/>
                  </a:lnTo>
                  <a:lnTo>
                    <a:pt x="455" y="5835"/>
                  </a:lnTo>
                  <a:cubicBezTo>
                    <a:pt x="535" y="5835"/>
                    <a:pt x="616" y="5862"/>
                    <a:pt x="696" y="5889"/>
                  </a:cubicBezTo>
                  <a:lnTo>
                    <a:pt x="3506" y="4256"/>
                  </a:lnTo>
                  <a:lnTo>
                    <a:pt x="3506" y="6371"/>
                  </a:lnTo>
                  <a:lnTo>
                    <a:pt x="3694" y="6371"/>
                  </a:lnTo>
                  <a:lnTo>
                    <a:pt x="3694" y="4256"/>
                  </a:lnTo>
                  <a:lnTo>
                    <a:pt x="7093" y="6237"/>
                  </a:lnTo>
                  <a:lnTo>
                    <a:pt x="7200" y="6076"/>
                  </a:lnTo>
                  <a:lnTo>
                    <a:pt x="3774" y="4096"/>
                  </a:lnTo>
                  <a:lnTo>
                    <a:pt x="7200" y="2142"/>
                  </a:lnTo>
                  <a:lnTo>
                    <a:pt x="7093" y="1981"/>
                  </a:lnTo>
                  <a:lnTo>
                    <a:pt x="3694" y="3962"/>
                  </a:lnTo>
                  <a:lnTo>
                    <a:pt x="369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15" name="Google Shape;3215;p131"/>
            <p:cNvSpPr/>
            <p:nvPr/>
          </p:nvSpPr>
          <p:spPr>
            <a:xfrm>
              <a:off x="3474843" y="2238127"/>
              <a:ext cx="287659" cy="247963"/>
            </a:xfrm>
            <a:custGeom>
              <a:rect b="b" l="l" r="r" t="t"/>
              <a:pathLst>
                <a:path extrusionOk="0" h="6184" w="7174">
                  <a:moveTo>
                    <a:pt x="3507" y="0"/>
                  </a:moveTo>
                  <a:lnTo>
                    <a:pt x="3480" y="3962"/>
                  </a:lnTo>
                  <a:lnTo>
                    <a:pt x="81" y="1981"/>
                  </a:lnTo>
                  <a:lnTo>
                    <a:pt x="1" y="2142"/>
                  </a:lnTo>
                  <a:lnTo>
                    <a:pt x="3400" y="4096"/>
                  </a:lnTo>
                  <a:lnTo>
                    <a:pt x="1" y="6076"/>
                  </a:lnTo>
                  <a:lnTo>
                    <a:pt x="54" y="6183"/>
                  </a:lnTo>
                  <a:lnTo>
                    <a:pt x="161" y="6183"/>
                  </a:lnTo>
                  <a:lnTo>
                    <a:pt x="3480" y="4256"/>
                  </a:lnTo>
                  <a:lnTo>
                    <a:pt x="3480" y="5354"/>
                  </a:lnTo>
                  <a:cubicBezTo>
                    <a:pt x="3560" y="5327"/>
                    <a:pt x="3614" y="5327"/>
                    <a:pt x="3668" y="5300"/>
                  </a:cubicBezTo>
                  <a:lnTo>
                    <a:pt x="3668" y="4256"/>
                  </a:lnTo>
                  <a:lnTo>
                    <a:pt x="4765" y="4899"/>
                  </a:lnTo>
                  <a:cubicBezTo>
                    <a:pt x="4845" y="4872"/>
                    <a:pt x="4899" y="4845"/>
                    <a:pt x="4979" y="4818"/>
                  </a:cubicBezTo>
                  <a:lnTo>
                    <a:pt x="3748" y="4096"/>
                  </a:lnTo>
                  <a:lnTo>
                    <a:pt x="7174" y="2142"/>
                  </a:lnTo>
                  <a:lnTo>
                    <a:pt x="7094" y="1981"/>
                  </a:lnTo>
                  <a:lnTo>
                    <a:pt x="3668" y="3962"/>
                  </a:lnTo>
                  <a:lnTo>
                    <a:pt x="3668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16" name="Google Shape;3216;p131"/>
            <p:cNvSpPr/>
            <p:nvPr/>
          </p:nvSpPr>
          <p:spPr>
            <a:xfrm>
              <a:off x="3855854" y="2317561"/>
              <a:ext cx="12911" cy="9704"/>
            </a:xfrm>
            <a:custGeom>
              <a:rect b="b" l="l" r="r" t="t"/>
              <a:pathLst>
                <a:path extrusionOk="0" h="242" w="322">
                  <a:moveTo>
                    <a:pt x="81" y="0"/>
                  </a:moveTo>
                  <a:lnTo>
                    <a:pt x="0" y="134"/>
                  </a:lnTo>
                  <a:lnTo>
                    <a:pt x="161" y="241"/>
                  </a:lnTo>
                  <a:cubicBezTo>
                    <a:pt x="215" y="214"/>
                    <a:pt x="268" y="161"/>
                    <a:pt x="322" y="134"/>
                  </a:cubicBezTo>
                  <a:lnTo>
                    <a:pt x="8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3217" name="Google Shape;3217;p131"/>
          <p:cNvSpPr txBox="1"/>
          <p:nvPr>
            <p:ph type="title"/>
          </p:nvPr>
        </p:nvSpPr>
        <p:spPr>
          <a:xfrm>
            <a:off x="713250" y="523025"/>
            <a:ext cx="7717500" cy="541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>
                <a:solidFill>
                  <a:schemeClr val="accen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</p:spTree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 3">
  <p:cSld name="CUSTOM_14">
    <p:spTree>
      <p:nvGrpSpPr>
        <p:cNvPr id="3218" name="Shape 3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9" name="Google Shape;3219;p132"/>
          <p:cNvSpPr/>
          <p:nvPr/>
        </p:nvSpPr>
        <p:spPr>
          <a:xfrm rot="5400000">
            <a:off x="-897085" y="455393"/>
            <a:ext cx="4906632" cy="4469596"/>
          </a:xfrm>
          <a:custGeom>
            <a:rect b="b" l="l" r="r" t="t"/>
            <a:pathLst>
              <a:path extrusionOk="0" h="136664" w="142469">
                <a:moveTo>
                  <a:pt x="97052" y="0"/>
                </a:moveTo>
                <a:cubicBezTo>
                  <a:pt x="94985" y="0"/>
                  <a:pt x="92658" y="685"/>
                  <a:pt x="89955" y="2065"/>
                </a:cubicBezTo>
                <a:cubicBezTo>
                  <a:pt x="76197" y="9104"/>
                  <a:pt x="81149" y="14564"/>
                  <a:pt x="82755" y="40634"/>
                </a:cubicBezTo>
                <a:cubicBezTo>
                  <a:pt x="85458" y="83646"/>
                  <a:pt x="12896" y="58112"/>
                  <a:pt x="4519" y="103881"/>
                </a:cubicBezTo>
                <a:cubicBezTo>
                  <a:pt x="0" y="128495"/>
                  <a:pt x="10558" y="136664"/>
                  <a:pt x="39417" y="136664"/>
                </a:cubicBezTo>
                <a:cubicBezTo>
                  <a:pt x="47997" y="136664"/>
                  <a:pt x="58195" y="135942"/>
                  <a:pt x="70095" y="134715"/>
                </a:cubicBezTo>
                <a:cubicBezTo>
                  <a:pt x="122047" y="129389"/>
                  <a:pt x="142469" y="101392"/>
                  <a:pt x="125767" y="56907"/>
                </a:cubicBezTo>
                <a:cubicBezTo>
                  <a:pt x="111706" y="19432"/>
                  <a:pt x="108060" y="0"/>
                  <a:pt x="97052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20" name="Google Shape;3220;p132"/>
          <p:cNvSpPr/>
          <p:nvPr/>
        </p:nvSpPr>
        <p:spPr>
          <a:xfrm rot="4271990">
            <a:off x="6861805" y="3034227"/>
            <a:ext cx="3403945" cy="3389831"/>
          </a:xfrm>
          <a:custGeom>
            <a:rect b="b" l="l" r="r" t="t"/>
            <a:pathLst>
              <a:path extrusionOk="0" h="48035" w="48235">
                <a:moveTo>
                  <a:pt x="3770" y="17379"/>
                </a:moveTo>
                <a:cubicBezTo>
                  <a:pt x="7573" y="20948"/>
                  <a:pt x="10108" y="20948"/>
                  <a:pt x="20515" y="21349"/>
                </a:cubicBezTo>
                <a:cubicBezTo>
                  <a:pt x="30956" y="21782"/>
                  <a:pt x="19314" y="35525"/>
                  <a:pt x="27520" y="41797"/>
                </a:cubicBezTo>
                <a:cubicBezTo>
                  <a:pt x="35726" y="48034"/>
                  <a:pt x="48235" y="37827"/>
                  <a:pt x="48235" y="26986"/>
                </a:cubicBezTo>
                <a:cubicBezTo>
                  <a:pt x="48235" y="16145"/>
                  <a:pt x="35026" y="0"/>
                  <a:pt x="18080" y="867"/>
                </a:cubicBezTo>
                <a:cubicBezTo>
                  <a:pt x="1135" y="1768"/>
                  <a:pt x="1" y="13843"/>
                  <a:pt x="3770" y="17379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21" name="Google Shape;3221;p132"/>
          <p:cNvSpPr/>
          <p:nvPr/>
        </p:nvSpPr>
        <p:spPr>
          <a:xfrm>
            <a:off x="7014776" y="357427"/>
            <a:ext cx="801658" cy="707098"/>
          </a:xfrm>
          <a:custGeom>
            <a:rect b="b" l="l" r="r" t="t"/>
            <a:pathLst>
              <a:path extrusionOk="0" h="12066" w="13679">
                <a:moveTo>
                  <a:pt x="7541" y="1"/>
                </a:moveTo>
                <a:cubicBezTo>
                  <a:pt x="7109" y="1"/>
                  <a:pt x="6648" y="24"/>
                  <a:pt x="6157" y="68"/>
                </a:cubicBezTo>
                <a:cubicBezTo>
                  <a:pt x="1981" y="443"/>
                  <a:pt x="28" y="3173"/>
                  <a:pt x="1" y="6385"/>
                </a:cubicBezTo>
                <a:cubicBezTo>
                  <a:pt x="598" y="10109"/>
                  <a:pt x="2003" y="12066"/>
                  <a:pt x="5300" y="12066"/>
                </a:cubicBezTo>
                <a:cubicBezTo>
                  <a:pt x="5700" y="12066"/>
                  <a:pt x="6128" y="12037"/>
                  <a:pt x="6585" y="11979"/>
                </a:cubicBezTo>
                <a:cubicBezTo>
                  <a:pt x="10680" y="11470"/>
                  <a:pt x="13678" y="9516"/>
                  <a:pt x="12822" y="4297"/>
                </a:cubicBezTo>
                <a:cubicBezTo>
                  <a:pt x="12326" y="1256"/>
                  <a:pt x="10731" y="1"/>
                  <a:pt x="7541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22" name="Google Shape;3222;p132"/>
          <p:cNvSpPr txBox="1"/>
          <p:nvPr>
            <p:ph type="title"/>
          </p:nvPr>
        </p:nvSpPr>
        <p:spPr>
          <a:xfrm>
            <a:off x="713250" y="523025"/>
            <a:ext cx="7717500" cy="541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>
                <a:solidFill>
                  <a:schemeClr val="accen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5"/>
          <p:cNvSpPr/>
          <p:nvPr/>
        </p:nvSpPr>
        <p:spPr>
          <a:xfrm>
            <a:off x="6710333" y="1328994"/>
            <a:ext cx="2375400" cy="23754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98" name="Google Shape;98;p15"/>
          <p:cNvGrpSpPr/>
          <p:nvPr/>
        </p:nvGrpSpPr>
        <p:grpSpPr>
          <a:xfrm>
            <a:off x="6352643" y="607781"/>
            <a:ext cx="2270935" cy="2260334"/>
            <a:chOff x="6762468" y="1386456"/>
            <a:chExt cx="2270935" cy="2260334"/>
          </a:xfrm>
        </p:grpSpPr>
        <p:sp>
          <p:nvSpPr>
            <p:cNvPr id="99" name="Google Shape;99;p15"/>
            <p:cNvSpPr/>
            <p:nvPr/>
          </p:nvSpPr>
          <p:spPr>
            <a:xfrm>
              <a:off x="6762468" y="1386456"/>
              <a:ext cx="2270935" cy="2260292"/>
            </a:xfrm>
            <a:custGeom>
              <a:rect b="b" l="l" r="r" t="t"/>
              <a:pathLst>
                <a:path extrusionOk="0" h="45449" w="45663">
                  <a:moveTo>
                    <a:pt x="10947" y="4979"/>
                  </a:moveTo>
                  <a:lnTo>
                    <a:pt x="15605" y="7656"/>
                  </a:lnTo>
                  <a:lnTo>
                    <a:pt x="15605" y="13062"/>
                  </a:lnTo>
                  <a:lnTo>
                    <a:pt x="10947" y="15766"/>
                  </a:lnTo>
                  <a:lnTo>
                    <a:pt x="6263" y="13062"/>
                  </a:lnTo>
                  <a:lnTo>
                    <a:pt x="6263" y="7656"/>
                  </a:lnTo>
                  <a:lnTo>
                    <a:pt x="10947" y="4979"/>
                  </a:lnTo>
                  <a:close/>
                  <a:moveTo>
                    <a:pt x="20449" y="4979"/>
                  </a:moveTo>
                  <a:lnTo>
                    <a:pt x="25133" y="7656"/>
                  </a:lnTo>
                  <a:lnTo>
                    <a:pt x="25133" y="13062"/>
                  </a:lnTo>
                  <a:lnTo>
                    <a:pt x="20449" y="15766"/>
                  </a:lnTo>
                  <a:lnTo>
                    <a:pt x="15792" y="13062"/>
                  </a:lnTo>
                  <a:lnTo>
                    <a:pt x="15792" y="7656"/>
                  </a:lnTo>
                  <a:lnTo>
                    <a:pt x="20449" y="4979"/>
                  </a:lnTo>
                  <a:close/>
                  <a:moveTo>
                    <a:pt x="29978" y="4979"/>
                  </a:moveTo>
                  <a:lnTo>
                    <a:pt x="34635" y="7656"/>
                  </a:lnTo>
                  <a:lnTo>
                    <a:pt x="34635" y="13062"/>
                  </a:lnTo>
                  <a:lnTo>
                    <a:pt x="29978" y="15766"/>
                  </a:lnTo>
                  <a:lnTo>
                    <a:pt x="25294" y="13062"/>
                  </a:lnTo>
                  <a:lnTo>
                    <a:pt x="25294" y="7656"/>
                  </a:lnTo>
                  <a:lnTo>
                    <a:pt x="29978" y="4979"/>
                  </a:lnTo>
                  <a:close/>
                  <a:moveTo>
                    <a:pt x="6183" y="13196"/>
                  </a:moveTo>
                  <a:lnTo>
                    <a:pt x="10867" y="15899"/>
                  </a:lnTo>
                  <a:lnTo>
                    <a:pt x="10867" y="21306"/>
                  </a:lnTo>
                  <a:lnTo>
                    <a:pt x="6183" y="23983"/>
                  </a:lnTo>
                  <a:lnTo>
                    <a:pt x="1526" y="21306"/>
                  </a:lnTo>
                  <a:lnTo>
                    <a:pt x="1526" y="15899"/>
                  </a:lnTo>
                  <a:lnTo>
                    <a:pt x="6183" y="13196"/>
                  </a:lnTo>
                  <a:close/>
                  <a:moveTo>
                    <a:pt x="15712" y="13196"/>
                  </a:moveTo>
                  <a:lnTo>
                    <a:pt x="20369" y="15899"/>
                  </a:lnTo>
                  <a:lnTo>
                    <a:pt x="20369" y="21306"/>
                  </a:lnTo>
                  <a:lnTo>
                    <a:pt x="15712" y="23983"/>
                  </a:lnTo>
                  <a:lnTo>
                    <a:pt x="11028" y="21306"/>
                  </a:lnTo>
                  <a:lnTo>
                    <a:pt x="11028" y="15899"/>
                  </a:lnTo>
                  <a:lnTo>
                    <a:pt x="15712" y="13196"/>
                  </a:lnTo>
                  <a:close/>
                  <a:moveTo>
                    <a:pt x="25213" y="13196"/>
                  </a:moveTo>
                  <a:lnTo>
                    <a:pt x="29871" y="15899"/>
                  </a:lnTo>
                  <a:lnTo>
                    <a:pt x="29871" y="21306"/>
                  </a:lnTo>
                  <a:lnTo>
                    <a:pt x="25213" y="23983"/>
                  </a:lnTo>
                  <a:lnTo>
                    <a:pt x="20529" y="21306"/>
                  </a:lnTo>
                  <a:lnTo>
                    <a:pt x="20529" y="15899"/>
                  </a:lnTo>
                  <a:lnTo>
                    <a:pt x="25213" y="13196"/>
                  </a:lnTo>
                  <a:close/>
                  <a:moveTo>
                    <a:pt x="34715" y="13196"/>
                  </a:moveTo>
                  <a:lnTo>
                    <a:pt x="39399" y="15899"/>
                  </a:lnTo>
                  <a:lnTo>
                    <a:pt x="39399" y="21306"/>
                  </a:lnTo>
                  <a:lnTo>
                    <a:pt x="34715" y="23983"/>
                  </a:lnTo>
                  <a:lnTo>
                    <a:pt x="30058" y="21306"/>
                  </a:lnTo>
                  <a:lnTo>
                    <a:pt x="30058" y="15899"/>
                  </a:lnTo>
                  <a:lnTo>
                    <a:pt x="34715" y="13196"/>
                  </a:lnTo>
                  <a:close/>
                  <a:moveTo>
                    <a:pt x="10947" y="21440"/>
                  </a:moveTo>
                  <a:lnTo>
                    <a:pt x="15605" y="24143"/>
                  </a:lnTo>
                  <a:lnTo>
                    <a:pt x="15605" y="29523"/>
                  </a:lnTo>
                  <a:lnTo>
                    <a:pt x="10947" y="32226"/>
                  </a:lnTo>
                  <a:lnTo>
                    <a:pt x="6263" y="29523"/>
                  </a:lnTo>
                  <a:lnTo>
                    <a:pt x="6263" y="24143"/>
                  </a:lnTo>
                  <a:lnTo>
                    <a:pt x="10947" y="21440"/>
                  </a:lnTo>
                  <a:close/>
                  <a:moveTo>
                    <a:pt x="20449" y="21440"/>
                  </a:moveTo>
                  <a:lnTo>
                    <a:pt x="25133" y="24143"/>
                  </a:lnTo>
                  <a:lnTo>
                    <a:pt x="25133" y="29523"/>
                  </a:lnTo>
                  <a:lnTo>
                    <a:pt x="20449" y="32226"/>
                  </a:lnTo>
                  <a:lnTo>
                    <a:pt x="15792" y="29523"/>
                  </a:lnTo>
                  <a:lnTo>
                    <a:pt x="15792" y="24143"/>
                  </a:lnTo>
                  <a:lnTo>
                    <a:pt x="20449" y="21440"/>
                  </a:lnTo>
                  <a:close/>
                  <a:moveTo>
                    <a:pt x="29978" y="21440"/>
                  </a:moveTo>
                  <a:lnTo>
                    <a:pt x="34635" y="24143"/>
                  </a:lnTo>
                  <a:lnTo>
                    <a:pt x="34635" y="29523"/>
                  </a:lnTo>
                  <a:lnTo>
                    <a:pt x="29978" y="32226"/>
                  </a:lnTo>
                  <a:lnTo>
                    <a:pt x="25294" y="29523"/>
                  </a:lnTo>
                  <a:lnTo>
                    <a:pt x="25294" y="24143"/>
                  </a:lnTo>
                  <a:lnTo>
                    <a:pt x="29978" y="21440"/>
                  </a:lnTo>
                  <a:close/>
                  <a:moveTo>
                    <a:pt x="39480" y="21440"/>
                  </a:moveTo>
                  <a:lnTo>
                    <a:pt x="44137" y="24143"/>
                  </a:lnTo>
                  <a:lnTo>
                    <a:pt x="44137" y="29523"/>
                  </a:lnTo>
                  <a:lnTo>
                    <a:pt x="39480" y="32226"/>
                  </a:lnTo>
                  <a:lnTo>
                    <a:pt x="34796" y="29523"/>
                  </a:lnTo>
                  <a:lnTo>
                    <a:pt x="34796" y="24143"/>
                  </a:lnTo>
                  <a:lnTo>
                    <a:pt x="39480" y="21440"/>
                  </a:lnTo>
                  <a:close/>
                  <a:moveTo>
                    <a:pt x="15712" y="29684"/>
                  </a:moveTo>
                  <a:lnTo>
                    <a:pt x="20369" y="32387"/>
                  </a:lnTo>
                  <a:lnTo>
                    <a:pt x="20369" y="37767"/>
                  </a:lnTo>
                  <a:lnTo>
                    <a:pt x="15712" y="40470"/>
                  </a:lnTo>
                  <a:lnTo>
                    <a:pt x="11028" y="37767"/>
                  </a:lnTo>
                  <a:lnTo>
                    <a:pt x="11028" y="32387"/>
                  </a:lnTo>
                  <a:lnTo>
                    <a:pt x="15712" y="29684"/>
                  </a:lnTo>
                  <a:close/>
                  <a:moveTo>
                    <a:pt x="25213" y="29684"/>
                  </a:moveTo>
                  <a:lnTo>
                    <a:pt x="29871" y="32387"/>
                  </a:lnTo>
                  <a:lnTo>
                    <a:pt x="29871" y="37767"/>
                  </a:lnTo>
                  <a:lnTo>
                    <a:pt x="25213" y="40470"/>
                  </a:lnTo>
                  <a:lnTo>
                    <a:pt x="20529" y="37767"/>
                  </a:lnTo>
                  <a:lnTo>
                    <a:pt x="20529" y="32387"/>
                  </a:lnTo>
                  <a:lnTo>
                    <a:pt x="25213" y="29684"/>
                  </a:lnTo>
                  <a:close/>
                  <a:moveTo>
                    <a:pt x="34715" y="29684"/>
                  </a:moveTo>
                  <a:lnTo>
                    <a:pt x="39399" y="32387"/>
                  </a:lnTo>
                  <a:lnTo>
                    <a:pt x="39399" y="37767"/>
                  </a:lnTo>
                  <a:lnTo>
                    <a:pt x="34715" y="40470"/>
                  </a:lnTo>
                  <a:lnTo>
                    <a:pt x="30058" y="37767"/>
                  </a:lnTo>
                  <a:lnTo>
                    <a:pt x="30058" y="32387"/>
                  </a:lnTo>
                  <a:lnTo>
                    <a:pt x="34715" y="29684"/>
                  </a:lnTo>
                  <a:close/>
                  <a:moveTo>
                    <a:pt x="20369" y="1"/>
                  </a:moveTo>
                  <a:lnTo>
                    <a:pt x="20369" y="4818"/>
                  </a:lnTo>
                  <a:lnTo>
                    <a:pt x="15712" y="7522"/>
                  </a:lnTo>
                  <a:lnTo>
                    <a:pt x="11028" y="4818"/>
                  </a:lnTo>
                  <a:lnTo>
                    <a:pt x="11028" y="3159"/>
                  </a:lnTo>
                  <a:cubicBezTo>
                    <a:pt x="10974" y="3186"/>
                    <a:pt x="10921" y="3239"/>
                    <a:pt x="10867" y="3266"/>
                  </a:cubicBezTo>
                  <a:lnTo>
                    <a:pt x="10867" y="4818"/>
                  </a:lnTo>
                  <a:lnTo>
                    <a:pt x="6183" y="7522"/>
                  </a:lnTo>
                  <a:lnTo>
                    <a:pt x="5915" y="7361"/>
                  </a:lnTo>
                  <a:cubicBezTo>
                    <a:pt x="5889" y="7415"/>
                    <a:pt x="5835" y="7442"/>
                    <a:pt x="5808" y="7495"/>
                  </a:cubicBezTo>
                  <a:lnTo>
                    <a:pt x="6103" y="7656"/>
                  </a:lnTo>
                  <a:lnTo>
                    <a:pt x="6103" y="13062"/>
                  </a:lnTo>
                  <a:lnTo>
                    <a:pt x="1419" y="15766"/>
                  </a:lnTo>
                  <a:lnTo>
                    <a:pt x="1124" y="15578"/>
                  </a:lnTo>
                  <a:cubicBezTo>
                    <a:pt x="1124" y="15632"/>
                    <a:pt x="1098" y="15685"/>
                    <a:pt x="1071" y="15739"/>
                  </a:cubicBezTo>
                  <a:lnTo>
                    <a:pt x="1338" y="15899"/>
                  </a:lnTo>
                  <a:lnTo>
                    <a:pt x="1338" y="21306"/>
                  </a:lnTo>
                  <a:lnTo>
                    <a:pt x="0" y="22082"/>
                  </a:lnTo>
                  <a:cubicBezTo>
                    <a:pt x="0" y="22136"/>
                    <a:pt x="0" y="22216"/>
                    <a:pt x="0" y="22270"/>
                  </a:cubicBezTo>
                  <a:lnTo>
                    <a:pt x="1419" y="21440"/>
                  </a:lnTo>
                  <a:lnTo>
                    <a:pt x="6103" y="24143"/>
                  </a:lnTo>
                  <a:lnTo>
                    <a:pt x="6103" y="29523"/>
                  </a:lnTo>
                  <a:lnTo>
                    <a:pt x="1927" y="31932"/>
                  </a:lnTo>
                  <a:cubicBezTo>
                    <a:pt x="1954" y="31986"/>
                    <a:pt x="1981" y="32039"/>
                    <a:pt x="2008" y="32093"/>
                  </a:cubicBezTo>
                  <a:lnTo>
                    <a:pt x="6183" y="29684"/>
                  </a:lnTo>
                  <a:lnTo>
                    <a:pt x="10867" y="32387"/>
                  </a:lnTo>
                  <a:lnTo>
                    <a:pt x="10867" y="37767"/>
                  </a:lnTo>
                  <a:lnTo>
                    <a:pt x="7548" y="39694"/>
                  </a:lnTo>
                  <a:cubicBezTo>
                    <a:pt x="7575" y="39721"/>
                    <a:pt x="7628" y="39774"/>
                    <a:pt x="7682" y="39801"/>
                  </a:cubicBezTo>
                  <a:lnTo>
                    <a:pt x="10947" y="37928"/>
                  </a:lnTo>
                  <a:lnTo>
                    <a:pt x="15605" y="40631"/>
                  </a:lnTo>
                  <a:lnTo>
                    <a:pt x="15605" y="44405"/>
                  </a:lnTo>
                  <a:cubicBezTo>
                    <a:pt x="15658" y="44405"/>
                    <a:pt x="15738" y="44432"/>
                    <a:pt x="15792" y="44458"/>
                  </a:cubicBezTo>
                  <a:lnTo>
                    <a:pt x="15792" y="40631"/>
                  </a:lnTo>
                  <a:lnTo>
                    <a:pt x="20449" y="37928"/>
                  </a:lnTo>
                  <a:lnTo>
                    <a:pt x="25133" y="40631"/>
                  </a:lnTo>
                  <a:lnTo>
                    <a:pt x="25133" y="45449"/>
                  </a:lnTo>
                  <a:cubicBezTo>
                    <a:pt x="25187" y="45449"/>
                    <a:pt x="25240" y="45449"/>
                    <a:pt x="25294" y="45422"/>
                  </a:cubicBezTo>
                  <a:lnTo>
                    <a:pt x="25294" y="40631"/>
                  </a:lnTo>
                  <a:lnTo>
                    <a:pt x="29978" y="37928"/>
                  </a:lnTo>
                  <a:lnTo>
                    <a:pt x="34635" y="40631"/>
                  </a:lnTo>
                  <a:lnTo>
                    <a:pt x="34635" y="42290"/>
                  </a:lnTo>
                  <a:cubicBezTo>
                    <a:pt x="34688" y="42237"/>
                    <a:pt x="34742" y="42210"/>
                    <a:pt x="34796" y="42183"/>
                  </a:cubicBezTo>
                  <a:lnTo>
                    <a:pt x="34796" y="40631"/>
                  </a:lnTo>
                  <a:lnTo>
                    <a:pt x="39480" y="37928"/>
                  </a:lnTo>
                  <a:lnTo>
                    <a:pt x="39747" y="38088"/>
                  </a:lnTo>
                  <a:cubicBezTo>
                    <a:pt x="39774" y="38035"/>
                    <a:pt x="39827" y="37981"/>
                    <a:pt x="39854" y="37954"/>
                  </a:cubicBezTo>
                  <a:lnTo>
                    <a:pt x="39560" y="37767"/>
                  </a:lnTo>
                  <a:lnTo>
                    <a:pt x="39560" y="32387"/>
                  </a:lnTo>
                  <a:lnTo>
                    <a:pt x="44244" y="29684"/>
                  </a:lnTo>
                  <a:lnTo>
                    <a:pt x="44538" y="29871"/>
                  </a:lnTo>
                  <a:cubicBezTo>
                    <a:pt x="44565" y="29791"/>
                    <a:pt x="44565" y="29737"/>
                    <a:pt x="44592" y="29684"/>
                  </a:cubicBezTo>
                  <a:lnTo>
                    <a:pt x="44324" y="29523"/>
                  </a:lnTo>
                  <a:lnTo>
                    <a:pt x="44324" y="24143"/>
                  </a:lnTo>
                  <a:lnTo>
                    <a:pt x="45662" y="23367"/>
                  </a:lnTo>
                  <a:cubicBezTo>
                    <a:pt x="45662" y="23314"/>
                    <a:pt x="45662" y="23233"/>
                    <a:pt x="45662" y="23153"/>
                  </a:cubicBezTo>
                  <a:lnTo>
                    <a:pt x="44244" y="23983"/>
                  </a:lnTo>
                  <a:lnTo>
                    <a:pt x="39560" y="21306"/>
                  </a:lnTo>
                  <a:lnTo>
                    <a:pt x="39560" y="15899"/>
                  </a:lnTo>
                  <a:lnTo>
                    <a:pt x="43735" y="13491"/>
                  </a:lnTo>
                  <a:cubicBezTo>
                    <a:pt x="43709" y="13437"/>
                    <a:pt x="43682" y="13383"/>
                    <a:pt x="43655" y="13330"/>
                  </a:cubicBezTo>
                  <a:lnTo>
                    <a:pt x="39480" y="15766"/>
                  </a:lnTo>
                  <a:lnTo>
                    <a:pt x="34796" y="13062"/>
                  </a:lnTo>
                  <a:lnTo>
                    <a:pt x="34796" y="7656"/>
                  </a:lnTo>
                  <a:lnTo>
                    <a:pt x="38114" y="5755"/>
                  </a:lnTo>
                  <a:cubicBezTo>
                    <a:pt x="38088" y="5702"/>
                    <a:pt x="38034" y="5675"/>
                    <a:pt x="37981" y="5621"/>
                  </a:cubicBezTo>
                  <a:lnTo>
                    <a:pt x="34715" y="7522"/>
                  </a:lnTo>
                  <a:lnTo>
                    <a:pt x="30058" y="4818"/>
                  </a:lnTo>
                  <a:lnTo>
                    <a:pt x="30058" y="1045"/>
                  </a:lnTo>
                  <a:cubicBezTo>
                    <a:pt x="30004" y="1018"/>
                    <a:pt x="29951" y="1018"/>
                    <a:pt x="29871" y="991"/>
                  </a:cubicBezTo>
                  <a:lnTo>
                    <a:pt x="29871" y="4818"/>
                  </a:lnTo>
                  <a:lnTo>
                    <a:pt x="25213" y="7522"/>
                  </a:lnTo>
                  <a:lnTo>
                    <a:pt x="20529" y="4818"/>
                  </a:lnTo>
                  <a:lnTo>
                    <a:pt x="2052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0" name="Google Shape;100;p15"/>
            <p:cNvSpPr/>
            <p:nvPr/>
          </p:nvSpPr>
          <p:spPr>
            <a:xfrm>
              <a:off x="7236329" y="1587480"/>
              <a:ext cx="12035" cy="9350"/>
            </a:xfrm>
            <a:custGeom>
              <a:rect b="b" l="l" r="r" t="t"/>
              <a:pathLst>
                <a:path extrusionOk="0" h="188" w="242">
                  <a:moveTo>
                    <a:pt x="161" y="0"/>
                  </a:moveTo>
                  <a:cubicBezTo>
                    <a:pt x="108" y="27"/>
                    <a:pt x="54" y="81"/>
                    <a:pt x="1" y="107"/>
                  </a:cubicBezTo>
                  <a:lnTo>
                    <a:pt x="161" y="188"/>
                  </a:lnTo>
                  <a:lnTo>
                    <a:pt x="242" y="54"/>
                  </a:lnTo>
                  <a:lnTo>
                    <a:pt x="16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1" name="Google Shape;101;p15"/>
            <p:cNvSpPr/>
            <p:nvPr/>
          </p:nvSpPr>
          <p:spPr>
            <a:xfrm>
              <a:off x="7364144" y="1394464"/>
              <a:ext cx="356781" cy="300882"/>
            </a:xfrm>
            <a:custGeom>
              <a:rect b="b" l="l" r="r" t="t"/>
              <a:pathLst>
                <a:path extrusionOk="0" h="6050" w="7174">
                  <a:moveTo>
                    <a:pt x="7173" y="0"/>
                  </a:moveTo>
                  <a:lnTo>
                    <a:pt x="7173" y="0"/>
                  </a:lnTo>
                  <a:cubicBezTo>
                    <a:pt x="7013" y="27"/>
                    <a:pt x="6852" y="54"/>
                    <a:pt x="6692" y="81"/>
                  </a:cubicBezTo>
                  <a:lnTo>
                    <a:pt x="3667" y="1794"/>
                  </a:lnTo>
                  <a:lnTo>
                    <a:pt x="3667" y="830"/>
                  </a:lnTo>
                  <a:cubicBezTo>
                    <a:pt x="3614" y="857"/>
                    <a:pt x="3560" y="857"/>
                    <a:pt x="3507" y="884"/>
                  </a:cubicBezTo>
                  <a:lnTo>
                    <a:pt x="3507" y="1794"/>
                  </a:lnTo>
                  <a:lnTo>
                    <a:pt x="2516" y="1231"/>
                  </a:lnTo>
                  <a:cubicBezTo>
                    <a:pt x="2463" y="1258"/>
                    <a:pt x="2382" y="1285"/>
                    <a:pt x="2329" y="1312"/>
                  </a:cubicBezTo>
                  <a:lnTo>
                    <a:pt x="3426" y="1954"/>
                  </a:lnTo>
                  <a:lnTo>
                    <a:pt x="0" y="3935"/>
                  </a:lnTo>
                  <a:lnTo>
                    <a:pt x="81" y="4069"/>
                  </a:lnTo>
                  <a:lnTo>
                    <a:pt x="3507" y="2115"/>
                  </a:lnTo>
                  <a:lnTo>
                    <a:pt x="3507" y="6049"/>
                  </a:lnTo>
                  <a:lnTo>
                    <a:pt x="3667" y="6049"/>
                  </a:lnTo>
                  <a:lnTo>
                    <a:pt x="3667" y="2115"/>
                  </a:lnTo>
                  <a:lnTo>
                    <a:pt x="7093" y="4069"/>
                  </a:lnTo>
                  <a:lnTo>
                    <a:pt x="7173" y="3935"/>
                  </a:lnTo>
                  <a:lnTo>
                    <a:pt x="3774" y="1954"/>
                  </a:lnTo>
                  <a:lnTo>
                    <a:pt x="717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2" name="Google Shape;102;p15"/>
            <p:cNvSpPr/>
            <p:nvPr/>
          </p:nvSpPr>
          <p:spPr>
            <a:xfrm>
              <a:off x="7836713" y="1386456"/>
              <a:ext cx="358124" cy="308889"/>
            </a:xfrm>
            <a:custGeom>
              <a:rect b="b" l="l" r="r" t="t"/>
              <a:pathLst>
                <a:path extrusionOk="0" h="6211" w="7201">
                  <a:moveTo>
                    <a:pt x="107" y="1"/>
                  </a:moveTo>
                  <a:lnTo>
                    <a:pt x="0" y="134"/>
                  </a:lnTo>
                  <a:lnTo>
                    <a:pt x="3426" y="2115"/>
                  </a:lnTo>
                  <a:lnTo>
                    <a:pt x="0" y="4096"/>
                  </a:lnTo>
                  <a:lnTo>
                    <a:pt x="107" y="4230"/>
                  </a:lnTo>
                  <a:lnTo>
                    <a:pt x="3506" y="2276"/>
                  </a:lnTo>
                  <a:lnTo>
                    <a:pt x="3506" y="6210"/>
                  </a:lnTo>
                  <a:lnTo>
                    <a:pt x="3694" y="6210"/>
                  </a:lnTo>
                  <a:lnTo>
                    <a:pt x="3694" y="2276"/>
                  </a:lnTo>
                  <a:lnTo>
                    <a:pt x="7093" y="4230"/>
                  </a:lnTo>
                  <a:lnTo>
                    <a:pt x="7200" y="4096"/>
                  </a:lnTo>
                  <a:lnTo>
                    <a:pt x="3774" y="2115"/>
                  </a:lnTo>
                  <a:lnTo>
                    <a:pt x="6558" y="509"/>
                  </a:lnTo>
                  <a:cubicBezTo>
                    <a:pt x="6477" y="482"/>
                    <a:pt x="6397" y="456"/>
                    <a:pt x="6317" y="456"/>
                  </a:cubicBezTo>
                  <a:lnTo>
                    <a:pt x="3694" y="1955"/>
                  </a:lnTo>
                  <a:lnTo>
                    <a:pt x="3694" y="1"/>
                  </a:lnTo>
                  <a:lnTo>
                    <a:pt x="3506" y="1"/>
                  </a:lnTo>
                  <a:lnTo>
                    <a:pt x="3506" y="1955"/>
                  </a:lnTo>
                  <a:lnTo>
                    <a:pt x="107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3" name="Google Shape;103;p15"/>
            <p:cNvSpPr/>
            <p:nvPr/>
          </p:nvSpPr>
          <p:spPr>
            <a:xfrm>
              <a:off x="8310574" y="1516908"/>
              <a:ext cx="135819" cy="79920"/>
            </a:xfrm>
            <a:custGeom>
              <a:rect b="b" l="l" r="r" t="t"/>
              <a:pathLst>
                <a:path extrusionOk="0" h="1607" w="2731">
                  <a:moveTo>
                    <a:pt x="2543" y="1"/>
                  </a:moveTo>
                  <a:lnTo>
                    <a:pt x="1" y="1473"/>
                  </a:lnTo>
                  <a:lnTo>
                    <a:pt x="81" y="1607"/>
                  </a:lnTo>
                  <a:lnTo>
                    <a:pt x="2731" y="81"/>
                  </a:lnTo>
                  <a:cubicBezTo>
                    <a:pt x="2677" y="54"/>
                    <a:pt x="2597" y="27"/>
                    <a:pt x="254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4" name="Google Shape;104;p15"/>
            <p:cNvSpPr/>
            <p:nvPr/>
          </p:nvSpPr>
          <p:spPr>
            <a:xfrm>
              <a:off x="8484940" y="1543565"/>
              <a:ext cx="8057" cy="151784"/>
            </a:xfrm>
            <a:custGeom>
              <a:rect b="b" l="l" r="r" t="t"/>
              <a:pathLst>
                <a:path extrusionOk="0" h="3052" w="162">
                  <a:moveTo>
                    <a:pt x="1" y="0"/>
                  </a:moveTo>
                  <a:lnTo>
                    <a:pt x="1" y="3051"/>
                  </a:lnTo>
                  <a:lnTo>
                    <a:pt x="162" y="3051"/>
                  </a:lnTo>
                  <a:lnTo>
                    <a:pt x="162" y="107"/>
                  </a:lnTo>
                  <a:cubicBezTo>
                    <a:pt x="108" y="54"/>
                    <a:pt x="54" y="27"/>
                    <a:pt x="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5" name="Google Shape;105;p15"/>
            <p:cNvSpPr/>
            <p:nvPr/>
          </p:nvSpPr>
          <p:spPr>
            <a:xfrm>
              <a:off x="6838311" y="2099984"/>
              <a:ext cx="2735" cy="5371"/>
            </a:xfrm>
            <a:custGeom>
              <a:rect b="b" l="l" r="r" t="t"/>
              <a:pathLst>
                <a:path extrusionOk="0" h="108" w="55">
                  <a:moveTo>
                    <a:pt x="54" y="0"/>
                  </a:moveTo>
                  <a:cubicBezTo>
                    <a:pt x="28" y="27"/>
                    <a:pt x="28" y="54"/>
                    <a:pt x="1" y="107"/>
                  </a:cubicBezTo>
                  <a:lnTo>
                    <a:pt x="54" y="107"/>
                  </a:lnTo>
                  <a:lnTo>
                    <a:pt x="5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6" name="Google Shape;106;p15"/>
            <p:cNvSpPr/>
            <p:nvPr/>
          </p:nvSpPr>
          <p:spPr>
            <a:xfrm>
              <a:off x="7012727" y="1801781"/>
              <a:ext cx="2686" cy="2735"/>
            </a:xfrm>
            <a:custGeom>
              <a:rect b="b" l="l" r="r" t="t"/>
              <a:pathLst>
                <a:path extrusionOk="0" h="55" w="54">
                  <a:moveTo>
                    <a:pt x="54" y="1"/>
                  </a:moveTo>
                  <a:cubicBezTo>
                    <a:pt x="27" y="27"/>
                    <a:pt x="27" y="27"/>
                    <a:pt x="0" y="54"/>
                  </a:cubicBezTo>
                  <a:lnTo>
                    <a:pt x="54" y="27"/>
                  </a:lnTo>
                  <a:lnTo>
                    <a:pt x="54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7" name="Google Shape;107;p15"/>
            <p:cNvSpPr/>
            <p:nvPr/>
          </p:nvSpPr>
          <p:spPr>
            <a:xfrm>
              <a:off x="6912862" y="1942876"/>
              <a:ext cx="102548" cy="63956"/>
            </a:xfrm>
            <a:custGeom>
              <a:rect b="b" l="l" r="r" t="t"/>
              <a:pathLst>
                <a:path extrusionOk="0" h="1286" w="2062">
                  <a:moveTo>
                    <a:pt x="81" y="1"/>
                  </a:moveTo>
                  <a:cubicBezTo>
                    <a:pt x="54" y="54"/>
                    <a:pt x="27" y="108"/>
                    <a:pt x="1" y="135"/>
                  </a:cubicBezTo>
                  <a:lnTo>
                    <a:pt x="1981" y="1285"/>
                  </a:lnTo>
                  <a:lnTo>
                    <a:pt x="2062" y="1125"/>
                  </a:lnTo>
                  <a:lnTo>
                    <a:pt x="8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8" name="Google Shape;108;p15"/>
            <p:cNvSpPr/>
            <p:nvPr/>
          </p:nvSpPr>
          <p:spPr>
            <a:xfrm>
              <a:off x="7131192" y="1696645"/>
              <a:ext cx="356781" cy="408702"/>
            </a:xfrm>
            <a:custGeom>
              <a:rect b="b" l="l" r="r" t="t"/>
              <a:pathLst>
                <a:path extrusionOk="0" h="8218" w="7174">
                  <a:moveTo>
                    <a:pt x="3507" y="0"/>
                  </a:moveTo>
                  <a:lnTo>
                    <a:pt x="3507" y="3961"/>
                  </a:lnTo>
                  <a:lnTo>
                    <a:pt x="81" y="1981"/>
                  </a:lnTo>
                  <a:lnTo>
                    <a:pt x="0" y="2141"/>
                  </a:lnTo>
                  <a:lnTo>
                    <a:pt x="3426" y="4095"/>
                  </a:lnTo>
                  <a:lnTo>
                    <a:pt x="0" y="6076"/>
                  </a:lnTo>
                  <a:lnTo>
                    <a:pt x="81" y="6236"/>
                  </a:lnTo>
                  <a:lnTo>
                    <a:pt x="3507" y="4256"/>
                  </a:lnTo>
                  <a:lnTo>
                    <a:pt x="3507" y="8217"/>
                  </a:lnTo>
                  <a:lnTo>
                    <a:pt x="3667" y="8217"/>
                  </a:lnTo>
                  <a:lnTo>
                    <a:pt x="3667" y="4256"/>
                  </a:lnTo>
                  <a:lnTo>
                    <a:pt x="7093" y="6236"/>
                  </a:lnTo>
                  <a:lnTo>
                    <a:pt x="7173" y="6076"/>
                  </a:lnTo>
                  <a:lnTo>
                    <a:pt x="3774" y="4095"/>
                  </a:lnTo>
                  <a:lnTo>
                    <a:pt x="7173" y="2141"/>
                  </a:lnTo>
                  <a:lnTo>
                    <a:pt x="7093" y="1981"/>
                  </a:lnTo>
                  <a:lnTo>
                    <a:pt x="3667" y="3961"/>
                  </a:lnTo>
                  <a:lnTo>
                    <a:pt x="3667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9" name="Google Shape;109;p15"/>
            <p:cNvSpPr/>
            <p:nvPr/>
          </p:nvSpPr>
          <p:spPr>
            <a:xfrm>
              <a:off x="7603761" y="1696645"/>
              <a:ext cx="358124" cy="407359"/>
            </a:xfrm>
            <a:custGeom>
              <a:rect b="b" l="l" r="r" t="t"/>
              <a:pathLst>
                <a:path extrusionOk="0" h="8191" w="7201">
                  <a:moveTo>
                    <a:pt x="3506" y="0"/>
                  </a:moveTo>
                  <a:lnTo>
                    <a:pt x="3506" y="3961"/>
                  </a:lnTo>
                  <a:lnTo>
                    <a:pt x="80" y="1981"/>
                  </a:lnTo>
                  <a:lnTo>
                    <a:pt x="0" y="2141"/>
                  </a:lnTo>
                  <a:lnTo>
                    <a:pt x="3426" y="4095"/>
                  </a:lnTo>
                  <a:lnTo>
                    <a:pt x="0" y="6076"/>
                  </a:lnTo>
                  <a:lnTo>
                    <a:pt x="80" y="6236"/>
                  </a:lnTo>
                  <a:lnTo>
                    <a:pt x="3506" y="4256"/>
                  </a:lnTo>
                  <a:lnTo>
                    <a:pt x="3506" y="8190"/>
                  </a:lnTo>
                  <a:lnTo>
                    <a:pt x="3694" y="8190"/>
                  </a:lnTo>
                  <a:lnTo>
                    <a:pt x="3694" y="4256"/>
                  </a:lnTo>
                  <a:lnTo>
                    <a:pt x="7093" y="6236"/>
                  </a:lnTo>
                  <a:lnTo>
                    <a:pt x="7200" y="6076"/>
                  </a:lnTo>
                  <a:lnTo>
                    <a:pt x="3774" y="4095"/>
                  </a:lnTo>
                  <a:lnTo>
                    <a:pt x="7200" y="2141"/>
                  </a:lnTo>
                  <a:lnTo>
                    <a:pt x="7093" y="1981"/>
                  </a:lnTo>
                  <a:lnTo>
                    <a:pt x="3694" y="3961"/>
                  </a:lnTo>
                  <a:lnTo>
                    <a:pt x="369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0" name="Google Shape;110;p15"/>
            <p:cNvSpPr/>
            <p:nvPr/>
          </p:nvSpPr>
          <p:spPr>
            <a:xfrm>
              <a:off x="8077622" y="1696645"/>
              <a:ext cx="356781" cy="407359"/>
            </a:xfrm>
            <a:custGeom>
              <a:rect b="b" l="l" r="r" t="t"/>
              <a:pathLst>
                <a:path extrusionOk="0" h="8191" w="7174">
                  <a:moveTo>
                    <a:pt x="3507" y="0"/>
                  </a:moveTo>
                  <a:lnTo>
                    <a:pt x="3480" y="3961"/>
                  </a:lnTo>
                  <a:lnTo>
                    <a:pt x="81" y="1981"/>
                  </a:lnTo>
                  <a:lnTo>
                    <a:pt x="1" y="2141"/>
                  </a:lnTo>
                  <a:lnTo>
                    <a:pt x="3400" y="4095"/>
                  </a:lnTo>
                  <a:lnTo>
                    <a:pt x="1" y="6076"/>
                  </a:lnTo>
                  <a:lnTo>
                    <a:pt x="81" y="6236"/>
                  </a:lnTo>
                  <a:lnTo>
                    <a:pt x="3480" y="4256"/>
                  </a:lnTo>
                  <a:lnTo>
                    <a:pt x="3480" y="8190"/>
                  </a:lnTo>
                  <a:lnTo>
                    <a:pt x="3668" y="8190"/>
                  </a:lnTo>
                  <a:lnTo>
                    <a:pt x="3668" y="4256"/>
                  </a:lnTo>
                  <a:lnTo>
                    <a:pt x="7094" y="6236"/>
                  </a:lnTo>
                  <a:lnTo>
                    <a:pt x="7174" y="6076"/>
                  </a:lnTo>
                  <a:lnTo>
                    <a:pt x="3748" y="4095"/>
                  </a:lnTo>
                  <a:lnTo>
                    <a:pt x="7174" y="2141"/>
                  </a:lnTo>
                  <a:lnTo>
                    <a:pt x="7094" y="1981"/>
                  </a:lnTo>
                  <a:lnTo>
                    <a:pt x="3668" y="3961"/>
                  </a:lnTo>
                  <a:lnTo>
                    <a:pt x="3668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1" name="Google Shape;111;p15"/>
            <p:cNvSpPr/>
            <p:nvPr/>
          </p:nvSpPr>
          <p:spPr>
            <a:xfrm>
              <a:off x="8550190" y="1736581"/>
              <a:ext cx="356781" cy="367424"/>
            </a:xfrm>
            <a:custGeom>
              <a:rect b="b" l="l" r="r" t="t"/>
              <a:pathLst>
                <a:path extrusionOk="0" h="7388" w="7174">
                  <a:moveTo>
                    <a:pt x="3507" y="0"/>
                  </a:moveTo>
                  <a:lnTo>
                    <a:pt x="3507" y="3158"/>
                  </a:lnTo>
                  <a:lnTo>
                    <a:pt x="81" y="1178"/>
                  </a:lnTo>
                  <a:lnTo>
                    <a:pt x="0" y="1312"/>
                  </a:lnTo>
                  <a:lnTo>
                    <a:pt x="3426" y="3292"/>
                  </a:lnTo>
                  <a:lnTo>
                    <a:pt x="0" y="5273"/>
                  </a:lnTo>
                  <a:lnTo>
                    <a:pt x="81" y="5433"/>
                  </a:lnTo>
                  <a:lnTo>
                    <a:pt x="3507" y="3453"/>
                  </a:lnTo>
                  <a:lnTo>
                    <a:pt x="3507" y="7387"/>
                  </a:lnTo>
                  <a:lnTo>
                    <a:pt x="3667" y="7387"/>
                  </a:lnTo>
                  <a:lnTo>
                    <a:pt x="3667" y="3453"/>
                  </a:lnTo>
                  <a:lnTo>
                    <a:pt x="7093" y="5407"/>
                  </a:lnTo>
                  <a:lnTo>
                    <a:pt x="7174" y="5273"/>
                  </a:lnTo>
                  <a:lnTo>
                    <a:pt x="3748" y="3292"/>
                  </a:lnTo>
                  <a:lnTo>
                    <a:pt x="5434" y="2329"/>
                  </a:lnTo>
                  <a:cubicBezTo>
                    <a:pt x="5380" y="2302"/>
                    <a:pt x="5354" y="2248"/>
                    <a:pt x="5327" y="2195"/>
                  </a:cubicBezTo>
                  <a:lnTo>
                    <a:pt x="3667" y="3158"/>
                  </a:lnTo>
                  <a:lnTo>
                    <a:pt x="3667" y="187"/>
                  </a:lnTo>
                  <a:cubicBezTo>
                    <a:pt x="3614" y="134"/>
                    <a:pt x="3560" y="80"/>
                    <a:pt x="350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2" name="Google Shape;112;p15"/>
            <p:cNvSpPr/>
            <p:nvPr/>
          </p:nvSpPr>
          <p:spPr>
            <a:xfrm>
              <a:off x="6891576" y="2115948"/>
              <a:ext cx="356781" cy="407359"/>
            </a:xfrm>
            <a:custGeom>
              <a:rect b="b" l="l" r="r" t="t"/>
              <a:pathLst>
                <a:path extrusionOk="0" h="8191" w="7174">
                  <a:moveTo>
                    <a:pt x="3507" y="0"/>
                  </a:moveTo>
                  <a:lnTo>
                    <a:pt x="3507" y="3935"/>
                  </a:lnTo>
                  <a:lnTo>
                    <a:pt x="81" y="1981"/>
                  </a:lnTo>
                  <a:lnTo>
                    <a:pt x="0" y="2115"/>
                  </a:lnTo>
                  <a:lnTo>
                    <a:pt x="3426" y="4095"/>
                  </a:lnTo>
                  <a:lnTo>
                    <a:pt x="0" y="6076"/>
                  </a:lnTo>
                  <a:lnTo>
                    <a:pt x="81" y="6210"/>
                  </a:lnTo>
                  <a:lnTo>
                    <a:pt x="3507" y="4229"/>
                  </a:lnTo>
                  <a:lnTo>
                    <a:pt x="3507" y="8191"/>
                  </a:lnTo>
                  <a:lnTo>
                    <a:pt x="3667" y="8191"/>
                  </a:lnTo>
                  <a:lnTo>
                    <a:pt x="3667" y="4229"/>
                  </a:lnTo>
                  <a:lnTo>
                    <a:pt x="7093" y="6210"/>
                  </a:lnTo>
                  <a:lnTo>
                    <a:pt x="7174" y="6076"/>
                  </a:lnTo>
                  <a:lnTo>
                    <a:pt x="3748" y="4095"/>
                  </a:lnTo>
                  <a:lnTo>
                    <a:pt x="7174" y="2115"/>
                  </a:lnTo>
                  <a:lnTo>
                    <a:pt x="7093" y="1981"/>
                  </a:lnTo>
                  <a:lnTo>
                    <a:pt x="3667" y="3935"/>
                  </a:lnTo>
                  <a:lnTo>
                    <a:pt x="3667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3" name="Google Shape;113;p15"/>
            <p:cNvSpPr/>
            <p:nvPr/>
          </p:nvSpPr>
          <p:spPr>
            <a:xfrm>
              <a:off x="7364144" y="2115948"/>
              <a:ext cx="356781" cy="407359"/>
            </a:xfrm>
            <a:custGeom>
              <a:rect b="b" l="l" r="r" t="t"/>
              <a:pathLst>
                <a:path extrusionOk="0" h="8191" w="7174">
                  <a:moveTo>
                    <a:pt x="3507" y="0"/>
                  </a:moveTo>
                  <a:lnTo>
                    <a:pt x="3507" y="3935"/>
                  </a:lnTo>
                  <a:lnTo>
                    <a:pt x="81" y="1954"/>
                  </a:lnTo>
                  <a:lnTo>
                    <a:pt x="0" y="2115"/>
                  </a:lnTo>
                  <a:lnTo>
                    <a:pt x="3426" y="4095"/>
                  </a:lnTo>
                  <a:lnTo>
                    <a:pt x="0" y="6049"/>
                  </a:lnTo>
                  <a:lnTo>
                    <a:pt x="81" y="6210"/>
                  </a:lnTo>
                  <a:lnTo>
                    <a:pt x="3507" y="4229"/>
                  </a:lnTo>
                  <a:lnTo>
                    <a:pt x="3507" y="8191"/>
                  </a:lnTo>
                  <a:lnTo>
                    <a:pt x="3667" y="8191"/>
                  </a:lnTo>
                  <a:lnTo>
                    <a:pt x="3667" y="4229"/>
                  </a:lnTo>
                  <a:lnTo>
                    <a:pt x="7093" y="6210"/>
                  </a:lnTo>
                  <a:lnTo>
                    <a:pt x="7173" y="6049"/>
                  </a:lnTo>
                  <a:lnTo>
                    <a:pt x="3774" y="4095"/>
                  </a:lnTo>
                  <a:lnTo>
                    <a:pt x="7173" y="2115"/>
                  </a:lnTo>
                  <a:lnTo>
                    <a:pt x="7093" y="1954"/>
                  </a:lnTo>
                  <a:lnTo>
                    <a:pt x="3667" y="3935"/>
                  </a:lnTo>
                  <a:lnTo>
                    <a:pt x="369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4" name="Google Shape;114;p15"/>
            <p:cNvSpPr/>
            <p:nvPr/>
          </p:nvSpPr>
          <p:spPr>
            <a:xfrm>
              <a:off x="7836713" y="2115948"/>
              <a:ext cx="358124" cy="407359"/>
            </a:xfrm>
            <a:custGeom>
              <a:rect b="b" l="l" r="r" t="t"/>
              <a:pathLst>
                <a:path extrusionOk="0" h="8191" w="7201">
                  <a:moveTo>
                    <a:pt x="3506" y="0"/>
                  </a:moveTo>
                  <a:lnTo>
                    <a:pt x="3506" y="3935"/>
                  </a:lnTo>
                  <a:lnTo>
                    <a:pt x="107" y="1954"/>
                  </a:lnTo>
                  <a:lnTo>
                    <a:pt x="0" y="2115"/>
                  </a:lnTo>
                  <a:lnTo>
                    <a:pt x="3426" y="4095"/>
                  </a:lnTo>
                  <a:lnTo>
                    <a:pt x="0" y="6049"/>
                  </a:lnTo>
                  <a:lnTo>
                    <a:pt x="107" y="6210"/>
                  </a:lnTo>
                  <a:lnTo>
                    <a:pt x="3506" y="4229"/>
                  </a:lnTo>
                  <a:lnTo>
                    <a:pt x="3506" y="8191"/>
                  </a:lnTo>
                  <a:lnTo>
                    <a:pt x="3694" y="8191"/>
                  </a:lnTo>
                  <a:lnTo>
                    <a:pt x="3694" y="4229"/>
                  </a:lnTo>
                  <a:lnTo>
                    <a:pt x="7093" y="6210"/>
                  </a:lnTo>
                  <a:lnTo>
                    <a:pt x="7200" y="6049"/>
                  </a:lnTo>
                  <a:lnTo>
                    <a:pt x="3774" y="4095"/>
                  </a:lnTo>
                  <a:lnTo>
                    <a:pt x="7200" y="2115"/>
                  </a:lnTo>
                  <a:lnTo>
                    <a:pt x="7120" y="1954"/>
                  </a:lnTo>
                  <a:lnTo>
                    <a:pt x="3694" y="3935"/>
                  </a:lnTo>
                  <a:lnTo>
                    <a:pt x="369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5" name="Google Shape;115;p15"/>
            <p:cNvSpPr/>
            <p:nvPr/>
          </p:nvSpPr>
          <p:spPr>
            <a:xfrm>
              <a:off x="8310574" y="2114606"/>
              <a:ext cx="356781" cy="408702"/>
            </a:xfrm>
            <a:custGeom>
              <a:rect b="b" l="l" r="r" t="t"/>
              <a:pathLst>
                <a:path extrusionOk="0" h="8218" w="7174">
                  <a:moveTo>
                    <a:pt x="3507" y="0"/>
                  </a:moveTo>
                  <a:lnTo>
                    <a:pt x="3507" y="3962"/>
                  </a:lnTo>
                  <a:lnTo>
                    <a:pt x="81" y="1981"/>
                  </a:lnTo>
                  <a:lnTo>
                    <a:pt x="1" y="2142"/>
                  </a:lnTo>
                  <a:lnTo>
                    <a:pt x="3400" y="4122"/>
                  </a:lnTo>
                  <a:lnTo>
                    <a:pt x="1" y="6076"/>
                  </a:lnTo>
                  <a:lnTo>
                    <a:pt x="81" y="6237"/>
                  </a:lnTo>
                  <a:lnTo>
                    <a:pt x="3507" y="4256"/>
                  </a:lnTo>
                  <a:lnTo>
                    <a:pt x="3507" y="8218"/>
                  </a:lnTo>
                  <a:lnTo>
                    <a:pt x="3668" y="8218"/>
                  </a:lnTo>
                  <a:lnTo>
                    <a:pt x="3668" y="4256"/>
                  </a:lnTo>
                  <a:lnTo>
                    <a:pt x="7094" y="6237"/>
                  </a:lnTo>
                  <a:lnTo>
                    <a:pt x="7174" y="6076"/>
                  </a:lnTo>
                  <a:lnTo>
                    <a:pt x="3748" y="4122"/>
                  </a:lnTo>
                  <a:lnTo>
                    <a:pt x="7174" y="2142"/>
                  </a:lnTo>
                  <a:lnTo>
                    <a:pt x="7094" y="1981"/>
                  </a:lnTo>
                  <a:lnTo>
                    <a:pt x="3668" y="3962"/>
                  </a:lnTo>
                  <a:lnTo>
                    <a:pt x="3668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6" name="Google Shape;116;p15"/>
            <p:cNvSpPr/>
            <p:nvPr/>
          </p:nvSpPr>
          <p:spPr>
            <a:xfrm>
              <a:off x="8783142" y="2114606"/>
              <a:ext cx="239661" cy="408702"/>
            </a:xfrm>
            <a:custGeom>
              <a:rect b="b" l="l" r="r" t="t"/>
              <a:pathLst>
                <a:path extrusionOk="0" h="8218" w="4819">
                  <a:moveTo>
                    <a:pt x="3507" y="0"/>
                  </a:moveTo>
                  <a:lnTo>
                    <a:pt x="3507" y="3962"/>
                  </a:lnTo>
                  <a:lnTo>
                    <a:pt x="81" y="1981"/>
                  </a:lnTo>
                  <a:lnTo>
                    <a:pt x="0" y="2142"/>
                  </a:lnTo>
                  <a:lnTo>
                    <a:pt x="3426" y="4096"/>
                  </a:lnTo>
                  <a:lnTo>
                    <a:pt x="0" y="6076"/>
                  </a:lnTo>
                  <a:lnTo>
                    <a:pt x="81" y="6237"/>
                  </a:lnTo>
                  <a:lnTo>
                    <a:pt x="3507" y="4256"/>
                  </a:lnTo>
                  <a:lnTo>
                    <a:pt x="3507" y="8218"/>
                  </a:lnTo>
                  <a:lnTo>
                    <a:pt x="3667" y="8218"/>
                  </a:lnTo>
                  <a:lnTo>
                    <a:pt x="3667" y="4256"/>
                  </a:lnTo>
                  <a:lnTo>
                    <a:pt x="4818" y="4925"/>
                  </a:lnTo>
                  <a:cubicBezTo>
                    <a:pt x="4818" y="4845"/>
                    <a:pt x="4818" y="4765"/>
                    <a:pt x="4792" y="4711"/>
                  </a:cubicBezTo>
                  <a:lnTo>
                    <a:pt x="3774" y="4096"/>
                  </a:lnTo>
                  <a:lnTo>
                    <a:pt x="4604" y="3614"/>
                  </a:lnTo>
                  <a:cubicBezTo>
                    <a:pt x="4604" y="3560"/>
                    <a:pt x="4577" y="3507"/>
                    <a:pt x="4577" y="3453"/>
                  </a:cubicBezTo>
                  <a:lnTo>
                    <a:pt x="3667" y="3962"/>
                  </a:lnTo>
                  <a:lnTo>
                    <a:pt x="3667" y="295"/>
                  </a:lnTo>
                  <a:cubicBezTo>
                    <a:pt x="3641" y="188"/>
                    <a:pt x="3614" y="108"/>
                    <a:pt x="358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7" name="Google Shape;117;p15"/>
            <p:cNvSpPr/>
            <p:nvPr/>
          </p:nvSpPr>
          <p:spPr>
            <a:xfrm>
              <a:off x="6773111" y="2511280"/>
              <a:ext cx="242297" cy="407359"/>
            </a:xfrm>
            <a:custGeom>
              <a:rect b="b" l="l" r="r" t="t"/>
              <a:pathLst>
                <a:path extrusionOk="0" h="8191" w="4872">
                  <a:moveTo>
                    <a:pt x="1205" y="1"/>
                  </a:moveTo>
                  <a:lnTo>
                    <a:pt x="1205" y="3935"/>
                  </a:lnTo>
                  <a:lnTo>
                    <a:pt x="0" y="3266"/>
                  </a:lnTo>
                  <a:lnTo>
                    <a:pt x="0" y="3266"/>
                  </a:lnTo>
                  <a:cubicBezTo>
                    <a:pt x="0" y="3320"/>
                    <a:pt x="27" y="3400"/>
                    <a:pt x="27" y="3480"/>
                  </a:cubicBezTo>
                  <a:lnTo>
                    <a:pt x="1098" y="4096"/>
                  </a:lnTo>
                  <a:lnTo>
                    <a:pt x="214" y="4604"/>
                  </a:lnTo>
                  <a:cubicBezTo>
                    <a:pt x="241" y="4658"/>
                    <a:pt x="241" y="4738"/>
                    <a:pt x="268" y="4792"/>
                  </a:cubicBezTo>
                  <a:lnTo>
                    <a:pt x="1205" y="4256"/>
                  </a:lnTo>
                  <a:lnTo>
                    <a:pt x="1205" y="8030"/>
                  </a:lnTo>
                  <a:cubicBezTo>
                    <a:pt x="1205" y="8084"/>
                    <a:pt x="1232" y="8137"/>
                    <a:pt x="1258" y="8191"/>
                  </a:cubicBezTo>
                  <a:lnTo>
                    <a:pt x="1365" y="8191"/>
                  </a:lnTo>
                  <a:lnTo>
                    <a:pt x="1365" y="4256"/>
                  </a:lnTo>
                  <a:lnTo>
                    <a:pt x="4791" y="6210"/>
                  </a:lnTo>
                  <a:lnTo>
                    <a:pt x="4872" y="6076"/>
                  </a:lnTo>
                  <a:lnTo>
                    <a:pt x="1446" y="4096"/>
                  </a:lnTo>
                  <a:lnTo>
                    <a:pt x="4872" y="2115"/>
                  </a:lnTo>
                  <a:lnTo>
                    <a:pt x="4791" y="1981"/>
                  </a:lnTo>
                  <a:lnTo>
                    <a:pt x="1365" y="3935"/>
                  </a:lnTo>
                  <a:lnTo>
                    <a:pt x="136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8" name="Google Shape;118;p15"/>
            <p:cNvSpPr/>
            <p:nvPr/>
          </p:nvSpPr>
          <p:spPr>
            <a:xfrm>
              <a:off x="7131192" y="2511280"/>
              <a:ext cx="356781" cy="407359"/>
            </a:xfrm>
            <a:custGeom>
              <a:rect b="b" l="l" r="r" t="t"/>
              <a:pathLst>
                <a:path extrusionOk="0" h="8191" w="7174">
                  <a:moveTo>
                    <a:pt x="3507" y="1"/>
                  </a:moveTo>
                  <a:lnTo>
                    <a:pt x="3507" y="3935"/>
                  </a:lnTo>
                  <a:lnTo>
                    <a:pt x="81" y="1981"/>
                  </a:lnTo>
                  <a:lnTo>
                    <a:pt x="0" y="2115"/>
                  </a:lnTo>
                  <a:lnTo>
                    <a:pt x="3426" y="4096"/>
                  </a:lnTo>
                  <a:lnTo>
                    <a:pt x="0" y="6076"/>
                  </a:lnTo>
                  <a:lnTo>
                    <a:pt x="81" y="6210"/>
                  </a:lnTo>
                  <a:lnTo>
                    <a:pt x="3507" y="4256"/>
                  </a:lnTo>
                  <a:lnTo>
                    <a:pt x="3507" y="8191"/>
                  </a:lnTo>
                  <a:lnTo>
                    <a:pt x="3667" y="8191"/>
                  </a:lnTo>
                  <a:lnTo>
                    <a:pt x="3667" y="4256"/>
                  </a:lnTo>
                  <a:lnTo>
                    <a:pt x="7093" y="6210"/>
                  </a:lnTo>
                  <a:lnTo>
                    <a:pt x="7173" y="6076"/>
                  </a:lnTo>
                  <a:lnTo>
                    <a:pt x="3774" y="4096"/>
                  </a:lnTo>
                  <a:lnTo>
                    <a:pt x="7173" y="2115"/>
                  </a:lnTo>
                  <a:lnTo>
                    <a:pt x="7093" y="1981"/>
                  </a:lnTo>
                  <a:lnTo>
                    <a:pt x="3667" y="3935"/>
                  </a:lnTo>
                  <a:lnTo>
                    <a:pt x="3667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9" name="Google Shape;119;p15"/>
            <p:cNvSpPr/>
            <p:nvPr/>
          </p:nvSpPr>
          <p:spPr>
            <a:xfrm>
              <a:off x="7603761" y="2511280"/>
              <a:ext cx="358124" cy="407359"/>
            </a:xfrm>
            <a:custGeom>
              <a:rect b="b" l="l" r="r" t="t"/>
              <a:pathLst>
                <a:path extrusionOk="0" h="8191" w="7201">
                  <a:moveTo>
                    <a:pt x="3506" y="1"/>
                  </a:moveTo>
                  <a:lnTo>
                    <a:pt x="3506" y="3935"/>
                  </a:lnTo>
                  <a:lnTo>
                    <a:pt x="80" y="1981"/>
                  </a:lnTo>
                  <a:lnTo>
                    <a:pt x="0" y="2115"/>
                  </a:lnTo>
                  <a:lnTo>
                    <a:pt x="3426" y="4096"/>
                  </a:lnTo>
                  <a:lnTo>
                    <a:pt x="0" y="6076"/>
                  </a:lnTo>
                  <a:lnTo>
                    <a:pt x="80" y="6210"/>
                  </a:lnTo>
                  <a:lnTo>
                    <a:pt x="3506" y="4230"/>
                  </a:lnTo>
                  <a:lnTo>
                    <a:pt x="3506" y="8191"/>
                  </a:lnTo>
                  <a:lnTo>
                    <a:pt x="3694" y="8191"/>
                  </a:lnTo>
                  <a:lnTo>
                    <a:pt x="3694" y="4230"/>
                  </a:lnTo>
                  <a:lnTo>
                    <a:pt x="7093" y="6210"/>
                  </a:lnTo>
                  <a:lnTo>
                    <a:pt x="7200" y="6076"/>
                  </a:lnTo>
                  <a:lnTo>
                    <a:pt x="3774" y="4096"/>
                  </a:lnTo>
                  <a:lnTo>
                    <a:pt x="7200" y="2115"/>
                  </a:lnTo>
                  <a:lnTo>
                    <a:pt x="7093" y="1981"/>
                  </a:lnTo>
                  <a:lnTo>
                    <a:pt x="3694" y="3935"/>
                  </a:lnTo>
                  <a:lnTo>
                    <a:pt x="3694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0" name="Google Shape;120;p15"/>
            <p:cNvSpPr/>
            <p:nvPr/>
          </p:nvSpPr>
          <p:spPr>
            <a:xfrm>
              <a:off x="8077622" y="2511280"/>
              <a:ext cx="356781" cy="407359"/>
            </a:xfrm>
            <a:custGeom>
              <a:rect b="b" l="l" r="r" t="t"/>
              <a:pathLst>
                <a:path extrusionOk="0" h="8191" w="7174">
                  <a:moveTo>
                    <a:pt x="3507" y="1"/>
                  </a:moveTo>
                  <a:lnTo>
                    <a:pt x="3507" y="3935"/>
                  </a:lnTo>
                  <a:lnTo>
                    <a:pt x="81" y="1955"/>
                  </a:lnTo>
                  <a:lnTo>
                    <a:pt x="1" y="2115"/>
                  </a:lnTo>
                  <a:lnTo>
                    <a:pt x="3400" y="4096"/>
                  </a:lnTo>
                  <a:lnTo>
                    <a:pt x="1" y="6050"/>
                  </a:lnTo>
                  <a:lnTo>
                    <a:pt x="81" y="6210"/>
                  </a:lnTo>
                  <a:lnTo>
                    <a:pt x="3507" y="4230"/>
                  </a:lnTo>
                  <a:lnTo>
                    <a:pt x="3480" y="8191"/>
                  </a:lnTo>
                  <a:lnTo>
                    <a:pt x="3668" y="8191"/>
                  </a:lnTo>
                  <a:lnTo>
                    <a:pt x="3668" y="4230"/>
                  </a:lnTo>
                  <a:lnTo>
                    <a:pt x="7094" y="6210"/>
                  </a:lnTo>
                  <a:lnTo>
                    <a:pt x="7174" y="6050"/>
                  </a:lnTo>
                  <a:lnTo>
                    <a:pt x="3748" y="4096"/>
                  </a:lnTo>
                  <a:lnTo>
                    <a:pt x="7174" y="2115"/>
                  </a:lnTo>
                  <a:lnTo>
                    <a:pt x="7094" y="1955"/>
                  </a:lnTo>
                  <a:lnTo>
                    <a:pt x="3668" y="3935"/>
                  </a:lnTo>
                  <a:lnTo>
                    <a:pt x="3668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1" name="Google Shape;121;p15"/>
            <p:cNvSpPr/>
            <p:nvPr/>
          </p:nvSpPr>
          <p:spPr>
            <a:xfrm>
              <a:off x="8550190" y="2511280"/>
              <a:ext cx="356781" cy="407359"/>
            </a:xfrm>
            <a:custGeom>
              <a:rect b="b" l="l" r="r" t="t"/>
              <a:pathLst>
                <a:path extrusionOk="0" h="8191" w="7174">
                  <a:moveTo>
                    <a:pt x="3507" y="1"/>
                  </a:moveTo>
                  <a:lnTo>
                    <a:pt x="3507" y="3935"/>
                  </a:lnTo>
                  <a:lnTo>
                    <a:pt x="81" y="1955"/>
                  </a:lnTo>
                  <a:lnTo>
                    <a:pt x="0" y="2115"/>
                  </a:lnTo>
                  <a:lnTo>
                    <a:pt x="3426" y="4096"/>
                  </a:lnTo>
                  <a:lnTo>
                    <a:pt x="0" y="6050"/>
                  </a:lnTo>
                  <a:lnTo>
                    <a:pt x="81" y="6210"/>
                  </a:lnTo>
                  <a:lnTo>
                    <a:pt x="3507" y="4230"/>
                  </a:lnTo>
                  <a:lnTo>
                    <a:pt x="3507" y="8191"/>
                  </a:lnTo>
                  <a:lnTo>
                    <a:pt x="3667" y="8191"/>
                  </a:lnTo>
                  <a:lnTo>
                    <a:pt x="3667" y="4230"/>
                  </a:lnTo>
                  <a:lnTo>
                    <a:pt x="7093" y="6210"/>
                  </a:lnTo>
                  <a:lnTo>
                    <a:pt x="7174" y="6050"/>
                  </a:lnTo>
                  <a:lnTo>
                    <a:pt x="3748" y="4096"/>
                  </a:lnTo>
                  <a:lnTo>
                    <a:pt x="7174" y="2115"/>
                  </a:lnTo>
                  <a:lnTo>
                    <a:pt x="7093" y="1955"/>
                  </a:lnTo>
                  <a:lnTo>
                    <a:pt x="3667" y="3935"/>
                  </a:lnTo>
                  <a:lnTo>
                    <a:pt x="3667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2" name="Google Shape;122;p15"/>
            <p:cNvSpPr/>
            <p:nvPr/>
          </p:nvSpPr>
          <p:spPr>
            <a:xfrm>
              <a:off x="6891576" y="2934613"/>
              <a:ext cx="356781" cy="363445"/>
            </a:xfrm>
            <a:custGeom>
              <a:rect b="b" l="l" r="r" t="t"/>
              <a:pathLst>
                <a:path extrusionOk="0" h="7308" w="7174">
                  <a:moveTo>
                    <a:pt x="3507" y="0"/>
                  </a:moveTo>
                  <a:lnTo>
                    <a:pt x="3507" y="3961"/>
                  </a:lnTo>
                  <a:lnTo>
                    <a:pt x="81" y="1981"/>
                  </a:lnTo>
                  <a:lnTo>
                    <a:pt x="0" y="2141"/>
                  </a:lnTo>
                  <a:lnTo>
                    <a:pt x="3426" y="4095"/>
                  </a:lnTo>
                  <a:lnTo>
                    <a:pt x="1767" y="5059"/>
                  </a:lnTo>
                  <a:cubicBezTo>
                    <a:pt x="1821" y="5086"/>
                    <a:pt x="1847" y="5139"/>
                    <a:pt x="1874" y="5193"/>
                  </a:cubicBezTo>
                  <a:lnTo>
                    <a:pt x="3507" y="4256"/>
                  </a:lnTo>
                  <a:lnTo>
                    <a:pt x="3507" y="7120"/>
                  </a:lnTo>
                  <a:cubicBezTo>
                    <a:pt x="3560" y="7200"/>
                    <a:pt x="3614" y="7254"/>
                    <a:pt x="3667" y="7307"/>
                  </a:cubicBezTo>
                  <a:lnTo>
                    <a:pt x="3667" y="4256"/>
                  </a:lnTo>
                  <a:lnTo>
                    <a:pt x="7093" y="6236"/>
                  </a:lnTo>
                  <a:lnTo>
                    <a:pt x="7174" y="6076"/>
                  </a:lnTo>
                  <a:lnTo>
                    <a:pt x="3748" y="4095"/>
                  </a:lnTo>
                  <a:lnTo>
                    <a:pt x="7174" y="2141"/>
                  </a:lnTo>
                  <a:lnTo>
                    <a:pt x="7093" y="1981"/>
                  </a:lnTo>
                  <a:lnTo>
                    <a:pt x="3667" y="3961"/>
                  </a:lnTo>
                  <a:lnTo>
                    <a:pt x="3667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3" name="Google Shape;123;p15"/>
            <p:cNvSpPr/>
            <p:nvPr/>
          </p:nvSpPr>
          <p:spPr>
            <a:xfrm>
              <a:off x="7364144" y="2934613"/>
              <a:ext cx="356781" cy="407359"/>
            </a:xfrm>
            <a:custGeom>
              <a:rect b="b" l="l" r="r" t="t"/>
              <a:pathLst>
                <a:path extrusionOk="0" h="8191" w="7174">
                  <a:moveTo>
                    <a:pt x="3507" y="0"/>
                  </a:moveTo>
                  <a:lnTo>
                    <a:pt x="3507" y="3961"/>
                  </a:lnTo>
                  <a:lnTo>
                    <a:pt x="81" y="1981"/>
                  </a:lnTo>
                  <a:lnTo>
                    <a:pt x="0" y="2141"/>
                  </a:lnTo>
                  <a:lnTo>
                    <a:pt x="3426" y="4095"/>
                  </a:lnTo>
                  <a:lnTo>
                    <a:pt x="0" y="6076"/>
                  </a:lnTo>
                  <a:lnTo>
                    <a:pt x="81" y="6236"/>
                  </a:lnTo>
                  <a:lnTo>
                    <a:pt x="3507" y="4256"/>
                  </a:lnTo>
                  <a:lnTo>
                    <a:pt x="3507" y="8190"/>
                  </a:lnTo>
                  <a:lnTo>
                    <a:pt x="3667" y="8190"/>
                  </a:lnTo>
                  <a:lnTo>
                    <a:pt x="3667" y="4256"/>
                  </a:lnTo>
                  <a:lnTo>
                    <a:pt x="7093" y="6236"/>
                  </a:lnTo>
                  <a:lnTo>
                    <a:pt x="7173" y="6076"/>
                  </a:lnTo>
                  <a:lnTo>
                    <a:pt x="3774" y="4095"/>
                  </a:lnTo>
                  <a:lnTo>
                    <a:pt x="7173" y="2141"/>
                  </a:lnTo>
                  <a:lnTo>
                    <a:pt x="7093" y="1981"/>
                  </a:lnTo>
                  <a:lnTo>
                    <a:pt x="3667" y="3961"/>
                  </a:lnTo>
                  <a:lnTo>
                    <a:pt x="3667" y="3961"/>
                  </a:lnTo>
                  <a:lnTo>
                    <a:pt x="369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4" name="Google Shape;124;p15"/>
            <p:cNvSpPr/>
            <p:nvPr/>
          </p:nvSpPr>
          <p:spPr>
            <a:xfrm>
              <a:off x="7836713" y="2934613"/>
              <a:ext cx="358124" cy="407359"/>
            </a:xfrm>
            <a:custGeom>
              <a:rect b="b" l="l" r="r" t="t"/>
              <a:pathLst>
                <a:path extrusionOk="0" h="8191" w="7201">
                  <a:moveTo>
                    <a:pt x="3506" y="0"/>
                  </a:moveTo>
                  <a:lnTo>
                    <a:pt x="3506" y="3961"/>
                  </a:lnTo>
                  <a:lnTo>
                    <a:pt x="107" y="1981"/>
                  </a:lnTo>
                  <a:lnTo>
                    <a:pt x="0" y="2115"/>
                  </a:lnTo>
                  <a:lnTo>
                    <a:pt x="3426" y="4095"/>
                  </a:lnTo>
                  <a:lnTo>
                    <a:pt x="0" y="6076"/>
                  </a:lnTo>
                  <a:lnTo>
                    <a:pt x="107" y="6236"/>
                  </a:lnTo>
                  <a:lnTo>
                    <a:pt x="3506" y="4256"/>
                  </a:lnTo>
                  <a:lnTo>
                    <a:pt x="3506" y="8190"/>
                  </a:lnTo>
                  <a:lnTo>
                    <a:pt x="3694" y="8190"/>
                  </a:lnTo>
                  <a:lnTo>
                    <a:pt x="3694" y="4256"/>
                  </a:lnTo>
                  <a:lnTo>
                    <a:pt x="7093" y="6236"/>
                  </a:lnTo>
                  <a:lnTo>
                    <a:pt x="7200" y="6076"/>
                  </a:lnTo>
                  <a:lnTo>
                    <a:pt x="3774" y="4095"/>
                  </a:lnTo>
                  <a:lnTo>
                    <a:pt x="7200" y="2115"/>
                  </a:lnTo>
                  <a:lnTo>
                    <a:pt x="7120" y="1981"/>
                  </a:lnTo>
                  <a:lnTo>
                    <a:pt x="3694" y="3961"/>
                  </a:lnTo>
                  <a:lnTo>
                    <a:pt x="369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5" name="Google Shape;125;p15"/>
            <p:cNvSpPr/>
            <p:nvPr/>
          </p:nvSpPr>
          <p:spPr>
            <a:xfrm>
              <a:off x="8310574" y="2934613"/>
              <a:ext cx="356781" cy="407359"/>
            </a:xfrm>
            <a:custGeom>
              <a:rect b="b" l="l" r="r" t="t"/>
              <a:pathLst>
                <a:path extrusionOk="0" h="8191" w="7174">
                  <a:moveTo>
                    <a:pt x="3507" y="0"/>
                  </a:moveTo>
                  <a:lnTo>
                    <a:pt x="3507" y="3961"/>
                  </a:lnTo>
                  <a:lnTo>
                    <a:pt x="81" y="1981"/>
                  </a:lnTo>
                  <a:lnTo>
                    <a:pt x="1" y="2115"/>
                  </a:lnTo>
                  <a:lnTo>
                    <a:pt x="3400" y="4095"/>
                  </a:lnTo>
                  <a:lnTo>
                    <a:pt x="1" y="6076"/>
                  </a:lnTo>
                  <a:lnTo>
                    <a:pt x="81" y="6210"/>
                  </a:lnTo>
                  <a:lnTo>
                    <a:pt x="3507" y="4256"/>
                  </a:lnTo>
                  <a:lnTo>
                    <a:pt x="3507" y="8190"/>
                  </a:lnTo>
                  <a:lnTo>
                    <a:pt x="3668" y="8190"/>
                  </a:lnTo>
                  <a:lnTo>
                    <a:pt x="3668" y="4256"/>
                  </a:lnTo>
                  <a:lnTo>
                    <a:pt x="7094" y="6210"/>
                  </a:lnTo>
                  <a:lnTo>
                    <a:pt x="7174" y="6076"/>
                  </a:lnTo>
                  <a:lnTo>
                    <a:pt x="3748" y="4095"/>
                  </a:lnTo>
                  <a:lnTo>
                    <a:pt x="7174" y="2115"/>
                  </a:lnTo>
                  <a:lnTo>
                    <a:pt x="7094" y="1981"/>
                  </a:lnTo>
                  <a:lnTo>
                    <a:pt x="3668" y="3961"/>
                  </a:lnTo>
                  <a:lnTo>
                    <a:pt x="3668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6" name="Google Shape;126;p15"/>
            <p:cNvSpPr/>
            <p:nvPr/>
          </p:nvSpPr>
          <p:spPr>
            <a:xfrm>
              <a:off x="8783142" y="3033085"/>
              <a:ext cx="97227" cy="61270"/>
            </a:xfrm>
            <a:custGeom>
              <a:rect b="b" l="l" r="r" t="t"/>
              <a:pathLst>
                <a:path extrusionOk="0" h="1232" w="1955">
                  <a:moveTo>
                    <a:pt x="81" y="1"/>
                  </a:moveTo>
                  <a:lnTo>
                    <a:pt x="0" y="135"/>
                  </a:lnTo>
                  <a:lnTo>
                    <a:pt x="1874" y="1232"/>
                  </a:lnTo>
                  <a:cubicBezTo>
                    <a:pt x="1901" y="1178"/>
                    <a:pt x="1928" y="1125"/>
                    <a:pt x="1954" y="1071"/>
                  </a:cubicBezTo>
                  <a:lnTo>
                    <a:pt x="8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7" name="Google Shape;127;p15"/>
            <p:cNvSpPr/>
            <p:nvPr/>
          </p:nvSpPr>
          <p:spPr>
            <a:xfrm>
              <a:off x="7345494" y="3428467"/>
              <a:ext cx="142484" cy="85242"/>
            </a:xfrm>
            <a:custGeom>
              <a:rect b="b" l="l" r="r" t="t"/>
              <a:pathLst>
                <a:path extrusionOk="0" h="1714" w="2865">
                  <a:moveTo>
                    <a:pt x="2784" y="0"/>
                  </a:moveTo>
                  <a:lnTo>
                    <a:pt x="1" y="1606"/>
                  </a:lnTo>
                  <a:cubicBezTo>
                    <a:pt x="54" y="1660"/>
                    <a:pt x="108" y="1686"/>
                    <a:pt x="161" y="1713"/>
                  </a:cubicBezTo>
                  <a:lnTo>
                    <a:pt x="2864" y="161"/>
                  </a:lnTo>
                  <a:lnTo>
                    <a:pt x="278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8" name="Google Shape;128;p15"/>
            <p:cNvSpPr/>
            <p:nvPr/>
          </p:nvSpPr>
          <p:spPr>
            <a:xfrm>
              <a:off x="7305558" y="3329945"/>
              <a:ext cx="8057" cy="161133"/>
            </a:xfrm>
            <a:custGeom>
              <a:rect b="b" l="l" r="r" t="t"/>
              <a:pathLst>
                <a:path extrusionOk="0" h="3240" w="162">
                  <a:moveTo>
                    <a:pt x="1" y="0"/>
                  </a:moveTo>
                  <a:lnTo>
                    <a:pt x="1" y="3132"/>
                  </a:lnTo>
                  <a:cubicBezTo>
                    <a:pt x="54" y="3159"/>
                    <a:pt x="108" y="3212"/>
                    <a:pt x="161" y="3239"/>
                  </a:cubicBezTo>
                  <a:lnTo>
                    <a:pt x="16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9" name="Google Shape;129;p15"/>
            <p:cNvSpPr/>
            <p:nvPr/>
          </p:nvSpPr>
          <p:spPr>
            <a:xfrm>
              <a:off x="7603761" y="3329945"/>
              <a:ext cx="358124" cy="316846"/>
            </a:xfrm>
            <a:custGeom>
              <a:rect b="b" l="l" r="r" t="t"/>
              <a:pathLst>
                <a:path extrusionOk="0" h="6371" w="7201">
                  <a:moveTo>
                    <a:pt x="3506" y="0"/>
                  </a:moveTo>
                  <a:lnTo>
                    <a:pt x="3506" y="3962"/>
                  </a:lnTo>
                  <a:lnTo>
                    <a:pt x="80" y="1981"/>
                  </a:lnTo>
                  <a:lnTo>
                    <a:pt x="0" y="2142"/>
                  </a:lnTo>
                  <a:lnTo>
                    <a:pt x="3426" y="4096"/>
                  </a:lnTo>
                  <a:lnTo>
                    <a:pt x="455" y="5835"/>
                  </a:lnTo>
                  <a:cubicBezTo>
                    <a:pt x="535" y="5835"/>
                    <a:pt x="616" y="5862"/>
                    <a:pt x="696" y="5889"/>
                  </a:cubicBezTo>
                  <a:lnTo>
                    <a:pt x="3506" y="4256"/>
                  </a:lnTo>
                  <a:lnTo>
                    <a:pt x="3506" y="6371"/>
                  </a:lnTo>
                  <a:lnTo>
                    <a:pt x="3694" y="6371"/>
                  </a:lnTo>
                  <a:lnTo>
                    <a:pt x="3694" y="4256"/>
                  </a:lnTo>
                  <a:lnTo>
                    <a:pt x="7093" y="6237"/>
                  </a:lnTo>
                  <a:lnTo>
                    <a:pt x="7200" y="6076"/>
                  </a:lnTo>
                  <a:lnTo>
                    <a:pt x="3774" y="4096"/>
                  </a:lnTo>
                  <a:lnTo>
                    <a:pt x="7200" y="2142"/>
                  </a:lnTo>
                  <a:lnTo>
                    <a:pt x="7093" y="1981"/>
                  </a:lnTo>
                  <a:lnTo>
                    <a:pt x="3694" y="3962"/>
                  </a:lnTo>
                  <a:lnTo>
                    <a:pt x="369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0" name="Google Shape;130;p15"/>
            <p:cNvSpPr/>
            <p:nvPr/>
          </p:nvSpPr>
          <p:spPr>
            <a:xfrm>
              <a:off x="8077622" y="3329945"/>
              <a:ext cx="356781" cy="307546"/>
            </a:xfrm>
            <a:custGeom>
              <a:rect b="b" l="l" r="r" t="t"/>
              <a:pathLst>
                <a:path extrusionOk="0" h="6184" w="7174">
                  <a:moveTo>
                    <a:pt x="3507" y="0"/>
                  </a:moveTo>
                  <a:lnTo>
                    <a:pt x="3480" y="3962"/>
                  </a:lnTo>
                  <a:lnTo>
                    <a:pt x="81" y="1981"/>
                  </a:lnTo>
                  <a:lnTo>
                    <a:pt x="1" y="2142"/>
                  </a:lnTo>
                  <a:lnTo>
                    <a:pt x="3400" y="4096"/>
                  </a:lnTo>
                  <a:lnTo>
                    <a:pt x="1" y="6076"/>
                  </a:lnTo>
                  <a:lnTo>
                    <a:pt x="54" y="6183"/>
                  </a:lnTo>
                  <a:lnTo>
                    <a:pt x="161" y="6183"/>
                  </a:lnTo>
                  <a:lnTo>
                    <a:pt x="3480" y="4256"/>
                  </a:lnTo>
                  <a:lnTo>
                    <a:pt x="3480" y="5354"/>
                  </a:lnTo>
                  <a:cubicBezTo>
                    <a:pt x="3560" y="5327"/>
                    <a:pt x="3614" y="5327"/>
                    <a:pt x="3668" y="5300"/>
                  </a:cubicBezTo>
                  <a:lnTo>
                    <a:pt x="3668" y="4256"/>
                  </a:lnTo>
                  <a:lnTo>
                    <a:pt x="4765" y="4899"/>
                  </a:lnTo>
                  <a:cubicBezTo>
                    <a:pt x="4845" y="4872"/>
                    <a:pt x="4899" y="4845"/>
                    <a:pt x="4979" y="4818"/>
                  </a:cubicBezTo>
                  <a:lnTo>
                    <a:pt x="3748" y="4096"/>
                  </a:lnTo>
                  <a:lnTo>
                    <a:pt x="7174" y="2142"/>
                  </a:lnTo>
                  <a:lnTo>
                    <a:pt x="7094" y="1981"/>
                  </a:lnTo>
                  <a:lnTo>
                    <a:pt x="3668" y="3962"/>
                  </a:lnTo>
                  <a:lnTo>
                    <a:pt x="3668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1" name="Google Shape;131;p15"/>
            <p:cNvSpPr/>
            <p:nvPr/>
          </p:nvSpPr>
          <p:spPr>
            <a:xfrm>
              <a:off x="8550190" y="3428467"/>
              <a:ext cx="16014" cy="12035"/>
            </a:xfrm>
            <a:custGeom>
              <a:rect b="b" l="l" r="r" t="t"/>
              <a:pathLst>
                <a:path extrusionOk="0" h="242" w="322">
                  <a:moveTo>
                    <a:pt x="81" y="0"/>
                  </a:moveTo>
                  <a:lnTo>
                    <a:pt x="0" y="134"/>
                  </a:lnTo>
                  <a:lnTo>
                    <a:pt x="161" y="241"/>
                  </a:lnTo>
                  <a:cubicBezTo>
                    <a:pt x="215" y="214"/>
                    <a:pt x="268" y="161"/>
                    <a:pt x="322" y="134"/>
                  </a:cubicBezTo>
                  <a:lnTo>
                    <a:pt x="8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32" name="Google Shape;132;p15"/>
          <p:cNvSpPr/>
          <p:nvPr/>
        </p:nvSpPr>
        <p:spPr>
          <a:xfrm rot="8100000">
            <a:off x="402124" y="-935267"/>
            <a:ext cx="1938844" cy="3305623"/>
          </a:xfrm>
          <a:custGeom>
            <a:rect b="b" l="l" r="r" t="t"/>
            <a:pathLst>
              <a:path extrusionOk="0" h="32752" w="19210">
                <a:moveTo>
                  <a:pt x="14053" y="490"/>
                </a:moveTo>
                <a:lnTo>
                  <a:pt x="14053" y="490"/>
                </a:lnTo>
                <a:cubicBezTo>
                  <a:pt x="14026" y="597"/>
                  <a:pt x="13999" y="758"/>
                  <a:pt x="13972" y="918"/>
                </a:cubicBezTo>
                <a:cubicBezTo>
                  <a:pt x="13972" y="865"/>
                  <a:pt x="13972" y="838"/>
                  <a:pt x="13946" y="838"/>
                </a:cubicBezTo>
                <a:cubicBezTo>
                  <a:pt x="13972" y="731"/>
                  <a:pt x="14026" y="597"/>
                  <a:pt x="14053" y="490"/>
                </a:cubicBezTo>
                <a:close/>
                <a:moveTo>
                  <a:pt x="13651" y="1560"/>
                </a:moveTo>
                <a:lnTo>
                  <a:pt x="13651" y="1560"/>
                </a:lnTo>
                <a:cubicBezTo>
                  <a:pt x="13276" y="3862"/>
                  <a:pt x="12045" y="5923"/>
                  <a:pt x="11189" y="8038"/>
                </a:cubicBezTo>
                <a:cubicBezTo>
                  <a:pt x="10522" y="9665"/>
                  <a:pt x="10466" y="11531"/>
                  <a:pt x="10493" y="13318"/>
                </a:cubicBezTo>
                <a:lnTo>
                  <a:pt x="10493" y="13318"/>
                </a:lnTo>
                <a:cubicBezTo>
                  <a:pt x="10490" y="13217"/>
                  <a:pt x="10464" y="13118"/>
                  <a:pt x="10439" y="13043"/>
                </a:cubicBezTo>
                <a:cubicBezTo>
                  <a:pt x="10091" y="10634"/>
                  <a:pt x="9904" y="8412"/>
                  <a:pt x="11001" y="6191"/>
                </a:cubicBezTo>
                <a:cubicBezTo>
                  <a:pt x="11724" y="4772"/>
                  <a:pt x="12714" y="3541"/>
                  <a:pt x="13410" y="2123"/>
                </a:cubicBezTo>
                <a:cubicBezTo>
                  <a:pt x="13491" y="1935"/>
                  <a:pt x="13571" y="1748"/>
                  <a:pt x="13651" y="1560"/>
                </a:cubicBezTo>
                <a:close/>
                <a:moveTo>
                  <a:pt x="13972" y="945"/>
                </a:moveTo>
                <a:lnTo>
                  <a:pt x="13972" y="945"/>
                </a:lnTo>
                <a:cubicBezTo>
                  <a:pt x="13972" y="1079"/>
                  <a:pt x="13946" y="1212"/>
                  <a:pt x="13946" y="1346"/>
                </a:cubicBezTo>
                <a:cubicBezTo>
                  <a:pt x="13946" y="2524"/>
                  <a:pt x="13758" y="3702"/>
                  <a:pt x="13517" y="4853"/>
                </a:cubicBezTo>
                <a:cubicBezTo>
                  <a:pt x="12821" y="7877"/>
                  <a:pt x="11376" y="10580"/>
                  <a:pt x="10760" y="13605"/>
                </a:cubicBezTo>
                <a:cubicBezTo>
                  <a:pt x="10787" y="11357"/>
                  <a:pt x="10921" y="9189"/>
                  <a:pt x="11858" y="7074"/>
                </a:cubicBezTo>
                <a:cubicBezTo>
                  <a:pt x="12741" y="5094"/>
                  <a:pt x="13785" y="3140"/>
                  <a:pt x="13972" y="945"/>
                </a:cubicBezTo>
                <a:close/>
                <a:moveTo>
                  <a:pt x="5002" y="14350"/>
                </a:moveTo>
                <a:cubicBezTo>
                  <a:pt x="5585" y="14350"/>
                  <a:pt x="6085" y="14646"/>
                  <a:pt x="6746" y="15104"/>
                </a:cubicBezTo>
                <a:cubicBezTo>
                  <a:pt x="6879" y="15184"/>
                  <a:pt x="7013" y="15264"/>
                  <a:pt x="7147" y="15372"/>
                </a:cubicBezTo>
                <a:cubicBezTo>
                  <a:pt x="6694" y="15252"/>
                  <a:pt x="6232" y="15200"/>
                  <a:pt x="5767" y="15200"/>
                </a:cubicBezTo>
                <a:cubicBezTo>
                  <a:pt x="4364" y="15200"/>
                  <a:pt x="2927" y="15672"/>
                  <a:pt x="1580" y="16174"/>
                </a:cubicBezTo>
                <a:cubicBezTo>
                  <a:pt x="2329" y="15666"/>
                  <a:pt x="3025" y="15077"/>
                  <a:pt x="3855" y="14676"/>
                </a:cubicBezTo>
                <a:cubicBezTo>
                  <a:pt x="4297" y="14450"/>
                  <a:pt x="4663" y="14350"/>
                  <a:pt x="5002" y="14350"/>
                </a:cubicBezTo>
                <a:close/>
                <a:moveTo>
                  <a:pt x="5753" y="15432"/>
                </a:moveTo>
                <a:cubicBezTo>
                  <a:pt x="6514" y="15432"/>
                  <a:pt x="7262" y="15581"/>
                  <a:pt x="7977" y="15960"/>
                </a:cubicBezTo>
                <a:cubicBezTo>
                  <a:pt x="8619" y="16389"/>
                  <a:pt x="9208" y="16870"/>
                  <a:pt x="9743" y="17406"/>
                </a:cubicBezTo>
                <a:cubicBezTo>
                  <a:pt x="8352" y="16737"/>
                  <a:pt x="6906" y="16389"/>
                  <a:pt x="5381" y="16335"/>
                </a:cubicBezTo>
                <a:lnTo>
                  <a:pt x="4765" y="16335"/>
                </a:lnTo>
                <a:cubicBezTo>
                  <a:pt x="3828" y="16335"/>
                  <a:pt x="2918" y="16469"/>
                  <a:pt x="1981" y="16576"/>
                </a:cubicBezTo>
                <a:cubicBezTo>
                  <a:pt x="1633" y="16603"/>
                  <a:pt x="1312" y="16629"/>
                  <a:pt x="964" y="16656"/>
                </a:cubicBezTo>
                <a:cubicBezTo>
                  <a:pt x="2489" y="16094"/>
                  <a:pt x="4149" y="15432"/>
                  <a:pt x="5753" y="15432"/>
                </a:cubicBezTo>
                <a:close/>
                <a:moveTo>
                  <a:pt x="18748" y="11060"/>
                </a:moveTo>
                <a:cubicBezTo>
                  <a:pt x="18737" y="11089"/>
                  <a:pt x="18737" y="11129"/>
                  <a:pt x="18737" y="11169"/>
                </a:cubicBezTo>
                <a:cubicBezTo>
                  <a:pt x="18603" y="11892"/>
                  <a:pt x="18442" y="12588"/>
                  <a:pt x="18282" y="13284"/>
                </a:cubicBezTo>
                <a:cubicBezTo>
                  <a:pt x="17907" y="14729"/>
                  <a:pt x="17291" y="16255"/>
                  <a:pt x="16087" y="17165"/>
                </a:cubicBezTo>
                <a:cubicBezTo>
                  <a:pt x="14963" y="17995"/>
                  <a:pt x="13223" y="18289"/>
                  <a:pt x="12045" y="19119"/>
                </a:cubicBezTo>
                <a:cubicBezTo>
                  <a:pt x="12473" y="18342"/>
                  <a:pt x="12955" y="17700"/>
                  <a:pt x="13785" y="17218"/>
                </a:cubicBezTo>
                <a:cubicBezTo>
                  <a:pt x="14508" y="16790"/>
                  <a:pt x="15257" y="16469"/>
                  <a:pt x="15873" y="15907"/>
                </a:cubicBezTo>
                <a:cubicBezTo>
                  <a:pt x="16542" y="15291"/>
                  <a:pt x="17077" y="14408"/>
                  <a:pt x="17532" y="13659"/>
                </a:cubicBezTo>
                <a:cubicBezTo>
                  <a:pt x="18036" y="12864"/>
                  <a:pt x="18250" y="11859"/>
                  <a:pt x="18748" y="11060"/>
                </a:cubicBezTo>
                <a:close/>
                <a:moveTo>
                  <a:pt x="18549" y="10928"/>
                </a:moveTo>
                <a:lnTo>
                  <a:pt x="18549" y="10928"/>
                </a:lnTo>
                <a:cubicBezTo>
                  <a:pt x="18201" y="11517"/>
                  <a:pt x="18014" y="12213"/>
                  <a:pt x="17693" y="12856"/>
                </a:cubicBezTo>
                <a:cubicBezTo>
                  <a:pt x="17184" y="13899"/>
                  <a:pt x="16488" y="14863"/>
                  <a:pt x="15712" y="15719"/>
                </a:cubicBezTo>
                <a:cubicBezTo>
                  <a:pt x="15016" y="16469"/>
                  <a:pt x="13919" y="16844"/>
                  <a:pt x="13062" y="17379"/>
                </a:cubicBezTo>
                <a:cubicBezTo>
                  <a:pt x="12313" y="17861"/>
                  <a:pt x="11911" y="18798"/>
                  <a:pt x="11510" y="19547"/>
                </a:cubicBezTo>
                <a:cubicBezTo>
                  <a:pt x="11485" y="19571"/>
                  <a:pt x="11461" y="19573"/>
                  <a:pt x="11457" y="19594"/>
                </a:cubicBezTo>
                <a:lnTo>
                  <a:pt x="11457" y="19594"/>
                </a:lnTo>
                <a:cubicBezTo>
                  <a:pt x="11836" y="15557"/>
                  <a:pt x="16249" y="13818"/>
                  <a:pt x="18549" y="10928"/>
                </a:cubicBezTo>
                <a:close/>
                <a:moveTo>
                  <a:pt x="6505" y="16683"/>
                </a:moveTo>
                <a:lnTo>
                  <a:pt x="6505" y="16683"/>
                </a:lnTo>
                <a:cubicBezTo>
                  <a:pt x="7763" y="16844"/>
                  <a:pt x="8994" y="17245"/>
                  <a:pt x="10145" y="17914"/>
                </a:cubicBezTo>
                <a:cubicBezTo>
                  <a:pt x="10573" y="18450"/>
                  <a:pt x="10921" y="19065"/>
                  <a:pt x="11135" y="19788"/>
                </a:cubicBezTo>
                <a:cubicBezTo>
                  <a:pt x="9315" y="19172"/>
                  <a:pt x="8191" y="17432"/>
                  <a:pt x="6505" y="16683"/>
                </a:cubicBezTo>
                <a:close/>
                <a:moveTo>
                  <a:pt x="6772" y="20270"/>
                </a:moveTo>
                <a:cubicBezTo>
                  <a:pt x="7736" y="21581"/>
                  <a:pt x="9342" y="22384"/>
                  <a:pt x="10466" y="23535"/>
                </a:cubicBezTo>
                <a:cubicBezTo>
                  <a:pt x="9074" y="22598"/>
                  <a:pt x="7120" y="22331"/>
                  <a:pt x="6826" y="20350"/>
                </a:cubicBezTo>
                <a:cubicBezTo>
                  <a:pt x="6799" y="20323"/>
                  <a:pt x="6772" y="20296"/>
                  <a:pt x="6746" y="20270"/>
                </a:cubicBezTo>
                <a:close/>
                <a:moveTo>
                  <a:pt x="16221" y="20698"/>
                </a:moveTo>
                <a:cubicBezTo>
                  <a:pt x="15685" y="21635"/>
                  <a:pt x="14267" y="22304"/>
                  <a:pt x="13464" y="22812"/>
                </a:cubicBezTo>
                <a:cubicBezTo>
                  <a:pt x="12955" y="23187"/>
                  <a:pt x="12233" y="23615"/>
                  <a:pt x="11831" y="24177"/>
                </a:cubicBezTo>
                <a:cubicBezTo>
                  <a:pt x="12286" y="22357"/>
                  <a:pt x="14722" y="21768"/>
                  <a:pt x="16221" y="20698"/>
                </a:cubicBezTo>
                <a:close/>
                <a:moveTo>
                  <a:pt x="6692" y="20939"/>
                </a:moveTo>
                <a:cubicBezTo>
                  <a:pt x="7388" y="22893"/>
                  <a:pt x="9957" y="22866"/>
                  <a:pt x="11135" y="24445"/>
                </a:cubicBezTo>
                <a:cubicBezTo>
                  <a:pt x="9395" y="23481"/>
                  <a:pt x="6772" y="23080"/>
                  <a:pt x="6692" y="20939"/>
                </a:cubicBezTo>
                <a:close/>
                <a:moveTo>
                  <a:pt x="16194" y="21126"/>
                </a:moveTo>
                <a:cubicBezTo>
                  <a:pt x="15766" y="22304"/>
                  <a:pt x="14749" y="22919"/>
                  <a:pt x="13571" y="23455"/>
                </a:cubicBezTo>
                <a:cubicBezTo>
                  <a:pt x="12982" y="23722"/>
                  <a:pt x="12393" y="24017"/>
                  <a:pt x="11938" y="24445"/>
                </a:cubicBezTo>
                <a:cubicBezTo>
                  <a:pt x="12447" y="23562"/>
                  <a:pt x="13785" y="22919"/>
                  <a:pt x="14534" y="22411"/>
                </a:cubicBezTo>
                <a:cubicBezTo>
                  <a:pt x="15070" y="22063"/>
                  <a:pt x="15739" y="21661"/>
                  <a:pt x="16194" y="21126"/>
                </a:cubicBezTo>
                <a:close/>
                <a:moveTo>
                  <a:pt x="14048" y="0"/>
                </a:moveTo>
                <a:cubicBezTo>
                  <a:pt x="14002" y="0"/>
                  <a:pt x="13958" y="28"/>
                  <a:pt x="13946" y="88"/>
                </a:cubicBezTo>
                <a:cubicBezTo>
                  <a:pt x="13196" y="2390"/>
                  <a:pt x="11751" y="4183"/>
                  <a:pt x="10680" y="6298"/>
                </a:cubicBezTo>
                <a:cubicBezTo>
                  <a:pt x="9610" y="8466"/>
                  <a:pt x="9877" y="10795"/>
                  <a:pt x="10225" y="13096"/>
                </a:cubicBezTo>
                <a:cubicBezTo>
                  <a:pt x="10305" y="13766"/>
                  <a:pt x="10413" y="14435"/>
                  <a:pt x="10520" y="15104"/>
                </a:cubicBezTo>
                <a:cubicBezTo>
                  <a:pt x="10520" y="15131"/>
                  <a:pt x="10520" y="15157"/>
                  <a:pt x="10520" y="15157"/>
                </a:cubicBezTo>
                <a:cubicBezTo>
                  <a:pt x="10520" y="15184"/>
                  <a:pt x="10520" y="15211"/>
                  <a:pt x="10546" y="15211"/>
                </a:cubicBezTo>
                <a:cubicBezTo>
                  <a:pt x="10734" y="16469"/>
                  <a:pt x="10921" y="17727"/>
                  <a:pt x="11082" y="18985"/>
                </a:cubicBezTo>
                <a:cubicBezTo>
                  <a:pt x="10520" y="17700"/>
                  <a:pt x="9502" y="16737"/>
                  <a:pt x="8352" y="15907"/>
                </a:cubicBezTo>
                <a:cubicBezTo>
                  <a:pt x="8352" y="15880"/>
                  <a:pt x="8352" y="15853"/>
                  <a:pt x="8325" y="15853"/>
                </a:cubicBezTo>
                <a:cubicBezTo>
                  <a:pt x="8298" y="15853"/>
                  <a:pt x="8271" y="15827"/>
                  <a:pt x="8271" y="15827"/>
                </a:cubicBezTo>
                <a:cubicBezTo>
                  <a:pt x="7602" y="15345"/>
                  <a:pt x="6906" y="14890"/>
                  <a:pt x="6237" y="14461"/>
                </a:cubicBezTo>
                <a:cubicBezTo>
                  <a:pt x="5829" y="14193"/>
                  <a:pt x="5417" y="14081"/>
                  <a:pt x="5004" y="14081"/>
                </a:cubicBezTo>
                <a:cubicBezTo>
                  <a:pt x="3280" y="14081"/>
                  <a:pt x="1550" y="16040"/>
                  <a:pt x="81" y="16710"/>
                </a:cubicBezTo>
                <a:cubicBezTo>
                  <a:pt x="27" y="16737"/>
                  <a:pt x="1" y="16790"/>
                  <a:pt x="27" y="16844"/>
                </a:cubicBezTo>
                <a:cubicBezTo>
                  <a:pt x="27" y="16870"/>
                  <a:pt x="54" y="16870"/>
                  <a:pt x="54" y="16870"/>
                </a:cubicBezTo>
                <a:cubicBezTo>
                  <a:pt x="54" y="16870"/>
                  <a:pt x="54" y="16897"/>
                  <a:pt x="81" y="16897"/>
                </a:cubicBezTo>
                <a:cubicBezTo>
                  <a:pt x="81" y="16924"/>
                  <a:pt x="108" y="16924"/>
                  <a:pt x="108" y="16924"/>
                </a:cubicBezTo>
                <a:lnTo>
                  <a:pt x="135" y="16924"/>
                </a:lnTo>
                <a:cubicBezTo>
                  <a:pt x="1580" y="16924"/>
                  <a:pt x="2972" y="16656"/>
                  <a:pt x="4390" y="16576"/>
                </a:cubicBezTo>
                <a:lnTo>
                  <a:pt x="5354" y="16576"/>
                </a:lnTo>
                <a:cubicBezTo>
                  <a:pt x="7736" y="16870"/>
                  <a:pt x="8967" y="19413"/>
                  <a:pt x="11242" y="20082"/>
                </a:cubicBezTo>
                <a:cubicBezTo>
                  <a:pt x="11376" y="21367"/>
                  <a:pt x="11483" y="22679"/>
                  <a:pt x="11483" y="23990"/>
                </a:cubicBezTo>
                <a:cubicBezTo>
                  <a:pt x="11483" y="24124"/>
                  <a:pt x="11483" y="24284"/>
                  <a:pt x="11483" y="24445"/>
                </a:cubicBezTo>
                <a:cubicBezTo>
                  <a:pt x="10413" y="22545"/>
                  <a:pt x="7977" y="21715"/>
                  <a:pt x="6799" y="19895"/>
                </a:cubicBezTo>
                <a:cubicBezTo>
                  <a:pt x="6778" y="19863"/>
                  <a:pt x="6740" y="19848"/>
                  <a:pt x="6701" y="19848"/>
                </a:cubicBezTo>
                <a:cubicBezTo>
                  <a:pt x="6640" y="19848"/>
                  <a:pt x="6574" y="19884"/>
                  <a:pt x="6558" y="19948"/>
                </a:cubicBezTo>
                <a:cubicBezTo>
                  <a:pt x="6237" y="21340"/>
                  <a:pt x="6719" y="22411"/>
                  <a:pt x="7897" y="23241"/>
                </a:cubicBezTo>
                <a:cubicBezTo>
                  <a:pt x="8967" y="23990"/>
                  <a:pt x="10386" y="24177"/>
                  <a:pt x="11456" y="24954"/>
                </a:cubicBezTo>
                <a:cubicBezTo>
                  <a:pt x="11349" y="27523"/>
                  <a:pt x="10734" y="30093"/>
                  <a:pt x="10145" y="32609"/>
                </a:cubicBezTo>
                <a:cubicBezTo>
                  <a:pt x="10112" y="32690"/>
                  <a:pt x="10188" y="32751"/>
                  <a:pt x="10265" y="32751"/>
                </a:cubicBezTo>
                <a:cubicBezTo>
                  <a:pt x="10315" y="32751"/>
                  <a:pt x="10365" y="32725"/>
                  <a:pt x="10386" y="32662"/>
                </a:cubicBezTo>
                <a:cubicBezTo>
                  <a:pt x="10760" y="31003"/>
                  <a:pt x="11108" y="29343"/>
                  <a:pt x="11430" y="27684"/>
                </a:cubicBezTo>
                <a:cubicBezTo>
                  <a:pt x="11563" y="26854"/>
                  <a:pt x="11670" y="26024"/>
                  <a:pt x="11697" y="25194"/>
                </a:cubicBezTo>
                <a:cubicBezTo>
                  <a:pt x="12179" y="24017"/>
                  <a:pt x="13839" y="23669"/>
                  <a:pt x="14829" y="23080"/>
                </a:cubicBezTo>
                <a:cubicBezTo>
                  <a:pt x="15899" y="22491"/>
                  <a:pt x="16488" y="21581"/>
                  <a:pt x="16595" y="20377"/>
                </a:cubicBezTo>
                <a:cubicBezTo>
                  <a:pt x="16595" y="20350"/>
                  <a:pt x="16595" y="20350"/>
                  <a:pt x="16595" y="20323"/>
                </a:cubicBezTo>
                <a:cubicBezTo>
                  <a:pt x="16622" y="20270"/>
                  <a:pt x="16569" y="20243"/>
                  <a:pt x="16515" y="20216"/>
                </a:cubicBezTo>
                <a:lnTo>
                  <a:pt x="16462" y="20216"/>
                </a:lnTo>
                <a:cubicBezTo>
                  <a:pt x="16435" y="20216"/>
                  <a:pt x="16435" y="20243"/>
                  <a:pt x="16408" y="20243"/>
                </a:cubicBezTo>
                <a:cubicBezTo>
                  <a:pt x="15043" y="21474"/>
                  <a:pt x="12473" y="21983"/>
                  <a:pt x="11724" y="23722"/>
                </a:cubicBezTo>
                <a:cubicBezTo>
                  <a:pt x="11724" y="22571"/>
                  <a:pt x="11644" y="21447"/>
                  <a:pt x="11510" y="20323"/>
                </a:cubicBezTo>
                <a:cubicBezTo>
                  <a:pt x="11510" y="20189"/>
                  <a:pt x="11483" y="20082"/>
                  <a:pt x="11483" y="19948"/>
                </a:cubicBezTo>
                <a:cubicBezTo>
                  <a:pt x="12072" y="19172"/>
                  <a:pt x="13250" y="18824"/>
                  <a:pt x="14106" y="18450"/>
                </a:cubicBezTo>
                <a:cubicBezTo>
                  <a:pt x="15070" y="18021"/>
                  <a:pt x="16060" y="17593"/>
                  <a:pt x="16809" y="16844"/>
                </a:cubicBezTo>
                <a:cubicBezTo>
                  <a:pt x="18522" y="15157"/>
                  <a:pt x="18790" y="12160"/>
                  <a:pt x="19192" y="9938"/>
                </a:cubicBezTo>
                <a:cubicBezTo>
                  <a:pt x="19210" y="9848"/>
                  <a:pt x="19130" y="9770"/>
                  <a:pt x="19060" y="9770"/>
                </a:cubicBezTo>
                <a:cubicBezTo>
                  <a:pt x="19026" y="9770"/>
                  <a:pt x="18995" y="9788"/>
                  <a:pt x="18978" y="9831"/>
                </a:cubicBezTo>
                <a:cubicBezTo>
                  <a:pt x="18014" y="11758"/>
                  <a:pt x="15846" y="13070"/>
                  <a:pt x="14294" y="14488"/>
                </a:cubicBezTo>
                <a:cubicBezTo>
                  <a:pt x="12982" y="15693"/>
                  <a:pt x="11751" y="17138"/>
                  <a:pt x="11349" y="18851"/>
                </a:cubicBezTo>
                <a:cubicBezTo>
                  <a:pt x="11162" y="17593"/>
                  <a:pt x="10975" y="16335"/>
                  <a:pt x="10760" y="15104"/>
                </a:cubicBezTo>
                <a:cubicBezTo>
                  <a:pt x="11028" y="12534"/>
                  <a:pt x="11911" y="10233"/>
                  <a:pt x="12821" y="7877"/>
                </a:cubicBezTo>
                <a:cubicBezTo>
                  <a:pt x="13758" y="5334"/>
                  <a:pt x="14267" y="2818"/>
                  <a:pt x="14160" y="115"/>
                </a:cubicBezTo>
                <a:cubicBezTo>
                  <a:pt x="14160" y="42"/>
                  <a:pt x="14103" y="0"/>
                  <a:pt x="14048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3" name="Google Shape;133;p15"/>
          <p:cNvSpPr/>
          <p:nvPr/>
        </p:nvSpPr>
        <p:spPr>
          <a:xfrm>
            <a:off x="641525" y="2945026"/>
            <a:ext cx="1460036" cy="1906827"/>
          </a:xfrm>
          <a:custGeom>
            <a:rect b="b" l="l" r="r" t="t"/>
            <a:pathLst>
              <a:path extrusionOk="0" h="22564" w="17277">
                <a:moveTo>
                  <a:pt x="9074" y="0"/>
                </a:moveTo>
                <a:cubicBezTo>
                  <a:pt x="8555" y="0"/>
                  <a:pt x="8010" y="60"/>
                  <a:pt x="7441" y="188"/>
                </a:cubicBezTo>
                <a:cubicBezTo>
                  <a:pt x="2543" y="1285"/>
                  <a:pt x="1" y="6692"/>
                  <a:pt x="54" y="12607"/>
                </a:cubicBezTo>
                <a:cubicBezTo>
                  <a:pt x="134" y="18683"/>
                  <a:pt x="3989" y="22189"/>
                  <a:pt x="8592" y="22564"/>
                </a:cubicBezTo>
                <a:cubicBezTo>
                  <a:pt x="14641" y="22082"/>
                  <a:pt x="16354" y="18388"/>
                  <a:pt x="16836" y="12312"/>
                </a:cubicBezTo>
                <a:cubicBezTo>
                  <a:pt x="17276" y="6737"/>
                  <a:pt x="14567" y="0"/>
                  <a:pt x="9074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4" name="Google Shape;134;p15">
            <a:hlinkClick/>
          </p:cNvPr>
          <p:cNvSpPr txBox="1"/>
          <p:nvPr>
            <p:ph type="title"/>
          </p:nvPr>
        </p:nvSpPr>
        <p:spPr>
          <a:xfrm>
            <a:off x="2019300" y="1960425"/>
            <a:ext cx="5105400" cy="1213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54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35" name="Google Shape;135;p15"/>
          <p:cNvSpPr txBox="1"/>
          <p:nvPr>
            <p:ph hasCustomPrompt="1" idx="2" type="title"/>
          </p:nvPr>
        </p:nvSpPr>
        <p:spPr>
          <a:xfrm>
            <a:off x="2019300" y="914400"/>
            <a:ext cx="5105400" cy="1213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7500">
                <a:solidFill>
                  <a:schemeClr val="accent1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</p:spTree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 4">
  <p:cSld name="CUSTOM_15">
    <p:spTree>
      <p:nvGrpSpPr>
        <p:cNvPr id="3223" name="Shape 3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4" name="Google Shape;3224;p133"/>
          <p:cNvSpPr/>
          <p:nvPr/>
        </p:nvSpPr>
        <p:spPr>
          <a:xfrm rot="8100090">
            <a:off x="-1277624" y="-498533"/>
            <a:ext cx="4047120" cy="2489963"/>
          </a:xfrm>
          <a:custGeom>
            <a:rect b="b" l="l" r="r" t="t"/>
            <a:pathLst>
              <a:path extrusionOk="0" h="36694" w="59643">
                <a:moveTo>
                  <a:pt x="6271" y="15779"/>
                </a:moveTo>
                <a:cubicBezTo>
                  <a:pt x="9374" y="14178"/>
                  <a:pt x="17513" y="18347"/>
                  <a:pt x="23150" y="11676"/>
                </a:cubicBezTo>
                <a:cubicBezTo>
                  <a:pt x="28787" y="5004"/>
                  <a:pt x="30455" y="1"/>
                  <a:pt x="37327" y="2302"/>
                </a:cubicBezTo>
                <a:cubicBezTo>
                  <a:pt x="44198" y="4571"/>
                  <a:pt x="43064" y="13410"/>
                  <a:pt x="47601" y="15779"/>
                </a:cubicBezTo>
                <a:cubicBezTo>
                  <a:pt x="52104" y="18147"/>
                  <a:pt x="59643" y="31690"/>
                  <a:pt x="43364" y="34192"/>
                </a:cubicBezTo>
                <a:cubicBezTo>
                  <a:pt x="27120" y="36694"/>
                  <a:pt x="10441" y="33158"/>
                  <a:pt x="5204" y="27520"/>
                </a:cubicBezTo>
                <a:cubicBezTo>
                  <a:pt x="0" y="21883"/>
                  <a:pt x="3136" y="17380"/>
                  <a:pt x="6271" y="15779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25" name="Google Shape;3225;p133"/>
          <p:cNvSpPr/>
          <p:nvPr/>
        </p:nvSpPr>
        <p:spPr>
          <a:xfrm flipH="1" rot="-2262480">
            <a:off x="5470609" y="3669962"/>
            <a:ext cx="4913469" cy="3022900"/>
          </a:xfrm>
          <a:custGeom>
            <a:rect b="b" l="l" r="r" t="t"/>
            <a:pathLst>
              <a:path extrusionOk="0" h="36694" w="59643">
                <a:moveTo>
                  <a:pt x="6271" y="15779"/>
                </a:moveTo>
                <a:cubicBezTo>
                  <a:pt x="9374" y="14178"/>
                  <a:pt x="17513" y="18347"/>
                  <a:pt x="23150" y="11676"/>
                </a:cubicBezTo>
                <a:cubicBezTo>
                  <a:pt x="28787" y="5004"/>
                  <a:pt x="30455" y="1"/>
                  <a:pt x="37327" y="2302"/>
                </a:cubicBezTo>
                <a:cubicBezTo>
                  <a:pt x="44198" y="4571"/>
                  <a:pt x="43064" y="13410"/>
                  <a:pt x="47601" y="15779"/>
                </a:cubicBezTo>
                <a:cubicBezTo>
                  <a:pt x="52104" y="18147"/>
                  <a:pt x="59643" y="31690"/>
                  <a:pt x="43364" y="34192"/>
                </a:cubicBezTo>
                <a:cubicBezTo>
                  <a:pt x="27120" y="36694"/>
                  <a:pt x="10441" y="33158"/>
                  <a:pt x="5204" y="27520"/>
                </a:cubicBezTo>
                <a:cubicBezTo>
                  <a:pt x="0" y="21883"/>
                  <a:pt x="3136" y="17380"/>
                  <a:pt x="6271" y="15779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26" name="Google Shape;3226;p133"/>
          <p:cNvSpPr txBox="1"/>
          <p:nvPr>
            <p:ph type="title"/>
          </p:nvPr>
        </p:nvSpPr>
        <p:spPr>
          <a:xfrm>
            <a:off x="713250" y="523025"/>
            <a:ext cx="7717500" cy="541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>
                <a:solidFill>
                  <a:schemeClr val="accen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227" name="Google Shape;3227;p133"/>
          <p:cNvSpPr/>
          <p:nvPr/>
        </p:nvSpPr>
        <p:spPr>
          <a:xfrm rot="-7977666">
            <a:off x="7581866" y="924182"/>
            <a:ext cx="1233331" cy="1183416"/>
          </a:xfrm>
          <a:custGeom>
            <a:rect b="b" l="l" r="r" t="t"/>
            <a:pathLst>
              <a:path extrusionOk="0" h="19749" w="20582">
                <a:moveTo>
                  <a:pt x="15178" y="401"/>
                </a:moveTo>
                <a:cubicBezTo>
                  <a:pt x="11542" y="1"/>
                  <a:pt x="4470" y="1235"/>
                  <a:pt x="2235" y="7773"/>
                </a:cubicBezTo>
                <a:cubicBezTo>
                  <a:pt x="0" y="14311"/>
                  <a:pt x="7939" y="17947"/>
                  <a:pt x="11675" y="18848"/>
                </a:cubicBezTo>
                <a:cubicBezTo>
                  <a:pt x="15445" y="19748"/>
                  <a:pt x="20315" y="19448"/>
                  <a:pt x="20448" y="13477"/>
                </a:cubicBezTo>
                <a:cubicBezTo>
                  <a:pt x="20582" y="7506"/>
                  <a:pt x="18780" y="835"/>
                  <a:pt x="15178" y="40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 5">
  <p:cSld name="CUSTOM_16">
    <p:spTree>
      <p:nvGrpSpPr>
        <p:cNvPr id="3228" name="Shape 3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9" name="Google Shape;3229;p134"/>
          <p:cNvSpPr/>
          <p:nvPr/>
        </p:nvSpPr>
        <p:spPr>
          <a:xfrm rot="5575585">
            <a:off x="-1934287" y="-969252"/>
            <a:ext cx="4436755" cy="3714245"/>
          </a:xfrm>
          <a:custGeom>
            <a:rect b="b" l="l" r="r" t="t"/>
            <a:pathLst>
              <a:path extrusionOk="0" h="52038" w="61178">
                <a:moveTo>
                  <a:pt x="4170" y="12043"/>
                </a:moveTo>
                <a:cubicBezTo>
                  <a:pt x="7339" y="7239"/>
                  <a:pt x="14177" y="1"/>
                  <a:pt x="24184" y="5571"/>
                </a:cubicBezTo>
                <a:cubicBezTo>
                  <a:pt x="34191" y="11142"/>
                  <a:pt x="29988" y="17146"/>
                  <a:pt x="34024" y="21249"/>
                </a:cubicBezTo>
                <a:cubicBezTo>
                  <a:pt x="38061" y="25319"/>
                  <a:pt x="43198" y="25586"/>
                  <a:pt x="51103" y="27253"/>
                </a:cubicBezTo>
                <a:cubicBezTo>
                  <a:pt x="58976" y="28921"/>
                  <a:pt x="61177" y="36093"/>
                  <a:pt x="54472" y="41664"/>
                </a:cubicBezTo>
                <a:cubicBezTo>
                  <a:pt x="47801" y="47268"/>
                  <a:pt x="33758" y="52038"/>
                  <a:pt x="26819" y="46467"/>
                </a:cubicBezTo>
                <a:cubicBezTo>
                  <a:pt x="19848" y="40930"/>
                  <a:pt x="11108" y="34826"/>
                  <a:pt x="5537" y="31590"/>
                </a:cubicBezTo>
                <a:cubicBezTo>
                  <a:pt x="0" y="28388"/>
                  <a:pt x="967" y="16879"/>
                  <a:pt x="4170" y="12043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30" name="Google Shape;3230;p134"/>
          <p:cNvSpPr/>
          <p:nvPr/>
        </p:nvSpPr>
        <p:spPr>
          <a:xfrm>
            <a:off x="4971452" y="887873"/>
            <a:ext cx="5492180" cy="3689245"/>
          </a:xfrm>
          <a:custGeom>
            <a:rect b="b" l="l" r="r" t="t"/>
            <a:pathLst>
              <a:path extrusionOk="0" h="136664" w="142469">
                <a:moveTo>
                  <a:pt x="97052" y="0"/>
                </a:moveTo>
                <a:cubicBezTo>
                  <a:pt x="94985" y="0"/>
                  <a:pt x="92658" y="685"/>
                  <a:pt x="89955" y="2065"/>
                </a:cubicBezTo>
                <a:cubicBezTo>
                  <a:pt x="76197" y="9104"/>
                  <a:pt x="81149" y="14564"/>
                  <a:pt x="82755" y="40634"/>
                </a:cubicBezTo>
                <a:cubicBezTo>
                  <a:pt x="85458" y="83646"/>
                  <a:pt x="12896" y="58112"/>
                  <a:pt x="4519" y="103881"/>
                </a:cubicBezTo>
                <a:cubicBezTo>
                  <a:pt x="0" y="128495"/>
                  <a:pt x="10558" y="136664"/>
                  <a:pt x="39417" y="136664"/>
                </a:cubicBezTo>
                <a:cubicBezTo>
                  <a:pt x="47997" y="136664"/>
                  <a:pt x="58195" y="135942"/>
                  <a:pt x="70095" y="134715"/>
                </a:cubicBezTo>
                <a:cubicBezTo>
                  <a:pt x="122047" y="129389"/>
                  <a:pt x="142469" y="101392"/>
                  <a:pt x="125767" y="56907"/>
                </a:cubicBezTo>
                <a:cubicBezTo>
                  <a:pt x="111706" y="19432"/>
                  <a:pt x="108060" y="0"/>
                  <a:pt x="97052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31" name="Google Shape;3231;p134"/>
          <p:cNvSpPr/>
          <p:nvPr/>
        </p:nvSpPr>
        <p:spPr>
          <a:xfrm rot="-7977666">
            <a:off x="3954029" y="4656032"/>
            <a:ext cx="1233331" cy="1183416"/>
          </a:xfrm>
          <a:custGeom>
            <a:rect b="b" l="l" r="r" t="t"/>
            <a:pathLst>
              <a:path extrusionOk="0" h="19749" w="20582">
                <a:moveTo>
                  <a:pt x="15178" y="401"/>
                </a:moveTo>
                <a:cubicBezTo>
                  <a:pt x="11542" y="1"/>
                  <a:pt x="4470" y="1235"/>
                  <a:pt x="2235" y="7773"/>
                </a:cubicBezTo>
                <a:cubicBezTo>
                  <a:pt x="0" y="14311"/>
                  <a:pt x="7939" y="17947"/>
                  <a:pt x="11675" y="18848"/>
                </a:cubicBezTo>
                <a:cubicBezTo>
                  <a:pt x="15445" y="19748"/>
                  <a:pt x="20315" y="19448"/>
                  <a:pt x="20448" y="13477"/>
                </a:cubicBezTo>
                <a:cubicBezTo>
                  <a:pt x="20582" y="7506"/>
                  <a:pt x="18780" y="835"/>
                  <a:pt x="15178" y="40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32" name="Google Shape;3232;p134"/>
          <p:cNvSpPr txBox="1"/>
          <p:nvPr>
            <p:ph type="title"/>
          </p:nvPr>
        </p:nvSpPr>
        <p:spPr>
          <a:xfrm>
            <a:off x="713250" y="523025"/>
            <a:ext cx="7717500" cy="541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>
                <a:solidFill>
                  <a:schemeClr val="accen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</p:spTree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 6">
  <p:cSld name="CUSTOM_18">
    <p:spTree>
      <p:nvGrpSpPr>
        <p:cNvPr id="3233" name="Shape 3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4" name="Google Shape;3234;p135"/>
          <p:cNvSpPr/>
          <p:nvPr/>
        </p:nvSpPr>
        <p:spPr>
          <a:xfrm flipH="1" rot="912733">
            <a:off x="-1572654" y="597947"/>
            <a:ext cx="3253667" cy="5480823"/>
          </a:xfrm>
          <a:custGeom>
            <a:rect b="b" l="l" r="r" t="t"/>
            <a:pathLst>
              <a:path extrusionOk="0" h="136664" w="142469">
                <a:moveTo>
                  <a:pt x="97052" y="0"/>
                </a:moveTo>
                <a:cubicBezTo>
                  <a:pt x="94985" y="0"/>
                  <a:pt x="92658" y="685"/>
                  <a:pt x="89955" y="2065"/>
                </a:cubicBezTo>
                <a:cubicBezTo>
                  <a:pt x="76197" y="9104"/>
                  <a:pt x="81149" y="14564"/>
                  <a:pt x="82755" y="40634"/>
                </a:cubicBezTo>
                <a:cubicBezTo>
                  <a:pt x="85458" y="83646"/>
                  <a:pt x="12896" y="58112"/>
                  <a:pt x="4519" y="103881"/>
                </a:cubicBezTo>
                <a:cubicBezTo>
                  <a:pt x="0" y="128495"/>
                  <a:pt x="10558" y="136664"/>
                  <a:pt x="39417" y="136664"/>
                </a:cubicBezTo>
                <a:cubicBezTo>
                  <a:pt x="47997" y="136664"/>
                  <a:pt x="58195" y="135942"/>
                  <a:pt x="70095" y="134715"/>
                </a:cubicBezTo>
                <a:cubicBezTo>
                  <a:pt x="122047" y="129389"/>
                  <a:pt x="142469" y="101392"/>
                  <a:pt x="125767" y="56907"/>
                </a:cubicBezTo>
                <a:cubicBezTo>
                  <a:pt x="111706" y="19432"/>
                  <a:pt x="108060" y="0"/>
                  <a:pt x="97052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35" name="Google Shape;3235;p135"/>
          <p:cNvSpPr/>
          <p:nvPr/>
        </p:nvSpPr>
        <p:spPr>
          <a:xfrm rot="-482288">
            <a:off x="6784912" y="-733687"/>
            <a:ext cx="3654738" cy="3639584"/>
          </a:xfrm>
          <a:custGeom>
            <a:rect b="b" l="l" r="r" t="t"/>
            <a:pathLst>
              <a:path extrusionOk="0" h="48035" w="48235">
                <a:moveTo>
                  <a:pt x="3770" y="17379"/>
                </a:moveTo>
                <a:cubicBezTo>
                  <a:pt x="7573" y="20948"/>
                  <a:pt x="10108" y="20948"/>
                  <a:pt x="20515" y="21349"/>
                </a:cubicBezTo>
                <a:cubicBezTo>
                  <a:pt x="30956" y="21782"/>
                  <a:pt x="19314" y="35525"/>
                  <a:pt x="27520" y="41797"/>
                </a:cubicBezTo>
                <a:cubicBezTo>
                  <a:pt x="35726" y="48034"/>
                  <a:pt x="48235" y="37827"/>
                  <a:pt x="48235" y="26986"/>
                </a:cubicBezTo>
                <a:cubicBezTo>
                  <a:pt x="48235" y="16145"/>
                  <a:pt x="35026" y="0"/>
                  <a:pt x="18080" y="867"/>
                </a:cubicBezTo>
                <a:cubicBezTo>
                  <a:pt x="1135" y="1768"/>
                  <a:pt x="1" y="13843"/>
                  <a:pt x="3770" y="17379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36" name="Google Shape;3236;p135"/>
          <p:cNvSpPr/>
          <p:nvPr/>
        </p:nvSpPr>
        <p:spPr>
          <a:xfrm rot="3320924">
            <a:off x="8443534" y="3822428"/>
            <a:ext cx="1269688" cy="1658230"/>
          </a:xfrm>
          <a:custGeom>
            <a:rect b="b" l="l" r="r" t="t"/>
            <a:pathLst>
              <a:path extrusionOk="0" h="22564" w="17277">
                <a:moveTo>
                  <a:pt x="9074" y="0"/>
                </a:moveTo>
                <a:cubicBezTo>
                  <a:pt x="8555" y="0"/>
                  <a:pt x="8010" y="60"/>
                  <a:pt x="7441" y="188"/>
                </a:cubicBezTo>
                <a:cubicBezTo>
                  <a:pt x="2543" y="1285"/>
                  <a:pt x="1" y="6692"/>
                  <a:pt x="54" y="12607"/>
                </a:cubicBezTo>
                <a:cubicBezTo>
                  <a:pt x="134" y="18683"/>
                  <a:pt x="3989" y="22189"/>
                  <a:pt x="8592" y="22564"/>
                </a:cubicBezTo>
                <a:cubicBezTo>
                  <a:pt x="14641" y="22082"/>
                  <a:pt x="16354" y="18388"/>
                  <a:pt x="16836" y="12312"/>
                </a:cubicBezTo>
                <a:cubicBezTo>
                  <a:pt x="17276" y="6737"/>
                  <a:pt x="14567" y="0"/>
                  <a:pt x="9074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37" name="Google Shape;3237;p135"/>
          <p:cNvSpPr txBox="1"/>
          <p:nvPr>
            <p:ph type="title"/>
          </p:nvPr>
        </p:nvSpPr>
        <p:spPr>
          <a:xfrm>
            <a:off x="713250" y="523025"/>
            <a:ext cx="7717500" cy="541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>
                <a:solidFill>
                  <a:schemeClr val="accen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</p:spTree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 7">
  <p:cSld name="CUSTOM_20">
    <p:spTree>
      <p:nvGrpSpPr>
        <p:cNvPr id="3238" name="Shape 3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9" name="Google Shape;3239;p136"/>
          <p:cNvSpPr/>
          <p:nvPr/>
        </p:nvSpPr>
        <p:spPr>
          <a:xfrm rot="-5620610">
            <a:off x="8235762" y="2503251"/>
            <a:ext cx="3242370" cy="3111144"/>
          </a:xfrm>
          <a:custGeom>
            <a:rect b="b" l="l" r="r" t="t"/>
            <a:pathLst>
              <a:path extrusionOk="0" h="19749" w="20582">
                <a:moveTo>
                  <a:pt x="15178" y="401"/>
                </a:moveTo>
                <a:cubicBezTo>
                  <a:pt x="11542" y="1"/>
                  <a:pt x="4470" y="1235"/>
                  <a:pt x="2235" y="7773"/>
                </a:cubicBezTo>
                <a:cubicBezTo>
                  <a:pt x="0" y="14311"/>
                  <a:pt x="7939" y="17947"/>
                  <a:pt x="11675" y="18848"/>
                </a:cubicBezTo>
                <a:cubicBezTo>
                  <a:pt x="15445" y="19748"/>
                  <a:pt x="20315" y="19448"/>
                  <a:pt x="20448" y="13477"/>
                </a:cubicBezTo>
                <a:cubicBezTo>
                  <a:pt x="20582" y="7506"/>
                  <a:pt x="18780" y="835"/>
                  <a:pt x="15178" y="40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40" name="Google Shape;3240;p136"/>
          <p:cNvSpPr/>
          <p:nvPr/>
        </p:nvSpPr>
        <p:spPr>
          <a:xfrm flipH="1" rot="-595142">
            <a:off x="-1233073" y="-485172"/>
            <a:ext cx="3397327" cy="3383240"/>
          </a:xfrm>
          <a:custGeom>
            <a:rect b="b" l="l" r="r" t="t"/>
            <a:pathLst>
              <a:path extrusionOk="0" h="48035" w="48235">
                <a:moveTo>
                  <a:pt x="3770" y="17379"/>
                </a:moveTo>
                <a:cubicBezTo>
                  <a:pt x="7573" y="20948"/>
                  <a:pt x="10108" y="20948"/>
                  <a:pt x="20515" y="21349"/>
                </a:cubicBezTo>
                <a:cubicBezTo>
                  <a:pt x="30956" y="21782"/>
                  <a:pt x="19314" y="35525"/>
                  <a:pt x="27520" y="41797"/>
                </a:cubicBezTo>
                <a:cubicBezTo>
                  <a:pt x="35726" y="48034"/>
                  <a:pt x="48235" y="37827"/>
                  <a:pt x="48235" y="26986"/>
                </a:cubicBezTo>
                <a:cubicBezTo>
                  <a:pt x="48235" y="16145"/>
                  <a:pt x="35026" y="0"/>
                  <a:pt x="18080" y="867"/>
                </a:cubicBezTo>
                <a:cubicBezTo>
                  <a:pt x="1135" y="1768"/>
                  <a:pt x="1" y="13843"/>
                  <a:pt x="3770" y="17379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41" name="Google Shape;3241;p136"/>
          <p:cNvSpPr/>
          <p:nvPr/>
        </p:nvSpPr>
        <p:spPr>
          <a:xfrm rot="-7977683">
            <a:off x="6790699" y="-292300"/>
            <a:ext cx="1554661" cy="1491741"/>
          </a:xfrm>
          <a:custGeom>
            <a:rect b="b" l="l" r="r" t="t"/>
            <a:pathLst>
              <a:path extrusionOk="0" h="19749" w="20582">
                <a:moveTo>
                  <a:pt x="15178" y="401"/>
                </a:moveTo>
                <a:cubicBezTo>
                  <a:pt x="11542" y="1"/>
                  <a:pt x="4470" y="1235"/>
                  <a:pt x="2235" y="7773"/>
                </a:cubicBezTo>
                <a:cubicBezTo>
                  <a:pt x="0" y="14311"/>
                  <a:pt x="7939" y="17947"/>
                  <a:pt x="11675" y="18848"/>
                </a:cubicBezTo>
                <a:cubicBezTo>
                  <a:pt x="15445" y="19748"/>
                  <a:pt x="20315" y="19448"/>
                  <a:pt x="20448" y="13477"/>
                </a:cubicBezTo>
                <a:cubicBezTo>
                  <a:pt x="20582" y="7506"/>
                  <a:pt x="18780" y="835"/>
                  <a:pt x="15178" y="40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42" name="Google Shape;3242;p136"/>
          <p:cNvSpPr txBox="1"/>
          <p:nvPr>
            <p:ph type="title"/>
          </p:nvPr>
        </p:nvSpPr>
        <p:spPr>
          <a:xfrm>
            <a:off x="713250" y="523025"/>
            <a:ext cx="7717500" cy="541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>
                <a:solidFill>
                  <a:schemeClr val="accen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</p:spTree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 8">
  <p:cSld name="CUSTOM_21">
    <p:spTree>
      <p:nvGrpSpPr>
        <p:cNvPr id="3243" name="Shape 3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44" name="Google Shape;3244;p137"/>
          <p:cNvSpPr/>
          <p:nvPr/>
        </p:nvSpPr>
        <p:spPr>
          <a:xfrm flipH="1" rot="-5400000">
            <a:off x="5697375" y="631183"/>
            <a:ext cx="4913539" cy="3022943"/>
          </a:xfrm>
          <a:custGeom>
            <a:rect b="b" l="l" r="r" t="t"/>
            <a:pathLst>
              <a:path extrusionOk="0" h="36694" w="59643">
                <a:moveTo>
                  <a:pt x="6271" y="15779"/>
                </a:moveTo>
                <a:cubicBezTo>
                  <a:pt x="9374" y="14178"/>
                  <a:pt x="17513" y="18347"/>
                  <a:pt x="23150" y="11676"/>
                </a:cubicBezTo>
                <a:cubicBezTo>
                  <a:pt x="28787" y="5004"/>
                  <a:pt x="30455" y="1"/>
                  <a:pt x="37327" y="2302"/>
                </a:cubicBezTo>
                <a:cubicBezTo>
                  <a:pt x="44198" y="4571"/>
                  <a:pt x="43064" y="13410"/>
                  <a:pt x="47601" y="15779"/>
                </a:cubicBezTo>
                <a:cubicBezTo>
                  <a:pt x="52104" y="18147"/>
                  <a:pt x="59643" y="31690"/>
                  <a:pt x="43364" y="34192"/>
                </a:cubicBezTo>
                <a:cubicBezTo>
                  <a:pt x="27120" y="36694"/>
                  <a:pt x="10441" y="33158"/>
                  <a:pt x="5204" y="27520"/>
                </a:cubicBezTo>
                <a:cubicBezTo>
                  <a:pt x="0" y="21883"/>
                  <a:pt x="3136" y="17380"/>
                  <a:pt x="6271" y="15779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45" name="Google Shape;3245;p137"/>
          <p:cNvSpPr txBox="1"/>
          <p:nvPr>
            <p:ph type="title"/>
          </p:nvPr>
        </p:nvSpPr>
        <p:spPr>
          <a:xfrm>
            <a:off x="713250" y="523025"/>
            <a:ext cx="7717500" cy="541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>
                <a:solidFill>
                  <a:schemeClr val="accen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grpSp>
        <p:nvGrpSpPr>
          <p:cNvPr id="3246" name="Google Shape;3246;p137"/>
          <p:cNvGrpSpPr/>
          <p:nvPr/>
        </p:nvGrpSpPr>
        <p:grpSpPr>
          <a:xfrm flipH="1" rot="10800000">
            <a:off x="-776141" y="2015093"/>
            <a:ext cx="2087674" cy="2077913"/>
            <a:chOff x="2414491" y="671177"/>
            <a:chExt cx="1830972" cy="1822411"/>
          </a:xfrm>
        </p:grpSpPr>
        <p:sp>
          <p:nvSpPr>
            <p:cNvPr id="3247" name="Google Shape;3247;p137"/>
            <p:cNvSpPr/>
            <p:nvPr/>
          </p:nvSpPr>
          <p:spPr>
            <a:xfrm>
              <a:off x="2414491" y="671177"/>
              <a:ext cx="1830972" cy="1822391"/>
            </a:xfrm>
            <a:custGeom>
              <a:rect b="b" l="l" r="r" t="t"/>
              <a:pathLst>
                <a:path extrusionOk="0" h="45449" w="45663">
                  <a:moveTo>
                    <a:pt x="10947" y="4979"/>
                  </a:moveTo>
                  <a:lnTo>
                    <a:pt x="15605" y="7656"/>
                  </a:lnTo>
                  <a:lnTo>
                    <a:pt x="15605" y="13062"/>
                  </a:lnTo>
                  <a:lnTo>
                    <a:pt x="10947" y="15766"/>
                  </a:lnTo>
                  <a:lnTo>
                    <a:pt x="6263" y="13062"/>
                  </a:lnTo>
                  <a:lnTo>
                    <a:pt x="6263" y="7656"/>
                  </a:lnTo>
                  <a:lnTo>
                    <a:pt x="10947" y="4979"/>
                  </a:lnTo>
                  <a:close/>
                  <a:moveTo>
                    <a:pt x="20449" y="4979"/>
                  </a:moveTo>
                  <a:lnTo>
                    <a:pt x="25133" y="7656"/>
                  </a:lnTo>
                  <a:lnTo>
                    <a:pt x="25133" y="13062"/>
                  </a:lnTo>
                  <a:lnTo>
                    <a:pt x="20449" y="15766"/>
                  </a:lnTo>
                  <a:lnTo>
                    <a:pt x="15792" y="13062"/>
                  </a:lnTo>
                  <a:lnTo>
                    <a:pt x="15792" y="7656"/>
                  </a:lnTo>
                  <a:lnTo>
                    <a:pt x="20449" y="4979"/>
                  </a:lnTo>
                  <a:close/>
                  <a:moveTo>
                    <a:pt x="29978" y="4979"/>
                  </a:moveTo>
                  <a:lnTo>
                    <a:pt x="34635" y="7656"/>
                  </a:lnTo>
                  <a:lnTo>
                    <a:pt x="34635" y="13062"/>
                  </a:lnTo>
                  <a:lnTo>
                    <a:pt x="29978" y="15766"/>
                  </a:lnTo>
                  <a:lnTo>
                    <a:pt x="25294" y="13062"/>
                  </a:lnTo>
                  <a:lnTo>
                    <a:pt x="25294" y="7656"/>
                  </a:lnTo>
                  <a:lnTo>
                    <a:pt x="29978" y="4979"/>
                  </a:lnTo>
                  <a:close/>
                  <a:moveTo>
                    <a:pt x="6183" y="13196"/>
                  </a:moveTo>
                  <a:lnTo>
                    <a:pt x="10867" y="15899"/>
                  </a:lnTo>
                  <a:lnTo>
                    <a:pt x="10867" y="21306"/>
                  </a:lnTo>
                  <a:lnTo>
                    <a:pt x="6183" y="23983"/>
                  </a:lnTo>
                  <a:lnTo>
                    <a:pt x="1526" y="21306"/>
                  </a:lnTo>
                  <a:lnTo>
                    <a:pt x="1526" y="15899"/>
                  </a:lnTo>
                  <a:lnTo>
                    <a:pt x="6183" y="13196"/>
                  </a:lnTo>
                  <a:close/>
                  <a:moveTo>
                    <a:pt x="15712" y="13196"/>
                  </a:moveTo>
                  <a:lnTo>
                    <a:pt x="20369" y="15899"/>
                  </a:lnTo>
                  <a:lnTo>
                    <a:pt x="20369" y="21306"/>
                  </a:lnTo>
                  <a:lnTo>
                    <a:pt x="15712" y="23983"/>
                  </a:lnTo>
                  <a:lnTo>
                    <a:pt x="11028" y="21306"/>
                  </a:lnTo>
                  <a:lnTo>
                    <a:pt x="11028" y="15899"/>
                  </a:lnTo>
                  <a:lnTo>
                    <a:pt x="15712" y="13196"/>
                  </a:lnTo>
                  <a:close/>
                  <a:moveTo>
                    <a:pt x="25213" y="13196"/>
                  </a:moveTo>
                  <a:lnTo>
                    <a:pt x="29871" y="15899"/>
                  </a:lnTo>
                  <a:lnTo>
                    <a:pt x="29871" y="21306"/>
                  </a:lnTo>
                  <a:lnTo>
                    <a:pt x="25213" y="23983"/>
                  </a:lnTo>
                  <a:lnTo>
                    <a:pt x="20529" y="21306"/>
                  </a:lnTo>
                  <a:lnTo>
                    <a:pt x="20529" y="15899"/>
                  </a:lnTo>
                  <a:lnTo>
                    <a:pt x="25213" y="13196"/>
                  </a:lnTo>
                  <a:close/>
                  <a:moveTo>
                    <a:pt x="34715" y="13196"/>
                  </a:moveTo>
                  <a:lnTo>
                    <a:pt x="39399" y="15899"/>
                  </a:lnTo>
                  <a:lnTo>
                    <a:pt x="39399" y="21306"/>
                  </a:lnTo>
                  <a:lnTo>
                    <a:pt x="34715" y="23983"/>
                  </a:lnTo>
                  <a:lnTo>
                    <a:pt x="30058" y="21306"/>
                  </a:lnTo>
                  <a:lnTo>
                    <a:pt x="30058" y="15899"/>
                  </a:lnTo>
                  <a:lnTo>
                    <a:pt x="34715" y="13196"/>
                  </a:lnTo>
                  <a:close/>
                  <a:moveTo>
                    <a:pt x="10947" y="21440"/>
                  </a:moveTo>
                  <a:lnTo>
                    <a:pt x="15605" y="24143"/>
                  </a:lnTo>
                  <a:lnTo>
                    <a:pt x="15605" y="29523"/>
                  </a:lnTo>
                  <a:lnTo>
                    <a:pt x="10947" y="32226"/>
                  </a:lnTo>
                  <a:lnTo>
                    <a:pt x="6263" y="29523"/>
                  </a:lnTo>
                  <a:lnTo>
                    <a:pt x="6263" y="24143"/>
                  </a:lnTo>
                  <a:lnTo>
                    <a:pt x="10947" y="21440"/>
                  </a:lnTo>
                  <a:close/>
                  <a:moveTo>
                    <a:pt x="20449" y="21440"/>
                  </a:moveTo>
                  <a:lnTo>
                    <a:pt x="25133" y="24143"/>
                  </a:lnTo>
                  <a:lnTo>
                    <a:pt x="25133" y="29523"/>
                  </a:lnTo>
                  <a:lnTo>
                    <a:pt x="20449" y="32226"/>
                  </a:lnTo>
                  <a:lnTo>
                    <a:pt x="15792" y="29523"/>
                  </a:lnTo>
                  <a:lnTo>
                    <a:pt x="15792" y="24143"/>
                  </a:lnTo>
                  <a:lnTo>
                    <a:pt x="20449" y="21440"/>
                  </a:lnTo>
                  <a:close/>
                  <a:moveTo>
                    <a:pt x="29978" y="21440"/>
                  </a:moveTo>
                  <a:lnTo>
                    <a:pt x="34635" y="24143"/>
                  </a:lnTo>
                  <a:lnTo>
                    <a:pt x="34635" y="29523"/>
                  </a:lnTo>
                  <a:lnTo>
                    <a:pt x="29978" y="32226"/>
                  </a:lnTo>
                  <a:lnTo>
                    <a:pt x="25294" y="29523"/>
                  </a:lnTo>
                  <a:lnTo>
                    <a:pt x="25294" y="24143"/>
                  </a:lnTo>
                  <a:lnTo>
                    <a:pt x="29978" y="21440"/>
                  </a:lnTo>
                  <a:close/>
                  <a:moveTo>
                    <a:pt x="39480" y="21440"/>
                  </a:moveTo>
                  <a:lnTo>
                    <a:pt x="44137" y="24143"/>
                  </a:lnTo>
                  <a:lnTo>
                    <a:pt x="44137" y="29523"/>
                  </a:lnTo>
                  <a:lnTo>
                    <a:pt x="39480" y="32226"/>
                  </a:lnTo>
                  <a:lnTo>
                    <a:pt x="34796" y="29523"/>
                  </a:lnTo>
                  <a:lnTo>
                    <a:pt x="34796" y="24143"/>
                  </a:lnTo>
                  <a:lnTo>
                    <a:pt x="39480" y="21440"/>
                  </a:lnTo>
                  <a:close/>
                  <a:moveTo>
                    <a:pt x="15712" y="29684"/>
                  </a:moveTo>
                  <a:lnTo>
                    <a:pt x="20369" y="32387"/>
                  </a:lnTo>
                  <a:lnTo>
                    <a:pt x="20369" y="37767"/>
                  </a:lnTo>
                  <a:lnTo>
                    <a:pt x="15712" y="40470"/>
                  </a:lnTo>
                  <a:lnTo>
                    <a:pt x="11028" y="37767"/>
                  </a:lnTo>
                  <a:lnTo>
                    <a:pt x="11028" y="32387"/>
                  </a:lnTo>
                  <a:lnTo>
                    <a:pt x="15712" y="29684"/>
                  </a:lnTo>
                  <a:close/>
                  <a:moveTo>
                    <a:pt x="25213" y="29684"/>
                  </a:moveTo>
                  <a:lnTo>
                    <a:pt x="29871" y="32387"/>
                  </a:lnTo>
                  <a:lnTo>
                    <a:pt x="29871" y="37767"/>
                  </a:lnTo>
                  <a:lnTo>
                    <a:pt x="25213" y="40470"/>
                  </a:lnTo>
                  <a:lnTo>
                    <a:pt x="20529" y="37767"/>
                  </a:lnTo>
                  <a:lnTo>
                    <a:pt x="20529" y="32387"/>
                  </a:lnTo>
                  <a:lnTo>
                    <a:pt x="25213" y="29684"/>
                  </a:lnTo>
                  <a:close/>
                  <a:moveTo>
                    <a:pt x="34715" y="29684"/>
                  </a:moveTo>
                  <a:lnTo>
                    <a:pt x="39399" y="32387"/>
                  </a:lnTo>
                  <a:lnTo>
                    <a:pt x="39399" y="37767"/>
                  </a:lnTo>
                  <a:lnTo>
                    <a:pt x="34715" y="40470"/>
                  </a:lnTo>
                  <a:lnTo>
                    <a:pt x="30058" y="37767"/>
                  </a:lnTo>
                  <a:lnTo>
                    <a:pt x="30058" y="32387"/>
                  </a:lnTo>
                  <a:lnTo>
                    <a:pt x="34715" y="29684"/>
                  </a:lnTo>
                  <a:close/>
                  <a:moveTo>
                    <a:pt x="20369" y="1"/>
                  </a:moveTo>
                  <a:lnTo>
                    <a:pt x="20369" y="4818"/>
                  </a:lnTo>
                  <a:lnTo>
                    <a:pt x="15712" y="7522"/>
                  </a:lnTo>
                  <a:lnTo>
                    <a:pt x="11028" y="4818"/>
                  </a:lnTo>
                  <a:lnTo>
                    <a:pt x="11028" y="3159"/>
                  </a:lnTo>
                  <a:cubicBezTo>
                    <a:pt x="10974" y="3186"/>
                    <a:pt x="10921" y="3239"/>
                    <a:pt x="10867" y="3266"/>
                  </a:cubicBezTo>
                  <a:lnTo>
                    <a:pt x="10867" y="4818"/>
                  </a:lnTo>
                  <a:lnTo>
                    <a:pt x="6183" y="7522"/>
                  </a:lnTo>
                  <a:lnTo>
                    <a:pt x="5915" y="7361"/>
                  </a:lnTo>
                  <a:cubicBezTo>
                    <a:pt x="5889" y="7415"/>
                    <a:pt x="5835" y="7442"/>
                    <a:pt x="5808" y="7495"/>
                  </a:cubicBezTo>
                  <a:lnTo>
                    <a:pt x="6103" y="7656"/>
                  </a:lnTo>
                  <a:lnTo>
                    <a:pt x="6103" y="13062"/>
                  </a:lnTo>
                  <a:lnTo>
                    <a:pt x="1419" y="15766"/>
                  </a:lnTo>
                  <a:lnTo>
                    <a:pt x="1124" y="15578"/>
                  </a:lnTo>
                  <a:cubicBezTo>
                    <a:pt x="1124" y="15632"/>
                    <a:pt x="1098" y="15685"/>
                    <a:pt x="1071" y="15739"/>
                  </a:cubicBezTo>
                  <a:lnTo>
                    <a:pt x="1338" y="15899"/>
                  </a:lnTo>
                  <a:lnTo>
                    <a:pt x="1338" y="21306"/>
                  </a:lnTo>
                  <a:lnTo>
                    <a:pt x="0" y="22082"/>
                  </a:lnTo>
                  <a:cubicBezTo>
                    <a:pt x="0" y="22136"/>
                    <a:pt x="0" y="22216"/>
                    <a:pt x="0" y="22270"/>
                  </a:cubicBezTo>
                  <a:lnTo>
                    <a:pt x="1419" y="21440"/>
                  </a:lnTo>
                  <a:lnTo>
                    <a:pt x="6103" y="24143"/>
                  </a:lnTo>
                  <a:lnTo>
                    <a:pt x="6103" y="29523"/>
                  </a:lnTo>
                  <a:lnTo>
                    <a:pt x="1927" y="31932"/>
                  </a:lnTo>
                  <a:cubicBezTo>
                    <a:pt x="1954" y="31986"/>
                    <a:pt x="1981" y="32039"/>
                    <a:pt x="2008" y="32093"/>
                  </a:cubicBezTo>
                  <a:lnTo>
                    <a:pt x="6183" y="29684"/>
                  </a:lnTo>
                  <a:lnTo>
                    <a:pt x="10867" y="32387"/>
                  </a:lnTo>
                  <a:lnTo>
                    <a:pt x="10867" y="37767"/>
                  </a:lnTo>
                  <a:lnTo>
                    <a:pt x="7548" y="39694"/>
                  </a:lnTo>
                  <a:cubicBezTo>
                    <a:pt x="7575" y="39721"/>
                    <a:pt x="7628" y="39774"/>
                    <a:pt x="7682" y="39801"/>
                  </a:cubicBezTo>
                  <a:lnTo>
                    <a:pt x="10947" y="37928"/>
                  </a:lnTo>
                  <a:lnTo>
                    <a:pt x="15605" y="40631"/>
                  </a:lnTo>
                  <a:lnTo>
                    <a:pt x="15605" y="44405"/>
                  </a:lnTo>
                  <a:cubicBezTo>
                    <a:pt x="15658" y="44405"/>
                    <a:pt x="15738" y="44432"/>
                    <a:pt x="15792" y="44458"/>
                  </a:cubicBezTo>
                  <a:lnTo>
                    <a:pt x="15792" y="40631"/>
                  </a:lnTo>
                  <a:lnTo>
                    <a:pt x="20449" y="37928"/>
                  </a:lnTo>
                  <a:lnTo>
                    <a:pt x="25133" y="40631"/>
                  </a:lnTo>
                  <a:lnTo>
                    <a:pt x="25133" y="45449"/>
                  </a:lnTo>
                  <a:cubicBezTo>
                    <a:pt x="25187" y="45449"/>
                    <a:pt x="25240" y="45449"/>
                    <a:pt x="25294" y="45422"/>
                  </a:cubicBezTo>
                  <a:lnTo>
                    <a:pt x="25294" y="40631"/>
                  </a:lnTo>
                  <a:lnTo>
                    <a:pt x="29978" y="37928"/>
                  </a:lnTo>
                  <a:lnTo>
                    <a:pt x="34635" y="40631"/>
                  </a:lnTo>
                  <a:lnTo>
                    <a:pt x="34635" y="42290"/>
                  </a:lnTo>
                  <a:cubicBezTo>
                    <a:pt x="34688" y="42237"/>
                    <a:pt x="34742" y="42210"/>
                    <a:pt x="34796" y="42183"/>
                  </a:cubicBezTo>
                  <a:lnTo>
                    <a:pt x="34796" y="40631"/>
                  </a:lnTo>
                  <a:lnTo>
                    <a:pt x="39480" y="37928"/>
                  </a:lnTo>
                  <a:lnTo>
                    <a:pt x="39747" y="38088"/>
                  </a:lnTo>
                  <a:cubicBezTo>
                    <a:pt x="39774" y="38035"/>
                    <a:pt x="39827" y="37981"/>
                    <a:pt x="39854" y="37954"/>
                  </a:cubicBezTo>
                  <a:lnTo>
                    <a:pt x="39560" y="37767"/>
                  </a:lnTo>
                  <a:lnTo>
                    <a:pt x="39560" y="32387"/>
                  </a:lnTo>
                  <a:lnTo>
                    <a:pt x="44244" y="29684"/>
                  </a:lnTo>
                  <a:lnTo>
                    <a:pt x="44538" y="29871"/>
                  </a:lnTo>
                  <a:cubicBezTo>
                    <a:pt x="44565" y="29791"/>
                    <a:pt x="44565" y="29737"/>
                    <a:pt x="44592" y="29684"/>
                  </a:cubicBezTo>
                  <a:lnTo>
                    <a:pt x="44324" y="29523"/>
                  </a:lnTo>
                  <a:lnTo>
                    <a:pt x="44324" y="24143"/>
                  </a:lnTo>
                  <a:lnTo>
                    <a:pt x="45662" y="23367"/>
                  </a:lnTo>
                  <a:cubicBezTo>
                    <a:pt x="45662" y="23314"/>
                    <a:pt x="45662" y="23233"/>
                    <a:pt x="45662" y="23153"/>
                  </a:cubicBezTo>
                  <a:lnTo>
                    <a:pt x="44244" y="23983"/>
                  </a:lnTo>
                  <a:lnTo>
                    <a:pt x="39560" y="21306"/>
                  </a:lnTo>
                  <a:lnTo>
                    <a:pt x="39560" y="15899"/>
                  </a:lnTo>
                  <a:lnTo>
                    <a:pt x="43735" y="13491"/>
                  </a:lnTo>
                  <a:cubicBezTo>
                    <a:pt x="43709" y="13437"/>
                    <a:pt x="43682" y="13383"/>
                    <a:pt x="43655" y="13330"/>
                  </a:cubicBezTo>
                  <a:lnTo>
                    <a:pt x="39480" y="15766"/>
                  </a:lnTo>
                  <a:lnTo>
                    <a:pt x="34796" y="13062"/>
                  </a:lnTo>
                  <a:lnTo>
                    <a:pt x="34796" y="7656"/>
                  </a:lnTo>
                  <a:lnTo>
                    <a:pt x="38114" y="5755"/>
                  </a:lnTo>
                  <a:cubicBezTo>
                    <a:pt x="38088" y="5702"/>
                    <a:pt x="38034" y="5675"/>
                    <a:pt x="37981" y="5621"/>
                  </a:cubicBezTo>
                  <a:lnTo>
                    <a:pt x="34715" y="7522"/>
                  </a:lnTo>
                  <a:lnTo>
                    <a:pt x="30058" y="4818"/>
                  </a:lnTo>
                  <a:lnTo>
                    <a:pt x="30058" y="1045"/>
                  </a:lnTo>
                  <a:cubicBezTo>
                    <a:pt x="30004" y="1018"/>
                    <a:pt x="29951" y="1018"/>
                    <a:pt x="29871" y="991"/>
                  </a:cubicBezTo>
                  <a:lnTo>
                    <a:pt x="29871" y="4818"/>
                  </a:lnTo>
                  <a:lnTo>
                    <a:pt x="25213" y="7522"/>
                  </a:lnTo>
                  <a:lnTo>
                    <a:pt x="20529" y="4818"/>
                  </a:lnTo>
                  <a:lnTo>
                    <a:pt x="2052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48" name="Google Shape;3248;p137"/>
            <p:cNvSpPr/>
            <p:nvPr/>
          </p:nvSpPr>
          <p:spPr>
            <a:xfrm>
              <a:off x="2796545" y="833253"/>
              <a:ext cx="9704" cy="7538"/>
            </a:xfrm>
            <a:custGeom>
              <a:rect b="b" l="l" r="r" t="t"/>
              <a:pathLst>
                <a:path extrusionOk="0" h="188" w="242">
                  <a:moveTo>
                    <a:pt x="161" y="0"/>
                  </a:moveTo>
                  <a:cubicBezTo>
                    <a:pt x="108" y="27"/>
                    <a:pt x="54" y="81"/>
                    <a:pt x="1" y="107"/>
                  </a:cubicBezTo>
                  <a:lnTo>
                    <a:pt x="161" y="188"/>
                  </a:lnTo>
                  <a:lnTo>
                    <a:pt x="242" y="54"/>
                  </a:lnTo>
                  <a:lnTo>
                    <a:pt x="16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49" name="Google Shape;3249;p137"/>
            <p:cNvSpPr/>
            <p:nvPr/>
          </p:nvSpPr>
          <p:spPr>
            <a:xfrm>
              <a:off x="2899597" y="677633"/>
              <a:ext cx="287659" cy="242590"/>
            </a:xfrm>
            <a:custGeom>
              <a:rect b="b" l="l" r="r" t="t"/>
              <a:pathLst>
                <a:path extrusionOk="0" h="6050" w="7174">
                  <a:moveTo>
                    <a:pt x="7173" y="0"/>
                  </a:moveTo>
                  <a:lnTo>
                    <a:pt x="7173" y="0"/>
                  </a:lnTo>
                  <a:cubicBezTo>
                    <a:pt x="7013" y="27"/>
                    <a:pt x="6852" y="54"/>
                    <a:pt x="6692" y="81"/>
                  </a:cubicBezTo>
                  <a:lnTo>
                    <a:pt x="3667" y="1794"/>
                  </a:lnTo>
                  <a:lnTo>
                    <a:pt x="3667" y="830"/>
                  </a:lnTo>
                  <a:cubicBezTo>
                    <a:pt x="3614" y="857"/>
                    <a:pt x="3560" y="857"/>
                    <a:pt x="3507" y="884"/>
                  </a:cubicBezTo>
                  <a:lnTo>
                    <a:pt x="3507" y="1794"/>
                  </a:lnTo>
                  <a:lnTo>
                    <a:pt x="2516" y="1231"/>
                  </a:lnTo>
                  <a:cubicBezTo>
                    <a:pt x="2463" y="1258"/>
                    <a:pt x="2382" y="1285"/>
                    <a:pt x="2329" y="1312"/>
                  </a:cubicBezTo>
                  <a:lnTo>
                    <a:pt x="3426" y="1954"/>
                  </a:lnTo>
                  <a:lnTo>
                    <a:pt x="0" y="3935"/>
                  </a:lnTo>
                  <a:lnTo>
                    <a:pt x="81" y="4069"/>
                  </a:lnTo>
                  <a:lnTo>
                    <a:pt x="3507" y="2115"/>
                  </a:lnTo>
                  <a:lnTo>
                    <a:pt x="3507" y="6049"/>
                  </a:lnTo>
                  <a:lnTo>
                    <a:pt x="3667" y="6049"/>
                  </a:lnTo>
                  <a:lnTo>
                    <a:pt x="3667" y="2115"/>
                  </a:lnTo>
                  <a:lnTo>
                    <a:pt x="7093" y="4069"/>
                  </a:lnTo>
                  <a:lnTo>
                    <a:pt x="7173" y="3935"/>
                  </a:lnTo>
                  <a:lnTo>
                    <a:pt x="3774" y="1954"/>
                  </a:lnTo>
                  <a:lnTo>
                    <a:pt x="717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50" name="Google Shape;3250;p137"/>
            <p:cNvSpPr/>
            <p:nvPr/>
          </p:nvSpPr>
          <p:spPr>
            <a:xfrm>
              <a:off x="3280608" y="671177"/>
              <a:ext cx="288742" cy="249046"/>
            </a:xfrm>
            <a:custGeom>
              <a:rect b="b" l="l" r="r" t="t"/>
              <a:pathLst>
                <a:path extrusionOk="0" h="6211" w="7201">
                  <a:moveTo>
                    <a:pt x="107" y="1"/>
                  </a:moveTo>
                  <a:lnTo>
                    <a:pt x="0" y="134"/>
                  </a:lnTo>
                  <a:lnTo>
                    <a:pt x="3426" y="2115"/>
                  </a:lnTo>
                  <a:lnTo>
                    <a:pt x="0" y="4096"/>
                  </a:lnTo>
                  <a:lnTo>
                    <a:pt x="107" y="4230"/>
                  </a:lnTo>
                  <a:lnTo>
                    <a:pt x="3506" y="2276"/>
                  </a:lnTo>
                  <a:lnTo>
                    <a:pt x="3506" y="6210"/>
                  </a:lnTo>
                  <a:lnTo>
                    <a:pt x="3694" y="6210"/>
                  </a:lnTo>
                  <a:lnTo>
                    <a:pt x="3694" y="2276"/>
                  </a:lnTo>
                  <a:lnTo>
                    <a:pt x="7093" y="4230"/>
                  </a:lnTo>
                  <a:lnTo>
                    <a:pt x="7200" y="4096"/>
                  </a:lnTo>
                  <a:lnTo>
                    <a:pt x="3774" y="2115"/>
                  </a:lnTo>
                  <a:lnTo>
                    <a:pt x="6558" y="509"/>
                  </a:lnTo>
                  <a:cubicBezTo>
                    <a:pt x="6477" y="482"/>
                    <a:pt x="6397" y="456"/>
                    <a:pt x="6317" y="456"/>
                  </a:cubicBezTo>
                  <a:lnTo>
                    <a:pt x="3694" y="1955"/>
                  </a:lnTo>
                  <a:lnTo>
                    <a:pt x="3694" y="1"/>
                  </a:lnTo>
                  <a:lnTo>
                    <a:pt x="3506" y="1"/>
                  </a:lnTo>
                  <a:lnTo>
                    <a:pt x="3506" y="1955"/>
                  </a:lnTo>
                  <a:lnTo>
                    <a:pt x="107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51" name="Google Shape;3251;p137"/>
            <p:cNvSpPr/>
            <p:nvPr/>
          </p:nvSpPr>
          <p:spPr>
            <a:xfrm>
              <a:off x="3662662" y="776354"/>
              <a:ext cx="109506" cy="64437"/>
            </a:xfrm>
            <a:custGeom>
              <a:rect b="b" l="l" r="r" t="t"/>
              <a:pathLst>
                <a:path extrusionOk="0" h="1607" w="2731">
                  <a:moveTo>
                    <a:pt x="2543" y="1"/>
                  </a:moveTo>
                  <a:lnTo>
                    <a:pt x="1" y="1473"/>
                  </a:lnTo>
                  <a:lnTo>
                    <a:pt x="81" y="1607"/>
                  </a:lnTo>
                  <a:lnTo>
                    <a:pt x="2731" y="81"/>
                  </a:lnTo>
                  <a:cubicBezTo>
                    <a:pt x="2677" y="54"/>
                    <a:pt x="2597" y="27"/>
                    <a:pt x="254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52" name="Google Shape;3252;p137"/>
            <p:cNvSpPr/>
            <p:nvPr/>
          </p:nvSpPr>
          <p:spPr>
            <a:xfrm>
              <a:off x="3803246" y="797847"/>
              <a:ext cx="6496" cy="122378"/>
            </a:xfrm>
            <a:custGeom>
              <a:rect b="b" l="l" r="r" t="t"/>
              <a:pathLst>
                <a:path extrusionOk="0" h="3052" w="162">
                  <a:moveTo>
                    <a:pt x="1" y="0"/>
                  </a:moveTo>
                  <a:lnTo>
                    <a:pt x="1" y="3051"/>
                  </a:lnTo>
                  <a:lnTo>
                    <a:pt x="162" y="3051"/>
                  </a:lnTo>
                  <a:lnTo>
                    <a:pt x="162" y="107"/>
                  </a:lnTo>
                  <a:cubicBezTo>
                    <a:pt x="108" y="54"/>
                    <a:pt x="54" y="27"/>
                    <a:pt x="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53" name="Google Shape;3253;p137"/>
            <p:cNvSpPr/>
            <p:nvPr/>
          </p:nvSpPr>
          <p:spPr>
            <a:xfrm>
              <a:off x="2475641" y="1246463"/>
              <a:ext cx="2205" cy="4331"/>
            </a:xfrm>
            <a:custGeom>
              <a:rect b="b" l="l" r="r" t="t"/>
              <a:pathLst>
                <a:path extrusionOk="0" h="108" w="55">
                  <a:moveTo>
                    <a:pt x="54" y="0"/>
                  </a:moveTo>
                  <a:cubicBezTo>
                    <a:pt x="28" y="27"/>
                    <a:pt x="28" y="54"/>
                    <a:pt x="1" y="107"/>
                  </a:cubicBezTo>
                  <a:lnTo>
                    <a:pt x="54" y="107"/>
                  </a:lnTo>
                  <a:lnTo>
                    <a:pt x="5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54" name="Google Shape;3254;p137"/>
            <p:cNvSpPr/>
            <p:nvPr/>
          </p:nvSpPr>
          <p:spPr>
            <a:xfrm>
              <a:off x="2616265" y="1006036"/>
              <a:ext cx="2165" cy="2205"/>
            </a:xfrm>
            <a:custGeom>
              <a:rect b="b" l="l" r="r" t="t"/>
              <a:pathLst>
                <a:path extrusionOk="0" h="55" w="54">
                  <a:moveTo>
                    <a:pt x="54" y="1"/>
                  </a:moveTo>
                  <a:cubicBezTo>
                    <a:pt x="27" y="27"/>
                    <a:pt x="27" y="27"/>
                    <a:pt x="0" y="54"/>
                  </a:cubicBezTo>
                  <a:lnTo>
                    <a:pt x="54" y="27"/>
                  </a:lnTo>
                  <a:lnTo>
                    <a:pt x="54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55" name="Google Shape;3255;p137"/>
            <p:cNvSpPr/>
            <p:nvPr/>
          </p:nvSpPr>
          <p:spPr>
            <a:xfrm>
              <a:off x="2535748" y="1119794"/>
              <a:ext cx="82681" cy="51565"/>
            </a:xfrm>
            <a:custGeom>
              <a:rect b="b" l="l" r="r" t="t"/>
              <a:pathLst>
                <a:path extrusionOk="0" h="1286" w="2062">
                  <a:moveTo>
                    <a:pt x="81" y="1"/>
                  </a:moveTo>
                  <a:cubicBezTo>
                    <a:pt x="54" y="54"/>
                    <a:pt x="27" y="108"/>
                    <a:pt x="1" y="135"/>
                  </a:cubicBezTo>
                  <a:lnTo>
                    <a:pt x="1981" y="1285"/>
                  </a:lnTo>
                  <a:lnTo>
                    <a:pt x="2062" y="1125"/>
                  </a:lnTo>
                  <a:lnTo>
                    <a:pt x="8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56" name="Google Shape;3256;p137"/>
            <p:cNvSpPr/>
            <p:nvPr/>
          </p:nvSpPr>
          <p:spPr>
            <a:xfrm>
              <a:off x="2711778" y="921268"/>
              <a:ext cx="287659" cy="329521"/>
            </a:xfrm>
            <a:custGeom>
              <a:rect b="b" l="l" r="r" t="t"/>
              <a:pathLst>
                <a:path extrusionOk="0" h="8218" w="7174">
                  <a:moveTo>
                    <a:pt x="3507" y="0"/>
                  </a:moveTo>
                  <a:lnTo>
                    <a:pt x="3507" y="3961"/>
                  </a:lnTo>
                  <a:lnTo>
                    <a:pt x="81" y="1981"/>
                  </a:lnTo>
                  <a:lnTo>
                    <a:pt x="0" y="2141"/>
                  </a:lnTo>
                  <a:lnTo>
                    <a:pt x="3426" y="4095"/>
                  </a:lnTo>
                  <a:lnTo>
                    <a:pt x="0" y="6076"/>
                  </a:lnTo>
                  <a:lnTo>
                    <a:pt x="81" y="6236"/>
                  </a:lnTo>
                  <a:lnTo>
                    <a:pt x="3507" y="4256"/>
                  </a:lnTo>
                  <a:lnTo>
                    <a:pt x="3507" y="8217"/>
                  </a:lnTo>
                  <a:lnTo>
                    <a:pt x="3667" y="8217"/>
                  </a:lnTo>
                  <a:lnTo>
                    <a:pt x="3667" y="4256"/>
                  </a:lnTo>
                  <a:lnTo>
                    <a:pt x="7093" y="6236"/>
                  </a:lnTo>
                  <a:lnTo>
                    <a:pt x="7173" y="6076"/>
                  </a:lnTo>
                  <a:lnTo>
                    <a:pt x="3774" y="4095"/>
                  </a:lnTo>
                  <a:lnTo>
                    <a:pt x="7173" y="2141"/>
                  </a:lnTo>
                  <a:lnTo>
                    <a:pt x="7093" y="1981"/>
                  </a:lnTo>
                  <a:lnTo>
                    <a:pt x="3667" y="3961"/>
                  </a:lnTo>
                  <a:lnTo>
                    <a:pt x="3667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57" name="Google Shape;3257;p137"/>
            <p:cNvSpPr/>
            <p:nvPr/>
          </p:nvSpPr>
          <p:spPr>
            <a:xfrm>
              <a:off x="3092789" y="921268"/>
              <a:ext cx="288742" cy="328439"/>
            </a:xfrm>
            <a:custGeom>
              <a:rect b="b" l="l" r="r" t="t"/>
              <a:pathLst>
                <a:path extrusionOk="0" h="8191" w="7201">
                  <a:moveTo>
                    <a:pt x="3506" y="0"/>
                  </a:moveTo>
                  <a:lnTo>
                    <a:pt x="3506" y="3961"/>
                  </a:lnTo>
                  <a:lnTo>
                    <a:pt x="80" y="1981"/>
                  </a:lnTo>
                  <a:lnTo>
                    <a:pt x="0" y="2141"/>
                  </a:lnTo>
                  <a:lnTo>
                    <a:pt x="3426" y="4095"/>
                  </a:lnTo>
                  <a:lnTo>
                    <a:pt x="0" y="6076"/>
                  </a:lnTo>
                  <a:lnTo>
                    <a:pt x="80" y="6236"/>
                  </a:lnTo>
                  <a:lnTo>
                    <a:pt x="3506" y="4256"/>
                  </a:lnTo>
                  <a:lnTo>
                    <a:pt x="3506" y="8190"/>
                  </a:lnTo>
                  <a:lnTo>
                    <a:pt x="3694" y="8190"/>
                  </a:lnTo>
                  <a:lnTo>
                    <a:pt x="3694" y="4256"/>
                  </a:lnTo>
                  <a:lnTo>
                    <a:pt x="7093" y="6236"/>
                  </a:lnTo>
                  <a:lnTo>
                    <a:pt x="7200" y="6076"/>
                  </a:lnTo>
                  <a:lnTo>
                    <a:pt x="3774" y="4095"/>
                  </a:lnTo>
                  <a:lnTo>
                    <a:pt x="7200" y="2141"/>
                  </a:lnTo>
                  <a:lnTo>
                    <a:pt x="7093" y="1981"/>
                  </a:lnTo>
                  <a:lnTo>
                    <a:pt x="3694" y="3961"/>
                  </a:lnTo>
                  <a:lnTo>
                    <a:pt x="369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58" name="Google Shape;3258;p137"/>
            <p:cNvSpPr/>
            <p:nvPr/>
          </p:nvSpPr>
          <p:spPr>
            <a:xfrm>
              <a:off x="3474843" y="921268"/>
              <a:ext cx="287659" cy="328439"/>
            </a:xfrm>
            <a:custGeom>
              <a:rect b="b" l="l" r="r" t="t"/>
              <a:pathLst>
                <a:path extrusionOk="0" h="8191" w="7174">
                  <a:moveTo>
                    <a:pt x="3507" y="0"/>
                  </a:moveTo>
                  <a:lnTo>
                    <a:pt x="3480" y="3961"/>
                  </a:lnTo>
                  <a:lnTo>
                    <a:pt x="81" y="1981"/>
                  </a:lnTo>
                  <a:lnTo>
                    <a:pt x="1" y="2141"/>
                  </a:lnTo>
                  <a:lnTo>
                    <a:pt x="3400" y="4095"/>
                  </a:lnTo>
                  <a:lnTo>
                    <a:pt x="1" y="6076"/>
                  </a:lnTo>
                  <a:lnTo>
                    <a:pt x="81" y="6236"/>
                  </a:lnTo>
                  <a:lnTo>
                    <a:pt x="3480" y="4256"/>
                  </a:lnTo>
                  <a:lnTo>
                    <a:pt x="3480" y="8190"/>
                  </a:lnTo>
                  <a:lnTo>
                    <a:pt x="3668" y="8190"/>
                  </a:lnTo>
                  <a:lnTo>
                    <a:pt x="3668" y="4256"/>
                  </a:lnTo>
                  <a:lnTo>
                    <a:pt x="7094" y="6236"/>
                  </a:lnTo>
                  <a:lnTo>
                    <a:pt x="7174" y="6076"/>
                  </a:lnTo>
                  <a:lnTo>
                    <a:pt x="3748" y="4095"/>
                  </a:lnTo>
                  <a:lnTo>
                    <a:pt x="7174" y="2141"/>
                  </a:lnTo>
                  <a:lnTo>
                    <a:pt x="7094" y="1981"/>
                  </a:lnTo>
                  <a:lnTo>
                    <a:pt x="3668" y="3961"/>
                  </a:lnTo>
                  <a:lnTo>
                    <a:pt x="3668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59" name="Google Shape;3259;p137"/>
            <p:cNvSpPr/>
            <p:nvPr/>
          </p:nvSpPr>
          <p:spPr>
            <a:xfrm>
              <a:off x="3855854" y="953467"/>
              <a:ext cx="287659" cy="296240"/>
            </a:xfrm>
            <a:custGeom>
              <a:rect b="b" l="l" r="r" t="t"/>
              <a:pathLst>
                <a:path extrusionOk="0" h="7388" w="7174">
                  <a:moveTo>
                    <a:pt x="3507" y="0"/>
                  </a:moveTo>
                  <a:lnTo>
                    <a:pt x="3507" y="3158"/>
                  </a:lnTo>
                  <a:lnTo>
                    <a:pt x="81" y="1178"/>
                  </a:lnTo>
                  <a:lnTo>
                    <a:pt x="0" y="1312"/>
                  </a:lnTo>
                  <a:lnTo>
                    <a:pt x="3426" y="3292"/>
                  </a:lnTo>
                  <a:lnTo>
                    <a:pt x="0" y="5273"/>
                  </a:lnTo>
                  <a:lnTo>
                    <a:pt x="81" y="5433"/>
                  </a:lnTo>
                  <a:lnTo>
                    <a:pt x="3507" y="3453"/>
                  </a:lnTo>
                  <a:lnTo>
                    <a:pt x="3507" y="7387"/>
                  </a:lnTo>
                  <a:lnTo>
                    <a:pt x="3667" y="7387"/>
                  </a:lnTo>
                  <a:lnTo>
                    <a:pt x="3667" y="3453"/>
                  </a:lnTo>
                  <a:lnTo>
                    <a:pt x="7093" y="5407"/>
                  </a:lnTo>
                  <a:lnTo>
                    <a:pt x="7174" y="5273"/>
                  </a:lnTo>
                  <a:lnTo>
                    <a:pt x="3748" y="3292"/>
                  </a:lnTo>
                  <a:lnTo>
                    <a:pt x="5434" y="2329"/>
                  </a:lnTo>
                  <a:cubicBezTo>
                    <a:pt x="5380" y="2302"/>
                    <a:pt x="5354" y="2248"/>
                    <a:pt x="5327" y="2195"/>
                  </a:cubicBezTo>
                  <a:lnTo>
                    <a:pt x="3667" y="3158"/>
                  </a:lnTo>
                  <a:lnTo>
                    <a:pt x="3667" y="187"/>
                  </a:lnTo>
                  <a:cubicBezTo>
                    <a:pt x="3614" y="134"/>
                    <a:pt x="3560" y="80"/>
                    <a:pt x="350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60" name="Google Shape;3260;p137"/>
            <p:cNvSpPr/>
            <p:nvPr/>
          </p:nvSpPr>
          <p:spPr>
            <a:xfrm>
              <a:off x="2417699" y="1498640"/>
              <a:ext cx="7538" cy="9704"/>
            </a:xfrm>
            <a:custGeom>
              <a:rect b="b" l="l" r="r" t="t"/>
              <a:pathLst>
                <a:path extrusionOk="0" h="242" w="188">
                  <a:moveTo>
                    <a:pt x="1" y="1"/>
                  </a:moveTo>
                  <a:cubicBezTo>
                    <a:pt x="1" y="54"/>
                    <a:pt x="1" y="135"/>
                    <a:pt x="1" y="188"/>
                  </a:cubicBezTo>
                  <a:lnTo>
                    <a:pt x="108" y="242"/>
                  </a:lnTo>
                  <a:lnTo>
                    <a:pt x="188" y="108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61" name="Google Shape;3261;p137"/>
            <p:cNvSpPr/>
            <p:nvPr/>
          </p:nvSpPr>
          <p:spPr>
            <a:xfrm>
              <a:off x="2518586" y="1259335"/>
              <a:ext cx="287659" cy="328439"/>
            </a:xfrm>
            <a:custGeom>
              <a:rect b="b" l="l" r="r" t="t"/>
              <a:pathLst>
                <a:path extrusionOk="0" h="8191" w="7174">
                  <a:moveTo>
                    <a:pt x="3507" y="0"/>
                  </a:moveTo>
                  <a:lnTo>
                    <a:pt x="3507" y="3935"/>
                  </a:lnTo>
                  <a:lnTo>
                    <a:pt x="81" y="1981"/>
                  </a:lnTo>
                  <a:lnTo>
                    <a:pt x="0" y="2115"/>
                  </a:lnTo>
                  <a:lnTo>
                    <a:pt x="3426" y="4095"/>
                  </a:lnTo>
                  <a:lnTo>
                    <a:pt x="0" y="6076"/>
                  </a:lnTo>
                  <a:lnTo>
                    <a:pt x="81" y="6210"/>
                  </a:lnTo>
                  <a:lnTo>
                    <a:pt x="3507" y="4229"/>
                  </a:lnTo>
                  <a:lnTo>
                    <a:pt x="3507" y="8191"/>
                  </a:lnTo>
                  <a:lnTo>
                    <a:pt x="3667" y="8191"/>
                  </a:lnTo>
                  <a:lnTo>
                    <a:pt x="3667" y="4229"/>
                  </a:lnTo>
                  <a:lnTo>
                    <a:pt x="7093" y="6210"/>
                  </a:lnTo>
                  <a:lnTo>
                    <a:pt x="7174" y="6076"/>
                  </a:lnTo>
                  <a:lnTo>
                    <a:pt x="3748" y="4095"/>
                  </a:lnTo>
                  <a:lnTo>
                    <a:pt x="7174" y="2115"/>
                  </a:lnTo>
                  <a:lnTo>
                    <a:pt x="7093" y="1981"/>
                  </a:lnTo>
                  <a:lnTo>
                    <a:pt x="3667" y="3935"/>
                  </a:lnTo>
                  <a:lnTo>
                    <a:pt x="3667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62" name="Google Shape;3262;p137"/>
            <p:cNvSpPr/>
            <p:nvPr/>
          </p:nvSpPr>
          <p:spPr>
            <a:xfrm>
              <a:off x="2899597" y="1259335"/>
              <a:ext cx="287659" cy="328439"/>
            </a:xfrm>
            <a:custGeom>
              <a:rect b="b" l="l" r="r" t="t"/>
              <a:pathLst>
                <a:path extrusionOk="0" h="8191" w="7174">
                  <a:moveTo>
                    <a:pt x="3507" y="0"/>
                  </a:moveTo>
                  <a:lnTo>
                    <a:pt x="3507" y="3935"/>
                  </a:lnTo>
                  <a:lnTo>
                    <a:pt x="81" y="1954"/>
                  </a:lnTo>
                  <a:lnTo>
                    <a:pt x="0" y="2115"/>
                  </a:lnTo>
                  <a:lnTo>
                    <a:pt x="3426" y="4095"/>
                  </a:lnTo>
                  <a:lnTo>
                    <a:pt x="0" y="6049"/>
                  </a:lnTo>
                  <a:lnTo>
                    <a:pt x="81" y="6210"/>
                  </a:lnTo>
                  <a:lnTo>
                    <a:pt x="3507" y="4229"/>
                  </a:lnTo>
                  <a:lnTo>
                    <a:pt x="3507" y="8191"/>
                  </a:lnTo>
                  <a:lnTo>
                    <a:pt x="3667" y="8191"/>
                  </a:lnTo>
                  <a:lnTo>
                    <a:pt x="3667" y="4229"/>
                  </a:lnTo>
                  <a:lnTo>
                    <a:pt x="7093" y="6210"/>
                  </a:lnTo>
                  <a:lnTo>
                    <a:pt x="7173" y="6049"/>
                  </a:lnTo>
                  <a:lnTo>
                    <a:pt x="3774" y="4095"/>
                  </a:lnTo>
                  <a:lnTo>
                    <a:pt x="7173" y="2115"/>
                  </a:lnTo>
                  <a:lnTo>
                    <a:pt x="7093" y="1954"/>
                  </a:lnTo>
                  <a:lnTo>
                    <a:pt x="3667" y="3935"/>
                  </a:lnTo>
                  <a:lnTo>
                    <a:pt x="369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63" name="Google Shape;3263;p137"/>
            <p:cNvSpPr/>
            <p:nvPr/>
          </p:nvSpPr>
          <p:spPr>
            <a:xfrm>
              <a:off x="3280608" y="1259335"/>
              <a:ext cx="288742" cy="328439"/>
            </a:xfrm>
            <a:custGeom>
              <a:rect b="b" l="l" r="r" t="t"/>
              <a:pathLst>
                <a:path extrusionOk="0" h="8191" w="7201">
                  <a:moveTo>
                    <a:pt x="3506" y="0"/>
                  </a:moveTo>
                  <a:lnTo>
                    <a:pt x="3506" y="3935"/>
                  </a:lnTo>
                  <a:lnTo>
                    <a:pt x="107" y="1954"/>
                  </a:lnTo>
                  <a:lnTo>
                    <a:pt x="0" y="2115"/>
                  </a:lnTo>
                  <a:lnTo>
                    <a:pt x="3426" y="4095"/>
                  </a:lnTo>
                  <a:lnTo>
                    <a:pt x="0" y="6049"/>
                  </a:lnTo>
                  <a:lnTo>
                    <a:pt x="107" y="6210"/>
                  </a:lnTo>
                  <a:lnTo>
                    <a:pt x="3506" y="4229"/>
                  </a:lnTo>
                  <a:lnTo>
                    <a:pt x="3506" y="8191"/>
                  </a:lnTo>
                  <a:lnTo>
                    <a:pt x="3694" y="8191"/>
                  </a:lnTo>
                  <a:lnTo>
                    <a:pt x="3694" y="4229"/>
                  </a:lnTo>
                  <a:lnTo>
                    <a:pt x="7093" y="6210"/>
                  </a:lnTo>
                  <a:lnTo>
                    <a:pt x="7200" y="6049"/>
                  </a:lnTo>
                  <a:lnTo>
                    <a:pt x="3774" y="4095"/>
                  </a:lnTo>
                  <a:lnTo>
                    <a:pt x="7200" y="2115"/>
                  </a:lnTo>
                  <a:lnTo>
                    <a:pt x="7120" y="1954"/>
                  </a:lnTo>
                  <a:lnTo>
                    <a:pt x="3694" y="3935"/>
                  </a:lnTo>
                  <a:lnTo>
                    <a:pt x="369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64" name="Google Shape;3264;p137"/>
            <p:cNvSpPr/>
            <p:nvPr/>
          </p:nvSpPr>
          <p:spPr>
            <a:xfrm>
              <a:off x="3662662" y="1258252"/>
              <a:ext cx="287659" cy="329521"/>
            </a:xfrm>
            <a:custGeom>
              <a:rect b="b" l="l" r="r" t="t"/>
              <a:pathLst>
                <a:path extrusionOk="0" h="8218" w="7174">
                  <a:moveTo>
                    <a:pt x="3507" y="0"/>
                  </a:moveTo>
                  <a:lnTo>
                    <a:pt x="3507" y="3962"/>
                  </a:lnTo>
                  <a:lnTo>
                    <a:pt x="81" y="1981"/>
                  </a:lnTo>
                  <a:lnTo>
                    <a:pt x="1" y="2142"/>
                  </a:lnTo>
                  <a:lnTo>
                    <a:pt x="3400" y="4122"/>
                  </a:lnTo>
                  <a:lnTo>
                    <a:pt x="1" y="6076"/>
                  </a:lnTo>
                  <a:lnTo>
                    <a:pt x="81" y="6237"/>
                  </a:lnTo>
                  <a:lnTo>
                    <a:pt x="3507" y="4256"/>
                  </a:lnTo>
                  <a:lnTo>
                    <a:pt x="3507" y="8218"/>
                  </a:lnTo>
                  <a:lnTo>
                    <a:pt x="3668" y="8218"/>
                  </a:lnTo>
                  <a:lnTo>
                    <a:pt x="3668" y="4256"/>
                  </a:lnTo>
                  <a:lnTo>
                    <a:pt x="7094" y="6237"/>
                  </a:lnTo>
                  <a:lnTo>
                    <a:pt x="7174" y="6076"/>
                  </a:lnTo>
                  <a:lnTo>
                    <a:pt x="3748" y="4122"/>
                  </a:lnTo>
                  <a:lnTo>
                    <a:pt x="7174" y="2142"/>
                  </a:lnTo>
                  <a:lnTo>
                    <a:pt x="7094" y="1981"/>
                  </a:lnTo>
                  <a:lnTo>
                    <a:pt x="3668" y="3962"/>
                  </a:lnTo>
                  <a:lnTo>
                    <a:pt x="3668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65" name="Google Shape;3265;p137"/>
            <p:cNvSpPr/>
            <p:nvPr/>
          </p:nvSpPr>
          <p:spPr>
            <a:xfrm>
              <a:off x="4043673" y="1258252"/>
              <a:ext cx="193230" cy="329521"/>
            </a:xfrm>
            <a:custGeom>
              <a:rect b="b" l="l" r="r" t="t"/>
              <a:pathLst>
                <a:path extrusionOk="0" h="8218" w="4819">
                  <a:moveTo>
                    <a:pt x="3507" y="0"/>
                  </a:moveTo>
                  <a:lnTo>
                    <a:pt x="3507" y="3962"/>
                  </a:lnTo>
                  <a:lnTo>
                    <a:pt x="81" y="1981"/>
                  </a:lnTo>
                  <a:lnTo>
                    <a:pt x="0" y="2142"/>
                  </a:lnTo>
                  <a:lnTo>
                    <a:pt x="3426" y="4096"/>
                  </a:lnTo>
                  <a:lnTo>
                    <a:pt x="0" y="6076"/>
                  </a:lnTo>
                  <a:lnTo>
                    <a:pt x="81" y="6237"/>
                  </a:lnTo>
                  <a:lnTo>
                    <a:pt x="3507" y="4256"/>
                  </a:lnTo>
                  <a:lnTo>
                    <a:pt x="3507" y="8218"/>
                  </a:lnTo>
                  <a:lnTo>
                    <a:pt x="3667" y="8218"/>
                  </a:lnTo>
                  <a:lnTo>
                    <a:pt x="3667" y="4256"/>
                  </a:lnTo>
                  <a:lnTo>
                    <a:pt x="4818" y="4925"/>
                  </a:lnTo>
                  <a:cubicBezTo>
                    <a:pt x="4818" y="4845"/>
                    <a:pt x="4818" y="4765"/>
                    <a:pt x="4792" y="4711"/>
                  </a:cubicBezTo>
                  <a:lnTo>
                    <a:pt x="3774" y="4096"/>
                  </a:lnTo>
                  <a:lnTo>
                    <a:pt x="4604" y="3614"/>
                  </a:lnTo>
                  <a:cubicBezTo>
                    <a:pt x="4604" y="3560"/>
                    <a:pt x="4577" y="3507"/>
                    <a:pt x="4577" y="3453"/>
                  </a:cubicBezTo>
                  <a:lnTo>
                    <a:pt x="3667" y="3962"/>
                  </a:lnTo>
                  <a:lnTo>
                    <a:pt x="3667" y="295"/>
                  </a:lnTo>
                  <a:cubicBezTo>
                    <a:pt x="3641" y="188"/>
                    <a:pt x="3614" y="108"/>
                    <a:pt x="358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66" name="Google Shape;3266;p137"/>
            <p:cNvSpPr/>
            <p:nvPr/>
          </p:nvSpPr>
          <p:spPr>
            <a:xfrm>
              <a:off x="2423072" y="1578074"/>
              <a:ext cx="195355" cy="328439"/>
            </a:xfrm>
            <a:custGeom>
              <a:rect b="b" l="l" r="r" t="t"/>
              <a:pathLst>
                <a:path extrusionOk="0" h="8191" w="4872">
                  <a:moveTo>
                    <a:pt x="1205" y="1"/>
                  </a:moveTo>
                  <a:lnTo>
                    <a:pt x="1205" y="3935"/>
                  </a:lnTo>
                  <a:lnTo>
                    <a:pt x="0" y="3266"/>
                  </a:lnTo>
                  <a:lnTo>
                    <a:pt x="0" y="3266"/>
                  </a:lnTo>
                  <a:cubicBezTo>
                    <a:pt x="0" y="3320"/>
                    <a:pt x="27" y="3400"/>
                    <a:pt x="27" y="3480"/>
                  </a:cubicBezTo>
                  <a:lnTo>
                    <a:pt x="1098" y="4096"/>
                  </a:lnTo>
                  <a:lnTo>
                    <a:pt x="214" y="4604"/>
                  </a:lnTo>
                  <a:cubicBezTo>
                    <a:pt x="241" y="4658"/>
                    <a:pt x="241" y="4738"/>
                    <a:pt x="268" y="4792"/>
                  </a:cubicBezTo>
                  <a:lnTo>
                    <a:pt x="1205" y="4256"/>
                  </a:lnTo>
                  <a:lnTo>
                    <a:pt x="1205" y="8030"/>
                  </a:lnTo>
                  <a:cubicBezTo>
                    <a:pt x="1205" y="8084"/>
                    <a:pt x="1232" y="8137"/>
                    <a:pt x="1258" y="8191"/>
                  </a:cubicBezTo>
                  <a:lnTo>
                    <a:pt x="1365" y="8191"/>
                  </a:lnTo>
                  <a:lnTo>
                    <a:pt x="1365" y="4256"/>
                  </a:lnTo>
                  <a:lnTo>
                    <a:pt x="4791" y="6210"/>
                  </a:lnTo>
                  <a:lnTo>
                    <a:pt x="4872" y="6076"/>
                  </a:lnTo>
                  <a:lnTo>
                    <a:pt x="1446" y="4096"/>
                  </a:lnTo>
                  <a:lnTo>
                    <a:pt x="4872" y="2115"/>
                  </a:lnTo>
                  <a:lnTo>
                    <a:pt x="4791" y="1981"/>
                  </a:lnTo>
                  <a:lnTo>
                    <a:pt x="1365" y="3935"/>
                  </a:lnTo>
                  <a:lnTo>
                    <a:pt x="136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67" name="Google Shape;3267;p137"/>
            <p:cNvSpPr/>
            <p:nvPr/>
          </p:nvSpPr>
          <p:spPr>
            <a:xfrm>
              <a:off x="2711778" y="1578074"/>
              <a:ext cx="287659" cy="328439"/>
            </a:xfrm>
            <a:custGeom>
              <a:rect b="b" l="l" r="r" t="t"/>
              <a:pathLst>
                <a:path extrusionOk="0" h="8191" w="7174">
                  <a:moveTo>
                    <a:pt x="3507" y="1"/>
                  </a:moveTo>
                  <a:lnTo>
                    <a:pt x="3507" y="3935"/>
                  </a:lnTo>
                  <a:lnTo>
                    <a:pt x="81" y="1981"/>
                  </a:lnTo>
                  <a:lnTo>
                    <a:pt x="0" y="2115"/>
                  </a:lnTo>
                  <a:lnTo>
                    <a:pt x="3426" y="4096"/>
                  </a:lnTo>
                  <a:lnTo>
                    <a:pt x="0" y="6076"/>
                  </a:lnTo>
                  <a:lnTo>
                    <a:pt x="81" y="6210"/>
                  </a:lnTo>
                  <a:lnTo>
                    <a:pt x="3507" y="4256"/>
                  </a:lnTo>
                  <a:lnTo>
                    <a:pt x="3507" y="8191"/>
                  </a:lnTo>
                  <a:lnTo>
                    <a:pt x="3667" y="8191"/>
                  </a:lnTo>
                  <a:lnTo>
                    <a:pt x="3667" y="4256"/>
                  </a:lnTo>
                  <a:lnTo>
                    <a:pt x="7093" y="6210"/>
                  </a:lnTo>
                  <a:lnTo>
                    <a:pt x="7173" y="6076"/>
                  </a:lnTo>
                  <a:lnTo>
                    <a:pt x="3774" y="4096"/>
                  </a:lnTo>
                  <a:lnTo>
                    <a:pt x="7173" y="2115"/>
                  </a:lnTo>
                  <a:lnTo>
                    <a:pt x="7093" y="1981"/>
                  </a:lnTo>
                  <a:lnTo>
                    <a:pt x="3667" y="3935"/>
                  </a:lnTo>
                  <a:lnTo>
                    <a:pt x="3667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68" name="Google Shape;3268;p137"/>
            <p:cNvSpPr/>
            <p:nvPr/>
          </p:nvSpPr>
          <p:spPr>
            <a:xfrm>
              <a:off x="3092789" y="1578074"/>
              <a:ext cx="288742" cy="328439"/>
            </a:xfrm>
            <a:custGeom>
              <a:rect b="b" l="l" r="r" t="t"/>
              <a:pathLst>
                <a:path extrusionOk="0" h="8191" w="7201">
                  <a:moveTo>
                    <a:pt x="3506" y="1"/>
                  </a:moveTo>
                  <a:lnTo>
                    <a:pt x="3506" y="3935"/>
                  </a:lnTo>
                  <a:lnTo>
                    <a:pt x="80" y="1981"/>
                  </a:lnTo>
                  <a:lnTo>
                    <a:pt x="0" y="2115"/>
                  </a:lnTo>
                  <a:lnTo>
                    <a:pt x="3426" y="4096"/>
                  </a:lnTo>
                  <a:lnTo>
                    <a:pt x="0" y="6076"/>
                  </a:lnTo>
                  <a:lnTo>
                    <a:pt x="80" y="6210"/>
                  </a:lnTo>
                  <a:lnTo>
                    <a:pt x="3506" y="4230"/>
                  </a:lnTo>
                  <a:lnTo>
                    <a:pt x="3506" y="8191"/>
                  </a:lnTo>
                  <a:lnTo>
                    <a:pt x="3694" y="8191"/>
                  </a:lnTo>
                  <a:lnTo>
                    <a:pt x="3694" y="4230"/>
                  </a:lnTo>
                  <a:lnTo>
                    <a:pt x="7093" y="6210"/>
                  </a:lnTo>
                  <a:lnTo>
                    <a:pt x="7200" y="6076"/>
                  </a:lnTo>
                  <a:lnTo>
                    <a:pt x="3774" y="4096"/>
                  </a:lnTo>
                  <a:lnTo>
                    <a:pt x="7200" y="2115"/>
                  </a:lnTo>
                  <a:lnTo>
                    <a:pt x="7093" y="1981"/>
                  </a:lnTo>
                  <a:lnTo>
                    <a:pt x="3694" y="3935"/>
                  </a:lnTo>
                  <a:lnTo>
                    <a:pt x="3694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69" name="Google Shape;3269;p137"/>
            <p:cNvSpPr/>
            <p:nvPr/>
          </p:nvSpPr>
          <p:spPr>
            <a:xfrm>
              <a:off x="3474843" y="1578074"/>
              <a:ext cx="287659" cy="328439"/>
            </a:xfrm>
            <a:custGeom>
              <a:rect b="b" l="l" r="r" t="t"/>
              <a:pathLst>
                <a:path extrusionOk="0" h="8191" w="7174">
                  <a:moveTo>
                    <a:pt x="3507" y="1"/>
                  </a:moveTo>
                  <a:lnTo>
                    <a:pt x="3507" y="3935"/>
                  </a:lnTo>
                  <a:lnTo>
                    <a:pt x="81" y="1955"/>
                  </a:lnTo>
                  <a:lnTo>
                    <a:pt x="1" y="2115"/>
                  </a:lnTo>
                  <a:lnTo>
                    <a:pt x="3400" y="4096"/>
                  </a:lnTo>
                  <a:lnTo>
                    <a:pt x="1" y="6050"/>
                  </a:lnTo>
                  <a:lnTo>
                    <a:pt x="81" y="6210"/>
                  </a:lnTo>
                  <a:lnTo>
                    <a:pt x="3507" y="4230"/>
                  </a:lnTo>
                  <a:lnTo>
                    <a:pt x="3480" y="8191"/>
                  </a:lnTo>
                  <a:lnTo>
                    <a:pt x="3668" y="8191"/>
                  </a:lnTo>
                  <a:lnTo>
                    <a:pt x="3668" y="4230"/>
                  </a:lnTo>
                  <a:lnTo>
                    <a:pt x="7094" y="6210"/>
                  </a:lnTo>
                  <a:lnTo>
                    <a:pt x="7174" y="6050"/>
                  </a:lnTo>
                  <a:lnTo>
                    <a:pt x="3748" y="4096"/>
                  </a:lnTo>
                  <a:lnTo>
                    <a:pt x="7174" y="2115"/>
                  </a:lnTo>
                  <a:lnTo>
                    <a:pt x="7094" y="1955"/>
                  </a:lnTo>
                  <a:lnTo>
                    <a:pt x="3668" y="3935"/>
                  </a:lnTo>
                  <a:lnTo>
                    <a:pt x="3668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70" name="Google Shape;3270;p137"/>
            <p:cNvSpPr/>
            <p:nvPr/>
          </p:nvSpPr>
          <p:spPr>
            <a:xfrm>
              <a:off x="3855854" y="1578074"/>
              <a:ext cx="287659" cy="328439"/>
            </a:xfrm>
            <a:custGeom>
              <a:rect b="b" l="l" r="r" t="t"/>
              <a:pathLst>
                <a:path extrusionOk="0" h="8191" w="7174">
                  <a:moveTo>
                    <a:pt x="3507" y="1"/>
                  </a:moveTo>
                  <a:lnTo>
                    <a:pt x="3507" y="3935"/>
                  </a:lnTo>
                  <a:lnTo>
                    <a:pt x="81" y="1955"/>
                  </a:lnTo>
                  <a:lnTo>
                    <a:pt x="0" y="2115"/>
                  </a:lnTo>
                  <a:lnTo>
                    <a:pt x="3426" y="4096"/>
                  </a:lnTo>
                  <a:lnTo>
                    <a:pt x="0" y="6050"/>
                  </a:lnTo>
                  <a:lnTo>
                    <a:pt x="81" y="6210"/>
                  </a:lnTo>
                  <a:lnTo>
                    <a:pt x="3507" y="4230"/>
                  </a:lnTo>
                  <a:lnTo>
                    <a:pt x="3507" y="8191"/>
                  </a:lnTo>
                  <a:lnTo>
                    <a:pt x="3667" y="8191"/>
                  </a:lnTo>
                  <a:lnTo>
                    <a:pt x="3667" y="4230"/>
                  </a:lnTo>
                  <a:lnTo>
                    <a:pt x="7093" y="6210"/>
                  </a:lnTo>
                  <a:lnTo>
                    <a:pt x="7174" y="6050"/>
                  </a:lnTo>
                  <a:lnTo>
                    <a:pt x="3748" y="4096"/>
                  </a:lnTo>
                  <a:lnTo>
                    <a:pt x="7174" y="2115"/>
                  </a:lnTo>
                  <a:lnTo>
                    <a:pt x="7093" y="1955"/>
                  </a:lnTo>
                  <a:lnTo>
                    <a:pt x="3667" y="3935"/>
                  </a:lnTo>
                  <a:lnTo>
                    <a:pt x="3667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71" name="Google Shape;3271;p137"/>
            <p:cNvSpPr/>
            <p:nvPr/>
          </p:nvSpPr>
          <p:spPr>
            <a:xfrm>
              <a:off x="2518586" y="1919388"/>
              <a:ext cx="287659" cy="293033"/>
            </a:xfrm>
            <a:custGeom>
              <a:rect b="b" l="l" r="r" t="t"/>
              <a:pathLst>
                <a:path extrusionOk="0" h="7308" w="7174">
                  <a:moveTo>
                    <a:pt x="3507" y="0"/>
                  </a:moveTo>
                  <a:lnTo>
                    <a:pt x="3507" y="3961"/>
                  </a:lnTo>
                  <a:lnTo>
                    <a:pt x="81" y="1981"/>
                  </a:lnTo>
                  <a:lnTo>
                    <a:pt x="0" y="2141"/>
                  </a:lnTo>
                  <a:lnTo>
                    <a:pt x="3426" y="4095"/>
                  </a:lnTo>
                  <a:lnTo>
                    <a:pt x="1767" y="5059"/>
                  </a:lnTo>
                  <a:cubicBezTo>
                    <a:pt x="1821" y="5086"/>
                    <a:pt x="1847" y="5139"/>
                    <a:pt x="1874" y="5193"/>
                  </a:cubicBezTo>
                  <a:lnTo>
                    <a:pt x="3507" y="4256"/>
                  </a:lnTo>
                  <a:lnTo>
                    <a:pt x="3507" y="7120"/>
                  </a:lnTo>
                  <a:cubicBezTo>
                    <a:pt x="3560" y="7200"/>
                    <a:pt x="3614" y="7254"/>
                    <a:pt x="3667" y="7307"/>
                  </a:cubicBezTo>
                  <a:lnTo>
                    <a:pt x="3667" y="4256"/>
                  </a:lnTo>
                  <a:lnTo>
                    <a:pt x="7093" y="6236"/>
                  </a:lnTo>
                  <a:lnTo>
                    <a:pt x="7174" y="6076"/>
                  </a:lnTo>
                  <a:lnTo>
                    <a:pt x="3748" y="4095"/>
                  </a:lnTo>
                  <a:lnTo>
                    <a:pt x="7174" y="2141"/>
                  </a:lnTo>
                  <a:lnTo>
                    <a:pt x="7093" y="1981"/>
                  </a:lnTo>
                  <a:lnTo>
                    <a:pt x="3667" y="3961"/>
                  </a:lnTo>
                  <a:lnTo>
                    <a:pt x="3667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72" name="Google Shape;3272;p137"/>
            <p:cNvSpPr/>
            <p:nvPr/>
          </p:nvSpPr>
          <p:spPr>
            <a:xfrm>
              <a:off x="2899597" y="1919388"/>
              <a:ext cx="287659" cy="328439"/>
            </a:xfrm>
            <a:custGeom>
              <a:rect b="b" l="l" r="r" t="t"/>
              <a:pathLst>
                <a:path extrusionOk="0" h="8191" w="7174">
                  <a:moveTo>
                    <a:pt x="3507" y="0"/>
                  </a:moveTo>
                  <a:lnTo>
                    <a:pt x="3507" y="3961"/>
                  </a:lnTo>
                  <a:lnTo>
                    <a:pt x="81" y="1981"/>
                  </a:lnTo>
                  <a:lnTo>
                    <a:pt x="0" y="2141"/>
                  </a:lnTo>
                  <a:lnTo>
                    <a:pt x="3426" y="4095"/>
                  </a:lnTo>
                  <a:lnTo>
                    <a:pt x="0" y="6076"/>
                  </a:lnTo>
                  <a:lnTo>
                    <a:pt x="81" y="6236"/>
                  </a:lnTo>
                  <a:lnTo>
                    <a:pt x="3507" y="4256"/>
                  </a:lnTo>
                  <a:lnTo>
                    <a:pt x="3507" y="8190"/>
                  </a:lnTo>
                  <a:lnTo>
                    <a:pt x="3667" y="8190"/>
                  </a:lnTo>
                  <a:lnTo>
                    <a:pt x="3667" y="4256"/>
                  </a:lnTo>
                  <a:lnTo>
                    <a:pt x="7093" y="6236"/>
                  </a:lnTo>
                  <a:lnTo>
                    <a:pt x="7173" y="6076"/>
                  </a:lnTo>
                  <a:lnTo>
                    <a:pt x="3774" y="4095"/>
                  </a:lnTo>
                  <a:lnTo>
                    <a:pt x="7173" y="2141"/>
                  </a:lnTo>
                  <a:lnTo>
                    <a:pt x="7093" y="1981"/>
                  </a:lnTo>
                  <a:lnTo>
                    <a:pt x="3667" y="3961"/>
                  </a:lnTo>
                  <a:lnTo>
                    <a:pt x="3667" y="3961"/>
                  </a:lnTo>
                  <a:lnTo>
                    <a:pt x="369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73" name="Google Shape;3273;p137"/>
            <p:cNvSpPr/>
            <p:nvPr/>
          </p:nvSpPr>
          <p:spPr>
            <a:xfrm>
              <a:off x="3280608" y="1919388"/>
              <a:ext cx="288742" cy="328439"/>
            </a:xfrm>
            <a:custGeom>
              <a:rect b="b" l="l" r="r" t="t"/>
              <a:pathLst>
                <a:path extrusionOk="0" h="8191" w="7201">
                  <a:moveTo>
                    <a:pt x="3506" y="0"/>
                  </a:moveTo>
                  <a:lnTo>
                    <a:pt x="3506" y="3961"/>
                  </a:lnTo>
                  <a:lnTo>
                    <a:pt x="107" y="1981"/>
                  </a:lnTo>
                  <a:lnTo>
                    <a:pt x="0" y="2115"/>
                  </a:lnTo>
                  <a:lnTo>
                    <a:pt x="3426" y="4095"/>
                  </a:lnTo>
                  <a:lnTo>
                    <a:pt x="0" y="6076"/>
                  </a:lnTo>
                  <a:lnTo>
                    <a:pt x="107" y="6236"/>
                  </a:lnTo>
                  <a:lnTo>
                    <a:pt x="3506" y="4256"/>
                  </a:lnTo>
                  <a:lnTo>
                    <a:pt x="3506" y="8190"/>
                  </a:lnTo>
                  <a:lnTo>
                    <a:pt x="3694" y="8190"/>
                  </a:lnTo>
                  <a:lnTo>
                    <a:pt x="3694" y="4256"/>
                  </a:lnTo>
                  <a:lnTo>
                    <a:pt x="7093" y="6236"/>
                  </a:lnTo>
                  <a:lnTo>
                    <a:pt x="7200" y="6076"/>
                  </a:lnTo>
                  <a:lnTo>
                    <a:pt x="3774" y="4095"/>
                  </a:lnTo>
                  <a:lnTo>
                    <a:pt x="7200" y="2115"/>
                  </a:lnTo>
                  <a:lnTo>
                    <a:pt x="7120" y="1981"/>
                  </a:lnTo>
                  <a:lnTo>
                    <a:pt x="3694" y="3961"/>
                  </a:lnTo>
                  <a:lnTo>
                    <a:pt x="369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74" name="Google Shape;3274;p137"/>
            <p:cNvSpPr/>
            <p:nvPr/>
          </p:nvSpPr>
          <p:spPr>
            <a:xfrm>
              <a:off x="3662662" y="1919388"/>
              <a:ext cx="287659" cy="328439"/>
            </a:xfrm>
            <a:custGeom>
              <a:rect b="b" l="l" r="r" t="t"/>
              <a:pathLst>
                <a:path extrusionOk="0" h="8191" w="7174">
                  <a:moveTo>
                    <a:pt x="3507" y="0"/>
                  </a:moveTo>
                  <a:lnTo>
                    <a:pt x="3507" y="3961"/>
                  </a:lnTo>
                  <a:lnTo>
                    <a:pt x="81" y="1981"/>
                  </a:lnTo>
                  <a:lnTo>
                    <a:pt x="1" y="2115"/>
                  </a:lnTo>
                  <a:lnTo>
                    <a:pt x="3400" y="4095"/>
                  </a:lnTo>
                  <a:lnTo>
                    <a:pt x="1" y="6076"/>
                  </a:lnTo>
                  <a:lnTo>
                    <a:pt x="81" y="6210"/>
                  </a:lnTo>
                  <a:lnTo>
                    <a:pt x="3507" y="4256"/>
                  </a:lnTo>
                  <a:lnTo>
                    <a:pt x="3507" y="8190"/>
                  </a:lnTo>
                  <a:lnTo>
                    <a:pt x="3668" y="8190"/>
                  </a:lnTo>
                  <a:lnTo>
                    <a:pt x="3668" y="4256"/>
                  </a:lnTo>
                  <a:lnTo>
                    <a:pt x="7094" y="6210"/>
                  </a:lnTo>
                  <a:lnTo>
                    <a:pt x="7174" y="6076"/>
                  </a:lnTo>
                  <a:lnTo>
                    <a:pt x="3748" y="4095"/>
                  </a:lnTo>
                  <a:lnTo>
                    <a:pt x="7174" y="2115"/>
                  </a:lnTo>
                  <a:lnTo>
                    <a:pt x="7094" y="1981"/>
                  </a:lnTo>
                  <a:lnTo>
                    <a:pt x="3668" y="3961"/>
                  </a:lnTo>
                  <a:lnTo>
                    <a:pt x="3668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75" name="Google Shape;3275;p137"/>
            <p:cNvSpPr/>
            <p:nvPr/>
          </p:nvSpPr>
          <p:spPr>
            <a:xfrm>
              <a:off x="4043673" y="1998782"/>
              <a:ext cx="78391" cy="49400"/>
            </a:xfrm>
            <a:custGeom>
              <a:rect b="b" l="l" r="r" t="t"/>
              <a:pathLst>
                <a:path extrusionOk="0" h="1232" w="1955">
                  <a:moveTo>
                    <a:pt x="81" y="1"/>
                  </a:moveTo>
                  <a:lnTo>
                    <a:pt x="0" y="135"/>
                  </a:lnTo>
                  <a:lnTo>
                    <a:pt x="1874" y="1232"/>
                  </a:lnTo>
                  <a:cubicBezTo>
                    <a:pt x="1901" y="1178"/>
                    <a:pt x="1928" y="1125"/>
                    <a:pt x="1954" y="1071"/>
                  </a:cubicBezTo>
                  <a:lnTo>
                    <a:pt x="8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76" name="Google Shape;3276;p137"/>
            <p:cNvSpPr/>
            <p:nvPr/>
          </p:nvSpPr>
          <p:spPr>
            <a:xfrm>
              <a:off x="2884560" y="2317561"/>
              <a:ext cx="114879" cy="68727"/>
            </a:xfrm>
            <a:custGeom>
              <a:rect b="b" l="l" r="r" t="t"/>
              <a:pathLst>
                <a:path extrusionOk="0" h="1714" w="2865">
                  <a:moveTo>
                    <a:pt x="2784" y="0"/>
                  </a:moveTo>
                  <a:lnTo>
                    <a:pt x="1" y="1606"/>
                  </a:lnTo>
                  <a:cubicBezTo>
                    <a:pt x="54" y="1660"/>
                    <a:pt x="108" y="1686"/>
                    <a:pt x="161" y="1713"/>
                  </a:cubicBezTo>
                  <a:lnTo>
                    <a:pt x="2864" y="161"/>
                  </a:lnTo>
                  <a:lnTo>
                    <a:pt x="278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77" name="Google Shape;3277;p137"/>
            <p:cNvSpPr/>
            <p:nvPr/>
          </p:nvSpPr>
          <p:spPr>
            <a:xfrm>
              <a:off x="2852362" y="2238127"/>
              <a:ext cx="6496" cy="129916"/>
            </a:xfrm>
            <a:custGeom>
              <a:rect b="b" l="l" r="r" t="t"/>
              <a:pathLst>
                <a:path extrusionOk="0" h="3240" w="162">
                  <a:moveTo>
                    <a:pt x="1" y="0"/>
                  </a:moveTo>
                  <a:lnTo>
                    <a:pt x="1" y="3132"/>
                  </a:lnTo>
                  <a:cubicBezTo>
                    <a:pt x="54" y="3159"/>
                    <a:pt x="108" y="3212"/>
                    <a:pt x="161" y="3239"/>
                  </a:cubicBezTo>
                  <a:lnTo>
                    <a:pt x="16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78" name="Google Shape;3278;p137"/>
            <p:cNvSpPr/>
            <p:nvPr/>
          </p:nvSpPr>
          <p:spPr>
            <a:xfrm>
              <a:off x="3092789" y="2238127"/>
              <a:ext cx="288742" cy="255461"/>
            </a:xfrm>
            <a:custGeom>
              <a:rect b="b" l="l" r="r" t="t"/>
              <a:pathLst>
                <a:path extrusionOk="0" h="6371" w="7201">
                  <a:moveTo>
                    <a:pt x="3506" y="0"/>
                  </a:moveTo>
                  <a:lnTo>
                    <a:pt x="3506" y="3962"/>
                  </a:lnTo>
                  <a:lnTo>
                    <a:pt x="80" y="1981"/>
                  </a:lnTo>
                  <a:lnTo>
                    <a:pt x="0" y="2142"/>
                  </a:lnTo>
                  <a:lnTo>
                    <a:pt x="3426" y="4096"/>
                  </a:lnTo>
                  <a:lnTo>
                    <a:pt x="455" y="5835"/>
                  </a:lnTo>
                  <a:cubicBezTo>
                    <a:pt x="535" y="5835"/>
                    <a:pt x="616" y="5862"/>
                    <a:pt x="696" y="5889"/>
                  </a:cubicBezTo>
                  <a:lnTo>
                    <a:pt x="3506" y="4256"/>
                  </a:lnTo>
                  <a:lnTo>
                    <a:pt x="3506" y="6371"/>
                  </a:lnTo>
                  <a:lnTo>
                    <a:pt x="3694" y="6371"/>
                  </a:lnTo>
                  <a:lnTo>
                    <a:pt x="3694" y="4256"/>
                  </a:lnTo>
                  <a:lnTo>
                    <a:pt x="7093" y="6237"/>
                  </a:lnTo>
                  <a:lnTo>
                    <a:pt x="7200" y="6076"/>
                  </a:lnTo>
                  <a:lnTo>
                    <a:pt x="3774" y="4096"/>
                  </a:lnTo>
                  <a:lnTo>
                    <a:pt x="7200" y="2142"/>
                  </a:lnTo>
                  <a:lnTo>
                    <a:pt x="7093" y="1981"/>
                  </a:lnTo>
                  <a:lnTo>
                    <a:pt x="3694" y="3962"/>
                  </a:lnTo>
                  <a:lnTo>
                    <a:pt x="369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79" name="Google Shape;3279;p137"/>
            <p:cNvSpPr/>
            <p:nvPr/>
          </p:nvSpPr>
          <p:spPr>
            <a:xfrm>
              <a:off x="3474843" y="2238127"/>
              <a:ext cx="287659" cy="247963"/>
            </a:xfrm>
            <a:custGeom>
              <a:rect b="b" l="l" r="r" t="t"/>
              <a:pathLst>
                <a:path extrusionOk="0" h="6184" w="7174">
                  <a:moveTo>
                    <a:pt x="3507" y="0"/>
                  </a:moveTo>
                  <a:lnTo>
                    <a:pt x="3480" y="3962"/>
                  </a:lnTo>
                  <a:lnTo>
                    <a:pt x="81" y="1981"/>
                  </a:lnTo>
                  <a:lnTo>
                    <a:pt x="1" y="2142"/>
                  </a:lnTo>
                  <a:lnTo>
                    <a:pt x="3400" y="4096"/>
                  </a:lnTo>
                  <a:lnTo>
                    <a:pt x="1" y="6076"/>
                  </a:lnTo>
                  <a:lnTo>
                    <a:pt x="54" y="6183"/>
                  </a:lnTo>
                  <a:lnTo>
                    <a:pt x="161" y="6183"/>
                  </a:lnTo>
                  <a:lnTo>
                    <a:pt x="3480" y="4256"/>
                  </a:lnTo>
                  <a:lnTo>
                    <a:pt x="3480" y="5354"/>
                  </a:lnTo>
                  <a:cubicBezTo>
                    <a:pt x="3560" y="5327"/>
                    <a:pt x="3614" y="5327"/>
                    <a:pt x="3668" y="5300"/>
                  </a:cubicBezTo>
                  <a:lnTo>
                    <a:pt x="3668" y="4256"/>
                  </a:lnTo>
                  <a:lnTo>
                    <a:pt x="4765" y="4899"/>
                  </a:lnTo>
                  <a:cubicBezTo>
                    <a:pt x="4845" y="4872"/>
                    <a:pt x="4899" y="4845"/>
                    <a:pt x="4979" y="4818"/>
                  </a:cubicBezTo>
                  <a:lnTo>
                    <a:pt x="3748" y="4096"/>
                  </a:lnTo>
                  <a:lnTo>
                    <a:pt x="7174" y="2142"/>
                  </a:lnTo>
                  <a:lnTo>
                    <a:pt x="7094" y="1981"/>
                  </a:lnTo>
                  <a:lnTo>
                    <a:pt x="3668" y="3962"/>
                  </a:lnTo>
                  <a:lnTo>
                    <a:pt x="3668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80" name="Google Shape;3280;p137"/>
            <p:cNvSpPr/>
            <p:nvPr/>
          </p:nvSpPr>
          <p:spPr>
            <a:xfrm>
              <a:off x="3855854" y="2317561"/>
              <a:ext cx="12911" cy="9704"/>
            </a:xfrm>
            <a:custGeom>
              <a:rect b="b" l="l" r="r" t="t"/>
              <a:pathLst>
                <a:path extrusionOk="0" h="242" w="322">
                  <a:moveTo>
                    <a:pt x="81" y="0"/>
                  </a:moveTo>
                  <a:lnTo>
                    <a:pt x="0" y="134"/>
                  </a:lnTo>
                  <a:lnTo>
                    <a:pt x="161" y="241"/>
                  </a:lnTo>
                  <a:cubicBezTo>
                    <a:pt x="215" y="214"/>
                    <a:pt x="268" y="161"/>
                    <a:pt x="322" y="134"/>
                  </a:cubicBezTo>
                  <a:lnTo>
                    <a:pt x="8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 9">
  <p:cSld name="CUSTOM_49">
    <p:spTree>
      <p:nvGrpSpPr>
        <p:cNvPr id="3281" name="Shape 32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2" name="Google Shape;3282;p138"/>
          <p:cNvSpPr txBox="1"/>
          <p:nvPr>
            <p:ph type="title"/>
          </p:nvPr>
        </p:nvSpPr>
        <p:spPr>
          <a:xfrm>
            <a:off x="713250" y="523025"/>
            <a:ext cx="7717500" cy="541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>
                <a:solidFill>
                  <a:schemeClr val="accen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283" name="Google Shape;3283;p138"/>
          <p:cNvSpPr/>
          <p:nvPr/>
        </p:nvSpPr>
        <p:spPr>
          <a:xfrm>
            <a:off x="-419100" y="416338"/>
            <a:ext cx="2264661" cy="1997587"/>
          </a:xfrm>
          <a:custGeom>
            <a:rect b="b" l="l" r="r" t="t"/>
            <a:pathLst>
              <a:path extrusionOk="0" h="12066" w="13679">
                <a:moveTo>
                  <a:pt x="7541" y="1"/>
                </a:moveTo>
                <a:cubicBezTo>
                  <a:pt x="7109" y="1"/>
                  <a:pt x="6648" y="24"/>
                  <a:pt x="6157" y="68"/>
                </a:cubicBezTo>
                <a:cubicBezTo>
                  <a:pt x="1981" y="443"/>
                  <a:pt x="28" y="3173"/>
                  <a:pt x="1" y="6385"/>
                </a:cubicBezTo>
                <a:cubicBezTo>
                  <a:pt x="598" y="10109"/>
                  <a:pt x="2003" y="12066"/>
                  <a:pt x="5300" y="12066"/>
                </a:cubicBezTo>
                <a:cubicBezTo>
                  <a:pt x="5700" y="12066"/>
                  <a:pt x="6128" y="12037"/>
                  <a:pt x="6585" y="11979"/>
                </a:cubicBezTo>
                <a:cubicBezTo>
                  <a:pt x="10680" y="11470"/>
                  <a:pt x="13678" y="9516"/>
                  <a:pt x="12822" y="4297"/>
                </a:cubicBezTo>
                <a:cubicBezTo>
                  <a:pt x="12326" y="1256"/>
                  <a:pt x="10731" y="1"/>
                  <a:pt x="7541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84" name="Google Shape;3284;p138"/>
          <p:cNvSpPr/>
          <p:nvPr/>
        </p:nvSpPr>
        <p:spPr>
          <a:xfrm rot="4132171">
            <a:off x="6908594" y="2764384"/>
            <a:ext cx="3403944" cy="3389830"/>
          </a:xfrm>
          <a:custGeom>
            <a:rect b="b" l="l" r="r" t="t"/>
            <a:pathLst>
              <a:path extrusionOk="0" h="48035" w="48235">
                <a:moveTo>
                  <a:pt x="3770" y="17379"/>
                </a:moveTo>
                <a:cubicBezTo>
                  <a:pt x="7573" y="20948"/>
                  <a:pt x="10108" y="20948"/>
                  <a:pt x="20515" y="21349"/>
                </a:cubicBezTo>
                <a:cubicBezTo>
                  <a:pt x="30956" y="21782"/>
                  <a:pt x="19314" y="35525"/>
                  <a:pt x="27520" y="41797"/>
                </a:cubicBezTo>
                <a:cubicBezTo>
                  <a:pt x="35726" y="48034"/>
                  <a:pt x="48235" y="37827"/>
                  <a:pt x="48235" y="26986"/>
                </a:cubicBezTo>
                <a:cubicBezTo>
                  <a:pt x="48235" y="16145"/>
                  <a:pt x="35026" y="0"/>
                  <a:pt x="18080" y="867"/>
                </a:cubicBezTo>
                <a:cubicBezTo>
                  <a:pt x="1135" y="1768"/>
                  <a:pt x="1" y="13843"/>
                  <a:pt x="3770" y="17379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 10">
  <p:cSld name="CUSTOM_50">
    <p:spTree>
      <p:nvGrpSpPr>
        <p:cNvPr id="3285" name="Shape 3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6" name="Google Shape;3286;p139"/>
          <p:cNvSpPr/>
          <p:nvPr/>
        </p:nvSpPr>
        <p:spPr>
          <a:xfrm rot="5400000">
            <a:off x="-2348450" y="757133"/>
            <a:ext cx="4913539" cy="3022943"/>
          </a:xfrm>
          <a:custGeom>
            <a:rect b="b" l="l" r="r" t="t"/>
            <a:pathLst>
              <a:path extrusionOk="0" h="36694" w="59643">
                <a:moveTo>
                  <a:pt x="6271" y="15779"/>
                </a:moveTo>
                <a:cubicBezTo>
                  <a:pt x="9374" y="14178"/>
                  <a:pt x="17513" y="18347"/>
                  <a:pt x="23150" y="11676"/>
                </a:cubicBezTo>
                <a:cubicBezTo>
                  <a:pt x="28787" y="5004"/>
                  <a:pt x="30455" y="1"/>
                  <a:pt x="37327" y="2302"/>
                </a:cubicBezTo>
                <a:cubicBezTo>
                  <a:pt x="44198" y="4571"/>
                  <a:pt x="43064" y="13410"/>
                  <a:pt x="47601" y="15779"/>
                </a:cubicBezTo>
                <a:cubicBezTo>
                  <a:pt x="52104" y="18147"/>
                  <a:pt x="59643" y="31690"/>
                  <a:pt x="43364" y="34192"/>
                </a:cubicBezTo>
                <a:cubicBezTo>
                  <a:pt x="27120" y="36694"/>
                  <a:pt x="10441" y="33158"/>
                  <a:pt x="5204" y="27520"/>
                </a:cubicBezTo>
                <a:cubicBezTo>
                  <a:pt x="0" y="21883"/>
                  <a:pt x="3136" y="17380"/>
                  <a:pt x="6271" y="15779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87" name="Google Shape;3287;p139"/>
          <p:cNvSpPr txBox="1"/>
          <p:nvPr>
            <p:ph type="title"/>
          </p:nvPr>
        </p:nvSpPr>
        <p:spPr>
          <a:xfrm>
            <a:off x="713250" y="523025"/>
            <a:ext cx="7717500" cy="541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>
                <a:solidFill>
                  <a:schemeClr val="accen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</p:spTree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 11">
  <p:cSld name="CUSTOM_51">
    <p:spTree>
      <p:nvGrpSpPr>
        <p:cNvPr id="3288" name="Shape 3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9" name="Google Shape;3289;p140"/>
          <p:cNvSpPr/>
          <p:nvPr/>
        </p:nvSpPr>
        <p:spPr>
          <a:xfrm rot="5400000">
            <a:off x="-1338897" y="1434934"/>
            <a:ext cx="4906632" cy="3196913"/>
          </a:xfrm>
          <a:custGeom>
            <a:rect b="b" l="l" r="r" t="t"/>
            <a:pathLst>
              <a:path extrusionOk="0" h="136664" w="142469">
                <a:moveTo>
                  <a:pt x="97052" y="0"/>
                </a:moveTo>
                <a:cubicBezTo>
                  <a:pt x="94985" y="0"/>
                  <a:pt x="92658" y="685"/>
                  <a:pt x="89955" y="2065"/>
                </a:cubicBezTo>
                <a:cubicBezTo>
                  <a:pt x="76197" y="9104"/>
                  <a:pt x="81149" y="14564"/>
                  <a:pt x="82755" y="40634"/>
                </a:cubicBezTo>
                <a:cubicBezTo>
                  <a:pt x="85458" y="83646"/>
                  <a:pt x="12896" y="58112"/>
                  <a:pt x="4519" y="103881"/>
                </a:cubicBezTo>
                <a:cubicBezTo>
                  <a:pt x="0" y="128495"/>
                  <a:pt x="10558" y="136664"/>
                  <a:pt x="39417" y="136664"/>
                </a:cubicBezTo>
                <a:cubicBezTo>
                  <a:pt x="47997" y="136664"/>
                  <a:pt x="58195" y="135942"/>
                  <a:pt x="70095" y="134715"/>
                </a:cubicBezTo>
                <a:cubicBezTo>
                  <a:pt x="122047" y="129389"/>
                  <a:pt x="142469" y="101392"/>
                  <a:pt x="125767" y="56907"/>
                </a:cubicBezTo>
                <a:cubicBezTo>
                  <a:pt x="111706" y="19432"/>
                  <a:pt x="108060" y="0"/>
                  <a:pt x="97052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90" name="Google Shape;3290;p140"/>
          <p:cNvSpPr/>
          <p:nvPr/>
        </p:nvSpPr>
        <p:spPr>
          <a:xfrm>
            <a:off x="8115850" y="2244788"/>
            <a:ext cx="2264661" cy="1997587"/>
          </a:xfrm>
          <a:custGeom>
            <a:rect b="b" l="l" r="r" t="t"/>
            <a:pathLst>
              <a:path extrusionOk="0" h="12066" w="13679">
                <a:moveTo>
                  <a:pt x="7541" y="1"/>
                </a:moveTo>
                <a:cubicBezTo>
                  <a:pt x="7109" y="1"/>
                  <a:pt x="6648" y="24"/>
                  <a:pt x="6157" y="68"/>
                </a:cubicBezTo>
                <a:cubicBezTo>
                  <a:pt x="1981" y="443"/>
                  <a:pt x="28" y="3173"/>
                  <a:pt x="1" y="6385"/>
                </a:cubicBezTo>
                <a:cubicBezTo>
                  <a:pt x="598" y="10109"/>
                  <a:pt x="2003" y="12066"/>
                  <a:pt x="5300" y="12066"/>
                </a:cubicBezTo>
                <a:cubicBezTo>
                  <a:pt x="5700" y="12066"/>
                  <a:pt x="6128" y="12037"/>
                  <a:pt x="6585" y="11979"/>
                </a:cubicBezTo>
                <a:cubicBezTo>
                  <a:pt x="10680" y="11470"/>
                  <a:pt x="13678" y="9516"/>
                  <a:pt x="12822" y="4297"/>
                </a:cubicBezTo>
                <a:cubicBezTo>
                  <a:pt x="12326" y="1256"/>
                  <a:pt x="10731" y="1"/>
                  <a:pt x="7541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91" name="Google Shape;3291;p140"/>
          <p:cNvSpPr txBox="1"/>
          <p:nvPr>
            <p:ph type="title"/>
          </p:nvPr>
        </p:nvSpPr>
        <p:spPr>
          <a:xfrm>
            <a:off x="713250" y="523025"/>
            <a:ext cx="7717500" cy="541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>
                <a:solidFill>
                  <a:schemeClr val="accen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</p:spTree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 12">
  <p:cSld name="CUSTOM_52">
    <p:spTree>
      <p:nvGrpSpPr>
        <p:cNvPr id="3292" name="Shape 32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3" name="Google Shape;3293;p141"/>
          <p:cNvSpPr txBox="1"/>
          <p:nvPr>
            <p:ph type="title"/>
          </p:nvPr>
        </p:nvSpPr>
        <p:spPr>
          <a:xfrm>
            <a:off x="713250" y="523025"/>
            <a:ext cx="7717500" cy="541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>
                <a:solidFill>
                  <a:schemeClr val="accen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294" name="Google Shape;3294;p141"/>
          <p:cNvSpPr/>
          <p:nvPr/>
        </p:nvSpPr>
        <p:spPr>
          <a:xfrm rot="3000392">
            <a:off x="-2523829" y="1793396"/>
            <a:ext cx="4913563" cy="3022958"/>
          </a:xfrm>
          <a:custGeom>
            <a:rect b="b" l="l" r="r" t="t"/>
            <a:pathLst>
              <a:path extrusionOk="0" h="36694" w="59643">
                <a:moveTo>
                  <a:pt x="6271" y="15779"/>
                </a:moveTo>
                <a:cubicBezTo>
                  <a:pt x="9374" y="14178"/>
                  <a:pt x="17513" y="18347"/>
                  <a:pt x="23150" y="11676"/>
                </a:cubicBezTo>
                <a:cubicBezTo>
                  <a:pt x="28787" y="5004"/>
                  <a:pt x="30455" y="1"/>
                  <a:pt x="37327" y="2302"/>
                </a:cubicBezTo>
                <a:cubicBezTo>
                  <a:pt x="44198" y="4571"/>
                  <a:pt x="43064" y="13410"/>
                  <a:pt x="47601" y="15779"/>
                </a:cubicBezTo>
                <a:cubicBezTo>
                  <a:pt x="52104" y="18147"/>
                  <a:pt x="59643" y="31690"/>
                  <a:pt x="43364" y="34192"/>
                </a:cubicBezTo>
                <a:cubicBezTo>
                  <a:pt x="27120" y="36694"/>
                  <a:pt x="10441" y="33158"/>
                  <a:pt x="5204" y="27520"/>
                </a:cubicBezTo>
                <a:cubicBezTo>
                  <a:pt x="0" y="21883"/>
                  <a:pt x="3136" y="17380"/>
                  <a:pt x="6271" y="15779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 13 ">
  <p:cSld name="CUSTOM_53">
    <p:spTree>
      <p:nvGrpSpPr>
        <p:cNvPr id="3295" name="Shape 32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6" name="Google Shape;3296;p142"/>
          <p:cNvSpPr/>
          <p:nvPr/>
        </p:nvSpPr>
        <p:spPr>
          <a:xfrm rot="3000392">
            <a:off x="-2511879" y="337446"/>
            <a:ext cx="4913563" cy="3022958"/>
          </a:xfrm>
          <a:custGeom>
            <a:rect b="b" l="l" r="r" t="t"/>
            <a:pathLst>
              <a:path extrusionOk="0" h="36694" w="59643">
                <a:moveTo>
                  <a:pt x="6271" y="15779"/>
                </a:moveTo>
                <a:cubicBezTo>
                  <a:pt x="9374" y="14178"/>
                  <a:pt x="17513" y="18347"/>
                  <a:pt x="23150" y="11676"/>
                </a:cubicBezTo>
                <a:cubicBezTo>
                  <a:pt x="28787" y="5004"/>
                  <a:pt x="30455" y="1"/>
                  <a:pt x="37327" y="2302"/>
                </a:cubicBezTo>
                <a:cubicBezTo>
                  <a:pt x="44198" y="4571"/>
                  <a:pt x="43064" y="13410"/>
                  <a:pt x="47601" y="15779"/>
                </a:cubicBezTo>
                <a:cubicBezTo>
                  <a:pt x="52104" y="18147"/>
                  <a:pt x="59643" y="31690"/>
                  <a:pt x="43364" y="34192"/>
                </a:cubicBezTo>
                <a:cubicBezTo>
                  <a:pt x="27120" y="36694"/>
                  <a:pt x="10441" y="33158"/>
                  <a:pt x="5204" y="27520"/>
                </a:cubicBezTo>
                <a:cubicBezTo>
                  <a:pt x="0" y="21883"/>
                  <a:pt x="3136" y="17380"/>
                  <a:pt x="6271" y="15779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97" name="Google Shape;3297;p142"/>
          <p:cNvSpPr/>
          <p:nvPr/>
        </p:nvSpPr>
        <p:spPr>
          <a:xfrm rot="4132171">
            <a:off x="6908594" y="2764384"/>
            <a:ext cx="3403944" cy="3389830"/>
          </a:xfrm>
          <a:custGeom>
            <a:rect b="b" l="l" r="r" t="t"/>
            <a:pathLst>
              <a:path extrusionOk="0" h="48035" w="48235">
                <a:moveTo>
                  <a:pt x="3770" y="17379"/>
                </a:moveTo>
                <a:cubicBezTo>
                  <a:pt x="7573" y="20948"/>
                  <a:pt x="10108" y="20948"/>
                  <a:pt x="20515" y="21349"/>
                </a:cubicBezTo>
                <a:cubicBezTo>
                  <a:pt x="30956" y="21782"/>
                  <a:pt x="19314" y="35525"/>
                  <a:pt x="27520" y="41797"/>
                </a:cubicBezTo>
                <a:cubicBezTo>
                  <a:pt x="35726" y="48034"/>
                  <a:pt x="48235" y="37827"/>
                  <a:pt x="48235" y="26986"/>
                </a:cubicBezTo>
                <a:cubicBezTo>
                  <a:pt x="48235" y="16145"/>
                  <a:pt x="35026" y="0"/>
                  <a:pt x="18080" y="867"/>
                </a:cubicBezTo>
                <a:cubicBezTo>
                  <a:pt x="1135" y="1768"/>
                  <a:pt x="1" y="13843"/>
                  <a:pt x="3770" y="17379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98" name="Google Shape;3298;p142"/>
          <p:cNvSpPr txBox="1"/>
          <p:nvPr>
            <p:ph type="title"/>
          </p:nvPr>
        </p:nvSpPr>
        <p:spPr>
          <a:xfrm>
            <a:off x="713250" y="523025"/>
            <a:ext cx="7717500" cy="541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>
                <a:solidFill>
                  <a:schemeClr val="accen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16"/>
          <p:cNvSpPr/>
          <p:nvPr/>
        </p:nvSpPr>
        <p:spPr>
          <a:xfrm flipH="1" rot="-1762095">
            <a:off x="-645480" y="2383695"/>
            <a:ext cx="2540453" cy="3781447"/>
          </a:xfrm>
          <a:custGeom>
            <a:rect b="b" l="l" r="r" t="t"/>
            <a:pathLst>
              <a:path extrusionOk="0" h="136664" w="142469">
                <a:moveTo>
                  <a:pt x="97052" y="0"/>
                </a:moveTo>
                <a:cubicBezTo>
                  <a:pt x="94985" y="0"/>
                  <a:pt x="92658" y="685"/>
                  <a:pt x="89955" y="2065"/>
                </a:cubicBezTo>
                <a:cubicBezTo>
                  <a:pt x="76197" y="9104"/>
                  <a:pt x="81149" y="14564"/>
                  <a:pt x="82755" y="40634"/>
                </a:cubicBezTo>
                <a:cubicBezTo>
                  <a:pt x="85458" y="83646"/>
                  <a:pt x="12896" y="58112"/>
                  <a:pt x="4519" y="103881"/>
                </a:cubicBezTo>
                <a:cubicBezTo>
                  <a:pt x="0" y="128495"/>
                  <a:pt x="10558" y="136664"/>
                  <a:pt x="39417" y="136664"/>
                </a:cubicBezTo>
                <a:cubicBezTo>
                  <a:pt x="47997" y="136664"/>
                  <a:pt x="58195" y="135942"/>
                  <a:pt x="70095" y="134715"/>
                </a:cubicBezTo>
                <a:cubicBezTo>
                  <a:pt x="122047" y="129389"/>
                  <a:pt x="142469" y="101392"/>
                  <a:pt x="125767" y="56907"/>
                </a:cubicBezTo>
                <a:cubicBezTo>
                  <a:pt x="111706" y="19432"/>
                  <a:pt x="108060" y="0"/>
                  <a:pt x="97052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8" name="Google Shape;138;p16"/>
          <p:cNvSpPr/>
          <p:nvPr/>
        </p:nvSpPr>
        <p:spPr>
          <a:xfrm>
            <a:off x="8139625" y="1901675"/>
            <a:ext cx="1844545" cy="1627040"/>
          </a:xfrm>
          <a:custGeom>
            <a:rect b="b" l="l" r="r" t="t"/>
            <a:pathLst>
              <a:path extrusionOk="0" h="12066" w="13679">
                <a:moveTo>
                  <a:pt x="7541" y="1"/>
                </a:moveTo>
                <a:cubicBezTo>
                  <a:pt x="7109" y="1"/>
                  <a:pt x="6648" y="24"/>
                  <a:pt x="6157" y="68"/>
                </a:cubicBezTo>
                <a:cubicBezTo>
                  <a:pt x="1981" y="443"/>
                  <a:pt x="28" y="3173"/>
                  <a:pt x="1" y="6385"/>
                </a:cubicBezTo>
                <a:cubicBezTo>
                  <a:pt x="598" y="10109"/>
                  <a:pt x="2003" y="12066"/>
                  <a:pt x="5300" y="12066"/>
                </a:cubicBezTo>
                <a:cubicBezTo>
                  <a:pt x="5700" y="12066"/>
                  <a:pt x="6128" y="12037"/>
                  <a:pt x="6585" y="11979"/>
                </a:cubicBezTo>
                <a:cubicBezTo>
                  <a:pt x="10680" y="11470"/>
                  <a:pt x="13678" y="9516"/>
                  <a:pt x="12822" y="4297"/>
                </a:cubicBezTo>
                <a:cubicBezTo>
                  <a:pt x="12326" y="1256"/>
                  <a:pt x="10731" y="1"/>
                  <a:pt x="7541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9" name="Google Shape;139;p16"/>
          <p:cNvSpPr txBox="1"/>
          <p:nvPr>
            <p:ph idx="1" type="body"/>
          </p:nvPr>
        </p:nvSpPr>
        <p:spPr>
          <a:xfrm>
            <a:off x="713250" y="1152475"/>
            <a:ext cx="77175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AutoNum type="arabicPeriod"/>
              <a:defRPr sz="1200"/>
            </a:lvl1pPr>
            <a:lvl2pPr indent="-304800" lvl="1" marL="91440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/>
            </a:lvl2pPr>
            <a:lvl3pPr indent="-304800" lvl="2" marL="137160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/>
            </a:lvl3pPr>
            <a:lvl4pPr indent="-304800" lvl="3" marL="182880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/>
            </a:lvl4pPr>
            <a:lvl5pPr indent="-304800" lvl="4" marL="228600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/>
            </a:lvl5pPr>
            <a:lvl6pPr indent="-304800" lvl="5" marL="274320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/>
            </a:lvl6pPr>
            <a:lvl7pPr indent="-304800" lvl="6" marL="320040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/>
            </a:lvl7pPr>
            <a:lvl8pPr indent="-304800" lvl="7" marL="365760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/>
            </a:lvl8pPr>
            <a:lvl9pPr indent="-304800" lvl="8" marL="411480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/>
            </a:lvl9pPr>
          </a:lstStyle>
          <a:p/>
        </p:txBody>
      </p:sp>
      <p:sp>
        <p:nvSpPr>
          <p:cNvPr id="140" name="Google Shape;140;p16"/>
          <p:cNvSpPr txBox="1"/>
          <p:nvPr>
            <p:ph type="title"/>
          </p:nvPr>
        </p:nvSpPr>
        <p:spPr>
          <a:xfrm>
            <a:off x="713250" y="523025"/>
            <a:ext cx="7717500" cy="541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>
                <a:solidFill>
                  <a:schemeClr val="accen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</p:spTree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 14">
  <p:cSld name="CUSTOM_54">
    <p:spTree>
      <p:nvGrpSpPr>
        <p:cNvPr id="3299" name="Shape 32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0" name="Google Shape;3300;p143"/>
          <p:cNvSpPr/>
          <p:nvPr/>
        </p:nvSpPr>
        <p:spPr>
          <a:xfrm flipH="1" rot="-2075300">
            <a:off x="6536189" y="2792426"/>
            <a:ext cx="4162683" cy="2560996"/>
          </a:xfrm>
          <a:custGeom>
            <a:rect b="b" l="l" r="r" t="t"/>
            <a:pathLst>
              <a:path extrusionOk="0" h="36694" w="59643">
                <a:moveTo>
                  <a:pt x="6271" y="15779"/>
                </a:moveTo>
                <a:cubicBezTo>
                  <a:pt x="9374" y="14178"/>
                  <a:pt x="17513" y="18347"/>
                  <a:pt x="23150" y="11676"/>
                </a:cubicBezTo>
                <a:cubicBezTo>
                  <a:pt x="28787" y="5004"/>
                  <a:pt x="30455" y="1"/>
                  <a:pt x="37327" y="2302"/>
                </a:cubicBezTo>
                <a:cubicBezTo>
                  <a:pt x="44198" y="4571"/>
                  <a:pt x="43064" y="13410"/>
                  <a:pt x="47601" y="15779"/>
                </a:cubicBezTo>
                <a:cubicBezTo>
                  <a:pt x="52104" y="18147"/>
                  <a:pt x="59643" y="31690"/>
                  <a:pt x="43364" y="34192"/>
                </a:cubicBezTo>
                <a:cubicBezTo>
                  <a:pt x="27120" y="36694"/>
                  <a:pt x="10441" y="33158"/>
                  <a:pt x="5204" y="27520"/>
                </a:cubicBezTo>
                <a:cubicBezTo>
                  <a:pt x="0" y="21883"/>
                  <a:pt x="3136" y="17380"/>
                  <a:pt x="6271" y="15779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01" name="Google Shape;3301;p143"/>
          <p:cNvSpPr/>
          <p:nvPr/>
        </p:nvSpPr>
        <p:spPr>
          <a:xfrm rot="672094">
            <a:off x="-2943686" y="-119412"/>
            <a:ext cx="4680680" cy="4251900"/>
          </a:xfrm>
          <a:custGeom>
            <a:rect b="b" l="l" r="r" t="t"/>
            <a:pathLst>
              <a:path extrusionOk="0" h="59210" w="65181">
                <a:moveTo>
                  <a:pt x="23617" y="9808"/>
                </a:moveTo>
                <a:cubicBezTo>
                  <a:pt x="25785" y="15712"/>
                  <a:pt x="27153" y="21883"/>
                  <a:pt x="35092" y="17079"/>
                </a:cubicBezTo>
                <a:cubicBezTo>
                  <a:pt x="42998" y="12309"/>
                  <a:pt x="55740" y="12376"/>
                  <a:pt x="59276" y="17546"/>
                </a:cubicBezTo>
                <a:cubicBezTo>
                  <a:pt x="62812" y="22717"/>
                  <a:pt x="56140" y="30055"/>
                  <a:pt x="55940" y="36393"/>
                </a:cubicBezTo>
                <a:cubicBezTo>
                  <a:pt x="55740" y="42731"/>
                  <a:pt x="65180" y="49603"/>
                  <a:pt x="57741" y="54406"/>
                </a:cubicBezTo>
                <a:cubicBezTo>
                  <a:pt x="50303" y="59210"/>
                  <a:pt x="31556" y="57108"/>
                  <a:pt x="33224" y="47535"/>
                </a:cubicBezTo>
                <a:cubicBezTo>
                  <a:pt x="34892" y="37928"/>
                  <a:pt x="25719" y="35026"/>
                  <a:pt x="17579" y="31256"/>
                </a:cubicBezTo>
                <a:cubicBezTo>
                  <a:pt x="9440" y="27520"/>
                  <a:pt x="0" y="13744"/>
                  <a:pt x="7706" y="6872"/>
                </a:cubicBezTo>
                <a:cubicBezTo>
                  <a:pt x="15411" y="1"/>
                  <a:pt x="21449" y="3870"/>
                  <a:pt x="23617" y="9808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02" name="Google Shape;3302;p143"/>
          <p:cNvSpPr txBox="1"/>
          <p:nvPr>
            <p:ph type="title"/>
          </p:nvPr>
        </p:nvSpPr>
        <p:spPr>
          <a:xfrm>
            <a:off x="713250" y="523025"/>
            <a:ext cx="7717500" cy="541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>
                <a:solidFill>
                  <a:schemeClr val="accen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</p:spTree>
  </p:cSld>
  <p:clrMapOvr>
    <a:masterClrMapping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 1">
  <p:cSld name="CUSTOM_6">
    <p:spTree>
      <p:nvGrpSpPr>
        <p:cNvPr id="3303" name="Shape 33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4" name="Google Shape;3304;p144"/>
          <p:cNvSpPr/>
          <p:nvPr/>
        </p:nvSpPr>
        <p:spPr>
          <a:xfrm rot="-2187687">
            <a:off x="6997415" y="2824325"/>
            <a:ext cx="1938838" cy="3305612"/>
          </a:xfrm>
          <a:custGeom>
            <a:rect b="b" l="l" r="r" t="t"/>
            <a:pathLst>
              <a:path extrusionOk="0" h="32752" w="19210">
                <a:moveTo>
                  <a:pt x="14053" y="490"/>
                </a:moveTo>
                <a:lnTo>
                  <a:pt x="14053" y="490"/>
                </a:lnTo>
                <a:cubicBezTo>
                  <a:pt x="14026" y="597"/>
                  <a:pt x="13999" y="758"/>
                  <a:pt x="13972" y="918"/>
                </a:cubicBezTo>
                <a:cubicBezTo>
                  <a:pt x="13972" y="865"/>
                  <a:pt x="13972" y="838"/>
                  <a:pt x="13946" y="838"/>
                </a:cubicBezTo>
                <a:cubicBezTo>
                  <a:pt x="13972" y="731"/>
                  <a:pt x="14026" y="597"/>
                  <a:pt x="14053" y="490"/>
                </a:cubicBezTo>
                <a:close/>
                <a:moveTo>
                  <a:pt x="13651" y="1560"/>
                </a:moveTo>
                <a:lnTo>
                  <a:pt x="13651" y="1560"/>
                </a:lnTo>
                <a:cubicBezTo>
                  <a:pt x="13276" y="3862"/>
                  <a:pt x="12045" y="5923"/>
                  <a:pt x="11189" y="8038"/>
                </a:cubicBezTo>
                <a:cubicBezTo>
                  <a:pt x="10522" y="9665"/>
                  <a:pt x="10466" y="11531"/>
                  <a:pt x="10493" y="13318"/>
                </a:cubicBezTo>
                <a:lnTo>
                  <a:pt x="10493" y="13318"/>
                </a:lnTo>
                <a:cubicBezTo>
                  <a:pt x="10490" y="13217"/>
                  <a:pt x="10464" y="13118"/>
                  <a:pt x="10439" y="13043"/>
                </a:cubicBezTo>
                <a:cubicBezTo>
                  <a:pt x="10091" y="10634"/>
                  <a:pt x="9904" y="8412"/>
                  <a:pt x="11001" y="6191"/>
                </a:cubicBezTo>
                <a:cubicBezTo>
                  <a:pt x="11724" y="4772"/>
                  <a:pt x="12714" y="3541"/>
                  <a:pt x="13410" y="2123"/>
                </a:cubicBezTo>
                <a:cubicBezTo>
                  <a:pt x="13491" y="1935"/>
                  <a:pt x="13571" y="1748"/>
                  <a:pt x="13651" y="1560"/>
                </a:cubicBezTo>
                <a:close/>
                <a:moveTo>
                  <a:pt x="13972" y="945"/>
                </a:moveTo>
                <a:lnTo>
                  <a:pt x="13972" y="945"/>
                </a:lnTo>
                <a:cubicBezTo>
                  <a:pt x="13972" y="1079"/>
                  <a:pt x="13946" y="1212"/>
                  <a:pt x="13946" y="1346"/>
                </a:cubicBezTo>
                <a:cubicBezTo>
                  <a:pt x="13946" y="2524"/>
                  <a:pt x="13758" y="3702"/>
                  <a:pt x="13517" y="4853"/>
                </a:cubicBezTo>
                <a:cubicBezTo>
                  <a:pt x="12821" y="7877"/>
                  <a:pt x="11376" y="10580"/>
                  <a:pt x="10760" y="13605"/>
                </a:cubicBezTo>
                <a:cubicBezTo>
                  <a:pt x="10787" y="11357"/>
                  <a:pt x="10921" y="9189"/>
                  <a:pt x="11858" y="7074"/>
                </a:cubicBezTo>
                <a:cubicBezTo>
                  <a:pt x="12741" y="5094"/>
                  <a:pt x="13785" y="3140"/>
                  <a:pt x="13972" y="945"/>
                </a:cubicBezTo>
                <a:close/>
                <a:moveTo>
                  <a:pt x="5002" y="14350"/>
                </a:moveTo>
                <a:cubicBezTo>
                  <a:pt x="5585" y="14350"/>
                  <a:pt x="6085" y="14646"/>
                  <a:pt x="6746" y="15104"/>
                </a:cubicBezTo>
                <a:cubicBezTo>
                  <a:pt x="6879" y="15184"/>
                  <a:pt x="7013" y="15264"/>
                  <a:pt x="7147" y="15372"/>
                </a:cubicBezTo>
                <a:cubicBezTo>
                  <a:pt x="6694" y="15252"/>
                  <a:pt x="6232" y="15200"/>
                  <a:pt x="5767" y="15200"/>
                </a:cubicBezTo>
                <a:cubicBezTo>
                  <a:pt x="4364" y="15200"/>
                  <a:pt x="2927" y="15672"/>
                  <a:pt x="1580" y="16174"/>
                </a:cubicBezTo>
                <a:cubicBezTo>
                  <a:pt x="2329" y="15666"/>
                  <a:pt x="3025" y="15077"/>
                  <a:pt x="3855" y="14676"/>
                </a:cubicBezTo>
                <a:cubicBezTo>
                  <a:pt x="4297" y="14450"/>
                  <a:pt x="4663" y="14350"/>
                  <a:pt x="5002" y="14350"/>
                </a:cubicBezTo>
                <a:close/>
                <a:moveTo>
                  <a:pt x="5753" y="15432"/>
                </a:moveTo>
                <a:cubicBezTo>
                  <a:pt x="6514" y="15432"/>
                  <a:pt x="7262" y="15581"/>
                  <a:pt x="7977" y="15960"/>
                </a:cubicBezTo>
                <a:cubicBezTo>
                  <a:pt x="8619" y="16389"/>
                  <a:pt x="9208" y="16870"/>
                  <a:pt x="9743" y="17406"/>
                </a:cubicBezTo>
                <a:cubicBezTo>
                  <a:pt x="8352" y="16737"/>
                  <a:pt x="6906" y="16389"/>
                  <a:pt x="5381" y="16335"/>
                </a:cubicBezTo>
                <a:lnTo>
                  <a:pt x="4765" y="16335"/>
                </a:lnTo>
                <a:cubicBezTo>
                  <a:pt x="3828" y="16335"/>
                  <a:pt x="2918" y="16469"/>
                  <a:pt x="1981" y="16576"/>
                </a:cubicBezTo>
                <a:cubicBezTo>
                  <a:pt x="1633" y="16603"/>
                  <a:pt x="1312" y="16629"/>
                  <a:pt x="964" y="16656"/>
                </a:cubicBezTo>
                <a:cubicBezTo>
                  <a:pt x="2489" y="16094"/>
                  <a:pt x="4149" y="15432"/>
                  <a:pt x="5753" y="15432"/>
                </a:cubicBezTo>
                <a:close/>
                <a:moveTo>
                  <a:pt x="18748" y="11060"/>
                </a:moveTo>
                <a:cubicBezTo>
                  <a:pt x="18737" y="11089"/>
                  <a:pt x="18737" y="11129"/>
                  <a:pt x="18737" y="11169"/>
                </a:cubicBezTo>
                <a:cubicBezTo>
                  <a:pt x="18603" y="11892"/>
                  <a:pt x="18442" y="12588"/>
                  <a:pt x="18282" y="13284"/>
                </a:cubicBezTo>
                <a:cubicBezTo>
                  <a:pt x="17907" y="14729"/>
                  <a:pt x="17291" y="16255"/>
                  <a:pt x="16087" y="17165"/>
                </a:cubicBezTo>
                <a:cubicBezTo>
                  <a:pt x="14963" y="17995"/>
                  <a:pt x="13223" y="18289"/>
                  <a:pt x="12045" y="19119"/>
                </a:cubicBezTo>
                <a:cubicBezTo>
                  <a:pt x="12473" y="18342"/>
                  <a:pt x="12955" y="17700"/>
                  <a:pt x="13785" y="17218"/>
                </a:cubicBezTo>
                <a:cubicBezTo>
                  <a:pt x="14508" y="16790"/>
                  <a:pt x="15257" y="16469"/>
                  <a:pt x="15873" y="15907"/>
                </a:cubicBezTo>
                <a:cubicBezTo>
                  <a:pt x="16542" y="15291"/>
                  <a:pt x="17077" y="14408"/>
                  <a:pt x="17532" y="13659"/>
                </a:cubicBezTo>
                <a:cubicBezTo>
                  <a:pt x="18036" y="12864"/>
                  <a:pt x="18250" y="11859"/>
                  <a:pt x="18748" y="11060"/>
                </a:cubicBezTo>
                <a:close/>
                <a:moveTo>
                  <a:pt x="18549" y="10928"/>
                </a:moveTo>
                <a:lnTo>
                  <a:pt x="18549" y="10928"/>
                </a:lnTo>
                <a:cubicBezTo>
                  <a:pt x="18201" y="11517"/>
                  <a:pt x="18014" y="12213"/>
                  <a:pt x="17693" y="12856"/>
                </a:cubicBezTo>
                <a:cubicBezTo>
                  <a:pt x="17184" y="13899"/>
                  <a:pt x="16488" y="14863"/>
                  <a:pt x="15712" y="15719"/>
                </a:cubicBezTo>
                <a:cubicBezTo>
                  <a:pt x="15016" y="16469"/>
                  <a:pt x="13919" y="16844"/>
                  <a:pt x="13062" y="17379"/>
                </a:cubicBezTo>
                <a:cubicBezTo>
                  <a:pt x="12313" y="17861"/>
                  <a:pt x="11911" y="18798"/>
                  <a:pt x="11510" y="19547"/>
                </a:cubicBezTo>
                <a:cubicBezTo>
                  <a:pt x="11485" y="19571"/>
                  <a:pt x="11461" y="19573"/>
                  <a:pt x="11457" y="19594"/>
                </a:cubicBezTo>
                <a:lnTo>
                  <a:pt x="11457" y="19594"/>
                </a:lnTo>
                <a:cubicBezTo>
                  <a:pt x="11836" y="15557"/>
                  <a:pt x="16249" y="13818"/>
                  <a:pt x="18549" y="10928"/>
                </a:cubicBezTo>
                <a:close/>
                <a:moveTo>
                  <a:pt x="6505" y="16683"/>
                </a:moveTo>
                <a:lnTo>
                  <a:pt x="6505" y="16683"/>
                </a:lnTo>
                <a:cubicBezTo>
                  <a:pt x="7763" y="16844"/>
                  <a:pt x="8994" y="17245"/>
                  <a:pt x="10145" y="17914"/>
                </a:cubicBezTo>
                <a:cubicBezTo>
                  <a:pt x="10573" y="18450"/>
                  <a:pt x="10921" y="19065"/>
                  <a:pt x="11135" y="19788"/>
                </a:cubicBezTo>
                <a:cubicBezTo>
                  <a:pt x="9315" y="19172"/>
                  <a:pt x="8191" y="17432"/>
                  <a:pt x="6505" y="16683"/>
                </a:cubicBezTo>
                <a:close/>
                <a:moveTo>
                  <a:pt x="6772" y="20270"/>
                </a:moveTo>
                <a:cubicBezTo>
                  <a:pt x="7736" y="21581"/>
                  <a:pt x="9342" y="22384"/>
                  <a:pt x="10466" y="23535"/>
                </a:cubicBezTo>
                <a:cubicBezTo>
                  <a:pt x="9074" y="22598"/>
                  <a:pt x="7120" y="22331"/>
                  <a:pt x="6826" y="20350"/>
                </a:cubicBezTo>
                <a:cubicBezTo>
                  <a:pt x="6799" y="20323"/>
                  <a:pt x="6772" y="20296"/>
                  <a:pt x="6746" y="20270"/>
                </a:cubicBezTo>
                <a:close/>
                <a:moveTo>
                  <a:pt x="16221" y="20698"/>
                </a:moveTo>
                <a:cubicBezTo>
                  <a:pt x="15685" y="21635"/>
                  <a:pt x="14267" y="22304"/>
                  <a:pt x="13464" y="22812"/>
                </a:cubicBezTo>
                <a:cubicBezTo>
                  <a:pt x="12955" y="23187"/>
                  <a:pt x="12233" y="23615"/>
                  <a:pt x="11831" y="24177"/>
                </a:cubicBezTo>
                <a:cubicBezTo>
                  <a:pt x="12286" y="22357"/>
                  <a:pt x="14722" y="21768"/>
                  <a:pt x="16221" y="20698"/>
                </a:cubicBezTo>
                <a:close/>
                <a:moveTo>
                  <a:pt x="6692" y="20939"/>
                </a:moveTo>
                <a:cubicBezTo>
                  <a:pt x="7388" y="22893"/>
                  <a:pt x="9957" y="22866"/>
                  <a:pt x="11135" y="24445"/>
                </a:cubicBezTo>
                <a:cubicBezTo>
                  <a:pt x="9395" y="23481"/>
                  <a:pt x="6772" y="23080"/>
                  <a:pt x="6692" y="20939"/>
                </a:cubicBezTo>
                <a:close/>
                <a:moveTo>
                  <a:pt x="16194" y="21126"/>
                </a:moveTo>
                <a:cubicBezTo>
                  <a:pt x="15766" y="22304"/>
                  <a:pt x="14749" y="22919"/>
                  <a:pt x="13571" y="23455"/>
                </a:cubicBezTo>
                <a:cubicBezTo>
                  <a:pt x="12982" y="23722"/>
                  <a:pt x="12393" y="24017"/>
                  <a:pt x="11938" y="24445"/>
                </a:cubicBezTo>
                <a:cubicBezTo>
                  <a:pt x="12447" y="23562"/>
                  <a:pt x="13785" y="22919"/>
                  <a:pt x="14534" y="22411"/>
                </a:cubicBezTo>
                <a:cubicBezTo>
                  <a:pt x="15070" y="22063"/>
                  <a:pt x="15739" y="21661"/>
                  <a:pt x="16194" y="21126"/>
                </a:cubicBezTo>
                <a:close/>
                <a:moveTo>
                  <a:pt x="14048" y="0"/>
                </a:moveTo>
                <a:cubicBezTo>
                  <a:pt x="14002" y="0"/>
                  <a:pt x="13958" y="28"/>
                  <a:pt x="13946" y="88"/>
                </a:cubicBezTo>
                <a:cubicBezTo>
                  <a:pt x="13196" y="2390"/>
                  <a:pt x="11751" y="4183"/>
                  <a:pt x="10680" y="6298"/>
                </a:cubicBezTo>
                <a:cubicBezTo>
                  <a:pt x="9610" y="8466"/>
                  <a:pt x="9877" y="10795"/>
                  <a:pt x="10225" y="13096"/>
                </a:cubicBezTo>
                <a:cubicBezTo>
                  <a:pt x="10305" y="13766"/>
                  <a:pt x="10413" y="14435"/>
                  <a:pt x="10520" y="15104"/>
                </a:cubicBezTo>
                <a:cubicBezTo>
                  <a:pt x="10520" y="15131"/>
                  <a:pt x="10520" y="15157"/>
                  <a:pt x="10520" y="15157"/>
                </a:cubicBezTo>
                <a:cubicBezTo>
                  <a:pt x="10520" y="15184"/>
                  <a:pt x="10520" y="15211"/>
                  <a:pt x="10546" y="15211"/>
                </a:cubicBezTo>
                <a:cubicBezTo>
                  <a:pt x="10734" y="16469"/>
                  <a:pt x="10921" y="17727"/>
                  <a:pt x="11082" y="18985"/>
                </a:cubicBezTo>
                <a:cubicBezTo>
                  <a:pt x="10520" y="17700"/>
                  <a:pt x="9502" y="16737"/>
                  <a:pt x="8352" y="15907"/>
                </a:cubicBezTo>
                <a:cubicBezTo>
                  <a:pt x="8352" y="15880"/>
                  <a:pt x="8352" y="15853"/>
                  <a:pt x="8325" y="15853"/>
                </a:cubicBezTo>
                <a:cubicBezTo>
                  <a:pt x="8298" y="15853"/>
                  <a:pt x="8271" y="15827"/>
                  <a:pt x="8271" y="15827"/>
                </a:cubicBezTo>
                <a:cubicBezTo>
                  <a:pt x="7602" y="15345"/>
                  <a:pt x="6906" y="14890"/>
                  <a:pt x="6237" y="14461"/>
                </a:cubicBezTo>
                <a:cubicBezTo>
                  <a:pt x="5829" y="14193"/>
                  <a:pt x="5417" y="14081"/>
                  <a:pt x="5004" y="14081"/>
                </a:cubicBezTo>
                <a:cubicBezTo>
                  <a:pt x="3280" y="14081"/>
                  <a:pt x="1550" y="16040"/>
                  <a:pt x="81" y="16710"/>
                </a:cubicBezTo>
                <a:cubicBezTo>
                  <a:pt x="27" y="16737"/>
                  <a:pt x="1" y="16790"/>
                  <a:pt x="27" y="16844"/>
                </a:cubicBezTo>
                <a:cubicBezTo>
                  <a:pt x="27" y="16870"/>
                  <a:pt x="54" y="16870"/>
                  <a:pt x="54" y="16870"/>
                </a:cubicBezTo>
                <a:cubicBezTo>
                  <a:pt x="54" y="16870"/>
                  <a:pt x="54" y="16897"/>
                  <a:pt x="81" y="16897"/>
                </a:cubicBezTo>
                <a:cubicBezTo>
                  <a:pt x="81" y="16924"/>
                  <a:pt x="108" y="16924"/>
                  <a:pt x="108" y="16924"/>
                </a:cubicBezTo>
                <a:lnTo>
                  <a:pt x="135" y="16924"/>
                </a:lnTo>
                <a:cubicBezTo>
                  <a:pt x="1580" y="16924"/>
                  <a:pt x="2972" y="16656"/>
                  <a:pt x="4390" y="16576"/>
                </a:cubicBezTo>
                <a:lnTo>
                  <a:pt x="5354" y="16576"/>
                </a:lnTo>
                <a:cubicBezTo>
                  <a:pt x="7736" y="16870"/>
                  <a:pt x="8967" y="19413"/>
                  <a:pt x="11242" y="20082"/>
                </a:cubicBezTo>
                <a:cubicBezTo>
                  <a:pt x="11376" y="21367"/>
                  <a:pt x="11483" y="22679"/>
                  <a:pt x="11483" y="23990"/>
                </a:cubicBezTo>
                <a:cubicBezTo>
                  <a:pt x="11483" y="24124"/>
                  <a:pt x="11483" y="24284"/>
                  <a:pt x="11483" y="24445"/>
                </a:cubicBezTo>
                <a:cubicBezTo>
                  <a:pt x="10413" y="22545"/>
                  <a:pt x="7977" y="21715"/>
                  <a:pt x="6799" y="19895"/>
                </a:cubicBezTo>
                <a:cubicBezTo>
                  <a:pt x="6778" y="19863"/>
                  <a:pt x="6740" y="19848"/>
                  <a:pt x="6701" y="19848"/>
                </a:cubicBezTo>
                <a:cubicBezTo>
                  <a:pt x="6640" y="19848"/>
                  <a:pt x="6574" y="19884"/>
                  <a:pt x="6558" y="19948"/>
                </a:cubicBezTo>
                <a:cubicBezTo>
                  <a:pt x="6237" y="21340"/>
                  <a:pt x="6719" y="22411"/>
                  <a:pt x="7897" y="23241"/>
                </a:cubicBezTo>
                <a:cubicBezTo>
                  <a:pt x="8967" y="23990"/>
                  <a:pt x="10386" y="24177"/>
                  <a:pt x="11456" y="24954"/>
                </a:cubicBezTo>
                <a:cubicBezTo>
                  <a:pt x="11349" y="27523"/>
                  <a:pt x="10734" y="30093"/>
                  <a:pt x="10145" y="32609"/>
                </a:cubicBezTo>
                <a:cubicBezTo>
                  <a:pt x="10112" y="32690"/>
                  <a:pt x="10188" y="32751"/>
                  <a:pt x="10265" y="32751"/>
                </a:cubicBezTo>
                <a:cubicBezTo>
                  <a:pt x="10315" y="32751"/>
                  <a:pt x="10365" y="32725"/>
                  <a:pt x="10386" y="32662"/>
                </a:cubicBezTo>
                <a:cubicBezTo>
                  <a:pt x="10760" y="31003"/>
                  <a:pt x="11108" y="29343"/>
                  <a:pt x="11430" y="27684"/>
                </a:cubicBezTo>
                <a:cubicBezTo>
                  <a:pt x="11563" y="26854"/>
                  <a:pt x="11670" y="26024"/>
                  <a:pt x="11697" y="25194"/>
                </a:cubicBezTo>
                <a:cubicBezTo>
                  <a:pt x="12179" y="24017"/>
                  <a:pt x="13839" y="23669"/>
                  <a:pt x="14829" y="23080"/>
                </a:cubicBezTo>
                <a:cubicBezTo>
                  <a:pt x="15899" y="22491"/>
                  <a:pt x="16488" y="21581"/>
                  <a:pt x="16595" y="20377"/>
                </a:cubicBezTo>
                <a:cubicBezTo>
                  <a:pt x="16595" y="20350"/>
                  <a:pt x="16595" y="20350"/>
                  <a:pt x="16595" y="20323"/>
                </a:cubicBezTo>
                <a:cubicBezTo>
                  <a:pt x="16622" y="20270"/>
                  <a:pt x="16569" y="20243"/>
                  <a:pt x="16515" y="20216"/>
                </a:cubicBezTo>
                <a:lnTo>
                  <a:pt x="16462" y="20216"/>
                </a:lnTo>
                <a:cubicBezTo>
                  <a:pt x="16435" y="20216"/>
                  <a:pt x="16435" y="20243"/>
                  <a:pt x="16408" y="20243"/>
                </a:cubicBezTo>
                <a:cubicBezTo>
                  <a:pt x="15043" y="21474"/>
                  <a:pt x="12473" y="21983"/>
                  <a:pt x="11724" y="23722"/>
                </a:cubicBezTo>
                <a:cubicBezTo>
                  <a:pt x="11724" y="22571"/>
                  <a:pt x="11644" y="21447"/>
                  <a:pt x="11510" y="20323"/>
                </a:cubicBezTo>
                <a:cubicBezTo>
                  <a:pt x="11510" y="20189"/>
                  <a:pt x="11483" y="20082"/>
                  <a:pt x="11483" y="19948"/>
                </a:cubicBezTo>
                <a:cubicBezTo>
                  <a:pt x="12072" y="19172"/>
                  <a:pt x="13250" y="18824"/>
                  <a:pt x="14106" y="18450"/>
                </a:cubicBezTo>
                <a:cubicBezTo>
                  <a:pt x="15070" y="18021"/>
                  <a:pt x="16060" y="17593"/>
                  <a:pt x="16809" y="16844"/>
                </a:cubicBezTo>
                <a:cubicBezTo>
                  <a:pt x="18522" y="15157"/>
                  <a:pt x="18790" y="12160"/>
                  <a:pt x="19192" y="9938"/>
                </a:cubicBezTo>
                <a:cubicBezTo>
                  <a:pt x="19210" y="9848"/>
                  <a:pt x="19130" y="9770"/>
                  <a:pt x="19060" y="9770"/>
                </a:cubicBezTo>
                <a:cubicBezTo>
                  <a:pt x="19026" y="9770"/>
                  <a:pt x="18995" y="9788"/>
                  <a:pt x="18978" y="9831"/>
                </a:cubicBezTo>
                <a:cubicBezTo>
                  <a:pt x="18014" y="11758"/>
                  <a:pt x="15846" y="13070"/>
                  <a:pt x="14294" y="14488"/>
                </a:cubicBezTo>
                <a:cubicBezTo>
                  <a:pt x="12982" y="15693"/>
                  <a:pt x="11751" y="17138"/>
                  <a:pt x="11349" y="18851"/>
                </a:cubicBezTo>
                <a:cubicBezTo>
                  <a:pt x="11162" y="17593"/>
                  <a:pt x="10975" y="16335"/>
                  <a:pt x="10760" y="15104"/>
                </a:cubicBezTo>
                <a:cubicBezTo>
                  <a:pt x="11028" y="12534"/>
                  <a:pt x="11911" y="10233"/>
                  <a:pt x="12821" y="7877"/>
                </a:cubicBezTo>
                <a:cubicBezTo>
                  <a:pt x="13758" y="5334"/>
                  <a:pt x="14267" y="2818"/>
                  <a:pt x="14160" y="115"/>
                </a:cubicBezTo>
                <a:cubicBezTo>
                  <a:pt x="14160" y="42"/>
                  <a:pt x="14103" y="0"/>
                  <a:pt x="14048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05" name="Google Shape;3305;p144"/>
          <p:cNvSpPr/>
          <p:nvPr/>
        </p:nvSpPr>
        <p:spPr>
          <a:xfrm rot="1855510">
            <a:off x="2523490" y="193756"/>
            <a:ext cx="4979106" cy="4104445"/>
          </a:xfrm>
          <a:custGeom>
            <a:rect b="b" l="l" r="r" t="t"/>
            <a:pathLst>
              <a:path extrusionOk="0" h="48836" w="59243">
                <a:moveTo>
                  <a:pt x="27153" y="9007"/>
                </a:moveTo>
                <a:cubicBezTo>
                  <a:pt x="33591" y="9007"/>
                  <a:pt x="31990" y="9240"/>
                  <a:pt x="38094" y="5071"/>
                </a:cubicBezTo>
                <a:cubicBezTo>
                  <a:pt x="44232" y="901"/>
                  <a:pt x="51737" y="0"/>
                  <a:pt x="55473" y="5071"/>
                </a:cubicBezTo>
                <a:cubicBezTo>
                  <a:pt x="59243" y="10108"/>
                  <a:pt x="46800" y="16346"/>
                  <a:pt x="46767" y="22483"/>
                </a:cubicBezTo>
                <a:cubicBezTo>
                  <a:pt x="46734" y="28621"/>
                  <a:pt x="48768" y="48835"/>
                  <a:pt x="28354" y="48835"/>
                </a:cubicBezTo>
                <a:cubicBezTo>
                  <a:pt x="7939" y="48835"/>
                  <a:pt x="0" y="22583"/>
                  <a:pt x="8973" y="14011"/>
                </a:cubicBezTo>
                <a:cubicBezTo>
                  <a:pt x="17946" y="5471"/>
                  <a:pt x="20715" y="9007"/>
                  <a:pt x="27153" y="900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06" name="Google Shape;3306;p144"/>
          <p:cNvSpPr/>
          <p:nvPr/>
        </p:nvSpPr>
        <p:spPr>
          <a:xfrm flipH="1" rot="10800000">
            <a:off x="242450" y="2888462"/>
            <a:ext cx="1774800" cy="17748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3307" name="Google Shape;3307;p144"/>
          <p:cNvGrpSpPr/>
          <p:nvPr/>
        </p:nvGrpSpPr>
        <p:grpSpPr>
          <a:xfrm flipH="1" rot="10800000">
            <a:off x="955516" y="2266845"/>
            <a:ext cx="1696762" cy="1688828"/>
            <a:chOff x="2414491" y="671177"/>
            <a:chExt cx="1830972" cy="1822411"/>
          </a:xfrm>
        </p:grpSpPr>
        <p:sp>
          <p:nvSpPr>
            <p:cNvPr id="3308" name="Google Shape;3308;p144"/>
            <p:cNvSpPr/>
            <p:nvPr/>
          </p:nvSpPr>
          <p:spPr>
            <a:xfrm>
              <a:off x="2414491" y="671177"/>
              <a:ext cx="1830972" cy="1822391"/>
            </a:xfrm>
            <a:custGeom>
              <a:rect b="b" l="l" r="r" t="t"/>
              <a:pathLst>
                <a:path extrusionOk="0" h="45449" w="45663">
                  <a:moveTo>
                    <a:pt x="10947" y="4979"/>
                  </a:moveTo>
                  <a:lnTo>
                    <a:pt x="15605" y="7656"/>
                  </a:lnTo>
                  <a:lnTo>
                    <a:pt x="15605" y="13062"/>
                  </a:lnTo>
                  <a:lnTo>
                    <a:pt x="10947" y="15766"/>
                  </a:lnTo>
                  <a:lnTo>
                    <a:pt x="6263" y="13062"/>
                  </a:lnTo>
                  <a:lnTo>
                    <a:pt x="6263" y="7656"/>
                  </a:lnTo>
                  <a:lnTo>
                    <a:pt x="10947" y="4979"/>
                  </a:lnTo>
                  <a:close/>
                  <a:moveTo>
                    <a:pt x="20449" y="4979"/>
                  </a:moveTo>
                  <a:lnTo>
                    <a:pt x="25133" y="7656"/>
                  </a:lnTo>
                  <a:lnTo>
                    <a:pt x="25133" y="13062"/>
                  </a:lnTo>
                  <a:lnTo>
                    <a:pt x="20449" y="15766"/>
                  </a:lnTo>
                  <a:lnTo>
                    <a:pt x="15792" y="13062"/>
                  </a:lnTo>
                  <a:lnTo>
                    <a:pt x="15792" y="7656"/>
                  </a:lnTo>
                  <a:lnTo>
                    <a:pt x="20449" y="4979"/>
                  </a:lnTo>
                  <a:close/>
                  <a:moveTo>
                    <a:pt x="29978" y="4979"/>
                  </a:moveTo>
                  <a:lnTo>
                    <a:pt x="34635" y="7656"/>
                  </a:lnTo>
                  <a:lnTo>
                    <a:pt x="34635" y="13062"/>
                  </a:lnTo>
                  <a:lnTo>
                    <a:pt x="29978" y="15766"/>
                  </a:lnTo>
                  <a:lnTo>
                    <a:pt x="25294" y="13062"/>
                  </a:lnTo>
                  <a:lnTo>
                    <a:pt x="25294" y="7656"/>
                  </a:lnTo>
                  <a:lnTo>
                    <a:pt x="29978" y="4979"/>
                  </a:lnTo>
                  <a:close/>
                  <a:moveTo>
                    <a:pt x="6183" y="13196"/>
                  </a:moveTo>
                  <a:lnTo>
                    <a:pt x="10867" y="15899"/>
                  </a:lnTo>
                  <a:lnTo>
                    <a:pt x="10867" y="21306"/>
                  </a:lnTo>
                  <a:lnTo>
                    <a:pt x="6183" y="23983"/>
                  </a:lnTo>
                  <a:lnTo>
                    <a:pt x="1526" y="21306"/>
                  </a:lnTo>
                  <a:lnTo>
                    <a:pt x="1526" y="15899"/>
                  </a:lnTo>
                  <a:lnTo>
                    <a:pt x="6183" y="13196"/>
                  </a:lnTo>
                  <a:close/>
                  <a:moveTo>
                    <a:pt x="15712" y="13196"/>
                  </a:moveTo>
                  <a:lnTo>
                    <a:pt x="20369" y="15899"/>
                  </a:lnTo>
                  <a:lnTo>
                    <a:pt x="20369" y="21306"/>
                  </a:lnTo>
                  <a:lnTo>
                    <a:pt x="15712" y="23983"/>
                  </a:lnTo>
                  <a:lnTo>
                    <a:pt x="11028" y="21306"/>
                  </a:lnTo>
                  <a:lnTo>
                    <a:pt x="11028" y="15899"/>
                  </a:lnTo>
                  <a:lnTo>
                    <a:pt x="15712" y="13196"/>
                  </a:lnTo>
                  <a:close/>
                  <a:moveTo>
                    <a:pt x="25213" y="13196"/>
                  </a:moveTo>
                  <a:lnTo>
                    <a:pt x="29871" y="15899"/>
                  </a:lnTo>
                  <a:lnTo>
                    <a:pt x="29871" y="21306"/>
                  </a:lnTo>
                  <a:lnTo>
                    <a:pt x="25213" y="23983"/>
                  </a:lnTo>
                  <a:lnTo>
                    <a:pt x="20529" y="21306"/>
                  </a:lnTo>
                  <a:lnTo>
                    <a:pt x="20529" y="15899"/>
                  </a:lnTo>
                  <a:lnTo>
                    <a:pt x="25213" y="13196"/>
                  </a:lnTo>
                  <a:close/>
                  <a:moveTo>
                    <a:pt x="34715" y="13196"/>
                  </a:moveTo>
                  <a:lnTo>
                    <a:pt x="39399" y="15899"/>
                  </a:lnTo>
                  <a:lnTo>
                    <a:pt x="39399" y="21306"/>
                  </a:lnTo>
                  <a:lnTo>
                    <a:pt x="34715" y="23983"/>
                  </a:lnTo>
                  <a:lnTo>
                    <a:pt x="30058" y="21306"/>
                  </a:lnTo>
                  <a:lnTo>
                    <a:pt x="30058" y="15899"/>
                  </a:lnTo>
                  <a:lnTo>
                    <a:pt x="34715" y="13196"/>
                  </a:lnTo>
                  <a:close/>
                  <a:moveTo>
                    <a:pt x="10947" y="21440"/>
                  </a:moveTo>
                  <a:lnTo>
                    <a:pt x="15605" y="24143"/>
                  </a:lnTo>
                  <a:lnTo>
                    <a:pt x="15605" y="29523"/>
                  </a:lnTo>
                  <a:lnTo>
                    <a:pt x="10947" y="32226"/>
                  </a:lnTo>
                  <a:lnTo>
                    <a:pt x="6263" y="29523"/>
                  </a:lnTo>
                  <a:lnTo>
                    <a:pt x="6263" y="24143"/>
                  </a:lnTo>
                  <a:lnTo>
                    <a:pt x="10947" y="21440"/>
                  </a:lnTo>
                  <a:close/>
                  <a:moveTo>
                    <a:pt x="20449" y="21440"/>
                  </a:moveTo>
                  <a:lnTo>
                    <a:pt x="25133" y="24143"/>
                  </a:lnTo>
                  <a:lnTo>
                    <a:pt x="25133" y="29523"/>
                  </a:lnTo>
                  <a:lnTo>
                    <a:pt x="20449" y="32226"/>
                  </a:lnTo>
                  <a:lnTo>
                    <a:pt x="15792" y="29523"/>
                  </a:lnTo>
                  <a:lnTo>
                    <a:pt x="15792" y="24143"/>
                  </a:lnTo>
                  <a:lnTo>
                    <a:pt x="20449" y="21440"/>
                  </a:lnTo>
                  <a:close/>
                  <a:moveTo>
                    <a:pt x="29978" y="21440"/>
                  </a:moveTo>
                  <a:lnTo>
                    <a:pt x="34635" y="24143"/>
                  </a:lnTo>
                  <a:lnTo>
                    <a:pt x="34635" y="29523"/>
                  </a:lnTo>
                  <a:lnTo>
                    <a:pt x="29978" y="32226"/>
                  </a:lnTo>
                  <a:lnTo>
                    <a:pt x="25294" y="29523"/>
                  </a:lnTo>
                  <a:lnTo>
                    <a:pt x="25294" y="24143"/>
                  </a:lnTo>
                  <a:lnTo>
                    <a:pt x="29978" y="21440"/>
                  </a:lnTo>
                  <a:close/>
                  <a:moveTo>
                    <a:pt x="39480" y="21440"/>
                  </a:moveTo>
                  <a:lnTo>
                    <a:pt x="44137" y="24143"/>
                  </a:lnTo>
                  <a:lnTo>
                    <a:pt x="44137" y="29523"/>
                  </a:lnTo>
                  <a:lnTo>
                    <a:pt x="39480" y="32226"/>
                  </a:lnTo>
                  <a:lnTo>
                    <a:pt x="34796" y="29523"/>
                  </a:lnTo>
                  <a:lnTo>
                    <a:pt x="34796" y="24143"/>
                  </a:lnTo>
                  <a:lnTo>
                    <a:pt x="39480" y="21440"/>
                  </a:lnTo>
                  <a:close/>
                  <a:moveTo>
                    <a:pt x="15712" y="29684"/>
                  </a:moveTo>
                  <a:lnTo>
                    <a:pt x="20369" y="32387"/>
                  </a:lnTo>
                  <a:lnTo>
                    <a:pt x="20369" y="37767"/>
                  </a:lnTo>
                  <a:lnTo>
                    <a:pt x="15712" y="40470"/>
                  </a:lnTo>
                  <a:lnTo>
                    <a:pt x="11028" y="37767"/>
                  </a:lnTo>
                  <a:lnTo>
                    <a:pt x="11028" y="32387"/>
                  </a:lnTo>
                  <a:lnTo>
                    <a:pt x="15712" y="29684"/>
                  </a:lnTo>
                  <a:close/>
                  <a:moveTo>
                    <a:pt x="25213" y="29684"/>
                  </a:moveTo>
                  <a:lnTo>
                    <a:pt x="29871" y="32387"/>
                  </a:lnTo>
                  <a:lnTo>
                    <a:pt x="29871" y="37767"/>
                  </a:lnTo>
                  <a:lnTo>
                    <a:pt x="25213" y="40470"/>
                  </a:lnTo>
                  <a:lnTo>
                    <a:pt x="20529" y="37767"/>
                  </a:lnTo>
                  <a:lnTo>
                    <a:pt x="20529" y="32387"/>
                  </a:lnTo>
                  <a:lnTo>
                    <a:pt x="25213" y="29684"/>
                  </a:lnTo>
                  <a:close/>
                  <a:moveTo>
                    <a:pt x="34715" y="29684"/>
                  </a:moveTo>
                  <a:lnTo>
                    <a:pt x="39399" y="32387"/>
                  </a:lnTo>
                  <a:lnTo>
                    <a:pt x="39399" y="37767"/>
                  </a:lnTo>
                  <a:lnTo>
                    <a:pt x="34715" y="40470"/>
                  </a:lnTo>
                  <a:lnTo>
                    <a:pt x="30058" y="37767"/>
                  </a:lnTo>
                  <a:lnTo>
                    <a:pt x="30058" y="32387"/>
                  </a:lnTo>
                  <a:lnTo>
                    <a:pt x="34715" y="29684"/>
                  </a:lnTo>
                  <a:close/>
                  <a:moveTo>
                    <a:pt x="20369" y="1"/>
                  </a:moveTo>
                  <a:lnTo>
                    <a:pt x="20369" y="4818"/>
                  </a:lnTo>
                  <a:lnTo>
                    <a:pt x="15712" y="7522"/>
                  </a:lnTo>
                  <a:lnTo>
                    <a:pt x="11028" y="4818"/>
                  </a:lnTo>
                  <a:lnTo>
                    <a:pt x="11028" y="3159"/>
                  </a:lnTo>
                  <a:cubicBezTo>
                    <a:pt x="10974" y="3186"/>
                    <a:pt x="10921" y="3239"/>
                    <a:pt x="10867" y="3266"/>
                  </a:cubicBezTo>
                  <a:lnTo>
                    <a:pt x="10867" y="4818"/>
                  </a:lnTo>
                  <a:lnTo>
                    <a:pt x="6183" y="7522"/>
                  </a:lnTo>
                  <a:lnTo>
                    <a:pt x="5915" y="7361"/>
                  </a:lnTo>
                  <a:cubicBezTo>
                    <a:pt x="5889" y="7415"/>
                    <a:pt x="5835" y="7442"/>
                    <a:pt x="5808" y="7495"/>
                  </a:cubicBezTo>
                  <a:lnTo>
                    <a:pt x="6103" y="7656"/>
                  </a:lnTo>
                  <a:lnTo>
                    <a:pt x="6103" y="13062"/>
                  </a:lnTo>
                  <a:lnTo>
                    <a:pt x="1419" y="15766"/>
                  </a:lnTo>
                  <a:lnTo>
                    <a:pt x="1124" y="15578"/>
                  </a:lnTo>
                  <a:cubicBezTo>
                    <a:pt x="1124" y="15632"/>
                    <a:pt x="1098" y="15685"/>
                    <a:pt x="1071" y="15739"/>
                  </a:cubicBezTo>
                  <a:lnTo>
                    <a:pt x="1338" y="15899"/>
                  </a:lnTo>
                  <a:lnTo>
                    <a:pt x="1338" y="21306"/>
                  </a:lnTo>
                  <a:lnTo>
                    <a:pt x="0" y="22082"/>
                  </a:lnTo>
                  <a:cubicBezTo>
                    <a:pt x="0" y="22136"/>
                    <a:pt x="0" y="22216"/>
                    <a:pt x="0" y="22270"/>
                  </a:cubicBezTo>
                  <a:lnTo>
                    <a:pt x="1419" y="21440"/>
                  </a:lnTo>
                  <a:lnTo>
                    <a:pt x="6103" y="24143"/>
                  </a:lnTo>
                  <a:lnTo>
                    <a:pt x="6103" y="29523"/>
                  </a:lnTo>
                  <a:lnTo>
                    <a:pt x="1927" y="31932"/>
                  </a:lnTo>
                  <a:cubicBezTo>
                    <a:pt x="1954" y="31986"/>
                    <a:pt x="1981" y="32039"/>
                    <a:pt x="2008" y="32093"/>
                  </a:cubicBezTo>
                  <a:lnTo>
                    <a:pt x="6183" y="29684"/>
                  </a:lnTo>
                  <a:lnTo>
                    <a:pt x="10867" y="32387"/>
                  </a:lnTo>
                  <a:lnTo>
                    <a:pt x="10867" y="37767"/>
                  </a:lnTo>
                  <a:lnTo>
                    <a:pt x="7548" y="39694"/>
                  </a:lnTo>
                  <a:cubicBezTo>
                    <a:pt x="7575" y="39721"/>
                    <a:pt x="7628" y="39774"/>
                    <a:pt x="7682" y="39801"/>
                  </a:cubicBezTo>
                  <a:lnTo>
                    <a:pt x="10947" y="37928"/>
                  </a:lnTo>
                  <a:lnTo>
                    <a:pt x="15605" y="40631"/>
                  </a:lnTo>
                  <a:lnTo>
                    <a:pt x="15605" y="44405"/>
                  </a:lnTo>
                  <a:cubicBezTo>
                    <a:pt x="15658" y="44405"/>
                    <a:pt x="15738" y="44432"/>
                    <a:pt x="15792" y="44458"/>
                  </a:cubicBezTo>
                  <a:lnTo>
                    <a:pt x="15792" y="40631"/>
                  </a:lnTo>
                  <a:lnTo>
                    <a:pt x="20449" y="37928"/>
                  </a:lnTo>
                  <a:lnTo>
                    <a:pt x="25133" y="40631"/>
                  </a:lnTo>
                  <a:lnTo>
                    <a:pt x="25133" y="45449"/>
                  </a:lnTo>
                  <a:cubicBezTo>
                    <a:pt x="25187" y="45449"/>
                    <a:pt x="25240" y="45449"/>
                    <a:pt x="25294" y="45422"/>
                  </a:cubicBezTo>
                  <a:lnTo>
                    <a:pt x="25294" y="40631"/>
                  </a:lnTo>
                  <a:lnTo>
                    <a:pt x="29978" y="37928"/>
                  </a:lnTo>
                  <a:lnTo>
                    <a:pt x="34635" y="40631"/>
                  </a:lnTo>
                  <a:lnTo>
                    <a:pt x="34635" y="42290"/>
                  </a:lnTo>
                  <a:cubicBezTo>
                    <a:pt x="34688" y="42237"/>
                    <a:pt x="34742" y="42210"/>
                    <a:pt x="34796" y="42183"/>
                  </a:cubicBezTo>
                  <a:lnTo>
                    <a:pt x="34796" y="40631"/>
                  </a:lnTo>
                  <a:lnTo>
                    <a:pt x="39480" y="37928"/>
                  </a:lnTo>
                  <a:lnTo>
                    <a:pt x="39747" y="38088"/>
                  </a:lnTo>
                  <a:cubicBezTo>
                    <a:pt x="39774" y="38035"/>
                    <a:pt x="39827" y="37981"/>
                    <a:pt x="39854" y="37954"/>
                  </a:cubicBezTo>
                  <a:lnTo>
                    <a:pt x="39560" y="37767"/>
                  </a:lnTo>
                  <a:lnTo>
                    <a:pt x="39560" y="32387"/>
                  </a:lnTo>
                  <a:lnTo>
                    <a:pt x="44244" y="29684"/>
                  </a:lnTo>
                  <a:lnTo>
                    <a:pt x="44538" y="29871"/>
                  </a:lnTo>
                  <a:cubicBezTo>
                    <a:pt x="44565" y="29791"/>
                    <a:pt x="44565" y="29737"/>
                    <a:pt x="44592" y="29684"/>
                  </a:cubicBezTo>
                  <a:lnTo>
                    <a:pt x="44324" y="29523"/>
                  </a:lnTo>
                  <a:lnTo>
                    <a:pt x="44324" y="24143"/>
                  </a:lnTo>
                  <a:lnTo>
                    <a:pt x="45662" y="23367"/>
                  </a:lnTo>
                  <a:cubicBezTo>
                    <a:pt x="45662" y="23314"/>
                    <a:pt x="45662" y="23233"/>
                    <a:pt x="45662" y="23153"/>
                  </a:cubicBezTo>
                  <a:lnTo>
                    <a:pt x="44244" y="23983"/>
                  </a:lnTo>
                  <a:lnTo>
                    <a:pt x="39560" y="21306"/>
                  </a:lnTo>
                  <a:lnTo>
                    <a:pt x="39560" y="15899"/>
                  </a:lnTo>
                  <a:lnTo>
                    <a:pt x="43735" y="13491"/>
                  </a:lnTo>
                  <a:cubicBezTo>
                    <a:pt x="43709" y="13437"/>
                    <a:pt x="43682" y="13383"/>
                    <a:pt x="43655" y="13330"/>
                  </a:cubicBezTo>
                  <a:lnTo>
                    <a:pt x="39480" y="15766"/>
                  </a:lnTo>
                  <a:lnTo>
                    <a:pt x="34796" y="13062"/>
                  </a:lnTo>
                  <a:lnTo>
                    <a:pt x="34796" y="7656"/>
                  </a:lnTo>
                  <a:lnTo>
                    <a:pt x="38114" y="5755"/>
                  </a:lnTo>
                  <a:cubicBezTo>
                    <a:pt x="38088" y="5702"/>
                    <a:pt x="38034" y="5675"/>
                    <a:pt x="37981" y="5621"/>
                  </a:cubicBezTo>
                  <a:lnTo>
                    <a:pt x="34715" y="7522"/>
                  </a:lnTo>
                  <a:lnTo>
                    <a:pt x="30058" y="4818"/>
                  </a:lnTo>
                  <a:lnTo>
                    <a:pt x="30058" y="1045"/>
                  </a:lnTo>
                  <a:cubicBezTo>
                    <a:pt x="30004" y="1018"/>
                    <a:pt x="29951" y="1018"/>
                    <a:pt x="29871" y="991"/>
                  </a:cubicBezTo>
                  <a:lnTo>
                    <a:pt x="29871" y="4818"/>
                  </a:lnTo>
                  <a:lnTo>
                    <a:pt x="25213" y="7522"/>
                  </a:lnTo>
                  <a:lnTo>
                    <a:pt x="20529" y="4818"/>
                  </a:lnTo>
                  <a:lnTo>
                    <a:pt x="2052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09" name="Google Shape;3309;p144"/>
            <p:cNvSpPr/>
            <p:nvPr/>
          </p:nvSpPr>
          <p:spPr>
            <a:xfrm>
              <a:off x="2796545" y="833253"/>
              <a:ext cx="9704" cy="7538"/>
            </a:xfrm>
            <a:custGeom>
              <a:rect b="b" l="l" r="r" t="t"/>
              <a:pathLst>
                <a:path extrusionOk="0" h="188" w="242">
                  <a:moveTo>
                    <a:pt x="161" y="0"/>
                  </a:moveTo>
                  <a:cubicBezTo>
                    <a:pt x="108" y="27"/>
                    <a:pt x="54" y="81"/>
                    <a:pt x="1" y="107"/>
                  </a:cubicBezTo>
                  <a:lnTo>
                    <a:pt x="161" y="188"/>
                  </a:lnTo>
                  <a:lnTo>
                    <a:pt x="242" y="54"/>
                  </a:lnTo>
                  <a:lnTo>
                    <a:pt x="16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10" name="Google Shape;3310;p144"/>
            <p:cNvSpPr/>
            <p:nvPr/>
          </p:nvSpPr>
          <p:spPr>
            <a:xfrm>
              <a:off x="2899597" y="677633"/>
              <a:ext cx="287659" cy="242590"/>
            </a:xfrm>
            <a:custGeom>
              <a:rect b="b" l="l" r="r" t="t"/>
              <a:pathLst>
                <a:path extrusionOk="0" h="6050" w="7174">
                  <a:moveTo>
                    <a:pt x="7173" y="0"/>
                  </a:moveTo>
                  <a:lnTo>
                    <a:pt x="7173" y="0"/>
                  </a:lnTo>
                  <a:cubicBezTo>
                    <a:pt x="7013" y="27"/>
                    <a:pt x="6852" y="54"/>
                    <a:pt x="6692" y="81"/>
                  </a:cubicBezTo>
                  <a:lnTo>
                    <a:pt x="3667" y="1794"/>
                  </a:lnTo>
                  <a:lnTo>
                    <a:pt x="3667" y="830"/>
                  </a:lnTo>
                  <a:cubicBezTo>
                    <a:pt x="3614" y="857"/>
                    <a:pt x="3560" y="857"/>
                    <a:pt x="3507" y="884"/>
                  </a:cubicBezTo>
                  <a:lnTo>
                    <a:pt x="3507" y="1794"/>
                  </a:lnTo>
                  <a:lnTo>
                    <a:pt x="2516" y="1231"/>
                  </a:lnTo>
                  <a:cubicBezTo>
                    <a:pt x="2463" y="1258"/>
                    <a:pt x="2382" y="1285"/>
                    <a:pt x="2329" y="1312"/>
                  </a:cubicBezTo>
                  <a:lnTo>
                    <a:pt x="3426" y="1954"/>
                  </a:lnTo>
                  <a:lnTo>
                    <a:pt x="0" y="3935"/>
                  </a:lnTo>
                  <a:lnTo>
                    <a:pt x="81" y="4069"/>
                  </a:lnTo>
                  <a:lnTo>
                    <a:pt x="3507" y="2115"/>
                  </a:lnTo>
                  <a:lnTo>
                    <a:pt x="3507" y="6049"/>
                  </a:lnTo>
                  <a:lnTo>
                    <a:pt x="3667" y="6049"/>
                  </a:lnTo>
                  <a:lnTo>
                    <a:pt x="3667" y="2115"/>
                  </a:lnTo>
                  <a:lnTo>
                    <a:pt x="7093" y="4069"/>
                  </a:lnTo>
                  <a:lnTo>
                    <a:pt x="7173" y="3935"/>
                  </a:lnTo>
                  <a:lnTo>
                    <a:pt x="3774" y="1954"/>
                  </a:lnTo>
                  <a:lnTo>
                    <a:pt x="717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11" name="Google Shape;3311;p144"/>
            <p:cNvSpPr/>
            <p:nvPr/>
          </p:nvSpPr>
          <p:spPr>
            <a:xfrm>
              <a:off x="3280608" y="671177"/>
              <a:ext cx="288742" cy="249046"/>
            </a:xfrm>
            <a:custGeom>
              <a:rect b="b" l="l" r="r" t="t"/>
              <a:pathLst>
                <a:path extrusionOk="0" h="6211" w="7201">
                  <a:moveTo>
                    <a:pt x="107" y="1"/>
                  </a:moveTo>
                  <a:lnTo>
                    <a:pt x="0" y="134"/>
                  </a:lnTo>
                  <a:lnTo>
                    <a:pt x="3426" y="2115"/>
                  </a:lnTo>
                  <a:lnTo>
                    <a:pt x="0" y="4096"/>
                  </a:lnTo>
                  <a:lnTo>
                    <a:pt x="107" y="4230"/>
                  </a:lnTo>
                  <a:lnTo>
                    <a:pt x="3506" y="2276"/>
                  </a:lnTo>
                  <a:lnTo>
                    <a:pt x="3506" y="6210"/>
                  </a:lnTo>
                  <a:lnTo>
                    <a:pt x="3694" y="6210"/>
                  </a:lnTo>
                  <a:lnTo>
                    <a:pt x="3694" y="2276"/>
                  </a:lnTo>
                  <a:lnTo>
                    <a:pt x="7093" y="4230"/>
                  </a:lnTo>
                  <a:lnTo>
                    <a:pt x="7200" y="4096"/>
                  </a:lnTo>
                  <a:lnTo>
                    <a:pt x="3774" y="2115"/>
                  </a:lnTo>
                  <a:lnTo>
                    <a:pt x="6558" y="509"/>
                  </a:lnTo>
                  <a:cubicBezTo>
                    <a:pt x="6477" y="482"/>
                    <a:pt x="6397" y="456"/>
                    <a:pt x="6317" y="456"/>
                  </a:cubicBezTo>
                  <a:lnTo>
                    <a:pt x="3694" y="1955"/>
                  </a:lnTo>
                  <a:lnTo>
                    <a:pt x="3694" y="1"/>
                  </a:lnTo>
                  <a:lnTo>
                    <a:pt x="3506" y="1"/>
                  </a:lnTo>
                  <a:lnTo>
                    <a:pt x="3506" y="1955"/>
                  </a:lnTo>
                  <a:lnTo>
                    <a:pt x="107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12" name="Google Shape;3312;p144"/>
            <p:cNvSpPr/>
            <p:nvPr/>
          </p:nvSpPr>
          <p:spPr>
            <a:xfrm>
              <a:off x="3662662" y="776354"/>
              <a:ext cx="109506" cy="64437"/>
            </a:xfrm>
            <a:custGeom>
              <a:rect b="b" l="l" r="r" t="t"/>
              <a:pathLst>
                <a:path extrusionOk="0" h="1607" w="2731">
                  <a:moveTo>
                    <a:pt x="2543" y="1"/>
                  </a:moveTo>
                  <a:lnTo>
                    <a:pt x="1" y="1473"/>
                  </a:lnTo>
                  <a:lnTo>
                    <a:pt x="81" y="1607"/>
                  </a:lnTo>
                  <a:lnTo>
                    <a:pt x="2731" y="81"/>
                  </a:lnTo>
                  <a:cubicBezTo>
                    <a:pt x="2677" y="54"/>
                    <a:pt x="2597" y="27"/>
                    <a:pt x="254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13" name="Google Shape;3313;p144"/>
            <p:cNvSpPr/>
            <p:nvPr/>
          </p:nvSpPr>
          <p:spPr>
            <a:xfrm>
              <a:off x="3803246" y="797847"/>
              <a:ext cx="6496" cy="122378"/>
            </a:xfrm>
            <a:custGeom>
              <a:rect b="b" l="l" r="r" t="t"/>
              <a:pathLst>
                <a:path extrusionOk="0" h="3052" w="162">
                  <a:moveTo>
                    <a:pt x="1" y="0"/>
                  </a:moveTo>
                  <a:lnTo>
                    <a:pt x="1" y="3051"/>
                  </a:lnTo>
                  <a:lnTo>
                    <a:pt x="162" y="3051"/>
                  </a:lnTo>
                  <a:lnTo>
                    <a:pt x="162" y="107"/>
                  </a:lnTo>
                  <a:cubicBezTo>
                    <a:pt x="108" y="54"/>
                    <a:pt x="54" y="27"/>
                    <a:pt x="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14" name="Google Shape;3314;p144"/>
            <p:cNvSpPr/>
            <p:nvPr/>
          </p:nvSpPr>
          <p:spPr>
            <a:xfrm>
              <a:off x="2475641" y="1246463"/>
              <a:ext cx="2205" cy="4331"/>
            </a:xfrm>
            <a:custGeom>
              <a:rect b="b" l="l" r="r" t="t"/>
              <a:pathLst>
                <a:path extrusionOk="0" h="108" w="55">
                  <a:moveTo>
                    <a:pt x="54" y="0"/>
                  </a:moveTo>
                  <a:cubicBezTo>
                    <a:pt x="28" y="27"/>
                    <a:pt x="28" y="54"/>
                    <a:pt x="1" y="107"/>
                  </a:cubicBezTo>
                  <a:lnTo>
                    <a:pt x="54" y="107"/>
                  </a:lnTo>
                  <a:lnTo>
                    <a:pt x="5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15" name="Google Shape;3315;p144"/>
            <p:cNvSpPr/>
            <p:nvPr/>
          </p:nvSpPr>
          <p:spPr>
            <a:xfrm>
              <a:off x="2616265" y="1006036"/>
              <a:ext cx="2165" cy="2205"/>
            </a:xfrm>
            <a:custGeom>
              <a:rect b="b" l="l" r="r" t="t"/>
              <a:pathLst>
                <a:path extrusionOk="0" h="55" w="54">
                  <a:moveTo>
                    <a:pt x="54" y="1"/>
                  </a:moveTo>
                  <a:cubicBezTo>
                    <a:pt x="27" y="27"/>
                    <a:pt x="27" y="27"/>
                    <a:pt x="0" y="54"/>
                  </a:cubicBezTo>
                  <a:lnTo>
                    <a:pt x="54" y="27"/>
                  </a:lnTo>
                  <a:lnTo>
                    <a:pt x="54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16" name="Google Shape;3316;p144"/>
            <p:cNvSpPr/>
            <p:nvPr/>
          </p:nvSpPr>
          <p:spPr>
            <a:xfrm>
              <a:off x="2535748" y="1119794"/>
              <a:ext cx="82681" cy="51565"/>
            </a:xfrm>
            <a:custGeom>
              <a:rect b="b" l="l" r="r" t="t"/>
              <a:pathLst>
                <a:path extrusionOk="0" h="1286" w="2062">
                  <a:moveTo>
                    <a:pt x="81" y="1"/>
                  </a:moveTo>
                  <a:cubicBezTo>
                    <a:pt x="54" y="54"/>
                    <a:pt x="27" y="108"/>
                    <a:pt x="1" y="135"/>
                  </a:cubicBezTo>
                  <a:lnTo>
                    <a:pt x="1981" y="1285"/>
                  </a:lnTo>
                  <a:lnTo>
                    <a:pt x="2062" y="1125"/>
                  </a:lnTo>
                  <a:lnTo>
                    <a:pt x="8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17" name="Google Shape;3317;p144"/>
            <p:cNvSpPr/>
            <p:nvPr/>
          </p:nvSpPr>
          <p:spPr>
            <a:xfrm>
              <a:off x="2711778" y="921268"/>
              <a:ext cx="287659" cy="329521"/>
            </a:xfrm>
            <a:custGeom>
              <a:rect b="b" l="l" r="r" t="t"/>
              <a:pathLst>
                <a:path extrusionOk="0" h="8218" w="7174">
                  <a:moveTo>
                    <a:pt x="3507" y="0"/>
                  </a:moveTo>
                  <a:lnTo>
                    <a:pt x="3507" y="3961"/>
                  </a:lnTo>
                  <a:lnTo>
                    <a:pt x="81" y="1981"/>
                  </a:lnTo>
                  <a:lnTo>
                    <a:pt x="0" y="2141"/>
                  </a:lnTo>
                  <a:lnTo>
                    <a:pt x="3426" y="4095"/>
                  </a:lnTo>
                  <a:lnTo>
                    <a:pt x="0" y="6076"/>
                  </a:lnTo>
                  <a:lnTo>
                    <a:pt x="81" y="6236"/>
                  </a:lnTo>
                  <a:lnTo>
                    <a:pt x="3507" y="4256"/>
                  </a:lnTo>
                  <a:lnTo>
                    <a:pt x="3507" y="8217"/>
                  </a:lnTo>
                  <a:lnTo>
                    <a:pt x="3667" y="8217"/>
                  </a:lnTo>
                  <a:lnTo>
                    <a:pt x="3667" y="4256"/>
                  </a:lnTo>
                  <a:lnTo>
                    <a:pt x="7093" y="6236"/>
                  </a:lnTo>
                  <a:lnTo>
                    <a:pt x="7173" y="6076"/>
                  </a:lnTo>
                  <a:lnTo>
                    <a:pt x="3774" y="4095"/>
                  </a:lnTo>
                  <a:lnTo>
                    <a:pt x="7173" y="2141"/>
                  </a:lnTo>
                  <a:lnTo>
                    <a:pt x="7093" y="1981"/>
                  </a:lnTo>
                  <a:lnTo>
                    <a:pt x="3667" y="3961"/>
                  </a:lnTo>
                  <a:lnTo>
                    <a:pt x="3667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18" name="Google Shape;3318;p144"/>
            <p:cNvSpPr/>
            <p:nvPr/>
          </p:nvSpPr>
          <p:spPr>
            <a:xfrm>
              <a:off x="3092789" y="921268"/>
              <a:ext cx="288742" cy="328439"/>
            </a:xfrm>
            <a:custGeom>
              <a:rect b="b" l="l" r="r" t="t"/>
              <a:pathLst>
                <a:path extrusionOk="0" h="8191" w="7201">
                  <a:moveTo>
                    <a:pt x="3506" y="0"/>
                  </a:moveTo>
                  <a:lnTo>
                    <a:pt x="3506" y="3961"/>
                  </a:lnTo>
                  <a:lnTo>
                    <a:pt x="80" y="1981"/>
                  </a:lnTo>
                  <a:lnTo>
                    <a:pt x="0" y="2141"/>
                  </a:lnTo>
                  <a:lnTo>
                    <a:pt x="3426" y="4095"/>
                  </a:lnTo>
                  <a:lnTo>
                    <a:pt x="0" y="6076"/>
                  </a:lnTo>
                  <a:lnTo>
                    <a:pt x="80" y="6236"/>
                  </a:lnTo>
                  <a:lnTo>
                    <a:pt x="3506" y="4256"/>
                  </a:lnTo>
                  <a:lnTo>
                    <a:pt x="3506" y="8190"/>
                  </a:lnTo>
                  <a:lnTo>
                    <a:pt x="3694" y="8190"/>
                  </a:lnTo>
                  <a:lnTo>
                    <a:pt x="3694" y="4256"/>
                  </a:lnTo>
                  <a:lnTo>
                    <a:pt x="7093" y="6236"/>
                  </a:lnTo>
                  <a:lnTo>
                    <a:pt x="7200" y="6076"/>
                  </a:lnTo>
                  <a:lnTo>
                    <a:pt x="3774" y="4095"/>
                  </a:lnTo>
                  <a:lnTo>
                    <a:pt x="7200" y="2141"/>
                  </a:lnTo>
                  <a:lnTo>
                    <a:pt x="7093" y="1981"/>
                  </a:lnTo>
                  <a:lnTo>
                    <a:pt x="3694" y="3961"/>
                  </a:lnTo>
                  <a:lnTo>
                    <a:pt x="369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19" name="Google Shape;3319;p144"/>
            <p:cNvSpPr/>
            <p:nvPr/>
          </p:nvSpPr>
          <p:spPr>
            <a:xfrm>
              <a:off x="3474843" y="921268"/>
              <a:ext cx="287659" cy="328439"/>
            </a:xfrm>
            <a:custGeom>
              <a:rect b="b" l="l" r="r" t="t"/>
              <a:pathLst>
                <a:path extrusionOk="0" h="8191" w="7174">
                  <a:moveTo>
                    <a:pt x="3507" y="0"/>
                  </a:moveTo>
                  <a:lnTo>
                    <a:pt x="3480" y="3961"/>
                  </a:lnTo>
                  <a:lnTo>
                    <a:pt x="81" y="1981"/>
                  </a:lnTo>
                  <a:lnTo>
                    <a:pt x="1" y="2141"/>
                  </a:lnTo>
                  <a:lnTo>
                    <a:pt x="3400" y="4095"/>
                  </a:lnTo>
                  <a:lnTo>
                    <a:pt x="1" y="6076"/>
                  </a:lnTo>
                  <a:lnTo>
                    <a:pt x="81" y="6236"/>
                  </a:lnTo>
                  <a:lnTo>
                    <a:pt x="3480" y="4256"/>
                  </a:lnTo>
                  <a:lnTo>
                    <a:pt x="3480" y="8190"/>
                  </a:lnTo>
                  <a:lnTo>
                    <a:pt x="3668" y="8190"/>
                  </a:lnTo>
                  <a:lnTo>
                    <a:pt x="3668" y="4256"/>
                  </a:lnTo>
                  <a:lnTo>
                    <a:pt x="7094" y="6236"/>
                  </a:lnTo>
                  <a:lnTo>
                    <a:pt x="7174" y="6076"/>
                  </a:lnTo>
                  <a:lnTo>
                    <a:pt x="3748" y="4095"/>
                  </a:lnTo>
                  <a:lnTo>
                    <a:pt x="7174" y="2141"/>
                  </a:lnTo>
                  <a:lnTo>
                    <a:pt x="7094" y="1981"/>
                  </a:lnTo>
                  <a:lnTo>
                    <a:pt x="3668" y="3961"/>
                  </a:lnTo>
                  <a:lnTo>
                    <a:pt x="3668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20" name="Google Shape;3320;p144"/>
            <p:cNvSpPr/>
            <p:nvPr/>
          </p:nvSpPr>
          <p:spPr>
            <a:xfrm>
              <a:off x="3855854" y="953467"/>
              <a:ext cx="287659" cy="296240"/>
            </a:xfrm>
            <a:custGeom>
              <a:rect b="b" l="l" r="r" t="t"/>
              <a:pathLst>
                <a:path extrusionOk="0" h="7388" w="7174">
                  <a:moveTo>
                    <a:pt x="3507" y="0"/>
                  </a:moveTo>
                  <a:lnTo>
                    <a:pt x="3507" y="3158"/>
                  </a:lnTo>
                  <a:lnTo>
                    <a:pt x="81" y="1178"/>
                  </a:lnTo>
                  <a:lnTo>
                    <a:pt x="0" y="1312"/>
                  </a:lnTo>
                  <a:lnTo>
                    <a:pt x="3426" y="3292"/>
                  </a:lnTo>
                  <a:lnTo>
                    <a:pt x="0" y="5273"/>
                  </a:lnTo>
                  <a:lnTo>
                    <a:pt x="81" y="5433"/>
                  </a:lnTo>
                  <a:lnTo>
                    <a:pt x="3507" y="3453"/>
                  </a:lnTo>
                  <a:lnTo>
                    <a:pt x="3507" y="7387"/>
                  </a:lnTo>
                  <a:lnTo>
                    <a:pt x="3667" y="7387"/>
                  </a:lnTo>
                  <a:lnTo>
                    <a:pt x="3667" y="3453"/>
                  </a:lnTo>
                  <a:lnTo>
                    <a:pt x="7093" y="5407"/>
                  </a:lnTo>
                  <a:lnTo>
                    <a:pt x="7174" y="5273"/>
                  </a:lnTo>
                  <a:lnTo>
                    <a:pt x="3748" y="3292"/>
                  </a:lnTo>
                  <a:lnTo>
                    <a:pt x="5434" y="2329"/>
                  </a:lnTo>
                  <a:cubicBezTo>
                    <a:pt x="5380" y="2302"/>
                    <a:pt x="5354" y="2248"/>
                    <a:pt x="5327" y="2195"/>
                  </a:cubicBezTo>
                  <a:lnTo>
                    <a:pt x="3667" y="3158"/>
                  </a:lnTo>
                  <a:lnTo>
                    <a:pt x="3667" y="187"/>
                  </a:lnTo>
                  <a:cubicBezTo>
                    <a:pt x="3614" y="134"/>
                    <a:pt x="3560" y="80"/>
                    <a:pt x="350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21" name="Google Shape;3321;p144"/>
            <p:cNvSpPr/>
            <p:nvPr/>
          </p:nvSpPr>
          <p:spPr>
            <a:xfrm>
              <a:off x="2417699" y="1498640"/>
              <a:ext cx="7538" cy="9704"/>
            </a:xfrm>
            <a:custGeom>
              <a:rect b="b" l="l" r="r" t="t"/>
              <a:pathLst>
                <a:path extrusionOk="0" h="242" w="188">
                  <a:moveTo>
                    <a:pt x="1" y="1"/>
                  </a:moveTo>
                  <a:cubicBezTo>
                    <a:pt x="1" y="54"/>
                    <a:pt x="1" y="135"/>
                    <a:pt x="1" y="188"/>
                  </a:cubicBezTo>
                  <a:lnTo>
                    <a:pt x="108" y="242"/>
                  </a:lnTo>
                  <a:lnTo>
                    <a:pt x="188" y="108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22" name="Google Shape;3322;p144"/>
            <p:cNvSpPr/>
            <p:nvPr/>
          </p:nvSpPr>
          <p:spPr>
            <a:xfrm>
              <a:off x="2518586" y="1259335"/>
              <a:ext cx="287659" cy="328439"/>
            </a:xfrm>
            <a:custGeom>
              <a:rect b="b" l="l" r="r" t="t"/>
              <a:pathLst>
                <a:path extrusionOk="0" h="8191" w="7174">
                  <a:moveTo>
                    <a:pt x="3507" y="0"/>
                  </a:moveTo>
                  <a:lnTo>
                    <a:pt x="3507" y="3935"/>
                  </a:lnTo>
                  <a:lnTo>
                    <a:pt x="81" y="1981"/>
                  </a:lnTo>
                  <a:lnTo>
                    <a:pt x="0" y="2115"/>
                  </a:lnTo>
                  <a:lnTo>
                    <a:pt x="3426" y="4095"/>
                  </a:lnTo>
                  <a:lnTo>
                    <a:pt x="0" y="6076"/>
                  </a:lnTo>
                  <a:lnTo>
                    <a:pt x="81" y="6210"/>
                  </a:lnTo>
                  <a:lnTo>
                    <a:pt x="3507" y="4229"/>
                  </a:lnTo>
                  <a:lnTo>
                    <a:pt x="3507" y="8191"/>
                  </a:lnTo>
                  <a:lnTo>
                    <a:pt x="3667" y="8191"/>
                  </a:lnTo>
                  <a:lnTo>
                    <a:pt x="3667" y="4229"/>
                  </a:lnTo>
                  <a:lnTo>
                    <a:pt x="7093" y="6210"/>
                  </a:lnTo>
                  <a:lnTo>
                    <a:pt x="7174" y="6076"/>
                  </a:lnTo>
                  <a:lnTo>
                    <a:pt x="3748" y="4095"/>
                  </a:lnTo>
                  <a:lnTo>
                    <a:pt x="7174" y="2115"/>
                  </a:lnTo>
                  <a:lnTo>
                    <a:pt x="7093" y="1981"/>
                  </a:lnTo>
                  <a:lnTo>
                    <a:pt x="3667" y="3935"/>
                  </a:lnTo>
                  <a:lnTo>
                    <a:pt x="3667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23" name="Google Shape;3323;p144"/>
            <p:cNvSpPr/>
            <p:nvPr/>
          </p:nvSpPr>
          <p:spPr>
            <a:xfrm>
              <a:off x="2899597" y="1259335"/>
              <a:ext cx="287659" cy="328439"/>
            </a:xfrm>
            <a:custGeom>
              <a:rect b="b" l="l" r="r" t="t"/>
              <a:pathLst>
                <a:path extrusionOk="0" h="8191" w="7174">
                  <a:moveTo>
                    <a:pt x="3507" y="0"/>
                  </a:moveTo>
                  <a:lnTo>
                    <a:pt x="3507" y="3935"/>
                  </a:lnTo>
                  <a:lnTo>
                    <a:pt x="81" y="1954"/>
                  </a:lnTo>
                  <a:lnTo>
                    <a:pt x="0" y="2115"/>
                  </a:lnTo>
                  <a:lnTo>
                    <a:pt x="3426" y="4095"/>
                  </a:lnTo>
                  <a:lnTo>
                    <a:pt x="0" y="6049"/>
                  </a:lnTo>
                  <a:lnTo>
                    <a:pt x="81" y="6210"/>
                  </a:lnTo>
                  <a:lnTo>
                    <a:pt x="3507" y="4229"/>
                  </a:lnTo>
                  <a:lnTo>
                    <a:pt x="3507" y="8191"/>
                  </a:lnTo>
                  <a:lnTo>
                    <a:pt x="3667" y="8191"/>
                  </a:lnTo>
                  <a:lnTo>
                    <a:pt x="3667" y="4229"/>
                  </a:lnTo>
                  <a:lnTo>
                    <a:pt x="7093" y="6210"/>
                  </a:lnTo>
                  <a:lnTo>
                    <a:pt x="7173" y="6049"/>
                  </a:lnTo>
                  <a:lnTo>
                    <a:pt x="3774" y="4095"/>
                  </a:lnTo>
                  <a:lnTo>
                    <a:pt x="7173" y="2115"/>
                  </a:lnTo>
                  <a:lnTo>
                    <a:pt x="7093" y="1954"/>
                  </a:lnTo>
                  <a:lnTo>
                    <a:pt x="3667" y="3935"/>
                  </a:lnTo>
                  <a:lnTo>
                    <a:pt x="369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24" name="Google Shape;3324;p144"/>
            <p:cNvSpPr/>
            <p:nvPr/>
          </p:nvSpPr>
          <p:spPr>
            <a:xfrm>
              <a:off x="3280608" y="1259335"/>
              <a:ext cx="288742" cy="328439"/>
            </a:xfrm>
            <a:custGeom>
              <a:rect b="b" l="l" r="r" t="t"/>
              <a:pathLst>
                <a:path extrusionOk="0" h="8191" w="7201">
                  <a:moveTo>
                    <a:pt x="3506" y="0"/>
                  </a:moveTo>
                  <a:lnTo>
                    <a:pt x="3506" y="3935"/>
                  </a:lnTo>
                  <a:lnTo>
                    <a:pt x="107" y="1954"/>
                  </a:lnTo>
                  <a:lnTo>
                    <a:pt x="0" y="2115"/>
                  </a:lnTo>
                  <a:lnTo>
                    <a:pt x="3426" y="4095"/>
                  </a:lnTo>
                  <a:lnTo>
                    <a:pt x="0" y="6049"/>
                  </a:lnTo>
                  <a:lnTo>
                    <a:pt x="107" y="6210"/>
                  </a:lnTo>
                  <a:lnTo>
                    <a:pt x="3506" y="4229"/>
                  </a:lnTo>
                  <a:lnTo>
                    <a:pt x="3506" y="8191"/>
                  </a:lnTo>
                  <a:lnTo>
                    <a:pt x="3694" y="8191"/>
                  </a:lnTo>
                  <a:lnTo>
                    <a:pt x="3694" y="4229"/>
                  </a:lnTo>
                  <a:lnTo>
                    <a:pt x="7093" y="6210"/>
                  </a:lnTo>
                  <a:lnTo>
                    <a:pt x="7200" y="6049"/>
                  </a:lnTo>
                  <a:lnTo>
                    <a:pt x="3774" y="4095"/>
                  </a:lnTo>
                  <a:lnTo>
                    <a:pt x="7200" y="2115"/>
                  </a:lnTo>
                  <a:lnTo>
                    <a:pt x="7120" y="1954"/>
                  </a:lnTo>
                  <a:lnTo>
                    <a:pt x="3694" y="3935"/>
                  </a:lnTo>
                  <a:lnTo>
                    <a:pt x="369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25" name="Google Shape;3325;p144"/>
            <p:cNvSpPr/>
            <p:nvPr/>
          </p:nvSpPr>
          <p:spPr>
            <a:xfrm>
              <a:off x="3662662" y="1258252"/>
              <a:ext cx="287659" cy="329521"/>
            </a:xfrm>
            <a:custGeom>
              <a:rect b="b" l="l" r="r" t="t"/>
              <a:pathLst>
                <a:path extrusionOk="0" h="8218" w="7174">
                  <a:moveTo>
                    <a:pt x="3507" y="0"/>
                  </a:moveTo>
                  <a:lnTo>
                    <a:pt x="3507" y="3962"/>
                  </a:lnTo>
                  <a:lnTo>
                    <a:pt x="81" y="1981"/>
                  </a:lnTo>
                  <a:lnTo>
                    <a:pt x="1" y="2142"/>
                  </a:lnTo>
                  <a:lnTo>
                    <a:pt x="3400" y="4122"/>
                  </a:lnTo>
                  <a:lnTo>
                    <a:pt x="1" y="6076"/>
                  </a:lnTo>
                  <a:lnTo>
                    <a:pt x="81" y="6237"/>
                  </a:lnTo>
                  <a:lnTo>
                    <a:pt x="3507" y="4256"/>
                  </a:lnTo>
                  <a:lnTo>
                    <a:pt x="3507" y="8218"/>
                  </a:lnTo>
                  <a:lnTo>
                    <a:pt x="3668" y="8218"/>
                  </a:lnTo>
                  <a:lnTo>
                    <a:pt x="3668" y="4256"/>
                  </a:lnTo>
                  <a:lnTo>
                    <a:pt x="7094" y="6237"/>
                  </a:lnTo>
                  <a:lnTo>
                    <a:pt x="7174" y="6076"/>
                  </a:lnTo>
                  <a:lnTo>
                    <a:pt x="3748" y="4122"/>
                  </a:lnTo>
                  <a:lnTo>
                    <a:pt x="7174" y="2142"/>
                  </a:lnTo>
                  <a:lnTo>
                    <a:pt x="7094" y="1981"/>
                  </a:lnTo>
                  <a:lnTo>
                    <a:pt x="3668" y="3962"/>
                  </a:lnTo>
                  <a:lnTo>
                    <a:pt x="3668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26" name="Google Shape;3326;p144"/>
            <p:cNvSpPr/>
            <p:nvPr/>
          </p:nvSpPr>
          <p:spPr>
            <a:xfrm>
              <a:off x="4043673" y="1258252"/>
              <a:ext cx="193230" cy="329521"/>
            </a:xfrm>
            <a:custGeom>
              <a:rect b="b" l="l" r="r" t="t"/>
              <a:pathLst>
                <a:path extrusionOk="0" h="8218" w="4819">
                  <a:moveTo>
                    <a:pt x="3507" y="0"/>
                  </a:moveTo>
                  <a:lnTo>
                    <a:pt x="3507" y="3962"/>
                  </a:lnTo>
                  <a:lnTo>
                    <a:pt x="81" y="1981"/>
                  </a:lnTo>
                  <a:lnTo>
                    <a:pt x="0" y="2142"/>
                  </a:lnTo>
                  <a:lnTo>
                    <a:pt x="3426" y="4096"/>
                  </a:lnTo>
                  <a:lnTo>
                    <a:pt x="0" y="6076"/>
                  </a:lnTo>
                  <a:lnTo>
                    <a:pt x="81" y="6237"/>
                  </a:lnTo>
                  <a:lnTo>
                    <a:pt x="3507" y="4256"/>
                  </a:lnTo>
                  <a:lnTo>
                    <a:pt x="3507" y="8218"/>
                  </a:lnTo>
                  <a:lnTo>
                    <a:pt x="3667" y="8218"/>
                  </a:lnTo>
                  <a:lnTo>
                    <a:pt x="3667" y="4256"/>
                  </a:lnTo>
                  <a:lnTo>
                    <a:pt x="4818" y="4925"/>
                  </a:lnTo>
                  <a:cubicBezTo>
                    <a:pt x="4818" y="4845"/>
                    <a:pt x="4818" y="4765"/>
                    <a:pt x="4792" y="4711"/>
                  </a:cubicBezTo>
                  <a:lnTo>
                    <a:pt x="3774" y="4096"/>
                  </a:lnTo>
                  <a:lnTo>
                    <a:pt x="4604" y="3614"/>
                  </a:lnTo>
                  <a:cubicBezTo>
                    <a:pt x="4604" y="3560"/>
                    <a:pt x="4577" y="3507"/>
                    <a:pt x="4577" y="3453"/>
                  </a:cubicBezTo>
                  <a:lnTo>
                    <a:pt x="3667" y="3962"/>
                  </a:lnTo>
                  <a:lnTo>
                    <a:pt x="3667" y="295"/>
                  </a:lnTo>
                  <a:cubicBezTo>
                    <a:pt x="3641" y="188"/>
                    <a:pt x="3614" y="108"/>
                    <a:pt x="358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27" name="Google Shape;3327;p144"/>
            <p:cNvSpPr/>
            <p:nvPr/>
          </p:nvSpPr>
          <p:spPr>
            <a:xfrm>
              <a:off x="2423072" y="1578074"/>
              <a:ext cx="195355" cy="328439"/>
            </a:xfrm>
            <a:custGeom>
              <a:rect b="b" l="l" r="r" t="t"/>
              <a:pathLst>
                <a:path extrusionOk="0" h="8191" w="4872">
                  <a:moveTo>
                    <a:pt x="1205" y="1"/>
                  </a:moveTo>
                  <a:lnTo>
                    <a:pt x="1205" y="3935"/>
                  </a:lnTo>
                  <a:lnTo>
                    <a:pt x="0" y="3266"/>
                  </a:lnTo>
                  <a:lnTo>
                    <a:pt x="0" y="3266"/>
                  </a:lnTo>
                  <a:cubicBezTo>
                    <a:pt x="0" y="3320"/>
                    <a:pt x="27" y="3400"/>
                    <a:pt x="27" y="3480"/>
                  </a:cubicBezTo>
                  <a:lnTo>
                    <a:pt x="1098" y="4096"/>
                  </a:lnTo>
                  <a:lnTo>
                    <a:pt x="214" y="4604"/>
                  </a:lnTo>
                  <a:cubicBezTo>
                    <a:pt x="241" y="4658"/>
                    <a:pt x="241" y="4738"/>
                    <a:pt x="268" y="4792"/>
                  </a:cubicBezTo>
                  <a:lnTo>
                    <a:pt x="1205" y="4256"/>
                  </a:lnTo>
                  <a:lnTo>
                    <a:pt x="1205" y="8030"/>
                  </a:lnTo>
                  <a:cubicBezTo>
                    <a:pt x="1205" y="8084"/>
                    <a:pt x="1232" y="8137"/>
                    <a:pt x="1258" y="8191"/>
                  </a:cubicBezTo>
                  <a:lnTo>
                    <a:pt x="1365" y="8191"/>
                  </a:lnTo>
                  <a:lnTo>
                    <a:pt x="1365" y="4256"/>
                  </a:lnTo>
                  <a:lnTo>
                    <a:pt x="4791" y="6210"/>
                  </a:lnTo>
                  <a:lnTo>
                    <a:pt x="4872" y="6076"/>
                  </a:lnTo>
                  <a:lnTo>
                    <a:pt x="1446" y="4096"/>
                  </a:lnTo>
                  <a:lnTo>
                    <a:pt x="4872" y="2115"/>
                  </a:lnTo>
                  <a:lnTo>
                    <a:pt x="4791" y="1981"/>
                  </a:lnTo>
                  <a:lnTo>
                    <a:pt x="1365" y="3935"/>
                  </a:lnTo>
                  <a:lnTo>
                    <a:pt x="136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28" name="Google Shape;3328;p144"/>
            <p:cNvSpPr/>
            <p:nvPr/>
          </p:nvSpPr>
          <p:spPr>
            <a:xfrm>
              <a:off x="2711778" y="1578074"/>
              <a:ext cx="287659" cy="328439"/>
            </a:xfrm>
            <a:custGeom>
              <a:rect b="b" l="l" r="r" t="t"/>
              <a:pathLst>
                <a:path extrusionOk="0" h="8191" w="7174">
                  <a:moveTo>
                    <a:pt x="3507" y="1"/>
                  </a:moveTo>
                  <a:lnTo>
                    <a:pt x="3507" y="3935"/>
                  </a:lnTo>
                  <a:lnTo>
                    <a:pt x="81" y="1981"/>
                  </a:lnTo>
                  <a:lnTo>
                    <a:pt x="0" y="2115"/>
                  </a:lnTo>
                  <a:lnTo>
                    <a:pt x="3426" y="4096"/>
                  </a:lnTo>
                  <a:lnTo>
                    <a:pt x="0" y="6076"/>
                  </a:lnTo>
                  <a:lnTo>
                    <a:pt x="81" y="6210"/>
                  </a:lnTo>
                  <a:lnTo>
                    <a:pt x="3507" y="4256"/>
                  </a:lnTo>
                  <a:lnTo>
                    <a:pt x="3507" y="8191"/>
                  </a:lnTo>
                  <a:lnTo>
                    <a:pt x="3667" y="8191"/>
                  </a:lnTo>
                  <a:lnTo>
                    <a:pt x="3667" y="4256"/>
                  </a:lnTo>
                  <a:lnTo>
                    <a:pt x="7093" y="6210"/>
                  </a:lnTo>
                  <a:lnTo>
                    <a:pt x="7173" y="6076"/>
                  </a:lnTo>
                  <a:lnTo>
                    <a:pt x="3774" y="4096"/>
                  </a:lnTo>
                  <a:lnTo>
                    <a:pt x="7173" y="2115"/>
                  </a:lnTo>
                  <a:lnTo>
                    <a:pt x="7093" y="1981"/>
                  </a:lnTo>
                  <a:lnTo>
                    <a:pt x="3667" y="3935"/>
                  </a:lnTo>
                  <a:lnTo>
                    <a:pt x="3667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29" name="Google Shape;3329;p144"/>
            <p:cNvSpPr/>
            <p:nvPr/>
          </p:nvSpPr>
          <p:spPr>
            <a:xfrm>
              <a:off x="3092789" y="1578074"/>
              <a:ext cx="288742" cy="328439"/>
            </a:xfrm>
            <a:custGeom>
              <a:rect b="b" l="l" r="r" t="t"/>
              <a:pathLst>
                <a:path extrusionOk="0" h="8191" w="7201">
                  <a:moveTo>
                    <a:pt x="3506" y="1"/>
                  </a:moveTo>
                  <a:lnTo>
                    <a:pt x="3506" y="3935"/>
                  </a:lnTo>
                  <a:lnTo>
                    <a:pt x="80" y="1981"/>
                  </a:lnTo>
                  <a:lnTo>
                    <a:pt x="0" y="2115"/>
                  </a:lnTo>
                  <a:lnTo>
                    <a:pt x="3426" y="4096"/>
                  </a:lnTo>
                  <a:lnTo>
                    <a:pt x="0" y="6076"/>
                  </a:lnTo>
                  <a:lnTo>
                    <a:pt x="80" y="6210"/>
                  </a:lnTo>
                  <a:lnTo>
                    <a:pt x="3506" y="4230"/>
                  </a:lnTo>
                  <a:lnTo>
                    <a:pt x="3506" y="8191"/>
                  </a:lnTo>
                  <a:lnTo>
                    <a:pt x="3694" y="8191"/>
                  </a:lnTo>
                  <a:lnTo>
                    <a:pt x="3694" y="4230"/>
                  </a:lnTo>
                  <a:lnTo>
                    <a:pt x="7093" y="6210"/>
                  </a:lnTo>
                  <a:lnTo>
                    <a:pt x="7200" y="6076"/>
                  </a:lnTo>
                  <a:lnTo>
                    <a:pt x="3774" y="4096"/>
                  </a:lnTo>
                  <a:lnTo>
                    <a:pt x="7200" y="2115"/>
                  </a:lnTo>
                  <a:lnTo>
                    <a:pt x="7093" y="1981"/>
                  </a:lnTo>
                  <a:lnTo>
                    <a:pt x="3694" y="3935"/>
                  </a:lnTo>
                  <a:lnTo>
                    <a:pt x="3694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30" name="Google Shape;3330;p144"/>
            <p:cNvSpPr/>
            <p:nvPr/>
          </p:nvSpPr>
          <p:spPr>
            <a:xfrm>
              <a:off x="3474843" y="1578074"/>
              <a:ext cx="287659" cy="328439"/>
            </a:xfrm>
            <a:custGeom>
              <a:rect b="b" l="l" r="r" t="t"/>
              <a:pathLst>
                <a:path extrusionOk="0" h="8191" w="7174">
                  <a:moveTo>
                    <a:pt x="3507" y="1"/>
                  </a:moveTo>
                  <a:lnTo>
                    <a:pt x="3507" y="3935"/>
                  </a:lnTo>
                  <a:lnTo>
                    <a:pt x="81" y="1955"/>
                  </a:lnTo>
                  <a:lnTo>
                    <a:pt x="1" y="2115"/>
                  </a:lnTo>
                  <a:lnTo>
                    <a:pt x="3400" y="4096"/>
                  </a:lnTo>
                  <a:lnTo>
                    <a:pt x="1" y="6050"/>
                  </a:lnTo>
                  <a:lnTo>
                    <a:pt x="81" y="6210"/>
                  </a:lnTo>
                  <a:lnTo>
                    <a:pt x="3507" y="4230"/>
                  </a:lnTo>
                  <a:lnTo>
                    <a:pt x="3480" y="8191"/>
                  </a:lnTo>
                  <a:lnTo>
                    <a:pt x="3668" y="8191"/>
                  </a:lnTo>
                  <a:lnTo>
                    <a:pt x="3668" y="4230"/>
                  </a:lnTo>
                  <a:lnTo>
                    <a:pt x="7094" y="6210"/>
                  </a:lnTo>
                  <a:lnTo>
                    <a:pt x="7174" y="6050"/>
                  </a:lnTo>
                  <a:lnTo>
                    <a:pt x="3748" y="4096"/>
                  </a:lnTo>
                  <a:lnTo>
                    <a:pt x="7174" y="2115"/>
                  </a:lnTo>
                  <a:lnTo>
                    <a:pt x="7094" y="1955"/>
                  </a:lnTo>
                  <a:lnTo>
                    <a:pt x="3668" y="3935"/>
                  </a:lnTo>
                  <a:lnTo>
                    <a:pt x="3668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31" name="Google Shape;3331;p144"/>
            <p:cNvSpPr/>
            <p:nvPr/>
          </p:nvSpPr>
          <p:spPr>
            <a:xfrm>
              <a:off x="3855854" y="1578074"/>
              <a:ext cx="287659" cy="328439"/>
            </a:xfrm>
            <a:custGeom>
              <a:rect b="b" l="l" r="r" t="t"/>
              <a:pathLst>
                <a:path extrusionOk="0" h="8191" w="7174">
                  <a:moveTo>
                    <a:pt x="3507" y="1"/>
                  </a:moveTo>
                  <a:lnTo>
                    <a:pt x="3507" y="3935"/>
                  </a:lnTo>
                  <a:lnTo>
                    <a:pt x="81" y="1955"/>
                  </a:lnTo>
                  <a:lnTo>
                    <a:pt x="0" y="2115"/>
                  </a:lnTo>
                  <a:lnTo>
                    <a:pt x="3426" y="4096"/>
                  </a:lnTo>
                  <a:lnTo>
                    <a:pt x="0" y="6050"/>
                  </a:lnTo>
                  <a:lnTo>
                    <a:pt x="81" y="6210"/>
                  </a:lnTo>
                  <a:lnTo>
                    <a:pt x="3507" y="4230"/>
                  </a:lnTo>
                  <a:lnTo>
                    <a:pt x="3507" y="8191"/>
                  </a:lnTo>
                  <a:lnTo>
                    <a:pt x="3667" y="8191"/>
                  </a:lnTo>
                  <a:lnTo>
                    <a:pt x="3667" y="4230"/>
                  </a:lnTo>
                  <a:lnTo>
                    <a:pt x="7093" y="6210"/>
                  </a:lnTo>
                  <a:lnTo>
                    <a:pt x="7174" y="6050"/>
                  </a:lnTo>
                  <a:lnTo>
                    <a:pt x="3748" y="4096"/>
                  </a:lnTo>
                  <a:lnTo>
                    <a:pt x="7174" y="2115"/>
                  </a:lnTo>
                  <a:lnTo>
                    <a:pt x="7093" y="1955"/>
                  </a:lnTo>
                  <a:lnTo>
                    <a:pt x="3667" y="3935"/>
                  </a:lnTo>
                  <a:lnTo>
                    <a:pt x="3667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32" name="Google Shape;3332;p144"/>
            <p:cNvSpPr/>
            <p:nvPr/>
          </p:nvSpPr>
          <p:spPr>
            <a:xfrm>
              <a:off x="2518586" y="1919388"/>
              <a:ext cx="287659" cy="293033"/>
            </a:xfrm>
            <a:custGeom>
              <a:rect b="b" l="l" r="r" t="t"/>
              <a:pathLst>
                <a:path extrusionOk="0" h="7308" w="7174">
                  <a:moveTo>
                    <a:pt x="3507" y="0"/>
                  </a:moveTo>
                  <a:lnTo>
                    <a:pt x="3507" y="3961"/>
                  </a:lnTo>
                  <a:lnTo>
                    <a:pt x="81" y="1981"/>
                  </a:lnTo>
                  <a:lnTo>
                    <a:pt x="0" y="2141"/>
                  </a:lnTo>
                  <a:lnTo>
                    <a:pt x="3426" y="4095"/>
                  </a:lnTo>
                  <a:lnTo>
                    <a:pt x="1767" y="5059"/>
                  </a:lnTo>
                  <a:cubicBezTo>
                    <a:pt x="1821" y="5086"/>
                    <a:pt x="1847" y="5139"/>
                    <a:pt x="1874" y="5193"/>
                  </a:cubicBezTo>
                  <a:lnTo>
                    <a:pt x="3507" y="4256"/>
                  </a:lnTo>
                  <a:lnTo>
                    <a:pt x="3507" y="7120"/>
                  </a:lnTo>
                  <a:cubicBezTo>
                    <a:pt x="3560" y="7200"/>
                    <a:pt x="3614" y="7254"/>
                    <a:pt x="3667" y="7307"/>
                  </a:cubicBezTo>
                  <a:lnTo>
                    <a:pt x="3667" y="4256"/>
                  </a:lnTo>
                  <a:lnTo>
                    <a:pt x="7093" y="6236"/>
                  </a:lnTo>
                  <a:lnTo>
                    <a:pt x="7174" y="6076"/>
                  </a:lnTo>
                  <a:lnTo>
                    <a:pt x="3748" y="4095"/>
                  </a:lnTo>
                  <a:lnTo>
                    <a:pt x="7174" y="2141"/>
                  </a:lnTo>
                  <a:lnTo>
                    <a:pt x="7093" y="1981"/>
                  </a:lnTo>
                  <a:lnTo>
                    <a:pt x="3667" y="3961"/>
                  </a:lnTo>
                  <a:lnTo>
                    <a:pt x="3667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33" name="Google Shape;3333;p144"/>
            <p:cNvSpPr/>
            <p:nvPr/>
          </p:nvSpPr>
          <p:spPr>
            <a:xfrm>
              <a:off x="2899597" y="1919388"/>
              <a:ext cx="287659" cy="328439"/>
            </a:xfrm>
            <a:custGeom>
              <a:rect b="b" l="l" r="r" t="t"/>
              <a:pathLst>
                <a:path extrusionOk="0" h="8191" w="7174">
                  <a:moveTo>
                    <a:pt x="3507" y="0"/>
                  </a:moveTo>
                  <a:lnTo>
                    <a:pt x="3507" y="3961"/>
                  </a:lnTo>
                  <a:lnTo>
                    <a:pt x="81" y="1981"/>
                  </a:lnTo>
                  <a:lnTo>
                    <a:pt x="0" y="2141"/>
                  </a:lnTo>
                  <a:lnTo>
                    <a:pt x="3426" y="4095"/>
                  </a:lnTo>
                  <a:lnTo>
                    <a:pt x="0" y="6076"/>
                  </a:lnTo>
                  <a:lnTo>
                    <a:pt x="81" y="6236"/>
                  </a:lnTo>
                  <a:lnTo>
                    <a:pt x="3507" y="4256"/>
                  </a:lnTo>
                  <a:lnTo>
                    <a:pt x="3507" y="8190"/>
                  </a:lnTo>
                  <a:lnTo>
                    <a:pt x="3667" y="8190"/>
                  </a:lnTo>
                  <a:lnTo>
                    <a:pt x="3667" y="4256"/>
                  </a:lnTo>
                  <a:lnTo>
                    <a:pt x="7093" y="6236"/>
                  </a:lnTo>
                  <a:lnTo>
                    <a:pt x="7173" y="6076"/>
                  </a:lnTo>
                  <a:lnTo>
                    <a:pt x="3774" y="4095"/>
                  </a:lnTo>
                  <a:lnTo>
                    <a:pt x="7173" y="2141"/>
                  </a:lnTo>
                  <a:lnTo>
                    <a:pt x="7093" y="1981"/>
                  </a:lnTo>
                  <a:lnTo>
                    <a:pt x="3667" y="3961"/>
                  </a:lnTo>
                  <a:lnTo>
                    <a:pt x="3667" y="3961"/>
                  </a:lnTo>
                  <a:lnTo>
                    <a:pt x="369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34" name="Google Shape;3334;p144"/>
            <p:cNvSpPr/>
            <p:nvPr/>
          </p:nvSpPr>
          <p:spPr>
            <a:xfrm>
              <a:off x="3280608" y="1919388"/>
              <a:ext cx="288742" cy="328439"/>
            </a:xfrm>
            <a:custGeom>
              <a:rect b="b" l="l" r="r" t="t"/>
              <a:pathLst>
                <a:path extrusionOk="0" h="8191" w="7201">
                  <a:moveTo>
                    <a:pt x="3506" y="0"/>
                  </a:moveTo>
                  <a:lnTo>
                    <a:pt x="3506" y="3961"/>
                  </a:lnTo>
                  <a:lnTo>
                    <a:pt x="107" y="1981"/>
                  </a:lnTo>
                  <a:lnTo>
                    <a:pt x="0" y="2115"/>
                  </a:lnTo>
                  <a:lnTo>
                    <a:pt x="3426" y="4095"/>
                  </a:lnTo>
                  <a:lnTo>
                    <a:pt x="0" y="6076"/>
                  </a:lnTo>
                  <a:lnTo>
                    <a:pt x="107" y="6236"/>
                  </a:lnTo>
                  <a:lnTo>
                    <a:pt x="3506" y="4256"/>
                  </a:lnTo>
                  <a:lnTo>
                    <a:pt x="3506" y="8190"/>
                  </a:lnTo>
                  <a:lnTo>
                    <a:pt x="3694" y="8190"/>
                  </a:lnTo>
                  <a:lnTo>
                    <a:pt x="3694" y="4256"/>
                  </a:lnTo>
                  <a:lnTo>
                    <a:pt x="7093" y="6236"/>
                  </a:lnTo>
                  <a:lnTo>
                    <a:pt x="7200" y="6076"/>
                  </a:lnTo>
                  <a:lnTo>
                    <a:pt x="3774" y="4095"/>
                  </a:lnTo>
                  <a:lnTo>
                    <a:pt x="7200" y="2115"/>
                  </a:lnTo>
                  <a:lnTo>
                    <a:pt x="7120" y="1981"/>
                  </a:lnTo>
                  <a:lnTo>
                    <a:pt x="3694" y="3961"/>
                  </a:lnTo>
                  <a:lnTo>
                    <a:pt x="369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35" name="Google Shape;3335;p144"/>
            <p:cNvSpPr/>
            <p:nvPr/>
          </p:nvSpPr>
          <p:spPr>
            <a:xfrm>
              <a:off x="3662662" y="1919388"/>
              <a:ext cx="287659" cy="328439"/>
            </a:xfrm>
            <a:custGeom>
              <a:rect b="b" l="l" r="r" t="t"/>
              <a:pathLst>
                <a:path extrusionOk="0" h="8191" w="7174">
                  <a:moveTo>
                    <a:pt x="3507" y="0"/>
                  </a:moveTo>
                  <a:lnTo>
                    <a:pt x="3507" y="3961"/>
                  </a:lnTo>
                  <a:lnTo>
                    <a:pt x="81" y="1981"/>
                  </a:lnTo>
                  <a:lnTo>
                    <a:pt x="1" y="2115"/>
                  </a:lnTo>
                  <a:lnTo>
                    <a:pt x="3400" y="4095"/>
                  </a:lnTo>
                  <a:lnTo>
                    <a:pt x="1" y="6076"/>
                  </a:lnTo>
                  <a:lnTo>
                    <a:pt x="81" y="6210"/>
                  </a:lnTo>
                  <a:lnTo>
                    <a:pt x="3507" y="4256"/>
                  </a:lnTo>
                  <a:lnTo>
                    <a:pt x="3507" y="8190"/>
                  </a:lnTo>
                  <a:lnTo>
                    <a:pt x="3668" y="8190"/>
                  </a:lnTo>
                  <a:lnTo>
                    <a:pt x="3668" y="4256"/>
                  </a:lnTo>
                  <a:lnTo>
                    <a:pt x="7094" y="6210"/>
                  </a:lnTo>
                  <a:lnTo>
                    <a:pt x="7174" y="6076"/>
                  </a:lnTo>
                  <a:lnTo>
                    <a:pt x="3748" y="4095"/>
                  </a:lnTo>
                  <a:lnTo>
                    <a:pt x="7174" y="2115"/>
                  </a:lnTo>
                  <a:lnTo>
                    <a:pt x="7094" y="1981"/>
                  </a:lnTo>
                  <a:lnTo>
                    <a:pt x="3668" y="3961"/>
                  </a:lnTo>
                  <a:lnTo>
                    <a:pt x="3668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36" name="Google Shape;3336;p144"/>
            <p:cNvSpPr/>
            <p:nvPr/>
          </p:nvSpPr>
          <p:spPr>
            <a:xfrm>
              <a:off x="4043673" y="1998782"/>
              <a:ext cx="78391" cy="49400"/>
            </a:xfrm>
            <a:custGeom>
              <a:rect b="b" l="l" r="r" t="t"/>
              <a:pathLst>
                <a:path extrusionOk="0" h="1232" w="1955">
                  <a:moveTo>
                    <a:pt x="81" y="1"/>
                  </a:moveTo>
                  <a:lnTo>
                    <a:pt x="0" y="135"/>
                  </a:lnTo>
                  <a:lnTo>
                    <a:pt x="1874" y="1232"/>
                  </a:lnTo>
                  <a:cubicBezTo>
                    <a:pt x="1901" y="1178"/>
                    <a:pt x="1928" y="1125"/>
                    <a:pt x="1954" y="1071"/>
                  </a:cubicBezTo>
                  <a:lnTo>
                    <a:pt x="8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37" name="Google Shape;3337;p144"/>
            <p:cNvSpPr/>
            <p:nvPr/>
          </p:nvSpPr>
          <p:spPr>
            <a:xfrm>
              <a:off x="2884560" y="2317561"/>
              <a:ext cx="114879" cy="68727"/>
            </a:xfrm>
            <a:custGeom>
              <a:rect b="b" l="l" r="r" t="t"/>
              <a:pathLst>
                <a:path extrusionOk="0" h="1714" w="2865">
                  <a:moveTo>
                    <a:pt x="2784" y="0"/>
                  </a:moveTo>
                  <a:lnTo>
                    <a:pt x="1" y="1606"/>
                  </a:lnTo>
                  <a:cubicBezTo>
                    <a:pt x="54" y="1660"/>
                    <a:pt x="108" y="1686"/>
                    <a:pt x="161" y="1713"/>
                  </a:cubicBezTo>
                  <a:lnTo>
                    <a:pt x="2864" y="161"/>
                  </a:lnTo>
                  <a:lnTo>
                    <a:pt x="278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38" name="Google Shape;3338;p144"/>
            <p:cNvSpPr/>
            <p:nvPr/>
          </p:nvSpPr>
          <p:spPr>
            <a:xfrm>
              <a:off x="2852362" y="2238127"/>
              <a:ext cx="6496" cy="129916"/>
            </a:xfrm>
            <a:custGeom>
              <a:rect b="b" l="l" r="r" t="t"/>
              <a:pathLst>
                <a:path extrusionOk="0" h="3240" w="162">
                  <a:moveTo>
                    <a:pt x="1" y="0"/>
                  </a:moveTo>
                  <a:lnTo>
                    <a:pt x="1" y="3132"/>
                  </a:lnTo>
                  <a:cubicBezTo>
                    <a:pt x="54" y="3159"/>
                    <a:pt x="108" y="3212"/>
                    <a:pt x="161" y="3239"/>
                  </a:cubicBezTo>
                  <a:lnTo>
                    <a:pt x="16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39" name="Google Shape;3339;p144"/>
            <p:cNvSpPr/>
            <p:nvPr/>
          </p:nvSpPr>
          <p:spPr>
            <a:xfrm>
              <a:off x="3092789" y="2238127"/>
              <a:ext cx="288742" cy="255461"/>
            </a:xfrm>
            <a:custGeom>
              <a:rect b="b" l="l" r="r" t="t"/>
              <a:pathLst>
                <a:path extrusionOk="0" h="6371" w="7201">
                  <a:moveTo>
                    <a:pt x="3506" y="0"/>
                  </a:moveTo>
                  <a:lnTo>
                    <a:pt x="3506" y="3962"/>
                  </a:lnTo>
                  <a:lnTo>
                    <a:pt x="80" y="1981"/>
                  </a:lnTo>
                  <a:lnTo>
                    <a:pt x="0" y="2142"/>
                  </a:lnTo>
                  <a:lnTo>
                    <a:pt x="3426" y="4096"/>
                  </a:lnTo>
                  <a:lnTo>
                    <a:pt x="455" y="5835"/>
                  </a:lnTo>
                  <a:cubicBezTo>
                    <a:pt x="535" y="5835"/>
                    <a:pt x="616" y="5862"/>
                    <a:pt x="696" y="5889"/>
                  </a:cubicBezTo>
                  <a:lnTo>
                    <a:pt x="3506" y="4256"/>
                  </a:lnTo>
                  <a:lnTo>
                    <a:pt x="3506" y="6371"/>
                  </a:lnTo>
                  <a:lnTo>
                    <a:pt x="3694" y="6371"/>
                  </a:lnTo>
                  <a:lnTo>
                    <a:pt x="3694" y="4256"/>
                  </a:lnTo>
                  <a:lnTo>
                    <a:pt x="7093" y="6237"/>
                  </a:lnTo>
                  <a:lnTo>
                    <a:pt x="7200" y="6076"/>
                  </a:lnTo>
                  <a:lnTo>
                    <a:pt x="3774" y="4096"/>
                  </a:lnTo>
                  <a:lnTo>
                    <a:pt x="7200" y="2142"/>
                  </a:lnTo>
                  <a:lnTo>
                    <a:pt x="7093" y="1981"/>
                  </a:lnTo>
                  <a:lnTo>
                    <a:pt x="3694" y="3962"/>
                  </a:lnTo>
                  <a:lnTo>
                    <a:pt x="369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40" name="Google Shape;3340;p144"/>
            <p:cNvSpPr/>
            <p:nvPr/>
          </p:nvSpPr>
          <p:spPr>
            <a:xfrm>
              <a:off x="3474843" y="2238127"/>
              <a:ext cx="287659" cy="247963"/>
            </a:xfrm>
            <a:custGeom>
              <a:rect b="b" l="l" r="r" t="t"/>
              <a:pathLst>
                <a:path extrusionOk="0" h="6184" w="7174">
                  <a:moveTo>
                    <a:pt x="3507" y="0"/>
                  </a:moveTo>
                  <a:lnTo>
                    <a:pt x="3480" y="3962"/>
                  </a:lnTo>
                  <a:lnTo>
                    <a:pt x="81" y="1981"/>
                  </a:lnTo>
                  <a:lnTo>
                    <a:pt x="1" y="2142"/>
                  </a:lnTo>
                  <a:lnTo>
                    <a:pt x="3400" y="4096"/>
                  </a:lnTo>
                  <a:lnTo>
                    <a:pt x="1" y="6076"/>
                  </a:lnTo>
                  <a:lnTo>
                    <a:pt x="54" y="6183"/>
                  </a:lnTo>
                  <a:lnTo>
                    <a:pt x="161" y="6183"/>
                  </a:lnTo>
                  <a:lnTo>
                    <a:pt x="3480" y="4256"/>
                  </a:lnTo>
                  <a:lnTo>
                    <a:pt x="3480" y="5354"/>
                  </a:lnTo>
                  <a:cubicBezTo>
                    <a:pt x="3560" y="5327"/>
                    <a:pt x="3614" y="5327"/>
                    <a:pt x="3668" y="5300"/>
                  </a:cubicBezTo>
                  <a:lnTo>
                    <a:pt x="3668" y="4256"/>
                  </a:lnTo>
                  <a:lnTo>
                    <a:pt x="4765" y="4899"/>
                  </a:lnTo>
                  <a:cubicBezTo>
                    <a:pt x="4845" y="4872"/>
                    <a:pt x="4899" y="4845"/>
                    <a:pt x="4979" y="4818"/>
                  </a:cubicBezTo>
                  <a:lnTo>
                    <a:pt x="3748" y="4096"/>
                  </a:lnTo>
                  <a:lnTo>
                    <a:pt x="7174" y="2142"/>
                  </a:lnTo>
                  <a:lnTo>
                    <a:pt x="7094" y="1981"/>
                  </a:lnTo>
                  <a:lnTo>
                    <a:pt x="3668" y="3962"/>
                  </a:lnTo>
                  <a:lnTo>
                    <a:pt x="3668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41" name="Google Shape;3341;p144"/>
            <p:cNvSpPr/>
            <p:nvPr/>
          </p:nvSpPr>
          <p:spPr>
            <a:xfrm>
              <a:off x="3855854" y="2317561"/>
              <a:ext cx="12911" cy="9704"/>
            </a:xfrm>
            <a:custGeom>
              <a:rect b="b" l="l" r="r" t="t"/>
              <a:pathLst>
                <a:path extrusionOk="0" h="242" w="322">
                  <a:moveTo>
                    <a:pt x="81" y="0"/>
                  </a:moveTo>
                  <a:lnTo>
                    <a:pt x="0" y="134"/>
                  </a:lnTo>
                  <a:lnTo>
                    <a:pt x="161" y="241"/>
                  </a:lnTo>
                  <a:cubicBezTo>
                    <a:pt x="215" y="214"/>
                    <a:pt x="268" y="161"/>
                    <a:pt x="322" y="134"/>
                  </a:cubicBezTo>
                  <a:lnTo>
                    <a:pt x="8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3342" name="Google Shape;3342;p144"/>
          <p:cNvSpPr/>
          <p:nvPr/>
        </p:nvSpPr>
        <p:spPr>
          <a:xfrm rot="-7977683">
            <a:off x="6033949" y="548625"/>
            <a:ext cx="1554661" cy="1491741"/>
          </a:xfrm>
          <a:custGeom>
            <a:rect b="b" l="l" r="r" t="t"/>
            <a:pathLst>
              <a:path extrusionOk="0" h="19749" w="20582">
                <a:moveTo>
                  <a:pt x="15178" y="401"/>
                </a:moveTo>
                <a:cubicBezTo>
                  <a:pt x="11542" y="1"/>
                  <a:pt x="4470" y="1235"/>
                  <a:pt x="2235" y="7773"/>
                </a:cubicBezTo>
                <a:cubicBezTo>
                  <a:pt x="0" y="14311"/>
                  <a:pt x="7939" y="17947"/>
                  <a:pt x="11675" y="18848"/>
                </a:cubicBezTo>
                <a:cubicBezTo>
                  <a:pt x="15445" y="19748"/>
                  <a:pt x="20315" y="19448"/>
                  <a:pt x="20448" y="13477"/>
                </a:cubicBezTo>
                <a:cubicBezTo>
                  <a:pt x="20582" y="7506"/>
                  <a:pt x="18780" y="835"/>
                  <a:pt x="15178" y="40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43" name="Google Shape;3343;p144">
            <a:hlinkClick/>
          </p:cNvPr>
          <p:cNvSpPr txBox="1"/>
          <p:nvPr>
            <p:ph type="title"/>
          </p:nvPr>
        </p:nvSpPr>
        <p:spPr>
          <a:xfrm>
            <a:off x="2019300" y="1960425"/>
            <a:ext cx="5105400" cy="1213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54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3344" name="Google Shape;3344;p144"/>
          <p:cNvSpPr txBox="1"/>
          <p:nvPr>
            <p:ph hasCustomPrompt="1" idx="2" type="title"/>
          </p:nvPr>
        </p:nvSpPr>
        <p:spPr>
          <a:xfrm>
            <a:off x="2019300" y="914400"/>
            <a:ext cx="5105400" cy="1213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7500">
                <a:solidFill>
                  <a:schemeClr val="accent1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</p:spTree>
  </p:cSld>
  <p:clrMapOvr>
    <a:masterClrMapping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 2">
  <p:cSld name="CUSTOM_8">
    <p:spTree>
      <p:nvGrpSpPr>
        <p:cNvPr id="3345" name="Shape 33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46" name="Google Shape;3346;p145"/>
          <p:cNvSpPr/>
          <p:nvPr/>
        </p:nvSpPr>
        <p:spPr>
          <a:xfrm rot="-7977683">
            <a:off x="1484724" y="1516400"/>
            <a:ext cx="1554661" cy="1491741"/>
          </a:xfrm>
          <a:custGeom>
            <a:rect b="b" l="l" r="r" t="t"/>
            <a:pathLst>
              <a:path extrusionOk="0" h="19749" w="20582">
                <a:moveTo>
                  <a:pt x="15178" y="401"/>
                </a:moveTo>
                <a:cubicBezTo>
                  <a:pt x="11542" y="1"/>
                  <a:pt x="4470" y="1235"/>
                  <a:pt x="2235" y="7773"/>
                </a:cubicBezTo>
                <a:cubicBezTo>
                  <a:pt x="0" y="14311"/>
                  <a:pt x="7939" y="17947"/>
                  <a:pt x="11675" y="18848"/>
                </a:cubicBezTo>
                <a:cubicBezTo>
                  <a:pt x="15445" y="19748"/>
                  <a:pt x="20315" y="19448"/>
                  <a:pt x="20448" y="13477"/>
                </a:cubicBezTo>
                <a:cubicBezTo>
                  <a:pt x="20582" y="7506"/>
                  <a:pt x="18780" y="835"/>
                  <a:pt x="15178" y="40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47" name="Google Shape;3347;p145"/>
          <p:cNvSpPr/>
          <p:nvPr/>
        </p:nvSpPr>
        <p:spPr>
          <a:xfrm flipH="1" rot="288619">
            <a:off x="-1415244" y="1158707"/>
            <a:ext cx="4829256" cy="4940052"/>
          </a:xfrm>
          <a:custGeom>
            <a:rect b="b" l="l" r="r" t="t"/>
            <a:pathLst>
              <a:path extrusionOk="0" h="136664" w="142469">
                <a:moveTo>
                  <a:pt x="97052" y="0"/>
                </a:moveTo>
                <a:cubicBezTo>
                  <a:pt x="94985" y="0"/>
                  <a:pt x="92658" y="685"/>
                  <a:pt x="89955" y="2065"/>
                </a:cubicBezTo>
                <a:cubicBezTo>
                  <a:pt x="76197" y="9104"/>
                  <a:pt x="81149" y="14564"/>
                  <a:pt x="82755" y="40634"/>
                </a:cubicBezTo>
                <a:cubicBezTo>
                  <a:pt x="85458" y="83646"/>
                  <a:pt x="12896" y="58112"/>
                  <a:pt x="4519" y="103881"/>
                </a:cubicBezTo>
                <a:cubicBezTo>
                  <a:pt x="0" y="128495"/>
                  <a:pt x="10558" y="136664"/>
                  <a:pt x="39417" y="136664"/>
                </a:cubicBezTo>
                <a:cubicBezTo>
                  <a:pt x="47997" y="136664"/>
                  <a:pt x="58195" y="135942"/>
                  <a:pt x="70095" y="134715"/>
                </a:cubicBezTo>
                <a:cubicBezTo>
                  <a:pt x="122047" y="129389"/>
                  <a:pt x="142469" y="101392"/>
                  <a:pt x="125767" y="56907"/>
                </a:cubicBezTo>
                <a:cubicBezTo>
                  <a:pt x="111706" y="19432"/>
                  <a:pt x="108060" y="0"/>
                  <a:pt x="97052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48" name="Google Shape;3348;p145"/>
          <p:cNvSpPr/>
          <p:nvPr/>
        </p:nvSpPr>
        <p:spPr>
          <a:xfrm rot="-8533595">
            <a:off x="7105388" y="-706575"/>
            <a:ext cx="1938828" cy="3305595"/>
          </a:xfrm>
          <a:custGeom>
            <a:rect b="b" l="l" r="r" t="t"/>
            <a:pathLst>
              <a:path extrusionOk="0" h="32752" w="19210">
                <a:moveTo>
                  <a:pt x="14053" y="490"/>
                </a:moveTo>
                <a:lnTo>
                  <a:pt x="14053" y="490"/>
                </a:lnTo>
                <a:cubicBezTo>
                  <a:pt x="14026" y="597"/>
                  <a:pt x="13999" y="758"/>
                  <a:pt x="13972" y="918"/>
                </a:cubicBezTo>
                <a:cubicBezTo>
                  <a:pt x="13972" y="865"/>
                  <a:pt x="13972" y="838"/>
                  <a:pt x="13946" y="838"/>
                </a:cubicBezTo>
                <a:cubicBezTo>
                  <a:pt x="13972" y="731"/>
                  <a:pt x="14026" y="597"/>
                  <a:pt x="14053" y="490"/>
                </a:cubicBezTo>
                <a:close/>
                <a:moveTo>
                  <a:pt x="13651" y="1560"/>
                </a:moveTo>
                <a:lnTo>
                  <a:pt x="13651" y="1560"/>
                </a:lnTo>
                <a:cubicBezTo>
                  <a:pt x="13276" y="3862"/>
                  <a:pt x="12045" y="5923"/>
                  <a:pt x="11189" y="8038"/>
                </a:cubicBezTo>
                <a:cubicBezTo>
                  <a:pt x="10522" y="9665"/>
                  <a:pt x="10466" y="11531"/>
                  <a:pt x="10493" y="13318"/>
                </a:cubicBezTo>
                <a:lnTo>
                  <a:pt x="10493" y="13318"/>
                </a:lnTo>
                <a:cubicBezTo>
                  <a:pt x="10490" y="13217"/>
                  <a:pt x="10464" y="13118"/>
                  <a:pt x="10439" y="13043"/>
                </a:cubicBezTo>
                <a:cubicBezTo>
                  <a:pt x="10091" y="10634"/>
                  <a:pt x="9904" y="8412"/>
                  <a:pt x="11001" y="6191"/>
                </a:cubicBezTo>
                <a:cubicBezTo>
                  <a:pt x="11724" y="4772"/>
                  <a:pt x="12714" y="3541"/>
                  <a:pt x="13410" y="2123"/>
                </a:cubicBezTo>
                <a:cubicBezTo>
                  <a:pt x="13491" y="1935"/>
                  <a:pt x="13571" y="1748"/>
                  <a:pt x="13651" y="1560"/>
                </a:cubicBezTo>
                <a:close/>
                <a:moveTo>
                  <a:pt x="13972" y="945"/>
                </a:moveTo>
                <a:lnTo>
                  <a:pt x="13972" y="945"/>
                </a:lnTo>
                <a:cubicBezTo>
                  <a:pt x="13972" y="1079"/>
                  <a:pt x="13946" y="1212"/>
                  <a:pt x="13946" y="1346"/>
                </a:cubicBezTo>
                <a:cubicBezTo>
                  <a:pt x="13946" y="2524"/>
                  <a:pt x="13758" y="3702"/>
                  <a:pt x="13517" y="4853"/>
                </a:cubicBezTo>
                <a:cubicBezTo>
                  <a:pt x="12821" y="7877"/>
                  <a:pt x="11376" y="10580"/>
                  <a:pt x="10760" y="13605"/>
                </a:cubicBezTo>
                <a:cubicBezTo>
                  <a:pt x="10787" y="11357"/>
                  <a:pt x="10921" y="9189"/>
                  <a:pt x="11858" y="7074"/>
                </a:cubicBezTo>
                <a:cubicBezTo>
                  <a:pt x="12741" y="5094"/>
                  <a:pt x="13785" y="3140"/>
                  <a:pt x="13972" y="945"/>
                </a:cubicBezTo>
                <a:close/>
                <a:moveTo>
                  <a:pt x="5002" y="14350"/>
                </a:moveTo>
                <a:cubicBezTo>
                  <a:pt x="5585" y="14350"/>
                  <a:pt x="6085" y="14646"/>
                  <a:pt x="6746" y="15104"/>
                </a:cubicBezTo>
                <a:cubicBezTo>
                  <a:pt x="6879" y="15184"/>
                  <a:pt x="7013" y="15264"/>
                  <a:pt x="7147" y="15372"/>
                </a:cubicBezTo>
                <a:cubicBezTo>
                  <a:pt x="6694" y="15252"/>
                  <a:pt x="6232" y="15200"/>
                  <a:pt x="5767" y="15200"/>
                </a:cubicBezTo>
                <a:cubicBezTo>
                  <a:pt x="4364" y="15200"/>
                  <a:pt x="2927" y="15672"/>
                  <a:pt x="1580" y="16174"/>
                </a:cubicBezTo>
                <a:cubicBezTo>
                  <a:pt x="2329" y="15666"/>
                  <a:pt x="3025" y="15077"/>
                  <a:pt x="3855" y="14676"/>
                </a:cubicBezTo>
                <a:cubicBezTo>
                  <a:pt x="4297" y="14450"/>
                  <a:pt x="4663" y="14350"/>
                  <a:pt x="5002" y="14350"/>
                </a:cubicBezTo>
                <a:close/>
                <a:moveTo>
                  <a:pt x="5753" y="15432"/>
                </a:moveTo>
                <a:cubicBezTo>
                  <a:pt x="6514" y="15432"/>
                  <a:pt x="7262" y="15581"/>
                  <a:pt x="7977" y="15960"/>
                </a:cubicBezTo>
                <a:cubicBezTo>
                  <a:pt x="8619" y="16389"/>
                  <a:pt x="9208" y="16870"/>
                  <a:pt x="9743" y="17406"/>
                </a:cubicBezTo>
                <a:cubicBezTo>
                  <a:pt x="8352" y="16737"/>
                  <a:pt x="6906" y="16389"/>
                  <a:pt x="5381" y="16335"/>
                </a:cubicBezTo>
                <a:lnTo>
                  <a:pt x="4765" y="16335"/>
                </a:lnTo>
                <a:cubicBezTo>
                  <a:pt x="3828" y="16335"/>
                  <a:pt x="2918" y="16469"/>
                  <a:pt x="1981" y="16576"/>
                </a:cubicBezTo>
                <a:cubicBezTo>
                  <a:pt x="1633" y="16603"/>
                  <a:pt x="1312" y="16629"/>
                  <a:pt x="964" y="16656"/>
                </a:cubicBezTo>
                <a:cubicBezTo>
                  <a:pt x="2489" y="16094"/>
                  <a:pt x="4149" y="15432"/>
                  <a:pt x="5753" y="15432"/>
                </a:cubicBezTo>
                <a:close/>
                <a:moveTo>
                  <a:pt x="18748" y="11060"/>
                </a:moveTo>
                <a:cubicBezTo>
                  <a:pt x="18737" y="11089"/>
                  <a:pt x="18737" y="11129"/>
                  <a:pt x="18737" y="11169"/>
                </a:cubicBezTo>
                <a:cubicBezTo>
                  <a:pt x="18603" y="11892"/>
                  <a:pt x="18442" y="12588"/>
                  <a:pt x="18282" y="13284"/>
                </a:cubicBezTo>
                <a:cubicBezTo>
                  <a:pt x="17907" y="14729"/>
                  <a:pt x="17291" y="16255"/>
                  <a:pt x="16087" y="17165"/>
                </a:cubicBezTo>
                <a:cubicBezTo>
                  <a:pt x="14963" y="17995"/>
                  <a:pt x="13223" y="18289"/>
                  <a:pt x="12045" y="19119"/>
                </a:cubicBezTo>
                <a:cubicBezTo>
                  <a:pt x="12473" y="18342"/>
                  <a:pt x="12955" y="17700"/>
                  <a:pt x="13785" y="17218"/>
                </a:cubicBezTo>
                <a:cubicBezTo>
                  <a:pt x="14508" y="16790"/>
                  <a:pt x="15257" y="16469"/>
                  <a:pt x="15873" y="15907"/>
                </a:cubicBezTo>
                <a:cubicBezTo>
                  <a:pt x="16542" y="15291"/>
                  <a:pt x="17077" y="14408"/>
                  <a:pt x="17532" y="13659"/>
                </a:cubicBezTo>
                <a:cubicBezTo>
                  <a:pt x="18036" y="12864"/>
                  <a:pt x="18250" y="11859"/>
                  <a:pt x="18748" y="11060"/>
                </a:cubicBezTo>
                <a:close/>
                <a:moveTo>
                  <a:pt x="18549" y="10928"/>
                </a:moveTo>
                <a:lnTo>
                  <a:pt x="18549" y="10928"/>
                </a:lnTo>
                <a:cubicBezTo>
                  <a:pt x="18201" y="11517"/>
                  <a:pt x="18014" y="12213"/>
                  <a:pt x="17693" y="12856"/>
                </a:cubicBezTo>
                <a:cubicBezTo>
                  <a:pt x="17184" y="13899"/>
                  <a:pt x="16488" y="14863"/>
                  <a:pt x="15712" y="15719"/>
                </a:cubicBezTo>
                <a:cubicBezTo>
                  <a:pt x="15016" y="16469"/>
                  <a:pt x="13919" y="16844"/>
                  <a:pt x="13062" y="17379"/>
                </a:cubicBezTo>
                <a:cubicBezTo>
                  <a:pt x="12313" y="17861"/>
                  <a:pt x="11911" y="18798"/>
                  <a:pt x="11510" y="19547"/>
                </a:cubicBezTo>
                <a:cubicBezTo>
                  <a:pt x="11485" y="19571"/>
                  <a:pt x="11461" y="19573"/>
                  <a:pt x="11457" y="19594"/>
                </a:cubicBezTo>
                <a:lnTo>
                  <a:pt x="11457" y="19594"/>
                </a:lnTo>
                <a:cubicBezTo>
                  <a:pt x="11836" y="15557"/>
                  <a:pt x="16249" y="13818"/>
                  <a:pt x="18549" y="10928"/>
                </a:cubicBezTo>
                <a:close/>
                <a:moveTo>
                  <a:pt x="6505" y="16683"/>
                </a:moveTo>
                <a:lnTo>
                  <a:pt x="6505" y="16683"/>
                </a:lnTo>
                <a:cubicBezTo>
                  <a:pt x="7763" y="16844"/>
                  <a:pt x="8994" y="17245"/>
                  <a:pt x="10145" y="17914"/>
                </a:cubicBezTo>
                <a:cubicBezTo>
                  <a:pt x="10573" y="18450"/>
                  <a:pt x="10921" y="19065"/>
                  <a:pt x="11135" y="19788"/>
                </a:cubicBezTo>
                <a:cubicBezTo>
                  <a:pt x="9315" y="19172"/>
                  <a:pt x="8191" y="17432"/>
                  <a:pt x="6505" y="16683"/>
                </a:cubicBezTo>
                <a:close/>
                <a:moveTo>
                  <a:pt x="6772" y="20270"/>
                </a:moveTo>
                <a:cubicBezTo>
                  <a:pt x="7736" y="21581"/>
                  <a:pt x="9342" y="22384"/>
                  <a:pt x="10466" y="23535"/>
                </a:cubicBezTo>
                <a:cubicBezTo>
                  <a:pt x="9074" y="22598"/>
                  <a:pt x="7120" y="22331"/>
                  <a:pt x="6826" y="20350"/>
                </a:cubicBezTo>
                <a:cubicBezTo>
                  <a:pt x="6799" y="20323"/>
                  <a:pt x="6772" y="20296"/>
                  <a:pt x="6746" y="20270"/>
                </a:cubicBezTo>
                <a:close/>
                <a:moveTo>
                  <a:pt x="16221" y="20698"/>
                </a:moveTo>
                <a:cubicBezTo>
                  <a:pt x="15685" y="21635"/>
                  <a:pt x="14267" y="22304"/>
                  <a:pt x="13464" y="22812"/>
                </a:cubicBezTo>
                <a:cubicBezTo>
                  <a:pt x="12955" y="23187"/>
                  <a:pt x="12233" y="23615"/>
                  <a:pt x="11831" y="24177"/>
                </a:cubicBezTo>
                <a:cubicBezTo>
                  <a:pt x="12286" y="22357"/>
                  <a:pt x="14722" y="21768"/>
                  <a:pt x="16221" y="20698"/>
                </a:cubicBezTo>
                <a:close/>
                <a:moveTo>
                  <a:pt x="6692" y="20939"/>
                </a:moveTo>
                <a:cubicBezTo>
                  <a:pt x="7388" y="22893"/>
                  <a:pt x="9957" y="22866"/>
                  <a:pt x="11135" y="24445"/>
                </a:cubicBezTo>
                <a:cubicBezTo>
                  <a:pt x="9395" y="23481"/>
                  <a:pt x="6772" y="23080"/>
                  <a:pt x="6692" y="20939"/>
                </a:cubicBezTo>
                <a:close/>
                <a:moveTo>
                  <a:pt x="16194" y="21126"/>
                </a:moveTo>
                <a:cubicBezTo>
                  <a:pt x="15766" y="22304"/>
                  <a:pt x="14749" y="22919"/>
                  <a:pt x="13571" y="23455"/>
                </a:cubicBezTo>
                <a:cubicBezTo>
                  <a:pt x="12982" y="23722"/>
                  <a:pt x="12393" y="24017"/>
                  <a:pt x="11938" y="24445"/>
                </a:cubicBezTo>
                <a:cubicBezTo>
                  <a:pt x="12447" y="23562"/>
                  <a:pt x="13785" y="22919"/>
                  <a:pt x="14534" y="22411"/>
                </a:cubicBezTo>
                <a:cubicBezTo>
                  <a:pt x="15070" y="22063"/>
                  <a:pt x="15739" y="21661"/>
                  <a:pt x="16194" y="21126"/>
                </a:cubicBezTo>
                <a:close/>
                <a:moveTo>
                  <a:pt x="14048" y="0"/>
                </a:moveTo>
                <a:cubicBezTo>
                  <a:pt x="14002" y="0"/>
                  <a:pt x="13958" y="28"/>
                  <a:pt x="13946" y="88"/>
                </a:cubicBezTo>
                <a:cubicBezTo>
                  <a:pt x="13196" y="2390"/>
                  <a:pt x="11751" y="4183"/>
                  <a:pt x="10680" y="6298"/>
                </a:cubicBezTo>
                <a:cubicBezTo>
                  <a:pt x="9610" y="8466"/>
                  <a:pt x="9877" y="10795"/>
                  <a:pt x="10225" y="13096"/>
                </a:cubicBezTo>
                <a:cubicBezTo>
                  <a:pt x="10305" y="13766"/>
                  <a:pt x="10413" y="14435"/>
                  <a:pt x="10520" y="15104"/>
                </a:cubicBezTo>
                <a:cubicBezTo>
                  <a:pt x="10520" y="15131"/>
                  <a:pt x="10520" y="15157"/>
                  <a:pt x="10520" y="15157"/>
                </a:cubicBezTo>
                <a:cubicBezTo>
                  <a:pt x="10520" y="15184"/>
                  <a:pt x="10520" y="15211"/>
                  <a:pt x="10546" y="15211"/>
                </a:cubicBezTo>
                <a:cubicBezTo>
                  <a:pt x="10734" y="16469"/>
                  <a:pt x="10921" y="17727"/>
                  <a:pt x="11082" y="18985"/>
                </a:cubicBezTo>
                <a:cubicBezTo>
                  <a:pt x="10520" y="17700"/>
                  <a:pt x="9502" y="16737"/>
                  <a:pt x="8352" y="15907"/>
                </a:cubicBezTo>
                <a:cubicBezTo>
                  <a:pt x="8352" y="15880"/>
                  <a:pt x="8352" y="15853"/>
                  <a:pt x="8325" y="15853"/>
                </a:cubicBezTo>
                <a:cubicBezTo>
                  <a:pt x="8298" y="15853"/>
                  <a:pt x="8271" y="15827"/>
                  <a:pt x="8271" y="15827"/>
                </a:cubicBezTo>
                <a:cubicBezTo>
                  <a:pt x="7602" y="15345"/>
                  <a:pt x="6906" y="14890"/>
                  <a:pt x="6237" y="14461"/>
                </a:cubicBezTo>
                <a:cubicBezTo>
                  <a:pt x="5829" y="14193"/>
                  <a:pt x="5417" y="14081"/>
                  <a:pt x="5004" y="14081"/>
                </a:cubicBezTo>
                <a:cubicBezTo>
                  <a:pt x="3280" y="14081"/>
                  <a:pt x="1550" y="16040"/>
                  <a:pt x="81" y="16710"/>
                </a:cubicBezTo>
                <a:cubicBezTo>
                  <a:pt x="27" y="16737"/>
                  <a:pt x="1" y="16790"/>
                  <a:pt x="27" y="16844"/>
                </a:cubicBezTo>
                <a:cubicBezTo>
                  <a:pt x="27" y="16870"/>
                  <a:pt x="54" y="16870"/>
                  <a:pt x="54" y="16870"/>
                </a:cubicBezTo>
                <a:cubicBezTo>
                  <a:pt x="54" y="16870"/>
                  <a:pt x="54" y="16897"/>
                  <a:pt x="81" y="16897"/>
                </a:cubicBezTo>
                <a:cubicBezTo>
                  <a:pt x="81" y="16924"/>
                  <a:pt x="108" y="16924"/>
                  <a:pt x="108" y="16924"/>
                </a:cubicBezTo>
                <a:lnTo>
                  <a:pt x="135" y="16924"/>
                </a:lnTo>
                <a:cubicBezTo>
                  <a:pt x="1580" y="16924"/>
                  <a:pt x="2972" y="16656"/>
                  <a:pt x="4390" y="16576"/>
                </a:cubicBezTo>
                <a:lnTo>
                  <a:pt x="5354" y="16576"/>
                </a:lnTo>
                <a:cubicBezTo>
                  <a:pt x="7736" y="16870"/>
                  <a:pt x="8967" y="19413"/>
                  <a:pt x="11242" y="20082"/>
                </a:cubicBezTo>
                <a:cubicBezTo>
                  <a:pt x="11376" y="21367"/>
                  <a:pt x="11483" y="22679"/>
                  <a:pt x="11483" y="23990"/>
                </a:cubicBezTo>
                <a:cubicBezTo>
                  <a:pt x="11483" y="24124"/>
                  <a:pt x="11483" y="24284"/>
                  <a:pt x="11483" y="24445"/>
                </a:cubicBezTo>
                <a:cubicBezTo>
                  <a:pt x="10413" y="22545"/>
                  <a:pt x="7977" y="21715"/>
                  <a:pt x="6799" y="19895"/>
                </a:cubicBezTo>
                <a:cubicBezTo>
                  <a:pt x="6778" y="19863"/>
                  <a:pt x="6740" y="19848"/>
                  <a:pt x="6701" y="19848"/>
                </a:cubicBezTo>
                <a:cubicBezTo>
                  <a:pt x="6640" y="19848"/>
                  <a:pt x="6574" y="19884"/>
                  <a:pt x="6558" y="19948"/>
                </a:cubicBezTo>
                <a:cubicBezTo>
                  <a:pt x="6237" y="21340"/>
                  <a:pt x="6719" y="22411"/>
                  <a:pt x="7897" y="23241"/>
                </a:cubicBezTo>
                <a:cubicBezTo>
                  <a:pt x="8967" y="23990"/>
                  <a:pt x="10386" y="24177"/>
                  <a:pt x="11456" y="24954"/>
                </a:cubicBezTo>
                <a:cubicBezTo>
                  <a:pt x="11349" y="27523"/>
                  <a:pt x="10734" y="30093"/>
                  <a:pt x="10145" y="32609"/>
                </a:cubicBezTo>
                <a:cubicBezTo>
                  <a:pt x="10112" y="32690"/>
                  <a:pt x="10188" y="32751"/>
                  <a:pt x="10265" y="32751"/>
                </a:cubicBezTo>
                <a:cubicBezTo>
                  <a:pt x="10315" y="32751"/>
                  <a:pt x="10365" y="32725"/>
                  <a:pt x="10386" y="32662"/>
                </a:cubicBezTo>
                <a:cubicBezTo>
                  <a:pt x="10760" y="31003"/>
                  <a:pt x="11108" y="29343"/>
                  <a:pt x="11430" y="27684"/>
                </a:cubicBezTo>
                <a:cubicBezTo>
                  <a:pt x="11563" y="26854"/>
                  <a:pt x="11670" y="26024"/>
                  <a:pt x="11697" y="25194"/>
                </a:cubicBezTo>
                <a:cubicBezTo>
                  <a:pt x="12179" y="24017"/>
                  <a:pt x="13839" y="23669"/>
                  <a:pt x="14829" y="23080"/>
                </a:cubicBezTo>
                <a:cubicBezTo>
                  <a:pt x="15899" y="22491"/>
                  <a:pt x="16488" y="21581"/>
                  <a:pt x="16595" y="20377"/>
                </a:cubicBezTo>
                <a:cubicBezTo>
                  <a:pt x="16595" y="20350"/>
                  <a:pt x="16595" y="20350"/>
                  <a:pt x="16595" y="20323"/>
                </a:cubicBezTo>
                <a:cubicBezTo>
                  <a:pt x="16622" y="20270"/>
                  <a:pt x="16569" y="20243"/>
                  <a:pt x="16515" y="20216"/>
                </a:cubicBezTo>
                <a:lnTo>
                  <a:pt x="16462" y="20216"/>
                </a:lnTo>
                <a:cubicBezTo>
                  <a:pt x="16435" y="20216"/>
                  <a:pt x="16435" y="20243"/>
                  <a:pt x="16408" y="20243"/>
                </a:cubicBezTo>
                <a:cubicBezTo>
                  <a:pt x="15043" y="21474"/>
                  <a:pt x="12473" y="21983"/>
                  <a:pt x="11724" y="23722"/>
                </a:cubicBezTo>
                <a:cubicBezTo>
                  <a:pt x="11724" y="22571"/>
                  <a:pt x="11644" y="21447"/>
                  <a:pt x="11510" y="20323"/>
                </a:cubicBezTo>
                <a:cubicBezTo>
                  <a:pt x="11510" y="20189"/>
                  <a:pt x="11483" y="20082"/>
                  <a:pt x="11483" y="19948"/>
                </a:cubicBezTo>
                <a:cubicBezTo>
                  <a:pt x="12072" y="19172"/>
                  <a:pt x="13250" y="18824"/>
                  <a:pt x="14106" y="18450"/>
                </a:cubicBezTo>
                <a:cubicBezTo>
                  <a:pt x="15070" y="18021"/>
                  <a:pt x="16060" y="17593"/>
                  <a:pt x="16809" y="16844"/>
                </a:cubicBezTo>
                <a:cubicBezTo>
                  <a:pt x="18522" y="15157"/>
                  <a:pt x="18790" y="12160"/>
                  <a:pt x="19192" y="9938"/>
                </a:cubicBezTo>
                <a:cubicBezTo>
                  <a:pt x="19210" y="9848"/>
                  <a:pt x="19130" y="9770"/>
                  <a:pt x="19060" y="9770"/>
                </a:cubicBezTo>
                <a:cubicBezTo>
                  <a:pt x="19026" y="9770"/>
                  <a:pt x="18995" y="9788"/>
                  <a:pt x="18978" y="9831"/>
                </a:cubicBezTo>
                <a:cubicBezTo>
                  <a:pt x="18014" y="11758"/>
                  <a:pt x="15846" y="13070"/>
                  <a:pt x="14294" y="14488"/>
                </a:cubicBezTo>
                <a:cubicBezTo>
                  <a:pt x="12982" y="15693"/>
                  <a:pt x="11751" y="17138"/>
                  <a:pt x="11349" y="18851"/>
                </a:cubicBezTo>
                <a:cubicBezTo>
                  <a:pt x="11162" y="17593"/>
                  <a:pt x="10975" y="16335"/>
                  <a:pt x="10760" y="15104"/>
                </a:cubicBezTo>
                <a:cubicBezTo>
                  <a:pt x="11028" y="12534"/>
                  <a:pt x="11911" y="10233"/>
                  <a:pt x="12821" y="7877"/>
                </a:cubicBezTo>
                <a:cubicBezTo>
                  <a:pt x="13758" y="5334"/>
                  <a:pt x="14267" y="2818"/>
                  <a:pt x="14160" y="115"/>
                </a:cubicBezTo>
                <a:cubicBezTo>
                  <a:pt x="14160" y="42"/>
                  <a:pt x="14103" y="0"/>
                  <a:pt x="14048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49" name="Google Shape;3349;p145"/>
          <p:cNvSpPr/>
          <p:nvPr/>
        </p:nvSpPr>
        <p:spPr>
          <a:xfrm>
            <a:off x="6970750" y="2154714"/>
            <a:ext cx="1460036" cy="1906827"/>
          </a:xfrm>
          <a:custGeom>
            <a:rect b="b" l="l" r="r" t="t"/>
            <a:pathLst>
              <a:path extrusionOk="0" h="22564" w="17277">
                <a:moveTo>
                  <a:pt x="9074" y="0"/>
                </a:moveTo>
                <a:cubicBezTo>
                  <a:pt x="8555" y="0"/>
                  <a:pt x="8010" y="60"/>
                  <a:pt x="7441" y="188"/>
                </a:cubicBezTo>
                <a:cubicBezTo>
                  <a:pt x="2543" y="1285"/>
                  <a:pt x="1" y="6692"/>
                  <a:pt x="54" y="12607"/>
                </a:cubicBezTo>
                <a:cubicBezTo>
                  <a:pt x="134" y="18683"/>
                  <a:pt x="3989" y="22189"/>
                  <a:pt x="8592" y="22564"/>
                </a:cubicBezTo>
                <a:cubicBezTo>
                  <a:pt x="14641" y="22082"/>
                  <a:pt x="16354" y="18388"/>
                  <a:pt x="16836" y="12312"/>
                </a:cubicBezTo>
                <a:cubicBezTo>
                  <a:pt x="17276" y="6737"/>
                  <a:pt x="14567" y="0"/>
                  <a:pt x="9074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3350" name="Google Shape;3350;p145"/>
          <p:cNvGrpSpPr/>
          <p:nvPr/>
        </p:nvGrpSpPr>
        <p:grpSpPr>
          <a:xfrm>
            <a:off x="6247704" y="2777002"/>
            <a:ext cx="1830972" cy="1822411"/>
            <a:chOff x="2414491" y="671177"/>
            <a:chExt cx="1830972" cy="1822411"/>
          </a:xfrm>
        </p:grpSpPr>
        <p:sp>
          <p:nvSpPr>
            <p:cNvPr id="3351" name="Google Shape;3351;p145"/>
            <p:cNvSpPr/>
            <p:nvPr/>
          </p:nvSpPr>
          <p:spPr>
            <a:xfrm>
              <a:off x="2414491" y="671177"/>
              <a:ext cx="1830972" cy="1822391"/>
            </a:xfrm>
            <a:custGeom>
              <a:rect b="b" l="l" r="r" t="t"/>
              <a:pathLst>
                <a:path extrusionOk="0" h="45449" w="45663">
                  <a:moveTo>
                    <a:pt x="10947" y="4979"/>
                  </a:moveTo>
                  <a:lnTo>
                    <a:pt x="15605" y="7656"/>
                  </a:lnTo>
                  <a:lnTo>
                    <a:pt x="15605" y="13062"/>
                  </a:lnTo>
                  <a:lnTo>
                    <a:pt x="10947" y="15766"/>
                  </a:lnTo>
                  <a:lnTo>
                    <a:pt x="6263" y="13062"/>
                  </a:lnTo>
                  <a:lnTo>
                    <a:pt x="6263" y="7656"/>
                  </a:lnTo>
                  <a:lnTo>
                    <a:pt x="10947" y="4979"/>
                  </a:lnTo>
                  <a:close/>
                  <a:moveTo>
                    <a:pt x="20449" y="4979"/>
                  </a:moveTo>
                  <a:lnTo>
                    <a:pt x="25133" y="7656"/>
                  </a:lnTo>
                  <a:lnTo>
                    <a:pt x="25133" y="13062"/>
                  </a:lnTo>
                  <a:lnTo>
                    <a:pt x="20449" y="15766"/>
                  </a:lnTo>
                  <a:lnTo>
                    <a:pt x="15792" y="13062"/>
                  </a:lnTo>
                  <a:lnTo>
                    <a:pt x="15792" y="7656"/>
                  </a:lnTo>
                  <a:lnTo>
                    <a:pt x="20449" y="4979"/>
                  </a:lnTo>
                  <a:close/>
                  <a:moveTo>
                    <a:pt x="29978" y="4979"/>
                  </a:moveTo>
                  <a:lnTo>
                    <a:pt x="34635" y="7656"/>
                  </a:lnTo>
                  <a:lnTo>
                    <a:pt x="34635" y="13062"/>
                  </a:lnTo>
                  <a:lnTo>
                    <a:pt x="29978" y="15766"/>
                  </a:lnTo>
                  <a:lnTo>
                    <a:pt x="25294" y="13062"/>
                  </a:lnTo>
                  <a:lnTo>
                    <a:pt x="25294" y="7656"/>
                  </a:lnTo>
                  <a:lnTo>
                    <a:pt x="29978" y="4979"/>
                  </a:lnTo>
                  <a:close/>
                  <a:moveTo>
                    <a:pt x="6183" y="13196"/>
                  </a:moveTo>
                  <a:lnTo>
                    <a:pt x="10867" y="15899"/>
                  </a:lnTo>
                  <a:lnTo>
                    <a:pt x="10867" y="21306"/>
                  </a:lnTo>
                  <a:lnTo>
                    <a:pt x="6183" y="23983"/>
                  </a:lnTo>
                  <a:lnTo>
                    <a:pt x="1526" y="21306"/>
                  </a:lnTo>
                  <a:lnTo>
                    <a:pt x="1526" y="15899"/>
                  </a:lnTo>
                  <a:lnTo>
                    <a:pt x="6183" y="13196"/>
                  </a:lnTo>
                  <a:close/>
                  <a:moveTo>
                    <a:pt x="15712" y="13196"/>
                  </a:moveTo>
                  <a:lnTo>
                    <a:pt x="20369" y="15899"/>
                  </a:lnTo>
                  <a:lnTo>
                    <a:pt x="20369" y="21306"/>
                  </a:lnTo>
                  <a:lnTo>
                    <a:pt x="15712" y="23983"/>
                  </a:lnTo>
                  <a:lnTo>
                    <a:pt x="11028" y="21306"/>
                  </a:lnTo>
                  <a:lnTo>
                    <a:pt x="11028" y="15899"/>
                  </a:lnTo>
                  <a:lnTo>
                    <a:pt x="15712" y="13196"/>
                  </a:lnTo>
                  <a:close/>
                  <a:moveTo>
                    <a:pt x="25213" y="13196"/>
                  </a:moveTo>
                  <a:lnTo>
                    <a:pt x="29871" y="15899"/>
                  </a:lnTo>
                  <a:lnTo>
                    <a:pt x="29871" y="21306"/>
                  </a:lnTo>
                  <a:lnTo>
                    <a:pt x="25213" y="23983"/>
                  </a:lnTo>
                  <a:lnTo>
                    <a:pt x="20529" y="21306"/>
                  </a:lnTo>
                  <a:lnTo>
                    <a:pt x="20529" y="15899"/>
                  </a:lnTo>
                  <a:lnTo>
                    <a:pt x="25213" y="13196"/>
                  </a:lnTo>
                  <a:close/>
                  <a:moveTo>
                    <a:pt x="34715" y="13196"/>
                  </a:moveTo>
                  <a:lnTo>
                    <a:pt x="39399" y="15899"/>
                  </a:lnTo>
                  <a:lnTo>
                    <a:pt x="39399" y="21306"/>
                  </a:lnTo>
                  <a:lnTo>
                    <a:pt x="34715" y="23983"/>
                  </a:lnTo>
                  <a:lnTo>
                    <a:pt x="30058" y="21306"/>
                  </a:lnTo>
                  <a:lnTo>
                    <a:pt x="30058" y="15899"/>
                  </a:lnTo>
                  <a:lnTo>
                    <a:pt x="34715" y="13196"/>
                  </a:lnTo>
                  <a:close/>
                  <a:moveTo>
                    <a:pt x="10947" y="21440"/>
                  </a:moveTo>
                  <a:lnTo>
                    <a:pt x="15605" y="24143"/>
                  </a:lnTo>
                  <a:lnTo>
                    <a:pt x="15605" y="29523"/>
                  </a:lnTo>
                  <a:lnTo>
                    <a:pt x="10947" y="32226"/>
                  </a:lnTo>
                  <a:lnTo>
                    <a:pt x="6263" y="29523"/>
                  </a:lnTo>
                  <a:lnTo>
                    <a:pt x="6263" y="24143"/>
                  </a:lnTo>
                  <a:lnTo>
                    <a:pt x="10947" y="21440"/>
                  </a:lnTo>
                  <a:close/>
                  <a:moveTo>
                    <a:pt x="20449" y="21440"/>
                  </a:moveTo>
                  <a:lnTo>
                    <a:pt x="25133" y="24143"/>
                  </a:lnTo>
                  <a:lnTo>
                    <a:pt x="25133" y="29523"/>
                  </a:lnTo>
                  <a:lnTo>
                    <a:pt x="20449" y="32226"/>
                  </a:lnTo>
                  <a:lnTo>
                    <a:pt x="15792" y="29523"/>
                  </a:lnTo>
                  <a:lnTo>
                    <a:pt x="15792" y="24143"/>
                  </a:lnTo>
                  <a:lnTo>
                    <a:pt x="20449" y="21440"/>
                  </a:lnTo>
                  <a:close/>
                  <a:moveTo>
                    <a:pt x="29978" y="21440"/>
                  </a:moveTo>
                  <a:lnTo>
                    <a:pt x="34635" y="24143"/>
                  </a:lnTo>
                  <a:lnTo>
                    <a:pt x="34635" y="29523"/>
                  </a:lnTo>
                  <a:lnTo>
                    <a:pt x="29978" y="32226"/>
                  </a:lnTo>
                  <a:lnTo>
                    <a:pt x="25294" y="29523"/>
                  </a:lnTo>
                  <a:lnTo>
                    <a:pt x="25294" y="24143"/>
                  </a:lnTo>
                  <a:lnTo>
                    <a:pt x="29978" y="21440"/>
                  </a:lnTo>
                  <a:close/>
                  <a:moveTo>
                    <a:pt x="39480" y="21440"/>
                  </a:moveTo>
                  <a:lnTo>
                    <a:pt x="44137" y="24143"/>
                  </a:lnTo>
                  <a:lnTo>
                    <a:pt x="44137" y="29523"/>
                  </a:lnTo>
                  <a:lnTo>
                    <a:pt x="39480" y="32226"/>
                  </a:lnTo>
                  <a:lnTo>
                    <a:pt x="34796" y="29523"/>
                  </a:lnTo>
                  <a:lnTo>
                    <a:pt x="34796" y="24143"/>
                  </a:lnTo>
                  <a:lnTo>
                    <a:pt x="39480" y="21440"/>
                  </a:lnTo>
                  <a:close/>
                  <a:moveTo>
                    <a:pt x="15712" y="29684"/>
                  </a:moveTo>
                  <a:lnTo>
                    <a:pt x="20369" y="32387"/>
                  </a:lnTo>
                  <a:lnTo>
                    <a:pt x="20369" y="37767"/>
                  </a:lnTo>
                  <a:lnTo>
                    <a:pt x="15712" y="40470"/>
                  </a:lnTo>
                  <a:lnTo>
                    <a:pt x="11028" y="37767"/>
                  </a:lnTo>
                  <a:lnTo>
                    <a:pt x="11028" y="32387"/>
                  </a:lnTo>
                  <a:lnTo>
                    <a:pt x="15712" y="29684"/>
                  </a:lnTo>
                  <a:close/>
                  <a:moveTo>
                    <a:pt x="25213" y="29684"/>
                  </a:moveTo>
                  <a:lnTo>
                    <a:pt x="29871" y="32387"/>
                  </a:lnTo>
                  <a:lnTo>
                    <a:pt x="29871" y="37767"/>
                  </a:lnTo>
                  <a:lnTo>
                    <a:pt x="25213" y="40470"/>
                  </a:lnTo>
                  <a:lnTo>
                    <a:pt x="20529" y="37767"/>
                  </a:lnTo>
                  <a:lnTo>
                    <a:pt x="20529" y="32387"/>
                  </a:lnTo>
                  <a:lnTo>
                    <a:pt x="25213" y="29684"/>
                  </a:lnTo>
                  <a:close/>
                  <a:moveTo>
                    <a:pt x="34715" y="29684"/>
                  </a:moveTo>
                  <a:lnTo>
                    <a:pt x="39399" y="32387"/>
                  </a:lnTo>
                  <a:lnTo>
                    <a:pt x="39399" y="37767"/>
                  </a:lnTo>
                  <a:lnTo>
                    <a:pt x="34715" y="40470"/>
                  </a:lnTo>
                  <a:lnTo>
                    <a:pt x="30058" y="37767"/>
                  </a:lnTo>
                  <a:lnTo>
                    <a:pt x="30058" y="32387"/>
                  </a:lnTo>
                  <a:lnTo>
                    <a:pt x="34715" y="29684"/>
                  </a:lnTo>
                  <a:close/>
                  <a:moveTo>
                    <a:pt x="20369" y="1"/>
                  </a:moveTo>
                  <a:lnTo>
                    <a:pt x="20369" y="4818"/>
                  </a:lnTo>
                  <a:lnTo>
                    <a:pt x="15712" y="7522"/>
                  </a:lnTo>
                  <a:lnTo>
                    <a:pt x="11028" y="4818"/>
                  </a:lnTo>
                  <a:lnTo>
                    <a:pt x="11028" y="3159"/>
                  </a:lnTo>
                  <a:cubicBezTo>
                    <a:pt x="10974" y="3186"/>
                    <a:pt x="10921" y="3239"/>
                    <a:pt x="10867" y="3266"/>
                  </a:cubicBezTo>
                  <a:lnTo>
                    <a:pt x="10867" y="4818"/>
                  </a:lnTo>
                  <a:lnTo>
                    <a:pt x="6183" y="7522"/>
                  </a:lnTo>
                  <a:lnTo>
                    <a:pt x="5915" y="7361"/>
                  </a:lnTo>
                  <a:cubicBezTo>
                    <a:pt x="5889" y="7415"/>
                    <a:pt x="5835" y="7442"/>
                    <a:pt x="5808" y="7495"/>
                  </a:cubicBezTo>
                  <a:lnTo>
                    <a:pt x="6103" y="7656"/>
                  </a:lnTo>
                  <a:lnTo>
                    <a:pt x="6103" y="13062"/>
                  </a:lnTo>
                  <a:lnTo>
                    <a:pt x="1419" y="15766"/>
                  </a:lnTo>
                  <a:lnTo>
                    <a:pt x="1124" y="15578"/>
                  </a:lnTo>
                  <a:cubicBezTo>
                    <a:pt x="1124" y="15632"/>
                    <a:pt x="1098" y="15685"/>
                    <a:pt x="1071" y="15739"/>
                  </a:cubicBezTo>
                  <a:lnTo>
                    <a:pt x="1338" y="15899"/>
                  </a:lnTo>
                  <a:lnTo>
                    <a:pt x="1338" y="21306"/>
                  </a:lnTo>
                  <a:lnTo>
                    <a:pt x="0" y="22082"/>
                  </a:lnTo>
                  <a:cubicBezTo>
                    <a:pt x="0" y="22136"/>
                    <a:pt x="0" y="22216"/>
                    <a:pt x="0" y="22270"/>
                  </a:cubicBezTo>
                  <a:lnTo>
                    <a:pt x="1419" y="21440"/>
                  </a:lnTo>
                  <a:lnTo>
                    <a:pt x="6103" y="24143"/>
                  </a:lnTo>
                  <a:lnTo>
                    <a:pt x="6103" y="29523"/>
                  </a:lnTo>
                  <a:lnTo>
                    <a:pt x="1927" y="31932"/>
                  </a:lnTo>
                  <a:cubicBezTo>
                    <a:pt x="1954" y="31986"/>
                    <a:pt x="1981" y="32039"/>
                    <a:pt x="2008" y="32093"/>
                  </a:cubicBezTo>
                  <a:lnTo>
                    <a:pt x="6183" y="29684"/>
                  </a:lnTo>
                  <a:lnTo>
                    <a:pt x="10867" y="32387"/>
                  </a:lnTo>
                  <a:lnTo>
                    <a:pt x="10867" y="37767"/>
                  </a:lnTo>
                  <a:lnTo>
                    <a:pt x="7548" y="39694"/>
                  </a:lnTo>
                  <a:cubicBezTo>
                    <a:pt x="7575" y="39721"/>
                    <a:pt x="7628" y="39774"/>
                    <a:pt x="7682" y="39801"/>
                  </a:cubicBezTo>
                  <a:lnTo>
                    <a:pt x="10947" y="37928"/>
                  </a:lnTo>
                  <a:lnTo>
                    <a:pt x="15605" y="40631"/>
                  </a:lnTo>
                  <a:lnTo>
                    <a:pt x="15605" y="44405"/>
                  </a:lnTo>
                  <a:cubicBezTo>
                    <a:pt x="15658" y="44405"/>
                    <a:pt x="15738" y="44432"/>
                    <a:pt x="15792" y="44458"/>
                  </a:cubicBezTo>
                  <a:lnTo>
                    <a:pt x="15792" y="40631"/>
                  </a:lnTo>
                  <a:lnTo>
                    <a:pt x="20449" y="37928"/>
                  </a:lnTo>
                  <a:lnTo>
                    <a:pt x="25133" y="40631"/>
                  </a:lnTo>
                  <a:lnTo>
                    <a:pt x="25133" y="45449"/>
                  </a:lnTo>
                  <a:cubicBezTo>
                    <a:pt x="25187" y="45449"/>
                    <a:pt x="25240" y="45449"/>
                    <a:pt x="25294" y="45422"/>
                  </a:cubicBezTo>
                  <a:lnTo>
                    <a:pt x="25294" y="40631"/>
                  </a:lnTo>
                  <a:lnTo>
                    <a:pt x="29978" y="37928"/>
                  </a:lnTo>
                  <a:lnTo>
                    <a:pt x="34635" y="40631"/>
                  </a:lnTo>
                  <a:lnTo>
                    <a:pt x="34635" y="42290"/>
                  </a:lnTo>
                  <a:cubicBezTo>
                    <a:pt x="34688" y="42237"/>
                    <a:pt x="34742" y="42210"/>
                    <a:pt x="34796" y="42183"/>
                  </a:cubicBezTo>
                  <a:lnTo>
                    <a:pt x="34796" y="40631"/>
                  </a:lnTo>
                  <a:lnTo>
                    <a:pt x="39480" y="37928"/>
                  </a:lnTo>
                  <a:lnTo>
                    <a:pt x="39747" y="38088"/>
                  </a:lnTo>
                  <a:cubicBezTo>
                    <a:pt x="39774" y="38035"/>
                    <a:pt x="39827" y="37981"/>
                    <a:pt x="39854" y="37954"/>
                  </a:cubicBezTo>
                  <a:lnTo>
                    <a:pt x="39560" y="37767"/>
                  </a:lnTo>
                  <a:lnTo>
                    <a:pt x="39560" y="32387"/>
                  </a:lnTo>
                  <a:lnTo>
                    <a:pt x="44244" y="29684"/>
                  </a:lnTo>
                  <a:lnTo>
                    <a:pt x="44538" y="29871"/>
                  </a:lnTo>
                  <a:cubicBezTo>
                    <a:pt x="44565" y="29791"/>
                    <a:pt x="44565" y="29737"/>
                    <a:pt x="44592" y="29684"/>
                  </a:cubicBezTo>
                  <a:lnTo>
                    <a:pt x="44324" y="29523"/>
                  </a:lnTo>
                  <a:lnTo>
                    <a:pt x="44324" y="24143"/>
                  </a:lnTo>
                  <a:lnTo>
                    <a:pt x="45662" y="23367"/>
                  </a:lnTo>
                  <a:cubicBezTo>
                    <a:pt x="45662" y="23314"/>
                    <a:pt x="45662" y="23233"/>
                    <a:pt x="45662" y="23153"/>
                  </a:cubicBezTo>
                  <a:lnTo>
                    <a:pt x="44244" y="23983"/>
                  </a:lnTo>
                  <a:lnTo>
                    <a:pt x="39560" y="21306"/>
                  </a:lnTo>
                  <a:lnTo>
                    <a:pt x="39560" y="15899"/>
                  </a:lnTo>
                  <a:lnTo>
                    <a:pt x="43735" y="13491"/>
                  </a:lnTo>
                  <a:cubicBezTo>
                    <a:pt x="43709" y="13437"/>
                    <a:pt x="43682" y="13383"/>
                    <a:pt x="43655" y="13330"/>
                  </a:cubicBezTo>
                  <a:lnTo>
                    <a:pt x="39480" y="15766"/>
                  </a:lnTo>
                  <a:lnTo>
                    <a:pt x="34796" y="13062"/>
                  </a:lnTo>
                  <a:lnTo>
                    <a:pt x="34796" y="7656"/>
                  </a:lnTo>
                  <a:lnTo>
                    <a:pt x="38114" y="5755"/>
                  </a:lnTo>
                  <a:cubicBezTo>
                    <a:pt x="38088" y="5702"/>
                    <a:pt x="38034" y="5675"/>
                    <a:pt x="37981" y="5621"/>
                  </a:cubicBezTo>
                  <a:lnTo>
                    <a:pt x="34715" y="7522"/>
                  </a:lnTo>
                  <a:lnTo>
                    <a:pt x="30058" y="4818"/>
                  </a:lnTo>
                  <a:lnTo>
                    <a:pt x="30058" y="1045"/>
                  </a:lnTo>
                  <a:cubicBezTo>
                    <a:pt x="30004" y="1018"/>
                    <a:pt x="29951" y="1018"/>
                    <a:pt x="29871" y="991"/>
                  </a:cubicBezTo>
                  <a:lnTo>
                    <a:pt x="29871" y="4818"/>
                  </a:lnTo>
                  <a:lnTo>
                    <a:pt x="25213" y="7522"/>
                  </a:lnTo>
                  <a:lnTo>
                    <a:pt x="20529" y="4818"/>
                  </a:lnTo>
                  <a:lnTo>
                    <a:pt x="2052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52" name="Google Shape;3352;p145"/>
            <p:cNvSpPr/>
            <p:nvPr/>
          </p:nvSpPr>
          <p:spPr>
            <a:xfrm>
              <a:off x="2796545" y="833253"/>
              <a:ext cx="9704" cy="7538"/>
            </a:xfrm>
            <a:custGeom>
              <a:rect b="b" l="l" r="r" t="t"/>
              <a:pathLst>
                <a:path extrusionOk="0" h="188" w="242">
                  <a:moveTo>
                    <a:pt x="161" y="0"/>
                  </a:moveTo>
                  <a:cubicBezTo>
                    <a:pt x="108" y="27"/>
                    <a:pt x="54" y="81"/>
                    <a:pt x="1" y="107"/>
                  </a:cubicBezTo>
                  <a:lnTo>
                    <a:pt x="161" y="188"/>
                  </a:lnTo>
                  <a:lnTo>
                    <a:pt x="242" y="54"/>
                  </a:lnTo>
                  <a:lnTo>
                    <a:pt x="16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53" name="Google Shape;3353;p145"/>
            <p:cNvSpPr/>
            <p:nvPr/>
          </p:nvSpPr>
          <p:spPr>
            <a:xfrm>
              <a:off x="2899597" y="677633"/>
              <a:ext cx="287659" cy="242590"/>
            </a:xfrm>
            <a:custGeom>
              <a:rect b="b" l="l" r="r" t="t"/>
              <a:pathLst>
                <a:path extrusionOk="0" h="6050" w="7174">
                  <a:moveTo>
                    <a:pt x="7173" y="0"/>
                  </a:moveTo>
                  <a:lnTo>
                    <a:pt x="7173" y="0"/>
                  </a:lnTo>
                  <a:cubicBezTo>
                    <a:pt x="7013" y="27"/>
                    <a:pt x="6852" y="54"/>
                    <a:pt x="6692" y="81"/>
                  </a:cubicBezTo>
                  <a:lnTo>
                    <a:pt x="3667" y="1794"/>
                  </a:lnTo>
                  <a:lnTo>
                    <a:pt x="3667" y="830"/>
                  </a:lnTo>
                  <a:cubicBezTo>
                    <a:pt x="3614" y="857"/>
                    <a:pt x="3560" y="857"/>
                    <a:pt x="3507" y="884"/>
                  </a:cubicBezTo>
                  <a:lnTo>
                    <a:pt x="3507" y="1794"/>
                  </a:lnTo>
                  <a:lnTo>
                    <a:pt x="2516" y="1231"/>
                  </a:lnTo>
                  <a:cubicBezTo>
                    <a:pt x="2463" y="1258"/>
                    <a:pt x="2382" y="1285"/>
                    <a:pt x="2329" y="1312"/>
                  </a:cubicBezTo>
                  <a:lnTo>
                    <a:pt x="3426" y="1954"/>
                  </a:lnTo>
                  <a:lnTo>
                    <a:pt x="0" y="3935"/>
                  </a:lnTo>
                  <a:lnTo>
                    <a:pt x="81" y="4069"/>
                  </a:lnTo>
                  <a:lnTo>
                    <a:pt x="3507" y="2115"/>
                  </a:lnTo>
                  <a:lnTo>
                    <a:pt x="3507" y="6049"/>
                  </a:lnTo>
                  <a:lnTo>
                    <a:pt x="3667" y="6049"/>
                  </a:lnTo>
                  <a:lnTo>
                    <a:pt x="3667" y="2115"/>
                  </a:lnTo>
                  <a:lnTo>
                    <a:pt x="7093" y="4069"/>
                  </a:lnTo>
                  <a:lnTo>
                    <a:pt x="7173" y="3935"/>
                  </a:lnTo>
                  <a:lnTo>
                    <a:pt x="3774" y="1954"/>
                  </a:lnTo>
                  <a:lnTo>
                    <a:pt x="717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54" name="Google Shape;3354;p145"/>
            <p:cNvSpPr/>
            <p:nvPr/>
          </p:nvSpPr>
          <p:spPr>
            <a:xfrm>
              <a:off x="3280608" y="671177"/>
              <a:ext cx="288742" cy="249046"/>
            </a:xfrm>
            <a:custGeom>
              <a:rect b="b" l="l" r="r" t="t"/>
              <a:pathLst>
                <a:path extrusionOk="0" h="6211" w="7201">
                  <a:moveTo>
                    <a:pt x="107" y="1"/>
                  </a:moveTo>
                  <a:lnTo>
                    <a:pt x="0" y="134"/>
                  </a:lnTo>
                  <a:lnTo>
                    <a:pt x="3426" y="2115"/>
                  </a:lnTo>
                  <a:lnTo>
                    <a:pt x="0" y="4096"/>
                  </a:lnTo>
                  <a:lnTo>
                    <a:pt x="107" y="4230"/>
                  </a:lnTo>
                  <a:lnTo>
                    <a:pt x="3506" y="2276"/>
                  </a:lnTo>
                  <a:lnTo>
                    <a:pt x="3506" y="6210"/>
                  </a:lnTo>
                  <a:lnTo>
                    <a:pt x="3694" y="6210"/>
                  </a:lnTo>
                  <a:lnTo>
                    <a:pt x="3694" y="2276"/>
                  </a:lnTo>
                  <a:lnTo>
                    <a:pt x="7093" y="4230"/>
                  </a:lnTo>
                  <a:lnTo>
                    <a:pt x="7200" y="4096"/>
                  </a:lnTo>
                  <a:lnTo>
                    <a:pt x="3774" y="2115"/>
                  </a:lnTo>
                  <a:lnTo>
                    <a:pt x="6558" y="509"/>
                  </a:lnTo>
                  <a:cubicBezTo>
                    <a:pt x="6477" y="482"/>
                    <a:pt x="6397" y="456"/>
                    <a:pt x="6317" y="456"/>
                  </a:cubicBezTo>
                  <a:lnTo>
                    <a:pt x="3694" y="1955"/>
                  </a:lnTo>
                  <a:lnTo>
                    <a:pt x="3694" y="1"/>
                  </a:lnTo>
                  <a:lnTo>
                    <a:pt x="3506" y="1"/>
                  </a:lnTo>
                  <a:lnTo>
                    <a:pt x="3506" y="1955"/>
                  </a:lnTo>
                  <a:lnTo>
                    <a:pt x="107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55" name="Google Shape;3355;p145"/>
            <p:cNvSpPr/>
            <p:nvPr/>
          </p:nvSpPr>
          <p:spPr>
            <a:xfrm>
              <a:off x="3662662" y="776354"/>
              <a:ext cx="109506" cy="64437"/>
            </a:xfrm>
            <a:custGeom>
              <a:rect b="b" l="l" r="r" t="t"/>
              <a:pathLst>
                <a:path extrusionOk="0" h="1607" w="2731">
                  <a:moveTo>
                    <a:pt x="2543" y="1"/>
                  </a:moveTo>
                  <a:lnTo>
                    <a:pt x="1" y="1473"/>
                  </a:lnTo>
                  <a:lnTo>
                    <a:pt x="81" y="1607"/>
                  </a:lnTo>
                  <a:lnTo>
                    <a:pt x="2731" y="81"/>
                  </a:lnTo>
                  <a:cubicBezTo>
                    <a:pt x="2677" y="54"/>
                    <a:pt x="2597" y="27"/>
                    <a:pt x="254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56" name="Google Shape;3356;p145"/>
            <p:cNvSpPr/>
            <p:nvPr/>
          </p:nvSpPr>
          <p:spPr>
            <a:xfrm>
              <a:off x="3803246" y="797847"/>
              <a:ext cx="6496" cy="122378"/>
            </a:xfrm>
            <a:custGeom>
              <a:rect b="b" l="l" r="r" t="t"/>
              <a:pathLst>
                <a:path extrusionOk="0" h="3052" w="162">
                  <a:moveTo>
                    <a:pt x="1" y="0"/>
                  </a:moveTo>
                  <a:lnTo>
                    <a:pt x="1" y="3051"/>
                  </a:lnTo>
                  <a:lnTo>
                    <a:pt x="162" y="3051"/>
                  </a:lnTo>
                  <a:lnTo>
                    <a:pt x="162" y="107"/>
                  </a:lnTo>
                  <a:cubicBezTo>
                    <a:pt x="108" y="54"/>
                    <a:pt x="54" y="27"/>
                    <a:pt x="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57" name="Google Shape;3357;p145"/>
            <p:cNvSpPr/>
            <p:nvPr/>
          </p:nvSpPr>
          <p:spPr>
            <a:xfrm>
              <a:off x="2475641" y="1246463"/>
              <a:ext cx="2205" cy="4331"/>
            </a:xfrm>
            <a:custGeom>
              <a:rect b="b" l="l" r="r" t="t"/>
              <a:pathLst>
                <a:path extrusionOk="0" h="108" w="55">
                  <a:moveTo>
                    <a:pt x="54" y="0"/>
                  </a:moveTo>
                  <a:cubicBezTo>
                    <a:pt x="28" y="27"/>
                    <a:pt x="28" y="54"/>
                    <a:pt x="1" y="107"/>
                  </a:cubicBezTo>
                  <a:lnTo>
                    <a:pt x="54" y="107"/>
                  </a:lnTo>
                  <a:lnTo>
                    <a:pt x="5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58" name="Google Shape;3358;p145"/>
            <p:cNvSpPr/>
            <p:nvPr/>
          </p:nvSpPr>
          <p:spPr>
            <a:xfrm>
              <a:off x="2616265" y="1006036"/>
              <a:ext cx="2165" cy="2205"/>
            </a:xfrm>
            <a:custGeom>
              <a:rect b="b" l="l" r="r" t="t"/>
              <a:pathLst>
                <a:path extrusionOk="0" h="55" w="54">
                  <a:moveTo>
                    <a:pt x="54" y="1"/>
                  </a:moveTo>
                  <a:cubicBezTo>
                    <a:pt x="27" y="27"/>
                    <a:pt x="27" y="27"/>
                    <a:pt x="0" y="54"/>
                  </a:cubicBezTo>
                  <a:lnTo>
                    <a:pt x="54" y="27"/>
                  </a:lnTo>
                  <a:lnTo>
                    <a:pt x="54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59" name="Google Shape;3359;p145"/>
            <p:cNvSpPr/>
            <p:nvPr/>
          </p:nvSpPr>
          <p:spPr>
            <a:xfrm>
              <a:off x="2535748" y="1119794"/>
              <a:ext cx="82681" cy="51565"/>
            </a:xfrm>
            <a:custGeom>
              <a:rect b="b" l="l" r="r" t="t"/>
              <a:pathLst>
                <a:path extrusionOk="0" h="1286" w="2062">
                  <a:moveTo>
                    <a:pt x="81" y="1"/>
                  </a:moveTo>
                  <a:cubicBezTo>
                    <a:pt x="54" y="54"/>
                    <a:pt x="27" y="108"/>
                    <a:pt x="1" y="135"/>
                  </a:cubicBezTo>
                  <a:lnTo>
                    <a:pt x="1981" y="1285"/>
                  </a:lnTo>
                  <a:lnTo>
                    <a:pt x="2062" y="1125"/>
                  </a:lnTo>
                  <a:lnTo>
                    <a:pt x="8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60" name="Google Shape;3360;p145"/>
            <p:cNvSpPr/>
            <p:nvPr/>
          </p:nvSpPr>
          <p:spPr>
            <a:xfrm>
              <a:off x="2711778" y="921268"/>
              <a:ext cx="287659" cy="329521"/>
            </a:xfrm>
            <a:custGeom>
              <a:rect b="b" l="l" r="r" t="t"/>
              <a:pathLst>
                <a:path extrusionOk="0" h="8218" w="7174">
                  <a:moveTo>
                    <a:pt x="3507" y="0"/>
                  </a:moveTo>
                  <a:lnTo>
                    <a:pt x="3507" y="3961"/>
                  </a:lnTo>
                  <a:lnTo>
                    <a:pt x="81" y="1981"/>
                  </a:lnTo>
                  <a:lnTo>
                    <a:pt x="0" y="2141"/>
                  </a:lnTo>
                  <a:lnTo>
                    <a:pt x="3426" y="4095"/>
                  </a:lnTo>
                  <a:lnTo>
                    <a:pt x="0" y="6076"/>
                  </a:lnTo>
                  <a:lnTo>
                    <a:pt x="81" y="6236"/>
                  </a:lnTo>
                  <a:lnTo>
                    <a:pt x="3507" y="4256"/>
                  </a:lnTo>
                  <a:lnTo>
                    <a:pt x="3507" y="8217"/>
                  </a:lnTo>
                  <a:lnTo>
                    <a:pt x="3667" y="8217"/>
                  </a:lnTo>
                  <a:lnTo>
                    <a:pt x="3667" y="4256"/>
                  </a:lnTo>
                  <a:lnTo>
                    <a:pt x="7093" y="6236"/>
                  </a:lnTo>
                  <a:lnTo>
                    <a:pt x="7173" y="6076"/>
                  </a:lnTo>
                  <a:lnTo>
                    <a:pt x="3774" y="4095"/>
                  </a:lnTo>
                  <a:lnTo>
                    <a:pt x="7173" y="2141"/>
                  </a:lnTo>
                  <a:lnTo>
                    <a:pt x="7093" y="1981"/>
                  </a:lnTo>
                  <a:lnTo>
                    <a:pt x="3667" y="3961"/>
                  </a:lnTo>
                  <a:lnTo>
                    <a:pt x="3667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61" name="Google Shape;3361;p145"/>
            <p:cNvSpPr/>
            <p:nvPr/>
          </p:nvSpPr>
          <p:spPr>
            <a:xfrm>
              <a:off x="3092789" y="921268"/>
              <a:ext cx="288742" cy="328439"/>
            </a:xfrm>
            <a:custGeom>
              <a:rect b="b" l="l" r="r" t="t"/>
              <a:pathLst>
                <a:path extrusionOk="0" h="8191" w="7201">
                  <a:moveTo>
                    <a:pt x="3506" y="0"/>
                  </a:moveTo>
                  <a:lnTo>
                    <a:pt x="3506" y="3961"/>
                  </a:lnTo>
                  <a:lnTo>
                    <a:pt x="80" y="1981"/>
                  </a:lnTo>
                  <a:lnTo>
                    <a:pt x="0" y="2141"/>
                  </a:lnTo>
                  <a:lnTo>
                    <a:pt x="3426" y="4095"/>
                  </a:lnTo>
                  <a:lnTo>
                    <a:pt x="0" y="6076"/>
                  </a:lnTo>
                  <a:lnTo>
                    <a:pt x="80" y="6236"/>
                  </a:lnTo>
                  <a:lnTo>
                    <a:pt x="3506" y="4256"/>
                  </a:lnTo>
                  <a:lnTo>
                    <a:pt x="3506" y="8190"/>
                  </a:lnTo>
                  <a:lnTo>
                    <a:pt x="3694" y="8190"/>
                  </a:lnTo>
                  <a:lnTo>
                    <a:pt x="3694" y="4256"/>
                  </a:lnTo>
                  <a:lnTo>
                    <a:pt x="7093" y="6236"/>
                  </a:lnTo>
                  <a:lnTo>
                    <a:pt x="7200" y="6076"/>
                  </a:lnTo>
                  <a:lnTo>
                    <a:pt x="3774" y="4095"/>
                  </a:lnTo>
                  <a:lnTo>
                    <a:pt x="7200" y="2141"/>
                  </a:lnTo>
                  <a:lnTo>
                    <a:pt x="7093" y="1981"/>
                  </a:lnTo>
                  <a:lnTo>
                    <a:pt x="3694" y="3961"/>
                  </a:lnTo>
                  <a:lnTo>
                    <a:pt x="369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62" name="Google Shape;3362;p145"/>
            <p:cNvSpPr/>
            <p:nvPr/>
          </p:nvSpPr>
          <p:spPr>
            <a:xfrm>
              <a:off x="3474843" y="921268"/>
              <a:ext cx="287659" cy="328439"/>
            </a:xfrm>
            <a:custGeom>
              <a:rect b="b" l="l" r="r" t="t"/>
              <a:pathLst>
                <a:path extrusionOk="0" h="8191" w="7174">
                  <a:moveTo>
                    <a:pt x="3507" y="0"/>
                  </a:moveTo>
                  <a:lnTo>
                    <a:pt x="3480" y="3961"/>
                  </a:lnTo>
                  <a:lnTo>
                    <a:pt x="81" y="1981"/>
                  </a:lnTo>
                  <a:lnTo>
                    <a:pt x="1" y="2141"/>
                  </a:lnTo>
                  <a:lnTo>
                    <a:pt x="3400" y="4095"/>
                  </a:lnTo>
                  <a:lnTo>
                    <a:pt x="1" y="6076"/>
                  </a:lnTo>
                  <a:lnTo>
                    <a:pt x="81" y="6236"/>
                  </a:lnTo>
                  <a:lnTo>
                    <a:pt x="3480" y="4256"/>
                  </a:lnTo>
                  <a:lnTo>
                    <a:pt x="3480" y="8190"/>
                  </a:lnTo>
                  <a:lnTo>
                    <a:pt x="3668" y="8190"/>
                  </a:lnTo>
                  <a:lnTo>
                    <a:pt x="3668" y="4256"/>
                  </a:lnTo>
                  <a:lnTo>
                    <a:pt x="7094" y="6236"/>
                  </a:lnTo>
                  <a:lnTo>
                    <a:pt x="7174" y="6076"/>
                  </a:lnTo>
                  <a:lnTo>
                    <a:pt x="3748" y="4095"/>
                  </a:lnTo>
                  <a:lnTo>
                    <a:pt x="7174" y="2141"/>
                  </a:lnTo>
                  <a:lnTo>
                    <a:pt x="7094" y="1981"/>
                  </a:lnTo>
                  <a:lnTo>
                    <a:pt x="3668" y="3961"/>
                  </a:lnTo>
                  <a:lnTo>
                    <a:pt x="3668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63" name="Google Shape;3363;p145"/>
            <p:cNvSpPr/>
            <p:nvPr/>
          </p:nvSpPr>
          <p:spPr>
            <a:xfrm>
              <a:off x="3855854" y="953467"/>
              <a:ext cx="287659" cy="296240"/>
            </a:xfrm>
            <a:custGeom>
              <a:rect b="b" l="l" r="r" t="t"/>
              <a:pathLst>
                <a:path extrusionOk="0" h="7388" w="7174">
                  <a:moveTo>
                    <a:pt x="3507" y="0"/>
                  </a:moveTo>
                  <a:lnTo>
                    <a:pt x="3507" y="3158"/>
                  </a:lnTo>
                  <a:lnTo>
                    <a:pt x="81" y="1178"/>
                  </a:lnTo>
                  <a:lnTo>
                    <a:pt x="0" y="1312"/>
                  </a:lnTo>
                  <a:lnTo>
                    <a:pt x="3426" y="3292"/>
                  </a:lnTo>
                  <a:lnTo>
                    <a:pt x="0" y="5273"/>
                  </a:lnTo>
                  <a:lnTo>
                    <a:pt x="81" y="5433"/>
                  </a:lnTo>
                  <a:lnTo>
                    <a:pt x="3507" y="3453"/>
                  </a:lnTo>
                  <a:lnTo>
                    <a:pt x="3507" y="7387"/>
                  </a:lnTo>
                  <a:lnTo>
                    <a:pt x="3667" y="7387"/>
                  </a:lnTo>
                  <a:lnTo>
                    <a:pt x="3667" y="3453"/>
                  </a:lnTo>
                  <a:lnTo>
                    <a:pt x="7093" y="5407"/>
                  </a:lnTo>
                  <a:lnTo>
                    <a:pt x="7174" y="5273"/>
                  </a:lnTo>
                  <a:lnTo>
                    <a:pt x="3748" y="3292"/>
                  </a:lnTo>
                  <a:lnTo>
                    <a:pt x="5434" y="2329"/>
                  </a:lnTo>
                  <a:cubicBezTo>
                    <a:pt x="5380" y="2302"/>
                    <a:pt x="5354" y="2248"/>
                    <a:pt x="5327" y="2195"/>
                  </a:cubicBezTo>
                  <a:lnTo>
                    <a:pt x="3667" y="3158"/>
                  </a:lnTo>
                  <a:lnTo>
                    <a:pt x="3667" y="187"/>
                  </a:lnTo>
                  <a:cubicBezTo>
                    <a:pt x="3614" y="134"/>
                    <a:pt x="3560" y="80"/>
                    <a:pt x="350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64" name="Google Shape;3364;p145"/>
            <p:cNvSpPr/>
            <p:nvPr/>
          </p:nvSpPr>
          <p:spPr>
            <a:xfrm>
              <a:off x="2417699" y="1498640"/>
              <a:ext cx="7538" cy="9704"/>
            </a:xfrm>
            <a:custGeom>
              <a:rect b="b" l="l" r="r" t="t"/>
              <a:pathLst>
                <a:path extrusionOk="0" h="242" w="188">
                  <a:moveTo>
                    <a:pt x="1" y="1"/>
                  </a:moveTo>
                  <a:cubicBezTo>
                    <a:pt x="1" y="54"/>
                    <a:pt x="1" y="135"/>
                    <a:pt x="1" y="188"/>
                  </a:cubicBezTo>
                  <a:lnTo>
                    <a:pt x="108" y="242"/>
                  </a:lnTo>
                  <a:lnTo>
                    <a:pt x="188" y="108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65" name="Google Shape;3365;p145"/>
            <p:cNvSpPr/>
            <p:nvPr/>
          </p:nvSpPr>
          <p:spPr>
            <a:xfrm>
              <a:off x="2518586" y="1259335"/>
              <a:ext cx="287659" cy="328439"/>
            </a:xfrm>
            <a:custGeom>
              <a:rect b="b" l="l" r="r" t="t"/>
              <a:pathLst>
                <a:path extrusionOk="0" h="8191" w="7174">
                  <a:moveTo>
                    <a:pt x="3507" y="0"/>
                  </a:moveTo>
                  <a:lnTo>
                    <a:pt x="3507" y="3935"/>
                  </a:lnTo>
                  <a:lnTo>
                    <a:pt x="81" y="1981"/>
                  </a:lnTo>
                  <a:lnTo>
                    <a:pt x="0" y="2115"/>
                  </a:lnTo>
                  <a:lnTo>
                    <a:pt x="3426" y="4095"/>
                  </a:lnTo>
                  <a:lnTo>
                    <a:pt x="0" y="6076"/>
                  </a:lnTo>
                  <a:lnTo>
                    <a:pt x="81" y="6210"/>
                  </a:lnTo>
                  <a:lnTo>
                    <a:pt x="3507" y="4229"/>
                  </a:lnTo>
                  <a:lnTo>
                    <a:pt x="3507" y="8191"/>
                  </a:lnTo>
                  <a:lnTo>
                    <a:pt x="3667" y="8191"/>
                  </a:lnTo>
                  <a:lnTo>
                    <a:pt x="3667" y="4229"/>
                  </a:lnTo>
                  <a:lnTo>
                    <a:pt x="7093" y="6210"/>
                  </a:lnTo>
                  <a:lnTo>
                    <a:pt x="7174" y="6076"/>
                  </a:lnTo>
                  <a:lnTo>
                    <a:pt x="3748" y="4095"/>
                  </a:lnTo>
                  <a:lnTo>
                    <a:pt x="7174" y="2115"/>
                  </a:lnTo>
                  <a:lnTo>
                    <a:pt x="7093" y="1981"/>
                  </a:lnTo>
                  <a:lnTo>
                    <a:pt x="3667" y="3935"/>
                  </a:lnTo>
                  <a:lnTo>
                    <a:pt x="3667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66" name="Google Shape;3366;p145"/>
            <p:cNvSpPr/>
            <p:nvPr/>
          </p:nvSpPr>
          <p:spPr>
            <a:xfrm>
              <a:off x="2899597" y="1259335"/>
              <a:ext cx="287659" cy="328439"/>
            </a:xfrm>
            <a:custGeom>
              <a:rect b="b" l="l" r="r" t="t"/>
              <a:pathLst>
                <a:path extrusionOk="0" h="8191" w="7174">
                  <a:moveTo>
                    <a:pt x="3507" y="0"/>
                  </a:moveTo>
                  <a:lnTo>
                    <a:pt x="3507" y="3935"/>
                  </a:lnTo>
                  <a:lnTo>
                    <a:pt x="81" y="1954"/>
                  </a:lnTo>
                  <a:lnTo>
                    <a:pt x="0" y="2115"/>
                  </a:lnTo>
                  <a:lnTo>
                    <a:pt x="3426" y="4095"/>
                  </a:lnTo>
                  <a:lnTo>
                    <a:pt x="0" y="6049"/>
                  </a:lnTo>
                  <a:lnTo>
                    <a:pt x="81" y="6210"/>
                  </a:lnTo>
                  <a:lnTo>
                    <a:pt x="3507" y="4229"/>
                  </a:lnTo>
                  <a:lnTo>
                    <a:pt x="3507" y="8191"/>
                  </a:lnTo>
                  <a:lnTo>
                    <a:pt x="3667" y="8191"/>
                  </a:lnTo>
                  <a:lnTo>
                    <a:pt x="3667" y="4229"/>
                  </a:lnTo>
                  <a:lnTo>
                    <a:pt x="7093" y="6210"/>
                  </a:lnTo>
                  <a:lnTo>
                    <a:pt x="7173" y="6049"/>
                  </a:lnTo>
                  <a:lnTo>
                    <a:pt x="3774" y="4095"/>
                  </a:lnTo>
                  <a:lnTo>
                    <a:pt x="7173" y="2115"/>
                  </a:lnTo>
                  <a:lnTo>
                    <a:pt x="7093" y="1954"/>
                  </a:lnTo>
                  <a:lnTo>
                    <a:pt x="3667" y="3935"/>
                  </a:lnTo>
                  <a:lnTo>
                    <a:pt x="369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67" name="Google Shape;3367;p145"/>
            <p:cNvSpPr/>
            <p:nvPr/>
          </p:nvSpPr>
          <p:spPr>
            <a:xfrm>
              <a:off x="3280608" y="1259335"/>
              <a:ext cx="288742" cy="328439"/>
            </a:xfrm>
            <a:custGeom>
              <a:rect b="b" l="l" r="r" t="t"/>
              <a:pathLst>
                <a:path extrusionOk="0" h="8191" w="7201">
                  <a:moveTo>
                    <a:pt x="3506" y="0"/>
                  </a:moveTo>
                  <a:lnTo>
                    <a:pt x="3506" y="3935"/>
                  </a:lnTo>
                  <a:lnTo>
                    <a:pt x="107" y="1954"/>
                  </a:lnTo>
                  <a:lnTo>
                    <a:pt x="0" y="2115"/>
                  </a:lnTo>
                  <a:lnTo>
                    <a:pt x="3426" y="4095"/>
                  </a:lnTo>
                  <a:lnTo>
                    <a:pt x="0" y="6049"/>
                  </a:lnTo>
                  <a:lnTo>
                    <a:pt x="107" y="6210"/>
                  </a:lnTo>
                  <a:lnTo>
                    <a:pt x="3506" y="4229"/>
                  </a:lnTo>
                  <a:lnTo>
                    <a:pt x="3506" y="8191"/>
                  </a:lnTo>
                  <a:lnTo>
                    <a:pt x="3694" y="8191"/>
                  </a:lnTo>
                  <a:lnTo>
                    <a:pt x="3694" y="4229"/>
                  </a:lnTo>
                  <a:lnTo>
                    <a:pt x="7093" y="6210"/>
                  </a:lnTo>
                  <a:lnTo>
                    <a:pt x="7200" y="6049"/>
                  </a:lnTo>
                  <a:lnTo>
                    <a:pt x="3774" y="4095"/>
                  </a:lnTo>
                  <a:lnTo>
                    <a:pt x="7200" y="2115"/>
                  </a:lnTo>
                  <a:lnTo>
                    <a:pt x="7120" y="1954"/>
                  </a:lnTo>
                  <a:lnTo>
                    <a:pt x="3694" y="3935"/>
                  </a:lnTo>
                  <a:lnTo>
                    <a:pt x="369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68" name="Google Shape;3368;p145"/>
            <p:cNvSpPr/>
            <p:nvPr/>
          </p:nvSpPr>
          <p:spPr>
            <a:xfrm>
              <a:off x="3662662" y="1258252"/>
              <a:ext cx="287659" cy="329521"/>
            </a:xfrm>
            <a:custGeom>
              <a:rect b="b" l="l" r="r" t="t"/>
              <a:pathLst>
                <a:path extrusionOk="0" h="8218" w="7174">
                  <a:moveTo>
                    <a:pt x="3507" y="0"/>
                  </a:moveTo>
                  <a:lnTo>
                    <a:pt x="3507" y="3962"/>
                  </a:lnTo>
                  <a:lnTo>
                    <a:pt x="81" y="1981"/>
                  </a:lnTo>
                  <a:lnTo>
                    <a:pt x="1" y="2142"/>
                  </a:lnTo>
                  <a:lnTo>
                    <a:pt x="3400" y="4122"/>
                  </a:lnTo>
                  <a:lnTo>
                    <a:pt x="1" y="6076"/>
                  </a:lnTo>
                  <a:lnTo>
                    <a:pt x="81" y="6237"/>
                  </a:lnTo>
                  <a:lnTo>
                    <a:pt x="3507" y="4256"/>
                  </a:lnTo>
                  <a:lnTo>
                    <a:pt x="3507" y="8218"/>
                  </a:lnTo>
                  <a:lnTo>
                    <a:pt x="3668" y="8218"/>
                  </a:lnTo>
                  <a:lnTo>
                    <a:pt x="3668" y="4256"/>
                  </a:lnTo>
                  <a:lnTo>
                    <a:pt x="7094" y="6237"/>
                  </a:lnTo>
                  <a:lnTo>
                    <a:pt x="7174" y="6076"/>
                  </a:lnTo>
                  <a:lnTo>
                    <a:pt x="3748" y="4122"/>
                  </a:lnTo>
                  <a:lnTo>
                    <a:pt x="7174" y="2142"/>
                  </a:lnTo>
                  <a:lnTo>
                    <a:pt x="7094" y="1981"/>
                  </a:lnTo>
                  <a:lnTo>
                    <a:pt x="3668" y="3962"/>
                  </a:lnTo>
                  <a:lnTo>
                    <a:pt x="3668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69" name="Google Shape;3369;p145"/>
            <p:cNvSpPr/>
            <p:nvPr/>
          </p:nvSpPr>
          <p:spPr>
            <a:xfrm>
              <a:off x="4043673" y="1258252"/>
              <a:ext cx="193230" cy="329521"/>
            </a:xfrm>
            <a:custGeom>
              <a:rect b="b" l="l" r="r" t="t"/>
              <a:pathLst>
                <a:path extrusionOk="0" h="8218" w="4819">
                  <a:moveTo>
                    <a:pt x="3507" y="0"/>
                  </a:moveTo>
                  <a:lnTo>
                    <a:pt x="3507" y="3962"/>
                  </a:lnTo>
                  <a:lnTo>
                    <a:pt x="81" y="1981"/>
                  </a:lnTo>
                  <a:lnTo>
                    <a:pt x="0" y="2142"/>
                  </a:lnTo>
                  <a:lnTo>
                    <a:pt x="3426" y="4096"/>
                  </a:lnTo>
                  <a:lnTo>
                    <a:pt x="0" y="6076"/>
                  </a:lnTo>
                  <a:lnTo>
                    <a:pt x="81" y="6237"/>
                  </a:lnTo>
                  <a:lnTo>
                    <a:pt x="3507" y="4256"/>
                  </a:lnTo>
                  <a:lnTo>
                    <a:pt x="3507" y="8218"/>
                  </a:lnTo>
                  <a:lnTo>
                    <a:pt x="3667" y="8218"/>
                  </a:lnTo>
                  <a:lnTo>
                    <a:pt x="3667" y="4256"/>
                  </a:lnTo>
                  <a:lnTo>
                    <a:pt x="4818" y="4925"/>
                  </a:lnTo>
                  <a:cubicBezTo>
                    <a:pt x="4818" y="4845"/>
                    <a:pt x="4818" y="4765"/>
                    <a:pt x="4792" y="4711"/>
                  </a:cubicBezTo>
                  <a:lnTo>
                    <a:pt x="3774" y="4096"/>
                  </a:lnTo>
                  <a:lnTo>
                    <a:pt x="4604" y="3614"/>
                  </a:lnTo>
                  <a:cubicBezTo>
                    <a:pt x="4604" y="3560"/>
                    <a:pt x="4577" y="3507"/>
                    <a:pt x="4577" y="3453"/>
                  </a:cubicBezTo>
                  <a:lnTo>
                    <a:pt x="3667" y="3962"/>
                  </a:lnTo>
                  <a:lnTo>
                    <a:pt x="3667" y="295"/>
                  </a:lnTo>
                  <a:cubicBezTo>
                    <a:pt x="3641" y="188"/>
                    <a:pt x="3614" y="108"/>
                    <a:pt x="358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70" name="Google Shape;3370;p145"/>
            <p:cNvSpPr/>
            <p:nvPr/>
          </p:nvSpPr>
          <p:spPr>
            <a:xfrm>
              <a:off x="2423072" y="1578074"/>
              <a:ext cx="195355" cy="328439"/>
            </a:xfrm>
            <a:custGeom>
              <a:rect b="b" l="l" r="r" t="t"/>
              <a:pathLst>
                <a:path extrusionOk="0" h="8191" w="4872">
                  <a:moveTo>
                    <a:pt x="1205" y="1"/>
                  </a:moveTo>
                  <a:lnTo>
                    <a:pt x="1205" y="3935"/>
                  </a:lnTo>
                  <a:lnTo>
                    <a:pt x="0" y="3266"/>
                  </a:lnTo>
                  <a:lnTo>
                    <a:pt x="0" y="3266"/>
                  </a:lnTo>
                  <a:cubicBezTo>
                    <a:pt x="0" y="3320"/>
                    <a:pt x="27" y="3400"/>
                    <a:pt x="27" y="3480"/>
                  </a:cubicBezTo>
                  <a:lnTo>
                    <a:pt x="1098" y="4096"/>
                  </a:lnTo>
                  <a:lnTo>
                    <a:pt x="214" y="4604"/>
                  </a:lnTo>
                  <a:cubicBezTo>
                    <a:pt x="241" y="4658"/>
                    <a:pt x="241" y="4738"/>
                    <a:pt x="268" y="4792"/>
                  </a:cubicBezTo>
                  <a:lnTo>
                    <a:pt x="1205" y="4256"/>
                  </a:lnTo>
                  <a:lnTo>
                    <a:pt x="1205" y="8030"/>
                  </a:lnTo>
                  <a:cubicBezTo>
                    <a:pt x="1205" y="8084"/>
                    <a:pt x="1232" y="8137"/>
                    <a:pt x="1258" y="8191"/>
                  </a:cubicBezTo>
                  <a:lnTo>
                    <a:pt x="1365" y="8191"/>
                  </a:lnTo>
                  <a:lnTo>
                    <a:pt x="1365" y="4256"/>
                  </a:lnTo>
                  <a:lnTo>
                    <a:pt x="4791" y="6210"/>
                  </a:lnTo>
                  <a:lnTo>
                    <a:pt x="4872" y="6076"/>
                  </a:lnTo>
                  <a:lnTo>
                    <a:pt x="1446" y="4096"/>
                  </a:lnTo>
                  <a:lnTo>
                    <a:pt x="4872" y="2115"/>
                  </a:lnTo>
                  <a:lnTo>
                    <a:pt x="4791" y="1981"/>
                  </a:lnTo>
                  <a:lnTo>
                    <a:pt x="1365" y="3935"/>
                  </a:lnTo>
                  <a:lnTo>
                    <a:pt x="136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71" name="Google Shape;3371;p145"/>
            <p:cNvSpPr/>
            <p:nvPr/>
          </p:nvSpPr>
          <p:spPr>
            <a:xfrm>
              <a:off x="2711778" y="1578074"/>
              <a:ext cx="287659" cy="328439"/>
            </a:xfrm>
            <a:custGeom>
              <a:rect b="b" l="l" r="r" t="t"/>
              <a:pathLst>
                <a:path extrusionOk="0" h="8191" w="7174">
                  <a:moveTo>
                    <a:pt x="3507" y="1"/>
                  </a:moveTo>
                  <a:lnTo>
                    <a:pt x="3507" y="3935"/>
                  </a:lnTo>
                  <a:lnTo>
                    <a:pt x="81" y="1981"/>
                  </a:lnTo>
                  <a:lnTo>
                    <a:pt x="0" y="2115"/>
                  </a:lnTo>
                  <a:lnTo>
                    <a:pt x="3426" y="4096"/>
                  </a:lnTo>
                  <a:lnTo>
                    <a:pt x="0" y="6076"/>
                  </a:lnTo>
                  <a:lnTo>
                    <a:pt x="81" y="6210"/>
                  </a:lnTo>
                  <a:lnTo>
                    <a:pt x="3507" y="4256"/>
                  </a:lnTo>
                  <a:lnTo>
                    <a:pt x="3507" y="8191"/>
                  </a:lnTo>
                  <a:lnTo>
                    <a:pt x="3667" y="8191"/>
                  </a:lnTo>
                  <a:lnTo>
                    <a:pt x="3667" y="4256"/>
                  </a:lnTo>
                  <a:lnTo>
                    <a:pt x="7093" y="6210"/>
                  </a:lnTo>
                  <a:lnTo>
                    <a:pt x="7173" y="6076"/>
                  </a:lnTo>
                  <a:lnTo>
                    <a:pt x="3774" y="4096"/>
                  </a:lnTo>
                  <a:lnTo>
                    <a:pt x="7173" y="2115"/>
                  </a:lnTo>
                  <a:lnTo>
                    <a:pt x="7093" y="1981"/>
                  </a:lnTo>
                  <a:lnTo>
                    <a:pt x="3667" y="3935"/>
                  </a:lnTo>
                  <a:lnTo>
                    <a:pt x="3667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72" name="Google Shape;3372;p145"/>
            <p:cNvSpPr/>
            <p:nvPr/>
          </p:nvSpPr>
          <p:spPr>
            <a:xfrm>
              <a:off x="3092789" y="1578074"/>
              <a:ext cx="288742" cy="328439"/>
            </a:xfrm>
            <a:custGeom>
              <a:rect b="b" l="l" r="r" t="t"/>
              <a:pathLst>
                <a:path extrusionOk="0" h="8191" w="7201">
                  <a:moveTo>
                    <a:pt x="3506" y="1"/>
                  </a:moveTo>
                  <a:lnTo>
                    <a:pt x="3506" y="3935"/>
                  </a:lnTo>
                  <a:lnTo>
                    <a:pt x="80" y="1981"/>
                  </a:lnTo>
                  <a:lnTo>
                    <a:pt x="0" y="2115"/>
                  </a:lnTo>
                  <a:lnTo>
                    <a:pt x="3426" y="4096"/>
                  </a:lnTo>
                  <a:lnTo>
                    <a:pt x="0" y="6076"/>
                  </a:lnTo>
                  <a:lnTo>
                    <a:pt x="80" y="6210"/>
                  </a:lnTo>
                  <a:lnTo>
                    <a:pt x="3506" y="4230"/>
                  </a:lnTo>
                  <a:lnTo>
                    <a:pt x="3506" y="8191"/>
                  </a:lnTo>
                  <a:lnTo>
                    <a:pt x="3694" y="8191"/>
                  </a:lnTo>
                  <a:lnTo>
                    <a:pt x="3694" y="4230"/>
                  </a:lnTo>
                  <a:lnTo>
                    <a:pt x="7093" y="6210"/>
                  </a:lnTo>
                  <a:lnTo>
                    <a:pt x="7200" y="6076"/>
                  </a:lnTo>
                  <a:lnTo>
                    <a:pt x="3774" y="4096"/>
                  </a:lnTo>
                  <a:lnTo>
                    <a:pt x="7200" y="2115"/>
                  </a:lnTo>
                  <a:lnTo>
                    <a:pt x="7093" y="1981"/>
                  </a:lnTo>
                  <a:lnTo>
                    <a:pt x="3694" y="3935"/>
                  </a:lnTo>
                  <a:lnTo>
                    <a:pt x="3694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73" name="Google Shape;3373;p145"/>
            <p:cNvSpPr/>
            <p:nvPr/>
          </p:nvSpPr>
          <p:spPr>
            <a:xfrm>
              <a:off x="3474843" y="1578074"/>
              <a:ext cx="287659" cy="328439"/>
            </a:xfrm>
            <a:custGeom>
              <a:rect b="b" l="l" r="r" t="t"/>
              <a:pathLst>
                <a:path extrusionOk="0" h="8191" w="7174">
                  <a:moveTo>
                    <a:pt x="3507" y="1"/>
                  </a:moveTo>
                  <a:lnTo>
                    <a:pt x="3507" y="3935"/>
                  </a:lnTo>
                  <a:lnTo>
                    <a:pt x="81" y="1955"/>
                  </a:lnTo>
                  <a:lnTo>
                    <a:pt x="1" y="2115"/>
                  </a:lnTo>
                  <a:lnTo>
                    <a:pt x="3400" y="4096"/>
                  </a:lnTo>
                  <a:lnTo>
                    <a:pt x="1" y="6050"/>
                  </a:lnTo>
                  <a:lnTo>
                    <a:pt x="81" y="6210"/>
                  </a:lnTo>
                  <a:lnTo>
                    <a:pt x="3507" y="4230"/>
                  </a:lnTo>
                  <a:lnTo>
                    <a:pt x="3480" y="8191"/>
                  </a:lnTo>
                  <a:lnTo>
                    <a:pt x="3668" y="8191"/>
                  </a:lnTo>
                  <a:lnTo>
                    <a:pt x="3668" y="4230"/>
                  </a:lnTo>
                  <a:lnTo>
                    <a:pt x="7094" y="6210"/>
                  </a:lnTo>
                  <a:lnTo>
                    <a:pt x="7174" y="6050"/>
                  </a:lnTo>
                  <a:lnTo>
                    <a:pt x="3748" y="4096"/>
                  </a:lnTo>
                  <a:lnTo>
                    <a:pt x="7174" y="2115"/>
                  </a:lnTo>
                  <a:lnTo>
                    <a:pt x="7094" y="1955"/>
                  </a:lnTo>
                  <a:lnTo>
                    <a:pt x="3668" y="3935"/>
                  </a:lnTo>
                  <a:lnTo>
                    <a:pt x="3668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74" name="Google Shape;3374;p145"/>
            <p:cNvSpPr/>
            <p:nvPr/>
          </p:nvSpPr>
          <p:spPr>
            <a:xfrm>
              <a:off x="3855854" y="1578074"/>
              <a:ext cx="287659" cy="328439"/>
            </a:xfrm>
            <a:custGeom>
              <a:rect b="b" l="l" r="r" t="t"/>
              <a:pathLst>
                <a:path extrusionOk="0" h="8191" w="7174">
                  <a:moveTo>
                    <a:pt x="3507" y="1"/>
                  </a:moveTo>
                  <a:lnTo>
                    <a:pt x="3507" y="3935"/>
                  </a:lnTo>
                  <a:lnTo>
                    <a:pt x="81" y="1955"/>
                  </a:lnTo>
                  <a:lnTo>
                    <a:pt x="0" y="2115"/>
                  </a:lnTo>
                  <a:lnTo>
                    <a:pt x="3426" y="4096"/>
                  </a:lnTo>
                  <a:lnTo>
                    <a:pt x="0" y="6050"/>
                  </a:lnTo>
                  <a:lnTo>
                    <a:pt x="81" y="6210"/>
                  </a:lnTo>
                  <a:lnTo>
                    <a:pt x="3507" y="4230"/>
                  </a:lnTo>
                  <a:lnTo>
                    <a:pt x="3507" y="8191"/>
                  </a:lnTo>
                  <a:lnTo>
                    <a:pt x="3667" y="8191"/>
                  </a:lnTo>
                  <a:lnTo>
                    <a:pt x="3667" y="4230"/>
                  </a:lnTo>
                  <a:lnTo>
                    <a:pt x="7093" y="6210"/>
                  </a:lnTo>
                  <a:lnTo>
                    <a:pt x="7174" y="6050"/>
                  </a:lnTo>
                  <a:lnTo>
                    <a:pt x="3748" y="4096"/>
                  </a:lnTo>
                  <a:lnTo>
                    <a:pt x="7174" y="2115"/>
                  </a:lnTo>
                  <a:lnTo>
                    <a:pt x="7093" y="1955"/>
                  </a:lnTo>
                  <a:lnTo>
                    <a:pt x="3667" y="3935"/>
                  </a:lnTo>
                  <a:lnTo>
                    <a:pt x="3667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75" name="Google Shape;3375;p145"/>
            <p:cNvSpPr/>
            <p:nvPr/>
          </p:nvSpPr>
          <p:spPr>
            <a:xfrm>
              <a:off x="2518586" y="1919388"/>
              <a:ext cx="287659" cy="293033"/>
            </a:xfrm>
            <a:custGeom>
              <a:rect b="b" l="l" r="r" t="t"/>
              <a:pathLst>
                <a:path extrusionOk="0" h="7308" w="7174">
                  <a:moveTo>
                    <a:pt x="3507" y="0"/>
                  </a:moveTo>
                  <a:lnTo>
                    <a:pt x="3507" y="3961"/>
                  </a:lnTo>
                  <a:lnTo>
                    <a:pt x="81" y="1981"/>
                  </a:lnTo>
                  <a:lnTo>
                    <a:pt x="0" y="2141"/>
                  </a:lnTo>
                  <a:lnTo>
                    <a:pt x="3426" y="4095"/>
                  </a:lnTo>
                  <a:lnTo>
                    <a:pt x="1767" y="5059"/>
                  </a:lnTo>
                  <a:cubicBezTo>
                    <a:pt x="1821" y="5086"/>
                    <a:pt x="1847" y="5139"/>
                    <a:pt x="1874" y="5193"/>
                  </a:cubicBezTo>
                  <a:lnTo>
                    <a:pt x="3507" y="4256"/>
                  </a:lnTo>
                  <a:lnTo>
                    <a:pt x="3507" y="7120"/>
                  </a:lnTo>
                  <a:cubicBezTo>
                    <a:pt x="3560" y="7200"/>
                    <a:pt x="3614" y="7254"/>
                    <a:pt x="3667" y="7307"/>
                  </a:cubicBezTo>
                  <a:lnTo>
                    <a:pt x="3667" y="4256"/>
                  </a:lnTo>
                  <a:lnTo>
                    <a:pt x="7093" y="6236"/>
                  </a:lnTo>
                  <a:lnTo>
                    <a:pt x="7174" y="6076"/>
                  </a:lnTo>
                  <a:lnTo>
                    <a:pt x="3748" y="4095"/>
                  </a:lnTo>
                  <a:lnTo>
                    <a:pt x="7174" y="2141"/>
                  </a:lnTo>
                  <a:lnTo>
                    <a:pt x="7093" y="1981"/>
                  </a:lnTo>
                  <a:lnTo>
                    <a:pt x="3667" y="3961"/>
                  </a:lnTo>
                  <a:lnTo>
                    <a:pt x="3667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76" name="Google Shape;3376;p145"/>
            <p:cNvSpPr/>
            <p:nvPr/>
          </p:nvSpPr>
          <p:spPr>
            <a:xfrm>
              <a:off x="2899597" y="1919388"/>
              <a:ext cx="287659" cy="328439"/>
            </a:xfrm>
            <a:custGeom>
              <a:rect b="b" l="l" r="r" t="t"/>
              <a:pathLst>
                <a:path extrusionOk="0" h="8191" w="7174">
                  <a:moveTo>
                    <a:pt x="3507" y="0"/>
                  </a:moveTo>
                  <a:lnTo>
                    <a:pt x="3507" y="3961"/>
                  </a:lnTo>
                  <a:lnTo>
                    <a:pt x="81" y="1981"/>
                  </a:lnTo>
                  <a:lnTo>
                    <a:pt x="0" y="2141"/>
                  </a:lnTo>
                  <a:lnTo>
                    <a:pt x="3426" y="4095"/>
                  </a:lnTo>
                  <a:lnTo>
                    <a:pt x="0" y="6076"/>
                  </a:lnTo>
                  <a:lnTo>
                    <a:pt x="81" y="6236"/>
                  </a:lnTo>
                  <a:lnTo>
                    <a:pt x="3507" y="4256"/>
                  </a:lnTo>
                  <a:lnTo>
                    <a:pt x="3507" y="8190"/>
                  </a:lnTo>
                  <a:lnTo>
                    <a:pt x="3667" y="8190"/>
                  </a:lnTo>
                  <a:lnTo>
                    <a:pt x="3667" y="4256"/>
                  </a:lnTo>
                  <a:lnTo>
                    <a:pt x="7093" y="6236"/>
                  </a:lnTo>
                  <a:lnTo>
                    <a:pt x="7173" y="6076"/>
                  </a:lnTo>
                  <a:lnTo>
                    <a:pt x="3774" y="4095"/>
                  </a:lnTo>
                  <a:lnTo>
                    <a:pt x="7173" y="2141"/>
                  </a:lnTo>
                  <a:lnTo>
                    <a:pt x="7093" y="1981"/>
                  </a:lnTo>
                  <a:lnTo>
                    <a:pt x="3667" y="3961"/>
                  </a:lnTo>
                  <a:lnTo>
                    <a:pt x="3667" y="3961"/>
                  </a:lnTo>
                  <a:lnTo>
                    <a:pt x="369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77" name="Google Shape;3377;p145"/>
            <p:cNvSpPr/>
            <p:nvPr/>
          </p:nvSpPr>
          <p:spPr>
            <a:xfrm>
              <a:off x="3280608" y="1919388"/>
              <a:ext cx="288742" cy="328439"/>
            </a:xfrm>
            <a:custGeom>
              <a:rect b="b" l="l" r="r" t="t"/>
              <a:pathLst>
                <a:path extrusionOk="0" h="8191" w="7201">
                  <a:moveTo>
                    <a:pt x="3506" y="0"/>
                  </a:moveTo>
                  <a:lnTo>
                    <a:pt x="3506" y="3961"/>
                  </a:lnTo>
                  <a:lnTo>
                    <a:pt x="107" y="1981"/>
                  </a:lnTo>
                  <a:lnTo>
                    <a:pt x="0" y="2115"/>
                  </a:lnTo>
                  <a:lnTo>
                    <a:pt x="3426" y="4095"/>
                  </a:lnTo>
                  <a:lnTo>
                    <a:pt x="0" y="6076"/>
                  </a:lnTo>
                  <a:lnTo>
                    <a:pt x="107" y="6236"/>
                  </a:lnTo>
                  <a:lnTo>
                    <a:pt x="3506" y="4256"/>
                  </a:lnTo>
                  <a:lnTo>
                    <a:pt x="3506" y="8190"/>
                  </a:lnTo>
                  <a:lnTo>
                    <a:pt x="3694" y="8190"/>
                  </a:lnTo>
                  <a:lnTo>
                    <a:pt x="3694" y="4256"/>
                  </a:lnTo>
                  <a:lnTo>
                    <a:pt x="7093" y="6236"/>
                  </a:lnTo>
                  <a:lnTo>
                    <a:pt x="7200" y="6076"/>
                  </a:lnTo>
                  <a:lnTo>
                    <a:pt x="3774" y="4095"/>
                  </a:lnTo>
                  <a:lnTo>
                    <a:pt x="7200" y="2115"/>
                  </a:lnTo>
                  <a:lnTo>
                    <a:pt x="7120" y="1981"/>
                  </a:lnTo>
                  <a:lnTo>
                    <a:pt x="3694" y="3961"/>
                  </a:lnTo>
                  <a:lnTo>
                    <a:pt x="369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78" name="Google Shape;3378;p145"/>
            <p:cNvSpPr/>
            <p:nvPr/>
          </p:nvSpPr>
          <p:spPr>
            <a:xfrm>
              <a:off x="3662662" y="1919388"/>
              <a:ext cx="287659" cy="328439"/>
            </a:xfrm>
            <a:custGeom>
              <a:rect b="b" l="l" r="r" t="t"/>
              <a:pathLst>
                <a:path extrusionOk="0" h="8191" w="7174">
                  <a:moveTo>
                    <a:pt x="3507" y="0"/>
                  </a:moveTo>
                  <a:lnTo>
                    <a:pt x="3507" y="3961"/>
                  </a:lnTo>
                  <a:lnTo>
                    <a:pt x="81" y="1981"/>
                  </a:lnTo>
                  <a:lnTo>
                    <a:pt x="1" y="2115"/>
                  </a:lnTo>
                  <a:lnTo>
                    <a:pt x="3400" y="4095"/>
                  </a:lnTo>
                  <a:lnTo>
                    <a:pt x="1" y="6076"/>
                  </a:lnTo>
                  <a:lnTo>
                    <a:pt x="81" y="6210"/>
                  </a:lnTo>
                  <a:lnTo>
                    <a:pt x="3507" y="4256"/>
                  </a:lnTo>
                  <a:lnTo>
                    <a:pt x="3507" y="8190"/>
                  </a:lnTo>
                  <a:lnTo>
                    <a:pt x="3668" y="8190"/>
                  </a:lnTo>
                  <a:lnTo>
                    <a:pt x="3668" y="4256"/>
                  </a:lnTo>
                  <a:lnTo>
                    <a:pt x="7094" y="6210"/>
                  </a:lnTo>
                  <a:lnTo>
                    <a:pt x="7174" y="6076"/>
                  </a:lnTo>
                  <a:lnTo>
                    <a:pt x="3748" y="4095"/>
                  </a:lnTo>
                  <a:lnTo>
                    <a:pt x="7174" y="2115"/>
                  </a:lnTo>
                  <a:lnTo>
                    <a:pt x="7094" y="1981"/>
                  </a:lnTo>
                  <a:lnTo>
                    <a:pt x="3668" y="3961"/>
                  </a:lnTo>
                  <a:lnTo>
                    <a:pt x="3668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79" name="Google Shape;3379;p145"/>
            <p:cNvSpPr/>
            <p:nvPr/>
          </p:nvSpPr>
          <p:spPr>
            <a:xfrm>
              <a:off x="4043673" y="1998782"/>
              <a:ext cx="78391" cy="49400"/>
            </a:xfrm>
            <a:custGeom>
              <a:rect b="b" l="l" r="r" t="t"/>
              <a:pathLst>
                <a:path extrusionOk="0" h="1232" w="1955">
                  <a:moveTo>
                    <a:pt x="81" y="1"/>
                  </a:moveTo>
                  <a:lnTo>
                    <a:pt x="0" y="135"/>
                  </a:lnTo>
                  <a:lnTo>
                    <a:pt x="1874" y="1232"/>
                  </a:lnTo>
                  <a:cubicBezTo>
                    <a:pt x="1901" y="1178"/>
                    <a:pt x="1928" y="1125"/>
                    <a:pt x="1954" y="1071"/>
                  </a:cubicBezTo>
                  <a:lnTo>
                    <a:pt x="8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80" name="Google Shape;3380;p145"/>
            <p:cNvSpPr/>
            <p:nvPr/>
          </p:nvSpPr>
          <p:spPr>
            <a:xfrm>
              <a:off x="2884560" y="2317561"/>
              <a:ext cx="114879" cy="68727"/>
            </a:xfrm>
            <a:custGeom>
              <a:rect b="b" l="l" r="r" t="t"/>
              <a:pathLst>
                <a:path extrusionOk="0" h="1714" w="2865">
                  <a:moveTo>
                    <a:pt x="2784" y="0"/>
                  </a:moveTo>
                  <a:lnTo>
                    <a:pt x="1" y="1606"/>
                  </a:lnTo>
                  <a:cubicBezTo>
                    <a:pt x="54" y="1660"/>
                    <a:pt x="108" y="1686"/>
                    <a:pt x="161" y="1713"/>
                  </a:cubicBezTo>
                  <a:lnTo>
                    <a:pt x="2864" y="161"/>
                  </a:lnTo>
                  <a:lnTo>
                    <a:pt x="278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81" name="Google Shape;3381;p145"/>
            <p:cNvSpPr/>
            <p:nvPr/>
          </p:nvSpPr>
          <p:spPr>
            <a:xfrm>
              <a:off x="2852362" y="2238127"/>
              <a:ext cx="6496" cy="129916"/>
            </a:xfrm>
            <a:custGeom>
              <a:rect b="b" l="l" r="r" t="t"/>
              <a:pathLst>
                <a:path extrusionOk="0" h="3240" w="162">
                  <a:moveTo>
                    <a:pt x="1" y="0"/>
                  </a:moveTo>
                  <a:lnTo>
                    <a:pt x="1" y="3132"/>
                  </a:lnTo>
                  <a:cubicBezTo>
                    <a:pt x="54" y="3159"/>
                    <a:pt x="108" y="3212"/>
                    <a:pt x="161" y="3239"/>
                  </a:cubicBezTo>
                  <a:lnTo>
                    <a:pt x="16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82" name="Google Shape;3382;p145"/>
            <p:cNvSpPr/>
            <p:nvPr/>
          </p:nvSpPr>
          <p:spPr>
            <a:xfrm>
              <a:off x="3092789" y="2238127"/>
              <a:ext cx="288742" cy="255461"/>
            </a:xfrm>
            <a:custGeom>
              <a:rect b="b" l="l" r="r" t="t"/>
              <a:pathLst>
                <a:path extrusionOk="0" h="6371" w="7201">
                  <a:moveTo>
                    <a:pt x="3506" y="0"/>
                  </a:moveTo>
                  <a:lnTo>
                    <a:pt x="3506" y="3962"/>
                  </a:lnTo>
                  <a:lnTo>
                    <a:pt x="80" y="1981"/>
                  </a:lnTo>
                  <a:lnTo>
                    <a:pt x="0" y="2142"/>
                  </a:lnTo>
                  <a:lnTo>
                    <a:pt x="3426" y="4096"/>
                  </a:lnTo>
                  <a:lnTo>
                    <a:pt x="455" y="5835"/>
                  </a:lnTo>
                  <a:cubicBezTo>
                    <a:pt x="535" y="5835"/>
                    <a:pt x="616" y="5862"/>
                    <a:pt x="696" y="5889"/>
                  </a:cubicBezTo>
                  <a:lnTo>
                    <a:pt x="3506" y="4256"/>
                  </a:lnTo>
                  <a:lnTo>
                    <a:pt x="3506" y="6371"/>
                  </a:lnTo>
                  <a:lnTo>
                    <a:pt x="3694" y="6371"/>
                  </a:lnTo>
                  <a:lnTo>
                    <a:pt x="3694" y="4256"/>
                  </a:lnTo>
                  <a:lnTo>
                    <a:pt x="7093" y="6237"/>
                  </a:lnTo>
                  <a:lnTo>
                    <a:pt x="7200" y="6076"/>
                  </a:lnTo>
                  <a:lnTo>
                    <a:pt x="3774" y="4096"/>
                  </a:lnTo>
                  <a:lnTo>
                    <a:pt x="7200" y="2142"/>
                  </a:lnTo>
                  <a:lnTo>
                    <a:pt x="7093" y="1981"/>
                  </a:lnTo>
                  <a:lnTo>
                    <a:pt x="3694" y="3962"/>
                  </a:lnTo>
                  <a:lnTo>
                    <a:pt x="369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83" name="Google Shape;3383;p145"/>
            <p:cNvSpPr/>
            <p:nvPr/>
          </p:nvSpPr>
          <p:spPr>
            <a:xfrm>
              <a:off x="3474843" y="2238127"/>
              <a:ext cx="287659" cy="247963"/>
            </a:xfrm>
            <a:custGeom>
              <a:rect b="b" l="l" r="r" t="t"/>
              <a:pathLst>
                <a:path extrusionOk="0" h="6184" w="7174">
                  <a:moveTo>
                    <a:pt x="3507" y="0"/>
                  </a:moveTo>
                  <a:lnTo>
                    <a:pt x="3480" y="3962"/>
                  </a:lnTo>
                  <a:lnTo>
                    <a:pt x="81" y="1981"/>
                  </a:lnTo>
                  <a:lnTo>
                    <a:pt x="1" y="2142"/>
                  </a:lnTo>
                  <a:lnTo>
                    <a:pt x="3400" y="4096"/>
                  </a:lnTo>
                  <a:lnTo>
                    <a:pt x="1" y="6076"/>
                  </a:lnTo>
                  <a:lnTo>
                    <a:pt x="54" y="6183"/>
                  </a:lnTo>
                  <a:lnTo>
                    <a:pt x="161" y="6183"/>
                  </a:lnTo>
                  <a:lnTo>
                    <a:pt x="3480" y="4256"/>
                  </a:lnTo>
                  <a:lnTo>
                    <a:pt x="3480" y="5354"/>
                  </a:lnTo>
                  <a:cubicBezTo>
                    <a:pt x="3560" y="5327"/>
                    <a:pt x="3614" y="5327"/>
                    <a:pt x="3668" y="5300"/>
                  </a:cubicBezTo>
                  <a:lnTo>
                    <a:pt x="3668" y="4256"/>
                  </a:lnTo>
                  <a:lnTo>
                    <a:pt x="4765" y="4899"/>
                  </a:lnTo>
                  <a:cubicBezTo>
                    <a:pt x="4845" y="4872"/>
                    <a:pt x="4899" y="4845"/>
                    <a:pt x="4979" y="4818"/>
                  </a:cubicBezTo>
                  <a:lnTo>
                    <a:pt x="3748" y="4096"/>
                  </a:lnTo>
                  <a:lnTo>
                    <a:pt x="7174" y="2142"/>
                  </a:lnTo>
                  <a:lnTo>
                    <a:pt x="7094" y="1981"/>
                  </a:lnTo>
                  <a:lnTo>
                    <a:pt x="3668" y="3962"/>
                  </a:lnTo>
                  <a:lnTo>
                    <a:pt x="3668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84" name="Google Shape;3384;p145"/>
            <p:cNvSpPr/>
            <p:nvPr/>
          </p:nvSpPr>
          <p:spPr>
            <a:xfrm>
              <a:off x="3855854" y="2317561"/>
              <a:ext cx="12911" cy="9704"/>
            </a:xfrm>
            <a:custGeom>
              <a:rect b="b" l="l" r="r" t="t"/>
              <a:pathLst>
                <a:path extrusionOk="0" h="242" w="322">
                  <a:moveTo>
                    <a:pt x="81" y="0"/>
                  </a:moveTo>
                  <a:lnTo>
                    <a:pt x="0" y="134"/>
                  </a:lnTo>
                  <a:lnTo>
                    <a:pt x="161" y="241"/>
                  </a:lnTo>
                  <a:cubicBezTo>
                    <a:pt x="215" y="214"/>
                    <a:pt x="268" y="161"/>
                    <a:pt x="322" y="134"/>
                  </a:cubicBezTo>
                  <a:lnTo>
                    <a:pt x="8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3385" name="Google Shape;3385;p145">
            <a:hlinkClick/>
          </p:cNvPr>
          <p:cNvSpPr txBox="1"/>
          <p:nvPr>
            <p:ph type="title"/>
          </p:nvPr>
        </p:nvSpPr>
        <p:spPr>
          <a:xfrm>
            <a:off x="2019300" y="1960425"/>
            <a:ext cx="5105400" cy="1213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54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3386" name="Google Shape;3386;p145"/>
          <p:cNvSpPr txBox="1"/>
          <p:nvPr>
            <p:ph hasCustomPrompt="1" idx="2" type="title"/>
          </p:nvPr>
        </p:nvSpPr>
        <p:spPr>
          <a:xfrm>
            <a:off x="2019300" y="914400"/>
            <a:ext cx="5105400" cy="1213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7500">
                <a:solidFill>
                  <a:schemeClr val="accent1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</p:spTree>
  </p:cSld>
  <p:clrMapOvr>
    <a:masterClrMapping/>
  </p:clrMapOvr>
</p:sldLayout>
</file>

<file path=ppt/slideLayouts/slideLayout14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 3">
  <p:cSld name="CUSTOM_13">
    <p:spTree>
      <p:nvGrpSpPr>
        <p:cNvPr id="3387" name="Shape 33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8" name="Google Shape;3388;p146"/>
          <p:cNvSpPr/>
          <p:nvPr/>
        </p:nvSpPr>
        <p:spPr>
          <a:xfrm rot="-5716269">
            <a:off x="3090772" y="121523"/>
            <a:ext cx="3242308" cy="5108995"/>
          </a:xfrm>
          <a:custGeom>
            <a:rect b="b" l="l" r="r" t="t"/>
            <a:pathLst>
              <a:path extrusionOk="0" h="83294" w="72386">
                <a:moveTo>
                  <a:pt x="50403" y="3137"/>
                </a:moveTo>
                <a:cubicBezTo>
                  <a:pt x="56941" y="6272"/>
                  <a:pt x="64246" y="10108"/>
                  <a:pt x="60711" y="17614"/>
                </a:cubicBezTo>
                <a:cubicBezTo>
                  <a:pt x="57175" y="25119"/>
                  <a:pt x="44632" y="42031"/>
                  <a:pt x="52938" y="45433"/>
                </a:cubicBezTo>
                <a:cubicBezTo>
                  <a:pt x="61211" y="48803"/>
                  <a:pt x="72386" y="48302"/>
                  <a:pt x="71885" y="57942"/>
                </a:cubicBezTo>
                <a:cubicBezTo>
                  <a:pt x="71351" y="67583"/>
                  <a:pt x="54640" y="83294"/>
                  <a:pt x="40096" y="76189"/>
                </a:cubicBezTo>
                <a:cubicBezTo>
                  <a:pt x="25552" y="69084"/>
                  <a:pt x="35359" y="53839"/>
                  <a:pt x="20982" y="50137"/>
                </a:cubicBezTo>
                <a:cubicBezTo>
                  <a:pt x="6605" y="46434"/>
                  <a:pt x="1" y="20916"/>
                  <a:pt x="6939" y="13477"/>
                </a:cubicBezTo>
                <a:cubicBezTo>
                  <a:pt x="13877" y="6039"/>
                  <a:pt x="43865" y="1"/>
                  <a:pt x="50403" y="3137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3389" name="Google Shape;3389;p146"/>
          <p:cNvGrpSpPr/>
          <p:nvPr/>
        </p:nvGrpSpPr>
        <p:grpSpPr>
          <a:xfrm flipH="1">
            <a:off x="6918862" y="-84862"/>
            <a:ext cx="2277317" cy="5304377"/>
            <a:chOff x="224725" y="566950"/>
            <a:chExt cx="1850875" cy="4311100"/>
          </a:xfrm>
        </p:grpSpPr>
        <p:sp>
          <p:nvSpPr>
            <p:cNvPr id="3390" name="Google Shape;3390;p146"/>
            <p:cNvSpPr/>
            <p:nvPr/>
          </p:nvSpPr>
          <p:spPr>
            <a:xfrm>
              <a:off x="1914975" y="566950"/>
              <a:ext cx="160625" cy="2033000"/>
            </a:xfrm>
            <a:custGeom>
              <a:rect b="b" l="l" r="r" t="t"/>
              <a:pathLst>
                <a:path extrusionOk="0" h="81320" w="6425">
                  <a:moveTo>
                    <a:pt x="126" y="1"/>
                  </a:moveTo>
                  <a:cubicBezTo>
                    <a:pt x="81" y="1"/>
                    <a:pt x="44" y="24"/>
                    <a:pt x="27" y="57"/>
                  </a:cubicBezTo>
                  <a:cubicBezTo>
                    <a:pt x="27" y="84"/>
                    <a:pt x="27" y="110"/>
                    <a:pt x="27" y="137"/>
                  </a:cubicBezTo>
                  <a:cubicBezTo>
                    <a:pt x="27" y="164"/>
                    <a:pt x="27" y="217"/>
                    <a:pt x="81" y="244"/>
                  </a:cubicBezTo>
                  <a:cubicBezTo>
                    <a:pt x="1821" y="1261"/>
                    <a:pt x="2972" y="3188"/>
                    <a:pt x="2945" y="5035"/>
                  </a:cubicBezTo>
                  <a:cubicBezTo>
                    <a:pt x="2945" y="5089"/>
                    <a:pt x="2972" y="5142"/>
                    <a:pt x="2998" y="5169"/>
                  </a:cubicBezTo>
                  <a:cubicBezTo>
                    <a:pt x="4952" y="6133"/>
                    <a:pt x="6157" y="8086"/>
                    <a:pt x="6157" y="10255"/>
                  </a:cubicBezTo>
                  <a:cubicBezTo>
                    <a:pt x="6157" y="12449"/>
                    <a:pt x="4952" y="14403"/>
                    <a:pt x="2998" y="15367"/>
                  </a:cubicBezTo>
                  <a:cubicBezTo>
                    <a:pt x="2945" y="15394"/>
                    <a:pt x="2945" y="15447"/>
                    <a:pt x="2945" y="15501"/>
                  </a:cubicBezTo>
                  <a:cubicBezTo>
                    <a:pt x="2998" y="17321"/>
                    <a:pt x="1848" y="19248"/>
                    <a:pt x="108" y="20292"/>
                  </a:cubicBezTo>
                  <a:cubicBezTo>
                    <a:pt x="54" y="20292"/>
                    <a:pt x="27" y="20318"/>
                    <a:pt x="27" y="20372"/>
                  </a:cubicBezTo>
                  <a:cubicBezTo>
                    <a:pt x="1" y="20425"/>
                    <a:pt x="27" y="20479"/>
                    <a:pt x="81" y="20506"/>
                  </a:cubicBezTo>
                  <a:cubicBezTo>
                    <a:pt x="1794" y="21496"/>
                    <a:pt x="2865" y="23316"/>
                    <a:pt x="2945" y="25324"/>
                  </a:cubicBezTo>
                  <a:cubicBezTo>
                    <a:pt x="2945" y="25350"/>
                    <a:pt x="2972" y="25404"/>
                    <a:pt x="2998" y="25431"/>
                  </a:cubicBezTo>
                  <a:cubicBezTo>
                    <a:pt x="4952" y="26394"/>
                    <a:pt x="6157" y="28348"/>
                    <a:pt x="6157" y="30543"/>
                  </a:cubicBezTo>
                  <a:cubicBezTo>
                    <a:pt x="6157" y="32711"/>
                    <a:pt x="4952" y="34665"/>
                    <a:pt x="2998" y="35628"/>
                  </a:cubicBezTo>
                  <a:cubicBezTo>
                    <a:pt x="2945" y="35655"/>
                    <a:pt x="2918" y="35709"/>
                    <a:pt x="2945" y="35762"/>
                  </a:cubicBezTo>
                  <a:cubicBezTo>
                    <a:pt x="3106" y="37823"/>
                    <a:pt x="1633" y="39643"/>
                    <a:pt x="108" y="40553"/>
                  </a:cubicBezTo>
                  <a:cubicBezTo>
                    <a:pt x="54" y="40553"/>
                    <a:pt x="27" y="40580"/>
                    <a:pt x="27" y="40633"/>
                  </a:cubicBezTo>
                  <a:cubicBezTo>
                    <a:pt x="1" y="40687"/>
                    <a:pt x="27" y="40741"/>
                    <a:pt x="81" y="40767"/>
                  </a:cubicBezTo>
                  <a:cubicBezTo>
                    <a:pt x="1821" y="41784"/>
                    <a:pt x="2945" y="43658"/>
                    <a:pt x="2945" y="45532"/>
                  </a:cubicBezTo>
                  <a:cubicBezTo>
                    <a:pt x="2945" y="45558"/>
                    <a:pt x="2945" y="45558"/>
                    <a:pt x="2945" y="45585"/>
                  </a:cubicBezTo>
                  <a:cubicBezTo>
                    <a:pt x="2945" y="45612"/>
                    <a:pt x="2972" y="45665"/>
                    <a:pt x="2998" y="45692"/>
                  </a:cubicBezTo>
                  <a:cubicBezTo>
                    <a:pt x="4952" y="46656"/>
                    <a:pt x="6157" y="48636"/>
                    <a:pt x="6157" y="50804"/>
                  </a:cubicBezTo>
                  <a:cubicBezTo>
                    <a:pt x="6157" y="52972"/>
                    <a:pt x="4952" y="54926"/>
                    <a:pt x="2998" y="55917"/>
                  </a:cubicBezTo>
                  <a:cubicBezTo>
                    <a:pt x="2972" y="55917"/>
                    <a:pt x="2945" y="55970"/>
                    <a:pt x="2945" y="56024"/>
                  </a:cubicBezTo>
                  <a:cubicBezTo>
                    <a:pt x="2891" y="58004"/>
                    <a:pt x="1821" y="59798"/>
                    <a:pt x="108" y="60815"/>
                  </a:cubicBezTo>
                  <a:cubicBezTo>
                    <a:pt x="54" y="60815"/>
                    <a:pt x="27" y="60868"/>
                    <a:pt x="27" y="60895"/>
                  </a:cubicBezTo>
                  <a:cubicBezTo>
                    <a:pt x="1" y="60949"/>
                    <a:pt x="27" y="61002"/>
                    <a:pt x="81" y="61029"/>
                  </a:cubicBezTo>
                  <a:cubicBezTo>
                    <a:pt x="1821" y="62046"/>
                    <a:pt x="2891" y="63839"/>
                    <a:pt x="2945" y="65847"/>
                  </a:cubicBezTo>
                  <a:cubicBezTo>
                    <a:pt x="2945" y="65900"/>
                    <a:pt x="2972" y="65927"/>
                    <a:pt x="2998" y="65954"/>
                  </a:cubicBezTo>
                  <a:cubicBezTo>
                    <a:pt x="4952" y="66944"/>
                    <a:pt x="6157" y="68898"/>
                    <a:pt x="6157" y="71066"/>
                  </a:cubicBezTo>
                  <a:cubicBezTo>
                    <a:pt x="6157" y="73234"/>
                    <a:pt x="4952" y="75188"/>
                    <a:pt x="2998" y="76178"/>
                  </a:cubicBezTo>
                  <a:cubicBezTo>
                    <a:pt x="2972" y="76178"/>
                    <a:pt x="2945" y="76232"/>
                    <a:pt x="2945" y="76285"/>
                  </a:cubicBezTo>
                  <a:cubicBezTo>
                    <a:pt x="2891" y="78266"/>
                    <a:pt x="1821" y="80086"/>
                    <a:pt x="81" y="81076"/>
                  </a:cubicBezTo>
                  <a:cubicBezTo>
                    <a:pt x="27" y="81130"/>
                    <a:pt x="1" y="81183"/>
                    <a:pt x="27" y="81264"/>
                  </a:cubicBezTo>
                  <a:cubicBezTo>
                    <a:pt x="61" y="81297"/>
                    <a:pt x="104" y="81320"/>
                    <a:pt x="145" y="81320"/>
                  </a:cubicBezTo>
                  <a:cubicBezTo>
                    <a:pt x="170" y="81320"/>
                    <a:pt x="194" y="81311"/>
                    <a:pt x="215" y="81290"/>
                  </a:cubicBezTo>
                  <a:cubicBezTo>
                    <a:pt x="2008" y="80273"/>
                    <a:pt x="3106" y="78427"/>
                    <a:pt x="3186" y="76366"/>
                  </a:cubicBezTo>
                  <a:cubicBezTo>
                    <a:pt x="5166" y="75322"/>
                    <a:pt x="6424" y="73314"/>
                    <a:pt x="6424" y="71066"/>
                  </a:cubicBezTo>
                  <a:cubicBezTo>
                    <a:pt x="6424" y="68818"/>
                    <a:pt x="5166" y="66784"/>
                    <a:pt x="3186" y="65766"/>
                  </a:cubicBezTo>
                  <a:cubicBezTo>
                    <a:pt x="3106" y="63786"/>
                    <a:pt x="2062" y="61992"/>
                    <a:pt x="375" y="60922"/>
                  </a:cubicBezTo>
                  <a:cubicBezTo>
                    <a:pt x="2062" y="59878"/>
                    <a:pt x="3106" y="58085"/>
                    <a:pt x="3186" y="56104"/>
                  </a:cubicBezTo>
                  <a:cubicBezTo>
                    <a:pt x="5166" y="55060"/>
                    <a:pt x="6424" y="53053"/>
                    <a:pt x="6424" y="50804"/>
                  </a:cubicBezTo>
                  <a:cubicBezTo>
                    <a:pt x="6424" y="48556"/>
                    <a:pt x="5166" y="46522"/>
                    <a:pt x="3186" y="45505"/>
                  </a:cubicBezTo>
                  <a:cubicBezTo>
                    <a:pt x="3159" y="43604"/>
                    <a:pt x="2088" y="41731"/>
                    <a:pt x="375" y="40660"/>
                  </a:cubicBezTo>
                  <a:cubicBezTo>
                    <a:pt x="1901" y="39723"/>
                    <a:pt x="3320" y="37877"/>
                    <a:pt x="3186" y="35816"/>
                  </a:cubicBezTo>
                  <a:cubicBezTo>
                    <a:pt x="5193" y="34799"/>
                    <a:pt x="6424" y="32764"/>
                    <a:pt x="6424" y="30543"/>
                  </a:cubicBezTo>
                  <a:cubicBezTo>
                    <a:pt x="6424" y="28295"/>
                    <a:pt x="5166" y="26260"/>
                    <a:pt x="3186" y="25243"/>
                  </a:cubicBezTo>
                  <a:cubicBezTo>
                    <a:pt x="3106" y="23236"/>
                    <a:pt x="2062" y="21443"/>
                    <a:pt x="375" y="20399"/>
                  </a:cubicBezTo>
                  <a:cubicBezTo>
                    <a:pt x="2088" y="19328"/>
                    <a:pt x="3186" y="17454"/>
                    <a:pt x="3186" y="15608"/>
                  </a:cubicBezTo>
                  <a:cubicBezTo>
                    <a:pt x="3186" y="15608"/>
                    <a:pt x="3186" y="15581"/>
                    <a:pt x="3186" y="15554"/>
                  </a:cubicBezTo>
                  <a:cubicBezTo>
                    <a:pt x="5166" y="14537"/>
                    <a:pt x="6424" y="12503"/>
                    <a:pt x="6424" y="10255"/>
                  </a:cubicBezTo>
                  <a:cubicBezTo>
                    <a:pt x="6424" y="8033"/>
                    <a:pt x="5166" y="5999"/>
                    <a:pt x="3186" y="4982"/>
                  </a:cubicBezTo>
                  <a:lnTo>
                    <a:pt x="3186" y="4955"/>
                  </a:lnTo>
                  <a:cubicBezTo>
                    <a:pt x="3186" y="3028"/>
                    <a:pt x="2008" y="1074"/>
                    <a:pt x="215" y="30"/>
                  </a:cubicBezTo>
                  <a:cubicBezTo>
                    <a:pt x="184" y="10"/>
                    <a:pt x="153" y="1"/>
                    <a:pt x="12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91" name="Google Shape;3391;p146"/>
            <p:cNvSpPr/>
            <p:nvPr/>
          </p:nvSpPr>
          <p:spPr>
            <a:xfrm>
              <a:off x="1761075" y="818875"/>
              <a:ext cx="160625" cy="2032875"/>
            </a:xfrm>
            <a:custGeom>
              <a:rect b="b" l="l" r="r" t="t"/>
              <a:pathLst>
                <a:path extrusionOk="0" h="81315" w="6425">
                  <a:moveTo>
                    <a:pt x="149" y="1"/>
                  </a:moveTo>
                  <a:cubicBezTo>
                    <a:pt x="110" y="1"/>
                    <a:pt x="71" y="20"/>
                    <a:pt x="54" y="70"/>
                  </a:cubicBezTo>
                  <a:cubicBezTo>
                    <a:pt x="27" y="70"/>
                    <a:pt x="27" y="97"/>
                    <a:pt x="27" y="124"/>
                  </a:cubicBezTo>
                  <a:cubicBezTo>
                    <a:pt x="27" y="178"/>
                    <a:pt x="54" y="204"/>
                    <a:pt x="81" y="231"/>
                  </a:cubicBezTo>
                  <a:cubicBezTo>
                    <a:pt x="1821" y="1248"/>
                    <a:pt x="2972" y="3175"/>
                    <a:pt x="2945" y="5022"/>
                  </a:cubicBezTo>
                  <a:cubicBezTo>
                    <a:pt x="2945" y="5076"/>
                    <a:pt x="2972" y="5129"/>
                    <a:pt x="2998" y="5156"/>
                  </a:cubicBezTo>
                  <a:cubicBezTo>
                    <a:pt x="4952" y="6119"/>
                    <a:pt x="6183" y="8073"/>
                    <a:pt x="6183" y="10268"/>
                  </a:cubicBezTo>
                  <a:cubicBezTo>
                    <a:pt x="6183" y="12436"/>
                    <a:pt x="4952" y="14390"/>
                    <a:pt x="2998" y="15354"/>
                  </a:cubicBezTo>
                  <a:cubicBezTo>
                    <a:pt x="2972" y="15380"/>
                    <a:pt x="2945" y="15461"/>
                    <a:pt x="2945" y="15487"/>
                  </a:cubicBezTo>
                  <a:cubicBezTo>
                    <a:pt x="2998" y="17334"/>
                    <a:pt x="1847" y="19235"/>
                    <a:pt x="108" y="20278"/>
                  </a:cubicBezTo>
                  <a:cubicBezTo>
                    <a:pt x="81" y="20278"/>
                    <a:pt x="27" y="20305"/>
                    <a:pt x="27" y="20359"/>
                  </a:cubicBezTo>
                  <a:cubicBezTo>
                    <a:pt x="27" y="20412"/>
                    <a:pt x="27" y="20466"/>
                    <a:pt x="81" y="20493"/>
                  </a:cubicBezTo>
                  <a:cubicBezTo>
                    <a:pt x="1821" y="21510"/>
                    <a:pt x="2891" y="23303"/>
                    <a:pt x="2945" y="25310"/>
                  </a:cubicBezTo>
                  <a:cubicBezTo>
                    <a:pt x="2945" y="25364"/>
                    <a:pt x="2972" y="25391"/>
                    <a:pt x="2998" y="25417"/>
                  </a:cubicBezTo>
                  <a:cubicBezTo>
                    <a:pt x="4952" y="26381"/>
                    <a:pt x="6183" y="28362"/>
                    <a:pt x="6183" y="30530"/>
                  </a:cubicBezTo>
                  <a:cubicBezTo>
                    <a:pt x="6183" y="32698"/>
                    <a:pt x="4952" y="34652"/>
                    <a:pt x="2998" y="35642"/>
                  </a:cubicBezTo>
                  <a:cubicBezTo>
                    <a:pt x="2972" y="35642"/>
                    <a:pt x="2945" y="35695"/>
                    <a:pt x="2945" y="35749"/>
                  </a:cubicBezTo>
                  <a:cubicBezTo>
                    <a:pt x="3105" y="37837"/>
                    <a:pt x="1633" y="39630"/>
                    <a:pt x="108" y="40540"/>
                  </a:cubicBezTo>
                  <a:cubicBezTo>
                    <a:pt x="81" y="40540"/>
                    <a:pt x="27" y="40594"/>
                    <a:pt x="27" y="40620"/>
                  </a:cubicBezTo>
                  <a:cubicBezTo>
                    <a:pt x="27" y="40674"/>
                    <a:pt x="27" y="40727"/>
                    <a:pt x="81" y="40754"/>
                  </a:cubicBezTo>
                  <a:cubicBezTo>
                    <a:pt x="1821" y="41771"/>
                    <a:pt x="2945" y="43645"/>
                    <a:pt x="2945" y="45545"/>
                  </a:cubicBezTo>
                  <a:cubicBezTo>
                    <a:pt x="2945" y="45545"/>
                    <a:pt x="2945" y="45545"/>
                    <a:pt x="2945" y="45572"/>
                  </a:cubicBezTo>
                  <a:cubicBezTo>
                    <a:pt x="2945" y="45626"/>
                    <a:pt x="2972" y="45652"/>
                    <a:pt x="2998" y="45679"/>
                  </a:cubicBezTo>
                  <a:cubicBezTo>
                    <a:pt x="4952" y="46669"/>
                    <a:pt x="6183" y="48623"/>
                    <a:pt x="6183" y="50791"/>
                  </a:cubicBezTo>
                  <a:cubicBezTo>
                    <a:pt x="6183" y="52959"/>
                    <a:pt x="4952" y="54913"/>
                    <a:pt x="2998" y="55904"/>
                  </a:cubicBezTo>
                  <a:cubicBezTo>
                    <a:pt x="2972" y="55930"/>
                    <a:pt x="2945" y="55957"/>
                    <a:pt x="2945" y="56011"/>
                  </a:cubicBezTo>
                  <a:cubicBezTo>
                    <a:pt x="2891" y="57991"/>
                    <a:pt x="1847" y="59785"/>
                    <a:pt x="108" y="60802"/>
                  </a:cubicBezTo>
                  <a:cubicBezTo>
                    <a:pt x="81" y="60828"/>
                    <a:pt x="27" y="60855"/>
                    <a:pt x="27" y="60882"/>
                  </a:cubicBezTo>
                  <a:cubicBezTo>
                    <a:pt x="27" y="60935"/>
                    <a:pt x="27" y="60989"/>
                    <a:pt x="81" y="61016"/>
                  </a:cubicBezTo>
                  <a:cubicBezTo>
                    <a:pt x="1821" y="62033"/>
                    <a:pt x="2891" y="63826"/>
                    <a:pt x="2945" y="65834"/>
                  </a:cubicBezTo>
                  <a:cubicBezTo>
                    <a:pt x="2945" y="65887"/>
                    <a:pt x="2972" y="65914"/>
                    <a:pt x="2998" y="65941"/>
                  </a:cubicBezTo>
                  <a:cubicBezTo>
                    <a:pt x="4952" y="66931"/>
                    <a:pt x="6183" y="68885"/>
                    <a:pt x="6183" y="71053"/>
                  </a:cubicBezTo>
                  <a:cubicBezTo>
                    <a:pt x="6183" y="73221"/>
                    <a:pt x="4952" y="75175"/>
                    <a:pt x="2998" y="76165"/>
                  </a:cubicBezTo>
                  <a:cubicBezTo>
                    <a:pt x="2972" y="76192"/>
                    <a:pt x="2945" y="76219"/>
                    <a:pt x="2945" y="76272"/>
                  </a:cubicBezTo>
                  <a:cubicBezTo>
                    <a:pt x="2891" y="78280"/>
                    <a:pt x="1821" y="80073"/>
                    <a:pt x="81" y="81090"/>
                  </a:cubicBezTo>
                  <a:cubicBezTo>
                    <a:pt x="27" y="81117"/>
                    <a:pt x="1" y="81197"/>
                    <a:pt x="54" y="81251"/>
                  </a:cubicBezTo>
                  <a:cubicBezTo>
                    <a:pt x="74" y="81290"/>
                    <a:pt x="122" y="81315"/>
                    <a:pt x="167" y="81315"/>
                  </a:cubicBezTo>
                  <a:cubicBezTo>
                    <a:pt x="184" y="81315"/>
                    <a:pt x="200" y="81311"/>
                    <a:pt x="215" y="81304"/>
                  </a:cubicBezTo>
                  <a:cubicBezTo>
                    <a:pt x="2008" y="80260"/>
                    <a:pt x="3105" y="78413"/>
                    <a:pt x="3186" y="76352"/>
                  </a:cubicBezTo>
                  <a:cubicBezTo>
                    <a:pt x="5193" y="75309"/>
                    <a:pt x="6424" y="73301"/>
                    <a:pt x="6424" y="71053"/>
                  </a:cubicBezTo>
                  <a:cubicBezTo>
                    <a:pt x="6424" y="68805"/>
                    <a:pt x="5193" y="66797"/>
                    <a:pt x="3186" y="65753"/>
                  </a:cubicBezTo>
                  <a:cubicBezTo>
                    <a:pt x="3132" y="63773"/>
                    <a:pt x="2088" y="61979"/>
                    <a:pt x="402" y="60909"/>
                  </a:cubicBezTo>
                  <a:cubicBezTo>
                    <a:pt x="2088" y="59865"/>
                    <a:pt x="3132" y="58072"/>
                    <a:pt x="3186" y="56091"/>
                  </a:cubicBezTo>
                  <a:cubicBezTo>
                    <a:pt x="5193" y="55047"/>
                    <a:pt x="6424" y="53040"/>
                    <a:pt x="6424" y="50791"/>
                  </a:cubicBezTo>
                  <a:cubicBezTo>
                    <a:pt x="6424" y="48543"/>
                    <a:pt x="5193" y="46536"/>
                    <a:pt x="3186" y="45492"/>
                  </a:cubicBezTo>
                  <a:cubicBezTo>
                    <a:pt x="3186" y="43591"/>
                    <a:pt x="2088" y="41718"/>
                    <a:pt x="402" y="40647"/>
                  </a:cubicBezTo>
                  <a:cubicBezTo>
                    <a:pt x="1901" y="39710"/>
                    <a:pt x="3320" y="37890"/>
                    <a:pt x="3186" y="35829"/>
                  </a:cubicBezTo>
                  <a:cubicBezTo>
                    <a:pt x="5193" y="34785"/>
                    <a:pt x="6424" y="32751"/>
                    <a:pt x="6424" y="30530"/>
                  </a:cubicBezTo>
                  <a:cubicBezTo>
                    <a:pt x="6424" y="28281"/>
                    <a:pt x="5193" y="26247"/>
                    <a:pt x="3186" y="25230"/>
                  </a:cubicBezTo>
                  <a:cubicBezTo>
                    <a:pt x="3105" y="23223"/>
                    <a:pt x="2062" y="21429"/>
                    <a:pt x="402" y="20386"/>
                  </a:cubicBezTo>
                  <a:cubicBezTo>
                    <a:pt x="2115" y="19315"/>
                    <a:pt x="3212" y="17415"/>
                    <a:pt x="3186" y="15541"/>
                  </a:cubicBezTo>
                  <a:cubicBezTo>
                    <a:pt x="5193" y="14524"/>
                    <a:pt x="6424" y="12490"/>
                    <a:pt x="6424" y="10268"/>
                  </a:cubicBezTo>
                  <a:cubicBezTo>
                    <a:pt x="6424" y="8020"/>
                    <a:pt x="5193" y="5986"/>
                    <a:pt x="3186" y="4969"/>
                  </a:cubicBezTo>
                  <a:lnTo>
                    <a:pt x="3186" y="4942"/>
                  </a:lnTo>
                  <a:cubicBezTo>
                    <a:pt x="3186" y="3041"/>
                    <a:pt x="2008" y="1061"/>
                    <a:pt x="215" y="17"/>
                  </a:cubicBezTo>
                  <a:cubicBezTo>
                    <a:pt x="195" y="7"/>
                    <a:pt x="172" y="1"/>
                    <a:pt x="14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92" name="Google Shape;3392;p146"/>
            <p:cNvSpPr/>
            <p:nvPr/>
          </p:nvSpPr>
          <p:spPr>
            <a:xfrm>
              <a:off x="1607850" y="566950"/>
              <a:ext cx="159950" cy="2033000"/>
            </a:xfrm>
            <a:custGeom>
              <a:rect b="b" l="l" r="r" t="t"/>
              <a:pathLst>
                <a:path extrusionOk="0" h="81320" w="6398">
                  <a:moveTo>
                    <a:pt x="119" y="1"/>
                  </a:moveTo>
                  <a:cubicBezTo>
                    <a:pt x="81" y="1"/>
                    <a:pt x="44" y="24"/>
                    <a:pt x="27" y="57"/>
                  </a:cubicBezTo>
                  <a:cubicBezTo>
                    <a:pt x="0" y="84"/>
                    <a:pt x="0" y="110"/>
                    <a:pt x="0" y="137"/>
                  </a:cubicBezTo>
                  <a:cubicBezTo>
                    <a:pt x="0" y="164"/>
                    <a:pt x="27" y="217"/>
                    <a:pt x="81" y="244"/>
                  </a:cubicBezTo>
                  <a:cubicBezTo>
                    <a:pt x="1820" y="1261"/>
                    <a:pt x="2944" y="3188"/>
                    <a:pt x="2918" y="5035"/>
                  </a:cubicBezTo>
                  <a:cubicBezTo>
                    <a:pt x="2918" y="5089"/>
                    <a:pt x="2944" y="5142"/>
                    <a:pt x="2998" y="5169"/>
                  </a:cubicBezTo>
                  <a:cubicBezTo>
                    <a:pt x="4952" y="6133"/>
                    <a:pt x="6156" y="8086"/>
                    <a:pt x="6156" y="10255"/>
                  </a:cubicBezTo>
                  <a:cubicBezTo>
                    <a:pt x="6156" y="12449"/>
                    <a:pt x="4952" y="14403"/>
                    <a:pt x="2998" y="15367"/>
                  </a:cubicBezTo>
                  <a:cubicBezTo>
                    <a:pt x="2944" y="15394"/>
                    <a:pt x="2918" y="15447"/>
                    <a:pt x="2918" y="15501"/>
                  </a:cubicBezTo>
                  <a:cubicBezTo>
                    <a:pt x="2971" y="17347"/>
                    <a:pt x="1847" y="19248"/>
                    <a:pt x="81" y="20292"/>
                  </a:cubicBezTo>
                  <a:cubicBezTo>
                    <a:pt x="54" y="20292"/>
                    <a:pt x="27" y="20318"/>
                    <a:pt x="0" y="20372"/>
                  </a:cubicBezTo>
                  <a:cubicBezTo>
                    <a:pt x="0" y="20425"/>
                    <a:pt x="27" y="20479"/>
                    <a:pt x="81" y="20506"/>
                  </a:cubicBezTo>
                  <a:cubicBezTo>
                    <a:pt x="1794" y="21496"/>
                    <a:pt x="2864" y="23316"/>
                    <a:pt x="2918" y="25324"/>
                  </a:cubicBezTo>
                  <a:cubicBezTo>
                    <a:pt x="2918" y="25350"/>
                    <a:pt x="2944" y="25404"/>
                    <a:pt x="2998" y="25431"/>
                  </a:cubicBezTo>
                  <a:cubicBezTo>
                    <a:pt x="4952" y="26394"/>
                    <a:pt x="6156" y="28348"/>
                    <a:pt x="6156" y="30543"/>
                  </a:cubicBezTo>
                  <a:cubicBezTo>
                    <a:pt x="6156" y="32711"/>
                    <a:pt x="4952" y="34665"/>
                    <a:pt x="2998" y="35628"/>
                  </a:cubicBezTo>
                  <a:cubicBezTo>
                    <a:pt x="2944" y="35655"/>
                    <a:pt x="2918" y="35709"/>
                    <a:pt x="2918" y="35762"/>
                  </a:cubicBezTo>
                  <a:cubicBezTo>
                    <a:pt x="3078" y="37823"/>
                    <a:pt x="1633" y="39643"/>
                    <a:pt x="81" y="40553"/>
                  </a:cubicBezTo>
                  <a:cubicBezTo>
                    <a:pt x="54" y="40553"/>
                    <a:pt x="27" y="40580"/>
                    <a:pt x="0" y="40633"/>
                  </a:cubicBezTo>
                  <a:cubicBezTo>
                    <a:pt x="0" y="40687"/>
                    <a:pt x="27" y="40741"/>
                    <a:pt x="81" y="40767"/>
                  </a:cubicBezTo>
                  <a:cubicBezTo>
                    <a:pt x="1820" y="41784"/>
                    <a:pt x="2918" y="43658"/>
                    <a:pt x="2918" y="45532"/>
                  </a:cubicBezTo>
                  <a:cubicBezTo>
                    <a:pt x="2918" y="45558"/>
                    <a:pt x="2918" y="45558"/>
                    <a:pt x="2918" y="45585"/>
                  </a:cubicBezTo>
                  <a:cubicBezTo>
                    <a:pt x="2918" y="45612"/>
                    <a:pt x="2944" y="45665"/>
                    <a:pt x="2998" y="45692"/>
                  </a:cubicBezTo>
                  <a:cubicBezTo>
                    <a:pt x="4952" y="46656"/>
                    <a:pt x="6156" y="48636"/>
                    <a:pt x="6156" y="50804"/>
                  </a:cubicBezTo>
                  <a:cubicBezTo>
                    <a:pt x="6156" y="52972"/>
                    <a:pt x="4952" y="54926"/>
                    <a:pt x="2998" y="55917"/>
                  </a:cubicBezTo>
                  <a:cubicBezTo>
                    <a:pt x="2944" y="55917"/>
                    <a:pt x="2918" y="55970"/>
                    <a:pt x="2918" y="56024"/>
                  </a:cubicBezTo>
                  <a:cubicBezTo>
                    <a:pt x="2864" y="58004"/>
                    <a:pt x="1820" y="59798"/>
                    <a:pt x="81" y="60815"/>
                  </a:cubicBezTo>
                  <a:cubicBezTo>
                    <a:pt x="54" y="60815"/>
                    <a:pt x="27" y="60868"/>
                    <a:pt x="0" y="60895"/>
                  </a:cubicBezTo>
                  <a:cubicBezTo>
                    <a:pt x="0" y="60949"/>
                    <a:pt x="27" y="61002"/>
                    <a:pt x="81" y="61029"/>
                  </a:cubicBezTo>
                  <a:cubicBezTo>
                    <a:pt x="1820" y="62046"/>
                    <a:pt x="2864" y="63839"/>
                    <a:pt x="2918" y="65847"/>
                  </a:cubicBezTo>
                  <a:cubicBezTo>
                    <a:pt x="2918" y="65900"/>
                    <a:pt x="2944" y="65927"/>
                    <a:pt x="2998" y="65954"/>
                  </a:cubicBezTo>
                  <a:cubicBezTo>
                    <a:pt x="4952" y="66944"/>
                    <a:pt x="6156" y="68898"/>
                    <a:pt x="6156" y="71066"/>
                  </a:cubicBezTo>
                  <a:cubicBezTo>
                    <a:pt x="6156" y="73234"/>
                    <a:pt x="4952" y="75188"/>
                    <a:pt x="2998" y="76178"/>
                  </a:cubicBezTo>
                  <a:cubicBezTo>
                    <a:pt x="2944" y="76178"/>
                    <a:pt x="2918" y="76232"/>
                    <a:pt x="2918" y="76285"/>
                  </a:cubicBezTo>
                  <a:cubicBezTo>
                    <a:pt x="2864" y="78266"/>
                    <a:pt x="1820" y="80086"/>
                    <a:pt x="81" y="81076"/>
                  </a:cubicBezTo>
                  <a:cubicBezTo>
                    <a:pt x="27" y="81130"/>
                    <a:pt x="0" y="81183"/>
                    <a:pt x="27" y="81264"/>
                  </a:cubicBezTo>
                  <a:cubicBezTo>
                    <a:pt x="44" y="81297"/>
                    <a:pt x="81" y="81320"/>
                    <a:pt x="119" y="81320"/>
                  </a:cubicBezTo>
                  <a:cubicBezTo>
                    <a:pt x="143" y="81320"/>
                    <a:pt x="167" y="81311"/>
                    <a:pt x="188" y="81290"/>
                  </a:cubicBezTo>
                  <a:cubicBezTo>
                    <a:pt x="1981" y="80273"/>
                    <a:pt x="3105" y="78427"/>
                    <a:pt x="3185" y="76366"/>
                  </a:cubicBezTo>
                  <a:cubicBezTo>
                    <a:pt x="5166" y="75322"/>
                    <a:pt x="6397" y="73314"/>
                    <a:pt x="6397" y="71066"/>
                  </a:cubicBezTo>
                  <a:cubicBezTo>
                    <a:pt x="6397" y="68818"/>
                    <a:pt x="5166" y="66784"/>
                    <a:pt x="3185" y="65766"/>
                  </a:cubicBezTo>
                  <a:cubicBezTo>
                    <a:pt x="3105" y="63786"/>
                    <a:pt x="2061" y="61992"/>
                    <a:pt x="375" y="60922"/>
                  </a:cubicBezTo>
                  <a:cubicBezTo>
                    <a:pt x="2061" y="59878"/>
                    <a:pt x="3105" y="58085"/>
                    <a:pt x="3185" y="56104"/>
                  </a:cubicBezTo>
                  <a:cubicBezTo>
                    <a:pt x="5166" y="55060"/>
                    <a:pt x="6397" y="53053"/>
                    <a:pt x="6397" y="50804"/>
                  </a:cubicBezTo>
                  <a:cubicBezTo>
                    <a:pt x="6397" y="48556"/>
                    <a:pt x="5166" y="46522"/>
                    <a:pt x="3185" y="45505"/>
                  </a:cubicBezTo>
                  <a:cubicBezTo>
                    <a:pt x="3159" y="43604"/>
                    <a:pt x="2061" y="41731"/>
                    <a:pt x="375" y="40660"/>
                  </a:cubicBezTo>
                  <a:cubicBezTo>
                    <a:pt x="1901" y="39723"/>
                    <a:pt x="3292" y="37877"/>
                    <a:pt x="3185" y="35816"/>
                  </a:cubicBezTo>
                  <a:cubicBezTo>
                    <a:pt x="5166" y="34799"/>
                    <a:pt x="6397" y="32764"/>
                    <a:pt x="6397" y="30543"/>
                  </a:cubicBezTo>
                  <a:cubicBezTo>
                    <a:pt x="6397" y="28295"/>
                    <a:pt x="5166" y="26260"/>
                    <a:pt x="3185" y="25243"/>
                  </a:cubicBezTo>
                  <a:cubicBezTo>
                    <a:pt x="3078" y="23236"/>
                    <a:pt x="2061" y="21443"/>
                    <a:pt x="375" y="20399"/>
                  </a:cubicBezTo>
                  <a:cubicBezTo>
                    <a:pt x="2061" y="19328"/>
                    <a:pt x="3185" y="17454"/>
                    <a:pt x="3185" y="15608"/>
                  </a:cubicBezTo>
                  <a:cubicBezTo>
                    <a:pt x="3185" y="15608"/>
                    <a:pt x="3185" y="15581"/>
                    <a:pt x="3185" y="15554"/>
                  </a:cubicBezTo>
                  <a:cubicBezTo>
                    <a:pt x="5166" y="14537"/>
                    <a:pt x="6397" y="12503"/>
                    <a:pt x="6397" y="10255"/>
                  </a:cubicBezTo>
                  <a:cubicBezTo>
                    <a:pt x="6397" y="8033"/>
                    <a:pt x="5166" y="5999"/>
                    <a:pt x="3185" y="4982"/>
                  </a:cubicBezTo>
                  <a:lnTo>
                    <a:pt x="3185" y="4955"/>
                  </a:lnTo>
                  <a:cubicBezTo>
                    <a:pt x="3185" y="3028"/>
                    <a:pt x="1981" y="1074"/>
                    <a:pt x="188" y="30"/>
                  </a:cubicBezTo>
                  <a:cubicBezTo>
                    <a:pt x="167" y="10"/>
                    <a:pt x="143" y="1"/>
                    <a:pt x="11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93" name="Google Shape;3393;p146"/>
            <p:cNvSpPr/>
            <p:nvPr/>
          </p:nvSpPr>
          <p:spPr>
            <a:xfrm>
              <a:off x="1453950" y="818875"/>
              <a:ext cx="160600" cy="2032875"/>
            </a:xfrm>
            <a:custGeom>
              <a:rect b="b" l="l" r="r" t="t"/>
              <a:pathLst>
                <a:path extrusionOk="0" h="81315" w="6424">
                  <a:moveTo>
                    <a:pt x="136" y="1"/>
                  </a:moveTo>
                  <a:cubicBezTo>
                    <a:pt x="95" y="1"/>
                    <a:pt x="61" y="20"/>
                    <a:pt x="27" y="70"/>
                  </a:cubicBezTo>
                  <a:cubicBezTo>
                    <a:pt x="27" y="70"/>
                    <a:pt x="27" y="97"/>
                    <a:pt x="27" y="124"/>
                  </a:cubicBezTo>
                  <a:cubicBezTo>
                    <a:pt x="27" y="178"/>
                    <a:pt x="27" y="204"/>
                    <a:pt x="80" y="231"/>
                  </a:cubicBezTo>
                  <a:cubicBezTo>
                    <a:pt x="1820" y="1248"/>
                    <a:pt x="2971" y="3175"/>
                    <a:pt x="2944" y="5022"/>
                  </a:cubicBezTo>
                  <a:cubicBezTo>
                    <a:pt x="2944" y="5076"/>
                    <a:pt x="2971" y="5129"/>
                    <a:pt x="2998" y="5156"/>
                  </a:cubicBezTo>
                  <a:cubicBezTo>
                    <a:pt x="4952" y="6119"/>
                    <a:pt x="6156" y="8073"/>
                    <a:pt x="6156" y="10268"/>
                  </a:cubicBezTo>
                  <a:cubicBezTo>
                    <a:pt x="6156" y="12436"/>
                    <a:pt x="4952" y="14390"/>
                    <a:pt x="2998" y="15354"/>
                  </a:cubicBezTo>
                  <a:cubicBezTo>
                    <a:pt x="2971" y="15380"/>
                    <a:pt x="2944" y="15434"/>
                    <a:pt x="2944" y="15487"/>
                  </a:cubicBezTo>
                  <a:cubicBezTo>
                    <a:pt x="2944" y="15514"/>
                    <a:pt x="2944" y="15568"/>
                    <a:pt x="2944" y="15595"/>
                  </a:cubicBezTo>
                  <a:cubicBezTo>
                    <a:pt x="2944" y="17415"/>
                    <a:pt x="1820" y="19261"/>
                    <a:pt x="107" y="20278"/>
                  </a:cubicBezTo>
                  <a:cubicBezTo>
                    <a:pt x="54" y="20278"/>
                    <a:pt x="27" y="20305"/>
                    <a:pt x="27" y="20359"/>
                  </a:cubicBezTo>
                  <a:cubicBezTo>
                    <a:pt x="0" y="20412"/>
                    <a:pt x="27" y="20466"/>
                    <a:pt x="80" y="20493"/>
                  </a:cubicBezTo>
                  <a:cubicBezTo>
                    <a:pt x="1793" y="21510"/>
                    <a:pt x="2864" y="23303"/>
                    <a:pt x="2944" y="25310"/>
                  </a:cubicBezTo>
                  <a:cubicBezTo>
                    <a:pt x="2944" y="25364"/>
                    <a:pt x="2971" y="25391"/>
                    <a:pt x="2998" y="25417"/>
                  </a:cubicBezTo>
                  <a:cubicBezTo>
                    <a:pt x="4952" y="26381"/>
                    <a:pt x="6156" y="28362"/>
                    <a:pt x="6156" y="30530"/>
                  </a:cubicBezTo>
                  <a:cubicBezTo>
                    <a:pt x="6156" y="32698"/>
                    <a:pt x="4952" y="34652"/>
                    <a:pt x="2998" y="35642"/>
                  </a:cubicBezTo>
                  <a:cubicBezTo>
                    <a:pt x="2944" y="35642"/>
                    <a:pt x="2918" y="35695"/>
                    <a:pt x="2944" y="35749"/>
                  </a:cubicBezTo>
                  <a:cubicBezTo>
                    <a:pt x="3105" y="37837"/>
                    <a:pt x="1633" y="39630"/>
                    <a:pt x="107" y="40540"/>
                  </a:cubicBezTo>
                  <a:cubicBezTo>
                    <a:pt x="54" y="40540"/>
                    <a:pt x="27" y="40594"/>
                    <a:pt x="27" y="40620"/>
                  </a:cubicBezTo>
                  <a:cubicBezTo>
                    <a:pt x="0" y="40674"/>
                    <a:pt x="27" y="40727"/>
                    <a:pt x="80" y="40754"/>
                  </a:cubicBezTo>
                  <a:cubicBezTo>
                    <a:pt x="1820" y="41771"/>
                    <a:pt x="2944" y="43645"/>
                    <a:pt x="2944" y="45545"/>
                  </a:cubicBezTo>
                  <a:cubicBezTo>
                    <a:pt x="2944" y="45545"/>
                    <a:pt x="2944" y="45572"/>
                    <a:pt x="2944" y="45572"/>
                  </a:cubicBezTo>
                  <a:cubicBezTo>
                    <a:pt x="2944" y="45626"/>
                    <a:pt x="2971" y="45652"/>
                    <a:pt x="2998" y="45679"/>
                  </a:cubicBezTo>
                  <a:cubicBezTo>
                    <a:pt x="4952" y="46669"/>
                    <a:pt x="6156" y="48623"/>
                    <a:pt x="6156" y="50791"/>
                  </a:cubicBezTo>
                  <a:cubicBezTo>
                    <a:pt x="6156" y="52959"/>
                    <a:pt x="4952" y="54913"/>
                    <a:pt x="2998" y="55904"/>
                  </a:cubicBezTo>
                  <a:cubicBezTo>
                    <a:pt x="2971" y="55930"/>
                    <a:pt x="2944" y="55957"/>
                    <a:pt x="2944" y="56011"/>
                  </a:cubicBezTo>
                  <a:cubicBezTo>
                    <a:pt x="2891" y="57991"/>
                    <a:pt x="1820" y="59785"/>
                    <a:pt x="107" y="60802"/>
                  </a:cubicBezTo>
                  <a:cubicBezTo>
                    <a:pt x="54" y="60828"/>
                    <a:pt x="27" y="60855"/>
                    <a:pt x="27" y="60882"/>
                  </a:cubicBezTo>
                  <a:cubicBezTo>
                    <a:pt x="0" y="60935"/>
                    <a:pt x="27" y="60989"/>
                    <a:pt x="80" y="61016"/>
                  </a:cubicBezTo>
                  <a:cubicBezTo>
                    <a:pt x="1820" y="62033"/>
                    <a:pt x="2891" y="63826"/>
                    <a:pt x="2944" y="65834"/>
                  </a:cubicBezTo>
                  <a:cubicBezTo>
                    <a:pt x="2944" y="65887"/>
                    <a:pt x="2971" y="65914"/>
                    <a:pt x="2998" y="65941"/>
                  </a:cubicBezTo>
                  <a:cubicBezTo>
                    <a:pt x="4952" y="66931"/>
                    <a:pt x="6156" y="68885"/>
                    <a:pt x="6156" y="71053"/>
                  </a:cubicBezTo>
                  <a:cubicBezTo>
                    <a:pt x="6156" y="73221"/>
                    <a:pt x="4952" y="75175"/>
                    <a:pt x="2998" y="76165"/>
                  </a:cubicBezTo>
                  <a:cubicBezTo>
                    <a:pt x="2971" y="76192"/>
                    <a:pt x="2944" y="76219"/>
                    <a:pt x="2944" y="76272"/>
                  </a:cubicBezTo>
                  <a:cubicBezTo>
                    <a:pt x="2891" y="78280"/>
                    <a:pt x="1820" y="80073"/>
                    <a:pt x="80" y="81090"/>
                  </a:cubicBezTo>
                  <a:cubicBezTo>
                    <a:pt x="27" y="81117"/>
                    <a:pt x="0" y="81197"/>
                    <a:pt x="27" y="81251"/>
                  </a:cubicBezTo>
                  <a:cubicBezTo>
                    <a:pt x="66" y="81290"/>
                    <a:pt x="120" y="81315"/>
                    <a:pt x="167" y="81315"/>
                  </a:cubicBezTo>
                  <a:cubicBezTo>
                    <a:pt x="184" y="81315"/>
                    <a:pt x="200" y="81311"/>
                    <a:pt x="214" y="81304"/>
                  </a:cubicBezTo>
                  <a:cubicBezTo>
                    <a:pt x="2008" y="80260"/>
                    <a:pt x="3105" y="78413"/>
                    <a:pt x="3185" y="76352"/>
                  </a:cubicBezTo>
                  <a:cubicBezTo>
                    <a:pt x="5166" y="75309"/>
                    <a:pt x="6424" y="73301"/>
                    <a:pt x="6424" y="71053"/>
                  </a:cubicBezTo>
                  <a:cubicBezTo>
                    <a:pt x="6424" y="68805"/>
                    <a:pt x="5166" y="66797"/>
                    <a:pt x="3185" y="65753"/>
                  </a:cubicBezTo>
                  <a:cubicBezTo>
                    <a:pt x="3105" y="63773"/>
                    <a:pt x="2061" y="61979"/>
                    <a:pt x="375" y="60909"/>
                  </a:cubicBezTo>
                  <a:cubicBezTo>
                    <a:pt x="2061" y="59865"/>
                    <a:pt x="3105" y="58072"/>
                    <a:pt x="3185" y="56091"/>
                  </a:cubicBezTo>
                  <a:cubicBezTo>
                    <a:pt x="5166" y="55047"/>
                    <a:pt x="6424" y="53040"/>
                    <a:pt x="6424" y="50791"/>
                  </a:cubicBezTo>
                  <a:cubicBezTo>
                    <a:pt x="6424" y="48543"/>
                    <a:pt x="5193" y="46536"/>
                    <a:pt x="3185" y="45492"/>
                  </a:cubicBezTo>
                  <a:cubicBezTo>
                    <a:pt x="3159" y="43591"/>
                    <a:pt x="2088" y="41718"/>
                    <a:pt x="375" y="40647"/>
                  </a:cubicBezTo>
                  <a:cubicBezTo>
                    <a:pt x="1901" y="39710"/>
                    <a:pt x="3319" y="37890"/>
                    <a:pt x="3185" y="35829"/>
                  </a:cubicBezTo>
                  <a:cubicBezTo>
                    <a:pt x="5193" y="34785"/>
                    <a:pt x="6424" y="32751"/>
                    <a:pt x="6424" y="30530"/>
                  </a:cubicBezTo>
                  <a:cubicBezTo>
                    <a:pt x="6424" y="28281"/>
                    <a:pt x="5166" y="26247"/>
                    <a:pt x="3185" y="25230"/>
                  </a:cubicBezTo>
                  <a:cubicBezTo>
                    <a:pt x="3105" y="23223"/>
                    <a:pt x="2061" y="21429"/>
                    <a:pt x="375" y="20386"/>
                  </a:cubicBezTo>
                  <a:cubicBezTo>
                    <a:pt x="2088" y="19315"/>
                    <a:pt x="3185" y="17441"/>
                    <a:pt x="3185" y="15595"/>
                  </a:cubicBezTo>
                  <a:cubicBezTo>
                    <a:pt x="3185" y="15595"/>
                    <a:pt x="3185" y="15568"/>
                    <a:pt x="3185" y="15541"/>
                  </a:cubicBezTo>
                  <a:cubicBezTo>
                    <a:pt x="5193" y="14524"/>
                    <a:pt x="6424" y="12490"/>
                    <a:pt x="6424" y="10268"/>
                  </a:cubicBezTo>
                  <a:cubicBezTo>
                    <a:pt x="6424" y="8020"/>
                    <a:pt x="5193" y="5986"/>
                    <a:pt x="3185" y="4969"/>
                  </a:cubicBezTo>
                  <a:cubicBezTo>
                    <a:pt x="3185" y="3041"/>
                    <a:pt x="2008" y="1061"/>
                    <a:pt x="214" y="17"/>
                  </a:cubicBezTo>
                  <a:cubicBezTo>
                    <a:pt x="185" y="7"/>
                    <a:pt x="159" y="1"/>
                    <a:pt x="13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94" name="Google Shape;3394;p146"/>
            <p:cNvSpPr/>
            <p:nvPr/>
          </p:nvSpPr>
          <p:spPr>
            <a:xfrm>
              <a:off x="1300050" y="566950"/>
              <a:ext cx="160600" cy="2033000"/>
            </a:xfrm>
            <a:custGeom>
              <a:rect b="b" l="l" r="r" t="t"/>
              <a:pathLst>
                <a:path extrusionOk="0" h="81320" w="6424">
                  <a:moveTo>
                    <a:pt x="146" y="1"/>
                  </a:moveTo>
                  <a:cubicBezTo>
                    <a:pt x="107" y="1"/>
                    <a:pt x="70" y="24"/>
                    <a:pt x="54" y="57"/>
                  </a:cubicBezTo>
                  <a:cubicBezTo>
                    <a:pt x="27" y="84"/>
                    <a:pt x="27" y="110"/>
                    <a:pt x="27" y="137"/>
                  </a:cubicBezTo>
                  <a:cubicBezTo>
                    <a:pt x="27" y="164"/>
                    <a:pt x="54" y="217"/>
                    <a:pt x="80" y="244"/>
                  </a:cubicBezTo>
                  <a:cubicBezTo>
                    <a:pt x="1820" y="1261"/>
                    <a:pt x="2971" y="3188"/>
                    <a:pt x="2944" y="5035"/>
                  </a:cubicBezTo>
                  <a:cubicBezTo>
                    <a:pt x="2944" y="5089"/>
                    <a:pt x="2971" y="5142"/>
                    <a:pt x="3025" y="5169"/>
                  </a:cubicBezTo>
                  <a:cubicBezTo>
                    <a:pt x="4952" y="6133"/>
                    <a:pt x="6183" y="8086"/>
                    <a:pt x="6183" y="10255"/>
                  </a:cubicBezTo>
                  <a:cubicBezTo>
                    <a:pt x="6183" y="12449"/>
                    <a:pt x="4952" y="14403"/>
                    <a:pt x="3025" y="15367"/>
                  </a:cubicBezTo>
                  <a:cubicBezTo>
                    <a:pt x="2971" y="15394"/>
                    <a:pt x="2944" y="15447"/>
                    <a:pt x="2944" y="15501"/>
                  </a:cubicBezTo>
                  <a:cubicBezTo>
                    <a:pt x="2998" y="17321"/>
                    <a:pt x="1847" y="19248"/>
                    <a:pt x="107" y="20292"/>
                  </a:cubicBezTo>
                  <a:cubicBezTo>
                    <a:pt x="80" y="20292"/>
                    <a:pt x="54" y="20318"/>
                    <a:pt x="27" y="20372"/>
                  </a:cubicBezTo>
                  <a:cubicBezTo>
                    <a:pt x="27" y="20425"/>
                    <a:pt x="27" y="20479"/>
                    <a:pt x="80" y="20506"/>
                  </a:cubicBezTo>
                  <a:cubicBezTo>
                    <a:pt x="1820" y="21496"/>
                    <a:pt x="2891" y="23316"/>
                    <a:pt x="2944" y="25324"/>
                  </a:cubicBezTo>
                  <a:cubicBezTo>
                    <a:pt x="2944" y="25350"/>
                    <a:pt x="2971" y="25404"/>
                    <a:pt x="3025" y="25431"/>
                  </a:cubicBezTo>
                  <a:cubicBezTo>
                    <a:pt x="4952" y="26394"/>
                    <a:pt x="6183" y="28348"/>
                    <a:pt x="6183" y="30543"/>
                  </a:cubicBezTo>
                  <a:cubicBezTo>
                    <a:pt x="6183" y="32711"/>
                    <a:pt x="4952" y="34665"/>
                    <a:pt x="3025" y="35628"/>
                  </a:cubicBezTo>
                  <a:cubicBezTo>
                    <a:pt x="2971" y="35655"/>
                    <a:pt x="2944" y="35709"/>
                    <a:pt x="2944" y="35762"/>
                  </a:cubicBezTo>
                  <a:cubicBezTo>
                    <a:pt x="3105" y="37823"/>
                    <a:pt x="1633" y="39643"/>
                    <a:pt x="107" y="40553"/>
                  </a:cubicBezTo>
                  <a:cubicBezTo>
                    <a:pt x="80" y="40553"/>
                    <a:pt x="54" y="40580"/>
                    <a:pt x="27" y="40633"/>
                  </a:cubicBezTo>
                  <a:cubicBezTo>
                    <a:pt x="27" y="40687"/>
                    <a:pt x="27" y="40741"/>
                    <a:pt x="80" y="40767"/>
                  </a:cubicBezTo>
                  <a:cubicBezTo>
                    <a:pt x="1820" y="41784"/>
                    <a:pt x="2944" y="43658"/>
                    <a:pt x="2944" y="45532"/>
                  </a:cubicBezTo>
                  <a:cubicBezTo>
                    <a:pt x="2944" y="45558"/>
                    <a:pt x="2944" y="45558"/>
                    <a:pt x="2944" y="45585"/>
                  </a:cubicBezTo>
                  <a:cubicBezTo>
                    <a:pt x="2944" y="45612"/>
                    <a:pt x="2971" y="45665"/>
                    <a:pt x="3025" y="45692"/>
                  </a:cubicBezTo>
                  <a:cubicBezTo>
                    <a:pt x="4952" y="46656"/>
                    <a:pt x="6183" y="48636"/>
                    <a:pt x="6183" y="50804"/>
                  </a:cubicBezTo>
                  <a:cubicBezTo>
                    <a:pt x="6183" y="52972"/>
                    <a:pt x="4952" y="54926"/>
                    <a:pt x="3025" y="55917"/>
                  </a:cubicBezTo>
                  <a:cubicBezTo>
                    <a:pt x="2971" y="55917"/>
                    <a:pt x="2944" y="55970"/>
                    <a:pt x="2944" y="56024"/>
                  </a:cubicBezTo>
                  <a:cubicBezTo>
                    <a:pt x="2891" y="58004"/>
                    <a:pt x="1847" y="59798"/>
                    <a:pt x="107" y="60815"/>
                  </a:cubicBezTo>
                  <a:cubicBezTo>
                    <a:pt x="80" y="60815"/>
                    <a:pt x="54" y="60868"/>
                    <a:pt x="27" y="60895"/>
                  </a:cubicBezTo>
                  <a:cubicBezTo>
                    <a:pt x="27" y="60949"/>
                    <a:pt x="27" y="61002"/>
                    <a:pt x="80" y="61029"/>
                  </a:cubicBezTo>
                  <a:cubicBezTo>
                    <a:pt x="1820" y="62046"/>
                    <a:pt x="2891" y="63839"/>
                    <a:pt x="2944" y="65847"/>
                  </a:cubicBezTo>
                  <a:cubicBezTo>
                    <a:pt x="2944" y="65900"/>
                    <a:pt x="2971" y="65927"/>
                    <a:pt x="3025" y="65954"/>
                  </a:cubicBezTo>
                  <a:cubicBezTo>
                    <a:pt x="4952" y="66944"/>
                    <a:pt x="6183" y="68898"/>
                    <a:pt x="6183" y="71066"/>
                  </a:cubicBezTo>
                  <a:cubicBezTo>
                    <a:pt x="6183" y="73234"/>
                    <a:pt x="4952" y="75188"/>
                    <a:pt x="3025" y="76178"/>
                  </a:cubicBezTo>
                  <a:cubicBezTo>
                    <a:pt x="2971" y="76178"/>
                    <a:pt x="2944" y="76232"/>
                    <a:pt x="2944" y="76285"/>
                  </a:cubicBezTo>
                  <a:cubicBezTo>
                    <a:pt x="2891" y="78266"/>
                    <a:pt x="1820" y="80086"/>
                    <a:pt x="80" y="81076"/>
                  </a:cubicBezTo>
                  <a:cubicBezTo>
                    <a:pt x="27" y="81130"/>
                    <a:pt x="0" y="81183"/>
                    <a:pt x="54" y="81264"/>
                  </a:cubicBezTo>
                  <a:cubicBezTo>
                    <a:pt x="70" y="81297"/>
                    <a:pt x="107" y="81320"/>
                    <a:pt x="146" y="81320"/>
                  </a:cubicBezTo>
                  <a:cubicBezTo>
                    <a:pt x="169" y="81320"/>
                    <a:pt x="194" y="81311"/>
                    <a:pt x="214" y="81290"/>
                  </a:cubicBezTo>
                  <a:cubicBezTo>
                    <a:pt x="2007" y="80273"/>
                    <a:pt x="3105" y="78427"/>
                    <a:pt x="3185" y="76366"/>
                  </a:cubicBezTo>
                  <a:cubicBezTo>
                    <a:pt x="5193" y="75322"/>
                    <a:pt x="6424" y="73314"/>
                    <a:pt x="6424" y="71066"/>
                  </a:cubicBezTo>
                  <a:cubicBezTo>
                    <a:pt x="6424" y="68818"/>
                    <a:pt x="5193" y="66784"/>
                    <a:pt x="3185" y="65766"/>
                  </a:cubicBezTo>
                  <a:cubicBezTo>
                    <a:pt x="3132" y="63786"/>
                    <a:pt x="2088" y="61992"/>
                    <a:pt x="402" y="60922"/>
                  </a:cubicBezTo>
                  <a:cubicBezTo>
                    <a:pt x="2088" y="59878"/>
                    <a:pt x="3132" y="58085"/>
                    <a:pt x="3185" y="56104"/>
                  </a:cubicBezTo>
                  <a:cubicBezTo>
                    <a:pt x="5193" y="55060"/>
                    <a:pt x="6424" y="53053"/>
                    <a:pt x="6424" y="50804"/>
                  </a:cubicBezTo>
                  <a:cubicBezTo>
                    <a:pt x="6424" y="48556"/>
                    <a:pt x="5193" y="46522"/>
                    <a:pt x="3185" y="45505"/>
                  </a:cubicBezTo>
                  <a:cubicBezTo>
                    <a:pt x="3185" y="43604"/>
                    <a:pt x="2088" y="41731"/>
                    <a:pt x="402" y="40660"/>
                  </a:cubicBezTo>
                  <a:cubicBezTo>
                    <a:pt x="1927" y="39723"/>
                    <a:pt x="3319" y="37903"/>
                    <a:pt x="3212" y="35816"/>
                  </a:cubicBezTo>
                  <a:cubicBezTo>
                    <a:pt x="5193" y="34799"/>
                    <a:pt x="6424" y="32764"/>
                    <a:pt x="6424" y="30543"/>
                  </a:cubicBezTo>
                  <a:cubicBezTo>
                    <a:pt x="6424" y="28295"/>
                    <a:pt x="5193" y="26260"/>
                    <a:pt x="3185" y="25243"/>
                  </a:cubicBezTo>
                  <a:cubicBezTo>
                    <a:pt x="3105" y="23236"/>
                    <a:pt x="2061" y="21443"/>
                    <a:pt x="402" y="20399"/>
                  </a:cubicBezTo>
                  <a:cubicBezTo>
                    <a:pt x="2088" y="19328"/>
                    <a:pt x="3185" y="17454"/>
                    <a:pt x="3185" y="15608"/>
                  </a:cubicBezTo>
                  <a:cubicBezTo>
                    <a:pt x="3185" y="15608"/>
                    <a:pt x="3185" y="15581"/>
                    <a:pt x="3185" y="15554"/>
                  </a:cubicBezTo>
                  <a:cubicBezTo>
                    <a:pt x="5193" y="14537"/>
                    <a:pt x="6424" y="12503"/>
                    <a:pt x="6424" y="10255"/>
                  </a:cubicBezTo>
                  <a:cubicBezTo>
                    <a:pt x="6424" y="8033"/>
                    <a:pt x="5193" y="5999"/>
                    <a:pt x="3185" y="4982"/>
                  </a:cubicBezTo>
                  <a:lnTo>
                    <a:pt x="3185" y="4955"/>
                  </a:lnTo>
                  <a:cubicBezTo>
                    <a:pt x="3185" y="3028"/>
                    <a:pt x="2007" y="1074"/>
                    <a:pt x="214" y="30"/>
                  </a:cubicBezTo>
                  <a:cubicBezTo>
                    <a:pt x="194" y="10"/>
                    <a:pt x="169" y="1"/>
                    <a:pt x="14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95" name="Google Shape;3395;p146"/>
            <p:cNvSpPr/>
            <p:nvPr/>
          </p:nvSpPr>
          <p:spPr>
            <a:xfrm>
              <a:off x="1146800" y="818875"/>
              <a:ext cx="159950" cy="2032875"/>
            </a:xfrm>
            <a:custGeom>
              <a:rect b="b" l="l" r="r" t="t"/>
              <a:pathLst>
                <a:path extrusionOk="0" h="81315" w="6398">
                  <a:moveTo>
                    <a:pt x="123" y="1"/>
                  </a:moveTo>
                  <a:cubicBezTo>
                    <a:pt x="83" y="1"/>
                    <a:pt x="44" y="20"/>
                    <a:pt x="28" y="70"/>
                  </a:cubicBezTo>
                  <a:cubicBezTo>
                    <a:pt x="28" y="70"/>
                    <a:pt x="1" y="97"/>
                    <a:pt x="1" y="124"/>
                  </a:cubicBezTo>
                  <a:cubicBezTo>
                    <a:pt x="1" y="178"/>
                    <a:pt x="28" y="204"/>
                    <a:pt x="81" y="231"/>
                  </a:cubicBezTo>
                  <a:cubicBezTo>
                    <a:pt x="1821" y="1248"/>
                    <a:pt x="2972" y="3175"/>
                    <a:pt x="2918" y="5022"/>
                  </a:cubicBezTo>
                  <a:cubicBezTo>
                    <a:pt x="2918" y="5076"/>
                    <a:pt x="2945" y="5129"/>
                    <a:pt x="2998" y="5156"/>
                  </a:cubicBezTo>
                  <a:cubicBezTo>
                    <a:pt x="4952" y="6119"/>
                    <a:pt x="6157" y="8073"/>
                    <a:pt x="6157" y="10268"/>
                  </a:cubicBezTo>
                  <a:cubicBezTo>
                    <a:pt x="6157" y="12436"/>
                    <a:pt x="4952" y="14390"/>
                    <a:pt x="2998" y="15354"/>
                  </a:cubicBezTo>
                  <a:cubicBezTo>
                    <a:pt x="2945" y="15380"/>
                    <a:pt x="2918" y="15434"/>
                    <a:pt x="2918" y="15487"/>
                  </a:cubicBezTo>
                  <a:cubicBezTo>
                    <a:pt x="2998" y="17334"/>
                    <a:pt x="1848" y="19235"/>
                    <a:pt x="81" y="20278"/>
                  </a:cubicBezTo>
                  <a:cubicBezTo>
                    <a:pt x="54" y="20278"/>
                    <a:pt x="28" y="20305"/>
                    <a:pt x="1" y="20359"/>
                  </a:cubicBezTo>
                  <a:cubicBezTo>
                    <a:pt x="1" y="20412"/>
                    <a:pt x="28" y="20466"/>
                    <a:pt x="81" y="20493"/>
                  </a:cubicBezTo>
                  <a:cubicBezTo>
                    <a:pt x="1794" y="21510"/>
                    <a:pt x="2865" y="23303"/>
                    <a:pt x="2918" y="25310"/>
                  </a:cubicBezTo>
                  <a:cubicBezTo>
                    <a:pt x="2918" y="25364"/>
                    <a:pt x="2945" y="25391"/>
                    <a:pt x="2998" y="25417"/>
                  </a:cubicBezTo>
                  <a:cubicBezTo>
                    <a:pt x="4952" y="26381"/>
                    <a:pt x="6157" y="28362"/>
                    <a:pt x="6157" y="30530"/>
                  </a:cubicBezTo>
                  <a:cubicBezTo>
                    <a:pt x="6157" y="32698"/>
                    <a:pt x="4952" y="34652"/>
                    <a:pt x="2998" y="35642"/>
                  </a:cubicBezTo>
                  <a:cubicBezTo>
                    <a:pt x="2945" y="35642"/>
                    <a:pt x="2918" y="35695"/>
                    <a:pt x="2918" y="35749"/>
                  </a:cubicBezTo>
                  <a:cubicBezTo>
                    <a:pt x="3079" y="37837"/>
                    <a:pt x="1633" y="39630"/>
                    <a:pt x="81" y="40540"/>
                  </a:cubicBezTo>
                  <a:cubicBezTo>
                    <a:pt x="54" y="40540"/>
                    <a:pt x="28" y="40594"/>
                    <a:pt x="1" y="40620"/>
                  </a:cubicBezTo>
                  <a:cubicBezTo>
                    <a:pt x="1" y="40674"/>
                    <a:pt x="28" y="40727"/>
                    <a:pt x="81" y="40754"/>
                  </a:cubicBezTo>
                  <a:cubicBezTo>
                    <a:pt x="1821" y="41771"/>
                    <a:pt x="2918" y="43645"/>
                    <a:pt x="2918" y="45545"/>
                  </a:cubicBezTo>
                  <a:cubicBezTo>
                    <a:pt x="2918" y="45545"/>
                    <a:pt x="2918" y="45545"/>
                    <a:pt x="2918" y="45572"/>
                  </a:cubicBezTo>
                  <a:cubicBezTo>
                    <a:pt x="2918" y="45626"/>
                    <a:pt x="2945" y="45652"/>
                    <a:pt x="2998" y="45679"/>
                  </a:cubicBezTo>
                  <a:cubicBezTo>
                    <a:pt x="4952" y="46669"/>
                    <a:pt x="6157" y="48623"/>
                    <a:pt x="6157" y="50791"/>
                  </a:cubicBezTo>
                  <a:cubicBezTo>
                    <a:pt x="6157" y="52959"/>
                    <a:pt x="4952" y="54913"/>
                    <a:pt x="2998" y="55904"/>
                  </a:cubicBezTo>
                  <a:cubicBezTo>
                    <a:pt x="2945" y="55930"/>
                    <a:pt x="2918" y="55957"/>
                    <a:pt x="2918" y="56011"/>
                  </a:cubicBezTo>
                  <a:cubicBezTo>
                    <a:pt x="2891" y="57991"/>
                    <a:pt x="1821" y="59785"/>
                    <a:pt x="81" y="60802"/>
                  </a:cubicBezTo>
                  <a:cubicBezTo>
                    <a:pt x="54" y="60828"/>
                    <a:pt x="28" y="60855"/>
                    <a:pt x="1" y="60882"/>
                  </a:cubicBezTo>
                  <a:cubicBezTo>
                    <a:pt x="1" y="60935"/>
                    <a:pt x="28" y="60989"/>
                    <a:pt x="81" y="61016"/>
                  </a:cubicBezTo>
                  <a:cubicBezTo>
                    <a:pt x="1821" y="62033"/>
                    <a:pt x="2891" y="63826"/>
                    <a:pt x="2918" y="65834"/>
                  </a:cubicBezTo>
                  <a:cubicBezTo>
                    <a:pt x="2918" y="65887"/>
                    <a:pt x="2945" y="65914"/>
                    <a:pt x="2998" y="65941"/>
                  </a:cubicBezTo>
                  <a:cubicBezTo>
                    <a:pt x="4952" y="66931"/>
                    <a:pt x="6157" y="68885"/>
                    <a:pt x="6157" y="71053"/>
                  </a:cubicBezTo>
                  <a:cubicBezTo>
                    <a:pt x="6157" y="73221"/>
                    <a:pt x="4952" y="75175"/>
                    <a:pt x="2998" y="76165"/>
                  </a:cubicBezTo>
                  <a:cubicBezTo>
                    <a:pt x="2945" y="76192"/>
                    <a:pt x="2918" y="76219"/>
                    <a:pt x="2918" y="76272"/>
                  </a:cubicBezTo>
                  <a:cubicBezTo>
                    <a:pt x="2891" y="78280"/>
                    <a:pt x="1821" y="80073"/>
                    <a:pt x="81" y="81090"/>
                  </a:cubicBezTo>
                  <a:cubicBezTo>
                    <a:pt x="28" y="81117"/>
                    <a:pt x="1" y="81197"/>
                    <a:pt x="28" y="81251"/>
                  </a:cubicBezTo>
                  <a:cubicBezTo>
                    <a:pt x="47" y="81290"/>
                    <a:pt x="95" y="81315"/>
                    <a:pt x="151" y="81315"/>
                  </a:cubicBezTo>
                  <a:cubicBezTo>
                    <a:pt x="172" y="81315"/>
                    <a:pt x="193" y="81311"/>
                    <a:pt x="215" y="81304"/>
                  </a:cubicBezTo>
                  <a:cubicBezTo>
                    <a:pt x="1981" y="80260"/>
                    <a:pt x="3106" y="78413"/>
                    <a:pt x="3186" y="76352"/>
                  </a:cubicBezTo>
                  <a:cubicBezTo>
                    <a:pt x="5167" y="75309"/>
                    <a:pt x="6398" y="73301"/>
                    <a:pt x="6398" y="71053"/>
                  </a:cubicBezTo>
                  <a:cubicBezTo>
                    <a:pt x="6398" y="68805"/>
                    <a:pt x="5167" y="66797"/>
                    <a:pt x="3186" y="65753"/>
                  </a:cubicBezTo>
                  <a:cubicBezTo>
                    <a:pt x="3106" y="63773"/>
                    <a:pt x="2062" y="61979"/>
                    <a:pt x="375" y="60909"/>
                  </a:cubicBezTo>
                  <a:cubicBezTo>
                    <a:pt x="2062" y="59865"/>
                    <a:pt x="3106" y="58072"/>
                    <a:pt x="3186" y="56091"/>
                  </a:cubicBezTo>
                  <a:cubicBezTo>
                    <a:pt x="5167" y="55047"/>
                    <a:pt x="6398" y="53040"/>
                    <a:pt x="6398" y="50791"/>
                  </a:cubicBezTo>
                  <a:cubicBezTo>
                    <a:pt x="6398" y="48543"/>
                    <a:pt x="5167" y="46536"/>
                    <a:pt x="3186" y="45492"/>
                  </a:cubicBezTo>
                  <a:cubicBezTo>
                    <a:pt x="3159" y="43591"/>
                    <a:pt x="2088" y="41718"/>
                    <a:pt x="375" y="40647"/>
                  </a:cubicBezTo>
                  <a:cubicBezTo>
                    <a:pt x="1901" y="39710"/>
                    <a:pt x="3293" y="37890"/>
                    <a:pt x="3186" y="35829"/>
                  </a:cubicBezTo>
                  <a:cubicBezTo>
                    <a:pt x="5167" y="34785"/>
                    <a:pt x="6398" y="32751"/>
                    <a:pt x="6398" y="30530"/>
                  </a:cubicBezTo>
                  <a:cubicBezTo>
                    <a:pt x="6398" y="28281"/>
                    <a:pt x="5167" y="26247"/>
                    <a:pt x="3186" y="25230"/>
                  </a:cubicBezTo>
                  <a:cubicBezTo>
                    <a:pt x="3079" y="23223"/>
                    <a:pt x="2062" y="21429"/>
                    <a:pt x="375" y="20386"/>
                  </a:cubicBezTo>
                  <a:cubicBezTo>
                    <a:pt x="2088" y="19315"/>
                    <a:pt x="3186" y="17415"/>
                    <a:pt x="3186" y="15541"/>
                  </a:cubicBezTo>
                  <a:cubicBezTo>
                    <a:pt x="5167" y="14524"/>
                    <a:pt x="6398" y="12490"/>
                    <a:pt x="6398" y="10268"/>
                  </a:cubicBezTo>
                  <a:cubicBezTo>
                    <a:pt x="6398" y="8020"/>
                    <a:pt x="5167" y="5986"/>
                    <a:pt x="3186" y="4969"/>
                  </a:cubicBezTo>
                  <a:lnTo>
                    <a:pt x="3186" y="4942"/>
                  </a:lnTo>
                  <a:cubicBezTo>
                    <a:pt x="3186" y="3041"/>
                    <a:pt x="1981" y="1061"/>
                    <a:pt x="188" y="17"/>
                  </a:cubicBezTo>
                  <a:cubicBezTo>
                    <a:pt x="169" y="7"/>
                    <a:pt x="145" y="1"/>
                    <a:pt x="12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96" name="Google Shape;3396;p146"/>
            <p:cNvSpPr/>
            <p:nvPr/>
          </p:nvSpPr>
          <p:spPr>
            <a:xfrm>
              <a:off x="992900" y="566950"/>
              <a:ext cx="160625" cy="2033000"/>
            </a:xfrm>
            <a:custGeom>
              <a:rect b="b" l="l" r="r" t="t"/>
              <a:pathLst>
                <a:path extrusionOk="0" h="81320" w="6425">
                  <a:moveTo>
                    <a:pt x="145" y="1"/>
                  </a:moveTo>
                  <a:cubicBezTo>
                    <a:pt x="104" y="1"/>
                    <a:pt x="60" y="24"/>
                    <a:pt x="27" y="57"/>
                  </a:cubicBezTo>
                  <a:cubicBezTo>
                    <a:pt x="27" y="84"/>
                    <a:pt x="27" y="110"/>
                    <a:pt x="27" y="137"/>
                  </a:cubicBezTo>
                  <a:cubicBezTo>
                    <a:pt x="27" y="164"/>
                    <a:pt x="54" y="217"/>
                    <a:pt x="81" y="244"/>
                  </a:cubicBezTo>
                  <a:cubicBezTo>
                    <a:pt x="1821" y="1261"/>
                    <a:pt x="2972" y="3188"/>
                    <a:pt x="2945" y="5035"/>
                  </a:cubicBezTo>
                  <a:cubicBezTo>
                    <a:pt x="2945" y="5089"/>
                    <a:pt x="2972" y="5142"/>
                    <a:pt x="2998" y="5169"/>
                  </a:cubicBezTo>
                  <a:cubicBezTo>
                    <a:pt x="4952" y="6133"/>
                    <a:pt x="6157" y="8086"/>
                    <a:pt x="6157" y="10255"/>
                  </a:cubicBezTo>
                  <a:cubicBezTo>
                    <a:pt x="6157" y="12449"/>
                    <a:pt x="4952" y="14403"/>
                    <a:pt x="2998" y="15367"/>
                  </a:cubicBezTo>
                  <a:cubicBezTo>
                    <a:pt x="2972" y="15394"/>
                    <a:pt x="2945" y="15447"/>
                    <a:pt x="2945" y="15501"/>
                  </a:cubicBezTo>
                  <a:cubicBezTo>
                    <a:pt x="2998" y="17347"/>
                    <a:pt x="1847" y="19248"/>
                    <a:pt x="108" y="20292"/>
                  </a:cubicBezTo>
                  <a:cubicBezTo>
                    <a:pt x="54" y="20292"/>
                    <a:pt x="27" y="20318"/>
                    <a:pt x="27" y="20372"/>
                  </a:cubicBezTo>
                  <a:cubicBezTo>
                    <a:pt x="1" y="20425"/>
                    <a:pt x="27" y="20479"/>
                    <a:pt x="81" y="20506"/>
                  </a:cubicBezTo>
                  <a:cubicBezTo>
                    <a:pt x="1794" y="21496"/>
                    <a:pt x="2865" y="23289"/>
                    <a:pt x="2945" y="25324"/>
                  </a:cubicBezTo>
                  <a:cubicBezTo>
                    <a:pt x="2945" y="25350"/>
                    <a:pt x="2972" y="25404"/>
                    <a:pt x="2998" y="25431"/>
                  </a:cubicBezTo>
                  <a:cubicBezTo>
                    <a:pt x="4952" y="26394"/>
                    <a:pt x="6157" y="28348"/>
                    <a:pt x="6157" y="30543"/>
                  </a:cubicBezTo>
                  <a:cubicBezTo>
                    <a:pt x="6157" y="32711"/>
                    <a:pt x="4952" y="34665"/>
                    <a:pt x="2998" y="35628"/>
                  </a:cubicBezTo>
                  <a:cubicBezTo>
                    <a:pt x="2972" y="35655"/>
                    <a:pt x="2945" y="35709"/>
                    <a:pt x="2945" y="35762"/>
                  </a:cubicBezTo>
                  <a:cubicBezTo>
                    <a:pt x="3105" y="37823"/>
                    <a:pt x="1633" y="39643"/>
                    <a:pt x="108" y="40553"/>
                  </a:cubicBezTo>
                  <a:cubicBezTo>
                    <a:pt x="54" y="40553"/>
                    <a:pt x="27" y="40580"/>
                    <a:pt x="27" y="40633"/>
                  </a:cubicBezTo>
                  <a:cubicBezTo>
                    <a:pt x="1" y="40687"/>
                    <a:pt x="27" y="40741"/>
                    <a:pt x="81" y="40767"/>
                  </a:cubicBezTo>
                  <a:cubicBezTo>
                    <a:pt x="1821" y="41784"/>
                    <a:pt x="2945" y="43658"/>
                    <a:pt x="2945" y="45532"/>
                  </a:cubicBezTo>
                  <a:cubicBezTo>
                    <a:pt x="2945" y="45558"/>
                    <a:pt x="2945" y="45558"/>
                    <a:pt x="2945" y="45585"/>
                  </a:cubicBezTo>
                  <a:cubicBezTo>
                    <a:pt x="2945" y="45612"/>
                    <a:pt x="2972" y="45665"/>
                    <a:pt x="2998" y="45692"/>
                  </a:cubicBezTo>
                  <a:cubicBezTo>
                    <a:pt x="4952" y="46656"/>
                    <a:pt x="6157" y="48636"/>
                    <a:pt x="6157" y="50804"/>
                  </a:cubicBezTo>
                  <a:cubicBezTo>
                    <a:pt x="6157" y="52972"/>
                    <a:pt x="4952" y="54926"/>
                    <a:pt x="2998" y="55917"/>
                  </a:cubicBezTo>
                  <a:cubicBezTo>
                    <a:pt x="2972" y="55917"/>
                    <a:pt x="2945" y="55970"/>
                    <a:pt x="2945" y="56024"/>
                  </a:cubicBezTo>
                  <a:cubicBezTo>
                    <a:pt x="2891" y="58004"/>
                    <a:pt x="1821" y="59798"/>
                    <a:pt x="108" y="60815"/>
                  </a:cubicBezTo>
                  <a:cubicBezTo>
                    <a:pt x="54" y="60815"/>
                    <a:pt x="27" y="60868"/>
                    <a:pt x="27" y="60895"/>
                  </a:cubicBezTo>
                  <a:cubicBezTo>
                    <a:pt x="1" y="60949"/>
                    <a:pt x="27" y="61002"/>
                    <a:pt x="81" y="61029"/>
                  </a:cubicBezTo>
                  <a:cubicBezTo>
                    <a:pt x="1821" y="62046"/>
                    <a:pt x="2891" y="63839"/>
                    <a:pt x="2945" y="65847"/>
                  </a:cubicBezTo>
                  <a:cubicBezTo>
                    <a:pt x="2945" y="65900"/>
                    <a:pt x="2972" y="65927"/>
                    <a:pt x="2998" y="65954"/>
                  </a:cubicBezTo>
                  <a:cubicBezTo>
                    <a:pt x="4952" y="66944"/>
                    <a:pt x="6157" y="68898"/>
                    <a:pt x="6157" y="71066"/>
                  </a:cubicBezTo>
                  <a:cubicBezTo>
                    <a:pt x="6157" y="73234"/>
                    <a:pt x="4952" y="75188"/>
                    <a:pt x="2998" y="76178"/>
                  </a:cubicBezTo>
                  <a:cubicBezTo>
                    <a:pt x="2972" y="76178"/>
                    <a:pt x="2945" y="76232"/>
                    <a:pt x="2945" y="76285"/>
                  </a:cubicBezTo>
                  <a:cubicBezTo>
                    <a:pt x="2891" y="78266"/>
                    <a:pt x="1821" y="80086"/>
                    <a:pt x="81" y="81076"/>
                  </a:cubicBezTo>
                  <a:cubicBezTo>
                    <a:pt x="27" y="81130"/>
                    <a:pt x="1" y="81183"/>
                    <a:pt x="27" y="81264"/>
                  </a:cubicBezTo>
                  <a:cubicBezTo>
                    <a:pt x="60" y="81297"/>
                    <a:pt x="104" y="81320"/>
                    <a:pt x="145" y="81320"/>
                  </a:cubicBezTo>
                  <a:cubicBezTo>
                    <a:pt x="170" y="81320"/>
                    <a:pt x="194" y="81311"/>
                    <a:pt x="215" y="81290"/>
                  </a:cubicBezTo>
                  <a:cubicBezTo>
                    <a:pt x="2008" y="80273"/>
                    <a:pt x="3105" y="78427"/>
                    <a:pt x="3186" y="76366"/>
                  </a:cubicBezTo>
                  <a:cubicBezTo>
                    <a:pt x="5193" y="75322"/>
                    <a:pt x="6424" y="73314"/>
                    <a:pt x="6424" y="71066"/>
                  </a:cubicBezTo>
                  <a:cubicBezTo>
                    <a:pt x="6424" y="68818"/>
                    <a:pt x="5193" y="66784"/>
                    <a:pt x="3186" y="65766"/>
                  </a:cubicBezTo>
                  <a:cubicBezTo>
                    <a:pt x="3105" y="63786"/>
                    <a:pt x="2088" y="61992"/>
                    <a:pt x="402" y="60922"/>
                  </a:cubicBezTo>
                  <a:cubicBezTo>
                    <a:pt x="2088" y="59878"/>
                    <a:pt x="3105" y="58085"/>
                    <a:pt x="3186" y="56104"/>
                  </a:cubicBezTo>
                  <a:cubicBezTo>
                    <a:pt x="5193" y="55060"/>
                    <a:pt x="6424" y="53053"/>
                    <a:pt x="6424" y="50804"/>
                  </a:cubicBezTo>
                  <a:cubicBezTo>
                    <a:pt x="6424" y="48556"/>
                    <a:pt x="5193" y="46522"/>
                    <a:pt x="3186" y="45505"/>
                  </a:cubicBezTo>
                  <a:cubicBezTo>
                    <a:pt x="3159" y="43604"/>
                    <a:pt x="2088" y="41731"/>
                    <a:pt x="402" y="40660"/>
                  </a:cubicBezTo>
                  <a:cubicBezTo>
                    <a:pt x="1901" y="39723"/>
                    <a:pt x="3320" y="37877"/>
                    <a:pt x="3186" y="35816"/>
                  </a:cubicBezTo>
                  <a:cubicBezTo>
                    <a:pt x="5193" y="34799"/>
                    <a:pt x="6424" y="32764"/>
                    <a:pt x="6424" y="30543"/>
                  </a:cubicBezTo>
                  <a:cubicBezTo>
                    <a:pt x="6424" y="28295"/>
                    <a:pt x="5193" y="26260"/>
                    <a:pt x="3186" y="25243"/>
                  </a:cubicBezTo>
                  <a:cubicBezTo>
                    <a:pt x="3105" y="23236"/>
                    <a:pt x="2062" y="21443"/>
                    <a:pt x="402" y="20399"/>
                  </a:cubicBezTo>
                  <a:cubicBezTo>
                    <a:pt x="2088" y="19328"/>
                    <a:pt x="3186" y="17454"/>
                    <a:pt x="3186" y="15608"/>
                  </a:cubicBezTo>
                  <a:cubicBezTo>
                    <a:pt x="3186" y="15608"/>
                    <a:pt x="3186" y="15581"/>
                    <a:pt x="3186" y="15554"/>
                  </a:cubicBezTo>
                  <a:cubicBezTo>
                    <a:pt x="5193" y="14537"/>
                    <a:pt x="6424" y="12503"/>
                    <a:pt x="6424" y="10255"/>
                  </a:cubicBezTo>
                  <a:cubicBezTo>
                    <a:pt x="6424" y="8033"/>
                    <a:pt x="5193" y="5999"/>
                    <a:pt x="3186" y="4982"/>
                  </a:cubicBezTo>
                  <a:lnTo>
                    <a:pt x="3186" y="4955"/>
                  </a:lnTo>
                  <a:cubicBezTo>
                    <a:pt x="3186" y="3028"/>
                    <a:pt x="2008" y="1074"/>
                    <a:pt x="215" y="30"/>
                  </a:cubicBezTo>
                  <a:cubicBezTo>
                    <a:pt x="194" y="10"/>
                    <a:pt x="170" y="1"/>
                    <a:pt x="14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97" name="Google Shape;3397;p146"/>
            <p:cNvSpPr/>
            <p:nvPr/>
          </p:nvSpPr>
          <p:spPr>
            <a:xfrm>
              <a:off x="839675" y="818875"/>
              <a:ext cx="159950" cy="2032875"/>
            </a:xfrm>
            <a:custGeom>
              <a:rect b="b" l="l" r="r" t="t"/>
              <a:pathLst>
                <a:path extrusionOk="0" h="81315" w="6398">
                  <a:moveTo>
                    <a:pt x="122" y="1"/>
                  </a:moveTo>
                  <a:cubicBezTo>
                    <a:pt x="83" y="1"/>
                    <a:pt x="44" y="20"/>
                    <a:pt x="27" y="70"/>
                  </a:cubicBezTo>
                  <a:cubicBezTo>
                    <a:pt x="0" y="70"/>
                    <a:pt x="0" y="97"/>
                    <a:pt x="0" y="124"/>
                  </a:cubicBezTo>
                  <a:cubicBezTo>
                    <a:pt x="0" y="178"/>
                    <a:pt x="27" y="204"/>
                    <a:pt x="54" y="231"/>
                  </a:cubicBezTo>
                  <a:cubicBezTo>
                    <a:pt x="1794" y="1248"/>
                    <a:pt x="2971" y="3175"/>
                    <a:pt x="2918" y="5022"/>
                  </a:cubicBezTo>
                  <a:cubicBezTo>
                    <a:pt x="2918" y="5076"/>
                    <a:pt x="2945" y="5129"/>
                    <a:pt x="2998" y="5156"/>
                  </a:cubicBezTo>
                  <a:cubicBezTo>
                    <a:pt x="4925" y="6119"/>
                    <a:pt x="6156" y="8073"/>
                    <a:pt x="6156" y="10268"/>
                  </a:cubicBezTo>
                  <a:cubicBezTo>
                    <a:pt x="6156" y="12436"/>
                    <a:pt x="4925" y="14390"/>
                    <a:pt x="2998" y="15354"/>
                  </a:cubicBezTo>
                  <a:cubicBezTo>
                    <a:pt x="2945" y="15380"/>
                    <a:pt x="2918" y="15434"/>
                    <a:pt x="2918" y="15487"/>
                  </a:cubicBezTo>
                  <a:cubicBezTo>
                    <a:pt x="2971" y="17334"/>
                    <a:pt x="1847" y="19235"/>
                    <a:pt x="81" y="20278"/>
                  </a:cubicBezTo>
                  <a:cubicBezTo>
                    <a:pt x="54" y="20278"/>
                    <a:pt x="27" y="20305"/>
                    <a:pt x="0" y="20359"/>
                  </a:cubicBezTo>
                  <a:cubicBezTo>
                    <a:pt x="0" y="20412"/>
                    <a:pt x="27" y="20466"/>
                    <a:pt x="54" y="20493"/>
                  </a:cubicBezTo>
                  <a:cubicBezTo>
                    <a:pt x="1794" y="21510"/>
                    <a:pt x="2864" y="23303"/>
                    <a:pt x="2918" y="25310"/>
                  </a:cubicBezTo>
                  <a:cubicBezTo>
                    <a:pt x="2918" y="25364"/>
                    <a:pt x="2945" y="25391"/>
                    <a:pt x="2998" y="25417"/>
                  </a:cubicBezTo>
                  <a:cubicBezTo>
                    <a:pt x="4925" y="26381"/>
                    <a:pt x="6156" y="28362"/>
                    <a:pt x="6156" y="30530"/>
                  </a:cubicBezTo>
                  <a:cubicBezTo>
                    <a:pt x="6156" y="32698"/>
                    <a:pt x="4925" y="34652"/>
                    <a:pt x="2998" y="35642"/>
                  </a:cubicBezTo>
                  <a:cubicBezTo>
                    <a:pt x="2945" y="35642"/>
                    <a:pt x="2918" y="35695"/>
                    <a:pt x="2918" y="35749"/>
                  </a:cubicBezTo>
                  <a:cubicBezTo>
                    <a:pt x="3078" y="37837"/>
                    <a:pt x="1606" y="39630"/>
                    <a:pt x="81" y="40540"/>
                  </a:cubicBezTo>
                  <a:cubicBezTo>
                    <a:pt x="54" y="40540"/>
                    <a:pt x="27" y="40594"/>
                    <a:pt x="0" y="40620"/>
                  </a:cubicBezTo>
                  <a:cubicBezTo>
                    <a:pt x="0" y="40674"/>
                    <a:pt x="27" y="40727"/>
                    <a:pt x="54" y="40754"/>
                  </a:cubicBezTo>
                  <a:cubicBezTo>
                    <a:pt x="1794" y="41771"/>
                    <a:pt x="2918" y="43645"/>
                    <a:pt x="2918" y="45545"/>
                  </a:cubicBezTo>
                  <a:cubicBezTo>
                    <a:pt x="2918" y="45545"/>
                    <a:pt x="2918" y="45545"/>
                    <a:pt x="2918" y="45572"/>
                  </a:cubicBezTo>
                  <a:cubicBezTo>
                    <a:pt x="2918" y="45626"/>
                    <a:pt x="2945" y="45652"/>
                    <a:pt x="2998" y="45679"/>
                  </a:cubicBezTo>
                  <a:cubicBezTo>
                    <a:pt x="4925" y="46669"/>
                    <a:pt x="6156" y="48623"/>
                    <a:pt x="6156" y="50791"/>
                  </a:cubicBezTo>
                  <a:cubicBezTo>
                    <a:pt x="6156" y="52959"/>
                    <a:pt x="4925" y="54913"/>
                    <a:pt x="2998" y="55904"/>
                  </a:cubicBezTo>
                  <a:cubicBezTo>
                    <a:pt x="2945" y="55930"/>
                    <a:pt x="2918" y="55957"/>
                    <a:pt x="2918" y="56011"/>
                  </a:cubicBezTo>
                  <a:cubicBezTo>
                    <a:pt x="2864" y="57991"/>
                    <a:pt x="1820" y="59785"/>
                    <a:pt x="81" y="60802"/>
                  </a:cubicBezTo>
                  <a:cubicBezTo>
                    <a:pt x="54" y="60828"/>
                    <a:pt x="27" y="60855"/>
                    <a:pt x="0" y="60882"/>
                  </a:cubicBezTo>
                  <a:cubicBezTo>
                    <a:pt x="0" y="60935"/>
                    <a:pt x="27" y="60989"/>
                    <a:pt x="54" y="61016"/>
                  </a:cubicBezTo>
                  <a:cubicBezTo>
                    <a:pt x="1794" y="62033"/>
                    <a:pt x="2864" y="63826"/>
                    <a:pt x="2918" y="65834"/>
                  </a:cubicBezTo>
                  <a:cubicBezTo>
                    <a:pt x="2918" y="65887"/>
                    <a:pt x="2945" y="65914"/>
                    <a:pt x="2998" y="65941"/>
                  </a:cubicBezTo>
                  <a:cubicBezTo>
                    <a:pt x="4925" y="66931"/>
                    <a:pt x="6156" y="68885"/>
                    <a:pt x="6156" y="71053"/>
                  </a:cubicBezTo>
                  <a:cubicBezTo>
                    <a:pt x="6156" y="73221"/>
                    <a:pt x="4925" y="75175"/>
                    <a:pt x="2998" y="76165"/>
                  </a:cubicBezTo>
                  <a:cubicBezTo>
                    <a:pt x="2945" y="76192"/>
                    <a:pt x="2918" y="76219"/>
                    <a:pt x="2918" y="76272"/>
                  </a:cubicBezTo>
                  <a:cubicBezTo>
                    <a:pt x="2864" y="78280"/>
                    <a:pt x="1794" y="80073"/>
                    <a:pt x="81" y="81090"/>
                  </a:cubicBezTo>
                  <a:cubicBezTo>
                    <a:pt x="0" y="81117"/>
                    <a:pt x="0" y="81197"/>
                    <a:pt x="27" y="81251"/>
                  </a:cubicBezTo>
                  <a:cubicBezTo>
                    <a:pt x="47" y="81290"/>
                    <a:pt x="95" y="81315"/>
                    <a:pt x="140" y="81315"/>
                  </a:cubicBezTo>
                  <a:cubicBezTo>
                    <a:pt x="157" y="81315"/>
                    <a:pt x="173" y="81311"/>
                    <a:pt x="188" y="81304"/>
                  </a:cubicBezTo>
                  <a:cubicBezTo>
                    <a:pt x="1981" y="80260"/>
                    <a:pt x="3105" y="78413"/>
                    <a:pt x="3159" y="76352"/>
                  </a:cubicBezTo>
                  <a:cubicBezTo>
                    <a:pt x="5166" y="75309"/>
                    <a:pt x="6397" y="73301"/>
                    <a:pt x="6397" y="71053"/>
                  </a:cubicBezTo>
                  <a:cubicBezTo>
                    <a:pt x="6397" y="68805"/>
                    <a:pt x="5166" y="66797"/>
                    <a:pt x="3159" y="65753"/>
                  </a:cubicBezTo>
                  <a:cubicBezTo>
                    <a:pt x="3105" y="63773"/>
                    <a:pt x="2061" y="61979"/>
                    <a:pt x="375" y="60909"/>
                  </a:cubicBezTo>
                  <a:cubicBezTo>
                    <a:pt x="2061" y="59865"/>
                    <a:pt x="3105" y="58072"/>
                    <a:pt x="3159" y="56091"/>
                  </a:cubicBezTo>
                  <a:cubicBezTo>
                    <a:pt x="5166" y="55047"/>
                    <a:pt x="6397" y="53040"/>
                    <a:pt x="6397" y="50791"/>
                  </a:cubicBezTo>
                  <a:cubicBezTo>
                    <a:pt x="6397" y="48543"/>
                    <a:pt x="5166" y="46536"/>
                    <a:pt x="3159" y="45492"/>
                  </a:cubicBezTo>
                  <a:cubicBezTo>
                    <a:pt x="3159" y="43591"/>
                    <a:pt x="2061" y="41718"/>
                    <a:pt x="375" y="40647"/>
                  </a:cubicBezTo>
                  <a:cubicBezTo>
                    <a:pt x="1901" y="39710"/>
                    <a:pt x="3292" y="37890"/>
                    <a:pt x="3185" y="35829"/>
                  </a:cubicBezTo>
                  <a:cubicBezTo>
                    <a:pt x="5166" y="34785"/>
                    <a:pt x="6397" y="32751"/>
                    <a:pt x="6397" y="30530"/>
                  </a:cubicBezTo>
                  <a:cubicBezTo>
                    <a:pt x="6397" y="28281"/>
                    <a:pt x="5166" y="26247"/>
                    <a:pt x="3159" y="25230"/>
                  </a:cubicBezTo>
                  <a:cubicBezTo>
                    <a:pt x="3078" y="23223"/>
                    <a:pt x="2035" y="21429"/>
                    <a:pt x="375" y="20386"/>
                  </a:cubicBezTo>
                  <a:cubicBezTo>
                    <a:pt x="2061" y="19315"/>
                    <a:pt x="3159" y="17441"/>
                    <a:pt x="3159" y="15595"/>
                  </a:cubicBezTo>
                  <a:cubicBezTo>
                    <a:pt x="3159" y="15595"/>
                    <a:pt x="3159" y="15568"/>
                    <a:pt x="3159" y="15541"/>
                  </a:cubicBezTo>
                  <a:cubicBezTo>
                    <a:pt x="5166" y="14524"/>
                    <a:pt x="6397" y="12490"/>
                    <a:pt x="6397" y="10268"/>
                  </a:cubicBezTo>
                  <a:cubicBezTo>
                    <a:pt x="6397" y="8020"/>
                    <a:pt x="5166" y="5986"/>
                    <a:pt x="3159" y="4969"/>
                  </a:cubicBezTo>
                  <a:lnTo>
                    <a:pt x="3159" y="4942"/>
                  </a:lnTo>
                  <a:cubicBezTo>
                    <a:pt x="3159" y="3041"/>
                    <a:pt x="1981" y="1061"/>
                    <a:pt x="188" y="17"/>
                  </a:cubicBezTo>
                  <a:cubicBezTo>
                    <a:pt x="168" y="7"/>
                    <a:pt x="145" y="1"/>
                    <a:pt x="12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98" name="Google Shape;3398;p146"/>
            <p:cNvSpPr/>
            <p:nvPr/>
          </p:nvSpPr>
          <p:spPr>
            <a:xfrm>
              <a:off x="685775" y="566950"/>
              <a:ext cx="159950" cy="2033000"/>
            </a:xfrm>
            <a:custGeom>
              <a:rect b="b" l="l" r="r" t="t"/>
              <a:pathLst>
                <a:path extrusionOk="0" h="81320" w="6398">
                  <a:moveTo>
                    <a:pt x="119" y="1"/>
                  </a:moveTo>
                  <a:cubicBezTo>
                    <a:pt x="81" y="1"/>
                    <a:pt x="44" y="24"/>
                    <a:pt x="27" y="57"/>
                  </a:cubicBezTo>
                  <a:cubicBezTo>
                    <a:pt x="27" y="84"/>
                    <a:pt x="0" y="110"/>
                    <a:pt x="0" y="137"/>
                  </a:cubicBezTo>
                  <a:cubicBezTo>
                    <a:pt x="0" y="164"/>
                    <a:pt x="27" y="217"/>
                    <a:pt x="81" y="244"/>
                  </a:cubicBezTo>
                  <a:cubicBezTo>
                    <a:pt x="1820" y="1261"/>
                    <a:pt x="2944" y="3188"/>
                    <a:pt x="2918" y="5035"/>
                  </a:cubicBezTo>
                  <a:cubicBezTo>
                    <a:pt x="2918" y="5089"/>
                    <a:pt x="2944" y="5142"/>
                    <a:pt x="2998" y="5169"/>
                  </a:cubicBezTo>
                  <a:cubicBezTo>
                    <a:pt x="4952" y="6133"/>
                    <a:pt x="6156" y="8086"/>
                    <a:pt x="6156" y="10255"/>
                  </a:cubicBezTo>
                  <a:cubicBezTo>
                    <a:pt x="6156" y="12449"/>
                    <a:pt x="4952" y="14403"/>
                    <a:pt x="2998" y="15367"/>
                  </a:cubicBezTo>
                  <a:cubicBezTo>
                    <a:pt x="2944" y="15394"/>
                    <a:pt x="2918" y="15447"/>
                    <a:pt x="2918" y="15501"/>
                  </a:cubicBezTo>
                  <a:cubicBezTo>
                    <a:pt x="2998" y="17347"/>
                    <a:pt x="1847" y="19248"/>
                    <a:pt x="81" y="20292"/>
                  </a:cubicBezTo>
                  <a:cubicBezTo>
                    <a:pt x="54" y="20292"/>
                    <a:pt x="27" y="20318"/>
                    <a:pt x="27" y="20372"/>
                  </a:cubicBezTo>
                  <a:cubicBezTo>
                    <a:pt x="0" y="20425"/>
                    <a:pt x="27" y="20479"/>
                    <a:pt x="81" y="20506"/>
                  </a:cubicBezTo>
                  <a:cubicBezTo>
                    <a:pt x="1794" y="21496"/>
                    <a:pt x="2864" y="23316"/>
                    <a:pt x="2918" y="25324"/>
                  </a:cubicBezTo>
                  <a:cubicBezTo>
                    <a:pt x="2918" y="25350"/>
                    <a:pt x="2944" y="25404"/>
                    <a:pt x="2998" y="25431"/>
                  </a:cubicBezTo>
                  <a:cubicBezTo>
                    <a:pt x="4952" y="26394"/>
                    <a:pt x="6156" y="28348"/>
                    <a:pt x="6156" y="30543"/>
                  </a:cubicBezTo>
                  <a:cubicBezTo>
                    <a:pt x="6156" y="32711"/>
                    <a:pt x="4952" y="34665"/>
                    <a:pt x="2998" y="35628"/>
                  </a:cubicBezTo>
                  <a:cubicBezTo>
                    <a:pt x="2944" y="35655"/>
                    <a:pt x="2918" y="35709"/>
                    <a:pt x="2918" y="35762"/>
                  </a:cubicBezTo>
                  <a:cubicBezTo>
                    <a:pt x="3078" y="37823"/>
                    <a:pt x="1633" y="39643"/>
                    <a:pt x="81" y="40553"/>
                  </a:cubicBezTo>
                  <a:cubicBezTo>
                    <a:pt x="54" y="40553"/>
                    <a:pt x="27" y="40580"/>
                    <a:pt x="27" y="40633"/>
                  </a:cubicBezTo>
                  <a:cubicBezTo>
                    <a:pt x="0" y="40687"/>
                    <a:pt x="27" y="40741"/>
                    <a:pt x="81" y="40767"/>
                  </a:cubicBezTo>
                  <a:cubicBezTo>
                    <a:pt x="1820" y="41784"/>
                    <a:pt x="2918" y="43658"/>
                    <a:pt x="2918" y="45532"/>
                  </a:cubicBezTo>
                  <a:cubicBezTo>
                    <a:pt x="2918" y="45558"/>
                    <a:pt x="2918" y="45558"/>
                    <a:pt x="2918" y="45585"/>
                  </a:cubicBezTo>
                  <a:cubicBezTo>
                    <a:pt x="2918" y="45612"/>
                    <a:pt x="2944" y="45665"/>
                    <a:pt x="2998" y="45692"/>
                  </a:cubicBezTo>
                  <a:cubicBezTo>
                    <a:pt x="4952" y="46656"/>
                    <a:pt x="6156" y="48636"/>
                    <a:pt x="6156" y="50804"/>
                  </a:cubicBezTo>
                  <a:cubicBezTo>
                    <a:pt x="6156" y="52972"/>
                    <a:pt x="4952" y="54926"/>
                    <a:pt x="2998" y="55917"/>
                  </a:cubicBezTo>
                  <a:cubicBezTo>
                    <a:pt x="2944" y="55917"/>
                    <a:pt x="2918" y="55970"/>
                    <a:pt x="2918" y="56024"/>
                  </a:cubicBezTo>
                  <a:cubicBezTo>
                    <a:pt x="2891" y="58004"/>
                    <a:pt x="1820" y="59798"/>
                    <a:pt x="81" y="60815"/>
                  </a:cubicBezTo>
                  <a:cubicBezTo>
                    <a:pt x="54" y="60815"/>
                    <a:pt x="27" y="60868"/>
                    <a:pt x="27" y="60895"/>
                  </a:cubicBezTo>
                  <a:cubicBezTo>
                    <a:pt x="0" y="60949"/>
                    <a:pt x="27" y="61002"/>
                    <a:pt x="81" y="61029"/>
                  </a:cubicBezTo>
                  <a:cubicBezTo>
                    <a:pt x="1820" y="62046"/>
                    <a:pt x="2891" y="63839"/>
                    <a:pt x="2918" y="65847"/>
                  </a:cubicBezTo>
                  <a:cubicBezTo>
                    <a:pt x="2918" y="65900"/>
                    <a:pt x="2944" y="65927"/>
                    <a:pt x="2998" y="65954"/>
                  </a:cubicBezTo>
                  <a:cubicBezTo>
                    <a:pt x="4952" y="66944"/>
                    <a:pt x="6156" y="68898"/>
                    <a:pt x="6156" y="71066"/>
                  </a:cubicBezTo>
                  <a:cubicBezTo>
                    <a:pt x="6156" y="73234"/>
                    <a:pt x="4952" y="75188"/>
                    <a:pt x="2998" y="76178"/>
                  </a:cubicBezTo>
                  <a:cubicBezTo>
                    <a:pt x="2944" y="76178"/>
                    <a:pt x="2918" y="76232"/>
                    <a:pt x="2918" y="76285"/>
                  </a:cubicBezTo>
                  <a:cubicBezTo>
                    <a:pt x="2891" y="78293"/>
                    <a:pt x="1820" y="80086"/>
                    <a:pt x="81" y="81076"/>
                  </a:cubicBezTo>
                  <a:cubicBezTo>
                    <a:pt x="27" y="81130"/>
                    <a:pt x="0" y="81183"/>
                    <a:pt x="27" y="81264"/>
                  </a:cubicBezTo>
                  <a:cubicBezTo>
                    <a:pt x="60" y="81297"/>
                    <a:pt x="93" y="81320"/>
                    <a:pt x="133" y="81320"/>
                  </a:cubicBezTo>
                  <a:cubicBezTo>
                    <a:pt x="157" y="81320"/>
                    <a:pt x="184" y="81311"/>
                    <a:pt x="214" y="81290"/>
                  </a:cubicBezTo>
                  <a:cubicBezTo>
                    <a:pt x="2008" y="80273"/>
                    <a:pt x="3105" y="78427"/>
                    <a:pt x="3185" y="76366"/>
                  </a:cubicBezTo>
                  <a:cubicBezTo>
                    <a:pt x="5166" y="75322"/>
                    <a:pt x="6397" y="73314"/>
                    <a:pt x="6397" y="71066"/>
                  </a:cubicBezTo>
                  <a:cubicBezTo>
                    <a:pt x="6397" y="68818"/>
                    <a:pt x="5166" y="66784"/>
                    <a:pt x="3185" y="65766"/>
                  </a:cubicBezTo>
                  <a:cubicBezTo>
                    <a:pt x="3105" y="63786"/>
                    <a:pt x="2061" y="61992"/>
                    <a:pt x="375" y="60922"/>
                  </a:cubicBezTo>
                  <a:cubicBezTo>
                    <a:pt x="2061" y="59878"/>
                    <a:pt x="3105" y="58085"/>
                    <a:pt x="3185" y="56104"/>
                  </a:cubicBezTo>
                  <a:cubicBezTo>
                    <a:pt x="5166" y="55060"/>
                    <a:pt x="6397" y="53053"/>
                    <a:pt x="6397" y="50804"/>
                  </a:cubicBezTo>
                  <a:cubicBezTo>
                    <a:pt x="6397" y="48556"/>
                    <a:pt x="5166" y="46522"/>
                    <a:pt x="3185" y="45505"/>
                  </a:cubicBezTo>
                  <a:cubicBezTo>
                    <a:pt x="3159" y="43604"/>
                    <a:pt x="2088" y="41731"/>
                    <a:pt x="375" y="40660"/>
                  </a:cubicBezTo>
                  <a:cubicBezTo>
                    <a:pt x="1901" y="39723"/>
                    <a:pt x="3292" y="37903"/>
                    <a:pt x="3185" y="35816"/>
                  </a:cubicBezTo>
                  <a:cubicBezTo>
                    <a:pt x="5166" y="34799"/>
                    <a:pt x="6397" y="32764"/>
                    <a:pt x="6397" y="30543"/>
                  </a:cubicBezTo>
                  <a:cubicBezTo>
                    <a:pt x="6397" y="28295"/>
                    <a:pt x="5166" y="26260"/>
                    <a:pt x="3185" y="25243"/>
                  </a:cubicBezTo>
                  <a:cubicBezTo>
                    <a:pt x="3078" y="23236"/>
                    <a:pt x="2061" y="21443"/>
                    <a:pt x="375" y="20399"/>
                  </a:cubicBezTo>
                  <a:cubicBezTo>
                    <a:pt x="2088" y="19328"/>
                    <a:pt x="3185" y="17401"/>
                    <a:pt x="3185" y="15554"/>
                  </a:cubicBezTo>
                  <a:cubicBezTo>
                    <a:pt x="5166" y="14537"/>
                    <a:pt x="6397" y="12503"/>
                    <a:pt x="6397" y="10255"/>
                  </a:cubicBezTo>
                  <a:cubicBezTo>
                    <a:pt x="6397" y="8033"/>
                    <a:pt x="5166" y="5999"/>
                    <a:pt x="3185" y="4982"/>
                  </a:cubicBezTo>
                  <a:lnTo>
                    <a:pt x="3185" y="4955"/>
                  </a:lnTo>
                  <a:cubicBezTo>
                    <a:pt x="3185" y="3028"/>
                    <a:pt x="1981" y="1074"/>
                    <a:pt x="188" y="30"/>
                  </a:cubicBezTo>
                  <a:cubicBezTo>
                    <a:pt x="167" y="10"/>
                    <a:pt x="143" y="1"/>
                    <a:pt x="11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99" name="Google Shape;3399;p146"/>
            <p:cNvSpPr/>
            <p:nvPr/>
          </p:nvSpPr>
          <p:spPr>
            <a:xfrm>
              <a:off x="531875" y="818875"/>
              <a:ext cx="160600" cy="2032875"/>
            </a:xfrm>
            <a:custGeom>
              <a:rect b="b" l="l" r="r" t="t"/>
              <a:pathLst>
                <a:path extrusionOk="0" h="81315" w="6424">
                  <a:moveTo>
                    <a:pt x="147" y="1"/>
                  </a:moveTo>
                  <a:cubicBezTo>
                    <a:pt x="106" y="1"/>
                    <a:pt x="61" y="20"/>
                    <a:pt x="27" y="70"/>
                  </a:cubicBezTo>
                  <a:cubicBezTo>
                    <a:pt x="27" y="70"/>
                    <a:pt x="27" y="97"/>
                    <a:pt x="27" y="124"/>
                  </a:cubicBezTo>
                  <a:cubicBezTo>
                    <a:pt x="27" y="178"/>
                    <a:pt x="54" y="204"/>
                    <a:pt x="80" y="231"/>
                  </a:cubicBezTo>
                  <a:cubicBezTo>
                    <a:pt x="1820" y="1248"/>
                    <a:pt x="2971" y="3175"/>
                    <a:pt x="2944" y="5022"/>
                  </a:cubicBezTo>
                  <a:cubicBezTo>
                    <a:pt x="2944" y="5076"/>
                    <a:pt x="2971" y="5129"/>
                    <a:pt x="2998" y="5156"/>
                  </a:cubicBezTo>
                  <a:cubicBezTo>
                    <a:pt x="4952" y="6119"/>
                    <a:pt x="6156" y="8073"/>
                    <a:pt x="6156" y="10268"/>
                  </a:cubicBezTo>
                  <a:cubicBezTo>
                    <a:pt x="6156" y="12436"/>
                    <a:pt x="4952" y="14390"/>
                    <a:pt x="2998" y="15354"/>
                  </a:cubicBezTo>
                  <a:cubicBezTo>
                    <a:pt x="2971" y="15380"/>
                    <a:pt x="2944" y="15461"/>
                    <a:pt x="2944" y="15487"/>
                  </a:cubicBezTo>
                  <a:cubicBezTo>
                    <a:pt x="2998" y="17334"/>
                    <a:pt x="1847" y="19235"/>
                    <a:pt x="107" y="20278"/>
                  </a:cubicBezTo>
                  <a:cubicBezTo>
                    <a:pt x="54" y="20278"/>
                    <a:pt x="27" y="20305"/>
                    <a:pt x="27" y="20359"/>
                  </a:cubicBezTo>
                  <a:cubicBezTo>
                    <a:pt x="0" y="20412"/>
                    <a:pt x="27" y="20466"/>
                    <a:pt x="80" y="20493"/>
                  </a:cubicBezTo>
                  <a:cubicBezTo>
                    <a:pt x="1793" y="21510"/>
                    <a:pt x="2864" y="23303"/>
                    <a:pt x="2944" y="25310"/>
                  </a:cubicBezTo>
                  <a:cubicBezTo>
                    <a:pt x="2944" y="25364"/>
                    <a:pt x="2971" y="25391"/>
                    <a:pt x="2998" y="25417"/>
                  </a:cubicBezTo>
                  <a:cubicBezTo>
                    <a:pt x="4952" y="26381"/>
                    <a:pt x="6156" y="28362"/>
                    <a:pt x="6156" y="30530"/>
                  </a:cubicBezTo>
                  <a:cubicBezTo>
                    <a:pt x="6156" y="32698"/>
                    <a:pt x="4952" y="34652"/>
                    <a:pt x="2998" y="35642"/>
                  </a:cubicBezTo>
                  <a:cubicBezTo>
                    <a:pt x="2971" y="35642"/>
                    <a:pt x="2944" y="35695"/>
                    <a:pt x="2944" y="35749"/>
                  </a:cubicBezTo>
                  <a:cubicBezTo>
                    <a:pt x="3105" y="37837"/>
                    <a:pt x="1633" y="39630"/>
                    <a:pt x="107" y="40540"/>
                  </a:cubicBezTo>
                  <a:cubicBezTo>
                    <a:pt x="54" y="40540"/>
                    <a:pt x="27" y="40594"/>
                    <a:pt x="27" y="40620"/>
                  </a:cubicBezTo>
                  <a:cubicBezTo>
                    <a:pt x="0" y="40674"/>
                    <a:pt x="27" y="40727"/>
                    <a:pt x="80" y="40754"/>
                  </a:cubicBezTo>
                  <a:cubicBezTo>
                    <a:pt x="1820" y="41771"/>
                    <a:pt x="2944" y="43645"/>
                    <a:pt x="2944" y="45545"/>
                  </a:cubicBezTo>
                  <a:cubicBezTo>
                    <a:pt x="2944" y="45545"/>
                    <a:pt x="2944" y="45545"/>
                    <a:pt x="2944" y="45572"/>
                  </a:cubicBezTo>
                  <a:cubicBezTo>
                    <a:pt x="2944" y="45626"/>
                    <a:pt x="2971" y="45652"/>
                    <a:pt x="2998" y="45679"/>
                  </a:cubicBezTo>
                  <a:cubicBezTo>
                    <a:pt x="4952" y="46669"/>
                    <a:pt x="6156" y="48623"/>
                    <a:pt x="6156" y="50791"/>
                  </a:cubicBezTo>
                  <a:cubicBezTo>
                    <a:pt x="6156" y="52959"/>
                    <a:pt x="4952" y="54913"/>
                    <a:pt x="2998" y="55904"/>
                  </a:cubicBezTo>
                  <a:cubicBezTo>
                    <a:pt x="2971" y="55930"/>
                    <a:pt x="2944" y="55957"/>
                    <a:pt x="2944" y="56011"/>
                  </a:cubicBezTo>
                  <a:cubicBezTo>
                    <a:pt x="2891" y="57991"/>
                    <a:pt x="1820" y="59785"/>
                    <a:pt x="107" y="60802"/>
                  </a:cubicBezTo>
                  <a:cubicBezTo>
                    <a:pt x="54" y="60828"/>
                    <a:pt x="27" y="60855"/>
                    <a:pt x="27" y="60882"/>
                  </a:cubicBezTo>
                  <a:cubicBezTo>
                    <a:pt x="0" y="60935"/>
                    <a:pt x="27" y="60989"/>
                    <a:pt x="80" y="61016"/>
                  </a:cubicBezTo>
                  <a:cubicBezTo>
                    <a:pt x="1820" y="62033"/>
                    <a:pt x="2891" y="63826"/>
                    <a:pt x="2944" y="65834"/>
                  </a:cubicBezTo>
                  <a:cubicBezTo>
                    <a:pt x="2944" y="65887"/>
                    <a:pt x="2971" y="65914"/>
                    <a:pt x="2998" y="65941"/>
                  </a:cubicBezTo>
                  <a:cubicBezTo>
                    <a:pt x="4952" y="66931"/>
                    <a:pt x="6156" y="68885"/>
                    <a:pt x="6156" y="71053"/>
                  </a:cubicBezTo>
                  <a:cubicBezTo>
                    <a:pt x="6156" y="73221"/>
                    <a:pt x="4952" y="75175"/>
                    <a:pt x="2998" y="76165"/>
                  </a:cubicBezTo>
                  <a:cubicBezTo>
                    <a:pt x="2971" y="76192"/>
                    <a:pt x="2944" y="76219"/>
                    <a:pt x="2944" y="76272"/>
                  </a:cubicBezTo>
                  <a:cubicBezTo>
                    <a:pt x="2891" y="78280"/>
                    <a:pt x="1820" y="80073"/>
                    <a:pt x="80" y="81090"/>
                  </a:cubicBezTo>
                  <a:cubicBezTo>
                    <a:pt x="27" y="81117"/>
                    <a:pt x="0" y="81197"/>
                    <a:pt x="54" y="81251"/>
                  </a:cubicBezTo>
                  <a:cubicBezTo>
                    <a:pt x="73" y="81290"/>
                    <a:pt x="122" y="81315"/>
                    <a:pt x="167" y="81315"/>
                  </a:cubicBezTo>
                  <a:cubicBezTo>
                    <a:pt x="184" y="81315"/>
                    <a:pt x="200" y="81311"/>
                    <a:pt x="214" y="81304"/>
                  </a:cubicBezTo>
                  <a:cubicBezTo>
                    <a:pt x="2008" y="80260"/>
                    <a:pt x="3105" y="78413"/>
                    <a:pt x="3185" y="76352"/>
                  </a:cubicBezTo>
                  <a:cubicBezTo>
                    <a:pt x="5193" y="75309"/>
                    <a:pt x="6424" y="73301"/>
                    <a:pt x="6424" y="71053"/>
                  </a:cubicBezTo>
                  <a:cubicBezTo>
                    <a:pt x="6424" y="68805"/>
                    <a:pt x="5193" y="66797"/>
                    <a:pt x="3185" y="65753"/>
                  </a:cubicBezTo>
                  <a:cubicBezTo>
                    <a:pt x="3105" y="63773"/>
                    <a:pt x="2088" y="61979"/>
                    <a:pt x="402" y="60909"/>
                  </a:cubicBezTo>
                  <a:cubicBezTo>
                    <a:pt x="2088" y="59865"/>
                    <a:pt x="3105" y="58072"/>
                    <a:pt x="3185" y="56091"/>
                  </a:cubicBezTo>
                  <a:cubicBezTo>
                    <a:pt x="5193" y="55047"/>
                    <a:pt x="6424" y="53040"/>
                    <a:pt x="6424" y="50791"/>
                  </a:cubicBezTo>
                  <a:cubicBezTo>
                    <a:pt x="6424" y="48543"/>
                    <a:pt x="5193" y="46536"/>
                    <a:pt x="3185" y="45492"/>
                  </a:cubicBezTo>
                  <a:cubicBezTo>
                    <a:pt x="3185" y="43591"/>
                    <a:pt x="2088" y="41718"/>
                    <a:pt x="402" y="40647"/>
                  </a:cubicBezTo>
                  <a:cubicBezTo>
                    <a:pt x="1900" y="39710"/>
                    <a:pt x="3319" y="37890"/>
                    <a:pt x="3185" y="35829"/>
                  </a:cubicBezTo>
                  <a:cubicBezTo>
                    <a:pt x="5193" y="34785"/>
                    <a:pt x="6424" y="32751"/>
                    <a:pt x="6424" y="30530"/>
                  </a:cubicBezTo>
                  <a:cubicBezTo>
                    <a:pt x="6424" y="28281"/>
                    <a:pt x="5193" y="26247"/>
                    <a:pt x="3185" y="25230"/>
                  </a:cubicBezTo>
                  <a:cubicBezTo>
                    <a:pt x="3105" y="23223"/>
                    <a:pt x="2061" y="21429"/>
                    <a:pt x="402" y="20386"/>
                  </a:cubicBezTo>
                  <a:cubicBezTo>
                    <a:pt x="2088" y="19315"/>
                    <a:pt x="3185" y="17441"/>
                    <a:pt x="3185" y="15595"/>
                  </a:cubicBezTo>
                  <a:cubicBezTo>
                    <a:pt x="3185" y="15595"/>
                    <a:pt x="3185" y="15568"/>
                    <a:pt x="3185" y="15541"/>
                  </a:cubicBezTo>
                  <a:cubicBezTo>
                    <a:pt x="5193" y="14524"/>
                    <a:pt x="6424" y="12490"/>
                    <a:pt x="6424" y="10268"/>
                  </a:cubicBezTo>
                  <a:cubicBezTo>
                    <a:pt x="6424" y="8020"/>
                    <a:pt x="5193" y="5986"/>
                    <a:pt x="3185" y="4969"/>
                  </a:cubicBezTo>
                  <a:lnTo>
                    <a:pt x="3185" y="4942"/>
                  </a:lnTo>
                  <a:cubicBezTo>
                    <a:pt x="3185" y="3041"/>
                    <a:pt x="2008" y="1061"/>
                    <a:pt x="214" y="17"/>
                  </a:cubicBezTo>
                  <a:cubicBezTo>
                    <a:pt x="195" y="7"/>
                    <a:pt x="171" y="1"/>
                    <a:pt x="14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00" name="Google Shape;3400;p146"/>
            <p:cNvSpPr/>
            <p:nvPr/>
          </p:nvSpPr>
          <p:spPr>
            <a:xfrm>
              <a:off x="378625" y="566950"/>
              <a:ext cx="159950" cy="2033000"/>
            </a:xfrm>
            <a:custGeom>
              <a:rect b="b" l="l" r="r" t="t"/>
              <a:pathLst>
                <a:path extrusionOk="0" h="81320" w="6398">
                  <a:moveTo>
                    <a:pt x="120" y="1"/>
                  </a:moveTo>
                  <a:cubicBezTo>
                    <a:pt x="81" y="1"/>
                    <a:pt x="44" y="24"/>
                    <a:pt x="28" y="57"/>
                  </a:cubicBezTo>
                  <a:cubicBezTo>
                    <a:pt x="1" y="84"/>
                    <a:pt x="1" y="110"/>
                    <a:pt x="1" y="137"/>
                  </a:cubicBezTo>
                  <a:cubicBezTo>
                    <a:pt x="1" y="164"/>
                    <a:pt x="28" y="217"/>
                    <a:pt x="54" y="244"/>
                  </a:cubicBezTo>
                  <a:cubicBezTo>
                    <a:pt x="1821" y="1261"/>
                    <a:pt x="2972" y="3188"/>
                    <a:pt x="2918" y="5035"/>
                  </a:cubicBezTo>
                  <a:cubicBezTo>
                    <a:pt x="2918" y="5116"/>
                    <a:pt x="2945" y="5142"/>
                    <a:pt x="2999" y="5169"/>
                  </a:cubicBezTo>
                  <a:cubicBezTo>
                    <a:pt x="4952" y="6133"/>
                    <a:pt x="6157" y="8086"/>
                    <a:pt x="6157" y="10255"/>
                  </a:cubicBezTo>
                  <a:cubicBezTo>
                    <a:pt x="6157" y="12449"/>
                    <a:pt x="4952" y="14403"/>
                    <a:pt x="2999" y="15367"/>
                  </a:cubicBezTo>
                  <a:cubicBezTo>
                    <a:pt x="2945" y="15394"/>
                    <a:pt x="2918" y="15447"/>
                    <a:pt x="2918" y="15501"/>
                  </a:cubicBezTo>
                  <a:cubicBezTo>
                    <a:pt x="2972" y="17347"/>
                    <a:pt x="1848" y="19248"/>
                    <a:pt x="81" y="20292"/>
                  </a:cubicBezTo>
                  <a:cubicBezTo>
                    <a:pt x="54" y="20292"/>
                    <a:pt x="28" y="20318"/>
                    <a:pt x="1" y="20372"/>
                  </a:cubicBezTo>
                  <a:cubicBezTo>
                    <a:pt x="1" y="20425"/>
                    <a:pt x="28" y="20479"/>
                    <a:pt x="54" y="20506"/>
                  </a:cubicBezTo>
                  <a:cubicBezTo>
                    <a:pt x="1794" y="21496"/>
                    <a:pt x="2865" y="23316"/>
                    <a:pt x="2918" y="25324"/>
                  </a:cubicBezTo>
                  <a:cubicBezTo>
                    <a:pt x="2918" y="25350"/>
                    <a:pt x="2945" y="25404"/>
                    <a:pt x="2999" y="25431"/>
                  </a:cubicBezTo>
                  <a:cubicBezTo>
                    <a:pt x="4952" y="26394"/>
                    <a:pt x="6157" y="28348"/>
                    <a:pt x="6157" y="30543"/>
                  </a:cubicBezTo>
                  <a:cubicBezTo>
                    <a:pt x="6157" y="32711"/>
                    <a:pt x="4952" y="34665"/>
                    <a:pt x="2999" y="35628"/>
                  </a:cubicBezTo>
                  <a:cubicBezTo>
                    <a:pt x="2945" y="35655"/>
                    <a:pt x="2918" y="35709"/>
                    <a:pt x="2918" y="35762"/>
                  </a:cubicBezTo>
                  <a:cubicBezTo>
                    <a:pt x="3079" y="37823"/>
                    <a:pt x="1607" y="39643"/>
                    <a:pt x="81" y="40553"/>
                  </a:cubicBezTo>
                  <a:cubicBezTo>
                    <a:pt x="54" y="40553"/>
                    <a:pt x="28" y="40580"/>
                    <a:pt x="1" y="40633"/>
                  </a:cubicBezTo>
                  <a:cubicBezTo>
                    <a:pt x="1" y="40687"/>
                    <a:pt x="28" y="40741"/>
                    <a:pt x="54" y="40767"/>
                  </a:cubicBezTo>
                  <a:cubicBezTo>
                    <a:pt x="1794" y="41784"/>
                    <a:pt x="2918" y="43658"/>
                    <a:pt x="2918" y="45532"/>
                  </a:cubicBezTo>
                  <a:cubicBezTo>
                    <a:pt x="2918" y="45558"/>
                    <a:pt x="2918" y="45558"/>
                    <a:pt x="2918" y="45585"/>
                  </a:cubicBezTo>
                  <a:cubicBezTo>
                    <a:pt x="2918" y="45612"/>
                    <a:pt x="2945" y="45665"/>
                    <a:pt x="2999" y="45692"/>
                  </a:cubicBezTo>
                  <a:cubicBezTo>
                    <a:pt x="4952" y="46656"/>
                    <a:pt x="6157" y="48636"/>
                    <a:pt x="6157" y="50804"/>
                  </a:cubicBezTo>
                  <a:cubicBezTo>
                    <a:pt x="6157" y="52972"/>
                    <a:pt x="4952" y="54926"/>
                    <a:pt x="2999" y="55917"/>
                  </a:cubicBezTo>
                  <a:cubicBezTo>
                    <a:pt x="2945" y="55917"/>
                    <a:pt x="2918" y="55970"/>
                    <a:pt x="2918" y="56024"/>
                  </a:cubicBezTo>
                  <a:cubicBezTo>
                    <a:pt x="2865" y="58004"/>
                    <a:pt x="1821" y="59798"/>
                    <a:pt x="81" y="60815"/>
                  </a:cubicBezTo>
                  <a:cubicBezTo>
                    <a:pt x="54" y="60815"/>
                    <a:pt x="28" y="60868"/>
                    <a:pt x="1" y="60895"/>
                  </a:cubicBezTo>
                  <a:cubicBezTo>
                    <a:pt x="1" y="60949"/>
                    <a:pt x="28" y="61002"/>
                    <a:pt x="54" y="61029"/>
                  </a:cubicBezTo>
                  <a:cubicBezTo>
                    <a:pt x="1794" y="62046"/>
                    <a:pt x="2865" y="63839"/>
                    <a:pt x="2918" y="65847"/>
                  </a:cubicBezTo>
                  <a:cubicBezTo>
                    <a:pt x="2918" y="65900"/>
                    <a:pt x="2945" y="65927"/>
                    <a:pt x="2999" y="65954"/>
                  </a:cubicBezTo>
                  <a:cubicBezTo>
                    <a:pt x="4952" y="66944"/>
                    <a:pt x="6157" y="68898"/>
                    <a:pt x="6157" y="71066"/>
                  </a:cubicBezTo>
                  <a:cubicBezTo>
                    <a:pt x="6157" y="73234"/>
                    <a:pt x="4952" y="75188"/>
                    <a:pt x="2999" y="76178"/>
                  </a:cubicBezTo>
                  <a:cubicBezTo>
                    <a:pt x="2945" y="76178"/>
                    <a:pt x="2918" y="76232"/>
                    <a:pt x="2918" y="76285"/>
                  </a:cubicBezTo>
                  <a:cubicBezTo>
                    <a:pt x="2865" y="78293"/>
                    <a:pt x="1821" y="80086"/>
                    <a:pt x="81" y="81076"/>
                  </a:cubicBezTo>
                  <a:cubicBezTo>
                    <a:pt x="1" y="81130"/>
                    <a:pt x="1" y="81183"/>
                    <a:pt x="28" y="81264"/>
                  </a:cubicBezTo>
                  <a:cubicBezTo>
                    <a:pt x="44" y="81297"/>
                    <a:pt x="81" y="81320"/>
                    <a:pt x="120" y="81320"/>
                  </a:cubicBezTo>
                  <a:cubicBezTo>
                    <a:pt x="143" y="81320"/>
                    <a:pt x="168" y="81311"/>
                    <a:pt x="188" y="81290"/>
                  </a:cubicBezTo>
                  <a:cubicBezTo>
                    <a:pt x="1981" y="80273"/>
                    <a:pt x="3106" y="78427"/>
                    <a:pt x="3159" y="76366"/>
                  </a:cubicBezTo>
                  <a:cubicBezTo>
                    <a:pt x="5167" y="75322"/>
                    <a:pt x="6398" y="73314"/>
                    <a:pt x="6398" y="71066"/>
                  </a:cubicBezTo>
                  <a:cubicBezTo>
                    <a:pt x="6398" y="68818"/>
                    <a:pt x="5167" y="66784"/>
                    <a:pt x="3159" y="65766"/>
                  </a:cubicBezTo>
                  <a:cubicBezTo>
                    <a:pt x="3106" y="63786"/>
                    <a:pt x="2062" y="61992"/>
                    <a:pt x="376" y="60922"/>
                  </a:cubicBezTo>
                  <a:cubicBezTo>
                    <a:pt x="2062" y="59878"/>
                    <a:pt x="3106" y="58085"/>
                    <a:pt x="3159" y="56104"/>
                  </a:cubicBezTo>
                  <a:cubicBezTo>
                    <a:pt x="5167" y="55060"/>
                    <a:pt x="6398" y="53053"/>
                    <a:pt x="6398" y="50804"/>
                  </a:cubicBezTo>
                  <a:cubicBezTo>
                    <a:pt x="6398" y="48556"/>
                    <a:pt x="5167" y="46522"/>
                    <a:pt x="3159" y="45505"/>
                  </a:cubicBezTo>
                  <a:cubicBezTo>
                    <a:pt x="3159" y="43604"/>
                    <a:pt x="2062" y="41731"/>
                    <a:pt x="376" y="40660"/>
                  </a:cubicBezTo>
                  <a:cubicBezTo>
                    <a:pt x="1901" y="39723"/>
                    <a:pt x="3293" y="37903"/>
                    <a:pt x="3186" y="35816"/>
                  </a:cubicBezTo>
                  <a:cubicBezTo>
                    <a:pt x="5167" y="34799"/>
                    <a:pt x="6398" y="32764"/>
                    <a:pt x="6398" y="30543"/>
                  </a:cubicBezTo>
                  <a:cubicBezTo>
                    <a:pt x="6398" y="28295"/>
                    <a:pt x="5167" y="26260"/>
                    <a:pt x="3159" y="25243"/>
                  </a:cubicBezTo>
                  <a:cubicBezTo>
                    <a:pt x="3079" y="23236"/>
                    <a:pt x="2035" y="21443"/>
                    <a:pt x="376" y="20399"/>
                  </a:cubicBezTo>
                  <a:cubicBezTo>
                    <a:pt x="2089" y="19328"/>
                    <a:pt x="3186" y="17401"/>
                    <a:pt x="3186" y="15554"/>
                  </a:cubicBezTo>
                  <a:cubicBezTo>
                    <a:pt x="5167" y="14537"/>
                    <a:pt x="6398" y="12503"/>
                    <a:pt x="6398" y="10255"/>
                  </a:cubicBezTo>
                  <a:cubicBezTo>
                    <a:pt x="6398" y="8033"/>
                    <a:pt x="5167" y="5999"/>
                    <a:pt x="3186" y="4982"/>
                  </a:cubicBezTo>
                  <a:lnTo>
                    <a:pt x="3186" y="4955"/>
                  </a:lnTo>
                  <a:cubicBezTo>
                    <a:pt x="3186" y="3028"/>
                    <a:pt x="1981" y="1074"/>
                    <a:pt x="188" y="30"/>
                  </a:cubicBezTo>
                  <a:cubicBezTo>
                    <a:pt x="168" y="10"/>
                    <a:pt x="143" y="1"/>
                    <a:pt x="12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01" name="Google Shape;3401;p146"/>
            <p:cNvSpPr/>
            <p:nvPr/>
          </p:nvSpPr>
          <p:spPr>
            <a:xfrm>
              <a:off x="224725" y="818875"/>
              <a:ext cx="159950" cy="2032875"/>
            </a:xfrm>
            <a:custGeom>
              <a:rect b="b" l="l" r="r" t="t"/>
              <a:pathLst>
                <a:path extrusionOk="0" h="81315" w="6398">
                  <a:moveTo>
                    <a:pt x="129" y="1"/>
                  </a:moveTo>
                  <a:cubicBezTo>
                    <a:pt x="83" y="1"/>
                    <a:pt x="44" y="20"/>
                    <a:pt x="27" y="70"/>
                  </a:cubicBezTo>
                  <a:cubicBezTo>
                    <a:pt x="27" y="70"/>
                    <a:pt x="1" y="97"/>
                    <a:pt x="1" y="124"/>
                  </a:cubicBezTo>
                  <a:cubicBezTo>
                    <a:pt x="1" y="178"/>
                    <a:pt x="27" y="204"/>
                    <a:pt x="81" y="231"/>
                  </a:cubicBezTo>
                  <a:cubicBezTo>
                    <a:pt x="1821" y="1248"/>
                    <a:pt x="2972" y="3175"/>
                    <a:pt x="2918" y="5022"/>
                  </a:cubicBezTo>
                  <a:cubicBezTo>
                    <a:pt x="2945" y="5076"/>
                    <a:pt x="2945" y="5129"/>
                    <a:pt x="2998" y="5156"/>
                  </a:cubicBezTo>
                  <a:cubicBezTo>
                    <a:pt x="4952" y="6119"/>
                    <a:pt x="6157" y="8073"/>
                    <a:pt x="6157" y="10268"/>
                  </a:cubicBezTo>
                  <a:cubicBezTo>
                    <a:pt x="6157" y="12436"/>
                    <a:pt x="4952" y="14390"/>
                    <a:pt x="2998" y="15354"/>
                  </a:cubicBezTo>
                  <a:cubicBezTo>
                    <a:pt x="2945" y="15380"/>
                    <a:pt x="2918" y="15461"/>
                    <a:pt x="2918" y="15487"/>
                  </a:cubicBezTo>
                  <a:cubicBezTo>
                    <a:pt x="2998" y="17334"/>
                    <a:pt x="1848" y="19235"/>
                    <a:pt x="108" y="20278"/>
                  </a:cubicBezTo>
                  <a:cubicBezTo>
                    <a:pt x="54" y="20278"/>
                    <a:pt x="27" y="20305"/>
                    <a:pt x="27" y="20359"/>
                  </a:cubicBezTo>
                  <a:cubicBezTo>
                    <a:pt x="1" y="20412"/>
                    <a:pt x="27" y="20466"/>
                    <a:pt x="81" y="20493"/>
                  </a:cubicBezTo>
                  <a:cubicBezTo>
                    <a:pt x="1794" y="21510"/>
                    <a:pt x="2865" y="23303"/>
                    <a:pt x="2918" y="25310"/>
                  </a:cubicBezTo>
                  <a:cubicBezTo>
                    <a:pt x="2945" y="25364"/>
                    <a:pt x="2972" y="25391"/>
                    <a:pt x="2998" y="25417"/>
                  </a:cubicBezTo>
                  <a:cubicBezTo>
                    <a:pt x="4952" y="26381"/>
                    <a:pt x="6157" y="28362"/>
                    <a:pt x="6157" y="30530"/>
                  </a:cubicBezTo>
                  <a:cubicBezTo>
                    <a:pt x="6157" y="32698"/>
                    <a:pt x="4952" y="34652"/>
                    <a:pt x="2998" y="35642"/>
                  </a:cubicBezTo>
                  <a:cubicBezTo>
                    <a:pt x="2945" y="35642"/>
                    <a:pt x="2918" y="35695"/>
                    <a:pt x="2918" y="35749"/>
                  </a:cubicBezTo>
                  <a:cubicBezTo>
                    <a:pt x="3106" y="37837"/>
                    <a:pt x="1633" y="39630"/>
                    <a:pt x="108" y="40540"/>
                  </a:cubicBezTo>
                  <a:cubicBezTo>
                    <a:pt x="54" y="40540"/>
                    <a:pt x="27" y="40594"/>
                    <a:pt x="27" y="40620"/>
                  </a:cubicBezTo>
                  <a:cubicBezTo>
                    <a:pt x="1" y="40674"/>
                    <a:pt x="27" y="40727"/>
                    <a:pt x="81" y="40754"/>
                  </a:cubicBezTo>
                  <a:cubicBezTo>
                    <a:pt x="1821" y="41771"/>
                    <a:pt x="2918" y="43645"/>
                    <a:pt x="2918" y="45545"/>
                  </a:cubicBezTo>
                  <a:cubicBezTo>
                    <a:pt x="2918" y="45545"/>
                    <a:pt x="2918" y="45545"/>
                    <a:pt x="2918" y="45572"/>
                  </a:cubicBezTo>
                  <a:cubicBezTo>
                    <a:pt x="2918" y="45626"/>
                    <a:pt x="2945" y="45652"/>
                    <a:pt x="2998" y="45679"/>
                  </a:cubicBezTo>
                  <a:cubicBezTo>
                    <a:pt x="4952" y="46669"/>
                    <a:pt x="6157" y="48623"/>
                    <a:pt x="6157" y="50791"/>
                  </a:cubicBezTo>
                  <a:cubicBezTo>
                    <a:pt x="6157" y="52959"/>
                    <a:pt x="4952" y="54913"/>
                    <a:pt x="2998" y="55904"/>
                  </a:cubicBezTo>
                  <a:cubicBezTo>
                    <a:pt x="2945" y="55930"/>
                    <a:pt x="2918" y="55957"/>
                    <a:pt x="2918" y="56011"/>
                  </a:cubicBezTo>
                  <a:cubicBezTo>
                    <a:pt x="2891" y="57991"/>
                    <a:pt x="1821" y="59785"/>
                    <a:pt x="108" y="60802"/>
                  </a:cubicBezTo>
                  <a:cubicBezTo>
                    <a:pt x="54" y="60828"/>
                    <a:pt x="27" y="60855"/>
                    <a:pt x="27" y="60882"/>
                  </a:cubicBezTo>
                  <a:cubicBezTo>
                    <a:pt x="1" y="60935"/>
                    <a:pt x="27" y="60989"/>
                    <a:pt x="81" y="61016"/>
                  </a:cubicBezTo>
                  <a:cubicBezTo>
                    <a:pt x="1821" y="62033"/>
                    <a:pt x="2891" y="63826"/>
                    <a:pt x="2918" y="65834"/>
                  </a:cubicBezTo>
                  <a:cubicBezTo>
                    <a:pt x="2918" y="65887"/>
                    <a:pt x="2945" y="65914"/>
                    <a:pt x="2998" y="65941"/>
                  </a:cubicBezTo>
                  <a:cubicBezTo>
                    <a:pt x="4952" y="66931"/>
                    <a:pt x="6157" y="68885"/>
                    <a:pt x="6157" y="71053"/>
                  </a:cubicBezTo>
                  <a:cubicBezTo>
                    <a:pt x="6157" y="73221"/>
                    <a:pt x="4952" y="75175"/>
                    <a:pt x="2998" y="76165"/>
                  </a:cubicBezTo>
                  <a:cubicBezTo>
                    <a:pt x="2945" y="76192"/>
                    <a:pt x="2918" y="76219"/>
                    <a:pt x="2918" y="76272"/>
                  </a:cubicBezTo>
                  <a:cubicBezTo>
                    <a:pt x="2891" y="78280"/>
                    <a:pt x="1821" y="80073"/>
                    <a:pt x="81" y="81090"/>
                  </a:cubicBezTo>
                  <a:cubicBezTo>
                    <a:pt x="27" y="81117"/>
                    <a:pt x="1" y="81197"/>
                    <a:pt x="27" y="81251"/>
                  </a:cubicBezTo>
                  <a:cubicBezTo>
                    <a:pt x="67" y="81290"/>
                    <a:pt x="106" y="81315"/>
                    <a:pt x="156" y="81315"/>
                  </a:cubicBezTo>
                  <a:cubicBezTo>
                    <a:pt x="174" y="81315"/>
                    <a:pt x="193" y="81311"/>
                    <a:pt x="215" y="81304"/>
                  </a:cubicBezTo>
                  <a:cubicBezTo>
                    <a:pt x="2008" y="80260"/>
                    <a:pt x="3106" y="78413"/>
                    <a:pt x="3186" y="76352"/>
                  </a:cubicBezTo>
                  <a:cubicBezTo>
                    <a:pt x="5166" y="75309"/>
                    <a:pt x="6398" y="73301"/>
                    <a:pt x="6398" y="71053"/>
                  </a:cubicBezTo>
                  <a:cubicBezTo>
                    <a:pt x="6398" y="68805"/>
                    <a:pt x="5166" y="66797"/>
                    <a:pt x="3186" y="65753"/>
                  </a:cubicBezTo>
                  <a:cubicBezTo>
                    <a:pt x="3106" y="63773"/>
                    <a:pt x="2062" y="61979"/>
                    <a:pt x="375" y="60909"/>
                  </a:cubicBezTo>
                  <a:cubicBezTo>
                    <a:pt x="2062" y="59865"/>
                    <a:pt x="3106" y="58072"/>
                    <a:pt x="3186" y="56091"/>
                  </a:cubicBezTo>
                  <a:cubicBezTo>
                    <a:pt x="5166" y="55047"/>
                    <a:pt x="6398" y="53040"/>
                    <a:pt x="6398" y="50791"/>
                  </a:cubicBezTo>
                  <a:cubicBezTo>
                    <a:pt x="6398" y="48543"/>
                    <a:pt x="5166" y="46536"/>
                    <a:pt x="3186" y="45492"/>
                  </a:cubicBezTo>
                  <a:cubicBezTo>
                    <a:pt x="3159" y="43591"/>
                    <a:pt x="2088" y="41718"/>
                    <a:pt x="375" y="40647"/>
                  </a:cubicBezTo>
                  <a:cubicBezTo>
                    <a:pt x="1901" y="39710"/>
                    <a:pt x="3320" y="37890"/>
                    <a:pt x="3186" y="35829"/>
                  </a:cubicBezTo>
                  <a:cubicBezTo>
                    <a:pt x="5166" y="34785"/>
                    <a:pt x="6398" y="32751"/>
                    <a:pt x="6398" y="30530"/>
                  </a:cubicBezTo>
                  <a:cubicBezTo>
                    <a:pt x="6398" y="28281"/>
                    <a:pt x="5166" y="26247"/>
                    <a:pt x="3186" y="25230"/>
                  </a:cubicBezTo>
                  <a:cubicBezTo>
                    <a:pt x="3079" y="23223"/>
                    <a:pt x="2062" y="21429"/>
                    <a:pt x="375" y="20386"/>
                  </a:cubicBezTo>
                  <a:cubicBezTo>
                    <a:pt x="2088" y="19315"/>
                    <a:pt x="3186" y="17441"/>
                    <a:pt x="3186" y="15595"/>
                  </a:cubicBezTo>
                  <a:cubicBezTo>
                    <a:pt x="3186" y="15595"/>
                    <a:pt x="3186" y="15568"/>
                    <a:pt x="3186" y="15541"/>
                  </a:cubicBezTo>
                  <a:cubicBezTo>
                    <a:pt x="5166" y="14524"/>
                    <a:pt x="6398" y="12490"/>
                    <a:pt x="6398" y="10268"/>
                  </a:cubicBezTo>
                  <a:cubicBezTo>
                    <a:pt x="6398" y="8020"/>
                    <a:pt x="5166" y="5986"/>
                    <a:pt x="3186" y="4969"/>
                  </a:cubicBezTo>
                  <a:lnTo>
                    <a:pt x="3186" y="4942"/>
                  </a:lnTo>
                  <a:cubicBezTo>
                    <a:pt x="3186" y="3041"/>
                    <a:pt x="1981" y="1061"/>
                    <a:pt x="215" y="17"/>
                  </a:cubicBezTo>
                  <a:cubicBezTo>
                    <a:pt x="185" y="7"/>
                    <a:pt x="156" y="1"/>
                    <a:pt x="12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02" name="Google Shape;3402;p146"/>
            <p:cNvSpPr/>
            <p:nvPr/>
          </p:nvSpPr>
          <p:spPr>
            <a:xfrm>
              <a:off x="1914975" y="2593575"/>
              <a:ext cx="160625" cy="2032875"/>
            </a:xfrm>
            <a:custGeom>
              <a:rect b="b" l="l" r="r" t="t"/>
              <a:pathLst>
                <a:path extrusionOk="0" h="81315" w="6425">
                  <a:moveTo>
                    <a:pt x="151" y="1"/>
                  </a:moveTo>
                  <a:cubicBezTo>
                    <a:pt x="95" y="1"/>
                    <a:pt x="47" y="26"/>
                    <a:pt x="27" y="65"/>
                  </a:cubicBezTo>
                  <a:cubicBezTo>
                    <a:pt x="27" y="92"/>
                    <a:pt x="27" y="118"/>
                    <a:pt x="27" y="118"/>
                  </a:cubicBezTo>
                  <a:cubicBezTo>
                    <a:pt x="27" y="172"/>
                    <a:pt x="27" y="225"/>
                    <a:pt x="81" y="225"/>
                  </a:cubicBezTo>
                  <a:cubicBezTo>
                    <a:pt x="1821" y="1243"/>
                    <a:pt x="2972" y="3170"/>
                    <a:pt x="2945" y="5043"/>
                  </a:cubicBezTo>
                  <a:cubicBezTo>
                    <a:pt x="2945" y="5070"/>
                    <a:pt x="2972" y="5124"/>
                    <a:pt x="2998" y="5150"/>
                  </a:cubicBezTo>
                  <a:cubicBezTo>
                    <a:pt x="4952" y="6141"/>
                    <a:pt x="6157" y="8095"/>
                    <a:pt x="6157" y="10263"/>
                  </a:cubicBezTo>
                  <a:cubicBezTo>
                    <a:pt x="6157" y="12431"/>
                    <a:pt x="4952" y="14384"/>
                    <a:pt x="2998" y="15375"/>
                  </a:cubicBezTo>
                  <a:cubicBezTo>
                    <a:pt x="2945" y="15402"/>
                    <a:pt x="2945" y="15428"/>
                    <a:pt x="2945" y="15482"/>
                  </a:cubicBezTo>
                  <a:cubicBezTo>
                    <a:pt x="2998" y="17355"/>
                    <a:pt x="1848" y="19256"/>
                    <a:pt x="108" y="20273"/>
                  </a:cubicBezTo>
                  <a:cubicBezTo>
                    <a:pt x="54" y="20300"/>
                    <a:pt x="27" y="20326"/>
                    <a:pt x="27" y="20353"/>
                  </a:cubicBezTo>
                  <a:cubicBezTo>
                    <a:pt x="1" y="20407"/>
                    <a:pt x="27" y="20460"/>
                    <a:pt x="81" y="20514"/>
                  </a:cubicBezTo>
                  <a:cubicBezTo>
                    <a:pt x="1794" y="21504"/>
                    <a:pt x="2865" y="23297"/>
                    <a:pt x="2945" y="25305"/>
                  </a:cubicBezTo>
                  <a:cubicBezTo>
                    <a:pt x="2945" y="25358"/>
                    <a:pt x="2972" y="25385"/>
                    <a:pt x="2998" y="25412"/>
                  </a:cubicBezTo>
                  <a:cubicBezTo>
                    <a:pt x="4952" y="26402"/>
                    <a:pt x="6157" y="28356"/>
                    <a:pt x="6157" y="30524"/>
                  </a:cubicBezTo>
                  <a:cubicBezTo>
                    <a:pt x="6157" y="32692"/>
                    <a:pt x="4952" y="34646"/>
                    <a:pt x="2998" y="35636"/>
                  </a:cubicBezTo>
                  <a:cubicBezTo>
                    <a:pt x="2945" y="35663"/>
                    <a:pt x="2918" y="35717"/>
                    <a:pt x="2945" y="35770"/>
                  </a:cubicBezTo>
                  <a:cubicBezTo>
                    <a:pt x="3106" y="37831"/>
                    <a:pt x="1633" y="39651"/>
                    <a:pt x="108" y="40535"/>
                  </a:cubicBezTo>
                  <a:cubicBezTo>
                    <a:pt x="54" y="40561"/>
                    <a:pt x="27" y="40588"/>
                    <a:pt x="27" y="40615"/>
                  </a:cubicBezTo>
                  <a:cubicBezTo>
                    <a:pt x="1" y="40668"/>
                    <a:pt x="27" y="40749"/>
                    <a:pt x="81" y="40775"/>
                  </a:cubicBezTo>
                  <a:cubicBezTo>
                    <a:pt x="1821" y="41766"/>
                    <a:pt x="2945" y="43639"/>
                    <a:pt x="2945" y="45540"/>
                  </a:cubicBezTo>
                  <a:cubicBezTo>
                    <a:pt x="2945" y="45540"/>
                    <a:pt x="2945" y="45566"/>
                    <a:pt x="2945" y="45566"/>
                  </a:cubicBezTo>
                  <a:cubicBezTo>
                    <a:pt x="2945" y="45620"/>
                    <a:pt x="2972" y="45674"/>
                    <a:pt x="2998" y="45674"/>
                  </a:cubicBezTo>
                  <a:cubicBezTo>
                    <a:pt x="4952" y="46664"/>
                    <a:pt x="6157" y="48618"/>
                    <a:pt x="6157" y="50786"/>
                  </a:cubicBezTo>
                  <a:cubicBezTo>
                    <a:pt x="6157" y="52954"/>
                    <a:pt x="4952" y="54934"/>
                    <a:pt x="2998" y="55898"/>
                  </a:cubicBezTo>
                  <a:cubicBezTo>
                    <a:pt x="2972" y="55925"/>
                    <a:pt x="2945" y="55952"/>
                    <a:pt x="2945" y="56005"/>
                  </a:cubicBezTo>
                  <a:cubicBezTo>
                    <a:pt x="2891" y="58012"/>
                    <a:pt x="1821" y="59806"/>
                    <a:pt x="108" y="60796"/>
                  </a:cubicBezTo>
                  <a:cubicBezTo>
                    <a:pt x="54" y="60823"/>
                    <a:pt x="27" y="60850"/>
                    <a:pt x="27" y="60903"/>
                  </a:cubicBezTo>
                  <a:cubicBezTo>
                    <a:pt x="1" y="60957"/>
                    <a:pt x="27" y="61010"/>
                    <a:pt x="81" y="61037"/>
                  </a:cubicBezTo>
                  <a:cubicBezTo>
                    <a:pt x="1821" y="62054"/>
                    <a:pt x="2891" y="63847"/>
                    <a:pt x="2945" y="65828"/>
                  </a:cubicBezTo>
                  <a:cubicBezTo>
                    <a:pt x="2945" y="65882"/>
                    <a:pt x="2972" y="65935"/>
                    <a:pt x="2998" y="65962"/>
                  </a:cubicBezTo>
                  <a:cubicBezTo>
                    <a:pt x="4952" y="66925"/>
                    <a:pt x="6157" y="68879"/>
                    <a:pt x="6157" y="71047"/>
                  </a:cubicBezTo>
                  <a:cubicBezTo>
                    <a:pt x="6157" y="73242"/>
                    <a:pt x="4952" y="75196"/>
                    <a:pt x="2998" y="76160"/>
                  </a:cubicBezTo>
                  <a:cubicBezTo>
                    <a:pt x="2972" y="76186"/>
                    <a:pt x="2945" y="76240"/>
                    <a:pt x="2945" y="76267"/>
                  </a:cubicBezTo>
                  <a:cubicBezTo>
                    <a:pt x="2891" y="78274"/>
                    <a:pt x="1821" y="80067"/>
                    <a:pt x="81" y="81084"/>
                  </a:cubicBezTo>
                  <a:cubicBezTo>
                    <a:pt x="27" y="81111"/>
                    <a:pt x="1" y="81191"/>
                    <a:pt x="27" y="81245"/>
                  </a:cubicBezTo>
                  <a:cubicBezTo>
                    <a:pt x="61" y="81296"/>
                    <a:pt x="106" y="81315"/>
                    <a:pt x="148" y="81315"/>
                  </a:cubicBezTo>
                  <a:cubicBezTo>
                    <a:pt x="172" y="81315"/>
                    <a:pt x="195" y="81308"/>
                    <a:pt x="215" y="81299"/>
                  </a:cubicBezTo>
                  <a:cubicBezTo>
                    <a:pt x="2008" y="80255"/>
                    <a:pt x="3106" y="78408"/>
                    <a:pt x="3186" y="76347"/>
                  </a:cubicBezTo>
                  <a:cubicBezTo>
                    <a:pt x="5166" y="75330"/>
                    <a:pt x="6424" y="73296"/>
                    <a:pt x="6424" y="71047"/>
                  </a:cubicBezTo>
                  <a:cubicBezTo>
                    <a:pt x="6424" y="68826"/>
                    <a:pt x="5166" y="66792"/>
                    <a:pt x="3186" y="65748"/>
                  </a:cubicBezTo>
                  <a:cubicBezTo>
                    <a:pt x="3106" y="63767"/>
                    <a:pt x="2062" y="61974"/>
                    <a:pt x="375" y="60930"/>
                  </a:cubicBezTo>
                  <a:cubicBezTo>
                    <a:pt x="2062" y="59859"/>
                    <a:pt x="3106" y="58093"/>
                    <a:pt x="3186" y="56085"/>
                  </a:cubicBezTo>
                  <a:cubicBezTo>
                    <a:pt x="5166" y="55068"/>
                    <a:pt x="6424" y="53034"/>
                    <a:pt x="6424" y="50786"/>
                  </a:cubicBezTo>
                  <a:cubicBezTo>
                    <a:pt x="6424" y="48537"/>
                    <a:pt x="5166" y="46530"/>
                    <a:pt x="3186" y="45486"/>
                  </a:cubicBezTo>
                  <a:cubicBezTo>
                    <a:pt x="3159" y="43586"/>
                    <a:pt x="2088" y="41739"/>
                    <a:pt x="375" y="40668"/>
                  </a:cubicBezTo>
                  <a:cubicBezTo>
                    <a:pt x="1901" y="39705"/>
                    <a:pt x="3320" y="37885"/>
                    <a:pt x="3186" y="35824"/>
                  </a:cubicBezTo>
                  <a:cubicBezTo>
                    <a:pt x="5193" y="34780"/>
                    <a:pt x="6424" y="32772"/>
                    <a:pt x="6424" y="30524"/>
                  </a:cubicBezTo>
                  <a:cubicBezTo>
                    <a:pt x="6424" y="28276"/>
                    <a:pt x="5166" y="26268"/>
                    <a:pt x="3186" y="25225"/>
                  </a:cubicBezTo>
                  <a:cubicBezTo>
                    <a:pt x="3106" y="23244"/>
                    <a:pt x="2062" y="21451"/>
                    <a:pt x="375" y="20407"/>
                  </a:cubicBezTo>
                  <a:cubicBezTo>
                    <a:pt x="2088" y="19336"/>
                    <a:pt x="3186" y="17436"/>
                    <a:pt x="3186" y="15616"/>
                  </a:cubicBezTo>
                  <a:cubicBezTo>
                    <a:pt x="3186" y="15589"/>
                    <a:pt x="3186" y="15562"/>
                    <a:pt x="3186" y="15562"/>
                  </a:cubicBezTo>
                  <a:cubicBezTo>
                    <a:pt x="5166" y="14518"/>
                    <a:pt x="6424" y="12511"/>
                    <a:pt x="6424" y="10263"/>
                  </a:cubicBezTo>
                  <a:cubicBezTo>
                    <a:pt x="6424" y="8014"/>
                    <a:pt x="5166" y="6007"/>
                    <a:pt x="3186" y="4963"/>
                  </a:cubicBezTo>
                  <a:cubicBezTo>
                    <a:pt x="3186" y="3036"/>
                    <a:pt x="2008" y="1055"/>
                    <a:pt x="215" y="11"/>
                  </a:cubicBezTo>
                  <a:cubicBezTo>
                    <a:pt x="193" y="4"/>
                    <a:pt x="172" y="1"/>
                    <a:pt x="15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03" name="Google Shape;3403;p146"/>
            <p:cNvSpPr/>
            <p:nvPr/>
          </p:nvSpPr>
          <p:spPr>
            <a:xfrm>
              <a:off x="1761075" y="2845375"/>
              <a:ext cx="160625" cy="2032675"/>
            </a:xfrm>
            <a:custGeom>
              <a:rect b="b" l="l" r="r" t="t"/>
              <a:pathLst>
                <a:path extrusionOk="0" h="81307" w="6425">
                  <a:moveTo>
                    <a:pt x="146" y="1"/>
                  </a:moveTo>
                  <a:cubicBezTo>
                    <a:pt x="108" y="1"/>
                    <a:pt x="71" y="24"/>
                    <a:pt x="54" y="57"/>
                  </a:cubicBezTo>
                  <a:cubicBezTo>
                    <a:pt x="27" y="84"/>
                    <a:pt x="27" y="110"/>
                    <a:pt x="27" y="137"/>
                  </a:cubicBezTo>
                  <a:cubicBezTo>
                    <a:pt x="27" y="164"/>
                    <a:pt x="54" y="217"/>
                    <a:pt x="81" y="244"/>
                  </a:cubicBezTo>
                  <a:cubicBezTo>
                    <a:pt x="1821" y="1234"/>
                    <a:pt x="2972" y="3162"/>
                    <a:pt x="2945" y="5035"/>
                  </a:cubicBezTo>
                  <a:cubicBezTo>
                    <a:pt x="2945" y="5089"/>
                    <a:pt x="2972" y="5142"/>
                    <a:pt x="2998" y="5142"/>
                  </a:cubicBezTo>
                  <a:cubicBezTo>
                    <a:pt x="4952" y="6133"/>
                    <a:pt x="6183" y="8086"/>
                    <a:pt x="6183" y="10254"/>
                  </a:cubicBezTo>
                  <a:cubicBezTo>
                    <a:pt x="6183" y="12422"/>
                    <a:pt x="4952" y="14376"/>
                    <a:pt x="2998" y="15367"/>
                  </a:cubicBezTo>
                  <a:cubicBezTo>
                    <a:pt x="2972" y="15393"/>
                    <a:pt x="2945" y="15447"/>
                    <a:pt x="2945" y="15474"/>
                  </a:cubicBezTo>
                  <a:cubicBezTo>
                    <a:pt x="2998" y="17321"/>
                    <a:pt x="1847" y="19248"/>
                    <a:pt x="108" y="20265"/>
                  </a:cubicBezTo>
                  <a:cubicBezTo>
                    <a:pt x="81" y="20292"/>
                    <a:pt x="27" y="20318"/>
                    <a:pt x="27" y="20345"/>
                  </a:cubicBezTo>
                  <a:cubicBezTo>
                    <a:pt x="27" y="20425"/>
                    <a:pt x="27" y="20479"/>
                    <a:pt x="81" y="20506"/>
                  </a:cubicBezTo>
                  <a:cubicBezTo>
                    <a:pt x="1821" y="21496"/>
                    <a:pt x="2891" y="23289"/>
                    <a:pt x="2945" y="25297"/>
                  </a:cubicBezTo>
                  <a:cubicBezTo>
                    <a:pt x="2945" y="25350"/>
                    <a:pt x="2972" y="25404"/>
                    <a:pt x="2998" y="25404"/>
                  </a:cubicBezTo>
                  <a:cubicBezTo>
                    <a:pt x="4952" y="26394"/>
                    <a:pt x="6183" y="28348"/>
                    <a:pt x="6183" y="30516"/>
                  </a:cubicBezTo>
                  <a:cubicBezTo>
                    <a:pt x="6183" y="32684"/>
                    <a:pt x="4952" y="34665"/>
                    <a:pt x="2998" y="35628"/>
                  </a:cubicBezTo>
                  <a:cubicBezTo>
                    <a:pt x="2972" y="35655"/>
                    <a:pt x="2945" y="35709"/>
                    <a:pt x="2945" y="35762"/>
                  </a:cubicBezTo>
                  <a:cubicBezTo>
                    <a:pt x="3105" y="37823"/>
                    <a:pt x="1633" y="39643"/>
                    <a:pt x="108" y="40526"/>
                  </a:cubicBezTo>
                  <a:cubicBezTo>
                    <a:pt x="81" y="40553"/>
                    <a:pt x="27" y="40580"/>
                    <a:pt x="27" y="40633"/>
                  </a:cubicBezTo>
                  <a:cubicBezTo>
                    <a:pt x="27" y="40687"/>
                    <a:pt x="27" y="40741"/>
                    <a:pt x="81" y="40767"/>
                  </a:cubicBezTo>
                  <a:cubicBezTo>
                    <a:pt x="1821" y="41784"/>
                    <a:pt x="2945" y="43631"/>
                    <a:pt x="2945" y="45532"/>
                  </a:cubicBezTo>
                  <a:lnTo>
                    <a:pt x="2945" y="45558"/>
                  </a:lnTo>
                  <a:cubicBezTo>
                    <a:pt x="2945" y="45612"/>
                    <a:pt x="2972" y="45665"/>
                    <a:pt x="2998" y="45692"/>
                  </a:cubicBezTo>
                  <a:cubicBezTo>
                    <a:pt x="4952" y="46656"/>
                    <a:pt x="6183" y="48610"/>
                    <a:pt x="6183" y="50778"/>
                  </a:cubicBezTo>
                  <a:cubicBezTo>
                    <a:pt x="6183" y="52972"/>
                    <a:pt x="4952" y="54926"/>
                    <a:pt x="2998" y="55890"/>
                  </a:cubicBezTo>
                  <a:cubicBezTo>
                    <a:pt x="2972" y="55917"/>
                    <a:pt x="2945" y="55970"/>
                    <a:pt x="2945" y="55997"/>
                  </a:cubicBezTo>
                  <a:cubicBezTo>
                    <a:pt x="2891" y="58004"/>
                    <a:pt x="1847" y="59798"/>
                    <a:pt x="108" y="60815"/>
                  </a:cubicBezTo>
                  <a:cubicBezTo>
                    <a:pt x="81" y="60815"/>
                    <a:pt x="27" y="60841"/>
                    <a:pt x="27" y="60895"/>
                  </a:cubicBezTo>
                  <a:cubicBezTo>
                    <a:pt x="27" y="60949"/>
                    <a:pt x="27" y="61002"/>
                    <a:pt x="81" y="61029"/>
                  </a:cubicBezTo>
                  <a:cubicBezTo>
                    <a:pt x="1821" y="62046"/>
                    <a:pt x="2891" y="63839"/>
                    <a:pt x="2945" y="65847"/>
                  </a:cubicBezTo>
                  <a:cubicBezTo>
                    <a:pt x="2945" y="65873"/>
                    <a:pt x="2972" y="65927"/>
                    <a:pt x="2998" y="65954"/>
                  </a:cubicBezTo>
                  <a:cubicBezTo>
                    <a:pt x="4952" y="66917"/>
                    <a:pt x="6183" y="68871"/>
                    <a:pt x="6183" y="71066"/>
                  </a:cubicBezTo>
                  <a:cubicBezTo>
                    <a:pt x="6183" y="73234"/>
                    <a:pt x="4952" y="75188"/>
                    <a:pt x="2998" y="76151"/>
                  </a:cubicBezTo>
                  <a:cubicBezTo>
                    <a:pt x="2972" y="76178"/>
                    <a:pt x="2945" y="76232"/>
                    <a:pt x="2945" y="76285"/>
                  </a:cubicBezTo>
                  <a:cubicBezTo>
                    <a:pt x="2891" y="78266"/>
                    <a:pt x="1821" y="80059"/>
                    <a:pt x="81" y="81076"/>
                  </a:cubicBezTo>
                  <a:cubicBezTo>
                    <a:pt x="27" y="81103"/>
                    <a:pt x="1" y="81183"/>
                    <a:pt x="54" y="81237"/>
                  </a:cubicBezTo>
                  <a:cubicBezTo>
                    <a:pt x="71" y="81288"/>
                    <a:pt x="110" y="81306"/>
                    <a:pt x="149" y="81306"/>
                  </a:cubicBezTo>
                  <a:cubicBezTo>
                    <a:pt x="172" y="81306"/>
                    <a:pt x="195" y="81300"/>
                    <a:pt x="215" y="81290"/>
                  </a:cubicBezTo>
                  <a:cubicBezTo>
                    <a:pt x="2008" y="80247"/>
                    <a:pt x="3105" y="78400"/>
                    <a:pt x="3186" y="76366"/>
                  </a:cubicBezTo>
                  <a:cubicBezTo>
                    <a:pt x="5193" y="75322"/>
                    <a:pt x="6424" y="73288"/>
                    <a:pt x="6424" y="71066"/>
                  </a:cubicBezTo>
                  <a:cubicBezTo>
                    <a:pt x="6424" y="68818"/>
                    <a:pt x="5193" y="66783"/>
                    <a:pt x="3186" y="65766"/>
                  </a:cubicBezTo>
                  <a:cubicBezTo>
                    <a:pt x="3132" y="63759"/>
                    <a:pt x="2088" y="61992"/>
                    <a:pt x="402" y="60922"/>
                  </a:cubicBezTo>
                  <a:cubicBezTo>
                    <a:pt x="2088" y="59878"/>
                    <a:pt x="3132" y="58085"/>
                    <a:pt x="3186" y="56077"/>
                  </a:cubicBezTo>
                  <a:cubicBezTo>
                    <a:pt x="5193" y="55060"/>
                    <a:pt x="6424" y="53026"/>
                    <a:pt x="6424" y="50778"/>
                  </a:cubicBezTo>
                  <a:cubicBezTo>
                    <a:pt x="6424" y="48556"/>
                    <a:pt x="5193" y="46522"/>
                    <a:pt x="3186" y="45505"/>
                  </a:cubicBezTo>
                  <a:cubicBezTo>
                    <a:pt x="3186" y="43604"/>
                    <a:pt x="2088" y="41731"/>
                    <a:pt x="402" y="40660"/>
                  </a:cubicBezTo>
                  <a:cubicBezTo>
                    <a:pt x="1901" y="39697"/>
                    <a:pt x="3320" y="37877"/>
                    <a:pt x="3186" y="35816"/>
                  </a:cubicBezTo>
                  <a:cubicBezTo>
                    <a:pt x="5193" y="34799"/>
                    <a:pt x="6424" y="32764"/>
                    <a:pt x="6424" y="30516"/>
                  </a:cubicBezTo>
                  <a:cubicBezTo>
                    <a:pt x="6424" y="28268"/>
                    <a:pt x="5193" y="26260"/>
                    <a:pt x="3186" y="25216"/>
                  </a:cubicBezTo>
                  <a:cubicBezTo>
                    <a:pt x="3105" y="23236"/>
                    <a:pt x="2062" y="21442"/>
                    <a:pt x="402" y="20399"/>
                  </a:cubicBezTo>
                  <a:cubicBezTo>
                    <a:pt x="2115" y="19328"/>
                    <a:pt x="3212" y="17401"/>
                    <a:pt x="3186" y="15554"/>
                  </a:cubicBezTo>
                  <a:cubicBezTo>
                    <a:pt x="5193" y="14510"/>
                    <a:pt x="6424" y="12503"/>
                    <a:pt x="6424" y="10254"/>
                  </a:cubicBezTo>
                  <a:cubicBezTo>
                    <a:pt x="6424" y="8006"/>
                    <a:pt x="5193" y="5999"/>
                    <a:pt x="3186" y="4955"/>
                  </a:cubicBezTo>
                  <a:cubicBezTo>
                    <a:pt x="3186" y="3028"/>
                    <a:pt x="2008" y="1047"/>
                    <a:pt x="215" y="30"/>
                  </a:cubicBezTo>
                  <a:cubicBezTo>
                    <a:pt x="194" y="10"/>
                    <a:pt x="170" y="1"/>
                    <a:pt x="14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04" name="Google Shape;3404;p146"/>
            <p:cNvSpPr/>
            <p:nvPr/>
          </p:nvSpPr>
          <p:spPr>
            <a:xfrm>
              <a:off x="1607850" y="2593575"/>
              <a:ext cx="159950" cy="2032875"/>
            </a:xfrm>
            <a:custGeom>
              <a:rect b="b" l="l" r="r" t="t"/>
              <a:pathLst>
                <a:path extrusionOk="0" h="81315" w="6398">
                  <a:moveTo>
                    <a:pt x="140" y="1"/>
                  </a:moveTo>
                  <a:cubicBezTo>
                    <a:pt x="95" y="1"/>
                    <a:pt x="47" y="26"/>
                    <a:pt x="27" y="65"/>
                  </a:cubicBezTo>
                  <a:cubicBezTo>
                    <a:pt x="0" y="92"/>
                    <a:pt x="0" y="118"/>
                    <a:pt x="0" y="118"/>
                  </a:cubicBezTo>
                  <a:cubicBezTo>
                    <a:pt x="0" y="172"/>
                    <a:pt x="27" y="225"/>
                    <a:pt x="81" y="225"/>
                  </a:cubicBezTo>
                  <a:cubicBezTo>
                    <a:pt x="1820" y="1243"/>
                    <a:pt x="2944" y="3170"/>
                    <a:pt x="2918" y="5043"/>
                  </a:cubicBezTo>
                  <a:cubicBezTo>
                    <a:pt x="2918" y="5070"/>
                    <a:pt x="2944" y="5124"/>
                    <a:pt x="2998" y="5150"/>
                  </a:cubicBezTo>
                  <a:cubicBezTo>
                    <a:pt x="4952" y="6141"/>
                    <a:pt x="6156" y="8095"/>
                    <a:pt x="6156" y="10263"/>
                  </a:cubicBezTo>
                  <a:cubicBezTo>
                    <a:pt x="6156" y="12431"/>
                    <a:pt x="4952" y="14384"/>
                    <a:pt x="2998" y="15375"/>
                  </a:cubicBezTo>
                  <a:cubicBezTo>
                    <a:pt x="2944" y="15402"/>
                    <a:pt x="2918" y="15428"/>
                    <a:pt x="2918" y="15482"/>
                  </a:cubicBezTo>
                  <a:cubicBezTo>
                    <a:pt x="2971" y="17329"/>
                    <a:pt x="1847" y="19256"/>
                    <a:pt x="81" y="20273"/>
                  </a:cubicBezTo>
                  <a:cubicBezTo>
                    <a:pt x="54" y="20300"/>
                    <a:pt x="27" y="20326"/>
                    <a:pt x="0" y="20353"/>
                  </a:cubicBezTo>
                  <a:cubicBezTo>
                    <a:pt x="0" y="20407"/>
                    <a:pt x="27" y="20460"/>
                    <a:pt x="81" y="20514"/>
                  </a:cubicBezTo>
                  <a:cubicBezTo>
                    <a:pt x="1794" y="21504"/>
                    <a:pt x="2864" y="23297"/>
                    <a:pt x="2918" y="25305"/>
                  </a:cubicBezTo>
                  <a:cubicBezTo>
                    <a:pt x="2918" y="25358"/>
                    <a:pt x="2944" y="25385"/>
                    <a:pt x="2998" y="25412"/>
                  </a:cubicBezTo>
                  <a:cubicBezTo>
                    <a:pt x="4952" y="26402"/>
                    <a:pt x="6156" y="28356"/>
                    <a:pt x="6156" y="30524"/>
                  </a:cubicBezTo>
                  <a:cubicBezTo>
                    <a:pt x="6156" y="32692"/>
                    <a:pt x="4952" y="34646"/>
                    <a:pt x="2998" y="35636"/>
                  </a:cubicBezTo>
                  <a:cubicBezTo>
                    <a:pt x="2944" y="35663"/>
                    <a:pt x="2918" y="35717"/>
                    <a:pt x="2918" y="35770"/>
                  </a:cubicBezTo>
                  <a:cubicBezTo>
                    <a:pt x="3078" y="37831"/>
                    <a:pt x="1633" y="39651"/>
                    <a:pt x="81" y="40535"/>
                  </a:cubicBezTo>
                  <a:cubicBezTo>
                    <a:pt x="54" y="40561"/>
                    <a:pt x="27" y="40588"/>
                    <a:pt x="0" y="40615"/>
                  </a:cubicBezTo>
                  <a:cubicBezTo>
                    <a:pt x="0" y="40668"/>
                    <a:pt x="27" y="40749"/>
                    <a:pt x="81" y="40775"/>
                  </a:cubicBezTo>
                  <a:cubicBezTo>
                    <a:pt x="1820" y="41766"/>
                    <a:pt x="2918" y="43639"/>
                    <a:pt x="2918" y="45540"/>
                  </a:cubicBezTo>
                  <a:cubicBezTo>
                    <a:pt x="2918" y="45540"/>
                    <a:pt x="2918" y="45566"/>
                    <a:pt x="2918" y="45566"/>
                  </a:cubicBezTo>
                  <a:cubicBezTo>
                    <a:pt x="2918" y="45620"/>
                    <a:pt x="2944" y="45674"/>
                    <a:pt x="2998" y="45674"/>
                  </a:cubicBezTo>
                  <a:cubicBezTo>
                    <a:pt x="4952" y="46664"/>
                    <a:pt x="6156" y="48618"/>
                    <a:pt x="6156" y="50786"/>
                  </a:cubicBezTo>
                  <a:cubicBezTo>
                    <a:pt x="6156" y="52954"/>
                    <a:pt x="4952" y="54934"/>
                    <a:pt x="2998" y="55898"/>
                  </a:cubicBezTo>
                  <a:cubicBezTo>
                    <a:pt x="2944" y="55925"/>
                    <a:pt x="2918" y="55952"/>
                    <a:pt x="2918" y="56005"/>
                  </a:cubicBezTo>
                  <a:cubicBezTo>
                    <a:pt x="2864" y="58012"/>
                    <a:pt x="1820" y="59806"/>
                    <a:pt x="81" y="60796"/>
                  </a:cubicBezTo>
                  <a:cubicBezTo>
                    <a:pt x="54" y="60823"/>
                    <a:pt x="27" y="60850"/>
                    <a:pt x="0" y="60903"/>
                  </a:cubicBezTo>
                  <a:cubicBezTo>
                    <a:pt x="0" y="60957"/>
                    <a:pt x="27" y="61010"/>
                    <a:pt x="81" y="61037"/>
                  </a:cubicBezTo>
                  <a:cubicBezTo>
                    <a:pt x="1820" y="62054"/>
                    <a:pt x="2864" y="63847"/>
                    <a:pt x="2918" y="65828"/>
                  </a:cubicBezTo>
                  <a:cubicBezTo>
                    <a:pt x="2918" y="65882"/>
                    <a:pt x="2944" y="65935"/>
                    <a:pt x="2998" y="65962"/>
                  </a:cubicBezTo>
                  <a:cubicBezTo>
                    <a:pt x="4952" y="66925"/>
                    <a:pt x="6156" y="68879"/>
                    <a:pt x="6156" y="71047"/>
                  </a:cubicBezTo>
                  <a:cubicBezTo>
                    <a:pt x="6156" y="73242"/>
                    <a:pt x="4952" y="75196"/>
                    <a:pt x="2998" y="76160"/>
                  </a:cubicBezTo>
                  <a:cubicBezTo>
                    <a:pt x="2944" y="76186"/>
                    <a:pt x="2918" y="76240"/>
                    <a:pt x="2918" y="76267"/>
                  </a:cubicBezTo>
                  <a:cubicBezTo>
                    <a:pt x="2864" y="78274"/>
                    <a:pt x="1820" y="80067"/>
                    <a:pt x="81" y="81084"/>
                  </a:cubicBezTo>
                  <a:cubicBezTo>
                    <a:pt x="27" y="81111"/>
                    <a:pt x="0" y="81191"/>
                    <a:pt x="27" y="81245"/>
                  </a:cubicBezTo>
                  <a:cubicBezTo>
                    <a:pt x="44" y="81296"/>
                    <a:pt x="82" y="81315"/>
                    <a:pt x="122" y="81315"/>
                  </a:cubicBezTo>
                  <a:cubicBezTo>
                    <a:pt x="145" y="81315"/>
                    <a:pt x="168" y="81308"/>
                    <a:pt x="188" y="81299"/>
                  </a:cubicBezTo>
                  <a:cubicBezTo>
                    <a:pt x="1981" y="80255"/>
                    <a:pt x="3105" y="78408"/>
                    <a:pt x="3185" y="76347"/>
                  </a:cubicBezTo>
                  <a:cubicBezTo>
                    <a:pt x="5166" y="75330"/>
                    <a:pt x="6397" y="73296"/>
                    <a:pt x="6397" y="71047"/>
                  </a:cubicBezTo>
                  <a:cubicBezTo>
                    <a:pt x="6397" y="68826"/>
                    <a:pt x="5166" y="66792"/>
                    <a:pt x="3185" y="65748"/>
                  </a:cubicBezTo>
                  <a:cubicBezTo>
                    <a:pt x="3105" y="63767"/>
                    <a:pt x="2061" y="61974"/>
                    <a:pt x="375" y="60930"/>
                  </a:cubicBezTo>
                  <a:cubicBezTo>
                    <a:pt x="2061" y="59859"/>
                    <a:pt x="3105" y="58093"/>
                    <a:pt x="3185" y="56085"/>
                  </a:cubicBezTo>
                  <a:cubicBezTo>
                    <a:pt x="5166" y="55068"/>
                    <a:pt x="6397" y="53034"/>
                    <a:pt x="6397" y="50786"/>
                  </a:cubicBezTo>
                  <a:cubicBezTo>
                    <a:pt x="6397" y="48537"/>
                    <a:pt x="5166" y="46530"/>
                    <a:pt x="3185" y="45486"/>
                  </a:cubicBezTo>
                  <a:cubicBezTo>
                    <a:pt x="3159" y="43586"/>
                    <a:pt x="2061" y="41739"/>
                    <a:pt x="375" y="40668"/>
                  </a:cubicBezTo>
                  <a:cubicBezTo>
                    <a:pt x="1901" y="39705"/>
                    <a:pt x="3292" y="37885"/>
                    <a:pt x="3185" y="35824"/>
                  </a:cubicBezTo>
                  <a:cubicBezTo>
                    <a:pt x="5166" y="34780"/>
                    <a:pt x="6397" y="32772"/>
                    <a:pt x="6397" y="30524"/>
                  </a:cubicBezTo>
                  <a:cubicBezTo>
                    <a:pt x="6397" y="28276"/>
                    <a:pt x="5166" y="26268"/>
                    <a:pt x="3185" y="25225"/>
                  </a:cubicBezTo>
                  <a:cubicBezTo>
                    <a:pt x="3078" y="23244"/>
                    <a:pt x="2061" y="21451"/>
                    <a:pt x="375" y="20407"/>
                  </a:cubicBezTo>
                  <a:cubicBezTo>
                    <a:pt x="2061" y="19336"/>
                    <a:pt x="3185" y="17436"/>
                    <a:pt x="3185" y="15616"/>
                  </a:cubicBezTo>
                  <a:cubicBezTo>
                    <a:pt x="3185" y="15589"/>
                    <a:pt x="3185" y="15562"/>
                    <a:pt x="3185" y="15562"/>
                  </a:cubicBezTo>
                  <a:cubicBezTo>
                    <a:pt x="5166" y="14518"/>
                    <a:pt x="6397" y="12511"/>
                    <a:pt x="6397" y="10263"/>
                  </a:cubicBezTo>
                  <a:cubicBezTo>
                    <a:pt x="6397" y="8014"/>
                    <a:pt x="5166" y="6007"/>
                    <a:pt x="3185" y="4963"/>
                  </a:cubicBezTo>
                  <a:cubicBezTo>
                    <a:pt x="3185" y="3036"/>
                    <a:pt x="1981" y="1055"/>
                    <a:pt x="188" y="11"/>
                  </a:cubicBezTo>
                  <a:cubicBezTo>
                    <a:pt x="173" y="4"/>
                    <a:pt x="157" y="1"/>
                    <a:pt x="14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05" name="Google Shape;3405;p146"/>
            <p:cNvSpPr/>
            <p:nvPr/>
          </p:nvSpPr>
          <p:spPr>
            <a:xfrm>
              <a:off x="1453950" y="2845375"/>
              <a:ext cx="160600" cy="2032675"/>
            </a:xfrm>
            <a:custGeom>
              <a:rect b="b" l="l" r="r" t="t"/>
              <a:pathLst>
                <a:path extrusionOk="0" h="81307" w="6424">
                  <a:moveTo>
                    <a:pt x="133" y="1"/>
                  </a:moveTo>
                  <a:cubicBezTo>
                    <a:pt x="93" y="1"/>
                    <a:pt x="60" y="24"/>
                    <a:pt x="27" y="57"/>
                  </a:cubicBezTo>
                  <a:cubicBezTo>
                    <a:pt x="27" y="84"/>
                    <a:pt x="27" y="110"/>
                    <a:pt x="27" y="137"/>
                  </a:cubicBezTo>
                  <a:cubicBezTo>
                    <a:pt x="27" y="164"/>
                    <a:pt x="27" y="217"/>
                    <a:pt x="80" y="244"/>
                  </a:cubicBezTo>
                  <a:cubicBezTo>
                    <a:pt x="1820" y="1234"/>
                    <a:pt x="2971" y="3188"/>
                    <a:pt x="2944" y="5035"/>
                  </a:cubicBezTo>
                  <a:cubicBezTo>
                    <a:pt x="2944" y="5089"/>
                    <a:pt x="2971" y="5142"/>
                    <a:pt x="2998" y="5142"/>
                  </a:cubicBezTo>
                  <a:cubicBezTo>
                    <a:pt x="4952" y="6133"/>
                    <a:pt x="6156" y="8086"/>
                    <a:pt x="6156" y="10254"/>
                  </a:cubicBezTo>
                  <a:cubicBezTo>
                    <a:pt x="6156" y="12422"/>
                    <a:pt x="4952" y="14376"/>
                    <a:pt x="2998" y="15367"/>
                  </a:cubicBezTo>
                  <a:cubicBezTo>
                    <a:pt x="2971" y="15393"/>
                    <a:pt x="2944" y="15420"/>
                    <a:pt x="2944" y="15474"/>
                  </a:cubicBezTo>
                  <a:cubicBezTo>
                    <a:pt x="2998" y="17347"/>
                    <a:pt x="1847" y="19248"/>
                    <a:pt x="107" y="20265"/>
                  </a:cubicBezTo>
                  <a:cubicBezTo>
                    <a:pt x="54" y="20292"/>
                    <a:pt x="27" y="20318"/>
                    <a:pt x="27" y="20345"/>
                  </a:cubicBezTo>
                  <a:cubicBezTo>
                    <a:pt x="0" y="20425"/>
                    <a:pt x="27" y="20479"/>
                    <a:pt x="80" y="20506"/>
                  </a:cubicBezTo>
                  <a:cubicBezTo>
                    <a:pt x="1793" y="21496"/>
                    <a:pt x="2864" y="23289"/>
                    <a:pt x="2944" y="25297"/>
                  </a:cubicBezTo>
                  <a:cubicBezTo>
                    <a:pt x="2944" y="25350"/>
                    <a:pt x="2971" y="25404"/>
                    <a:pt x="2998" y="25404"/>
                  </a:cubicBezTo>
                  <a:cubicBezTo>
                    <a:pt x="4952" y="26394"/>
                    <a:pt x="6156" y="28348"/>
                    <a:pt x="6156" y="30516"/>
                  </a:cubicBezTo>
                  <a:cubicBezTo>
                    <a:pt x="6156" y="32684"/>
                    <a:pt x="4952" y="34665"/>
                    <a:pt x="2998" y="35628"/>
                  </a:cubicBezTo>
                  <a:cubicBezTo>
                    <a:pt x="2944" y="35655"/>
                    <a:pt x="2918" y="35709"/>
                    <a:pt x="2944" y="35762"/>
                  </a:cubicBezTo>
                  <a:cubicBezTo>
                    <a:pt x="3105" y="37823"/>
                    <a:pt x="1633" y="39643"/>
                    <a:pt x="107" y="40526"/>
                  </a:cubicBezTo>
                  <a:cubicBezTo>
                    <a:pt x="54" y="40553"/>
                    <a:pt x="27" y="40580"/>
                    <a:pt x="27" y="40633"/>
                  </a:cubicBezTo>
                  <a:cubicBezTo>
                    <a:pt x="0" y="40687"/>
                    <a:pt x="27" y="40741"/>
                    <a:pt x="80" y="40767"/>
                  </a:cubicBezTo>
                  <a:cubicBezTo>
                    <a:pt x="1820" y="41784"/>
                    <a:pt x="2944" y="43631"/>
                    <a:pt x="2944" y="45532"/>
                  </a:cubicBezTo>
                  <a:cubicBezTo>
                    <a:pt x="2944" y="45558"/>
                    <a:pt x="2944" y="45558"/>
                    <a:pt x="2944" y="45558"/>
                  </a:cubicBezTo>
                  <a:cubicBezTo>
                    <a:pt x="2918" y="45612"/>
                    <a:pt x="2971" y="45665"/>
                    <a:pt x="2998" y="45692"/>
                  </a:cubicBezTo>
                  <a:cubicBezTo>
                    <a:pt x="4952" y="46656"/>
                    <a:pt x="6156" y="48610"/>
                    <a:pt x="6156" y="50778"/>
                  </a:cubicBezTo>
                  <a:cubicBezTo>
                    <a:pt x="6156" y="52972"/>
                    <a:pt x="4952" y="54926"/>
                    <a:pt x="2998" y="55890"/>
                  </a:cubicBezTo>
                  <a:cubicBezTo>
                    <a:pt x="2971" y="55917"/>
                    <a:pt x="2944" y="55970"/>
                    <a:pt x="2944" y="55997"/>
                  </a:cubicBezTo>
                  <a:cubicBezTo>
                    <a:pt x="2891" y="58004"/>
                    <a:pt x="1820" y="59798"/>
                    <a:pt x="107" y="60815"/>
                  </a:cubicBezTo>
                  <a:cubicBezTo>
                    <a:pt x="54" y="60815"/>
                    <a:pt x="27" y="60841"/>
                    <a:pt x="27" y="60895"/>
                  </a:cubicBezTo>
                  <a:cubicBezTo>
                    <a:pt x="0" y="60949"/>
                    <a:pt x="27" y="61002"/>
                    <a:pt x="80" y="61029"/>
                  </a:cubicBezTo>
                  <a:cubicBezTo>
                    <a:pt x="1820" y="62046"/>
                    <a:pt x="2891" y="63839"/>
                    <a:pt x="2944" y="65847"/>
                  </a:cubicBezTo>
                  <a:cubicBezTo>
                    <a:pt x="2944" y="65873"/>
                    <a:pt x="2971" y="65927"/>
                    <a:pt x="2998" y="65954"/>
                  </a:cubicBezTo>
                  <a:cubicBezTo>
                    <a:pt x="4952" y="66917"/>
                    <a:pt x="6156" y="68871"/>
                    <a:pt x="6156" y="71066"/>
                  </a:cubicBezTo>
                  <a:cubicBezTo>
                    <a:pt x="6156" y="73234"/>
                    <a:pt x="4952" y="75188"/>
                    <a:pt x="2998" y="76151"/>
                  </a:cubicBezTo>
                  <a:cubicBezTo>
                    <a:pt x="2971" y="76178"/>
                    <a:pt x="2944" y="76232"/>
                    <a:pt x="2944" y="76285"/>
                  </a:cubicBezTo>
                  <a:cubicBezTo>
                    <a:pt x="2891" y="78266"/>
                    <a:pt x="1820" y="80059"/>
                    <a:pt x="80" y="81076"/>
                  </a:cubicBezTo>
                  <a:cubicBezTo>
                    <a:pt x="27" y="81103"/>
                    <a:pt x="0" y="81183"/>
                    <a:pt x="27" y="81237"/>
                  </a:cubicBezTo>
                  <a:cubicBezTo>
                    <a:pt x="61" y="81288"/>
                    <a:pt x="106" y="81306"/>
                    <a:pt x="147" y="81306"/>
                  </a:cubicBezTo>
                  <a:cubicBezTo>
                    <a:pt x="172" y="81306"/>
                    <a:pt x="195" y="81300"/>
                    <a:pt x="214" y="81290"/>
                  </a:cubicBezTo>
                  <a:cubicBezTo>
                    <a:pt x="2008" y="80247"/>
                    <a:pt x="3105" y="78400"/>
                    <a:pt x="3185" y="76366"/>
                  </a:cubicBezTo>
                  <a:cubicBezTo>
                    <a:pt x="5166" y="75322"/>
                    <a:pt x="6424" y="73288"/>
                    <a:pt x="6424" y="71066"/>
                  </a:cubicBezTo>
                  <a:cubicBezTo>
                    <a:pt x="6424" y="68818"/>
                    <a:pt x="5166" y="66783"/>
                    <a:pt x="3185" y="65766"/>
                  </a:cubicBezTo>
                  <a:cubicBezTo>
                    <a:pt x="3105" y="63759"/>
                    <a:pt x="2061" y="61992"/>
                    <a:pt x="375" y="60922"/>
                  </a:cubicBezTo>
                  <a:cubicBezTo>
                    <a:pt x="2061" y="59878"/>
                    <a:pt x="3105" y="58085"/>
                    <a:pt x="3185" y="56077"/>
                  </a:cubicBezTo>
                  <a:cubicBezTo>
                    <a:pt x="5166" y="55060"/>
                    <a:pt x="6424" y="53026"/>
                    <a:pt x="6424" y="50778"/>
                  </a:cubicBezTo>
                  <a:cubicBezTo>
                    <a:pt x="6424" y="48556"/>
                    <a:pt x="5193" y="46522"/>
                    <a:pt x="3185" y="45505"/>
                  </a:cubicBezTo>
                  <a:cubicBezTo>
                    <a:pt x="3159" y="43604"/>
                    <a:pt x="2088" y="41731"/>
                    <a:pt x="375" y="40660"/>
                  </a:cubicBezTo>
                  <a:cubicBezTo>
                    <a:pt x="1901" y="39697"/>
                    <a:pt x="3319" y="37877"/>
                    <a:pt x="3185" y="35816"/>
                  </a:cubicBezTo>
                  <a:cubicBezTo>
                    <a:pt x="5193" y="34799"/>
                    <a:pt x="6424" y="32764"/>
                    <a:pt x="6424" y="30516"/>
                  </a:cubicBezTo>
                  <a:cubicBezTo>
                    <a:pt x="6424" y="28268"/>
                    <a:pt x="5166" y="26260"/>
                    <a:pt x="3185" y="25216"/>
                  </a:cubicBezTo>
                  <a:cubicBezTo>
                    <a:pt x="3105" y="23236"/>
                    <a:pt x="2061" y="21442"/>
                    <a:pt x="375" y="20399"/>
                  </a:cubicBezTo>
                  <a:cubicBezTo>
                    <a:pt x="2088" y="19328"/>
                    <a:pt x="3185" y="17454"/>
                    <a:pt x="3185" y="15608"/>
                  </a:cubicBezTo>
                  <a:cubicBezTo>
                    <a:pt x="3185" y="15581"/>
                    <a:pt x="3185" y="15581"/>
                    <a:pt x="3185" y="15554"/>
                  </a:cubicBezTo>
                  <a:cubicBezTo>
                    <a:pt x="5193" y="14510"/>
                    <a:pt x="6424" y="12503"/>
                    <a:pt x="6424" y="10254"/>
                  </a:cubicBezTo>
                  <a:cubicBezTo>
                    <a:pt x="6424" y="8006"/>
                    <a:pt x="5193" y="5999"/>
                    <a:pt x="3185" y="4955"/>
                  </a:cubicBezTo>
                  <a:cubicBezTo>
                    <a:pt x="3185" y="3028"/>
                    <a:pt x="2008" y="1047"/>
                    <a:pt x="214" y="30"/>
                  </a:cubicBezTo>
                  <a:cubicBezTo>
                    <a:pt x="184" y="10"/>
                    <a:pt x="157" y="1"/>
                    <a:pt x="13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06" name="Google Shape;3406;p146"/>
            <p:cNvSpPr/>
            <p:nvPr/>
          </p:nvSpPr>
          <p:spPr>
            <a:xfrm>
              <a:off x="1300050" y="2593575"/>
              <a:ext cx="160600" cy="2032875"/>
            </a:xfrm>
            <a:custGeom>
              <a:rect b="b" l="l" r="r" t="t"/>
              <a:pathLst>
                <a:path extrusionOk="0" h="81315" w="6424">
                  <a:moveTo>
                    <a:pt x="167" y="1"/>
                  </a:moveTo>
                  <a:cubicBezTo>
                    <a:pt x="121" y="1"/>
                    <a:pt x="73" y="26"/>
                    <a:pt x="54" y="65"/>
                  </a:cubicBezTo>
                  <a:cubicBezTo>
                    <a:pt x="27" y="92"/>
                    <a:pt x="27" y="118"/>
                    <a:pt x="27" y="118"/>
                  </a:cubicBezTo>
                  <a:cubicBezTo>
                    <a:pt x="27" y="172"/>
                    <a:pt x="54" y="225"/>
                    <a:pt x="80" y="225"/>
                  </a:cubicBezTo>
                  <a:cubicBezTo>
                    <a:pt x="1820" y="1243"/>
                    <a:pt x="2971" y="3170"/>
                    <a:pt x="2944" y="5043"/>
                  </a:cubicBezTo>
                  <a:cubicBezTo>
                    <a:pt x="2944" y="5070"/>
                    <a:pt x="2971" y="5124"/>
                    <a:pt x="3025" y="5150"/>
                  </a:cubicBezTo>
                  <a:cubicBezTo>
                    <a:pt x="4952" y="6141"/>
                    <a:pt x="6183" y="8095"/>
                    <a:pt x="6183" y="10263"/>
                  </a:cubicBezTo>
                  <a:cubicBezTo>
                    <a:pt x="6183" y="12431"/>
                    <a:pt x="4952" y="14384"/>
                    <a:pt x="3025" y="15375"/>
                  </a:cubicBezTo>
                  <a:cubicBezTo>
                    <a:pt x="2971" y="15402"/>
                    <a:pt x="2944" y="15428"/>
                    <a:pt x="2944" y="15482"/>
                  </a:cubicBezTo>
                  <a:cubicBezTo>
                    <a:pt x="2998" y="17355"/>
                    <a:pt x="1847" y="19256"/>
                    <a:pt x="107" y="20273"/>
                  </a:cubicBezTo>
                  <a:cubicBezTo>
                    <a:pt x="80" y="20300"/>
                    <a:pt x="54" y="20326"/>
                    <a:pt x="27" y="20353"/>
                  </a:cubicBezTo>
                  <a:cubicBezTo>
                    <a:pt x="27" y="20407"/>
                    <a:pt x="27" y="20460"/>
                    <a:pt x="80" y="20514"/>
                  </a:cubicBezTo>
                  <a:cubicBezTo>
                    <a:pt x="1820" y="21504"/>
                    <a:pt x="2891" y="23297"/>
                    <a:pt x="2944" y="25305"/>
                  </a:cubicBezTo>
                  <a:cubicBezTo>
                    <a:pt x="2944" y="25358"/>
                    <a:pt x="2971" y="25385"/>
                    <a:pt x="3025" y="25412"/>
                  </a:cubicBezTo>
                  <a:cubicBezTo>
                    <a:pt x="4952" y="26402"/>
                    <a:pt x="6183" y="28356"/>
                    <a:pt x="6183" y="30524"/>
                  </a:cubicBezTo>
                  <a:cubicBezTo>
                    <a:pt x="6183" y="32692"/>
                    <a:pt x="4952" y="34646"/>
                    <a:pt x="3025" y="35636"/>
                  </a:cubicBezTo>
                  <a:cubicBezTo>
                    <a:pt x="2971" y="35663"/>
                    <a:pt x="2944" y="35717"/>
                    <a:pt x="2944" y="35770"/>
                  </a:cubicBezTo>
                  <a:cubicBezTo>
                    <a:pt x="3105" y="37831"/>
                    <a:pt x="1633" y="39651"/>
                    <a:pt x="107" y="40535"/>
                  </a:cubicBezTo>
                  <a:cubicBezTo>
                    <a:pt x="80" y="40561"/>
                    <a:pt x="54" y="40588"/>
                    <a:pt x="27" y="40615"/>
                  </a:cubicBezTo>
                  <a:cubicBezTo>
                    <a:pt x="27" y="40668"/>
                    <a:pt x="27" y="40749"/>
                    <a:pt x="80" y="40775"/>
                  </a:cubicBezTo>
                  <a:cubicBezTo>
                    <a:pt x="1820" y="41766"/>
                    <a:pt x="2944" y="43639"/>
                    <a:pt x="2944" y="45540"/>
                  </a:cubicBezTo>
                  <a:cubicBezTo>
                    <a:pt x="2944" y="45540"/>
                    <a:pt x="2944" y="45566"/>
                    <a:pt x="2944" y="45566"/>
                  </a:cubicBezTo>
                  <a:cubicBezTo>
                    <a:pt x="2944" y="45620"/>
                    <a:pt x="2971" y="45674"/>
                    <a:pt x="3025" y="45674"/>
                  </a:cubicBezTo>
                  <a:cubicBezTo>
                    <a:pt x="4952" y="46664"/>
                    <a:pt x="6183" y="48618"/>
                    <a:pt x="6183" y="50786"/>
                  </a:cubicBezTo>
                  <a:cubicBezTo>
                    <a:pt x="6183" y="52954"/>
                    <a:pt x="4952" y="54934"/>
                    <a:pt x="3025" y="55898"/>
                  </a:cubicBezTo>
                  <a:cubicBezTo>
                    <a:pt x="2971" y="55925"/>
                    <a:pt x="2944" y="55952"/>
                    <a:pt x="2944" y="56005"/>
                  </a:cubicBezTo>
                  <a:cubicBezTo>
                    <a:pt x="2891" y="58012"/>
                    <a:pt x="1847" y="59806"/>
                    <a:pt x="107" y="60796"/>
                  </a:cubicBezTo>
                  <a:cubicBezTo>
                    <a:pt x="80" y="60823"/>
                    <a:pt x="54" y="60850"/>
                    <a:pt x="27" y="60903"/>
                  </a:cubicBezTo>
                  <a:cubicBezTo>
                    <a:pt x="27" y="60957"/>
                    <a:pt x="27" y="61010"/>
                    <a:pt x="80" y="61037"/>
                  </a:cubicBezTo>
                  <a:cubicBezTo>
                    <a:pt x="1820" y="62054"/>
                    <a:pt x="2891" y="63847"/>
                    <a:pt x="2944" y="65828"/>
                  </a:cubicBezTo>
                  <a:cubicBezTo>
                    <a:pt x="2944" y="65882"/>
                    <a:pt x="2971" y="65935"/>
                    <a:pt x="3025" y="65962"/>
                  </a:cubicBezTo>
                  <a:cubicBezTo>
                    <a:pt x="4952" y="66925"/>
                    <a:pt x="6183" y="68879"/>
                    <a:pt x="6183" y="71047"/>
                  </a:cubicBezTo>
                  <a:cubicBezTo>
                    <a:pt x="6183" y="73242"/>
                    <a:pt x="4952" y="75196"/>
                    <a:pt x="3025" y="76160"/>
                  </a:cubicBezTo>
                  <a:cubicBezTo>
                    <a:pt x="2971" y="76186"/>
                    <a:pt x="2944" y="76240"/>
                    <a:pt x="2944" y="76267"/>
                  </a:cubicBezTo>
                  <a:cubicBezTo>
                    <a:pt x="2891" y="78274"/>
                    <a:pt x="1820" y="80067"/>
                    <a:pt x="80" y="81084"/>
                  </a:cubicBezTo>
                  <a:cubicBezTo>
                    <a:pt x="27" y="81111"/>
                    <a:pt x="0" y="81191"/>
                    <a:pt x="54" y="81245"/>
                  </a:cubicBezTo>
                  <a:cubicBezTo>
                    <a:pt x="71" y="81296"/>
                    <a:pt x="109" y="81315"/>
                    <a:pt x="149" y="81315"/>
                  </a:cubicBezTo>
                  <a:cubicBezTo>
                    <a:pt x="171" y="81315"/>
                    <a:pt x="195" y="81308"/>
                    <a:pt x="214" y="81299"/>
                  </a:cubicBezTo>
                  <a:cubicBezTo>
                    <a:pt x="2007" y="80255"/>
                    <a:pt x="3105" y="78408"/>
                    <a:pt x="3185" y="76347"/>
                  </a:cubicBezTo>
                  <a:cubicBezTo>
                    <a:pt x="5193" y="75330"/>
                    <a:pt x="6424" y="73296"/>
                    <a:pt x="6424" y="71047"/>
                  </a:cubicBezTo>
                  <a:cubicBezTo>
                    <a:pt x="6424" y="68826"/>
                    <a:pt x="5193" y="66792"/>
                    <a:pt x="3185" y="65748"/>
                  </a:cubicBezTo>
                  <a:cubicBezTo>
                    <a:pt x="3132" y="63767"/>
                    <a:pt x="2088" y="61974"/>
                    <a:pt x="402" y="60930"/>
                  </a:cubicBezTo>
                  <a:cubicBezTo>
                    <a:pt x="2088" y="59859"/>
                    <a:pt x="3132" y="58093"/>
                    <a:pt x="3185" y="56085"/>
                  </a:cubicBezTo>
                  <a:cubicBezTo>
                    <a:pt x="5193" y="55068"/>
                    <a:pt x="6424" y="53034"/>
                    <a:pt x="6424" y="50786"/>
                  </a:cubicBezTo>
                  <a:cubicBezTo>
                    <a:pt x="6424" y="48537"/>
                    <a:pt x="5193" y="46530"/>
                    <a:pt x="3185" y="45486"/>
                  </a:cubicBezTo>
                  <a:cubicBezTo>
                    <a:pt x="3185" y="43586"/>
                    <a:pt x="2088" y="41739"/>
                    <a:pt x="402" y="40668"/>
                  </a:cubicBezTo>
                  <a:cubicBezTo>
                    <a:pt x="1927" y="39705"/>
                    <a:pt x="3319" y="37885"/>
                    <a:pt x="3212" y="35824"/>
                  </a:cubicBezTo>
                  <a:cubicBezTo>
                    <a:pt x="5193" y="34780"/>
                    <a:pt x="6424" y="32772"/>
                    <a:pt x="6424" y="30524"/>
                  </a:cubicBezTo>
                  <a:cubicBezTo>
                    <a:pt x="6424" y="28276"/>
                    <a:pt x="5193" y="26268"/>
                    <a:pt x="3185" y="25225"/>
                  </a:cubicBezTo>
                  <a:cubicBezTo>
                    <a:pt x="3105" y="23244"/>
                    <a:pt x="2061" y="21451"/>
                    <a:pt x="402" y="20407"/>
                  </a:cubicBezTo>
                  <a:cubicBezTo>
                    <a:pt x="2088" y="19336"/>
                    <a:pt x="3185" y="17436"/>
                    <a:pt x="3185" y="15616"/>
                  </a:cubicBezTo>
                  <a:cubicBezTo>
                    <a:pt x="3185" y="15589"/>
                    <a:pt x="3185" y="15562"/>
                    <a:pt x="3185" y="15562"/>
                  </a:cubicBezTo>
                  <a:cubicBezTo>
                    <a:pt x="5193" y="14518"/>
                    <a:pt x="6424" y="12511"/>
                    <a:pt x="6424" y="10263"/>
                  </a:cubicBezTo>
                  <a:cubicBezTo>
                    <a:pt x="6424" y="8014"/>
                    <a:pt x="5193" y="6007"/>
                    <a:pt x="3185" y="4963"/>
                  </a:cubicBezTo>
                  <a:cubicBezTo>
                    <a:pt x="3185" y="3036"/>
                    <a:pt x="2007" y="1055"/>
                    <a:pt x="214" y="11"/>
                  </a:cubicBezTo>
                  <a:cubicBezTo>
                    <a:pt x="200" y="4"/>
                    <a:pt x="184" y="1"/>
                    <a:pt x="16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07" name="Google Shape;3407;p146"/>
            <p:cNvSpPr/>
            <p:nvPr/>
          </p:nvSpPr>
          <p:spPr>
            <a:xfrm>
              <a:off x="1146800" y="2845375"/>
              <a:ext cx="159950" cy="2032675"/>
            </a:xfrm>
            <a:custGeom>
              <a:rect b="b" l="l" r="r" t="t"/>
              <a:pathLst>
                <a:path extrusionOk="0" h="81307" w="6398">
                  <a:moveTo>
                    <a:pt x="120" y="1"/>
                  </a:moveTo>
                  <a:cubicBezTo>
                    <a:pt x="81" y="1"/>
                    <a:pt x="44" y="24"/>
                    <a:pt x="28" y="57"/>
                  </a:cubicBezTo>
                  <a:cubicBezTo>
                    <a:pt x="28" y="84"/>
                    <a:pt x="1" y="110"/>
                    <a:pt x="1" y="137"/>
                  </a:cubicBezTo>
                  <a:cubicBezTo>
                    <a:pt x="1" y="164"/>
                    <a:pt x="28" y="217"/>
                    <a:pt x="81" y="244"/>
                  </a:cubicBezTo>
                  <a:cubicBezTo>
                    <a:pt x="1821" y="1234"/>
                    <a:pt x="2972" y="3162"/>
                    <a:pt x="2918" y="5035"/>
                  </a:cubicBezTo>
                  <a:cubicBezTo>
                    <a:pt x="2918" y="5089"/>
                    <a:pt x="2945" y="5142"/>
                    <a:pt x="2998" y="5142"/>
                  </a:cubicBezTo>
                  <a:cubicBezTo>
                    <a:pt x="4952" y="6133"/>
                    <a:pt x="6157" y="8086"/>
                    <a:pt x="6157" y="10254"/>
                  </a:cubicBezTo>
                  <a:cubicBezTo>
                    <a:pt x="6157" y="12422"/>
                    <a:pt x="4952" y="14376"/>
                    <a:pt x="2998" y="15367"/>
                  </a:cubicBezTo>
                  <a:cubicBezTo>
                    <a:pt x="2945" y="15393"/>
                    <a:pt x="2918" y="15420"/>
                    <a:pt x="2918" y="15474"/>
                  </a:cubicBezTo>
                  <a:cubicBezTo>
                    <a:pt x="2972" y="17321"/>
                    <a:pt x="1848" y="19248"/>
                    <a:pt x="81" y="20265"/>
                  </a:cubicBezTo>
                  <a:cubicBezTo>
                    <a:pt x="54" y="20292"/>
                    <a:pt x="28" y="20318"/>
                    <a:pt x="1" y="20345"/>
                  </a:cubicBezTo>
                  <a:cubicBezTo>
                    <a:pt x="1" y="20425"/>
                    <a:pt x="28" y="20479"/>
                    <a:pt x="81" y="20506"/>
                  </a:cubicBezTo>
                  <a:cubicBezTo>
                    <a:pt x="1794" y="21496"/>
                    <a:pt x="2865" y="23289"/>
                    <a:pt x="2918" y="25297"/>
                  </a:cubicBezTo>
                  <a:cubicBezTo>
                    <a:pt x="2918" y="25350"/>
                    <a:pt x="2945" y="25404"/>
                    <a:pt x="2998" y="25404"/>
                  </a:cubicBezTo>
                  <a:cubicBezTo>
                    <a:pt x="4952" y="26394"/>
                    <a:pt x="6157" y="28348"/>
                    <a:pt x="6157" y="30516"/>
                  </a:cubicBezTo>
                  <a:cubicBezTo>
                    <a:pt x="6157" y="32684"/>
                    <a:pt x="4952" y="34665"/>
                    <a:pt x="2998" y="35628"/>
                  </a:cubicBezTo>
                  <a:cubicBezTo>
                    <a:pt x="2945" y="35655"/>
                    <a:pt x="2918" y="35709"/>
                    <a:pt x="2918" y="35762"/>
                  </a:cubicBezTo>
                  <a:cubicBezTo>
                    <a:pt x="3079" y="37823"/>
                    <a:pt x="1633" y="39643"/>
                    <a:pt x="81" y="40526"/>
                  </a:cubicBezTo>
                  <a:cubicBezTo>
                    <a:pt x="54" y="40553"/>
                    <a:pt x="28" y="40580"/>
                    <a:pt x="1" y="40633"/>
                  </a:cubicBezTo>
                  <a:cubicBezTo>
                    <a:pt x="1" y="40687"/>
                    <a:pt x="28" y="40741"/>
                    <a:pt x="81" y="40767"/>
                  </a:cubicBezTo>
                  <a:cubicBezTo>
                    <a:pt x="1821" y="41784"/>
                    <a:pt x="2918" y="43631"/>
                    <a:pt x="2918" y="45532"/>
                  </a:cubicBezTo>
                  <a:cubicBezTo>
                    <a:pt x="2918" y="45532"/>
                    <a:pt x="2918" y="45558"/>
                    <a:pt x="2918" y="45558"/>
                  </a:cubicBezTo>
                  <a:cubicBezTo>
                    <a:pt x="2918" y="45612"/>
                    <a:pt x="2945" y="45665"/>
                    <a:pt x="2998" y="45692"/>
                  </a:cubicBezTo>
                  <a:cubicBezTo>
                    <a:pt x="4952" y="46656"/>
                    <a:pt x="6157" y="48610"/>
                    <a:pt x="6157" y="50778"/>
                  </a:cubicBezTo>
                  <a:cubicBezTo>
                    <a:pt x="6157" y="52972"/>
                    <a:pt x="4952" y="54926"/>
                    <a:pt x="2998" y="55890"/>
                  </a:cubicBezTo>
                  <a:cubicBezTo>
                    <a:pt x="2945" y="55917"/>
                    <a:pt x="2918" y="55970"/>
                    <a:pt x="2918" y="55997"/>
                  </a:cubicBezTo>
                  <a:cubicBezTo>
                    <a:pt x="2891" y="58004"/>
                    <a:pt x="1821" y="59798"/>
                    <a:pt x="81" y="60815"/>
                  </a:cubicBezTo>
                  <a:cubicBezTo>
                    <a:pt x="54" y="60815"/>
                    <a:pt x="28" y="60841"/>
                    <a:pt x="1" y="60895"/>
                  </a:cubicBezTo>
                  <a:cubicBezTo>
                    <a:pt x="1" y="60949"/>
                    <a:pt x="28" y="61002"/>
                    <a:pt x="81" y="61029"/>
                  </a:cubicBezTo>
                  <a:cubicBezTo>
                    <a:pt x="1821" y="62046"/>
                    <a:pt x="2891" y="63839"/>
                    <a:pt x="2918" y="65847"/>
                  </a:cubicBezTo>
                  <a:cubicBezTo>
                    <a:pt x="2918" y="65873"/>
                    <a:pt x="2945" y="65927"/>
                    <a:pt x="2998" y="65954"/>
                  </a:cubicBezTo>
                  <a:cubicBezTo>
                    <a:pt x="4952" y="66917"/>
                    <a:pt x="6157" y="68871"/>
                    <a:pt x="6157" y="71066"/>
                  </a:cubicBezTo>
                  <a:cubicBezTo>
                    <a:pt x="6157" y="73234"/>
                    <a:pt x="4952" y="75188"/>
                    <a:pt x="2998" y="76151"/>
                  </a:cubicBezTo>
                  <a:cubicBezTo>
                    <a:pt x="2945" y="76178"/>
                    <a:pt x="2918" y="76232"/>
                    <a:pt x="2918" y="76285"/>
                  </a:cubicBezTo>
                  <a:cubicBezTo>
                    <a:pt x="2891" y="78266"/>
                    <a:pt x="1821" y="80059"/>
                    <a:pt x="81" y="81076"/>
                  </a:cubicBezTo>
                  <a:cubicBezTo>
                    <a:pt x="28" y="81103"/>
                    <a:pt x="1" y="81183"/>
                    <a:pt x="28" y="81237"/>
                  </a:cubicBezTo>
                  <a:cubicBezTo>
                    <a:pt x="44" y="81288"/>
                    <a:pt x="83" y="81306"/>
                    <a:pt x="129" y="81306"/>
                  </a:cubicBezTo>
                  <a:cubicBezTo>
                    <a:pt x="156" y="81306"/>
                    <a:pt x="185" y="81300"/>
                    <a:pt x="215" y="81290"/>
                  </a:cubicBezTo>
                  <a:cubicBezTo>
                    <a:pt x="1981" y="80247"/>
                    <a:pt x="3106" y="78400"/>
                    <a:pt x="3186" y="76366"/>
                  </a:cubicBezTo>
                  <a:cubicBezTo>
                    <a:pt x="5167" y="75322"/>
                    <a:pt x="6398" y="73288"/>
                    <a:pt x="6398" y="71066"/>
                  </a:cubicBezTo>
                  <a:cubicBezTo>
                    <a:pt x="6398" y="68818"/>
                    <a:pt x="5167" y="66783"/>
                    <a:pt x="3186" y="65766"/>
                  </a:cubicBezTo>
                  <a:cubicBezTo>
                    <a:pt x="3106" y="63759"/>
                    <a:pt x="2062" y="61992"/>
                    <a:pt x="375" y="60922"/>
                  </a:cubicBezTo>
                  <a:cubicBezTo>
                    <a:pt x="2062" y="59878"/>
                    <a:pt x="3106" y="58085"/>
                    <a:pt x="3186" y="56077"/>
                  </a:cubicBezTo>
                  <a:cubicBezTo>
                    <a:pt x="5167" y="55060"/>
                    <a:pt x="6398" y="53026"/>
                    <a:pt x="6398" y="50778"/>
                  </a:cubicBezTo>
                  <a:cubicBezTo>
                    <a:pt x="6398" y="48556"/>
                    <a:pt x="5167" y="46522"/>
                    <a:pt x="3186" y="45505"/>
                  </a:cubicBezTo>
                  <a:cubicBezTo>
                    <a:pt x="3159" y="43604"/>
                    <a:pt x="2088" y="41731"/>
                    <a:pt x="375" y="40660"/>
                  </a:cubicBezTo>
                  <a:cubicBezTo>
                    <a:pt x="1901" y="39697"/>
                    <a:pt x="3293" y="37877"/>
                    <a:pt x="3186" y="35816"/>
                  </a:cubicBezTo>
                  <a:cubicBezTo>
                    <a:pt x="5167" y="34799"/>
                    <a:pt x="6398" y="32764"/>
                    <a:pt x="6398" y="30516"/>
                  </a:cubicBezTo>
                  <a:cubicBezTo>
                    <a:pt x="6398" y="28268"/>
                    <a:pt x="5167" y="26260"/>
                    <a:pt x="3186" y="25216"/>
                  </a:cubicBezTo>
                  <a:cubicBezTo>
                    <a:pt x="3079" y="23236"/>
                    <a:pt x="2062" y="21442"/>
                    <a:pt x="375" y="20399"/>
                  </a:cubicBezTo>
                  <a:cubicBezTo>
                    <a:pt x="2088" y="19328"/>
                    <a:pt x="3186" y="17401"/>
                    <a:pt x="3186" y="15554"/>
                  </a:cubicBezTo>
                  <a:cubicBezTo>
                    <a:pt x="5167" y="14510"/>
                    <a:pt x="6398" y="12503"/>
                    <a:pt x="6398" y="10254"/>
                  </a:cubicBezTo>
                  <a:cubicBezTo>
                    <a:pt x="6398" y="8006"/>
                    <a:pt x="5167" y="5999"/>
                    <a:pt x="3186" y="4955"/>
                  </a:cubicBezTo>
                  <a:cubicBezTo>
                    <a:pt x="3186" y="3028"/>
                    <a:pt x="1981" y="1047"/>
                    <a:pt x="188" y="30"/>
                  </a:cubicBezTo>
                  <a:cubicBezTo>
                    <a:pt x="168" y="10"/>
                    <a:pt x="143" y="1"/>
                    <a:pt x="12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08" name="Google Shape;3408;p146"/>
            <p:cNvSpPr/>
            <p:nvPr/>
          </p:nvSpPr>
          <p:spPr>
            <a:xfrm>
              <a:off x="992900" y="2593575"/>
              <a:ext cx="160625" cy="2032875"/>
            </a:xfrm>
            <a:custGeom>
              <a:rect b="b" l="l" r="r" t="t"/>
              <a:pathLst>
                <a:path extrusionOk="0" h="81315" w="6425">
                  <a:moveTo>
                    <a:pt x="167" y="1"/>
                  </a:moveTo>
                  <a:cubicBezTo>
                    <a:pt x="120" y="1"/>
                    <a:pt x="67" y="26"/>
                    <a:pt x="27" y="65"/>
                  </a:cubicBezTo>
                  <a:cubicBezTo>
                    <a:pt x="27" y="92"/>
                    <a:pt x="27" y="118"/>
                    <a:pt x="27" y="118"/>
                  </a:cubicBezTo>
                  <a:cubicBezTo>
                    <a:pt x="27" y="172"/>
                    <a:pt x="54" y="225"/>
                    <a:pt x="81" y="225"/>
                  </a:cubicBezTo>
                  <a:cubicBezTo>
                    <a:pt x="1821" y="1243"/>
                    <a:pt x="2972" y="3170"/>
                    <a:pt x="2945" y="5043"/>
                  </a:cubicBezTo>
                  <a:cubicBezTo>
                    <a:pt x="2945" y="5070"/>
                    <a:pt x="2972" y="5124"/>
                    <a:pt x="2998" y="5150"/>
                  </a:cubicBezTo>
                  <a:cubicBezTo>
                    <a:pt x="4952" y="6141"/>
                    <a:pt x="6157" y="8095"/>
                    <a:pt x="6157" y="10263"/>
                  </a:cubicBezTo>
                  <a:cubicBezTo>
                    <a:pt x="6157" y="12431"/>
                    <a:pt x="4952" y="14384"/>
                    <a:pt x="2998" y="15375"/>
                  </a:cubicBezTo>
                  <a:cubicBezTo>
                    <a:pt x="2972" y="15402"/>
                    <a:pt x="2945" y="15428"/>
                    <a:pt x="2945" y="15482"/>
                  </a:cubicBezTo>
                  <a:cubicBezTo>
                    <a:pt x="2998" y="17329"/>
                    <a:pt x="1847" y="19256"/>
                    <a:pt x="108" y="20273"/>
                  </a:cubicBezTo>
                  <a:cubicBezTo>
                    <a:pt x="54" y="20300"/>
                    <a:pt x="27" y="20326"/>
                    <a:pt x="27" y="20353"/>
                  </a:cubicBezTo>
                  <a:cubicBezTo>
                    <a:pt x="1" y="20407"/>
                    <a:pt x="27" y="20460"/>
                    <a:pt x="81" y="20514"/>
                  </a:cubicBezTo>
                  <a:cubicBezTo>
                    <a:pt x="1794" y="21504"/>
                    <a:pt x="2865" y="23297"/>
                    <a:pt x="2945" y="25305"/>
                  </a:cubicBezTo>
                  <a:cubicBezTo>
                    <a:pt x="2945" y="25358"/>
                    <a:pt x="2972" y="25385"/>
                    <a:pt x="2998" y="25412"/>
                  </a:cubicBezTo>
                  <a:cubicBezTo>
                    <a:pt x="4952" y="26402"/>
                    <a:pt x="6157" y="28356"/>
                    <a:pt x="6157" y="30524"/>
                  </a:cubicBezTo>
                  <a:cubicBezTo>
                    <a:pt x="6157" y="32692"/>
                    <a:pt x="4952" y="34646"/>
                    <a:pt x="2998" y="35636"/>
                  </a:cubicBezTo>
                  <a:cubicBezTo>
                    <a:pt x="2972" y="35663"/>
                    <a:pt x="2945" y="35717"/>
                    <a:pt x="2945" y="35770"/>
                  </a:cubicBezTo>
                  <a:cubicBezTo>
                    <a:pt x="3105" y="37831"/>
                    <a:pt x="1633" y="39651"/>
                    <a:pt x="108" y="40535"/>
                  </a:cubicBezTo>
                  <a:cubicBezTo>
                    <a:pt x="54" y="40561"/>
                    <a:pt x="27" y="40588"/>
                    <a:pt x="27" y="40615"/>
                  </a:cubicBezTo>
                  <a:cubicBezTo>
                    <a:pt x="1" y="40668"/>
                    <a:pt x="27" y="40749"/>
                    <a:pt x="81" y="40775"/>
                  </a:cubicBezTo>
                  <a:cubicBezTo>
                    <a:pt x="1821" y="41766"/>
                    <a:pt x="2945" y="43639"/>
                    <a:pt x="2945" y="45540"/>
                  </a:cubicBezTo>
                  <a:cubicBezTo>
                    <a:pt x="2945" y="45540"/>
                    <a:pt x="2945" y="45566"/>
                    <a:pt x="2945" y="45566"/>
                  </a:cubicBezTo>
                  <a:cubicBezTo>
                    <a:pt x="2918" y="45620"/>
                    <a:pt x="2972" y="45674"/>
                    <a:pt x="2998" y="45674"/>
                  </a:cubicBezTo>
                  <a:cubicBezTo>
                    <a:pt x="4952" y="46664"/>
                    <a:pt x="6157" y="48618"/>
                    <a:pt x="6157" y="50786"/>
                  </a:cubicBezTo>
                  <a:cubicBezTo>
                    <a:pt x="6157" y="52954"/>
                    <a:pt x="4952" y="54934"/>
                    <a:pt x="2998" y="55898"/>
                  </a:cubicBezTo>
                  <a:cubicBezTo>
                    <a:pt x="2972" y="55925"/>
                    <a:pt x="2945" y="55952"/>
                    <a:pt x="2945" y="56005"/>
                  </a:cubicBezTo>
                  <a:cubicBezTo>
                    <a:pt x="2891" y="58012"/>
                    <a:pt x="1821" y="59806"/>
                    <a:pt x="108" y="60796"/>
                  </a:cubicBezTo>
                  <a:cubicBezTo>
                    <a:pt x="54" y="60823"/>
                    <a:pt x="27" y="60850"/>
                    <a:pt x="27" y="60903"/>
                  </a:cubicBezTo>
                  <a:cubicBezTo>
                    <a:pt x="1" y="60957"/>
                    <a:pt x="27" y="61010"/>
                    <a:pt x="81" y="61037"/>
                  </a:cubicBezTo>
                  <a:cubicBezTo>
                    <a:pt x="1821" y="62054"/>
                    <a:pt x="2891" y="63847"/>
                    <a:pt x="2945" y="65828"/>
                  </a:cubicBezTo>
                  <a:cubicBezTo>
                    <a:pt x="2945" y="65882"/>
                    <a:pt x="2972" y="65935"/>
                    <a:pt x="2998" y="65962"/>
                  </a:cubicBezTo>
                  <a:cubicBezTo>
                    <a:pt x="4952" y="66925"/>
                    <a:pt x="6157" y="68879"/>
                    <a:pt x="6157" y="71047"/>
                  </a:cubicBezTo>
                  <a:cubicBezTo>
                    <a:pt x="6157" y="73242"/>
                    <a:pt x="4952" y="75196"/>
                    <a:pt x="2998" y="76160"/>
                  </a:cubicBezTo>
                  <a:cubicBezTo>
                    <a:pt x="2972" y="76186"/>
                    <a:pt x="2945" y="76240"/>
                    <a:pt x="2945" y="76267"/>
                  </a:cubicBezTo>
                  <a:cubicBezTo>
                    <a:pt x="2891" y="78274"/>
                    <a:pt x="1821" y="80067"/>
                    <a:pt x="81" y="81084"/>
                  </a:cubicBezTo>
                  <a:cubicBezTo>
                    <a:pt x="27" y="81111"/>
                    <a:pt x="1" y="81191"/>
                    <a:pt x="27" y="81245"/>
                  </a:cubicBezTo>
                  <a:cubicBezTo>
                    <a:pt x="61" y="81296"/>
                    <a:pt x="106" y="81315"/>
                    <a:pt x="148" y="81315"/>
                  </a:cubicBezTo>
                  <a:cubicBezTo>
                    <a:pt x="172" y="81315"/>
                    <a:pt x="195" y="81308"/>
                    <a:pt x="215" y="81299"/>
                  </a:cubicBezTo>
                  <a:cubicBezTo>
                    <a:pt x="2008" y="80255"/>
                    <a:pt x="3105" y="78408"/>
                    <a:pt x="3186" y="76347"/>
                  </a:cubicBezTo>
                  <a:cubicBezTo>
                    <a:pt x="5193" y="75330"/>
                    <a:pt x="6424" y="73296"/>
                    <a:pt x="6424" y="71047"/>
                  </a:cubicBezTo>
                  <a:cubicBezTo>
                    <a:pt x="6424" y="68826"/>
                    <a:pt x="5193" y="66792"/>
                    <a:pt x="3186" y="65748"/>
                  </a:cubicBezTo>
                  <a:cubicBezTo>
                    <a:pt x="3105" y="63767"/>
                    <a:pt x="2088" y="61974"/>
                    <a:pt x="402" y="60930"/>
                  </a:cubicBezTo>
                  <a:cubicBezTo>
                    <a:pt x="2088" y="59859"/>
                    <a:pt x="3105" y="58093"/>
                    <a:pt x="3186" y="56085"/>
                  </a:cubicBezTo>
                  <a:cubicBezTo>
                    <a:pt x="5193" y="55068"/>
                    <a:pt x="6424" y="53034"/>
                    <a:pt x="6424" y="50786"/>
                  </a:cubicBezTo>
                  <a:cubicBezTo>
                    <a:pt x="6424" y="48537"/>
                    <a:pt x="5193" y="46530"/>
                    <a:pt x="3186" y="45486"/>
                  </a:cubicBezTo>
                  <a:cubicBezTo>
                    <a:pt x="3159" y="43586"/>
                    <a:pt x="2088" y="41739"/>
                    <a:pt x="402" y="40668"/>
                  </a:cubicBezTo>
                  <a:cubicBezTo>
                    <a:pt x="1901" y="39705"/>
                    <a:pt x="3320" y="37885"/>
                    <a:pt x="3186" y="35824"/>
                  </a:cubicBezTo>
                  <a:cubicBezTo>
                    <a:pt x="5193" y="34780"/>
                    <a:pt x="6424" y="32772"/>
                    <a:pt x="6424" y="30524"/>
                  </a:cubicBezTo>
                  <a:cubicBezTo>
                    <a:pt x="6424" y="28276"/>
                    <a:pt x="5193" y="26268"/>
                    <a:pt x="3186" y="25225"/>
                  </a:cubicBezTo>
                  <a:cubicBezTo>
                    <a:pt x="3105" y="23244"/>
                    <a:pt x="2062" y="21451"/>
                    <a:pt x="402" y="20407"/>
                  </a:cubicBezTo>
                  <a:cubicBezTo>
                    <a:pt x="2088" y="19336"/>
                    <a:pt x="3186" y="17436"/>
                    <a:pt x="3186" y="15616"/>
                  </a:cubicBezTo>
                  <a:cubicBezTo>
                    <a:pt x="3186" y="15589"/>
                    <a:pt x="3186" y="15562"/>
                    <a:pt x="3186" y="15562"/>
                  </a:cubicBezTo>
                  <a:cubicBezTo>
                    <a:pt x="5193" y="14518"/>
                    <a:pt x="6424" y="12511"/>
                    <a:pt x="6424" y="10263"/>
                  </a:cubicBezTo>
                  <a:cubicBezTo>
                    <a:pt x="6424" y="8014"/>
                    <a:pt x="5193" y="6007"/>
                    <a:pt x="3186" y="4963"/>
                  </a:cubicBezTo>
                  <a:cubicBezTo>
                    <a:pt x="3186" y="3036"/>
                    <a:pt x="2008" y="1055"/>
                    <a:pt x="215" y="11"/>
                  </a:cubicBezTo>
                  <a:cubicBezTo>
                    <a:pt x="200" y="4"/>
                    <a:pt x="184" y="1"/>
                    <a:pt x="16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09" name="Google Shape;3409;p146"/>
            <p:cNvSpPr/>
            <p:nvPr/>
          </p:nvSpPr>
          <p:spPr>
            <a:xfrm>
              <a:off x="839675" y="2845375"/>
              <a:ext cx="159950" cy="2032675"/>
            </a:xfrm>
            <a:custGeom>
              <a:rect b="b" l="l" r="r" t="t"/>
              <a:pathLst>
                <a:path extrusionOk="0" h="81307" w="6398">
                  <a:moveTo>
                    <a:pt x="119" y="1"/>
                  </a:moveTo>
                  <a:cubicBezTo>
                    <a:pt x="81" y="1"/>
                    <a:pt x="44" y="24"/>
                    <a:pt x="27" y="57"/>
                  </a:cubicBezTo>
                  <a:cubicBezTo>
                    <a:pt x="0" y="84"/>
                    <a:pt x="0" y="110"/>
                    <a:pt x="0" y="137"/>
                  </a:cubicBezTo>
                  <a:cubicBezTo>
                    <a:pt x="0" y="164"/>
                    <a:pt x="27" y="217"/>
                    <a:pt x="54" y="244"/>
                  </a:cubicBezTo>
                  <a:cubicBezTo>
                    <a:pt x="1794" y="1234"/>
                    <a:pt x="2971" y="3162"/>
                    <a:pt x="2918" y="5035"/>
                  </a:cubicBezTo>
                  <a:cubicBezTo>
                    <a:pt x="2918" y="5089"/>
                    <a:pt x="2945" y="5142"/>
                    <a:pt x="2998" y="5142"/>
                  </a:cubicBezTo>
                  <a:cubicBezTo>
                    <a:pt x="4925" y="6133"/>
                    <a:pt x="6156" y="8086"/>
                    <a:pt x="6156" y="10254"/>
                  </a:cubicBezTo>
                  <a:cubicBezTo>
                    <a:pt x="6156" y="12422"/>
                    <a:pt x="4925" y="14376"/>
                    <a:pt x="2998" y="15367"/>
                  </a:cubicBezTo>
                  <a:cubicBezTo>
                    <a:pt x="2945" y="15393"/>
                    <a:pt x="2918" y="15420"/>
                    <a:pt x="2918" y="15474"/>
                  </a:cubicBezTo>
                  <a:cubicBezTo>
                    <a:pt x="2971" y="17321"/>
                    <a:pt x="1847" y="19248"/>
                    <a:pt x="81" y="20265"/>
                  </a:cubicBezTo>
                  <a:cubicBezTo>
                    <a:pt x="54" y="20292"/>
                    <a:pt x="27" y="20318"/>
                    <a:pt x="0" y="20345"/>
                  </a:cubicBezTo>
                  <a:cubicBezTo>
                    <a:pt x="0" y="20425"/>
                    <a:pt x="27" y="20479"/>
                    <a:pt x="54" y="20506"/>
                  </a:cubicBezTo>
                  <a:cubicBezTo>
                    <a:pt x="1794" y="21496"/>
                    <a:pt x="2864" y="23289"/>
                    <a:pt x="2918" y="25297"/>
                  </a:cubicBezTo>
                  <a:cubicBezTo>
                    <a:pt x="2918" y="25350"/>
                    <a:pt x="2945" y="25404"/>
                    <a:pt x="2998" y="25404"/>
                  </a:cubicBezTo>
                  <a:cubicBezTo>
                    <a:pt x="4925" y="26394"/>
                    <a:pt x="6156" y="28348"/>
                    <a:pt x="6156" y="30516"/>
                  </a:cubicBezTo>
                  <a:cubicBezTo>
                    <a:pt x="6156" y="32684"/>
                    <a:pt x="4925" y="34665"/>
                    <a:pt x="2998" y="35628"/>
                  </a:cubicBezTo>
                  <a:cubicBezTo>
                    <a:pt x="2945" y="35655"/>
                    <a:pt x="2918" y="35709"/>
                    <a:pt x="2918" y="35762"/>
                  </a:cubicBezTo>
                  <a:cubicBezTo>
                    <a:pt x="3078" y="37823"/>
                    <a:pt x="1606" y="39643"/>
                    <a:pt x="81" y="40526"/>
                  </a:cubicBezTo>
                  <a:cubicBezTo>
                    <a:pt x="54" y="40553"/>
                    <a:pt x="27" y="40580"/>
                    <a:pt x="0" y="40633"/>
                  </a:cubicBezTo>
                  <a:cubicBezTo>
                    <a:pt x="0" y="40687"/>
                    <a:pt x="27" y="40741"/>
                    <a:pt x="54" y="40767"/>
                  </a:cubicBezTo>
                  <a:cubicBezTo>
                    <a:pt x="1794" y="41784"/>
                    <a:pt x="2918" y="43631"/>
                    <a:pt x="2918" y="45532"/>
                  </a:cubicBezTo>
                  <a:cubicBezTo>
                    <a:pt x="2918" y="45558"/>
                    <a:pt x="2918" y="45558"/>
                    <a:pt x="2918" y="45558"/>
                  </a:cubicBezTo>
                  <a:cubicBezTo>
                    <a:pt x="2918" y="45612"/>
                    <a:pt x="2945" y="45665"/>
                    <a:pt x="2998" y="45692"/>
                  </a:cubicBezTo>
                  <a:cubicBezTo>
                    <a:pt x="4925" y="46656"/>
                    <a:pt x="6156" y="48610"/>
                    <a:pt x="6156" y="50778"/>
                  </a:cubicBezTo>
                  <a:cubicBezTo>
                    <a:pt x="6156" y="52972"/>
                    <a:pt x="4925" y="54926"/>
                    <a:pt x="2998" y="55890"/>
                  </a:cubicBezTo>
                  <a:cubicBezTo>
                    <a:pt x="2945" y="55917"/>
                    <a:pt x="2918" y="55970"/>
                    <a:pt x="2918" y="55997"/>
                  </a:cubicBezTo>
                  <a:cubicBezTo>
                    <a:pt x="2864" y="58004"/>
                    <a:pt x="1820" y="59798"/>
                    <a:pt x="81" y="60815"/>
                  </a:cubicBezTo>
                  <a:cubicBezTo>
                    <a:pt x="54" y="60815"/>
                    <a:pt x="27" y="60841"/>
                    <a:pt x="0" y="60895"/>
                  </a:cubicBezTo>
                  <a:cubicBezTo>
                    <a:pt x="0" y="60949"/>
                    <a:pt x="27" y="61002"/>
                    <a:pt x="54" y="61029"/>
                  </a:cubicBezTo>
                  <a:cubicBezTo>
                    <a:pt x="1794" y="62046"/>
                    <a:pt x="2864" y="63839"/>
                    <a:pt x="2918" y="65847"/>
                  </a:cubicBezTo>
                  <a:cubicBezTo>
                    <a:pt x="2918" y="65873"/>
                    <a:pt x="2945" y="65927"/>
                    <a:pt x="2998" y="65954"/>
                  </a:cubicBezTo>
                  <a:cubicBezTo>
                    <a:pt x="4925" y="66917"/>
                    <a:pt x="6156" y="68871"/>
                    <a:pt x="6156" y="71066"/>
                  </a:cubicBezTo>
                  <a:cubicBezTo>
                    <a:pt x="6156" y="73234"/>
                    <a:pt x="4925" y="75188"/>
                    <a:pt x="2998" y="76151"/>
                  </a:cubicBezTo>
                  <a:cubicBezTo>
                    <a:pt x="2945" y="76178"/>
                    <a:pt x="2918" y="76232"/>
                    <a:pt x="2918" y="76285"/>
                  </a:cubicBezTo>
                  <a:cubicBezTo>
                    <a:pt x="2864" y="78266"/>
                    <a:pt x="1794" y="80059"/>
                    <a:pt x="81" y="81076"/>
                  </a:cubicBezTo>
                  <a:cubicBezTo>
                    <a:pt x="0" y="81103"/>
                    <a:pt x="0" y="81183"/>
                    <a:pt x="27" y="81237"/>
                  </a:cubicBezTo>
                  <a:cubicBezTo>
                    <a:pt x="44" y="81288"/>
                    <a:pt x="83" y="81306"/>
                    <a:pt x="122" y="81306"/>
                  </a:cubicBezTo>
                  <a:cubicBezTo>
                    <a:pt x="145" y="81306"/>
                    <a:pt x="168" y="81300"/>
                    <a:pt x="188" y="81290"/>
                  </a:cubicBezTo>
                  <a:cubicBezTo>
                    <a:pt x="1981" y="80247"/>
                    <a:pt x="3105" y="78400"/>
                    <a:pt x="3159" y="76366"/>
                  </a:cubicBezTo>
                  <a:cubicBezTo>
                    <a:pt x="5166" y="75322"/>
                    <a:pt x="6397" y="73288"/>
                    <a:pt x="6397" y="71066"/>
                  </a:cubicBezTo>
                  <a:cubicBezTo>
                    <a:pt x="6397" y="68818"/>
                    <a:pt x="5166" y="66783"/>
                    <a:pt x="3159" y="65766"/>
                  </a:cubicBezTo>
                  <a:cubicBezTo>
                    <a:pt x="3105" y="63759"/>
                    <a:pt x="2061" y="61992"/>
                    <a:pt x="375" y="60922"/>
                  </a:cubicBezTo>
                  <a:cubicBezTo>
                    <a:pt x="2061" y="59878"/>
                    <a:pt x="3105" y="58085"/>
                    <a:pt x="3159" y="56077"/>
                  </a:cubicBezTo>
                  <a:cubicBezTo>
                    <a:pt x="5166" y="55060"/>
                    <a:pt x="6397" y="53026"/>
                    <a:pt x="6397" y="50778"/>
                  </a:cubicBezTo>
                  <a:cubicBezTo>
                    <a:pt x="6397" y="48556"/>
                    <a:pt x="5166" y="46522"/>
                    <a:pt x="3159" y="45505"/>
                  </a:cubicBezTo>
                  <a:cubicBezTo>
                    <a:pt x="3159" y="43604"/>
                    <a:pt x="2061" y="41731"/>
                    <a:pt x="375" y="40660"/>
                  </a:cubicBezTo>
                  <a:cubicBezTo>
                    <a:pt x="1901" y="39697"/>
                    <a:pt x="3292" y="37877"/>
                    <a:pt x="3185" y="35816"/>
                  </a:cubicBezTo>
                  <a:cubicBezTo>
                    <a:pt x="5166" y="34799"/>
                    <a:pt x="6397" y="32764"/>
                    <a:pt x="6397" y="30516"/>
                  </a:cubicBezTo>
                  <a:cubicBezTo>
                    <a:pt x="6397" y="28268"/>
                    <a:pt x="5166" y="26260"/>
                    <a:pt x="3159" y="25216"/>
                  </a:cubicBezTo>
                  <a:cubicBezTo>
                    <a:pt x="3078" y="23236"/>
                    <a:pt x="2035" y="21442"/>
                    <a:pt x="375" y="20399"/>
                  </a:cubicBezTo>
                  <a:cubicBezTo>
                    <a:pt x="2061" y="19328"/>
                    <a:pt x="3159" y="17454"/>
                    <a:pt x="3159" y="15608"/>
                  </a:cubicBezTo>
                  <a:cubicBezTo>
                    <a:pt x="3159" y="15581"/>
                    <a:pt x="3159" y="15581"/>
                    <a:pt x="3159" y="15554"/>
                  </a:cubicBezTo>
                  <a:cubicBezTo>
                    <a:pt x="5166" y="14510"/>
                    <a:pt x="6397" y="12503"/>
                    <a:pt x="6397" y="10254"/>
                  </a:cubicBezTo>
                  <a:cubicBezTo>
                    <a:pt x="6397" y="8006"/>
                    <a:pt x="5166" y="5999"/>
                    <a:pt x="3159" y="4955"/>
                  </a:cubicBezTo>
                  <a:cubicBezTo>
                    <a:pt x="3159" y="3028"/>
                    <a:pt x="1981" y="1047"/>
                    <a:pt x="188" y="30"/>
                  </a:cubicBezTo>
                  <a:cubicBezTo>
                    <a:pt x="167" y="10"/>
                    <a:pt x="143" y="1"/>
                    <a:pt x="11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10" name="Google Shape;3410;p146"/>
            <p:cNvSpPr/>
            <p:nvPr/>
          </p:nvSpPr>
          <p:spPr>
            <a:xfrm>
              <a:off x="685775" y="2593575"/>
              <a:ext cx="159950" cy="2032875"/>
            </a:xfrm>
            <a:custGeom>
              <a:rect b="b" l="l" r="r" t="t"/>
              <a:pathLst>
                <a:path extrusionOk="0" h="81315" w="6398">
                  <a:moveTo>
                    <a:pt x="140" y="1"/>
                  </a:moveTo>
                  <a:cubicBezTo>
                    <a:pt x="95" y="1"/>
                    <a:pt x="47" y="26"/>
                    <a:pt x="27" y="65"/>
                  </a:cubicBezTo>
                  <a:cubicBezTo>
                    <a:pt x="27" y="92"/>
                    <a:pt x="0" y="118"/>
                    <a:pt x="0" y="118"/>
                  </a:cubicBezTo>
                  <a:cubicBezTo>
                    <a:pt x="0" y="172"/>
                    <a:pt x="27" y="225"/>
                    <a:pt x="81" y="225"/>
                  </a:cubicBezTo>
                  <a:cubicBezTo>
                    <a:pt x="1820" y="1243"/>
                    <a:pt x="2944" y="3170"/>
                    <a:pt x="2918" y="5043"/>
                  </a:cubicBezTo>
                  <a:cubicBezTo>
                    <a:pt x="2918" y="5070"/>
                    <a:pt x="2944" y="5124"/>
                    <a:pt x="2998" y="5150"/>
                  </a:cubicBezTo>
                  <a:cubicBezTo>
                    <a:pt x="4952" y="6141"/>
                    <a:pt x="6156" y="8095"/>
                    <a:pt x="6156" y="10263"/>
                  </a:cubicBezTo>
                  <a:cubicBezTo>
                    <a:pt x="6156" y="12431"/>
                    <a:pt x="4952" y="14384"/>
                    <a:pt x="2998" y="15375"/>
                  </a:cubicBezTo>
                  <a:cubicBezTo>
                    <a:pt x="2944" y="15402"/>
                    <a:pt x="2918" y="15428"/>
                    <a:pt x="2918" y="15482"/>
                  </a:cubicBezTo>
                  <a:cubicBezTo>
                    <a:pt x="2998" y="17329"/>
                    <a:pt x="1847" y="19256"/>
                    <a:pt x="81" y="20273"/>
                  </a:cubicBezTo>
                  <a:cubicBezTo>
                    <a:pt x="54" y="20300"/>
                    <a:pt x="27" y="20326"/>
                    <a:pt x="27" y="20353"/>
                  </a:cubicBezTo>
                  <a:cubicBezTo>
                    <a:pt x="0" y="20407"/>
                    <a:pt x="27" y="20460"/>
                    <a:pt x="81" y="20514"/>
                  </a:cubicBezTo>
                  <a:cubicBezTo>
                    <a:pt x="1794" y="21504"/>
                    <a:pt x="2864" y="23297"/>
                    <a:pt x="2918" y="25305"/>
                  </a:cubicBezTo>
                  <a:cubicBezTo>
                    <a:pt x="2918" y="25358"/>
                    <a:pt x="2944" y="25385"/>
                    <a:pt x="2998" y="25412"/>
                  </a:cubicBezTo>
                  <a:cubicBezTo>
                    <a:pt x="4952" y="26402"/>
                    <a:pt x="6156" y="28356"/>
                    <a:pt x="6156" y="30524"/>
                  </a:cubicBezTo>
                  <a:cubicBezTo>
                    <a:pt x="6156" y="32692"/>
                    <a:pt x="4952" y="34646"/>
                    <a:pt x="2998" y="35636"/>
                  </a:cubicBezTo>
                  <a:cubicBezTo>
                    <a:pt x="2944" y="35663"/>
                    <a:pt x="2918" y="35717"/>
                    <a:pt x="2918" y="35770"/>
                  </a:cubicBezTo>
                  <a:cubicBezTo>
                    <a:pt x="3078" y="37831"/>
                    <a:pt x="1633" y="39651"/>
                    <a:pt x="81" y="40535"/>
                  </a:cubicBezTo>
                  <a:cubicBezTo>
                    <a:pt x="54" y="40561"/>
                    <a:pt x="27" y="40588"/>
                    <a:pt x="27" y="40615"/>
                  </a:cubicBezTo>
                  <a:cubicBezTo>
                    <a:pt x="0" y="40668"/>
                    <a:pt x="27" y="40749"/>
                    <a:pt x="81" y="40775"/>
                  </a:cubicBezTo>
                  <a:cubicBezTo>
                    <a:pt x="1820" y="41766"/>
                    <a:pt x="2918" y="43639"/>
                    <a:pt x="2918" y="45540"/>
                  </a:cubicBezTo>
                  <a:lnTo>
                    <a:pt x="2918" y="45566"/>
                  </a:lnTo>
                  <a:cubicBezTo>
                    <a:pt x="2918" y="45620"/>
                    <a:pt x="2944" y="45674"/>
                    <a:pt x="2998" y="45674"/>
                  </a:cubicBezTo>
                  <a:cubicBezTo>
                    <a:pt x="4952" y="46664"/>
                    <a:pt x="6156" y="48618"/>
                    <a:pt x="6156" y="50786"/>
                  </a:cubicBezTo>
                  <a:cubicBezTo>
                    <a:pt x="6156" y="52954"/>
                    <a:pt x="4952" y="54934"/>
                    <a:pt x="2998" y="55898"/>
                  </a:cubicBezTo>
                  <a:cubicBezTo>
                    <a:pt x="2944" y="55925"/>
                    <a:pt x="2918" y="55952"/>
                    <a:pt x="2918" y="56005"/>
                  </a:cubicBezTo>
                  <a:cubicBezTo>
                    <a:pt x="2891" y="58012"/>
                    <a:pt x="1820" y="59806"/>
                    <a:pt x="81" y="60796"/>
                  </a:cubicBezTo>
                  <a:cubicBezTo>
                    <a:pt x="54" y="60823"/>
                    <a:pt x="27" y="60850"/>
                    <a:pt x="27" y="60903"/>
                  </a:cubicBezTo>
                  <a:cubicBezTo>
                    <a:pt x="0" y="60957"/>
                    <a:pt x="27" y="61010"/>
                    <a:pt x="81" y="61037"/>
                  </a:cubicBezTo>
                  <a:cubicBezTo>
                    <a:pt x="1820" y="62054"/>
                    <a:pt x="2891" y="63847"/>
                    <a:pt x="2918" y="65828"/>
                  </a:cubicBezTo>
                  <a:cubicBezTo>
                    <a:pt x="2918" y="65882"/>
                    <a:pt x="2944" y="65935"/>
                    <a:pt x="2998" y="65962"/>
                  </a:cubicBezTo>
                  <a:cubicBezTo>
                    <a:pt x="4952" y="66925"/>
                    <a:pt x="6156" y="68879"/>
                    <a:pt x="6156" y="71047"/>
                  </a:cubicBezTo>
                  <a:cubicBezTo>
                    <a:pt x="6156" y="73242"/>
                    <a:pt x="4952" y="75196"/>
                    <a:pt x="2998" y="76160"/>
                  </a:cubicBezTo>
                  <a:cubicBezTo>
                    <a:pt x="2944" y="76186"/>
                    <a:pt x="2918" y="76240"/>
                    <a:pt x="2918" y="76267"/>
                  </a:cubicBezTo>
                  <a:cubicBezTo>
                    <a:pt x="2891" y="78274"/>
                    <a:pt x="1820" y="80067"/>
                    <a:pt x="81" y="81084"/>
                  </a:cubicBezTo>
                  <a:cubicBezTo>
                    <a:pt x="27" y="81111"/>
                    <a:pt x="0" y="81191"/>
                    <a:pt x="27" y="81245"/>
                  </a:cubicBezTo>
                  <a:cubicBezTo>
                    <a:pt x="61" y="81296"/>
                    <a:pt x="95" y="81315"/>
                    <a:pt x="136" y="81315"/>
                  </a:cubicBezTo>
                  <a:cubicBezTo>
                    <a:pt x="159" y="81315"/>
                    <a:pt x="185" y="81308"/>
                    <a:pt x="214" y="81299"/>
                  </a:cubicBezTo>
                  <a:cubicBezTo>
                    <a:pt x="2008" y="80255"/>
                    <a:pt x="3105" y="78408"/>
                    <a:pt x="3185" y="76347"/>
                  </a:cubicBezTo>
                  <a:cubicBezTo>
                    <a:pt x="5166" y="75330"/>
                    <a:pt x="6397" y="73296"/>
                    <a:pt x="6397" y="71047"/>
                  </a:cubicBezTo>
                  <a:cubicBezTo>
                    <a:pt x="6397" y="68826"/>
                    <a:pt x="5166" y="66792"/>
                    <a:pt x="3185" y="65748"/>
                  </a:cubicBezTo>
                  <a:cubicBezTo>
                    <a:pt x="3105" y="63767"/>
                    <a:pt x="2061" y="61974"/>
                    <a:pt x="375" y="60930"/>
                  </a:cubicBezTo>
                  <a:cubicBezTo>
                    <a:pt x="2061" y="59859"/>
                    <a:pt x="3105" y="58093"/>
                    <a:pt x="3185" y="56085"/>
                  </a:cubicBezTo>
                  <a:cubicBezTo>
                    <a:pt x="5166" y="55068"/>
                    <a:pt x="6397" y="53034"/>
                    <a:pt x="6397" y="50786"/>
                  </a:cubicBezTo>
                  <a:cubicBezTo>
                    <a:pt x="6397" y="48537"/>
                    <a:pt x="5166" y="46530"/>
                    <a:pt x="3185" y="45486"/>
                  </a:cubicBezTo>
                  <a:cubicBezTo>
                    <a:pt x="3159" y="43586"/>
                    <a:pt x="2088" y="41739"/>
                    <a:pt x="375" y="40668"/>
                  </a:cubicBezTo>
                  <a:cubicBezTo>
                    <a:pt x="1901" y="39705"/>
                    <a:pt x="3292" y="37885"/>
                    <a:pt x="3185" y="35824"/>
                  </a:cubicBezTo>
                  <a:cubicBezTo>
                    <a:pt x="5166" y="34780"/>
                    <a:pt x="6397" y="32772"/>
                    <a:pt x="6397" y="30524"/>
                  </a:cubicBezTo>
                  <a:cubicBezTo>
                    <a:pt x="6397" y="28276"/>
                    <a:pt x="5166" y="26268"/>
                    <a:pt x="3185" y="25225"/>
                  </a:cubicBezTo>
                  <a:cubicBezTo>
                    <a:pt x="3078" y="23244"/>
                    <a:pt x="2061" y="21451"/>
                    <a:pt x="375" y="20407"/>
                  </a:cubicBezTo>
                  <a:cubicBezTo>
                    <a:pt x="2088" y="19336"/>
                    <a:pt x="3185" y="17436"/>
                    <a:pt x="3185" y="15616"/>
                  </a:cubicBezTo>
                  <a:cubicBezTo>
                    <a:pt x="3185" y="15589"/>
                    <a:pt x="3185" y="15589"/>
                    <a:pt x="3185" y="15562"/>
                  </a:cubicBezTo>
                  <a:cubicBezTo>
                    <a:pt x="5166" y="14518"/>
                    <a:pt x="6397" y="12511"/>
                    <a:pt x="6397" y="10263"/>
                  </a:cubicBezTo>
                  <a:cubicBezTo>
                    <a:pt x="6397" y="8014"/>
                    <a:pt x="5166" y="6007"/>
                    <a:pt x="3185" y="4963"/>
                  </a:cubicBezTo>
                  <a:cubicBezTo>
                    <a:pt x="3185" y="3036"/>
                    <a:pt x="1981" y="1055"/>
                    <a:pt x="188" y="11"/>
                  </a:cubicBezTo>
                  <a:cubicBezTo>
                    <a:pt x="173" y="4"/>
                    <a:pt x="157" y="1"/>
                    <a:pt x="14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11" name="Google Shape;3411;p146"/>
            <p:cNvSpPr/>
            <p:nvPr/>
          </p:nvSpPr>
          <p:spPr>
            <a:xfrm>
              <a:off x="531875" y="2845375"/>
              <a:ext cx="160600" cy="2032675"/>
            </a:xfrm>
            <a:custGeom>
              <a:rect b="b" l="l" r="r" t="t"/>
              <a:pathLst>
                <a:path extrusionOk="0" h="81307" w="6424">
                  <a:moveTo>
                    <a:pt x="144" y="1"/>
                  </a:moveTo>
                  <a:cubicBezTo>
                    <a:pt x="103" y="1"/>
                    <a:pt x="60" y="24"/>
                    <a:pt x="27" y="57"/>
                  </a:cubicBezTo>
                  <a:cubicBezTo>
                    <a:pt x="27" y="84"/>
                    <a:pt x="27" y="110"/>
                    <a:pt x="27" y="137"/>
                  </a:cubicBezTo>
                  <a:cubicBezTo>
                    <a:pt x="27" y="164"/>
                    <a:pt x="54" y="217"/>
                    <a:pt x="80" y="244"/>
                  </a:cubicBezTo>
                  <a:cubicBezTo>
                    <a:pt x="1820" y="1234"/>
                    <a:pt x="2971" y="3162"/>
                    <a:pt x="2944" y="5035"/>
                  </a:cubicBezTo>
                  <a:cubicBezTo>
                    <a:pt x="2944" y="5089"/>
                    <a:pt x="2971" y="5142"/>
                    <a:pt x="2998" y="5142"/>
                  </a:cubicBezTo>
                  <a:cubicBezTo>
                    <a:pt x="4952" y="6133"/>
                    <a:pt x="6156" y="8086"/>
                    <a:pt x="6156" y="10254"/>
                  </a:cubicBezTo>
                  <a:cubicBezTo>
                    <a:pt x="6156" y="12422"/>
                    <a:pt x="4952" y="14376"/>
                    <a:pt x="2998" y="15367"/>
                  </a:cubicBezTo>
                  <a:cubicBezTo>
                    <a:pt x="2971" y="15393"/>
                    <a:pt x="2944" y="15447"/>
                    <a:pt x="2944" y="15474"/>
                  </a:cubicBezTo>
                  <a:cubicBezTo>
                    <a:pt x="2998" y="17321"/>
                    <a:pt x="1847" y="19248"/>
                    <a:pt x="107" y="20265"/>
                  </a:cubicBezTo>
                  <a:cubicBezTo>
                    <a:pt x="54" y="20292"/>
                    <a:pt x="27" y="20318"/>
                    <a:pt x="27" y="20345"/>
                  </a:cubicBezTo>
                  <a:cubicBezTo>
                    <a:pt x="0" y="20425"/>
                    <a:pt x="27" y="20479"/>
                    <a:pt x="80" y="20506"/>
                  </a:cubicBezTo>
                  <a:cubicBezTo>
                    <a:pt x="1793" y="21496"/>
                    <a:pt x="2864" y="23289"/>
                    <a:pt x="2944" y="25297"/>
                  </a:cubicBezTo>
                  <a:cubicBezTo>
                    <a:pt x="2944" y="25350"/>
                    <a:pt x="2971" y="25404"/>
                    <a:pt x="2998" y="25404"/>
                  </a:cubicBezTo>
                  <a:cubicBezTo>
                    <a:pt x="4952" y="26394"/>
                    <a:pt x="6156" y="28348"/>
                    <a:pt x="6156" y="30516"/>
                  </a:cubicBezTo>
                  <a:cubicBezTo>
                    <a:pt x="6156" y="32684"/>
                    <a:pt x="4952" y="34665"/>
                    <a:pt x="2998" y="35628"/>
                  </a:cubicBezTo>
                  <a:cubicBezTo>
                    <a:pt x="2971" y="35655"/>
                    <a:pt x="2944" y="35709"/>
                    <a:pt x="2944" y="35762"/>
                  </a:cubicBezTo>
                  <a:cubicBezTo>
                    <a:pt x="3105" y="37823"/>
                    <a:pt x="1633" y="39643"/>
                    <a:pt x="107" y="40526"/>
                  </a:cubicBezTo>
                  <a:cubicBezTo>
                    <a:pt x="54" y="40553"/>
                    <a:pt x="27" y="40580"/>
                    <a:pt x="27" y="40633"/>
                  </a:cubicBezTo>
                  <a:cubicBezTo>
                    <a:pt x="0" y="40687"/>
                    <a:pt x="27" y="40741"/>
                    <a:pt x="80" y="40767"/>
                  </a:cubicBezTo>
                  <a:cubicBezTo>
                    <a:pt x="1820" y="41784"/>
                    <a:pt x="2944" y="43631"/>
                    <a:pt x="2944" y="45532"/>
                  </a:cubicBezTo>
                  <a:lnTo>
                    <a:pt x="2944" y="45558"/>
                  </a:lnTo>
                  <a:cubicBezTo>
                    <a:pt x="2918" y="45612"/>
                    <a:pt x="2971" y="45665"/>
                    <a:pt x="2998" y="45692"/>
                  </a:cubicBezTo>
                  <a:cubicBezTo>
                    <a:pt x="4952" y="46656"/>
                    <a:pt x="6156" y="48610"/>
                    <a:pt x="6156" y="50778"/>
                  </a:cubicBezTo>
                  <a:cubicBezTo>
                    <a:pt x="6156" y="52972"/>
                    <a:pt x="4952" y="54926"/>
                    <a:pt x="2998" y="55890"/>
                  </a:cubicBezTo>
                  <a:cubicBezTo>
                    <a:pt x="2971" y="55917"/>
                    <a:pt x="2944" y="55970"/>
                    <a:pt x="2944" y="55997"/>
                  </a:cubicBezTo>
                  <a:cubicBezTo>
                    <a:pt x="2891" y="58004"/>
                    <a:pt x="1820" y="59798"/>
                    <a:pt x="107" y="60815"/>
                  </a:cubicBezTo>
                  <a:cubicBezTo>
                    <a:pt x="54" y="60815"/>
                    <a:pt x="27" y="60841"/>
                    <a:pt x="27" y="60895"/>
                  </a:cubicBezTo>
                  <a:cubicBezTo>
                    <a:pt x="0" y="60949"/>
                    <a:pt x="27" y="61002"/>
                    <a:pt x="80" y="61029"/>
                  </a:cubicBezTo>
                  <a:cubicBezTo>
                    <a:pt x="1820" y="62046"/>
                    <a:pt x="2891" y="63839"/>
                    <a:pt x="2944" y="65847"/>
                  </a:cubicBezTo>
                  <a:cubicBezTo>
                    <a:pt x="2944" y="65873"/>
                    <a:pt x="2971" y="65927"/>
                    <a:pt x="2998" y="65954"/>
                  </a:cubicBezTo>
                  <a:cubicBezTo>
                    <a:pt x="4952" y="66917"/>
                    <a:pt x="6156" y="68871"/>
                    <a:pt x="6156" y="71066"/>
                  </a:cubicBezTo>
                  <a:cubicBezTo>
                    <a:pt x="6156" y="73234"/>
                    <a:pt x="4952" y="75188"/>
                    <a:pt x="2998" y="76151"/>
                  </a:cubicBezTo>
                  <a:cubicBezTo>
                    <a:pt x="2971" y="76178"/>
                    <a:pt x="2944" y="76232"/>
                    <a:pt x="2944" y="76285"/>
                  </a:cubicBezTo>
                  <a:cubicBezTo>
                    <a:pt x="2891" y="78266"/>
                    <a:pt x="1820" y="80059"/>
                    <a:pt x="80" y="81076"/>
                  </a:cubicBezTo>
                  <a:cubicBezTo>
                    <a:pt x="27" y="81103"/>
                    <a:pt x="0" y="81183"/>
                    <a:pt x="54" y="81237"/>
                  </a:cubicBezTo>
                  <a:cubicBezTo>
                    <a:pt x="71" y="81288"/>
                    <a:pt x="109" y="81306"/>
                    <a:pt x="149" y="81306"/>
                  </a:cubicBezTo>
                  <a:cubicBezTo>
                    <a:pt x="171" y="81306"/>
                    <a:pt x="195" y="81300"/>
                    <a:pt x="214" y="81290"/>
                  </a:cubicBezTo>
                  <a:cubicBezTo>
                    <a:pt x="2008" y="80247"/>
                    <a:pt x="3105" y="78400"/>
                    <a:pt x="3185" y="76366"/>
                  </a:cubicBezTo>
                  <a:cubicBezTo>
                    <a:pt x="5193" y="75322"/>
                    <a:pt x="6424" y="73288"/>
                    <a:pt x="6424" y="71066"/>
                  </a:cubicBezTo>
                  <a:cubicBezTo>
                    <a:pt x="6424" y="68818"/>
                    <a:pt x="5193" y="66783"/>
                    <a:pt x="3185" y="65766"/>
                  </a:cubicBezTo>
                  <a:cubicBezTo>
                    <a:pt x="3105" y="63759"/>
                    <a:pt x="2088" y="61992"/>
                    <a:pt x="402" y="60922"/>
                  </a:cubicBezTo>
                  <a:cubicBezTo>
                    <a:pt x="2088" y="59878"/>
                    <a:pt x="3105" y="58085"/>
                    <a:pt x="3185" y="56077"/>
                  </a:cubicBezTo>
                  <a:cubicBezTo>
                    <a:pt x="5193" y="55060"/>
                    <a:pt x="6424" y="53026"/>
                    <a:pt x="6424" y="50778"/>
                  </a:cubicBezTo>
                  <a:cubicBezTo>
                    <a:pt x="6424" y="48556"/>
                    <a:pt x="5193" y="46522"/>
                    <a:pt x="3185" y="45505"/>
                  </a:cubicBezTo>
                  <a:cubicBezTo>
                    <a:pt x="3185" y="43604"/>
                    <a:pt x="2088" y="41731"/>
                    <a:pt x="402" y="40660"/>
                  </a:cubicBezTo>
                  <a:cubicBezTo>
                    <a:pt x="1900" y="39697"/>
                    <a:pt x="3319" y="37877"/>
                    <a:pt x="3185" y="35816"/>
                  </a:cubicBezTo>
                  <a:cubicBezTo>
                    <a:pt x="5193" y="34799"/>
                    <a:pt x="6424" y="32764"/>
                    <a:pt x="6424" y="30516"/>
                  </a:cubicBezTo>
                  <a:cubicBezTo>
                    <a:pt x="6424" y="28268"/>
                    <a:pt x="5193" y="26260"/>
                    <a:pt x="3185" y="25216"/>
                  </a:cubicBezTo>
                  <a:cubicBezTo>
                    <a:pt x="3105" y="23236"/>
                    <a:pt x="2061" y="21442"/>
                    <a:pt x="402" y="20399"/>
                  </a:cubicBezTo>
                  <a:cubicBezTo>
                    <a:pt x="2088" y="19328"/>
                    <a:pt x="3185" y="17454"/>
                    <a:pt x="3185" y="15608"/>
                  </a:cubicBezTo>
                  <a:cubicBezTo>
                    <a:pt x="3185" y="15581"/>
                    <a:pt x="3185" y="15581"/>
                    <a:pt x="3185" y="15554"/>
                  </a:cubicBezTo>
                  <a:cubicBezTo>
                    <a:pt x="5193" y="14510"/>
                    <a:pt x="6424" y="12503"/>
                    <a:pt x="6424" y="10254"/>
                  </a:cubicBezTo>
                  <a:cubicBezTo>
                    <a:pt x="6424" y="8006"/>
                    <a:pt x="5193" y="5999"/>
                    <a:pt x="3185" y="4955"/>
                  </a:cubicBezTo>
                  <a:cubicBezTo>
                    <a:pt x="3185" y="3028"/>
                    <a:pt x="2008" y="1047"/>
                    <a:pt x="214" y="30"/>
                  </a:cubicBezTo>
                  <a:cubicBezTo>
                    <a:pt x="194" y="10"/>
                    <a:pt x="169" y="1"/>
                    <a:pt x="14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12" name="Google Shape;3412;p146"/>
            <p:cNvSpPr/>
            <p:nvPr/>
          </p:nvSpPr>
          <p:spPr>
            <a:xfrm>
              <a:off x="378625" y="2593575"/>
              <a:ext cx="159950" cy="2032875"/>
            </a:xfrm>
            <a:custGeom>
              <a:rect b="b" l="l" r="r" t="t"/>
              <a:pathLst>
                <a:path extrusionOk="0" h="81315" w="6398">
                  <a:moveTo>
                    <a:pt x="141" y="1"/>
                  </a:moveTo>
                  <a:cubicBezTo>
                    <a:pt x="95" y="1"/>
                    <a:pt x="47" y="26"/>
                    <a:pt x="28" y="65"/>
                  </a:cubicBezTo>
                  <a:cubicBezTo>
                    <a:pt x="1" y="92"/>
                    <a:pt x="1" y="118"/>
                    <a:pt x="1" y="118"/>
                  </a:cubicBezTo>
                  <a:cubicBezTo>
                    <a:pt x="1" y="172"/>
                    <a:pt x="28" y="225"/>
                    <a:pt x="54" y="225"/>
                  </a:cubicBezTo>
                  <a:cubicBezTo>
                    <a:pt x="1794" y="1243"/>
                    <a:pt x="2918" y="3116"/>
                    <a:pt x="2918" y="4963"/>
                  </a:cubicBezTo>
                  <a:cubicBezTo>
                    <a:pt x="2918" y="4990"/>
                    <a:pt x="2918" y="5017"/>
                    <a:pt x="2918" y="5043"/>
                  </a:cubicBezTo>
                  <a:cubicBezTo>
                    <a:pt x="2918" y="5070"/>
                    <a:pt x="2945" y="5124"/>
                    <a:pt x="2999" y="5150"/>
                  </a:cubicBezTo>
                  <a:cubicBezTo>
                    <a:pt x="4952" y="6141"/>
                    <a:pt x="6157" y="8095"/>
                    <a:pt x="6157" y="10263"/>
                  </a:cubicBezTo>
                  <a:cubicBezTo>
                    <a:pt x="6157" y="12431"/>
                    <a:pt x="4952" y="14384"/>
                    <a:pt x="2999" y="15375"/>
                  </a:cubicBezTo>
                  <a:cubicBezTo>
                    <a:pt x="2945" y="15402"/>
                    <a:pt x="2918" y="15428"/>
                    <a:pt x="2918" y="15482"/>
                  </a:cubicBezTo>
                  <a:cubicBezTo>
                    <a:pt x="2972" y="17329"/>
                    <a:pt x="1848" y="19256"/>
                    <a:pt x="81" y="20273"/>
                  </a:cubicBezTo>
                  <a:cubicBezTo>
                    <a:pt x="54" y="20300"/>
                    <a:pt x="28" y="20326"/>
                    <a:pt x="1" y="20353"/>
                  </a:cubicBezTo>
                  <a:cubicBezTo>
                    <a:pt x="1" y="20407"/>
                    <a:pt x="28" y="20487"/>
                    <a:pt x="54" y="20514"/>
                  </a:cubicBezTo>
                  <a:cubicBezTo>
                    <a:pt x="1794" y="21504"/>
                    <a:pt x="2865" y="23297"/>
                    <a:pt x="2918" y="25305"/>
                  </a:cubicBezTo>
                  <a:cubicBezTo>
                    <a:pt x="2918" y="25358"/>
                    <a:pt x="2945" y="25412"/>
                    <a:pt x="2999" y="25412"/>
                  </a:cubicBezTo>
                  <a:cubicBezTo>
                    <a:pt x="4952" y="26402"/>
                    <a:pt x="6157" y="28356"/>
                    <a:pt x="6157" y="30524"/>
                  </a:cubicBezTo>
                  <a:cubicBezTo>
                    <a:pt x="6157" y="32692"/>
                    <a:pt x="4952" y="34646"/>
                    <a:pt x="2999" y="35636"/>
                  </a:cubicBezTo>
                  <a:cubicBezTo>
                    <a:pt x="2945" y="35663"/>
                    <a:pt x="2918" y="35717"/>
                    <a:pt x="2918" y="35770"/>
                  </a:cubicBezTo>
                  <a:cubicBezTo>
                    <a:pt x="3079" y="37831"/>
                    <a:pt x="1607" y="39651"/>
                    <a:pt x="81" y="40535"/>
                  </a:cubicBezTo>
                  <a:cubicBezTo>
                    <a:pt x="54" y="40561"/>
                    <a:pt x="28" y="40588"/>
                    <a:pt x="1" y="40615"/>
                  </a:cubicBezTo>
                  <a:cubicBezTo>
                    <a:pt x="1" y="40668"/>
                    <a:pt x="28" y="40749"/>
                    <a:pt x="54" y="40775"/>
                  </a:cubicBezTo>
                  <a:cubicBezTo>
                    <a:pt x="1794" y="41766"/>
                    <a:pt x="2918" y="43639"/>
                    <a:pt x="2918" y="45540"/>
                  </a:cubicBezTo>
                  <a:cubicBezTo>
                    <a:pt x="2918" y="45540"/>
                    <a:pt x="2918" y="45566"/>
                    <a:pt x="2918" y="45566"/>
                  </a:cubicBezTo>
                  <a:cubicBezTo>
                    <a:pt x="2918" y="45620"/>
                    <a:pt x="2945" y="45674"/>
                    <a:pt x="2999" y="45674"/>
                  </a:cubicBezTo>
                  <a:cubicBezTo>
                    <a:pt x="4952" y="46664"/>
                    <a:pt x="6157" y="48618"/>
                    <a:pt x="6157" y="50786"/>
                  </a:cubicBezTo>
                  <a:cubicBezTo>
                    <a:pt x="6157" y="52954"/>
                    <a:pt x="4952" y="54934"/>
                    <a:pt x="2999" y="55898"/>
                  </a:cubicBezTo>
                  <a:cubicBezTo>
                    <a:pt x="2945" y="55925"/>
                    <a:pt x="2918" y="55952"/>
                    <a:pt x="2918" y="56005"/>
                  </a:cubicBezTo>
                  <a:cubicBezTo>
                    <a:pt x="2865" y="58012"/>
                    <a:pt x="1821" y="59806"/>
                    <a:pt x="81" y="60796"/>
                  </a:cubicBezTo>
                  <a:cubicBezTo>
                    <a:pt x="54" y="60823"/>
                    <a:pt x="28" y="60850"/>
                    <a:pt x="1" y="60903"/>
                  </a:cubicBezTo>
                  <a:cubicBezTo>
                    <a:pt x="1" y="60957"/>
                    <a:pt x="28" y="61010"/>
                    <a:pt x="54" y="61037"/>
                  </a:cubicBezTo>
                  <a:cubicBezTo>
                    <a:pt x="1794" y="62054"/>
                    <a:pt x="2865" y="63847"/>
                    <a:pt x="2918" y="65828"/>
                  </a:cubicBezTo>
                  <a:cubicBezTo>
                    <a:pt x="2918" y="65882"/>
                    <a:pt x="2945" y="65935"/>
                    <a:pt x="2999" y="65962"/>
                  </a:cubicBezTo>
                  <a:cubicBezTo>
                    <a:pt x="4952" y="66925"/>
                    <a:pt x="6157" y="68879"/>
                    <a:pt x="6157" y="71047"/>
                  </a:cubicBezTo>
                  <a:cubicBezTo>
                    <a:pt x="6157" y="73242"/>
                    <a:pt x="4952" y="75196"/>
                    <a:pt x="2999" y="76160"/>
                  </a:cubicBezTo>
                  <a:cubicBezTo>
                    <a:pt x="2945" y="76186"/>
                    <a:pt x="2918" y="76240"/>
                    <a:pt x="2918" y="76267"/>
                  </a:cubicBezTo>
                  <a:cubicBezTo>
                    <a:pt x="2865" y="78274"/>
                    <a:pt x="1821" y="80067"/>
                    <a:pt x="81" y="81084"/>
                  </a:cubicBezTo>
                  <a:cubicBezTo>
                    <a:pt x="1" y="81111"/>
                    <a:pt x="1" y="81191"/>
                    <a:pt x="28" y="81245"/>
                  </a:cubicBezTo>
                  <a:cubicBezTo>
                    <a:pt x="45" y="81296"/>
                    <a:pt x="83" y="81315"/>
                    <a:pt x="123" y="81315"/>
                  </a:cubicBezTo>
                  <a:cubicBezTo>
                    <a:pt x="145" y="81315"/>
                    <a:pt x="169" y="81308"/>
                    <a:pt x="188" y="81299"/>
                  </a:cubicBezTo>
                  <a:cubicBezTo>
                    <a:pt x="1981" y="80255"/>
                    <a:pt x="3106" y="78408"/>
                    <a:pt x="3159" y="76347"/>
                  </a:cubicBezTo>
                  <a:cubicBezTo>
                    <a:pt x="5167" y="75330"/>
                    <a:pt x="6398" y="73296"/>
                    <a:pt x="6398" y="71047"/>
                  </a:cubicBezTo>
                  <a:cubicBezTo>
                    <a:pt x="6398" y="68826"/>
                    <a:pt x="5167" y="66792"/>
                    <a:pt x="3159" y="65748"/>
                  </a:cubicBezTo>
                  <a:cubicBezTo>
                    <a:pt x="3106" y="63767"/>
                    <a:pt x="2062" y="61974"/>
                    <a:pt x="376" y="60930"/>
                  </a:cubicBezTo>
                  <a:cubicBezTo>
                    <a:pt x="2062" y="59859"/>
                    <a:pt x="3106" y="58093"/>
                    <a:pt x="3159" y="56085"/>
                  </a:cubicBezTo>
                  <a:cubicBezTo>
                    <a:pt x="5167" y="55068"/>
                    <a:pt x="6398" y="53034"/>
                    <a:pt x="6398" y="50786"/>
                  </a:cubicBezTo>
                  <a:cubicBezTo>
                    <a:pt x="6398" y="48537"/>
                    <a:pt x="5167" y="46530"/>
                    <a:pt x="3159" y="45486"/>
                  </a:cubicBezTo>
                  <a:cubicBezTo>
                    <a:pt x="3159" y="43586"/>
                    <a:pt x="2062" y="41739"/>
                    <a:pt x="376" y="40668"/>
                  </a:cubicBezTo>
                  <a:cubicBezTo>
                    <a:pt x="1901" y="39705"/>
                    <a:pt x="3293" y="37885"/>
                    <a:pt x="3186" y="35824"/>
                  </a:cubicBezTo>
                  <a:cubicBezTo>
                    <a:pt x="5167" y="34780"/>
                    <a:pt x="6398" y="32772"/>
                    <a:pt x="6398" y="30524"/>
                  </a:cubicBezTo>
                  <a:cubicBezTo>
                    <a:pt x="6398" y="28276"/>
                    <a:pt x="5167" y="26268"/>
                    <a:pt x="3159" y="25225"/>
                  </a:cubicBezTo>
                  <a:cubicBezTo>
                    <a:pt x="3079" y="23244"/>
                    <a:pt x="2035" y="21451"/>
                    <a:pt x="376" y="20407"/>
                  </a:cubicBezTo>
                  <a:cubicBezTo>
                    <a:pt x="2062" y="19336"/>
                    <a:pt x="3186" y="17436"/>
                    <a:pt x="3186" y="15616"/>
                  </a:cubicBezTo>
                  <a:cubicBezTo>
                    <a:pt x="3186" y="15589"/>
                    <a:pt x="3186" y="15589"/>
                    <a:pt x="3186" y="15562"/>
                  </a:cubicBezTo>
                  <a:cubicBezTo>
                    <a:pt x="5167" y="14518"/>
                    <a:pt x="6398" y="12511"/>
                    <a:pt x="6398" y="10263"/>
                  </a:cubicBezTo>
                  <a:cubicBezTo>
                    <a:pt x="6398" y="8014"/>
                    <a:pt x="5167" y="6007"/>
                    <a:pt x="3186" y="4963"/>
                  </a:cubicBezTo>
                  <a:cubicBezTo>
                    <a:pt x="3186" y="3036"/>
                    <a:pt x="1981" y="1055"/>
                    <a:pt x="188" y="11"/>
                  </a:cubicBezTo>
                  <a:cubicBezTo>
                    <a:pt x="174" y="4"/>
                    <a:pt x="158" y="1"/>
                    <a:pt x="14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13" name="Google Shape;3413;p146"/>
            <p:cNvSpPr/>
            <p:nvPr/>
          </p:nvSpPr>
          <p:spPr>
            <a:xfrm>
              <a:off x="224725" y="2845375"/>
              <a:ext cx="159950" cy="2032675"/>
            </a:xfrm>
            <a:custGeom>
              <a:rect b="b" l="l" r="r" t="t"/>
              <a:pathLst>
                <a:path extrusionOk="0" h="81307" w="6398">
                  <a:moveTo>
                    <a:pt x="126" y="1"/>
                  </a:moveTo>
                  <a:cubicBezTo>
                    <a:pt x="81" y="1"/>
                    <a:pt x="44" y="24"/>
                    <a:pt x="27" y="57"/>
                  </a:cubicBezTo>
                  <a:cubicBezTo>
                    <a:pt x="27" y="84"/>
                    <a:pt x="1" y="110"/>
                    <a:pt x="1" y="137"/>
                  </a:cubicBezTo>
                  <a:cubicBezTo>
                    <a:pt x="1" y="164"/>
                    <a:pt x="27" y="217"/>
                    <a:pt x="81" y="244"/>
                  </a:cubicBezTo>
                  <a:cubicBezTo>
                    <a:pt x="1821" y="1234"/>
                    <a:pt x="2972" y="3162"/>
                    <a:pt x="2918" y="5035"/>
                  </a:cubicBezTo>
                  <a:cubicBezTo>
                    <a:pt x="2945" y="5089"/>
                    <a:pt x="2945" y="5142"/>
                    <a:pt x="2998" y="5142"/>
                  </a:cubicBezTo>
                  <a:cubicBezTo>
                    <a:pt x="4952" y="6133"/>
                    <a:pt x="6157" y="8086"/>
                    <a:pt x="6157" y="10254"/>
                  </a:cubicBezTo>
                  <a:cubicBezTo>
                    <a:pt x="6157" y="12422"/>
                    <a:pt x="4952" y="14376"/>
                    <a:pt x="2998" y="15367"/>
                  </a:cubicBezTo>
                  <a:cubicBezTo>
                    <a:pt x="2945" y="15393"/>
                    <a:pt x="2918" y="15447"/>
                    <a:pt x="2918" y="15474"/>
                  </a:cubicBezTo>
                  <a:cubicBezTo>
                    <a:pt x="2972" y="17321"/>
                    <a:pt x="1848" y="19248"/>
                    <a:pt x="108" y="20265"/>
                  </a:cubicBezTo>
                  <a:cubicBezTo>
                    <a:pt x="54" y="20292"/>
                    <a:pt x="27" y="20318"/>
                    <a:pt x="27" y="20345"/>
                  </a:cubicBezTo>
                  <a:cubicBezTo>
                    <a:pt x="1" y="20425"/>
                    <a:pt x="27" y="20479"/>
                    <a:pt x="81" y="20506"/>
                  </a:cubicBezTo>
                  <a:cubicBezTo>
                    <a:pt x="1794" y="21496"/>
                    <a:pt x="2865" y="23289"/>
                    <a:pt x="2918" y="25297"/>
                  </a:cubicBezTo>
                  <a:cubicBezTo>
                    <a:pt x="2945" y="25350"/>
                    <a:pt x="2972" y="25404"/>
                    <a:pt x="2998" y="25404"/>
                  </a:cubicBezTo>
                  <a:cubicBezTo>
                    <a:pt x="4952" y="26394"/>
                    <a:pt x="6157" y="28348"/>
                    <a:pt x="6157" y="30516"/>
                  </a:cubicBezTo>
                  <a:cubicBezTo>
                    <a:pt x="6157" y="32684"/>
                    <a:pt x="4952" y="34665"/>
                    <a:pt x="2998" y="35628"/>
                  </a:cubicBezTo>
                  <a:cubicBezTo>
                    <a:pt x="2945" y="35655"/>
                    <a:pt x="2918" y="35709"/>
                    <a:pt x="2918" y="35762"/>
                  </a:cubicBezTo>
                  <a:cubicBezTo>
                    <a:pt x="3106" y="37823"/>
                    <a:pt x="1633" y="39643"/>
                    <a:pt x="108" y="40526"/>
                  </a:cubicBezTo>
                  <a:cubicBezTo>
                    <a:pt x="54" y="40553"/>
                    <a:pt x="27" y="40580"/>
                    <a:pt x="27" y="40633"/>
                  </a:cubicBezTo>
                  <a:cubicBezTo>
                    <a:pt x="1" y="40687"/>
                    <a:pt x="27" y="40741"/>
                    <a:pt x="81" y="40767"/>
                  </a:cubicBezTo>
                  <a:cubicBezTo>
                    <a:pt x="1821" y="41784"/>
                    <a:pt x="2918" y="43631"/>
                    <a:pt x="2918" y="45532"/>
                  </a:cubicBezTo>
                  <a:cubicBezTo>
                    <a:pt x="2918" y="45558"/>
                    <a:pt x="2918" y="45558"/>
                    <a:pt x="2918" y="45558"/>
                  </a:cubicBezTo>
                  <a:cubicBezTo>
                    <a:pt x="2918" y="45612"/>
                    <a:pt x="2945" y="45665"/>
                    <a:pt x="2998" y="45692"/>
                  </a:cubicBezTo>
                  <a:cubicBezTo>
                    <a:pt x="4952" y="46656"/>
                    <a:pt x="6157" y="48610"/>
                    <a:pt x="6157" y="50778"/>
                  </a:cubicBezTo>
                  <a:cubicBezTo>
                    <a:pt x="6157" y="52972"/>
                    <a:pt x="4952" y="54926"/>
                    <a:pt x="2998" y="55890"/>
                  </a:cubicBezTo>
                  <a:cubicBezTo>
                    <a:pt x="2945" y="55917"/>
                    <a:pt x="2918" y="55970"/>
                    <a:pt x="2918" y="55997"/>
                  </a:cubicBezTo>
                  <a:cubicBezTo>
                    <a:pt x="2891" y="58004"/>
                    <a:pt x="1821" y="59798"/>
                    <a:pt x="108" y="60815"/>
                  </a:cubicBezTo>
                  <a:cubicBezTo>
                    <a:pt x="54" y="60815"/>
                    <a:pt x="27" y="60841"/>
                    <a:pt x="27" y="60895"/>
                  </a:cubicBezTo>
                  <a:cubicBezTo>
                    <a:pt x="1" y="60949"/>
                    <a:pt x="27" y="61002"/>
                    <a:pt x="81" y="61029"/>
                  </a:cubicBezTo>
                  <a:cubicBezTo>
                    <a:pt x="1821" y="62046"/>
                    <a:pt x="2891" y="63839"/>
                    <a:pt x="2918" y="65847"/>
                  </a:cubicBezTo>
                  <a:cubicBezTo>
                    <a:pt x="2918" y="65873"/>
                    <a:pt x="2945" y="65927"/>
                    <a:pt x="2998" y="65954"/>
                  </a:cubicBezTo>
                  <a:cubicBezTo>
                    <a:pt x="4952" y="66917"/>
                    <a:pt x="6157" y="68871"/>
                    <a:pt x="6157" y="71066"/>
                  </a:cubicBezTo>
                  <a:cubicBezTo>
                    <a:pt x="6157" y="73234"/>
                    <a:pt x="4952" y="75188"/>
                    <a:pt x="2998" y="76151"/>
                  </a:cubicBezTo>
                  <a:cubicBezTo>
                    <a:pt x="2945" y="76178"/>
                    <a:pt x="2918" y="76232"/>
                    <a:pt x="2918" y="76285"/>
                  </a:cubicBezTo>
                  <a:cubicBezTo>
                    <a:pt x="2891" y="78266"/>
                    <a:pt x="1821" y="80059"/>
                    <a:pt x="81" y="81076"/>
                  </a:cubicBezTo>
                  <a:cubicBezTo>
                    <a:pt x="27" y="81103"/>
                    <a:pt x="1" y="81183"/>
                    <a:pt x="27" y="81237"/>
                  </a:cubicBezTo>
                  <a:cubicBezTo>
                    <a:pt x="61" y="81288"/>
                    <a:pt x="95" y="81306"/>
                    <a:pt x="136" y="81306"/>
                  </a:cubicBezTo>
                  <a:cubicBezTo>
                    <a:pt x="160" y="81306"/>
                    <a:pt x="185" y="81300"/>
                    <a:pt x="215" y="81290"/>
                  </a:cubicBezTo>
                  <a:cubicBezTo>
                    <a:pt x="2008" y="80247"/>
                    <a:pt x="3106" y="78400"/>
                    <a:pt x="3186" y="76366"/>
                  </a:cubicBezTo>
                  <a:cubicBezTo>
                    <a:pt x="5166" y="75322"/>
                    <a:pt x="6398" y="73288"/>
                    <a:pt x="6398" y="71066"/>
                  </a:cubicBezTo>
                  <a:cubicBezTo>
                    <a:pt x="6398" y="68818"/>
                    <a:pt x="5166" y="66783"/>
                    <a:pt x="3186" y="65766"/>
                  </a:cubicBezTo>
                  <a:cubicBezTo>
                    <a:pt x="3106" y="63759"/>
                    <a:pt x="2062" y="61992"/>
                    <a:pt x="375" y="60922"/>
                  </a:cubicBezTo>
                  <a:cubicBezTo>
                    <a:pt x="2062" y="59878"/>
                    <a:pt x="3106" y="58085"/>
                    <a:pt x="3186" y="56077"/>
                  </a:cubicBezTo>
                  <a:cubicBezTo>
                    <a:pt x="5166" y="55060"/>
                    <a:pt x="6398" y="53026"/>
                    <a:pt x="6398" y="50778"/>
                  </a:cubicBezTo>
                  <a:cubicBezTo>
                    <a:pt x="6398" y="48556"/>
                    <a:pt x="5166" y="46522"/>
                    <a:pt x="3186" y="45505"/>
                  </a:cubicBezTo>
                  <a:cubicBezTo>
                    <a:pt x="3159" y="43604"/>
                    <a:pt x="2088" y="41731"/>
                    <a:pt x="375" y="40660"/>
                  </a:cubicBezTo>
                  <a:cubicBezTo>
                    <a:pt x="1901" y="39697"/>
                    <a:pt x="3293" y="37877"/>
                    <a:pt x="3186" y="35816"/>
                  </a:cubicBezTo>
                  <a:cubicBezTo>
                    <a:pt x="5166" y="34799"/>
                    <a:pt x="6398" y="32764"/>
                    <a:pt x="6398" y="30516"/>
                  </a:cubicBezTo>
                  <a:cubicBezTo>
                    <a:pt x="6398" y="28268"/>
                    <a:pt x="5166" y="26260"/>
                    <a:pt x="3186" y="25216"/>
                  </a:cubicBezTo>
                  <a:cubicBezTo>
                    <a:pt x="3079" y="23236"/>
                    <a:pt x="2062" y="21442"/>
                    <a:pt x="375" y="20399"/>
                  </a:cubicBezTo>
                  <a:cubicBezTo>
                    <a:pt x="2088" y="19328"/>
                    <a:pt x="3186" y="17454"/>
                    <a:pt x="3186" y="15608"/>
                  </a:cubicBezTo>
                  <a:cubicBezTo>
                    <a:pt x="3186" y="15581"/>
                    <a:pt x="3186" y="15581"/>
                    <a:pt x="3186" y="15554"/>
                  </a:cubicBezTo>
                  <a:cubicBezTo>
                    <a:pt x="5166" y="14510"/>
                    <a:pt x="6398" y="12503"/>
                    <a:pt x="6398" y="10254"/>
                  </a:cubicBezTo>
                  <a:cubicBezTo>
                    <a:pt x="6398" y="8006"/>
                    <a:pt x="5166" y="5999"/>
                    <a:pt x="3186" y="4955"/>
                  </a:cubicBezTo>
                  <a:cubicBezTo>
                    <a:pt x="3186" y="3028"/>
                    <a:pt x="1981" y="1047"/>
                    <a:pt x="215" y="30"/>
                  </a:cubicBezTo>
                  <a:cubicBezTo>
                    <a:pt x="184" y="10"/>
                    <a:pt x="153" y="1"/>
                    <a:pt x="12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3414" name="Google Shape;3414;p146">
            <a:hlinkClick/>
          </p:cNvPr>
          <p:cNvSpPr txBox="1"/>
          <p:nvPr>
            <p:ph type="title"/>
          </p:nvPr>
        </p:nvSpPr>
        <p:spPr>
          <a:xfrm>
            <a:off x="2019300" y="1960425"/>
            <a:ext cx="5105400" cy="1213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54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3415" name="Google Shape;3415;p146"/>
          <p:cNvSpPr txBox="1"/>
          <p:nvPr>
            <p:ph hasCustomPrompt="1" idx="2" type="title"/>
          </p:nvPr>
        </p:nvSpPr>
        <p:spPr>
          <a:xfrm>
            <a:off x="2020824" y="918450"/>
            <a:ext cx="5105400" cy="1213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7500">
                <a:solidFill>
                  <a:schemeClr val="accent1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3416" name="Google Shape;3416;p146"/>
          <p:cNvSpPr/>
          <p:nvPr/>
        </p:nvSpPr>
        <p:spPr>
          <a:xfrm flipH="1">
            <a:off x="6154471" y="760963"/>
            <a:ext cx="1269687" cy="1658228"/>
          </a:xfrm>
          <a:custGeom>
            <a:rect b="b" l="l" r="r" t="t"/>
            <a:pathLst>
              <a:path extrusionOk="0" h="22564" w="17277">
                <a:moveTo>
                  <a:pt x="9074" y="0"/>
                </a:moveTo>
                <a:cubicBezTo>
                  <a:pt x="8555" y="0"/>
                  <a:pt x="8010" y="60"/>
                  <a:pt x="7441" y="188"/>
                </a:cubicBezTo>
                <a:cubicBezTo>
                  <a:pt x="2543" y="1285"/>
                  <a:pt x="1" y="6692"/>
                  <a:pt x="54" y="12607"/>
                </a:cubicBezTo>
                <a:cubicBezTo>
                  <a:pt x="134" y="18683"/>
                  <a:pt x="3989" y="22189"/>
                  <a:pt x="8592" y="22564"/>
                </a:cubicBezTo>
                <a:cubicBezTo>
                  <a:pt x="14641" y="22082"/>
                  <a:pt x="16354" y="18388"/>
                  <a:pt x="16836" y="12312"/>
                </a:cubicBezTo>
                <a:cubicBezTo>
                  <a:pt x="17276" y="6737"/>
                  <a:pt x="14567" y="0"/>
                  <a:pt x="9074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17" name="Google Shape;3417;p146"/>
          <p:cNvSpPr/>
          <p:nvPr/>
        </p:nvSpPr>
        <p:spPr>
          <a:xfrm flipH="1">
            <a:off x="736534" y="1655532"/>
            <a:ext cx="1774800" cy="17748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3418" name="Google Shape;3418;p146"/>
          <p:cNvGrpSpPr/>
          <p:nvPr/>
        </p:nvGrpSpPr>
        <p:grpSpPr>
          <a:xfrm flipH="1">
            <a:off x="101505" y="2363121"/>
            <a:ext cx="1696762" cy="1688828"/>
            <a:chOff x="2414491" y="671177"/>
            <a:chExt cx="1830972" cy="1822411"/>
          </a:xfrm>
        </p:grpSpPr>
        <p:sp>
          <p:nvSpPr>
            <p:cNvPr id="3419" name="Google Shape;3419;p146"/>
            <p:cNvSpPr/>
            <p:nvPr/>
          </p:nvSpPr>
          <p:spPr>
            <a:xfrm>
              <a:off x="2414491" y="671177"/>
              <a:ext cx="1830972" cy="1822391"/>
            </a:xfrm>
            <a:custGeom>
              <a:rect b="b" l="l" r="r" t="t"/>
              <a:pathLst>
                <a:path extrusionOk="0" h="45449" w="45663">
                  <a:moveTo>
                    <a:pt x="10947" y="4979"/>
                  </a:moveTo>
                  <a:lnTo>
                    <a:pt x="15605" y="7656"/>
                  </a:lnTo>
                  <a:lnTo>
                    <a:pt x="15605" y="13062"/>
                  </a:lnTo>
                  <a:lnTo>
                    <a:pt x="10947" y="15766"/>
                  </a:lnTo>
                  <a:lnTo>
                    <a:pt x="6263" y="13062"/>
                  </a:lnTo>
                  <a:lnTo>
                    <a:pt x="6263" y="7656"/>
                  </a:lnTo>
                  <a:lnTo>
                    <a:pt x="10947" y="4979"/>
                  </a:lnTo>
                  <a:close/>
                  <a:moveTo>
                    <a:pt x="20449" y="4979"/>
                  </a:moveTo>
                  <a:lnTo>
                    <a:pt x="25133" y="7656"/>
                  </a:lnTo>
                  <a:lnTo>
                    <a:pt x="25133" y="13062"/>
                  </a:lnTo>
                  <a:lnTo>
                    <a:pt x="20449" y="15766"/>
                  </a:lnTo>
                  <a:lnTo>
                    <a:pt x="15792" y="13062"/>
                  </a:lnTo>
                  <a:lnTo>
                    <a:pt x="15792" y="7656"/>
                  </a:lnTo>
                  <a:lnTo>
                    <a:pt x="20449" y="4979"/>
                  </a:lnTo>
                  <a:close/>
                  <a:moveTo>
                    <a:pt x="29978" y="4979"/>
                  </a:moveTo>
                  <a:lnTo>
                    <a:pt x="34635" y="7656"/>
                  </a:lnTo>
                  <a:lnTo>
                    <a:pt x="34635" y="13062"/>
                  </a:lnTo>
                  <a:lnTo>
                    <a:pt x="29978" y="15766"/>
                  </a:lnTo>
                  <a:lnTo>
                    <a:pt x="25294" y="13062"/>
                  </a:lnTo>
                  <a:lnTo>
                    <a:pt x="25294" y="7656"/>
                  </a:lnTo>
                  <a:lnTo>
                    <a:pt x="29978" y="4979"/>
                  </a:lnTo>
                  <a:close/>
                  <a:moveTo>
                    <a:pt x="6183" y="13196"/>
                  </a:moveTo>
                  <a:lnTo>
                    <a:pt x="10867" y="15899"/>
                  </a:lnTo>
                  <a:lnTo>
                    <a:pt x="10867" y="21306"/>
                  </a:lnTo>
                  <a:lnTo>
                    <a:pt x="6183" y="23983"/>
                  </a:lnTo>
                  <a:lnTo>
                    <a:pt x="1526" y="21306"/>
                  </a:lnTo>
                  <a:lnTo>
                    <a:pt x="1526" y="15899"/>
                  </a:lnTo>
                  <a:lnTo>
                    <a:pt x="6183" y="13196"/>
                  </a:lnTo>
                  <a:close/>
                  <a:moveTo>
                    <a:pt x="15712" y="13196"/>
                  </a:moveTo>
                  <a:lnTo>
                    <a:pt x="20369" y="15899"/>
                  </a:lnTo>
                  <a:lnTo>
                    <a:pt x="20369" y="21306"/>
                  </a:lnTo>
                  <a:lnTo>
                    <a:pt x="15712" y="23983"/>
                  </a:lnTo>
                  <a:lnTo>
                    <a:pt x="11028" y="21306"/>
                  </a:lnTo>
                  <a:lnTo>
                    <a:pt x="11028" y="15899"/>
                  </a:lnTo>
                  <a:lnTo>
                    <a:pt x="15712" y="13196"/>
                  </a:lnTo>
                  <a:close/>
                  <a:moveTo>
                    <a:pt x="25213" y="13196"/>
                  </a:moveTo>
                  <a:lnTo>
                    <a:pt x="29871" y="15899"/>
                  </a:lnTo>
                  <a:lnTo>
                    <a:pt x="29871" y="21306"/>
                  </a:lnTo>
                  <a:lnTo>
                    <a:pt x="25213" y="23983"/>
                  </a:lnTo>
                  <a:lnTo>
                    <a:pt x="20529" y="21306"/>
                  </a:lnTo>
                  <a:lnTo>
                    <a:pt x="20529" y="15899"/>
                  </a:lnTo>
                  <a:lnTo>
                    <a:pt x="25213" y="13196"/>
                  </a:lnTo>
                  <a:close/>
                  <a:moveTo>
                    <a:pt x="34715" y="13196"/>
                  </a:moveTo>
                  <a:lnTo>
                    <a:pt x="39399" y="15899"/>
                  </a:lnTo>
                  <a:lnTo>
                    <a:pt x="39399" y="21306"/>
                  </a:lnTo>
                  <a:lnTo>
                    <a:pt x="34715" y="23983"/>
                  </a:lnTo>
                  <a:lnTo>
                    <a:pt x="30058" y="21306"/>
                  </a:lnTo>
                  <a:lnTo>
                    <a:pt x="30058" y="15899"/>
                  </a:lnTo>
                  <a:lnTo>
                    <a:pt x="34715" y="13196"/>
                  </a:lnTo>
                  <a:close/>
                  <a:moveTo>
                    <a:pt x="10947" y="21440"/>
                  </a:moveTo>
                  <a:lnTo>
                    <a:pt x="15605" y="24143"/>
                  </a:lnTo>
                  <a:lnTo>
                    <a:pt x="15605" y="29523"/>
                  </a:lnTo>
                  <a:lnTo>
                    <a:pt x="10947" y="32226"/>
                  </a:lnTo>
                  <a:lnTo>
                    <a:pt x="6263" y="29523"/>
                  </a:lnTo>
                  <a:lnTo>
                    <a:pt x="6263" y="24143"/>
                  </a:lnTo>
                  <a:lnTo>
                    <a:pt x="10947" y="21440"/>
                  </a:lnTo>
                  <a:close/>
                  <a:moveTo>
                    <a:pt x="20449" y="21440"/>
                  </a:moveTo>
                  <a:lnTo>
                    <a:pt x="25133" y="24143"/>
                  </a:lnTo>
                  <a:lnTo>
                    <a:pt x="25133" y="29523"/>
                  </a:lnTo>
                  <a:lnTo>
                    <a:pt x="20449" y="32226"/>
                  </a:lnTo>
                  <a:lnTo>
                    <a:pt x="15792" y="29523"/>
                  </a:lnTo>
                  <a:lnTo>
                    <a:pt x="15792" y="24143"/>
                  </a:lnTo>
                  <a:lnTo>
                    <a:pt x="20449" y="21440"/>
                  </a:lnTo>
                  <a:close/>
                  <a:moveTo>
                    <a:pt x="29978" y="21440"/>
                  </a:moveTo>
                  <a:lnTo>
                    <a:pt x="34635" y="24143"/>
                  </a:lnTo>
                  <a:lnTo>
                    <a:pt x="34635" y="29523"/>
                  </a:lnTo>
                  <a:lnTo>
                    <a:pt x="29978" y="32226"/>
                  </a:lnTo>
                  <a:lnTo>
                    <a:pt x="25294" y="29523"/>
                  </a:lnTo>
                  <a:lnTo>
                    <a:pt x="25294" y="24143"/>
                  </a:lnTo>
                  <a:lnTo>
                    <a:pt x="29978" y="21440"/>
                  </a:lnTo>
                  <a:close/>
                  <a:moveTo>
                    <a:pt x="39480" y="21440"/>
                  </a:moveTo>
                  <a:lnTo>
                    <a:pt x="44137" y="24143"/>
                  </a:lnTo>
                  <a:lnTo>
                    <a:pt x="44137" y="29523"/>
                  </a:lnTo>
                  <a:lnTo>
                    <a:pt x="39480" y="32226"/>
                  </a:lnTo>
                  <a:lnTo>
                    <a:pt x="34796" y="29523"/>
                  </a:lnTo>
                  <a:lnTo>
                    <a:pt x="34796" y="24143"/>
                  </a:lnTo>
                  <a:lnTo>
                    <a:pt x="39480" y="21440"/>
                  </a:lnTo>
                  <a:close/>
                  <a:moveTo>
                    <a:pt x="15712" y="29684"/>
                  </a:moveTo>
                  <a:lnTo>
                    <a:pt x="20369" y="32387"/>
                  </a:lnTo>
                  <a:lnTo>
                    <a:pt x="20369" y="37767"/>
                  </a:lnTo>
                  <a:lnTo>
                    <a:pt x="15712" y="40470"/>
                  </a:lnTo>
                  <a:lnTo>
                    <a:pt x="11028" y="37767"/>
                  </a:lnTo>
                  <a:lnTo>
                    <a:pt x="11028" y="32387"/>
                  </a:lnTo>
                  <a:lnTo>
                    <a:pt x="15712" y="29684"/>
                  </a:lnTo>
                  <a:close/>
                  <a:moveTo>
                    <a:pt x="25213" y="29684"/>
                  </a:moveTo>
                  <a:lnTo>
                    <a:pt x="29871" y="32387"/>
                  </a:lnTo>
                  <a:lnTo>
                    <a:pt x="29871" y="37767"/>
                  </a:lnTo>
                  <a:lnTo>
                    <a:pt x="25213" y="40470"/>
                  </a:lnTo>
                  <a:lnTo>
                    <a:pt x="20529" y="37767"/>
                  </a:lnTo>
                  <a:lnTo>
                    <a:pt x="20529" y="32387"/>
                  </a:lnTo>
                  <a:lnTo>
                    <a:pt x="25213" y="29684"/>
                  </a:lnTo>
                  <a:close/>
                  <a:moveTo>
                    <a:pt x="34715" y="29684"/>
                  </a:moveTo>
                  <a:lnTo>
                    <a:pt x="39399" y="32387"/>
                  </a:lnTo>
                  <a:lnTo>
                    <a:pt x="39399" y="37767"/>
                  </a:lnTo>
                  <a:lnTo>
                    <a:pt x="34715" y="40470"/>
                  </a:lnTo>
                  <a:lnTo>
                    <a:pt x="30058" y="37767"/>
                  </a:lnTo>
                  <a:lnTo>
                    <a:pt x="30058" y="32387"/>
                  </a:lnTo>
                  <a:lnTo>
                    <a:pt x="34715" y="29684"/>
                  </a:lnTo>
                  <a:close/>
                  <a:moveTo>
                    <a:pt x="20369" y="1"/>
                  </a:moveTo>
                  <a:lnTo>
                    <a:pt x="20369" y="4818"/>
                  </a:lnTo>
                  <a:lnTo>
                    <a:pt x="15712" y="7522"/>
                  </a:lnTo>
                  <a:lnTo>
                    <a:pt x="11028" y="4818"/>
                  </a:lnTo>
                  <a:lnTo>
                    <a:pt x="11028" y="3159"/>
                  </a:lnTo>
                  <a:cubicBezTo>
                    <a:pt x="10974" y="3186"/>
                    <a:pt x="10921" y="3239"/>
                    <a:pt x="10867" y="3266"/>
                  </a:cubicBezTo>
                  <a:lnTo>
                    <a:pt x="10867" y="4818"/>
                  </a:lnTo>
                  <a:lnTo>
                    <a:pt x="6183" y="7522"/>
                  </a:lnTo>
                  <a:lnTo>
                    <a:pt x="5915" y="7361"/>
                  </a:lnTo>
                  <a:cubicBezTo>
                    <a:pt x="5889" y="7415"/>
                    <a:pt x="5835" y="7442"/>
                    <a:pt x="5808" y="7495"/>
                  </a:cubicBezTo>
                  <a:lnTo>
                    <a:pt x="6103" y="7656"/>
                  </a:lnTo>
                  <a:lnTo>
                    <a:pt x="6103" y="13062"/>
                  </a:lnTo>
                  <a:lnTo>
                    <a:pt x="1419" y="15766"/>
                  </a:lnTo>
                  <a:lnTo>
                    <a:pt x="1124" y="15578"/>
                  </a:lnTo>
                  <a:cubicBezTo>
                    <a:pt x="1124" y="15632"/>
                    <a:pt x="1098" y="15685"/>
                    <a:pt x="1071" y="15739"/>
                  </a:cubicBezTo>
                  <a:lnTo>
                    <a:pt x="1338" y="15899"/>
                  </a:lnTo>
                  <a:lnTo>
                    <a:pt x="1338" y="21306"/>
                  </a:lnTo>
                  <a:lnTo>
                    <a:pt x="0" y="22082"/>
                  </a:lnTo>
                  <a:cubicBezTo>
                    <a:pt x="0" y="22136"/>
                    <a:pt x="0" y="22216"/>
                    <a:pt x="0" y="22270"/>
                  </a:cubicBezTo>
                  <a:lnTo>
                    <a:pt x="1419" y="21440"/>
                  </a:lnTo>
                  <a:lnTo>
                    <a:pt x="6103" y="24143"/>
                  </a:lnTo>
                  <a:lnTo>
                    <a:pt x="6103" y="29523"/>
                  </a:lnTo>
                  <a:lnTo>
                    <a:pt x="1927" y="31932"/>
                  </a:lnTo>
                  <a:cubicBezTo>
                    <a:pt x="1954" y="31986"/>
                    <a:pt x="1981" y="32039"/>
                    <a:pt x="2008" y="32093"/>
                  </a:cubicBezTo>
                  <a:lnTo>
                    <a:pt x="6183" y="29684"/>
                  </a:lnTo>
                  <a:lnTo>
                    <a:pt x="10867" y="32387"/>
                  </a:lnTo>
                  <a:lnTo>
                    <a:pt x="10867" y="37767"/>
                  </a:lnTo>
                  <a:lnTo>
                    <a:pt x="7548" y="39694"/>
                  </a:lnTo>
                  <a:cubicBezTo>
                    <a:pt x="7575" y="39721"/>
                    <a:pt x="7628" y="39774"/>
                    <a:pt x="7682" y="39801"/>
                  </a:cubicBezTo>
                  <a:lnTo>
                    <a:pt x="10947" y="37928"/>
                  </a:lnTo>
                  <a:lnTo>
                    <a:pt x="15605" y="40631"/>
                  </a:lnTo>
                  <a:lnTo>
                    <a:pt x="15605" y="44405"/>
                  </a:lnTo>
                  <a:cubicBezTo>
                    <a:pt x="15658" y="44405"/>
                    <a:pt x="15738" y="44432"/>
                    <a:pt x="15792" y="44458"/>
                  </a:cubicBezTo>
                  <a:lnTo>
                    <a:pt x="15792" y="40631"/>
                  </a:lnTo>
                  <a:lnTo>
                    <a:pt x="20449" y="37928"/>
                  </a:lnTo>
                  <a:lnTo>
                    <a:pt x="25133" y="40631"/>
                  </a:lnTo>
                  <a:lnTo>
                    <a:pt x="25133" y="45449"/>
                  </a:lnTo>
                  <a:cubicBezTo>
                    <a:pt x="25187" y="45449"/>
                    <a:pt x="25240" y="45449"/>
                    <a:pt x="25294" y="45422"/>
                  </a:cubicBezTo>
                  <a:lnTo>
                    <a:pt x="25294" y="40631"/>
                  </a:lnTo>
                  <a:lnTo>
                    <a:pt x="29978" y="37928"/>
                  </a:lnTo>
                  <a:lnTo>
                    <a:pt x="34635" y="40631"/>
                  </a:lnTo>
                  <a:lnTo>
                    <a:pt x="34635" y="42290"/>
                  </a:lnTo>
                  <a:cubicBezTo>
                    <a:pt x="34688" y="42237"/>
                    <a:pt x="34742" y="42210"/>
                    <a:pt x="34796" y="42183"/>
                  </a:cubicBezTo>
                  <a:lnTo>
                    <a:pt x="34796" y="40631"/>
                  </a:lnTo>
                  <a:lnTo>
                    <a:pt x="39480" y="37928"/>
                  </a:lnTo>
                  <a:lnTo>
                    <a:pt x="39747" y="38088"/>
                  </a:lnTo>
                  <a:cubicBezTo>
                    <a:pt x="39774" y="38035"/>
                    <a:pt x="39827" y="37981"/>
                    <a:pt x="39854" y="37954"/>
                  </a:cubicBezTo>
                  <a:lnTo>
                    <a:pt x="39560" y="37767"/>
                  </a:lnTo>
                  <a:lnTo>
                    <a:pt x="39560" y="32387"/>
                  </a:lnTo>
                  <a:lnTo>
                    <a:pt x="44244" y="29684"/>
                  </a:lnTo>
                  <a:lnTo>
                    <a:pt x="44538" y="29871"/>
                  </a:lnTo>
                  <a:cubicBezTo>
                    <a:pt x="44565" y="29791"/>
                    <a:pt x="44565" y="29737"/>
                    <a:pt x="44592" y="29684"/>
                  </a:cubicBezTo>
                  <a:lnTo>
                    <a:pt x="44324" y="29523"/>
                  </a:lnTo>
                  <a:lnTo>
                    <a:pt x="44324" y="24143"/>
                  </a:lnTo>
                  <a:lnTo>
                    <a:pt x="45662" y="23367"/>
                  </a:lnTo>
                  <a:cubicBezTo>
                    <a:pt x="45662" y="23314"/>
                    <a:pt x="45662" y="23233"/>
                    <a:pt x="45662" y="23153"/>
                  </a:cubicBezTo>
                  <a:lnTo>
                    <a:pt x="44244" y="23983"/>
                  </a:lnTo>
                  <a:lnTo>
                    <a:pt x="39560" y="21306"/>
                  </a:lnTo>
                  <a:lnTo>
                    <a:pt x="39560" y="15899"/>
                  </a:lnTo>
                  <a:lnTo>
                    <a:pt x="43735" y="13491"/>
                  </a:lnTo>
                  <a:cubicBezTo>
                    <a:pt x="43709" y="13437"/>
                    <a:pt x="43682" y="13383"/>
                    <a:pt x="43655" y="13330"/>
                  </a:cubicBezTo>
                  <a:lnTo>
                    <a:pt x="39480" y="15766"/>
                  </a:lnTo>
                  <a:lnTo>
                    <a:pt x="34796" y="13062"/>
                  </a:lnTo>
                  <a:lnTo>
                    <a:pt x="34796" y="7656"/>
                  </a:lnTo>
                  <a:lnTo>
                    <a:pt x="38114" y="5755"/>
                  </a:lnTo>
                  <a:cubicBezTo>
                    <a:pt x="38088" y="5702"/>
                    <a:pt x="38034" y="5675"/>
                    <a:pt x="37981" y="5621"/>
                  </a:cubicBezTo>
                  <a:lnTo>
                    <a:pt x="34715" y="7522"/>
                  </a:lnTo>
                  <a:lnTo>
                    <a:pt x="30058" y="4818"/>
                  </a:lnTo>
                  <a:lnTo>
                    <a:pt x="30058" y="1045"/>
                  </a:lnTo>
                  <a:cubicBezTo>
                    <a:pt x="30004" y="1018"/>
                    <a:pt x="29951" y="1018"/>
                    <a:pt x="29871" y="991"/>
                  </a:cubicBezTo>
                  <a:lnTo>
                    <a:pt x="29871" y="4818"/>
                  </a:lnTo>
                  <a:lnTo>
                    <a:pt x="25213" y="7522"/>
                  </a:lnTo>
                  <a:lnTo>
                    <a:pt x="20529" y="4818"/>
                  </a:lnTo>
                  <a:lnTo>
                    <a:pt x="2052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20" name="Google Shape;3420;p146"/>
            <p:cNvSpPr/>
            <p:nvPr/>
          </p:nvSpPr>
          <p:spPr>
            <a:xfrm>
              <a:off x="2796545" y="833253"/>
              <a:ext cx="9704" cy="7538"/>
            </a:xfrm>
            <a:custGeom>
              <a:rect b="b" l="l" r="r" t="t"/>
              <a:pathLst>
                <a:path extrusionOk="0" h="188" w="242">
                  <a:moveTo>
                    <a:pt x="161" y="0"/>
                  </a:moveTo>
                  <a:cubicBezTo>
                    <a:pt x="108" y="27"/>
                    <a:pt x="54" y="81"/>
                    <a:pt x="1" y="107"/>
                  </a:cubicBezTo>
                  <a:lnTo>
                    <a:pt x="161" y="188"/>
                  </a:lnTo>
                  <a:lnTo>
                    <a:pt x="242" y="54"/>
                  </a:lnTo>
                  <a:lnTo>
                    <a:pt x="16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21" name="Google Shape;3421;p146"/>
            <p:cNvSpPr/>
            <p:nvPr/>
          </p:nvSpPr>
          <p:spPr>
            <a:xfrm>
              <a:off x="2899597" y="677633"/>
              <a:ext cx="287659" cy="242590"/>
            </a:xfrm>
            <a:custGeom>
              <a:rect b="b" l="l" r="r" t="t"/>
              <a:pathLst>
                <a:path extrusionOk="0" h="6050" w="7174">
                  <a:moveTo>
                    <a:pt x="7173" y="0"/>
                  </a:moveTo>
                  <a:lnTo>
                    <a:pt x="7173" y="0"/>
                  </a:lnTo>
                  <a:cubicBezTo>
                    <a:pt x="7013" y="27"/>
                    <a:pt x="6852" y="54"/>
                    <a:pt x="6692" y="81"/>
                  </a:cubicBezTo>
                  <a:lnTo>
                    <a:pt x="3667" y="1794"/>
                  </a:lnTo>
                  <a:lnTo>
                    <a:pt x="3667" y="830"/>
                  </a:lnTo>
                  <a:cubicBezTo>
                    <a:pt x="3614" y="857"/>
                    <a:pt x="3560" y="857"/>
                    <a:pt x="3507" y="884"/>
                  </a:cubicBezTo>
                  <a:lnTo>
                    <a:pt x="3507" y="1794"/>
                  </a:lnTo>
                  <a:lnTo>
                    <a:pt x="2516" y="1231"/>
                  </a:lnTo>
                  <a:cubicBezTo>
                    <a:pt x="2463" y="1258"/>
                    <a:pt x="2382" y="1285"/>
                    <a:pt x="2329" y="1312"/>
                  </a:cubicBezTo>
                  <a:lnTo>
                    <a:pt x="3426" y="1954"/>
                  </a:lnTo>
                  <a:lnTo>
                    <a:pt x="0" y="3935"/>
                  </a:lnTo>
                  <a:lnTo>
                    <a:pt x="81" y="4069"/>
                  </a:lnTo>
                  <a:lnTo>
                    <a:pt x="3507" y="2115"/>
                  </a:lnTo>
                  <a:lnTo>
                    <a:pt x="3507" y="6049"/>
                  </a:lnTo>
                  <a:lnTo>
                    <a:pt x="3667" y="6049"/>
                  </a:lnTo>
                  <a:lnTo>
                    <a:pt x="3667" y="2115"/>
                  </a:lnTo>
                  <a:lnTo>
                    <a:pt x="7093" y="4069"/>
                  </a:lnTo>
                  <a:lnTo>
                    <a:pt x="7173" y="3935"/>
                  </a:lnTo>
                  <a:lnTo>
                    <a:pt x="3774" y="1954"/>
                  </a:lnTo>
                  <a:lnTo>
                    <a:pt x="717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22" name="Google Shape;3422;p146"/>
            <p:cNvSpPr/>
            <p:nvPr/>
          </p:nvSpPr>
          <p:spPr>
            <a:xfrm>
              <a:off x="3280608" y="671177"/>
              <a:ext cx="288742" cy="249046"/>
            </a:xfrm>
            <a:custGeom>
              <a:rect b="b" l="l" r="r" t="t"/>
              <a:pathLst>
                <a:path extrusionOk="0" h="6211" w="7201">
                  <a:moveTo>
                    <a:pt x="107" y="1"/>
                  </a:moveTo>
                  <a:lnTo>
                    <a:pt x="0" y="134"/>
                  </a:lnTo>
                  <a:lnTo>
                    <a:pt x="3426" y="2115"/>
                  </a:lnTo>
                  <a:lnTo>
                    <a:pt x="0" y="4096"/>
                  </a:lnTo>
                  <a:lnTo>
                    <a:pt x="107" y="4230"/>
                  </a:lnTo>
                  <a:lnTo>
                    <a:pt x="3506" y="2276"/>
                  </a:lnTo>
                  <a:lnTo>
                    <a:pt x="3506" y="6210"/>
                  </a:lnTo>
                  <a:lnTo>
                    <a:pt x="3694" y="6210"/>
                  </a:lnTo>
                  <a:lnTo>
                    <a:pt x="3694" y="2276"/>
                  </a:lnTo>
                  <a:lnTo>
                    <a:pt x="7093" y="4230"/>
                  </a:lnTo>
                  <a:lnTo>
                    <a:pt x="7200" y="4096"/>
                  </a:lnTo>
                  <a:lnTo>
                    <a:pt x="3774" y="2115"/>
                  </a:lnTo>
                  <a:lnTo>
                    <a:pt x="6558" y="509"/>
                  </a:lnTo>
                  <a:cubicBezTo>
                    <a:pt x="6477" y="482"/>
                    <a:pt x="6397" y="456"/>
                    <a:pt x="6317" y="456"/>
                  </a:cubicBezTo>
                  <a:lnTo>
                    <a:pt x="3694" y="1955"/>
                  </a:lnTo>
                  <a:lnTo>
                    <a:pt x="3694" y="1"/>
                  </a:lnTo>
                  <a:lnTo>
                    <a:pt x="3506" y="1"/>
                  </a:lnTo>
                  <a:lnTo>
                    <a:pt x="3506" y="1955"/>
                  </a:lnTo>
                  <a:lnTo>
                    <a:pt x="107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23" name="Google Shape;3423;p146"/>
            <p:cNvSpPr/>
            <p:nvPr/>
          </p:nvSpPr>
          <p:spPr>
            <a:xfrm>
              <a:off x="3662662" y="776354"/>
              <a:ext cx="109506" cy="64437"/>
            </a:xfrm>
            <a:custGeom>
              <a:rect b="b" l="l" r="r" t="t"/>
              <a:pathLst>
                <a:path extrusionOk="0" h="1607" w="2731">
                  <a:moveTo>
                    <a:pt x="2543" y="1"/>
                  </a:moveTo>
                  <a:lnTo>
                    <a:pt x="1" y="1473"/>
                  </a:lnTo>
                  <a:lnTo>
                    <a:pt x="81" y="1607"/>
                  </a:lnTo>
                  <a:lnTo>
                    <a:pt x="2731" y="81"/>
                  </a:lnTo>
                  <a:cubicBezTo>
                    <a:pt x="2677" y="54"/>
                    <a:pt x="2597" y="27"/>
                    <a:pt x="254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24" name="Google Shape;3424;p146"/>
            <p:cNvSpPr/>
            <p:nvPr/>
          </p:nvSpPr>
          <p:spPr>
            <a:xfrm>
              <a:off x="3803246" y="797847"/>
              <a:ext cx="6496" cy="122378"/>
            </a:xfrm>
            <a:custGeom>
              <a:rect b="b" l="l" r="r" t="t"/>
              <a:pathLst>
                <a:path extrusionOk="0" h="3052" w="162">
                  <a:moveTo>
                    <a:pt x="1" y="0"/>
                  </a:moveTo>
                  <a:lnTo>
                    <a:pt x="1" y="3051"/>
                  </a:lnTo>
                  <a:lnTo>
                    <a:pt x="162" y="3051"/>
                  </a:lnTo>
                  <a:lnTo>
                    <a:pt x="162" y="107"/>
                  </a:lnTo>
                  <a:cubicBezTo>
                    <a:pt x="108" y="54"/>
                    <a:pt x="54" y="27"/>
                    <a:pt x="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25" name="Google Shape;3425;p146"/>
            <p:cNvSpPr/>
            <p:nvPr/>
          </p:nvSpPr>
          <p:spPr>
            <a:xfrm>
              <a:off x="2475641" y="1246463"/>
              <a:ext cx="2205" cy="4331"/>
            </a:xfrm>
            <a:custGeom>
              <a:rect b="b" l="l" r="r" t="t"/>
              <a:pathLst>
                <a:path extrusionOk="0" h="108" w="55">
                  <a:moveTo>
                    <a:pt x="54" y="0"/>
                  </a:moveTo>
                  <a:cubicBezTo>
                    <a:pt x="28" y="27"/>
                    <a:pt x="28" y="54"/>
                    <a:pt x="1" y="107"/>
                  </a:cubicBezTo>
                  <a:lnTo>
                    <a:pt x="54" y="107"/>
                  </a:lnTo>
                  <a:lnTo>
                    <a:pt x="5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26" name="Google Shape;3426;p146"/>
            <p:cNvSpPr/>
            <p:nvPr/>
          </p:nvSpPr>
          <p:spPr>
            <a:xfrm>
              <a:off x="2616265" y="1006036"/>
              <a:ext cx="2165" cy="2205"/>
            </a:xfrm>
            <a:custGeom>
              <a:rect b="b" l="l" r="r" t="t"/>
              <a:pathLst>
                <a:path extrusionOk="0" h="55" w="54">
                  <a:moveTo>
                    <a:pt x="54" y="1"/>
                  </a:moveTo>
                  <a:cubicBezTo>
                    <a:pt x="27" y="27"/>
                    <a:pt x="27" y="27"/>
                    <a:pt x="0" y="54"/>
                  </a:cubicBezTo>
                  <a:lnTo>
                    <a:pt x="54" y="27"/>
                  </a:lnTo>
                  <a:lnTo>
                    <a:pt x="54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27" name="Google Shape;3427;p146"/>
            <p:cNvSpPr/>
            <p:nvPr/>
          </p:nvSpPr>
          <p:spPr>
            <a:xfrm>
              <a:off x="2535748" y="1119794"/>
              <a:ext cx="82681" cy="51565"/>
            </a:xfrm>
            <a:custGeom>
              <a:rect b="b" l="l" r="r" t="t"/>
              <a:pathLst>
                <a:path extrusionOk="0" h="1286" w="2062">
                  <a:moveTo>
                    <a:pt x="81" y="1"/>
                  </a:moveTo>
                  <a:cubicBezTo>
                    <a:pt x="54" y="54"/>
                    <a:pt x="27" y="108"/>
                    <a:pt x="1" y="135"/>
                  </a:cubicBezTo>
                  <a:lnTo>
                    <a:pt x="1981" y="1285"/>
                  </a:lnTo>
                  <a:lnTo>
                    <a:pt x="2062" y="1125"/>
                  </a:lnTo>
                  <a:lnTo>
                    <a:pt x="8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28" name="Google Shape;3428;p146"/>
            <p:cNvSpPr/>
            <p:nvPr/>
          </p:nvSpPr>
          <p:spPr>
            <a:xfrm>
              <a:off x="2711778" y="921268"/>
              <a:ext cx="287659" cy="329521"/>
            </a:xfrm>
            <a:custGeom>
              <a:rect b="b" l="l" r="r" t="t"/>
              <a:pathLst>
                <a:path extrusionOk="0" h="8218" w="7174">
                  <a:moveTo>
                    <a:pt x="3507" y="0"/>
                  </a:moveTo>
                  <a:lnTo>
                    <a:pt x="3507" y="3961"/>
                  </a:lnTo>
                  <a:lnTo>
                    <a:pt x="81" y="1981"/>
                  </a:lnTo>
                  <a:lnTo>
                    <a:pt x="0" y="2141"/>
                  </a:lnTo>
                  <a:lnTo>
                    <a:pt x="3426" y="4095"/>
                  </a:lnTo>
                  <a:lnTo>
                    <a:pt x="0" y="6076"/>
                  </a:lnTo>
                  <a:lnTo>
                    <a:pt x="81" y="6236"/>
                  </a:lnTo>
                  <a:lnTo>
                    <a:pt x="3507" y="4256"/>
                  </a:lnTo>
                  <a:lnTo>
                    <a:pt x="3507" y="8217"/>
                  </a:lnTo>
                  <a:lnTo>
                    <a:pt x="3667" y="8217"/>
                  </a:lnTo>
                  <a:lnTo>
                    <a:pt x="3667" y="4256"/>
                  </a:lnTo>
                  <a:lnTo>
                    <a:pt x="7093" y="6236"/>
                  </a:lnTo>
                  <a:lnTo>
                    <a:pt x="7173" y="6076"/>
                  </a:lnTo>
                  <a:lnTo>
                    <a:pt x="3774" y="4095"/>
                  </a:lnTo>
                  <a:lnTo>
                    <a:pt x="7173" y="2141"/>
                  </a:lnTo>
                  <a:lnTo>
                    <a:pt x="7093" y="1981"/>
                  </a:lnTo>
                  <a:lnTo>
                    <a:pt x="3667" y="3961"/>
                  </a:lnTo>
                  <a:lnTo>
                    <a:pt x="3667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29" name="Google Shape;3429;p146"/>
            <p:cNvSpPr/>
            <p:nvPr/>
          </p:nvSpPr>
          <p:spPr>
            <a:xfrm>
              <a:off x="3092789" y="921268"/>
              <a:ext cx="288742" cy="328439"/>
            </a:xfrm>
            <a:custGeom>
              <a:rect b="b" l="l" r="r" t="t"/>
              <a:pathLst>
                <a:path extrusionOk="0" h="8191" w="7201">
                  <a:moveTo>
                    <a:pt x="3506" y="0"/>
                  </a:moveTo>
                  <a:lnTo>
                    <a:pt x="3506" y="3961"/>
                  </a:lnTo>
                  <a:lnTo>
                    <a:pt x="80" y="1981"/>
                  </a:lnTo>
                  <a:lnTo>
                    <a:pt x="0" y="2141"/>
                  </a:lnTo>
                  <a:lnTo>
                    <a:pt x="3426" y="4095"/>
                  </a:lnTo>
                  <a:lnTo>
                    <a:pt x="0" y="6076"/>
                  </a:lnTo>
                  <a:lnTo>
                    <a:pt x="80" y="6236"/>
                  </a:lnTo>
                  <a:lnTo>
                    <a:pt x="3506" y="4256"/>
                  </a:lnTo>
                  <a:lnTo>
                    <a:pt x="3506" y="8190"/>
                  </a:lnTo>
                  <a:lnTo>
                    <a:pt x="3694" y="8190"/>
                  </a:lnTo>
                  <a:lnTo>
                    <a:pt x="3694" y="4256"/>
                  </a:lnTo>
                  <a:lnTo>
                    <a:pt x="7093" y="6236"/>
                  </a:lnTo>
                  <a:lnTo>
                    <a:pt x="7200" y="6076"/>
                  </a:lnTo>
                  <a:lnTo>
                    <a:pt x="3774" y="4095"/>
                  </a:lnTo>
                  <a:lnTo>
                    <a:pt x="7200" y="2141"/>
                  </a:lnTo>
                  <a:lnTo>
                    <a:pt x="7093" y="1981"/>
                  </a:lnTo>
                  <a:lnTo>
                    <a:pt x="3694" y="3961"/>
                  </a:lnTo>
                  <a:lnTo>
                    <a:pt x="369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30" name="Google Shape;3430;p146"/>
            <p:cNvSpPr/>
            <p:nvPr/>
          </p:nvSpPr>
          <p:spPr>
            <a:xfrm>
              <a:off x="3474843" y="921268"/>
              <a:ext cx="287659" cy="328439"/>
            </a:xfrm>
            <a:custGeom>
              <a:rect b="b" l="l" r="r" t="t"/>
              <a:pathLst>
                <a:path extrusionOk="0" h="8191" w="7174">
                  <a:moveTo>
                    <a:pt x="3507" y="0"/>
                  </a:moveTo>
                  <a:lnTo>
                    <a:pt x="3480" y="3961"/>
                  </a:lnTo>
                  <a:lnTo>
                    <a:pt x="81" y="1981"/>
                  </a:lnTo>
                  <a:lnTo>
                    <a:pt x="1" y="2141"/>
                  </a:lnTo>
                  <a:lnTo>
                    <a:pt x="3400" y="4095"/>
                  </a:lnTo>
                  <a:lnTo>
                    <a:pt x="1" y="6076"/>
                  </a:lnTo>
                  <a:lnTo>
                    <a:pt x="81" y="6236"/>
                  </a:lnTo>
                  <a:lnTo>
                    <a:pt x="3480" y="4256"/>
                  </a:lnTo>
                  <a:lnTo>
                    <a:pt x="3480" y="8190"/>
                  </a:lnTo>
                  <a:lnTo>
                    <a:pt x="3668" y="8190"/>
                  </a:lnTo>
                  <a:lnTo>
                    <a:pt x="3668" y="4256"/>
                  </a:lnTo>
                  <a:lnTo>
                    <a:pt x="7094" y="6236"/>
                  </a:lnTo>
                  <a:lnTo>
                    <a:pt x="7174" y="6076"/>
                  </a:lnTo>
                  <a:lnTo>
                    <a:pt x="3748" y="4095"/>
                  </a:lnTo>
                  <a:lnTo>
                    <a:pt x="7174" y="2141"/>
                  </a:lnTo>
                  <a:lnTo>
                    <a:pt x="7094" y="1981"/>
                  </a:lnTo>
                  <a:lnTo>
                    <a:pt x="3668" y="3961"/>
                  </a:lnTo>
                  <a:lnTo>
                    <a:pt x="3668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31" name="Google Shape;3431;p146"/>
            <p:cNvSpPr/>
            <p:nvPr/>
          </p:nvSpPr>
          <p:spPr>
            <a:xfrm>
              <a:off x="3855854" y="953467"/>
              <a:ext cx="287659" cy="296240"/>
            </a:xfrm>
            <a:custGeom>
              <a:rect b="b" l="l" r="r" t="t"/>
              <a:pathLst>
                <a:path extrusionOk="0" h="7388" w="7174">
                  <a:moveTo>
                    <a:pt x="3507" y="0"/>
                  </a:moveTo>
                  <a:lnTo>
                    <a:pt x="3507" y="3158"/>
                  </a:lnTo>
                  <a:lnTo>
                    <a:pt x="81" y="1178"/>
                  </a:lnTo>
                  <a:lnTo>
                    <a:pt x="0" y="1312"/>
                  </a:lnTo>
                  <a:lnTo>
                    <a:pt x="3426" y="3292"/>
                  </a:lnTo>
                  <a:lnTo>
                    <a:pt x="0" y="5273"/>
                  </a:lnTo>
                  <a:lnTo>
                    <a:pt x="81" y="5433"/>
                  </a:lnTo>
                  <a:lnTo>
                    <a:pt x="3507" y="3453"/>
                  </a:lnTo>
                  <a:lnTo>
                    <a:pt x="3507" y="7387"/>
                  </a:lnTo>
                  <a:lnTo>
                    <a:pt x="3667" y="7387"/>
                  </a:lnTo>
                  <a:lnTo>
                    <a:pt x="3667" y="3453"/>
                  </a:lnTo>
                  <a:lnTo>
                    <a:pt x="7093" y="5407"/>
                  </a:lnTo>
                  <a:lnTo>
                    <a:pt x="7174" y="5273"/>
                  </a:lnTo>
                  <a:lnTo>
                    <a:pt x="3748" y="3292"/>
                  </a:lnTo>
                  <a:lnTo>
                    <a:pt x="5434" y="2329"/>
                  </a:lnTo>
                  <a:cubicBezTo>
                    <a:pt x="5380" y="2302"/>
                    <a:pt x="5354" y="2248"/>
                    <a:pt x="5327" y="2195"/>
                  </a:cubicBezTo>
                  <a:lnTo>
                    <a:pt x="3667" y="3158"/>
                  </a:lnTo>
                  <a:lnTo>
                    <a:pt x="3667" y="187"/>
                  </a:lnTo>
                  <a:cubicBezTo>
                    <a:pt x="3614" y="134"/>
                    <a:pt x="3560" y="80"/>
                    <a:pt x="350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32" name="Google Shape;3432;p146"/>
            <p:cNvSpPr/>
            <p:nvPr/>
          </p:nvSpPr>
          <p:spPr>
            <a:xfrm>
              <a:off x="2417699" y="1498640"/>
              <a:ext cx="7538" cy="9704"/>
            </a:xfrm>
            <a:custGeom>
              <a:rect b="b" l="l" r="r" t="t"/>
              <a:pathLst>
                <a:path extrusionOk="0" h="242" w="188">
                  <a:moveTo>
                    <a:pt x="1" y="1"/>
                  </a:moveTo>
                  <a:cubicBezTo>
                    <a:pt x="1" y="54"/>
                    <a:pt x="1" y="135"/>
                    <a:pt x="1" y="188"/>
                  </a:cubicBezTo>
                  <a:lnTo>
                    <a:pt x="108" y="242"/>
                  </a:lnTo>
                  <a:lnTo>
                    <a:pt x="188" y="108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33" name="Google Shape;3433;p146"/>
            <p:cNvSpPr/>
            <p:nvPr/>
          </p:nvSpPr>
          <p:spPr>
            <a:xfrm>
              <a:off x="2518586" y="1259335"/>
              <a:ext cx="287659" cy="328439"/>
            </a:xfrm>
            <a:custGeom>
              <a:rect b="b" l="l" r="r" t="t"/>
              <a:pathLst>
                <a:path extrusionOk="0" h="8191" w="7174">
                  <a:moveTo>
                    <a:pt x="3507" y="0"/>
                  </a:moveTo>
                  <a:lnTo>
                    <a:pt x="3507" y="3935"/>
                  </a:lnTo>
                  <a:lnTo>
                    <a:pt x="81" y="1981"/>
                  </a:lnTo>
                  <a:lnTo>
                    <a:pt x="0" y="2115"/>
                  </a:lnTo>
                  <a:lnTo>
                    <a:pt x="3426" y="4095"/>
                  </a:lnTo>
                  <a:lnTo>
                    <a:pt x="0" y="6076"/>
                  </a:lnTo>
                  <a:lnTo>
                    <a:pt x="81" y="6210"/>
                  </a:lnTo>
                  <a:lnTo>
                    <a:pt x="3507" y="4229"/>
                  </a:lnTo>
                  <a:lnTo>
                    <a:pt x="3507" y="8191"/>
                  </a:lnTo>
                  <a:lnTo>
                    <a:pt x="3667" y="8191"/>
                  </a:lnTo>
                  <a:lnTo>
                    <a:pt x="3667" y="4229"/>
                  </a:lnTo>
                  <a:lnTo>
                    <a:pt x="7093" y="6210"/>
                  </a:lnTo>
                  <a:lnTo>
                    <a:pt x="7174" y="6076"/>
                  </a:lnTo>
                  <a:lnTo>
                    <a:pt x="3748" y="4095"/>
                  </a:lnTo>
                  <a:lnTo>
                    <a:pt x="7174" y="2115"/>
                  </a:lnTo>
                  <a:lnTo>
                    <a:pt x="7093" y="1981"/>
                  </a:lnTo>
                  <a:lnTo>
                    <a:pt x="3667" y="3935"/>
                  </a:lnTo>
                  <a:lnTo>
                    <a:pt x="3667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34" name="Google Shape;3434;p146"/>
            <p:cNvSpPr/>
            <p:nvPr/>
          </p:nvSpPr>
          <p:spPr>
            <a:xfrm>
              <a:off x="2899597" y="1259335"/>
              <a:ext cx="287659" cy="328439"/>
            </a:xfrm>
            <a:custGeom>
              <a:rect b="b" l="l" r="r" t="t"/>
              <a:pathLst>
                <a:path extrusionOk="0" h="8191" w="7174">
                  <a:moveTo>
                    <a:pt x="3507" y="0"/>
                  </a:moveTo>
                  <a:lnTo>
                    <a:pt x="3507" y="3935"/>
                  </a:lnTo>
                  <a:lnTo>
                    <a:pt x="81" y="1954"/>
                  </a:lnTo>
                  <a:lnTo>
                    <a:pt x="0" y="2115"/>
                  </a:lnTo>
                  <a:lnTo>
                    <a:pt x="3426" y="4095"/>
                  </a:lnTo>
                  <a:lnTo>
                    <a:pt x="0" y="6049"/>
                  </a:lnTo>
                  <a:lnTo>
                    <a:pt x="81" y="6210"/>
                  </a:lnTo>
                  <a:lnTo>
                    <a:pt x="3507" y="4229"/>
                  </a:lnTo>
                  <a:lnTo>
                    <a:pt x="3507" y="8191"/>
                  </a:lnTo>
                  <a:lnTo>
                    <a:pt x="3667" y="8191"/>
                  </a:lnTo>
                  <a:lnTo>
                    <a:pt x="3667" y="4229"/>
                  </a:lnTo>
                  <a:lnTo>
                    <a:pt x="7093" y="6210"/>
                  </a:lnTo>
                  <a:lnTo>
                    <a:pt x="7173" y="6049"/>
                  </a:lnTo>
                  <a:lnTo>
                    <a:pt x="3774" y="4095"/>
                  </a:lnTo>
                  <a:lnTo>
                    <a:pt x="7173" y="2115"/>
                  </a:lnTo>
                  <a:lnTo>
                    <a:pt x="7093" y="1954"/>
                  </a:lnTo>
                  <a:lnTo>
                    <a:pt x="3667" y="3935"/>
                  </a:lnTo>
                  <a:lnTo>
                    <a:pt x="369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35" name="Google Shape;3435;p146"/>
            <p:cNvSpPr/>
            <p:nvPr/>
          </p:nvSpPr>
          <p:spPr>
            <a:xfrm>
              <a:off x="3280608" y="1259335"/>
              <a:ext cx="288742" cy="328439"/>
            </a:xfrm>
            <a:custGeom>
              <a:rect b="b" l="l" r="r" t="t"/>
              <a:pathLst>
                <a:path extrusionOk="0" h="8191" w="7201">
                  <a:moveTo>
                    <a:pt x="3506" y="0"/>
                  </a:moveTo>
                  <a:lnTo>
                    <a:pt x="3506" y="3935"/>
                  </a:lnTo>
                  <a:lnTo>
                    <a:pt x="107" y="1954"/>
                  </a:lnTo>
                  <a:lnTo>
                    <a:pt x="0" y="2115"/>
                  </a:lnTo>
                  <a:lnTo>
                    <a:pt x="3426" y="4095"/>
                  </a:lnTo>
                  <a:lnTo>
                    <a:pt x="0" y="6049"/>
                  </a:lnTo>
                  <a:lnTo>
                    <a:pt x="107" y="6210"/>
                  </a:lnTo>
                  <a:lnTo>
                    <a:pt x="3506" y="4229"/>
                  </a:lnTo>
                  <a:lnTo>
                    <a:pt x="3506" y="8191"/>
                  </a:lnTo>
                  <a:lnTo>
                    <a:pt x="3694" y="8191"/>
                  </a:lnTo>
                  <a:lnTo>
                    <a:pt x="3694" y="4229"/>
                  </a:lnTo>
                  <a:lnTo>
                    <a:pt x="7093" y="6210"/>
                  </a:lnTo>
                  <a:lnTo>
                    <a:pt x="7200" y="6049"/>
                  </a:lnTo>
                  <a:lnTo>
                    <a:pt x="3774" y="4095"/>
                  </a:lnTo>
                  <a:lnTo>
                    <a:pt x="7200" y="2115"/>
                  </a:lnTo>
                  <a:lnTo>
                    <a:pt x="7120" y="1954"/>
                  </a:lnTo>
                  <a:lnTo>
                    <a:pt x="3694" y="3935"/>
                  </a:lnTo>
                  <a:lnTo>
                    <a:pt x="369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36" name="Google Shape;3436;p146"/>
            <p:cNvSpPr/>
            <p:nvPr/>
          </p:nvSpPr>
          <p:spPr>
            <a:xfrm>
              <a:off x="3662662" y="1258252"/>
              <a:ext cx="287659" cy="329521"/>
            </a:xfrm>
            <a:custGeom>
              <a:rect b="b" l="l" r="r" t="t"/>
              <a:pathLst>
                <a:path extrusionOk="0" h="8218" w="7174">
                  <a:moveTo>
                    <a:pt x="3507" y="0"/>
                  </a:moveTo>
                  <a:lnTo>
                    <a:pt x="3507" y="3962"/>
                  </a:lnTo>
                  <a:lnTo>
                    <a:pt x="81" y="1981"/>
                  </a:lnTo>
                  <a:lnTo>
                    <a:pt x="1" y="2142"/>
                  </a:lnTo>
                  <a:lnTo>
                    <a:pt x="3400" y="4122"/>
                  </a:lnTo>
                  <a:lnTo>
                    <a:pt x="1" y="6076"/>
                  </a:lnTo>
                  <a:lnTo>
                    <a:pt x="81" y="6237"/>
                  </a:lnTo>
                  <a:lnTo>
                    <a:pt x="3507" y="4256"/>
                  </a:lnTo>
                  <a:lnTo>
                    <a:pt x="3507" y="8218"/>
                  </a:lnTo>
                  <a:lnTo>
                    <a:pt x="3668" y="8218"/>
                  </a:lnTo>
                  <a:lnTo>
                    <a:pt x="3668" y="4256"/>
                  </a:lnTo>
                  <a:lnTo>
                    <a:pt x="7094" y="6237"/>
                  </a:lnTo>
                  <a:lnTo>
                    <a:pt x="7174" y="6076"/>
                  </a:lnTo>
                  <a:lnTo>
                    <a:pt x="3748" y="4122"/>
                  </a:lnTo>
                  <a:lnTo>
                    <a:pt x="7174" y="2142"/>
                  </a:lnTo>
                  <a:lnTo>
                    <a:pt x="7094" y="1981"/>
                  </a:lnTo>
                  <a:lnTo>
                    <a:pt x="3668" y="3962"/>
                  </a:lnTo>
                  <a:lnTo>
                    <a:pt x="3668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37" name="Google Shape;3437;p146"/>
            <p:cNvSpPr/>
            <p:nvPr/>
          </p:nvSpPr>
          <p:spPr>
            <a:xfrm>
              <a:off x="4043673" y="1258252"/>
              <a:ext cx="193230" cy="329521"/>
            </a:xfrm>
            <a:custGeom>
              <a:rect b="b" l="l" r="r" t="t"/>
              <a:pathLst>
                <a:path extrusionOk="0" h="8218" w="4819">
                  <a:moveTo>
                    <a:pt x="3507" y="0"/>
                  </a:moveTo>
                  <a:lnTo>
                    <a:pt x="3507" y="3962"/>
                  </a:lnTo>
                  <a:lnTo>
                    <a:pt x="81" y="1981"/>
                  </a:lnTo>
                  <a:lnTo>
                    <a:pt x="0" y="2142"/>
                  </a:lnTo>
                  <a:lnTo>
                    <a:pt x="3426" y="4096"/>
                  </a:lnTo>
                  <a:lnTo>
                    <a:pt x="0" y="6076"/>
                  </a:lnTo>
                  <a:lnTo>
                    <a:pt x="81" y="6237"/>
                  </a:lnTo>
                  <a:lnTo>
                    <a:pt x="3507" y="4256"/>
                  </a:lnTo>
                  <a:lnTo>
                    <a:pt x="3507" y="8218"/>
                  </a:lnTo>
                  <a:lnTo>
                    <a:pt x="3667" y="8218"/>
                  </a:lnTo>
                  <a:lnTo>
                    <a:pt x="3667" y="4256"/>
                  </a:lnTo>
                  <a:lnTo>
                    <a:pt x="4818" y="4925"/>
                  </a:lnTo>
                  <a:cubicBezTo>
                    <a:pt x="4818" y="4845"/>
                    <a:pt x="4818" y="4765"/>
                    <a:pt x="4792" y="4711"/>
                  </a:cubicBezTo>
                  <a:lnTo>
                    <a:pt x="3774" y="4096"/>
                  </a:lnTo>
                  <a:lnTo>
                    <a:pt x="4604" y="3614"/>
                  </a:lnTo>
                  <a:cubicBezTo>
                    <a:pt x="4604" y="3560"/>
                    <a:pt x="4577" y="3507"/>
                    <a:pt x="4577" y="3453"/>
                  </a:cubicBezTo>
                  <a:lnTo>
                    <a:pt x="3667" y="3962"/>
                  </a:lnTo>
                  <a:lnTo>
                    <a:pt x="3667" y="295"/>
                  </a:lnTo>
                  <a:cubicBezTo>
                    <a:pt x="3641" y="188"/>
                    <a:pt x="3614" y="108"/>
                    <a:pt x="358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38" name="Google Shape;3438;p146"/>
            <p:cNvSpPr/>
            <p:nvPr/>
          </p:nvSpPr>
          <p:spPr>
            <a:xfrm>
              <a:off x="2423072" y="1578074"/>
              <a:ext cx="195355" cy="328439"/>
            </a:xfrm>
            <a:custGeom>
              <a:rect b="b" l="l" r="r" t="t"/>
              <a:pathLst>
                <a:path extrusionOk="0" h="8191" w="4872">
                  <a:moveTo>
                    <a:pt x="1205" y="1"/>
                  </a:moveTo>
                  <a:lnTo>
                    <a:pt x="1205" y="3935"/>
                  </a:lnTo>
                  <a:lnTo>
                    <a:pt x="0" y="3266"/>
                  </a:lnTo>
                  <a:lnTo>
                    <a:pt x="0" y="3266"/>
                  </a:lnTo>
                  <a:cubicBezTo>
                    <a:pt x="0" y="3320"/>
                    <a:pt x="27" y="3400"/>
                    <a:pt x="27" y="3480"/>
                  </a:cubicBezTo>
                  <a:lnTo>
                    <a:pt x="1098" y="4096"/>
                  </a:lnTo>
                  <a:lnTo>
                    <a:pt x="214" y="4604"/>
                  </a:lnTo>
                  <a:cubicBezTo>
                    <a:pt x="241" y="4658"/>
                    <a:pt x="241" y="4738"/>
                    <a:pt x="268" y="4792"/>
                  </a:cubicBezTo>
                  <a:lnTo>
                    <a:pt x="1205" y="4256"/>
                  </a:lnTo>
                  <a:lnTo>
                    <a:pt x="1205" y="8030"/>
                  </a:lnTo>
                  <a:cubicBezTo>
                    <a:pt x="1205" y="8084"/>
                    <a:pt x="1232" y="8137"/>
                    <a:pt x="1258" y="8191"/>
                  </a:cubicBezTo>
                  <a:lnTo>
                    <a:pt x="1365" y="8191"/>
                  </a:lnTo>
                  <a:lnTo>
                    <a:pt x="1365" y="4256"/>
                  </a:lnTo>
                  <a:lnTo>
                    <a:pt x="4791" y="6210"/>
                  </a:lnTo>
                  <a:lnTo>
                    <a:pt x="4872" y="6076"/>
                  </a:lnTo>
                  <a:lnTo>
                    <a:pt x="1446" y="4096"/>
                  </a:lnTo>
                  <a:lnTo>
                    <a:pt x="4872" y="2115"/>
                  </a:lnTo>
                  <a:lnTo>
                    <a:pt x="4791" y="1981"/>
                  </a:lnTo>
                  <a:lnTo>
                    <a:pt x="1365" y="3935"/>
                  </a:lnTo>
                  <a:lnTo>
                    <a:pt x="136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39" name="Google Shape;3439;p146"/>
            <p:cNvSpPr/>
            <p:nvPr/>
          </p:nvSpPr>
          <p:spPr>
            <a:xfrm>
              <a:off x="2711778" y="1578074"/>
              <a:ext cx="287659" cy="328439"/>
            </a:xfrm>
            <a:custGeom>
              <a:rect b="b" l="l" r="r" t="t"/>
              <a:pathLst>
                <a:path extrusionOk="0" h="8191" w="7174">
                  <a:moveTo>
                    <a:pt x="3507" y="1"/>
                  </a:moveTo>
                  <a:lnTo>
                    <a:pt x="3507" y="3935"/>
                  </a:lnTo>
                  <a:lnTo>
                    <a:pt x="81" y="1981"/>
                  </a:lnTo>
                  <a:lnTo>
                    <a:pt x="0" y="2115"/>
                  </a:lnTo>
                  <a:lnTo>
                    <a:pt x="3426" y="4096"/>
                  </a:lnTo>
                  <a:lnTo>
                    <a:pt x="0" y="6076"/>
                  </a:lnTo>
                  <a:lnTo>
                    <a:pt x="81" y="6210"/>
                  </a:lnTo>
                  <a:lnTo>
                    <a:pt x="3507" y="4256"/>
                  </a:lnTo>
                  <a:lnTo>
                    <a:pt x="3507" y="8191"/>
                  </a:lnTo>
                  <a:lnTo>
                    <a:pt x="3667" y="8191"/>
                  </a:lnTo>
                  <a:lnTo>
                    <a:pt x="3667" y="4256"/>
                  </a:lnTo>
                  <a:lnTo>
                    <a:pt x="7093" y="6210"/>
                  </a:lnTo>
                  <a:lnTo>
                    <a:pt x="7173" y="6076"/>
                  </a:lnTo>
                  <a:lnTo>
                    <a:pt x="3774" y="4096"/>
                  </a:lnTo>
                  <a:lnTo>
                    <a:pt x="7173" y="2115"/>
                  </a:lnTo>
                  <a:lnTo>
                    <a:pt x="7093" y="1981"/>
                  </a:lnTo>
                  <a:lnTo>
                    <a:pt x="3667" y="3935"/>
                  </a:lnTo>
                  <a:lnTo>
                    <a:pt x="3667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40" name="Google Shape;3440;p146"/>
            <p:cNvSpPr/>
            <p:nvPr/>
          </p:nvSpPr>
          <p:spPr>
            <a:xfrm>
              <a:off x="3092789" y="1578074"/>
              <a:ext cx="288742" cy="328439"/>
            </a:xfrm>
            <a:custGeom>
              <a:rect b="b" l="l" r="r" t="t"/>
              <a:pathLst>
                <a:path extrusionOk="0" h="8191" w="7201">
                  <a:moveTo>
                    <a:pt x="3506" y="1"/>
                  </a:moveTo>
                  <a:lnTo>
                    <a:pt x="3506" y="3935"/>
                  </a:lnTo>
                  <a:lnTo>
                    <a:pt x="80" y="1981"/>
                  </a:lnTo>
                  <a:lnTo>
                    <a:pt x="0" y="2115"/>
                  </a:lnTo>
                  <a:lnTo>
                    <a:pt x="3426" y="4096"/>
                  </a:lnTo>
                  <a:lnTo>
                    <a:pt x="0" y="6076"/>
                  </a:lnTo>
                  <a:lnTo>
                    <a:pt x="80" y="6210"/>
                  </a:lnTo>
                  <a:lnTo>
                    <a:pt x="3506" y="4230"/>
                  </a:lnTo>
                  <a:lnTo>
                    <a:pt x="3506" y="8191"/>
                  </a:lnTo>
                  <a:lnTo>
                    <a:pt x="3694" y="8191"/>
                  </a:lnTo>
                  <a:lnTo>
                    <a:pt x="3694" y="4230"/>
                  </a:lnTo>
                  <a:lnTo>
                    <a:pt x="7093" y="6210"/>
                  </a:lnTo>
                  <a:lnTo>
                    <a:pt x="7200" y="6076"/>
                  </a:lnTo>
                  <a:lnTo>
                    <a:pt x="3774" y="4096"/>
                  </a:lnTo>
                  <a:lnTo>
                    <a:pt x="7200" y="2115"/>
                  </a:lnTo>
                  <a:lnTo>
                    <a:pt x="7093" y="1981"/>
                  </a:lnTo>
                  <a:lnTo>
                    <a:pt x="3694" y="3935"/>
                  </a:lnTo>
                  <a:lnTo>
                    <a:pt x="3694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41" name="Google Shape;3441;p146"/>
            <p:cNvSpPr/>
            <p:nvPr/>
          </p:nvSpPr>
          <p:spPr>
            <a:xfrm>
              <a:off x="3474843" y="1578074"/>
              <a:ext cx="287659" cy="328439"/>
            </a:xfrm>
            <a:custGeom>
              <a:rect b="b" l="l" r="r" t="t"/>
              <a:pathLst>
                <a:path extrusionOk="0" h="8191" w="7174">
                  <a:moveTo>
                    <a:pt x="3507" y="1"/>
                  </a:moveTo>
                  <a:lnTo>
                    <a:pt x="3507" y="3935"/>
                  </a:lnTo>
                  <a:lnTo>
                    <a:pt x="81" y="1955"/>
                  </a:lnTo>
                  <a:lnTo>
                    <a:pt x="1" y="2115"/>
                  </a:lnTo>
                  <a:lnTo>
                    <a:pt x="3400" y="4096"/>
                  </a:lnTo>
                  <a:lnTo>
                    <a:pt x="1" y="6050"/>
                  </a:lnTo>
                  <a:lnTo>
                    <a:pt x="81" y="6210"/>
                  </a:lnTo>
                  <a:lnTo>
                    <a:pt x="3507" y="4230"/>
                  </a:lnTo>
                  <a:lnTo>
                    <a:pt x="3480" y="8191"/>
                  </a:lnTo>
                  <a:lnTo>
                    <a:pt x="3668" y="8191"/>
                  </a:lnTo>
                  <a:lnTo>
                    <a:pt x="3668" y="4230"/>
                  </a:lnTo>
                  <a:lnTo>
                    <a:pt x="7094" y="6210"/>
                  </a:lnTo>
                  <a:lnTo>
                    <a:pt x="7174" y="6050"/>
                  </a:lnTo>
                  <a:lnTo>
                    <a:pt x="3748" y="4096"/>
                  </a:lnTo>
                  <a:lnTo>
                    <a:pt x="7174" y="2115"/>
                  </a:lnTo>
                  <a:lnTo>
                    <a:pt x="7094" y="1955"/>
                  </a:lnTo>
                  <a:lnTo>
                    <a:pt x="3668" y="3935"/>
                  </a:lnTo>
                  <a:lnTo>
                    <a:pt x="3668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42" name="Google Shape;3442;p146"/>
            <p:cNvSpPr/>
            <p:nvPr/>
          </p:nvSpPr>
          <p:spPr>
            <a:xfrm>
              <a:off x="3855854" y="1578074"/>
              <a:ext cx="287659" cy="328439"/>
            </a:xfrm>
            <a:custGeom>
              <a:rect b="b" l="l" r="r" t="t"/>
              <a:pathLst>
                <a:path extrusionOk="0" h="8191" w="7174">
                  <a:moveTo>
                    <a:pt x="3507" y="1"/>
                  </a:moveTo>
                  <a:lnTo>
                    <a:pt x="3507" y="3935"/>
                  </a:lnTo>
                  <a:lnTo>
                    <a:pt x="81" y="1955"/>
                  </a:lnTo>
                  <a:lnTo>
                    <a:pt x="0" y="2115"/>
                  </a:lnTo>
                  <a:lnTo>
                    <a:pt x="3426" y="4096"/>
                  </a:lnTo>
                  <a:lnTo>
                    <a:pt x="0" y="6050"/>
                  </a:lnTo>
                  <a:lnTo>
                    <a:pt x="81" y="6210"/>
                  </a:lnTo>
                  <a:lnTo>
                    <a:pt x="3507" y="4230"/>
                  </a:lnTo>
                  <a:lnTo>
                    <a:pt x="3507" y="8191"/>
                  </a:lnTo>
                  <a:lnTo>
                    <a:pt x="3667" y="8191"/>
                  </a:lnTo>
                  <a:lnTo>
                    <a:pt x="3667" y="4230"/>
                  </a:lnTo>
                  <a:lnTo>
                    <a:pt x="7093" y="6210"/>
                  </a:lnTo>
                  <a:lnTo>
                    <a:pt x="7174" y="6050"/>
                  </a:lnTo>
                  <a:lnTo>
                    <a:pt x="3748" y="4096"/>
                  </a:lnTo>
                  <a:lnTo>
                    <a:pt x="7174" y="2115"/>
                  </a:lnTo>
                  <a:lnTo>
                    <a:pt x="7093" y="1955"/>
                  </a:lnTo>
                  <a:lnTo>
                    <a:pt x="3667" y="3935"/>
                  </a:lnTo>
                  <a:lnTo>
                    <a:pt x="3667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43" name="Google Shape;3443;p146"/>
            <p:cNvSpPr/>
            <p:nvPr/>
          </p:nvSpPr>
          <p:spPr>
            <a:xfrm>
              <a:off x="2518586" y="1919388"/>
              <a:ext cx="287659" cy="293033"/>
            </a:xfrm>
            <a:custGeom>
              <a:rect b="b" l="l" r="r" t="t"/>
              <a:pathLst>
                <a:path extrusionOk="0" h="7308" w="7174">
                  <a:moveTo>
                    <a:pt x="3507" y="0"/>
                  </a:moveTo>
                  <a:lnTo>
                    <a:pt x="3507" y="3961"/>
                  </a:lnTo>
                  <a:lnTo>
                    <a:pt x="81" y="1981"/>
                  </a:lnTo>
                  <a:lnTo>
                    <a:pt x="0" y="2141"/>
                  </a:lnTo>
                  <a:lnTo>
                    <a:pt x="3426" y="4095"/>
                  </a:lnTo>
                  <a:lnTo>
                    <a:pt x="1767" y="5059"/>
                  </a:lnTo>
                  <a:cubicBezTo>
                    <a:pt x="1821" y="5086"/>
                    <a:pt x="1847" y="5139"/>
                    <a:pt x="1874" y="5193"/>
                  </a:cubicBezTo>
                  <a:lnTo>
                    <a:pt x="3507" y="4256"/>
                  </a:lnTo>
                  <a:lnTo>
                    <a:pt x="3507" y="7120"/>
                  </a:lnTo>
                  <a:cubicBezTo>
                    <a:pt x="3560" y="7200"/>
                    <a:pt x="3614" y="7254"/>
                    <a:pt x="3667" y="7307"/>
                  </a:cubicBezTo>
                  <a:lnTo>
                    <a:pt x="3667" y="4256"/>
                  </a:lnTo>
                  <a:lnTo>
                    <a:pt x="7093" y="6236"/>
                  </a:lnTo>
                  <a:lnTo>
                    <a:pt x="7174" y="6076"/>
                  </a:lnTo>
                  <a:lnTo>
                    <a:pt x="3748" y="4095"/>
                  </a:lnTo>
                  <a:lnTo>
                    <a:pt x="7174" y="2141"/>
                  </a:lnTo>
                  <a:lnTo>
                    <a:pt x="7093" y="1981"/>
                  </a:lnTo>
                  <a:lnTo>
                    <a:pt x="3667" y="3961"/>
                  </a:lnTo>
                  <a:lnTo>
                    <a:pt x="3667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44" name="Google Shape;3444;p146"/>
            <p:cNvSpPr/>
            <p:nvPr/>
          </p:nvSpPr>
          <p:spPr>
            <a:xfrm>
              <a:off x="2899597" y="1919388"/>
              <a:ext cx="287659" cy="328439"/>
            </a:xfrm>
            <a:custGeom>
              <a:rect b="b" l="l" r="r" t="t"/>
              <a:pathLst>
                <a:path extrusionOk="0" h="8191" w="7174">
                  <a:moveTo>
                    <a:pt x="3507" y="0"/>
                  </a:moveTo>
                  <a:lnTo>
                    <a:pt x="3507" y="3961"/>
                  </a:lnTo>
                  <a:lnTo>
                    <a:pt x="81" y="1981"/>
                  </a:lnTo>
                  <a:lnTo>
                    <a:pt x="0" y="2141"/>
                  </a:lnTo>
                  <a:lnTo>
                    <a:pt x="3426" y="4095"/>
                  </a:lnTo>
                  <a:lnTo>
                    <a:pt x="0" y="6076"/>
                  </a:lnTo>
                  <a:lnTo>
                    <a:pt x="81" y="6236"/>
                  </a:lnTo>
                  <a:lnTo>
                    <a:pt x="3507" y="4256"/>
                  </a:lnTo>
                  <a:lnTo>
                    <a:pt x="3507" y="8190"/>
                  </a:lnTo>
                  <a:lnTo>
                    <a:pt x="3667" y="8190"/>
                  </a:lnTo>
                  <a:lnTo>
                    <a:pt x="3667" y="4256"/>
                  </a:lnTo>
                  <a:lnTo>
                    <a:pt x="7093" y="6236"/>
                  </a:lnTo>
                  <a:lnTo>
                    <a:pt x="7173" y="6076"/>
                  </a:lnTo>
                  <a:lnTo>
                    <a:pt x="3774" y="4095"/>
                  </a:lnTo>
                  <a:lnTo>
                    <a:pt x="7173" y="2141"/>
                  </a:lnTo>
                  <a:lnTo>
                    <a:pt x="7093" y="1981"/>
                  </a:lnTo>
                  <a:lnTo>
                    <a:pt x="3667" y="3961"/>
                  </a:lnTo>
                  <a:lnTo>
                    <a:pt x="3667" y="3961"/>
                  </a:lnTo>
                  <a:lnTo>
                    <a:pt x="369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45" name="Google Shape;3445;p146"/>
            <p:cNvSpPr/>
            <p:nvPr/>
          </p:nvSpPr>
          <p:spPr>
            <a:xfrm>
              <a:off x="3280608" y="1919388"/>
              <a:ext cx="288742" cy="328439"/>
            </a:xfrm>
            <a:custGeom>
              <a:rect b="b" l="l" r="r" t="t"/>
              <a:pathLst>
                <a:path extrusionOk="0" h="8191" w="7201">
                  <a:moveTo>
                    <a:pt x="3506" y="0"/>
                  </a:moveTo>
                  <a:lnTo>
                    <a:pt x="3506" y="3961"/>
                  </a:lnTo>
                  <a:lnTo>
                    <a:pt x="107" y="1981"/>
                  </a:lnTo>
                  <a:lnTo>
                    <a:pt x="0" y="2115"/>
                  </a:lnTo>
                  <a:lnTo>
                    <a:pt x="3426" y="4095"/>
                  </a:lnTo>
                  <a:lnTo>
                    <a:pt x="0" y="6076"/>
                  </a:lnTo>
                  <a:lnTo>
                    <a:pt x="107" y="6236"/>
                  </a:lnTo>
                  <a:lnTo>
                    <a:pt x="3506" y="4256"/>
                  </a:lnTo>
                  <a:lnTo>
                    <a:pt x="3506" y="8190"/>
                  </a:lnTo>
                  <a:lnTo>
                    <a:pt x="3694" y="8190"/>
                  </a:lnTo>
                  <a:lnTo>
                    <a:pt x="3694" y="4256"/>
                  </a:lnTo>
                  <a:lnTo>
                    <a:pt x="7093" y="6236"/>
                  </a:lnTo>
                  <a:lnTo>
                    <a:pt x="7200" y="6076"/>
                  </a:lnTo>
                  <a:lnTo>
                    <a:pt x="3774" y="4095"/>
                  </a:lnTo>
                  <a:lnTo>
                    <a:pt x="7200" y="2115"/>
                  </a:lnTo>
                  <a:lnTo>
                    <a:pt x="7120" y="1981"/>
                  </a:lnTo>
                  <a:lnTo>
                    <a:pt x="3694" y="3961"/>
                  </a:lnTo>
                  <a:lnTo>
                    <a:pt x="369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46" name="Google Shape;3446;p146"/>
            <p:cNvSpPr/>
            <p:nvPr/>
          </p:nvSpPr>
          <p:spPr>
            <a:xfrm>
              <a:off x="3662662" y="1919388"/>
              <a:ext cx="287659" cy="328439"/>
            </a:xfrm>
            <a:custGeom>
              <a:rect b="b" l="l" r="r" t="t"/>
              <a:pathLst>
                <a:path extrusionOk="0" h="8191" w="7174">
                  <a:moveTo>
                    <a:pt x="3507" y="0"/>
                  </a:moveTo>
                  <a:lnTo>
                    <a:pt x="3507" y="3961"/>
                  </a:lnTo>
                  <a:lnTo>
                    <a:pt x="81" y="1981"/>
                  </a:lnTo>
                  <a:lnTo>
                    <a:pt x="1" y="2115"/>
                  </a:lnTo>
                  <a:lnTo>
                    <a:pt x="3400" y="4095"/>
                  </a:lnTo>
                  <a:lnTo>
                    <a:pt x="1" y="6076"/>
                  </a:lnTo>
                  <a:lnTo>
                    <a:pt x="81" y="6210"/>
                  </a:lnTo>
                  <a:lnTo>
                    <a:pt x="3507" y="4256"/>
                  </a:lnTo>
                  <a:lnTo>
                    <a:pt x="3507" y="8190"/>
                  </a:lnTo>
                  <a:lnTo>
                    <a:pt x="3668" y="8190"/>
                  </a:lnTo>
                  <a:lnTo>
                    <a:pt x="3668" y="4256"/>
                  </a:lnTo>
                  <a:lnTo>
                    <a:pt x="7094" y="6210"/>
                  </a:lnTo>
                  <a:lnTo>
                    <a:pt x="7174" y="6076"/>
                  </a:lnTo>
                  <a:lnTo>
                    <a:pt x="3748" y="4095"/>
                  </a:lnTo>
                  <a:lnTo>
                    <a:pt x="7174" y="2115"/>
                  </a:lnTo>
                  <a:lnTo>
                    <a:pt x="7094" y="1981"/>
                  </a:lnTo>
                  <a:lnTo>
                    <a:pt x="3668" y="3961"/>
                  </a:lnTo>
                  <a:lnTo>
                    <a:pt x="3668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47" name="Google Shape;3447;p146"/>
            <p:cNvSpPr/>
            <p:nvPr/>
          </p:nvSpPr>
          <p:spPr>
            <a:xfrm>
              <a:off x="4043673" y="1998782"/>
              <a:ext cx="78391" cy="49400"/>
            </a:xfrm>
            <a:custGeom>
              <a:rect b="b" l="l" r="r" t="t"/>
              <a:pathLst>
                <a:path extrusionOk="0" h="1232" w="1955">
                  <a:moveTo>
                    <a:pt x="81" y="1"/>
                  </a:moveTo>
                  <a:lnTo>
                    <a:pt x="0" y="135"/>
                  </a:lnTo>
                  <a:lnTo>
                    <a:pt x="1874" y="1232"/>
                  </a:lnTo>
                  <a:cubicBezTo>
                    <a:pt x="1901" y="1178"/>
                    <a:pt x="1928" y="1125"/>
                    <a:pt x="1954" y="1071"/>
                  </a:cubicBezTo>
                  <a:lnTo>
                    <a:pt x="8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48" name="Google Shape;3448;p146"/>
            <p:cNvSpPr/>
            <p:nvPr/>
          </p:nvSpPr>
          <p:spPr>
            <a:xfrm>
              <a:off x="2884560" y="2317561"/>
              <a:ext cx="114879" cy="68727"/>
            </a:xfrm>
            <a:custGeom>
              <a:rect b="b" l="l" r="r" t="t"/>
              <a:pathLst>
                <a:path extrusionOk="0" h="1714" w="2865">
                  <a:moveTo>
                    <a:pt x="2784" y="0"/>
                  </a:moveTo>
                  <a:lnTo>
                    <a:pt x="1" y="1606"/>
                  </a:lnTo>
                  <a:cubicBezTo>
                    <a:pt x="54" y="1660"/>
                    <a:pt x="108" y="1686"/>
                    <a:pt x="161" y="1713"/>
                  </a:cubicBezTo>
                  <a:lnTo>
                    <a:pt x="2864" y="161"/>
                  </a:lnTo>
                  <a:lnTo>
                    <a:pt x="278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49" name="Google Shape;3449;p146"/>
            <p:cNvSpPr/>
            <p:nvPr/>
          </p:nvSpPr>
          <p:spPr>
            <a:xfrm>
              <a:off x="2852362" y="2238127"/>
              <a:ext cx="6496" cy="129916"/>
            </a:xfrm>
            <a:custGeom>
              <a:rect b="b" l="l" r="r" t="t"/>
              <a:pathLst>
                <a:path extrusionOk="0" h="3240" w="162">
                  <a:moveTo>
                    <a:pt x="1" y="0"/>
                  </a:moveTo>
                  <a:lnTo>
                    <a:pt x="1" y="3132"/>
                  </a:lnTo>
                  <a:cubicBezTo>
                    <a:pt x="54" y="3159"/>
                    <a:pt x="108" y="3212"/>
                    <a:pt x="161" y="3239"/>
                  </a:cubicBezTo>
                  <a:lnTo>
                    <a:pt x="16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50" name="Google Shape;3450;p146"/>
            <p:cNvSpPr/>
            <p:nvPr/>
          </p:nvSpPr>
          <p:spPr>
            <a:xfrm>
              <a:off x="3092789" y="2238127"/>
              <a:ext cx="288742" cy="255461"/>
            </a:xfrm>
            <a:custGeom>
              <a:rect b="b" l="l" r="r" t="t"/>
              <a:pathLst>
                <a:path extrusionOk="0" h="6371" w="7201">
                  <a:moveTo>
                    <a:pt x="3506" y="0"/>
                  </a:moveTo>
                  <a:lnTo>
                    <a:pt x="3506" y="3962"/>
                  </a:lnTo>
                  <a:lnTo>
                    <a:pt x="80" y="1981"/>
                  </a:lnTo>
                  <a:lnTo>
                    <a:pt x="0" y="2142"/>
                  </a:lnTo>
                  <a:lnTo>
                    <a:pt x="3426" y="4096"/>
                  </a:lnTo>
                  <a:lnTo>
                    <a:pt x="455" y="5835"/>
                  </a:lnTo>
                  <a:cubicBezTo>
                    <a:pt x="535" y="5835"/>
                    <a:pt x="616" y="5862"/>
                    <a:pt x="696" y="5889"/>
                  </a:cubicBezTo>
                  <a:lnTo>
                    <a:pt x="3506" y="4256"/>
                  </a:lnTo>
                  <a:lnTo>
                    <a:pt x="3506" y="6371"/>
                  </a:lnTo>
                  <a:lnTo>
                    <a:pt x="3694" y="6371"/>
                  </a:lnTo>
                  <a:lnTo>
                    <a:pt x="3694" y="4256"/>
                  </a:lnTo>
                  <a:lnTo>
                    <a:pt x="7093" y="6237"/>
                  </a:lnTo>
                  <a:lnTo>
                    <a:pt x="7200" y="6076"/>
                  </a:lnTo>
                  <a:lnTo>
                    <a:pt x="3774" y="4096"/>
                  </a:lnTo>
                  <a:lnTo>
                    <a:pt x="7200" y="2142"/>
                  </a:lnTo>
                  <a:lnTo>
                    <a:pt x="7093" y="1981"/>
                  </a:lnTo>
                  <a:lnTo>
                    <a:pt x="3694" y="3962"/>
                  </a:lnTo>
                  <a:lnTo>
                    <a:pt x="369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51" name="Google Shape;3451;p146"/>
            <p:cNvSpPr/>
            <p:nvPr/>
          </p:nvSpPr>
          <p:spPr>
            <a:xfrm>
              <a:off x="3474843" y="2238127"/>
              <a:ext cx="287659" cy="247963"/>
            </a:xfrm>
            <a:custGeom>
              <a:rect b="b" l="l" r="r" t="t"/>
              <a:pathLst>
                <a:path extrusionOk="0" h="6184" w="7174">
                  <a:moveTo>
                    <a:pt x="3507" y="0"/>
                  </a:moveTo>
                  <a:lnTo>
                    <a:pt x="3480" y="3962"/>
                  </a:lnTo>
                  <a:lnTo>
                    <a:pt x="81" y="1981"/>
                  </a:lnTo>
                  <a:lnTo>
                    <a:pt x="1" y="2142"/>
                  </a:lnTo>
                  <a:lnTo>
                    <a:pt x="3400" y="4096"/>
                  </a:lnTo>
                  <a:lnTo>
                    <a:pt x="1" y="6076"/>
                  </a:lnTo>
                  <a:lnTo>
                    <a:pt x="54" y="6183"/>
                  </a:lnTo>
                  <a:lnTo>
                    <a:pt x="161" y="6183"/>
                  </a:lnTo>
                  <a:lnTo>
                    <a:pt x="3480" y="4256"/>
                  </a:lnTo>
                  <a:lnTo>
                    <a:pt x="3480" y="5354"/>
                  </a:lnTo>
                  <a:cubicBezTo>
                    <a:pt x="3560" y="5327"/>
                    <a:pt x="3614" y="5327"/>
                    <a:pt x="3668" y="5300"/>
                  </a:cubicBezTo>
                  <a:lnTo>
                    <a:pt x="3668" y="4256"/>
                  </a:lnTo>
                  <a:lnTo>
                    <a:pt x="4765" y="4899"/>
                  </a:lnTo>
                  <a:cubicBezTo>
                    <a:pt x="4845" y="4872"/>
                    <a:pt x="4899" y="4845"/>
                    <a:pt x="4979" y="4818"/>
                  </a:cubicBezTo>
                  <a:lnTo>
                    <a:pt x="3748" y="4096"/>
                  </a:lnTo>
                  <a:lnTo>
                    <a:pt x="7174" y="2142"/>
                  </a:lnTo>
                  <a:lnTo>
                    <a:pt x="7094" y="1981"/>
                  </a:lnTo>
                  <a:lnTo>
                    <a:pt x="3668" y="3962"/>
                  </a:lnTo>
                  <a:lnTo>
                    <a:pt x="3668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52" name="Google Shape;3452;p146"/>
            <p:cNvSpPr/>
            <p:nvPr/>
          </p:nvSpPr>
          <p:spPr>
            <a:xfrm>
              <a:off x="3855854" y="2317561"/>
              <a:ext cx="12911" cy="9704"/>
            </a:xfrm>
            <a:custGeom>
              <a:rect b="b" l="l" r="r" t="t"/>
              <a:pathLst>
                <a:path extrusionOk="0" h="242" w="322">
                  <a:moveTo>
                    <a:pt x="81" y="0"/>
                  </a:moveTo>
                  <a:lnTo>
                    <a:pt x="0" y="134"/>
                  </a:lnTo>
                  <a:lnTo>
                    <a:pt x="161" y="241"/>
                  </a:lnTo>
                  <a:cubicBezTo>
                    <a:pt x="215" y="214"/>
                    <a:pt x="268" y="161"/>
                    <a:pt x="322" y="134"/>
                  </a:cubicBezTo>
                  <a:lnTo>
                    <a:pt x="8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Layout>
</file>

<file path=ppt/slideLayouts/slideLayout14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 4">
  <p:cSld name="CUSTOM_17">
    <p:spTree>
      <p:nvGrpSpPr>
        <p:cNvPr id="3453" name="Shape 34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54" name="Google Shape;3454;p147"/>
          <p:cNvSpPr/>
          <p:nvPr/>
        </p:nvSpPr>
        <p:spPr>
          <a:xfrm>
            <a:off x="6379125" y="3295174"/>
            <a:ext cx="1436700" cy="14367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55" name="Google Shape;3455;p147"/>
          <p:cNvSpPr/>
          <p:nvPr/>
        </p:nvSpPr>
        <p:spPr>
          <a:xfrm rot="3781224">
            <a:off x="-1829431" y="2502688"/>
            <a:ext cx="6147391" cy="3782042"/>
          </a:xfrm>
          <a:custGeom>
            <a:rect b="b" l="l" r="r" t="t"/>
            <a:pathLst>
              <a:path extrusionOk="0" h="36694" w="59643">
                <a:moveTo>
                  <a:pt x="6271" y="15779"/>
                </a:moveTo>
                <a:cubicBezTo>
                  <a:pt x="9374" y="14178"/>
                  <a:pt x="17513" y="18347"/>
                  <a:pt x="23150" y="11676"/>
                </a:cubicBezTo>
                <a:cubicBezTo>
                  <a:pt x="28787" y="5004"/>
                  <a:pt x="30455" y="1"/>
                  <a:pt x="37327" y="2302"/>
                </a:cubicBezTo>
                <a:cubicBezTo>
                  <a:pt x="44198" y="4571"/>
                  <a:pt x="43064" y="13410"/>
                  <a:pt x="47601" y="15779"/>
                </a:cubicBezTo>
                <a:cubicBezTo>
                  <a:pt x="52104" y="18147"/>
                  <a:pt x="59643" y="31690"/>
                  <a:pt x="43364" y="34192"/>
                </a:cubicBezTo>
                <a:cubicBezTo>
                  <a:pt x="27120" y="36694"/>
                  <a:pt x="10441" y="33158"/>
                  <a:pt x="5204" y="27520"/>
                </a:cubicBezTo>
                <a:cubicBezTo>
                  <a:pt x="0" y="21883"/>
                  <a:pt x="3136" y="17380"/>
                  <a:pt x="6271" y="15779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56" name="Google Shape;3456;p147"/>
          <p:cNvSpPr/>
          <p:nvPr/>
        </p:nvSpPr>
        <p:spPr>
          <a:xfrm flipH="1" rot="-1693254">
            <a:off x="7048898" y="1570932"/>
            <a:ext cx="2436429" cy="4153979"/>
          </a:xfrm>
          <a:custGeom>
            <a:rect b="b" l="l" r="r" t="t"/>
            <a:pathLst>
              <a:path extrusionOk="0" h="32752" w="19210">
                <a:moveTo>
                  <a:pt x="14053" y="490"/>
                </a:moveTo>
                <a:lnTo>
                  <a:pt x="14053" y="490"/>
                </a:lnTo>
                <a:cubicBezTo>
                  <a:pt x="14026" y="597"/>
                  <a:pt x="13999" y="758"/>
                  <a:pt x="13972" y="918"/>
                </a:cubicBezTo>
                <a:cubicBezTo>
                  <a:pt x="13972" y="865"/>
                  <a:pt x="13972" y="838"/>
                  <a:pt x="13946" y="838"/>
                </a:cubicBezTo>
                <a:cubicBezTo>
                  <a:pt x="13972" y="731"/>
                  <a:pt x="14026" y="597"/>
                  <a:pt x="14053" y="490"/>
                </a:cubicBezTo>
                <a:close/>
                <a:moveTo>
                  <a:pt x="13651" y="1560"/>
                </a:moveTo>
                <a:lnTo>
                  <a:pt x="13651" y="1560"/>
                </a:lnTo>
                <a:cubicBezTo>
                  <a:pt x="13276" y="3862"/>
                  <a:pt x="12045" y="5923"/>
                  <a:pt x="11189" y="8038"/>
                </a:cubicBezTo>
                <a:cubicBezTo>
                  <a:pt x="10522" y="9665"/>
                  <a:pt x="10466" y="11531"/>
                  <a:pt x="10493" y="13318"/>
                </a:cubicBezTo>
                <a:lnTo>
                  <a:pt x="10493" y="13318"/>
                </a:lnTo>
                <a:cubicBezTo>
                  <a:pt x="10490" y="13217"/>
                  <a:pt x="10464" y="13118"/>
                  <a:pt x="10439" y="13043"/>
                </a:cubicBezTo>
                <a:cubicBezTo>
                  <a:pt x="10091" y="10634"/>
                  <a:pt x="9904" y="8412"/>
                  <a:pt x="11001" y="6191"/>
                </a:cubicBezTo>
                <a:cubicBezTo>
                  <a:pt x="11724" y="4772"/>
                  <a:pt x="12714" y="3541"/>
                  <a:pt x="13410" y="2123"/>
                </a:cubicBezTo>
                <a:cubicBezTo>
                  <a:pt x="13491" y="1935"/>
                  <a:pt x="13571" y="1748"/>
                  <a:pt x="13651" y="1560"/>
                </a:cubicBezTo>
                <a:close/>
                <a:moveTo>
                  <a:pt x="13972" y="945"/>
                </a:moveTo>
                <a:lnTo>
                  <a:pt x="13972" y="945"/>
                </a:lnTo>
                <a:cubicBezTo>
                  <a:pt x="13972" y="1079"/>
                  <a:pt x="13946" y="1212"/>
                  <a:pt x="13946" y="1346"/>
                </a:cubicBezTo>
                <a:cubicBezTo>
                  <a:pt x="13946" y="2524"/>
                  <a:pt x="13758" y="3702"/>
                  <a:pt x="13517" y="4853"/>
                </a:cubicBezTo>
                <a:cubicBezTo>
                  <a:pt x="12821" y="7877"/>
                  <a:pt x="11376" y="10580"/>
                  <a:pt x="10760" y="13605"/>
                </a:cubicBezTo>
                <a:cubicBezTo>
                  <a:pt x="10787" y="11357"/>
                  <a:pt x="10921" y="9189"/>
                  <a:pt x="11858" y="7074"/>
                </a:cubicBezTo>
                <a:cubicBezTo>
                  <a:pt x="12741" y="5094"/>
                  <a:pt x="13785" y="3140"/>
                  <a:pt x="13972" y="945"/>
                </a:cubicBezTo>
                <a:close/>
                <a:moveTo>
                  <a:pt x="5002" y="14350"/>
                </a:moveTo>
                <a:cubicBezTo>
                  <a:pt x="5585" y="14350"/>
                  <a:pt x="6085" y="14646"/>
                  <a:pt x="6746" y="15104"/>
                </a:cubicBezTo>
                <a:cubicBezTo>
                  <a:pt x="6879" y="15184"/>
                  <a:pt x="7013" y="15264"/>
                  <a:pt x="7147" y="15372"/>
                </a:cubicBezTo>
                <a:cubicBezTo>
                  <a:pt x="6694" y="15252"/>
                  <a:pt x="6232" y="15200"/>
                  <a:pt x="5767" y="15200"/>
                </a:cubicBezTo>
                <a:cubicBezTo>
                  <a:pt x="4364" y="15200"/>
                  <a:pt x="2927" y="15672"/>
                  <a:pt x="1580" y="16174"/>
                </a:cubicBezTo>
                <a:cubicBezTo>
                  <a:pt x="2329" y="15666"/>
                  <a:pt x="3025" y="15077"/>
                  <a:pt x="3855" y="14676"/>
                </a:cubicBezTo>
                <a:cubicBezTo>
                  <a:pt x="4297" y="14450"/>
                  <a:pt x="4663" y="14350"/>
                  <a:pt x="5002" y="14350"/>
                </a:cubicBezTo>
                <a:close/>
                <a:moveTo>
                  <a:pt x="5753" y="15432"/>
                </a:moveTo>
                <a:cubicBezTo>
                  <a:pt x="6514" y="15432"/>
                  <a:pt x="7262" y="15581"/>
                  <a:pt x="7977" y="15960"/>
                </a:cubicBezTo>
                <a:cubicBezTo>
                  <a:pt x="8619" y="16389"/>
                  <a:pt x="9208" y="16870"/>
                  <a:pt x="9743" y="17406"/>
                </a:cubicBezTo>
                <a:cubicBezTo>
                  <a:pt x="8352" y="16737"/>
                  <a:pt x="6906" y="16389"/>
                  <a:pt x="5381" y="16335"/>
                </a:cubicBezTo>
                <a:lnTo>
                  <a:pt x="4765" y="16335"/>
                </a:lnTo>
                <a:cubicBezTo>
                  <a:pt x="3828" y="16335"/>
                  <a:pt x="2918" y="16469"/>
                  <a:pt x="1981" y="16576"/>
                </a:cubicBezTo>
                <a:cubicBezTo>
                  <a:pt x="1633" y="16603"/>
                  <a:pt x="1312" y="16629"/>
                  <a:pt x="964" y="16656"/>
                </a:cubicBezTo>
                <a:cubicBezTo>
                  <a:pt x="2489" y="16094"/>
                  <a:pt x="4149" y="15432"/>
                  <a:pt x="5753" y="15432"/>
                </a:cubicBezTo>
                <a:close/>
                <a:moveTo>
                  <a:pt x="18748" y="11060"/>
                </a:moveTo>
                <a:cubicBezTo>
                  <a:pt x="18737" y="11089"/>
                  <a:pt x="18737" y="11129"/>
                  <a:pt x="18737" y="11169"/>
                </a:cubicBezTo>
                <a:cubicBezTo>
                  <a:pt x="18603" y="11892"/>
                  <a:pt x="18442" y="12588"/>
                  <a:pt x="18282" y="13284"/>
                </a:cubicBezTo>
                <a:cubicBezTo>
                  <a:pt x="17907" y="14729"/>
                  <a:pt x="17291" y="16255"/>
                  <a:pt x="16087" y="17165"/>
                </a:cubicBezTo>
                <a:cubicBezTo>
                  <a:pt x="14963" y="17995"/>
                  <a:pt x="13223" y="18289"/>
                  <a:pt x="12045" y="19119"/>
                </a:cubicBezTo>
                <a:cubicBezTo>
                  <a:pt x="12473" y="18342"/>
                  <a:pt x="12955" y="17700"/>
                  <a:pt x="13785" y="17218"/>
                </a:cubicBezTo>
                <a:cubicBezTo>
                  <a:pt x="14508" y="16790"/>
                  <a:pt x="15257" y="16469"/>
                  <a:pt x="15873" y="15907"/>
                </a:cubicBezTo>
                <a:cubicBezTo>
                  <a:pt x="16542" y="15291"/>
                  <a:pt x="17077" y="14408"/>
                  <a:pt x="17532" y="13659"/>
                </a:cubicBezTo>
                <a:cubicBezTo>
                  <a:pt x="18036" y="12864"/>
                  <a:pt x="18250" y="11859"/>
                  <a:pt x="18748" y="11060"/>
                </a:cubicBezTo>
                <a:close/>
                <a:moveTo>
                  <a:pt x="18549" y="10928"/>
                </a:moveTo>
                <a:lnTo>
                  <a:pt x="18549" y="10928"/>
                </a:lnTo>
                <a:cubicBezTo>
                  <a:pt x="18201" y="11517"/>
                  <a:pt x="18014" y="12213"/>
                  <a:pt x="17693" y="12856"/>
                </a:cubicBezTo>
                <a:cubicBezTo>
                  <a:pt x="17184" y="13899"/>
                  <a:pt x="16488" y="14863"/>
                  <a:pt x="15712" y="15719"/>
                </a:cubicBezTo>
                <a:cubicBezTo>
                  <a:pt x="15016" y="16469"/>
                  <a:pt x="13919" y="16844"/>
                  <a:pt x="13062" y="17379"/>
                </a:cubicBezTo>
                <a:cubicBezTo>
                  <a:pt x="12313" y="17861"/>
                  <a:pt x="11911" y="18798"/>
                  <a:pt x="11510" y="19547"/>
                </a:cubicBezTo>
                <a:cubicBezTo>
                  <a:pt x="11485" y="19571"/>
                  <a:pt x="11461" y="19573"/>
                  <a:pt x="11457" y="19594"/>
                </a:cubicBezTo>
                <a:lnTo>
                  <a:pt x="11457" y="19594"/>
                </a:lnTo>
                <a:cubicBezTo>
                  <a:pt x="11836" y="15557"/>
                  <a:pt x="16249" y="13818"/>
                  <a:pt x="18549" y="10928"/>
                </a:cubicBezTo>
                <a:close/>
                <a:moveTo>
                  <a:pt x="6505" y="16683"/>
                </a:moveTo>
                <a:lnTo>
                  <a:pt x="6505" y="16683"/>
                </a:lnTo>
                <a:cubicBezTo>
                  <a:pt x="7763" y="16844"/>
                  <a:pt x="8994" y="17245"/>
                  <a:pt x="10145" y="17914"/>
                </a:cubicBezTo>
                <a:cubicBezTo>
                  <a:pt x="10573" y="18450"/>
                  <a:pt x="10921" y="19065"/>
                  <a:pt x="11135" y="19788"/>
                </a:cubicBezTo>
                <a:cubicBezTo>
                  <a:pt x="9315" y="19172"/>
                  <a:pt x="8191" y="17432"/>
                  <a:pt x="6505" y="16683"/>
                </a:cubicBezTo>
                <a:close/>
                <a:moveTo>
                  <a:pt x="6772" y="20270"/>
                </a:moveTo>
                <a:cubicBezTo>
                  <a:pt x="7736" y="21581"/>
                  <a:pt x="9342" y="22384"/>
                  <a:pt x="10466" y="23535"/>
                </a:cubicBezTo>
                <a:cubicBezTo>
                  <a:pt x="9074" y="22598"/>
                  <a:pt x="7120" y="22331"/>
                  <a:pt x="6826" y="20350"/>
                </a:cubicBezTo>
                <a:cubicBezTo>
                  <a:pt x="6799" y="20323"/>
                  <a:pt x="6772" y="20296"/>
                  <a:pt x="6746" y="20270"/>
                </a:cubicBezTo>
                <a:close/>
                <a:moveTo>
                  <a:pt x="16221" y="20698"/>
                </a:moveTo>
                <a:cubicBezTo>
                  <a:pt x="15685" y="21635"/>
                  <a:pt x="14267" y="22304"/>
                  <a:pt x="13464" y="22812"/>
                </a:cubicBezTo>
                <a:cubicBezTo>
                  <a:pt x="12955" y="23187"/>
                  <a:pt x="12233" y="23615"/>
                  <a:pt x="11831" y="24177"/>
                </a:cubicBezTo>
                <a:cubicBezTo>
                  <a:pt x="12286" y="22357"/>
                  <a:pt x="14722" y="21768"/>
                  <a:pt x="16221" y="20698"/>
                </a:cubicBezTo>
                <a:close/>
                <a:moveTo>
                  <a:pt x="6692" y="20939"/>
                </a:moveTo>
                <a:cubicBezTo>
                  <a:pt x="7388" y="22893"/>
                  <a:pt x="9957" y="22866"/>
                  <a:pt x="11135" y="24445"/>
                </a:cubicBezTo>
                <a:cubicBezTo>
                  <a:pt x="9395" y="23481"/>
                  <a:pt x="6772" y="23080"/>
                  <a:pt x="6692" y="20939"/>
                </a:cubicBezTo>
                <a:close/>
                <a:moveTo>
                  <a:pt x="16194" y="21126"/>
                </a:moveTo>
                <a:cubicBezTo>
                  <a:pt x="15766" y="22304"/>
                  <a:pt x="14749" y="22919"/>
                  <a:pt x="13571" y="23455"/>
                </a:cubicBezTo>
                <a:cubicBezTo>
                  <a:pt x="12982" y="23722"/>
                  <a:pt x="12393" y="24017"/>
                  <a:pt x="11938" y="24445"/>
                </a:cubicBezTo>
                <a:cubicBezTo>
                  <a:pt x="12447" y="23562"/>
                  <a:pt x="13785" y="22919"/>
                  <a:pt x="14534" y="22411"/>
                </a:cubicBezTo>
                <a:cubicBezTo>
                  <a:pt x="15070" y="22063"/>
                  <a:pt x="15739" y="21661"/>
                  <a:pt x="16194" y="21126"/>
                </a:cubicBezTo>
                <a:close/>
                <a:moveTo>
                  <a:pt x="14048" y="0"/>
                </a:moveTo>
                <a:cubicBezTo>
                  <a:pt x="14002" y="0"/>
                  <a:pt x="13958" y="28"/>
                  <a:pt x="13946" y="88"/>
                </a:cubicBezTo>
                <a:cubicBezTo>
                  <a:pt x="13196" y="2390"/>
                  <a:pt x="11751" y="4183"/>
                  <a:pt x="10680" y="6298"/>
                </a:cubicBezTo>
                <a:cubicBezTo>
                  <a:pt x="9610" y="8466"/>
                  <a:pt x="9877" y="10795"/>
                  <a:pt x="10225" y="13096"/>
                </a:cubicBezTo>
                <a:cubicBezTo>
                  <a:pt x="10305" y="13766"/>
                  <a:pt x="10413" y="14435"/>
                  <a:pt x="10520" y="15104"/>
                </a:cubicBezTo>
                <a:cubicBezTo>
                  <a:pt x="10520" y="15131"/>
                  <a:pt x="10520" y="15157"/>
                  <a:pt x="10520" y="15157"/>
                </a:cubicBezTo>
                <a:cubicBezTo>
                  <a:pt x="10520" y="15184"/>
                  <a:pt x="10520" y="15211"/>
                  <a:pt x="10546" y="15211"/>
                </a:cubicBezTo>
                <a:cubicBezTo>
                  <a:pt x="10734" y="16469"/>
                  <a:pt x="10921" y="17727"/>
                  <a:pt x="11082" y="18985"/>
                </a:cubicBezTo>
                <a:cubicBezTo>
                  <a:pt x="10520" y="17700"/>
                  <a:pt x="9502" y="16737"/>
                  <a:pt x="8352" y="15907"/>
                </a:cubicBezTo>
                <a:cubicBezTo>
                  <a:pt x="8352" y="15880"/>
                  <a:pt x="8352" y="15853"/>
                  <a:pt x="8325" y="15853"/>
                </a:cubicBezTo>
                <a:cubicBezTo>
                  <a:pt x="8298" y="15853"/>
                  <a:pt x="8271" y="15827"/>
                  <a:pt x="8271" y="15827"/>
                </a:cubicBezTo>
                <a:cubicBezTo>
                  <a:pt x="7602" y="15345"/>
                  <a:pt x="6906" y="14890"/>
                  <a:pt x="6237" y="14461"/>
                </a:cubicBezTo>
                <a:cubicBezTo>
                  <a:pt x="5829" y="14193"/>
                  <a:pt x="5417" y="14081"/>
                  <a:pt x="5004" y="14081"/>
                </a:cubicBezTo>
                <a:cubicBezTo>
                  <a:pt x="3280" y="14081"/>
                  <a:pt x="1550" y="16040"/>
                  <a:pt x="81" y="16710"/>
                </a:cubicBezTo>
                <a:cubicBezTo>
                  <a:pt x="27" y="16737"/>
                  <a:pt x="1" y="16790"/>
                  <a:pt x="27" y="16844"/>
                </a:cubicBezTo>
                <a:cubicBezTo>
                  <a:pt x="27" y="16870"/>
                  <a:pt x="54" y="16870"/>
                  <a:pt x="54" y="16870"/>
                </a:cubicBezTo>
                <a:cubicBezTo>
                  <a:pt x="54" y="16870"/>
                  <a:pt x="54" y="16897"/>
                  <a:pt x="81" y="16897"/>
                </a:cubicBezTo>
                <a:cubicBezTo>
                  <a:pt x="81" y="16924"/>
                  <a:pt x="108" y="16924"/>
                  <a:pt x="108" y="16924"/>
                </a:cubicBezTo>
                <a:lnTo>
                  <a:pt x="135" y="16924"/>
                </a:lnTo>
                <a:cubicBezTo>
                  <a:pt x="1580" y="16924"/>
                  <a:pt x="2972" y="16656"/>
                  <a:pt x="4390" y="16576"/>
                </a:cubicBezTo>
                <a:lnTo>
                  <a:pt x="5354" y="16576"/>
                </a:lnTo>
                <a:cubicBezTo>
                  <a:pt x="7736" y="16870"/>
                  <a:pt x="8967" y="19413"/>
                  <a:pt x="11242" y="20082"/>
                </a:cubicBezTo>
                <a:cubicBezTo>
                  <a:pt x="11376" y="21367"/>
                  <a:pt x="11483" y="22679"/>
                  <a:pt x="11483" y="23990"/>
                </a:cubicBezTo>
                <a:cubicBezTo>
                  <a:pt x="11483" y="24124"/>
                  <a:pt x="11483" y="24284"/>
                  <a:pt x="11483" y="24445"/>
                </a:cubicBezTo>
                <a:cubicBezTo>
                  <a:pt x="10413" y="22545"/>
                  <a:pt x="7977" y="21715"/>
                  <a:pt x="6799" y="19895"/>
                </a:cubicBezTo>
                <a:cubicBezTo>
                  <a:pt x="6778" y="19863"/>
                  <a:pt x="6740" y="19848"/>
                  <a:pt x="6701" y="19848"/>
                </a:cubicBezTo>
                <a:cubicBezTo>
                  <a:pt x="6640" y="19848"/>
                  <a:pt x="6574" y="19884"/>
                  <a:pt x="6558" y="19948"/>
                </a:cubicBezTo>
                <a:cubicBezTo>
                  <a:pt x="6237" y="21340"/>
                  <a:pt x="6719" y="22411"/>
                  <a:pt x="7897" y="23241"/>
                </a:cubicBezTo>
                <a:cubicBezTo>
                  <a:pt x="8967" y="23990"/>
                  <a:pt x="10386" y="24177"/>
                  <a:pt x="11456" y="24954"/>
                </a:cubicBezTo>
                <a:cubicBezTo>
                  <a:pt x="11349" y="27523"/>
                  <a:pt x="10734" y="30093"/>
                  <a:pt x="10145" y="32609"/>
                </a:cubicBezTo>
                <a:cubicBezTo>
                  <a:pt x="10112" y="32690"/>
                  <a:pt x="10188" y="32751"/>
                  <a:pt x="10265" y="32751"/>
                </a:cubicBezTo>
                <a:cubicBezTo>
                  <a:pt x="10315" y="32751"/>
                  <a:pt x="10365" y="32725"/>
                  <a:pt x="10386" y="32662"/>
                </a:cubicBezTo>
                <a:cubicBezTo>
                  <a:pt x="10760" y="31003"/>
                  <a:pt x="11108" y="29343"/>
                  <a:pt x="11430" y="27684"/>
                </a:cubicBezTo>
                <a:cubicBezTo>
                  <a:pt x="11563" y="26854"/>
                  <a:pt x="11670" y="26024"/>
                  <a:pt x="11697" y="25194"/>
                </a:cubicBezTo>
                <a:cubicBezTo>
                  <a:pt x="12179" y="24017"/>
                  <a:pt x="13839" y="23669"/>
                  <a:pt x="14829" y="23080"/>
                </a:cubicBezTo>
                <a:cubicBezTo>
                  <a:pt x="15899" y="22491"/>
                  <a:pt x="16488" y="21581"/>
                  <a:pt x="16595" y="20377"/>
                </a:cubicBezTo>
                <a:cubicBezTo>
                  <a:pt x="16595" y="20350"/>
                  <a:pt x="16595" y="20350"/>
                  <a:pt x="16595" y="20323"/>
                </a:cubicBezTo>
                <a:cubicBezTo>
                  <a:pt x="16622" y="20270"/>
                  <a:pt x="16569" y="20243"/>
                  <a:pt x="16515" y="20216"/>
                </a:cubicBezTo>
                <a:lnTo>
                  <a:pt x="16462" y="20216"/>
                </a:lnTo>
                <a:cubicBezTo>
                  <a:pt x="16435" y="20216"/>
                  <a:pt x="16435" y="20243"/>
                  <a:pt x="16408" y="20243"/>
                </a:cubicBezTo>
                <a:cubicBezTo>
                  <a:pt x="15043" y="21474"/>
                  <a:pt x="12473" y="21983"/>
                  <a:pt x="11724" y="23722"/>
                </a:cubicBezTo>
                <a:cubicBezTo>
                  <a:pt x="11724" y="22571"/>
                  <a:pt x="11644" y="21447"/>
                  <a:pt x="11510" y="20323"/>
                </a:cubicBezTo>
                <a:cubicBezTo>
                  <a:pt x="11510" y="20189"/>
                  <a:pt x="11483" y="20082"/>
                  <a:pt x="11483" y="19948"/>
                </a:cubicBezTo>
                <a:cubicBezTo>
                  <a:pt x="12072" y="19172"/>
                  <a:pt x="13250" y="18824"/>
                  <a:pt x="14106" y="18450"/>
                </a:cubicBezTo>
                <a:cubicBezTo>
                  <a:pt x="15070" y="18021"/>
                  <a:pt x="16060" y="17593"/>
                  <a:pt x="16809" y="16844"/>
                </a:cubicBezTo>
                <a:cubicBezTo>
                  <a:pt x="18522" y="15157"/>
                  <a:pt x="18790" y="12160"/>
                  <a:pt x="19192" y="9938"/>
                </a:cubicBezTo>
                <a:cubicBezTo>
                  <a:pt x="19210" y="9848"/>
                  <a:pt x="19130" y="9770"/>
                  <a:pt x="19060" y="9770"/>
                </a:cubicBezTo>
                <a:cubicBezTo>
                  <a:pt x="19026" y="9770"/>
                  <a:pt x="18995" y="9788"/>
                  <a:pt x="18978" y="9831"/>
                </a:cubicBezTo>
                <a:cubicBezTo>
                  <a:pt x="18014" y="11758"/>
                  <a:pt x="15846" y="13070"/>
                  <a:pt x="14294" y="14488"/>
                </a:cubicBezTo>
                <a:cubicBezTo>
                  <a:pt x="12982" y="15693"/>
                  <a:pt x="11751" y="17138"/>
                  <a:pt x="11349" y="18851"/>
                </a:cubicBezTo>
                <a:cubicBezTo>
                  <a:pt x="11162" y="17593"/>
                  <a:pt x="10975" y="16335"/>
                  <a:pt x="10760" y="15104"/>
                </a:cubicBezTo>
                <a:cubicBezTo>
                  <a:pt x="11028" y="12534"/>
                  <a:pt x="11911" y="10233"/>
                  <a:pt x="12821" y="7877"/>
                </a:cubicBezTo>
                <a:cubicBezTo>
                  <a:pt x="13758" y="5334"/>
                  <a:pt x="14267" y="2818"/>
                  <a:pt x="14160" y="115"/>
                </a:cubicBezTo>
                <a:cubicBezTo>
                  <a:pt x="14160" y="42"/>
                  <a:pt x="14103" y="0"/>
                  <a:pt x="14048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57" name="Google Shape;3457;p147">
            <a:hlinkClick/>
          </p:cNvPr>
          <p:cNvSpPr txBox="1"/>
          <p:nvPr>
            <p:ph type="title"/>
          </p:nvPr>
        </p:nvSpPr>
        <p:spPr>
          <a:xfrm>
            <a:off x="2019300" y="1960425"/>
            <a:ext cx="5105400" cy="1213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54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3458" name="Google Shape;3458;p147"/>
          <p:cNvSpPr txBox="1"/>
          <p:nvPr>
            <p:ph hasCustomPrompt="1" idx="2" type="title"/>
          </p:nvPr>
        </p:nvSpPr>
        <p:spPr>
          <a:xfrm>
            <a:off x="2019300" y="914400"/>
            <a:ext cx="5105400" cy="1213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7500">
                <a:solidFill>
                  <a:schemeClr val="accent1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grpSp>
        <p:nvGrpSpPr>
          <p:cNvPr id="3459" name="Google Shape;3459;p147"/>
          <p:cNvGrpSpPr/>
          <p:nvPr/>
        </p:nvGrpSpPr>
        <p:grpSpPr>
          <a:xfrm flipH="1" rot="10800000">
            <a:off x="815666" y="1235970"/>
            <a:ext cx="1696762" cy="1688828"/>
            <a:chOff x="2414491" y="671177"/>
            <a:chExt cx="1830972" cy="1822411"/>
          </a:xfrm>
        </p:grpSpPr>
        <p:sp>
          <p:nvSpPr>
            <p:cNvPr id="3460" name="Google Shape;3460;p147"/>
            <p:cNvSpPr/>
            <p:nvPr/>
          </p:nvSpPr>
          <p:spPr>
            <a:xfrm>
              <a:off x="2414491" y="671177"/>
              <a:ext cx="1830972" cy="1822391"/>
            </a:xfrm>
            <a:custGeom>
              <a:rect b="b" l="l" r="r" t="t"/>
              <a:pathLst>
                <a:path extrusionOk="0" h="45449" w="45663">
                  <a:moveTo>
                    <a:pt x="10947" y="4979"/>
                  </a:moveTo>
                  <a:lnTo>
                    <a:pt x="15605" y="7656"/>
                  </a:lnTo>
                  <a:lnTo>
                    <a:pt x="15605" y="13062"/>
                  </a:lnTo>
                  <a:lnTo>
                    <a:pt x="10947" y="15766"/>
                  </a:lnTo>
                  <a:lnTo>
                    <a:pt x="6263" y="13062"/>
                  </a:lnTo>
                  <a:lnTo>
                    <a:pt x="6263" y="7656"/>
                  </a:lnTo>
                  <a:lnTo>
                    <a:pt x="10947" y="4979"/>
                  </a:lnTo>
                  <a:close/>
                  <a:moveTo>
                    <a:pt x="20449" y="4979"/>
                  </a:moveTo>
                  <a:lnTo>
                    <a:pt x="25133" y="7656"/>
                  </a:lnTo>
                  <a:lnTo>
                    <a:pt x="25133" y="13062"/>
                  </a:lnTo>
                  <a:lnTo>
                    <a:pt x="20449" y="15766"/>
                  </a:lnTo>
                  <a:lnTo>
                    <a:pt x="15792" y="13062"/>
                  </a:lnTo>
                  <a:lnTo>
                    <a:pt x="15792" y="7656"/>
                  </a:lnTo>
                  <a:lnTo>
                    <a:pt x="20449" y="4979"/>
                  </a:lnTo>
                  <a:close/>
                  <a:moveTo>
                    <a:pt x="29978" y="4979"/>
                  </a:moveTo>
                  <a:lnTo>
                    <a:pt x="34635" y="7656"/>
                  </a:lnTo>
                  <a:lnTo>
                    <a:pt x="34635" y="13062"/>
                  </a:lnTo>
                  <a:lnTo>
                    <a:pt x="29978" y="15766"/>
                  </a:lnTo>
                  <a:lnTo>
                    <a:pt x="25294" y="13062"/>
                  </a:lnTo>
                  <a:lnTo>
                    <a:pt x="25294" y="7656"/>
                  </a:lnTo>
                  <a:lnTo>
                    <a:pt x="29978" y="4979"/>
                  </a:lnTo>
                  <a:close/>
                  <a:moveTo>
                    <a:pt x="6183" y="13196"/>
                  </a:moveTo>
                  <a:lnTo>
                    <a:pt x="10867" y="15899"/>
                  </a:lnTo>
                  <a:lnTo>
                    <a:pt x="10867" y="21306"/>
                  </a:lnTo>
                  <a:lnTo>
                    <a:pt x="6183" y="23983"/>
                  </a:lnTo>
                  <a:lnTo>
                    <a:pt x="1526" y="21306"/>
                  </a:lnTo>
                  <a:lnTo>
                    <a:pt x="1526" y="15899"/>
                  </a:lnTo>
                  <a:lnTo>
                    <a:pt x="6183" y="13196"/>
                  </a:lnTo>
                  <a:close/>
                  <a:moveTo>
                    <a:pt x="15712" y="13196"/>
                  </a:moveTo>
                  <a:lnTo>
                    <a:pt x="20369" y="15899"/>
                  </a:lnTo>
                  <a:lnTo>
                    <a:pt x="20369" y="21306"/>
                  </a:lnTo>
                  <a:lnTo>
                    <a:pt x="15712" y="23983"/>
                  </a:lnTo>
                  <a:lnTo>
                    <a:pt x="11028" y="21306"/>
                  </a:lnTo>
                  <a:lnTo>
                    <a:pt x="11028" y="15899"/>
                  </a:lnTo>
                  <a:lnTo>
                    <a:pt x="15712" y="13196"/>
                  </a:lnTo>
                  <a:close/>
                  <a:moveTo>
                    <a:pt x="25213" y="13196"/>
                  </a:moveTo>
                  <a:lnTo>
                    <a:pt x="29871" y="15899"/>
                  </a:lnTo>
                  <a:lnTo>
                    <a:pt x="29871" y="21306"/>
                  </a:lnTo>
                  <a:lnTo>
                    <a:pt x="25213" y="23983"/>
                  </a:lnTo>
                  <a:lnTo>
                    <a:pt x="20529" y="21306"/>
                  </a:lnTo>
                  <a:lnTo>
                    <a:pt x="20529" y="15899"/>
                  </a:lnTo>
                  <a:lnTo>
                    <a:pt x="25213" y="13196"/>
                  </a:lnTo>
                  <a:close/>
                  <a:moveTo>
                    <a:pt x="34715" y="13196"/>
                  </a:moveTo>
                  <a:lnTo>
                    <a:pt x="39399" y="15899"/>
                  </a:lnTo>
                  <a:lnTo>
                    <a:pt x="39399" y="21306"/>
                  </a:lnTo>
                  <a:lnTo>
                    <a:pt x="34715" y="23983"/>
                  </a:lnTo>
                  <a:lnTo>
                    <a:pt x="30058" y="21306"/>
                  </a:lnTo>
                  <a:lnTo>
                    <a:pt x="30058" y="15899"/>
                  </a:lnTo>
                  <a:lnTo>
                    <a:pt x="34715" y="13196"/>
                  </a:lnTo>
                  <a:close/>
                  <a:moveTo>
                    <a:pt x="10947" y="21440"/>
                  </a:moveTo>
                  <a:lnTo>
                    <a:pt x="15605" y="24143"/>
                  </a:lnTo>
                  <a:lnTo>
                    <a:pt x="15605" y="29523"/>
                  </a:lnTo>
                  <a:lnTo>
                    <a:pt x="10947" y="32226"/>
                  </a:lnTo>
                  <a:lnTo>
                    <a:pt x="6263" y="29523"/>
                  </a:lnTo>
                  <a:lnTo>
                    <a:pt x="6263" y="24143"/>
                  </a:lnTo>
                  <a:lnTo>
                    <a:pt x="10947" y="21440"/>
                  </a:lnTo>
                  <a:close/>
                  <a:moveTo>
                    <a:pt x="20449" y="21440"/>
                  </a:moveTo>
                  <a:lnTo>
                    <a:pt x="25133" y="24143"/>
                  </a:lnTo>
                  <a:lnTo>
                    <a:pt x="25133" y="29523"/>
                  </a:lnTo>
                  <a:lnTo>
                    <a:pt x="20449" y="32226"/>
                  </a:lnTo>
                  <a:lnTo>
                    <a:pt x="15792" y="29523"/>
                  </a:lnTo>
                  <a:lnTo>
                    <a:pt x="15792" y="24143"/>
                  </a:lnTo>
                  <a:lnTo>
                    <a:pt x="20449" y="21440"/>
                  </a:lnTo>
                  <a:close/>
                  <a:moveTo>
                    <a:pt x="29978" y="21440"/>
                  </a:moveTo>
                  <a:lnTo>
                    <a:pt x="34635" y="24143"/>
                  </a:lnTo>
                  <a:lnTo>
                    <a:pt x="34635" y="29523"/>
                  </a:lnTo>
                  <a:lnTo>
                    <a:pt x="29978" y="32226"/>
                  </a:lnTo>
                  <a:lnTo>
                    <a:pt x="25294" y="29523"/>
                  </a:lnTo>
                  <a:lnTo>
                    <a:pt x="25294" y="24143"/>
                  </a:lnTo>
                  <a:lnTo>
                    <a:pt x="29978" y="21440"/>
                  </a:lnTo>
                  <a:close/>
                  <a:moveTo>
                    <a:pt x="39480" y="21440"/>
                  </a:moveTo>
                  <a:lnTo>
                    <a:pt x="44137" y="24143"/>
                  </a:lnTo>
                  <a:lnTo>
                    <a:pt x="44137" y="29523"/>
                  </a:lnTo>
                  <a:lnTo>
                    <a:pt x="39480" y="32226"/>
                  </a:lnTo>
                  <a:lnTo>
                    <a:pt x="34796" y="29523"/>
                  </a:lnTo>
                  <a:lnTo>
                    <a:pt x="34796" y="24143"/>
                  </a:lnTo>
                  <a:lnTo>
                    <a:pt x="39480" y="21440"/>
                  </a:lnTo>
                  <a:close/>
                  <a:moveTo>
                    <a:pt x="15712" y="29684"/>
                  </a:moveTo>
                  <a:lnTo>
                    <a:pt x="20369" y="32387"/>
                  </a:lnTo>
                  <a:lnTo>
                    <a:pt x="20369" y="37767"/>
                  </a:lnTo>
                  <a:lnTo>
                    <a:pt x="15712" y="40470"/>
                  </a:lnTo>
                  <a:lnTo>
                    <a:pt x="11028" y="37767"/>
                  </a:lnTo>
                  <a:lnTo>
                    <a:pt x="11028" y="32387"/>
                  </a:lnTo>
                  <a:lnTo>
                    <a:pt x="15712" y="29684"/>
                  </a:lnTo>
                  <a:close/>
                  <a:moveTo>
                    <a:pt x="25213" y="29684"/>
                  </a:moveTo>
                  <a:lnTo>
                    <a:pt x="29871" y="32387"/>
                  </a:lnTo>
                  <a:lnTo>
                    <a:pt x="29871" y="37767"/>
                  </a:lnTo>
                  <a:lnTo>
                    <a:pt x="25213" y="40470"/>
                  </a:lnTo>
                  <a:lnTo>
                    <a:pt x="20529" y="37767"/>
                  </a:lnTo>
                  <a:lnTo>
                    <a:pt x="20529" y="32387"/>
                  </a:lnTo>
                  <a:lnTo>
                    <a:pt x="25213" y="29684"/>
                  </a:lnTo>
                  <a:close/>
                  <a:moveTo>
                    <a:pt x="34715" y="29684"/>
                  </a:moveTo>
                  <a:lnTo>
                    <a:pt x="39399" y="32387"/>
                  </a:lnTo>
                  <a:lnTo>
                    <a:pt x="39399" y="37767"/>
                  </a:lnTo>
                  <a:lnTo>
                    <a:pt x="34715" y="40470"/>
                  </a:lnTo>
                  <a:lnTo>
                    <a:pt x="30058" y="37767"/>
                  </a:lnTo>
                  <a:lnTo>
                    <a:pt x="30058" y="32387"/>
                  </a:lnTo>
                  <a:lnTo>
                    <a:pt x="34715" y="29684"/>
                  </a:lnTo>
                  <a:close/>
                  <a:moveTo>
                    <a:pt x="20369" y="1"/>
                  </a:moveTo>
                  <a:lnTo>
                    <a:pt x="20369" y="4818"/>
                  </a:lnTo>
                  <a:lnTo>
                    <a:pt x="15712" y="7522"/>
                  </a:lnTo>
                  <a:lnTo>
                    <a:pt x="11028" y="4818"/>
                  </a:lnTo>
                  <a:lnTo>
                    <a:pt x="11028" y="3159"/>
                  </a:lnTo>
                  <a:cubicBezTo>
                    <a:pt x="10974" y="3186"/>
                    <a:pt x="10921" y="3239"/>
                    <a:pt x="10867" y="3266"/>
                  </a:cubicBezTo>
                  <a:lnTo>
                    <a:pt x="10867" y="4818"/>
                  </a:lnTo>
                  <a:lnTo>
                    <a:pt x="6183" y="7522"/>
                  </a:lnTo>
                  <a:lnTo>
                    <a:pt x="5915" y="7361"/>
                  </a:lnTo>
                  <a:cubicBezTo>
                    <a:pt x="5889" y="7415"/>
                    <a:pt x="5835" y="7442"/>
                    <a:pt x="5808" y="7495"/>
                  </a:cubicBezTo>
                  <a:lnTo>
                    <a:pt x="6103" y="7656"/>
                  </a:lnTo>
                  <a:lnTo>
                    <a:pt x="6103" y="13062"/>
                  </a:lnTo>
                  <a:lnTo>
                    <a:pt x="1419" y="15766"/>
                  </a:lnTo>
                  <a:lnTo>
                    <a:pt x="1124" y="15578"/>
                  </a:lnTo>
                  <a:cubicBezTo>
                    <a:pt x="1124" y="15632"/>
                    <a:pt x="1098" y="15685"/>
                    <a:pt x="1071" y="15739"/>
                  </a:cubicBezTo>
                  <a:lnTo>
                    <a:pt x="1338" y="15899"/>
                  </a:lnTo>
                  <a:lnTo>
                    <a:pt x="1338" y="21306"/>
                  </a:lnTo>
                  <a:lnTo>
                    <a:pt x="0" y="22082"/>
                  </a:lnTo>
                  <a:cubicBezTo>
                    <a:pt x="0" y="22136"/>
                    <a:pt x="0" y="22216"/>
                    <a:pt x="0" y="22270"/>
                  </a:cubicBezTo>
                  <a:lnTo>
                    <a:pt x="1419" y="21440"/>
                  </a:lnTo>
                  <a:lnTo>
                    <a:pt x="6103" y="24143"/>
                  </a:lnTo>
                  <a:lnTo>
                    <a:pt x="6103" y="29523"/>
                  </a:lnTo>
                  <a:lnTo>
                    <a:pt x="1927" y="31932"/>
                  </a:lnTo>
                  <a:cubicBezTo>
                    <a:pt x="1954" y="31986"/>
                    <a:pt x="1981" y="32039"/>
                    <a:pt x="2008" y="32093"/>
                  </a:cubicBezTo>
                  <a:lnTo>
                    <a:pt x="6183" y="29684"/>
                  </a:lnTo>
                  <a:lnTo>
                    <a:pt x="10867" y="32387"/>
                  </a:lnTo>
                  <a:lnTo>
                    <a:pt x="10867" y="37767"/>
                  </a:lnTo>
                  <a:lnTo>
                    <a:pt x="7548" y="39694"/>
                  </a:lnTo>
                  <a:cubicBezTo>
                    <a:pt x="7575" y="39721"/>
                    <a:pt x="7628" y="39774"/>
                    <a:pt x="7682" y="39801"/>
                  </a:cubicBezTo>
                  <a:lnTo>
                    <a:pt x="10947" y="37928"/>
                  </a:lnTo>
                  <a:lnTo>
                    <a:pt x="15605" y="40631"/>
                  </a:lnTo>
                  <a:lnTo>
                    <a:pt x="15605" y="44405"/>
                  </a:lnTo>
                  <a:cubicBezTo>
                    <a:pt x="15658" y="44405"/>
                    <a:pt x="15738" y="44432"/>
                    <a:pt x="15792" y="44458"/>
                  </a:cubicBezTo>
                  <a:lnTo>
                    <a:pt x="15792" y="40631"/>
                  </a:lnTo>
                  <a:lnTo>
                    <a:pt x="20449" y="37928"/>
                  </a:lnTo>
                  <a:lnTo>
                    <a:pt x="25133" y="40631"/>
                  </a:lnTo>
                  <a:lnTo>
                    <a:pt x="25133" y="45449"/>
                  </a:lnTo>
                  <a:cubicBezTo>
                    <a:pt x="25187" y="45449"/>
                    <a:pt x="25240" y="45449"/>
                    <a:pt x="25294" y="45422"/>
                  </a:cubicBezTo>
                  <a:lnTo>
                    <a:pt x="25294" y="40631"/>
                  </a:lnTo>
                  <a:lnTo>
                    <a:pt x="29978" y="37928"/>
                  </a:lnTo>
                  <a:lnTo>
                    <a:pt x="34635" y="40631"/>
                  </a:lnTo>
                  <a:lnTo>
                    <a:pt x="34635" y="42290"/>
                  </a:lnTo>
                  <a:cubicBezTo>
                    <a:pt x="34688" y="42237"/>
                    <a:pt x="34742" y="42210"/>
                    <a:pt x="34796" y="42183"/>
                  </a:cubicBezTo>
                  <a:lnTo>
                    <a:pt x="34796" y="40631"/>
                  </a:lnTo>
                  <a:lnTo>
                    <a:pt x="39480" y="37928"/>
                  </a:lnTo>
                  <a:lnTo>
                    <a:pt x="39747" y="38088"/>
                  </a:lnTo>
                  <a:cubicBezTo>
                    <a:pt x="39774" y="38035"/>
                    <a:pt x="39827" y="37981"/>
                    <a:pt x="39854" y="37954"/>
                  </a:cubicBezTo>
                  <a:lnTo>
                    <a:pt x="39560" y="37767"/>
                  </a:lnTo>
                  <a:lnTo>
                    <a:pt x="39560" y="32387"/>
                  </a:lnTo>
                  <a:lnTo>
                    <a:pt x="44244" y="29684"/>
                  </a:lnTo>
                  <a:lnTo>
                    <a:pt x="44538" y="29871"/>
                  </a:lnTo>
                  <a:cubicBezTo>
                    <a:pt x="44565" y="29791"/>
                    <a:pt x="44565" y="29737"/>
                    <a:pt x="44592" y="29684"/>
                  </a:cubicBezTo>
                  <a:lnTo>
                    <a:pt x="44324" y="29523"/>
                  </a:lnTo>
                  <a:lnTo>
                    <a:pt x="44324" y="24143"/>
                  </a:lnTo>
                  <a:lnTo>
                    <a:pt x="45662" y="23367"/>
                  </a:lnTo>
                  <a:cubicBezTo>
                    <a:pt x="45662" y="23314"/>
                    <a:pt x="45662" y="23233"/>
                    <a:pt x="45662" y="23153"/>
                  </a:cubicBezTo>
                  <a:lnTo>
                    <a:pt x="44244" y="23983"/>
                  </a:lnTo>
                  <a:lnTo>
                    <a:pt x="39560" y="21306"/>
                  </a:lnTo>
                  <a:lnTo>
                    <a:pt x="39560" y="15899"/>
                  </a:lnTo>
                  <a:lnTo>
                    <a:pt x="43735" y="13491"/>
                  </a:lnTo>
                  <a:cubicBezTo>
                    <a:pt x="43709" y="13437"/>
                    <a:pt x="43682" y="13383"/>
                    <a:pt x="43655" y="13330"/>
                  </a:cubicBezTo>
                  <a:lnTo>
                    <a:pt x="39480" y="15766"/>
                  </a:lnTo>
                  <a:lnTo>
                    <a:pt x="34796" y="13062"/>
                  </a:lnTo>
                  <a:lnTo>
                    <a:pt x="34796" y="7656"/>
                  </a:lnTo>
                  <a:lnTo>
                    <a:pt x="38114" y="5755"/>
                  </a:lnTo>
                  <a:cubicBezTo>
                    <a:pt x="38088" y="5702"/>
                    <a:pt x="38034" y="5675"/>
                    <a:pt x="37981" y="5621"/>
                  </a:cubicBezTo>
                  <a:lnTo>
                    <a:pt x="34715" y="7522"/>
                  </a:lnTo>
                  <a:lnTo>
                    <a:pt x="30058" y="4818"/>
                  </a:lnTo>
                  <a:lnTo>
                    <a:pt x="30058" y="1045"/>
                  </a:lnTo>
                  <a:cubicBezTo>
                    <a:pt x="30004" y="1018"/>
                    <a:pt x="29951" y="1018"/>
                    <a:pt x="29871" y="991"/>
                  </a:cubicBezTo>
                  <a:lnTo>
                    <a:pt x="29871" y="4818"/>
                  </a:lnTo>
                  <a:lnTo>
                    <a:pt x="25213" y="7522"/>
                  </a:lnTo>
                  <a:lnTo>
                    <a:pt x="20529" y="4818"/>
                  </a:lnTo>
                  <a:lnTo>
                    <a:pt x="2052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61" name="Google Shape;3461;p147"/>
            <p:cNvSpPr/>
            <p:nvPr/>
          </p:nvSpPr>
          <p:spPr>
            <a:xfrm>
              <a:off x="2796545" y="833253"/>
              <a:ext cx="9704" cy="7538"/>
            </a:xfrm>
            <a:custGeom>
              <a:rect b="b" l="l" r="r" t="t"/>
              <a:pathLst>
                <a:path extrusionOk="0" h="188" w="242">
                  <a:moveTo>
                    <a:pt x="161" y="0"/>
                  </a:moveTo>
                  <a:cubicBezTo>
                    <a:pt x="108" y="27"/>
                    <a:pt x="54" y="81"/>
                    <a:pt x="1" y="107"/>
                  </a:cubicBezTo>
                  <a:lnTo>
                    <a:pt x="161" y="188"/>
                  </a:lnTo>
                  <a:lnTo>
                    <a:pt x="242" y="54"/>
                  </a:lnTo>
                  <a:lnTo>
                    <a:pt x="16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62" name="Google Shape;3462;p147"/>
            <p:cNvSpPr/>
            <p:nvPr/>
          </p:nvSpPr>
          <p:spPr>
            <a:xfrm>
              <a:off x="2899597" y="677633"/>
              <a:ext cx="287659" cy="242590"/>
            </a:xfrm>
            <a:custGeom>
              <a:rect b="b" l="l" r="r" t="t"/>
              <a:pathLst>
                <a:path extrusionOk="0" h="6050" w="7174">
                  <a:moveTo>
                    <a:pt x="7173" y="0"/>
                  </a:moveTo>
                  <a:lnTo>
                    <a:pt x="7173" y="0"/>
                  </a:lnTo>
                  <a:cubicBezTo>
                    <a:pt x="7013" y="27"/>
                    <a:pt x="6852" y="54"/>
                    <a:pt x="6692" y="81"/>
                  </a:cubicBezTo>
                  <a:lnTo>
                    <a:pt x="3667" y="1794"/>
                  </a:lnTo>
                  <a:lnTo>
                    <a:pt x="3667" y="830"/>
                  </a:lnTo>
                  <a:cubicBezTo>
                    <a:pt x="3614" y="857"/>
                    <a:pt x="3560" y="857"/>
                    <a:pt x="3507" y="884"/>
                  </a:cubicBezTo>
                  <a:lnTo>
                    <a:pt x="3507" y="1794"/>
                  </a:lnTo>
                  <a:lnTo>
                    <a:pt x="2516" y="1231"/>
                  </a:lnTo>
                  <a:cubicBezTo>
                    <a:pt x="2463" y="1258"/>
                    <a:pt x="2382" y="1285"/>
                    <a:pt x="2329" y="1312"/>
                  </a:cubicBezTo>
                  <a:lnTo>
                    <a:pt x="3426" y="1954"/>
                  </a:lnTo>
                  <a:lnTo>
                    <a:pt x="0" y="3935"/>
                  </a:lnTo>
                  <a:lnTo>
                    <a:pt x="81" y="4069"/>
                  </a:lnTo>
                  <a:lnTo>
                    <a:pt x="3507" y="2115"/>
                  </a:lnTo>
                  <a:lnTo>
                    <a:pt x="3507" y="6049"/>
                  </a:lnTo>
                  <a:lnTo>
                    <a:pt x="3667" y="6049"/>
                  </a:lnTo>
                  <a:lnTo>
                    <a:pt x="3667" y="2115"/>
                  </a:lnTo>
                  <a:lnTo>
                    <a:pt x="7093" y="4069"/>
                  </a:lnTo>
                  <a:lnTo>
                    <a:pt x="7173" y="3935"/>
                  </a:lnTo>
                  <a:lnTo>
                    <a:pt x="3774" y="1954"/>
                  </a:lnTo>
                  <a:lnTo>
                    <a:pt x="717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63" name="Google Shape;3463;p147"/>
            <p:cNvSpPr/>
            <p:nvPr/>
          </p:nvSpPr>
          <p:spPr>
            <a:xfrm>
              <a:off x="3280608" y="671177"/>
              <a:ext cx="288742" cy="249046"/>
            </a:xfrm>
            <a:custGeom>
              <a:rect b="b" l="l" r="r" t="t"/>
              <a:pathLst>
                <a:path extrusionOk="0" h="6211" w="7201">
                  <a:moveTo>
                    <a:pt x="107" y="1"/>
                  </a:moveTo>
                  <a:lnTo>
                    <a:pt x="0" y="134"/>
                  </a:lnTo>
                  <a:lnTo>
                    <a:pt x="3426" y="2115"/>
                  </a:lnTo>
                  <a:lnTo>
                    <a:pt x="0" y="4096"/>
                  </a:lnTo>
                  <a:lnTo>
                    <a:pt x="107" y="4230"/>
                  </a:lnTo>
                  <a:lnTo>
                    <a:pt x="3506" y="2276"/>
                  </a:lnTo>
                  <a:lnTo>
                    <a:pt x="3506" y="6210"/>
                  </a:lnTo>
                  <a:lnTo>
                    <a:pt x="3694" y="6210"/>
                  </a:lnTo>
                  <a:lnTo>
                    <a:pt x="3694" y="2276"/>
                  </a:lnTo>
                  <a:lnTo>
                    <a:pt x="7093" y="4230"/>
                  </a:lnTo>
                  <a:lnTo>
                    <a:pt x="7200" y="4096"/>
                  </a:lnTo>
                  <a:lnTo>
                    <a:pt x="3774" y="2115"/>
                  </a:lnTo>
                  <a:lnTo>
                    <a:pt x="6558" y="509"/>
                  </a:lnTo>
                  <a:cubicBezTo>
                    <a:pt x="6477" y="482"/>
                    <a:pt x="6397" y="456"/>
                    <a:pt x="6317" y="456"/>
                  </a:cubicBezTo>
                  <a:lnTo>
                    <a:pt x="3694" y="1955"/>
                  </a:lnTo>
                  <a:lnTo>
                    <a:pt x="3694" y="1"/>
                  </a:lnTo>
                  <a:lnTo>
                    <a:pt x="3506" y="1"/>
                  </a:lnTo>
                  <a:lnTo>
                    <a:pt x="3506" y="1955"/>
                  </a:lnTo>
                  <a:lnTo>
                    <a:pt x="107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64" name="Google Shape;3464;p147"/>
            <p:cNvSpPr/>
            <p:nvPr/>
          </p:nvSpPr>
          <p:spPr>
            <a:xfrm>
              <a:off x="3662662" y="776354"/>
              <a:ext cx="109506" cy="64437"/>
            </a:xfrm>
            <a:custGeom>
              <a:rect b="b" l="l" r="r" t="t"/>
              <a:pathLst>
                <a:path extrusionOk="0" h="1607" w="2731">
                  <a:moveTo>
                    <a:pt x="2543" y="1"/>
                  </a:moveTo>
                  <a:lnTo>
                    <a:pt x="1" y="1473"/>
                  </a:lnTo>
                  <a:lnTo>
                    <a:pt x="81" y="1607"/>
                  </a:lnTo>
                  <a:lnTo>
                    <a:pt x="2731" y="81"/>
                  </a:lnTo>
                  <a:cubicBezTo>
                    <a:pt x="2677" y="54"/>
                    <a:pt x="2597" y="27"/>
                    <a:pt x="254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65" name="Google Shape;3465;p147"/>
            <p:cNvSpPr/>
            <p:nvPr/>
          </p:nvSpPr>
          <p:spPr>
            <a:xfrm>
              <a:off x="3803246" y="797847"/>
              <a:ext cx="6496" cy="122378"/>
            </a:xfrm>
            <a:custGeom>
              <a:rect b="b" l="l" r="r" t="t"/>
              <a:pathLst>
                <a:path extrusionOk="0" h="3052" w="162">
                  <a:moveTo>
                    <a:pt x="1" y="0"/>
                  </a:moveTo>
                  <a:lnTo>
                    <a:pt x="1" y="3051"/>
                  </a:lnTo>
                  <a:lnTo>
                    <a:pt x="162" y="3051"/>
                  </a:lnTo>
                  <a:lnTo>
                    <a:pt x="162" y="107"/>
                  </a:lnTo>
                  <a:cubicBezTo>
                    <a:pt x="108" y="54"/>
                    <a:pt x="54" y="27"/>
                    <a:pt x="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66" name="Google Shape;3466;p147"/>
            <p:cNvSpPr/>
            <p:nvPr/>
          </p:nvSpPr>
          <p:spPr>
            <a:xfrm>
              <a:off x="2475641" y="1246463"/>
              <a:ext cx="2205" cy="4331"/>
            </a:xfrm>
            <a:custGeom>
              <a:rect b="b" l="l" r="r" t="t"/>
              <a:pathLst>
                <a:path extrusionOk="0" h="108" w="55">
                  <a:moveTo>
                    <a:pt x="54" y="0"/>
                  </a:moveTo>
                  <a:cubicBezTo>
                    <a:pt x="28" y="27"/>
                    <a:pt x="28" y="54"/>
                    <a:pt x="1" y="107"/>
                  </a:cubicBezTo>
                  <a:lnTo>
                    <a:pt x="54" y="107"/>
                  </a:lnTo>
                  <a:lnTo>
                    <a:pt x="5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67" name="Google Shape;3467;p147"/>
            <p:cNvSpPr/>
            <p:nvPr/>
          </p:nvSpPr>
          <p:spPr>
            <a:xfrm>
              <a:off x="2616265" y="1006036"/>
              <a:ext cx="2165" cy="2205"/>
            </a:xfrm>
            <a:custGeom>
              <a:rect b="b" l="l" r="r" t="t"/>
              <a:pathLst>
                <a:path extrusionOk="0" h="55" w="54">
                  <a:moveTo>
                    <a:pt x="54" y="1"/>
                  </a:moveTo>
                  <a:cubicBezTo>
                    <a:pt x="27" y="27"/>
                    <a:pt x="27" y="27"/>
                    <a:pt x="0" y="54"/>
                  </a:cubicBezTo>
                  <a:lnTo>
                    <a:pt x="54" y="27"/>
                  </a:lnTo>
                  <a:lnTo>
                    <a:pt x="54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68" name="Google Shape;3468;p147"/>
            <p:cNvSpPr/>
            <p:nvPr/>
          </p:nvSpPr>
          <p:spPr>
            <a:xfrm>
              <a:off x="2535748" y="1119794"/>
              <a:ext cx="82681" cy="51565"/>
            </a:xfrm>
            <a:custGeom>
              <a:rect b="b" l="l" r="r" t="t"/>
              <a:pathLst>
                <a:path extrusionOk="0" h="1286" w="2062">
                  <a:moveTo>
                    <a:pt x="81" y="1"/>
                  </a:moveTo>
                  <a:cubicBezTo>
                    <a:pt x="54" y="54"/>
                    <a:pt x="27" y="108"/>
                    <a:pt x="1" y="135"/>
                  </a:cubicBezTo>
                  <a:lnTo>
                    <a:pt x="1981" y="1285"/>
                  </a:lnTo>
                  <a:lnTo>
                    <a:pt x="2062" y="1125"/>
                  </a:lnTo>
                  <a:lnTo>
                    <a:pt x="8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69" name="Google Shape;3469;p147"/>
            <p:cNvSpPr/>
            <p:nvPr/>
          </p:nvSpPr>
          <p:spPr>
            <a:xfrm>
              <a:off x="2711778" y="921268"/>
              <a:ext cx="287659" cy="329521"/>
            </a:xfrm>
            <a:custGeom>
              <a:rect b="b" l="l" r="r" t="t"/>
              <a:pathLst>
                <a:path extrusionOk="0" h="8218" w="7174">
                  <a:moveTo>
                    <a:pt x="3507" y="0"/>
                  </a:moveTo>
                  <a:lnTo>
                    <a:pt x="3507" y="3961"/>
                  </a:lnTo>
                  <a:lnTo>
                    <a:pt x="81" y="1981"/>
                  </a:lnTo>
                  <a:lnTo>
                    <a:pt x="0" y="2141"/>
                  </a:lnTo>
                  <a:lnTo>
                    <a:pt x="3426" y="4095"/>
                  </a:lnTo>
                  <a:lnTo>
                    <a:pt x="0" y="6076"/>
                  </a:lnTo>
                  <a:lnTo>
                    <a:pt x="81" y="6236"/>
                  </a:lnTo>
                  <a:lnTo>
                    <a:pt x="3507" y="4256"/>
                  </a:lnTo>
                  <a:lnTo>
                    <a:pt x="3507" y="8217"/>
                  </a:lnTo>
                  <a:lnTo>
                    <a:pt x="3667" y="8217"/>
                  </a:lnTo>
                  <a:lnTo>
                    <a:pt x="3667" y="4256"/>
                  </a:lnTo>
                  <a:lnTo>
                    <a:pt x="7093" y="6236"/>
                  </a:lnTo>
                  <a:lnTo>
                    <a:pt x="7173" y="6076"/>
                  </a:lnTo>
                  <a:lnTo>
                    <a:pt x="3774" y="4095"/>
                  </a:lnTo>
                  <a:lnTo>
                    <a:pt x="7173" y="2141"/>
                  </a:lnTo>
                  <a:lnTo>
                    <a:pt x="7093" y="1981"/>
                  </a:lnTo>
                  <a:lnTo>
                    <a:pt x="3667" y="3961"/>
                  </a:lnTo>
                  <a:lnTo>
                    <a:pt x="3667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70" name="Google Shape;3470;p147"/>
            <p:cNvSpPr/>
            <p:nvPr/>
          </p:nvSpPr>
          <p:spPr>
            <a:xfrm>
              <a:off x="3092789" y="921268"/>
              <a:ext cx="288742" cy="328439"/>
            </a:xfrm>
            <a:custGeom>
              <a:rect b="b" l="l" r="r" t="t"/>
              <a:pathLst>
                <a:path extrusionOk="0" h="8191" w="7201">
                  <a:moveTo>
                    <a:pt x="3506" y="0"/>
                  </a:moveTo>
                  <a:lnTo>
                    <a:pt x="3506" y="3961"/>
                  </a:lnTo>
                  <a:lnTo>
                    <a:pt x="80" y="1981"/>
                  </a:lnTo>
                  <a:lnTo>
                    <a:pt x="0" y="2141"/>
                  </a:lnTo>
                  <a:lnTo>
                    <a:pt x="3426" y="4095"/>
                  </a:lnTo>
                  <a:lnTo>
                    <a:pt x="0" y="6076"/>
                  </a:lnTo>
                  <a:lnTo>
                    <a:pt x="80" y="6236"/>
                  </a:lnTo>
                  <a:lnTo>
                    <a:pt x="3506" y="4256"/>
                  </a:lnTo>
                  <a:lnTo>
                    <a:pt x="3506" y="8190"/>
                  </a:lnTo>
                  <a:lnTo>
                    <a:pt x="3694" y="8190"/>
                  </a:lnTo>
                  <a:lnTo>
                    <a:pt x="3694" y="4256"/>
                  </a:lnTo>
                  <a:lnTo>
                    <a:pt x="7093" y="6236"/>
                  </a:lnTo>
                  <a:lnTo>
                    <a:pt x="7200" y="6076"/>
                  </a:lnTo>
                  <a:lnTo>
                    <a:pt x="3774" y="4095"/>
                  </a:lnTo>
                  <a:lnTo>
                    <a:pt x="7200" y="2141"/>
                  </a:lnTo>
                  <a:lnTo>
                    <a:pt x="7093" y="1981"/>
                  </a:lnTo>
                  <a:lnTo>
                    <a:pt x="3694" y="3961"/>
                  </a:lnTo>
                  <a:lnTo>
                    <a:pt x="369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71" name="Google Shape;3471;p147"/>
            <p:cNvSpPr/>
            <p:nvPr/>
          </p:nvSpPr>
          <p:spPr>
            <a:xfrm>
              <a:off x="3474843" y="921268"/>
              <a:ext cx="287659" cy="328439"/>
            </a:xfrm>
            <a:custGeom>
              <a:rect b="b" l="l" r="r" t="t"/>
              <a:pathLst>
                <a:path extrusionOk="0" h="8191" w="7174">
                  <a:moveTo>
                    <a:pt x="3507" y="0"/>
                  </a:moveTo>
                  <a:lnTo>
                    <a:pt x="3480" y="3961"/>
                  </a:lnTo>
                  <a:lnTo>
                    <a:pt x="81" y="1981"/>
                  </a:lnTo>
                  <a:lnTo>
                    <a:pt x="1" y="2141"/>
                  </a:lnTo>
                  <a:lnTo>
                    <a:pt x="3400" y="4095"/>
                  </a:lnTo>
                  <a:lnTo>
                    <a:pt x="1" y="6076"/>
                  </a:lnTo>
                  <a:lnTo>
                    <a:pt x="81" y="6236"/>
                  </a:lnTo>
                  <a:lnTo>
                    <a:pt x="3480" y="4256"/>
                  </a:lnTo>
                  <a:lnTo>
                    <a:pt x="3480" y="8190"/>
                  </a:lnTo>
                  <a:lnTo>
                    <a:pt x="3668" y="8190"/>
                  </a:lnTo>
                  <a:lnTo>
                    <a:pt x="3668" y="4256"/>
                  </a:lnTo>
                  <a:lnTo>
                    <a:pt x="7094" y="6236"/>
                  </a:lnTo>
                  <a:lnTo>
                    <a:pt x="7174" y="6076"/>
                  </a:lnTo>
                  <a:lnTo>
                    <a:pt x="3748" y="4095"/>
                  </a:lnTo>
                  <a:lnTo>
                    <a:pt x="7174" y="2141"/>
                  </a:lnTo>
                  <a:lnTo>
                    <a:pt x="7094" y="1981"/>
                  </a:lnTo>
                  <a:lnTo>
                    <a:pt x="3668" y="3961"/>
                  </a:lnTo>
                  <a:lnTo>
                    <a:pt x="3668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72" name="Google Shape;3472;p147"/>
            <p:cNvSpPr/>
            <p:nvPr/>
          </p:nvSpPr>
          <p:spPr>
            <a:xfrm>
              <a:off x="3855854" y="953467"/>
              <a:ext cx="287659" cy="296240"/>
            </a:xfrm>
            <a:custGeom>
              <a:rect b="b" l="l" r="r" t="t"/>
              <a:pathLst>
                <a:path extrusionOk="0" h="7388" w="7174">
                  <a:moveTo>
                    <a:pt x="3507" y="0"/>
                  </a:moveTo>
                  <a:lnTo>
                    <a:pt x="3507" y="3158"/>
                  </a:lnTo>
                  <a:lnTo>
                    <a:pt x="81" y="1178"/>
                  </a:lnTo>
                  <a:lnTo>
                    <a:pt x="0" y="1312"/>
                  </a:lnTo>
                  <a:lnTo>
                    <a:pt x="3426" y="3292"/>
                  </a:lnTo>
                  <a:lnTo>
                    <a:pt x="0" y="5273"/>
                  </a:lnTo>
                  <a:lnTo>
                    <a:pt x="81" y="5433"/>
                  </a:lnTo>
                  <a:lnTo>
                    <a:pt x="3507" y="3453"/>
                  </a:lnTo>
                  <a:lnTo>
                    <a:pt x="3507" y="7387"/>
                  </a:lnTo>
                  <a:lnTo>
                    <a:pt x="3667" y="7387"/>
                  </a:lnTo>
                  <a:lnTo>
                    <a:pt x="3667" y="3453"/>
                  </a:lnTo>
                  <a:lnTo>
                    <a:pt x="7093" y="5407"/>
                  </a:lnTo>
                  <a:lnTo>
                    <a:pt x="7174" y="5273"/>
                  </a:lnTo>
                  <a:lnTo>
                    <a:pt x="3748" y="3292"/>
                  </a:lnTo>
                  <a:lnTo>
                    <a:pt x="5434" y="2329"/>
                  </a:lnTo>
                  <a:cubicBezTo>
                    <a:pt x="5380" y="2302"/>
                    <a:pt x="5354" y="2248"/>
                    <a:pt x="5327" y="2195"/>
                  </a:cubicBezTo>
                  <a:lnTo>
                    <a:pt x="3667" y="3158"/>
                  </a:lnTo>
                  <a:lnTo>
                    <a:pt x="3667" y="187"/>
                  </a:lnTo>
                  <a:cubicBezTo>
                    <a:pt x="3614" y="134"/>
                    <a:pt x="3560" y="80"/>
                    <a:pt x="350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73" name="Google Shape;3473;p147"/>
            <p:cNvSpPr/>
            <p:nvPr/>
          </p:nvSpPr>
          <p:spPr>
            <a:xfrm>
              <a:off x="2417699" y="1498640"/>
              <a:ext cx="7538" cy="9704"/>
            </a:xfrm>
            <a:custGeom>
              <a:rect b="b" l="l" r="r" t="t"/>
              <a:pathLst>
                <a:path extrusionOk="0" h="242" w="188">
                  <a:moveTo>
                    <a:pt x="1" y="1"/>
                  </a:moveTo>
                  <a:cubicBezTo>
                    <a:pt x="1" y="54"/>
                    <a:pt x="1" y="135"/>
                    <a:pt x="1" y="188"/>
                  </a:cubicBezTo>
                  <a:lnTo>
                    <a:pt x="108" y="242"/>
                  </a:lnTo>
                  <a:lnTo>
                    <a:pt x="188" y="108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74" name="Google Shape;3474;p147"/>
            <p:cNvSpPr/>
            <p:nvPr/>
          </p:nvSpPr>
          <p:spPr>
            <a:xfrm>
              <a:off x="2518586" y="1259335"/>
              <a:ext cx="287659" cy="328439"/>
            </a:xfrm>
            <a:custGeom>
              <a:rect b="b" l="l" r="r" t="t"/>
              <a:pathLst>
                <a:path extrusionOk="0" h="8191" w="7174">
                  <a:moveTo>
                    <a:pt x="3507" y="0"/>
                  </a:moveTo>
                  <a:lnTo>
                    <a:pt x="3507" y="3935"/>
                  </a:lnTo>
                  <a:lnTo>
                    <a:pt x="81" y="1981"/>
                  </a:lnTo>
                  <a:lnTo>
                    <a:pt x="0" y="2115"/>
                  </a:lnTo>
                  <a:lnTo>
                    <a:pt x="3426" y="4095"/>
                  </a:lnTo>
                  <a:lnTo>
                    <a:pt x="0" y="6076"/>
                  </a:lnTo>
                  <a:lnTo>
                    <a:pt x="81" y="6210"/>
                  </a:lnTo>
                  <a:lnTo>
                    <a:pt x="3507" y="4229"/>
                  </a:lnTo>
                  <a:lnTo>
                    <a:pt x="3507" y="8191"/>
                  </a:lnTo>
                  <a:lnTo>
                    <a:pt x="3667" y="8191"/>
                  </a:lnTo>
                  <a:lnTo>
                    <a:pt x="3667" y="4229"/>
                  </a:lnTo>
                  <a:lnTo>
                    <a:pt x="7093" y="6210"/>
                  </a:lnTo>
                  <a:lnTo>
                    <a:pt x="7174" y="6076"/>
                  </a:lnTo>
                  <a:lnTo>
                    <a:pt x="3748" y="4095"/>
                  </a:lnTo>
                  <a:lnTo>
                    <a:pt x="7174" y="2115"/>
                  </a:lnTo>
                  <a:lnTo>
                    <a:pt x="7093" y="1981"/>
                  </a:lnTo>
                  <a:lnTo>
                    <a:pt x="3667" y="3935"/>
                  </a:lnTo>
                  <a:lnTo>
                    <a:pt x="3667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75" name="Google Shape;3475;p147"/>
            <p:cNvSpPr/>
            <p:nvPr/>
          </p:nvSpPr>
          <p:spPr>
            <a:xfrm>
              <a:off x="2899597" y="1259335"/>
              <a:ext cx="287659" cy="328439"/>
            </a:xfrm>
            <a:custGeom>
              <a:rect b="b" l="l" r="r" t="t"/>
              <a:pathLst>
                <a:path extrusionOk="0" h="8191" w="7174">
                  <a:moveTo>
                    <a:pt x="3507" y="0"/>
                  </a:moveTo>
                  <a:lnTo>
                    <a:pt x="3507" y="3935"/>
                  </a:lnTo>
                  <a:lnTo>
                    <a:pt x="81" y="1954"/>
                  </a:lnTo>
                  <a:lnTo>
                    <a:pt x="0" y="2115"/>
                  </a:lnTo>
                  <a:lnTo>
                    <a:pt x="3426" y="4095"/>
                  </a:lnTo>
                  <a:lnTo>
                    <a:pt x="0" y="6049"/>
                  </a:lnTo>
                  <a:lnTo>
                    <a:pt x="81" y="6210"/>
                  </a:lnTo>
                  <a:lnTo>
                    <a:pt x="3507" y="4229"/>
                  </a:lnTo>
                  <a:lnTo>
                    <a:pt x="3507" y="8191"/>
                  </a:lnTo>
                  <a:lnTo>
                    <a:pt x="3667" y="8191"/>
                  </a:lnTo>
                  <a:lnTo>
                    <a:pt x="3667" y="4229"/>
                  </a:lnTo>
                  <a:lnTo>
                    <a:pt x="7093" y="6210"/>
                  </a:lnTo>
                  <a:lnTo>
                    <a:pt x="7173" y="6049"/>
                  </a:lnTo>
                  <a:lnTo>
                    <a:pt x="3774" y="4095"/>
                  </a:lnTo>
                  <a:lnTo>
                    <a:pt x="7173" y="2115"/>
                  </a:lnTo>
                  <a:lnTo>
                    <a:pt x="7093" y="1954"/>
                  </a:lnTo>
                  <a:lnTo>
                    <a:pt x="3667" y="3935"/>
                  </a:lnTo>
                  <a:lnTo>
                    <a:pt x="369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76" name="Google Shape;3476;p147"/>
            <p:cNvSpPr/>
            <p:nvPr/>
          </p:nvSpPr>
          <p:spPr>
            <a:xfrm>
              <a:off x="3280608" y="1259335"/>
              <a:ext cx="288742" cy="328439"/>
            </a:xfrm>
            <a:custGeom>
              <a:rect b="b" l="l" r="r" t="t"/>
              <a:pathLst>
                <a:path extrusionOk="0" h="8191" w="7201">
                  <a:moveTo>
                    <a:pt x="3506" y="0"/>
                  </a:moveTo>
                  <a:lnTo>
                    <a:pt x="3506" y="3935"/>
                  </a:lnTo>
                  <a:lnTo>
                    <a:pt x="107" y="1954"/>
                  </a:lnTo>
                  <a:lnTo>
                    <a:pt x="0" y="2115"/>
                  </a:lnTo>
                  <a:lnTo>
                    <a:pt x="3426" y="4095"/>
                  </a:lnTo>
                  <a:lnTo>
                    <a:pt x="0" y="6049"/>
                  </a:lnTo>
                  <a:lnTo>
                    <a:pt x="107" y="6210"/>
                  </a:lnTo>
                  <a:lnTo>
                    <a:pt x="3506" y="4229"/>
                  </a:lnTo>
                  <a:lnTo>
                    <a:pt x="3506" y="8191"/>
                  </a:lnTo>
                  <a:lnTo>
                    <a:pt x="3694" y="8191"/>
                  </a:lnTo>
                  <a:lnTo>
                    <a:pt x="3694" y="4229"/>
                  </a:lnTo>
                  <a:lnTo>
                    <a:pt x="7093" y="6210"/>
                  </a:lnTo>
                  <a:lnTo>
                    <a:pt x="7200" y="6049"/>
                  </a:lnTo>
                  <a:lnTo>
                    <a:pt x="3774" y="4095"/>
                  </a:lnTo>
                  <a:lnTo>
                    <a:pt x="7200" y="2115"/>
                  </a:lnTo>
                  <a:lnTo>
                    <a:pt x="7120" y="1954"/>
                  </a:lnTo>
                  <a:lnTo>
                    <a:pt x="3694" y="3935"/>
                  </a:lnTo>
                  <a:lnTo>
                    <a:pt x="369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77" name="Google Shape;3477;p147"/>
            <p:cNvSpPr/>
            <p:nvPr/>
          </p:nvSpPr>
          <p:spPr>
            <a:xfrm>
              <a:off x="3662662" y="1258252"/>
              <a:ext cx="287659" cy="329521"/>
            </a:xfrm>
            <a:custGeom>
              <a:rect b="b" l="l" r="r" t="t"/>
              <a:pathLst>
                <a:path extrusionOk="0" h="8218" w="7174">
                  <a:moveTo>
                    <a:pt x="3507" y="0"/>
                  </a:moveTo>
                  <a:lnTo>
                    <a:pt x="3507" y="3962"/>
                  </a:lnTo>
                  <a:lnTo>
                    <a:pt x="81" y="1981"/>
                  </a:lnTo>
                  <a:lnTo>
                    <a:pt x="1" y="2142"/>
                  </a:lnTo>
                  <a:lnTo>
                    <a:pt x="3400" y="4122"/>
                  </a:lnTo>
                  <a:lnTo>
                    <a:pt x="1" y="6076"/>
                  </a:lnTo>
                  <a:lnTo>
                    <a:pt x="81" y="6237"/>
                  </a:lnTo>
                  <a:lnTo>
                    <a:pt x="3507" y="4256"/>
                  </a:lnTo>
                  <a:lnTo>
                    <a:pt x="3507" y="8218"/>
                  </a:lnTo>
                  <a:lnTo>
                    <a:pt x="3668" y="8218"/>
                  </a:lnTo>
                  <a:lnTo>
                    <a:pt x="3668" y="4256"/>
                  </a:lnTo>
                  <a:lnTo>
                    <a:pt x="7094" y="6237"/>
                  </a:lnTo>
                  <a:lnTo>
                    <a:pt x="7174" y="6076"/>
                  </a:lnTo>
                  <a:lnTo>
                    <a:pt x="3748" y="4122"/>
                  </a:lnTo>
                  <a:lnTo>
                    <a:pt x="7174" y="2142"/>
                  </a:lnTo>
                  <a:lnTo>
                    <a:pt x="7094" y="1981"/>
                  </a:lnTo>
                  <a:lnTo>
                    <a:pt x="3668" y="3962"/>
                  </a:lnTo>
                  <a:lnTo>
                    <a:pt x="3668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78" name="Google Shape;3478;p147"/>
            <p:cNvSpPr/>
            <p:nvPr/>
          </p:nvSpPr>
          <p:spPr>
            <a:xfrm>
              <a:off x="4043673" y="1258252"/>
              <a:ext cx="193230" cy="329521"/>
            </a:xfrm>
            <a:custGeom>
              <a:rect b="b" l="l" r="r" t="t"/>
              <a:pathLst>
                <a:path extrusionOk="0" h="8218" w="4819">
                  <a:moveTo>
                    <a:pt x="3507" y="0"/>
                  </a:moveTo>
                  <a:lnTo>
                    <a:pt x="3507" y="3962"/>
                  </a:lnTo>
                  <a:lnTo>
                    <a:pt x="81" y="1981"/>
                  </a:lnTo>
                  <a:lnTo>
                    <a:pt x="0" y="2142"/>
                  </a:lnTo>
                  <a:lnTo>
                    <a:pt x="3426" y="4096"/>
                  </a:lnTo>
                  <a:lnTo>
                    <a:pt x="0" y="6076"/>
                  </a:lnTo>
                  <a:lnTo>
                    <a:pt x="81" y="6237"/>
                  </a:lnTo>
                  <a:lnTo>
                    <a:pt x="3507" y="4256"/>
                  </a:lnTo>
                  <a:lnTo>
                    <a:pt x="3507" y="8218"/>
                  </a:lnTo>
                  <a:lnTo>
                    <a:pt x="3667" y="8218"/>
                  </a:lnTo>
                  <a:lnTo>
                    <a:pt x="3667" y="4256"/>
                  </a:lnTo>
                  <a:lnTo>
                    <a:pt x="4818" y="4925"/>
                  </a:lnTo>
                  <a:cubicBezTo>
                    <a:pt x="4818" y="4845"/>
                    <a:pt x="4818" y="4765"/>
                    <a:pt x="4792" y="4711"/>
                  </a:cubicBezTo>
                  <a:lnTo>
                    <a:pt x="3774" y="4096"/>
                  </a:lnTo>
                  <a:lnTo>
                    <a:pt x="4604" y="3614"/>
                  </a:lnTo>
                  <a:cubicBezTo>
                    <a:pt x="4604" y="3560"/>
                    <a:pt x="4577" y="3507"/>
                    <a:pt x="4577" y="3453"/>
                  </a:cubicBezTo>
                  <a:lnTo>
                    <a:pt x="3667" y="3962"/>
                  </a:lnTo>
                  <a:lnTo>
                    <a:pt x="3667" y="295"/>
                  </a:lnTo>
                  <a:cubicBezTo>
                    <a:pt x="3641" y="188"/>
                    <a:pt x="3614" y="108"/>
                    <a:pt x="358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79" name="Google Shape;3479;p147"/>
            <p:cNvSpPr/>
            <p:nvPr/>
          </p:nvSpPr>
          <p:spPr>
            <a:xfrm>
              <a:off x="2423072" y="1578074"/>
              <a:ext cx="195355" cy="328439"/>
            </a:xfrm>
            <a:custGeom>
              <a:rect b="b" l="l" r="r" t="t"/>
              <a:pathLst>
                <a:path extrusionOk="0" h="8191" w="4872">
                  <a:moveTo>
                    <a:pt x="1205" y="1"/>
                  </a:moveTo>
                  <a:lnTo>
                    <a:pt x="1205" y="3935"/>
                  </a:lnTo>
                  <a:lnTo>
                    <a:pt x="0" y="3266"/>
                  </a:lnTo>
                  <a:lnTo>
                    <a:pt x="0" y="3266"/>
                  </a:lnTo>
                  <a:cubicBezTo>
                    <a:pt x="0" y="3320"/>
                    <a:pt x="27" y="3400"/>
                    <a:pt x="27" y="3480"/>
                  </a:cubicBezTo>
                  <a:lnTo>
                    <a:pt x="1098" y="4096"/>
                  </a:lnTo>
                  <a:lnTo>
                    <a:pt x="214" y="4604"/>
                  </a:lnTo>
                  <a:cubicBezTo>
                    <a:pt x="241" y="4658"/>
                    <a:pt x="241" y="4738"/>
                    <a:pt x="268" y="4792"/>
                  </a:cubicBezTo>
                  <a:lnTo>
                    <a:pt x="1205" y="4256"/>
                  </a:lnTo>
                  <a:lnTo>
                    <a:pt x="1205" y="8030"/>
                  </a:lnTo>
                  <a:cubicBezTo>
                    <a:pt x="1205" y="8084"/>
                    <a:pt x="1232" y="8137"/>
                    <a:pt x="1258" y="8191"/>
                  </a:cubicBezTo>
                  <a:lnTo>
                    <a:pt x="1365" y="8191"/>
                  </a:lnTo>
                  <a:lnTo>
                    <a:pt x="1365" y="4256"/>
                  </a:lnTo>
                  <a:lnTo>
                    <a:pt x="4791" y="6210"/>
                  </a:lnTo>
                  <a:lnTo>
                    <a:pt x="4872" y="6076"/>
                  </a:lnTo>
                  <a:lnTo>
                    <a:pt x="1446" y="4096"/>
                  </a:lnTo>
                  <a:lnTo>
                    <a:pt x="4872" y="2115"/>
                  </a:lnTo>
                  <a:lnTo>
                    <a:pt x="4791" y="1981"/>
                  </a:lnTo>
                  <a:lnTo>
                    <a:pt x="1365" y="3935"/>
                  </a:lnTo>
                  <a:lnTo>
                    <a:pt x="136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80" name="Google Shape;3480;p147"/>
            <p:cNvSpPr/>
            <p:nvPr/>
          </p:nvSpPr>
          <p:spPr>
            <a:xfrm>
              <a:off x="2711778" y="1578074"/>
              <a:ext cx="287659" cy="328439"/>
            </a:xfrm>
            <a:custGeom>
              <a:rect b="b" l="l" r="r" t="t"/>
              <a:pathLst>
                <a:path extrusionOk="0" h="8191" w="7174">
                  <a:moveTo>
                    <a:pt x="3507" y="1"/>
                  </a:moveTo>
                  <a:lnTo>
                    <a:pt x="3507" y="3935"/>
                  </a:lnTo>
                  <a:lnTo>
                    <a:pt x="81" y="1981"/>
                  </a:lnTo>
                  <a:lnTo>
                    <a:pt x="0" y="2115"/>
                  </a:lnTo>
                  <a:lnTo>
                    <a:pt x="3426" y="4096"/>
                  </a:lnTo>
                  <a:lnTo>
                    <a:pt x="0" y="6076"/>
                  </a:lnTo>
                  <a:lnTo>
                    <a:pt x="81" y="6210"/>
                  </a:lnTo>
                  <a:lnTo>
                    <a:pt x="3507" y="4256"/>
                  </a:lnTo>
                  <a:lnTo>
                    <a:pt x="3507" y="8191"/>
                  </a:lnTo>
                  <a:lnTo>
                    <a:pt x="3667" y="8191"/>
                  </a:lnTo>
                  <a:lnTo>
                    <a:pt x="3667" y="4256"/>
                  </a:lnTo>
                  <a:lnTo>
                    <a:pt x="7093" y="6210"/>
                  </a:lnTo>
                  <a:lnTo>
                    <a:pt x="7173" y="6076"/>
                  </a:lnTo>
                  <a:lnTo>
                    <a:pt x="3774" y="4096"/>
                  </a:lnTo>
                  <a:lnTo>
                    <a:pt x="7173" y="2115"/>
                  </a:lnTo>
                  <a:lnTo>
                    <a:pt x="7093" y="1981"/>
                  </a:lnTo>
                  <a:lnTo>
                    <a:pt x="3667" y="3935"/>
                  </a:lnTo>
                  <a:lnTo>
                    <a:pt x="3667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81" name="Google Shape;3481;p147"/>
            <p:cNvSpPr/>
            <p:nvPr/>
          </p:nvSpPr>
          <p:spPr>
            <a:xfrm>
              <a:off x="3092789" y="1578074"/>
              <a:ext cx="288742" cy="328439"/>
            </a:xfrm>
            <a:custGeom>
              <a:rect b="b" l="l" r="r" t="t"/>
              <a:pathLst>
                <a:path extrusionOk="0" h="8191" w="7201">
                  <a:moveTo>
                    <a:pt x="3506" y="1"/>
                  </a:moveTo>
                  <a:lnTo>
                    <a:pt x="3506" y="3935"/>
                  </a:lnTo>
                  <a:lnTo>
                    <a:pt x="80" y="1981"/>
                  </a:lnTo>
                  <a:lnTo>
                    <a:pt x="0" y="2115"/>
                  </a:lnTo>
                  <a:lnTo>
                    <a:pt x="3426" y="4096"/>
                  </a:lnTo>
                  <a:lnTo>
                    <a:pt x="0" y="6076"/>
                  </a:lnTo>
                  <a:lnTo>
                    <a:pt x="80" y="6210"/>
                  </a:lnTo>
                  <a:lnTo>
                    <a:pt x="3506" y="4230"/>
                  </a:lnTo>
                  <a:lnTo>
                    <a:pt x="3506" y="8191"/>
                  </a:lnTo>
                  <a:lnTo>
                    <a:pt x="3694" y="8191"/>
                  </a:lnTo>
                  <a:lnTo>
                    <a:pt x="3694" y="4230"/>
                  </a:lnTo>
                  <a:lnTo>
                    <a:pt x="7093" y="6210"/>
                  </a:lnTo>
                  <a:lnTo>
                    <a:pt x="7200" y="6076"/>
                  </a:lnTo>
                  <a:lnTo>
                    <a:pt x="3774" y="4096"/>
                  </a:lnTo>
                  <a:lnTo>
                    <a:pt x="7200" y="2115"/>
                  </a:lnTo>
                  <a:lnTo>
                    <a:pt x="7093" y="1981"/>
                  </a:lnTo>
                  <a:lnTo>
                    <a:pt x="3694" y="3935"/>
                  </a:lnTo>
                  <a:lnTo>
                    <a:pt x="3694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82" name="Google Shape;3482;p147"/>
            <p:cNvSpPr/>
            <p:nvPr/>
          </p:nvSpPr>
          <p:spPr>
            <a:xfrm>
              <a:off x="3474843" y="1578074"/>
              <a:ext cx="287659" cy="328439"/>
            </a:xfrm>
            <a:custGeom>
              <a:rect b="b" l="l" r="r" t="t"/>
              <a:pathLst>
                <a:path extrusionOk="0" h="8191" w="7174">
                  <a:moveTo>
                    <a:pt x="3507" y="1"/>
                  </a:moveTo>
                  <a:lnTo>
                    <a:pt x="3507" y="3935"/>
                  </a:lnTo>
                  <a:lnTo>
                    <a:pt x="81" y="1955"/>
                  </a:lnTo>
                  <a:lnTo>
                    <a:pt x="1" y="2115"/>
                  </a:lnTo>
                  <a:lnTo>
                    <a:pt x="3400" y="4096"/>
                  </a:lnTo>
                  <a:lnTo>
                    <a:pt x="1" y="6050"/>
                  </a:lnTo>
                  <a:lnTo>
                    <a:pt x="81" y="6210"/>
                  </a:lnTo>
                  <a:lnTo>
                    <a:pt x="3507" y="4230"/>
                  </a:lnTo>
                  <a:lnTo>
                    <a:pt x="3480" y="8191"/>
                  </a:lnTo>
                  <a:lnTo>
                    <a:pt x="3668" y="8191"/>
                  </a:lnTo>
                  <a:lnTo>
                    <a:pt x="3668" y="4230"/>
                  </a:lnTo>
                  <a:lnTo>
                    <a:pt x="7094" y="6210"/>
                  </a:lnTo>
                  <a:lnTo>
                    <a:pt x="7174" y="6050"/>
                  </a:lnTo>
                  <a:lnTo>
                    <a:pt x="3748" y="4096"/>
                  </a:lnTo>
                  <a:lnTo>
                    <a:pt x="7174" y="2115"/>
                  </a:lnTo>
                  <a:lnTo>
                    <a:pt x="7094" y="1955"/>
                  </a:lnTo>
                  <a:lnTo>
                    <a:pt x="3668" y="3935"/>
                  </a:lnTo>
                  <a:lnTo>
                    <a:pt x="3668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83" name="Google Shape;3483;p147"/>
            <p:cNvSpPr/>
            <p:nvPr/>
          </p:nvSpPr>
          <p:spPr>
            <a:xfrm>
              <a:off x="3855854" y="1578074"/>
              <a:ext cx="287659" cy="328439"/>
            </a:xfrm>
            <a:custGeom>
              <a:rect b="b" l="l" r="r" t="t"/>
              <a:pathLst>
                <a:path extrusionOk="0" h="8191" w="7174">
                  <a:moveTo>
                    <a:pt x="3507" y="1"/>
                  </a:moveTo>
                  <a:lnTo>
                    <a:pt x="3507" y="3935"/>
                  </a:lnTo>
                  <a:lnTo>
                    <a:pt x="81" y="1955"/>
                  </a:lnTo>
                  <a:lnTo>
                    <a:pt x="0" y="2115"/>
                  </a:lnTo>
                  <a:lnTo>
                    <a:pt x="3426" y="4096"/>
                  </a:lnTo>
                  <a:lnTo>
                    <a:pt x="0" y="6050"/>
                  </a:lnTo>
                  <a:lnTo>
                    <a:pt x="81" y="6210"/>
                  </a:lnTo>
                  <a:lnTo>
                    <a:pt x="3507" y="4230"/>
                  </a:lnTo>
                  <a:lnTo>
                    <a:pt x="3507" y="8191"/>
                  </a:lnTo>
                  <a:lnTo>
                    <a:pt x="3667" y="8191"/>
                  </a:lnTo>
                  <a:lnTo>
                    <a:pt x="3667" y="4230"/>
                  </a:lnTo>
                  <a:lnTo>
                    <a:pt x="7093" y="6210"/>
                  </a:lnTo>
                  <a:lnTo>
                    <a:pt x="7174" y="6050"/>
                  </a:lnTo>
                  <a:lnTo>
                    <a:pt x="3748" y="4096"/>
                  </a:lnTo>
                  <a:lnTo>
                    <a:pt x="7174" y="2115"/>
                  </a:lnTo>
                  <a:lnTo>
                    <a:pt x="7093" y="1955"/>
                  </a:lnTo>
                  <a:lnTo>
                    <a:pt x="3667" y="3935"/>
                  </a:lnTo>
                  <a:lnTo>
                    <a:pt x="3667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84" name="Google Shape;3484;p147"/>
            <p:cNvSpPr/>
            <p:nvPr/>
          </p:nvSpPr>
          <p:spPr>
            <a:xfrm>
              <a:off x="2518586" y="1919388"/>
              <a:ext cx="287659" cy="293033"/>
            </a:xfrm>
            <a:custGeom>
              <a:rect b="b" l="l" r="r" t="t"/>
              <a:pathLst>
                <a:path extrusionOk="0" h="7308" w="7174">
                  <a:moveTo>
                    <a:pt x="3507" y="0"/>
                  </a:moveTo>
                  <a:lnTo>
                    <a:pt x="3507" y="3961"/>
                  </a:lnTo>
                  <a:lnTo>
                    <a:pt x="81" y="1981"/>
                  </a:lnTo>
                  <a:lnTo>
                    <a:pt x="0" y="2141"/>
                  </a:lnTo>
                  <a:lnTo>
                    <a:pt x="3426" y="4095"/>
                  </a:lnTo>
                  <a:lnTo>
                    <a:pt x="1767" y="5059"/>
                  </a:lnTo>
                  <a:cubicBezTo>
                    <a:pt x="1821" y="5086"/>
                    <a:pt x="1847" y="5139"/>
                    <a:pt x="1874" y="5193"/>
                  </a:cubicBezTo>
                  <a:lnTo>
                    <a:pt x="3507" y="4256"/>
                  </a:lnTo>
                  <a:lnTo>
                    <a:pt x="3507" y="7120"/>
                  </a:lnTo>
                  <a:cubicBezTo>
                    <a:pt x="3560" y="7200"/>
                    <a:pt x="3614" y="7254"/>
                    <a:pt x="3667" y="7307"/>
                  </a:cubicBezTo>
                  <a:lnTo>
                    <a:pt x="3667" y="4256"/>
                  </a:lnTo>
                  <a:lnTo>
                    <a:pt x="7093" y="6236"/>
                  </a:lnTo>
                  <a:lnTo>
                    <a:pt x="7174" y="6076"/>
                  </a:lnTo>
                  <a:lnTo>
                    <a:pt x="3748" y="4095"/>
                  </a:lnTo>
                  <a:lnTo>
                    <a:pt x="7174" y="2141"/>
                  </a:lnTo>
                  <a:lnTo>
                    <a:pt x="7093" y="1981"/>
                  </a:lnTo>
                  <a:lnTo>
                    <a:pt x="3667" y="3961"/>
                  </a:lnTo>
                  <a:lnTo>
                    <a:pt x="3667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85" name="Google Shape;3485;p147"/>
            <p:cNvSpPr/>
            <p:nvPr/>
          </p:nvSpPr>
          <p:spPr>
            <a:xfrm>
              <a:off x="2899597" y="1919388"/>
              <a:ext cx="287659" cy="328439"/>
            </a:xfrm>
            <a:custGeom>
              <a:rect b="b" l="l" r="r" t="t"/>
              <a:pathLst>
                <a:path extrusionOk="0" h="8191" w="7174">
                  <a:moveTo>
                    <a:pt x="3507" y="0"/>
                  </a:moveTo>
                  <a:lnTo>
                    <a:pt x="3507" y="3961"/>
                  </a:lnTo>
                  <a:lnTo>
                    <a:pt x="81" y="1981"/>
                  </a:lnTo>
                  <a:lnTo>
                    <a:pt x="0" y="2141"/>
                  </a:lnTo>
                  <a:lnTo>
                    <a:pt x="3426" y="4095"/>
                  </a:lnTo>
                  <a:lnTo>
                    <a:pt x="0" y="6076"/>
                  </a:lnTo>
                  <a:lnTo>
                    <a:pt x="81" y="6236"/>
                  </a:lnTo>
                  <a:lnTo>
                    <a:pt x="3507" y="4256"/>
                  </a:lnTo>
                  <a:lnTo>
                    <a:pt x="3507" y="8190"/>
                  </a:lnTo>
                  <a:lnTo>
                    <a:pt x="3667" y="8190"/>
                  </a:lnTo>
                  <a:lnTo>
                    <a:pt x="3667" y="4256"/>
                  </a:lnTo>
                  <a:lnTo>
                    <a:pt x="7093" y="6236"/>
                  </a:lnTo>
                  <a:lnTo>
                    <a:pt x="7173" y="6076"/>
                  </a:lnTo>
                  <a:lnTo>
                    <a:pt x="3774" y="4095"/>
                  </a:lnTo>
                  <a:lnTo>
                    <a:pt x="7173" y="2141"/>
                  </a:lnTo>
                  <a:lnTo>
                    <a:pt x="7093" y="1981"/>
                  </a:lnTo>
                  <a:lnTo>
                    <a:pt x="3667" y="3961"/>
                  </a:lnTo>
                  <a:lnTo>
                    <a:pt x="3667" y="3961"/>
                  </a:lnTo>
                  <a:lnTo>
                    <a:pt x="369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86" name="Google Shape;3486;p147"/>
            <p:cNvSpPr/>
            <p:nvPr/>
          </p:nvSpPr>
          <p:spPr>
            <a:xfrm>
              <a:off x="3280608" y="1919388"/>
              <a:ext cx="288742" cy="328439"/>
            </a:xfrm>
            <a:custGeom>
              <a:rect b="b" l="l" r="r" t="t"/>
              <a:pathLst>
                <a:path extrusionOk="0" h="8191" w="7201">
                  <a:moveTo>
                    <a:pt x="3506" y="0"/>
                  </a:moveTo>
                  <a:lnTo>
                    <a:pt x="3506" y="3961"/>
                  </a:lnTo>
                  <a:lnTo>
                    <a:pt x="107" y="1981"/>
                  </a:lnTo>
                  <a:lnTo>
                    <a:pt x="0" y="2115"/>
                  </a:lnTo>
                  <a:lnTo>
                    <a:pt x="3426" y="4095"/>
                  </a:lnTo>
                  <a:lnTo>
                    <a:pt x="0" y="6076"/>
                  </a:lnTo>
                  <a:lnTo>
                    <a:pt x="107" y="6236"/>
                  </a:lnTo>
                  <a:lnTo>
                    <a:pt x="3506" y="4256"/>
                  </a:lnTo>
                  <a:lnTo>
                    <a:pt x="3506" y="8190"/>
                  </a:lnTo>
                  <a:lnTo>
                    <a:pt x="3694" y="8190"/>
                  </a:lnTo>
                  <a:lnTo>
                    <a:pt x="3694" y="4256"/>
                  </a:lnTo>
                  <a:lnTo>
                    <a:pt x="7093" y="6236"/>
                  </a:lnTo>
                  <a:lnTo>
                    <a:pt x="7200" y="6076"/>
                  </a:lnTo>
                  <a:lnTo>
                    <a:pt x="3774" y="4095"/>
                  </a:lnTo>
                  <a:lnTo>
                    <a:pt x="7200" y="2115"/>
                  </a:lnTo>
                  <a:lnTo>
                    <a:pt x="7120" y="1981"/>
                  </a:lnTo>
                  <a:lnTo>
                    <a:pt x="3694" y="3961"/>
                  </a:lnTo>
                  <a:lnTo>
                    <a:pt x="369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87" name="Google Shape;3487;p147"/>
            <p:cNvSpPr/>
            <p:nvPr/>
          </p:nvSpPr>
          <p:spPr>
            <a:xfrm>
              <a:off x="3662662" y="1919388"/>
              <a:ext cx="287659" cy="328439"/>
            </a:xfrm>
            <a:custGeom>
              <a:rect b="b" l="l" r="r" t="t"/>
              <a:pathLst>
                <a:path extrusionOk="0" h="8191" w="7174">
                  <a:moveTo>
                    <a:pt x="3507" y="0"/>
                  </a:moveTo>
                  <a:lnTo>
                    <a:pt x="3507" y="3961"/>
                  </a:lnTo>
                  <a:lnTo>
                    <a:pt x="81" y="1981"/>
                  </a:lnTo>
                  <a:lnTo>
                    <a:pt x="1" y="2115"/>
                  </a:lnTo>
                  <a:lnTo>
                    <a:pt x="3400" y="4095"/>
                  </a:lnTo>
                  <a:lnTo>
                    <a:pt x="1" y="6076"/>
                  </a:lnTo>
                  <a:lnTo>
                    <a:pt x="81" y="6210"/>
                  </a:lnTo>
                  <a:lnTo>
                    <a:pt x="3507" y="4256"/>
                  </a:lnTo>
                  <a:lnTo>
                    <a:pt x="3507" y="8190"/>
                  </a:lnTo>
                  <a:lnTo>
                    <a:pt x="3668" y="8190"/>
                  </a:lnTo>
                  <a:lnTo>
                    <a:pt x="3668" y="4256"/>
                  </a:lnTo>
                  <a:lnTo>
                    <a:pt x="7094" y="6210"/>
                  </a:lnTo>
                  <a:lnTo>
                    <a:pt x="7174" y="6076"/>
                  </a:lnTo>
                  <a:lnTo>
                    <a:pt x="3748" y="4095"/>
                  </a:lnTo>
                  <a:lnTo>
                    <a:pt x="7174" y="2115"/>
                  </a:lnTo>
                  <a:lnTo>
                    <a:pt x="7094" y="1981"/>
                  </a:lnTo>
                  <a:lnTo>
                    <a:pt x="3668" y="3961"/>
                  </a:lnTo>
                  <a:lnTo>
                    <a:pt x="3668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88" name="Google Shape;3488;p147"/>
            <p:cNvSpPr/>
            <p:nvPr/>
          </p:nvSpPr>
          <p:spPr>
            <a:xfrm>
              <a:off x="4043673" y="1998782"/>
              <a:ext cx="78391" cy="49400"/>
            </a:xfrm>
            <a:custGeom>
              <a:rect b="b" l="l" r="r" t="t"/>
              <a:pathLst>
                <a:path extrusionOk="0" h="1232" w="1955">
                  <a:moveTo>
                    <a:pt x="81" y="1"/>
                  </a:moveTo>
                  <a:lnTo>
                    <a:pt x="0" y="135"/>
                  </a:lnTo>
                  <a:lnTo>
                    <a:pt x="1874" y="1232"/>
                  </a:lnTo>
                  <a:cubicBezTo>
                    <a:pt x="1901" y="1178"/>
                    <a:pt x="1928" y="1125"/>
                    <a:pt x="1954" y="1071"/>
                  </a:cubicBezTo>
                  <a:lnTo>
                    <a:pt x="8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89" name="Google Shape;3489;p147"/>
            <p:cNvSpPr/>
            <p:nvPr/>
          </p:nvSpPr>
          <p:spPr>
            <a:xfrm>
              <a:off x="2884560" y="2317561"/>
              <a:ext cx="114879" cy="68727"/>
            </a:xfrm>
            <a:custGeom>
              <a:rect b="b" l="l" r="r" t="t"/>
              <a:pathLst>
                <a:path extrusionOk="0" h="1714" w="2865">
                  <a:moveTo>
                    <a:pt x="2784" y="0"/>
                  </a:moveTo>
                  <a:lnTo>
                    <a:pt x="1" y="1606"/>
                  </a:lnTo>
                  <a:cubicBezTo>
                    <a:pt x="54" y="1660"/>
                    <a:pt x="108" y="1686"/>
                    <a:pt x="161" y="1713"/>
                  </a:cubicBezTo>
                  <a:lnTo>
                    <a:pt x="2864" y="161"/>
                  </a:lnTo>
                  <a:lnTo>
                    <a:pt x="278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90" name="Google Shape;3490;p147"/>
            <p:cNvSpPr/>
            <p:nvPr/>
          </p:nvSpPr>
          <p:spPr>
            <a:xfrm>
              <a:off x="2852362" y="2238127"/>
              <a:ext cx="6496" cy="129916"/>
            </a:xfrm>
            <a:custGeom>
              <a:rect b="b" l="l" r="r" t="t"/>
              <a:pathLst>
                <a:path extrusionOk="0" h="3240" w="162">
                  <a:moveTo>
                    <a:pt x="1" y="0"/>
                  </a:moveTo>
                  <a:lnTo>
                    <a:pt x="1" y="3132"/>
                  </a:lnTo>
                  <a:cubicBezTo>
                    <a:pt x="54" y="3159"/>
                    <a:pt x="108" y="3212"/>
                    <a:pt x="161" y="3239"/>
                  </a:cubicBezTo>
                  <a:lnTo>
                    <a:pt x="16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91" name="Google Shape;3491;p147"/>
            <p:cNvSpPr/>
            <p:nvPr/>
          </p:nvSpPr>
          <p:spPr>
            <a:xfrm>
              <a:off x="3092789" y="2238127"/>
              <a:ext cx="288742" cy="255461"/>
            </a:xfrm>
            <a:custGeom>
              <a:rect b="b" l="l" r="r" t="t"/>
              <a:pathLst>
                <a:path extrusionOk="0" h="6371" w="7201">
                  <a:moveTo>
                    <a:pt x="3506" y="0"/>
                  </a:moveTo>
                  <a:lnTo>
                    <a:pt x="3506" y="3962"/>
                  </a:lnTo>
                  <a:lnTo>
                    <a:pt x="80" y="1981"/>
                  </a:lnTo>
                  <a:lnTo>
                    <a:pt x="0" y="2142"/>
                  </a:lnTo>
                  <a:lnTo>
                    <a:pt x="3426" y="4096"/>
                  </a:lnTo>
                  <a:lnTo>
                    <a:pt x="455" y="5835"/>
                  </a:lnTo>
                  <a:cubicBezTo>
                    <a:pt x="535" y="5835"/>
                    <a:pt x="616" y="5862"/>
                    <a:pt x="696" y="5889"/>
                  </a:cubicBezTo>
                  <a:lnTo>
                    <a:pt x="3506" y="4256"/>
                  </a:lnTo>
                  <a:lnTo>
                    <a:pt x="3506" y="6371"/>
                  </a:lnTo>
                  <a:lnTo>
                    <a:pt x="3694" y="6371"/>
                  </a:lnTo>
                  <a:lnTo>
                    <a:pt x="3694" y="4256"/>
                  </a:lnTo>
                  <a:lnTo>
                    <a:pt x="7093" y="6237"/>
                  </a:lnTo>
                  <a:lnTo>
                    <a:pt x="7200" y="6076"/>
                  </a:lnTo>
                  <a:lnTo>
                    <a:pt x="3774" y="4096"/>
                  </a:lnTo>
                  <a:lnTo>
                    <a:pt x="7200" y="2142"/>
                  </a:lnTo>
                  <a:lnTo>
                    <a:pt x="7093" y="1981"/>
                  </a:lnTo>
                  <a:lnTo>
                    <a:pt x="3694" y="3962"/>
                  </a:lnTo>
                  <a:lnTo>
                    <a:pt x="369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92" name="Google Shape;3492;p147"/>
            <p:cNvSpPr/>
            <p:nvPr/>
          </p:nvSpPr>
          <p:spPr>
            <a:xfrm>
              <a:off x="3474843" y="2238127"/>
              <a:ext cx="287659" cy="247963"/>
            </a:xfrm>
            <a:custGeom>
              <a:rect b="b" l="l" r="r" t="t"/>
              <a:pathLst>
                <a:path extrusionOk="0" h="6184" w="7174">
                  <a:moveTo>
                    <a:pt x="3507" y="0"/>
                  </a:moveTo>
                  <a:lnTo>
                    <a:pt x="3480" y="3962"/>
                  </a:lnTo>
                  <a:lnTo>
                    <a:pt x="81" y="1981"/>
                  </a:lnTo>
                  <a:lnTo>
                    <a:pt x="1" y="2142"/>
                  </a:lnTo>
                  <a:lnTo>
                    <a:pt x="3400" y="4096"/>
                  </a:lnTo>
                  <a:lnTo>
                    <a:pt x="1" y="6076"/>
                  </a:lnTo>
                  <a:lnTo>
                    <a:pt x="54" y="6183"/>
                  </a:lnTo>
                  <a:lnTo>
                    <a:pt x="161" y="6183"/>
                  </a:lnTo>
                  <a:lnTo>
                    <a:pt x="3480" y="4256"/>
                  </a:lnTo>
                  <a:lnTo>
                    <a:pt x="3480" y="5354"/>
                  </a:lnTo>
                  <a:cubicBezTo>
                    <a:pt x="3560" y="5327"/>
                    <a:pt x="3614" y="5327"/>
                    <a:pt x="3668" y="5300"/>
                  </a:cubicBezTo>
                  <a:lnTo>
                    <a:pt x="3668" y="4256"/>
                  </a:lnTo>
                  <a:lnTo>
                    <a:pt x="4765" y="4899"/>
                  </a:lnTo>
                  <a:cubicBezTo>
                    <a:pt x="4845" y="4872"/>
                    <a:pt x="4899" y="4845"/>
                    <a:pt x="4979" y="4818"/>
                  </a:cubicBezTo>
                  <a:lnTo>
                    <a:pt x="3748" y="4096"/>
                  </a:lnTo>
                  <a:lnTo>
                    <a:pt x="7174" y="2142"/>
                  </a:lnTo>
                  <a:lnTo>
                    <a:pt x="7094" y="1981"/>
                  </a:lnTo>
                  <a:lnTo>
                    <a:pt x="3668" y="3962"/>
                  </a:lnTo>
                  <a:lnTo>
                    <a:pt x="3668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93" name="Google Shape;3493;p147"/>
            <p:cNvSpPr/>
            <p:nvPr/>
          </p:nvSpPr>
          <p:spPr>
            <a:xfrm>
              <a:off x="3855854" y="2317561"/>
              <a:ext cx="12911" cy="9704"/>
            </a:xfrm>
            <a:custGeom>
              <a:rect b="b" l="l" r="r" t="t"/>
              <a:pathLst>
                <a:path extrusionOk="0" h="242" w="322">
                  <a:moveTo>
                    <a:pt x="81" y="0"/>
                  </a:moveTo>
                  <a:lnTo>
                    <a:pt x="0" y="134"/>
                  </a:lnTo>
                  <a:lnTo>
                    <a:pt x="161" y="241"/>
                  </a:lnTo>
                  <a:cubicBezTo>
                    <a:pt x="215" y="214"/>
                    <a:pt x="268" y="161"/>
                    <a:pt x="322" y="134"/>
                  </a:cubicBezTo>
                  <a:lnTo>
                    <a:pt x="8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Layout>
</file>

<file path=ppt/slideLayouts/slideLayout14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 5">
  <p:cSld name="CUSTOM_19">
    <p:spTree>
      <p:nvGrpSpPr>
        <p:cNvPr id="3494" name="Shape 34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95" name="Google Shape;3495;p148"/>
          <p:cNvSpPr/>
          <p:nvPr/>
        </p:nvSpPr>
        <p:spPr>
          <a:xfrm flipH="1" rot="199611">
            <a:off x="-1222385" y="1111794"/>
            <a:ext cx="4658395" cy="4765297"/>
          </a:xfrm>
          <a:custGeom>
            <a:rect b="b" l="l" r="r" t="t"/>
            <a:pathLst>
              <a:path extrusionOk="0" h="136664" w="142469">
                <a:moveTo>
                  <a:pt x="97052" y="0"/>
                </a:moveTo>
                <a:cubicBezTo>
                  <a:pt x="94985" y="0"/>
                  <a:pt x="92658" y="685"/>
                  <a:pt x="89955" y="2065"/>
                </a:cubicBezTo>
                <a:cubicBezTo>
                  <a:pt x="76197" y="9104"/>
                  <a:pt x="81149" y="14564"/>
                  <a:pt x="82755" y="40634"/>
                </a:cubicBezTo>
                <a:cubicBezTo>
                  <a:pt x="85458" y="83646"/>
                  <a:pt x="12896" y="58112"/>
                  <a:pt x="4519" y="103881"/>
                </a:cubicBezTo>
                <a:cubicBezTo>
                  <a:pt x="0" y="128495"/>
                  <a:pt x="10558" y="136664"/>
                  <a:pt x="39417" y="136664"/>
                </a:cubicBezTo>
                <a:cubicBezTo>
                  <a:pt x="47997" y="136664"/>
                  <a:pt x="58195" y="135942"/>
                  <a:pt x="70095" y="134715"/>
                </a:cubicBezTo>
                <a:cubicBezTo>
                  <a:pt x="122047" y="129389"/>
                  <a:pt x="142469" y="101392"/>
                  <a:pt x="125767" y="56907"/>
                </a:cubicBezTo>
                <a:cubicBezTo>
                  <a:pt x="111706" y="19432"/>
                  <a:pt x="108060" y="0"/>
                  <a:pt x="97052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96" name="Google Shape;3496;p148"/>
          <p:cNvSpPr/>
          <p:nvPr/>
        </p:nvSpPr>
        <p:spPr>
          <a:xfrm flipH="1" rot="-5035045">
            <a:off x="5862077" y="-226971"/>
            <a:ext cx="5262855" cy="3237953"/>
          </a:xfrm>
          <a:custGeom>
            <a:rect b="b" l="l" r="r" t="t"/>
            <a:pathLst>
              <a:path extrusionOk="0" h="36694" w="59643">
                <a:moveTo>
                  <a:pt x="6271" y="15779"/>
                </a:moveTo>
                <a:cubicBezTo>
                  <a:pt x="9374" y="14178"/>
                  <a:pt x="17513" y="18347"/>
                  <a:pt x="23150" y="11676"/>
                </a:cubicBezTo>
                <a:cubicBezTo>
                  <a:pt x="28787" y="5004"/>
                  <a:pt x="30455" y="1"/>
                  <a:pt x="37327" y="2302"/>
                </a:cubicBezTo>
                <a:cubicBezTo>
                  <a:pt x="44198" y="4571"/>
                  <a:pt x="43064" y="13410"/>
                  <a:pt x="47601" y="15779"/>
                </a:cubicBezTo>
                <a:cubicBezTo>
                  <a:pt x="52104" y="18147"/>
                  <a:pt x="59643" y="31690"/>
                  <a:pt x="43364" y="34192"/>
                </a:cubicBezTo>
                <a:cubicBezTo>
                  <a:pt x="27120" y="36694"/>
                  <a:pt x="10441" y="33158"/>
                  <a:pt x="5204" y="27520"/>
                </a:cubicBezTo>
                <a:cubicBezTo>
                  <a:pt x="0" y="21883"/>
                  <a:pt x="3136" y="17380"/>
                  <a:pt x="6271" y="15779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97" name="Google Shape;3497;p148"/>
          <p:cNvSpPr/>
          <p:nvPr/>
        </p:nvSpPr>
        <p:spPr>
          <a:xfrm rot="10800000">
            <a:off x="6276915" y="2875987"/>
            <a:ext cx="1774800" cy="17748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3498" name="Google Shape;3498;p148"/>
          <p:cNvGrpSpPr/>
          <p:nvPr/>
        </p:nvGrpSpPr>
        <p:grpSpPr>
          <a:xfrm rot="10800000">
            <a:off x="1381161" y="1333007"/>
            <a:ext cx="1696762" cy="1688828"/>
            <a:chOff x="2414491" y="671177"/>
            <a:chExt cx="1830972" cy="1822411"/>
          </a:xfrm>
        </p:grpSpPr>
        <p:sp>
          <p:nvSpPr>
            <p:cNvPr id="3499" name="Google Shape;3499;p148"/>
            <p:cNvSpPr/>
            <p:nvPr/>
          </p:nvSpPr>
          <p:spPr>
            <a:xfrm>
              <a:off x="2414491" y="671177"/>
              <a:ext cx="1830972" cy="1822391"/>
            </a:xfrm>
            <a:custGeom>
              <a:rect b="b" l="l" r="r" t="t"/>
              <a:pathLst>
                <a:path extrusionOk="0" h="45449" w="45663">
                  <a:moveTo>
                    <a:pt x="10947" y="4979"/>
                  </a:moveTo>
                  <a:lnTo>
                    <a:pt x="15605" y="7656"/>
                  </a:lnTo>
                  <a:lnTo>
                    <a:pt x="15605" y="13062"/>
                  </a:lnTo>
                  <a:lnTo>
                    <a:pt x="10947" y="15766"/>
                  </a:lnTo>
                  <a:lnTo>
                    <a:pt x="6263" y="13062"/>
                  </a:lnTo>
                  <a:lnTo>
                    <a:pt x="6263" y="7656"/>
                  </a:lnTo>
                  <a:lnTo>
                    <a:pt x="10947" y="4979"/>
                  </a:lnTo>
                  <a:close/>
                  <a:moveTo>
                    <a:pt x="20449" y="4979"/>
                  </a:moveTo>
                  <a:lnTo>
                    <a:pt x="25133" y="7656"/>
                  </a:lnTo>
                  <a:lnTo>
                    <a:pt x="25133" y="13062"/>
                  </a:lnTo>
                  <a:lnTo>
                    <a:pt x="20449" y="15766"/>
                  </a:lnTo>
                  <a:lnTo>
                    <a:pt x="15792" y="13062"/>
                  </a:lnTo>
                  <a:lnTo>
                    <a:pt x="15792" y="7656"/>
                  </a:lnTo>
                  <a:lnTo>
                    <a:pt x="20449" y="4979"/>
                  </a:lnTo>
                  <a:close/>
                  <a:moveTo>
                    <a:pt x="29978" y="4979"/>
                  </a:moveTo>
                  <a:lnTo>
                    <a:pt x="34635" y="7656"/>
                  </a:lnTo>
                  <a:lnTo>
                    <a:pt x="34635" y="13062"/>
                  </a:lnTo>
                  <a:lnTo>
                    <a:pt x="29978" y="15766"/>
                  </a:lnTo>
                  <a:lnTo>
                    <a:pt x="25294" y="13062"/>
                  </a:lnTo>
                  <a:lnTo>
                    <a:pt x="25294" y="7656"/>
                  </a:lnTo>
                  <a:lnTo>
                    <a:pt x="29978" y="4979"/>
                  </a:lnTo>
                  <a:close/>
                  <a:moveTo>
                    <a:pt x="6183" y="13196"/>
                  </a:moveTo>
                  <a:lnTo>
                    <a:pt x="10867" y="15899"/>
                  </a:lnTo>
                  <a:lnTo>
                    <a:pt x="10867" y="21306"/>
                  </a:lnTo>
                  <a:lnTo>
                    <a:pt x="6183" y="23983"/>
                  </a:lnTo>
                  <a:lnTo>
                    <a:pt x="1526" y="21306"/>
                  </a:lnTo>
                  <a:lnTo>
                    <a:pt x="1526" y="15899"/>
                  </a:lnTo>
                  <a:lnTo>
                    <a:pt x="6183" y="13196"/>
                  </a:lnTo>
                  <a:close/>
                  <a:moveTo>
                    <a:pt x="15712" y="13196"/>
                  </a:moveTo>
                  <a:lnTo>
                    <a:pt x="20369" y="15899"/>
                  </a:lnTo>
                  <a:lnTo>
                    <a:pt x="20369" y="21306"/>
                  </a:lnTo>
                  <a:lnTo>
                    <a:pt x="15712" y="23983"/>
                  </a:lnTo>
                  <a:lnTo>
                    <a:pt x="11028" y="21306"/>
                  </a:lnTo>
                  <a:lnTo>
                    <a:pt x="11028" y="15899"/>
                  </a:lnTo>
                  <a:lnTo>
                    <a:pt x="15712" y="13196"/>
                  </a:lnTo>
                  <a:close/>
                  <a:moveTo>
                    <a:pt x="25213" y="13196"/>
                  </a:moveTo>
                  <a:lnTo>
                    <a:pt x="29871" y="15899"/>
                  </a:lnTo>
                  <a:lnTo>
                    <a:pt x="29871" y="21306"/>
                  </a:lnTo>
                  <a:lnTo>
                    <a:pt x="25213" y="23983"/>
                  </a:lnTo>
                  <a:lnTo>
                    <a:pt x="20529" y="21306"/>
                  </a:lnTo>
                  <a:lnTo>
                    <a:pt x="20529" y="15899"/>
                  </a:lnTo>
                  <a:lnTo>
                    <a:pt x="25213" y="13196"/>
                  </a:lnTo>
                  <a:close/>
                  <a:moveTo>
                    <a:pt x="34715" y="13196"/>
                  </a:moveTo>
                  <a:lnTo>
                    <a:pt x="39399" y="15899"/>
                  </a:lnTo>
                  <a:lnTo>
                    <a:pt x="39399" y="21306"/>
                  </a:lnTo>
                  <a:lnTo>
                    <a:pt x="34715" y="23983"/>
                  </a:lnTo>
                  <a:lnTo>
                    <a:pt x="30058" y="21306"/>
                  </a:lnTo>
                  <a:lnTo>
                    <a:pt x="30058" y="15899"/>
                  </a:lnTo>
                  <a:lnTo>
                    <a:pt x="34715" y="13196"/>
                  </a:lnTo>
                  <a:close/>
                  <a:moveTo>
                    <a:pt x="10947" y="21440"/>
                  </a:moveTo>
                  <a:lnTo>
                    <a:pt x="15605" y="24143"/>
                  </a:lnTo>
                  <a:lnTo>
                    <a:pt x="15605" y="29523"/>
                  </a:lnTo>
                  <a:lnTo>
                    <a:pt x="10947" y="32226"/>
                  </a:lnTo>
                  <a:lnTo>
                    <a:pt x="6263" y="29523"/>
                  </a:lnTo>
                  <a:lnTo>
                    <a:pt x="6263" y="24143"/>
                  </a:lnTo>
                  <a:lnTo>
                    <a:pt x="10947" y="21440"/>
                  </a:lnTo>
                  <a:close/>
                  <a:moveTo>
                    <a:pt x="20449" y="21440"/>
                  </a:moveTo>
                  <a:lnTo>
                    <a:pt x="25133" y="24143"/>
                  </a:lnTo>
                  <a:lnTo>
                    <a:pt x="25133" y="29523"/>
                  </a:lnTo>
                  <a:lnTo>
                    <a:pt x="20449" y="32226"/>
                  </a:lnTo>
                  <a:lnTo>
                    <a:pt x="15792" y="29523"/>
                  </a:lnTo>
                  <a:lnTo>
                    <a:pt x="15792" y="24143"/>
                  </a:lnTo>
                  <a:lnTo>
                    <a:pt x="20449" y="21440"/>
                  </a:lnTo>
                  <a:close/>
                  <a:moveTo>
                    <a:pt x="29978" y="21440"/>
                  </a:moveTo>
                  <a:lnTo>
                    <a:pt x="34635" y="24143"/>
                  </a:lnTo>
                  <a:lnTo>
                    <a:pt x="34635" y="29523"/>
                  </a:lnTo>
                  <a:lnTo>
                    <a:pt x="29978" y="32226"/>
                  </a:lnTo>
                  <a:lnTo>
                    <a:pt x="25294" y="29523"/>
                  </a:lnTo>
                  <a:lnTo>
                    <a:pt x="25294" y="24143"/>
                  </a:lnTo>
                  <a:lnTo>
                    <a:pt x="29978" y="21440"/>
                  </a:lnTo>
                  <a:close/>
                  <a:moveTo>
                    <a:pt x="39480" y="21440"/>
                  </a:moveTo>
                  <a:lnTo>
                    <a:pt x="44137" y="24143"/>
                  </a:lnTo>
                  <a:lnTo>
                    <a:pt x="44137" y="29523"/>
                  </a:lnTo>
                  <a:lnTo>
                    <a:pt x="39480" y="32226"/>
                  </a:lnTo>
                  <a:lnTo>
                    <a:pt x="34796" y="29523"/>
                  </a:lnTo>
                  <a:lnTo>
                    <a:pt x="34796" y="24143"/>
                  </a:lnTo>
                  <a:lnTo>
                    <a:pt x="39480" y="21440"/>
                  </a:lnTo>
                  <a:close/>
                  <a:moveTo>
                    <a:pt x="15712" y="29684"/>
                  </a:moveTo>
                  <a:lnTo>
                    <a:pt x="20369" y="32387"/>
                  </a:lnTo>
                  <a:lnTo>
                    <a:pt x="20369" y="37767"/>
                  </a:lnTo>
                  <a:lnTo>
                    <a:pt x="15712" y="40470"/>
                  </a:lnTo>
                  <a:lnTo>
                    <a:pt x="11028" y="37767"/>
                  </a:lnTo>
                  <a:lnTo>
                    <a:pt x="11028" y="32387"/>
                  </a:lnTo>
                  <a:lnTo>
                    <a:pt x="15712" y="29684"/>
                  </a:lnTo>
                  <a:close/>
                  <a:moveTo>
                    <a:pt x="25213" y="29684"/>
                  </a:moveTo>
                  <a:lnTo>
                    <a:pt x="29871" y="32387"/>
                  </a:lnTo>
                  <a:lnTo>
                    <a:pt x="29871" y="37767"/>
                  </a:lnTo>
                  <a:lnTo>
                    <a:pt x="25213" y="40470"/>
                  </a:lnTo>
                  <a:lnTo>
                    <a:pt x="20529" y="37767"/>
                  </a:lnTo>
                  <a:lnTo>
                    <a:pt x="20529" y="32387"/>
                  </a:lnTo>
                  <a:lnTo>
                    <a:pt x="25213" y="29684"/>
                  </a:lnTo>
                  <a:close/>
                  <a:moveTo>
                    <a:pt x="34715" y="29684"/>
                  </a:moveTo>
                  <a:lnTo>
                    <a:pt x="39399" y="32387"/>
                  </a:lnTo>
                  <a:lnTo>
                    <a:pt x="39399" y="37767"/>
                  </a:lnTo>
                  <a:lnTo>
                    <a:pt x="34715" y="40470"/>
                  </a:lnTo>
                  <a:lnTo>
                    <a:pt x="30058" y="37767"/>
                  </a:lnTo>
                  <a:lnTo>
                    <a:pt x="30058" y="32387"/>
                  </a:lnTo>
                  <a:lnTo>
                    <a:pt x="34715" y="29684"/>
                  </a:lnTo>
                  <a:close/>
                  <a:moveTo>
                    <a:pt x="20369" y="1"/>
                  </a:moveTo>
                  <a:lnTo>
                    <a:pt x="20369" y="4818"/>
                  </a:lnTo>
                  <a:lnTo>
                    <a:pt x="15712" y="7522"/>
                  </a:lnTo>
                  <a:lnTo>
                    <a:pt x="11028" y="4818"/>
                  </a:lnTo>
                  <a:lnTo>
                    <a:pt x="11028" y="3159"/>
                  </a:lnTo>
                  <a:cubicBezTo>
                    <a:pt x="10974" y="3186"/>
                    <a:pt x="10921" y="3239"/>
                    <a:pt x="10867" y="3266"/>
                  </a:cubicBezTo>
                  <a:lnTo>
                    <a:pt x="10867" y="4818"/>
                  </a:lnTo>
                  <a:lnTo>
                    <a:pt x="6183" y="7522"/>
                  </a:lnTo>
                  <a:lnTo>
                    <a:pt x="5915" y="7361"/>
                  </a:lnTo>
                  <a:cubicBezTo>
                    <a:pt x="5889" y="7415"/>
                    <a:pt x="5835" y="7442"/>
                    <a:pt x="5808" y="7495"/>
                  </a:cubicBezTo>
                  <a:lnTo>
                    <a:pt x="6103" y="7656"/>
                  </a:lnTo>
                  <a:lnTo>
                    <a:pt x="6103" y="13062"/>
                  </a:lnTo>
                  <a:lnTo>
                    <a:pt x="1419" y="15766"/>
                  </a:lnTo>
                  <a:lnTo>
                    <a:pt x="1124" y="15578"/>
                  </a:lnTo>
                  <a:cubicBezTo>
                    <a:pt x="1124" y="15632"/>
                    <a:pt x="1098" y="15685"/>
                    <a:pt x="1071" y="15739"/>
                  </a:cubicBezTo>
                  <a:lnTo>
                    <a:pt x="1338" y="15899"/>
                  </a:lnTo>
                  <a:lnTo>
                    <a:pt x="1338" y="21306"/>
                  </a:lnTo>
                  <a:lnTo>
                    <a:pt x="0" y="22082"/>
                  </a:lnTo>
                  <a:cubicBezTo>
                    <a:pt x="0" y="22136"/>
                    <a:pt x="0" y="22216"/>
                    <a:pt x="0" y="22270"/>
                  </a:cubicBezTo>
                  <a:lnTo>
                    <a:pt x="1419" y="21440"/>
                  </a:lnTo>
                  <a:lnTo>
                    <a:pt x="6103" y="24143"/>
                  </a:lnTo>
                  <a:lnTo>
                    <a:pt x="6103" y="29523"/>
                  </a:lnTo>
                  <a:lnTo>
                    <a:pt x="1927" y="31932"/>
                  </a:lnTo>
                  <a:cubicBezTo>
                    <a:pt x="1954" y="31986"/>
                    <a:pt x="1981" y="32039"/>
                    <a:pt x="2008" y="32093"/>
                  </a:cubicBezTo>
                  <a:lnTo>
                    <a:pt x="6183" y="29684"/>
                  </a:lnTo>
                  <a:lnTo>
                    <a:pt x="10867" y="32387"/>
                  </a:lnTo>
                  <a:lnTo>
                    <a:pt x="10867" y="37767"/>
                  </a:lnTo>
                  <a:lnTo>
                    <a:pt x="7548" y="39694"/>
                  </a:lnTo>
                  <a:cubicBezTo>
                    <a:pt x="7575" y="39721"/>
                    <a:pt x="7628" y="39774"/>
                    <a:pt x="7682" y="39801"/>
                  </a:cubicBezTo>
                  <a:lnTo>
                    <a:pt x="10947" y="37928"/>
                  </a:lnTo>
                  <a:lnTo>
                    <a:pt x="15605" y="40631"/>
                  </a:lnTo>
                  <a:lnTo>
                    <a:pt x="15605" y="44405"/>
                  </a:lnTo>
                  <a:cubicBezTo>
                    <a:pt x="15658" y="44405"/>
                    <a:pt x="15738" y="44432"/>
                    <a:pt x="15792" y="44458"/>
                  </a:cubicBezTo>
                  <a:lnTo>
                    <a:pt x="15792" y="40631"/>
                  </a:lnTo>
                  <a:lnTo>
                    <a:pt x="20449" y="37928"/>
                  </a:lnTo>
                  <a:lnTo>
                    <a:pt x="25133" y="40631"/>
                  </a:lnTo>
                  <a:lnTo>
                    <a:pt x="25133" y="45449"/>
                  </a:lnTo>
                  <a:cubicBezTo>
                    <a:pt x="25187" y="45449"/>
                    <a:pt x="25240" y="45449"/>
                    <a:pt x="25294" y="45422"/>
                  </a:cubicBezTo>
                  <a:lnTo>
                    <a:pt x="25294" y="40631"/>
                  </a:lnTo>
                  <a:lnTo>
                    <a:pt x="29978" y="37928"/>
                  </a:lnTo>
                  <a:lnTo>
                    <a:pt x="34635" y="40631"/>
                  </a:lnTo>
                  <a:lnTo>
                    <a:pt x="34635" y="42290"/>
                  </a:lnTo>
                  <a:cubicBezTo>
                    <a:pt x="34688" y="42237"/>
                    <a:pt x="34742" y="42210"/>
                    <a:pt x="34796" y="42183"/>
                  </a:cubicBezTo>
                  <a:lnTo>
                    <a:pt x="34796" y="40631"/>
                  </a:lnTo>
                  <a:lnTo>
                    <a:pt x="39480" y="37928"/>
                  </a:lnTo>
                  <a:lnTo>
                    <a:pt x="39747" y="38088"/>
                  </a:lnTo>
                  <a:cubicBezTo>
                    <a:pt x="39774" y="38035"/>
                    <a:pt x="39827" y="37981"/>
                    <a:pt x="39854" y="37954"/>
                  </a:cubicBezTo>
                  <a:lnTo>
                    <a:pt x="39560" y="37767"/>
                  </a:lnTo>
                  <a:lnTo>
                    <a:pt x="39560" y="32387"/>
                  </a:lnTo>
                  <a:lnTo>
                    <a:pt x="44244" y="29684"/>
                  </a:lnTo>
                  <a:lnTo>
                    <a:pt x="44538" y="29871"/>
                  </a:lnTo>
                  <a:cubicBezTo>
                    <a:pt x="44565" y="29791"/>
                    <a:pt x="44565" y="29737"/>
                    <a:pt x="44592" y="29684"/>
                  </a:cubicBezTo>
                  <a:lnTo>
                    <a:pt x="44324" y="29523"/>
                  </a:lnTo>
                  <a:lnTo>
                    <a:pt x="44324" y="24143"/>
                  </a:lnTo>
                  <a:lnTo>
                    <a:pt x="45662" y="23367"/>
                  </a:lnTo>
                  <a:cubicBezTo>
                    <a:pt x="45662" y="23314"/>
                    <a:pt x="45662" y="23233"/>
                    <a:pt x="45662" y="23153"/>
                  </a:cubicBezTo>
                  <a:lnTo>
                    <a:pt x="44244" y="23983"/>
                  </a:lnTo>
                  <a:lnTo>
                    <a:pt x="39560" y="21306"/>
                  </a:lnTo>
                  <a:lnTo>
                    <a:pt x="39560" y="15899"/>
                  </a:lnTo>
                  <a:lnTo>
                    <a:pt x="43735" y="13491"/>
                  </a:lnTo>
                  <a:cubicBezTo>
                    <a:pt x="43709" y="13437"/>
                    <a:pt x="43682" y="13383"/>
                    <a:pt x="43655" y="13330"/>
                  </a:cubicBezTo>
                  <a:lnTo>
                    <a:pt x="39480" y="15766"/>
                  </a:lnTo>
                  <a:lnTo>
                    <a:pt x="34796" y="13062"/>
                  </a:lnTo>
                  <a:lnTo>
                    <a:pt x="34796" y="7656"/>
                  </a:lnTo>
                  <a:lnTo>
                    <a:pt x="38114" y="5755"/>
                  </a:lnTo>
                  <a:cubicBezTo>
                    <a:pt x="38088" y="5702"/>
                    <a:pt x="38034" y="5675"/>
                    <a:pt x="37981" y="5621"/>
                  </a:cubicBezTo>
                  <a:lnTo>
                    <a:pt x="34715" y="7522"/>
                  </a:lnTo>
                  <a:lnTo>
                    <a:pt x="30058" y="4818"/>
                  </a:lnTo>
                  <a:lnTo>
                    <a:pt x="30058" y="1045"/>
                  </a:lnTo>
                  <a:cubicBezTo>
                    <a:pt x="30004" y="1018"/>
                    <a:pt x="29951" y="1018"/>
                    <a:pt x="29871" y="991"/>
                  </a:cubicBezTo>
                  <a:lnTo>
                    <a:pt x="29871" y="4818"/>
                  </a:lnTo>
                  <a:lnTo>
                    <a:pt x="25213" y="7522"/>
                  </a:lnTo>
                  <a:lnTo>
                    <a:pt x="20529" y="4818"/>
                  </a:lnTo>
                  <a:lnTo>
                    <a:pt x="2052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00" name="Google Shape;3500;p148"/>
            <p:cNvSpPr/>
            <p:nvPr/>
          </p:nvSpPr>
          <p:spPr>
            <a:xfrm>
              <a:off x="2796545" y="833253"/>
              <a:ext cx="9704" cy="7538"/>
            </a:xfrm>
            <a:custGeom>
              <a:rect b="b" l="l" r="r" t="t"/>
              <a:pathLst>
                <a:path extrusionOk="0" h="188" w="242">
                  <a:moveTo>
                    <a:pt x="161" y="0"/>
                  </a:moveTo>
                  <a:cubicBezTo>
                    <a:pt x="108" y="27"/>
                    <a:pt x="54" y="81"/>
                    <a:pt x="1" y="107"/>
                  </a:cubicBezTo>
                  <a:lnTo>
                    <a:pt x="161" y="188"/>
                  </a:lnTo>
                  <a:lnTo>
                    <a:pt x="242" y="54"/>
                  </a:lnTo>
                  <a:lnTo>
                    <a:pt x="16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01" name="Google Shape;3501;p148"/>
            <p:cNvSpPr/>
            <p:nvPr/>
          </p:nvSpPr>
          <p:spPr>
            <a:xfrm>
              <a:off x="2899597" y="677633"/>
              <a:ext cx="287659" cy="242590"/>
            </a:xfrm>
            <a:custGeom>
              <a:rect b="b" l="l" r="r" t="t"/>
              <a:pathLst>
                <a:path extrusionOk="0" h="6050" w="7174">
                  <a:moveTo>
                    <a:pt x="7173" y="0"/>
                  </a:moveTo>
                  <a:lnTo>
                    <a:pt x="7173" y="0"/>
                  </a:lnTo>
                  <a:cubicBezTo>
                    <a:pt x="7013" y="27"/>
                    <a:pt x="6852" y="54"/>
                    <a:pt x="6692" y="81"/>
                  </a:cubicBezTo>
                  <a:lnTo>
                    <a:pt x="3667" y="1794"/>
                  </a:lnTo>
                  <a:lnTo>
                    <a:pt x="3667" y="830"/>
                  </a:lnTo>
                  <a:cubicBezTo>
                    <a:pt x="3614" y="857"/>
                    <a:pt x="3560" y="857"/>
                    <a:pt x="3507" y="884"/>
                  </a:cubicBezTo>
                  <a:lnTo>
                    <a:pt x="3507" y="1794"/>
                  </a:lnTo>
                  <a:lnTo>
                    <a:pt x="2516" y="1231"/>
                  </a:lnTo>
                  <a:cubicBezTo>
                    <a:pt x="2463" y="1258"/>
                    <a:pt x="2382" y="1285"/>
                    <a:pt x="2329" y="1312"/>
                  </a:cubicBezTo>
                  <a:lnTo>
                    <a:pt x="3426" y="1954"/>
                  </a:lnTo>
                  <a:lnTo>
                    <a:pt x="0" y="3935"/>
                  </a:lnTo>
                  <a:lnTo>
                    <a:pt x="81" y="4069"/>
                  </a:lnTo>
                  <a:lnTo>
                    <a:pt x="3507" y="2115"/>
                  </a:lnTo>
                  <a:lnTo>
                    <a:pt x="3507" y="6049"/>
                  </a:lnTo>
                  <a:lnTo>
                    <a:pt x="3667" y="6049"/>
                  </a:lnTo>
                  <a:lnTo>
                    <a:pt x="3667" y="2115"/>
                  </a:lnTo>
                  <a:lnTo>
                    <a:pt x="7093" y="4069"/>
                  </a:lnTo>
                  <a:lnTo>
                    <a:pt x="7173" y="3935"/>
                  </a:lnTo>
                  <a:lnTo>
                    <a:pt x="3774" y="1954"/>
                  </a:lnTo>
                  <a:lnTo>
                    <a:pt x="717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02" name="Google Shape;3502;p148"/>
            <p:cNvSpPr/>
            <p:nvPr/>
          </p:nvSpPr>
          <p:spPr>
            <a:xfrm>
              <a:off x="3280608" y="671177"/>
              <a:ext cx="288742" cy="249046"/>
            </a:xfrm>
            <a:custGeom>
              <a:rect b="b" l="l" r="r" t="t"/>
              <a:pathLst>
                <a:path extrusionOk="0" h="6211" w="7201">
                  <a:moveTo>
                    <a:pt x="107" y="1"/>
                  </a:moveTo>
                  <a:lnTo>
                    <a:pt x="0" y="134"/>
                  </a:lnTo>
                  <a:lnTo>
                    <a:pt x="3426" y="2115"/>
                  </a:lnTo>
                  <a:lnTo>
                    <a:pt x="0" y="4096"/>
                  </a:lnTo>
                  <a:lnTo>
                    <a:pt x="107" y="4230"/>
                  </a:lnTo>
                  <a:lnTo>
                    <a:pt x="3506" y="2276"/>
                  </a:lnTo>
                  <a:lnTo>
                    <a:pt x="3506" y="6210"/>
                  </a:lnTo>
                  <a:lnTo>
                    <a:pt x="3694" y="6210"/>
                  </a:lnTo>
                  <a:lnTo>
                    <a:pt x="3694" y="2276"/>
                  </a:lnTo>
                  <a:lnTo>
                    <a:pt x="7093" y="4230"/>
                  </a:lnTo>
                  <a:lnTo>
                    <a:pt x="7200" y="4096"/>
                  </a:lnTo>
                  <a:lnTo>
                    <a:pt x="3774" y="2115"/>
                  </a:lnTo>
                  <a:lnTo>
                    <a:pt x="6558" y="509"/>
                  </a:lnTo>
                  <a:cubicBezTo>
                    <a:pt x="6477" y="482"/>
                    <a:pt x="6397" y="456"/>
                    <a:pt x="6317" y="456"/>
                  </a:cubicBezTo>
                  <a:lnTo>
                    <a:pt x="3694" y="1955"/>
                  </a:lnTo>
                  <a:lnTo>
                    <a:pt x="3694" y="1"/>
                  </a:lnTo>
                  <a:lnTo>
                    <a:pt x="3506" y="1"/>
                  </a:lnTo>
                  <a:lnTo>
                    <a:pt x="3506" y="1955"/>
                  </a:lnTo>
                  <a:lnTo>
                    <a:pt x="107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03" name="Google Shape;3503;p148"/>
            <p:cNvSpPr/>
            <p:nvPr/>
          </p:nvSpPr>
          <p:spPr>
            <a:xfrm>
              <a:off x="3662662" y="776354"/>
              <a:ext cx="109506" cy="64437"/>
            </a:xfrm>
            <a:custGeom>
              <a:rect b="b" l="l" r="r" t="t"/>
              <a:pathLst>
                <a:path extrusionOk="0" h="1607" w="2731">
                  <a:moveTo>
                    <a:pt x="2543" y="1"/>
                  </a:moveTo>
                  <a:lnTo>
                    <a:pt x="1" y="1473"/>
                  </a:lnTo>
                  <a:lnTo>
                    <a:pt x="81" y="1607"/>
                  </a:lnTo>
                  <a:lnTo>
                    <a:pt x="2731" y="81"/>
                  </a:lnTo>
                  <a:cubicBezTo>
                    <a:pt x="2677" y="54"/>
                    <a:pt x="2597" y="27"/>
                    <a:pt x="254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04" name="Google Shape;3504;p148"/>
            <p:cNvSpPr/>
            <p:nvPr/>
          </p:nvSpPr>
          <p:spPr>
            <a:xfrm>
              <a:off x="3803246" y="797847"/>
              <a:ext cx="6496" cy="122378"/>
            </a:xfrm>
            <a:custGeom>
              <a:rect b="b" l="l" r="r" t="t"/>
              <a:pathLst>
                <a:path extrusionOk="0" h="3052" w="162">
                  <a:moveTo>
                    <a:pt x="1" y="0"/>
                  </a:moveTo>
                  <a:lnTo>
                    <a:pt x="1" y="3051"/>
                  </a:lnTo>
                  <a:lnTo>
                    <a:pt x="162" y="3051"/>
                  </a:lnTo>
                  <a:lnTo>
                    <a:pt x="162" y="107"/>
                  </a:lnTo>
                  <a:cubicBezTo>
                    <a:pt x="108" y="54"/>
                    <a:pt x="54" y="27"/>
                    <a:pt x="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05" name="Google Shape;3505;p148"/>
            <p:cNvSpPr/>
            <p:nvPr/>
          </p:nvSpPr>
          <p:spPr>
            <a:xfrm>
              <a:off x="2475641" y="1246463"/>
              <a:ext cx="2205" cy="4331"/>
            </a:xfrm>
            <a:custGeom>
              <a:rect b="b" l="l" r="r" t="t"/>
              <a:pathLst>
                <a:path extrusionOk="0" h="108" w="55">
                  <a:moveTo>
                    <a:pt x="54" y="0"/>
                  </a:moveTo>
                  <a:cubicBezTo>
                    <a:pt x="28" y="27"/>
                    <a:pt x="28" y="54"/>
                    <a:pt x="1" y="107"/>
                  </a:cubicBezTo>
                  <a:lnTo>
                    <a:pt x="54" y="107"/>
                  </a:lnTo>
                  <a:lnTo>
                    <a:pt x="5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06" name="Google Shape;3506;p148"/>
            <p:cNvSpPr/>
            <p:nvPr/>
          </p:nvSpPr>
          <p:spPr>
            <a:xfrm>
              <a:off x="2616265" y="1006036"/>
              <a:ext cx="2165" cy="2205"/>
            </a:xfrm>
            <a:custGeom>
              <a:rect b="b" l="l" r="r" t="t"/>
              <a:pathLst>
                <a:path extrusionOk="0" h="55" w="54">
                  <a:moveTo>
                    <a:pt x="54" y="1"/>
                  </a:moveTo>
                  <a:cubicBezTo>
                    <a:pt x="27" y="27"/>
                    <a:pt x="27" y="27"/>
                    <a:pt x="0" y="54"/>
                  </a:cubicBezTo>
                  <a:lnTo>
                    <a:pt x="54" y="27"/>
                  </a:lnTo>
                  <a:lnTo>
                    <a:pt x="54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07" name="Google Shape;3507;p148"/>
            <p:cNvSpPr/>
            <p:nvPr/>
          </p:nvSpPr>
          <p:spPr>
            <a:xfrm>
              <a:off x="2535748" y="1119794"/>
              <a:ext cx="82681" cy="51565"/>
            </a:xfrm>
            <a:custGeom>
              <a:rect b="b" l="l" r="r" t="t"/>
              <a:pathLst>
                <a:path extrusionOk="0" h="1286" w="2062">
                  <a:moveTo>
                    <a:pt x="81" y="1"/>
                  </a:moveTo>
                  <a:cubicBezTo>
                    <a:pt x="54" y="54"/>
                    <a:pt x="27" y="108"/>
                    <a:pt x="1" y="135"/>
                  </a:cubicBezTo>
                  <a:lnTo>
                    <a:pt x="1981" y="1285"/>
                  </a:lnTo>
                  <a:lnTo>
                    <a:pt x="2062" y="1125"/>
                  </a:lnTo>
                  <a:lnTo>
                    <a:pt x="8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08" name="Google Shape;3508;p148"/>
            <p:cNvSpPr/>
            <p:nvPr/>
          </p:nvSpPr>
          <p:spPr>
            <a:xfrm>
              <a:off x="2711778" y="921268"/>
              <a:ext cx="287659" cy="329521"/>
            </a:xfrm>
            <a:custGeom>
              <a:rect b="b" l="l" r="r" t="t"/>
              <a:pathLst>
                <a:path extrusionOk="0" h="8218" w="7174">
                  <a:moveTo>
                    <a:pt x="3507" y="0"/>
                  </a:moveTo>
                  <a:lnTo>
                    <a:pt x="3507" y="3961"/>
                  </a:lnTo>
                  <a:lnTo>
                    <a:pt x="81" y="1981"/>
                  </a:lnTo>
                  <a:lnTo>
                    <a:pt x="0" y="2141"/>
                  </a:lnTo>
                  <a:lnTo>
                    <a:pt x="3426" y="4095"/>
                  </a:lnTo>
                  <a:lnTo>
                    <a:pt x="0" y="6076"/>
                  </a:lnTo>
                  <a:lnTo>
                    <a:pt x="81" y="6236"/>
                  </a:lnTo>
                  <a:lnTo>
                    <a:pt x="3507" y="4256"/>
                  </a:lnTo>
                  <a:lnTo>
                    <a:pt x="3507" y="8217"/>
                  </a:lnTo>
                  <a:lnTo>
                    <a:pt x="3667" y="8217"/>
                  </a:lnTo>
                  <a:lnTo>
                    <a:pt x="3667" y="4256"/>
                  </a:lnTo>
                  <a:lnTo>
                    <a:pt x="7093" y="6236"/>
                  </a:lnTo>
                  <a:lnTo>
                    <a:pt x="7173" y="6076"/>
                  </a:lnTo>
                  <a:lnTo>
                    <a:pt x="3774" y="4095"/>
                  </a:lnTo>
                  <a:lnTo>
                    <a:pt x="7173" y="2141"/>
                  </a:lnTo>
                  <a:lnTo>
                    <a:pt x="7093" y="1981"/>
                  </a:lnTo>
                  <a:lnTo>
                    <a:pt x="3667" y="3961"/>
                  </a:lnTo>
                  <a:lnTo>
                    <a:pt x="3667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09" name="Google Shape;3509;p148"/>
            <p:cNvSpPr/>
            <p:nvPr/>
          </p:nvSpPr>
          <p:spPr>
            <a:xfrm>
              <a:off x="3092789" y="921268"/>
              <a:ext cx="288742" cy="328439"/>
            </a:xfrm>
            <a:custGeom>
              <a:rect b="b" l="l" r="r" t="t"/>
              <a:pathLst>
                <a:path extrusionOk="0" h="8191" w="7201">
                  <a:moveTo>
                    <a:pt x="3506" y="0"/>
                  </a:moveTo>
                  <a:lnTo>
                    <a:pt x="3506" y="3961"/>
                  </a:lnTo>
                  <a:lnTo>
                    <a:pt x="80" y="1981"/>
                  </a:lnTo>
                  <a:lnTo>
                    <a:pt x="0" y="2141"/>
                  </a:lnTo>
                  <a:lnTo>
                    <a:pt x="3426" y="4095"/>
                  </a:lnTo>
                  <a:lnTo>
                    <a:pt x="0" y="6076"/>
                  </a:lnTo>
                  <a:lnTo>
                    <a:pt x="80" y="6236"/>
                  </a:lnTo>
                  <a:lnTo>
                    <a:pt x="3506" y="4256"/>
                  </a:lnTo>
                  <a:lnTo>
                    <a:pt x="3506" y="8190"/>
                  </a:lnTo>
                  <a:lnTo>
                    <a:pt x="3694" y="8190"/>
                  </a:lnTo>
                  <a:lnTo>
                    <a:pt x="3694" y="4256"/>
                  </a:lnTo>
                  <a:lnTo>
                    <a:pt x="7093" y="6236"/>
                  </a:lnTo>
                  <a:lnTo>
                    <a:pt x="7200" y="6076"/>
                  </a:lnTo>
                  <a:lnTo>
                    <a:pt x="3774" y="4095"/>
                  </a:lnTo>
                  <a:lnTo>
                    <a:pt x="7200" y="2141"/>
                  </a:lnTo>
                  <a:lnTo>
                    <a:pt x="7093" y="1981"/>
                  </a:lnTo>
                  <a:lnTo>
                    <a:pt x="3694" y="3961"/>
                  </a:lnTo>
                  <a:lnTo>
                    <a:pt x="369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10" name="Google Shape;3510;p148"/>
            <p:cNvSpPr/>
            <p:nvPr/>
          </p:nvSpPr>
          <p:spPr>
            <a:xfrm>
              <a:off x="3474843" y="921268"/>
              <a:ext cx="287659" cy="328439"/>
            </a:xfrm>
            <a:custGeom>
              <a:rect b="b" l="l" r="r" t="t"/>
              <a:pathLst>
                <a:path extrusionOk="0" h="8191" w="7174">
                  <a:moveTo>
                    <a:pt x="3507" y="0"/>
                  </a:moveTo>
                  <a:lnTo>
                    <a:pt x="3480" y="3961"/>
                  </a:lnTo>
                  <a:lnTo>
                    <a:pt x="81" y="1981"/>
                  </a:lnTo>
                  <a:lnTo>
                    <a:pt x="1" y="2141"/>
                  </a:lnTo>
                  <a:lnTo>
                    <a:pt x="3400" y="4095"/>
                  </a:lnTo>
                  <a:lnTo>
                    <a:pt x="1" y="6076"/>
                  </a:lnTo>
                  <a:lnTo>
                    <a:pt x="81" y="6236"/>
                  </a:lnTo>
                  <a:lnTo>
                    <a:pt x="3480" y="4256"/>
                  </a:lnTo>
                  <a:lnTo>
                    <a:pt x="3480" y="8190"/>
                  </a:lnTo>
                  <a:lnTo>
                    <a:pt x="3668" y="8190"/>
                  </a:lnTo>
                  <a:lnTo>
                    <a:pt x="3668" y="4256"/>
                  </a:lnTo>
                  <a:lnTo>
                    <a:pt x="7094" y="6236"/>
                  </a:lnTo>
                  <a:lnTo>
                    <a:pt x="7174" y="6076"/>
                  </a:lnTo>
                  <a:lnTo>
                    <a:pt x="3748" y="4095"/>
                  </a:lnTo>
                  <a:lnTo>
                    <a:pt x="7174" y="2141"/>
                  </a:lnTo>
                  <a:lnTo>
                    <a:pt x="7094" y="1981"/>
                  </a:lnTo>
                  <a:lnTo>
                    <a:pt x="3668" y="3961"/>
                  </a:lnTo>
                  <a:lnTo>
                    <a:pt x="3668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11" name="Google Shape;3511;p148"/>
            <p:cNvSpPr/>
            <p:nvPr/>
          </p:nvSpPr>
          <p:spPr>
            <a:xfrm>
              <a:off x="3855854" y="953467"/>
              <a:ext cx="287659" cy="296240"/>
            </a:xfrm>
            <a:custGeom>
              <a:rect b="b" l="l" r="r" t="t"/>
              <a:pathLst>
                <a:path extrusionOk="0" h="7388" w="7174">
                  <a:moveTo>
                    <a:pt x="3507" y="0"/>
                  </a:moveTo>
                  <a:lnTo>
                    <a:pt x="3507" y="3158"/>
                  </a:lnTo>
                  <a:lnTo>
                    <a:pt x="81" y="1178"/>
                  </a:lnTo>
                  <a:lnTo>
                    <a:pt x="0" y="1312"/>
                  </a:lnTo>
                  <a:lnTo>
                    <a:pt x="3426" y="3292"/>
                  </a:lnTo>
                  <a:lnTo>
                    <a:pt x="0" y="5273"/>
                  </a:lnTo>
                  <a:lnTo>
                    <a:pt x="81" y="5433"/>
                  </a:lnTo>
                  <a:lnTo>
                    <a:pt x="3507" y="3453"/>
                  </a:lnTo>
                  <a:lnTo>
                    <a:pt x="3507" y="7387"/>
                  </a:lnTo>
                  <a:lnTo>
                    <a:pt x="3667" y="7387"/>
                  </a:lnTo>
                  <a:lnTo>
                    <a:pt x="3667" y="3453"/>
                  </a:lnTo>
                  <a:lnTo>
                    <a:pt x="7093" y="5407"/>
                  </a:lnTo>
                  <a:lnTo>
                    <a:pt x="7174" y="5273"/>
                  </a:lnTo>
                  <a:lnTo>
                    <a:pt x="3748" y="3292"/>
                  </a:lnTo>
                  <a:lnTo>
                    <a:pt x="5434" y="2329"/>
                  </a:lnTo>
                  <a:cubicBezTo>
                    <a:pt x="5380" y="2302"/>
                    <a:pt x="5354" y="2248"/>
                    <a:pt x="5327" y="2195"/>
                  </a:cubicBezTo>
                  <a:lnTo>
                    <a:pt x="3667" y="3158"/>
                  </a:lnTo>
                  <a:lnTo>
                    <a:pt x="3667" y="187"/>
                  </a:lnTo>
                  <a:cubicBezTo>
                    <a:pt x="3614" y="134"/>
                    <a:pt x="3560" y="80"/>
                    <a:pt x="350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12" name="Google Shape;3512;p148"/>
            <p:cNvSpPr/>
            <p:nvPr/>
          </p:nvSpPr>
          <p:spPr>
            <a:xfrm>
              <a:off x="2417699" y="1498640"/>
              <a:ext cx="7538" cy="9704"/>
            </a:xfrm>
            <a:custGeom>
              <a:rect b="b" l="l" r="r" t="t"/>
              <a:pathLst>
                <a:path extrusionOk="0" h="242" w="188">
                  <a:moveTo>
                    <a:pt x="1" y="1"/>
                  </a:moveTo>
                  <a:cubicBezTo>
                    <a:pt x="1" y="54"/>
                    <a:pt x="1" y="135"/>
                    <a:pt x="1" y="188"/>
                  </a:cubicBezTo>
                  <a:lnTo>
                    <a:pt x="108" y="242"/>
                  </a:lnTo>
                  <a:lnTo>
                    <a:pt x="188" y="108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13" name="Google Shape;3513;p148"/>
            <p:cNvSpPr/>
            <p:nvPr/>
          </p:nvSpPr>
          <p:spPr>
            <a:xfrm>
              <a:off x="2518586" y="1259335"/>
              <a:ext cx="287659" cy="328439"/>
            </a:xfrm>
            <a:custGeom>
              <a:rect b="b" l="l" r="r" t="t"/>
              <a:pathLst>
                <a:path extrusionOk="0" h="8191" w="7174">
                  <a:moveTo>
                    <a:pt x="3507" y="0"/>
                  </a:moveTo>
                  <a:lnTo>
                    <a:pt x="3507" y="3935"/>
                  </a:lnTo>
                  <a:lnTo>
                    <a:pt x="81" y="1981"/>
                  </a:lnTo>
                  <a:lnTo>
                    <a:pt x="0" y="2115"/>
                  </a:lnTo>
                  <a:lnTo>
                    <a:pt x="3426" y="4095"/>
                  </a:lnTo>
                  <a:lnTo>
                    <a:pt x="0" y="6076"/>
                  </a:lnTo>
                  <a:lnTo>
                    <a:pt x="81" y="6210"/>
                  </a:lnTo>
                  <a:lnTo>
                    <a:pt x="3507" y="4229"/>
                  </a:lnTo>
                  <a:lnTo>
                    <a:pt x="3507" y="8191"/>
                  </a:lnTo>
                  <a:lnTo>
                    <a:pt x="3667" y="8191"/>
                  </a:lnTo>
                  <a:lnTo>
                    <a:pt x="3667" y="4229"/>
                  </a:lnTo>
                  <a:lnTo>
                    <a:pt x="7093" y="6210"/>
                  </a:lnTo>
                  <a:lnTo>
                    <a:pt x="7174" y="6076"/>
                  </a:lnTo>
                  <a:lnTo>
                    <a:pt x="3748" y="4095"/>
                  </a:lnTo>
                  <a:lnTo>
                    <a:pt x="7174" y="2115"/>
                  </a:lnTo>
                  <a:lnTo>
                    <a:pt x="7093" y="1981"/>
                  </a:lnTo>
                  <a:lnTo>
                    <a:pt x="3667" y="3935"/>
                  </a:lnTo>
                  <a:lnTo>
                    <a:pt x="3667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14" name="Google Shape;3514;p148"/>
            <p:cNvSpPr/>
            <p:nvPr/>
          </p:nvSpPr>
          <p:spPr>
            <a:xfrm>
              <a:off x="2899597" y="1259335"/>
              <a:ext cx="287659" cy="328439"/>
            </a:xfrm>
            <a:custGeom>
              <a:rect b="b" l="l" r="r" t="t"/>
              <a:pathLst>
                <a:path extrusionOk="0" h="8191" w="7174">
                  <a:moveTo>
                    <a:pt x="3507" y="0"/>
                  </a:moveTo>
                  <a:lnTo>
                    <a:pt x="3507" y="3935"/>
                  </a:lnTo>
                  <a:lnTo>
                    <a:pt x="81" y="1954"/>
                  </a:lnTo>
                  <a:lnTo>
                    <a:pt x="0" y="2115"/>
                  </a:lnTo>
                  <a:lnTo>
                    <a:pt x="3426" y="4095"/>
                  </a:lnTo>
                  <a:lnTo>
                    <a:pt x="0" y="6049"/>
                  </a:lnTo>
                  <a:lnTo>
                    <a:pt x="81" y="6210"/>
                  </a:lnTo>
                  <a:lnTo>
                    <a:pt x="3507" y="4229"/>
                  </a:lnTo>
                  <a:lnTo>
                    <a:pt x="3507" y="8191"/>
                  </a:lnTo>
                  <a:lnTo>
                    <a:pt x="3667" y="8191"/>
                  </a:lnTo>
                  <a:lnTo>
                    <a:pt x="3667" y="4229"/>
                  </a:lnTo>
                  <a:lnTo>
                    <a:pt x="7093" y="6210"/>
                  </a:lnTo>
                  <a:lnTo>
                    <a:pt x="7173" y="6049"/>
                  </a:lnTo>
                  <a:lnTo>
                    <a:pt x="3774" y="4095"/>
                  </a:lnTo>
                  <a:lnTo>
                    <a:pt x="7173" y="2115"/>
                  </a:lnTo>
                  <a:lnTo>
                    <a:pt x="7093" y="1954"/>
                  </a:lnTo>
                  <a:lnTo>
                    <a:pt x="3667" y="3935"/>
                  </a:lnTo>
                  <a:lnTo>
                    <a:pt x="369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15" name="Google Shape;3515;p148"/>
            <p:cNvSpPr/>
            <p:nvPr/>
          </p:nvSpPr>
          <p:spPr>
            <a:xfrm>
              <a:off x="3280608" y="1259335"/>
              <a:ext cx="288742" cy="328439"/>
            </a:xfrm>
            <a:custGeom>
              <a:rect b="b" l="l" r="r" t="t"/>
              <a:pathLst>
                <a:path extrusionOk="0" h="8191" w="7201">
                  <a:moveTo>
                    <a:pt x="3506" y="0"/>
                  </a:moveTo>
                  <a:lnTo>
                    <a:pt x="3506" y="3935"/>
                  </a:lnTo>
                  <a:lnTo>
                    <a:pt x="107" y="1954"/>
                  </a:lnTo>
                  <a:lnTo>
                    <a:pt x="0" y="2115"/>
                  </a:lnTo>
                  <a:lnTo>
                    <a:pt x="3426" y="4095"/>
                  </a:lnTo>
                  <a:lnTo>
                    <a:pt x="0" y="6049"/>
                  </a:lnTo>
                  <a:lnTo>
                    <a:pt x="107" y="6210"/>
                  </a:lnTo>
                  <a:lnTo>
                    <a:pt x="3506" y="4229"/>
                  </a:lnTo>
                  <a:lnTo>
                    <a:pt x="3506" y="8191"/>
                  </a:lnTo>
                  <a:lnTo>
                    <a:pt x="3694" y="8191"/>
                  </a:lnTo>
                  <a:lnTo>
                    <a:pt x="3694" y="4229"/>
                  </a:lnTo>
                  <a:lnTo>
                    <a:pt x="7093" y="6210"/>
                  </a:lnTo>
                  <a:lnTo>
                    <a:pt x="7200" y="6049"/>
                  </a:lnTo>
                  <a:lnTo>
                    <a:pt x="3774" y="4095"/>
                  </a:lnTo>
                  <a:lnTo>
                    <a:pt x="7200" y="2115"/>
                  </a:lnTo>
                  <a:lnTo>
                    <a:pt x="7120" y="1954"/>
                  </a:lnTo>
                  <a:lnTo>
                    <a:pt x="3694" y="3935"/>
                  </a:lnTo>
                  <a:lnTo>
                    <a:pt x="369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16" name="Google Shape;3516;p148"/>
            <p:cNvSpPr/>
            <p:nvPr/>
          </p:nvSpPr>
          <p:spPr>
            <a:xfrm>
              <a:off x="3662662" y="1258252"/>
              <a:ext cx="287659" cy="329521"/>
            </a:xfrm>
            <a:custGeom>
              <a:rect b="b" l="l" r="r" t="t"/>
              <a:pathLst>
                <a:path extrusionOk="0" h="8218" w="7174">
                  <a:moveTo>
                    <a:pt x="3507" y="0"/>
                  </a:moveTo>
                  <a:lnTo>
                    <a:pt x="3507" y="3962"/>
                  </a:lnTo>
                  <a:lnTo>
                    <a:pt x="81" y="1981"/>
                  </a:lnTo>
                  <a:lnTo>
                    <a:pt x="1" y="2142"/>
                  </a:lnTo>
                  <a:lnTo>
                    <a:pt x="3400" y="4122"/>
                  </a:lnTo>
                  <a:lnTo>
                    <a:pt x="1" y="6076"/>
                  </a:lnTo>
                  <a:lnTo>
                    <a:pt x="81" y="6237"/>
                  </a:lnTo>
                  <a:lnTo>
                    <a:pt x="3507" y="4256"/>
                  </a:lnTo>
                  <a:lnTo>
                    <a:pt x="3507" y="8218"/>
                  </a:lnTo>
                  <a:lnTo>
                    <a:pt x="3668" y="8218"/>
                  </a:lnTo>
                  <a:lnTo>
                    <a:pt x="3668" y="4256"/>
                  </a:lnTo>
                  <a:lnTo>
                    <a:pt x="7094" y="6237"/>
                  </a:lnTo>
                  <a:lnTo>
                    <a:pt x="7174" y="6076"/>
                  </a:lnTo>
                  <a:lnTo>
                    <a:pt x="3748" y="4122"/>
                  </a:lnTo>
                  <a:lnTo>
                    <a:pt x="7174" y="2142"/>
                  </a:lnTo>
                  <a:lnTo>
                    <a:pt x="7094" y="1981"/>
                  </a:lnTo>
                  <a:lnTo>
                    <a:pt x="3668" y="3962"/>
                  </a:lnTo>
                  <a:lnTo>
                    <a:pt x="3668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17" name="Google Shape;3517;p148"/>
            <p:cNvSpPr/>
            <p:nvPr/>
          </p:nvSpPr>
          <p:spPr>
            <a:xfrm>
              <a:off x="4043673" y="1258252"/>
              <a:ext cx="193230" cy="329521"/>
            </a:xfrm>
            <a:custGeom>
              <a:rect b="b" l="l" r="r" t="t"/>
              <a:pathLst>
                <a:path extrusionOk="0" h="8218" w="4819">
                  <a:moveTo>
                    <a:pt x="3507" y="0"/>
                  </a:moveTo>
                  <a:lnTo>
                    <a:pt x="3507" y="3962"/>
                  </a:lnTo>
                  <a:lnTo>
                    <a:pt x="81" y="1981"/>
                  </a:lnTo>
                  <a:lnTo>
                    <a:pt x="0" y="2142"/>
                  </a:lnTo>
                  <a:lnTo>
                    <a:pt x="3426" y="4096"/>
                  </a:lnTo>
                  <a:lnTo>
                    <a:pt x="0" y="6076"/>
                  </a:lnTo>
                  <a:lnTo>
                    <a:pt x="81" y="6237"/>
                  </a:lnTo>
                  <a:lnTo>
                    <a:pt x="3507" y="4256"/>
                  </a:lnTo>
                  <a:lnTo>
                    <a:pt x="3507" y="8218"/>
                  </a:lnTo>
                  <a:lnTo>
                    <a:pt x="3667" y="8218"/>
                  </a:lnTo>
                  <a:lnTo>
                    <a:pt x="3667" y="4256"/>
                  </a:lnTo>
                  <a:lnTo>
                    <a:pt x="4818" y="4925"/>
                  </a:lnTo>
                  <a:cubicBezTo>
                    <a:pt x="4818" y="4845"/>
                    <a:pt x="4818" y="4765"/>
                    <a:pt x="4792" y="4711"/>
                  </a:cubicBezTo>
                  <a:lnTo>
                    <a:pt x="3774" y="4096"/>
                  </a:lnTo>
                  <a:lnTo>
                    <a:pt x="4604" y="3614"/>
                  </a:lnTo>
                  <a:cubicBezTo>
                    <a:pt x="4604" y="3560"/>
                    <a:pt x="4577" y="3507"/>
                    <a:pt x="4577" y="3453"/>
                  </a:cubicBezTo>
                  <a:lnTo>
                    <a:pt x="3667" y="3962"/>
                  </a:lnTo>
                  <a:lnTo>
                    <a:pt x="3667" y="295"/>
                  </a:lnTo>
                  <a:cubicBezTo>
                    <a:pt x="3641" y="188"/>
                    <a:pt x="3614" y="108"/>
                    <a:pt x="358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18" name="Google Shape;3518;p148"/>
            <p:cNvSpPr/>
            <p:nvPr/>
          </p:nvSpPr>
          <p:spPr>
            <a:xfrm>
              <a:off x="2423072" y="1578074"/>
              <a:ext cx="195355" cy="328439"/>
            </a:xfrm>
            <a:custGeom>
              <a:rect b="b" l="l" r="r" t="t"/>
              <a:pathLst>
                <a:path extrusionOk="0" h="8191" w="4872">
                  <a:moveTo>
                    <a:pt x="1205" y="1"/>
                  </a:moveTo>
                  <a:lnTo>
                    <a:pt x="1205" y="3935"/>
                  </a:lnTo>
                  <a:lnTo>
                    <a:pt x="0" y="3266"/>
                  </a:lnTo>
                  <a:lnTo>
                    <a:pt x="0" y="3266"/>
                  </a:lnTo>
                  <a:cubicBezTo>
                    <a:pt x="0" y="3320"/>
                    <a:pt x="27" y="3400"/>
                    <a:pt x="27" y="3480"/>
                  </a:cubicBezTo>
                  <a:lnTo>
                    <a:pt x="1098" y="4096"/>
                  </a:lnTo>
                  <a:lnTo>
                    <a:pt x="214" y="4604"/>
                  </a:lnTo>
                  <a:cubicBezTo>
                    <a:pt x="241" y="4658"/>
                    <a:pt x="241" y="4738"/>
                    <a:pt x="268" y="4792"/>
                  </a:cubicBezTo>
                  <a:lnTo>
                    <a:pt x="1205" y="4256"/>
                  </a:lnTo>
                  <a:lnTo>
                    <a:pt x="1205" y="8030"/>
                  </a:lnTo>
                  <a:cubicBezTo>
                    <a:pt x="1205" y="8084"/>
                    <a:pt x="1232" y="8137"/>
                    <a:pt x="1258" y="8191"/>
                  </a:cubicBezTo>
                  <a:lnTo>
                    <a:pt x="1365" y="8191"/>
                  </a:lnTo>
                  <a:lnTo>
                    <a:pt x="1365" y="4256"/>
                  </a:lnTo>
                  <a:lnTo>
                    <a:pt x="4791" y="6210"/>
                  </a:lnTo>
                  <a:lnTo>
                    <a:pt x="4872" y="6076"/>
                  </a:lnTo>
                  <a:lnTo>
                    <a:pt x="1446" y="4096"/>
                  </a:lnTo>
                  <a:lnTo>
                    <a:pt x="4872" y="2115"/>
                  </a:lnTo>
                  <a:lnTo>
                    <a:pt x="4791" y="1981"/>
                  </a:lnTo>
                  <a:lnTo>
                    <a:pt x="1365" y="3935"/>
                  </a:lnTo>
                  <a:lnTo>
                    <a:pt x="136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19" name="Google Shape;3519;p148"/>
            <p:cNvSpPr/>
            <p:nvPr/>
          </p:nvSpPr>
          <p:spPr>
            <a:xfrm>
              <a:off x="2711778" y="1578074"/>
              <a:ext cx="287659" cy="328439"/>
            </a:xfrm>
            <a:custGeom>
              <a:rect b="b" l="l" r="r" t="t"/>
              <a:pathLst>
                <a:path extrusionOk="0" h="8191" w="7174">
                  <a:moveTo>
                    <a:pt x="3507" y="1"/>
                  </a:moveTo>
                  <a:lnTo>
                    <a:pt x="3507" y="3935"/>
                  </a:lnTo>
                  <a:lnTo>
                    <a:pt x="81" y="1981"/>
                  </a:lnTo>
                  <a:lnTo>
                    <a:pt x="0" y="2115"/>
                  </a:lnTo>
                  <a:lnTo>
                    <a:pt x="3426" y="4096"/>
                  </a:lnTo>
                  <a:lnTo>
                    <a:pt x="0" y="6076"/>
                  </a:lnTo>
                  <a:lnTo>
                    <a:pt x="81" y="6210"/>
                  </a:lnTo>
                  <a:lnTo>
                    <a:pt x="3507" y="4256"/>
                  </a:lnTo>
                  <a:lnTo>
                    <a:pt x="3507" y="8191"/>
                  </a:lnTo>
                  <a:lnTo>
                    <a:pt x="3667" y="8191"/>
                  </a:lnTo>
                  <a:lnTo>
                    <a:pt x="3667" y="4256"/>
                  </a:lnTo>
                  <a:lnTo>
                    <a:pt x="7093" y="6210"/>
                  </a:lnTo>
                  <a:lnTo>
                    <a:pt x="7173" y="6076"/>
                  </a:lnTo>
                  <a:lnTo>
                    <a:pt x="3774" y="4096"/>
                  </a:lnTo>
                  <a:lnTo>
                    <a:pt x="7173" y="2115"/>
                  </a:lnTo>
                  <a:lnTo>
                    <a:pt x="7093" y="1981"/>
                  </a:lnTo>
                  <a:lnTo>
                    <a:pt x="3667" y="3935"/>
                  </a:lnTo>
                  <a:lnTo>
                    <a:pt x="3667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20" name="Google Shape;3520;p148"/>
            <p:cNvSpPr/>
            <p:nvPr/>
          </p:nvSpPr>
          <p:spPr>
            <a:xfrm>
              <a:off x="3092789" y="1578074"/>
              <a:ext cx="288742" cy="328439"/>
            </a:xfrm>
            <a:custGeom>
              <a:rect b="b" l="l" r="r" t="t"/>
              <a:pathLst>
                <a:path extrusionOk="0" h="8191" w="7201">
                  <a:moveTo>
                    <a:pt x="3506" y="1"/>
                  </a:moveTo>
                  <a:lnTo>
                    <a:pt x="3506" y="3935"/>
                  </a:lnTo>
                  <a:lnTo>
                    <a:pt x="80" y="1981"/>
                  </a:lnTo>
                  <a:lnTo>
                    <a:pt x="0" y="2115"/>
                  </a:lnTo>
                  <a:lnTo>
                    <a:pt x="3426" y="4096"/>
                  </a:lnTo>
                  <a:lnTo>
                    <a:pt x="0" y="6076"/>
                  </a:lnTo>
                  <a:lnTo>
                    <a:pt x="80" y="6210"/>
                  </a:lnTo>
                  <a:lnTo>
                    <a:pt x="3506" y="4230"/>
                  </a:lnTo>
                  <a:lnTo>
                    <a:pt x="3506" y="8191"/>
                  </a:lnTo>
                  <a:lnTo>
                    <a:pt x="3694" y="8191"/>
                  </a:lnTo>
                  <a:lnTo>
                    <a:pt x="3694" y="4230"/>
                  </a:lnTo>
                  <a:lnTo>
                    <a:pt x="7093" y="6210"/>
                  </a:lnTo>
                  <a:lnTo>
                    <a:pt x="7200" y="6076"/>
                  </a:lnTo>
                  <a:lnTo>
                    <a:pt x="3774" y="4096"/>
                  </a:lnTo>
                  <a:lnTo>
                    <a:pt x="7200" y="2115"/>
                  </a:lnTo>
                  <a:lnTo>
                    <a:pt x="7093" y="1981"/>
                  </a:lnTo>
                  <a:lnTo>
                    <a:pt x="3694" y="3935"/>
                  </a:lnTo>
                  <a:lnTo>
                    <a:pt x="3694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21" name="Google Shape;3521;p148"/>
            <p:cNvSpPr/>
            <p:nvPr/>
          </p:nvSpPr>
          <p:spPr>
            <a:xfrm>
              <a:off x="3474843" y="1578074"/>
              <a:ext cx="287659" cy="328439"/>
            </a:xfrm>
            <a:custGeom>
              <a:rect b="b" l="l" r="r" t="t"/>
              <a:pathLst>
                <a:path extrusionOk="0" h="8191" w="7174">
                  <a:moveTo>
                    <a:pt x="3507" y="1"/>
                  </a:moveTo>
                  <a:lnTo>
                    <a:pt x="3507" y="3935"/>
                  </a:lnTo>
                  <a:lnTo>
                    <a:pt x="81" y="1955"/>
                  </a:lnTo>
                  <a:lnTo>
                    <a:pt x="1" y="2115"/>
                  </a:lnTo>
                  <a:lnTo>
                    <a:pt x="3400" y="4096"/>
                  </a:lnTo>
                  <a:lnTo>
                    <a:pt x="1" y="6050"/>
                  </a:lnTo>
                  <a:lnTo>
                    <a:pt x="81" y="6210"/>
                  </a:lnTo>
                  <a:lnTo>
                    <a:pt x="3507" y="4230"/>
                  </a:lnTo>
                  <a:lnTo>
                    <a:pt x="3480" y="8191"/>
                  </a:lnTo>
                  <a:lnTo>
                    <a:pt x="3668" y="8191"/>
                  </a:lnTo>
                  <a:lnTo>
                    <a:pt x="3668" y="4230"/>
                  </a:lnTo>
                  <a:lnTo>
                    <a:pt x="7094" y="6210"/>
                  </a:lnTo>
                  <a:lnTo>
                    <a:pt x="7174" y="6050"/>
                  </a:lnTo>
                  <a:lnTo>
                    <a:pt x="3748" y="4096"/>
                  </a:lnTo>
                  <a:lnTo>
                    <a:pt x="7174" y="2115"/>
                  </a:lnTo>
                  <a:lnTo>
                    <a:pt x="7094" y="1955"/>
                  </a:lnTo>
                  <a:lnTo>
                    <a:pt x="3668" y="3935"/>
                  </a:lnTo>
                  <a:lnTo>
                    <a:pt x="3668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22" name="Google Shape;3522;p148"/>
            <p:cNvSpPr/>
            <p:nvPr/>
          </p:nvSpPr>
          <p:spPr>
            <a:xfrm>
              <a:off x="3855854" y="1578074"/>
              <a:ext cx="287659" cy="328439"/>
            </a:xfrm>
            <a:custGeom>
              <a:rect b="b" l="l" r="r" t="t"/>
              <a:pathLst>
                <a:path extrusionOk="0" h="8191" w="7174">
                  <a:moveTo>
                    <a:pt x="3507" y="1"/>
                  </a:moveTo>
                  <a:lnTo>
                    <a:pt x="3507" y="3935"/>
                  </a:lnTo>
                  <a:lnTo>
                    <a:pt x="81" y="1955"/>
                  </a:lnTo>
                  <a:lnTo>
                    <a:pt x="0" y="2115"/>
                  </a:lnTo>
                  <a:lnTo>
                    <a:pt x="3426" y="4096"/>
                  </a:lnTo>
                  <a:lnTo>
                    <a:pt x="0" y="6050"/>
                  </a:lnTo>
                  <a:lnTo>
                    <a:pt x="81" y="6210"/>
                  </a:lnTo>
                  <a:lnTo>
                    <a:pt x="3507" y="4230"/>
                  </a:lnTo>
                  <a:lnTo>
                    <a:pt x="3507" y="8191"/>
                  </a:lnTo>
                  <a:lnTo>
                    <a:pt x="3667" y="8191"/>
                  </a:lnTo>
                  <a:lnTo>
                    <a:pt x="3667" y="4230"/>
                  </a:lnTo>
                  <a:lnTo>
                    <a:pt x="7093" y="6210"/>
                  </a:lnTo>
                  <a:lnTo>
                    <a:pt x="7174" y="6050"/>
                  </a:lnTo>
                  <a:lnTo>
                    <a:pt x="3748" y="4096"/>
                  </a:lnTo>
                  <a:lnTo>
                    <a:pt x="7174" y="2115"/>
                  </a:lnTo>
                  <a:lnTo>
                    <a:pt x="7093" y="1955"/>
                  </a:lnTo>
                  <a:lnTo>
                    <a:pt x="3667" y="3935"/>
                  </a:lnTo>
                  <a:lnTo>
                    <a:pt x="3667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23" name="Google Shape;3523;p148"/>
            <p:cNvSpPr/>
            <p:nvPr/>
          </p:nvSpPr>
          <p:spPr>
            <a:xfrm>
              <a:off x="2518586" y="1919388"/>
              <a:ext cx="287659" cy="293033"/>
            </a:xfrm>
            <a:custGeom>
              <a:rect b="b" l="l" r="r" t="t"/>
              <a:pathLst>
                <a:path extrusionOk="0" h="7308" w="7174">
                  <a:moveTo>
                    <a:pt x="3507" y="0"/>
                  </a:moveTo>
                  <a:lnTo>
                    <a:pt x="3507" y="3961"/>
                  </a:lnTo>
                  <a:lnTo>
                    <a:pt x="81" y="1981"/>
                  </a:lnTo>
                  <a:lnTo>
                    <a:pt x="0" y="2141"/>
                  </a:lnTo>
                  <a:lnTo>
                    <a:pt x="3426" y="4095"/>
                  </a:lnTo>
                  <a:lnTo>
                    <a:pt x="1767" y="5059"/>
                  </a:lnTo>
                  <a:cubicBezTo>
                    <a:pt x="1821" y="5086"/>
                    <a:pt x="1847" y="5139"/>
                    <a:pt x="1874" y="5193"/>
                  </a:cubicBezTo>
                  <a:lnTo>
                    <a:pt x="3507" y="4256"/>
                  </a:lnTo>
                  <a:lnTo>
                    <a:pt x="3507" y="7120"/>
                  </a:lnTo>
                  <a:cubicBezTo>
                    <a:pt x="3560" y="7200"/>
                    <a:pt x="3614" y="7254"/>
                    <a:pt x="3667" y="7307"/>
                  </a:cubicBezTo>
                  <a:lnTo>
                    <a:pt x="3667" y="4256"/>
                  </a:lnTo>
                  <a:lnTo>
                    <a:pt x="7093" y="6236"/>
                  </a:lnTo>
                  <a:lnTo>
                    <a:pt x="7174" y="6076"/>
                  </a:lnTo>
                  <a:lnTo>
                    <a:pt x="3748" y="4095"/>
                  </a:lnTo>
                  <a:lnTo>
                    <a:pt x="7174" y="2141"/>
                  </a:lnTo>
                  <a:lnTo>
                    <a:pt x="7093" y="1981"/>
                  </a:lnTo>
                  <a:lnTo>
                    <a:pt x="3667" y="3961"/>
                  </a:lnTo>
                  <a:lnTo>
                    <a:pt x="3667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24" name="Google Shape;3524;p148"/>
            <p:cNvSpPr/>
            <p:nvPr/>
          </p:nvSpPr>
          <p:spPr>
            <a:xfrm>
              <a:off x="2899597" y="1919388"/>
              <a:ext cx="287659" cy="328439"/>
            </a:xfrm>
            <a:custGeom>
              <a:rect b="b" l="l" r="r" t="t"/>
              <a:pathLst>
                <a:path extrusionOk="0" h="8191" w="7174">
                  <a:moveTo>
                    <a:pt x="3507" y="0"/>
                  </a:moveTo>
                  <a:lnTo>
                    <a:pt x="3507" y="3961"/>
                  </a:lnTo>
                  <a:lnTo>
                    <a:pt x="81" y="1981"/>
                  </a:lnTo>
                  <a:lnTo>
                    <a:pt x="0" y="2141"/>
                  </a:lnTo>
                  <a:lnTo>
                    <a:pt x="3426" y="4095"/>
                  </a:lnTo>
                  <a:lnTo>
                    <a:pt x="0" y="6076"/>
                  </a:lnTo>
                  <a:lnTo>
                    <a:pt x="81" y="6236"/>
                  </a:lnTo>
                  <a:lnTo>
                    <a:pt x="3507" y="4256"/>
                  </a:lnTo>
                  <a:lnTo>
                    <a:pt x="3507" y="8190"/>
                  </a:lnTo>
                  <a:lnTo>
                    <a:pt x="3667" y="8190"/>
                  </a:lnTo>
                  <a:lnTo>
                    <a:pt x="3667" y="4256"/>
                  </a:lnTo>
                  <a:lnTo>
                    <a:pt x="7093" y="6236"/>
                  </a:lnTo>
                  <a:lnTo>
                    <a:pt x="7173" y="6076"/>
                  </a:lnTo>
                  <a:lnTo>
                    <a:pt x="3774" y="4095"/>
                  </a:lnTo>
                  <a:lnTo>
                    <a:pt x="7173" y="2141"/>
                  </a:lnTo>
                  <a:lnTo>
                    <a:pt x="7093" y="1981"/>
                  </a:lnTo>
                  <a:lnTo>
                    <a:pt x="3667" y="3961"/>
                  </a:lnTo>
                  <a:lnTo>
                    <a:pt x="3667" y="3961"/>
                  </a:lnTo>
                  <a:lnTo>
                    <a:pt x="369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25" name="Google Shape;3525;p148"/>
            <p:cNvSpPr/>
            <p:nvPr/>
          </p:nvSpPr>
          <p:spPr>
            <a:xfrm>
              <a:off x="3280608" y="1919388"/>
              <a:ext cx="288742" cy="328439"/>
            </a:xfrm>
            <a:custGeom>
              <a:rect b="b" l="l" r="r" t="t"/>
              <a:pathLst>
                <a:path extrusionOk="0" h="8191" w="7201">
                  <a:moveTo>
                    <a:pt x="3506" y="0"/>
                  </a:moveTo>
                  <a:lnTo>
                    <a:pt x="3506" y="3961"/>
                  </a:lnTo>
                  <a:lnTo>
                    <a:pt x="107" y="1981"/>
                  </a:lnTo>
                  <a:lnTo>
                    <a:pt x="0" y="2115"/>
                  </a:lnTo>
                  <a:lnTo>
                    <a:pt x="3426" y="4095"/>
                  </a:lnTo>
                  <a:lnTo>
                    <a:pt x="0" y="6076"/>
                  </a:lnTo>
                  <a:lnTo>
                    <a:pt x="107" y="6236"/>
                  </a:lnTo>
                  <a:lnTo>
                    <a:pt x="3506" y="4256"/>
                  </a:lnTo>
                  <a:lnTo>
                    <a:pt x="3506" y="8190"/>
                  </a:lnTo>
                  <a:lnTo>
                    <a:pt x="3694" y="8190"/>
                  </a:lnTo>
                  <a:lnTo>
                    <a:pt x="3694" y="4256"/>
                  </a:lnTo>
                  <a:lnTo>
                    <a:pt x="7093" y="6236"/>
                  </a:lnTo>
                  <a:lnTo>
                    <a:pt x="7200" y="6076"/>
                  </a:lnTo>
                  <a:lnTo>
                    <a:pt x="3774" y="4095"/>
                  </a:lnTo>
                  <a:lnTo>
                    <a:pt x="7200" y="2115"/>
                  </a:lnTo>
                  <a:lnTo>
                    <a:pt x="7120" y="1981"/>
                  </a:lnTo>
                  <a:lnTo>
                    <a:pt x="3694" y="3961"/>
                  </a:lnTo>
                  <a:lnTo>
                    <a:pt x="369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26" name="Google Shape;3526;p148"/>
            <p:cNvSpPr/>
            <p:nvPr/>
          </p:nvSpPr>
          <p:spPr>
            <a:xfrm>
              <a:off x="3662662" y="1919388"/>
              <a:ext cx="287659" cy="328439"/>
            </a:xfrm>
            <a:custGeom>
              <a:rect b="b" l="l" r="r" t="t"/>
              <a:pathLst>
                <a:path extrusionOk="0" h="8191" w="7174">
                  <a:moveTo>
                    <a:pt x="3507" y="0"/>
                  </a:moveTo>
                  <a:lnTo>
                    <a:pt x="3507" y="3961"/>
                  </a:lnTo>
                  <a:lnTo>
                    <a:pt x="81" y="1981"/>
                  </a:lnTo>
                  <a:lnTo>
                    <a:pt x="1" y="2115"/>
                  </a:lnTo>
                  <a:lnTo>
                    <a:pt x="3400" y="4095"/>
                  </a:lnTo>
                  <a:lnTo>
                    <a:pt x="1" y="6076"/>
                  </a:lnTo>
                  <a:lnTo>
                    <a:pt x="81" y="6210"/>
                  </a:lnTo>
                  <a:lnTo>
                    <a:pt x="3507" y="4256"/>
                  </a:lnTo>
                  <a:lnTo>
                    <a:pt x="3507" y="8190"/>
                  </a:lnTo>
                  <a:lnTo>
                    <a:pt x="3668" y="8190"/>
                  </a:lnTo>
                  <a:lnTo>
                    <a:pt x="3668" y="4256"/>
                  </a:lnTo>
                  <a:lnTo>
                    <a:pt x="7094" y="6210"/>
                  </a:lnTo>
                  <a:lnTo>
                    <a:pt x="7174" y="6076"/>
                  </a:lnTo>
                  <a:lnTo>
                    <a:pt x="3748" y="4095"/>
                  </a:lnTo>
                  <a:lnTo>
                    <a:pt x="7174" y="2115"/>
                  </a:lnTo>
                  <a:lnTo>
                    <a:pt x="7094" y="1981"/>
                  </a:lnTo>
                  <a:lnTo>
                    <a:pt x="3668" y="3961"/>
                  </a:lnTo>
                  <a:lnTo>
                    <a:pt x="3668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27" name="Google Shape;3527;p148"/>
            <p:cNvSpPr/>
            <p:nvPr/>
          </p:nvSpPr>
          <p:spPr>
            <a:xfrm>
              <a:off x="4043673" y="1998782"/>
              <a:ext cx="78391" cy="49400"/>
            </a:xfrm>
            <a:custGeom>
              <a:rect b="b" l="l" r="r" t="t"/>
              <a:pathLst>
                <a:path extrusionOk="0" h="1232" w="1955">
                  <a:moveTo>
                    <a:pt x="81" y="1"/>
                  </a:moveTo>
                  <a:lnTo>
                    <a:pt x="0" y="135"/>
                  </a:lnTo>
                  <a:lnTo>
                    <a:pt x="1874" y="1232"/>
                  </a:lnTo>
                  <a:cubicBezTo>
                    <a:pt x="1901" y="1178"/>
                    <a:pt x="1928" y="1125"/>
                    <a:pt x="1954" y="1071"/>
                  </a:cubicBezTo>
                  <a:lnTo>
                    <a:pt x="8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28" name="Google Shape;3528;p148"/>
            <p:cNvSpPr/>
            <p:nvPr/>
          </p:nvSpPr>
          <p:spPr>
            <a:xfrm>
              <a:off x="2884560" y="2317561"/>
              <a:ext cx="114879" cy="68727"/>
            </a:xfrm>
            <a:custGeom>
              <a:rect b="b" l="l" r="r" t="t"/>
              <a:pathLst>
                <a:path extrusionOk="0" h="1714" w="2865">
                  <a:moveTo>
                    <a:pt x="2784" y="0"/>
                  </a:moveTo>
                  <a:lnTo>
                    <a:pt x="1" y="1606"/>
                  </a:lnTo>
                  <a:cubicBezTo>
                    <a:pt x="54" y="1660"/>
                    <a:pt x="108" y="1686"/>
                    <a:pt x="161" y="1713"/>
                  </a:cubicBezTo>
                  <a:lnTo>
                    <a:pt x="2864" y="161"/>
                  </a:lnTo>
                  <a:lnTo>
                    <a:pt x="278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29" name="Google Shape;3529;p148"/>
            <p:cNvSpPr/>
            <p:nvPr/>
          </p:nvSpPr>
          <p:spPr>
            <a:xfrm>
              <a:off x="2852362" y="2238127"/>
              <a:ext cx="6496" cy="129916"/>
            </a:xfrm>
            <a:custGeom>
              <a:rect b="b" l="l" r="r" t="t"/>
              <a:pathLst>
                <a:path extrusionOk="0" h="3240" w="162">
                  <a:moveTo>
                    <a:pt x="1" y="0"/>
                  </a:moveTo>
                  <a:lnTo>
                    <a:pt x="1" y="3132"/>
                  </a:lnTo>
                  <a:cubicBezTo>
                    <a:pt x="54" y="3159"/>
                    <a:pt x="108" y="3212"/>
                    <a:pt x="161" y="3239"/>
                  </a:cubicBezTo>
                  <a:lnTo>
                    <a:pt x="16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30" name="Google Shape;3530;p148"/>
            <p:cNvSpPr/>
            <p:nvPr/>
          </p:nvSpPr>
          <p:spPr>
            <a:xfrm>
              <a:off x="3092789" y="2238127"/>
              <a:ext cx="288742" cy="255461"/>
            </a:xfrm>
            <a:custGeom>
              <a:rect b="b" l="l" r="r" t="t"/>
              <a:pathLst>
                <a:path extrusionOk="0" h="6371" w="7201">
                  <a:moveTo>
                    <a:pt x="3506" y="0"/>
                  </a:moveTo>
                  <a:lnTo>
                    <a:pt x="3506" y="3962"/>
                  </a:lnTo>
                  <a:lnTo>
                    <a:pt x="80" y="1981"/>
                  </a:lnTo>
                  <a:lnTo>
                    <a:pt x="0" y="2142"/>
                  </a:lnTo>
                  <a:lnTo>
                    <a:pt x="3426" y="4096"/>
                  </a:lnTo>
                  <a:lnTo>
                    <a:pt x="455" y="5835"/>
                  </a:lnTo>
                  <a:cubicBezTo>
                    <a:pt x="535" y="5835"/>
                    <a:pt x="616" y="5862"/>
                    <a:pt x="696" y="5889"/>
                  </a:cubicBezTo>
                  <a:lnTo>
                    <a:pt x="3506" y="4256"/>
                  </a:lnTo>
                  <a:lnTo>
                    <a:pt x="3506" y="6371"/>
                  </a:lnTo>
                  <a:lnTo>
                    <a:pt x="3694" y="6371"/>
                  </a:lnTo>
                  <a:lnTo>
                    <a:pt x="3694" y="4256"/>
                  </a:lnTo>
                  <a:lnTo>
                    <a:pt x="7093" y="6237"/>
                  </a:lnTo>
                  <a:lnTo>
                    <a:pt x="7200" y="6076"/>
                  </a:lnTo>
                  <a:lnTo>
                    <a:pt x="3774" y="4096"/>
                  </a:lnTo>
                  <a:lnTo>
                    <a:pt x="7200" y="2142"/>
                  </a:lnTo>
                  <a:lnTo>
                    <a:pt x="7093" y="1981"/>
                  </a:lnTo>
                  <a:lnTo>
                    <a:pt x="3694" y="3962"/>
                  </a:lnTo>
                  <a:lnTo>
                    <a:pt x="369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31" name="Google Shape;3531;p148"/>
            <p:cNvSpPr/>
            <p:nvPr/>
          </p:nvSpPr>
          <p:spPr>
            <a:xfrm>
              <a:off x="3474843" y="2238127"/>
              <a:ext cx="287659" cy="247963"/>
            </a:xfrm>
            <a:custGeom>
              <a:rect b="b" l="l" r="r" t="t"/>
              <a:pathLst>
                <a:path extrusionOk="0" h="6184" w="7174">
                  <a:moveTo>
                    <a:pt x="3507" y="0"/>
                  </a:moveTo>
                  <a:lnTo>
                    <a:pt x="3480" y="3962"/>
                  </a:lnTo>
                  <a:lnTo>
                    <a:pt x="81" y="1981"/>
                  </a:lnTo>
                  <a:lnTo>
                    <a:pt x="1" y="2142"/>
                  </a:lnTo>
                  <a:lnTo>
                    <a:pt x="3400" y="4096"/>
                  </a:lnTo>
                  <a:lnTo>
                    <a:pt x="1" y="6076"/>
                  </a:lnTo>
                  <a:lnTo>
                    <a:pt x="54" y="6183"/>
                  </a:lnTo>
                  <a:lnTo>
                    <a:pt x="161" y="6183"/>
                  </a:lnTo>
                  <a:lnTo>
                    <a:pt x="3480" y="4256"/>
                  </a:lnTo>
                  <a:lnTo>
                    <a:pt x="3480" y="5354"/>
                  </a:lnTo>
                  <a:cubicBezTo>
                    <a:pt x="3560" y="5327"/>
                    <a:pt x="3614" y="5327"/>
                    <a:pt x="3668" y="5300"/>
                  </a:cubicBezTo>
                  <a:lnTo>
                    <a:pt x="3668" y="4256"/>
                  </a:lnTo>
                  <a:lnTo>
                    <a:pt x="4765" y="4899"/>
                  </a:lnTo>
                  <a:cubicBezTo>
                    <a:pt x="4845" y="4872"/>
                    <a:pt x="4899" y="4845"/>
                    <a:pt x="4979" y="4818"/>
                  </a:cubicBezTo>
                  <a:lnTo>
                    <a:pt x="3748" y="4096"/>
                  </a:lnTo>
                  <a:lnTo>
                    <a:pt x="7174" y="2142"/>
                  </a:lnTo>
                  <a:lnTo>
                    <a:pt x="7094" y="1981"/>
                  </a:lnTo>
                  <a:lnTo>
                    <a:pt x="3668" y="3962"/>
                  </a:lnTo>
                  <a:lnTo>
                    <a:pt x="3668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32" name="Google Shape;3532;p148"/>
            <p:cNvSpPr/>
            <p:nvPr/>
          </p:nvSpPr>
          <p:spPr>
            <a:xfrm>
              <a:off x="3855854" y="2317561"/>
              <a:ext cx="12911" cy="9704"/>
            </a:xfrm>
            <a:custGeom>
              <a:rect b="b" l="l" r="r" t="t"/>
              <a:pathLst>
                <a:path extrusionOk="0" h="242" w="322">
                  <a:moveTo>
                    <a:pt x="81" y="0"/>
                  </a:moveTo>
                  <a:lnTo>
                    <a:pt x="0" y="134"/>
                  </a:lnTo>
                  <a:lnTo>
                    <a:pt x="161" y="241"/>
                  </a:lnTo>
                  <a:cubicBezTo>
                    <a:pt x="215" y="214"/>
                    <a:pt x="268" y="161"/>
                    <a:pt x="322" y="134"/>
                  </a:cubicBezTo>
                  <a:lnTo>
                    <a:pt x="8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3533" name="Google Shape;3533;p148">
            <a:hlinkClick/>
          </p:cNvPr>
          <p:cNvSpPr txBox="1"/>
          <p:nvPr>
            <p:ph type="title"/>
          </p:nvPr>
        </p:nvSpPr>
        <p:spPr>
          <a:xfrm>
            <a:off x="2019300" y="1960425"/>
            <a:ext cx="5105400" cy="1213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54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3534" name="Google Shape;3534;p148"/>
          <p:cNvSpPr txBox="1"/>
          <p:nvPr>
            <p:ph hasCustomPrompt="1" idx="2" type="title"/>
          </p:nvPr>
        </p:nvSpPr>
        <p:spPr>
          <a:xfrm>
            <a:off x="2019300" y="914400"/>
            <a:ext cx="5105400" cy="1213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7500">
                <a:solidFill>
                  <a:schemeClr val="accent1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</p:spTree>
  </p:cSld>
  <p:clrMapOvr>
    <a:masterClrMapping/>
  </p:clrMapOvr>
</p:sldLayout>
</file>

<file path=ppt/slideLayouts/slideLayout14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hanks">
  <p:cSld name="CUSTOM_31">
    <p:spTree>
      <p:nvGrpSpPr>
        <p:cNvPr id="3535" name="Shape 35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36" name="Google Shape;3536;p149"/>
          <p:cNvSpPr/>
          <p:nvPr/>
        </p:nvSpPr>
        <p:spPr>
          <a:xfrm flipH="1" rot="5716307">
            <a:off x="3128709" y="-17350"/>
            <a:ext cx="3009510" cy="5911593"/>
          </a:xfrm>
          <a:custGeom>
            <a:rect b="b" l="l" r="r" t="t"/>
            <a:pathLst>
              <a:path extrusionOk="0" h="83294" w="72386">
                <a:moveTo>
                  <a:pt x="50403" y="3137"/>
                </a:moveTo>
                <a:cubicBezTo>
                  <a:pt x="56941" y="6272"/>
                  <a:pt x="64246" y="10108"/>
                  <a:pt x="60711" y="17614"/>
                </a:cubicBezTo>
                <a:cubicBezTo>
                  <a:pt x="57175" y="25119"/>
                  <a:pt x="44632" y="42031"/>
                  <a:pt x="52938" y="45433"/>
                </a:cubicBezTo>
                <a:cubicBezTo>
                  <a:pt x="61211" y="48803"/>
                  <a:pt x="72386" y="48302"/>
                  <a:pt x="71885" y="57942"/>
                </a:cubicBezTo>
                <a:cubicBezTo>
                  <a:pt x="71351" y="67583"/>
                  <a:pt x="54640" y="83294"/>
                  <a:pt x="40096" y="76189"/>
                </a:cubicBezTo>
                <a:cubicBezTo>
                  <a:pt x="25552" y="69084"/>
                  <a:pt x="35359" y="53839"/>
                  <a:pt x="20982" y="50137"/>
                </a:cubicBezTo>
                <a:cubicBezTo>
                  <a:pt x="6605" y="46434"/>
                  <a:pt x="1" y="20916"/>
                  <a:pt x="6939" y="13477"/>
                </a:cubicBezTo>
                <a:cubicBezTo>
                  <a:pt x="13877" y="6039"/>
                  <a:pt x="43865" y="1"/>
                  <a:pt x="50403" y="3137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537" name="Google Shape;3537;p149"/>
          <p:cNvSpPr/>
          <p:nvPr/>
        </p:nvSpPr>
        <p:spPr>
          <a:xfrm rot="-1408952">
            <a:off x="7059833" y="-1532053"/>
            <a:ext cx="3561578" cy="4437854"/>
          </a:xfrm>
          <a:custGeom>
            <a:rect b="b" l="l" r="r" t="t"/>
            <a:pathLst>
              <a:path extrusionOk="0" h="21250" w="15146">
                <a:moveTo>
                  <a:pt x="2903" y="12143"/>
                </a:moveTo>
                <a:cubicBezTo>
                  <a:pt x="1936" y="10308"/>
                  <a:pt x="234" y="9174"/>
                  <a:pt x="201" y="6972"/>
                </a:cubicBezTo>
                <a:cubicBezTo>
                  <a:pt x="1" y="1"/>
                  <a:pt x="7773" y="1769"/>
                  <a:pt x="11209" y="4637"/>
                </a:cubicBezTo>
                <a:cubicBezTo>
                  <a:pt x="13877" y="6839"/>
                  <a:pt x="15145" y="10208"/>
                  <a:pt x="14178" y="13544"/>
                </a:cubicBezTo>
                <a:cubicBezTo>
                  <a:pt x="13310" y="16379"/>
                  <a:pt x="10141" y="21249"/>
                  <a:pt x="6472" y="20349"/>
                </a:cubicBezTo>
                <a:cubicBezTo>
                  <a:pt x="3203" y="19581"/>
                  <a:pt x="4070" y="14811"/>
                  <a:pt x="3070" y="12476"/>
                </a:cubicBezTo>
                <a:cubicBezTo>
                  <a:pt x="3036" y="12343"/>
                  <a:pt x="2970" y="12243"/>
                  <a:pt x="2903" y="12143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538" name="Google Shape;3538;p149"/>
          <p:cNvSpPr/>
          <p:nvPr/>
        </p:nvSpPr>
        <p:spPr>
          <a:xfrm rot="10800000">
            <a:off x="797253" y="2885987"/>
            <a:ext cx="1774800" cy="17748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3539" name="Google Shape;3539;p149"/>
          <p:cNvGrpSpPr/>
          <p:nvPr/>
        </p:nvGrpSpPr>
        <p:grpSpPr>
          <a:xfrm rot="10800000">
            <a:off x="162225" y="2264370"/>
            <a:ext cx="1696762" cy="1688828"/>
            <a:chOff x="2414491" y="671177"/>
            <a:chExt cx="1830972" cy="1822411"/>
          </a:xfrm>
        </p:grpSpPr>
        <p:sp>
          <p:nvSpPr>
            <p:cNvPr id="3540" name="Google Shape;3540;p149"/>
            <p:cNvSpPr/>
            <p:nvPr/>
          </p:nvSpPr>
          <p:spPr>
            <a:xfrm>
              <a:off x="2414491" y="671177"/>
              <a:ext cx="1830972" cy="1822391"/>
            </a:xfrm>
            <a:custGeom>
              <a:rect b="b" l="l" r="r" t="t"/>
              <a:pathLst>
                <a:path extrusionOk="0" h="45449" w="45663">
                  <a:moveTo>
                    <a:pt x="10947" y="4979"/>
                  </a:moveTo>
                  <a:lnTo>
                    <a:pt x="15605" y="7656"/>
                  </a:lnTo>
                  <a:lnTo>
                    <a:pt x="15605" y="13062"/>
                  </a:lnTo>
                  <a:lnTo>
                    <a:pt x="10947" y="15766"/>
                  </a:lnTo>
                  <a:lnTo>
                    <a:pt x="6263" y="13062"/>
                  </a:lnTo>
                  <a:lnTo>
                    <a:pt x="6263" y="7656"/>
                  </a:lnTo>
                  <a:lnTo>
                    <a:pt x="10947" y="4979"/>
                  </a:lnTo>
                  <a:close/>
                  <a:moveTo>
                    <a:pt x="20449" y="4979"/>
                  </a:moveTo>
                  <a:lnTo>
                    <a:pt x="25133" y="7656"/>
                  </a:lnTo>
                  <a:lnTo>
                    <a:pt x="25133" y="13062"/>
                  </a:lnTo>
                  <a:lnTo>
                    <a:pt x="20449" y="15766"/>
                  </a:lnTo>
                  <a:lnTo>
                    <a:pt x="15792" y="13062"/>
                  </a:lnTo>
                  <a:lnTo>
                    <a:pt x="15792" y="7656"/>
                  </a:lnTo>
                  <a:lnTo>
                    <a:pt x="20449" y="4979"/>
                  </a:lnTo>
                  <a:close/>
                  <a:moveTo>
                    <a:pt x="29978" y="4979"/>
                  </a:moveTo>
                  <a:lnTo>
                    <a:pt x="34635" y="7656"/>
                  </a:lnTo>
                  <a:lnTo>
                    <a:pt x="34635" y="13062"/>
                  </a:lnTo>
                  <a:lnTo>
                    <a:pt x="29978" y="15766"/>
                  </a:lnTo>
                  <a:lnTo>
                    <a:pt x="25294" y="13062"/>
                  </a:lnTo>
                  <a:lnTo>
                    <a:pt x="25294" y="7656"/>
                  </a:lnTo>
                  <a:lnTo>
                    <a:pt x="29978" y="4979"/>
                  </a:lnTo>
                  <a:close/>
                  <a:moveTo>
                    <a:pt x="6183" y="13196"/>
                  </a:moveTo>
                  <a:lnTo>
                    <a:pt x="10867" y="15899"/>
                  </a:lnTo>
                  <a:lnTo>
                    <a:pt x="10867" y="21306"/>
                  </a:lnTo>
                  <a:lnTo>
                    <a:pt x="6183" y="23983"/>
                  </a:lnTo>
                  <a:lnTo>
                    <a:pt x="1526" y="21306"/>
                  </a:lnTo>
                  <a:lnTo>
                    <a:pt x="1526" y="15899"/>
                  </a:lnTo>
                  <a:lnTo>
                    <a:pt x="6183" y="13196"/>
                  </a:lnTo>
                  <a:close/>
                  <a:moveTo>
                    <a:pt x="15712" y="13196"/>
                  </a:moveTo>
                  <a:lnTo>
                    <a:pt x="20369" y="15899"/>
                  </a:lnTo>
                  <a:lnTo>
                    <a:pt x="20369" y="21306"/>
                  </a:lnTo>
                  <a:lnTo>
                    <a:pt x="15712" y="23983"/>
                  </a:lnTo>
                  <a:lnTo>
                    <a:pt x="11028" y="21306"/>
                  </a:lnTo>
                  <a:lnTo>
                    <a:pt x="11028" y="15899"/>
                  </a:lnTo>
                  <a:lnTo>
                    <a:pt x="15712" y="13196"/>
                  </a:lnTo>
                  <a:close/>
                  <a:moveTo>
                    <a:pt x="25213" y="13196"/>
                  </a:moveTo>
                  <a:lnTo>
                    <a:pt x="29871" y="15899"/>
                  </a:lnTo>
                  <a:lnTo>
                    <a:pt x="29871" y="21306"/>
                  </a:lnTo>
                  <a:lnTo>
                    <a:pt x="25213" y="23983"/>
                  </a:lnTo>
                  <a:lnTo>
                    <a:pt x="20529" y="21306"/>
                  </a:lnTo>
                  <a:lnTo>
                    <a:pt x="20529" y="15899"/>
                  </a:lnTo>
                  <a:lnTo>
                    <a:pt x="25213" y="13196"/>
                  </a:lnTo>
                  <a:close/>
                  <a:moveTo>
                    <a:pt x="34715" y="13196"/>
                  </a:moveTo>
                  <a:lnTo>
                    <a:pt x="39399" y="15899"/>
                  </a:lnTo>
                  <a:lnTo>
                    <a:pt x="39399" y="21306"/>
                  </a:lnTo>
                  <a:lnTo>
                    <a:pt x="34715" y="23983"/>
                  </a:lnTo>
                  <a:lnTo>
                    <a:pt x="30058" y="21306"/>
                  </a:lnTo>
                  <a:lnTo>
                    <a:pt x="30058" y="15899"/>
                  </a:lnTo>
                  <a:lnTo>
                    <a:pt x="34715" y="13196"/>
                  </a:lnTo>
                  <a:close/>
                  <a:moveTo>
                    <a:pt x="10947" y="21440"/>
                  </a:moveTo>
                  <a:lnTo>
                    <a:pt x="15605" y="24143"/>
                  </a:lnTo>
                  <a:lnTo>
                    <a:pt x="15605" y="29523"/>
                  </a:lnTo>
                  <a:lnTo>
                    <a:pt x="10947" y="32226"/>
                  </a:lnTo>
                  <a:lnTo>
                    <a:pt x="6263" y="29523"/>
                  </a:lnTo>
                  <a:lnTo>
                    <a:pt x="6263" y="24143"/>
                  </a:lnTo>
                  <a:lnTo>
                    <a:pt x="10947" y="21440"/>
                  </a:lnTo>
                  <a:close/>
                  <a:moveTo>
                    <a:pt x="20449" y="21440"/>
                  </a:moveTo>
                  <a:lnTo>
                    <a:pt x="25133" y="24143"/>
                  </a:lnTo>
                  <a:lnTo>
                    <a:pt x="25133" y="29523"/>
                  </a:lnTo>
                  <a:lnTo>
                    <a:pt x="20449" y="32226"/>
                  </a:lnTo>
                  <a:lnTo>
                    <a:pt x="15792" y="29523"/>
                  </a:lnTo>
                  <a:lnTo>
                    <a:pt x="15792" y="24143"/>
                  </a:lnTo>
                  <a:lnTo>
                    <a:pt x="20449" y="21440"/>
                  </a:lnTo>
                  <a:close/>
                  <a:moveTo>
                    <a:pt x="29978" y="21440"/>
                  </a:moveTo>
                  <a:lnTo>
                    <a:pt x="34635" y="24143"/>
                  </a:lnTo>
                  <a:lnTo>
                    <a:pt x="34635" y="29523"/>
                  </a:lnTo>
                  <a:lnTo>
                    <a:pt x="29978" y="32226"/>
                  </a:lnTo>
                  <a:lnTo>
                    <a:pt x="25294" y="29523"/>
                  </a:lnTo>
                  <a:lnTo>
                    <a:pt x="25294" y="24143"/>
                  </a:lnTo>
                  <a:lnTo>
                    <a:pt x="29978" y="21440"/>
                  </a:lnTo>
                  <a:close/>
                  <a:moveTo>
                    <a:pt x="39480" y="21440"/>
                  </a:moveTo>
                  <a:lnTo>
                    <a:pt x="44137" y="24143"/>
                  </a:lnTo>
                  <a:lnTo>
                    <a:pt x="44137" y="29523"/>
                  </a:lnTo>
                  <a:lnTo>
                    <a:pt x="39480" y="32226"/>
                  </a:lnTo>
                  <a:lnTo>
                    <a:pt x="34796" y="29523"/>
                  </a:lnTo>
                  <a:lnTo>
                    <a:pt x="34796" y="24143"/>
                  </a:lnTo>
                  <a:lnTo>
                    <a:pt x="39480" y="21440"/>
                  </a:lnTo>
                  <a:close/>
                  <a:moveTo>
                    <a:pt x="15712" y="29684"/>
                  </a:moveTo>
                  <a:lnTo>
                    <a:pt x="20369" y="32387"/>
                  </a:lnTo>
                  <a:lnTo>
                    <a:pt x="20369" y="37767"/>
                  </a:lnTo>
                  <a:lnTo>
                    <a:pt x="15712" y="40470"/>
                  </a:lnTo>
                  <a:lnTo>
                    <a:pt x="11028" y="37767"/>
                  </a:lnTo>
                  <a:lnTo>
                    <a:pt x="11028" y="32387"/>
                  </a:lnTo>
                  <a:lnTo>
                    <a:pt x="15712" y="29684"/>
                  </a:lnTo>
                  <a:close/>
                  <a:moveTo>
                    <a:pt x="25213" y="29684"/>
                  </a:moveTo>
                  <a:lnTo>
                    <a:pt x="29871" y="32387"/>
                  </a:lnTo>
                  <a:lnTo>
                    <a:pt x="29871" y="37767"/>
                  </a:lnTo>
                  <a:lnTo>
                    <a:pt x="25213" y="40470"/>
                  </a:lnTo>
                  <a:lnTo>
                    <a:pt x="20529" y="37767"/>
                  </a:lnTo>
                  <a:lnTo>
                    <a:pt x="20529" y="32387"/>
                  </a:lnTo>
                  <a:lnTo>
                    <a:pt x="25213" y="29684"/>
                  </a:lnTo>
                  <a:close/>
                  <a:moveTo>
                    <a:pt x="34715" y="29684"/>
                  </a:moveTo>
                  <a:lnTo>
                    <a:pt x="39399" y="32387"/>
                  </a:lnTo>
                  <a:lnTo>
                    <a:pt x="39399" y="37767"/>
                  </a:lnTo>
                  <a:lnTo>
                    <a:pt x="34715" y="40470"/>
                  </a:lnTo>
                  <a:lnTo>
                    <a:pt x="30058" y="37767"/>
                  </a:lnTo>
                  <a:lnTo>
                    <a:pt x="30058" y="32387"/>
                  </a:lnTo>
                  <a:lnTo>
                    <a:pt x="34715" y="29684"/>
                  </a:lnTo>
                  <a:close/>
                  <a:moveTo>
                    <a:pt x="20369" y="1"/>
                  </a:moveTo>
                  <a:lnTo>
                    <a:pt x="20369" y="4818"/>
                  </a:lnTo>
                  <a:lnTo>
                    <a:pt x="15712" y="7522"/>
                  </a:lnTo>
                  <a:lnTo>
                    <a:pt x="11028" y="4818"/>
                  </a:lnTo>
                  <a:lnTo>
                    <a:pt x="11028" y="3159"/>
                  </a:lnTo>
                  <a:cubicBezTo>
                    <a:pt x="10974" y="3186"/>
                    <a:pt x="10921" y="3239"/>
                    <a:pt x="10867" y="3266"/>
                  </a:cubicBezTo>
                  <a:lnTo>
                    <a:pt x="10867" y="4818"/>
                  </a:lnTo>
                  <a:lnTo>
                    <a:pt x="6183" y="7522"/>
                  </a:lnTo>
                  <a:lnTo>
                    <a:pt x="5915" y="7361"/>
                  </a:lnTo>
                  <a:cubicBezTo>
                    <a:pt x="5889" y="7415"/>
                    <a:pt x="5835" y="7442"/>
                    <a:pt x="5808" y="7495"/>
                  </a:cubicBezTo>
                  <a:lnTo>
                    <a:pt x="6103" y="7656"/>
                  </a:lnTo>
                  <a:lnTo>
                    <a:pt x="6103" y="13062"/>
                  </a:lnTo>
                  <a:lnTo>
                    <a:pt x="1419" y="15766"/>
                  </a:lnTo>
                  <a:lnTo>
                    <a:pt x="1124" y="15578"/>
                  </a:lnTo>
                  <a:cubicBezTo>
                    <a:pt x="1124" y="15632"/>
                    <a:pt x="1098" y="15685"/>
                    <a:pt x="1071" y="15739"/>
                  </a:cubicBezTo>
                  <a:lnTo>
                    <a:pt x="1338" y="15899"/>
                  </a:lnTo>
                  <a:lnTo>
                    <a:pt x="1338" y="21306"/>
                  </a:lnTo>
                  <a:lnTo>
                    <a:pt x="0" y="22082"/>
                  </a:lnTo>
                  <a:cubicBezTo>
                    <a:pt x="0" y="22136"/>
                    <a:pt x="0" y="22216"/>
                    <a:pt x="0" y="22270"/>
                  </a:cubicBezTo>
                  <a:lnTo>
                    <a:pt x="1419" y="21440"/>
                  </a:lnTo>
                  <a:lnTo>
                    <a:pt x="6103" y="24143"/>
                  </a:lnTo>
                  <a:lnTo>
                    <a:pt x="6103" y="29523"/>
                  </a:lnTo>
                  <a:lnTo>
                    <a:pt x="1927" y="31932"/>
                  </a:lnTo>
                  <a:cubicBezTo>
                    <a:pt x="1954" y="31986"/>
                    <a:pt x="1981" y="32039"/>
                    <a:pt x="2008" y="32093"/>
                  </a:cubicBezTo>
                  <a:lnTo>
                    <a:pt x="6183" y="29684"/>
                  </a:lnTo>
                  <a:lnTo>
                    <a:pt x="10867" y="32387"/>
                  </a:lnTo>
                  <a:lnTo>
                    <a:pt x="10867" y="37767"/>
                  </a:lnTo>
                  <a:lnTo>
                    <a:pt x="7548" y="39694"/>
                  </a:lnTo>
                  <a:cubicBezTo>
                    <a:pt x="7575" y="39721"/>
                    <a:pt x="7628" y="39774"/>
                    <a:pt x="7682" y="39801"/>
                  </a:cubicBezTo>
                  <a:lnTo>
                    <a:pt x="10947" y="37928"/>
                  </a:lnTo>
                  <a:lnTo>
                    <a:pt x="15605" y="40631"/>
                  </a:lnTo>
                  <a:lnTo>
                    <a:pt x="15605" y="44405"/>
                  </a:lnTo>
                  <a:cubicBezTo>
                    <a:pt x="15658" y="44405"/>
                    <a:pt x="15738" y="44432"/>
                    <a:pt x="15792" y="44458"/>
                  </a:cubicBezTo>
                  <a:lnTo>
                    <a:pt x="15792" y="40631"/>
                  </a:lnTo>
                  <a:lnTo>
                    <a:pt x="20449" y="37928"/>
                  </a:lnTo>
                  <a:lnTo>
                    <a:pt x="25133" y="40631"/>
                  </a:lnTo>
                  <a:lnTo>
                    <a:pt x="25133" y="45449"/>
                  </a:lnTo>
                  <a:cubicBezTo>
                    <a:pt x="25187" y="45449"/>
                    <a:pt x="25240" y="45449"/>
                    <a:pt x="25294" y="45422"/>
                  </a:cubicBezTo>
                  <a:lnTo>
                    <a:pt x="25294" y="40631"/>
                  </a:lnTo>
                  <a:lnTo>
                    <a:pt x="29978" y="37928"/>
                  </a:lnTo>
                  <a:lnTo>
                    <a:pt x="34635" y="40631"/>
                  </a:lnTo>
                  <a:lnTo>
                    <a:pt x="34635" y="42290"/>
                  </a:lnTo>
                  <a:cubicBezTo>
                    <a:pt x="34688" y="42237"/>
                    <a:pt x="34742" y="42210"/>
                    <a:pt x="34796" y="42183"/>
                  </a:cubicBezTo>
                  <a:lnTo>
                    <a:pt x="34796" y="40631"/>
                  </a:lnTo>
                  <a:lnTo>
                    <a:pt x="39480" y="37928"/>
                  </a:lnTo>
                  <a:lnTo>
                    <a:pt x="39747" y="38088"/>
                  </a:lnTo>
                  <a:cubicBezTo>
                    <a:pt x="39774" y="38035"/>
                    <a:pt x="39827" y="37981"/>
                    <a:pt x="39854" y="37954"/>
                  </a:cubicBezTo>
                  <a:lnTo>
                    <a:pt x="39560" y="37767"/>
                  </a:lnTo>
                  <a:lnTo>
                    <a:pt x="39560" y="32387"/>
                  </a:lnTo>
                  <a:lnTo>
                    <a:pt x="44244" y="29684"/>
                  </a:lnTo>
                  <a:lnTo>
                    <a:pt x="44538" y="29871"/>
                  </a:lnTo>
                  <a:cubicBezTo>
                    <a:pt x="44565" y="29791"/>
                    <a:pt x="44565" y="29737"/>
                    <a:pt x="44592" y="29684"/>
                  </a:cubicBezTo>
                  <a:lnTo>
                    <a:pt x="44324" y="29523"/>
                  </a:lnTo>
                  <a:lnTo>
                    <a:pt x="44324" y="24143"/>
                  </a:lnTo>
                  <a:lnTo>
                    <a:pt x="45662" y="23367"/>
                  </a:lnTo>
                  <a:cubicBezTo>
                    <a:pt x="45662" y="23314"/>
                    <a:pt x="45662" y="23233"/>
                    <a:pt x="45662" y="23153"/>
                  </a:cubicBezTo>
                  <a:lnTo>
                    <a:pt x="44244" y="23983"/>
                  </a:lnTo>
                  <a:lnTo>
                    <a:pt x="39560" y="21306"/>
                  </a:lnTo>
                  <a:lnTo>
                    <a:pt x="39560" y="15899"/>
                  </a:lnTo>
                  <a:lnTo>
                    <a:pt x="43735" y="13491"/>
                  </a:lnTo>
                  <a:cubicBezTo>
                    <a:pt x="43709" y="13437"/>
                    <a:pt x="43682" y="13383"/>
                    <a:pt x="43655" y="13330"/>
                  </a:cubicBezTo>
                  <a:lnTo>
                    <a:pt x="39480" y="15766"/>
                  </a:lnTo>
                  <a:lnTo>
                    <a:pt x="34796" y="13062"/>
                  </a:lnTo>
                  <a:lnTo>
                    <a:pt x="34796" y="7656"/>
                  </a:lnTo>
                  <a:lnTo>
                    <a:pt x="38114" y="5755"/>
                  </a:lnTo>
                  <a:cubicBezTo>
                    <a:pt x="38088" y="5702"/>
                    <a:pt x="38034" y="5675"/>
                    <a:pt x="37981" y="5621"/>
                  </a:cubicBezTo>
                  <a:lnTo>
                    <a:pt x="34715" y="7522"/>
                  </a:lnTo>
                  <a:lnTo>
                    <a:pt x="30058" y="4818"/>
                  </a:lnTo>
                  <a:lnTo>
                    <a:pt x="30058" y="1045"/>
                  </a:lnTo>
                  <a:cubicBezTo>
                    <a:pt x="30004" y="1018"/>
                    <a:pt x="29951" y="1018"/>
                    <a:pt x="29871" y="991"/>
                  </a:cubicBezTo>
                  <a:lnTo>
                    <a:pt x="29871" y="4818"/>
                  </a:lnTo>
                  <a:lnTo>
                    <a:pt x="25213" y="7522"/>
                  </a:lnTo>
                  <a:lnTo>
                    <a:pt x="20529" y="4818"/>
                  </a:lnTo>
                  <a:lnTo>
                    <a:pt x="2052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41" name="Google Shape;3541;p149"/>
            <p:cNvSpPr/>
            <p:nvPr/>
          </p:nvSpPr>
          <p:spPr>
            <a:xfrm>
              <a:off x="2796545" y="833253"/>
              <a:ext cx="9704" cy="7538"/>
            </a:xfrm>
            <a:custGeom>
              <a:rect b="b" l="l" r="r" t="t"/>
              <a:pathLst>
                <a:path extrusionOk="0" h="188" w="242">
                  <a:moveTo>
                    <a:pt x="161" y="0"/>
                  </a:moveTo>
                  <a:cubicBezTo>
                    <a:pt x="108" y="27"/>
                    <a:pt x="54" y="81"/>
                    <a:pt x="1" y="107"/>
                  </a:cubicBezTo>
                  <a:lnTo>
                    <a:pt x="161" y="188"/>
                  </a:lnTo>
                  <a:lnTo>
                    <a:pt x="242" y="54"/>
                  </a:lnTo>
                  <a:lnTo>
                    <a:pt x="16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42" name="Google Shape;3542;p149"/>
            <p:cNvSpPr/>
            <p:nvPr/>
          </p:nvSpPr>
          <p:spPr>
            <a:xfrm>
              <a:off x="2899597" y="677633"/>
              <a:ext cx="287659" cy="242590"/>
            </a:xfrm>
            <a:custGeom>
              <a:rect b="b" l="l" r="r" t="t"/>
              <a:pathLst>
                <a:path extrusionOk="0" h="6050" w="7174">
                  <a:moveTo>
                    <a:pt x="7173" y="0"/>
                  </a:moveTo>
                  <a:lnTo>
                    <a:pt x="7173" y="0"/>
                  </a:lnTo>
                  <a:cubicBezTo>
                    <a:pt x="7013" y="27"/>
                    <a:pt x="6852" y="54"/>
                    <a:pt x="6692" y="81"/>
                  </a:cubicBezTo>
                  <a:lnTo>
                    <a:pt x="3667" y="1794"/>
                  </a:lnTo>
                  <a:lnTo>
                    <a:pt x="3667" y="830"/>
                  </a:lnTo>
                  <a:cubicBezTo>
                    <a:pt x="3614" y="857"/>
                    <a:pt x="3560" y="857"/>
                    <a:pt x="3507" y="884"/>
                  </a:cubicBezTo>
                  <a:lnTo>
                    <a:pt x="3507" y="1794"/>
                  </a:lnTo>
                  <a:lnTo>
                    <a:pt x="2516" y="1231"/>
                  </a:lnTo>
                  <a:cubicBezTo>
                    <a:pt x="2463" y="1258"/>
                    <a:pt x="2382" y="1285"/>
                    <a:pt x="2329" y="1312"/>
                  </a:cubicBezTo>
                  <a:lnTo>
                    <a:pt x="3426" y="1954"/>
                  </a:lnTo>
                  <a:lnTo>
                    <a:pt x="0" y="3935"/>
                  </a:lnTo>
                  <a:lnTo>
                    <a:pt x="81" y="4069"/>
                  </a:lnTo>
                  <a:lnTo>
                    <a:pt x="3507" y="2115"/>
                  </a:lnTo>
                  <a:lnTo>
                    <a:pt x="3507" y="6049"/>
                  </a:lnTo>
                  <a:lnTo>
                    <a:pt x="3667" y="6049"/>
                  </a:lnTo>
                  <a:lnTo>
                    <a:pt x="3667" y="2115"/>
                  </a:lnTo>
                  <a:lnTo>
                    <a:pt x="7093" y="4069"/>
                  </a:lnTo>
                  <a:lnTo>
                    <a:pt x="7173" y="3935"/>
                  </a:lnTo>
                  <a:lnTo>
                    <a:pt x="3774" y="1954"/>
                  </a:lnTo>
                  <a:lnTo>
                    <a:pt x="717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43" name="Google Shape;3543;p149"/>
            <p:cNvSpPr/>
            <p:nvPr/>
          </p:nvSpPr>
          <p:spPr>
            <a:xfrm>
              <a:off x="3280608" y="671177"/>
              <a:ext cx="288742" cy="249046"/>
            </a:xfrm>
            <a:custGeom>
              <a:rect b="b" l="l" r="r" t="t"/>
              <a:pathLst>
                <a:path extrusionOk="0" h="6211" w="7201">
                  <a:moveTo>
                    <a:pt x="107" y="1"/>
                  </a:moveTo>
                  <a:lnTo>
                    <a:pt x="0" y="134"/>
                  </a:lnTo>
                  <a:lnTo>
                    <a:pt x="3426" y="2115"/>
                  </a:lnTo>
                  <a:lnTo>
                    <a:pt x="0" y="4096"/>
                  </a:lnTo>
                  <a:lnTo>
                    <a:pt x="107" y="4230"/>
                  </a:lnTo>
                  <a:lnTo>
                    <a:pt x="3506" y="2276"/>
                  </a:lnTo>
                  <a:lnTo>
                    <a:pt x="3506" y="6210"/>
                  </a:lnTo>
                  <a:lnTo>
                    <a:pt x="3694" y="6210"/>
                  </a:lnTo>
                  <a:lnTo>
                    <a:pt x="3694" y="2276"/>
                  </a:lnTo>
                  <a:lnTo>
                    <a:pt x="7093" y="4230"/>
                  </a:lnTo>
                  <a:lnTo>
                    <a:pt x="7200" y="4096"/>
                  </a:lnTo>
                  <a:lnTo>
                    <a:pt x="3774" y="2115"/>
                  </a:lnTo>
                  <a:lnTo>
                    <a:pt x="6558" y="509"/>
                  </a:lnTo>
                  <a:cubicBezTo>
                    <a:pt x="6477" y="482"/>
                    <a:pt x="6397" y="456"/>
                    <a:pt x="6317" y="456"/>
                  </a:cubicBezTo>
                  <a:lnTo>
                    <a:pt x="3694" y="1955"/>
                  </a:lnTo>
                  <a:lnTo>
                    <a:pt x="3694" y="1"/>
                  </a:lnTo>
                  <a:lnTo>
                    <a:pt x="3506" y="1"/>
                  </a:lnTo>
                  <a:lnTo>
                    <a:pt x="3506" y="1955"/>
                  </a:lnTo>
                  <a:lnTo>
                    <a:pt x="107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44" name="Google Shape;3544;p149"/>
            <p:cNvSpPr/>
            <p:nvPr/>
          </p:nvSpPr>
          <p:spPr>
            <a:xfrm>
              <a:off x="3662662" y="776354"/>
              <a:ext cx="109506" cy="64437"/>
            </a:xfrm>
            <a:custGeom>
              <a:rect b="b" l="l" r="r" t="t"/>
              <a:pathLst>
                <a:path extrusionOk="0" h="1607" w="2731">
                  <a:moveTo>
                    <a:pt x="2543" y="1"/>
                  </a:moveTo>
                  <a:lnTo>
                    <a:pt x="1" y="1473"/>
                  </a:lnTo>
                  <a:lnTo>
                    <a:pt x="81" y="1607"/>
                  </a:lnTo>
                  <a:lnTo>
                    <a:pt x="2731" y="81"/>
                  </a:lnTo>
                  <a:cubicBezTo>
                    <a:pt x="2677" y="54"/>
                    <a:pt x="2597" y="27"/>
                    <a:pt x="254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45" name="Google Shape;3545;p149"/>
            <p:cNvSpPr/>
            <p:nvPr/>
          </p:nvSpPr>
          <p:spPr>
            <a:xfrm>
              <a:off x="3803246" y="797847"/>
              <a:ext cx="6496" cy="122378"/>
            </a:xfrm>
            <a:custGeom>
              <a:rect b="b" l="l" r="r" t="t"/>
              <a:pathLst>
                <a:path extrusionOk="0" h="3052" w="162">
                  <a:moveTo>
                    <a:pt x="1" y="0"/>
                  </a:moveTo>
                  <a:lnTo>
                    <a:pt x="1" y="3051"/>
                  </a:lnTo>
                  <a:lnTo>
                    <a:pt x="162" y="3051"/>
                  </a:lnTo>
                  <a:lnTo>
                    <a:pt x="162" y="107"/>
                  </a:lnTo>
                  <a:cubicBezTo>
                    <a:pt x="108" y="54"/>
                    <a:pt x="54" y="27"/>
                    <a:pt x="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46" name="Google Shape;3546;p149"/>
            <p:cNvSpPr/>
            <p:nvPr/>
          </p:nvSpPr>
          <p:spPr>
            <a:xfrm>
              <a:off x="2475641" y="1246463"/>
              <a:ext cx="2205" cy="4331"/>
            </a:xfrm>
            <a:custGeom>
              <a:rect b="b" l="l" r="r" t="t"/>
              <a:pathLst>
                <a:path extrusionOk="0" h="108" w="55">
                  <a:moveTo>
                    <a:pt x="54" y="0"/>
                  </a:moveTo>
                  <a:cubicBezTo>
                    <a:pt x="28" y="27"/>
                    <a:pt x="28" y="54"/>
                    <a:pt x="1" y="107"/>
                  </a:cubicBezTo>
                  <a:lnTo>
                    <a:pt x="54" y="107"/>
                  </a:lnTo>
                  <a:lnTo>
                    <a:pt x="5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47" name="Google Shape;3547;p149"/>
            <p:cNvSpPr/>
            <p:nvPr/>
          </p:nvSpPr>
          <p:spPr>
            <a:xfrm>
              <a:off x="2616265" y="1006036"/>
              <a:ext cx="2165" cy="2205"/>
            </a:xfrm>
            <a:custGeom>
              <a:rect b="b" l="l" r="r" t="t"/>
              <a:pathLst>
                <a:path extrusionOk="0" h="55" w="54">
                  <a:moveTo>
                    <a:pt x="54" y="1"/>
                  </a:moveTo>
                  <a:cubicBezTo>
                    <a:pt x="27" y="27"/>
                    <a:pt x="27" y="27"/>
                    <a:pt x="0" y="54"/>
                  </a:cubicBezTo>
                  <a:lnTo>
                    <a:pt x="54" y="27"/>
                  </a:lnTo>
                  <a:lnTo>
                    <a:pt x="54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48" name="Google Shape;3548;p149"/>
            <p:cNvSpPr/>
            <p:nvPr/>
          </p:nvSpPr>
          <p:spPr>
            <a:xfrm>
              <a:off x="2535748" y="1119794"/>
              <a:ext cx="82681" cy="51565"/>
            </a:xfrm>
            <a:custGeom>
              <a:rect b="b" l="l" r="r" t="t"/>
              <a:pathLst>
                <a:path extrusionOk="0" h="1286" w="2062">
                  <a:moveTo>
                    <a:pt x="81" y="1"/>
                  </a:moveTo>
                  <a:cubicBezTo>
                    <a:pt x="54" y="54"/>
                    <a:pt x="27" y="108"/>
                    <a:pt x="1" y="135"/>
                  </a:cubicBezTo>
                  <a:lnTo>
                    <a:pt x="1981" y="1285"/>
                  </a:lnTo>
                  <a:lnTo>
                    <a:pt x="2062" y="1125"/>
                  </a:lnTo>
                  <a:lnTo>
                    <a:pt x="8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49" name="Google Shape;3549;p149"/>
            <p:cNvSpPr/>
            <p:nvPr/>
          </p:nvSpPr>
          <p:spPr>
            <a:xfrm>
              <a:off x="2711778" y="921268"/>
              <a:ext cx="287659" cy="329521"/>
            </a:xfrm>
            <a:custGeom>
              <a:rect b="b" l="l" r="r" t="t"/>
              <a:pathLst>
                <a:path extrusionOk="0" h="8218" w="7174">
                  <a:moveTo>
                    <a:pt x="3507" y="0"/>
                  </a:moveTo>
                  <a:lnTo>
                    <a:pt x="3507" y="3961"/>
                  </a:lnTo>
                  <a:lnTo>
                    <a:pt x="81" y="1981"/>
                  </a:lnTo>
                  <a:lnTo>
                    <a:pt x="0" y="2141"/>
                  </a:lnTo>
                  <a:lnTo>
                    <a:pt x="3426" y="4095"/>
                  </a:lnTo>
                  <a:lnTo>
                    <a:pt x="0" y="6076"/>
                  </a:lnTo>
                  <a:lnTo>
                    <a:pt x="81" y="6236"/>
                  </a:lnTo>
                  <a:lnTo>
                    <a:pt x="3507" y="4256"/>
                  </a:lnTo>
                  <a:lnTo>
                    <a:pt x="3507" y="8217"/>
                  </a:lnTo>
                  <a:lnTo>
                    <a:pt x="3667" y="8217"/>
                  </a:lnTo>
                  <a:lnTo>
                    <a:pt x="3667" y="4256"/>
                  </a:lnTo>
                  <a:lnTo>
                    <a:pt x="7093" y="6236"/>
                  </a:lnTo>
                  <a:lnTo>
                    <a:pt x="7173" y="6076"/>
                  </a:lnTo>
                  <a:lnTo>
                    <a:pt x="3774" y="4095"/>
                  </a:lnTo>
                  <a:lnTo>
                    <a:pt x="7173" y="2141"/>
                  </a:lnTo>
                  <a:lnTo>
                    <a:pt x="7093" y="1981"/>
                  </a:lnTo>
                  <a:lnTo>
                    <a:pt x="3667" y="3961"/>
                  </a:lnTo>
                  <a:lnTo>
                    <a:pt x="3667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50" name="Google Shape;3550;p149"/>
            <p:cNvSpPr/>
            <p:nvPr/>
          </p:nvSpPr>
          <p:spPr>
            <a:xfrm>
              <a:off x="3092789" y="921268"/>
              <a:ext cx="288742" cy="328439"/>
            </a:xfrm>
            <a:custGeom>
              <a:rect b="b" l="l" r="r" t="t"/>
              <a:pathLst>
                <a:path extrusionOk="0" h="8191" w="7201">
                  <a:moveTo>
                    <a:pt x="3506" y="0"/>
                  </a:moveTo>
                  <a:lnTo>
                    <a:pt x="3506" y="3961"/>
                  </a:lnTo>
                  <a:lnTo>
                    <a:pt x="80" y="1981"/>
                  </a:lnTo>
                  <a:lnTo>
                    <a:pt x="0" y="2141"/>
                  </a:lnTo>
                  <a:lnTo>
                    <a:pt x="3426" y="4095"/>
                  </a:lnTo>
                  <a:lnTo>
                    <a:pt x="0" y="6076"/>
                  </a:lnTo>
                  <a:lnTo>
                    <a:pt x="80" y="6236"/>
                  </a:lnTo>
                  <a:lnTo>
                    <a:pt x="3506" y="4256"/>
                  </a:lnTo>
                  <a:lnTo>
                    <a:pt x="3506" y="8190"/>
                  </a:lnTo>
                  <a:lnTo>
                    <a:pt x="3694" y="8190"/>
                  </a:lnTo>
                  <a:lnTo>
                    <a:pt x="3694" y="4256"/>
                  </a:lnTo>
                  <a:lnTo>
                    <a:pt x="7093" y="6236"/>
                  </a:lnTo>
                  <a:lnTo>
                    <a:pt x="7200" y="6076"/>
                  </a:lnTo>
                  <a:lnTo>
                    <a:pt x="3774" y="4095"/>
                  </a:lnTo>
                  <a:lnTo>
                    <a:pt x="7200" y="2141"/>
                  </a:lnTo>
                  <a:lnTo>
                    <a:pt x="7093" y="1981"/>
                  </a:lnTo>
                  <a:lnTo>
                    <a:pt x="3694" y="3961"/>
                  </a:lnTo>
                  <a:lnTo>
                    <a:pt x="369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51" name="Google Shape;3551;p149"/>
            <p:cNvSpPr/>
            <p:nvPr/>
          </p:nvSpPr>
          <p:spPr>
            <a:xfrm>
              <a:off x="3474843" y="921268"/>
              <a:ext cx="287659" cy="328439"/>
            </a:xfrm>
            <a:custGeom>
              <a:rect b="b" l="l" r="r" t="t"/>
              <a:pathLst>
                <a:path extrusionOk="0" h="8191" w="7174">
                  <a:moveTo>
                    <a:pt x="3507" y="0"/>
                  </a:moveTo>
                  <a:lnTo>
                    <a:pt x="3480" y="3961"/>
                  </a:lnTo>
                  <a:lnTo>
                    <a:pt x="81" y="1981"/>
                  </a:lnTo>
                  <a:lnTo>
                    <a:pt x="1" y="2141"/>
                  </a:lnTo>
                  <a:lnTo>
                    <a:pt x="3400" y="4095"/>
                  </a:lnTo>
                  <a:lnTo>
                    <a:pt x="1" y="6076"/>
                  </a:lnTo>
                  <a:lnTo>
                    <a:pt x="81" y="6236"/>
                  </a:lnTo>
                  <a:lnTo>
                    <a:pt x="3480" y="4256"/>
                  </a:lnTo>
                  <a:lnTo>
                    <a:pt x="3480" y="8190"/>
                  </a:lnTo>
                  <a:lnTo>
                    <a:pt x="3668" y="8190"/>
                  </a:lnTo>
                  <a:lnTo>
                    <a:pt x="3668" y="4256"/>
                  </a:lnTo>
                  <a:lnTo>
                    <a:pt x="7094" y="6236"/>
                  </a:lnTo>
                  <a:lnTo>
                    <a:pt x="7174" y="6076"/>
                  </a:lnTo>
                  <a:lnTo>
                    <a:pt x="3748" y="4095"/>
                  </a:lnTo>
                  <a:lnTo>
                    <a:pt x="7174" y="2141"/>
                  </a:lnTo>
                  <a:lnTo>
                    <a:pt x="7094" y="1981"/>
                  </a:lnTo>
                  <a:lnTo>
                    <a:pt x="3668" y="3961"/>
                  </a:lnTo>
                  <a:lnTo>
                    <a:pt x="3668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52" name="Google Shape;3552;p149"/>
            <p:cNvSpPr/>
            <p:nvPr/>
          </p:nvSpPr>
          <p:spPr>
            <a:xfrm>
              <a:off x="3855854" y="953467"/>
              <a:ext cx="287659" cy="296240"/>
            </a:xfrm>
            <a:custGeom>
              <a:rect b="b" l="l" r="r" t="t"/>
              <a:pathLst>
                <a:path extrusionOk="0" h="7388" w="7174">
                  <a:moveTo>
                    <a:pt x="3507" y="0"/>
                  </a:moveTo>
                  <a:lnTo>
                    <a:pt x="3507" y="3158"/>
                  </a:lnTo>
                  <a:lnTo>
                    <a:pt x="81" y="1178"/>
                  </a:lnTo>
                  <a:lnTo>
                    <a:pt x="0" y="1312"/>
                  </a:lnTo>
                  <a:lnTo>
                    <a:pt x="3426" y="3292"/>
                  </a:lnTo>
                  <a:lnTo>
                    <a:pt x="0" y="5273"/>
                  </a:lnTo>
                  <a:lnTo>
                    <a:pt x="81" y="5433"/>
                  </a:lnTo>
                  <a:lnTo>
                    <a:pt x="3507" y="3453"/>
                  </a:lnTo>
                  <a:lnTo>
                    <a:pt x="3507" y="7387"/>
                  </a:lnTo>
                  <a:lnTo>
                    <a:pt x="3667" y="7387"/>
                  </a:lnTo>
                  <a:lnTo>
                    <a:pt x="3667" y="3453"/>
                  </a:lnTo>
                  <a:lnTo>
                    <a:pt x="7093" y="5407"/>
                  </a:lnTo>
                  <a:lnTo>
                    <a:pt x="7174" y="5273"/>
                  </a:lnTo>
                  <a:lnTo>
                    <a:pt x="3748" y="3292"/>
                  </a:lnTo>
                  <a:lnTo>
                    <a:pt x="5434" y="2329"/>
                  </a:lnTo>
                  <a:cubicBezTo>
                    <a:pt x="5380" y="2302"/>
                    <a:pt x="5354" y="2248"/>
                    <a:pt x="5327" y="2195"/>
                  </a:cubicBezTo>
                  <a:lnTo>
                    <a:pt x="3667" y="3158"/>
                  </a:lnTo>
                  <a:lnTo>
                    <a:pt x="3667" y="187"/>
                  </a:lnTo>
                  <a:cubicBezTo>
                    <a:pt x="3614" y="134"/>
                    <a:pt x="3560" y="80"/>
                    <a:pt x="350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53" name="Google Shape;3553;p149"/>
            <p:cNvSpPr/>
            <p:nvPr/>
          </p:nvSpPr>
          <p:spPr>
            <a:xfrm>
              <a:off x="2417699" y="1498640"/>
              <a:ext cx="7538" cy="9704"/>
            </a:xfrm>
            <a:custGeom>
              <a:rect b="b" l="l" r="r" t="t"/>
              <a:pathLst>
                <a:path extrusionOk="0" h="242" w="188">
                  <a:moveTo>
                    <a:pt x="1" y="1"/>
                  </a:moveTo>
                  <a:cubicBezTo>
                    <a:pt x="1" y="54"/>
                    <a:pt x="1" y="135"/>
                    <a:pt x="1" y="188"/>
                  </a:cubicBezTo>
                  <a:lnTo>
                    <a:pt x="108" y="242"/>
                  </a:lnTo>
                  <a:lnTo>
                    <a:pt x="188" y="108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54" name="Google Shape;3554;p149"/>
            <p:cNvSpPr/>
            <p:nvPr/>
          </p:nvSpPr>
          <p:spPr>
            <a:xfrm>
              <a:off x="2518586" y="1259335"/>
              <a:ext cx="287659" cy="328439"/>
            </a:xfrm>
            <a:custGeom>
              <a:rect b="b" l="l" r="r" t="t"/>
              <a:pathLst>
                <a:path extrusionOk="0" h="8191" w="7174">
                  <a:moveTo>
                    <a:pt x="3507" y="0"/>
                  </a:moveTo>
                  <a:lnTo>
                    <a:pt x="3507" y="3935"/>
                  </a:lnTo>
                  <a:lnTo>
                    <a:pt x="81" y="1981"/>
                  </a:lnTo>
                  <a:lnTo>
                    <a:pt x="0" y="2115"/>
                  </a:lnTo>
                  <a:lnTo>
                    <a:pt x="3426" y="4095"/>
                  </a:lnTo>
                  <a:lnTo>
                    <a:pt x="0" y="6076"/>
                  </a:lnTo>
                  <a:lnTo>
                    <a:pt x="81" y="6210"/>
                  </a:lnTo>
                  <a:lnTo>
                    <a:pt x="3507" y="4229"/>
                  </a:lnTo>
                  <a:lnTo>
                    <a:pt x="3507" y="8191"/>
                  </a:lnTo>
                  <a:lnTo>
                    <a:pt x="3667" y="8191"/>
                  </a:lnTo>
                  <a:lnTo>
                    <a:pt x="3667" y="4229"/>
                  </a:lnTo>
                  <a:lnTo>
                    <a:pt x="7093" y="6210"/>
                  </a:lnTo>
                  <a:lnTo>
                    <a:pt x="7174" y="6076"/>
                  </a:lnTo>
                  <a:lnTo>
                    <a:pt x="3748" y="4095"/>
                  </a:lnTo>
                  <a:lnTo>
                    <a:pt x="7174" y="2115"/>
                  </a:lnTo>
                  <a:lnTo>
                    <a:pt x="7093" y="1981"/>
                  </a:lnTo>
                  <a:lnTo>
                    <a:pt x="3667" y="3935"/>
                  </a:lnTo>
                  <a:lnTo>
                    <a:pt x="3667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55" name="Google Shape;3555;p149"/>
            <p:cNvSpPr/>
            <p:nvPr/>
          </p:nvSpPr>
          <p:spPr>
            <a:xfrm>
              <a:off x="2899597" y="1259335"/>
              <a:ext cx="287659" cy="328439"/>
            </a:xfrm>
            <a:custGeom>
              <a:rect b="b" l="l" r="r" t="t"/>
              <a:pathLst>
                <a:path extrusionOk="0" h="8191" w="7174">
                  <a:moveTo>
                    <a:pt x="3507" y="0"/>
                  </a:moveTo>
                  <a:lnTo>
                    <a:pt x="3507" y="3935"/>
                  </a:lnTo>
                  <a:lnTo>
                    <a:pt x="81" y="1954"/>
                  </a:lnTo>
                  <a:lnTo>
                    <a:pt x="0" y="2115"/>
                  </a:lnTo>
                  <a:lnTo>
                    <a:pt x="3426" y="4095"/>
                  </a:lnTo>
                  <a:lnTo>
                    <a:pt x="0" y="6049"/>
                  </a:lnTo>
                  <a:lnTo>
                    <a:pt x="81" y="6210"/>
                  </a:lnTo>
                  <a:lnTo>
                    <a:pt x="3507" y="4229"/>
                  </a:lnTo>
                  <a:lnTo>
                    <a:pt x="3507" y="8191"/>
                  </a:lnTo>
                  <a:lnTo>
                    <a:pt x="3667" y="8191"/>
                  </a:lnTo>
                  <a:lnTo>
                    <a:pt x="3667" y="4229"/>
                  </a:lnTo>
                  <a:lnTo>
                    <a:pt x="7093" y="6210"/>
                  </a:lnTo>
                  <a:lnTo>
                    <a:pt x="7173" y="6049"/>
                  </a:lnTo>
                  <a:lnTo>
                    <a:pt x="3774" y="4095"/>
                  </a:lnTo>
                  <a:lnTo>
                    <a:pt x="7173" y="2115"/>
                  </a:lnTo>
                  <a:lnTo>
                    <a:pt x="7093" y="1954"/>
                  </a:lnTo>
                  <a:lnTo>
                    <a:pt x="3667" y="3935"/>
                  </a:lnTo>
                  <a:lnTo>
                    <a:pt x="369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56" name="Google Shape;3556;p149"/>
            <p:cNvSpPr/>
            <p:nvPr/>
          </p:nvSpPr>
          <p:spPr>
            <a:xfrm>
              <a:off x="3280608" y="1259335"/>
              <a:ext cx="288742" cy="328439"/>
            </a:xfrm>
            <a:custGeom>
              <a:rect b="b" l="l" r="r" t="t"/>
              <a:pathLst>
                <a:path extrusionOk="0" h="8191" w="7201">
                  <a:moveTo>
                    <a:pt x="3506" y="0"/>
                  </a:moveTo>
                  <a:lnTo>
                    <a:pt x="3506" y="3935"/>
                  </a:lnTo>
                  <a:lnTo>
                    <a:pt x="107" y="1954"/>
                  </a:lnTo>
                  <a:lnTo>
                    <a:pt x="0" y="2115"/>
                  </a:lnTo>
                  <a:lnTo>
                    <a:pt x="3426" y="4095"/>
                  </a:lnTo>
                  <a:lnTo>
                    <a:pt x="0" y="6049"/>
                  </a:lnTo>
                  <a:lnTo>
                    <a:pt x="107" y="6210"/>
                  </a:lnTo>
                  <a:lnTo>
                    <a:pt x="3506" y="4229"/>
                  </a:lnTo>
                  <a:lnTo>
                    <a:pt x="3506" y="8191"/>
                  </a:lnTo>
                  <a:lnTo>
                    <a:pt x="3694" y="8191"/>
                  </a:lnTo>
                  <a:lnTo>
                    <a:pt x="3694" y="4229"/>
                  </a:lnTo>
                  <a:lnTo>
                    <a:pt x="7093" y="6210"/>
                  </a:lnTo>
                  <a:lnTo>
                    <a:pt x="7200" y="6049"/>
                  </a:lnTo>
                  <a:lnTo>
                    <a:pt x="3774" y="4095"/>
                  </a:lnTo>
                  <a:lnTo>
                    <a:pt x="7200" y="2115"/>
                  </a:lnTo>
                  <a:lnTo>
                    <a:pt x="7120" y="1954"/>
                  </a:lnTo>
                  <a:lnTo>
                    <a:pt x="3694" y="3935"/>
                  </a:lnTo>
                  <a:lnTo>
                    <a:pt x="369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57" name="Google Shape;3557;p149"/>
            <p:cNvSpPr/>
            <p:nvPr/>
          </p:nvSpPr>
          <p:spPr>
            <a:xfrm>
              <a:off x="3662662" y="1258252"/>
              <a:ext cx="287659" cy="329521"/>
            </a:xfrm>
            <a:custGeom>
              <a:rect b="b" l="l" r="r" t="t"/>
              <a:pathLst>
                <a:path extrusionOk="0" h="8218" w="7174">
                  <a:moveTo>
                    <a:pt x="3507" y="0"/>
                  </a:moveTo>
                  <a:lnTo>
                    <a:pt x="3507" y="3962"/>
                  </a:lnTo>
                  <a:lnTo>
                    <a:pt x="81" y="1981"/>
                  </a:lnTo>
                  <a:lnTo>
                    <a:pt x="1" y="2142"/>
                  </a:lnTo>
                  <a:lnTo>
                    <a:pt x="3400" y="4122"/>
                  </a:lnTo>
                  <a:lnTo>
                    <a:pt x="1" y="6076"/>
                  </a:lnTo>
                  <a:lnTo>
                    <a:pt x="81" y="6237"/>
                  </a:lnTo>
                  <a:lnTo>
                    <a:pt x="3507" y="4256"/>
                  </a:lnTo>
                  <a:lnTo>
                    <a:pt x="3507" y="8218"/>
                  </a:lnTo>
                  <a:lnTo>
                    <a:pt x="3668" y="8218"/>
                  </a:lnTo>
                  <a:lnTo>
                    <a:pt x="3668" y="4256"/>
                  </a:lnTo>
                  <a:lnTo>
                    <a:pt x="7094" y="6237"/>
                  </a:lnTo>
                  <a:lnTo>
                    <a:pt x="7174" y="6076"/>
                  </a:lnTo>
                  <a:lnTo>
                    <a:pt x="3748" y="4122"/>
                  </a:lnTo>
                  <a:lnTo>
                    <a:pt x="7174" y="2142"/>
                  </a:lnTo>
                  <a:lnTo>
                    <a:pt x="7094" y="1981"/>
                  </a:lnTo>
                  <a:lnTo>
                    <a:pt x="3668" y="3962"/>
                  </a:lnTo>
                  <a:lnTo>
                    <a:pt x="3668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58" name="Google Shape;3558;p149"/>
            <p:cNvSpPr/>
            <p:nvPr/>
          </p:nvSpPr>
          <p:spPr>
            <a:xfrm>
              <a:off x="4043673" y="1258252"/>
              <a:ext cx="193230" cy="329521"/>
            </a:xfrm>
            <a:custGeom>
              <a:rect b="b" l="l" r="r" t="t"/>
              <a:pathLst>
                <a:path extrusionOk="0" h="8218" w="4819">
                  <a:moveTo>
                    <a:pt x="3507" y="0"/>
                  </a:moveTo>
                  <a:lnTo>
                    <a:pt x="3507" y="3962"/>
                  </a:lnTo>
                  <a:lnTo>
                    <a:pt x="81" y="1981"/>
                  </a:lnTo>
                  <a:lnTo>
                    <a:pt x="0" y="2142"/>
                  </a:lnTo>
                  <a:lnTo>
                    <a:pt x="3426" y="4096"/>
                  </a:lnTo>
                  <a:lnTo>
                    <a:pt x="0" y="6076"/>
                  </a:lnTo>
                  <a:lnTo>
                    <a:pt x="81" y="6237"/>
                  </a:lnTo>
                  <a:lnTo>
                    <a:pt x="3507" y="4256"/>
                  </a:lnTo>
                  <a:lnTo>
                    <a:pt x="3507" y="8218"/>
                  </a:lnTo>
                  <a:lnTo>
                    <a:pt x="3667" y="8218"/>
                  </a:lnTo>
                  <a:lnTo>
                    <a:pt x="3667" y="4256"/>
                  </a:lnTo>
                  <a:lnTo>
                    <a:pt x="4818" y="4925"/>
                  </a:lnTo>
                  <a:cubicBezTo>
                    <a:pt x="4818" y="4845"/>
                    <a:pt x="4818" y="4765"/>
                    <a:pt x="4792" y="4711"/>
                  </a:cubicBezTo>
                  <a:lnTo>
                    <a:pt x="3774" y="4096"/>
                  </a:lnTo>
                  <a:lnTo>
                    <a:pt x="4604" y="3614"/>
                  </a:lnTo>
                  <a:cubicBezTo>
                    <a:pt x="4604" y="3560"/>
                    <a:pt x="4577" y="3507"/>
                    <a:pt x="4577" y="3453"/>
                  </a:cubicBezTo>
                  <a:lnTo>
                    <a:pt x="3667" y="3962"/>
                  </a:lnTo>
                  <a:lnTo>
                    <a:pt x="3667" y="295"/>
                  </a:lnTo>
                  <a:cubicBezTo>
                    <a:pt x="3641" y="188"/>
                    <a:pt x="3614" y="108"/>
                    <a:pt x="358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59" name="Google Shape;3559;p149"/>
            <p:cNvSpPr/>
            <p:nvPr/>
          </p:nvSpPr>
          <p:spPr>
            <a:xfrm>
              <a:off x="2423072" y="1578074"/>
              <a:ext cx="195355" cy="328439"/>
            </a:xfrm>
            <a:custGeom>
              <a:rect b="b" l="l" r="r" t="t"/>
              <a:pathLst>
                <a:path extrusionOk="0" h="8191" w="4872">
                  <a:moveTo>
                    <a:pt x="1205" y="1"/>
                  </a:moveTo>
                  <a:lnTo>
                    <a:pt x="1205" y="3935"/>
                  </a:lnTo>
                  <a:lnTo>
                    <a:pt x="0" y="3266"/>
                  </a:lnTo>
                  <a:lnTo>
                    <a:pt x="0" y="3266"/>
                  </a:lnTo>
                  <a:cubicBezTo>
                    <a:pt x="0" y="3320"/>
                    <a:pt x="27" y="3400"/>
                    <a:pt x="27" y="3480"/>
                  </a:cubicBezTo>
                  <a:lnTo>
                    <a:pt x="1098" y="4096"/>
                  </a:lnTo>
                  <a:lnTo>
                    <a:pt x="214" y="4604"/>
                  </a:lnTo>
                  <a:cubicBezTo>
                    <a:pt x="241" y="4658"/>
                    <a:pt x="241" y="4738"/>
                    <a:pt x="268" y="4792"/>
                  </a:cubicBezTo>
                  <a:lnTo>
                    <a:pt x="1205" y="4256"/>
                  </a:lnTo>
                  <a:lnTo>
                    <a:pt x="1205" y="8030"/>
                  </a:lnTo>
                  <a:cubicBezTo>
                    <a:pt x="1205" y="8084"/>
                    <a:pt x="1232" y="8137"/>
                    <a:pt x="1258" y="8191"/>
                  </a:cubicBezTo>
                  <a:lnTo>
                    <a:pt x="1365" y="8191"/>
                  </a:lnTo>
                  <a:lnTo>
                    <a:pt x="1365" y="4256"/>
                  </a:lnTo>
                  <a:lnTo>
                    <a:pt x="4791" y="6210"/>
                  </a:lnTo>
                  <a:lnTo>
                    <a:pt x="4872" y="6076"/>
                  </a:lnTo>
                  <a:lnTo>
                    <a:pt x="1446" y="4096"/>
                  </a:lnTo>
                  <a:lnTo>
                    <a:pt x="4872" y="2115"/>
                  </a:lnTo>
                  <a:lnTo>
                    <a:pt x="4791" y="1981"/>
                  </a:lnTo>
                  <a:lnTo>
                    <a:pt x="1365" y="3935"/>
                  </a:lnTo>
                  <a:lnTo>
                    <a:pt x="136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60" name="Google Shape;3560;p149"/>
            <p:cNvSpPr/>
            <p:nvPr/>
          </p:nvSpPr>
          <p:spPr>
            <a:xfrm>
              <a:off x="2711778" y="1578074"/>
              <a:ext cx="287659" cy="328439"/>
            </a:xfrm>
            <a:custGeom>
              <a:rect b="b" l="l" r="r" t="t"/>
              <a:pathLst>
                <a:path extrusionOk="0" h="8191" w="7174">
                  <a:moveTo>
                    <a:pt x="3507" y="1"/>
                  </a:moveTo>
                  <a:lnTo>
                    <a:pt x="3507" y="3935"/>
                  </a:lnTo>
                  <a:lnTo>
                    <a:pt x="81" y="1981"/>
                  </a:lnTo>
                  <a:lnTo>
                    <a:pt x="0" y="2115"/>
                  </a:lnTo>
                  <a:lnTo>
                    <a:pt x="3426" y="4096"/>
                  </a:lnTo>
                  <a:lnTo>
                    <a:pt x="0" y="6076"/>
                  </a:lnTo>
                  <a:lnTo>
                    <a:pt x="81" y="6210"/>
                  </a:lnTo>
                  <a:lnTo>
                    <a:pt x="3507" y="4256"/>
                  </a:lnTo>
                  <a:lnTo>
                    <a:pt x="3507" y="8191"/>
                  </a:lnTo>
                  <a:lnTo>
                    <a:pt x="3667" y="8191"/>
                  </a:lnTo>
                  <a:lnTo>
                    <a:pt x="3667" y="4256"/>
                  </a:lnTo>
                  <a:lnTo>
                    <a:pt x="7093" y="6210"/>
                  </a:lnTo>
                  <a:lnTo>
                    <a:pt x="7173" y="6076"/>
                  </a:lnTo>
                  <a:lnTo>
                    <a:pt x="3774" y="4096"/>
                  </a:lnTo>
                  <a:lnTo>
                    <a:pt x="7173" y="2115"/>
                  </a:lnTo>
                  <a:lnTo>
                    <a:pt x="7093" y="1981"/>
                  </a:lnTo>
                  <a:lnTo>
                    <a:pt x="3667" y="3935"/>
                  </a:lnTo>
                  <a:lnTo>
                    <a:pt x="3667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61" name="Google Shape;3561;p149"/>
            <p:cNvSpPr/>
            <p:nvPr/>
          </p:nvSpPr>
          <p:spPr>
            <a:xfrm>
              <a:off x="3092789" y="1578074"/>
              <a:ext cx="288742" cy="328439"/>
            </a:xfrm>
            <a:custGeom>
              <a:rect b="b" l="l" r="r" t="t"/>
              <a:pathLst>
                <a:path extrusionOk="0" h="8191" w="7201">
                  <a:moveTo>
                    <a:pt x="3506" y="1"/>
                  </a:moveTo>
                  <a:lnTo>
                    <a:pt x="3506" y="3935"/>
                  </a:lnTo>
                  <a:lnTo>
                    <a:pt x="80" y="1981"/>
                  </a:lnTo>
                  <a:lnTo>
                    <a:pt x="0" y="2115"/>
                  </a:lnTo>
                  <a:lnTo>
                    <a:pt x="3426" y="4096"/>
                  </a:lnTo>
                  <a:lnTo>
                    <a:pt x="0" y="6076"/>
                  </a:lnTo>
                  <a:lnTo>
                    <a:pt x="80" y="6210"/>
                  </a:lnTo>
                  <a:lnTo>
                    <a:pt x="3506" y="4230"/>
                  </a:lnTo>
                  <a:lnTo>
                    <a:pt x="3506" y="8191"/>
                  </a:lnTo>
                  <a:lnTo>
                    <a:pt x="3694" y="8191"/>
                  </a:lnTo>
                  <a:lnTo>
                    <a:pt x="3694" y="4230"/>
                  </a:lnTo>
                  <a:lnTo>
                    <a:pt x="7093" y="6210"/>
                  </a:lnTo>
                  <a:lnTo>
                    <a:pt x="7200" y="6076"/>
                  </a:lnTo>
                  <a:lnTo>
                    <a:pt x="3774" y="4096"/>
                  </a:lnTo>
                  <a:lnTo>
                    <a:pt x="7200" y="2115"/>
                  </a:lnTo>
                  <a:lnTo>
                    <a:pt x="7093" y="1981"/>
                  </a:lnTo>
                  <a:lnTo>
                    <a:pt x="3694" y="3935"/>
                  </a:lnTo>
                  <a:lnTo>
                    <a:pt x="3694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62" name="Google Shape;3562;p149"/>
            <p:cNvSpPr/>
            <p:nvPr/>
          </p:nvSpPr>
          <p:spPr>
            <a:xfrm>
              <a:off x="3474843" y="1578074"/>
              <a:ext cx="287659" cy="328439"/>
            </a:xfrm>
            <a:custGeom>
              <a:rect b="b" l="l" r="r" t="t"/>
              <a:pathLst>
                <a:path extrusionOk="0" h="8191" w="7174">
                  <a:moveTo>
                    <a:pt x="3507" y="1"/>
                  </a:moveTo>
                  <a:lnTo>
                    <a:pt x="3507" y="3935"/>
                  </a:lnTo>
                  <a:lnTo>
                    <a:pt x="81" y="1955"/>
                  </a:lnTo>
                  <a:lnTo>
                    <a:pt x="1" y="2115"/>
                  </a:lnTo>
                  <a:lnTo>
                    <a:pt x="3400" y="4096"/>
                  </a:lnTo>
                  <a:lnTo>
                    <a:pt x="1" y="6050"/>
                  </a:lnTo>
                  <a:lnTo>
                    <a:pt x="81" y="6210"/>
                  </a:lnTo>
                  <a:lnTo>
                    <a:pt x="3507" y="4230"/>
                  </a:lnTo>
                  <a:lnTo>
                    <a:pt x="3480" y="8191"/>
                  </a:lnTo>
                  <a:lnTo>
                    <a:pt x="3668" y="8191"/>
                  </a:lnTo>
                  <a:lnTo>
                    <a:pt x="3668" y="4230"/>
                  </a:lnTo>
                  <a:lnTo>
                    <a:pt x="7094" y="6210"/>
                  </a:lnTo>
                  <a:lnTo>
                    <a:pt x="7174" y="6050"/>
                  </a:lnTo>
                  <a:lnTo>
                    <a:pt x="3748" y="4096"/>
                  </a:lnTo>
                  <a:lnTo>
                    <a:pt x="7174" y="2115"/>
                  </a:lnTo>
                  <a:lnTo>
                    <a:pt x="7094" y="1955"/>
                  </a:lnTo>
                  <a:lnTo>
                    <a:pt x="3668" y="3935"/>
                  </a:lnTo>
                  <a:lnTo>
                    <a:pt x="3668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63" name="Google Shape;3563;p149"/>
            <p:cNvSpPr/>
            <p:nvPr/>
          </p:nvSpPr>
          <p:spPr>
            <a:xfrm>
              <a:off x="3855854" y="1578074"/>
              <a:ext cx="287659" cy="328439"/>
            </a:xfrm>
            <a:custGeom>
              <a:rect b="b" l="l" r="r" t="t"/>
              <a:pathLst>
                <a:path extrusionOk="0" h="8191" w="7174">
                  <a:moveTo>
                    <a:pt x="3507" y="1"/>
                  </a:moveTo>
                  <a:lnTo>
                    <a:pt x="3507" y="3935"/>
                  </a:lnTo>
                  <a:lnTo>
                    <a:pt x="81" y="1955"/>
                  </a:lnTo>
                  <a:lnTo>
                    <a:pt x="0" y="2115"/>
                  </a:lnTo>
                  <a:lnTo>
                    <a:pt x="3426" y="4096"/>
                  </a:lnTo>
                  <a:lnTo>
                    <a:pt x="0" y="6050"/>
                  </a:lnTo>
                  <a:lnTo>
                    <a:pt x="81" y="6210"/>
                  </a:lnTo>
                  <a:lnTo>
                    <a:pt x="3507" y="4230"/>
                  </a:lnTo>
                  <a:lnTo>
                    <a:pt x="3507" y="8191"/>
                  </a:lnTo>
                  <a:lnTo>
                    <a:pt x="3667" y="8191"/>
                  </a:lnTo>
                  <a:lnTo>
                    <a:pt x="3667" y="4230"/>
                  </a:lnTo>
                  <a:lnTo>
                    <a:pt x="7093" y="6210"/>
                  </a:lnTo>
                  <a:lnTo>
                    <a:pt x="7174" y="6050"/>
                  </a:lnTo>
                  <a:lnTo>
                    <a:pt x="3748" y="4096"/>
                  </a:lnTo>
                  <a:lnTo>
                    <a:pt x="7174" y="2115"/>
                  </a:lnTo>
                  <a:lnTo>
                    <a:pt x="7093" y="1955"/>
                  </a:lnTo>
                  <a:lnTo>
                    <a:pt x="3667" y="3935"/>
                  </a:lnTo>
                  <a:lnTo>
                    <a:pt x="3667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64" name="Google Shape;3564;p149"/>
            <p:cNvSpPr/>
            <p:nvPr/>
          </p:nvSpPr>
          <p:spPr>
            <a:xfrm>
              <a:off x="2518586" y="1919388"/>
              <a:ext cx="287659" cy="293033"/>
            </a:xfrm>
            <a:custGeom>
              <a:rect b="b" l="l" r="r" t="t"/>
              <a:pathLst>
                <a:path extrusionOk="0" h="7308" w="7174">
                  <a:moveTo>
                    <a:pt x="3507" y="0"/>
                  </a:moveTo>
                  <a:lnTo>
                    <a:pt x="3507" y="3961"/>
                  </a:lnTo>
                  <a:lnTo>
                    <a:pt x="81" y="1981"/>
                  </a:lnTo>
                  <a:lnTo>
                    <a:pt x="0" y="2141"/>
                  </a:lnTo>
                  <a:lnTo>
                    <a:pt x="3426" y="4095"/>
                  </a:lnTo>
                  <a:lnTo>
                    <a:pt x="1767" y="5059"/>
                  </a:lnTo>
                  <a:cubicBezTo>
                    <a:pt x="1821" y="5086"/>
                    <a:pt x="1847" y="5139"/>
                    <a:pt x="1874" y="5193"/>
                  </a:cubicBezTo>
                  <a:lnTo>
                    <a:pt x="3507" y="4256"/>
                  </a:lnTo>
                  <a:lnTo>
                    <a:pt x="3507" y="7120"/>
                  </a:lnTo>
                  <a:cubicBezTo>
                    <a:pt x="3560" y="7200"/>
                    <a:pt x="3614" y="7254"/>
                    <a:pt x="3667" y="7307"/>
                  </a:cubicBezTo>
                  <a:lnTo>
                    <a:pt x="3667" y="4256"/>
                  </a:lnTo>
                  <a:lnTo>
                    <a:pt x="7093" y="6236"/>
                  </a:lnTo>
                  <a:lnTo>
                    <a:pt x="7174" y="6076"/>
                  </a:lnTo>
                  <a:lnTo>
                    <a:pt x="3748" y="4095"/>
                  </a:lnTo>
                  <a:lnTo>
                    <a:pt x="7174" y="2141"/>
                  </a:lnTo>
                  <a:lnTo>
                    <a:pt x="7093" y="1981"/>
                  </a:lnTo>
                  <a:lnTo>
                    <a:pt x="3667" y="3961"/>
                  </a:lnTo>
                  <a:lnTo>
                    <a:pt x="3667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65" name="Google Shape;3565;p149"/>
            <p:cNvSpPr/>
            <p:nvPr/>
          </p:nvSpPr>
          <p:spPr>
            <a:xfrm>
              <a:off x="2899597" y="1919388"/>
              <a:ext cx="287659" cy="328439"/>
            </a:xfrm>
            <a:custGeom>
              <a:rect b="b" l="l" r="r" t="t"/>
              <a:pathLst>
                <a:path extrusionOk="0" h="8191" w="7174">
                  <a:moveTo>
                    <a:pt x="3507" y="0"/>
                  </a:moveTo>
                  <a:lnTo>
                    <a:pt x="3507" y="3961"/>
                  </a:lnTo>
                  <a:lnTo>
                    <a:pt x="81" y="1981"/>
                  </a:lnTo>
                  <a:lnTo>
                    <a:pt x="0" y="2141"/>
                  </a:lnTo>
                  <a:lnTo>
                    <a:pt x="3426" y="4095"/>
                  </a:lnTo>
                  <a:lnTo>
                    <a:pt x="0" y="6076"/>
                  </a:lnTo>
                  <a:lnTo>
                    <a:pt x="81" y="6236"/>
                  </a:lnTo>
                  <a:lnTo>
                    <a:pt x="3507" y="4256"/>
                  </a:lnTo>
                  <a:lnTo>
                    <a:pt x="3507" y="8190"/>
                  </a:lnTo>
                  <a:lnTo>
                    <a:pt x="3667" y="8190"/>
                  </a:lnTo>
                  <a:lnTo>
                    <a:pt x="3667" y="4256"/>
                  </a:lnTo>
                  <a:lnTo>
                    <a:pt x="7093" y="6236"/>
                  </a:lnTo>
                  <a:lnTo>
                    <a:pt x="7173" y="6076"/>
                  </a:lnTo>
                  <a:lnTo>
                    <a:pt x="3774" y="4095"/>
                  </a:lnTo>
                  <a:lnTo>
                    <a:pt x="7173" y="2141"/>
                  </a:lnTo>
                  <a:lnTo>
                    <a:pt x="7093" y="1981"/>
                  </a:lnTo>
                  <a:lnTo>
                    <a:pt x="3667" y="3961"/>
                  </a:lnTo>
                  <a:lnTo>
                    <a:pt x="3667" y="3961"/>
                  </a:lnTo>
                  <a:lnTo>
                    <a:pt x="369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66" name="Google Shape;3566;p149"/>
            <p:cNvSpPr/>
            <p:nvPr/>
          </p:nvSpPr>
          <p:spPr>
            <a:xfrm>
              <a:off x="3280608" y="1919388"/>
              <a:ext cx="288742" cy="328439"/>
            </a:xfrm>
            <a:custGeom>
              <a:rect b="b" l="l" r="r" t="t"/>
              <a:pathLst>
                <a:path extrusionOk="0" h="8191" w="7201">
                  <a:moveTo>
                    <a:pt x="3506" y="0"/>
                  </a:moveTo>
                  <a:lnTo>
                    <a:pt x="3506" y="3961"/>
                  </a:lnTo>
                  <a:lnTo>
                    <a:pt x="107" y="1981"/>
                  </a:lnTo>
                  <a:lnTo>
                    <a:pt x="0" y="2115"/>
                  </a:lnTo>
                  <a:lnTo>
                    <a:pt x="3426" y="4095"/>
                  </a:lnTo>
                  <a:lnTo>
                    <a:pt x="0" y="6076"/>
                  </a:lnTo>
                  <a:lnTo>
                    <a:pt x="107" y="6236"/>
                  </a:lnTo>
                  <a:lnTo>
                    <a:pt x="3506" y="4256"/>
                  </a:lnTo>
                  <a:lnTo>
                    <a:pt x="3506" y="8190"/>
                  </a:lnTo>
                  <a:lnTo>
                    <a:pt x="3694" y="8190"/>
                  </a:lnTo>
                  <a:lnTo>
                    <a:pt x="3694" y="4256"/>
                  </a:lnTo>
                  <a:lnTo>
                    <a:pt x="7093" y="6236"/>
                  </a:lnTo>
                  <a:lnTo>
                    <a:pt x="7200" y="6076"/>
                  </a:lnTo>
                  <a:lnTo>
                    <a:pt x="3774" y="4095"/>
                  </a:lnTo>
                  <a:lnTo>
                    <a:pt x="7200" y="2115"/>
                  </a:lnTo>
                  <a:lnTo>
                    <a:pt x="7120" y="1981"/>
                  </a:lnTo>
                  <a:lnTo>
                    <a:pt x="3694" y="3961"/>
                  </a:lnTo>
                  <a:lnTo>
                    <a:pt x="369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67" name="Google Shape;3567;p149"/>
            <p:cNvSpPr/>
            <p:nvPr/>
          </p:nvSpPr>
          <p:spPr>
            <a:xfrm>
              <a:off x="3662662" y="1919388"/>
              <a:ext cx="287659" cy="328439"/>
            </a:xfrm>
            <a:custGeom>
              <a:rect b="b" l="l" r="r" t="t"/>
              <a:pathLst>
                <a:path extrusionOk="0" h="8191" w="7174">
                  <a:moveTo>
                    <a:pt x="3507" y="0"/>
                  </a:moveTo>
                  <a:lnTo>
                    <a:pt x="3507" y="3961"/>
                  </a:lnTo>
                  <a:lnTo>
                    <a:pt x="81" y="1981"/>
                  </a:lnTo>
                  <a:lnTo>
                    <a:pt x="1" y="2115"/>
                  </a:lnTo>
                  <a:lnTo>
                    <a:pt x="3400" y="4095"/>
                  </a:lnTo>
                  <a:lnTo>
                    <a:pt x="1" y="6076"/>
                  </a:lnTo>
                  <a:lnTo>
                    <a:pt x="81" y="6210"/>
                  </a:lnTo>
                  <a:lnTo>
                    <a:pt x="3507" y="4256"/>
                  </a:lnTo>
                  <a:lnTo>
                    <a:pt x="3507" y="8190"/>
                  </a:lnTo>
                  <a:lnTo>
                    <a:pt x="3668" y="8190"/>
                  </a:lnTo>
                  <a:lnTo>
                    <a:pt x="3668" y="4256"/>
                  </a:lnTo>
                  <a:lnTo>
                    <a:pt x="7094" y="6210"/>
                  </a:lnTo>
                  <a:lnTo>
                    <a:pt x="7174" y="6076"/>
                  </a:lnTo>
                  <a:lnTo>
                    <a:pt x="3748" y="4095"/>
                  </a:lnTo>
                  <a:lnTo>
                    <a:pt x="7174" y="2115"/>
                  </a:lnTo>
                  <a:lnTo>
                    <a:pt x="7094" y="1981"/>
                  </a:lnTo>
                  <a:lnTo>
                    <a:pt x="3668" y="3961"/>
                  </a:lnTo>
                  <a:lnTo>
                    <a:pt x="3668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68" name="Google Shape;3568;p149"/>
            <p:cNvSpPr/>
            <p:nvPr/>
          </p:nvSpPr>
          <p:spPr>
            <a:xfrm>
              <a:off x="4043673" y="1998782"/>
              <a:ext cx="78391" cy="49400"/>
            </a:xfrm>
            <a:custGeom>
              <a:rect b="b" l="l" r="r" t="t"/>
              <a:pathLst>
                <a:path extrusionOk="0" h="1232" w="1955">
                  <a:moveTo>
                    <a:pt x="81" y="1"/>
                  </a:moveTo>
                  <a:lnTo>
                    <a:pt x="0" y="135"/>
                  </a:lnTo>
                  <a:lnTo>
                    <a:pt x="1874" y="1232"/>
                  </a:lnTo>
                  <a:cubicBezTo>
                    <a:pt x="1901" y="1178"/>
                    <a:pt x="1928" y="1125"/>
                    <a:pt x="1954" y="1071"/>
                  </a:cubicBezTo>
                  <a:lnTo>
                    <a:pt x="8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69" name="Google Shape;3569;p149"/>
            <p:cNvSpPr/>
            <p:nvPr/>
          </p:nvSpPr>
          <p:spPr>
            <a:xfrm>
              <a:off x="2884560" y="2317561"/>
              <a:ext cx="114879" cy="68727"/>
            </a:xfrm>
            <a:custGeom>
              <a:rect b="b" l="l" r="r" t="t"/>
              <a:pathLst>
                <a:path extrusionOk="0" h="1714" w="2865">
                  <a:moveTo>
                    <a:pt x="2784" y="0"/>
                  </a:moveTo>
                  <a:lnTo>
                    <a:pt x="1" y="1606"/>
                  </a:lnTo>
                  <a:cubicBezTo>
                    <a:pt x="54" y="1660"/>
                    <a:pt x="108" y="1686"/>
                    <a:pt x="161" y="1713"/>
                  </a:cubicBezTo>
                  <a:lnTo>
                    <a:pt x="2864" y="161"/>
                  </a:lnTo>
                  <a:lnTo>
                    <a:pt x="278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70" name="Google Shape;3570;p149"/>
            <p:cNvSpPr/>
            <p:nvPr/>
          </p:nvSpPr>
          <p:spPr>
            <a:xfrm>
              <a:off x="2852362" y="2238127"/>
              <a:ext cx="6496" cy="129916"/>
            </a:xfrm>
            <a:custGeom>
              <a:rect b="b" l="l" r="r" t="t"/>
              <a:pathLst>
                <a:path extrusionOk="0" h="3240" w="162">
                  <a:moveTo>
                    <a:pt x="1" y="0"/>
                  </a:moveTo>
                  <a:lnTo>
                    <a:pt x="1" y="3132"/>
                  </a:lnTo>
                  <a:cubicBezTo>
                    <a:pt x="54" y="3159"/>
                    <a:pt x="108" y="3212"/>
                    <a:pt x="161" y="3239"/>
                  </a:cubicBezTo>
                  <a:lnTo>
                    <a:pt x="16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71" name="Google Shape;3571;p149"/>
            <p:cNvSpPr/>
            <p:nvPr/>
          </p:nvSpPr>
          <p:spPr>
            <a:xfrm>
              <a:off x="3092789" y="2238127"/>
              <a:ext cx="288742" cy="255461"/>
            </a:xfrm>
            <a:custGeom>
              <a:rect b="b" l="l" r="r" t="t"/>
              <a:pathLst>
                <a:path extrusionOk="0" h="6371" w="7201">
                  <a:moveTo>
                    <a:pt x="3506" y="0"/>
                  </a:moveTo>
                  <a:lnTo>
                    <a:pt x="3506" y="3962"/>
                  </a:lnTo>
                  <a:lnTo>
                    <a:pt x="80" y="1981"/>
                  </a:lnTo>
                  <a:lnTo>
                    <a:pt x="0" y="2142"/>
                  </a:lnTo>
                  <a:lnTo>
                    <a:pt x="3426" y="4096"/>
                  </a:lnTo>
                  <a:lnTo>
                    <a:pt x="455" y="5835"/>
                  </a:lnTo>
                  <a:cubicBezTo>
                    <a:pt x="535" y="5835"/>
                    <a:pt x="616" y="5862"/>
                    <a:pt x="696" y="5889"/>
                  </a:cubicBezTo>
                  <a:lnTo>
                    <a:pt x="3506" y="4256"/>
                  </a:lnTo>
                  <a:lnTo>
                    <a:pt x="3506" y="6371"/>
                  </a:lnTo>
                  <a:lnTo>
                    <a:pt x="3694" y="6371"/>
                  </a:lnTo>
                  <a:lnTo>
                    <a:pt x="3694" y="4256"/>
                  </a:lnTo>
                  <a:lnTo>
                    <a:pt x="7093" y="6237"/>
                  </a:lnTo>
                  <a:lnTo>
                    <a:pt x="7200" y="6076"/>
                  </a:lnTo>
                  <a:lnTo>
                    <a:pt x="3774" y="4096"/>
                  </a:lnTo>
                  <a:lnTo>
                    <a:pt x="7200" y="2142"/>
                  </a:lnTo>
                  <a:lnTo>
                    <a:pt x="7093" y="1981"/>
                  </a:lnTo>
                  <a:lnTo>
                    <a:pt x="3694" y="3962"/>
                  </a:lnTo>
                  <a:lnTo>
                    <a:pt x="369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72" name="Google Shape;3572;p149"/>
            <p:cNvSpPr/>
            <p:nvPr/>
          </p:nvSpPr>
          <p:spPr>
            <a:xfrm>
              <a:off x="3474843" y="2238127"/>
              <a:ext cx="287659" cy="247963"/>
            </a:xfrm>
            <a:custGeom>
              <a:rect b="b" l="l" r="r" t="t"/>
              <a:pathLst>
                <a:path extrusionOk="0" h="6184" w="7174">
                  <a:moveTo>
                    <a:pt x="3507" y="0"/>
                  </a:moveTo>
                  <a:lnTo>
                    <a:pt x="3480" y="3962"/>
                  </a:lnTo>
                  <a:lnTo>
                    <a:pt x="81" y="1981"/>
                  </a:lnTo>
                  <a:lnTo>
                    <a:pt x="1" y="2142"/>
                  </a:lnTo>
                  <a:lnTo>
                    <a:pt x="3400" y="4096"/>
                  </a:lnTo>
                  <a:lnTo>
                    <a:pt x="1" y="6076"/>
                  </a:lnTo>
                  <a:lnTo>
                    <a:pt x="54" y="6183"/>
                  </a:lnTo>
                  <a:lnTo>
                    <a:pt x="161" y="6183"/>
                  </a:lnTo>
                  <a:lnTo>
                    <a:pt x="3480" y="4256"/>
                  </a:lnTo>
                  <a:lnTo>
                    <a:pt x="3480" y="5354"/>
                  </a:lnTo>
                  <a:cubicBezTo>
                    <a:pt x="3560" y="5327"/>
                    <a:pt x="3614" y="5327"/>
                    <a:pt x="3668" y="5300"/>
                  </a:cubicBezTo>
                  <a:lnTo>
                    <a:pt x="3668" y="4256"/>
                  </a:lnTo>
                  <a:lnTo>
                    <a:pt x="4765" y="4899"/>
                  </a:lnTo>
                  <a:cubicBezTo>
                    <a:pt x="4845" y="4872"/>
                    <a:pt x="4899" y="4845"/>
                    <a:pt x="4979" y="4818"/>
                  </a:cubicBezTo>
                  <a:lnTo>
                    <a:pt x="3748" y="4096"/>
                  </a:lnTo>
                  <a:lnTo>
                    <a:pt x="7174" y="2142"/>
                  </a:lnTo>
                  <a:lnTo>
                    <a:pt x="7094" y="1981"/>
                  </a:lnTo>
                  <a:lnTo>
                    <a:pt x="3668" y="3962"/>
                  </a:lnTo>
                  <a:lnTo>
                    <a:pt x="3668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73" name="Google Shape;3573;p149"/>
            <p:cNvSpPr/>
            <p:nvPr/>
          </p:nvSpPr>
          <p:spPr>
            <a:xfrm>
              <a:off x="3855854" y="2317561"/>
              <a:ext cx="12911" cy="9704"/>
            </a:xfrm>
            <a:custGeom>
              <a:rect b="b" l="l" r="r" t="t"/>
              <a:pathLst>
                <a:path extrusionOk="0" h="242" w="322">
                  <a:moveTo>
                    <a:pt x="81" y="0"/>
                  </a:moveTo>
                  <a:lnTo>
                    <a:pt x="0" y="134"/>
                  </a:lnTo>
                  <a:lnTo>
                    <a:pt x="161" y="241"/>
                  </a:lnTo>
                  <a:cubicBezTo>
                    <a:pt x="215" y="214"/>
                    <a:pt x="268" y="161"/>
                    <a:pt x="322" y="134"/>
                  </a:cubicBezTo>
                  <a:lnTo>
                    <a:pt x="8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3574" name="Google Shape;3574;p149"/>
          <p:cNvSpPr/>
          <p:nvPr/>
        </p:nvSpPr>
        <p:spPr>
          <a:xfrm rot="8100000">
            <a:off x="371399" y="-1150417"/>
            <a:ext cx="1938844" cy="3305623"/>
          </a:xfrm>
          <a:custGeom>
            <a:rect b="b" l="l" r="r" t="t"/>
            <a:pathLst>
              <a:path extrusionOk="0" h="32752" w="19210">
                <a:moveTo>
                  <a:pt x="14053" y="490"/>
                </a:moveTo>
                <a:lnTo>
                  <a:pt x="14053" y="490"/>
                </a:lnTo>
                <a:cubicBezTo>
                  <a:pt x="14026" y="597"/>
                  <a:pt x="13999" y="758"/>
                  <a:pt x="13972" y="918"/>
                </a:cubicBezTo>
                <a:cubicBezTo>
                  <a:pt x="13972" y="865"/>
                  <a:pt x="13972" y="838"/>
                  <a:pt x="13946" y="838"/>
                </a:cubicBezTo>
                <a:cubicBezTo>
                  <a:pt x="13972" y="731"/>
                  <a:pt x="14026" y="597"/>
                  <a:pt x="14053" y="490"/>
                </a:cubicBezTo>
                <a:close/>
                <a:moveTo>
                  <a:pt x="13651" y="1560"/>
                </a:moveTo>
                <a:lnTo>
                  <a:pt x="13651" y="1560"/>
                </a:lnTo>
                <a:cubicBezTo>
                  <a:pt x="13276" y="3862"/>
                  <a:pt x="12045" y="5923"/>
                  <a:pt x="11189" y="8038"/>
                </a:cubicBezTo>
                <a:cubicBezTo>
                  <a:pt x="10522" y="9665"/>
                  <a:pt x="10466" y="11531"/>
                  <a:pt x="10493" y="13318"/>
                </a:cubicBezTo>
                <a:lnTo>
                  <a:pt x="10493" y="13318"/>
                </a:lnTo>
                <a:cubicBezTo>
                  <a:pt x="10490" y="13217"/>
                  <a:pt x="10464" y="13118"/>
                  <a:pt x="10439" y="13043"/>
                </a:cubicBezTo>
                <a:cubicBezTo>
                  <a:pt x="10091" y="10634"/>
                  <a:pt x="9904" y="8412"/>
                  <a:pt x="11001" y="6191"/>
                </a:cubicBezTo>
                <a:cubicBezTo>
                  <a:pt x="11724" y="4772"/>
                  <a:pt x="12714" y="3541"/>
                  <a:pt x="13410" y="2123"/>
                </a:cubicBezTo>
                <a:cubicBezTo>
                  <a:pt x="13491" y="1935"/>
                  <a:pt x="13571" y="1748"/>
                  <a:pt x="13651" y="1560"/>
                </a:cubicBezTo>
                <a:close/>
                <a:moveTo>
                  <a:pt x="13972" y="945"/>
                </a:moveTo>
                <a:lnTo>
                  <a:pt x="13972" y="945"/>
                </a:lnTo>
                <a:cubicBezTo>
                  <a:pt x="13972" y="1079"/>
                  <a:pt x="13946" y="1212"/>
                  <a:pt x="13946" y="1346"/>
                </a:cubicBezTo>
                <a:cubicBezTo>
                  <a:pt x="13946" y="2524"/>
                  <a:pt x="13758" y="3702"/>
                  <a:pt x="13517" y="4853"/>
                </a:cubicBezTo>
                <a:cubicBezTo>
                  <a:pt x="12821" y="7877"/>
                  <a:pt x="11376" y="10580"/>
                  <a:pt x="10760" y="13605"/>
                </a:cubicBezTo>
                <a:cubicBezTo>
                  <a:pt x="10787" y="11357"/>
                  <a:pt x="10921" y="9189"/>
                  <a:pt x="11858" y="7074"/>
                </a:cubicBezTo>
                <a:cubicBezTo>
                  <a:pt x="12741" y="5094"/>
                  <a:pt x="13785" y="3140"/>
                  <a:pt x="13972" y="945"/>
                </a:cubicBezTo>
                <a:close/>
                <a:moveTo>
                  <a:pt x="5002" y="14350"/>
                </a:moveTo>
                <a:cubicBezTo>
                  <a:pt x="5585" y="14350"/>
                  <a:pt x="6085" y="14646"/>
                  <a:pt x="6746" y="15104"/>
                </a:cubicBezTo>
                <a:cubicBezTo>
                  <a:pt x="6879" y="15184"/>
                  <a:pt x="7013" y="15264"/>
                  <a:pt x="7147" y="15372"/>
                </a:cubicBezTo>
                <a:cubicBezTo>
                  <a:pt x="6694" y="15252"/>
                  <a:pt x="6232" y="15200"/>
                  <a:pt x="5767" y="15200"/>
                </a:cubicBezTo>
                <a:cubicBezTo>
                  <a:pt x="4364" y="15200"/>
                  <a:pt x="2927" y="15672"/>
                  <a:pt x="1580" y="16174"/>
                </a:cubicBezTo>
                <a:cubicBezTo>
                  <a:pt x="2329" y="15666"/>
                  <a:pt x="3025" y="15077"/>
                  <a:pt x="3855" y="14676"/>
                </a:cubicBezTo>
                <a:cubicBezTo>
                  <a:pt x="4297" y="14450"/>
                  <a:pt x="4663" y="14350"/>
                  <a:pt x="5002" y="14350"/>
                </a:cubicBezTo>
                <a:close/>
                <a:moveTo>
                  <a:pt x="5753" y="15432"/>
                </a:moveTo>
                <a:cubicBezTo>
                  <a:pt x="6514" y="15432"/>
                  <a:pt x="7262" y="15581"/>
                  <a:pt x="7977" y="15960"/>
                </a:cubicBezTo>
                <a:cubicBezTo>
                  <a:pt x="8619" y="16389"/>
                  <a:pt x="9208" y="16870"/>
                  <a:pt x="9743" y="17406"/>
                </a:cubicBezTo>
                <a:cubicBezTo>
                  <a:pt x="8352" y="16737"/>
                  <a:pt x="6906" y="16389"/>
                  <a:pt x="5381" y="16335"/>
                </a:cubicBezTo>
                <a:lnTo>
                  <a:pt x="4765" y="16335"/>
                </a:lnTo>
                <a:cubicBezTo>
                  <a:pt x="3828" y="16335"/>
                  <a:pt x="2918" y="16469"/>
                  <a:pt x="1981" y="16576"/>
                </a:cubicBezTo>
                <a:cubicBezTo>
                  <a:pt x="1633" y="16603"/>
                  <a:pt x="1312" y="16629"/>
                  <a:pt x="964" y="16656"/>
                </a:cubicBezTo>
                <a:cubicBezTo>
                  <a:pt x="2489" y="16094"/>
                  <a:pt x="4149" y="15432"/>
                  <a:pt x="5753" y="15432"/>
                </a:cubicBezTo>
                <a:close/>
                <a:moveTo>
                  <a:pt x="18748" y="11060"/>
                </a:moveTo>
                <a:cubicBezTo>
                  <a:pt x="18737" y="11089"/>
                  <a:pt x="18737" y="11129"/>
                  <a:pt x="18737" y="11169"/>
                </a:cubicBezTo>
                <a:cubicBezTo>
                  <a:pt x="18603" y="11892"/>
                  <a:pt x="18442" y="12588"/>
                  <a:pt x="18282" y="13284"/>
                </a:cubicBezTo>
                <a:cubicBezTo>
                  <a:pt x="17907" y="14729"/>
                  <a:pt x="17291" y="16255"/>
                  <a:pt x="16087" y="17165"/>
                </a:cubicBezTo>
                <a:cubicBezTo>
                  <a:pt x="14963" y="17995"/>
                  <a:pt x="13223" y="18289"/>
                  <a:pt x="12045" y="19119"/>
                </a:cubicBezTo>
                <a:cubicBezTo>
                  <a:pt x="12473" y="18342"/>
                  <a:pt x="12955" y="17700"/>
                  <a:pt x="13785" y="17218"/>
                </a:cubicBezTo>
                <a:cubicBezTo>
                  <a:pt x="14508" y="16790"/>
                  <a:pt x="15257" y="16469"/>
                  <a:pt x="15873" y="15907"/>
                </a:cubicBezTo>
                <a:cubicBezTo>
                  <a:pt x="16542" y="15291"/>
                  <a:pt x="17077" y="14408"/>
                  <a:pt x="17532" y="13659"/>
                </a:cubicBezTo>
                <a:cubicBezTo>
                  <a:pt x="18036" y="12864"/>
                  <a:pt x="18250" y="11859"/>
                  <a:pt x="18748" y="11060"/>
                </a:cubicBezTo>
                <a:close/>
                <a:moveTo>
                  <a:pt x="18549" y="10928"/>
                </a:moveTo>
                <a:lnTo>
                  <a:pt x="18549" y="10928"/>
                </a:lnTo>
                <a:cubicBezTo>
                  <a:pt x="18201" y="11517"/>
                  <a:pt x="18014" y="12213"/>
                  <a:pt x="17693" y="12856"/>
                </a:cubicBezTo>
                <a:cubicBezTo>
                  <a:pt x="17184" y="13899"/>
                  <a:pt x="16488" y="14863"/>
                  <a:pt x="15712" y="15719"/>
                </a:cubicBezTo>
                <a:cubicBezTo>
                  <a:pt x="15016" y="16469"/>
                  <a:pt x="13919" y="16844"/>
                  <a:pt x="13062" y="17379"/>
                </a:cubicBezTo>
                <a:cubicBezTo>
                  <a:pt x="12313" y="17861"/>
                  <a:pt x="11911" y="18798"/>
                  <a:pt x="11510" y="19547"/>
                </a:cubicBezTo>
                <a:cubicBezTo>
                  <a:pt x="11485" y="19571"/>
                  <a:pt x="11461" y="19573"/>
                  <a:pt x="11457" y="19594"/>
                </a:cubicBezTo>
                <a:lnTo>
                  <a:pt x="11457" y="19594"/>
                </a:lnTo>
                <a:cubicBezTo>
                  <a:pt x="11836" y="15557"/>
                  <a:pt x="16249" y="13818"/>
                  <a:pt x="18549" y="10928"/>
                </a:cubicBezTo>
                <a:close/>
                <a:moveTo>
                  <a:pt x="6505" y="16683"/>
                </a:moveTo>
                <a:lnTo>
                  <a:pt x="6505" y="16683"/>
                </a:lnTo>
                <a:cubicBezTo>
                  <a:pt x="7763" y="16844"/>
                  <a:pt x="8994" y="17245"/>
                  <a:pt x="10145" y="17914"/>
                </a:cubicBezTo>
                <a:cubicBezTo>
                  <a:pt x="10573" y="18450"/>
                  <a:pt x="10921" y="19065"/>
                  <a:pt x="11135" y="19788"/>
                </a:cubicBezTo>
                <a:cubicBezTo>
                  <a:pt x="9315" y="19172"/>
                  <a:pt x="8191" y="17432"/>
                  <a:pt x="6505" y="16683"/>
                </a:cubicBezTo>
                <a:close/>
                <a:moveTo>
                  <a:pt x="6772" y="20270"/>
                </a:moveTo>
                <a:cubicBezTo>
                  <a:pt x="7736" y="21581"/>
                  <a:pt x="9342" y="22384"/>
                  <a:pt x="10466" y="23535"/>
                </a:cubicBezTo>
                <a:cubicBezTo>
                  <a:pt x="9074" y="22598"/>
                  <a:pt x="7120" y="22331"/>
                  <a:pt x="6826" y="20350"/>
                </a:cubicBezTo>
                <a:cubicBezTo>
                  <a:pt x="6799" y="20323"/>
                  <a:pt x="6772" y="20296"/>
                  <a:pt x="6746" y="20270"/>
                </a:cubicBezTo>
                <a:close/>
                <a:moveTo>
                  <a:pt x="16221" y="20698"/>
                </a:moveTo>
                <a:cubicBezTo>
                  <a:pt x="15685" y="21635"/>
                  <a:pt x="14267" y="22304"/>
                  <a:pt x="13464" y="22812"/>
                </a:cubicBezTo>
                <a:cubicBezTo>
                  <a:pt x="12955" y="23187"/>
                  <a:pt x="12233" y="23615"/>
                  <a:pt x="11831" y="24177"/>
                </a:cubicBezTo>
                <a:cubicBezTo>
                  <a:pt x="12286" y="22357"/>
                  <a:pt x="14722" y="21768"/>
                  <a:pt x="16221" y="20698"/>
                </a:cubicBezTo>
                <a:close/>
                <a:moveTo>
                  <a:pt x="6692" y="20939"/>
                </a:moveTo>
                <a:cubicBezTo>
                  <a:pt x="7388" y="22893"/>
                  <a:pt x="9957" y="22866"/>
                  <a:pt x="11135" y="24445"/>
                </a:cubicBezTo>
                <a:cubicBezTo>
                  <a:pt x="9395" y="23481"/>
                  <a:pt x="6772" y="23080"/>
                  <a:pt x="6692" y="20939"/>
                </a:cubicBezTo>
                <a:close/>
                <a:moveTo>
                  <a:pt x="16194" y="21126"/>
                </a:moveTo>
                <a:cubicBezTo>
                  <a:pt x="15766" y="22304"/>
                  <a:pt x="14749" y="22919"/>
                  <a:pt x="13571" y="23455"/>
                </a:cubicBezTo>
                <a:cubicBezTo>
                  <a:pt x="12982" y="23722"/>
                  <a:pt x="12393" y="24017"/>
                  <a:pt x="11938" y="24445"/>
                </a:cubicBezTo>
                <a:cubicBezTo>
                  <a:pt x="12447" y="23562"/>
                  <a:pt x="13785" y="22919"/>
                  <a:pt x="14534" y="22411"/>
                </a:cubicBezTo>
                <a:cubicBezTo>
                  <a:pt x="15070" y="22063"/>
                  <a:pt x="15739" y="21661"/>
                  <a:pt x="16194" y="21126"/>
                </a:cubicBezTo>
                <a:close/>
                <a:moveTo>
                  <a:pt x="14048" y="0"/>
                </a:moveTo>
                <a:cubicBezTo>
                  <a:pt x="14002" y="0"/>
                  <a:pt x="13958" y="28"/>
                  <a:pt x="13946" y="88"/>
                </a:cubicBezTo>
                <a:cubicBezTo>
                  <a:pt x="13196" y="2390"/>
                  <a:pt x="11751" y="4183"/>
                  <a:pt x="10680" y="6298"/>
                </a:cubicBezTo>
                <a:cubicBezTo>
                  <a:pt x="9610" y="8466"/>
                  <a:pt x="9877" y="10795"/>
                  <a:pt x="10225" y="13096"/>
                </a:cubicBezTo>
                <a:cubicBezTo>
                  <a:pt x="10305" y="13766"/>
                  <a:pt x="10413" y="14435"/>
                  <a:pt x="10520" y="15104"/>
                </a:cubicBezTo>
                <a:cubicBezTo>
                  <a:pt x="10520" y="15131"/>
                  <a:pt x="10520" y="15157"/>
                  <a:pt x="10520" y="15157"/>
                </a:cubicBezTo>
                <a:cubicBezTo>
                  <a:pt x="10520" y="15184"/>
                  <a:pt x="10520" y="15211"/>
                  <a:pt x="10546" y="15211"/>
                </a:cubicBezTo>
                <a:cubicBezTo>
                  <a:pt x="10734" y="16469"/>
                  <a:pt x="10921" y="17727"/>
                  <a:pt x="11082" y="18985"/>
                </a:cubicBezTo>
                <a:cubicBezTo>
                  <a:pt x="10520" y="17700"/>
                  <a:pt x="9502" y="16737"/>
                  <a:pt x="8352" y="15907"/>
                </a:cubicBezTo>
                <a:cubicBezTo>
                  <a:pt x="8352" y="15880"/>
                  <a:pt x="8352" y="15853"/>
                  <a:pt x="8325" y="15853"/>
                </a:cubicBezTo>
                <a:cubicBezTo>
                  <a:pt x="8298" y="15853"/>
                  <a:pt x="8271" y="15827"/>
                  <a:pt x="8271" y="15827"/>
                </a:cubicBezTo>
                <a:cubicBezTo>
                  <a:pt x="7602" y="15345"/>
                  <a:pt x="6906" y="14890"/>
                  <a:pt x="6237" y="14461"/>
                </a:cubicBezTo>
                <a:cubicBezTo>
                  <a:pt x="5829" y="14193"/>
                  <a:pt x="5417" y="14081"/>
                  <a:pt x="5004" y="14081"/>
                </a:cubicBezTo>
                <a:cubicBezTo>
                  <a:pt x="3280" y="14081"/>
                  <a:pt x="1550" y="16040"/>
                  <a:pt x="81" y="16710"/>
                </a:cubicBezTo>
                <a:cubicBezTo>
                  <a:pt x="27" y="16737"/>
                  <a:pt x="1" y="16790"/>
                  <a:pt x="27" y="16844"/>
                </a:cubicBezTo>
                <a:cubicBezTo>
                  <a:pt x="27" y="16870"/>
                  <a:pt x="54" y="16870"/>
                  <a:pt x="54" y="16870"/>
                </a:cubicBezTo>
                <a:cubicBezTo>
                  <a:pt x="54" y="16870"/>
                  <a:pt x="54" y="16897"/>
                  <a:pt x="81" y="16897"/>
                </a:cubicBezTo>
                <a:cubicBezTo>
                  <a:pt x="81" y="16924"/>
                  <a:pt x="108" y="16924"/>
                  <a:pt x="108" y="16924"/>
                </a:cubicBezTo>
                <a:lnTo>
                  <a:pt x="135" y="16924"/>
                </a:lnTo>
                <a:cubicBezTo>
                  <a:pt x="1580" y="16924"/>
                  <a:pt x="2972" y="16656"/>
                  <a:pt x="4390" y="16576"/>
                </a:cubicBezTo>
                <a:lnTo>
                  <a:pt x="5354" y="16576"/>
                </a:lnTo>
                <a:cubicBezTo>
                  <a:pt x="7736" y="16870"/>
                  <a:pt x="8967" y="19413"/>
                  <a:pt x="11242" y="20082"/>
                </a:cubicBezTo>
                <a:cubicBezTo>
                  <a:pt x="11376" y="21367"/>
                  <a:pt x="11483" y="22679"/>
                  <a:pt x="11483" y="23990"/>
                </a:cubicBezTo>
                <a:cubicBezTo>
                  <a:pt x="11483" y="24124"/>
                  <a:pt x="11483" y="24284"/>
                  <a:pt x="11483" y="24445"/>
                </a:cubicBezTo>
                <a:cubicBezTo>
                  <a:pt x="10413" y="22545"/>
                  <a:pt x="7977" y="21715"/>
                  <a:pt x="6799" y="19895"/>
                </a:cubicBezTo>
                <a:cubicBezTo>
                  <a:pt x="6778" y="19863"/>
                  <a:pt x="6740" y="19848"/>
                  <a:pt x="6701" y="19848"/>
                </a:cubicBezTo>
                <a:cubicBezTo>
                  <a:pt x="6640" y="19848"/>
                  <a:pt x="6574" y="19884"/>
                  <a:pt x="6558" y="19948"/>
                </a:cubicBezTo>
                <a:cubicBezTo>
                  <a:pt x="6237" y="21340"/>
                  <a:pt x="6719" y="22411"/>
                  <a:pt x="7897" y="23241"/>
                </a:cubicBezTo>
                <a:cubicBezTo>
                  <a:pt x="8967" y="23990"/>
                  <a:pt x="10386" y="24177"/>
                  <a:pt x="11456" y="24954"/>
                </a:cubicBezTo>
                <a:cubicBezTo>
                  <a:pt x="11349" y="27523"/>
                  <a:pt x="10734" y="30093"/>
                  <a:pt x="10145" y="32609"/>
                </a:cubicBezTo>
                <a:cubicBezTo>
                  <a:pt x="10112" y="32690"/>
                  <a:pt x="10188" y="32751"/>
                  <a:pt x="10265" y="32751"/>
                </a:cubicBezTo>
                <a:cubicBezTo>
                  <a:pt x="10315" y="32751"/>
                  <a:pt x="10365" y="32725"/>
                  <a:pt x="10386" y="32662"/>
                </a:cubicBezTo>
                <a:cubicBezTo>
                  <a:pt x="10760" y="31003"/>
                  <a:pt x="11108" y="29343"/>
                  <a:pt x="11430" y="27684"/>
                </a:cubicBezTo>
                <a:cubicBezTo>
                  <a:pt x="11563" y="26854"/>
                  <a:pt x="11670" y="26024"/>
                  <a:pt x="11697" y="25194"/>
                </a:cubicBezTo>
                <a:cubicBezTo>
                  <a:pt x="12179" y="24017"/>
                  <a:pt x="13839" y="23669"/>
                  <a:pt x="14829" y="23080"/>
                </a:cubicBezTo>
                <a:cubicBezTo>
                  <a:pt x="15899" y="22491"/>
                  <a:pt x="16488" y="21581"/>
                  <a:pt x="16595" y="20377"/>
                </a:cubicBezTo>
                <a:cubicBezTo>
                  <a:pt x="16595" y="20350"/>
                  <a:pt x="16595" y="20350"/>
                  <a:pt x="16595" y="20323"/>
                </a:cubicBezTo>
                <a:cubicBezTo>
                  <a:pt x="16622" y="20270"/>
                  <a:pt x="16569" y="20243"/>
                  <a:pt x="16515" y="20216"/>
                </a:cubicBezTo>
                <a:lnTo>
                  <a:pt x="16462" y="20216"/>
                </a:lnTo>
                <a:cubicBezTo>
                  <a:pt x="16435" y="20216"/>
                  <a:pt x="16435" y="20243"/>
                  <a:pt x="16408" y="20243"/>
                </a:cubicBezTo>
                <a:cubicBezTo>
                  <a:pt x="15043" y="21474"/>
                  <a:pt x="12473" y="21983"/>
                  <a:pt x="11724" y="23722"/>
                </a:cubicBezTo>
                <a:cubicBezTo>
                  <a:pt x="11724" y="22571"/>
                  <a:pt x="11644" y="21447"/>
                  <a:pt x="11510" y="20323"/>
                </a:cubicBezTo>
                <a:cubicBezTo>
                  <a:pt x="11510" y="20189"/>
                  <a:pt x="11483" y="20082"/>
                  <a:pt x="11483" y="19948"/>
                </a:cubicBezTo>
                <a:cubicBezTo>
                  <a:pt x="12072" y="19172"/>
                  <a:pt x="13250" y="18824"/>
                  <a:pt x="14106" y="18450"/>
                </a:cubicBezTo>
                <a:cubicBezTo>
                  <a:pt x="15070" y="18021"/>
                  <a:pt x="16060" y="17593"/>
                  <a:pt x="16809" y="16844"/>
                </a:cubicBezTo>
                <a:cubicBezTo>
                  <a:pt x="18522" y="15157"/>
                  <a:pt x="18790" y="12160"/>
                  <a:pt x="19192" y="9938"/>
                </a:cubicBezTo>
                <a:cubicBezTo>
                  <a:pt x="19210" y="9848"/>
                  <a:pt x="19130" y="9770"/>
                  <a:pt x="19060" y="9770"/>
                </a:cubicBezTo>
                <a:cubicBezTo>
                  <a:pt x="19026" y="9770"/>
                  <a:pt x="18995" y="9788"/>
                  <a:pt x="18978" y="9831"/>
                </a:cubicBezTo>
                <a:cubicBezTo>
                  <a:pt x="18014" y="11758"/>
                  <a:pt x="15846" y="13070"/>
                  <a:pt x="14294" y="14488"/>
                </a:cubicBezTo>
                <a:cubicBezTo>
                  <a:pt x="12982" y="15693"/>
                  <a:pt x="11751" y="17138"/>
                  <a:pt x="11349" y="18851"/>
                </a:cubicBezTo>
                <a:cubicBezTo>
                  <a:pt x="11162" y="17593"/>
                  <a:pt x="10975" y="16335"/>
                  <a:pt x="10760" y="15104"/>
                </a:cubicBezTo>
                <a:cubicBezTo>
                  <a:pt x="11028" y="12534"/>
                  <a:pt x="11911" y="10233"/>
                  <a:pt x="12821" y="7877"/>
                </a:cubicBezTo>
                <a:cubicBezTo>
                  <a:pt x="13758" y="5334"/>
                  <a:pt x="14267" y="2818"/>
                  <a:pt x="14160" y="115"/>
                </a:cubicBezTo>
                <a:cubicBezTo>
                  <a:pt x="14160" y="42"/>
                  <a:pt x="14103" y="0"/>
                  <a:pt x="14048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575" name="Google Shape;3575;p149"/>
          <p:cNvSpPr txBox="1"/>
          <p:nvPr>
            <p:ph type="title"/>
          </p:nvPr>
        </p:nvSpPr>
        <p:spPr>
          <a:xfrm>
            <a:off x="2572050" y="539888"/>
            <a:ext cx="3999900" cy="1065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7700">
                <a:solidFill>
                  <a:schemeClr val="accen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576" name="Google Shape;3576;p149"/>
          <p:cNvSpPr txBox="1"/>
          <p:nvPr>
            <p:ph idx="1" type="subTitle"/>
          </p:nvPr>
        </p:nvSpPr>
        <p:spPr>
          <a:xfrm>
            <a:off x="2572050" y="1652263"/>
            <a:ext cx="3999900" cy="838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naheim"/>
              <a:buChar char="●"/>
              <a:defRPr sz="1600"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Anaheim"/>
              <a:buChar char="○"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Anaheim"/>
              <a:buChar char="■"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Anaheim"/>
              <a:buChar char="●"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Anaheim"/>
              <a:buChar char="○"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Anaheim"/>
              <a:buChar char="■"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Anaheim"/>
              <a:buChar char="●"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Anaheim"/>
              <a:buChar char="○"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Anaheim"/>
              <a:buChar char="■"/>
              <a:defRPr/>
            </a:lvl9pPr>
          </a:lstStyle>
          <a:p/>
        </p:txBody>
      </p:sp>
      <p:sp>
        <p:nvSpPr>
          <p:cNvPr id="3577" name="Google Shape;3577;p149"/>
          <p:cNvSpPr txBox="1"/>
          <p:nvPr/>
        </p:nvSpPr>
        <p:spPr>
          <a:xfrm>
            <a:off x="2720550" y="3431613"/>
            <a:ext cx="3702900" cy="7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300"/>
              </a:spcBef>
              <a:spcAft>
                <a:spcPts val="0"/>
              </a:spcAft>
              <a:buNone/>
            </a:pPr>
            <a:r>
              <a:rPr lang="no" sz="1200">
                <a:solidFill>
                  <a:schemeClr val="accent2"/>
                </a:solidFill>
                <a:latin typeface="Manjari"/>
                <a:ea typeface="Manjari"/>
                <a:cs typeface="Manjari"/>
                <a:sym typeface="Manjari"/>
              </a:rPr>
              <a:t>CREDITS: This presentation template was created by </a:t>
            </a:r>
            <a:r>
              <a:rPr b="1" lang="no" sz="1200">
                <a:solidFill>
                  <a:schemeClr val="accent2"/>
                </a:solidFill>
                <a:uFill>
                  <a:noFill/>
                </a:uFill>
                <a:latin typeface="Manjari"/>
                <a:ea typeface="Manjari"/>
                <a:cs typeface="Manjari"/>
                <a:sym typeface="Manjari"/>
                <a:hlinkClick r:id="rId2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Slidesgo</a:t>
            </a:r>
            <a:r>
              <a:rPr lang="no" sz="1200">
                <a:solidFill>
                  <a:schemeClr val="accent2"/>
                </a:solidFill>
                <a:latin typeface="Manjari"/>
                <a:ea typeface="Manjari"/>
                <a:cs typeface="Manjari"/>
                <a:sym typeface="Manjari"/>
              </a:rPr>
              <a:t>, including icons by </a:t>
            </a:r>
            <a:r>
              <a:rPr b="1" lang="no" sz="1200">
                <a:solidFill>
                  <a:schemeClr val="accent2"/>
                </a:solidFill>
                <a:uFill>
                  <a:noFill/>
                </a:uFill>
                <a:latin typeface="Manjari"/>
                <a:ea typeface="Manjari"/>
                <a:cs typeface="Manjari"/>
                <a:sym typeface="Manjari"/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Flaticon</a:t>
            </a:r>
            <a:r>
              <a:rPr lang="no" sz="1200">
                <a:solidFill>
                  <a:schemeClr val="accent2"/>
                </a:solidFill>
                <a:latin typeface="Manjari"/>
                <a:ea typeface="Manjari"/>
                <a:cs typeface="Manjari"/>
                <a:sym typeface="Manjari"/>
              </a:rPr>
              <a:t>, infographics &amp; images by </a:t>
            </a:r>
            <a:r>
              <a:rPr b="1" lang="no" sz="1200">
                <a:solidFill>
                  <a:schemeClr val="accent2"/>
                </a:solidFill>
                <a:uFill>
                  <a:noFill/>
                </a:uFill>
                <a:latin typeface="Manjari"/>
                <a:ea typeface="Manjari"/>
                <a:cs typeface="Manjari"/>
                <a:sym typeface="Manjari"/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Freepik</a:t>
            </a:r>
            <a:r>
              <a:rPr lang="no" sz="1200">
                <a:solidFill>
                  <a:schemeClr val="accent2"/>
                </a:solidFill>
                <a:latin typeface="Manjari"/>
                <a:ea typeface="Manjari"/>
                <a:cs typeface="Manjari"/>
                <a:sym typeface="Manjari"/>
              </a:rPr>
              <a:t> </a:t>
            </a:r>
            <a:endParaRPr sz="1200">
              <a:solidFill>
                <a:schemeClr val="accent2"/>
              </a:solidFill>
              <a:latin typeface="Manjari"/>
              <a:ea typeface="Manjari"/>
              <a:cs typeface="Manjari"/>
              <a:sym typeface="Manjari"/>
            </a:endParaRPr>
          </a:p>
        </p:txBody>
      </p:sp>
    </p:spTree>
  </p:cSld>
  <p:clrMapOvr>
    <a:masterClrMapping/>
  </p:clrMapOvr>
</p:sldLayout>
</file>

<file path=ppt/slideLayouts/slideLayout14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ackground">
  <p:cSld name="CUSTOM">
    <p:spTree>
      <p:nvGrpSpPr>
        <p:cNvPr id="3578" name="Shape 35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79" name="Google Shape;3579;p150"/>
          <p:cNvSpPr/>
          <p:nvPr/>
        </p:nvSpPr>
        <p:spPr>
          <a:xfrm flipH="1" rot="288678">
            <a:off x="-1270417" y="553336"/>
            <a:ext cx="4658411" cy="4765187"/>
          </a:xfrm>
          <a:custGeom>
            <a:rect b="b" l="l" r="r" t="t"/>
            <a:pathLst>
              <a:path extrusionOk="0" h="136664" w="142469">
                <a:moveTo>
                  <a:pt x="97052" y="0"/>
                </a:moveTo>
                <a:cubicBezTo>
                  <a:pt x="94985" y="0"/>
                  <a:pt x="92658" y="685"/>
                  <a:pt x="89955" y="2065"/>
                </a:cubicBezTo>
                <a:cubicBezTo>
                  <a:pt x="76197" y="9104"/>
                  <a:pt x="81149" y="14564"/>
                  <a:pt x="82755" y="40634"/>
                </a:cubicBezTo>
                <a:cubicBezTo>
                  <a:pt x="85458" y="83646"/>
                  <a:pt x="12896" y="58112"/>
                  <a:pt x="4519" y="103881"/>
                </a:cubicBezTo>
                <a:cubicBezTo>
                  <a:pt x="0" y="128495"/>
                  <a:pt x="10558" y="136664"/>
                  <a:pt x="39417" y="136664"/>
                </a:cubicBezTo>
                <a:cubicBezTo>
                  <a:pt x="47997" y="136664"/>
                  <a:pt x="58195" y="135942"/>
                  <a:pt x="70095" y="134715"/>
                </a:cubicBezTo>
                <a:cubicBezTo>
                  <a:pt x="122047" y="129389"/>
                  <a:pt x="142469" y="101392"/>
                  <a:pt x="125767" y="56907"/>
                </a:cubicBezTo>
                <a:cubicBezTo>
                  <a:pt x="111706" y="19432"/>
                  <a:pt x="108060" y="0"/>
                  <a:pt x="97052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580" name="Google Shape;3580;p150"/>
          <p:cNvSpPr/>
          <p:nvPr/>
        </p:nvSpPr>
        <p:spPr>
          <a:xfrm>
            <a:off x="1334050" y="1127073"/>
            <a:ext cx="1522302" cy="1342795"/>
          </a:xfrm>
          <a:custGeom>
            <a:rect b="b" l="l" r="r" t="t"/>
            <a:pathLst>
              <a:path extrusionOk="0" h="12066" w="13679">
                <a:moveTo>
                  <a:pt x="7541" y="1"/>
                </a:moveTo>
                <a:cubicBezTo>
                  <a:pt x="7109" y="1"/>
                  <a:pt x="6648" y="24"/>
                  <a:pt x="6157" y="68"/>
                </a:cubicBezTo>
                <a:cubicBezTo>
                  <a:pt x="1981" y="443"/>
                  <a:pt x="28" y="3173"/>
                  <a:pt x="1" y="6385"/>
                </a:cubicBezTo>
                <a:cubicBezTo>
                  <a:pt x="598" y="10109"/>
                  <a:pt x="2003" y="12066"/>
                  <a:pt x="5300" y="12066"/>
                </a:cubicBezTo>
                <a:cubicBezTo>
                  <a:pt x="5700" y="12066"/>
                  <a:pt x="6128" y="12037"/>
                  <a:pt x="6585" y="11979"/>
                </a:cubicBezTo>
                <a:cubicBezTo>
                  <a:pt x="10680" y="11470"/>
                  <a:pt x="13678" y="9516"/>
                  <a:pt x="12822" y="4297"/>
                </a:cubicBezTo>
                <a:cubicBezTo>
                  <a:pt x="12326" y="1256"/>
                  <a:pt x="10731" y="1"/>
                  <a:pt x="7541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3581" name="Google Shape;3581;p150"/>
          <p:cNvGrpSpPr/>
          <p:nvPr/>
        </p:nvGrpSpPr>
        <p:grpSpPr>
          <a:xfrm>
            <a:off x="5119018" y="713081"/>
            <a:ext cx="2270935" cy="2260334"/>
            <a:chOff x="6762468" y="1386456"/>
            <a:chExt cx="2270935" cy="2260334"/>
          </a:xfrm>
        </p:grpSpPr>
        <p:sp>
          <p:nvSpPr>
            <p:cNvPr id="3582" name="Google Shape;3582;p150"/>
            <p:cNvSpPr/>
            <p:nvPr/>
          </p:nvSpPr>
          <p:spPr>
            <a:xfrm>
              <a:off x="6762468" y="1386456"/>
              <a:ext cx="2270935" cy="2260292"/>
            </a:xfrm>
            <a:custGeom>
              <a:rect b="b" l="l" r="r" t="t"/>
              <a:pathLst>
                <a:path extrusionOk="0" h="45449" w="45663">
                  <a:moveTo>
                    <a:pt x="10947" y="4979"/>
                  </a:moveTo>
                  <a:lnTo>
                    <a:pt x="15605" y="7656"/>
                  </a:lnTo>
                  <a:lnTo>
                    <a:pt x="15605" y="13062"/>
                  </a:lnTo>
                  <a:lnTo>
                    <a:pt x="10947" y="15766"/>
                  </a:lnTo>
                  <a:lnTo>
                    <a:pt x="6263" y="13062"/>
                  </a:lnTo>
                  <a:lnTo>
                    <a:pt x="6263" y="7656"/>
                  </a:lnTo>
                  <a:lnTo>
                    <a:pt x="10947" y="4979"/>
                  </a:lnTo>
                  <a:close/>
                  <a:moveTo>
                    <a:pt x="20449" y="4979"/>
                  </a:moveTo>
                  <a:lnTo>
                    <a:pt x="25133" y="7656"/>
                  </a:lnTo>
                  <a:lnTo>
                    <a:pt x="25133" y="13062"/>
                  </a:lnTo>
                  <a:lnTo>
                    <a:pt x="20449" y="15766"/>
                  </a:lnTo>
                  <a:lnTo>
                    <a:pt x="15792" y="13062"/>
                  </a:lnTo>
                  <a:lnTo>
                    <a:pt x="15792" y="7656"/>
                  </a:lnTo>
                  <a:lnTo>
                    <a:pt x="20449" y="4979"/>
                  </a:lnTo>
                  <a:close/>
                  <a:moveTo>
                    <a:pt x="29978" y="4979"/>
                  </a:moveTo>
                  <a:lnTo>
                    <a:pt x="34635" y="7656"/>
                  </a:lnTo>
                  <a:lnTo>
                    <a:pt x="34635" y="13062"/>
                  </a:lnTo>
                  <a:lnTo>
                    <a:pt x="29978" y="15766"/>
                  </a:lnTo>
                  <a:lnTo>
                    <a:pt x="25294" y="13062"/>
                  </a:lnTo>
                  <a:lnTo>
                    <a:pt x="25294" y="7656"/>
                  </a:lnTo>
                  <a:lnTo>
                    <a:pt x="29978" y="4979"/>
                  </a:lnTo>
                  <a:close/>
                  <a:moveTo>
                    <a:pt x="6183" y="13196"/>
                  </a:moveTo>
                  <a:lnTo>
                    <a:pt x="10867" y="15899"/>
                  </a:lnTo>
                  <a:lnTo>
                    <a:pt x="10867" y="21306"/>
                  </a:lnTo>
                  <a:lnTo>
                    <a:pt x="6183" y="23983"/>
                  </a:lnTo>
                  <a:lnTo>
                    <a:pt x="1526" y="21306"/>
                  </a:lnTo>
                  <a:lnTo>
                    <a:pt x="1526" y="15899"/>
                  </a:lnTo>
                  <a:lnTo>
                    <a:pt x="6183" y="13196"/>
                  </a:lnTo>
                  <a:close/>
                  <a:moveTo>
                    <a:pt x="15712" y="13196"/>
                  </a:moveTo>
                  <a:lnTo>
                    <a:pt x="20369" y="15899"/>
                  </a:lnTo>
                  <a:lnTo>
                    <a:pt x="20369" y="21306"/>
                  </a:lnTo>
                  <a:lnTo>
                    <a:pt x="15712" y="23983"/>
                  </a:lnTo>
                  <a:lnTo>
                    <a:pt x="11028" y="21306"/>
                  </a:lnTo>
                  <a:lnTo>
                    <a:pt x="11028" y="15899"/>
                  </a:lnTo>
                  <a:lnTo>
                    <a:pt x="15712" y="13196"/>
                  </a:lnTo>
                  <a:close/>
                  <a:moveTo>
                    <a:pt x="25213" y="13196"/>
                  </a:moveTo>
                  <a:lnTo>
                    <a:pt x="29871" y="15899"/>
                  </a:lnTo>
                  <a:lnTo>
                    <a:pt x="29871" y="21306"/>
                  </a:lnTo>
                  <a:lnTo>
                    <a:pt x="25213" y="23983"/>
                  </a:lnTo>
                  <a:lnTo>
                    <a:pt x="20529" y="21306"/>
                  </a:lnTo>
                  <a:lnTo>
                    <a:pt x="20529" y="15899"/>
                  </a:lnTo>
                  <a:lnTo>
                    <a:pt x="25213" y="13196"/>
                  </a:lnTo>
                  <a:close/>
                  <a:moveTo>
                    <a:pt x="34715" y="13196"/>
                  </a:moveTo>
                  <a:lnTo>
                    <a:pt x="39399" y="15899"/>
                  </a:lnTo>
                  <a:lnTo>
                    <a:pt x="39399" y="21306"/>
                  </a:lnTo>
                  <a:lnTo>
                    <a:pt x="34715" y="23983"/>
                  </a:lnTo>
                  <a:lnTo>
                    <a:pt x="30058" y="21306"/>
                  </a:lnTo>
                  <a:lnTo>
                    <a:pt x="30058" y="15899"/>
                  </a:lnTo>
                  <a:lnTo>
                    <a:pt x="34715" y="13196"/>
                  </a:lnTo>
                  <a:close/>
                  <a:moveTo>
                    <a:pt x="10947" y="21440"/>
                  </a:moveTo>
                  <a:lnTo>
                    <a:pt x="15605" y="24143"/>
                  </a:lnTo>
                  <a:lnTo>
                    <a:pt x="15605" y="29523"/>
                  </a:lnTo>
                  <a:lnTo>
                    <a:pt x="10947" y="32226"/>
                  </a:lnTo>
                  <a:lnTo>
                    <a:pt x="6263" y="29523"/>
                  </a:lnTo>
                  <a:lnTo>
                    <a:pt x="6263" y="24143"/>
                  </a:lnTo>
                  <a:lnTo>
                    <a:pt x="10947" y="21440"/>
                  </a:lnTo>
                  <a:close/>
                  <a:moveTo>
                    <a:pt x="20449" y="21440"/>
                  </a:moveTo>
                  <a:lnTo>
                    <a:pt x="25133" y="24143"/>
                  </a:lnTo>
                  <a:lnTo>
                    <a:pt x="25133" y="29523"/>
                  </a:lnTo>
                  <a:lnTo>
                    <a:pt x="20449" y="32226"/>
                  </a:lnTo>
                  <a:lnTo>
                    <a:pt x="15792" y="29523"/>
                  </a:lnTo>
                  <a:lnTo>
                    <a:pt x="15792" y="24143"/>
                  </a:lnTo>
                  <a:lnTo>
                    <a:pt x="20449" y="21440"/>
                  </a:lnTo>
                  <a:close/>
                  <a:moveTo>
                    <a:pt x="29978" y="21440"/>
                  </a:moveTo>
                  <a:lnTo>
                    <a:pt x="34635" y="24143"/>
                  </a:lnTo>
                  <a:lnTo>
                    <a:pt x="34635" y="29523"/>
                  </a:lnTo>
                  <a:lnTo>
                    <a:pt x="29978" y="32226"/>
                  </a:lnTo>
                  <a:lnTo>
                    <a:pt x="25294" y="29523"/>
                  </a:lnTo>
                  <a:lnTo>
                    <a:pt x="25294" y="24143"/>
                  </a:lnTo>
                  <a:lnTo>
                    <a:pt x="29978" y="21440"/>
                  </a:lnTo>
                  <a:close/>
                  <a:moveTo>
                    <a:pt x="39480" y="21440"/>
                  </a:moveTo>
                  <a:lnTo>
                    <a:pt x="44137" y="24143"/>
                  </a:lnTo>
                  <a:lnTo>
                    <a:pt x="44137" y="29523"/>
                  </a:lnTo>
                  <a:lnTo>
                    <a:pt x="39480" y="32226"/>
                  </a:lnTo>
                  <a:lnTo>
                    <a:pt x="34796" y="29523"/>
                  </a:lnTo>
                  <a:lnTo>
                    <a:pt x="34796" y="24143"/>
                  </a:lnTo>
                  <a:lnTo>
                    <a:pt x="39480" y="21440"/>
                  </a:lnTo>
                  <a:close/>
                  <a:moveTo>
                    <a:pt x="15712" y="29684"/>
                  </a:moveTo>
                  <a:lnTo>
                    <a:pt x="20369" y="32387"/>
                  </a:lnTo>
                  <a:lnTo>
                    <a:pt x="20369" y="37767"/>
                  </a:lnTo>
                  <a:lnTo>
                    <a:pt x="15712" y="40470"/>
                  </a:lnTo>
                  <a:lnTo>
                    <a:pt x="11028" y="37767"/>
                  </a:lnTo>
                  <a:lnTo>
                    <a:pt x="11028" y="32387"/>
                  </a:lnTo>
                  <a:lnTo>
                    <a:pt x="15712" y="29684"/>
                  </a:lnTo>
                  <a:close/>
                  <a:moveTo>
                    <a:pt x="25213" y="29684"/>
                  </a:moveTo>
                  <a:lnTo>
                    <a:pt x="29871" y="32387"/>
                  </a:lnTo>
                  <a:lnTo>
                    <a:pt x="29871" y="37767"/>
                  </a:lnTo>
                  <a:lnTo>
                    <a:pt x="25213" y="40470"/>
                  </a:lnTo>
                  <a:lnTo>
                    <a:pt x="20529" y="37767"/>
                  </a:lnTo>
                  <a:lnTo>
                    <a:pt x="20529" y="32387"/>
                  </a:lnTo>
                  <a:lnTo>
                    <a:pt x="25213" y="29684"/>
                  </a:lnTo>
                  <a:close/>
                  <a:moveTo>
                    <a:pt x="34715" y="29684"/>
                  </a:moveTo>
                  <a:lnTo>
                    <a:pt x="39399" y="32387"/>
                  </a:lnTo>
                  <a:lnTo>
                    <a:pt x="39399" y="37767"/>
                  </a:lnTo>
                  <a:lnTo>
                    <a:pt x="34715" y="40470"/>
                  </a:lnTo>
                  <a:lnTo>
                    <a:pt x="30058" y="37767"/>
                  </a:lnTo>
                  <a:lnTo>
                    <a:pt x="30058" y="32387"/>
                  </a:lnTo>
                  <a:lnTo>
                    <a:pt x="34715" y="29684"/>
                  </a:lnTo>
                  <a:close/>
                  <a:moveTo>
                    <a:pt x="20369" y="1"/>
                  </a:moveTo>
                  <a:lnTo>
                    <a:pt x="20369" y="4818"/>
                  </a:lnTo>
                  <a:lnTo>
                    <a:pt x="15712" y="7522"/>
                  </a:lnTo>
                  <a:lnTo>
                    <a:pt x="11028" y="4818"/>
                  </a:lnTo>
                  <a:lnTo>
                    <a:pt x="11028" y="3159"/>
                  </a:lnTo>
                  <a:cubicBezTo>
                    <a:pt x="10974" y="3186"/>
                    <a:pt x="10921" y="3239"/>
                    <a:pt x="10867" y="3266"/>
                  </a:cubicBezTo>
                  <a:lnTo>
                    <a:pt x="10867" y="4818"/>
                  </a:lnTo>
                  <a:lnTo>
                    <a:pt x="6183" y="7522"/>
                  </a:lnTo>
                  <a:lnTo>
                    <a:pt x="5915" y="7361"/>
                  </a:lnTo>
                  <a:cubicBezTo>
                    <a:pt x="5889" y="7415"/>
                    <a:pt x="5835" y="7442"/>
                    <a:pt x="5808" y="7495"/>
                  </a:cubicBezTo>
                  <a:lnTo>
                    <a:pt x="6103" y="7656"/>
                  </a:lnTo>
                  <a:lnTo>
                    <a:pt x="6103" y="13062"/>
                  </a:lnTo>
                  <a:lnTo>
                    <a:pt x="1419" y="15766"/>
                  </a:lnTo>
                  <a:lnTo>
                    <a:pt x="1124" y="15578"/>
                  </a:lnTo>
                  <a:cubicBezTo>
                    <a:pt x="1124" y="15632"/>
                    <a:pt x="1098" y="15685"/>
                    <a:pt x="1071" y="15739"/>
                  </a:cubicBezTo>
                  <a:lnTo>
                    <a:pt x="1338" y="15899"/>
                  </a:lnTo>
                  <a:lnTo>
                    <a:pt x="1338" y="21306"/>
                  </a:lnTo>
                  <a:lnTo>
                    <a:pt x="0" y="22082"/>
                  </a:lnTo>
                  <a:cubicBezTo>
                    <a:pt x="0" y="22136"/>
                    <a:pt x="0" y="22216"/>
                    <a:pt x="0" y="22270"/>
                  </a:cubicBezTo>
                  <a:lnTo>
                    <a:pt x="1419" y="21440"/>
                  </a:lnTo>
                  <a:lnTo>
                    <a:pt x="6103" y="24143"/>
                  </a:lnTo>
                  <a:lnTo>
                    <a:pt x="6103" y="29523"/>
                  </a:lnTo>
                  <a:lnTo>
                    <a:pt x="1927" y="31932"/>
                  </a:lnTo>
                  <a:cubicBezTo>
                    <a:pt x="1954" y="31986"/>
                    <a:pt x="1981" y="32039"/>
                    <a:pt x="2008" y="32093"/>
                  </a:cubicBezTo>
                  <a:lnTo>
                    <a:pt x="6183" y="29684"/>
                  </a:lnTo>
                  <a:lnTo>
                    <a:pt x="10867" y="32387"/>
                  </a:lnTo>
                  <a:lnTo>
                    <a:pt x="10867" y="37767"/>
                  </a:lnTo>
                  <a:lnTo>
                    <a:pt x="7548" y="39694"/>
                  </a:lnTo>
                  <a:cubicBezTo>
                    <a:pt x="7575" y="39721"/>
                    <a:pt x="7628" y="39774"/>
                    <a:pt x="7682" y="39801"/>
                  </a:cubicBezTo>
                  <a:lnTo>
                    <a:pt x="10947" y="37928"/>
                  </a:lnTo>
                  <a:lnTo>
                    <a:pt x="15605" y="40631"/>
                  </a:lnTo>
                  <a:lnTo>
                    <a:pt x="15605" y="44405"/>
                  </a:lnTo>
                  <a:cubicBezTo>
                    <a:pt x="15658" y="44405"/>
                    <a:pt x="15738" y="44432"/>
                    <a:pt x="15792" y="44458"/>
                  </a:cubicBezTo>
                  <a:lnTo>
                    <a:pt x="15792" y="40631"/>
                  </a:lnTo>
                  <a:lnTo>
                    <a:pt x="20449" y="37928"/>
                  </a:lnTo>
                  <a:lnTo>
                    <a:pt x="25133" y="40631"/>
                  </a:lnTo>
                  <a:lnTo>
                    <a:pt x="25133" y="45449"/>
                  </a:lnTo>
                  <a:cubicBezTo>
                    <a:pt x="25187" y="45449"/>
                    <a:pt x="25240" y="45449"/>
                    <a:pt x="25294" y="45422"/>
                  </a:cubicBezTo>
                  <a:lnTo>
                    <a:pt x="25294" y="40631"/>
                  </a:lnTo>
                  <a:lnTo>
                    <a:pt x="29978" y="37928"/>
                  </a:lnTo>
                  <a:lnTo>
                    <a:pt x="34635" y="40631"/>
                  </a:lnTo>
                  <a:lnTo>
                    <a:pt x="34635" y="42290"/>
                  </a:lnTo>
                  <a:cubicBezTo>
                    <a:pt x="34688" y="42237"/>
                    <a:pt x="34742" y="42210"/>
                    <a:pt x="34796" y="42183"/>
                  </a:cubicBezTo>
                  <a:lnTo>
                    <a:pt x="34796" y="40631"/>
                  </a:lnTo>
                  <a:lnTo>
                    <a:pt x="39480" y="37928"/>
                  </a:lnTo>
                  <a:lnTo>
                    <a:pt x="39747" y="38088"/>
                  </a:lnTo>
                  <a:cubicBezTo>
                    <a:pt x="39774" y="38035"/>
                    <a:pt x="39827" y="37981"/>
                    <a:pt x="39854" y="37954"/>
                  </a:cubicBezTo>
                  <a:lnTo>
                    <a:pt x="39560" y="37767"/>
                  </a:lnTo>
                  <a:lnTo>
                    <a:pt x="39560" y="32387"/>
                  </a:lnTo>
                  <a:lnTo>
                    <a:pt x="44244" y="29684"/>
                  </a:lnTo>
                  <a:lnTo>
                    <a:pt x="44538" y="29871"/>
                  </a:lnTo>
                  <a:cubicBezTo>
                    <a:pt x="44565" y="29791"/>
                    <a:pt x="44565" y="29737"/>
                    <a:pt x="44592" y="29684"/>
                  </a:cubicBezTo>
                  <a:lnTo>
                    <a:pt x="44324" y="29523"/>
                  </a:lnTo>
                  <a:lnTo>
                    <a:pt x="44324" y="24143"/>
                  </a:lnTo>
                  <a:lnTo>
                    <a:pt x="45662" y="23367"/>
                  </a:lnTo>
                  <a:cubicBezTo>
                    <a:pt x="45662" y="23314"/>
                    <a:pt x="45662" y="23233"/>
                    <a:pt x="45662" y="23153"/>
                  </a:cubicBezTo>
                  <a:lnTo>
                    <a:pt x="44244" y="23983"/>
                  </a:lnTo>
                  <a:lnTo>
                    <a:pt x="39560" y="21306"/>
                  </a:lnTo>
                  <a:lnTo>
                    <a:pt x="39560" y="15899"/>
                  </a:lnTo>
                  <a:lnTo>
                    <a:pt x="43735" y="13491"/>
                  </a:lnTo>
                  <a:cubicBezTo>
                    <a:pt x="43709" y="13437"/>
                    <a:pt x="43682" y="13383"/>
                    <a:pt x="43655" y="13330"/>
                  </a:cubicBezTo>
                  <a:lnTo>
                    <a:pt x="39480" y="15766"/>
                  </a:lnTo>
                  <a:lnTo>
                    <a:pt x="34796" y="13062"/>
                  </a:lnTo>
                  <a:lnTo>
                    <a:pt x="34796" y="7656"/>
                  </a:lnTo>
                  <a:lnTo>
                    <a:pt x="38114" y="5755"/>
                  </a:lnTo>
                  <a:cubicBezTo>
                    <a:pt x="38088" y="5702"/>
                    <a:pt x="38034" y="5675"/>
                    <a:pt x="37981" y="5621"/>
                  </a:cubicBezTo>
                  <a:lnTo>
                    <a:pt x="34715" y="7522"/>
                  </a:lnTo>
                  <a:lnTo>
                    <a:pt x="30058" y="4818"/>
                  </a:lnTo>
                  <a:lnTo>
                    <a:pt x="30058" y="1045"/>
                  </a:lnTo>
                  <a:cubicBezTo>
                    <a:pt x="30004" y="1018"/>
                    <a:pt x="29951" y="1018"/>
                    <a:pt x="29871" y="991"/>
                  </a:cubicBezTo>
                  <a:lnTo>
                    <a:pt x="29871" y="4818"/>
                  </a:lnTo>
                  <a:lnTo>
                    <a:pt x="25213" y="7522"/>
                  </a:lnTo>
                  <a:lnTo>
                    <a:pt x="20529" y="4818"/>
                  </a:lnTo>
                  <a:lnTo>
                    <a:pt x="2052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83" name="Google Shape;3583;p150"/>
            <p:cNvSpPr/>
            <p:nvPr/>
          </p:nvSpPr>
          <p:spPr>
            <a:xfrm>
              <a:off x="7236329" y="1587480"/>
              <a:ext cx="12035" cy="9350"/>
            </a:xfrm>
            <a:custGeom>
              <a:rect b="b" l="l" r="r" t="t"/>
              <a:pathLst>
                <a:path extrusionOk="0" h="188" w="242">
                  <a:moveTo>
                    <a:pt x="161" y="0"/>
                  </a:moveTo>
                  <a:cubicBezTo>
                    <a:pt x="108" y="27"/>
                    <a:pt x="54" y="81"/>
                    <a:pt x="1" y="107"/>
                  </a:cubicBezTo>
                  <a:lnTo>
                    <a:pt x="161" y="188"/>
                  </a:lnTo>
                  <a:lnTo>
                    <a:pt x="242" y="54"/>
                  </a:lnTo>
                  <a:lnTo>
                    <a:pt x="16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84" name="Google Shape;3584;p150"/>
            <p:cNvSpPr/>
            <p:nvPr/>
          </p:nvSpPr>
          <p:spPr>
            <a:xfrm>
              <a:off x="7364144" y="1394464"/>
              <a:ext cx="356781" cy="300882"/>
            </a:xfrm>
            <a:custGeom>
              <a:rect b="b" l="l" r="r" t="t"/>
              <a:pathLst>
                <a:path extrusionOk="0" h="6050" w="7174">
                  <a:moveTo>
                    <a:pt x="7173" y="0"/>
                  </a:moveTo>
                  <a:lnTo>
                    <a:pt x="7173" y="0"/>
                  </a:lnTo>
                  <a:cubicBezTo>
                    <a:pt x="7013" y="27"/>
                    <a:pt x="6852" y="54"/>
                    <a:pt x="6692" y="81"/>
                  </a:cubicBezTo>
                  <a:lnTo>
                    <a:pt x="3667" y="1794"/>
                  </a:lnTo>
                  <a:lnTo>
                    <a:pt x="3667" y="830"/>
                  </a:lnTo>
                  <a:cubicBezTo>
                    <a:pt x="3614" y="857"/>
                    <a:pt x="3560" y="857"/>
                    <a:pt x="3507" y="884"/>
                  </a:cubicBezTo>
                  <a:lnTo>
                    <a:pt x="3507" y="1794"/>
                  </a:lnTo>
                  <a:lnTo>
                    <a:pt x="2516" y="1231"/>
                  </a:lnTo>
                  <a:cubicBezTo>
                    <a:pt x="2463" y="1258"/>
                    <a:pt x="2382" y="1285"/>
                    <a:pt x="2329" y="1312"/>
                  </a:cubicBezTo>
                  <a:lnTo>
                    <a:pt x="3426" y="1954"/>
                  </a:lnTo>
                  <a:lnTo>
                    <a:pt x="0" y="3935"/>
                  </a:lnTo>
                  <a:lnTo>
                    <a:pt x="81" y="4069"/>
                  </a:lnTo>
                  <a:lnTo>
                    <a:pt x="3507" y="2115"/>
                  </a:lnTo>
                  <a:lnTo>
                    <a:pt x="3507" y="6049"/>
                  </a:lnTo>
                  <a:lnTo>
                    <a:pt x="3667" y="6049"/>
                  </a:lnTo>
                  <a:lnTo>
                    <a:pt x="3667" y="2115"/>
                  </a:lnTo>
                  <a:lnTo>
                    <a:pt x="7093" y="4069"/>
                  </a:lnTo>
                  <a:lnTo>
                    <a:pt x="7173" y="3935"/>
                  </a:lnTo>
                  <a:lnTo>
                    <a:pt x="3774" y="1954"/>
                  </a:lnTo>
                  <a:lnTo>
                    <a:pt x="717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85" name="Google Shape;3585;p150"/>
            <p:cNvSpPr/>
            <p:nvPr/>
          </p:nvSpPr>
          <p:spPr>
            <a:xfrm>
              <a:off x="7836713" y="1386456"/>
              <a:ext cx="358124" cy="308889"/>
            </a:xfrm>
            <a:custGeom>
              <a:rect b="b" l="l" r="r" t="t"/>
              <a:pathLst>
                <a:path extrusionOk="0" h="6211" w="7201">
                  <a:moveTo>
                    <a:pt x="107" y="1"/>
                  </a:moveTo>
                  <a:lnTo>
                    <a:pt x="0" y="134"/>
                  </a:lnTo>
                  <a:lnTo>
                    <a:pt x="3426" y="2115"/>
                  </a:lnTo>
                  <a:lnTo>
                    <a:pt x="0" y="4096"/>
                  </a:lnTo>
                  <a:lnTo>
                    <a:pt x="107" y="4230"/>
                  </a:lnTo>
                  <a:lnTo>
                    <a:pt x="3506" y="2276"/>
                  </a:lnTo>
                  <a:lnTo>
                    <a:pt x="3506" y="6210"/>
                  </a:lnTo>
                  <a:lnTo>
                    <a:pt x="3694" y="6210"/>
                  </a:lnTo>
                  <a:lnTo>
                    <a:pt x="3694" y="2276"/>
                  </a:lnTo>
                  <a:lnTo>
                    <a:pt x="7093" y="4230"/>
                  </a:lnTo>
                  <a:lnTo>
                    <a:pt x="7200" y="4096"/>
                  </a:lnTo>
                  <a:lnTo>
                    <a:pt x="3774" y="2115"/>
                  </a:lnTo>
                  <a:lnTo>
                    <a:pt x="6558" y="509"/>
                  </a:lnTo>
                  <a:cubicBezTo>
                    <a:pt x="6477" y="482"/>
                    <a:pt x="6397" y="456"/>
                    <a:pt x="6317" y="456"/>
                  </a:cubicBezTo>
                  <a:lnTo>
                    <a:pt x="3694" y="1955"/>
                  </a:lnTo>
                  <a:lnTo>
                    <a:pt x="3694" y="1"/>
                  </a:lnTo>
                  <a:lnTo>
                    <a:pt x="3506" y="1"/>
                  </a:lnTo>
                  <a:lnTo>
                    <a:pt x="3506" y="1955"/>
                  </a:lnTo>
                  <a:lnTo>
                    <a:pt x="107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86" name="Google Shape;3586;p150"/>
            <p:cNvSpPr/>
            <p:nvPr/>
          </p:nvSpPr>
          <p:spPr>
            <a:xfrm>
              <a:off x="8310574" y="1516908"/>
              <a:ext cx="135819" cy="79920"/>
            </a:xfrm>
            <a:custGeom>
              <a:rect b="b" l="l" r="r" t="t"/>
              <a:pathLst>
                <a:path extrusionOk="0" h="1607" w="2731">
                  <a:moveTo>
                    <a:pt x="2543" y="1"/>
                  </a:moveTo>
                  <a:lnTo>
                    <a:pt x="1" y="1473"/>
                  </a:lnTo>
                  <a:lnTo>
                    <a:pt x="81" y="1607"/>
                  </a:lnTo>
                  <a:lnTo>
                    <a:pt x="2731" y="81"/>
                  </a:lnTo>
                  <a:cubicBezTo>
                    <a:pt x="2677" y="54"/>
                    <a:pt x="2597" y="27"/>
                    <a:pt x="254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87" name="Google Shape;3587;p150"/>
            <p:cNvSpPr/>
            <p:nvPr/>
          </p:nvSpPr>
          <p:spPr>
            <a:xfrm>
              <a:off x="8484940" y="1543565"/>
              <a:ext cx="8057" cy="151784"/>
            </a:xfrm>
            <a:custGeom>
              <a:rect b="b" l="l" r="r" t="t"/>
              <a:pathLst>
                <a:path extrusionOk="0" h="3052" w="162">
                  <a:moveTo>
                    <a:pt x="1" y="0"/>
                  </a:moveTo>
                  <a:lnTo>
                    <a:pt x="1" y="3051"/>
                  </a:lnTo>
                  <a:lnTo>
                    <a:pt x="162" y="3051"/>
                  </a:lnTo>
                  <a:lnTo>
                    <a:pt x="162" y="107"/>
                  </a:lnTo>
                  <a:cubicBezTo>
                    <a:pt x="108" y="54"/>
                    <a:pt x="54" y="27"/>
                    <a:pt x="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88" name="Google Shape;3588;p150"/>
            <p:cNvSpPr/>
            <p:nvPr/>
          </p:nvSpPr>
          <p:spPr>
            <a:xfrm>
              <a:off x="6838311" y="2099984"/>
              <a:ext cx="2735" cy="5371"/>
            </a:xfrm>
            <a:custGeom>
              <a:rect b="b" l="l" r="r" t="t"/>
              <a:pathLst>
                <a:path extrusionOk="0" h="108" w="55">
                  <a:moveTo>
                    <a:pt x="54" y="0"/>
                  </a:moveTo>
                  <a:cubicBezTo>
                    <a:pt x="28" y="27"/>
                    <a:pt x="28" y="54"/>
                    <a:pt x="1" y="107"/>
                  </a:cubicBezTo>
                  <a:lnTo>
                    <a:pt x="54" y="107"/>
                  </a:lnTo>
                  <a:lnTo>
                    <a:pt x="5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89" name="Google Shape;3589;p150"/>
            <p:cNvSpPr/>
            <p:nvPr/>
          </p:nvSpPr>
          <p:spPr>
            <a:xfrm>
              <a:off x="7012727" y="1801781"/>
              <a:ext cx="2686" cy="2735"/>
            </a:xfrm>
            <a:custGeom>
              <a:rect b="b" l="l" r="r" t="t"/>
              <a:pathLst>
                <a:path extrusionOk="0" h="55" w="54">
                  <a:moveTo>
                    <a:pt x="54" y="1"/>
                  </a:moveTo>
                  <a:cubicBezTo>
                    <a:pt x="27" y="27"/>
                    <a:pt x="27" y="27"/>
                    <a:pt x="0" y="54"/>
                  </a:cubicBezTo>
                  <a:lnTo>
                    <a:pt x="54" y="27"/>
                  </a:lnTo>
                  <a:lnTo>
                    <a:pt x="54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90" name="Google Shape;3590;p150"/>
            <p:cNvSpPr/>
            <p:nvPr/>
          </p:nvSpPr>
          <p:spPr>
            <a:xfrm>
              <a:off x="6912862" y="1942876"/>
              <a:ext cx="102548" cy="63956"/>
            </a:xfrm>
            <a:custGeom>
              <a:rect b="b" l="l" r="r" t="t"/>
              <a:pathLst>
                <a:path extrusionOk="0" h="1286" w="2062">
                  <a:moveTo>
                    <a:pt x="81" y="1"/>
                  </a:moveTo>
                  <a:cubicBezTo>
                    <a:pt x="54" y="54"/>
                    <a:pt x="27" y="108"/>
                    <a:pt x="1" y="135"/>
                  </a:cubicBezTo>
                  <a:lnTo>
                    <a:pt x="1981" y="1285"/>
                  </a:lnTo>
                  <a:lnTo>
                    <a:pt x="2062" y="1125"/>
                  </a:lnTo>
                  <a:lnTo>
                    <a:pt x="8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91" name="Google Shape;3591;p150"/>
            <p:cNvSpPr/>
            <p:nvPr/>
          </p:nvSpPr>
          <p:spPr>
            <a:xfrm>
              <a:off x="7131192" y="1696645"/>
              <a:ext cx="356781" cy="408702"/>
            </a:xfrm>
            <a:custGeom>
              <a:rect b="b" l="l" r="r" t="t"/>
              <a:pathLst>
                <a:path extrusionOk="0" h="8218" w="7174">
                  <a:moveTo>
                    <a:pt x="3507" y="0"/>
                  </a:moveTo>
                  <a:lnTo>
                    <a:pt x="3507" y="3961"/>
                  </a:lnTo>
                  <a:lnTo>
                    <a:pt x="81" y="1981"/>
                  </a:lnTo>
                  <a:lnTo>
                    <a:pt x="0" y="2141"/>
                  </a:lnTo>
                  <a:lnTo>
                    <a:pt x="3426" y="4095"/>
                  </a:lnTo>
                  <a:lnTo>
                    <a:pt x="0" y="6076"/>
                  </a:lnTo>
                  <a:lnTo>
                    <a:pt x="81" y="6236"/>
                  </a:lnTo>
                  <a:lnTo>
                    <a:pt x="3507" y="4256"/>
                  </a:lnTo>
                  <a:lnTo>
                    <a:pt x="3507" y="8217"/>
                  </a:lnTo>
                  <a:lnTo>
                    <a:pt x="3667" y="8217"/>
                  </a:lnTo>
                  <a:lnTo>
                    <a:pt x="3667" y="4256"/>
                  </a:lnTo>
                  <a:lnTo>
                    <a:pt x="7093" y="6236"/>
                  </a:lnTo>
                  <a:lnTo>
                    <a:pt x="7173" y="6076"/>
                  </a:lnTo>
                  <a:lnTo>
                    <a:pt x="3774" y="4095"/>
                  </a:lnTo>
                  <a:lnTo>
                    <a:pt x="7173" y="2141"/>
                  </a:lnTo>
                  <a:lnTo>
                    <a:pt x="7093" y="1981"/>
                  </a:lnTo>
                  <a:lnTo>
                    <a:pt x="3667" y="3961"/>
                  </a:lnTo>
                  <a:lnTo>
                    <a:pt x="3667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92" name="Google Shape;3592;p150"/>
            <p:cNvSpPr/>
            <p:nvPr/>
          </p:nvSpPr>
          <p:spPr>
            <a:xfrm>
              <a:off x="7603761" y="1696645"/>
              <a:ext cx="358124" cy="407359"/>
            </a:xfrm>
            <a:custGeom>
              <a:rect b="b" l="l" r="r" t="t"/>
              <a:pathLst>
                <a:path extrusionOk="0" h="8191" w="7201">
                  <a:moveTo>
                    <a:pt x="3506" y="0"/>
                  </a:moveTo>
                  <a:lnTo>
                    <a:pt x="3506" y="3961"/>
                  </a:lnTo>
                  <a:lnTo>
                    <a:pt x="80" y="1981"/>
                  </a:lnTo>
                  <a:lnTo>
                    <a:pt x="0" y="2141"/>
                  </a:lnTo>
                  <a:lnTo>
                    <a:pt x="3426" y="4095"/>
                  </a:lnTo>
                  <a:lnTo>
                    <a:pt x="0" y="6076"/>
                  </a:lnTo>
                  <a:lnTo>
                    <a:pt x="80" y="6236"/>
                  </a:lnTo>
                  <a:lnTo>
                    <a:pt x="3506" y="4256"/>
                  </a:lnTo>
                  <a:lnTo>
                    <a:pt x="3506" y="8190"/>
                  </a:lnTo>
                  <a:lnTo>
                    <a:pt x="3694" y="8190"/>
                  </a:lnTo>
                  <a:lnTo>
                    <a:pt x="3694" y="4256"/>
                  </a:lnTo>
                  <a:lnTo>
                    <a:pt x="7093" y="6236"/>
                  </a:lnTo>
                  <a:lnTo>
                    <a:pt x="7200" y="6076"/>
                  </a:lnTo>
                  <a:lnTo>
                    <a:pt x="3774" y="4095"/>
                  </a:lnTo>
                  <a:lnTo>
                    <a:pt x="7200" y="2141"/>
                  </a:lnTo>
                  <a:lnTo>
                    <a:pt x="7093" y="1981"/>
                  </a:lnTo>
                  <a:lnTo>
                    <a:pt x="3694" y="3961"/>
                  </a:lnTo>
                  <a:lnTo>
                    <a:pt x="369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93" name="Google Shape;3593;p150"/>
            <p:cNvSpPr/>
            <p:nvPr/>
          </p:nvSpPr>
          <p:spPr>
            <a:xfrm>
              <a:off x="8077622" y="1696645"/>
              <a:ext cx="356781" cy="407359"/>
            </a:xfrm>
            <a:custGeom>
              <a:rect b="b" l="l" r="r" t="t"/>
              <a:pathLst>
                <a:path extrusionOk="0" h="8191" w="7174">
                  <a:moveTo>
                    <a:pt x="3507" y="0"/>
                  </a:moveTo>
                  <a:lnTo>
                    <a:pt x="3480" y="3961"/>
                  </a:lnTo>
                  <a:lnTo>
                    <a:pt x="81" y="1981"/>
                  </a:lnTo>
                  <a:lnTo>
                    <a:pt x="1" y="2141"/>
                  </a:lnTo>
                  <a:lnTo>
                    <a:pt x="3400" y="4095"/>
                  </a:lnTo>
                  <a:lnTo>
                    <a:pt x="1" y="6076"/>
                  </a:lnTo>
                  <a:lnTo>
                    <a:pt x="81" y="6236"/>
                  </a:lnTo>
                  <a:lnTo>
                    <a:pt x="3480" y="4256"/>
                  </a:lnTo>
                  <a:lnTo>
                    <a:pt x="3480" y="8190"/>
                  </a:lnTo>
                  <a:lnTo>
                    <a:pt x="3668" y="8190"/>
                  </a:lnTo>
                  <a:lnTo>
                    <a:pt x="3668" y="4256"/>
                  </a:lnTo>
                  <a:lnTo>
                    <a:pt x="7094" y="6236"/>
                  </a:lnTo>
                  <a:lnTo>
                    <a:pt x="7174" y="6076"/>
                  </a:lnTo>
                  <a:lnTo>
                    <a:pt x="3748" y="4095"/>
                  </a:lnTo>
                  <a:lnTo>
                    <a:pt x="7174" y="2141"/>
                  </a:lnTo>
                  <a:lnTo>
                    <a:pt x="7094" y="1981"/>
                  </a:lnTo>
                  <a:lnTo>
                    <a:pt x="3668" y="3961"/>
                  </a:lnTo>
                  <a:lnTo>
                    <a:pt x="3668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94" name="Google Shape;3594;p150"/>
            <p:cNvSpPr/>
            <p:nvPr/>
          </p:nvSpPr>
          <p:spPr>
            <a:xfrm>
              <a:off x="8550190" y="1736581"/>
              <a:ext cx="356781" cy="367424"/>
            </a:xfrm>
            <a:custGeom>
              <a:rect b="b" l="l" r="r" t="t"/>
              <a:pathLst>
                <a:path extrusionOk="0" h="7388" w="7174">
                  <a:moveTo>
                    <a:pt x="3507" y="0"/>
                  </a:moveTo>
                  <a:lnTo>
                    <a:pt x="3507" y="3158"/>
                  </a:lnTo>
                  <a:lnTo>
                    <a:pt x="81" y="1178"/>
                  </a:lnTo>
                  <a:lnTo>
                    <a:pt x="0" y="1312"/>
                  </a:lnTo>
                  <a:lnTo>
                    <a:pt x="3426" y="3292"/>
                  </a:lnTo>
                  <a:lnTo>
                    <a:pt x="0" y="5273"/>
                  </a:lnTo>
                  <a:lnTo>
                    <a:pt x="81" y="5433"/>
                  </a:lnTo>
                  <a:lnTo>
                    <a:pt x="3507" y="3453"/>
                  </a:lnTo>
                  <a:lnTo>
                    <a:pt x="3507" y="7387"/>
                  </a:lnTo>
                  <a:lnTo>
                    <a:pt x="3667" y="7387"/>
                  </a:lnTo>
                  <a:lnTo>
                    <a:pt x="3667" y="3453"/>
                  </a:lnTo>
                  <a:lnTo>
                    <a:pt x="7093" y="5407"/>
                  </a:lnTo>
                  <a:lnTo>
                    <a:pt x="7174" y="5273"/>
                  </a:lnTo>
                  <a:lnTo>
                    <a:pt x="3748" y="3292"/>
                  </a:lnTo>
                  <a:lnTo>
                    <a:pt x="5434" y="2329"/>
                  </a:lnTo>
                  <a:cubicBezTo>
                    <a:pt x="5380" y="2302"/>
                    <a:pt x="5354" y="2248"/>
                    <a:pt x="5327" y="2195"/>
                  </a:cubicBezTo>
                  <a:lnTo>
                    <a:pt x="3667" y="3158"/>
                  </a:lnTo>
                  <a:lnTo>
                    <a:pt x="3667" y="187"/>
                  </a:lnTo>
                  <a:cubicBezTo>
                    <a:pt x="3614" y="134"/>
                    <a:pt x="3560" y="80"/>
                    <a:pt x="350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95" name="Google Shape;3595;p150"/>
            <p:cNvSpPr/>
            <p:nvPr/>
          </p:nvSpPr>
          <p:spPr>
            <a:xfrm>
              <a:off x="6891576" y="2115948"/>
              <a:ext cx="356781" cy="407359"/>
            </a:xfrm>
            <a:custGeom>
              <a:rect b="b" l="l" r="r" t="t"/>
              <a:pathLst>
                <a:path extrusionOk="0" h="8191" w="7174">
                  <a:moveTo>
                    <a:pt x="3507" y="0"/>
                  </a:moveTo>
                  <a:lnTo>
                    <a:pt x="3507" y="3935"/>
                  </a:lnTo>
                  <a:lnTo>
                    <a:pt x="81" y="1981"/>
                  </a:lnTo>
                  <a:lnTo>
                    <a:pt x="0" y="2115"/>
                  </a:lnTo>
                  <a:lnTo>
                    <a:pt x="3426" y="4095"/>
                  </a:lnTo>
                  <a:lnTo>
                    <a:pt x="0" y="6076"/>
                  </a:lnTo>
                  <a:lnTo>
                    <a:pt x="81" y="6210"/>
                  </a:lnTo>
                  <a:lnTo>
                    <a:pt x="3507" y="4229"/>
                  </a:lnTo>
                  <a:lnTo>
                    <a:pt x="3507" y="8191"/>
                  </a:lnTo>
                  <a:lnTo>
                    <a:pt x="3667" y="8191"/>
                  </a:lnTo>
                  <a:lnTo>
                    <a:pt x="3667" y="4229"/>
                  </a:lnTo>
                  <a:lnTo>
                    <a:pt x="7093" y="6210"/>
                  </a:lnTo>
                  <a:lnTo>
                    <a:pt x="7174" y="6076"/>
                  </a:lnTo>
                  <a:lnTo>
                    <a:pt x="3748" y="4095"/>
                  </a:lnTo>
                  <a:lnTo>
                    <a:pt x="7174" y="2115"/>
                  </a:lnTo>
                  <a:lnTo>
                    <a:pt x="7093" y="1981"/>
                  </a:lnTo>
                  <a:lnTo>
                    <a:pt x="3667" y="3935"/>
                  </a:lnTo>
                  <a:lnTo>
                    <a:pt x="3667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96" name="Google Shape;3596;p150"/>
            <p:cNvSpPr/>
            <p:nvPr/>
          </p:nvSpPr>
          <p:spPr>
            <a:xfrm>
              <a:off x="7364144" y="2115948"/>
              <a:ext cx="356781" cy="407359"/>
            </a:xfrm>
            <a:custGeom>
              <a:rect b="b" l="l" r="r" t="t"/>
              <a:pathLst>
                <a:path extrusionOk="0" h="8191" w="7174">
                  <a:moveTo>
                    <a:pt x="3507" y="0"/>
                  </a:moveTo>
                  <a:lnTo>
                    <a:pt x="3507" y="3935"/>
                  </a:lnTo>
                  <a:lnTo>
                    <a:pt x="81" y="1954"/>
                  </a:lnTo>
                  <a:lnTo>
                    <a:pt x="0" y="2115"/>
                  </a:lnTo>
                  <a:lnTo>
                    <a:pt x="3426" y="4095"/>
                  </a:lnTo>
                  <a:lnTo>
                    <a:pt x="0" y="6049"/>
                  </a:lnTo>
                  <a:lnTo>
                    <a:pt x="81" y="6210"/>
                  </a:lnTo>
                  <a:lnTo>
                    <a:pt x="3507" y="4229"/>
                  </a:lnTo>
                  <a:lnTo>
                    <a:pt x="3507" y="8191"/>
                  </a:lnTo>
                  <a:lnTo>
                    <a:pt x="3667" y="8191"/>
                  </a:lnTo>
                  <a:lnTo>
                    <a:pt x="3667" y="4229"/>
                  </a:lnTo>
                  <a:lnTo>
                    <a:pt x="7093" y="6210"/>
                  </a:lnTo>
                  <a:lnTo>
                    <a:pt x="7173" y="6049"/>
                  </a:lnTo>
                  <a:lnTo>
                    <a:pt x="3774" y="4095"/>
                  </a:lnTo>
                  <a:lnTo>
                    <a:pt x="7173" y="2115"/>
                  </a:lnTo>
                  <a:lnTo>
                    <a:pt x="7093" y="1954"/>
                  </a:lnTo>
                  <a:lnTo>
                    <a:pt x="3667" y="3935"/>
                  </a:lnTo>
                  <a:lnTo>
                    <a:pt x="369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97" name="Google Shape;3597;p150"/>
            <p:cNvSpPr/>
            <p:nvPr/>
          </p:nvSpPr>
          <p:spPr>
            <a:xfrm>
              <a:off x="7836713" y="2115948"/>
              <a:ext cx="358124" cy="407359"/>
            </a:xfrm>
            <a:custGeom>
              <a:rect b="b" l="l" r="r" t="t"/>
              <a:pathLst>
                <a:path extrusionOk="0" h="8191" w="7201">
                  <a:moveTo>
                    <a:pt x="3506" y="0"/>
                  </a:moveTo>
                  <a:lnTo>
                    <a:pt x="3506" y="3935"/>
                  </a:lnTo>
                  <a:lnTo>
                    <a:pt x="107" y="1954"/>
                  </a:lnTo>
                  <a:lnTo>
                    <a:pt x="0" y="2115"/>
                  </a:lnTo>
                  <a:lnTo>
                    <a:pt x="3426" y="4095"/>
                  </a:lnTo>
                  <a:lnTo>
                    <a:pt x="0" y="6049"/>
                  </a:lnTo>
                  <a:lnTo>
                    <a:pt x="107" y="6210"/>
                  </a:lnTo>
                  <a:lnTo>
                    <a:pt x="3506" y="4229"/>
                  </a:lnTo>
                  <a:lnTo>
                    <a:pt x="3506" y="8191"/>
                  </a:lnTo>
                  <a:lnTo>
                    <a:pt x="3694" y="8191"/>
                  </a:lnTo>
                  <a:lnTo>
                    <a:pt x="3694" y="4229"/>
                  </a:lnTo>
                  <a:lnTo>
                    <a:pt x="7093" y="6210"/>
                  </a:lnTo>
                  <a:lnTo>
                    <a:pt x="7200" y="6049"/>
                  </a:lnTo>
                  <a:lnTo>
                    <a:pt x="3774" y="4095"/>
                  </a:lnTo>
                  <a:lnTo>
                    <a:pt x="7200" y="2115"/>
                  </a:lnTo>
                  <a:lnTo>
                    <a:pt x="7120" y="1954"/>
                  </a:lnTo>
                  <a:lnTo>
                    <a:pt x="3694" y="3935"/>
                  </a:lnTo>
                  <a:lnTo>
                    <a:pt x="369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98" name="Google Shape;3598;p150"/>
            <p:cNvSpPr/>
            <p:nvPr/>
          </p:nvSpPr>
          <p:spPr>
            <a:xfrm>
              <a:off x="8310574" y="2114606"/>
              <a:ext cx="356781" cy="408702"/>
            </a:xfrm>
            <a:custGeom>
              <a:rect b="b" l="l" r="r" t="t"/>
              <a:pathLst>
                <a:path extrusionOk="0" h="8218" w="7174">
                  <a:moveTo>
                    <a:pt x="3507" y="0"/>
                  </a:moveTo>
                  <a:lnTo>
                    <a:pt x="3507" y="3962"/>
                  </a:lnTo>
                  <a:lnTo>
                    <a:pt x="81" y="1981"/>
                  </a:lnTo>
                  <a:lnTo>
                    <a:pt x="1" y="2142"/>
                  </a:lnTo>
                  <a:lnTo>
                    <a:pt x="3400" y="4122"/>
                  </a:lnTo>
                  <a:lnTo>
                    <a:pt x="1" y="6076"/>
                  </a:lnTo>
                  <a:lnTo>
                    <a:pt x="81" y="6237"/>
                  </a:lnTo>
                  <a:lnTo>
                    <a:pt x="3507" y="4256"/>
                  </a:lnTo>
                  <a:lnTo>
                    <a:pt x="3507" y="8218"/>
                  </a:lnTo>
                  <a:lnTo>
                    <a:pt x="3668" y="8218"/>
                  </a:lnTo>
                  <a:lnTo>
                    <a:pt x="3668" y="4256"/>
                  </a:lnTo>
                  <a:lnTo>
                    <a:pt x="7094" y="6237"/>
                  </a:lnTo>
                  <a:lnTo>
                    <a:pt x="7174" y="6076"/>
                  </a:lnTo>
                  <a:lnTo>
                    <a:pt x="3748" y="4122"/>
                  </a:lnTo>
                  <a:lnTo>
                    <a:pt x="7174" y="2142"/>
                  </a:lnTo>
                  <a:lnTo>
                    <a:pt x="7094" y="1981"/>
                  </a:lnTo>
                  <a:lnTo>
                    <a:pt x="3668" y="3962"/>
                  </a:lnTo>
                  <a:lnTo>
                    <a:pt x="3668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99" name="Google Shape;3599;p150"/>
            <p:cNvSpPr/>
            <p:nvPr/>
          </p:nvSpPr>
          <p:spPr>
            <a:xfrm>
              <a:off x="8783142" y="2114606"/>
              <a:ext cx="239661" cy="408702"/>
            </a:xfrm>
            <a:custGeom>
              <a:rect b="b" l="l" r="r" t="t"/>
              <a:pathLst>
                <a:path extrusionOk="0" h="8218" w="4819">
                  <a:moveTo>
                    <a:pt x="3507" y="0"/>
                  </a:moveTo>
                  <a:lnTo>
                    <a:pt x="3507" y="3962"/>
                  </a:lnTo>
                  <a:lnTo>
                    <a:pt x="81" y="1981"/>
                  </a:lnTo>
                  <a:lnTo>
                    <a:pt x="0" y="2142"/>
                  </a:lnTo>
                  <a:lnTo>
                    <a:pt x="3426" y="4096"/>
                  </a:lnTo>
                  <a:lnTo>
                    <a:pt x="0" y="6076"/>
                  </a:lnTo>
                  <a:lnTo>
                    <a:pt x="81" y="6237"/>
                  </a:lnTo>
                  <a:lnTo>
                    <a:pt x="3507" y="4256"/>
                  </a:lnTo>
                  <a:lnTo>
                    <a:pt x="3507" y="8218"/>
                  </a:lnTo>
                  <a:lnTo>
                    <a:pt x="3667" y="8218"/>
                  </a:lnTo>
                  <a:lnTo>
                    <a:pt x="3667" y="4256"/>
                  </a:lnTo>
                  <a:lnTo>
                    <a:pt x="4818" y="4925"/>
                  </a:lnTo>
                  <a:cubicBezTo>
                    <a:pt x="4818" y="4845"/>
                    <a:pt x="4818" y="4765"/>
                    <a:pt x="4792" y="4711"/>
                  </a:cubicBezTo>
                  <a:lnTo>
                    <a:pt x="3774" y="4096"/>
                  </a:lnTo>
                  <a:lnTo>
                    <a:pt x="4604" y="3614"/>
                  </a:lnTo>
                  <a:cubicBezTo>
                    <a:pt x="4604" y="3560"/>
                    <a:pt x="4577" y="3507"/>
                    <a:pt x="4577" y="3453"/>
                  </a:cubicBezTo>
                  <a:lnTo>
                    <a:pt x="3667" y="3962"/>
                  </a:lnTo>
                  <a:lnTo>
                    <a:pt x="3667" y="295"/>
                  </a:lnTo>
                  <a:cubicBezTo>
                    <a:pt x="3641" y="188"/>
                    <a:pt x="3614" y="108"/>
                    <a:pt x="358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00" name="Google Shape;3600;p150"/>
            <p:cNvSpPr/>
            <p:nvPr/>
          </p:nvSpPr>
          <p:spPr>
            <a:xfrm>
              <a:off x="6773111" y="2511280"/>
              <a:ext cx="242297" cy="407359"/>
            </a:xfrm>
            <a:custGeom>
              <a:rect b="b" l="l" r="r" t="t"/>
              <a:pathLst>
                <a:path extrusionOk="0" h="8191" w="4872">
                  <a:moveTo>
                    <a:pt x="1205" y="1"/>
                  </a:moveTo>
                  <a:lnTo>
                    <a:pt x="1205" y="3935"/>
                  </a:lnTo>
                  <a:lnTo>
                    <a:pt x="0" y="3266"/>
                  </a:lnTo>
                  <a:lnTo>
                    <a:pt x="0" y="3266"/>
                  </a:lnTo>
                  <a:cubicBezTo>
                    <a:pt x="0" y="3320"/>
                    <a:pt x="27" y="3400"/>
                    <a:pt x="27" y="3480"/>
                  </a:cubicBezTo>
                  <a:lnTo>
                    <a:pt x="1098" y="4096"/>
                  </a:lnTo>
                  <a:lnTo>
                    <a:pt x="214" y="4604"/>
                  </a:lnTo>
                  <a:cubicBezTo>
                    <a:pt x="241" y="4658"/>
                    <a:pt x="241" y="4738"/>
                    <a:pt x="268" y="4792"/>
                  </a:cubicBezTo>
                  <a:lnTo>
                    <a:pt x="1205" y="4256"/>
                  </a:lnTo>
                  <a:lnTo>
                    <a:pt x="1205" y="8030"/>
                  </a:lnTo>
                  <a:cubicBezTo>
                    <a:pt x="1205" y="8084"/>
                    <a:pt x="1232" y="8137"/>
                    <a:pt x="1258" y="8191"/>
                  </a:cubicBezTo>
                  <a:lnTo>
                    <a:pt x="1365" y="8191"/>
                  </a:lnTo>
                  <a:lnTo>
                    <a:pt x="1365" y="4256"/>
                  </a:lnTo>
                  <a:lnTo>
                    <a:pt x="4791" y="6210"/>
                  </a:lnTo>
                  <a:lnTo>
                    <a:pt x="4872" y="6076"/>
                  </a:lnTo>
                  <a:lnTo>
                    <a:pt x="1446" y="4096"/>
                  </a:lnTo>
                  <a:lnTo>
                    <a:pt x="4872" y="2115"/>
                  </a:lnTo>
                  <a:lnTo>
                    <a:pt x="4791" y="1981"/>
                  </a:lnTo>
                  <a:lnTo>
                    <a:pt x="1365" y="3935"/>
                  </a:lnTo>
                  <a:lnTo>
                    <a:pt x="136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01" name="Google Shape;3601;p150"/>
            <p:cNvSpPr/>
            <p:nvPr/>
          </p:nvSpPr>
          <p:spPr>
            <a:xfrm>
              <a:off x="7131192" y="2511280"/>
              <a:ext cx="356781" cy="407359"/>
            </a:xfrm>
            <a:custGeom>
              <a:rect b="b" l="l" r="r" t="t"/>
              <a:pathLst>
                <a:path extrusionOk="0" h="8191" w="7174">
                  <a:moveTo>
                    <a:pt x="3507" y="1"/>
                  </a:moveTo>
                  <a:lnTo>
                    <a:pt x="3507" y="3935"/>
                  </a:lnTo>
                  <a:lnTo>
                    <a:pt x="81" y="1981"/>
                  </a:lnTo>
                  <a:lnTo>
                    <a:pt x="0" y="2115"/>
                  </a:lnTo>
                  <a:lnTo>
                    <a:pt x="3426" y="4096"/>
                  </a:lnTo>
                  <a:lnTo>
                    <a:pt x="0" y="6076"/>
                  </a:lnTo>
                  <a:lnTo>
                    <a:pt x="81" y="6210"/>
                  </a:lnTo>
                  <a:lnTo>
                    <a:pt x="3507" y="4256"/>
                  </a:lnTo>
                  <a:lnTo>
                    <a:pt x="3507" y="8191"/>
                  </a:lnTo>
                  <a:lnTo>
                    <a:pt x="3667" y="8191"/>
                  </a:lnTo>
                  <a:lnTo>
                    <a:pt x="3667" y="4256"/>
                  </a:lnTo>
                  <a:lnTo>
                    <a:pt x="7093" y="6210"/>
                  </a:lnTo>
                  <a:lnTo>
                    <a:pt x="7173" y="6076"/>
                  </a:lnTo>
                  <a:lnTo>
                    <a:pt x="3774" y="4096"/>
                  </a:lnTo>
                  <a:lnTo>
                    <a:pt x="7173" y="2115"/>
                  </a:lnTo>
                  <a:lnTo>
                    <a:pt x="7093" y="1981"/>
                  </a:lnTo>
                  <a:lnTo>
                    <a:pt x="3667" y="3935"/>
                  </a:lnTo>
                  <a:lnTo>
                    <a:pt x="3667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02" name="Google Shape;3602;p150"/>
            <p:cNvSpPr/>
            <p:nvPr/>
          </p:nvSpPr>
          <p:spPr>
            <a:xfrm>
              <a:off x="7603761" y="2511280"/>
              <a:ext cx="358124" cy="407359"/>
            </a:xfrm>
            <a:custGeom>
              <a:rect b="b" l="l" r="r" t="t"/>
              <a:pathLst>
                <a:path extrusionOk="0" h="8191" w="7201">
                  <a:moveTo>
                    <a:pt x="3506" y="1"/>
                  </a:moveTo>
                  <a:lnTo>
                    <a:pt x="3506" y="3935"/>
                  </a:lnTo>
                  <a:lnTo>
                    <a:pt x="80" y="1981"/>
                  </a:lnTo>
                  <a:lnTo>
                    <a:pt x="0" y="2115"/>
                  </a:lnTo>
                  <a:lnTo>
                    <a:pt x="3426" y="4096"/>
                  </a:lnTo>
                  <a:lnTo>
                    <a:pt x="0" y="6076"/>
                  </a:lnTo>
                  <a:lnTo>
                    <a:pt x="80" y="6210"/>
                  </a:lnTo>
                  <a:lnTo>
                    <a:pt x="3506" y="4230"/>
                  </a:lnTo>
                  <a:lnTo>
                    <a:pt x="3506" y="8191"/>
                  </a:lnTo>
                  <a:lnTo>
                    <a:pt x="3694" y="8191"/>
                  </a:lnTo>
                  <a:lnTo>
                    <a:pt x="3694" y="4230"/>
                  </a:lnTo>
                  <a:lnTo>
                    <a:pt x="7093" y="6210"/>
                  </a:lnTo>
                  <a:lnTo>
                    <a:pt x="7200" y="6076"/>
                  </a:lnTo>
                  <a:lnTo>
                    <a:pt x="3774" y="4096"/>
                  </a:lnTo>
                  <a:lnTo>
                    <a:pt x="7200" y="2115"/>
                  </a:lnTo>
                  <a:lnTo>
                    <a:pt x="7093" y="1981"/>
                  </a:lnTo>
                  <a:lnTo>
                    <a:pt x="3694" y="3935"/>
                  </a:lnTo>
                  <a:lnTo>
                    <a:pt x="3694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03" name="Google Shape;3603;p150"/>
            <p:cNvSpPr/>
            <p:nvPr/>
          </p:nvSpPr>
          <p:spPr>
            <a:xfrm>
              <a:off x="8077622" y="2511280"/>
              <a:ext cx="356781" cy="407359"/>
            </a:xfrm>
            <a:custGeom>
              <a:rect b="b" l="l" r="r" t="t"/>
              <a:pathLst>
                <a:path extrusionOk="0" h="8191" w="7174">
                  <a:moveTo>
                    <a:pt x="3507" y="1"/>
                  </a:moveTo>
                  <a:lnTo>
                    <a:pt x="3507" y="3935"/>
                  </a:lnTo>
                  <a:lnTo>
                    <a:pt x="81" y="1955"/>
                  </a:lnTo>
                  <a:lnTo>
                    <a:pt x="1" y="2115"/>
                  </a:lnTo>
                  <a:lnTo>
                    <a:pt x="3400" y="4096"/>
                  </a:lnTo>
                  <a:lnTo>
                    <a:pt x="1" y="6050"/>
                  </a:lnTo>
                  <a:lnTo>
                    <a:pt x="81" y="6210"/>
                  </a:lnTo>
                  <a:lnTo>
                    <a:pt x="3507" y="4230"/>
                  </a:lnTo>
                  <a:lnTo>
                    <a:pt x="3480" y="8191"/>
                  </a:lnTo>
                  <a:lnTo>
                    <a:pt x="3668" y="8191"/>
                  </a:lnTo>
                  <a:lnTo>
                    <a:pt x="3668" y="4230"/>
                  </a:lnTo>
                  <a:lnTo>
                    <a:pt x="7094" y="6210"/>
                  </a:lnTo>
                  <a:lnTo>
                    <a:pt x="7174" y="6050"/>
                  </a:lnTo>
                  <a:lnTo>
                    <a:pt x="3748" y="4096"/>
                  </a:lnTo>
                  <a:lnTo>
                    <a:pt x="7174" y="2115"/>
                  </a:lnTo>
                  <a:lnTo>
                    <a:pt x="7094" y="1955"/>
                  </a:lnTo>
                  <a:lnTo>
                    <a:pt x="3668" y="3935"/>
                  </a:lnTo>
                  <a:lnTo>
                    <a:pt x="3668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04" name="Google Shape;3604;p150"/>
            <p:cNvSpPr/>
            <p:nvPr/>
          </p:nvSpPr>
          <p:spPr>
            <a:xfrm>
              <a:off x="8550190" y="2511280"/>
              <a:ext cx="356781" cy="407359"/>
            </a:xfrm>
            <a:custGeom>
              <a:rect b="b" l="l" r="r" t="t"/>
              <a:pathLst>
                <a:path extrusionOk="0" h="8191" w="7174">
                  <a:moveTo>
                    <a:pt x="3507" y="1"/>
                  </a:moveTo>
                  <a:lnTo>
                    <a:pt x="3507" y="3935"/>
                  </a:lnTo>
                  <a:lnTo>
                    <a:pt x="81" y="1955"/>
                  </a:lnTo>
                  <a:lnTo>
                    <a:pt x="0" y="2115"/>
                  </a:lnTo>
                  <a:lnTo>
                    <a:pt x="3426" y="4096"/>
                  </a:lnTo>
                  <a:lnTo>
                    <a:pt x="0" y="6050"/>
                  </a:lnTo>
                  <a:lnTo>
                    <a:pt x="81" y="6210"/>
                  </a:lnTo>
                  <a:lnTo>
                    <a:pt x="3507" y="4230"/>
                  </a:lnTo>
                  <a:lnTo>
                    <a:pt x="3507" y="8191"/>
                  </a:lnTo>
                  <a:lnTo>
                    <a:pt x="3667" y="8191"/>
                  </a:lnTo>
                  <a:lnTo>
                    <a:pt x="3667" y="4230"/>
                  </a:lnTo>
                  <a:lnTo>
                    <a:pt x="7093" y="6210"/>
                  </a:lnTo>
                  <a:lnTo>
                    <a:pt x="7174" y="6050"/>
                  </a:lnTo>
                  <a:lnTo>
                    <a:pt x="3748" y="4096"/>
                  </a:lnTo>
                  <a:lnTo>
                    <a:pt x="7174" y="2115"/>
                  </a:lnTo>
                  <a:lnTo>
                    <a:pt x="7093" y="1955"/>
                  </a:lnTo>
                  <a:lnTo>
                    <a:pt x="3667" y="3935"/>
                  </a:lnTo>
                  <a:lnTo>
                    <a:pt x="3667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05" name="Google Shape;3605;p150"/>
            <p:cNvSpPr/>
            <p:nvPr/>
          </p:nvSpPr>
          <p:spPr>
            <a:xfrm>
              <a:off x="6891576" y="2934613"/>
              <a:ext cx="356781" cy="363445"/>
            </a:xfrm>
            <a:custGeom>
              <a:rect b="b" l="l" r="r" t="t"/>
              <a:pathLst>
                <a:path extrusionOk="0" h="7308" w="7174">
                  <a:moveTo>
                    <a:pt x="3507" y="0"/>
                  </a:moveTo>
                  <a:lnTo>
                    <a:pt x="3507" y="3961"/>
                  </a:lnTo>
                  <a:lnTo>
                    <a:pt x="81" y="1981"/>
                  </a:lnTo>
                  <a:lnTo>
                    <a:pt x="0" y="2141"/>
                  </a:lnTo>
                  <a:lnTo>
                    <a:pt x="3426" y="4095"/>
                  </a:lnTo>
                  <a:lnTo>
                    <a:pt x="1767" y="5059"/>
                  </a:lnTo>
                  <a:cubicBezTo>
                    <a:pt x="1821" y="5086"/>
                    <a:pt x="1847" y="5139"/>
                    <a:pt x="1874" y="5193"/>
                  </a:cubicBezTo>
                  <a:lnTo>
                    <a:pt x="3507" y="4256"/>
                  </a:lnTo>
                  <a:lnTo>
                    <a:pt x="3507" y="7120"/>
                  </a:lnTo>
                  <a:cubicBezTo>
                    <a:pt x="3560" y="7200"/>
                    <a:pt x="3614" y="7254"/>
                    <a:pt x="3667" y="7307"/>
                  </a:cubicBezTo>
                  <a:lnTo>
                    <a:pt x="3667" y="4256"/>
                  </a:lnTo>
                  <a:lnTo>
                    <a:pt x="7093" y="6236"/>
                  </a:lnTo>
                  <a:lnTo>
                    <a:pt x="7174" y="6076"/>
                  </a:lnTo>
                  <a:lnTo>
                    <a:pt x="3748" y="4095"/>
                  </a:lnTo>
                  <a:lnTo>
                    <a:pt x="7174" y="2141"/>
                  </a:lnTo>
                  <a:lnTo>
                    <a:pt x="7093" y="1981"/>
                  </a:lnTo>
                  <a:lnTo>
                    <a:pt x="3667" y="3961"/>
                  </a:lnTo>
                  <a:lnTo>
                    <a:pt x="3667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06" name="Google Shape;3606;p150"/>
            <p:cNvSpPr/>
            <p:nvPr/>
          </p:nvSpPr>
          <p:spPr>
            <a:xfrm>
              <a:off x="7364144" y="2934613"/>
              <a:ext cx="356781" cy="407359"/>
            </a:xfrm>
            <a:custGeom>
              <a:rect b="b" l="l" r="r" t="t"/>
              <a:pathLst>
                <a:path extrusionOk="0" h="8191" w="7174">
                  <a:moveTo>
                    <a:pt x="3507" y="0"/>
                  </a:moveTo>
                  <a:lnTo>
                    <a:pt x="3507" y="3961"/>
                  </a:lnTo>
                  <a:lnTo>
                    <a:pt x="81" y="1981"/>
                  </a:lnTo>
                  <a:lnTo>
                    <a:pt x="0" y="2141"/>
                  </a:lnTo>
                  <a:lnTo>
                    <a:pt x="3426" y="4095"/>
                  </a:lnTo>
                  <a:lnTo>
                    <a:pt x="0" y="6076"/>
                  </a:lnTo>
                  <a:lnTo>
                    <a:pt x="81" y="6236"/>
                  </a:lnTo>
                  <a:lnTo>
                    <a:pt x="3507" y="4256"/>
                  </a:lnTo>
                  <a:lnTo>
                    <a:pt x="3507" y="8190"/>
                  </a:lnTo>
                  <a:lnTo>
                    <a:pt x="3667" y="8190"/>
                  </a:lnTo>
                  <a:lnTo>
                    <a:pt x="3667" y="4256"/>
                  </a:lnTo>
                  <a:lnTo>
                    <a:pt x="7093" y="6236"/>
                  </a:lnTo>
                  <a:lnTo>
                    <a:pt x="7173" y="6076"/>
                  </a:lnTo>
                  <a:lnTo>
                    <a:pt x="3774" y="4095"/>
                  </a:lnTo>
                  <a:lnTo>
                    <a:pt x="7173" y="2141"/>
                  </a:lnTo>
                  <a:lnTo>
                    <a:pt x="7093" y="1981"/>
                  </a:lnTo>
                  <a:lnTo>
                    <a:pt x="3667" y="3961"/>
                  </a:lnTo>
                  <a:lnTo>
                    <a:pt x="3667" y="3961"/>
                  </a:lnTo>
                  <a:lnTo>
                    <a:pt x="369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07" name="Google Shape;3607;p150"/>
            <p:cNvSpPr/>
            <p:nvPr/>
          </p:nvSpPr>
          <p:spPr>
            <a:xfrm>
              <a:off x="7836713" y="2934613"/>
              <a:ext cx="358124" cy="407359"/>
            </a:xfrm>
            <a:custGeom>
              <a:rect b="b" l="l" r="r" t="t"/>
              <a:pathLst>
                <a:path extrusionOk="0" h="8191" w="7201">
                  <a:moveTo>
                    <a:pt x="3506" y="0"/>
                  </a:moveTo>
                  <a:lnTo>
                    <a:pt x="3506" y="3961"/>
                  </a:lnTo>
                  <a:lnTo>
                    <a:pt x="107" y="1981"/>
                  </a:lnTo>
                  <a:lnTo>
                    <a:pt x="0" y="2115"/>
                  </a:lnTo>
                  <a:lnTo>
                    <a:pt x="3426" y="4095"/>
                  </a:lnTo>
                  <a:lnTo>
                    <a:pt x="0" y="6076"/>
                  </a:lnTo>
                  <a:lnTo>
                    <a:pt x="107" y="6236"/>
                  </a:lnTo>
                  <a:lnTo>
                    <a:pt x="3506" y="4256"/>
                  </a:lnTo>
                  <a:lnTo>
                    <a:pt x="3506" y="8190"/>
                  </a:lnTo>
                  <a:lnTo>
                    <a:pt x="3694" y="8190"/>
                  </a:lnTo>
                  <a:lnTo>
                    <a:pt x="3694" y="4256"/>
                  </a:lnTo>
                  <a:lnTo>
                    <a:pt x="7093" y="6236"/>
                  </a:lnTo>
                  <a:lnTo>
                    <a:pt x="7200" y="6076"/>
                  </a:lnTo>
                  <a:lnTo>
                    <a:pt x="3774" y="4095"/>
                  </a:lnTo>
                  <a:lnTo>
                    <a:pt x="7200" y="2115"/>
                  </a:lnTo>
                  <a:lnTo>
                    <a:pt x="7120" y="1981"/>
                  </a:lnTo>
                  <a:lnTo>
                    <a:pt x="3694" y="3961"/>
                  </a:lnTo>
                  <a:lnTo>
                    <a:pt x="369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08" name="Google Shape;3608;p150"/>
            <p:cNvSpPr/>
            <p:nvPr/>
          </p:nvSpPr>
          <p:spPr>
            <a:xfrm>
              <a:off x="8310574" y="2934613"/>
              <a:ext cx="356781" cy="407359"/>
            </a:xfrm>
            <a:custGeom>
              <a:rect b="b" l="l" r="r" t="t"/>
              <a:pathLst>
                <a:path extrusionOk="0" h="8191" w="7174">
                  <a:moveTo>
                    <a:pt x="3507" y="0"/>
                  </a:moveTo>
                  <a:lnTo>
                    <a:pt x="3507" y="3961"/>
                  </a:lnTo>
                  <a:lnTo>
                    <a:pt x="81" y="1981"/>
                  </a:lnTo>
                  <a:lnTo>
                    <a:pt x="1" y="2115"/>
                  </a:lnTo>
                  <a:lnTo>
                    <a:pt x="3400" y="4095"/>
                  </a:lnTo>
                  <a:lnTo>
                    <a:pt x="1" y="6076"/>
                  </a:lnTo>
                  <a:lnTo>
                    <a:pt x="81" y="6210"/>
                  </a:lnTo>
                  <a:lnTo>
                    <a:pt x="3507" y="4256"/>
                  </a:lnTo>
                  <a:lnTo>
                    <a:pt x="3507" y="8190"/>
                  </a:lnTo>
                  <a:lnTo>
                    <a:pt x="3668" y="8190"/>
                  </a:lnTo>
                  <a:lnTo>
                    <a:pt x="3668" y="4256"/>
                  </a:lnTo>
                  <a:lnTo>
                    <a:pt x="7094" y="6210"/>
                  </a:lnTo>
                  <a:lnTo>
                    <a:pt x="7174" y="6076"/>
                  </a:lnTo>
                  <a:lnTo>
                    <a:pt x="3748" y="4095"/>
                  </a:lnTo>
                  <a:lnTo>
                    <a:pt x="7174" y="2115"/>
                  </a:lnTo>
                  <a:lnTo>
                    <a:pt x="7094" y="1981"/>
                  </a:lnTo>
                  <a:lnTo>
                    <a:pt x="3668" y="3961"/>
                  </a:lnTo>
                  <a:lnTo>
                    <a:pt x="3668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09" name="Google Shape;3609;p150"/>
            <p:cNvSpPr/>
            <p:nvPr/>
          </p:nvSpPr>
          <p:spPr>
            <a:xfrm>
              <a:off x="8783142" y="3033085"/>
              <a:ext cx="97227" cy="61270"/>
            </a:xfrm>
            <a:custGeom>
              <a:rect b="b" l="l" r="r" t="t"/>
              <a:pathLst>
                <a:path extrusionOk="0" h="1232" w="1955">
                  <a:moveTo>
                    <a:pt x="81" y="1"/>
                  </a:moveTo>
                  <a:lnTo>
                    <a:pt x="0" y="135"/>
                  </a:lnTo>
                  <a:lnTo>
                    <a:pt x="1874" y="1232"/>
                  </a:lnTo>
                  <a:cubicBezTo>
                    <a:pt x="1901" y="1178"/>
                    <a:pt x="1928" y="1125"/>
                    <a:pt x="1954" y="1071"/>
                  </a:cubicBezTo>
                  <a:lnTo>
                    <a:pt x="8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10" name="Google Shape;3610;p150"/>
            <p:cNvSpPr/>
            <p:nvPr/>
          </p:nvSpPr>
          <p:spPr>
            <a:xfrm>
              <a:off x="7345494" y="3428467"/>
              <a:ext cx="142484" cy="85242"/>
            </a:xfrm>
            <a:custGeom>
              <a:rect b="b" l="l" r="r" t="t"/>
              <a:pathLst>
                <a:path extrusionOk="0" h="1714" w="2865">
                  <a:moveTo>
                    <a:pt x="2784" y="0"/>
                  </a:moveTo>
                  <a:lnTo>
                    <a:pt x="1" y="1606"/>
                  </a:lnTo>
                  <a:cubicBezTo>
                    <a:pt x="54" y="1660"/>
                    <a:pt x="108" y="1686"/>
                    <a:pt x="161" y="1713"/>
                  </a:cubicBezTo>
                  <a:lnTo>
                    <a:pt x="2864" y="161"/>
                  </a:lnTo>
                  <a:lnTo>
                    <a:pt x="278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11" name="Google Shape;3611;p150"/>
            <p:cNvSpPr/>
            <p:nvPr/>
          </p:nvSpPr>
          <p:spPr>
            <a:xfrm>
              <a:off x="7305558" y="3329945"/>
              <a:ext cx="8057" cy="161133"/>
            </a:xfrm>
            <a:custGeom>
              <a:rect b="b" l="l" r="r" t="t"/>
              <a:pathLst>
                <a:path extrusionOk="0" h="3240" w="162">
                  <a:moveTo>
                    <a:pt x="1" y="0"/>
                  </a:moveTo>
                  <a:lnTo>
                    <a:pt x="1" y="3132"/>
                  </a:lnTo>
                  <a:cubicBezTo>
                    <a:pt x="54" y="3159"/>
                    <a:pt x="108" y="3212"/>
                    <a:pt x="161" y="3239"/>
                  </a:cubicBezTo>
                  <a:lnTo>
                    <a:pt x="16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12" name="Google Shape;3612;p150"/>
            <p:cNvSpPr/>
            <p:nvPr/>
          </p:nvSpPr>
          <p:spPr>
            <a:xfrm>
              <a:off x="7603761" y="3329945"/>
              <a:ext cx="358124" cy="316846"/>
            </a:xfrm>
            <a:custGeom>
              <a:rect b="b" l="l" r="r" t="t"/>
              <a:pathLst>
                <a:path extrusionOk="0" h="6371" w="7201">
                  <a:moveTo>
                    <a:pt x="3506" y="0"/>
                  </a:moveTo>
                  <a:lnTo>
                    <a:pt x="3506" y="3962"/>
                  </a:lnTo>
                  <a:lnTo>
                    <a:pt x="80" y="1981"/>
                  </a:lnTo>
                  <a:lnTo>
                    <a:pt x="0" y="2142"/>
                  </a:lnTo>
                  <a:lnTo>
                    <a:pt x="3426" y="4096"/>
                  </a:lnTo>
                  <a:lnTo>
                    <a:pt x="455" y="5835"/>
                  </a:lnTo>
                  <a:cubicBezTo>
                    <a:pt x="535" y="5835"/>
                    <a:pt x="616" y="5862"/>
                    <a:pt x="696" y="5889"/>
                  </a:cubicBezTo>
                  <a:lnTo>
                    <a:pt x="3506" y="4256"/>
                  </a:lnTo>
                  <a:lnTo>
                    <a:pt x="3506" y="6371"/>
                  </a:lnTo>
                  <a:lnTo>
                    <a:pt x="3694" y="6371"/>
                  </a:lnTo>
                  <a:lnTo>
                    <a:pt x="3694" y="4256"/>
                  </a:lnTo>
                  <a:lnTo>
                    <a:pt x="7093" y="6237"/>
                  </a:lnTo>
                  <a:lnTo>
                    <a:pt x="7200" y="6076"/>
                  </a:lnTo>
                  <a:lnTo>
                    <a:pt x="3774" y="4096"/>
                  </a:lnTo>
                  <a:lnTo>
                    <a:pt x="7200" y="2142"/>
                  </a:lnTo>
                  <a:lnTo>
                    <a:pt x="7093" y="1981"/>
                  </a:lnTo>
                  <a:lnTo>
                    <a:pt x="3694" y="3962"/>
                  </a:lnTo>
                  <a:lnTo>
                    <a:pt x="369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13" name="Google Shape;3613;p150"/>
            <p:cNvSpPr/>
            <p:nvPr/>
          </p:nvSpPr>
          <p:spPr>
            <a:xfrm>
              <a:off x="8077622" y="3329945"/>
              <a:ext cx="356781" cy="307546"/>
            </a:xfrm>
            <a:custGeom>
              <a:rect b="b" l="l" r="r" t="t"/>
              <a:pathLst>
                <a:path extrusionOk="0" h="6184" w="7174">
                  <a:moveTo>
                    <a:pt x="3507" y="0"/>
                  </a:moveTo>
                  <a:lnTo>
                    <a:pt x="3480" y="3962"/>
                  </a:lnTo>
                  <a:lnTo>
                    <a:pt x="81" y="1981"/>
                  </a:lnTo>
                  <a:lnTo>
                    <a:pt x="1" y="2142"/>
                  </a:lnTo>
                  <a:lnTo>
                    <a:pt x="3400" y="4096"/>
                  </a:lnTo>
                  <a:lnTo>
                    <a:pt x="1" y="6076"/>
                  </a:lnTo>
                  <a:lnTo>
                    <a:pt x="54" y="6183"/>
                  </a:lnTo>
                  <a:lnTo>
                    <a:pt x="161" y="6183"/>
                  </a:lnTo>
                  <a:lnTo>
                    <a:pt x="3480" y="4256"/>
                  </a:lnTo>
                  <a:lnTo>
                    <a:pt x="3480" y="5354"/>
                  </a:lnTo>
                  <a:cubicBezTo>
                    <a:pt x="3560" y="5327"/>
                    <a:pt x="3614" y="5327"/>
                    <a:pt x="3668" y="5300"/>
                  </a:cubicBezTo>
                  <a:lnTo>
                    <a:pt x="3668" y="4256"/>
                  </a:lnTo>
                  <a:lnTo>
                    <a:pt x="4765" y="4899"/>
                  </a:lnTo>
                  <a:cubicBezTo>
                    <a:pt x="4845" y="4872"/>
                    <a:pt x="4899" y="4845"/>
                    <a:pt x="4979" y="4818"/>
                  </a:cubicBezTo>
                  <a:lnTo>
                    <a:pt x="3748" y="4096"/>
                  </a:lnTo>
                  <a:lnTo>
                    <a:pt x="7174" y="2142"/>
                  </a:lnTo>
                  <a:lnTo>
                    <a:pt x="7094" y="1981"/>
                  </a:lnTo>
                  <a:lnTo>
                    <a:pt x="3668" y="3962"/>
                  </a:lnTo>
                  <a:lnTo>
                    <a:pt x="3668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14" name="Google Shape;3614;p150"/>
            <p:cNvSpPr/>
            <p:nvPr/>
          </p:nvSpPr>
          <p:spPr>
            <a:xfrm>
              <a:off x="8550190" y="3428467"/>
              <a:ext cx="16014" cy="12035"/>
            </a:xfrm>
            <a:custGeom>
              <a:rect b="b" l="l" r="r" t="t"/>
              <a:pathLst>
                <a:path extrusionOk="0" h="242" w="322">
                  <a:moveTo>
                    <a:pt x="81" y="0"/>
                  </a:moveTo>
                  <a:lnTo>
                    <a:pt x="0" y="134"/>
                  </a:lnTo>
                  <a:lnTo>
                    <a:pt x="161" y="241"/>
                  </a:lnTo>
                  <a:cubicBezTo>
                    <a:pt x="215" y="214"/>
                    <a:pt x="268" y="161"/>
                    <a:pt x="322" y="134"/>
                  </a:cubicBezTo>
                  <a:lnTo>
                    <a:pt x="8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3615" name="Google Shape;3615;p150"/>
          <p:cNvSpPr/>
          <p:nvPr/>
        </p:nvSpPr>
        <p:spPr>
          <a:xfrm flipH="1" rot="-1848056">
            <a:off x="7756025" y="2517986"/>
            <a:ext cx="1938888" cy="3305698"/>
          </a:xfrm>
          <a:custGeom>
            <a:rect b="b" l="l" r="r" t="t"/>
            <a:pathLst>
              <a:path extrusionOk="0" h="32752" w="19210">
                <a:moveTo>
                  <a:pt x="14053" y="490"/>
                </a:moveTo>
                <a:lnTo>
                  <a:pt x="14053" y="490"/>
                </a:lnTo>
                <a:cubicBezTo>
                  <a:pt x="14026" y="597"/>
                  <a:pt x="13999" y="758"/>
                  <a:pt x="13972" y="918"/>
                </a:cubicBezTo>
                <a:cubicBezTo>
                  <a:pt x="13972" y="865"/>
                  <a:pt x="13972" y="838"/>
                  <a:pt x="13946" y="838"/>
                </a:cubicBezTo>
                <a:cubicBezTo>
                  <a:pt x="13972" y="731"/>
                  <a:pt x="14026" y="597"/>
                  <a:pt x="14053" y="490"/>
                </a:cubicBezTo>
                <a:close/>
                <a:moveTo>
                  <a:pt x="13651" y="1560"/>
                </a:moveTo>
                <a:lnTo>
                  <a:pt x="13651" y="1560"/>
                </a:lnTo>
                <a:cubicBezTo>
                  <a:pt x="13276" y="3862"/>
                  <a:pt x="12045" y="5923"/>
                  <a:pt x="11189" y="8038"/>
                </a:cubicBezTo>
                <a:cubicBezTo>
                  <a:pt x="10522" y="9665"/>
                  <a:pt x="10466" y="11531"/>
                  <a:pt x="10493" y="13318"/>
                </a:cubicBezTo>
                <a:lnTo>
                  <a:pt x="10493" y="13318"/>
                </a:lnTo>
                <a:cubicBezTo>
                  <a:pt x="10490" y="13217"/>
                  <a:pt x="10464" y="13118"/>
                  <a:pt x="10439" y="13043"/>
                </a:cubicBezTo>
                <a:cubicBezTo>
                  <a:pt x="10091" y="10634"/>
                  <a:pt x="9904" y="8412"/>
                  <a:pt x="11001" y="6191"/>
                </a:cubicBezTo>
                <a:cubicBezTo>
                  <a:pt x="11724" y="4772"/>
                  <a:pt x="12714" y="3541"/>
                  <a:pt x="13410" y="2123"/>
                </a:cubicBezTo>
                <a:cubicBezTo>
                  <a:pt x="13491" y="1935"/>
                  <a:pt x="13571" y="1748"/>
                  <a:pt x="13651" y="1560"/>
                </a:cubicBezTo>
                <a:close/>
                <a:moveTo>
                  <a:pt x="13972" y="945"/>
                </a:moveTo>
                <a:lnTo>
                  <a:pt x="13972" y="945"/>
                </a:lnTo>
                <a:cubicBezTo>
                  <a:pt x="13972" y="1079"/>
                  <a:pt x="13946" y="1212"/>
                  <a:pt x="13946" y="1346"/>
                </a:cubicBezTo>
                <a:cubicBezTo>
                  <a:pt x="13946" y="2524"/>
                  <a:pt x="13758" y="3702"/>
                  <a:pt x="13517" y="4853"/>
                </a:cubicBezTo>
                <a:cubicBezTo>
                  <a:pt x="12821" y="7877"/>
                  <a:pt x="11376" y="10580"/>
                  <a:pt x="10760" y="13605"/>
                </a:cubicBezTo>
                <a:cubicBezTo>
                  <a:pt x="10787" y="11357"/>
                  <a:pt x="10921" y="9189"/>
                  <a:pt x="11858" y="7074"/>
                </a:cubicBezTo>
                <a:cubicBezTo>
                  <a:pt x="12741" y="5094"/>
                  <a:pt x="13785" y="3140"/>
                  <a:pt x="13972" y="945"/>
                </a:cubicBezTo>
                <a:close/>
                <a:moveTo>
                  <a:pt x="5002" y="14350"/>
                </a:moveTo>
                <a:cubicBezTo>
                  <a:pt x="5585" y="14350"/>
                  <a:pt x="6085" y="14646"/>
                  <a:pt x="6746" y="15104"/>
                </a:cubicBezTo>
                <a:cubicBezTo>
                  <a:pt x="6879" y="15184"/>
                  <a:pt x="7013" y="15264"/>
                  <a:pt x="7147" y="15372"/>
                </a:cubicBezTo>
                <a:cubicBezTo>
                  <a:pt x="6694" y="15252"/>
                  <a:pt x="6232" y="15200"/>
                  <a:pt x="5767" y="15200"/>
                </a:cubicBezTo>
                <a:cubicBezTo>
                  <a:pt x="4364" y="15200"/>
                  <a:pt x="2927" y="15672"/>
                  <a:pt x="1580" y="16174"/>
                </a:cubicBezTo>
                <a:cubicBezTo>
                  <a:pt x="2329" y="15666"/>
                  <a:pt x="3025" y="15077"/>
                  <a:pt x="3855" y="14676"/>
                </a:cubicBezTo>
                <a:cubicBezTo>
                  <a:pt x="4297" y="14450"/>
                  <a:pt x="4663" y="14350"/>
                  <a:pt x="5002" y="14350"/>
                </a:cubicBezTo>
                <a:close/>
                <a:moveTo>
                  <a:pt x="5753" y="15432"/>
                </a:moveTo>
                <a:cubicBezTo>
                  <a:pt x="6514" y="15432"/>
                  <a:pt x="7262" y="15581"/>
                  <a:pt x="7977" y="15960"/>
                </a:cubicBezTo>
                <a:cubicBezTo>
                  <a:pt x="8619" y="16389"/>
                  <a:pt x="9208" y="16870"/>
                  <a:pt x="9743" y="17406"/>
                </a:cubicBezTo>
                <a:cubicBezTo>
                  <a:pt x="8352" y="16737"/>
                  <a:pt x="6906" y="16389"/>
                  <a:pt x="5381" y="16335"/>
                </a:cubicBezTo>
                <a:lnTo>
                  <a:pt x="4765" y="16335"/>
                </a:lnTo>
                <a:cubicBezTo>
                  <a:pt x="3828" y="16335"/>
                  <a:pt x="2918" y="16469"/>
                  <a:pt x="1981" y="16576"/>
                </a:cubicBezTo>
                <a:cubicBezTo>
                  <a:pt x="1633" y="16603"/>
                  <a:pt x="1312" y="16629"/>
                  <a:pt x="964" y="16656"/>
                </a:cubicBezTo>
                <a:cubicBezTo>
                  <a:pt x="2489" y="16094"/>
                  <a:pt x="4149" y="15432"/>
                  <a:pt x="5753" y="15432"/>
                </a:cubicBezTo>
                <a:close/>
                <a:moveTo>
                  <a:pt x="18748" y="11060"/>
                </a:moveTo>
                <a:cubicBezTo>
                  <a:pt x="18737" y="11089"/>
                  <a:pt x="18737" y="11129"/>
                  <a:pt x="18737" y="11169"/>
                </a:cubicBezTo>
                <a:cubicBezTo>
                  <a:pt x="18603" y="11892"/>
                  <a:pt x="18442" y="12588"/>
                  <a:pt x="18282" y="13284"/>
                </a:cubicBezTo>
                <a:cubicBezTo>
                  <a:pt x="17907" y="14729"/>
                  <a:pt x="17291" y="16255"/>
                  <a:pt x="16087" y="17165"/>
                </a:cubicBezTo>
                <a:cubicBezTo>
                  <a:pt x="14963" y="17995"/>
                  <a:pt x="13223" y="18289"/>
                  <a:pt x="12045" y="19119"/>
                </a:cubicBezTo>
                <a:cubicBezTo>
                  <a:pt x="12473" y="18342"/>
                  <a:pt x="12955" y="17700"/>
                  <a:pt x="13785" y="17218"/>
                </a:cubicBezTo>
                <a:cubicBezTo>
                  <a:pt x="14508" y="16790"/>
                  <a:pt x="15257" y="16469"/>
                  <a:pt x="15873" y="15907"/>
                </a:cubicBezTo>
                <a:cubicBezTo>
                  <a:pt x="16542" y="15291"/>
                  <a:pt x="17077" y="14408"/>
                  <a:pt x="17532" y="13659"/>
                </a:cubicBezTo>
                <a:cubicBezTo>
                  <a:pt x="18036" y="12864"/>
                  <a:pt x="18250" y="11859"/>
                  <a:pt x="18748" y="11060"/>
                </a:cubicBezTo>
                <a:close/>
                <a:moveTo>
                  <a:pt x="18549" y="10928"/>
                </a:moveTo>
                <a:lnTo>
                  <a:pt x="18549" y="10928"/>
                </a:lnTo>
                <a:cubicBezTo>
                  <a:pt x="18201" y="11517"/>
                  <a:pt x="18014" y="12213"/>
                  <a:pt x="17693" y="12856"/>
                </a:cubicBezTo>
                <a:cubicBezTo>
                  <a:pt x="17184" y="13899"/>
                  <a:pt x="16488" y="14863"/>
                  <a:pt x="15712" y="15719"/>
                </a:cubicBezTo>
                <a:cubicBezTo>
                  <a:pt x="15016" y="16469"/>
                  <a:pt x="13919" y="16844"/>
                  <a:pt x="13062" y="17379"/>
                </a:cubicBezTo>
                <a:cubicBezTo>
                  <a:pt x="12313" y="17861"/>
                  <a:pt x="11911" y="18798"/>
                  <a:pt x="11510" y="19547"/>
                </a:cubicBezTo>
                <a:cubicBezTo>
                  <a:pt x="11485" y="19571"/>
                  <a:pt x="11461" y="19573"/>
                  <a:pt x="11457" y="19594"/>
                </a:cubicBezTo>
                <a:lnTo>
                  <a:pt x="11457" y="19594"/>
                </a:lnTo>
                <a:cubicBezTo>
                  <a:pt x="11836" y="15557"/>
                  <a:pt x="16249" y="13818"/>
                  <a:pt x="18549" y="10928"/>
                </a:cubicBezTo>
                <a:close/>
                <a:moveTo>
                  <a:pt x="6505" y="16683"/>
                </a:moveTo>
                <a:lnTo>
                  <a:pt x="6505" y="16683"/>
                </a:lnTo>
                <a:cubicBezTo>
                  <a:pt x="7763" y="16844"/>
                  <a:pt x="8994" y="17245"/>
                  <a:pt x="10145" y="17914"/>
                </a:cubicBezTo>
                <a:cubicBezTo>
                  <a:pt x="10573" y="18450"/>
                  <a:pt x="10921" y="19065"/>
                  <a:pt x="11135" y="19788"/>
                </a:cubicBezTo>
                <a:cubicBezTo>
                  <a:pt x="9315" y="19172"/>
                  <a:pt x="8191" y="17432"/>
                  <a:pt x="6505" y="16683"/>
                </a:cubicBezTo>
                <a:close/>
                <a:moveTo>
                  <a:pt x="6772" y="20270"/>
                </a:moveTo>
                <a:cubicBezTo>
                  <a:pt x="7736" y="21581"/>
                  <a:pt x="9342" y="22384"/>
                  <a:pt x="10466" y="23535"/>
                </a:cubicBezTo>
                <a:cubicBezTo>
                  <a:pt x="9074" y="22598"/>
                  <a:pt x="7120" y="22331"/>
                  <a:pt x="6826" y="20350"/>
                </a:cubicBezTo>
                <a:cubicBezTo>
                  <a:pt x="6799" y="20323"/>
                  <a:pt x="6772" y="20296"/>
                  <a:pt x="6746" y="20270"/>
                </a:cubicBezTo>
                <a:close/>
                <a:moveTo>
                  <a:pt x="16221" y="20698"/>
                </a:moveTo>
                <a:cubicBezTo>
                  <a:pt x="15685" y="21635"/>
                  <a:pt x="14267" y="22304"/>
                  <a:pt x="13464" y="22812"/>
                </a:cubicBezTo>
                <a:cubicBezTo>
                  <a:pt x="12955" y="23187"/>
                  <a:pt x="12233" y="23615"/>
                  <a:pt x="11831" y="24177"/>
                </a:cubicBezTo>
                <a:cubicBezTo>
                  <a:pt x="12286" y="22357"/>
                  <a:pt x="14722" y="21768"/>
                  <a:pt x="16221" y="20698"/>
                </a:cubicBezTo>
                <a:close/>
                <a:moveTo>
                  <a:pt x="6692" y="20939"/>
                </a:moveTo>
                <a:cubicBezTo>
                  <a:pt x="7388" y="22893"/>
                  <a:pt x="9957" y="22866"/>
                  <a:pt x="11135" y="24445"/>
                </a:cubicBezTo>
                <a:cubicBezTo>
                  <a:pt x="9395" y="23481"/>
                  <a:pt x="6772" y="23080"/>
                  <a:pt x="6692" y="20939"/>
                </a:cubicBezTo>
                <a:close/>
                <a:moveTo>
                  <a:pt x="16194" y="21126"/>
                </a:moveTo>
                <a:cubicBezTo>
                  <a:pt x="15766" y="22304"/>
                  <a:pt x="14749" y="22919"/>
                  <a:pt x="13571" y="23455"/>
                </a:cubicBezTo>
                <a:cubicBezTo>
                  <a:pt x="12982" y="23722"/>
                  <a:pt x="12393" y="24017"/>
                  <a:pt x="11938" y="24445"/>
                </a:cubicBezTo>
                <a:cubicBezTo>
                  <a:pt x="12447" y="23562"/>
                  <a:pt x="13785" y="22919"/>
                  <a:pt x="14534" y="22411"/>
                </a:cubicBezTo>
                <a:cubicBezTo>
                  <a:pt x="15070" y="22063"/>
                  <a:pt x="15739" y="21661"/>
                  <a:pt x="16194" y="21126"/>
                </a:cubicBezTo>
                <a:close/>
                <a:moveTo>
                  <a:pt x="14048" y="0"/>
                </a:moveTo>
                <a:cubicBezTo>
                  <a:pt x="14002" y="0"/>
                  <a:pt x="13958" y="28"/>
                  <a:pt x="13946" y="88"/>
                </a:cubicBezTo>
                <a:cubicBezTo>
                  <a:pt x="13196" y="2390"/>
                  <a:pt x="11751" y="4183"/>
                  <a:pt x="10680" y="6298"/>
                </a:cubicBezTo>
                <a:cubicBezTo>
                  <a:pt x="9610" y="8466"/>
                  <a:pt x="9877" y="10795"/>
                  <a:pt x="10225" y="13096"/>
                </a:cubicBezTo>
                <a:cubicBezTo>
                  <a:pt x="10305" y="13766"/>
                  <a:pt x="10413" y="14435"/>
                  <a:pt x="10520" y="15104"/>
                </a:cubicBezTo>
                <a:cubicBezTo>
                  <a:pt x="10520" y="15131"/>
                  <a:pt x="10520" y="15157"/>
                  <a:pt x="10520" y="15157"/>
                </a:cubicBezTo>
                <a:cubicBezTo>
                  <a:pt x="10520" y="15184"/>
                  <a:pt x="10520" y="15211"/>
                  <a:pt x="10546" y="15211"/>
                </a:cubicBezTo>
                <a:cubicBezTo>
                  <a:pt x="10734" y="16469"/>
                  <a:pt x="10921" y="17727"/>
                  <a:pt x="11082" y="18985"/>
                </a:cubicBezTo>
                <a:cubicBezTo>
                  <a:pt x="10520" y="17700"/>
                  <a:pt x="9502" y="16737"/>
                  <a:pt x="8352" y="15907"/>
                </a:cubicBezTo>
                <a:cubicBezTo>
                  <a:pt x="8352" y="15880"/>
                  <a:pt x="8352" y="15853"/>
                  <a:pt x="8325" y="15853"/>
                </a:cubicBezTo>
                <a:cubicBezTo>
                  <a:pt x="8298" y="15853"/>
                  <a:pt x="8271" y="15827"/>
                  <a:pt x="8271" y="15827"/>
                </a:cubicBezTo>
                <a:cubicBezTo>
                  <a:pt x="7602" y="15345"/>
                  <a:pt x="6906" y="14890"/>
                  <a:pt x="6237" y="14461"/>
                </a:cubicBezTo>
                <a:cubicBezTo>
                  <a:pt x="5829" y="14193"/>
                  <a:pt x="5417" y="14081"/>
                  <a:pt x="5004" y="14081"/>
                </a:cubicBezTo>
                <a:cubicBezTo>
                  <a:pt x="3280" y="14081"/>
                  <a:pt x="1550" y="16040"/>
                  <a:pt x="81" y="16710"/>
                </a:cubicBezTo>
                <a:cubicBezTo>
                  <a:pt x="27" y="16737"/>
                  <a:pt x="1" y="16790"/>
                  <a:pt x="27" y="16844"/>
                </a:cubicBezTo>
                <a:cubicBezTo>
                  <a:pt x="27" y="16870"/>
                  <a:pt x="54" y="16870"/>
                  <a:pt x="54" y="16870"/>
                </a:cubicBezTo>
                <a:cubicBezTo>
                  <a:pt x="54" y="16870"/>
                  <a:pt x="54" y="16897"/>
                  <a:pt x="81" y="16897"/>
                </a:cubicBezTo>
                <a:cubicBezTo>
                  <a:pt x="81" y="16924"/>
                  <a:pt x="108" y="16924"/>
                  <a:pt x="108" y="16924"/>
                </a:cubicBezTo>
                <a:lnTo>
                  <a:pt x="135" y="16924"/>
                </a:lnTo>
                <a:cubicBezTo>
                  <a:pt x="1580" y="16924"/>
                  <a:pt x="2972" y="16656"/>
                  <a:pt x="4390" y="16576"/>
                </a:cubicBezTo>
                <a:lnTo>
                  <a:pt x="5354" y="16576"/>
                </a:lnTo>
                <a:cubicBezTo>
                  <a:pt x="7736" y="16870"/>
                  <a:pt x="8967" y="19413"/>
                  <a:pt x="11242" y="20082"/>
                </a:cubicBezTo>
                <a:cubicBezTo>
                  <a:pt x="11376" y="21367"/>
                  <a:pt x="11483" y="22679"/>
                  <a:pt x="11483" y="23990"/>
                </a:cubicBezTo>
                <a:cubicBezTo>
                  <a:pt x="11483" y="24124"/>
                  <a:pt x="11483" y="24284"/>
                  <a:pt x="11483" y="24445"/>
                </a:cubicBezTo>
                <a:cubicBezTo>
                  <a:pt x="10413" y="22545"/>
                  <a:pt x="7977" y="21715"/>
                  <a:pt x="6799" y="19895"/>
                </a:cubicBezTo>
                <a:cubicBezTo>
                  <a:pt x="6778" y="19863"/>
                  <a:pt x="6740" y="19848"/>
                  <a:pt x="6701" y="19848"/>
                </a:cubicBezTo>
                <a:cubicBezTo>
                  <a:pt x="6640" y="19848"/>
                  <a:pt x="6574" y="19884"/>
                  <a:pt x="6558" y="19948"/>
                </a:cubicBezTo>
                <a:cubicBezTo>
                  <a:pt x="6237" y="21340"/>
                  <a:pt x="6719" y="22411"/>
                  <a:pt x="7897" y="23241"/>
                </a:cubicBezTo>
                <a:cubicBezTo>
                  <a:pt x="8967" y="23990"/>
                  <a:pt x="10386" y="24177"/>
                  <a:pt x="11456" y="24954"/>
                </a:cubicBezTo>
                <a:cubicBezTo>
                  <a:pt x="11349" y="27523"/>
                  <a:pt x="10734" y="30093"/>
                  <a:pt x="10145" y="32609"/>
                </a:cubicBezTo>
                <a:cubicBezTo>
                  <a:pt x="10112" y="32690"/>
                  <a:pt x="10188" y="32751"/>
                  <a:pt x="10265" y="32751"/>
                </a:cubicBezTo>
                <a:cubicBezTo>
                  <a:pt x="10315" y="32751"/>
                  <a:pt x="10365" y="32725"/>
                  <a:pt x="10386" y="32662"/>
                </a:cubicBezTo>
                <a:cubicBezTo>
                  <a:pt x="10760" y="31003"/>
                  <a:pt x="11108" y="29343"/>
                  <a:pt x="11430" y="27684"/>
                </a:cubicBezTo>
                <a:cubicBezTo>
                  <a:pt x="11563" y="26854"/>
                  <a:pt x="11670" y="26024"/>
                  <a:pt x="11697" y="25194"/>
                </a:cubicBezTo>
                <a:cubicBezTo>
                  <a:pt x="12179" y="24017"/>
                  <a:pt x="13839" y="23669"/>
                  <a:pt x="14829" y="23080"/>
                </a:cubicBezTo>
                <a:cubicBezTo>
                  <a:pt x="15899" y="22491"/>
                  <a:pt x="16488" y="21581"/>
                  <a:pt x="16595" y="20377"/>
                </a:cubicBezTo>
                <a:cubicBezTo>
                  <a:pt x="16595" y="20350"/>
                  <a:pt x="16595" y="20350"/>
                  <a:pt x="16595" y="20323"/>
                </a:cubicBezTo>
                <a:cubicBezTo>
                  <a:pt x="16622" y="20270"/>
                  <a:pt x="16569" y="20243"/>
                  <a:pt x="16515" y="20216"/>
                </a:cubicBezTo>
                <a:lnTo>
                  <a:pt x="16462" y="20216"/>
                </a:lnTo>
                <a:cubicBezTo>
                  <a:pt x="16435" y="20216"/>
                  <a:pt x="16435" y="20243"/>
                  <a:pt x="16408" y="20243"/>
                </a:cubicBezTo>
                <a:cubicBezTo>
                  <a:pt x="15043" y="21474"/>
                  <a:pt x="12473" y="21983"/>
                  <a:pt x="11724" y="23722"/>
                </a:cubicBezTo>
                <a:cubicBezTo>
                  <a:pt x="11724" y="22571"/>
                  <a:pt x="11644" y="21447"/>
                  <a:pt x="11510" y="20323"/>
                </a:cubicBezTo>
                <a:cubicBezTo>
                  <a:pt x="11510" y="20189"/>
                  <a:pt x="11483" y="20082"/>
                  <a:pt x="11483" y="19948"/>
                </a:cubicBezTo>
                <a:cubicBezTo>
                  <a:pt x="12072" y="19172"/>
                  <a:pt x="13250" y="18824"/>
                  <a:pt x="14106" y="18450"/>
                </a:cubicBezTo>
                <a:cubicBezTo>
                  <a:pt x="15070" y="18021"/>
                  <a:pt x="16060" y="17593"/>
                  <a:pt x="16809" y="16844"/>
                </a:cubicBezTo>
                <a:cubicBezTo>
                  <a:pt x="18522" y="15157"/>
                  <a:pt x="18790" y="12160"/>
                  <a:pt x="19192" y="9938"/>
                </a:cubicBezTo>
                <a:cubicBezTo>
                  <a:pt x="19210" y="9848"/>
                  <a:pt x="19130" y="9770"/>
                  <a:pt x="19060" y="9770"/>
                </a:cubicBezTo>
                <a:cubicBezTo>
                  <a:pt x="19026" y="9770"/>
                  <a:pt x="18995" y="9788"/>
                  <a:pt x="18978" y="9831"/>
                </a:cubicBezTo>
                <a:cubicBezTo>
                  <a:pt x="18014" y="11758"/>
                  <a:pt x="15846" y="13070"/>
                  <a:pt x="14294" y="14488"/>
                </a:cubicBezTo>
                <a:cubicBezTo>
                  <a:pt x="12982" y="15693"/>
                  <a:pt x="11751" y="17138"/>
                  <a:pt x="11349" y="18851"/>
                </a:cubicBezTo>
                <a:cubicBezTo>
                  <a:pt x="11162" y="17593"/>
                  <a:pt x="10975" y="16335"/>
                  <a:pt x="10760" y="15104"/>
                </a:cubicBezTo>
                <a:cubicBezTo>
                  <a:pt x="11028" y="12534"/>
                  <a:pt x="11911" y="10233"/>
                  <a:pt x="12821" y="7877"/>
                </a:cubicBezTo>
                <a:cubicBezTo>
                  <a:pt x="13758" y="5334"/>
                  <a:pt x="14267" y="2818"/>
                  <a:pt x="14160" y="115"/>
                </a:cubicBezTo>
                <a:cubicBezTo>
                  <a:pt x="14160" y="42"/>
                  <a:pt x="14103" y="0"/>
                  <a:pt x="14048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14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ackground 1">
  <p:cSld name="CUSTOM_2">
    <p:spTree>
      <p:nvGrpSpPr>
        <p:cNvPr id="3616" name="Shape 36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17" name="Google Shape;3617;p151"/>
          <p:cNvGrpSpPr/>
          <p:nvPr/>
        </p:nvGrpSpPr>
        <p:grpSpPr>
          <a:xfrm>
            <a:off x="5" y="-80449"/>
            <a:ext cx="2277317" cy="5304377"/>
            <a:chOff x="224725" y="566950"/>
            <a:chExt cx="1850875" cy="4311100"/>
          </a:xfrm>
        </p:grpSpPr>
        <p:sp>
          <p:nvSpPr>
            <p:cNvPr id="3618" name="Google Shape;3618;p151"/>
            <p:cNvSpPr/>
            <p:nvPr/>
          </p:nvSpPr>
          <p:spPr>
            <a:xfrm>
              <a:off x="1914975" y="566950"/>
              <a:ext cx="160625" cy="2033000"/>
            </a:xfrm>
            <a:custGeom>
              <a:rect b="b" l="l" r="r" t="t"/>
              <a:pathLst>
                <a:path extrusionOk="0" h="81320" w="6425">
                  <a:moveTo>
                    <a:pt x="126" y="1"/>
                  </a:moveTo>
                  <a:cubicBezTo>
                    <a:pt x="81" y="1"/>
                    <a:pt x="44" y="24"/>
                    <a:pt x="27" y="57"/>
                  </a:cubicBezTo>
                  <a:cubicBezTo>
                    <a:pt x="27" y="84"/>
                    <a:pt x="27" y="110"/>
                    <a:pt x="27" y="137"/>
                  </a:cubicBezTo>
                  <a:cubicBezTo>
                    <a:pt x="27" y="164"/>
                    <a:pt x="27" y="217"/>
                    <a:pt x="81" y="244"/>
                  </a:cubicBezTo>
                  <a:cubicBezTo>
                    <a:pt x="1821" y="1261"/>
                    <a:pt x="2972" y="3188"/>
                    <a:pt x="2945" y="5035"/>
                  </a:cubicBezTo>
                  <a:cubicBezTo>
                    <a:pt x="2945" y="5089"/>
                    <a:pt x="2972" y="5142"/>
                    <a:pt x="2998" y="5169"/>
                  </a:cubicBezTo>
                  <a:cubicBezTo>
                    <a:pt x="4952" y="6133"/>
                    <a:pt x="6157" y="8086"/>
                    <a:pt x="6157" y="10255"/>
                  </a:cubicBezTo>
                  <a:cubicBezTo>
                    <a:pt x="6157" y="12449"/>
                    <a:pt x="4952" y="14403"/>
                    <a:pt x="2998" y="15367"/>
                  </a:cubicBezTo>
                  <a:cubicBezTo>
                    <a:pt x="2945" y="15394"/>
                    <a:pt x="2945" y="15447"/>
                    <a:pt x="2945" y="15501"/>
                  </a:cubicBezTo>
                  <a:cubicBezTo>
                    <a:pt x="2998" y="17321"/>
                    <a:pt x="1848" y="19248"/>
                    <a:pt x="108" y="20292"/>
                  </a:cubicBezTo>
                  <a:cubicBezTo>
                    <a:pt x="54" y="20292"/>
                    <a:pt x="27" y="20318"/>
                    <a:pt x="27" y="20372"/>
                  </a:cubicBezTo>
                  <a:cubicBezTo>
                    <a:pt x="1" y="20425"/>
                    <a:pt x="27" y="20479"/>
                    <a:pt x="81" y="20506"/>
                  </a:cubicBezTo>
                  <a:cubicBezTo>
                    <a:pt x="1794" y="21496"/>
                    <a:pt x="2865" y="23316"/>
                    <a:pt x="2945" y="25324"/>
                  </a:cubicBezTo>
                  <a:cubicBezTo>
                    <a:pt x="2945" y="25350"/>
                    <a:pt x="2972" y="25404"/>
                    <a:pt x="2998" y="25431"/>
                  </a:cubicBezTo>
                  <a:cubicBezTo>
                    <a:pt x="4952" y="26394"/>
                    <a:pt x="6157" y="28348"/>
                    <a:pt x="6157" y="30543"/>
                  </a:cubicBezTo>
                  <a:cubicBezTo>
                    <a:pt x="6157" y="32711"/>
                    <a:pt x="4952" y="34665"/>
                    <a:pt x="2998" y="35628"/>
                  </a:cubicBezTo>
                  <a:cubicBezTo>
                    <a:pt x="2945" y="35655"/>
                    <a:pt x="2918" y="35709"/>
                    <a:pt x="2945" y="35762"/>
                  </a:cubicBezTo>
                  <a:cubicBezTo>
                    <a:pt x="3106" y="37823"/>
                    <a:pt x="1633" y="39643"/>
                    <a:pt x="108" y="40553"/>
                  </a:cubicBezTo>
                  <a:cubicBezTo>
                    <a:pt x="54" y="40553"/>
                    <a:pt x="27" y="40580"/>
                    <a:pt x="27" y="40633"/>
                  </a:cubicBezTo>
                  <a:cubicBezTo>
                    <a:pt x="1" y="40687"/>
                    <a:pt x="27" y="40741"/>
                    <a:pt x="81" y="40767"/>
                  </a:cubicBezTo>
                  <a:cubicBezTo>
                    <a:pt x="1821" y="41784"/>
                    <a:pt x="2945" y="43658"/>
                    <a:pt x="2945" y="45532"/>
                  </a:cubicBezTo>
                  <a:cubicBezTo>
                    <a:pt x="2945" y="45558"/>
                    <a:pt x="2945" y="45558"/>
                    <a:pt x="2945" y="45585"/>
                  </a:cubicBezTo>
                  <a:cubicBezTo>
                    <a:pt x="2945" y="45612"/>
                    <a:pt x="2972" y="45665"/>
                    <a:pt x="2998" y="45692"/>
                  </a:cubicBezTo>
                  <a:cubicBezTo>
                    <a:pt x="4952" y="46656"/>
                    <a:pt x="6157" y="48636"/>
                    <a:pt x="6157" y="50804"/>
                  </a:cubicBezTo>
                  <a:cubicBezTo>
                    <a:pt x="6157" y="52972"/>
                    <a:pt x="4952" y="54926"/>
                    <a:pt x="2998" y="55917"/>
                  </a:cubicBezTo>
                  <a:cubicBezTo>
                    <a:pt x="2972" y="55917"/>
                    <a:pt x="2945" y="55970"/>
                    <a:pt x="2945" y="56024"/>
                  </a:cubicBezTo>
                  <a:cubicBezTo>
                    <a:pt x="2891" y="58004"/>
                    <a:pt x="1821" y="59798"/>
                    <a:pt x="108" y="60815"/>
                  </a:cubicBezTo>
                  <a:cubicBezTo>
                    <a:pt x="54" y="60815"/>
                    <a:pt x="27" y="60868"/>
                    <a:pt x="27" y="60895"/>
                  </a:cubicBezTo>
                  <a:cubicBezTo>
                    <a:pt x="1" y="60949"/>
                    <a:pt x="27" y="61002"/>
                    <a:pt x="81" y="61029"/>
                  </a:cubicBezTo>
                  <a:cubicBezTo>
                    <a:pt x="1821" y="62046"/>
                    <a:pt x="2891" y="63839"/>
                    <a:pt x="2945" y="65847"/>
                  </a:cubicBezTo>
                  <a:cubicBezTo>
                    <a:pt x="2945" y="65900"/>
                    <a:pt x="2972" y="65927"/>
                    <a:pt x="2998" y="65954"/>
                  </a:cubicBezTo>
                  <a:cubicBezTo>
                    <a:pt x="4952" y="66944"/>
                    <a:pt x="6157" y="68898"/>
                    <a:pt x="6157" y="71066"/>
                  </a:cubicBezTo>
                  <a:cubicBezTo>
                    <a:pt x="6157" y="73234"/>
                    <a:pt x="4952" y="75188"/>
                    <a:pt x="2998" y="76178"/>
                  </a:cubicBezTo>
                  <a:cubicBezTo>
                    <a:pt x="2972" y="76178"/>
                    <a:pt x="2945" y="76232"/>
                    <a:pt x="2945" y="76285"/>
                  </a:cubicBezTo>
                  <a:cubicBezTo>
                    <a:pt x="2891" y="78266"/>
                    <a:pt x="1821" y="80086"/>
                    <a:pt x="81" y="81076"/>
                  </a:cubicBezTo>
                  <a:cubicBezTo>
                    <a:pt x="27" y="81130"/>
                    <a:pt x="1" y="81183"/>
                    <a:pt x="27" y="81264"/>
                  </a:cubicBezTo>
                  <a:cubicBezTo>
                    <a:pt x="61" y="81297"/>
                    <a:pt x="104" y="81320"/>
                    <a:pt x="145" y="81320"/>
                  </a:cubicBezTo>
                  <a:cubicBezTo>
                    <a:pt x="170" y="81320"/>
                    <a:pt x="194" y="81311"/>
                    <a:pt x="215" y="81290"/>
                  </a:cubicBezTo>
                  <a:cubicBezTo>
                    <a:pt x="2008" y="80273"/>
                    <a:pt x="3106" y="78427"/>
                    <a:pt x="3186" y="76366"/>
                  </a:cubicBezTo>
                  <a:cubicBezTo>
                    <a:pt x="5166" y="75322"/>
                    <a:pt x="6424" y="73314"/>
                    <a:pt x="6424" y="71066"/>
                  </a:cubicBezTo>
                  <a:cubicBezTo>
                    <a:pt x="6424" y="68818"/>
                    <a:pt x="5166" y="66784"/>
                    <a:pt x="3186" y="65766"/>
                  </a:cubicBezTo>
                  <a:cubicBezTo>
                    <a:pt x="3106" y="63786"/>
                    <a:pt x="2062" y="61992"/>
                    <a:pt x="375" y="60922"/>
                  </a:cubicBezTo>
                  <a:cubicBezTo>
                    <a:pt x="2062" y="59878"/>
                    <a:pt x="3106" y="58085"/>
                    <a:pt x="3186" y="56104"/>
                  </a:cubicBezTo>
                  <a:cubicBezTo>
                    <a:pt x="5166" y="55060"/>
                    <a:pt x="6424" y="53053"/>
                    <a:pt x="6424" y="50804"/>
                  </a:cubicBezTo>
                  <a:cubicBezTo>
                    <a:pt x="6424" y="48556"/>
                    <a:pt x="5166" y="46522"/>
                    <a:pt x="3186" y="45505"/>
                  </a:cubicBezTo>
                  <a:cubicBezTo>
                    <a:pt x="3159" y="43604"/>
                    <a:pt x="2088" y="41731"/>
                    <a:pt x="375" y="40660"/>
                  </a:cubicBezTo>
                  <a:cubicBezTo>
                    <a:pt x="1901" y="39723"/>
                    <a:pt x="3320" y="37877"/>
                    <a:pt x="3186" y="35816"/>
                  </a:cubicBezTo>
                  <a:cubicBezTo>
                    <a:pt x="5193" y="34799"/>
                    <a:pt x="6424" y="32764"/>
                    <a:pt x="6424" y="30543"/>
                  </a:cubicBezTo>
                  <a:cubicBezTo>
                    <a:pt x="6424" y="28295"/>
                    <a:pt x="5166" y="26260"/>
                    <a:pt x="3186" y="25243"/>
                  </a:cubicBezTo>
                  <a:cubicBezTo>
                    <a:pt x="3106" y="23236"/>
                    <a:pt x="2062" y="21443"/>
                    <a:pt x="375" y="20399"/>
                  </a:cubicBezTo>
                  <a:cubicBezTo>
                    <a:pt x="2088" y="19328"/>
                    <a:pt x="3186" y="17454"/>
                    <a:pt x="3186" y="15608"/>
                  </a:cubicBezTo>
                  <a:cubicBezTo>
                    <a:pt x="3186" y="15608"/>
                    <a:pt x="3186" y="15581"/>
                    <a:pt x="3186" y="15554"/>
                  </a:cubicBezTo>
                  <a:cubicBezTo>
                    <a:pt x="5166" y="14537"/>
                    <a:pt x="6424" y="12503"/>
                    <a:pt x="6424" y="10255"/>
                  </a:cubicBezTo>
                  <a:cubicBezTo>
                    <a:pt x="6424" y="8033"/>
                    <a:pt x="5166" y="5999"/>
                    <a:pt x="3186" y="4982"/>
                  </a:cubicBezTo>
                  <a:lnTo>
                    <a:pt x="3186" y="4955"/>
                  </a:lnTo>
                  <a:cubicBezTo>
                    <a:pt x="3186" y="3028"/>
                    <a:pt x="2008" y="1074"/>
                    <a:pt x="215" y="30"/>
                  </a:cubicBezTo>
                  <a:cubicBezTo>
                    <a:pt x="184" y="10"/>
                    <a:pt x="153" y="1"/>
                    <a:pt x="12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19" name="Google Shape;3619;p151"/>
            <p:cNvSpPr/>
            <p:nvPr/>
          </p:nvSpPr>
          <p:spPr>
            <a:xfrm>
              <a:off x="1761075" y="818875"/>
              <a:ext cx="160625" cy="2032875"/>
            </a:xfrm>
            <a:custGeom>
              <a:rect b="b" l="l" r="r" t="t"/>
              <a:pathLst>
                <a:path extrusionOk="0" h="81315" w="6425">
                  <a:moveTo>
                    <a:pt x="149" y="1"/>
                  </a:moveTo>
                  <a:cubicBezTo>
                    <a:pt x="110" y="1"/>
                    <a:pt x="71" y="20"/>
                    <a:pt x="54" y="70"/>
                  </a:cubicBezTo>
                  <a:cubicBezTo>
                    <a:pt x="27" y="70"/>
                    <a:pt x="27" y="97"/>
                    <a:pt x="27" y="124"/>
                  </a:cubicBezTo>
                  <a:cubicBezTo>
                    <a:pt x="27" y="178"/>
                    <a:pt x="54" y="204"/>
                    <a:pt x="81" y="231"/>
                  </a:cubicBezTo>
                  <a:cubicBezTo>
                    <a:pt x="1821" y="1248"/>
                    <a:pt x="2972" y="3175"/>
                    <a:pt x="2945" y="5022"/>
                  </a:cubicBezTo>
                  <a:cubicBezTo>
                    <a:pt x="2945" y="5076"/>
                    <a:pt x="2972" y="5129"/>
                    <a:pt x="2998" y="5156"/>
                  </a:cubicBezTo>
                  <a:cubicBezTo>
                    <a:pt x="4952" y="6119"/>
                    <a:pt x="6183" y="8073"/>
                    <a:pt x="6183" y="10268"/>
                  </a:cubicBezTo>
                  <a:cubicBezTo>
                    <a:pt x="6183" y="12436"/>
                    <a:pt x="4952" y="14390"/>
                    <a:pt x="2998" y="15354"/>
                  </a:cubicBezTo>
                  <a:cubicBezTo>
                    <a:pt x="2972" y="15380"/>
                    <a:pt x="2945" y="15461"/>
                    <a:pt x="2945" y="15487"/>
                  </a:cubicBezTo>
                  <a:cubicBezTo>
                    <a:pt x="2998" y="17334"/>
                    <a:pt x="1847" y="19235"/>
                    <a:pt x="108" y="20278"/>
                  </a:cubicBezTo>
                  <a:cubicBezTo>
                    <a:pt x="81" y="20278"/>
                    <a:pt x="27" y="20305"/>
                    <a:pt x="27" y="20359"/>
                  </a:cubicBezTo>
                  <a:cubicBezTo>
                    <a:pt x="27" y="20412"/>
                    <a:pt x="27" y="20466"/>
                    <a:pt x="81" y="20493"/>
                  </a:cubicBezTo>
                  <a:cubicBezTo>
                    <a:pt x="1821" y="21510"/>
                    <a:pt x="2891" y="23303"/>
                    <a:pt x="2945" y="25310"/>
                  </a:cubicBezTo>
                  <a:cubicBezTo>
                    <a:pt x="2945" y="25364"/>
                    <a:pt x="2972" y="25391"/>
                    <a:pt x="2998" y="25417"/>
                  </a:cubicBezTo>
                  <a:cubicBezTo>
                    <a:pt x="4952" y="26381"/>
                    <a:pt x="6183" y="28362"/>
                    <a:pt x="6183" y="30530"/>
                  </a:cubicBezTo>
                  <a:cubicBezTo>
                    <a:pt x="6183" y="32698"/>
                    <a:pt x="4952" y="34652"/>
                    <a:pt x="2998" y="35642"/>
                  </a:cubicBezTo>
                  <a:cubicBezTo>
                    <a:pt x="2972" y="35642"/>
                    <a:pt x="2945" y="35695"/>
                    <a:pt x="2945" y="35749"/>
                  </a:cubicBezTo>
                  <a:cubicBezTo>
                    <a:pt x="3105" y="37837"/>
                    <a:pt x="1633" y="39630"/>
                    <a:pt x="108" y="40540"/>
                  </a:cubicBezTo>
                  <a:cubicBezTo>
                    <a:pt x="81" y="40540"/>
                    <a:pt x="27" y="40594"/>
                    <a:pt x="27" y="40620"/>
                  </a:cubicBezTo>
                  <a:cubicBezTo>
                    <a:pt x="27" y="40674"/>
                    <a:pt x="27" y="40727"/>
                    <a:pt x="81" y="40754"/>
                  </a:cubicBezTo>
                  <a:cubicBezTo>
                    <a:pt x="1821" y="41771"/>
                    <a:pt x="2945" y="43645"/>
                    <a:pt x="2945" y="45545"/>
                  </a:cubicBezTo>
                  <a:cubicBezTo>
                    <a:pt x="2945" y="45545"/>
                    <a:pt x="2945" y="45545"/>
                    <a:pt x="2945" y="45572"/>
                  </a:cubicBezTo>
                  <a:cubicBezTo>
                    <a:pt x="2945" y="45626"/>
                    <a:pt x="2972" y="45652"/>
                    <a:pt x="2998" y="45679"/>
                  </a:cubicBezTo>
                  <a:cubicBezTo>
                    <a:pt x="4952" y="46669"/>
                    <a:pt x="6183" y="48623"/>
                    <a:pt x="6183" y="50791"/>
                  </a:cubicBezTo>
                  <a:cubicBezTo>
                    <a:pt x="6183" y="52959"/>
                    <a:pt x="4952" y="54913"/>
                    <a:pt x="2998" y="55904"/>
                  </a:cubicBezTo>
                  <a:cubicBezTo>
                    <a:pt x="2972" y="55930"/>
                    <a:pt x="2945" y="55957"/>
                    <a:pt x="2945" y="56011"/>
                  </a:cubicBezTo>
                  <a:cubicBezTo>
                    <a:pt x="2891" y="57991"/>
                    <a:pt x="1847" y="59785"/>
                    <a:pt x="108" y="60802"/>
                  </a:cubicBezTo>
                  <a:cubicBezTo>
                    <a:pt x="81" y="60828"/>
                    <a:pt x="27" y="60855"/>
                    <a:pt x="27" y="60882"/>
                  </a:cubicBezTo>
                  <a:cubicBezTo>
                    <a:pt x="27" y="60935"/>
                    <a:pt x="27" y="60989"/>
                    <a:pt x="81" y="61016"/>
                  </a:cubicBezTo>
                  <a:cubicBezTo>
                    <a:pt x="1821" y="62033"/>
                    <a:pt x="2891" y="63826"/>
                    <a:pt x="2945" y="65834"/>
                  </a:cubicBezTo>
                  <a:cubicBezTo>
                    <a:pt x="2945" y="65887"/>
                    <a:pt x="2972" y="65914"/>
                    <a:pt x="2998" y="65941"/>
                  </a:cubicBezTo>
                  <a:cubicBezTo>
                    <a:pt x="4952" y="66931"/>
                    <a:pt x="6183" y="68885"/>
                    <a:pt x="6183" y="71053"/>
                  </a:cubicBezTo>
                  <a:cubicBezTo>
                    <a:pt x="6183" y="73221"/>
                    <a:pt x="4952" y="75175"/>
                    <a:pt x="2998" y="76165"/>
                  </a:cubicBezTo>
                  <a:cubicBezTo>
                    <a:pt x="2972" y="76192"/>
                    <a:pt x="2945" y="76219"/>
                    <a:pt x="2945" y="76272"/>
                  </a:cubicBezTo>
                  <a:cubicBezTo>
                    <a:pt x="2891" y="78280"/>
                    <a:pt x="1821" y="80073"/>
                    <a:pt x="81" y="81090"/>
                  </a:cubicBezTo>
                  <a:cubicBezTo>
                    <a:pt x="27" y="81117"/>
                    <a:pt x="1" y="81197"/>
                    <a:pt x="54" y="81251"/>
                  </a:cubicBezTo>
                  <a:cubicBezTo>
                    <a:pt x="74" y="81290"/>
                    <a:pt x="122" y="81315"/>
                    <a:pt x="167" y="81315"/>
                  </a:cubicBezTo>
                  <a:cubicBezTo>
                    <a:pt x="184" y="81315"/>
                    <a:pt x="200" y="81311"/>
                    <a:pt x="215" y="81304"/>
                  </a:cubicBezTo>
                  <a:cubicBezTo>
                    <a:pt x="2008" y="80260"/>
                    <a:pt x="3105" y="78413"/>
                    <a:pt x="3186" y="76352"/>
                  </a:cubicBezTo>
                  <a:cubicBezTo>
                    <a:pt x="5193" y="75309"/>
                    <a:pt x="6424" y="73301"/>
                    <a:pt x="6424" y="71053"/>
                  </a:cubicBezTo>
                  <a:cubicBezTo>
                    <a:pt x="6424" y="68805"/>
                    <a:pt x="5193" y="66797"/>
                    <a:pt x="3186" y="65753"/>
                  </a:cubicBezTo>
                  <a:cubicBezTo>
                    <a:pt x="3132" y="63773"/>
                    <a:pt x="2088" y="61979"/>
                    <a:pt x="402" y="60909"/>
                  </a:cubicBezTo>
                  <a:cubicBezTo>
                    <a:pt x="2088" y="59865"/>
                    <a:pt x="3132" y="58072"/>
                    <a:pt x="3186" y="56091"/>
                  </a:cubicBezTo>
                  <a:cubicBezTo>
                    <a:pt x="5193" y="55047"/>
                    <a:pt x="6424" y="53040"/>
                    <a:pt x="6424" y="50791"/>
                  </a:cubicBezTo>
                  <a:cubicBezTo>
                    <a:pt x="6424" y="48543"/>
                    <a:pt x="5193" y="46536"/>
                    <a:pt x="3186" y="45492"/>
                  </a:cubicBezTo>
                  <a:cubicBezTo>
                    <a:pt x="3186" y="43591"/>
                    <a:pt x="2088" y="41718"/>
                    <a:pt x="402" y="40647"/>
                  </a:cubicBezTo>
                  <a:cubicBezTo>
                    <a:pt x="1901" y="39710"/>
                    <a:pt x="3320" y="37890"/>
                    <a:pt x="3186" y="35829"/>
                  </a:cubicBezTo>
                  <a:cubicBezTo>
                    <a:pt x="5193" y="34785"/>
                    <a:pt x="6424" y="32751"/>
                    <a:pt x="6424" y="30530"/>
                  </a:cubicBezTo>
                  <a:cubicBezTo>
                    <a:pt x="6424" y="28281"/>
                    <a:pt x="5193" y="26247"/>
                    <a:pt x="3186" y="25230"/>
                  </a:cubicBezTo>
                  <a:cubicBezTo>
                    <a:pt x="3105" y="23223"/>
                    <a:pt x="2062" y="21429"/>
                    <a:pt x="402" y="20386"/>
                  </a:cubicBezTo>
                  <a:cubicBezTo>
                    <a:pt x="2115" y="19315"/>
                    <a:pt x="3212" y="17415"/>
                    <a:pt x="3186" y="15541"/>
                  </a:cubicBezTo>
                  <a:cubicBezTo>
                    <a:pt x="5193" y="14524"/>
                    <a:pt x="6424" y="12490"/>
                    <a:pt x="6424" y="10268"/>
                  </a:cubicBezTo>
                  <a:cubicBezTo>
                    <a:pt x="6424" y="8020"/>
                    <a:pt x="5193" y="5986"/>
                    <a:pt x="3186" y="4969"/>
                  </a:cubicBezTo>
                  <a:lnTo>
                    <a:pt x="3186" y="4942"/>
                  </a:lnTo>
                  <a:cubicBezTo>
                    <a:pt x="3186" y="3041"/>
                    <a:pt x="2008" y="1061"/>
                    <a:pt x="215" y="17"/>
                  </a:cubicBezTo>
                  <a:cubicBezTo>
                    <a:pt x="195" y="7"/>
                    <a:pt x="172" y="1"/>
                    <a:pt x="14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20" name="Google Shape;3620;p151"/>
            <p:cNvSpPr/>
            <p:nvPr/>
          </p:nvSpPr>
          <p:spPr>
            <a:xfrm>
              <a:off x="1607850" y="566950"/>
              <a:ext cx="159950" cy="2033000"/>
            </a:xfrm>
            <a:custGeom>
              <a:rect b="b" l="l" r="r" t="t"/>
              <a:pathLst>
                <a:path extrusionOk="0" h="81320" w="6398">
                  <a:moveTo>
                    <a:pt x="119" y="1"/>
                  </a:moveTo>
                  <a:cubicBezTo>
                    <a:pt x="81" y="1"/>
                    <a:pt x="44" y="24"/>
                    <a:pt x="27" y="57"/>
                  </a:cubicBezTo>
                  <a:cubicBezTo>
                    <a:pt x="0" y="84"/>
                    <a:pt x="0" y="110"/>
                    <a:pt x="0" y="137"/>
                  </a:cubicBezTo>
                  <a:cubicBezTo>
                    <a:pt x="0" y="164"/>
                    <a:pt x="27" y="217"/>
                    <a:pt x="81" y="244"/>
                  </a:cubicBezTo>
                  <a:cubicBezTo>
                    <a:pt x="1820" y="1261"/>
                    <a:pt x="2944" y="3188"/>
                    <a:pt x="2918" y="5035"/>
                  </a:cubicBezTo>
                  <a:cubicBezTo>
                    <a:pt x="2918" y="5089"/>
                    <a:pt x="2944" y="5142"/>
                    <a:pt x="2998" y="5169"/>
                  </a:cubicBezTo>
                  <a:cubicBezTo>
                    <a:pt x="4952" y="6133"/>
                    <a:pt x="6156" y="8086"/>
                    <a:pt x="6156" y="10255"/>
                  </a:cubicBezTo>
                  <a:cubicBezTo>
                    <a:pt x="6156" y="12449"/>
                    <a:pt x="4952" y="14403"/>
                    <a:pt x="2998" y="15367"/>
                  </a:cubicBezTo>
                  <a:cubicBezTo>
                    <a:pt x="2944" y="15394"/>
                    <a:pt x="2918" y="15447"/>
                    <a:pt x="2918" y="15501"/>
                  </a:cubicBezTo>
                  <a:cubicBezTo>
                    <a:pt x="2971" y="17347"/>
                    <a:pt x="1847" y="19248"/>
                    <a:pt x="81" y="20292"/>
                  </a:cubicBezTo>
                  <a:cubicBezTo>
                    <a:pt x="54" y="20292"/>
                    <a:pt x="27" y="20318"/>
                    <a:pt x="0" y="20372"/>
                  </a:cubicBezTo>
                  <a:cubicBezTo>
                    <a:pt x="0" y="20425"/>
                    <a:pt x="27" y="20479"/>
                    <a:pt x="81" y="20506"/>
                  </a:cubicBezTo>
                  <a:cubicBezTo>
                    <a:pt x="1794" y="21496"/>
                    <a:pt x="2864" y="23316"/>
                    <a:pt x="2918" y="25324"/>
                  </a:cubicBezTo>
                  <a:cubicBezTo>
                    <a:pt x="2918" y="25350"/>
                    <a:pt x="2944" y="25404"/>
                    <a:pt x="2998" y="25431"/>
                  </a:cubicBezTo>
                  <a:cubicBezTo>
                    <a:pt x="4952" y="26394"/>
                    <a:pt x="6156" y="28348"/>
                    <a:pt x="6156" y="30543"/>
                  </a:cubicBezTo>
                  <a:cubicBezTo>
                    <a:pt x="6156" y="32711"/>
                    <a:pt x="4952" y="34665"/>
                    <a:pt x="2998" y="35628"/>
                  </a:cubicBezTo>
                  <a:cubicBezTo>
                    <a:pt x="2944" y="35655"/>
                    <a:pt x="2918" y="35709"/>
                    <a:pt x="2918" y="35762"/>
                  </a:cubicBezTo>
                  <a:cubicBezTo>
                    <a:pt x="3078" y="37823"/>
                    <a:pt x="1633" y="39643"/>
                    <a:pt x="81" y="40553"/>
                  </a:cubicBezTo>
                  <a:cubicBezTo>
                    <a:pt x="54" y="40553"/>
                    <a:pt x="27" y="40580"/>
                    <a:pt x="0" y="40633"/>
                  </a:cubicBezTo>
                  <a:cubicBezTo>
                    <a:pt x="0" y="40687"/>
                    <a:pt x="27" y="40741"/>
                    <a:pt x="81" y="40767"/>
                  </a:cubicBezTo>
                  <a:cubicBezTo>
                    <a:pt x="1820" y="41784"/>
                    <a:pt x="2918" y="43658"/>
                    <a:pt x="2918" y="45532"/>
                  </a:cubicBezTo>
                  <a:cubicBezTo>
                    <a:pt x="2918" y="45558"/>
                    <a:pt x="2918" y="45558"/>
                    <a:pt x="2918" y="45585"/>
                  </a:cubicBezTo>
                  <a:cubicBezTo>
                    <a:pt x="2918" y="45612"/>
                    <a:pt x="2944" y="45665"/>
                    <a:pt x="2998" y="45692"/>
                  </a:cubicBezTo>
                  <a:cubicBezTo>
                    <a:pt x="4952" y="46656"/>
                    <a:pt x="6156" y="48636"/>
                    <a:pt x="6156" y="50804"/>
                  </a:cubicBezTo>
                  <a:cubicBezTo>
                    <a:pt x="6156" y="52972"/>
                    <a:pt x="4952" y="54926"/>
                    <a:pt x="2998" y="55917"/>
                  </a:cubicBezTo>
                  <a:cubicBezTo>
                    <a:pt x="2944" y="55917"/>
                    <a:pt x="2918" y="55970"/>
                    <a:pt x="2918" y="56024"/>
                  </a:cubicBezTo>
                  <a:cubicBezTo>
                    <a:pt x="2864" y="58004"/>
                    <a:pt x="1820" y="59798"/>
                    <a:pt x="81" y="60815"/>
                  </a:cubicBezTo>
                  <a:cubicBezTo>
                    <a:pt x="54" y="60815"/>
                    <a:pt x="27" y="60868"/>
                    <a:pt x="0" y="60895"/>
                  </a:cubicBezTo>
                  <a:cubicBezTo>
                    <a:pt x="0" y="60949"/>
                    <a:pt x="27" y="61002"/>
                    <a:pt x="81" y="61029"/>
                  </a:cubicBezTo>
                  <a:cubicBezTo>
                    <a:pt x="1820" y="62046"/>
                    <a:pt x="2864" y="63839"/>
                    <a:pt x="2918" y="65847"/>
                  </a:cubicBezTo>
                  <a:cubicBezTo>
                    <a:pt x="2918" y="65900"/>
                    <a:pt x="2944" y="65927"/>
                    <a:pt x="2998" y="65954"/>
                  </a:cubicBezTo>
                  <a:cubicBezTo>
                    <a:pt x="4952" y="66944"/>
                    <a:pt x="6156" y="68898"/>
                    <a:pt x="6156" y="71066"/>
                  </a:cubicBezTo>
                  <a:cubicBezTo>
                    <a:pt x="6156" y="73234"/>
                    <a:pt x="4952" y="75188"/>
                    <a:pt x="2998" y="76178"/>
                  </a:cubicBezTo>
                  <a:cubicBezTo>
                    <a:pt x="2944" y="76178"/>
                    <a:pt x="2918" y="76232"/>
                    <a:pt x="2918" y="76285"/>
                  </a:cubicBezTo>
                  <a:cubicBezTo>
                    <a:pt x="2864" y="78266"/>
                    <a:pt x="1820" y="80086"/>
                    <a:pt x="81" y="81076"/>
                  </a:cubicBezTo>
                  <a:cubicBezTo>
                    <a:pt x="27" y="81130"/>
                    <a:pt x="0" y="81183"/>
                    <a:pt x="27" y="81264"/>
                  </a:cubicBezTo>
                  <a:cubicBezTo>
                    <a:pt x="44" y="81297"/>
                    <a:pt x="81" y="81320"/>
                    <a:pt x="119" y="81320"/>
                  </a:cubicBezTo>
                  <a:cubicBezTo>
                    <a:pt x="143" y="81320"/>
                    <a:pt x="167" y="81311"/>
                    <a:pt x="188" y="81290"/>
                  </a:cubicBezTo>
                  <a:cubicBezTo>
                    <a:pt x="1981" y="80273"/>
                    <a:pt x="3105" y="78427"/>
                    <a:pt x="3185" y="76366"/>
                  </a:cubicBezTo>
                  <a:cubicBezTo>
                    <a:pt x="5166" y="75322"/>
                    <a:pt x="6397" y="73314"/>
                    <a:pt x="6397" y="71066"/>
                  </a:cubicBezTo>
                  <a:cubicBezTo>
                    <a:pt x="6397" y="68818"/>
                    <a:pt x="5166" y="66784"/>
                    <a:pt x="3185" y="65766"/>
                  </a:cubicBezTo>
                  <a:cubicBezTo>
                    <a:pt x="3105" y="63786"/>
                    <a:pt x="2061" y="61992"/>
                    <a:pt x="375" y="60922"/>
                  </a:cubicBezTo>
                  <a:cubicBezTo>
                    <a:pt x="2061" y="59878"/>
                    <a:pt x="3105" y="58085"/>
                    <a:pt x="3185" y="56104"/>
                  </a:cubicBezTo>
                  <a:cubicBezTo>
                    <a:pt x="5166" y="55060"/>
                    <a:pt x="6397" y="53053"/>
                    <a:pt x="6397" y="50804"/>
                  </a:cubicBezTo>
                  <a:cubicBezTo>
                    <a:pt x="6397" y="48556"/>
                    <a:pt x="5166" y="46522"/>
                    <a:pt x="3185" y="45505"/>
                  </a:cubicBezTo>
                  <a:cubicBezTo>
                    <a:pt x="3159" y="43604"/>
                    <a:pt x="2061" y="41731"/>
                    <a:pt x="375" y="40660"/>
                  </a:cubicBezTo>
                  <a:cubicBezTo>
                    <a:pt x="1901" y="39723"/>
                    <a:pt x="3292" y="37877"/>
                    <a:pt x="3185" y="35816"/>
                  </a:cubicBezTo>
                  <a:cubicBezTo>
                    <a:pt x="5166" y="34799"/>
                    <a:pt x="6397" y="32764"/>
                    <a:pt x="6397" y="30543"/>
                  </a:cubicBezTo>
                  <a:cubicBezTo>
                    <a:pt x="6397" y="28295"/>
                    <a:pt x="5166" y="26260"/>
                    <a:pt x="3185" y="25243"/>
                  </a:cubicBezTo>
                  <a:cubicBezTo>
                    <a:pt x="3078" y="23236"/>
                    <a:pt x="2061" y="21443"/>
                    <a:pt x="375" y="20399"/>
                  </a:cubicBezTo>
                  <a:cubicBezTo>
                    <a:pt x="2061" y="19328"/>
                    <a:pt x="3185" y="17454"/>
                    <a:pt x="3185" y="15608"/>
                  </a:cubicBezTo>
                  <a:cubicBezTo>
                    <a:pt x="3185" y="15608"/>
                    <a:pt x="3185" y="15581"/>
                    <a:pt x="3185" y="15554"/>
                  </a:cubicBezTo>
                  <a:cubicBezTo>
                    <a:pt x="5166" y="14537"/>
                    <a:pt x="6397" y="12503"/>
                    <a:pt x="6397" y="10255"/>
                  </a:cubicBezTo>
                  <a:cubicBezTo>
                    <a:pt x="6397" y="8033"/>
                    <a:pt x="5166" y="5999"/>
                    <a:pt x="3185" y="4982"/>
                  </a:cubicBezTo>
                  <a:lnTo>
                    <a:pt x="3185" y="4955"/>
                  </a:lnTo>
                  <a:cubicBezTo>
                    <a:pt x="3185" y="3028"/>
                    <a:pt x="1981" y="1074"/>
                    <a:pt x="188" y="30"/>
                  </a:cubicBezTo>
                  <a:cubicBezTo>
                    <a:pt x="167" y="10"/>
                    <a:pt x="143" y="1"/>
                    <a:pt x="11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21" name="Google Shape;3621;p151"/>
            <p:cNvSpPr/>
            <p:nvPr/>
          </p:nvSpPr>
          <p:spPr>
            <a:xfrm>
              <a:off x="1453950" y="818875"/>
              <a:ext cx="160600" cy="2032875"/>
            </a:xfrm>
            <a:custGeom>
              <a:rect b="b" l="l" r="r" t="t"/>
              <a:pathLst>
                <a:path extrusionOk="0" h="81315" w="6424">
                  <a:moveTo>
                    <a:pt x="136" y="1"/>
                  </a:moveTo>
                  <a:cubicBezTo>
                    <a:pt x="95" y="1"/>
                    <a:pt x="61" y="20"/>
                    <a:pt x="27" y="70"/>
                  </a:cubicBezTo>
                  <a:cubicBezTo>
                    <a:pt x="27" y="70"/>
                    <a:pt x="27" y="97"/>
                    <a:pt x="27" y="124"/>
                  </a:cubicBezTo>
                  <a:cubicBezTo>
                    <a:pt x="27" y="178"/>
                    <a:pt x="27" y="204"/>
                    <a:pt x="80" y="231"/>
                  </a:cubicBezTo>
                  <a:cubicBezTo>
                    <a:pt x="1820" y="1248"/>
                    <a:pt x="2971" y="3175"/>
                    <a:pt x="2944" y="5022"/>
                  </a:cubicBezTo>
                  <a:cubicBezTo>
                    <a:pt x="2944" y="5076"/>
                    <a:pt x="2971" y="5129"/>
                    <a:pt x="2998" y="5156"/>
                  </a:cubicBezTo>
                  <a:cubicBezTo>
                    <a:pt x="4952" y="6119"/>
                    <a:pt x="6156" y="8073"/>
                    <a:pt x="6156" y="10268"/>
                  </a:cubicBezTo>
                  <a:cubicBezTo>
                    <a:pt x="6156" y="12436"/>
                    <a:pt x="4952" y="14390"/>
                    <a:pt x="2998" y="15354"/>
                  </a:cubicBezTo>
                  <a:cubicBezTo>
                    <a:pt x="2971" y="15380"/>
                    <a:pt x="2944" y="15434"/>
                    <a:pt x="2944" y="15487"/>
                  </a:cubicBezTo>
                  <a:cubicBezTo>
                    <a:pt x="2944" y="15514"/>
                    <a:pt x="2944" y="15568"/>
                    <a:pt x="2944" y="15595"/>
                  </a:cubicBezTo>
                  <a:cubicBezTo>
                    <a:pt x="2944" y="17415"/>
                    <a:pt x="1820" y="19261"/>
                    <a:pt x="107" y="20278"/>
                  </a:cubicBezTo>
                  <a:cubicBezTo>
                    <a:pt x="54" y="20278"/>
                    <a:pt x="27" y="20305"/>
                    <a:pt x="27" y="20359"/>
                  </a:cubicBezTo>
                  <a:cubicBezTo>
                    <a:pt x="0" y="20412"/>
                    <a:pt x="27" y="20466"/>
                    <a:pt x="80" y="20493"/>
                  </a:cubicBezTo>
                  <a:cubicBezTo>
                    <a:pt x="1793" y="21510"/>
                    <a:pt x="2864" y="23303"/>
                    <a:pt x="2944" y="25310"/>
                  </a:cubicBezTo>
                  <a:cubicBezTo>
                    <a:pt x="2944" y="25364"/>
                    <a:pt x="2971" y="25391"/>
                    <a:pt x="2998" y="25417"/>
                  </a:cubicBezTo>
                  <a:cubicBezTo>
                    <a:pt x="4952" y="26381"/>
                    <a:pt x="6156" y="28362"/>
                    <a:pt x="6156" y="30530"/>
                  </a:cubicBezTo>
                  <a:cubicBezTo>
                    <a:pt x="6156" y="32698"/>
                    <a:pt x="4952" y="34652"/>
                    <a:pt x="2998" y="35642"/>
                  </a:cubicBezTo>
                  <a:cubicBezTo>
                    <a:pt x="2944" y="35642"/>
                    <a:pt x="2918" y="35695"/>
                    <a:pt x="2944" y="35749"/>
                  </a:cubicBezTo>
                  <a:cubicBezTo>
                    <a:pt x="3105" y="37837"/>
                    <a:pt x="1633" y="39630"/>
                    <a:pt x="107" y="40540"/>
                  </a:cubicBezTo>
                  <a:cubicBezTo>
                    <a:pt x="54" y="40540"/>
                    <a:pt x="27" y="40594"/>
                    <a:pt x="27" y="40620"/>
                  </a:cubicBezTo>
                  <a:cubicBezTo>
                    <a:pt x="0" y="40674"/>
                    <a:pt x="27" y="40727"/>
                    <a:pt x="80" y="40754"/>
                  </a:cubicBezTo>
                  <a:cubicBezTo>
                    <a:pt x="1820" y="41771"/>
                    <a:pt x="2944" y="43645"/>
                    <a:pt x="2944" y="45545"/>
                  </a:cubicBezTo>
                  <a:cubicBezTo>
                    <a:pt x="2944" y="45545"/>
                    <a:pt x="2944" y="45572"/>
                    <a:pt x="2944" y="45572"/>
                  </a:cubicBezTo>
                  <a:cubicBezTo>
                    <a:pt x="2944" y="45626"/>
                    <a:pt x="2971" y="45652"/>
                    <a:pt x="2998" y="45679"/>
                  </a:cubicBezTo>
                  <a:cubicBezTo>
                    <a:pt x="4952" y="46669"/>
                    <a:pt x="6156" y="48623"/>
                    <a:pt x="6156" y="50791"/>
                  </a:cubicBezTo>
                  <a:cubicBezTo>
                    <a:pt x="6156" y="52959"/>
                    <a:pt x="4952" y="54913"/>
                    <a:pt x="2998" y="55904"/>
                  </a:cubicBezTo>
                  <a:cubicBezTo>
                    <a:pt x="2971" y="55930"/>
                    <a:pt x="2944" y="55957"/>
                    <a:pt x="2944" y="56011"/>
                  </a:cubicBezTo>
                  <a:cubicBezTo>
                    <a:pt x="2891" y="57991"/>
                    <a:pt x="1820" y="59785"/>
                    <a:pt x="107" y="60802"/>
                  </a:cubicBezTo>
                  <a:cubicBezTo>
                    <a:pt x="54" y="60828"/>
                    <a:pt x="27" y="60855"/>
                    <a:pt x="27" y="60882"/>
                  </a:cubicBezTo>
                  <a:cubicBezTo>
                    <a:pt x="0" y="60935"/>
                    <a:pt x="27" y="60989"/>
                    <a:pt x="80" y="61016"/>
                  </a:cubicBezTo>
                  <a:cubicBezTo>
                    <a:pt x="1820" y="62033"/>
                    <a:pt x="2891" y="63826"/>
                    <a:pt x="2944" y="65834"/>
                  </a:cubicBezTo>
                  <a:cubicBezTo>
                    <a:pt x="2944" y="65887"/>
                    <a:pt x="2971" y="65914"/>
                    <a:pt x="2998" y="65941"/>
                  </a:cubicBezTo>
                  <a:cubicBezTo>
                    <a:pt x="4952" y="66931"/>
                    <a:pt x="6156" y="68885"/>
                    <a:pt x="6156" y="71053"/>
                  </a:cubicBezTo>
                  <a:cubicBezTo>
                    <a:pt x="6156" y="73221"/>
                    <a:pt x="4952" y="75175"/>
                    <a:pt x="2998" y="76165"/>
                  </a:cubicBezTo>
                  <a:cubicBezTo>
                    <a:pt x="2971" y="76192"/>
                    <a:pt x="2944" y="76219"/>
                    <a:pt x="2944" y="76272"/>
                  </a:cubicBezTo>
                  <a:cubicBezTo>
                    <a:pt x="2891" y="78280"/>
                    <a:pt x="1820" y="80073"/>
                    <a:pt x="80" y="81090"/>
                  </a:cubicBezTo>
                  <a:cubicBezTo>
                    <a:pt x="27" y="81117"/>
                    <a:pt x="0" y="81197"/>
                    <a:pt x="27" y="81251"/>
                  </a:cubicBezTo>
                  <a:cubicBezTo>
                    <a:pt x="66" y="81290"/>
                    <a:pt x="120" y="81315"/>
                    <a:pt x="167" y="81315"/>
                  </a:cubicBezTo>
                  <a:cubicBezTo>
                    <a:pt x="184" y="81315"/>
                    <a:pt x="200" y="81311"/>
                    <a:pt x="214" y="81304"/>
                  </a:cubicBezTo>
                  <a:cubicBezTo>
                    <a:pt x="2008" y="80260"/>
                    <a:pt x="3105" y="78413"/>
                    <a:pt x="3185" y="76352"/>
                  </a:cubicBezTo>
                  <a:cubicBezTo>
                    <a:pt x="5166" y="75309"/>
                    <a:pt x="6424" y="73301"/>
                    <a:pt x="6424" y="71053"/>
                  </a:cubicBezTo>
                  <a:cubicBezTo>
                    <a:pt x="6424" y="68805"/>
                    <a:pt x="5166" y="66797"/>
                    <a:pt x="3185" y="65753"/>
                  </a:cubicBezTo>
                  <a:cubicBezTo>
                    <a:pt x="3105" y="63773"/>
                    <a:pt x="2061" y="61979"/>
                    <a:pt x="375" y="60909"/>
                  </a:cubicBezTo>
                  <a:cubicBezTo>
                    <a:pt x="2061" y="59865"/>
                    <a:pt x="3105" y="58072"/>
                    <a:pt x="3185" y="56091"/>
                  </a:cubicBezTo>
                  <a:cubicBezTo>
                    <a:pt x="5166" y="55047"/>
                    <a:pt x="6424" y="53040"/>
                    <a:pt x="6424" y="50791"/>
                  </a:cubicBezTo>
                  <a:cubicBezTo>
                    <a:pt x="6424" y="48543"/>
                    <a:pt x="5193" y="46536"/>
                    <a:pt x="3185" y="45492"/>
                  </a:cubicBezTo>
                  <a:cubicBezTo>
                    <a:pt x="3159" y="43591"/>
                    <a:pt x="2088" y="41718"/>
                    <a:pt x="375" y="40647"/>
                  </a:cubicBezTo>
                  <a:cubicBezTo>
                    <a:pt x="1901" y="39710"/>
                    <a:pt x="3319" y="37890"/>
                    <a:pt x="3185" y="35829"/>
                  </a:cubicBezTo>
                  <a:cubicBezTo>
                    <a:pt x="5193" y="34785"/>
                    <a:pt x="6424" y="32751"/>
                    <a:pt x="6424" y="30530"/>
                  </a:cubicBezTo>
                  <a:cubicBezTo>
                    <a:pt x="6424" y="28281"/>
                    <a:pt x="5166" y="26247"/>
                    <a:pt x="3185" y="25230"/>
                  </a:cubicBezTo>
                  <a:cubicBezTo>
                    <a:pt x="3105" y="23223"/>
                    <a:pt x="2061" y="21429"/>
                    <a:pt x="375" y="20386"/>
                  </a:cubicBezTo>
                  <a:cubicBezTo>
                    <a:pt x="2088" y="19315"/>
                    <a:pt x="3185" y="17441"/>
                    <a:pt x="3185" y="15595"/>
                  </a:cubicBezTo>
                  <a:cubicBezTo>
                    <a:pt x="3185" y="15595"/>
                    <a:pt x="3185" y="15568"/>
                    <a:pt x="3185" y="15541"/>
                  </a:cubicBezTo>
                  <a:cubicBezTo>
                    <a:pt x="5193" y="14524"/>
                    <a:pt x="6424" y="12490"/>
                    <a:pt x="6424" y="10268"/>
                  </a:cubicBezTo>
                  <a:cubicBezTo>
                    <a:pt x="6424" y="8020"/>
                    <a:pt x="5193" y="5986"/>
                    <a:pt x="3185" y="4969"/>
                  </a:cubicBezTo>
                  <a:cubicBezTo>
                    <a:pt x="3185" y="3041"/>
                    <a:pt x="2008" y="1061"/>
                    <a:pt x="214" y="17"/>
                  </a:cubicBezTo>
                  <a:cubicBezTo>
                    <a:pt x="185" y="7"/>
                    <a:pt x="159" y="1"/>
                    <a:pt x="13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22" name="Google Shape;3622;p151"/>
            <p:cNvSpPr/>
            <p:nvPr/>
          </p:nvSpPr>
          <p:spPr>
            <a:xfrm>
              <a:off x="1300050" y="566950"/>
              <a:ext cx="160600" cy="2033000"/>
            </a:xfrm>
            <a:custGeom>
              <a:rect b="b" l="l" r="r" t="t"/>
              <a:pathLst>
                <a:path extrusionOk="0" h="81320" w="6424">
                  <a:moveTo>
                    <a:pt x="146" y="1"/>
                  </a:moveTo>
                  <a:cubicBezTo>
                    <a:pt x="107" y="1"/>
                    <a:pt x="70" y="24"/>
                    <a:pt x="54" y="57"/>
                  </a:cubicBezTo>
                  <a:cubicBezTo>
                    <a:pt x="27" y="84"/>
                    <a:pt x="27" y="110"/>
                    <a:pt x="27" y="137"/>
                  </a:cubicBezTo>
                  <a:cubicBezTo>
                    <a:pt x="27" y="164"/>
                    <a:pt x="54" y="217"/>
                    <a:pt x="80" y="244"/>
                  </a:cubicBezTo>
                  <a:cubicBezTo>
                    <a:pt x="1820" y="1261"/>
                    <a:pt x="2971" y="3188"/>
                    <a:pt x="2944" y="5035"/>
                  </a:cubicBezTo>
                  <a:cubicBezTo>
                    <a:pt x="2944" y="5089"/>
                    <a:pt x="2971" y="5142"/>
                    <a:pt x="3025" y="5169"/>
                  </a:cubicBezTo>
                  <a:cubicBezTo>
                    <a:pt x="4952" y="6133"/>
                    <a:pt x="6183" y="8086"/>
                    <a:pt x="6183" y="10255"/>
                  </a:cubicBezTo>
                  <a:cubicBezTo>
                    <a:pt x="6183" y="12449"/>
                    <a:pt x="4952" y="14403"/>
                    <a:pt x="3025" y="15367"/>
                  </a:cubicBezTo>
                  <a:cubicBezTo>
                    <a:pt x="2971" y="15394"/>
                    <a:pt x="2944" y="15447"/>
                    <a:pt x="2944" y="15501"/>
                  </a:cubicBezTo>
                  <a:cubicBezTo>
                    <a:pt x="2998" y="17321"/>
                    <a:pt x="1847" y="19248"/>
                    <a:pt x="107" y="20292"/>
                  </a:cubicBezTo>
                  <a:cubicBezTo>
                    <a:pt x="80" y="20292"/>
                    <a:pt x="54" y="20318"/>
                    <a:pt x="27" y="20372"/>
                  </a:cubicBezTo>
                  <a:cubicBezTo>
                    <a:pt x="27" y="20425"/>
                    <a:pt x="27" y="20479"/>
                    <a:pt x="80" y="20506"/>
                  </a:cubicBezTo>
                  <a:cubicBezTo>
                    <a:pt x="1820" y="21496"/>
                    <a:pt x="2891" y="23316"/>
                    <a:pt x="2944" y="25324"/>
                  </a:cubicBezTo>
                  <a:cubicBezTo>
                    <a:pt x="2944" y="25350"/>
                    <a:pt x="2971" y="25404"/>
                    <a:pt x="3025" y="25431"/>
                  </a:cubicBezTo>
                  <a:cubicBezTo>
                    <a:pt x="4952" y="26394"/>
                    <a:pt x="6183" y="28348"/>
                    <a:pt x="6183" y="30543"/>
                  </a:cubicBezTo>
                  <a:cubicBezTo>
                    <a:pt x="6183" y="32711"/>
                    <a:pt x="4952" y="34665"/>
                    <a:pt x="3025" y="35628"/>
                  </a:cubicBezTo>
                  <a:cubicBezTo>
                    <a:pt x="2971" y="35655"/>
                    <a:pt x="2944" y="35709"/>
                    <a:pt x="2944" y="35762"/>
                  </a:cubicBezTo>
                  <a:cubicBezTo>
                    <a:pt x="3105" y="37823"/>
                    <a:pt x="1633" y="39643"/>
                    <a:pt x="107" y="40553"/>
                  </a:cubicBezTo>
                  <a:cubicBezTo>
                    <a:pt x="80" y="40553"/>
                    <a:pt x="54" y="40580"/>
                    <a:pt x="27" y="40633"/>
                  </a:cubicBezTo>
                  <a:cubicBezTo>
                    <a:pt x="27" y="40687"/>
                    <a:pt x="27" y="40741"/>
                    <a:pt x="80" y="40767"/>
                  </a:cubicBezTo>
                  <a:cubicBezTo>
                    <a:pt x="1820" y="41784"/>
                    <a:pt x="2944" y="43658"/>
                    <a:pt x="2944" y="45532"/>
                  </a:cubicBezTo>
                  <a:cubicBezTo>
                    <a:pt x="2944" y="45558"/>
                    <a:pt x="2944" y="45558"/>
                    <a:pt x="2944" y="45585"/>
                  </a:cubicBezTo>
                  <a:cubicBezTo>
                    <a:pt x="2944" y="45612"/>
                    <a:pt x="2971" y="45665"/>
                    <a:pt x="3025" y="45692"/>
                  </a:cubicBezTo>
                  <a:cubicBezTo>
                    <a:pt x="4952" y="46656"/>
                    <a:pt x="6183" y="48636"/>
                    <a:pt x="6183" y="50804"/>
                  </a:cubicBezTo>
                  <a:cubicBezTo>
                    <a:pt x="6183" y="52972"/>
                    <a:pt x="4952" y="54926"/>
                    <a:pt x="3025" y="55917"/>
                  </a:cubicBezTo>
                  <a:cubicBezTo>
                    <a:pt x="2971" y="55917"/>
                    <a:pt x="2944" y="55970"/>
                    <a:pt x="2944" y="56024"/>
                  </a:cubicBezTo>
                  <a:cubicBezTo>
                    <a:pt x="2891" y="58004"/>
                    <a:pt x="1847" y="59798"/>
                    <a:pt x="107" y="60815"/>
                  </a:cubicBezTo>
                  <a:cubicBezTo>
                    <a:pt x="80" y="60815"/>
                    <a:pt x="54" y="60868"/>
                    <a:pt x="27" y="60895"/>
                  </a:cubicBezTo>
                  <a:cubicBezTo>
                    <a:pt x="27" y="60949"/>
                    <a:pt x="27" y="61002"/>
                    <a:pt x="80" y="61029"/>
                  </a:cubicBezTo>
                  <a:cubicBezTo>
                    <a:pt x="1820" y="62046"/>
                    <a:pt x="2891" y="63839"/>
                    <a:pt x="2944" y="65847"/>
                  </a:cubicBezTo>
                  <a:cubicBezTo>
                    <a:pt x="2944" y="65900"/>
                    <a:pt x="2971" y="65927"/>
                    <a:pt x="3025" y="65954"/>
                  </a:cubicBezTo>
                  <a:cubicBezTo>
                    <a:pt x="4952" y="66944"/>
                    <a:pt x="6183" y="68898"/>
                    <a:pt x="6183" y="71066"/>
                  </a:cubicBezTo>
                  <a:cubicBezTo>
                    <a:pt x="6183" y="73234"/>
                    <a:pt x="4952" y="75188"/>
                    <a:pt x="3025" y="76178"/>
                  </a:cubicBezTo>
                  <a:cubicBezTo>
                    <a:pt x="2971" y="76178"/>
                    <a:pt x="2944" y="76232"/>
                    <a:pt x="2944" y="76285"/>
                  </a:cubicBezTo>
                  <a:cubicBezTo>
                    <a:pt x="2891" y="78266"/>
                    <a:pt x="1820" y="80086"/>
                    <a:pt x="80" y="81076"/>
                  </a:cubicBezTo>
                  <a:cubicBezTo>
                    <a:pt x="27" y="81130"/>
                    <a:pt x="0" y="81183"/>
                    <a:pt x="54" y="81264"/>
                  </a:cubicBezTo>
                  <a:cubicBezTo>
                    <a:pt x="70" y="81297"/>
                    <a:pt x="107" y="81320"/>
                    <a:pt x="146" y="81320"/>
                  </a:cubicBezTo>
                  <a:cubicBezTo>
                    <a:pt x="169" y="81320"/>
                    <a:pt x="194" y="81311"/>
                    <a:pt x="214" y="81290"/>
                  </a:cubicBezTo>
                  <a:cubicBezTo>
                    <a:pt x="2007" y="80273"/>
                    <a:pt x="3105" y="78427"/>
                    <a:pt x="3185" y="76366"/>
                  </a:cubicBezTo>
                  <a:cubicBezTo>
                    <a:pt x="5193" y="75322"/>
                    <a:pt x="6424" y="73314"/>
                    <a:pt x="6424" y="71066"/>
                  </a:cubicBezTo>
                  <a:cubicBezTo>
                    <a:pt x="6424" y="68818"/>
                    <a:pt x="5193" y="66784"/>
                    <a:pt x="3185" y="65766"/>
                  </a:cubicBezTo>
                  <a:cubicBezTo>
                    <a:pt x="3132" y="63786"/>
                    <a:pt x="2088" y="61992"/>
                    <a:pt x="402" y="60922"/>
                  </a:cubicBezTo>
                  <a:cubicBezTo>
                    <a:pt x="2088" y="59878"/>
                    <a:pt x="3132" y="58085"/>
                    <a:pt x="3185" y="56104"/>
                  </a:cubicBezTo>
                  <a:cubicBezTo>
                    <a:pt x="5193" y="55060"/>
                    <a:pt x="6424" y="53053"/>
                    <a:pt x="6424" y="50804"/>
                  </a:cubicBezTo>
                  <a:cubicBezTo>
                    <a:pt x="6424" y="48556"/>
                    <a:pt x="5193" y="46522"/>
                    <a:pt x="3185" y="45505"/>
                  </a:cubicBezTo>
                  <a:cubicBezTo>
                    <a:pt x="3185" y="43604"/>
                    <a:pt x="2088" y="41731"/>
                    <a:pt x="402" y="40660"/>
                  </a:cubicBezTo>
                  <a:cubicBezTo>
                    <a:pt x="1927" y="39723"/>
                    <a:pt x="3319" y="37903"/>
                    <a:pt x="3212" y="35816"/>
                  </a:cubicBezTo>
                  <a:cubicBezTo>
                    <a:pt x="5193" y="34799"/>
                    <a:pt x="6424" y="32764"/>
                    <a:pt x="6424" y="30543"/>
                  </a:cubicBezTo>
                  <a:cubicBezTo>
                    <a:pt x="6424" y="28295"/>
                    <a:pt x="5193" y="26260"/>
                    <a:pt x="3185" y="25243"/>
                  </a:cubicBezTo>
                  <a:cubicBezTo>
                    <a:pt x="3105" y="23236"/>
                    <a:pt x="2061" y="21443"/>
                    <a:pt x="402" y="20399"/>
                  </a:cubicBezTo>
                  <a:cubicBezTo>
                    <a:pt x="2088" y="19328"/>
                    <a:pt x="3185" y="17454"/>
                    <a:pt x="3185" y="15608"/>
                  </a:cubicBezTo>
                  <a:cubicBezTo>
                    <a:pt x="3185" y="15608"/>
                    <a:pt x="3185" y="15581"/>
                    <a:pt x="3185" y="15554"/>
                  </a:cubicBezTo>
                  <a:cubicBezTo>
                    <a:pt x="5193" y="14537"/>
                    <a:pt x="6424" y="12503"/>
                    <a:pt x="6424" y="10255"/>
                  </a:cubicBezTo>
                  <a:cubicBezTo>
                    <a:pt x="6424" y="8033"/>
                    <a:pt x="5193" y="5999"/>
                    <a:pt x="3185" y="4982"/>
                  </a:cubicBezTo>
                  <a:lnTo>
                    <a:pt x="3185" y="4955"/>
                  </a:lnTo>
                  <a:cubicBezTo>
                    <a:pt x="3185" y="3028"/>
                    <a:pt x="2007" y="1074"/>
                    <a:pt x="214" y="30"/>
                  </a:cubicBezTo>
                  <a:cubicBezTo>
                    <a:pt x="194" y="10"/>
                    <a:pt x="169" y="1"/>
                    <a:pt x="14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23" name="Google Shape;3623;p151"/>
            <p:cNvSpPr/>
            <p:nvPr/>
          </p:nvSpPr>
          <p:spPr>
            <a:xfrm>
              <a:off x="1146800" y="818875"/>
              <a:ext cx="159950" cy="2032875"/>
            </a:xfrm>
            <a:custGeom>
              <a:rect b="b" l="l" r="r" t="t"/>
              <a:pathLst>
                <a:path extrusionOk="0" h="81315" w="6398">
                  <a:moveTo>
                    <a:pt x="123" y="1"/>
                  </a:moveTo>
                  <a:cubicBezTo>
                    <a:pt x="83" y="1"/>
                    <a:pt x="44" y="20"/>
                    <a:pt x="28" y="70"/>
                  </a:cubicBezTo>
                  <a:cubicBezTo>
                    <a:pt x="28" y="70"/>
                    <a:pt x="1" y="97"/>
                    <a:pt x="1" y="124"/>
                  </a:cubicBezTo>
                  <a:cubicBezTo>
                    <a:pt x="1" y="178"/>
                    <a:pt x="28" y="204"/>
                    <a:pt x="81" y="231"/>
                  </a:cubicBezTo>
                  <a:cubicBezTo>
                    <a:pt x="1821" y="1248"/>
                    <a:pt x="2972" y="3175"/>
                    <a:pt x="2918" y="5022"/>
                  </a:cubicBezTo>
                  <a:cubicBezTo>
                    <a:pt x="2918" y="5076"/>
                    <a:pt x="2945" y="5129"/>
                    <a:pt x="2998" y="5156"/>
                  </a:cubicBezTo>
                  <a:cubicBezTo>
                    <a:pt x="4952" y="6119"/>
                    <a:pt x="6157" y="8073"/>
                    <a:pt x="6157" y="10268"/>
                  </a:cubicBezTo>
                  <a:cubicBezTo>
                    <a:pt x="6157" y="12436"/>
                    <a:pt x="4952" y="14390"/>
                    <a:pt x="2998" y="15354"/>
                  </a:cubicBezTo>
                  <a:cubicBezTo>
                    <a:pt x="2945" y="15380"/>
                    <a:pt x="2918" y="15434"/>
                    <a:pt x="2918" y="15487"/>
                  </a:cubicBezTo>
                  <a:cubicBezTo>
                    <a:pt x="2998" y="17334"/>
                    <a:pt x="1848" y="19235"/>
                    <a:pt x="81" y="20278"/>
                  </a:cubicBezTo>
                  <a:cubicBezTo>
                    <a:pt x="54" y="20278"/>
                    <a:pt x="28" y="20305"/>
                    <a:pt x="1" y="20359"/>
                  </a:cubicBezTo>
                  <a:cubicBezTo>
                    <a:pt x="1" y="20412"/>
                    <a:pt x="28" y="20466"/>
                    <a:pt x="81" y="20493"/>
                  </a:cubicBezTo>
                  <a:cubicBezTo>
                    <a:pt x="1794" y="21510"/>
                    <a:pt x="2865" y="23303"/>
                    <a:pt x="2918" y="25310"/>
                  </a:cubicBezTo>
                  <a:cubicBezTo>
                    <a:pt x="2918" y="25364"/>
                    <a:pt x="2945" y="25391"/>
                    <a:pt x="2998" y="25417"/>
                  </a:cubicBezTo>
                  <a:cubicBezTo>
                    <a:pt x="4952" y="26381"/>
                    <a:pt x="6157" y="28362"/>
                    <a:pt x="6157" y="30530"/>
                  </a:cubicBezTo>
                  <a:cubicBezTo>
                    <a:pt x="6157" y="32698"/>
                    <a:pt x="4952" y="34652"/>
                    <a:pt x="2998" y="35642"/>
                  </a:cubicBezTo>
                  <a:cubicBezTo>
                    <a:pt x="2945" y="35642"/>
                    <a:pt x="2918" y="35695"/>
                    <a:pt x="2918" y="35749"/>
                  </a:cubicBezTo>
                  <a:cubicBezTo>
                    <a:pt x="3079" y="37837"/>
                    <a:pt x="1633" y="39630"/>
                    <a:pt x="81" y="40540"/>
                  </a:cubicBezTo>
                  <a:cubicBezTo>
                    <a:pt x="54" y="40540"/>
                    <a:pt x="28" y="40594"/>
                    <a:pt x="1" y="40620"/>
                  </a:cubicBezTo>
                  <a:cubicBezTo>
                    <a:pt x="1" y="40674"/>
                    <a:pt x="28" y="40727"/>
                    <a:pt x="81" y="40754"/>
                  </a:cubicBezTo>
                  <a:cubicBezTo>
                    <a:pt x="1821" y="41771"/>
                    <a:pt x="2918" y="43645"/>
                    <a:pt x="2918" y="45545"/>
                  </a:cubicBezTo>
                  <a:cubicBezTo>
                    <a:pt x="2918" y="45545"/>
                    <a:pt x="2918" y="45545"/>
                    <a:pt x="2918" y="45572"/>
                  </a:cubicBezTo>
                  <a:cubicBezTo>
                    <a:pt x="2918" y="45626"/>
                    <a:pt x="2945" y="45652"/>
                    <a:pt x="2998" y="45679"/>
                  </a:cubicBezTo>
                  <a:cubicBezTo>
                    <a:pt x="4952" y="46669"/>
                    <a:pt x="6157" y="48623"/>
                    <a:pt x="6157" y="50791"/>
                  </a:cubicBezTo>
                  <a:cubicBezTo>
                    <a:pt x="6157" y="52959"/>
                    <a:pt x="4952" y="54913"/>
                    <a:pt x="2998" y="55904"/>
                  </a:cubicBezTo>
                  <a:cubicBezTo>
                    <a:pt x="2945" y="55930"/>
                    <a:pt x="2918" y="55957"/>
                    <a:pt x="2918" y="56011"/>
                  </a:cubicBezTo>
                  <a:cubicBezTo>
                    <a:pt x="2891" y="57991"/>
                    <a:pt x="1821" y="59785"/>
                    <a:pt x="81" y="60802"/>
                  </a:cubicBezTo>
                  <a:cubicBezTo>
                    <a:pt x="54" y="60828"/>
                    <a:pt x="28" y="60855"/>
                    <a:pt x="1" y="60882"/>
                  </a:cubicBezTo>
                  <a:cubicBezTo>
                    <a:pt x="1" y="60935"/>
                    <a:pt x="28" y="60989"/>
                    <a:pt x="81" y="61016"/>
                  </a:cubicBezTo>
                  <a:cubicBezTo>
                    <a:pt x="1821" y="62033"/>
                    <a:pt x="2891" y="63826"/>
                    <a:pt x="2918" y="65834"/>
                  </a:cubicBezTo>
                  <a:cubicBezTo>
                    <a:pt x="2918" y="65887"/>
                    <a:pt x="2945" y="65914"/>
                    <a:pt x="2998" y="65941"/>
                  </a:cubicBezTo>
                  <a:cubicBezTo>
                    <a:pt x="4952" y="66931"/>
                    <a:pt x="6157" y="68885"/>
                    <a:pt x="6157" y="71053"/>
                  </a:cubicBezTo>
                  <a:cubicBezTo>
                    <a:pt x="6157" y="73221"/>
                    <a:pt x="4952" y="75175"/>
                    <a:pt x="2998" y="76165"/>
                  </a:cubicBezTo>
                  <a:cubicBezTo>
                    <a:pt x="2945" y="76192"/>
                    <a:pt x="2918" y="76219"/>
                    <a:pt x="2918" y="76272"/>
                  </a:cubicBezTo>
                  <a:cubicBezTo>
                    <a:pt x="2891" y="78280"/>
                    <a:pt x="1821" y="80073"/>
                    <a:pt x="81" y="81090"/>
                  </a:cubicBezTo>
                  <a:cubicBezTo>
                    <a:pt x="28" y="81117"/>
                    <a:pt x="1" y="81197"/>
                    <a:pt x="28" y="81251"/>
                  </a:cubicBezTo>
                  <a:cubicBezTo>
                    <a:pt x="47" y="81290"/>
                    <a:pt x="95" y="81315"/>
                    <a:pt x="151" y="81315"/>
                  </a:cubicBezTo>
                  <a:cubicBezTo>
                    <a:pt x="172" y="81315"/>
                    <a:pt x="193" y="81311"/>
                    <a:pt x="215" y="81304"/>
                  </a:cubicBezTo>
                  <a:cubicBezTo>
                    <a:pt x="1981" y="80260"/>
                    <a:pt x="3106" y="78413"/>
                    <a:pt x="3186" y="76352"/>
                  </a:cubicBezTo>
                  <a:cubicBezTo>
                    <a:pt x="5167" y="75309"/>
                    <a:pt x="6398" y="73301"/>
                    <a:pt x="6398" y="71053"/>
                  </a:cubicBezTo>
                  <a:cubicBezTo>
                    <a:pt x="6398" y="68805"/>
                    <a:pt x="5167" y="66797"/>
                    <a:pt x="3186" y="65753"/>
                  </a:cubicBezTo>
                  <a:cubicBezTo>
                    <a:pt x="3106" y="63773"/>
                    <a:pt x="2062" y="61979"/>
                    <a:pt x="375" y="60909"/>
                  </a:cubicBezTo>
                  <a:cubicBezTo>
                    <a:pt x="2062" y="59865"/>
                    <a:pt x="3106" y="58072"/>
                    <a:pt x="3186" y="56091"/>
                  </a:cubicBezTo>
                  <a:cubicBezTo>
                    <a:pt x="5167" y="55047"/>
                    <a:pt x="6398" y="53040"/>
                    <a:pt x="6398" y="50791"/>
                  </a:cubicBezTo>
                  <a:cubicBezTo>
                    <a:pt x="6398" y="48543"/>
                    <a:pt x="5167" y="46536"/>
                    <a:pt x="3186" y="45492"/>
                  </a:cubicBezTo>
                  <a:cubicBezTo>
                    <a:pt x="3159" y="43591"/>
                    <a:pt x="2088" y="41718"/>
                    <a:pt x="375" y="40647"/>
                  </a:cubicBezTo>
                  <a:cubicBezTo>
                    <a:pt x="1901" y="39710"/>
                    <a:pt x="3293" y="37890"/>
                    <a:pt x="3186" y="35829"/>
                  </a:cubicBezTo>
                  <a:cubicBezTo>
                    <a:pt x="5167" y="34785"/>
                    <a:pt x="6398" y="32751"/>
                    <a:pt x="6398" y="30530"/>
                  </a:cubicBezTo>
                  <a:cubicBezTo>
                    <a:pt x="6398" y="28281"/>
                    <a:pt x="5167" y="26247"/>
                    <a:pt x="3186" y="25230"/>
                  </a:cubicBezTo>
                  <a:cubicBezTo>
                    <a:pt x="3079" y="23223"/>
                    <a:pt x="2062" y="21429"/>
                    <a:pt x="375" y="20386"/>
                  </a:cubicBezTo>
                  <a:cubicBezTo>
                    <a:pt x="2088" y="19315"/>
                    <a:pt x="3186" y="17415"/>
                    <a:pt x="3186" y="15541"/>
                  </a:cubicBezTo>
                  <a:cubicBezTo>
                    <a:pt x="5167" y="14524"/>
                    <a:pt x="6398" y="12490"/>
                    <a:pt x="6398" y="10268"/>
                  </a:cubicBezTo>
                  <a:cubicBezTo>
                    <a:pt x="6398" y="8020"/>
                    <a:pt x="5167" y="5986"/>
                    <a:pt x="3186" y="4969"/>
                  </a:cubicBezTo>
                  <a:lnTo>
                    <a:pt x="3186" y="4942"/>
                  </a:lnTo>
                  <a:cubicBezTo>
                    <a:pt x="3186" y="3041"/>
                    <a:pt x="1981" y="1061"/>
                    <a:pt x="188" y="17"/>
                  </a:cubicBezTo>
                  <a:cubicBezTo>
                    <a:pt x="169" y="7"/>
                    <a:pt x="145" y="1"/>
                    <a:pt x="12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24" name="Google Shape;3624;p151"/>
            <p:cNvSpPr/>
            <p:nvPr/>
          </p:nvSpPr>
          <p:spPr>
            <a:xfrm>
              <a:off x="992900" y="566950"/>
              <a:ext cx="160625" cy="2033000"/>
            </a:xfrm>
            <a:custGeom>
              <a:rect b="b" l="l" r="r" t="t"/>
              <a:pathLst>
                <a:path extrusionOk="0" h="81320" w="6425">
                  <a:moveTo>
                    <a:pt x="145" y="1"/>
                  </a:moveTo>
                  <a:cubicBezTo>
                    <a:pt x="104" y="1"/>
                    <a:pt x="60" y="24"/>
                    <a:pt x="27" y="57"/>
                  </a:cubicBezTo>
                  <a:cubicBezTo>
                    <a:pt x="27" y="84"/>
                    <a:pt x="27" y="110"/>
                    <a:pt x="27" y="137"/>
                  </a:cubicBezTo>
                  <a:cubicBezTo>
                    <a:pt x="27" y="164"/>
                    <a:pt x="54" y="217"/>
                    <a:pt x="81" y="244"/>
                  </a:cubicBezTo>
                  <a:cubicBezTo>
                    <a:pt x="1821" y="1261"/>
                    <a:pt x="2972" y="3188"/>
                    <a:pt x="2945" y="5035"/>
                  </a:cubicBezTo>
                  <a:cubicBezTo>
                    <a:pt x="2945" y="5089"/>
                    <a:pt x="2972" y="5142"/>
                    <a:pt x="2998" y="5169"/>
                  </a:cubicBezTo>
                  <a:cubicBezTo>
                    <a:pt x="4952" y="6133"/>
                    <a:pt x="6157" y="8086"/>
                    <a:pt x="6157" y="10255"/>
                  </a:cubicBezTo>
                  <a:cubicBezTo>
                    <a:pt x="6157" y="12449"/>
                    <a:pt x="4952" y="14403"/>
                    <a:pt x="2998" y="15367"/>
                  </a:cubicBezTo>
                  <a:cubicBezTo>
                    <a:pt x="2972" y="15394"/>
                    <a:pt x="2945" y="15447"/>
                    <a:pt x="2945" y="15501"/>
                  </a:cubicBezTo>
                  <a:cubicBezTo>
                    <a:pt x="2998" y="17347"/>
                    <a:pt x="1847" y="19248"/>
                    <a:pt x="108" y="20292"/>
                  </a:cubicBezTo>
                  <a:cubicBezTo>
                    <a:pt x="54" y="20292"/>
                    <a:pt x="27" y="20318"/>
                    <a:pt x="27" y="20372"/>
                  </a:cubicBezTo>
                  <a:cubicBezTo>
                    <a:pt x="1" y="20425"/>
                    <a:pt x="27" y="20479"/>
                    <a:pt x="81" y="20506"/>
                  </a:cubicBezTo>
                  <a:cubicBezTo>
                    <a:pt x="1794" y="21496"/>
                    <a:pt x="2865" y="23289"/>
                    <a:pt x="2945" y="25324"/>
                  </a:cubicBezTo>
                  <a:cubicBezTo>
                    <a:pt x="2945" y="25350"/>
                    <a:pt x="2972" y="25404"/>
                    <a:pt x="2998" y="25431"/>
                  </a:cubicBezTo>
                  <a:cubicBezTo>
                    <a:pt x="4952" y="26394"/>
                    <a:pt x="6157" y="28348"/>
                    <a:pt x="6157" y="30543"/>
                  </a:cubicBezTo>
                  <a:cubicBezTo>
                    <a:pt x="6157" y="32711"/>
                    <a:pt x="4952" y="34665"/>
                    <a:pt x="2998" y="35628"/>
                  </a:cubicBezTo>
                  <a:cubicBezTo>
                    <a:pt x="2972" y="35655"/>
                    <a:pt x="2945" y="35709"/>
                    <a:pt x="2945" y="35762"/>
                  </a:cubicBezTo>
                  <a:cubicBezTo>
                    <a:pt x="3105" y="37823"/>
                    <a:pt x="1633" y="39643"/>
                    <a:pt x="108" y="40553"/>
                  </a:cubicBezTo>
                  <a:cubicBezTo>
                    <a:pt x="54" y="40553"/>
                    <a:pt x="27" y="40580"/>
                    <a:pt x="27" y="40633"/>
                  </a:cubicBezTo>
                  <a:cubicBezTo>
                    <a:pt x="1" y="40687"/>
                    <a:pt x="27" y="40741"/>
                    <a:pt x="81" y="40767"/>
                  </a:cubicBezTo>
                  <a:cubicBezTo>
                    <a:pt x="1821" y="41784"/>
                    <a:pt x="2945" y="43658"/>
                    <a:pt x="2945" y="45532"/>
                  </a:cubicBezTo>
                  <a:cubicBezTo>
                    <a:pt x="2945" y="45558"/>
                    <a:pt x="2945" y="45558"/>
                    <a:pt x="2945" y="45585"/>
                  </a:cubicBezTo>
                  <a:cubicBezTo>
                    <a:pt x="2945" y="45612"/>
                    <a:pt x="2972" y="45665"/>
                    <a:pt x="2998" y="45692"/>
                  </a:cubicBezTo>
                  <a:cubicBezTo>
                    <a:pt x="4952" y="46656"/>
                    <a:pt x="6157" y="48636"/>
                    <a:pt x="6157" y="50804"/>
                  </a:cubicBezTo>
                  <a:cubicBezTo>
                    <a:pt x="6157" y="52972"/>
                    <a:pt x="4952" y="54926"/>
                    <a:pt x="2998" y="55917"/>
                  </a:cubicBezTo>
                  <a:cubicBezTo>
                    <a:pt x="2972" y="55917"/>
                    <a:pt x="2945" y="55970"/>
                    <a:pt x="2945" y="56024"/>
                  </a:cubicBezTo>
                  <a:cubicBezTo>
                    <a:pt x="2891" y="58004"/>
                    <a:pt x="1821" y="59798"/>
                    <a:pt x="108" y="60815"/>
                  </a:cubicBezTo>
                  <a:cubicBezTo>
                    <a:pt x="54" y="60815"/>
                    <a:pt x="27" y="60868"/>
                    <a:pt x="27" y="60895"/>
                  </a:cubicBezTo>
                  <a:cubicBezTo>
                    <a:pt x="1" y="60949"/>
                    <a:pt x="27" y="61002"/>
                    <a:pt x="81" y="61029"/>
                  </a:cubicBezTo>
                  <a:cubicBezTo>
                    <a:pt x="1821" y="62046"/>
                    <a:pt x="2891" y="63839"/>
                    <a:pt x="2945" y="65847"/>
                  </a:cubicBezTo>
                  <a:cubicBezTo>
                    <a:pt x="2945" y="65900"/>
                    <a:pt x="2972" y="65927"/>
                    <a:pt x="2998" y="65954"/>
                  </a:cubicBezTo>
                  <a:cubicBezTo>
                    <a:pt x="4952" y="66944"/>
                    <a:pt x="6157" y="68898"/>
                    <a:pt x="6157" y="71066"/>
                  </a:cubicBezTo>
                  <a:cubicBezTo>
                    <a:pt x="6157" y="73234"/>
                    <a:pt x="4952" y="75188"/>
                    <a:pt x="2998" y="76178"/>
                  </a:cubicBezTo>
                  <a:cubicBezTo>
                    <a:pt x="2972" y="76178"/>
                    <a:pt x="2945" y="76232"/>
                    <a:pt x="2945" y="76285"/>
                  </a:cubicBezTo>
                  <a:cubicBezTo>
                    <a:pt x="2891" y="78266"/>
                    <a:pt x="1821" y="80086"/>
                    <a:pt x="81" y="81076"/>
                  </a:cubicBezTo>
                  <a:cubicBezTo>
                    <a:pt x="27" y="81130"/>
                    <a:pt x="1" y="81183"/>
                    <a:pt x="27" y="81264"/>
                  </a:cubicBezTo>
                  <a:cubicBezTo>
                    <a:pt x="60" y="81297"/>
                    <a:pt x="104" y="81320"/>
                    <a:pt x="145" y="81320"/>
                  </a:cubicBezTo>
                  <a:cubicBezTo>
                    <a:pt x="170" y="81320"/>
                    <a:pt x="194" y="81311"/>
                    <a:pt x="215" y="81290"/>
                  </a:cubicBezTo>
                  <a:cubicBezTo>
                    <a:pt x="2008" y="80273"/>
                    <a:pt x="3105" y="78427"/>
                    <a:pt x="3186" y="76366"/>
                  </a:cubicBezTo>
                  <a:cubicBezTo>
                    <a:pt x="5193" y="75322"/>
                    <a:pt x="6424" y="73314"/>
                    <a:pt x="6424" y="71066"/>
                  </a:cubicBezTo>
                  <a:cubicBezTo>
                    <a:pt x="6424" y="68818"/>
                    <a:pt x="5193" y="66784"/>
                    <a:pt x="3186" y="65766"/>
                  </a:cubicBezTo>
                  <a:cubicBezTo>
                    <a:pt x="3105" y="63786"/>
                    <a:pt x="2088" y="61992"/>
                    <a:pt x="402" y="60922"/>
                  </a:cubicBezTo>
                  <a:cubicBezTo>
                    <a:pt x="2088" y="59878"/>
                    <a:pt x="3105" y="58085"/>
                    <a:pt x="3186" y="56104"/>
                  </a:cubicBezTo>
                  <a:cubicBezTo>
                    <a:pt x="5193" y="55060"/>
                    <a:pt x="6424" y="53053"/>
                    <a:pt x="6424" y="50804"/>
                  </a:cubicBezTo>
                  <a:cubicBezTo>
                    <a:pt x="6424" y="48556"/>
                    <a:pt x="5193" y="46522"/>
                    <a:pt x="3186" y="45505"/>
                  </a:cubicBezTo>
                  <a:cubicBezTo>
                    <a:pt x="3159" y="43604"/>
                    <a:pt x="2088" y="41731"/>
                    <a:pt x="402" y="40660"/>
                  </a:cubicBezTo>
                  <a:cubicBezTo>
                    <a:pt x="1901" y="39723"/>
                    <a:pt x="3320" y="37877"/>
                    <a:pt x="3186" y="35816"/>
                  </a:cubicBezTo>
                  <a:cubicBezTo>
                    <a:pt x="5193" y="34799"/>
                    <a:pt x="6424" y="32764"/>
                    <a:pt x="6424" y="30543"/>
                  </a:cubicBezTo>
                  <a:cubicBezTo>
                    <a:pt x="6424" y="28295"/>
                    <a:pt x="5193" y="26260"/>
                    <a:pt x="3186" y="25243"/>
                  </a:cubicBezTo>
                  <a:cubicBezTo>
                    <a:pt x="3105" y="23236"/>
                    <a:pt x="2062" y="21443"/>
                    <a:pt x="402" y="20399"/>
                  </a:cubicBezTo>
                  <a:cubicBezTo>
                    <a:pt x="2088" y="19328"/>
                    <a:pt x="3186" y="17454"/>
                    <a:pt x="3186" y="15608"/>
                  </a:cubicBezTo>
                  <a:cubicBezTo>
                    <a:pt x="3186" y="15608"/>
                    <a:pt x="3186" y="15581"/>
                    <a:pt x="3186" y="15554"/>
                  </a:cubicBezTo>
                  <a:cubicBezTo>
                    <a:pt x="5193" y="14537"/>
                    <a:pt x="6424" y="12503"/>
                    <a:pt x="6424" y="10255"/>
                  </a:cubicBezTo>
                  <a:cubicBezTo>
                    <a:pt x="6424" y="8033"/>
                    <a:pt x="5193" y="5999"/>
                    <a:pt x="3186" y="4982"/>
                  </a:cubicBezTo>
                  <a:lnTo>
                    <a:pt x="3186" y="4955"/>
                  </a:lnTo>
                  <a:cubicBezTo>
                    <a:pt x="3186" y="3028"/>
                    <a:pt x="2008" y="1074"/>
                    <a:pt x="215" y="30"/>
                  </a:cubicBezTo>
                  <a:cubicBezTo>
                    <a:pt x="194" y="10"/>
                    <a:pt x="170" y="1"/>
                    <a:pt x="14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25" name="Google Shape;3625;p151"/>
            <p:cNvSpPr/>
            <p:nvPr/>
          </p:nvSpPr>
          <p:spPr>
            <a:xfrm>
              <a:off x="839675" y="818875"/>
              <a:ext cx="159950" cy="2032875"/>
            </a:xfrm>
            <a:custGeom>
              <a:rect b="b" l="l" r="r" t="t"/>
              <a:pathLst>
                <a:path extrusionOk="0" h="81315" w="6398">
                  <a:moveTo>
                    <a:pt x="122" y="1"/>
                  </a:moveTo>
                  <a:cubicBezTo>
                    <a:pt x="83" y="1"/>
                    <a:pt x="44" y="20"/>
                    <a:pt x="27" y="70"/>
                  </a:cubicBezTo>
                  <a:cubicBezTo>
                    <a:pt x="0" y="70"/>
                    <a:pt x="0" y="97"/>
                    <a:pt x="0" y="124"/>
                  </a:cubicBezTo>
                  <a:cubicBezTo>
                    <a:pt x="0" y="178"/>
                    <a:pt x="27" y="204"/>
                    <a:pt x="54" y="231"/>
                  </a:cubicBezTo>
                  <a:cubicBezTo>
                    <a:pt x="1794" y="1248"/>
                    <a:pt x="2971" y="3175"/>
                    <a:pt x="2918" y="5022"/>
                  </a:cubicBezTo>
                  <a:cubicBezTo>
                    <a:pt x="2918" y="5076"/>
                    <a:pt x="2945" y="5129"/>
                    <a:pt x="2998" y="5156"/>
                  </a:cubicBezTo>
                  <a:cubicBezTo>
                    <a:pt x="4925" y="6119"/>
                    <a:pt x="6156" y="8073"/>
                    <a:pt x="6156" y="10268"/>
                  </a:cubicBezTo>
                  <a:cubicBezTo>
                    <a:pt x="6156" y="12436"/>
                    <a:pt x="4925" y="14390"/>
                    <a:pt x="2998" y="15354"/>
                  </a:cubicBezTo>
                  <a:cubicBezTo>
                    <a:pt x="2945" y="15380"/>
                    <a:pt x="2918" y="15434"/>
                    <a:pt x="2918" y="15487"/>
                  </a:cubicBezTo>
                  <a:cubicBezTo>
                    <a:pt x="2971" y="17334"/>
                    <a:pt x="1847" y="19235"/>
                    <a:pt x="81" y="20278"/>
                  </a:cubicBezTo>
                  <a:cubicBezTo>
                    <a:pt x="54" y="20278"/>
                    <a:pt x="27" y="20305"/>
                    <a:pt x="0" y="20359"/>
                  </a:cubicBezTo>
                  <a:cubicBezTo>
                    <a:pt x="0" y="20412"/>
                    <a:pt x="27" y="20466"/>
                    <a:pt x="54" y="20493"/>
                  </a:cubicBezTo>
                  <a:cubicBezTo>
                    <a:pt x="1794" y="21510"/>
                    <a:pt x="2864" y="23303"/>
                    <a:pt x="2918" y="25310"/>
                  </a:cubicBezTo>
                  <a:cubicBezTo>
                    <a:pt x="2918" y="25364"/>
                    <a:pt x="2945" y="25391"/>
                    <a:pt x="2998" y="25417"/>
                  </a:cubicBezTo>
                  <a:cubicBezTo>
                    <a:pt x="4925" y="26381"/>
                    <a:pt x="6156" y="28362"/>
                    <a:pt x="6156" y="30530"/>
                  </a:cubicBezTo>
                  <a:cubicBezTo>
                    <a:pt x="6156" y="32698"/>
                    <a:pt x="4925" y="34652"/>
                    <a:pt x="2998" y="35642"/>
                  </a:cubicBezTo>
                  <a:cubicBezTo>
                    <a:pt x="2945" y="35642"/>
                    <a:pt x="2918" y="35695"/>
                    <a:pt x="2918" y="35749"/>
                  </a:cubicBezTo>
                  <a:cubicBezTo>
                    <a:pt x="3078" y="37837"/>
                    <a:pt x="1606" y="39630"/>
                    <a:pt x="81" y="40540"/>
                  </a:cubicBezTo>
                  <a:cubicBezTo>
                    <a:pt x="54" y="40540"/>
                    <a:pt x="27" y="40594"/>
                    <a:pt x="0" y="40620"/>
                  </a:cubicBezTo>
                  <a:cubicBezTo>
                    <a:pt x="0" y="40674"/>
                    <a:pt x="27" y="40727"/>
                    <a:pt x="54" y="40754"/>
                  </a:cubicBezTo>
                  <a:cubicBezTo>
                    <a:pt x="1794" y="41771"/>
                    <a:pt x="2918" y="43645"/>
                    <a:pt x="2918" y="45545"/>
                  </a:cubicBezTo>
                  <a:cubicBezTo>
                    <a:pt x="2918" y="45545"/>
                    <a:pt x="2918" y="45545"/>
                    <a:pt x="2918" y="45572"/>
                  </a:cubicBezTo>
                  <a:cubicBezTo>
                    <a:pt x="2918" y="45626"/>
                    <a:pt x="2945" y="45652"/>
                    <a:pt x="2998" y="45679"/>
                  </a:cubicBezTo>
                  <a:cubicBezTo>
                    <a:pt x="4925" y="46669"/>
                    <a:pt x="6156" y="48623"/>
                    <a:pt x="6156" y="50791"/>
                  </a:cubicBezTo>
                  <a:cubicBezTo>
                    <a:pt x="6156" y="52959"/>
                    <a:pt x="4925" y="54913"/>
                    <a:pt x="2998" y="55904"/>
                  </a:cubicBezTo>
                  <a:cubicBezTo>
                    <a:pt x="2945" y="55930"/>
                    <a:pt x="2918" y="55957"/>
                    <a:pt x="2918" y="56011"/>
                  </a:cubicBezTo>
                  <a:cubicBezTo>
                    <a:pt x="2864" y="57991"/>
                    <a:pt x="1820" y="59785"/>
                    <a:pt x="81" y="60802"/>
                  </a:cubicBezTo>
                  <a:cubicBezTo>
                    <a:pt x="54" y="60828"/>
                    <a:pt x="27" y="60855"/>
                    <a:pt x="0" y="60882"/>
                  </a:cubicBezTo>
                  <a:cubicBezTo>
                    <a:pt x="0" y="60935"/>
                    <a:pt x="27" y="60989"/>
                    <a:pt x="54" y="61016"/>
                  </a:cubicBezTo>
                  <a:cubicBezTo>
                    <a:pt x="1794" y="62033"/>
                    <a:pt x="2864" y="63826"/>
                    <a:pt x="2918" y="65834"/>
                  </a:cubicBezTo>
                  <a:cubicBezTo>
                    <a:pt x="2918" y="65887"/>
                    <a:pt x="2945" y="65914"/>
                    <a:pt x="2998" y="65941"/>
                  </a:cubicBezTo>
                  <a:cubicBezTo>
                    <a:pt x="4925" y="66931"/>
                    <a:pt x="6156" y="68885"/>
                    <a:pt x="6156" y="71053"/>
                  </a:cubicBezTo>
                  <a:cubicBezTo>
                    <a:pt x="6156" y="73221"/>
                    <a:pt x="4925" y="75175"/>
                    <a:pt x="2998" y="76165"/>
                  </a:cubicBezTo>
                  <a:cubicBezTo>
                    <a:pt x="2945" y="76192"/>
                    <a:pt x="2918" y="76219"/>
                    <a:pt x="2918" y="76272"/>
                  </a:cubicBezTo>
                  <a:cubicBezTo>
                    <a:pt x="2864" y="78280"/>
                    <a:pt x="1794" y="80073"/>
                    <a:pt x="81" y="81090"/>
                  </a:cubicBezTo>
                  <a:cubicBezTo>
                    <a:pt x="0" y="81117"/>
                    <a:pt x="0" y="81197"/>
                    <a:pt x="27" y="81251"/>
                  </a:cubicBezTo>
                  <a:cubicBezTo>
                    <a:pt x="47" y="81290"/>
                    <a:pt x="95" y="81315"/>
                    <a:pt x="140" y="81315"/>
                  </a:cubicBezTo>
                  <a:cubicBezTo>
                    <a:pt x="157" y="81315"/>
                    <a:pt x="173" y="81311"/>
                    <a:pt x="188" y="81304"/>
                  </a:cubicBezTo>
                  <a:cubicBezTo>
                    <a:pt x="1981" y="80260"/>
                    <a:pt x="3105" y="78413"/>
                    <a:pt x="3159" y="76352"/>
                  </a:cubicBezTo>
                  <a:cubicBezTo>
                    <a:pt x="5166" y="75309"/>
                    <a:pt x="6397" y="73301"/>
                    <a:pt x="6397" y="71053"/>
                  </a:cubicBezTo>
                  <a:cubicBezTo>
                    <a:pt x="6397" y="68805"/>
                    <a:pt x="5166" y="66797"/>
                    <a:pt x="3159" y="65753"/>
                  </a:cubicBezTo>
                  <a:cubicBezTo>
                    <a:pt x="3105" y="63773"/>
                    <a:pt x="2061" y="61979"/>
                    <a:pt x="375" y="60909"/>
                  </a:cubicBezTo>
                  <a:cubicBezTo>
                    <a:pt x="2061" y="59865"/>
                    <a:pt x="3105" y="58072"/>
                    <a:pt x="3159" y="56091"/>
                  </a:cubicBezTo>
                  <a:cubicBezTo>
                    <a:pt x="5166" y="55047"/>
                    <a:pt x="6397" y="53040"/>
                    <a:pt x="6397" y="50791"/>
                  </a:cubicBezTo>
                  <a:cubicBezTo>
                    <a:pt x="6397" y="48543"/>
                    <a:pt x="5166" y="46536"/>
                    <a:pt x="3159" y="45492"/>
                  </a:cubicBezTo>
                  <a:cubicBezTo>
                    <a:pt x="3159" y="43591"/>
                    <a:pt x="2061" y="41718"/>
                    <a:pt x="375" y="40647"/>
                  </a:cubicBezTo>
                  <a:cubicBezTo>
                    <a:pt x="1901" y="39710"/>
                    <a:pt x="3292" y="37890"/>
                    <a:pt x="3185" y="35829"/>
                  </a:cubicBezTo>
                  <a:cubicBezTo>
                    <a:pt x="5166" y="34785"/>
                    <a:pt x="6397" y="32751"/>
                    <a:pt x="6397" y="30530"/>
                  </a:cubicBezTo>
                  <a:cubicBezTo>
                    <a:pt x="6397" y="28281"/>
                    <a:pt x="5166" y="26247"/>
                    <a:pt x="3159" y="25230"/>
                  </a:cubicBezTo>
                  <a:cubicBezTo>
                    <a:pt x="3078" y="23223"/>
                    <a:pt x="2035" y="21429"/>
                    <a:pt x="375" y="20386"/>
                  </a:cubicBezTo>
                  <a:cubicBezTo>
                    <a:pt x="2061" y="19315"/>
                    <a:pt x="3159" y="17441"/>
                    <a:pt x="3159" y="15595"/>
                  </a:cubicBezTo>
                  <a:cubicBezTo>
                    <a:pt x="3159" y="15595"/>
                    <a:pt x="3159" y="15568"/>
                    <a:pt x="3159" y="15541"/>
                  </a:cubicBezTo>
                  <a:cubicBezTo>
                    <a:pt x="5166" y="14524"/>
                    <a:pt x="6397" y="12490"/>
                    <a:pt x="6397" y="10268"/>
                  </a:cubicBezTo>
                  <a:cubicBezTo>
                    <a:pt x="6397" y="8020"/>
                    <a:pt x="5166" y="5986"/>
                    <a:pt x="3159" y="4969"/>
                  </a:cubicBezTo>
                  <a:lnTo>
                    <a:pt x="3159" y="4942"/>
                  </a:lnTo>
                  <a:cubicBezTo>
                    <a:pt x="3159" y="3041"/>
                    <a:pt x="1981" y="1061"/>
                    <a:pt x="188" y="17"/>
                  </a:cubicBezTo>
                  <a:cubicBezTo>
                    <a:pt x="168" y="7"/>
                    <a:pt x="145" y="1"/>
                    <a:pt x="12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26" name="Google Shape;3626;p151"/>
            <p:cNvSpPr/>
            <p:nvPr/>
          </p:nvSpPr>
          <p:spPr>
            <a:xfrm>
              <a:off x="685775" y="566950"/>
              <a:ext cx="159950" cy="2033000"/>
            </a:xfrm>
            <a:custGeom>
              <a:rect b="b" l="l" r="r" t="t"/>
              <a:pathLst>
                <a:path extrusionOk="0" h="81320" w="6398">
                  <a:moveTo>
                    <a:pt x="119" y="1"/>
                  </a:moveTo>
                  <a:cubicBezTo>
                    <a:pt x="81" y="1"/>
                    <a:pt x="44" y="24"/>
                    <a:pt x="27" y="57"/>
                  </a:cubicBezTo>
                  <a:cubicBezTo>
                    <a:pt x="27" y="84"/>
                    <a:pt x="0" y="110"/>
                    <a:pt x="0" y="137"/>
                  </a:cubicBezTo>
                  <a:cubicBezTo>
                    <a:pt x="0" y="164"/>
                    <a:pt x="27" y="217"/>
                    <a:pt x="81" y="244"/>
                  </a:cubicBezTo>
                  <a:cubicBezTo>
                    <a:pt x="1820" y="1261"/>
                    <a:pt x="2944" y="3188"/>
                    <a:pt x="2918" y="5035"/>
                  </a:cubicBezTo>
                  <a:cubicBezTo>
                    <a:pt x="2918" y="5089"/>
                    <a:pt x="2944" y="5142"/>
                    <a:pt x="2998" y="5169"/>
                  </a:cubicBezTo>
                  <a:cubicBezTo>
                    <a:pt x="4952" y="6133"/>
                    <a:pt x="6156" y="8086"/>
                    <a:pt x="6156" y="10255"/>
                  </a:cubicBezTo>
                  <a:cubicBezTo>
                    <a:pt x="6156" y="12449"/>
                    <a:pt x="4952" y="14403"/>
                    <a:pt x="2998" y="15367"/>
                  </a:cubicBezTo>
                  <a:cubicBezTo>
                    <a:pt x="2944" y="15394"/>
                    <a:pt x="2918" y="15447"/>
                    <a:pt x="2918" y="15501"/>
                  </a:cubicBezTo>
                  <a:cubicBezTo>
                    <a:pt x="2998" y="17347"/>
                    <a:pt x="1847" y="19248"/>
                    <a:pt x="81" y="20292"/>
                  </a:cubicBezTo>
                  <a:cubicBezTo>
                    <a:pt x="54" y="20292"/>
                    <a:pt x="27" y="20318"/>
                    <a:pt x="27" y="20372"/>
                  </a:cubicBezTo>
                  <a:cubicBezTo>
                    <a:pt x="0" y="20425"/>
                    <a:pt x="27" y="20479"/>
                    <a:pt x="81" y="20506"/>
                  </a:cubicBezTo>
                  <a:cubicBezTo>
                    <a:pt x="1794" y="21496"/>
                    <a:pt x="2864" y="23316"/>
                    <a:pt x="2918" y="25324"/>
                  </a:cubicBezTo>
                  <a:cubicBezTo>
                    <a:pt x="2918" y="25350"/>
                    <a:pt x="2944" y="25404"/>
                    <a:pt x="2998" y="25431"/>
                  </a:cubicBezTo>
                  <a:cubicBezTo>
                    <a:pt x="4952" y="26394"/>
                    <a:pt x="6156" y="28348"/>
                    <a:pt x="6156" y="30543"/>
                  </a:cubicBezTo>
                  <a:cubicBezTo>
                    <a:pt x="6156" y="32711"/>
                    <a:pt x="4952" y="34665"/>
                    <a:pt x="2998" y="35628"/>
                  </a:cubicBezTo>
                  <a:cubicBezTo>
                    <a:pt x="2944" y="35655"/>
                    <a:pt x="2918" y="35709"/>
                    <a:pt x="2918" y="35762"/>
                  </a:cubicBezTo>
                  <a:cubicBezTo>
                    <a:pt x="3078" y="37823"/>
                    <a:pt x="1633" y="39643"/>
                    <a:pt x="81" y="40553"/>
                  </a:cubicBezTo>
                  <a:cubicBezTo>
                    <a:pt x="54" y="40553"/>
                    <a:pt x="27" y="40580"/>
                    <a:pt x="27" y="40633"/>
                  </a:cubicBezTo>
                  <a:cubicBezTo>
                    <a:pt x="0" y="40687"/>
                    <a:pt x="27" y="40741"/>
                    <a:pt x="81" y="40767"/>
                  </a:cubicBezTo>
                  <a:cubicBezTo>
                    <a:pt x="1820" y="41784"/>
                    <a:pt x="2918" y="43658"/>
                    <a:pt x="2918" y="45532"/>
                  </a:cubicBezTo>
                  <a:cubicBezTo>
                    <a:pt x="2918" y="45558"/>
                    <a:pt x="2918" y="45558"/>
                    <a:pt x="2918" y="45585"/>
                  </a:cubicBezTo>
                  <a:cubicBezTo>
                    <a:pt x="2918" y="45612"/>
                    <a:pt x="2944" y="45665"/>
                    <a:pt x="2998" y="45692"/>
                  </a:cubicBezTo>
                  <a:cubicBezTo>
                    <a:pt x="4952" y="46656"/>
                    <a:pt x="6156" y="48636"/>
                    <a:pt x="6156" y="50804"/>
                  </a:cubicBezTo>
                  <a:cubicBezTo>
                    <a:pt x="6156" y="52972"/>
                    <a:pt x="4952" y="54926"/>
                    <a:pt x="2998" y="55917"/>
                  </a:cubicBezTo>
                  <a:cubicBezTo>
                    <a:pt x="2944" y="55917"/>
                    <a:pt x="2918" y="55970"/>
                    <a:pt x="2918" y="56024"/>
                  </a:cubicBezTo>
                  <a:cubicBezTo>
                    <a:pt x="2891" y="58004"/>
                    <a:pt x="1820" y="59798"/>
                    <a:pt x="81" y="60815"/>
                  </a:cubicBezTo>
                  <a:cubicBezTo>
                    <a:pt x="54" y="60815"/>
                    <a:pt x="27" y="60868"/>
                    <a:pt x="27" y="60895"/>
                  </a:cubicBezTo>
                  <a:cubicBezTo>
                    <a:pt x="0" y="60949"/>
                    <a:pt x="27" y="61002"/>
                    <a:pt x="81" y="61029"/>
                  </a:cubicBezTo>
                  <a:cubicBezTo>
                    <a:pt x="1820" y="62046"/>
                    <a:pt x="2891" y="63839"/>
                    <a:pt x="2918" y="65847"/>
                  </a:cubicBezTo>
                  <a:cubicBezTo>
                    <a:pt x="2918" y="65900"/>
                    <a:pt x="2944" y="65927"/>
                    <a:pt x="2998" y="65954"/>
                  </a:cubicBezTo>
                  <a:cubicBezTo>
                    <a:pt x="4952" y="66944"/>
                    <a:pt x="6156" y="68898"/>
                    <a:pt x="6156" y="71066"/>
                  </a:cubicBezTo>
                  <a:cubicBezTo>
                    <a:pt x="6156" y="73234"/>
                    <a:pt x="4952" y="75188"/>
                    <a:pt x="2998" y="76178"/>
                  </a:cubicBezTo>
                  <a:cubicBezTo>
                    <a:pt x="2944" y="76178"/>
                    <a:pt x="2918" y="76232"/>
                    <a:pt x="2918" y="76285"/>
                  </a:cubicBezTo>
                  <a:cubicBezTo>
                    <a:pt x="2891" y="78293"/>
                    <a:pt x="1820" y="80086"/>
                    <a:pt x="81" y="81076"/>
                  </a:cubicBezTo>
                  <a:cubicBezTo>
                    <a:pt x="27" y="81130"/>
                    <a:pt x="0" y="81183"/>
                    <a:pt x="27" y="81264"/>
                  </a:cubicBezTo>
                  <a:cubicBezTo>
                    <a:pt x="60" y="81297"/>
                    <a:pt x="93" y="81320"/>
                    <a:pt x="133" y="81320"/>
                  </a:cubicBezTo>
                  <a:cubicBezTo>
                    <a:pt x="157" y="81320"/>
                    <a:pt x="184" y="81311"/>
                    <a:pt x="214" y="81290"/>
                  </a:cubicBezTo>
                  <a:cubicBezTo>
                    <a:pt x="2008" y="80273"/>
                    <a:pt x="3105" y="78427"/>
                    <a:pt x="3185" y="76366"/>
                  </a:cubicBezTo>
                  <a:cubicBezTo>
                    <a:pt x="5166" y="75322"/>
                    <a:pt x="6397" y="73314"/>
                    <a:pt x="6397" y="71066"/>
                  </a:cubicBezTo>
                  <a:cubicBezTo>
                    <a:pt x="6397" y="68818"/>
                    <a:pt x="5166" y="66784"/>
                    <a:pt x="3185" y="65766"/>
                  </a:cubicBezTo>
                  <a:cubicBezTo>
                    <a:pt x="3105" y="63786"/>
                    <a:pt x="2061" y="61992"/>
                    <a:pt x="375" y="60922"/>
                  </a:cubicBezTo>
                  <a:cubicBezTo>
                    <a:pt x="2061" y="59878"/>
                    <a:pt x="3105" y="58085"/>
                    <a:pt x="3185" y="56104"/>
                  </a:cubicBezTo>
                  <a:cubicBezTo>
                    <a:pt x="5166" y="55060"/>
                    <a:pt x="6397" y="53053"/>
                    <a:pt x="6397" y="50804"/>
                  </a:cubicBezTo>
                  <a:cubicBezTo>
                    <a:pt x="6397" y="48556"/>
                    <a:pt x="5166" y="46522"/>
                    <a:pt x="3185" y="45505"/>
                  </a:cubicBezTo>
                  <a:cubicBezTo>
                    <a:pt x="3159" y="43604"/>
                    <a:pt x="2088" y="41731"/>
                    <a:pt x="375" y="40660"/>
                  </a:cubicBezTo>
                  <a:cubicBezTo>
                    <a:pt x="1901" y="39723"/>
                    <a:pt x="3292" y="37903"/>
                    <a:pt x="3185" y="35816"/>
                  </a:cubicBezTo>
                  <a:cubicBezTo>
                    <a:pt x="5166" y="34799"/>
                    <a:pt x="6397" y="32764"/>
                    <a:pt x="6397" y="30543"/>
                  </a:cubicBezTo>
                  <a:cubicBezTo>
                    <a:pt x="6397" y="28295"/>
                    <a:pt x="5166" y="26260"/>
                    <a:pt x="3185" y="25243"/>
                  </a:cubicBezTo>
                  <a:cubicBezTo>
                    <a:pt x="3078" y="23236"/>
                    <a:pt x="2061" y="21443"/>
                    <a:pt x="375" y="20399"/>
                  </a:cubicBezTo>
                  <a:cubicBezTo>
                    <a:pt x="2088" y="19328"/>
                    <a:pt x="3185" y="17401"/>
                    <a:pt x="3185" y="15554"/>
                  </a:cubicBezTo>
                  <a:cubicBezTo>
                    <a:pt x="5166" y="14537"/>
                    <a:pt x="6397" y="12503"/>
                    <a:pt x="6397" y="10255"/>
                  </a:cubicBezTo>
                  <a:cubicBezTo>
                    <a:pt x="6397" y="8033"/>
                    <a:pt x="5166" y="5999"/>
                    <a:pt x="3185" y="4982"/>
                  </a:cubicBezTo>
                  <a:lnTo>
                    <a:pt x="3185" y="4955"/>
                  </a:lnTo>
                  <a:cubicBezTo>
                    <a:pt x="3185" y="3028"/>
                    <a:pt x="1981" y="1074"/>
                    <a:pt x="188" y="30"/>
                  </a:cubicBezTo>
                  <a:cubicBezTo>
                    <a:pt x="167" y="10"/>
                    <a:pt x="143" y="1"/>
                    <a:pt x="11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27" name="Google Shape;3627;p151"/>
            <p:cNvSpPr/>
            <p:nvPr/>
          </p:nvSpPr>
          <p:spPr>
            <a:xfrm>
              <a:off x="531875" y="818875"/>
              <a:ext cx="160600" cy="2032875"/>
            </a:xfrm>
            <a:custGeom>
              <a:rect b="b" l="l" r="r" t="t"/>
              <a:pathLst>
                <a:path extrusionOk="0" h="81315" w="6424">
                  <a:moveTo>
                    <a:pt x="147" y="1"/>
                  </a:moveTo>
                  <a:cubicBezTo>
                    <a:pt x="106" y="1"/>
                    <a:pt x="61" y="20"/>
                    <a:pt x="27" y="70"/>
                  </a:cubicBezTo>
                  <a:cubicBezTo>
                    <a:pt x="27" y="70"/>
                    <a:pt x="27" y="97"/>
                    <a:pt x="27" y="124"/>
                  </a:cubicBezTo>
                  <a:cubicBezTo>
                    <a:pt x="27" y="178"/>
                    <a:pt x="54" y="204"/>
                    <a:pt x="80" y="231"/>
                  </a:cubicBezTo>
                  <a:cubicBezTo>
                    <a:pt x="1820" y="1248"/>
                    <a:pt x="2971" y="3175"/>
                    <a:pt x="2944" y="5022"/>
                  </a:cubicBezTo>
                  <a:cubicBezTo>
                    <a:pt x="2944" y="5076"/>
                    <a:pt x="2971" y="5129"/>
                    <a:pt x="2998" y="5156"/>
                  </a:cubicBezTo>
                  <a:cubicBezTo>
                    <a:pt x="4952" y="6119"/>
                    <a:pt x="6156" y="8073"/>
                    <a:pt x="6156" y="10268"/>
                  </a:cubicBezTo>
                  <a:cubicBezTo>
                    <a:pt x="6156" y="12436"/>
                    <a:pt x="4952" y="14390"/>
                    <a:pt x="2998" y="15354"/>
                  </a:cubicBezTo>
                  <a:cubicBezTo>
                    <a:pt x="2971" y="15380"/>
                    <a:pt x="2944" y="15461"/>
                    <a:pt x="2944" y="15487"/>
                  </a:cubicBezTo>
                  <a:cubicBezTo>
                    <a:pt x="2998" y="17334"/>
                    <a:pt x="1847" y="19235"/>
                    <a:pt x="107" y="20278"/>
                  </a:cubicBezTo>
                  <a:cubicBezTo>
                    <a:pt x="54" y="20278"/>
                    <a:pt x="27" y="20305"/>
                    <a:pt x="27" y="20359"/>
                  </a:cubicBezTo>
                  <a:cubicBezTo>
                    <a:pt x="0" y="20412"/>
                    <a:pt x="27" y="20466"/>
                    <a:pt x="80" y="20493"/>
                  </a:cubicBezTo>
                  <a:cubicBezTo>
                    <a:pt x="1793" y="21510"/>
                    <a:pt x="2864" y="23303"/>
                    <a:pt x="2944" y="25310"/>
                  </a:cubicBezTo>
                  <a:cubicBezTo>
                    <a:pt x="2944" y="25364"/>
                    <a:pt x="2971" y="25391"/>
                    <a:pt x="2998" y="25417"/>
                  </a:cubicBezTo>
                  <a:cubicBezTo>
                    <a:pt x="4952" y="26381"/>
                    <a:pt x="6156" y="28362"/>
                    <a:pt x="6156" y="30530"/>
                  </a:cubicBezTo>
                  <a:cubicBezTo>
                    <a:pt x="6156" y="32698"/>
                    <a:pt x="4952" y="34652"/>
                    <a:pt x="2998" y="35642"/>
                  </a:cubicBezTo>
                  <a:cubicBezTo>
                    <a:pt x="2971" y="35642"/>
                    <a:pt x="2944" y="35695"/>
                    <a:pt x="2944" y="35749"/>
                  </a:cubicBezTo>
                  <a:cubicBezTo>
                    <a:pt x="3105" y="37837"/>
                    <a:pt x="1633" y="39630"/>
                    <a:pt x="107" y="40540"/>
                  </a:cubicBezTo>
                  <a:cubicBezTo>
                    <a:pt x="54" y="40540"/>
                    <a:pt x="27" y="40594"/>
                    <a:pt x="27" y="40620"/>
                  </a:cubicBezTo>
                  <a:cubicBezTo>
                    <a:pt x="0" y="40674"/>
                    <a:pt x="27" y="40727"/>
                    <a:pt x="80" y="40754"/>
                  </a:cubicBezTo>
                  <a:cubicBezTo>
                    <a:pt x="1820" y="41771"/>
                    <a:pt x="2944" y="43645"/>
                    <a:pt x="2944" y="45545"/>
                  </a:cubicBezTo>
                  <a:cubicBezTo>
                    <a:pt x="2944" y="45545"/>
                    <a:pt x="2944" y="45545"/>
                    <a:pt x="2944" y="45572"/>
                  </a:cubicBezTo>
                  <a:cubicBezTo>
                    <a:pt x="2944" y="45626"/>
                    <a:pt x="2971" y="45652"/>
                    <a:pt x="2998" y="45679"/>
                  </a:cubicBezTo>
                  <a:cubicBezTo>
                    <a:pt x="4952" y="46669"/>
                    <a:pt x="6156" y="48623"/>
                    <a:pt x="6156" y="50791"/>
                  </a:cubicBezTo>
                  <a:cubicBezTo>
                    <a:pt x="6156" y="52959"/>
                    <a:pt x="4952" y="54913"/>
                    <a:pt x="2998" y="55904"/>
                  </a:cubicBezTo>
                  <a:cubicBezTo>
                    <a:pt x="2971" y="55930"/>
                    <a:pt x="2944" y="55957"/>
                    <a:pt x="2944" y="56011"/>
                  </a:cubicBezTo>
                  <a:cubicBezTo>
                    <a:pt x="2891" y="57991"/>
                    <a:pt x="1820" y="59785"/>
                    <a:pt x="107" y="60802"/>
                  </a:cubicBezTo>
                  <a:cubicBezTo>
                    <a:pt x="54" y="60828"/>
                    <a:pt x="27" y="60855"/>
                    <a:pt x="27" y="60882"/>
                  </a:cubicBezTo>
                  <a:cubicBezTo>
                    <a:pt x="0" y="60935"/>
                    <a:pt x="27" y="60989"/>
                    <a:pt x="80" y="61016"/>
                  </a:cubicBezTo>
                  <a:cubicBezTo>
                    <a:pt x="1820" y="62033"/>
                    <a:pt x="2891" y="63826"/>
                    <a:pt x="2944" y="65834"/>
                  </a:cubicBezTo>
                  <a:cubicBezTo>
                    <a:pt x="2944" y="65887"/>
                    <a:pt x="2971" y="65914"/>
                    <a:pt x="2998" y="65941"/>
                  </a:cubicBezTo>
                  <a:cubicBezTo>
                    <a:pt x="4952" y="66931"/>
                    <a:pt x="6156" y="68885"/>
                    <a:pt x="6156" y="71053"/>
                  </a:cubicBezTo>
                  <a:cubicBezTo>
                    <a:pt x="6156" y="73221"/>
                    <a:pt x="4952" y="75175"/>
                    <a:pt x="2998" y="76165"/>
                  </a:cubicBezTo>
                  <a:cubicBezTo>
                    <a:pt x="2971" y="76192"/>
                    <a:pt x="2944" y="76219"/>
                    <a:pt x="2944" y="76272"/>
                  </a:cubicBezTo>
                  <a:cubicBezTo>
                    <a:pt x="2891" y="78280"/>
                    <a:pt x="1820" y="80073"/>
                    <a:pt x="80" y="81090"/>
                  </a:cubicBezTo>
                  <a:cubicBezTo>
                    <a:pt x="27" y="81117"/>
                    <a:pt x="0" y="81197"/>
                    <a:pt x="54" y="81251"/>
                  </a:cubicBezTo>
                  <a:cubicBezTo>
                    <a:pt x="73" y="81290"/>
                    <a:pt x="122" y="81315"/>
                    <a:pt x="167" y="81315"/>
                  </a:cubicBezTo>
                  <a:cubicBezTo>
                    <a:pt x="184" y="81315"/>
                    <a:pt x="200" y="81311"/>
                    <a:pt x="214" y="81304"/>
                  </a:cubicBezTo>
                  <a:cubicBezTo>
                    <a:pt x="2008" y="80260"/>
                    <a:pt x="3105" y="78413"/>
                    <a:pt x="3185" y="76352"/>
                  </a:cubicBezTo>
                  <a:cubicBezTo>
                    <a:pt x="5193" y="75309"/>
                    <a:pt x="6424" y="73301"/>
                    <a:pt x="6424" y="71053"/>
                  </a:cubicBezTo>
                  <a:cubicBezTo>
                    <a:pt x="6424" y="68805"/>
                    <a:pt x="5193" y="66797"/>
                    <a:pt x="3185" y="65753"/>
                  </a:cubicBezTo>
                  <a:cubicBezTo>
                    <a:pt x="3105" y="63773"/>
                    <a:pt x="2088" y="61979"/>
                    <a:pt x="402" y="60909"/>
                  </a:cubicBezTo>
                  <a:cubicBezTo>
                    <a:pt x="2088" y="59865"/>
                    <a:pt x="3105" y="58072"/>
                    <a:pt x="3185" y="56091"/>
                  </a:cubicBezTo>
                  <a:cubicBezTo>
                    <a:pt x="5193" y="55047"/>
                    <a:pt x="6424" y="53040"/>
                    <a:pt x="6424" y="50791"/>
                  </a:cubicBezTo>
                  <a:cubicBezTo>
                    <a:pt x="6424" y="48543"/>
                    <a:pt x="5193" y="46536"/>
                    <a:pt x="3185" y="45492"/>
                  </a:cubicBezTo>
                  <a:cubicBezTo>
                    <a:pt x="3185" y="43591"/>
                    <a:pt x="2088" y="41718"/>
                    <a:pt x="402" y="40647"/>
                  </a:cubicBezTo>
                  <a:cubicBezTo>
                    <a:pt x="1900" y="39710"/>
                    <a:pt x="3319" y="37890"/>
                    <a:pt x="3185" y="35829"/>
                  </a:cubicBezTo>
                  <a:cubicBezTo>
                    <a:pt x="5193" y="34785"/>
                    <a:pt x="6424" y="32751"/>
                    <a:pt x="6424" y="30530"/>
                  </a:cubicBezTo>
                  <a:cubicBezTo>
                    <a:pt x="6424" y="28281"/>
                    <a:pt x="5193" y="26247"/>
                    <a:pt x="3185" y="25230"/>
                  </a:cubicBezTo>
                  <a:cubicBezTo>
                    <a:pt x="3105" y="23223"/>
                    <a:pt x="2061" y="21429"/>
                    <a:pt x="402" y="20386"/>
                  </a:cubicBezTo>
                  <a:cubicBezTo>
                    <a:pt x="2088" y="19315"/>
                    <a:pt x="3185" y="17441"/>
                    <a:pt x="3185" y="15595"/>
                  </a:cubicBezTo>
                  <a:cubicBezTo>
                    <a:pt x="3185" y="15595"/>
                    <a:pt x="3185" y="15568"/>
                    <a:pt x="3185" y="15541"/>
                  </a:cubicBezTo>
                  <a:cubicBezTo>
                    <a:pt x="5193" y="14524"/>
                    <a:pt x="6424" y="12490"/>
                    <a:pt x="6424" y="10268"/>
                  </a:cubicBezTo>
                  <a:cubicBezTo>
                    <a:pt x="6424" y="8020"/>
                    <a:pt x="5193" y="5986"/>
                    <a:pt x="3185" y="4969"/>
                  </a:cubicBezTo>
                  <a:lnTo>
                    <a:pt x="3185" y="4942"/>
                  </a:lnTo>
                  <a:cubicBezTo>
                    <a:pt x="3185" y="3041"/>
                    <a:pt x="2008" y="1061"/>
                    <a:pt x="214" y="17"/>
                  </a:cubicBezTo>
                  <a:cubicBezTo>
                    <a:pt x="195" y="7"/>
                    <a:pt x="171" y="1"/>
                    <a:pt x="14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28" name="Google Shape;3628;p151"/>
            <p:cNvSpPr/>
            <p:nvPr/>
          </p:nvSpPr>
          <p:spPr>
            <a:xfrm>
              <a:off x="378625" y="566950"/>
              <a:ext cx="159950" cy="2033000"/>
            </a:xfrm>
            <a:custGeom>
              <a:rect b="b" l="l" r="r" t="t"/>
              <a:pathLst>
                <a:path extrusionOk="0" h="81320" w="6398">
                  <a:moveTo>
                    <a:pt x="120" y="1"/>
                  </a:moveTo>
                  <a:cubicBezTo>
                    <a:pt x="81" y="1"/>
                    <a:pt x="44" y="24"/>
                    <a:pt x="28" y="57"/>
                  </a:cubicBezTo>
                  <a:cubicBezTo>
                    <a:pt x="1" y="84"/>
                    <a:pt x="1" y="110"/>
                    <a:pt x="1" y="137"/>
                  </a:cubicBezTo>
                  <a:cubicBezTo>
                    <a:pt x="1" y="164"/>
                    <a:pt x="28" y="217"/>
                    <a:pt x="54" y="244"/>
                  </a:cubicBezTo>
                  <a:cubicBezTo>
                    <a:pt x="1821" y="1261"/>
                    <a:pt x="2972" y="3188"/>
                    <a:pt x="2918" y="5035"/>
                  </a:cubicBezTo>
                  <a:cubicBezTo>
                    <a:pt x="2918" y="5116"/>
                    <a:pt x="2945" y="5142"/>
                    <a:pt x="2999" y="5169"/>
                  </a:cubicBezTo>
                  <a:cubicBezTo>
                    <a:pt x="4952" y="6133"/>
                    <a:pt x="6157" y="8086"/>
                    <a:pt x="6157" y="10255"/>
                  </a:cubicBezTo>
                  <a:cubicBezTo>
                    <a:pt x="6157" y="12449"/>
                    <a:pt x="4952" y="14403"/>
                    <a:pt x="2999" y="15367"/>
                  </a:cubicBezTo>
                  <a:cubicBezTo>
                    <a:pt x="2945" y="15394"/>
                    <a:pt x="2918" y="15447"/>
                    <a:pt x="2918" y="15501"/>
                  </a:cubicBezTo>
                  <a:cubicBezTo>
                    <a:pt x="2972" y="17347"/>
                    <a:pt x="1848" y="19248"/>
                    <a:pt x="81" y="20292"/>
                  </a:cubicBezTo>
                  <a:cubicBezTo>
                    <a:pt x="54" y="20292"/>
                    <a:pt x="28" y="20318"/>
                    <a:pt x="1" y="20372"/>
                  </a:cubicBezTo>
                  <a:cubicBezTo>
                    <a:pt x="1" y="20425"/>
                    <a:pt x="28" y="20479"/>
                    <a:pt x="54" y="20506"/>
                  </a:cubicBezTo>
                  <a:cubicBezTo>
                    <a:pt x="1794" y="21496"/>
                    <a:pt x="2865" y="23316"/>
                    <a:pt x="2918" y="25324"/>
                  </a:cubicBezTo>
                  <a:cubicBezTo>
                    <a:pt x="2918" y="25350"/>
                    <a:pt x="2945" y="25404"/>
                    <a:pt x="2999" y="25431"/>
                  </a:cubicBezTo>
                  <a:cubicBezTo>
                    <a:pt x="4952" y="26394"/>
                    <a:pt x="6157" y="28348"/>
                    <a:pt x="6157" y="30543"/>
                  </a:cubicBezTo>
                  <a:cubicBezTo>
                    <a:pt x="6157" y="32711"/>
                    <a:pt x="4952" y="34665"/>
                    <a:pt x="2999" y="35628"/>
                  </a:cubicBezTo>
                  <a:cubicBezTo>
                    <a:pt x="2945" y="35655"/>
                    <a:pt x="2918" y="35709"/>
                    <a:pt x="2918" y="35762"/>
                  </a:cubicBezTo>
                  <a:cubicBezTo>
                    <a:pt x="3079" y="37823"/>
                    <a:pt x="1607" y="39643"/>
                    <a:pt x="81" y="40553"/>
                  </a:cubicBezTo>
                  <a:cubicBezTo>
                    <a:pt x="54" y="40553"/>
                    <a:pt x="28" y="40580"/>
                    <a:pt x="1" y="40633"/>
                  </a:cubicBezTo>
                  <a:cubicBezTo>
                    <a:pt x="1" y="40687"/>
                    <a:pt x="28" y="40741"/>
                    <a:pt x="54" y="40767"/>
                  </a:cubicBezTo>
                  <a:cubicBezTo>
                    <a:pt x="1794" y="41784"/>
                    <a:pt x="2918" y="43658"/>
                    <a:pt x="2918" y="45532"/>
                  </a:cubicBezTo>
                  <a:cubicBezTo>
                    <a:pt x="2918" y="45558"/>
                    <a:pt x="2918" y="45558"/>
                    <a:pt x="2918" y="45585"/>
                  </a:cubicBezTo>
                  <a:cubicBezTo>
                    <a:pt x="2918" y="45612"/>
                    <a:pt x="2945" y="45665"/>
                    <a:pt x="2999" y="45692"/>
                  </a:cubicBezTo>
                  <a:cubicBezTo>
                    <a:pt x="4952" y="46656"/>
                    <a:pt x="6157" y="48636"/>
                    <a:pt x="6157" y="50804"/>
                  </a:cubicBezTo>
                  <a:cubicBezTo>
                    <a:pt x="6157" y="52972"/>
                    <a:pt x="4952" y="54926"/>
                    <a:pt x="2999" y="55917"/>
                  </a:cubicBezTo>
                  <a:cubicBezTo>
                    <a:pt x="2945" y="55917"/>
                    <a:pt x="2918" y="55970"/>
                    <a:pt x="2918" y="56024"/>
                  </a:cubicBezTo>
                  <a:cubicBezTo>
                    <a:pt x="2865" y="58004"/>
                    <a:pt x="1821" y="59798"/>
                    <a:pt x="81" y="60815"/>
                  </a:cubicBezTo>
                  <a:cubicBezTo>
                    <a:pt x="54" y="60815"/>
                    <a:pt x="28" y="60868"/>
                    <a:pt x="1" y="60895"/>
                  </a:cubicBezTo>
                  <a:cubicBezTo>
                    <a:pt x="1" y="60949"/>
                    <a:pt x="28" y="61002"/>
                    <a:pt x="54" y="61029"/>
                  </a:cubicBezTo>
                  <a:cubicBezTo>
                    <a:pt x="1794" y="62046"/>
                    <a:pt x="2865" y="63839"/>
                    <a:pt x="2918" y="65847"/>
                  </a:cubicBezTo>
                  <a:cubicBezTo>
                    <a:pt x="2918" y="65900"/>
                    <a:pt x="2945" y="65927"/>
                    <a:pt x="2999" y="65954"/>
                  </a:cubicBezTo>
                  <a:cubicBezTo>
                    <a:pt x="4952" y="66944"/>
                    <a:pt x="6157" y="68898"/>
                    <a:pt x="6157" y="71066"/>
                  </a:cubicBezTo>
                  <a:cubicBezTo>
                    <a:pt x="6157" y="73234"/>
                    <a:pt x="4952" y="75188"/>
                    <a:pt x="2999" y="76178"/>
                  </a:cubicBezTo>
                  <a:cubicBezTo>
                    <a:pt x="2945" y="76178"/>
                    <a:pt x="2918" y="76232"/>
                    <a:pt x="2918" y="76285"/>
                  </a:cubicBezTo>
                  <a:cubicBezTo>
                    <a:pt x="2865" y="78293"/>
                    <a:pt x="1821" y="80086"/>
                    <a:pt x="81" y="81076"/>
                  </a:cubicBezTo>
                  <a:cubicBezTo>
                    <a:pt x="1" y="81130"/>
                    <a:pt x="1" y="81183"/>
                    <a:pt x="28" y="81264"/>
                  </a:cubicBezTo>
                  <a:cubicBezTo>
                    <a:pt x="44" y="81297"/>
                    <a:pt x="81" y="81320"/>
                    <a:pt x="120" y="81320"/>
                  </a:cubicBezTo>
                  <a:cubicBezTo>
                    <a:pt x="143" y="81320"/>
                    <a:pt x="168" y="81311"/>
                    <a:pt x="188" y="81290"/>
                  </a:cubicBezTo>
                  <a:cubicBezTo>
                    <a:pt x="1981" y="80273"/>
                    <a:pt x="3106" y="78427"/>
                    <a:pt x="3159" y="76366"/>
                  </a:cubicBezTo>
                  <a:cubicBezTo>
                    <a:pt x="5167" y="75322"/>
                    <a:pt x="6398" y="73314"/>
                    <a:pt x="6398" y="71066"/>
                  </a:cubicBezTo>
                  <a:cubicBezTo>
                    <a:pt x="6398" y="68818"/>
                    <a:pt x="5167" y="66784"/>
                    <a:pt x="3159" y="65766"/>
                  </a:cubicBezTo>
                  <a:cubicBezTo>
                    <a:pt x="3106" y="63786"/>
                    <a:pt x="2062" y="61992"/>
                    <a:pt x="376" y="60922"/>
                  </a:cubicBezTo>
                  <a:cubicBezTo>
                    <a:pt x="2062" y="59878"/>
                    <a:pt x="3106" y="58085"/>
                    <a:pt x="3159" y="56104"/>
                  </a:cubicBezTo>
                  <a:cubicBezTo>
                    <a:pt x="5167" y="55060"/>
                    <a:pt x="6398" y="53053"/>
                    <a:pt x="6398" y="50804"/>
                  </a:cubicBezTo>
                  <a:cubicBezTo>
                    <a:pt x="6398" y="48556"/>
                    <a:pt x="5167" y="46522"/>
                    <a:pt x="3159" y="45505"/>
                  </a:cubicBezTo>
                  <a:cubicBezTo>
                    <a:pt x="3159" y="43604"/>
                    <a:pt x="2062" y="41731"/>
                    <a:pt x="376" y="40660"/>
                  </a:cubicBezTo>
                  <a:cubicBezTo>
                    <a:pt x="1901" y="39723"/>
                    <a:pt x="3293" y="37903"/>
                    <a:pt x="3186" y="35816"/>
                  </a:cubicBezTo>
                  <a:cubicBezTo>
                    <a:pt x="5167" y="34799"/>
                    <a:pt x="6398" y="32764"/>
                    <a:pt x="6398" y="30543"/>
                  </a:cubicBezTo>
                  <a:cubicBezTo>
                    <a:pt x="6398" y="28295"/>
                    <a:pt x="5167" y="26260"/>
                    <a:pt x="3159" y="25243"/>
                  </a:cubicBezTo>
                  <a:cubicBezTo>
                    <a:pt x="3079" y="23236"/>
                    <a:pt x="2035" y="21443"/>
                    <a:pt x="376" y="20399"/>
                  </a:cubicBezTo>
                  <a:cubicBezTo>
                    <a:pt x="2089" y="19328"/>
                    <a:pt x="3186" y="17401"/>
                    <a:pt x="3186" y="15554"/>
                  </a:cubicBezTo>
                  <a:cubicBezTo>
                    <a:pt x="5167" y="14537"/>
                    <a:pt x="6398" y="12503"/>
                    <a:pt x="6398" y="10255"/>
                  </a:cubicBezTo>
                  <a:cubicBezTo>
                    <a:pt x="6398" y="8033"/>
                    <a:pt x="5167" y="5999"/>
                    <a:pt x="3186" y="4982"/>
                  </a:cubicBezTo>
                  <a:lnTo>
                    <a:pt x="3186" y="4955"/>
                  </a:lnTo>
                  <a:cubicBezTo>
                    <a:pt x="3186" y="3028"/>
                    <a:pt x="1981" y="1074"/>
                    <a:pt x="188" y="30"/>
                  </a:cubicBezTo>
                  <a:cubicBezTo>
                    <a:pt x="168" y="10"/>
                    <a:pt x="143" y="1"/>
                    <a:pt x="12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29" name="Google Shape;3629;p151"/>
            <p:cNvSpPr/>
            <p:nvPr/>
          </p:nvSpPr>
          <p:spPr>
            <a:xfrm>
              <a:off x="224725" y="818875"/>
              <a:ext cx="159950" cy="2032875"/>
            </a:xfrm>
            <a:custGeom>
              <a:rect b="b" l="l" r="r" t="t"/>
              <a:pathLst>
                <a:path extrusionOk="0" h="81315" w="6398">
                  <a:moveTo>
                    <a:pt x="129" y="1"/>
                  </a:moveTo>
                  <a:cubicBezTo>
                    <a:pt x="83" y="1"/>
                    <a:pt x="44" y="20"/>
                    <a:pt x="27" y="70"/>
                  </a:cubicBezTo>
                  <a:cubicBezTo>
                    <a:pt x="27" y="70"/>
                    <a:pt x="1" y="97"/>
                    <a:pt x="1" y="124"/>
                  </a:cubicBezTo>
                  <a:cubicBezTo>
                    <a:pt x="1" y="178"/>
                    <a:pt x="27" y="204"/>
                    <a:pt x="81" y="231"/>
                  </a:cubicBezTo>
                  <a:cubicBezTo>
                    <a:pt x="1821" y="1248"/>
                    <a:pt x="2972" y="3175"/>
                    <a:pt x="2918" y="5022"/>
                  </a:cubicBezTo>
                  <a:cubicBezTo>
                    <a:pt x="2945" y="5076"/>
                    <a:pt x="2945" y="5129"/>
                    <a:pt x="2998" y="5156"/>
                  </a:cubicBezTo>
                  <a:cubicBezTo>
                    <a:pt x="4952" y="6119"/>
                    <a:pt x="6157" y="8073"/>
                    <a:pt x="6157" y="10268"/>
                  </a:cubicBezTo>
                  <a:cubicBezTo>
                    <a:pt x="6157" y="12436"/>
                    <a:pt x="4952" y="14390"/>
                    <a:pt x="2998" y="15354"/>
                  </a:cubicBezTo>
                  <a:cubicBezTo>
                    <a:pt x="2945" y="15380"/>
                    <a:pt x="2918" y="15461"/>
                    <a:pt x="2918" y="15487"/>
                  </a:cubicBezTo>
                  <a:cubicBezTo>
                    <a:pt x="2998" y="17334"/>
                    <a:pt x="1848" y="19235"/>
                    <a:pt x="108" y="20278"/>
                  </a:cubicBezTo>
                  <a:cubicBezTo>
                    <a:pt x="54" y="20278"/>
                    <a:pt x="27" y="20305"/>
                    <a:pt x="27" y="20359"/>
                  </a:cubicBezTo>
                  <a:cubicBezTo>
                    <a:pt x="1" y="20412"/>
                    <a:pt x="27" y="20466"/>
                    <a:pt x="81" y="20493"/>
                  </a:cubicBezTo>
                  <a:cubicBezTo>
                    <a:pt x="1794" y="21510"/>
                    <a:pt x="2865" y="23303"/>
                    <a:pt x="2918" y="25310"/>
                  </a:cubicBezTo>
                  <a:cubicBezTo>
                    <a:pt x="2945" y="25364"/>
                    <a:pt x="2972" y="25391"/>
                    <a:pt x="2998" y="25417"/>
                  </a:cubicBezTo>
                  <a:cubicBezTo>
                    <a:pt x="4952" y="26381"/>
                    <a:pt x="6157" y="28362"/>
                    <a:pt x="6157" y="30530"/>
                  </a:cubicBezTo>
                  <a:cubicBezTo>
                    <a:pt x="6157" y="32698"/>
                    <a:pt x="4952" y="34652"/>
                    <a:pt x="2998" y="35642"/>
                  </a:cubicBezTo>
                  <a:cubicBezTo>
                    <a:pt x="2945" y="35642"/>
                    <a:pt x="2918" y="35695"/>
                    <a:pt x="2918" y="35749"/>
                  </a:cubicBezTo>
                  <a:cubicBezTo>
                    <a:pt x="3106" y="37837"/>
                    <a:pt x="1633" y="39630"/>
                    <a:pt x="108" y="40540"/>
                  </a:cubicBezTo>
                  <a:cubicBezTo>
                    <a:pt x="54" y="40540"/>
                    <a:pt x="27" y="40594"/>
                    <a:pt x="27" y="40620"/>
                  </a:cubicBezTo>
                  <a:cubicBezTo>
                    <a:pt x="1" y="40674"/>
                    <a:pt x="27" y="40727"/>
                    <a:pt x="81" y="40754"/>
                  </a:cubicBezTo>
                  <a:cubicBezTo>
                    <a:pt x="1821" y="41771"/>
                    <a:pt x="2918" y="43645"/>
                    <a:pt x="2918" y="45545"/>
                  </a:cubicBezTo>
                  <a:cubicBezTo>
                    <a:pt x="2918" y="45545"/>
                    <a:pt x="2918" y="45545"/>
                    <a:pt x="2918" y="45572"/>
                  </a:cubicBezTo>
                  <a:cubicBezTo>
                    <a:pt x="2918" y="45626"/>
                    <a:pt x="2945" y="45652"/>
                    <a:pt x="2998" y="45679"/>
                  </a:cubicBezTo>
                  <a:cubicBezTo>
                    <a:pt x="4952" y="46669"/>
                    <a:pt x="6157" y="48623"/>
                    <a:pt x="6157" y="50791"/>
                  </a:cubicBezTo>
                  <a:cubicBezTo>
                    <a:pt x="6157" y="52959"/>
                    <a:pt x="4952" y="54913"/>
                    <a:pt x="2998" y="55904"/>
                  </a:cubicBezTo>
                  <a:cubicBezTo>
                    <a:pt x="2945" y="55930"/>
                    <a:pt x="2918" y="55957"/>
                    <a:pt x="2918" y="56011"/>
                  </a:cubicBezTo>
                  <a:cubicBezTo>
                    <a:pt x="2891" y="57991"/>
                    <a:pt x="1821" y="59785"/>
                    <a:pt x="108" y="60802"/>
                  </a:cubicBezTo>
                  <a:cubicBezTo>
                    <a:pt x="54" y="60828"/>
                    <a:pt x="27" y="60855"/>
                    <a:pt x="27" y="60882"/>
                  </a:cubicBezTo>
                  <a:cubicBezTo>
                    <a:pt x="1" y="60935"/>
                    <a:pt x="27" y="60989"/>
                    <a:pt x="81" y="61016"/>
                  </a:cubicBezTo>
                  <a:cubicBezTo>
                    <a:pt x="1821" y="62033"/>
                    <a:pt x="2891" y="63826"/>
                    <a:pt x="2918" y="65834"/>
                  </a:cubicBezTo>
                  <a:cubicBezTo>
                    <a:pt x="2918" y="65887"/>
                    <a:pt x="2945" y="65914"/>
                    <a:pt x="2998" y="65941"/>
                  </a:cubicBezTo>
                  <a:cubicBezTo>
                    <a:pt x="4952" y="66931"/>
                    <a:pt x="6157" y="68885"/>
                    <a:pt x="6157" y="71053"/>
                  </a:cubicBezTo>
                  <a:cubicBezTo>
                    <a:pt x="6157" y="73221"/>
                    <a:pt x="4952" y="75175"/>
                    <a:pt x="2998" y="76165"/>
                  </a:cubicBezTo>
                  <a:cubicBezTo>
                    <a:pt x="2945" y="76192"/>
                    <a:pt x="2918" y="76219"/>
                    <a:pt x="2918" y="76272"/>
                  </a:cubicBezTo>
                  <a:cubicBezTo>
                    <a:pt x="2891" y="78280"/>
                    <a:pt x="1821" y="80073"/>
                    <a:pt x="81" y="81090"/>
                  </a:cubicBezTo>
                  <a:cubicBezTo>
                    <a:pt x="27" y="81117"/>
                    <a:pt x="1" y="81197"/>
                    <a:pt x="27" y="81251"/>
                  </a:cubicBezTo>
                  <a:cubicBezTo>
                    <a:pt x="67" y="81290"/>
                    <a:pt x="106" y="81315"/>
                    <a:pt x="156" y="81315"/>
                  </a:cubicBezTo>
                  <a:cubicBezTo>
                    <a:pt x="174" y="81315"/>
                    <a:pt x="193" y="81311"/>
                    <a:pt x="215" y="81304"/>
                  </a:cubicBezTo>
                  <a:cubicBezTo>
                    <a:pt x="2008" y="80260"/>
                    <a:pt x="3106" y="78413"/>
                    <a:pt x="3186" y="76352"/>
                  </a:cubicBezTo>
                  <a:cubicBezTo>
                    <a:pt x="5166" y="75309"/>
                    <a:pt x="6398" y="73301"/>
                    <a:pt x="6398" y="71053"/>
                  </a:cubicBezTo>
                  <a:cubicBezTo>
                    <a:pt x="6398" y="68805"/>
                    <a:pt x="5166" y="66797"/>
                    <a:pt x="3186" y="65753"/>
                  </a:cubicBezTo>
                  <a:cubicBezTo>
                    <a:pt x="3106" y="63773"/>
                    <a:pt x="2062" y="61979"/>
                    <a:pt x="375" y="60909"/>
                  </a:cubicBezTo>
                  <a:cubicBezTo>
                    <a:pt x="2062" y="59865"/>
                    <a:pt x="3106" y="58072"/>
                    <a:pt x="3186" y="56091"/>
                  </a:cubicBezTo>
                  <a:cubicBezTo>
                    <a:pt x="5166" y="55047"/>
                    <a:pt x="6398" y="53040"/>
                    <a:pt x="6398" y="50791"/>
                  </a:cubicBezTo>
                  <a:cubicBezTo>
                    <a:pt x="6398" y="48543"/>
                    <a:pt x="5166" y="46536"/>
                    <a:pt x="3186" y="45492"/>
                  </a:cubicBezTo>
                  <a:cubicBezTo>
                    <a:pt x="3159" y="43591"/>
                    <a:pt x="2088" y="41718"/>
                    <a:pt x="375" y="40647"/>
                  </a:cubicBezTo>
                  <a:cubicBezTo>
                    <a:pt x="1901" y="39710"/>
                    <a:pt x="3320" y="37890"/>
                    <a:pt x="3186" y="35829"/>
                  </a:cubicBezTo>
                  <a:cubicBezTo>
                    <a:pt x="5166" y="34785"/>
                    <a:pt x="6398" y="32751"/>
                    <a:pt x="6398" y="30530"/>
                  </a:cubicBezTo>
                  <a:cubicBezTo>
                    <a:pt x="6398" y="28281"/>
                    <a:pt x="5166" y="26247"/>
                    <a:pt x="3186" y="25230"/>
                  </a:cubicBezTo>
                  <a:cubicBezTo>
                    <a:pt x="3079" y="23223"/>
                    <a:pt x="2062" y="21429"/>
                    <a:pt x="375" y="20386"/>
                  </a:cubicBezTo>
                  <a:cubicBezTo>
                    <a:pt x="2088" y="19315"/>
                    <a:pt x="3186" y="17441"/>
                    <a:pt x="3186" y="15595"/>
                  </a:cubicBezTo>
                  <a:cubicBezTo>
                    <a:pt x="3186" y="15595"/>
                    <a:pt x="3186" y="15568"/>
                    <a:pt x="3186" y="15541"/>
                  </a:cubicBezTo>
                  <a:cubicBezTo>
                    <a:pt x="5166" y="14524"/>
                    <a:pt x="6398" y="12490"/>
                    <a:pt x="6398" y="10268"/>
                  </a:cubicBezTo>
                  <a:cubicBezTo>
                    <a:pt x="6398" y="8020"/>
                    <a:pt x="5166" y="5986"/>
                    <a:pt x="3186" y="4969"/>
                  </a:cubicBezTo>
                  <a:lnTo>
                    <a:pt x="3186" y="4942"/>
                  </a:lnTo>
                  <a:cubicBezTo>
                    <a:pt x="3186" y="3041"/>
                    <a:pt x="1981" y="1061"/>
                    <a:pt x="215" y="17"/>
                  </a:cubicBezTo>
                  <a:cubicBezTo>
                    <a:pt x="185" y="7"/>
                    <a:pt x="156" y="1"/>
                    <a:pt x="12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30" name="Google Shape;3630;p151"/>
            <p:cNvSpPr/>
            <p:nvPr/>
          </p:nvSpPr>
          <p:spPr>
            <a:xfrm>
              <a:off x="1914975" y="2593575"/>
              <a:ext cx="160625" cy="2032875"/>
            </a:xfrm>
            <a:custGeom>
              <a:rect b="b" l="l" r="r" t="t"/>
              <a:pathLst>
                <a:path extrusionOk="0" h="81315" w="6425">
                  <a:moveTo>
                    <a:pt x="151" y="1"/>
                  </a:moveTo>
                  <a:cubicBezTo>
                    <a:pt x="95" y="1"/>
                    <a:pt x="47" y="26"/>
                    <a:pt x="27" y="65"/>
                  </a:cubicBezTo>
                  <a:cubicBezTo>
                    <a:pt x="27" y="92"/>
                    <a:pt x="27" y="118"/>
                    <a:pt x="27" y="118"/>
                  </a:cubicBezTo>
                  <a:cubicBezTo>
                    <a:pt x="27" y="172"/>
                    <a:pt x="27" y="225"/>
                    <a:pt x="81" y="225"/>
                  </a:cubicBezTo>
                  <a:cubicBezTo>
                    <a:pt x="1821" y="1243"/>
                    <a:pt x="2972" y="3170"/>
                    <a:pt x="2945" y="5043"/>
                  </a:cubicBezTo>
                  <a:cubicBezTo>
                    <a:pt x="2945" y="5070"/>
                    <a:pt x="2972" y="5124"/>
                    <a:pt x="2998" y="5150"/>
                  </a:cubicBezTo>
                  <a:cubicBezTo>
                    <a:pt x="4952" y="6141"/>
                    <a:pt x="6157" y="8095"/>
                    <a:pt x="6157" y="10263"/>
                  </a:cubicBezTo>
                  <a:cubicBezTo>
                    <a:pt x="6157" y="12431"/>
                    <a:pt x="4952" y="14384"/>
                    <a:pt x="2998" y="15375"/>
                  </a:cubicBezTo>
                  <a:cubicBezTo>
                    <a:pt x="2945" y="15402"/>
                    <a:pt x="2945" y="15428"/>
                    <a:pt x="2945" y="15482"/>
                  </a:cubicBezTo>
                  <a:cubicBezTo>
                    <a:pt x="2998" y="17355"/>
                    <a:pt x="1848" y="19256"/>
                    <a:pt x="108" y="20273"/>
                  </a:cubicBezTo>
                  <a:cubicBezTo>
                    <a:pt x="54" y="20300"/>
                    <a:pt x="27" y="20326"/>
                    <a:pt x="27" y="20353"/>
                  </a:cubicBezTo>
                  <a:cubicBezTo>
                    <a:pt x="1" y="20407"/>
                    <a:pt x="27" y="20460"/>
                    <a:pt x="81" y="20514"/>
                  </a:cubicBezTo>
                  <a:cubicBezTo>
                    <a:pt x="1794" y="21504"/>
                    <a:pt x="2865" y="23297"/>
                    <a:pt x="2945" y="25305"/>
                  </a:cubicBezTo>
                  <a:cubicBezTo>
                    <a:pt x="2945" y="25358"/>
                    <a:pt x="2972" y="25385"/>
                    <a:pt x="2998" y="25412"/>
                  </a:cubicBezTo>
                  <a:cubicBezTo>
                    <a:pt x="4952" y="26402"/>
                    <a:pt x="6157" y="28356"/>
                    <a:pt x="6157" y="30524"/>
                  </a:cubicBezTo>
                  <a:cubicBezTo>
                    <a:pt x="6157" y="32692"/>
                    <a:pt x="4952" y="34646"/>
                    <a:pt x="2998" y="35636"/>
                  </a:cubicBezTo>
                  <a:cubicBezTo>
                    <a:pt x="2945" y="35663"/>
                    <a:pt x="2918" y="35717"/>
                    <a:pt x="2945" y="35770"/>
                  </a:cubicBezTo>
                  <a:cubicBezTo>
                    <a:pt x="3106" y="37831"/>
                    <a:pt x="1633" y="39651"/>
                    <a:pt x="108" y="40535"/>
                  </a:cubicBezTo>
                  <a:cubicBezTo>
                    <a:pt x="54" y="40561"/>
                    <a:pt x="27" y="40588"/>
                    <a:pt x="27" y="40615"/>
                  </a:cubicBezTo>
                  <a:cubicBezTo>
                    <a:pt x="1" y="40668"/>
                    <a:pt x="27" y="40749"/>
                    <a:pt x="81" y="40775"/>
                  </a:cubicBezTo>
                  <a:cubicBezTo>
                    <a:pt x="1821" y="41766"/>
                    <a:pt x="2945" y="43639"/>
                    <a:pt x="2945" y="45540"/>
                  </a:cubicBezTo>
                  <a:cubicBezTo>
                    <a:pt x="2945" y="45540"/>
                    <a:pt x="2945" y="45566"/>
                    <a:pt x="2945" y="45566"/>
                  </a:cubicBezTo>
                  <a:cubicBezTo>
                    <a:pt x="2945" y="45620"/>
                    <a:pt x="2972" y="45674"/>
                    <a:pt x="2998" y="45674"/>
                  </a:cubicBezTo>
                  <a:cubicBezTo>
                    <a:pt x="4952" y="46664"/>
                    <a:pt x="6157" y="48618"/>
                    <a:pt x="6157" y="50786"/>
                  </a:cubicBezTo>
                  <a:cubicBezTo>
                    <a:pt x="6157" y="52954"/>
                    <a:pt x="4952" y="54934"/>
                    <a:pt x="2998" y="55898"/>
                  </a:cubicBezTo>
                  <a:cubicBezTo>
                    <a:pt x="2972" y="55925"/>
                    <a:pt x="2945" y="55952"/>
                    <a:pt x="2945" y="56005"/>
                  </a:cubicBezTo>
                  <a:cubicBezTo>
                    <a:pt x="2891" y="58012"/>
                    <a:pt x="1821" y="59806"/>
                    <a:pt x="108" y="60796"/>
                  </a:cubicBezTo>
                  <a:cubicBezTo>
                    <a:pt x="54" y="60823"/>
                    <a:pt x="27" y="60850"/>
                    <a:pt x="27" y="60903"/>
                  </a:cubicBezTo>
                  <a:cubicBezTo>
                    <a:pt x="1" y="60957"/>
                    <a:pt x="27" y="61010"/>
                    <a:pt x="81" y="61037"/>
                  </a:cubicBezTo>
                  <a:cubicBezTo>
                    <a:pt x="1821" y="62054"/>
                    <a:pt x="2891" y="63847"/>
                    <a:pt x="2945" y="65828"/>
                  </a:cubicBezTo>
                  <a:cubicBezTo>
                    <a:pt x="2945" y="65882"/>
                    <a:pt x="2972" y="65935"/>
                    <a:pt x="2998" y="65962"/>
                  </a:cubicBezTo>
                  <a:cubicBezTo>
                    <a:pt x="4952" y="66925"/>
                    <a:pt x="6157" y="68879"/>
                    <a:pt x="6157" y="71047"/>
                  </a:cubicBezTo>
                  <a:cubicBezTo>
                    <a:pt x="6157" y="73242"/>
                    <a:pt x="4952" y="75196"/>
                    <a:pt x="2998" y="76160"/>
                  </a:cubicBezTo>
                  <a:cubicBezTo>
                    <a:pt x="2972" y="76186"/>
                    <a:pt x="2945" y="76240"/>
                    <a:pt x="2945" y="76267"/>
                  </a:cubicBezTo>
                  <a:cubicBezTo>
                    <a:pt x="2891" y="78274"/>
                    <a:pt x="1821" y="80067"/>
                    <a:pt x="81" y="81084"/>
                  </a:cubicBezTo>
                  <a:cubicBezTo>
                    <a:pt x="27" y="81111"/>
                    <a:pt x="1" y="81191"/>
                    <a:pt x="27" y="81245"/>
                  </a:cubicBezTo>
                  <a:cubicBezTo>
                    <a:pt x="61" y="81296"/>
                    <a:pt x="106" y="81315"/>
                    <a:pt x="148" y="81315"/>
                  </a:cubicBezTo>
                  <a:cubicBezTo>
                    <a:pt x="172" y="81315"/>
                    <a:pt x="195" y="81308"/>
                    <a:pt x="215" y="81299"/>
                  </a:cubicBezTo>
                  <a:cubicBezTo>
                    <a:pt x="2008" y="80255"/>
                    <a:pt x="3106" y="78408"/>
                    <a:pt x="3186" y="76347"/>
                  </a:cubicBezTo>
                  <a:cubicBezTo>
                    <a:pt x="5166" y="75330"/>
                    <a:pt x="6424" y="73296"/>
                    <a:pt x="6424" y="71047"/>
                  </a:cubicBezTo>
                  <a:cubicBezTo>
                    <a:pt x="6424" y="68826"/>
                    <a:pt x="5166" y="66792"/>
                    <a:pt x="3186" y="65748"/>
                  </a:cubicBezTo>
                  <a:cubicBezTo>
                    <a:pt x="3106" y="63767"/>
                    <a:pt x="2062" y="61974"/>
                    <a:pt x="375" y="60930"/>
                  </a:cubicBezTo>
                  <a:cubicBezTo>
                    <a:pt x="2062" y="59859"/>
                    <a:pt x="3106" y="58093"/>
                    <a:pt x="3186" y="56085"/>
                  </a:cubicBezTo>
                  <a:cubicBezTo>
                    <a:pt x="5166" y="55068"/>
                    <a:pt x="6424" y="53034"/>
                    <a:pt x="6424" y="50786"/>
                  </a:cubicBezTo>
                  <a:cubicBezTo>
                    <a:pt x="6424" y="48537"/>
                    <a:pt x="5166" y="46530"/>
                    <a:pt x="3186" y="45486"/>
                  </a:cubicBezTo>
                  <a:cubicBezTo>
                    <a:pt x="3159" y="43586"/>
                    <a:pt x="2088" y="41739"/>
                    <a:pt x="375" y="40668"/>
                  </a:cubicBezTo>
                  <a:cubicBezTo>
                    <a:pt x="1901" y="39705"/>
                    <a:pt x="3320" y="37885"/>
                    <a:pt x="3186" y="35824"/>
                  </a:cubicBezTo>
                  <a:cubicBezTo>
                    <a:pt x="5193" y="34780"/>
                    <a:pt x="6424" y="32772"/>
                    <a:pt x="6424" y="30524"/>
                  </a:cubicBezTo>
                  <a:cubicBezTo>
                    <a:pt x="6424" y="28276"/>
                    <a:pt x="5166" y="26268"/>
                    <a:pt x="3186" y="25225"/>
                  </a:cubicBezTo>
                  <a:cubicBezTo>
                    <a:pt x="3106" y="23244"/>
                    <a:pt x="2062" y="21451"/>
                    <a:pt x="375" y="20407"/>
                  </a:cubicBezTo>
                  <a:cubicBezTo>
                    <a:pt x="2088" y="19336"/>
                    <a:pt x="3186" y="17436"/>
                    <a:pt x="3186" y="15616"/>
                  </a:cubicBezTo>
                  <a:cubicBezTo>
                    <a:pt x="3186" y="15589"/>
                    <a:pt x="3186" y="15562"/>
                    <a:pt x="3186" y="15562"/>
                  </a:cubicBezTo>
                  <a:cubicBezTo>
                    <a:pt x="5166" y="14518"/>
                    <a:pt x="6424" y="12511"/>
                    <a:pt x="6424" y="10263"/>
                  </a:cubicBezTo>
                  <a:cubicBezTo>
                    <a:pt x="6424" y="8014"/>
                    <a:pt x="5166" y="6007"/>
                    <a:pt x="3186" y="4963"/>
                  </a:cubicBezTo>
                  <a:cubicBezTo>
                    <a:pt x="3186" y="3036"/>
                    <a:pt x="2008" y="1055"/>
                    <a:pt x="215" y="11"/>
                  </a:cubicBezTo>
                  <a:cubicBezTo>
                    <a:pt x="193" y="4"/>
                    <a:pt x="172" y="1"/>
                    <a:pt x="15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31" name="Google Shape;3631;p151"/>
            <p:cNvSpPr/>
            <p:nvPr/>
          </p:nvSpPr>
          <p:spPr>
            <a:xfrm>
              <a:off x="1761075" y="2845375"/>
              <a:ext cx="160625" cy="2032675"/>
            </a:xfrm>
            <a:custGeom>
              <a:rect b="b" l="l" r="r" t="t"/>
              <a:pathLst>
                <a:path extrusionOk="0" h="81307" w="6425">
                  <a:moveTo>
                    <a:pt x="146" y="1"/>
                  </a:moveTo>
                  <a:cubicBezTo>
                    <a:pt x="108" y="1"/>
                    <a:pt x="71" y="24"/>
                    <a:pt x="54" y="57"/>
                  </a:cubicBezTo>
                  <a:cubicBezTo>
                    <a:pt x="27" y="84"/>
                    <a:pt x="27" y="110"/>
                    <a:pt x="27" y="137"/>
                  </a:cubicBezTo>
                  <a:cubicBezTo>
                    <a:pt x="27" y="164"/>
                    <a:pt x="54" y="217"/>
                    <a:pt x="81" y="244"/>
                  </a:cubicBezTo>
                  <a:cubicBezTo>
                    <a:pt x="1821" y="1234"/>
                    <a:pt x="2972" y="3162"/>
                    <a:pt x="2945" y="5035"/>
                  </a:cubicBezTo>
                  <a:cubicBezTo>
                    <a:pt x="2945" y="5089"/>
                    <a:pt x="2972" y="5142"/>
                    <a:pt x="2998" y="5142"/>
                  </a:cubicBezTo>
                  <a:cubicBezTo>
                    <a:pt x="4952" y="6133"/>
                    <a:pt x="6183" y="8086"/>
                    <a:pt x="6183" y="10254"/>
                  </a:cubicBezTo>
                  <a:cubicBezTo>
                    <a:pt x="6183" y="12422"/>
                    <a:pt x="4952" y="14376"/>
                    <a:pt x="2998" y="15367"/>
                  </a:cubicBezTo>
                  <a:cubicBezTo>
                    <a:pt x="2972" y="15393"/>
                    <a:pt x="2945" y="15447"/>
                    <a:pt x="2945" y="15474"/>
                  </a:cubicBezTo>
                  <a:cubicBezTo>
                    <a:pt x="2998" y="17321"/>
                    <a:pt x="1847" y="19248"/>
                    <a:pt x="108" y="20265"/>
                  </a:cubicBezTo>
                  <a:cubicBezTo>
                    <a:pt x="81" y="20292"/>
                    <a:pt x="27" y="20318"/>
                    <a:pt x="27" y="20345"/>
                  </a:cubicBezTo>
                  <a:cubicBezTo>
                    <a:pt x="27" y="20425"/>
                    <a:pt x="27" y="20479"/>
                    <a:pt x="81" y="20506"/>
                  </a:cubicBezTo>
                  <a:cubicBezTo>
                    <a:pt x="1821" y="21496"/>
                    <a:pt x="2891" y="23289"/>
                    <a:pt x="2945" y="25297"/>
                  </a:cubicBezTo>
                  <a:cubicBezTo>
                    <a:pt x="2945" y="25350"/>
                    <a:pt x="2972" y="25404"/>
                    <a:pt x="2998" y="25404"/>
                  </a:cubicBezTo>
                  <a:cubicBezTo>
                    <a:pt x="4952" y="26394"/>
                    <a:pt x="6183" y="28348"/>
                    <a:pt x="6183" y="30516"/>
                  </a:cubicBezTo>
                  <a:cubicBezTo>
                    <a:pt x="6183" y="32684"/>
                    <a:pt x="4952" y="34665"/>
                    <a:pt x="2998" y="35628"/>
                  </a:cubicBezTo>
                  <a:cubicBezTo>
                    <a:pt x="2972" y="35655"/>
                    <a:pt x="2945" y="35709"/>
                    <a:pt x="2945" y="35762"/>
                  </a:cubicBezTo>
                  <a:cubicBezTo>
                    <a:pt x="3105" y="37823"/>
                    <a:pt x="1633" y="39643"/>
                    <a:pt x="108" y="40526"/>
                  </a:cubicBezTo>
                  <a:cubicBezTo>
                    <a:pt x="81" y="40553"/>
                    <a:pt x="27" y="40580"/>
                    <a:pt x="27" y="40633"/>
                  </a:cubicBezTo>
                  <a:cubicBezTo>
                    <a:pt x="27" y="40687"/>
                    <a:pt x="27" y="40741"/>
                    <a:pt x="81" y="40767"/>
                  </a:cubicBezTo>
                  <a:cubicBezTo>
                    <a:pt x="1821" y="41784"/>
                    <a:pt x="2945" y="43631"/>
                    <a:pt x="2945" y="45532"/>
                  </a:cubicBezTo>
                  <a:lnTo>
                    <a:pt x="2945" y="45558"/>
                  </a:lnTo>
                  <a:cubicBezTo>
                    <a:pt x="2945" y="45612"/>
                    <a:pt x="2972" y="45665"/>
                    <a:pt x="2998" y="45692"/>
                  </a:cubicBezTo>
                  <a:cubicBezTo>
                    <a:pt x="4952" y="46656"/>
                    <a:pt x="6183" y="48610"/>
                    <a:pt x="6183" y="50778"/>
                  </a:cubicBezTo>
                  <a:cubicBezTo>
                    <a:pt x="6183" y="52972"/>
                    <a:pt x="4952" y="54926"/>
                    <a:pt x="2998" y="55890"/>
                  </a:cubicBezTo>
                  <a:cubicBezTo>
                    <a:pt x="2972" y="55917"/>
                    <a:pt x="2945" y="55970"/>
                    <a:pt x="2945" y="55997"/>
                  </a:cubicBezTo>
                  <a:cubicBezTo>
                    <a:pt x="2891" y="58004"/>
                    <a:pt x="1847" y="59798"/>
                    <a:pt x="108" y="60815"/>
                  </a:cubicBezTo>
                  <a:cubicBezTo>
                    <a:pt x="81" y="60815"/>
                    <a:pt x="27" y="60841"/>
                    <a:pt x="27" y="60895"/>
                  </a:cubicBezTo>
                  <a:cubicBezTo>
                    <a:pt x="27" y="60949"/>
                    <a:pt x="27" y="61002"/>
                    <a:pt x="81" y="61029"/>
                  </a:cubicBezTo>
                  <a:cubicBezTo>
                    <a:pt x="1821" y="62046"/>
                    <a:pt x="2891" y="63839"/>
                    <a:pt x="2945" y="65847"/>
                  </a:cubicBezTo>
                  <a:cubicBezTo>
                    <a:pt x="2945" y="65873"/>
                    <a:pt x="2972" y="65927"/>
                    <a:pt x="2998" y="65954"/>
                  </a:cubicBezTo>
                  <a:cubicBezTo>
                    <a:pt x="4952" y="66917"/>
                    <a:pt x="6183" y="68871"/>
                    <a:pt x="6183" y="71066"/>
                  </a:cubicBezTo>
                  <a:cubicBezTo>
                    <a:pt x="6183" y="73234"/>
                    <a:pt x="4952" y="75188"/>
                    <a:pt x="2998" y="76151"/>
                  </a:cubicBezTo>
                  <a:cubicBezTo>
                    <a:pt x="2972" y="76178"/>
                    <a:pt x="2945" y="76232"/>
                    <a:pt x="2945" y="76285"/>
                  </a:cubicBezTo>
                  <a:cubicBezTo>
                    <a:pt x="2891" y="78266"/>
                    <a:pt x="1821" y="80059"/>
                    <a:pt x="81" y="81076"/>
                  </a:cubicBezTo>
                  <a:cubicBezTo>
                    <a:pt x="27" y="81103"/>
                    <a:pt x="1" y="81183"/>
                    <a:pt x="54" y="81237"/>
                  </a:cubicBezTo>
                  <a:cubicBezTo>
                    <a:pt x="71" y="81288"/>
                    <a:pt x="110" y="81306"/>
                    <a:pt x="149" y="81306"/>
                  </a:cubicBezTo>
                  <a:cubicBezTo>
                    <a:pt x="172" y="81306"/>
                    <a:pt x="195" y="81300"/>
                    <a:pt x="215" y="81290"/>
                  </a:cubicBezTo>
                  <a:cubicBezTo>
                    <a:pt x="2008" y="80247"/>
                    <a:pt x="3105" y="78400"/>
                    <a:pt x="3186" y="76366"/>
                  </a:cubicBezTo>
                  <a:cubicBezTo>
                    <a:pt x="5193" y="75322"/>
                    <a:pt x="6424" y="73288"/>
                    <a:pt x="6424" y="71066"/>
                  </a:cubicBezTo>
                  <a:cubicBezTo>
                    <a:pt x="6424" y="68818"/>
                    <a:pt x="5193" y="66783"/>
                    <a:pt x="3186" y="65766"/>
                  </a:cubicBezTo>
                  <a:cubicBezTo>
                    <a:pt x="3132" y="63759"/>
                    <a:pt x="2088" y="61992"/>
                    <a:pt x="402" y="60922"/>
                  </a:cubicBezTo>
                  <a:cubicBezTo>
                    <a:pt x="2088" y="59878"/>
                    <a:pt x="3132" y="58085"/>
                    <a:pt x="3186" y="56077"/>
                  </a:cubicBezTo>
                  <a:cubicBezTo>
                    <a:pt x="5193" y="55060"/>
                    <a:pt x="6424" y="53026"/>
                    <a:pt x="6424" y="50778"/>
                  </a:cubicBezTo>
                  <a:cubicBezTo>
                    <a:pt x="6424" y="48556"/>
                    <a:pt x="5193" y="46522"/>
                    <a:pt x="3186" y="45505"/>
                  </a:cubicBezTo>
                  <a:cubicBezTo>
                    <a:pt x="3186" y="43604"/>
                    <a:pt x="2088" y="41731"/>
                    <a:pt x="402" y="40660"/>
                  </a:cubicBezTo>
                  <a:cubicBezTo>
                    <a:pt x="1901" y="39697"/>
                    <a:pt x="3320" y="37877"/>
                    <a:pt x="3186" y="35816"/>
                  </a:cubicBezTo>
                  <a:cubicBezTo>
                    <a:pt x="5193" y="34799"/>
                    <a:pt x="6424" y="32764"/>
                    <a:pt x="6424" y="30516"/>
                  </a:cubicBezTo>
                  <a:cubicBezTo>
                    <a:pt x="6424" y="28268"/>
                    <a:pt x="5193" y="26260"/>
                    <a:pt x="3186" y="25216"/>
                  </a:cubicBezTo>
                  <a:cubicBezTo>
                    <a:pt x="3105" y="23236"/>
                    <a:pt x="2062" y="21442"/>
                    <a:pt x="402" y="20399"/>
                  </a:cubicBezTo>
                  <a:cubicBezTo>
                    <a:pt x="2115" y="19328"/>
                    <a:pt x="3212" y="17401"/>
                    <a:pt x="3186" y="15554"/>
                  </a:cubicBezTo>
                  <a:cubicBezTo>
                    <a:pt x="5193" y="14510"/>
                    <a:pt x="6424" y="12503"/>
                    <a:pt x="6424" y="10254"/>
                  </a:cubicBezTo>
                  <a:cubicBezTo>
                    <a:pt x="6424" y="8006"/>
                    <a:pt x="5193" y="5999"/>
                    <a:pt x="3186" y="4955"/>
                  </a:cubicBezTo>
                  <a:cubicBezTo>
                    <a:pt x="3186" y="3028"/>
                    <a:pt x="2008" y="1047"/>
                    <a:pt x="215" y="30"/>
                  </a:cubicBezTo>
                  <a:cubicBezTo>
                    <a:pt x="194" y="10"/>
                    <a:pt x="170" y="1"/>
                    <a:pt x="14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32" name="Google Shape;3632;p151"/>
            <p:cNvSpPr/>
            <p:nvPr/>
          </p:nvSpPr>
          <p:spPr>
            <a:xfrm>
              <a:off x="1607850" y="2593575"/>
              <a:ext cx="159950" cy="2032875"/>
            </a:xfrm>
            <a:custGeom>
              <a:rect b="b" l="l" r="r" t="t"/>
              <a:pathLst>
                <a:path extrusionOk="0" h="81315" w="6398">
                  <a:moveTo>
                    <a:pt x="140" y="1"/>
                  </a:moveTo>
                  <a:cubicBezTo>
                    <a:pt x="95" y="1"/>
                    <a:pt x="47" y="26"/>
                    <a:pt x="27" y="65"/>
                  </a:cubicBezTo>
                  <a:cubicBezTo>
                    <a:pt x="0" y="92"/>
                    <a:pt x="0" y="118"/>
                    <a:pt x="0" y="118"/>
                  </a:cubicBezTo>
                  <a:cubicBezTo>
                    <a:pt x="0" y="172"/>
                    <a:pt x="27" y="225"/>
                    <a:pt x="81" y="225"/>
                  </a:cubicBezTo>
                  <a:cubicBezTo>
                    <a:pt x="1820" y="1243"/>
                    <a:pt x="2944" y="3170"/>
                    <a:pt x="2918" y="5043"/>
                  </a:cubicBezTo>
                  <a:cubicBezTo>
                    <a:pt x="2918" y="5070"/>
                    <a:pt x="2944" y="5124"/>
                    <a:pt x="2998" y="5150"/>
                  </a:cubicBezTo>
                  <a:cubicBezTo>
                    <a:pt x="4952" y="6141"/>
                    <a:pt x="6156" y="8095"/>
                    <a:pt x="6156" y="10263"/>
                  </a:cubicBezTo>
                  <a:cubicBezTo>
                    <a:pt x="6156" y="12431"/>
                    <a:pt x="4952" y="14384"/>
                    <a:pt x="2998" y="15375"/>
                  </a:cubicBezTo>
                  <a:cubicBezTo>
                    <a:pt x="2944" y="15402"/>
                    <a:pt x="2918" y="15428"/>
                    <a:pt x="2918" y="15482"/>
                  </a:cubicBezTo>
                  <a:cubicBezTo>
                    <a:pt x="2971" y="17329"/>
                    <a:pt x="1847" y="19256"/>
                    <a:pt x="81" y="20273"/>
                  </a:cubicBezTo>
                  <a:cubicBezTo>
                    <a:pt x="54" y="20300"/>
                    <a:pt x="27" y="20326"/>
                    <a:pt x="0" y="20353"/>
                  </a:cubicBezTo>
                  <a:cubicBezTo>
                    <a:pt x="0" y="20407"/>
                    <a:pt x="27" y="20460"/>
                    <a:pt x="81" y="20514"/>
                  </a:cubicBezTo>
                  <a:cubicBezTo>
                    <a:pt x="1794" y="21504"/>
                    <a:pt x="2864" y="23297"/>
                    <a:pt x="2918" y="25305"/>
                  </a:cubicBezTo>
                  <a:cubicBezTo>
                    <a:pt x="2918" y="25358"/>
                    <a:pt x="2944" y="25385"/>
                    <a:pt x="2998" y="25412"/>
                  </a:cubicBezTo>
                  <a:cubicBezTo>
                    <a:pt x="4952" y="26402"/>
                    <a:pt x="6156" y="28356"/>
                    <a:pt x="6156" y="30524"/>
                  </a:cubicBezTo>
                  <a:cubicBezTo>
                    <a:pt x="6156" y="32692"/>
                    <a:pt x="4952" y="34646"/>
                    <a:pt x="2998" y="35636"/>
                  </a:cubicBezTo>
                  <a:cubicBezTo>
                    <a:pt x="2944" y="35663"/>
                    <a:pt x="2918" y="35717"/>
                    <a:pt x="2918" y="35770"/>
                  </a:cubicBezTo>
                  <a:cubicBezTo>
                    <a:pt x="3078" y="37831"/>
                    <a:pt x="1633" y="39651"/>
                    <a:pt x="81" y="40535"/>
                  </a:cubicBezTo>
                  <a:cubicBezTo>
                    <a:pt x="54" y="40561"/>
                    <a:pt x="27" y="40588"/>
                    <a:pt x="0" y="40615"/>
                  </a:cubicBezTo>
                  <a:cubicBezTo>
                    <a:pt x="0" y="40668"/>
                    <a:pt x="27" y="40749"/>
                    <a:pt x="81" y="40775"/>
                  </a:cubicBezTo>
                  <a:cubicBezTo>
                    <a:pt x="1820" y="41766"/>
                    <a:pt x="2918" y="43639"/>
                    <a:pt x="2918" y="45540"/>
                  </a:cubicBezTo>
                  <a:cubicBezTo>
                    <a:pt x="2918" y="45540"/>
                    <a:pt x="2918" y="45566"/>
                    <a:pt x="2918" y="45566"/>
                  </a:cubicBezTo>
                  <a:cubicBezTo>
                    <a:pt x="2918" y="45620"/>
                    <a:pt x="2944" y="45674"/>
                    <a:pt x="2998" y="45674"/>
                  </a:cubicBezTo>
                  <a:cubicBezTo>
                    <a:pt x="4952" y="46664"/>
                    <a:pt x="6156" y="48618"/>
                    <a:pt x="6156" y="50786"/>
                  </a:cubicBezTo>
                  <a:cubicBezTo>
                    <a:pt x="6156" y="52954"/>
                    <a:pt x="4952" y="54934"/>
                    <a:pt x="2998" y="55898"/>
                  </a:cubicBezTo>
                  <a:cubicBezTo>
                    <a:pt x="2944" y="55925"/>
                    <a:pt x="2918" y="55952"/>
                    <a:pt x="2918" y="56005"/>
                  </a:cubicBezTo>
                  <a:cubicBezTo>
                    <a:pt x="2864" y="58012"/>
                    <a:pt x="1820" y="59806"/>
                    <a:pt x="81" y="60796"/>
                  </a:cubicBezTo>
                  <a:cubicBezTo>
                    <a:pt x="54" y="60823"/>
                    <a:pt x="27" y="60850"/>
                    <a:pt x="0" y="60903"/>
                  </a:cubicBezTo>
                  <a:cubicBezTo>
                    <a:pt x="0" y="60957"/>
                    <a:pt x="27" y="61010"/>
                    <a:pt x="81" y="61037"/>
                  </a:cubicBezTo>
                  <a:cubicBezTo>
                    <a:pt x="1820" y="62054"/>
                    <a:pt x="2864" y="63847"/>
                    <a:pt x="2918" y="65828"/>
                  </a:cubicBezTo>
                  <a:cubicBezTo>
                    <a:pt x="2918" y="65882"/>
                    <a:pt x="2944" y="65935"/>
                    <a:pt x="2998" y="65962"/>
                  </a:cubicBezTo>
                  <a:cubicBezTo>
                    <a:pt x="4952" y="66925"/>
                    <a:pt x="6156" y="68879"/>
                    <a:pt x="6156" y="71047"/>
                  </a:cubicBezTo>
                  <a:cubicBezTo>
                    <a:pt x="6156" y="73242"/>
                    <a:pt x="4952" y="75196"/>
                    <a:pt x="2998" y="76160"/>
                  </a:cubicBezTo>
                  <a:cubicBezTo>
                    <a:pt x="2944" y="76186"/>
                    <a:pt x="2918" y="76240"/>
                    <a:pt x="2918" y="76267"/>
                  </a:cubicBezTo>
                  <a:cubicBezTo>
                    <a:pt x="2864" y="78274"/>
                    <a:pt x="1820" y="80067"/>
                    <a:pt x="81" y="81084"/>
                  </a:cubicBezTo>
                  <a:cubicBezTo>
                    <a:pt x="27" y="81111"/>
                    <a:pt x="0" y="81191"/>
                    <a:pt x="27" y="81245"/>
                  </a:cubicBezTo>
                  <a:cubicBezTo>
                    <a:pt x="44" y="81296"/>
                    <a:pt x="82" y="81315"/>
                    <a:pt x="122" y="81315"/>
                  </a:cubicBezTo>
                  <a:cubicBezTo>
                    <a:pt x="145" y="81315"/>
                    <a:pt x="168" y="81308"/>
                    <a:pt x="188" y="81299"/>
                  </a:cubicBezTo>
                  <a:cubicBezTo>
                    <a:pt x="1981" y="80255"/>
                    <a:pt x="3105" y="78408"/>
                    <a:pt x="3185" y="76347"/>
                  </a:cubicBezTo>
                  <a:cubicBezTo>
                    <a:pt x="5166" y="75330"/>
                    <a:pt x="6397" y="73296"/>
                    <a:pt x="6397" y="71047"/>
                  </a:cubicBezTo>
                  <a:cubicBezTo>
                    <a:pt x="6397" y="68826"/>
                    <a:pt x="5166" y="66792"/>
                    <a:pt x="3185" y="65748"/>
                  </a:cubicBezTo>
                  <a:cubicBezTo>
                    <a:pt x="3105" y="63767"/>
                    <a:pt x="2061" y="61974"/>
                    <a:pt x="375" y="60930"/>
                  </a:cubicBezTo>
                  <a:cubicBezTo>
                    <a:pt x="2061" y="59859"/>
                    <a:pt x="3105" y="58093"/>
                    <a:pt x="3185" y="56085"/>
                  </a:cubicBezTo>
                  <a:cubicBezTo>
                    <a:pt x="5166" y="55068"/>
                    <a:pt x="6397" y="53034"/>
                    <a:pt x="6397" y="50786"/>
                  </a:cubicBezTo>
                  <a:cubicBezTo>
                    <a:pt x="6397" y="48537"/>
                    <a:pt x="5166" y="46530"/>
                    <a:pt x="3185" y="45486"/>
                  </a:cubicBezTo>
                  <a:cubicBezTo>
                    <a:pt x="3159" y="43586"/>
                    <a:pt x="2061" y="41739"/>
                    <a:pt x="375" y="40668"/>
                  </a:cubicBezTo>
                  <a:cubicBezTo>
                    <a:pt x="1901" y="39705"/>
                    <a:pt x="3292" y="37885"/>
                    <a:pt x="3185" y="35824"/>
                  </a:cubicBezTo>
                  <a:cubicBezTo>
                    <a:pt x="5166" y="34780"/>
                    <a:pt x="6397" y="32772"/>
                    <a:pt x="6397" y="30524"/>
                  </a:cubicBezTo>
                  <a:cubicBezTo>
                    <a:pt x="6397" y="28276"/>
                    <a:pt x="5166" y="26268"/>
                    <a:pt x="3185" y="25225"/>
                  </a:cubicBezTo>
                  <a:cubicBezTo>
                    <a:pt x="3078" y="23244"/>
                    <a:pt x="2061" y="21451"/>
                    <a:pt x="375" y="20407"/>
                  </a:cubicBezTo>
                  <a:cubicBezTo>
                    <a:pt x="2061" y="19336"/>
                    <a:pt x="3185" y="17436"/>
                    <a:pt x="3185" y="15616"/>
                  </a:cubicBezTo>
                  <a:cubicBezTo>
                    <a:pt x="3185" y="15589"/>
                    <a:pt x="3185" y="15562"/>
                    <a:pt x="3185" y="15562"/>
                  </a:cubicBezTo>
                  <a:cubicBezTo>
                    <a:pt x="5166" y="14518"/>
                    <a:pt x="6397" y="12511"/>
                    <a:pt x="6397" y="10263"/>
                  </a:cubicBezTo>
                  <a:cubicBezTo>
                    <a:pt x="6397" y="8014"/>
                    <a:pt x="5166" y="6007"/>
                    <a:pt x="3185" y="4963"/>
                  </a:cubicBezTo>
                  <a:cubicBezTo>
                    <a:pt x="3185" y="3036"/>
                    <a:pt x="1981" y="1055"/>
                    <a:pt x="188" y="11"/>
                  </a:cubicBezTo>
                  <a:cubicBezTo>
                    <a:pt x="173" y="4"/>
                    <a:pt x="157" y="1"/>
                    <a:pt x="14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33" name="Google Shape;3633;p151"/>
            <p:cNvSpPr/>
            <p:nvPr/>
          </p:nvSpPr>
          <p:spPr>
            <a:xfrm>
              <a:off x="1453950" y="2845375"/>
              <a:ext cx="160600" cy="2032675"/>
            </a:xfrm>
            <a:custGeom>
              <a:rect b="b" l="l" r="r" t="t"/>
              <a:pathLst>
                <a:path extrusionOk="0" h="81307" w="6424">
                  <a:moveTo>
                    <a:pt x="133" y="1"/>
                  </a:moveTo>
                  <a:cubicBezTo>
                    <a:pt x="93" y="1"/>
                    <a:pt x="60" y="24"/>
                    <a:pt x="27" y="57"/>
                  </a:cubicBezTo>
                  <a:cubicBezTo>
                    <a:pt x="27" y="84"/>
                    <a:pt x="27" y="110"/>
                    <a:pt x="27" y="137"/>
                  </a:cubicBezTo>
                  <a:cubicBezTo>
                    <a:pt x="27" y="164"/>
                    <a:pt x="27" y="217"/>
                    <a:pt x="80" y="244"/>
                  </a:cubicBezTo>
                  <a:cubicBezTo>
                    <a:pt x="1820" y="1234"/>
                    <a:pt x="2971" y="3188"/>
                    <a:pt x="2944" y="5035"/>
                  </a:cubicBezTo>
                  <a:cubicBezTo>
                    <a:pt x="2944" y="5089"/>
                    <a:pt x="2971" y="5142"/>
                    <a:pt x="2998" y="5142"/>
                  </a:cubicBezTo>
                  <a:cubicBezTo>
                    <a:pt x="4952" y="6133"/>
                    <a:pt x="6156" y="8086"/>
                    <a:pt x="6156" y="10254"/>
                  </a:cubicBezTo>
                  <a:cubicBezTo>
                    <a:pt x="6156" y="12422"/>
                    <a:pt x="4952" y="14376"/>
                    <a:pt x="2998" y="15367"/>
                  </a:cubicBezTo>
                  <a:cubicBezTo>
                    <a:pt x="2971" y="15393"/>
                    <a:pt x="2944" y="15420"/>
                    <a:pt x="2944" y="15474"/>
                  </a:cubicBezTo>
                  <a:cubicBezTo>
                    <a:pt x="2998" y="17347"/>
                    <a:pt x="1847" y="19248"/>
                    <a:pt x="107" y="20265"/>
                  </a:cubicBezTo>
                  <a:cubicBezTo>
                    <a:pt x="54" y="20292"/>
                    <a:pt x="27" y="20318"/>
                    <a:pt x="27" y="20345"/>
                  </a:cubicBezTo>
                  <a:cubicBezTo>
                    <a:pt x="0" y="20425"/>
                    <a:pt x="27" y="20479"/>
                    <a:pt x="80" y="20506"/>
                  </a:cubicBezTo>
                  <a:cubicBezTo>
                    <a:pt x="1793" y="21496"/>
                    <a:pt x="2864" y="23289"/>
                    <a:pt x="2944" y="25297"/>
                  </a:cubicBezTo>
                  <a:cubicBezTo>
                    <a:pt x="2944" y="25350"/>
                    <a:pt x="2971" y="25404"/>
                    <a:pt x="2998" y="25404"/>
                  </a:cubicBezTo>
                  <a:cubicBezTo>
                    <a:pt x="4952" y="26394"/>
                    <a:pt x="6156" y="28348"/>
                    <a:pt x="6156" y="30516"/>
                  </a:cubicBezTo>
                  <a:cubicBezTo>
                    <a:pt x="6156" y="32684"/>
                    <a:pt x="4952" y="34665"/>
                    <a:pt x="2998" y="35628"/>
                  </a:cubicBezTo>
                  <a:cubicBezTo>
                    <a:pt x="2944" y="35655"/>
                    <a:pt x="2918" y="35709"/>
                    <a:pt x="2944" y="35762"/>
                  </a:cubicBezTo>
                  <a:cubicBezTo>
                    <a:pt x="3105" y="37823"/>
                    <a:pt x="1633" y="39643"/>
                    <a:pt x="107" y="40526"/>
                  </a:cubicBezTo>
                  <a:cubicBezTo>
                    <a:pt x="54" y="40553"/>
                    <a:pt x="27" y="40580"/>
                    <a:pt x="27" y="40633"/>
                  </a:cubicBezTo>
                  <a:cubicBezTo>
                    <a:pt x="0" y="40687"/>
                    <a:pt x="27" y="40741"/>
                    <a:pt x="80" y="40767"/>
                  </a:cubicBezTo>
                  <a:cubicBezTo>
                    <a:pt x="1820" y="41784"/>
                    <a:pt x="2944" y="43631"/>
                    <a:pt x="2944" y="45532"/>
                  </a:cubicBezTo>
                  <a:cubicBezTo>
                    <a:pt x="2944" y="45558"/>
                    <a:pt x="2944" y="45558"/>
                    <a:pt x="2944" y="45558"/>
                  </a:cubicBezTo>
                  <a:cubicBezTo>
                    <a:pt x="2918" y="45612"/>
                    <a:pt x="2971" y="45665"/>
                    <a:pt x="2998" y="45692"/>
                  </a:cubicBezTo>
                  <a:cubicBezTo>
                    <a:pt x="4952" y="46656"/>
                    <a:pt x="6156" y="48610"/>
                    <a:pt x="6156" y="50778"/>
                  </a:cubicBezTo>
                  <a:cubicBezTo>
                    <a:pt x="6156" y="52972"/>
                    <a:pt x="4952" y="54926"/>
                    <a:pt x="2998" y="55890"/>
                  </a:cubicBezTo>
                  <a:cubicBezTo>
                    <a:pt x="2971" y="55917"/>
                    <a:pt x="2944" y="55970"/>
                    <a:pt x="2944" y="55997"/>
                  </a:cubicBezTo>
                  <a:cubicBezTo>
                    <a:pt x="2891" y="58004"/>
                    <a:pt x="1820" y="59798"/>
                    <a:pt x="107" y="60815"/>
                  </a:cubicBezTo>
                  <a:cubicBezTo>
                    <a:pt x="54" y="60815"/>
                    <a:pt x="27" y="60841"/>
                    <a:pt x="27" y="60895"/>
                  </a:cubicBezTo>
                  <a:cubicBezTo>
                    <a:pt x="0" y="60949"/>
                    <a:pt x="27" y="61002"/>
                    <a:pt x="80" y="61029"/>
                  </a:cubicBezTo>
                  <a:cubicBezTo>
                    <a:pt x="1820" y="62046"/>
                    <a:pt x="2891" y="63839"/>
                    <a:pt x="2944" y="65847"/>
                  </a:cubicBezTo>
                  <a:cubicBezTo>
                    <a:pt x="2944" y="65873"/>
                    <a:pt x="2971" y="65927"/>
                    <a:pt x="2998" y="65954"/>
                  </a:cubicBezTo>
                  <a:cubicBezTo>
                    <a:pt x="4952" y="66917"/>
                    <a:pt x="6156" y="68871"/>
                    <a:pt x="6156" y="71066"/>
                  </a:cubicBezTo>
                  <a:cubicBezTo>
                    <a:pt x="6156" y="73234"/>
                    <a:pt x="4952" y="75188"/>
                    <a:pt x="2998" y="76151"/>
                  </a:cubicBezTo>
                  <a:cubicBezTo>
                    <a:pt x="2971" y="76178"/>
                    <a:pt x="2944" y="76232"/>
                    <a:pt x="2944" y="76285"/>
                  </a:cubicBezTo>
                  <a:cubicBezTo>
                    <a:pt x="2891" y="78266"/>
                    <a:pt x="1820" y="80059"/>
                    <a:pt x="80" y="81076"/>
                  </a:cubicBezTo>
                  <a:cubicBezTo>
                    <a:pt x="27" y="81103"/>
                    <a:pt x="0" y="81183"/>
                    <a:pt x="27" y="81237"/>
                  </a:cubicBezTo>
                  <a:cubicBezTo>
                    <a:pt x="61" y="81288"/>
                    <a:pt x="106" y="81306"/>
                    <a:pt x="147" y="81306"/>
                  </a:cubicBezTo>
                  <a:cubicBezTo>
                    <a:pt x="172" y="81306"/>
                    <a:pt x="195" y="81300"/>
                    <a:pt x="214" y="81290"/>
                  </a:cubicBezTo>
                  <a:cubicBezTo>
                    <a:pt x="2008" y="80247"/>
                    <a:pt x="3105" y="78400"/>
                    <a:pt x="3185" y="76366"/>
                  </a:cubicBezTo>
                  <a:cubicBezTo>
                    <a:pt x="5166" y="75322"/>
                    <a:pt x="6424" y="73288"/>
                    <a:pt x="6424" y="71066"/>
                  </a:cubicBezTo>
                  <a:cubicBezTo>
                    <a:pt x="6424" y="68818"/>
                    <a:pt x="5166" y="66783"/>
                    <a:pt x="3185" y="65766"/>
                  </a:cubicBezTo>
                  <a:cubicBezTo>
                    <a:pt x="3105" y="63759"/>
                    <a:pt x="2061" y="61992"/>
                    <a:pt x="375" y="60922"/>
                  </a:cubicBezTo>
                  <a:cubicBezTo>
                    <a:pt x="2061" y="59878"/>
                    <a:pt x="3105" y="58085"/>
                    <a:pt x="3185" y="56077"/>
                  </a:cubicBezTo>
                  <a:cubicBezTo>
                    <a:pt x="5166" y="55060"/>
                    <a:pt x="6424" y="53026"/>
                    <a:pt x="6424" y="50778"/>
                  </a:cubicBezTo>
                  <a:cubicBezTo>
                    <a:pt x="6424" y="48556"/>
                    <a:pt x="5193" y="46522"/>
                    <a:pt x="3185" y="45505"/>
                  </a:cubicBezTo>
                  <a:cubicBezTo>
                    <a:pt x="3159" y="43604"/>
                    <a:pt x="2088" y="41731"/>
                    <a:pt x="375" y="40660"/>
                  </a:cubicBezTo>
                  <a:cubicBezTo>
                    <a:pt x="1901" y="39697"/>
                    <a:pt x="3319" y="37877"/>
                    <a:pt x="3185" y="35816"/>
                  </a:cubicBezTo>
                  <a:cubicBezTo>
                    <a:pt x="5193" y="34799"/>
                    <a:pt x="6424" y="32764"/>
                    <a:pt x="6424" y="30516"/>
                  </a:cubicBezTo>
                  <a:cubicBezTo>
                    <a:pt x="6424" y="28268"/>
                    <a:pt x="5166" y="26260"/>
                    <a:pt x="3185" y="25216"/>
                  </a:cubicBezTo>
                  <a:cubicBezTo>
                    <a:pt x="3105" y="23236"/>
                    <a:pt x="2061" y="21442"/>
                    <a:pt x="375" y="20399"/>
                  </a:cubicBezTo>
                  <a:cubicBezTo>
                    <a:pt x="2088" y="19328"/>
                    <a:pt x="3185" y="17454"/>
                    <a:pt x="3185" y="15608"/>
                  </a:cubicBezTo>
                  <a:cubicBezTo>
                    <a:pt x="3185" y="15581"/>
                    <a:pt x="3185" y="15581"/>
                    <a:pt x="3185" y="15554"/>
                  </a:cubicBezTo>
                  <a:cubicBezTo>
                    <a:pt x="5193" y="14510"/>
                    <a:pt x="6424" y="12503"/>
                    <a:pt x="6424" y="10254"/>
                  </a:cubicBezTo>
                  <a:cubicBezTo>
                    <a:pt x="6424" y="8006"/>
                    <a:pt x="5193" y="5999"/>
                    <a:pt x="3185" y="4955"/>
                  </a:cubicBezTo>
                  <a:cubicBezTo>
                    <a:pt x="3185" y="3028"/>
                    <a:pt x="2008" y="1047"/>
                    <a:pt x="214" y="30"/>
                  </a:cubicBezTo>
                  <a:cubicBezTo>
                    <a:pt x="184" y="10"/>
                    <a:pt x="157" y="1"/>
                    <a:pt x="13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34" name="Google Shape;3634;p151"/>
            <p:cNvSpPr/>
            <p:nvPr/>
          </p:nvSpPr>
          <p:spPr>
            <a:xfrm>
              <a:off x="1300050" y="2593575"/>
              <a:ext cx="160600" cy="2032875"/>
            </a:xfrm>
            <a:custGeom>
              <a:rect b="b" l="l" r="r" t="t"/>
              <a:pathLst>
                <a:path extrusionOk="0" h="81315" w="6424">
                  <a:moveTo>
                    <a:pt x="167" y="1"/>
                  </a:moveTo>
                  <a:cubicBezTo>
                    <a:pt x="121" y="1"/>
                    <a:pt x="73" y="26"/>
                    <a:pt x="54" y="65"/>
                  </a:cubicBezTo>
                  <a:cubicBezTo>
                    <a:pt x="27" y="92"/>
                    <a:pt x="27" y="118"/>
                    <a:pt x="27" y="118"/>
                  </a:cubicBezTo>
                  <a:cubicBezTo>
                    <a:pt x="27" y="172"/>
                    <a:pt x="54" y="225"/>
                    <a:pt x="80" y="225"/>
                  </a:cubicBezTo>
                  <a:cubicBezTo>
                    <a:pt x="1820" y="1243"/>
                    <a:pt x="2971" y="3170"/>
                    <a:pt x="2944" y="5043"/>
                  </a:cubicBezTo>
                  <a:cubicBezTo>
                    <a:pt x="2944" y="5070"/>
                    <a:pt x="2971" y="5124"/>
                    <a:pt x="3025" y="5150"/>
                  </a:cubicBezTo>
                  <a:cubicBezTo>
                    <a:pt x="4952" y="6141"/>
                    <a:pt x="6183" y="8095"/>
                    <a:pt x="6183" y="10263"/>
                  </a:cubicBezTo>
                  <a:cubicBezTo>
                    <a:pt x="6183" y="12431"/>
                    <a:pt x="4952" y="14384"/>
                    <a:pt x="3025" y="15375"/>
                  </a:cubicBezTo>
                  <a:cubicBezTo>
                    <a:pt x="2971" y="15402"/>
                    <a:pt x="2944" y="15428"/>
                    <a:pt x="2944" y="15482"/>
                  </a:cubicBezTo>
                  <a:cubicBezTo>
                    <a:pt x="2998" y="17355"/>
                    <a:pt x="1847" y="19256"/>
                    <a:pt x="107" y="20273"/>
                  </a:cubicBezTo>
                  <a:cubicBezTo>
                    <a:pt x="80" y="20300"/>
                    <a:pt x="54" y="20326"/>
                    <a:pt x="27" y="20353"/>
                  </a:cubicBezTo>
                  <a:cubicBezTo>
                    <a:pt x="27" y="20407"/>
                    <a:pt x="27" y="20460"/>
                    <a:pt x="80" y="20514"/>
                  </a:cubicBezTo>
                  <a:cubicBezTo>
                    <a:pt x="1820" y="21504"/>
                    <a:pt x="2891" y="23297"/>
                    <a:pt x="2944" y="25305"/>
                  </a:cubicBezTo>
                  <a:cubicBezTo>
                    <a:pt x="2944" y="25358"/>
                    <a:pt x="2971" y="25385"/>
                    <a:pt x="3025" y="25412"/>
                  </a:cubicBezTo>
                  <a:cubicBezTo>
                    <a:pt x="4952" y="26402"/>
                    <a:pt x="6183" y="28356"/>
                    <a:pt x="6183" y="30524"/>
                  </a:cubicBezTo>
                  <a:cubicBezTo>
                    <a:pt x="6183" y="32692"/>
                    <a:pt x="4952" y="34646"/>
                    <a:pt x="3025" y="35636"/>
                  </a:cubicBezTo>
                  <a:cubicBezTo>
                    <a:pt x="2971" y="35663"/>
                    <a:pt x="2944" y="35717"/>
                    <a:pt x="2944" y="35770"/>
                  </a:cubicBezTo>
                  <a:cubicBezTo>
                    <a:pt x="3105" y="37831"/>
                    <a:pt x="1633" y="39651"/>
                    <a:pt x="107" y="40535"/>
                  </a:cubicBezTo>
                  <a:cubicBezTo>
                    <a:pt x="80" y="40561"/>
                    <a:pt x="54" y="40588"/>
                    <a:pt x="27" y="40615"/>
                  </a:cubicBezTo>
                  <a:cubicBezTo>
                    <a:pt x="27" y="40668"/>
                    <a:pt x="27" y="40749"/>
                    <a:pt x="80" y="40775"/>
                  </a:cubicBezTo>
                  <a:cubicBezTo>
                    <a:pt x="1820" y="41766"/>
                    <a:pt x="2944" y="43639"/>
                    <a:pt x="2944" y="45540"/>
                  </a:cubicBezTo>
                  <a:cubicBezTo>
                    <a:pt x="2944" y="45540"/>
                    <a:pt x="2944" y="45566"/>
                    <a:pt x="2944" y="45566"/>
                  </a:cubicBezTo>
                  <a:cubicBezTo>
                    <a:pt x="2944" y="45620"/>
                    <a:pt x="2971" y="45674"/>
                    <a:pt x="3025" y="45674"/>
                  </a:cubicBezTo>
                  <a:cubicBezTo>
                    <a:pt x="4952" y="46664"/>
                    <a:pt x="6183" y="48618"/>
                    <a:pt x="6183" y="50786"/>
                  </a:cubicBezTo>
                  <a:cubicBezTo>
                    <a:pt x="6183" y="52954"/>
                    <a:pt x="4952" y="54934"/>
                    <a:pt x="3025" y="55898"/>
                  </a:cubicBezTo>
                  <a:cubicBezTo>
                    <a:pt x="2971" y="55925"/>
                    <a:pt x="2944" y="55952"/>
                    <a:pt x="2944" y="56005"/>
                  </a:cubicBezTo>
                  <a:cubicBezTo>
                    <a:pt x="2891" y="58012"/>
                    <a:pt x="1847" y="59806"/>
                    <a:pt x="107" y="60796"/>
                  </a:cubicBezTo>
                  <a:cubicBezTo>
                    <a:pt x="80" y="60823"/>
                    <a:pt x="54" y="60850"/>
                    <a:pt x="27" y="60903"/>
                  </a:cubicBezTo>
                  <a:cubicBezTo>
                    <a:pt x="27" y="60957"/>
                    <a:pt x="27" y="61010"/>
                    <a:pt x="80" y="61037"/>
                  </a:cubicBezTo>
                  <a:cubicBezTo>
                    <a:pt x="1820" y="62054"/>
                    <a:pt x="2891" y="63847"/>
                    <a:pt x="2944" y="65828"/>
                  </a:cubicBezTo>
                  <a:cubicBezTo>
                    <a:pt x="2944" y="65882"/>
                    <a:pt x="2971" y="65935"/>
                    <a:pt x="3025" y="65962"/>
                  </a:cubicBezTo>
                  <a:cubicBezTo>
                    <a:pt x="4952" y="66925"/>
                    <a:pt x="6183" y="68879"/>
                    <a:pt x="6183" y="71047"/>
                  </a:cubicBezTo>
                  <a:cubicBezTo>
                    <a:pt x="6183" y="73242"/>
                    <a:pt x="4952" y="75196"/>
                    <a:pt x="3025" y="76160"/>
                  </a:cubicBezTo>
                  <a:cubicBezTo>
                    <a:pt x="2971" y="76186"/>
                    <a:pt x="2944" y="76240"/>
                    <a:pt x="2944" y="76267"/>
                  </a:cubicBezTo>
                  <a:cubicBezTo>
                    <a:pt x="2891" y="78274"/>
                    <a:pt x="1820" y="80067"/>
                    <a:pt x="80" y="81084"/>
                  </a:cubicBezTo>
                  <a:cubicBezTo>
                    <a:pt x="27" y="81111"/>
                    <a:pt x="0" y="81191"/>
                    <a:pt x="54" y="81245"/>
                  </a:cubicBezTo>
                  <a:cubicBezTo>
                    <a:pt x="71" y="81296"/>
                    <a:pt x="109" y="81315"/>
                    <a:pt x="149" y="81315"/>
                  </a:cubicBezTo>
                  <a:cubicBezTo>
                    <a:pt x="171" y="81315"/>
                    <a:pt x="195" y="81308"/>
                    <a:pt x="214" y="81299"/>
                  </a:cubicBezTo>
                  <a:cubicBezTo>
                    <a:pt x="2007" y="80255"/>
                    <a:pt x="3105" y="78408"/>
                    <a:pt x="3185" y="76347"/>
                  </a:cubicBezTo>
                  <a:cubicBezTo>
                    <a:pt x="5193" y="75330"/>
                    <a:pt x="6424" y="73296"/>
                    <a:pt x="6424" y="71047"/>
                  </a:cubicBezTo>
                  <a:cubicBezTo>
                    <a:pt x="6424" y="68826"/>
                    <a:pt x="5193" y="66792"/>
                    <a:pt x="3185" y="65748"/>
                  </a:cubicBezTo>
                  <a:cubicBezTo>
                    <a:pt x="3132" y="63767"/>
                    <a:pt x="2088" y="61974"/>
                    <a:pt x="402" y="60930"/>
                  </a:cubicBezTo>
                  <a:cubicBezTo>
                    <a:pt x="2088" y="59859"/>
                    <a:pt x="3132" y="58093"/>
                    <a:pt x="3185" y="56085"/>
                  </a:cubicBezTo>
                  <a:cubicBezTo>
                    <a:pt x="5193" y="55068"/>
                    <a:pt x="6424" y="53034"/>
                    <a:pt x="6424" y="50786"/>
                  </a:cubicBezTo>
                  <a:cubicBezTo>
                    <a:pt x="6424" y="48537"/>
                    <a:pt x="5193" y="46530"/>
                    <a:pt x="3185" y="45486"/>
                  </a:cubicBezTo>
                  <a:cubicBezTo>
                    <a:pt x="3185" y="43586"/>
                    <a:pt x="2088" y="41739"/>
                    <a:pt x="402" y="40668"/>
                  </a:cubicBezTo>
                  <a:cubicBezTo>
                    <a:pt x="1927" y="39705"/>
                    <a:pt x="3319" y="37885"/>
                    <a:pt x="3212" y="35824"/>
                  </a:cubicBezTo>
                  <a:cubicBezTo>
                    <a:pt x="5193" y="34780"/>
                    <a:pt x="6424" y="32772"/>
                    <a:pt x="6424" y="30524"/>
                  </a:cubicBezTo>
                  <a:cubicBezTo>
                    <a:pt x="6424" y="28276"/>
                    <a:pt x="5193" y="26268"/>
                    <a:pt x="3185" y="25225"/>
                  </a:cubicBezTo>
                  <a:cubicBezTo>
                    <a:pt x="3105" y="23244"/>
                    <a:pt x="2061" y="21451"/>
                    <a:pt x="402" y="20407"/>
                  </a:cubicBezTo>
                  <a:cubicBezTo>
                    <a:pt x="2088" y="19336"/>
                    <a:pt x="3185" y="17436"/>
                    <a:pt x="3185" y="15616"/>
                  </a:cubicBezTo>
                  <a:cubicBezTo>
                    <a:pt x="3185" y="15589"/>
                    <a:pt x="3185" y="15562"/>
                    <a:pt x="3185" y="15562"/>
                  </a:cubicBezTo>
                  <a:cubicBezTo>
                    <a:pt x="5193" y="14518"/>
                    <a:pt x="6424" y="12511"/>
                    <a:pt x="6424" y="10263"/>
                  </a:cubicBezTo>
                  <a:cubicBezTo>
                    <a:pt x="6424" y="8014"/>
                    <a:pt x="5193" y="6007"/>
                    <a:pt x="3185" y="4963"/>
                  </a:cubicBezTo>
                  <a:cubicBezTo>
                    <a:pt x="3185" y="3036"/>
                    <a:pt x="2007" y="1055"/>
                    <a:pt x="214" y="11"/>
                  </a:cubicBezTo>
                  <a:cubicBezTo>
                    <a:pt x="200" y="4"/>
                    <a:pt x="184" y="1"/>
                    <a:pt x="16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35" name="Google Shape;3635;p151"/>
            <p:cNvSpPr/>
            <p:nvPr/>
          </p:nvSpPr>
          <p:spPr>
            <a:xfrm>
              <a:off x="1146800" y="2845375"/>
              <a:ext cx="159950" cy="2032675"/>
            </a:xfrm>
            <a:custGeom>
              <a:rect b="b" l="l" r="r" t="t"/>
              <a:pathLst>
                <a:path extrusionOk="0" h="81307" w="6398">
                  <a:moveTo>
                    <a:pt x="120" y="1"/>
                  </a:moveTo>
                  <a:cubicBezTo>
                    <a:pt x="81" y="1"/>
                    <a:pt x="44" y="24"/>
                    <a:pt x="28" y="57"/>
                  </a:cubicBezTo>
                  <a:cubicBezTo>
                    <a:pt x="28" y="84"/>
                    <a:pt x="1" y="110"/>
                    <a:pt x="1" y="137"/>
                  </a:cubicBezTo>
                  <a:cubicBezTo>
                    <a:pt x="1" y="164"/>
                    <a:pt x="28" y="217"/>
                    <a:pt x="81" y="244"/>
                  </a:cubicBezTo>
                  <a:cubicBezTo>
                    <a:pt x="1821" y="1234"/>
                    <a:pt x="2972" y="3162"/>
                    <a:pt x="2918" y="5035"/>
                  </a:cubicBezTo>
                  <a:cubicBezTo>
                    <a:pt x="2918" y="5089"/>
                    <a:pt x="2945" y="5142"/>
                    <a:pt x="2998" y="5142"/>
                  </a:cubicBezTo>
                  <a:cubicBezTo>
                    <a:pt x="4952" y="6133"/>
                    <a:pt x="6157" y="8086"/>
                    <a:pt x="6157" y="10254"/>
                  </a:cubicBezTo>
                  <a:cubicBezTo>
                    <a:pt x="6157" y="12422"/>
                    <a:pt x="4952" y="14376"/>
                    <a:pt x="2998" y="15367"/>
                  </a:cubicBezTo>
                  <a:cubicBezTo>
                    <a:pt x="2945" y="15393"/>
                    <a:pt x="2918" y="15420"/>
                    <a:pt x="2918" y="15474"/>
                  </a:cubicBezTo>
                  <a:cubicBezTo>
                    <a:pt x="2972" y="17321"/>
                    <a:pt x="1848" y="19248"/>
                    <a:pt x="81" y="20265"/>
                  </a:cubicBezTo>
                  <a:cubicBezTo>
                    <a:pt x="54" y="20292"/>
                    <a:pt x="28" y="20318"/>
                    <a:pt x="1" y="20345"/>
                  </a:cubicBezTo>
                  <a:cubicBezTo>
                    <a:pt x="1" y="20425"/>
                    <a:pt x="28" y="20479"/>
                    <a:pt x="81" y="20506"/>
                  </a:cubicBezTo>
                  <a:cubicBezTo>
                    <a:pt x="1794" y="21496"/>
                    <a:pt x="2865" y="23289"/>
                    <a:pt x="2918" y="25297"/>
                  </a:cubicBezTo>
                  <a:cubicBezTo>
                    <a:pt x="2918" y="25350"/>
                    <a:pt x="2945" y="25404"/>
                    <a:pt x="2998" y="25404"/>
                  </a:cubicBezTo>
                  <a:cubicBezTo>
                    <a:pt x="4952" y="26394"/>
                    <a:pt x="6157" y="28348"/>
                    <a:pt x="6157" y="30516"/>
                  </a:cubicBezTo>
                  <a:cubicBezTo>
                    <a:pt x="6157" y="32684"/>
                    <a:pt x="4952" y="34665"/>
                    <a:pt x="2998" y="35628"/>
                  </a:cubicBezTo>
                  <a:cubicBezTo>
                    <a:pt x="2945" y="35655"/>
                    <a:pt x="2918" y="35709"/>
                    <a:pt x="2918" y="35762"/>
                  </a:cubicBezTo>
                  <a:cubicBezTo>
                    <a:pt x="3079" y="37823"/>
                    <a:pt x="1633" y="39643"/>
                    <a:pt x="81" y="40526"/>
                  </a:cubicBezTo>
                  <a:cubicBezTo>
                    <a:pt x="54" y="40553"/>
                    <a:pt x="28" y="40580"/>
                    <a:pt x="1" y="40633"/>
                  </a:cubicBezTo>
                  <a:cubicBezTo>
                    <a:pt x="1" y="40687"/>
                    <a:pt x="28" y="40741"/>
                    <a:pt x="81" y="40767"/>
                  </a:cubicBezTo>
                  <a:cubicBezTo>
                    <a:pt x="1821" y="41784"/>
                    <a:pt x="2918" y="43631"/>
                    <a:pt x="2918" y="45532"/>
                  </a:cubicBezTo>
                  <a:cubicBezTo>
                    <a:pt x="2918" y="45532"/>
                    <a:pt x="2918" y="45558"/>
                    <a:pt x="2918" y="45558"/>
                  </a:cubicBezTo>
                  <a:cubicBezTo>
                    <a:pt x="2918" y="45612"/>
                    <a:pt x="2945" y="45665"/>
                    <a:pt x="2998" y="45692"/>
                  </a:cubicBezTo>
                  <a:cubicBezTo>
                    <a:pt x="4952" y="46656"/>
                    <a:pt x="6157" y="48610"/>
                    <a:pt x="6157" y="50778"/>
                  </a:cubicBezTo>
                  <a:cubicBezTo>
                    <a:pt x="6157" y="52972"/>
                    <a:pt x="4952" y="54926"/>
                    <a:pt x="2998" y="55890"/>
                  </a:cubicBezTo>
                  <a:cubicBezTo>
                    <a:pt x="2945" y="55917"/>
                    <a:pt x="2918" y="55970"/>
                    <a:pt x="2918" y="55997"/>
                  </a:cubicBezTo>
                  <a:cubicBezTo>
                    <a:pt x="2891" y="58004"/>
                    <a:pt x="1821" y="59798"/>
                    <a:pt x="81" y="60815"/>
                  </a:cubicBezTo>
                  <a:cubicBezTo>
                    <a:pt x="54" y="60815"/>
                    <a:pt x="28" y="60841"/>
                    <a:pt x="1" y="60895"/>
                  </a:cubicBezTo>
                  <a:cubicBezTo>
                    <a:pt x="1" y="60949"/>
                    <a:pt x="28" y="61002"/>
                    <a:pt x="81" y="61029"/>
                  </a:cubicBezTo>
                  <a:cubicBezTo>
                    <a:pt x="1821" y="62046"/>
                    <a:pt x="2891" y="63839"/>
                    <a:pt x="2918" y="65847"/>
                  </a:cubicBezTo>
                  <a:cubicBezTo>
                    <a:pt x="2918" y="65873"/>
                    <a:pt x="2945" y="65927"/>
                    <a:pt x="2998" y="65954"/>
                  </a:cubicBezTo>
                  <a:cubicBezTo>
                    <a:pt x="4952" y="66917"/>
                    <a:pt x="6157" y="68871"/>
                    <a:pt x="6157" y="71066"/>
                  </a:cubicBezTo>
                  <a:cubicBezTo>
                    <a:pt x="6157" y="73234"/>
                    <a:pt x="4952" y="75188"/>
                    <a:pt x="2998" y="76151"/>
                  </a:cubicBezTo>
                  <a:cubicBezTo>
                    <a:pt x="2945" y="76178"/>
                    <a:pt x="2918" y="76232"/>
                    <a:pt x="2918" y="76285"/>
                  </a:cubicBezTo>
                  <a:cubicBezTo>
                    <a:pt x="2891" y="78266"/>
                    <a:pt x="1821" y="80059"/>
                    <a:pt x="81" y="81076"/>
                  </a:cubicBezTo>
                  <a:cubicBezTo>
                    <a:pt x="28" y="81103"/>
                    <a:pt x="1" y="81183"/>
                    <a:pt x="28" y="81237"/>
                  </a:cubicBezTo>
                  <a:cubicBezTo>
                    <a:pt x="44" y="81288"/>
                    <a:pt x="83" y="81306"/>
                    <a:pt x="129" y="81306"/>
                  </a:cubicBezTo>
                  <a:cubicBezTo>
                    <a:pt x="156" y="81306"/>
                    <a:pt x="185" y="81300"/>
                    <a:pt x="215" y="81290"/>
                  </a:cubicBezTo>
                  <a:cubicBezTo>
                    <a:pt x="1981" y="80247"/>
                    <a:pt x="3106" y="78400"/>
                    <a:pt x="3186" y="76366"/>
                  </a:cubicBezTo>
                  <a:cubicBezTo>
                    <a:pt x="5167" y="75322"/>
                    <a:pt x="6398" y="73288"/>
                    <a:pt x="6398" y="71066"/>
                  </a:cubicBezTo>
                  <a:cubicBezTo>
                    <a:pt x="6398" y="68818"/>
                    <a:pt x="5167" y="66783"/>
                    <a:pt x="3186" y="65766"/>
                  </a:cubicBezTo>
                  <a:cubicBezTo>
                    <a:pt x="3106" y="63759"/>
                    <a:pt x="2062" y="61992"/>
                    <a:pt x="375" y="60922"/>
                  </a:cubicBezTo>
                  <a:cubicBezTo>
                    <a:pt x="2062" y="59878"/>
                    <a:pt x="3106" y="58085"/>
                    <a:pt x="3186" y="56077"/>
                  </a:cubicBezTo>
                  <a:cubicBezTo>
                    <a:pt x="5167" y="55060"/>
                    <a:pt x="6398" y="53026"/>
                    <a:pt x="6398" y="50778"/>
                  </a:cubicBezTo>
                  <a:cubicBezTo>
                    <a:pt x="6398" y="48556"/>
                    <a:pt x="5167" y="46522"/>
                    <a:pt x="3186" y="45505"/>
                  </a:cubicBezTo>
                  <a:cubicBezTo>
                    <a:pt x="3159" y="43604"/>
                    <a:pt x="2088" y="41731"/>
                    <a:pt x="375" y="40660"/>
                  </a:cubicBezTo>
                  <a:cubicBezTo>
                    <a:pt x="1901" y="39697"/>
                    <a:pt x="3293" y="37877"/>
                    <a:pt x="3186" y="35816"/>
                  </a:cubicBezTo>
                  <a:cubicBezTo>
                    <a:pt x="5167" y="34799"/>
                    <a:pt x="6398" y="32764"/>
                    <a:pt x="6398" y="30516"/>
                  </a:cubicBezTo>
                  <a:cubicBezTo>
                    <a:pt x="6398" y="28268"/>
                    <a:pt x="5167" y="26260"/>
                    <a:pt x="3186" y="25216"/>
                  </a:cubicBezTo>
                  <a:cubicBezTo>
                    <a:pt x="3079" y="23236"/>
                    <a:pt x="2062" y="21442"/>
                    <a:pt x="375" y="20399"/>
                  </a:cubicBezTo>
                  <a:cubicBezTo>
                    <a:pt x="2088" y="19328"/>
                    <a:pt x="3186" y="17401"/>
                    <a:pt x="3186" y="15554"/>
                  </a:cubicBezTo>
                  <a:cubicBezTo>
                    <a:pt x="5167" y="14510"/>
                    <a:pt x="6398" y="12503"/>
                    <a:pt x="6398" y="10254"/>
                  </a:cubicBezTo>
                  <a:cubicBezTo>
                    <a:pt x="6398" y="8006"/>
                    <a:pt x="5167" y="5999"/>
                    <a:pt x="3186" y="4955"/>
                  </a:cubicBezTo>
                  <a:cubicBezTo>
                    <a:pt x="3186" y="3028"/>
                    <a:pt x="1981" y="1047"/>
                    <a:pt x="188" y="30"/>
                  </a:cubicBezTo>
                  <a:cubicBezTo>
                    <a:pt x="168" y="10"/>
                    <a:pt x="143" y="1"/>
                    <a:pt x="12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36" name="Google Shape;3636;p151"/>
            <p:cNvSpPr/>
            <p:nvPr/>
          </p:nvSpPr>
          <p:spPr>
            <a:xfrm>
              <a:off x="992900" y="2593575"/>
              <a:ext cx="160625" cy="2032875"/>
            </a:xfrm>
            <a:custGeom>
              <a:rect b="b" l="l" r="r" t="t"/>
              <a:pathLst>
                <a:path extrusionOk="0" h="81315" w="6425">
                  <a:moveTo>
                    <a:pt x="167" y="1"/>
                  </a:moveTo>
                  <a:cubicBezTo>
                    <a:pt x="120" y="1"/>
                    <a:pt x="67" y="26"/>
                    <a:pt x="27" y="65"/>
                  </a:cubicBezTo>
                  <a:cubicBezTo>
                    <a:pt x="27" y="92"/>
                    <a:pt x="27" y="118"/>
                    <a:pt x="27" y="118"/>
                  </a:cubicBezTo>
                  <a:cubicBezTo>
                    <a:pt x="27" y="172"/>
                    <a:pt x="54" y="225"/>
                    <a:pt x="81" y="225"/>
                  </a:cubicBezTo>
                  <a:cubicBezTo>
                    <a:pt x="1821" y="1243"/>
                    <a:pt x="2972" y="3170"/>
                    <a:pt x="2945" y="5043"/>
                  </a:cubicBezTo>
                  <a:cubicBezTo>
                    <a:pt x="2945" y="5070"/>
                    <a:pt x="2972" y="5124"/>
                    <a:pt x="2998" y="5150"/>
                  </a:cubicBezTo>
                  <a:cubicBezTo>
                    <a:pt x="4952" y="6141"/>
                    <a:pt x="6157" y="8095"/>
                    <a:pt x="6157" y="10263"/>
                  </a:cubicBezTo>
                  <a:cubicBezTo>
                    <a:pt x="6157" y="12431"/>
                    <a:pt x="4952" y="14384"/>
                    <a:pt x="2998" y="15375"/>
                  </a:cubicBezTo>
                  <a:cubicBezTo>
                    <a:pt x="2972" y="15402"/>
                    <a:pt x="2945" y="15428"/>
                    <a:pt x="2945" y="15482"/>
                  </a:cubicBezTo>
                  <a:cubicBezTo>
                    <a:pt x="2998" y="17329"/>
                    <a:pt x="1847" y="19256"/>
                    <a:pt x="108" y="20273"/>
                  </a:cubicBezTo>
                  <a:cubicBezTo>
                    <a:pt x="54" y="20300"/>
                    <a:pt x="27" y="20326"/>
                    <a:pt x="27" y="20353"/>
                  </a:cubicBezTo>
                  <a:cubicBezTo>
                    <a:pt x="1" y="20407"/>
                    <a:pt x="27" y="20460"/>
                    <a:pt x="81" y="20514"/>
                  </a:cubicBezTo>
                  <a:cubicBezTo>
                    <a:pt x="1794" y="21504"/>
                    <a:pt x="2865" y="23297"/>
                    <a:pt x="2945" y="25305"/>
                  </a:cubicBezTo>
                  <a:cubicBezTo>
                    <a:pt x="2945" y="25358"/>
                    <a:pt x="2972" y="25385"/>
                    <a:pt x="2998" y="25412"/>
                  </a:cubicBezTo>
                  <a:cubicBezTo>
                    <a:pt x="4952" y="26402"/>
                    <a:pt x="6157" y="28356"/>
                    <a:pt x="6157" y="30524"/>
                  </a:cubicBezTo>
                  <a:cubicBezTo>
                    <a:pt x="6157" y="32692"/>
                    <a:pt x="4952" y="34646"/>
                    <a:pt x="2998" y="35636"/>
                  </a:cubicBezTo>
                  <a:cubicBezTo>
                    <a:pt x="2972" y="35663"/>
                    <a:pt x="2945" y="35717"/>
                    <a:pt x="2945" y="35770"/>
                  </a:cubicBezTo>
                  <a:cubicBezTo>
                    <a:pt x="3105" y="37831"/>
                    <a:pt x="1633" y="39651"/>
                    <a:pt x="108" y="40535"/>
                  </a:cubicBezTo>
                  <a:cubicBezTo>
                    <a:pt x="54" y="40561"/>
                    <a:pt x="27" y="40588"/>
                    <a:pt x="27" y="40615"/>
                  </a:cubicBezTo>
                  <a:cubicBezTo>
                    <a:pt x="1" y="40668"/>
                    <a:pt x="27" y="40749"/>
                    <a:pt x="81" y="40775"/>
                  </a:cubicBezTo>
                  <a:cubicBezTo>
                    <a:pt x="1821" y="41766"/>
                    <a:pt x="2945" y="43639"/>
                    <a:pt x="2945" y="45540"/>
                  </a:cubicBezTo>
                  <a:cubicBezTo>
                    <a:pt x="2945" y="45540"/>
                    <a:pt x="2945" y="45566"/>
                    <a:pt x="2945" y="45566"/>
                  </a:cubicBezTo>
                  <a:cubicBezTo>
                    <a:pt x="2918" y="45620"/>
                    <a:pt x="2972" y="45674"/>
                    <a:pt x="2998" y="45674"/>
                  </a:cubicBezTo>
                  <a:cubicBezTo>
                    <a:pt x="4952" y="46664"/>
                    <a:pt x="6157" y="48618"/>
                    <a:pt x="6157" y="50786"/>
                  </a:cubicBezTo>
                  <a:cubicBezTo>
                    <a:pt x="6157" y="52954"/>
                    <a:pt x="4952" y="54934"/>
                    <a:pt x="2998" y="55898"/>
                  </a:cubicBezTo>
                  <a:cubicBezTo>
                    <a:pt x="2972" y="55925"/>
                    <a:pt x="2945" y="55952"/>
                    <a:pt x="2945" y="56005"/>
                  </a:cubicBezTo>
                  <a:cubicBezTo>
                    <a:pt x="2891" y="58012"/>
                    <a:pt x="1821" y="59806"/>
                    <a:pt x="108" y="60796"/>
                  </a:cubicBezTo>
                  <a:cubicBezTo>
                    <a:pt x="54" y="60823"/>
                    <a:pt x="27" y="60850"/>
                    <a:pt x="27" y="60903"/>
                  </a:cubicBezTo>
                  <a:cubicBezTo>
                    <a:pt x="1" y="60957"/>
                    <a:pt x="27" y="61010"/>
                    <a:pt x="81" y="61037"/>
                  </a:cubicBezTo>
                  <a:cubicBezTo>
                    <a:pt x="1821" y="62054"/>
                    <a:pt x="2891" y="63847"/>
                    <a:pt x="2945" y="65828"/>
                  </a:cubicBezTo>
                  <a:cubicBezTo>
                    <a:pt x="2945" y="65882"/>
                    <a:pt x="2972" y="65935"/>
                    <a:pt x="2998" y="65962"/>
                  </a:cubicBezTo>
                  <a:cubicBezTo>
                    <a:pt x="4952" y="66925"/>
                    <a:pt x="6157" y="68879"/>
                    <a:pt x="6157" y="71047"/>
                  </a:cubicBezTo>
                  <a:cubicBezTo>
                    <a:pt x="6157" y="73242"/>
                    <a:pt x="4952" y="75196"/>
                    <a:pt x="2998" y="76160"/>
                  </a:cubicBezTo>
                  <a:cubicBezTo>
                    <a:pt x="2972" y="76186"/>
                    <a:pt x="2945" y="76240"/>
                    <a:pt x="2945" y="76267"/>
                  </a:cubicBezTo>
                  <a:cubicBezTo>
                    <a:pt x="2891" y="78274"/>
                    <a:pt x="1821" y="80067"/>
                    <a:pt x="81" y="81084"/>
                  </a:cubicBezTo>
                  <a:cubicBezTo>
                    <a:pt x="27" y="81111"/>
                    <a:pt x="1" y="81191"/>
                    <a:pt x="27" y="81245"/>
                  </a:cubicBezTo>
                  <a:cubicBezTo>
                    <a:pt x="61" y="81296"/>
                    <a:pt x="106" y="81315"/>
                    <a:pt x="148" y="81315"/>
                  </a:cubicBezTo>
                  <a:cubicBezTo>
                    <a:pt x="172" y="81315"/>
                    <a:pt x="195" y="81308"/>
                    <a:pt x="215" y="81299"/>
                  </a:cubicBezTo>
                  <a:cubicBezTo>
                    <a:pt x="2008" y="80255"/>
                    <a:pt x="3105" y="78408"/>
                    <a:pt x="3186" y="76347"/>
                  </a:cubicBezTo>
                  <a:cubicBezTo>
                    <a:pt x="5193" y="75330"/>
                    <a:pt x="6424" y="73296"/>
                    <a:pt x="6424" y="71047"/>
                  </a:cubicBezTo>
                  <a:cubicBezTo>
                    <a:pt x="6424" y="68826"/>
                    <a:pt x="5193" y="66792"/>
                    <a:pt x="3186" y="65748"/>
                  </a:cubicBezTo>
                  <a:cubicBezTo>
                    <a:pt x="3105" y="63767"/>
                    <a:pt x="2088" y="61974"/>
                    <a:pt x="402" y="60930"/>
                  </a:cubicBezTo>
                  <a:cubicBezTo>
                    <a:pt x="2088" y="59859"/>
                    <a:pt x="3105" y="58093"/>
                    <a:pt x="3186" y="56085"/>
                  </a:cubicBezTo>
                  <a:cubicBezTo>
                    <a:pt x="5193" y="55068"/>
                    <a:pt x="6424" y="53034"/>
                    <a:pt x="6424" y="50786"/>
                  </a:cubicBezTo>
                  <a:cubicBezTo>
                    <a:pt x="6424" y="48537"/>
                    <a:pt x="5193" y="46530"/>
                    <a:pt x="3186" y="45486"/>
                  </a:cubicBezTo>
                  <a:cubicBezTo>
                    <a:pt x="3159" y="43586"/>
                    <a:pt x="2088" y="41739"/>
                    <a:pt x="402" y="40668"/>
                  </a:cubicBezTo>
                  <a:cubicBezTo>
                    <a:pt x="1901" y="39705"/>
                    <a:pt x="3320" y="37885"/>
                    <a:pt x="3186" y="35824"/>
                  </a:cubicBezTo>
                  <a:cubicBezTo>
                    <a:pt x="5193" y="34780"/>
                    <a:pt x="6424" y="32772"/>
                    <a:pt x="6424" y="30524"/>
                  </a:cubicBezTo>
                  <a:cubicBezTo>
                    <a:pt x="6424" y="28276"/>
                    <a:pt x="5193" y="26268"/>
                    <a:pt x="3186" y="25225"/>
                  </a:cubicBezTo>
                  <a:cubicBezTo>
                    <a:pt x="3105" y="23244"/>
                    <a:pt x="2062" y="21451"/>
                    <a:pt x="402" y="20407"/>
                  </a:cubicBezTo>
                  <a:cubicBezTo>
                    <a:pt x="2088" y="19336"/>
                    <a:pt x="3186" y="17436"/>
                    <a:pt x="3186" y="15616"/>
                  </a:cubicBezTo>
                  <a:cubicBezTo>
                    <a:pt x="3186" y="15589"/>
                    <a:pt x="3186" y="15562"/>
                    <a:pt x="3186" y="15562"/>
                  </a:cubicBezTo>
                  <a:cubicBezTo>
                    <a:pt x="5193" y="14518"/>
                    <a:pt x="6424" y="12511"/>
                    <a:pt x="6424" y="10263"/>
                  </a:cubicBezTo>
                  <a:cubicBezTo>
                    <a:pt x="6424" y="8014"/>
                    <a:pt x="5193" y="6007"/>
                    <a:pt x="3186" y="4963"/>
                  </a:cubicBezTo>
                  <a:cubicBezTo>
                    <a:pt x="3186" y="3036"/>
                    <a:pt x="2008" y="1055"/>
                    <a:pt x="215" y="11"/>
                  </a:cubicBezTo>
                  <a:cubicBezTo>
                    <a:pt x="200" y="4"/>
                    <a:pt x="184" y="1"/>
                    <a:pt x="16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37" name="Google Shape;3637;p151"/>
            <p:cNvSpPr/>
            <p:nvPr/>
          </p:nvSpPr>
          <p:spPr>
            <a:xfrm>
              <a:off x="839675" y="2845375"/>
              <a:ext cx="159950" cy="2032675"/>
            </a:xfrm>
            <a:custGeom>
              <a:rect b="b" l="l" r="r" t="t"/>
              <a:pathLst>
                <a:path extrusionOk="0" h="81307" w="6398">
                  <a:moveTo>
                    <a:pt x="119" y="1"/>
                  </a:moveTo>
                  <a:cubicBezTo>
                    <a:pt x="81" y="1"/>
                    <a:pt x="44" y="24"/>
                    <a:pt x="27" y="57"/>
                  </a:cubicBezTo>
                  <a:cubicBezTo>
                    <a:pt x="0" y="84"/>
                    <a:pt x="0" y="110"/>
                    <a:pt x="0" y="137"/>
                  </a:cubicBezTo>
                  <a:cubicBezTo>
                    <a:pt x="0" y="164"/>
                    <a:pt x="27" y="217"/>
                    <a:pt x="54" y="244"/>
                  </a:cubicBezTo>
                  <a:cubicBezTo>
                    <a:pt x="1794" y="1234"/>
                    <a:pt x="2971" y="3162"/>
                    <a:pt x="2918" y="5035"/>
                  </a:cubicBezTo>
                  <a:cubicBezTo>
                    <a:pt x="2918" y="5089"/>
                    <a:pt x="2945" y="5142"/>
                    <a:pt x="2998" y="5142"/>
                  </a:cubicBezTo>
                  <a:cubicBezTo>
                    <a:pt x="4925" y="6133"/>
                    <a:pt x="6156" y="8086"/>
                    <a:pt x="6156" y="10254"/>
                  </a:cubicBezTo>
                  <a:cubicBezTo>
                    <a:pt x="6156" y="12422"/>
                    <a:pt x="4925" y="14376"/>
                    <a:pt x="2998" y="15367"/>
                  </a:cubicBezTo>
                  <a:cubicBezTo>
                    <a:pt x="2945" y="15393"/>
                    <a:pt x="2918" y="15420"/>
                    <a:pt x="2918" y="15474"/>
                  </a:cubicBezTo>
                  <a:cubicBezTo>
                    <a:pt x="2971" y="17321"/>
                    <a:pt x="1847" y="19248"/>
                    <a:pt x="81" y="20265"/>
                  </a:cubicBezTo>
                  <a:cubicBezTo>
                    <a:pt x="54" y="20292"/>
                    <a:pt x="27" y="20318"/>
                    <a:pt x="0" y="20345"/>
                  </a:cubicBezTo>
                  <a:cubicBezTo>
                    <a:pt x="0" y="20425"/>
                    <a:pt x="27" y="20479"/>
                    <a:pt x="54" y="20506"/>
                  </a:cubicBezTo>
                  <a:cubicBezTo>
                    <a:pt x="1794" y="21496"/>
                    <a:pt x="2864" y="23289"/>
                    <a:pt x="2918" y="25297"/>
                  </a:cubicBezTo>
                  <a:cubicBezTo>
                    <a:pt x="2918" y="25350"/>
                    <a:pt x="2945" y="25404"/>
                    <a:pt x="2998" y="25404"/>
                  </a:cubicBezTo>
                  <a:cubicBezTo>
                    <a:pt x="4925" y="26394"/>
                    <a:pt x="6156" y="28348"/>
                    <a:pt x="6156" y="30516"/>
                  </a:cubicBezTo>
                  <a:cubicBezTo>
                    <a:pt x="6156" y="32684"/>
                    <a:pt x="4925" y="34665"/>
                    <a:pt x="2998" y="35628"/>
                  </a:cubicBezTo>
                  <a:cubicBezTo>
                    <a:pt x="2945" y="35655"/>
                    <a:pt x="2918" y="35709"/>
                    <a:pt x="2918" y="35762"/>
                  </a:cubicBezTo>
                  <a:cubicBezTo>
                    <a:pt x="3078" y="37823"/>
                    <a:pt x="1606" y="39643"/>
                    <a:pt x="81" y="40526"/>
                  </a:cubicBezTo>
                  <a:cubicBezTo>
                    <a:pt x="54" y="40553"/>
                    <a:pt x="27" y="40580"/>
                    <a:pt x="0" y="40633"/>
                  </a:cubicBezTo>
                  <a:cubicBezTo>
                    <a:pt x="0" y="40687"/>
                    <a:pt x="27" y="40741"/>
                    <a:pt x="54" y="40767"/>
                  </a:cubicBezTo>
                  <a:cubicBezTo>
                    <a:pt x="1794" y="41784"/>
                    <a:pt x="2918" y="43631"/>
                    <a:pt x="2918" y="45532"/>
                  </a:cubicBezTo>
                  <a:cubicBezTo>
                    <a:pt x="2918" y="45558"/>
                    <a:pt x="2918" y="45558"/>
                    <a:pt x="2918" y="45558"/>
                  </a:cubicBezTo>
                  <a:cubicBezTo>
                    <a:pt x="2918" y="45612"/>
                    <a:pt x="2945" y="45665"/>
                    <a:pt x="2998" y="45692"/>
                  </a:cubicBezTo>
                  <a:cubicBezTo>
                    <a:pt x="4925" y="46656"/>
                    <a:pt x="6156" y="48610"/>
                    <a:pt x="6156" y="50778"/>
                  </a:cubicBezTo>
                  <a:cubicBezTo>
                    <a:pt x="6156" y="52972"/>
                    <a:pt x="4925" y="54926"/>
                    <a:pt x="2998" y="55890"/>
                  </a:cubicBezTo>
                  <a:cubicBezTo>
                    <a:pt x="2945" y="55917"/>
                    <a:pt x="2918" y="55970"/>
                    <a:pt x="2918" y="55997"/>
                  </a:cubicBezTo>
                  <a:cubicBezTo>
                    <a:pt x="2864" y="58004"/>
                    <a:pt x="1820" y="59798"/>
                    <a:pt x="81" y="60815"/>
                  </a:cubicBezTo>
                  <a:cubicBezTo>
                    <a:pt x="54" y="60815"/>
                    <a:pt x="27" y="60841"/>
                    <a:pt x="0" y="60895"/>
                  </a:cubicBezTo>
                  <a:cubicBezTo>
                    <a:pt x="0" y="60949"/>
                    <a:pt x="27" y="61002"/>
                    <a:pt x="54" y="61029"/>
                  </a:cubicBezTo>
                  <a:cubicBezTo>
                    <a:pt x="1794" y="62046"/>
                    <a:pt x="2864" y="63839"/>
                    <a:pt x="2918" y="65847"/>
                  </a:cubicBezTo>
                  <a:cubicBezTo>
                    <a:pt x="2918" y="65873"/>
                    <a:pt x="2945" y="65927"/>
                    <a:pt x="2998" y="65954"/>
                  </a:cubicBezTo>
                  <a:cubicBezTo>
                    <a:pt x="4925" y="66917"/>
                    <a:pt x="6156" y="68871"/>
                    <a:pt x="6156" y="71066"/>
                  </a:cubicBezTo>
                  <a:cubicBezTo>
                    <a:pt x="6156" y="73234"/>
                    <a:pt x="4925" y="75188"/>
                    <a:pt x="2998" y="76151"/>
                  </a:cubicBezTo>
                  <a:cubicBezTo>
                    <a:pt x="2945" y="76178"/>
                    <a:pt x="2918" y="76232"/>
                    <a:pt x="2918" y="76285"/>
                  </a:cubicBezTo>
                  <a:cubicBezTo>
                    <a:pt x="2864" y="78266"/>
                    <a:pt x="1794" y="80059"/>
                    <a:pt x="81" y="81076"/>
                  </a:cubicBezTo>
                  <a:cubicBezTo>
                    <a:pt x="0" y="81103"/>
                    <a:pt x="0" y="81183"/>
                    <a:pt x="27" y="81237"/>
                  </a:cubicBezTo>
                  <a:cubicBezTo>
                    <a:pt x="44" y="81288"/>
                    <a:pt x="83" y="81306"/>
                    <a:pt x="122" y="81306"/>
                  </a:cubicBezTo>
                  <a:cubicBezTo>
                    <a:pt x="145" y="81306"/>
                    <a:pt x="168" y="81300"/>
                    <a:pt x="188" y="81290"/>
                  </a:cubicBezTo>
                  <a:cubicBezTo>
                    <a:pt x="1981" y="80247"/>
                    <a:pt x="3105" y="78400"/>
                    <a:pt x="3159" y="76366"/>
                  </a:cubicBezTo>
                  <a:cubicBezTo>
                    <a:pt x="5166" y="75322"/>
                    <a:pt x="6397" y="73288"/>
                    <a:pt x="6397" y="71066"/>
                  </a:cubicBezTo>
                  <a:cubicBezTo>
                    <a:pt x="6397" y="68818"/>
                    <a:pt x="5166" y="66783"/>
                    <a:pt x="3159" y="65766"/>
                  </a:cubicBezTo>
                  <a:cubicBezTo>
                    <a:pt x="3105" y="63759"/>
                    <a:pt x="2061" y="61992"/>
                    <a:pt x="375" y="60922"/>
                  </a:cubicBezTo>
                  <a:cubicBezTo>
                    <a:pt x="2061" y="59878"/>
                    <a:pt x="3105" y="58085"/>
                    <a:pt x="3159" y="56077"/>
                  </a:cubicBezTo>
                  <a:cubicBezTo>
                    <a:pt x="5166" y="55060"/>
                    <a:pt x="6397" y="53026"/>
                    <a:pt x="6397" y="50778"/>
                  </a:cubicBezTo>
                  <a:cubicBezTo>
                    <a:pt x="6397" y="48556"/>
                    <a:pt x="5166" y="46522"/>
                    <a:pt x="3159" y="45505"/>
                  </a:cubicBezTo>
                  <a:cubicBezTo>
                    <a:pt x="3159" y="43604"/>
                    <a:pt x="2061" y="41731"/>
                    <a:pt x="375" y="40660"/>
                  </a:cubicBezTo>
                  <a:cubicBezTo>
                    <a:pt x="1901" y="39697"/>
                    <a:pt x="3292" y="37877"/>
                    <a:pt x="3185" y="35816"/>
                  </a:cubicBezTo>
                  <a:cubicBezTo>
                    <a:pt x="5166" y="34799"/>
                    <a:pt x="6397" y="32764"/>
                    <a:pt x="6397" y="30516"/>
                  </a:cubicBezTo>
                  <a:cubicBezTo>
                    <a:pt x="6397" y="28268"/>
                    <a:pt x="5166" y="26260"/>
                    <a:pt x="3159" y="25216"/>
                  </a:cubicBezTo>
                  <a:cubicBezTo>
                    <a:pt x="3078" y="23236"/>
                    <a:pt x="2035" y="21442"/>
                    <a:pt x="375" y="20399"/>
                  </a:cubicBezTo>
                  <a:cubicBezTo>
                    <a:pt x="2061" y="19328"/>
                    <a:pt x="3159" y="17454"/>
                    <a:pt x="3159" y="15608"/>
                  </a:cubicBezTo>
                  <a:cubicBezTo>
                    <a:pt x="3159" y="15581"/>
                    <a:pt x="3159" y="15581"/>
                    <a:pt x="3159" y="15554"/>
                  </a:cubicBezTo>
                  <a:cubicBezTo>
                    <a:pt x="5166" y="14510"/>
                    <a:pt x="6397" y="12503"/>
                    <a:pt x="6397" y="10254"/>
                  </a:cubicBezTo>
                  <a:cubicBezTo>
                    <a:pt x="6397" y="8006"/>
                    <a:pt x="5166" y="5999"/>
                    <a:pt x="3159" y="4955"/>
                  </a:cubicBezTo>
                  <a:cubicBezTo>
                    <a:pt x="3159" y="3028"/>
                    <a:pt x="1981" y="1047"/>
                    <a:pt x="188" y="30"/>
                  </a:cubicBezTo>
                  <a:cubicBezTo>
                    <a:pt x="167" y="10"/>
                    <a:pt x="143" y="1"/>
                    <a:pt x="11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38" name="Google Shape;3638;p151"/>
            <p:cNvSpPr/>
            <p:nvPr/>
          </p:nvSpPr>
          <p:spPr>
            <a:xfrm>
              <a:off x="685775" y="2593575"/>
              <a:ext cx="159950" cy="2032875"/>
            </a:xfrm>
            <a:custGeom>
              <a:rect b="b" l="l" r="r" t="t"/>
              <a:pathLst>
                <a:path extrusionOk="0" h="81315" w="6398">
                  <a:moveTo>
                    <a:pt x="140" y="1"/>
                  </a:moveTo>
                  <a:cubicBezTo>
                    <a:pt x="95" y="1"/>
                    <a:pt x="47" y="26"/>
                    <a:pt x="27" y="65"/>
                  </a:cubicBezTo>
                  <a:cubicBezTo>
                    <a:pt x="27" y="92"/>
                    <a:pt x="0" y="118"/>
                    <a:pt x="0" y="118"/>
                  </a:cubicBezTo>
                  <a:cubicBezTo>
                    <a:pt x="0" y="172"/>
                    <a:pt x="27" y="225"/>
                    <a:pt x="81" y="225"/>
                  </a:cubicBezTo>
                  <a:cubicBezTo>
                    <a:pt x="1820" y="1243"/>
                    <a:pt x="2944" y="3170"/>
                    <a:pt x="2918" y="5043"/>
                  </a:cubicBezTo>
                  <a:cubicBezTo>
                    <a:pt x="2918" y="5070"/>
                    <a:pt x="2944" y="5124"/>
                    <a:pt x="2998" y="5150"/>
                  </a:cubicBezTo>
                  <a:cubicBezTo>
                    <a:pt x="4952" y="6141"/>
                    <a:pt x="6156" y="8095"/>
                    <a:pt x="6156" y="10263"/>
                  </a:cubicBezTo>
                  <a:cubicBezTo>
                    <a:pt x="6156" y="12431"/>
                    <a:pt x="4952" y="14384"/>
                    <a:pt x="2998" y="15375"/>
                  </a:cubicBezTo>
                  <a:cubicBezTo>
                    <a:pt x="2944" y="15402"/>
                    <a:pt x="2918" y="15428"/>
                    <a:pt x="2918" y="15482"/>
                  </a:cubicBezTo>
                  <a:cubicBezTo>
                    <a:pt x="2998" y="17329"/>
                    <a:pt x="1847" y="19256"/>
                    <a:pt x="81" y="20273"/>
                  </a:cubicBezTo>
                  <a:cubicBezTo>
                    <a:pt x="54" y="20300"/>
                    <a:pt x="27" y="20326"/>
                    <a:pt x="27" y="20353"/>
                  </a:cubicBezTo>
                  <a:cubicBezTo>
                    <a:pt x="0" y="20407"/>
                    <a:pt x="27" y="20460"/>
                    <a:pt x="81" y="20514"/>
                  </a:cubicBezTo>
                  <a:cubicBezTo>
                    <a:pt x="1794" y="21504"/>
                    <a:pt x="2864" y="23297"/>
                    <a:pt x="2918" y="25305"/>
                  </a:cubicBezTo>
                  <a:cubicBezTo>
                    <a:pt x="2918" y="25358"/>
                    <a:pt x="2944" y="25385"/>
                    <a:pt x="2998" y="25412"/>
                  </a:cubicBezTo>
                  <a:cubicBezTo>
                    <a:pt x="4952" y="26402"/>
                    <a:pt x="6156" y="28356"/>
                    <a:pt x="6156" y="30524"/>
                  </a:cubicBezTo>
                  <a:cubicBezTo>
                    <a:pt x="6156" y="32692"/>
                    <a:pt x="4952" y="34646"/>
                    <a:pt x="2998" y="35636"/>
                  </a:cubicBezTo>
                  <a:cubicBezTo>
                    <a:pt x="2944" y="35663"/>
                    <a:pt x="2918" y="35717"/>
                    <a:pt x="2918" y="35770"/>
                  </a:cubicBezTo>
                  <a:cubicBezTo>
                    <a:pt x="3078" y="37831"/>
                    <a:pt x="1633" y="39651"/>
                    <a:pt x="81" y="40535"/>
                  </a:cubicBezTo>
                  <a:cubicBezTo>
                    <a:pt x="54" y="40561"/>
                    <a:pt x="27" y="40588"/>
                    <a:pt x="27" y="40615"/>
                  </a:cubicBezTo>
                  <a:cubicBezTo>
                    <a:pt x="0" y="40668"/>
                    <a:pt x="27" y="40749"/>
                    <a:pt x="81" y="40775"/>
                  </a:cubicBezTo>
                  <a:cubicBezTo>
                    <a:pt x="1820" y="41766"/>
                    <a:pt x="2918" y="43639"/>
                    <a:pt x="2918" y="45540"/>
                  </a:cubicBezTo>
                  <a:lnTo>
                    <a:pt x="2918" y="45566"/>
                  </a:lnTo>
                  <a:cubicBezTo>
                    <a:pt x="2918" y="45620"/>
                    <a:pt x="2944" y="45674"/>
                    <a:pt x="2998" y="45674"/>
                  </a:cubicBezTo>
                  <a:cubicBezTo>
                    <a:pt x="4952" y="46664"/>
                    <a:pt x="6156" y="48618"/>
                    <a:pt x="6156" y="50786"/>
                  </a:cubicBezTo>
                  <a:cubicBezTo>
                    <a:pt x="6156" y="52954"/>
                    <a:pt x="4952" y="54934"/>
                    <a:pt x="2998" y="55898"/>
                  </a:cubicBezTo>
                  <a:cubicBezTo>
                    <a:pt x="2944" y="55925"/>
                    <a:pt x="2918" y="55952"/>
                    <a:pt x="2918" y="56005"/>
                  </a:cubicBezTo>
                  <a:cubicBezTo>
                    <a:pt x="2891" y="58012"/>
                    <a:pt x="1820" y="59806"/>
                    <a:pt x="81" y="60796"/>
                  </a:cubicBezTo>
                  <a:cubicBezTo>
                    <a:pt x="54" y="60823"/>
                    <a:pt x="27" y="60850"/>
                    <a:pt x="27" y="60903"/>
                  </a:cubicBezTo>
                  <a:cubicBezTo>
                    <a:pt x="0" y="60957"/>
                    <a:pt x="27" y="61010"/>
                    <a:pt x="81" y="61037"/>
                  </a:cubicBezTo>
                  <a:cubicBezTo>
                    <a:pt x="1820" y="62054"/>
                    <a:pt x="2891" y="63847"/>
                    <a:pt x="2918" y="65828"/>
                  </a:cubicBezTo>
                  <a:cubicBezTo>
                    <a:pt x="2918" y="65882"/>
                    <a:pt x="2944" y="65935"/>
                    <a:pt x="2998" y="65962"/>
                  </a:cubicBezTo>
                  <a:cubicBezTo>
                    <a:pt x="4952" y="66925"/>
                    <a:pt x="6156" y="68879"/>
                    <a:pt x="6156" y="71047"/>
                  </a:cubicBezTo>
                  <a:cubicBezTo>
                    <a:pt x="6156" y="73242"/>
                    <a:pt x="4952" y="75196"/>
                    <a:pt x="2998" y="76160"/>
                  </a:cubicBezTo>
                  <a:cubicBezTo>
                    <a:pt x="2944" y="76186"/>
                    <a:pt x="2918" y="76240"/>
                    <a:pt x="2918" y="76267"/>
                  </a:cubicBezTo>
                  <a:cubicBezTo>
                    <a:pt x="2891" y="78274"/>
                    <a:pt x="1820" y="80067"/>
                    <a:pt x="81" y="81084"/>
                  </a:cubicBezTo>
                  <a:cubicBezTo>
                    <a:pt x="27" y="81111"/>
                    <a:pt x="0" y="81191"/>
                    <a:pt x="27" y="81245"/>
                  </a:cubicBezTo>
                  <a:cubicBezTo>
                    <a:pt x="61" y="81296"/>
                    <a:pt x="95" y="81315"/>
                    <a:pt x="136" y="81315"/>
                  </a:cubicBezTo>
                  <a:cubicBezTo>
                    <a:pt x="159" y="81315"/>
                    <a:pt x="185" y="81308"/>
                    <a:pt x="214" y="81299"/>
                  </a:cubicBezTo>
                  <a:cubicBezTo>
                    <a:pt x="2008" y="80255"/>
                    <a:pt x="3105" y="78408"/>
                    <a:pt x="3185" y="76347"/>
                  </a:cubicBezTo>
                  <a:cubicBezTo>
                    <a:pt x="5166" y="75330"/>
                    <a:pt x="6397" y="73296"/>
                    <a:pt x="6397" y="71047"/>
                  </a:cubicBezTo>
                  <a:cubicBezTo>
                    <a:pt x="6397" y="68826"/>
                    <a:pt x="5166" y="66792"/>
                    <a:pt x="3185" y="65748"/>
                  </a:cubicBezTo>
                  <a:cubicBezTo>
                    <a:pt x="3105" y="63767"/>
                    <a:pt x="2061" y="61974"/>
                    <a:pt x="375" y="60930"/>
                  </a:cubicBezTo>
                  <a:cubicBezTo>
                    <a:pt x="2061" y="59859"/>
                    <a:pt x="3105" y="58093"/>
                    <a:pt x="3185" y="56085"/>
                  </a:cubicBezTo>
                  <a:cubicBezTo>
                    <a:pt x="5166" y="55068"/>
                    <a:pt x="6397" y="53034"/>
                    <a:pt x="6397" y="50786"/>
                  </a:cubicBezTo>
                  <a:cubicBezTo>
                    <a:pt x="6397" y="48537"/>
                    <a:pt x="5166" y="46530"/>
                    <a:pt x="3185" y="45486"/>
                  </a:cubicBezTo>
                  <a:cubicBezTo>
                    <a:pt x="3159" y="43586"/>
                    <a:pt x="2088" y="41739"/>
                    <a:pt x="375" y="40668"/>
                  </a:cubicBezTo>
                  <a:cubicBezTo>
                    <a:pt x="1901" y="39705"/>
                    <a:pt x="3292" y="37885"/>
                    <a:pt x="3185" y="35824"/>
                  </a:cubicBezTo>
                  <a:cubicBezTo>
                    <a:pt x="5166" y="34780"/>
                    <a:pt x="6397" y="32772"/>
                    <a:pt x="6397" y="30524"/>
                  </a:cubicBezTo>
                  <a:cubicBezTo>
                    <a:pt x="6397" y="28276"/>
                    <a:pt x="5166" y="26268"/>
                    <a:pt x="3185" y="25225"/>
                  </a:cubicBezTo>
                  <a:cubicBezTo>
                    <a:pt x="3078" y="23244"/>
                    <a:pt x="2061" y="21451"/>
                    <a:pt x="375" y="20407"/>
                  </a:cubicBezTo>
                  <a:cubicBezTo>
                    <a:pt x="2088" y="19336"/>
                    <a:pt x="3185" y="17436"/>
                    <a:pt x="3185" y="15616"/>
                  </a:cubicBezTo>
                  <a:cubicBezTo>
                    <a:pt x="3185" y="15589"/>
                    <a:pt x="3185" y="15589"/>
                    <a:pt x="3185" y="15562"/>
                  </a:cubicBezTo>
                  <a:cubicBezTo>
                    <a:pt x="5166" y="14518"/>
                    <a:pt x="6397" y="12511"/>
                    <a:pt x="6397" y="10263"/>
                  </a:cubicBezTo>
                  <a:cubicBezTo>
                    <a:pt x="6397" y="8014"/>
                    <a:pt x="5166" y="6007"/>
                    <a:pt x="3185" y="4963"/>
                  </a:cubicBezTo>
                  <a:cubicBezTo>
                    <a:pt x="3185" y="3036"/>
                    <a:pt x="1981" y="1055"/>
                    <a:pt x="188" y="11"/>
                  </a:cubicBezTo>
                  <a:cubicBezTo>
                    <a:pt x="173" y="4"/>
                    <a:pt x="157" y="1"/>
                    <a:pt x="14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39" name="Google Shape;3639;p151"/>
            <p:cNvSpPr/>
            <p:nvPr/>
          </p:nvSpPr>
          <p:spPr>
            <a:xfrm>
              <a:off x="531875" y="2845375"/>
              <a:ext cx="160600" cy="2032675"/>
            </a:xfrm>
            <a:custGeom>
              <a:rect b="b" l="l" r="r" t="t"/>
              <a:pathLst>
                <a:path extrusionOk="0" h="81307" w="6424">
                  <a:moveTo>
                    <a:pt x="144" y="1"/>
                  </a:moveTo>
                  <a:cubicBezTo>
                    <a:pt x="103" y="1"/>
                    <a:pt x="60" y="24"/>
                    <a:pt x="27" y="57"/>
                  </a:cubicBezTo>
                  <a:cubicBezTo>
                    <a:pt x="27" y="84"/>
                    <a:pt x="27" y="110"/>
                    <a:pt x="27" y="137"/>
                  </a:cubicBezTo>
                  <a:cubicBezTo>
                    <a:pt x="27" y="164"/>
                    <a:pt x="54" y="217"/>
                    <a:pt x="80" y="244"/>
                  </a:cubicBezTo>
                  <a:cubicBezTo>
                    <a:pt x="1820" y="1234"/>
                    <a:pt x="2971" y="3162"/>
                    <a:pt x="2944" y="5035"/>
                  </a:cubicBezTo>
                  <a:cubicBezTo>
                    <a:pt x="2944" y="5089"/>
                    <a:pt x="2971" y="5142"/>
                    <a:pt x="2998" y="5142"/>
                  </a:cubicBezTo>
                  <a:cubicBezTo>
                    <a:pt x="4952" y="6133"/>
                    <a:pt x="6156" y="8086"/>
                    <a:pt x="6156" y="10254"/>
                  </a:cubicBezTo>
                  <a:cubicBezTo>
                    <a:pt x="6156" y="12422"/>
                    <a:pt x="4952" y="14376"/>
                    <a:pt x="2998" y="15367"/>
                  </a:cubicBezTo>
                  <a:cubicBezTo>
                    <a:pt x="2971" y="15393"/>
                    <a:pt x="2944" y="15447"/>
                    <a:pt x="2944" y="15474"/>
                  </a:cubicBezTo>
                  <a:cubicBezTo>
                    <a:pt x="2998" y="17321"/>
                    <a:pt x="1847" y="19248"/>
                    <a:pt x="107" y="20265"/>
                  </a:cubicBezTo>
                  <a:cubicBezTo>
                    <a:pt x="54" y="20292"/>
                    <a:pt x="27" y="20318"/>
                    <a:pt x="27" y="20345"/>
                  </a:cubicBezTo>
                  <a:cubicBezTo>
                    <a:pt x="0" y="20425"/>
                    <a:pt x="27" y="20479"/>
                    <a:pt x="80" y="20506"/>
                  </a:cubicBezTo>
                  <a:cubicBezTo>
                    <a:pt x="1793" y="21496"/>
                    <a:pt x="2864" y="23289"/>
                    <a:pt x="2944" y="25297"/>
                  </a:cubicBezTo>
                  <a:cubicBezTo>
                    <a:pt x="2944" y="25350"/>
                    <a:pt x="2971" y="25404"/>
                    <a:pt x="2998" y="25404"/>
                  </a:cubicBezTo>
                  <a:cubicBezTo>
                    <a:pt x="4952" y="26394"/>
                    <a:pt x="6156" y="28348"/>
                    <a:pt x="6156" y="30516"/>
                  </a:cubicBezTo>
                  <a:cubicBezTo>
                    <a:pt x="6156" y="32684"/>
                    <a:pt x="4952" y="34665"/>
                    <a:pt x="2998" y="35628"/>
                  </a:cubicBezTo>
                  <a:cubicBezTo>
                    <a:pt x="2971" y="35655"/>
                    <a:pt x="2944" y="35709"/>
                    <a:pt x="2944" y="35762"/>
                  </a:cubicBezTo>
                  <a:cubicBezTo>
                    <a:pt x="3105" y="37823"/>
                    <a:pt x="1633" y="39643"/>
                    <a:pt x="107" y="40526"/>
                  </a:cubicBezTo>
                  <a:cubicBezTo>
                    <a:pt x="54" y="40553"/>
                    <a:pt x="27" y="40580"/>
                    <a:pt x="27" y="40633"/>
                  </a:cubicBezTo>
                  <a:cubicBezTo>
                    <a:pt x="0" y="40687"/>
                    <a:pt x="27" y="40741"/>
                    <a:pt x="80" y="40767"/>
                  </a:cubicBezTo>
                  <a:cubicBezTo>
                    <a:pt x="1820" y="41784"/>
                    <a:pt x="2944" y="43631"/>
                    <a:pt x="2944" y="45532"/>
                  </a:cubicBezTo>
                  <a:lnTo>
                    <a:pt x="2944" y="45558"/>
                  </a:lnTo>
                  <a:cubicBezTo>
                    <a:pt x="2918" y="45612"/>
                    <a:pt x="2971" y="45665"/>
                    <a:pt x="2998" y="45692"/>
                  </a:cubicBezTo>
                  <a:cubicBezTo>
                    <a:pt x="4952" y="46656"/>
                    <a:pt x="6156" y="48610"/>
                    <a:pt x="6156" y="50778"/>
                  </a:cubicBezTo>
                  <a:cubicBezTo>
                    <a:pt x="6156" y="52972"/>
                    <a:pt x="4952" y="54926"/>
                    <a:pt x="2998" y="55890"/>
                  </a:cubicBezTo>
                  <a:cubicBezTo>
                    <a:pt x="2971" y="55917"/>
                    <a:pt x="2944" y="55970"/>
                    <a:pt x="2944" y="55997"/>
                  </a:cubicBezTo>
                  <a:cubicBezTo>
                    <a:pt x="2891" y="58004"/>
                    <a:pt x="1820" y="59798"/>
                    <a:pt x="107" y="60815"/>
                  </a:cubicBezTo>
                  <a:cubicBezTo>
                    <a:pt x="54" y="60815"/>
                    <a:pt x="27" y="60841"/>
                    <a:pt x="27" y="60895"/>
                  </a:cubicBezTo>
                  <a:cubicBezTo>
                    <a:pt x="0" y="60949"/>
                    <a:pt x="27" y="61002"/>
                    <a:pt x="80" y="61029"/>
                  </a:cubicBezTo>
                  <a:cubicBezTo>
                    <a:pt x="1820" y="62046"/>
                    <a:pt x="2891" y="63839"/>
                    <a:pt x="2944" y="65847"/>
                  </a:cubicBezTo>
                  <a:cubicBezTo>
                    <a:pt x="2944" y="65873"/>
                    <a:pt x="2971" y="65927"/>
                    <a:pt x="2998" y="65954"/>
                  </a:cubicBezTo>
                  <a:cubicBezTo>
                    <a:pt x="4952" y="66917"/>
                    <a:pt x="6156" y="68871"/>
                    <a:pt x="6156" y="71066"/>
                  </a:cubicBezTo>
                  <a:cubicBezTo>
                    <a:pt x="6156" y="73234"/>
                    <a:pt x="4952" y="75188"/>
                    <a:pt x="2998" y="76151"/>
                  </a:cubicBezTo>
                  <a:cubicBezTo>
                    <a:pt x="2971" y="76178"/>
                    <a:pt x="2944" y="76232"/>
                    <a:pt x="2944" y="76285"/>
                  </a:cubicBezTo>
                  <a:cubicBezTo>
                    <a:pt x="2891" y="78266"/>
                    <a:pt x="1820" y="80059"/>
                    <a:pt x="80" y="81076"/>
                  </a:cubicBezTo>
                  <a:cubicBezTo>
                    <a:pt x="27" y="81103"/>
                    <a:pt x="0" y="81183"/>
                    <a:pt x="54" y="81237"/>
                  </a:cubicBezTo>
                  <a:cubicBezTo>
                    <a:pt x="71" y="81288"/>
                    <a:pt x="109" y="81306"/>
                    <a:pt x="149" y="81306"/>
                  </a:cubicBezTo>
                  <a:cubicBezTo>
                    <a:pt x="171" y="81306"/>
                    <a:pt x="195" y="81300"/>
                    <a:pt x="214" y="81290"/>
                  </a:cubicBezTo>
                  <a:cubicBezTo>
                    <a:pt x="2008" y="80247"/>
                    <a:pt x="3105" y="78400"/>
                    <a:pt x="3185" y="76366"/>
                  </a:cubicBezTo>
                  <a:cubicBezTo>
                    <a:pt x="5193" y="75322"/>
                    <a:pt x="6424" y="73288"/>
                    <a:pt x="6424" y="71066"/>
                  </a:cubicBezTo>
                  <a:cubicBezTo>
                    <a:pt x="6424" y="68818"/>
                    <a:pt x="5193" y="66783"/>
                    <a:pt x="3185" y="65766"/>
                  </a:cubicBezTo>
                  <a:cubicBezTo>
                    <a:pt x="3105" y="63759"/>
                    <a:pt x="2088" y="61992"/>
                    <a:pt x="402" y="60922"/>
                  </a:cubicBezTo>
                  <a:cubicBezTo>
                    <a:pt x="2088" y="59878"/>
                    <a:pt x="3105" y="58085"/>
                    <a:pt x="3185" y="56077"/>
                  </a:cubicBezTo>
                  <a:cubicBezTo>
                    <a:pt x="5193" y="55060"/>
                    <a:pt x="6424" y="53026"/>
                    <a:pt x="6424" y="50778"/>
                  </a:cubicBezTo>
                  <a:cubicBezTo>
                    <a:pt x="6424" y="48556"/>
                    <a:pt x="5193" y="46522"/>
                    <a:pt x="3185" y="45505"/>
                  </a:cubicBezTo>
                  <a:cubicBezTo>
                    <a:pt x="3185" y="43604"/>
                    <a:pt x="2088" y="41731"/>
                    <a:pt x="402" y="40660"/>
                  </a:cubicBezTo>
                  <a:cubicBezTo>
                    <a:pt x="1900" y="39697"/>
                    <a:pt x="3319" y="37877"/>
                    <a:pt x="3185" y="35816"/>
                  </a:cubicBezTo>
                  <a:cubicBezTo>
                    <a:pt x="5193" y="34799"/>
                    <a:pt x="6424" y="32764"/>
                    <a:pt x="6424" y="30516"/>
                  </a:cubicBezTo>
                  <a:cubicBezTo>
                    <a:pt x="6424" y="28268"/>
                    <a:pt x="5193" y="26260"/>
                    <a:pt x="3185" y="25216"/>
                  </a:cubicBezTo>
                  <a:cubicBezTo>
                    <a:pt x="3105" y="23236"/>
                    <a:pt x="2061" y="21442"/>
                    <a:pt x="402" y="20399"/>
                  </a:cubicBezTo>
                  <a:cubicBezTo>
                    <a:pt x="2088" y="19328"/>
                    <a:pt x="3185" y="17454"/>
                    <a:pt x="3185" y="15608"/>
                  </a:cubicBezTo>
                  <a:cubicBezTo>
                    <a:pt x="3185" y="15581"/>
                    <a:pt x="3185" y="15581"/>
                    <a:pt x="3185" y="15554"/>
                  </a:cubicBezTo>
                  <a:cubicBezTo>
                    <a:pt x="5193" y="14510"/>
                    <a:pt x="6424" y="12503"/>
                    <a:pt x="6424" y="10254"/>
                  </a:cubicBezTo>
                  <a:cubicBezTo>
                    <a:pt x="6424" y="8006"/>
                    <a:pt x="5193" y="5999"/>
                    <a:pt x="3185" y="4955"/>
                  </a:cubicBezTo>
                  <a:cubicBezTo>
                    <a:pt x="3185" y="3028"/>
                    <a:pt x="2008" y="1047"/>
                    <a:pt x="214" y="30"/>
                  </a:cubicBezTo>
                  <a:cubicBezTo>
                    <a:pt x="194" y="10"/>
                    <a:pt x="169" y="1"/>
                    <a:pt x="14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40" name="Google Shape;3640;p151"/>
            <p:cNvSpPr/>
            <p:nvPr/>
          </p:nvSpPr>
          <p:spPr>
            <a:xfrm>
              <a:off x="378625" y="2593575"/>
              <a:ext cx="159950" cy="2032875"/>
            </a:xfrm>
            <a:custGeom>
              <a:rect b="b" l="l" r="r" t="t"/>
              <a:pathLst>
                <a:path extrusionOk="0" h="81315" w="6398">
                  <a:moveTo>
                    <a:pt x="141" y="1"/>
                  </a:moveTo>
                  <a:cubicBezTo>
                    <a:pt x="95" y="1"/>
                    <a:pt x="47" y="26"/>
                    <a:pt x="28" y="65"/>
                  </a:cubicBezTo>
                  <a:cubicBezTo>
                    <a:pt x="1" y="92"/>
                    <a:pt x="1" y="118"/>
                    <a:pt x="1" y="118"/>
                  </a:cubicBezTo>
                  <a:cubicBezTo>
                    <a:pt x="1" y="172"/>
                    <a:pt x="28" y="225"/>
                    <a:pt x="54" y="225"/>
                  </a:cubicBezTo>
                  <a:cubicBezTo>
                    <a:pt x="1794" y="1243"/>
                    <a:pt x="2918" y="3116"/>
                    <a:pt x="2918" y="4963"/>
                  </a:cubicBezTo>
                  <a:cubicBezTo>
                    <a:pt x="2918" y="4990"/>
                    <a:pt x="2918" y="5017"/>
                    <a:pt x="2918" y="5043"/>
                  </a:cubicBezTo>
                  <a:cubicBezTo>
                    <a:pt x="2918" y="5070"/>
                    <a:pt x="2945" y="5124"/>
                    <a:pt x="2999" y="5150"/>
                  </a:cubicBezTo>
                  <a:cubicBezTo>
                    <a:pt x="4952" y="6141"/>
                    <a:pt x="6157" y="8095"/>
                    <a:pt x="6157" y="10263"/>
                  </a:cubicBezTo>
                  <a:cubicBezTo>
                    <a:pt x="6157" y="12431"/>
                    <a:pt x="4952" y="14384"/>
                    <a:pt x="2999" y="15375"/>
                  </a:cubicBezTo>
                  <a:cubicBezTo>
                    <a:pt x="2945" y="15402"/>
                    <a:pt x="2918" y="15428"/>
                    <a:pt x="2918" y="15482"/>
                  </a:cubicBezTo>
                  <a:cubicBezTo>
                    <a:pt x="2972" y="17329"/>
                    <a:pt x="1848" y="19256"/>
                    <a:pt x="81" y="20273"/>
                  </a:cubicBezTo>
                  <a:cubicBezTo>
                    <a:pt x="54" y="20300"/>
                    <a:pt x="28" y="20326"/>
                    <a:pt x="1" y="20353"/>
                  </a:cubicBezTo>
                  <a:cubicBezTo>
                    <a:pt x="1" y="20407"/>
                    <a:pt x="28" y="20487"/>
                    <a:pt x="54" y="20514"/>
                  </a:cubicBezTo>
                  <a:cubicBezTo>
                    <a:pt x="1794" y="21504"/>
                    <a:pt x="2865" y="23297"/>
                    <a:pt x="2918" y="25305"/>
                  </a:cubicBezTo>
                  <a:cubicBezTo>
                    <a:pt x="2918" y="25358"/>
                    <a:pt x="2945" y="25412"/>
                    <a:pt x="2999" y="25412"/>
                  </a:cubicBezTo>
                  <a:cubicBezTo>
                    <a:pt x="4952" y="26402"/>
                    <a:pt x="6157" y="28356"/>
                    <a:pt x="6157" y="30524"/>
                  </a:cubicBezTo>
                  <a:cubicBezTo>
                    <a:pt x="6157" y="32692"/>
                    <a:pt x="4952" y="34646"/>
                    <a:pt x="2999" y="35636"/>
                  </a:cubicBezTo>
                  <a:cubicBezTo>
                    <a:pt x="2945" y="35663"/>
                    <a:pt x="2918" y="35717"/>
                    <a:pt x="2918" y="35770"/>
                  </a:cubicBezTo>
                  <a:cubicBezTo>
                    <a:pt x="3079" y="37831"/>
                    <a:pt x="1607" y="39651"/>
                    <a:pt x="81" y="40535"/>
                  </a:cubicBezTo>
                  <a:cubicBezTo>
                    <a:pt x="54" y="40561"/>
                    <a:pt x="28" y="40588"/>
                    <a:pt x="1" y="40615"/>
                  </a:cubicBezTo>
                  <a:cubicBezTo>
                    <a:pt x="1" y="40668"/>
                    <a:pt x="28" y="40749"/>
                    <a:pt x="54" y="40775"/>
                  </a:cubicBezTo>
                  <a:cubicBezTo>
                    <a:pt x="1794" y="41766"/>
                    <a:pt x="2918" y="43639"/>
                    <a:pt x="2918" y="45540"/>
                  </a:cubicBezTo>
                  <a:cubicBezTo>
                    <a:pt x="2918" y="45540"/>
                    <a:pt x="2918" y="45566"/>
                    <a:pt x="2918" y="45566"/>
                  </a:cubicBezTo>
                  <a:cubicBezTo>
                    <a:pt x="2918" y="45620"/>
                    <a:pt x="2945" y="45674"/>
                    <a:pt x="2999" y="45674"/>
                  </a:cubicBezTo>
                  <a:cubicBezTo>
                    <a:pt x="4952" y="46664"/>
                    <a:pt x="6157" y="48618"/>
                    <a:pt x="6157" y="50786"/>
                  </a:cubicBezTo>
                  <a:cubicBezTo>
                    <a:pt x="6157" y="52954"/>
                    <a:pt x="4952" y="54934"/>
                    <a:pt x="2999" y="55898"/>
                  </a:cubicBezTo>
                  <a:cubicBezTo>
                    <a:pt x="2945" y="55925"/>
                    <a:pt x="2918" y="55952"/>
                    <a:pt x="2918" y="56005"/>
                  </a:cubicBezTo>
                  <a:cubicBezTo>
                    <a:pt x="2865" y="58012"/>
                    <a:pt x="1821" y="59806"/>
                    <a:pt x="81" y="60796"/>
                  </a:cubicBezTo>
                  <a:cubicBezTo>
                    <a:pt x="54" y="60823"/>
                    <a:pt x="28" y="60850"/>
                    <a:pt x="1" y="60903"/>
                  </a:cubicBezTo>
                  <a:cubicBezTo>
                    <a:pt x="1" y="60957"/>
                    <a:pt x="28" y="61010"/>
                    <a:pt x="54" y="61037"/>
                  </a:cubicBezTo>
                  <a:cubicBezTo>
                    <a:pt x="1794" y="62054"/>
                    <a:pt x="2865" y="63847"/>
                    <a:pt x="2918" y="65828"/>
                  </a:cubicBezTo>
                  <a:cubicBezTo>
                    <a:pt x="2918" y="65882"/>
                    <a:pt x="2945" y="65935"/>
                    <a:pt x="2999" y="65962"/>
                  </a:cubicBezTo>
                  <a:cubicBezTo>
                    <a:pt x="4952" y="66925"/>
                    <a:pt x="6157" y="68879"/>
                    <a:pt x="6157" y="71047"/>
                  </a:cubicBezTo>
                  <a:cubicBezTo>
                    <a:pt x="6157" y="73242"/>
                    <a:pt x="4952" y="75196"/>
                    <a:pt x="2999" y="76160"/>
                  </a:cubicBezTo>
                  <a:cubicBezTo>
                    <a:pt x="2945" y="76186"/>
                    <a:pt x="2918" y="76240"/>
                    <a:pt x="2918" y="76267"/>
                  </a:cubicBezTo>
                  <a:cubicBezTo>
                    <a:pt x="2865" y="78274"/>
                    <a:pt x="1821" y="80067"/>
                    <a:pt x="81" y="81084"/>
                  </a:cubicBezTo>
                  <a:cubicBezTo>
                    <a:pt x="1" y="81111"/>
                    <a:pt x="1" y="81191"/>
                    <a:pt x="28" y="81245"/>
                  </a:cubicBezTo>
                  <a:cubicBezTo>
                    <a:pt x="45" y="81296"/>
                    <a:pt x="83" y="81315"/>
                    <a:pt x="123" y="81315"/>
                  </a:cubicBezTo>
                  <a:cubicBezTo>
                    <a:pt x="145" y="81315"/>
                    <a:pt x="169" y="81308"/>
                    <a:pt x="188" y="81299"/>
                  </a:cubicBezTo>
                  <a:cubicBezTo>
                    <a:pt x="1981" y="80255"/>
                    <a:pt x="3106" y="78408"/>
                    <a:pt x="3159" y="76347"/>
                  </a:cubicBezTo>
                  <a:cubicBezTo>
                    <a:pt x="5167" y="75330"/>
                    <a:pt x="6398" y="73296"/>
                    <a:pt x="6398" y="71047"/>
                  </a:cubicBezTo>
                  <a:cubicBezTo>
                    <a:pt x="6398" y="68826"/>
                    <a:pt x="5167" y="66792"/>
                    <a:pt x="3159" y="65748"/>
                  </a:cubicBezTo>
                  <a:cubicBezTo>
                    <a:pt x="3106" y="63767"/>
                    <a:pt x="2062" y="61974"/>
                    <a:pt x="376" y="60930"/>
                  </a:cubicBezTo>
                  <a:cubicBezTo>
                    <a:pt x="2062" y="59859"/>
                    <a:pt x="3106" y="58093"/>
                    <a:pt x="3159" y="56085"/>
                  </a:cubicBezTo>
                  <a:cubicBezTo>
                    <a:pt x="5167" y="55068"/>
                    <a:pt x="6398" y="53034"/>
                    <a:pt x="6398" y="50786"/>
                  </a:cubicBezTo>
                  <a:cubicBezTo>
                    <a:pt x="6398" y="48537"/>
                    <a:pt x="5167" y="46530"/>
                    <a:pt x="3159" y="45486"/>
                  </a:cubicBezTo>
                  <a:cubicBezTo>
                    <a:pt x="3159" y="43586"/>
                    <a:pt x="2062" y="41739"/>
                    <a:pt x="376" y="40668"/>
                  </a:cubicBezTo>
                  <a:cubicBezTo>
                    <a:pt x="1901" y="39705"/>
                    <a:pt x="3293" y="37885"/>
                    <a:pt x="3186" y="35824"/>
                  </a:cubicBezTo>
                  <a:cubicBezTo>
                    <a:pt x="5167" y="34780"/>
                    <a:pt x="6398" y="32772"/>
                    <a:pt x="6398" y="30524"/>
                  </a:cubicBezTo>
                  <a:cubicBezTo>
                    <a:pt x="6398" y="28276"/>
                    <a:pt x="5167" y="26268"/>
                    <a:pt x="3159" y="25225"/>
                  </a:cubicBezTo>
                  <a:cubicBezTo>
                    <a:pt x="3079" y="23244"/>
                    <a:pt x="2035" y="21451"/>
                    <a:pt x="376" y="20407"/>
                  </a:cubicBezTo>
                  <a:cubicBezTo>
                    <a:pt x="2062" y="19336"/>
                    <a:pt x="3186" y="17436"/>
                    <a:pt x="3186" y="15616"/>
                  </a:cubicBezTo>
                  <a:cubicBezTo>
                    <a:pt x="3186" y="15589"/>
                    <a:pt x="3186" y="15589"/>
                    <a:pt x="3186" y="15562"/>
                  </a:cubicBezTo>
                  <a:cubicBezTo>
                    <a:pt x="5167" y="14518"/>
                    <a:pt x="6398" y="12511"/>
                    <a:pt x="6398" y="10263"/>
                  </a:cubicBezTo>
                  <a:cubicBezTo>
                    <a:pt x="6398" y="8014"/>
                    <a:pt x="5167" y="6007"/>
                    <a:pt x="3186" y="4963"/>
                  </a:cubicBezTo>
                  <a:cubicBezTo>
                    <a:pt x="3186" y="3036"/>
                    <a:pt x="1981" y="1055"/>
                    <a:pt x="188" y="11"/>
                  </a:cubicBezTo>
                  <a:cubicBezTo>
                    <a:pt x="174" y="4"/>
                    <a:pt x="158" y="1"/>
                    <a:pt x="14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41" name="Google Shape;3641;p151"/>
            <p:cNvSpPr/>
            <p:nvPr/>
          </p:nvSpPr>
          <p:spPr>
            <a:xfrm>
              <a:off x="224725" y="2845375"/>
              <a:ext cx="159950" cy="2032675"/>
            </a:xfrm>
            <a:custGeom>
              <a:rect b="b" l="l" r="r" t="t"/>
              <a:pathLst>
                <a:path extrusionOk="0" h="81307" w="6398">
                  <a:moveTo>
                    <a:pt x="126" y="1"/>
                  </a:moveTo>
                  <a:cubicBezTo>
                    <a:pt x="81" y="1"/>
                    <a:pt x="44" y="24"/>
                    <a:pt x="27" y="57"/>
                  </a:cubicBezTo>
                  <a:cubicBezTo>
                    <a:pt x="27" y="84"/>
                    <a:pt x="1" y="110"/>
                    <a:pt x="1" y="137"/>
                  </a:cubicBezTo>
                  <a:cubicBezTo>
                    <a:pt x="1" y="164"/>
                    <a:pt x="27" y="217"/>
                    <a:pt x="81" y="244"/>
                  </a:cubicBezTo>
                  <a:cubicBezTo>
                    <a:pt x="1821" y="1234"/>
                    <a:pt x="2972" y="3162"/>
                    <a:pt x="2918" y="5035"/>
                  </a:cubicBezTo>
                  <a:cubicBezTo>
                    <a:pt x="2945" y="5089"/>
                    <a:pt x="2945" y="5142"/>
                    <a:pt x="2998" y="5142"/>
                  </a:cubicBezTo>
                  <a:cubicBezTo>
                    <a:pt x="4952" y="6133"/>
                    <a:pt x="6157" y="8086"/>
                    <a:pt x="6157" y="10254"/>
                  </a:cubicBezTo>
                  <a:cubicBezTo>
                    <a:pt x="6157" y="12422"/>
                    <a:pt x="4952" y="14376"/>
                    <a:pt x="2998" y="15367"/>
                  </a:cubicBezTo>
                  <a:cubicBezTo>
                    <a:pt x="2945" y="15393"/>
                    <a:pt x="2918" y="15447"/>
                    <a:pt x="2918" y="15474"/>
                  </a:cubicBezTo>
                  <a:cubicBezTo>
                    <a:pt x="2972" y="17321"/>
                    <a:pt x="1848" y="19248"/>
                    <a:pt x="108" y="20265"/>
                  </a:cubicBezTo>
                  <a:cubicBezTo>
                    <a:pt x="54" y="20292"/>
                    <a:pt x="27" y="20318"/>
                    <a:pt x="27" y="20345"/>
                  </a:cubicBezTo>
                  <a:cubicBezTo>
                    <a:pt x="1" y="20425"/>
                    <a:pt x="27" y="20479"/>
                    <a:pt x="81" y="20506"/>
                  </a:cubicBezTo>
                  <a:cubicBezTo>
                    <a:pt x="1794" y="21496"/>
                    <a:pt x="2865" y="23289"/>
                    <a:pt x="2918" y="25297"/>
                  </a:cubicBezTo>
                  <a:cubicBezTo>
                    <a:pt x="2945" y="25350"/>
                    <a:pt x="2972" y="25404"/>
                    <a:pt x="2998" y="25404"/>
                  </a:cubicBezTo>
                  <a:cubicBezTo>
                    <a:pt x="4952" y="26394"/>
                    <a:pt x="6157" y="28348"/>
                    <a:pt x="6157" y="30516"/>
                  </a:cubicBezTo>
                  <a:cubicBezTo>
                    <a:pt x="6157" y="32684"/>
                    <a:pt x="4952" y="34665"/>
                    <a:pt x="2998" y="35628"/>
                  </a:cubicBezTo>
                  <a:cubicBezTo>
                    <a:pt x="2945" y="35655"/>
                    <a:pt x="2918" y="35709"/>
                    <a:pt x="2918" y="35762"/>
                  </a:cubicBezTo>
                  <a:cubicBezTo>
                    <a:pt x="3106" y="37823"/>
                    <a:pt x="1633" y="39643"/>
                    <a:pt x="108" y="40526"/>
                  </a:cubicBezTo>
                  <a:cubicBezTo>
                    <a:pt x="54" y="40553"/>
                    <a:pt x="27" y="40580"/>
                    <a:pt x="27" y="40633"/>
                  </a:cubicBezTo>
                  <a:cubicBezTo>
                    <a:pt x="1" y="40687"/>
                    <a:pt x="27" y="40741"/>
                    <a:pt x="81" y="40767"/>
                  </a:cubicBezTo>
                  <a:cubicBezTo>
                    <a:pt x="1821" y="41784"/>
                    <a:pt x="2918" y="43631"/>
                    <a:pt x="2918" y="45532"/>
                  </a:cubicBezTo>
                  <a:cubicBezTo>
                    <a:pt x="2918" y="45558"/>
                    <a:pt x="2918" y="45558"/>
                    <a:pt x="2918" y="45558"/>
                  </a:cubicBezTo>
                  <a:cubicBezTo>
                    <a:pt x="2918" y="45612"/>
                    <a:pt x="2945" y="45665"/>
                    <a:pt x="2998" y="45692"/>
                  </a:cubicBezTo>
                  <a:cubicBezTo>
                    <a:pt x="4952" y="46656"/>
                    <a:pt x="6157" y="48610"/>
                    <a:pt x="6157" y="50778"/>
                  </a:cubicBezTo>
                  <a:cubicBezTo>
                    <a:pt x="6157" y="52972"/>
                    <a:pt x="4952" y="54926"/>
                    <a:pt x="2998" y="55890"/>
                  </a:cubicBezTo>
                  <a:cubicBezTo>
                    <a:pt x="2945" y="55917"/>
                    <a:pt x="2918" y="55970"/>
                    <a:pt x="2918" y="55997"/>
                  </a:cubicBezTo>
                  <a:cubicBezTo>
                    <a:pt x="2891" y="58004"/>
                    <a:pt x="1821" y="59798"/>
                    <a:pt x="108" y="60815"/>
                  </a:cubicBezTo>
                  <a:cubicBezTo>
                    <a:pt x="54" y="60815"/>
                    <a:pt x="27" y="60841"/>
                    <a:pt x="27" y="60895"/>
                  </a:cubicBezTo>
                  <a:cubicBezTo>
                    <a:pt x="1" y="60949"/>
                    <a:pt x="27" y="61002"/>
                    <a:pt x="81" y="61029"/>
                  </a:cubicBezTo>
                  <a:cubicBezTo>
                    <a:pt x="1821" y="62046"/>
                    <a:pt x="2891" y="63839"/>
                    <a:pt x="2918" y="65847"/>
                  </a:cubicBezTo>
                  <a:cubicBezTo>
                    <a:pt x="2918" y="65873"/>
                    <a:pt x="2945" y="65927"/>
                    <a:pt x="2998" y="65954"/>
                  </a:cubicBezTo>
                  <a:cubicBezTo>
                    <a:pt x="4952" y="66917"/>
                    <a:pt x="6157" y="68871"/>
                    <a:pt x="6157" y="71066"/>
                  </a:cubicBezTo>
                  <a:cubicBezTo>
                    <a:pt x="6157" y="73234"/>
                    <a:pt x="4952" y="75188"/>
                    <a:pt x="2998" y="76151"/>
                  </a:cubicBezTo>
                  <a:cubicBezTo>
                    <a:pt x="2945" y="76178"/>
                    <a:pt x="2918" y="76232"/>
                    <a:pt x="2918" y="76285"/>
                  </a:cubicBezTo>
                  <a:cubicBezTo>
                    <a:pt x="2891" y="78266"/>
                    <a:pt x="1821" y="80059"/>
                    <a:pt x="81" y="81076"/>
                  </a:cubicBezTo>
                  <a:cubicBezTo>
                    <a:pt x="27" y="81103"/>
                    <a:pt x="1" y="81183"/>
                    <a:pt x="27" y="81237"/>
                  </a:cubicBezTo>
                  <a:cubicBezTo>
                    <a:pt x="61" y="81288"/>
                    <a:pt x="95" y="81306"/>
                    <a:pt x="136" y="81306"/>
                  </a:cubicBezTo>
                  <a:cubicBezTo>
                    <a:pt x="160" y="81306"/>
                    <a:pt x="185" y="81300"/>
                    <a:pt x="215" y="81290"/>
                  </a:cubicBezTo>
                  <a:cubicBezTo>
                    <a:pt x="2008" y="80247"/>
                    <a:pt x="3106" y="78400"/>
                    <a:pt x="3186" y="76366"/>
                  </a:cubicBezTo>
                  <a:cubicBezTo>
                    <a:pt x="5166" y="75322"/>
                    <a:pt x="6398" y="73288"/>
                    <a:pt x="6398" y="71066"/>
                  </a:cubicBezTo>
                  <a:cubicBezTo>
                    <a:pt x="6398" y="68818"/>
                    <a:pt x="5166" y="66783"/>
                    <a:pt x="3186" y="65766"/>
                  </a:cubicBezTo>
                  <a:cubicBezTo>
                    <a:pt x="3106" y="63759"/>
                    <a:pt x="2062" y="61992"/>
                    <a:pt x="375" y="60922"/>
                  </a:cubicBezTo>
                  <a:cubicBezTo>
                    <a:pt x="2062" y="59878"/>
                    <a:pt x="3106" y="58085"/>
                    <a:pt x="3186" y="56077"/>
                  </a:cubicBezTo>
                  <a:cubicBezTo>
                    <a:pt x="5166" y="55060"/>
                    <a:pt x="6398" y="53026"/>
                    <a:pt x="6398" y="50778"/>
                  </a:cubicBezTo>
                  <a:cubicBezTo>
                    <a:pt x="6398" y="48556"/>
                    <a:pt x="5166" y="46522"/>
                    <a:pt x="3186" y="45505"/>
                  </a:cubicBezTo>
                  <a:cubicBezTo>
                    <a:pt x="3159" y="43604"/>
                    <a:pt x="2088" y="41731"/>
                    <a:pt x="375" y="40660"/>
                  </a:cubicBezTo>
                  <a:cubicBezTo>
                    <a:pt x="1901" y="39697"/>
                    <a:pt x="3293" y="37877"/>
                    <a:pt x="3186" y="35816"/>
                  </a:cubicBezTo>
                  <a:cubicBezTo>
                    <a:pt x="5166" y="34799"/>
                    <a:pt x="6398" y="32764"/>
                    <a:pt x="6398" y="30516"/>
                  </a:cubicBezTo>
                  <a:cubicBezTo>
                    <a:pt x="6398" y="28268"/>
                    <a:pt x="5166" y="26260"/>
                    <a:pt x="3186" y="25216"/>
                  </a:cubicBezTo>
                  <a:cubicBezTo>
                    <a:pt x="3079" y="23236"/>
                    <a:pt x="2062" y="21442"/>
                    <a:pt x="375" y="20399"/>
                  </a:cubicBezTo>
                  <a:cubicBezTo>
                    <a:pt x="2088" y="19328"/>
                    <a:pt x="3186" y="17454"/>
                    <a:pt x="3186" y="15608"/>
                  </a:cubicBezTo>
                  <a:cubicBezTo>
                    <a:pt x="3186" y="15581"/>
                    <a:pt x="3186" y="15581"/>
                    <a:pt x="3186" y="15554"/>
                  </a:cubicBezTo>
                  <a:cubicBezTo>
                    <a:pt x="5166" y="14510"/>
                    <a:pt x="6398" y="12503"/>
                    <a:pt x="6398" y="10254"/>
                  </a:cubicBezTo>
                  <a:cubicBezTo>
                    <a:pt x="6398" y="8006"/>
                    <a:pt x="5166" y="5999"/>
                    <a:pt x="3186" y="4955"/>
                  </a:cubicBezTo>
                  <a:cubicBezTo>
                    <a:pt x="3186" y="3028"/>
                    <a:pt x="1981" y="1047"/>
                    <a:pt x="215" y="30"/>
                  </a:cubicBezTo>
                  <a:cubicBezTo>
                    <a:pt x="184" y="10"/>
                    <a:pt x="153" y="1"/>
                    <a:pt x="12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3642" name="Google Shape;3642;p151"/>
          <p:cNvSpPr/>
          <p:nvPr/>
        </p:nvSpPr>
        <p:spPr>
          <a:xfrm flipH="1" rot="-3415034">
            <a:off x="5349941" y="647072"/>
            <a:ext cx="4814608" cy="4095305"/>
          </a:xfrm>
          <a:custGeom>
            <a:rect b="b" l="l" r="r" t="t"/>
            <a:pathLst>
              <a:path extrusionOk="0" h="52038" w="61178">
                <a:moveTo>
                  <a:pt x="4170" y="12043"/>
                </a:moveTo>
                <a:cubicBezTo>
                  <a:pt x="7339" y="7239"/>
                  <a:pt x="14177" y="1"/>
                  <a:pt x="24184" y="5571"/>
                </a:cubicBezTo>
                <a:cubicBezTo>
                  <a:pt x="34191" y="11142"/>
                  <a:pt x="29988" y="17146"/>
                  <a:pt x="34024" y="21249"/>
                </a:cubicBezTo>
                <a:cubicBezTo>
                  <a:pt x="38061" y="25319"/>
                  <a:pt x="43198" y="25586"/>
                  <a:pt x="51103" y="27253"/>
                </a:cubicBezTo>
                <a:cubicBezTo>
                  <a:pt x="58976" y="28921"/>
                  <a:pt x="61177" y="36093"/>
                  <a:pt x="54472" y="41664"/>
                </a:cubicBezTo>
                <a:cubicBezTo>
                  <a:pt x="47801" y="47268"/>
                  <a:pt x="33758" y="52038"/>
                  <a:pt x="26819" y="46467"/>
                </a:cubicBezTo>
                <a:cubicBezTo>
                  <a:pt x="19848" y="40930"/>
                  <a:pt x="11108" y="34826"/>
                  <a:pt x="5537" y="31590"/>
                </a:cubicBezTo>
                <a:cubicBezTo>
                  <a:pt x="0" y="28388"/>
                  <a:pt x="967" y="16879"/>
                  <a:pt x="4170" y="12043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643" name="Google Shape;3643;p151"/>
          <p:cNvSpPr/>
          <p:nvPr/>
        </p:nvSpPr>
        <p:spPr>
          <a:xfrm rot="1379372">
            <a:off x="5149944" y="2281365"/>
            <a:ext cx="1343009" cy="1754062"/>
          </a:xfrm>
          <a:custGeom>
            <a:rect b="b" l="l" r="r" t="t"/>
            <a:pathLst>
              <a:path extrusionOk="0" h="22564" w="17277">
                <a:moveTo>
                  <a:pt x="9074" y="0"/>
                </a:moveTo>
                <a:cubicBezTo>
                  <a:pt x="8555" y="0"/>
                  <a:pt x="8010" y="60"/>
                  <a:pt x="7441" y="188"/>
                </a:cubicBezTo>
                <a:cubicBezTo>
                  <a:pt x="2543" y="1285"/>
                  <a:pt x="1" y="6692"/>
                  <a:pt x="54" y="12607"/>
                </a:cubicBezTo>
                <a:cubicBezTo>
                  <a:pt x="134" y="18683"/>
                  <a:pt x="3989" y="22189"/>
                  <a:pt x="8592" y="22564"/>
                </a:cubicBezTo>
                <a:cubicBezTo>
                  <a:pt x="14641" y="22082"/>
                  <a:pt x="16354" y="18388"/>
                  <a:pt x="16836" y="12312"/>
                </a:cubicBezTo>
                <a:cubicBezTo>
                  <a:pt x="17276" y="6737"/>
                  <a:pt x="14567" y="0"/>
                  <a:pt x="9074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644" name="Google Shape;3644;p151"/>
          <p:cNvSpPr/>
          <p:nvPr/>
        </p:nvSpPr>
        <p:spPr>
          <a:xfrm>
            <a:off x="-767475" y="502200"/>
            <a:ext cx="2264661" cy="1997587"/>
          </a:xfrm>
          <a:custGeom>
            <a:rect b="b" l="l" r="r" t="t"/>
            <a:pathLst>
              <a:path extrusionOk="0" h="12066" w="13679">
                <a:moveTo>
                  <a:pt x="7541" y="1"/>
                </a:moveTo>
                <a:cubicBezTo>
                  <a:pt x="7109" y="1"/>
                  <a:pt x="6648" y="24"/>
                  <a:pt x="6157" y="68"/>
                </a:cubicBezTo>
                <a:cubicBezTo>
                  <a:pt x="1981" y="443"/>
                  <a:pt x="28" y="3173"/>
                  <a:pt x="1" y="6385"/>
                </a:cubicBezTo>
                <a:cubicBezTo>
                  <a:pt x="598" y="10109"/>
                  <a:pt x="2003" y="12066"/>
                  <a:pt x="5300" y="12066"/>
                </a:cubicBezTo>
                <a:cubicBezTo>
                  <a:pt x="5700" y="12066"/>
                  <a:pt x="6128" y="12037"/>
                  <a:pt x="6585" y="11979"/>
                </a:cubicBezTo>
                <a:cubicBezTo>
                  <a:pt x="10680" y="11470"/>
                  <a:pt x="13678" y="9516"/>
                  <a:pt x="12822" y="4297"/>
                </a:cubicBezTo>
                <a:cubicBezTo>
                  <a:pt x="12326" y="1256"/>
                  <a:pt x="10731" y="1"/>
                  <a:pt x="7541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14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ackground 2">
  <p:cSld name="CUSTOM_4">
    <p:spTree>
      <p:nvGrpSpPr>
        <p:cNvPr id="3645" name="Shape 36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46" name="Google Shape;3646;p152"/>
          <p:cNvGrpSpPr/>
          <p:nvPr/>
        </p:nvGrpSpPr>
        <p:grpSpPr>
          <a:xfrm rot="-4412986">
            <a:off x="6233427" y="1978854"/>
            <a:ext cx="2523466" cy="2406919"/>
            <a:chOff x="616550" y="744600"/>
            <a:chExt cx="936200" cy="893025"/>
          </a:xfrm>
        </p:grpSpPr>
        <p:sp>
          <p:nvSpPr>
            <p:cNvPr id="3647" name="Google Shape;3647;p152"/>
            <p:cNvSpPr/>
            <p:nvPr/>
          </p:nvSpPr>
          <p:spPr>
            <a:xfrm>
              <a:off x="616550" y="744600"/>
              <a:ext cx="936200" cy="893025"/>
            </a:xfrm>
            <a:custGeom>
              <a:rect b="b" l="l" r="r" t="t"/>
              <a:pathLst>
                <a:path extrusionOk="0" h="35721" w="37448">
                  <a:moveTo>
                    <a:pt x="21003" y="1"/>
                  </a:moveTo>
                  <a:cubicBezTo>
                    <a:pt x="20950" y="1"/>
                    <a:pt x="20897" y="16"/>
                    <a:pt x="20852" y="46"/>
                  </a:cubicBezTo>
                  <a:lnTo>
                    <a:pt x="18177" y="2356"/>
                  </a:lnTo>
                  <a:cubicBezTo>
                    <a:pt x="18177" y="2356"/>
                    <a:pt x="18146" y="2387"/>
                    <a:pt x="18146" y="2387"/>
                  </a:cubicBezTo>
                  <a:lnTo>
                    <a:pt x="91" y="26946"/>
                  </a:lnTo>
                  <a:cubicBezTo>
                    <a:pt x="0" y="27068"/>
                    <a:pt x="61" y="27220"/>
                    <a:pt x="182" y="27281"/>
                  </a:cubicBezTo>
                  <a:lnTo>
                    <a:pt x="2523" y="28436"/>
                  </a:lnTo>
                  <a:lnTo>
                    <a:pt x="15654" y="35700"/>
                  </a:lnTo>
                  <a:cubicBezTo>
                    <a:pt x="15692" y="35713"/>
                    <a:pt x="15735" y="35720"/>
                    <a:pt x="15776" y="35720"/>
                  </a:cubicBezTo>
                  <a:cubicBezTo>
                    <a:pt x="15835" y="35720"/>
                    <a:pt x="15892" y="35705"/>
                    <a:pt x="15927" y="35670"/>
                  </a:cubicBezTo>
                  <a:cubicBezTo>
                    <a:pt x="16657" y="35092"/>
                    <a:pt x="20274" y="32083"/>
                    <a:pt x="25320" y="27433"/>
                  </a:cubicBezTo>
                  <a:cubicBezTo>
                    <a:pt x="30730" y="22417"/>
                    <a:pt x="37204" y="14666"/>
                    <a:pt x="37204" y="14666"/>
                  </a:cubicBezTo>
                  <a:cubicBezTo>
                    <a:pt x="37448" y="14454"/>
                    <a:pt x="37448" y="14089"/>
                    <a:pt x="37204" y="13876"/>
                  </a:cubicBezTo>
                  <a:cubicBezTo>
                    <a:pt x="36779" y="13451"/>
                    <a:pt x="35867" y="12600"/>
                    <a:pt x="34286" y="11171"/>
                  </a:cubicBezTo>
                  <a:cubicBezTo>
                    <a:pt x="31824" y="9013"/>
                    <a:pt x="22493" y="1171"/>
                    <a:pt x="21155" y="46"/>
                  </a:cubicBezTo>
                  <a:cubicBezTo>
                    <a:pt x="21110" y="16"/>
                    <a:pt x="21057" y="1"/>
                    <a:pt x="2100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48" name="Google Shape;3648;p152"/>
            <p:cNvSpPr/>
            <p:nvPr/>
          </p:nvSpPr>
          <p:spPr>
            <a:xfrm>
              <a:off x="1118825" y="951075"/>
              <a:ext cx="191525" cy="163425"/>
            </a:xfrm>
            <a:custGeom>
              <a:rect b="b" l="l" r="r" t="t"/>
              <a:pathLst>
                <a:path extrusionOk="0" h="6537" w="7661">
                  <a:moveTo>
                    <a:pt x="426" y="0"/>
                  </a:moveTo>
                  <a:cubicBezTo>
                    <a:pt x="317" y="0"/>
                    <a:pt x="206" y="46"/>
                    <a:pt x="122" y="146"/>
                  </a:cubicBezTo>
                  <a:cubicBezTo>
                    <a:pt x="1" y="298"/>
                    <a:pt x="31" y="541"/>
                    <a:pt x="183" y="663"/>
                  </a:cubicBezTo>
                  <a:lnTo>
                    <a:pt x="6992" y="6468"/>
                  </a:lnTo>
                  <a:cubicBezTo>
                    <a:pt x="7052" y="6499"/>
                    <a:pt x="7144" y="6529"/>
                    <a:pt x="7235" y="6529"/>
                  </a:cubicBezTo>
                  <a:cubicBezTo>
                    <a:pt x="7251" y="6534"/>
                    <a:pt x="7268" y="6537"/>
                    <a:pt x="7286" y="6537"/>
                  </a:cubicBezTo>
                  <a:cubicBezTo>
                    <a:pt x="7368" y="6537"/>
                    <a:pt x="7464" y="6483"/>
                    <a:pt x="7539" y="6407"/>
                  </a:cubicBezTo>
                  <a:cubicBezTo>
                    <a:pt x="7660" y="6255"/>
                    <a:pt x="7630" y="6012"/>
                    <a:pt x="7478" y="5860"/>
                  </a:cubicBezTo>
                  <a:lnTo>
                    <a:pt x="669" y="85"/>
                  </a:lnTo>
                  <a:cubicBezTo>
                    <a:pt x="601" y="31"/>
                    <a:pt x="514" y="0"/>
                    <a:pt x="42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49" name="Google Shape;3649;p152"/>
            <p:cNvSpPr/>
            <p:nvPr/>
          </p:nvSpPr>
          <p:spPr>
            <a:xfrm>
              <a:off x="1078550" y="994400"/>
              <a:ext cx="190750" cy="164750"/>
            </a:xfrm>
            <a:custGeom>
              <a:rect b="b" l="l" r="r" t="t"/>
              <a:pathLst>
                <a:path extrusionOk="0" h="6590" w="7630">
                  <a:moveTo>
                    <a:pt x="413" y="0"/>
                  </a:moveTo>
                  <a:cubicBezTo>
                    <a:pt x="308" y="0"/>
                    <a:pt x="206" y="45"/>
                    <a:pt x="122" y="146"/>
                  </a:cubicBezTo>
                  <a:cubicBezTo>
                    <a:pt x="1" y="298"/>
                    <a:pt x="1" y="541"/>
                    <a:pt x="153" y="662"/>
                  </a:cubicBezTo>
                  <a:lnTo>
                    <a:pt x="6931" y="6498"/>
                  </a:lnTo>
                  <a:cubicBezTo>
                    <a:pt x="7022" y="6559"/>
                    <a:pt x="7113" y="6589"/>
                    <a:pt x="7174" y="6589"/>
                  </a:cubicBezTo>
                  <a:cubicBezTo>
                    <a:pt x="7296" y="6589"/>
                    <a:pt x="7417" y="6529"/>
                    <a:pt x="7478" y="6437"/>
                  </a:cubicBezTo>
                  <a:cubicBezTo>
                    <a:pt x="7630" y="6285"/>
                    <a:pt x="7600" y="6042"/>
                    <a:pt x="7448" y="5921"/>
                  </a:cubicBezTo>
                  <a:lnTo>
                    <a:pt x="669" y="85"/>
                  </a:lnTo>
                  <a:cubicBezTo>
                    <a:pt x="587" y="30"/>
                    <a:pt x="499" y="0"/>
                    <a:pt x="41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50" name="Google Shape;3650;p152"/>
            <p:cNvSpPr/>
            <p:nvPr/>
          </p:nvSpPr>
          <p:spPr>
            <a:xfrm>
              <a:off x="1041325" y="1033375"/>
              <a:ext cx="196075" cy="159975"/>
            </a:xfrm>
            <a:custGeom>
              <a:rect b="b" l="l" r="r" t="t"/>
              <a:pathLst>
                <a:path extrusionOk="0" h="6399" w="7843">
                  <a:moveTo>
                    <a:pt x="446" y="1"/>
                  </a:moveTo>
                  <a:cubicBezTo>
                    <a:pt x="335" y="1"/>
                    <a:pt x="223" y="48"/>
                    <a:pt x="152" y="137"/>
                  </a:cubicBezTo>
                  <a:cubicBezTo>
                    <a:pt x="0" y="319"/>
                    <a:pt x="31" y="532"/>
                    <a:pt x="213" y="684"/>
                  </a:cubicBezTo>
                  <a:lnTo>
                    <a:pt x="7174" y="6307"/>
                  </a:lnTo>
                  <a:cubicBezTo>
                    <a:pt x="7234" y="6368"/>
                    <a:pt x="7326" y="6398"/>
                    <a:pt x="7386" y="6398"/>
                  </a:cubicBezTo>
                  <a:cubicBezTo>
                    <a:pt x="7508" y="6398"/>
                    <a:pt x="7630" y="6337"/>
                    <a:pt x="7690" y="6246"/>
                  </a:cubicBezTo>
                  <a:cubicBezTo>
                    <a:pt x="7842" y="6094"/>
                    <a:pt x="7812" y="5851"/>
                    <a:pt x="7630" y="5729"/>
                  </a:cubicBezTo>
                  <a:lnTo>
                    <a:pt x="669" y="76"/>
                  </a:lnTo>
                  <a:cubicBezTo>
                    <a:pt x="606" y="25"/>
                    <a:pt x="526" y="1"/>
                    <a:pt x="44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51" name="Google Shape;3651;p152"/>
            <p:cNvSpPr/>
            <p:nvPr/>
          </p:nvSpPr>
          <p:spPr>
            <a:xfrm>
              <a:off x="1007125" y="1070750"/>
              <a:ext cx="186950" cy="159825"/>
            </a:xfrm>
            <a:custGeom>
              <a:rect b="b" l="l" r="r" t="t"/>
              <a:pathLst>
                <a:path extrusionOk="0" h="6393" w="7478">
                  <a:moveTo>
                    <a:pt x="413" y="1"/>
                  </a:moveTo>
                  <a:cubicBezTo>
                    <a:pt x="307" y="1"/>
                    <a:pt x="206" y="48"/>
                    <a:pt x="122" y="131"/>
                  </a:cubicBezTo>
                  <a:cubicBezTo>
                    <a:pt x="0" y="283"/>
                    <a:pt x="0" y="526"/>
                    <a:pt x="183" y="678"/>
                  </a:cubicBezTo>
                  <a:lnTo>
                    <a:pt x="6809" y="6301"/>
                  </a:lnTo>
                  <a:cubicBezTo>
                    <a:pt x="6870" y="6362"/>
                    <a:pt x="6961" y="6393"/>
                    <a:pt x="7022" y="6393"/>
                  </a:cubicBezTo>
                  <a:cubicBezTo>
                    <a:pt x="7143" y="6393"/>
                    <a:pt x="7265" y="6362"/>
                    <a:pt x="7326" y="6271"/>
                  </a:cubicBezTo>
                  <a:cubicBezTo>
                    <a:pt x="7478" y="6119"/>
                    <a:pt x="7447" y="5876"/>
                    <a:pt x="7295" y="5724"/>
                  </a:cubicBezTo>
                  <a:lnTo>
                    <a:pt x="669" y="101"/>
                  </a:lnTo>
                  <a:cubicBezTo>
                    <a:pt x="587" y="32"/>
                    <a:pt x="499" y="1"/>
                    <a:pt x="41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3652" name="Google Shape;3652;p152"/>
          <p:cNvGrpSpPr/>
          <p:nvPr/>
        </p:nvGrpSpPr>
        <p:grpSpPr>
          <a:xfrm>
            <a:off x="1326404" y="500540"/>
            <a:ext cx="1830972" cy="1822411"/>
            <a:chOff x="2414491" y="671177"/>
            <a:chExt cx="1830972" cy="1822411"/>
          </a:xfrm>
        </p:grpSpPr>
        <p:sp>
          <p:nvSpPr>
            <p:cNvPr id="3653" name="Google Shape;3653;p152"/>
            <p:cNvSpPr/>
            <p:nvPr/>
          </p:nvSpPr>
          <p:spPr>
            <a:xfrm>
              <a:off x="2414491" y="671177"/>
              <a:ext cx="1830972" cy="1822391"/>
            </a:xfrm>
            <a:custGeom>
              <a:rect b="b" l="l" r="r" t="t"/>
              <a:pathLst>
                <a:path extrusionOk="0" h="45449" w="45663">
                  <a:moveTo>
                    <a:pt x="10947" y="4979"/>
                  </a:moveTo>
                  <a:lnTo>
                    <a:pt x="15605" y="7656"/>
                  </a:lnTo>
                  <a:lnTo>
                    <a:pt x="15605" y="13062"/>
                  </a:lnTo>
                  <a:lnTo>
                    <a:pt x="10947" y="15766"/>
                  </a:lnTo>
                  <a:lnTo>
                    <a:pt x="6263" y="13062"/>
                  </a:lnTo>
                  <a:lnTo>
                    <a:pt x="6263" y="7656"/>
                  </a:lnTo>
                  <a:lnTo>
                    <a:pt x="10947" y="4979"/>
                  </a:lnTo>
                  <a:close/>
                  <a:moveTo>
                    <a:pt x="20449" y="4979"/>
                  </a:moveTo>
                  <a:lnTo>
                    <a:pt x="25133" y="7656"/>
                  </a:lnTo>
                  <a:lnTo>
                    <a:pt x="25133" y="13062"/>
                  </a:lnTo>
                  <a:lnTo>
                    <a:pt x="20449" y="15766"/>
                  </a:lnTo>
                  <a:lnTo>
                    <a:pt x="15792" y="13062"/>
                  </a:lnTo>
                  <a:lnTo>
                    <a:pt x="15792" y="7656"/>
                  </a:lnTo>
                  <a:lnTo>
                    <a:pt x="20449" y="4979"/>
                  </a:lnTo>
                  <a:close/>
                  <a:moveTo>
                    <a:pt x="29978" y="4979"/>
                  </a:moveTo>
                  <a:lnTo>
                    <a:pt x="34635" y="7656"/>
                  </a:lnTo>
                  <a:lnTo>
                    <a:pt x="34635" y="13062"/>
                  </a:lnTo>
                  <a:lnTo>
                    <a:pt x="29978" y="15766"/>
                  </a:lnTo>
                  <a:lnTo>
                    <a:pt x="25294" y="13062"/>
                  </a:lnTo>
                  <a:lnTo>
                    <a:pt x="25294" y="7656"/>
                  </a:lnTo>
                  <a:lnTo>
                    <a:pt x="29978" y="4979"/>
                  </a:lnTo>
                  <a:close/>
                  <a:moveTo>
                    <a:pt x="6183" y="13196"/>
                  </a:moveTo>
                  <a:lnTo>
                    <a:pt x="10867" y="15899"/>
                  </a:lnTo>
                  <a:lnTo>
                    <a:pt x="10867" y="21306"/>
                  </a:lnTo>
                  <a:lnTo>
                    <a:pt x="6183" y="23983"/>
                  </a:lnTo>
                  <a:lnTo>
                    <a:pt x="1526" y="21306"/>
                  </a:lnTo>
                  <a:lnTo>
                    <a:pt x="1526" y="15899"/>
                  </a:lnTo>
                  <a:lnTo>
                    <a:pt x="6183" y="13196"/>
                  </a:lnTo>
                  <a:close/>
                  <a:moveTo>
                    <a:pt x="15712" y="13196"/>
                  </a:moveTo>
                  <a:lnTo>
                    <a:pt x="20369" y="15899"/>
                  </a:lnTo>
                  <a:lnTo>
                    <a:pt x="20369" y="21306"/>
                  </a:lnTo>
                  <a:lnTo>
                    <a:pt x="15712" y="23983"/>
                  </a:lnTo>
                  <a:lnTo>
                    <a:pt x="11028" y="21306"/>
                  </a:lnTo>
                  <a:lnTo>
                    <a:pt x="11028" y="15899"/>
                  </a:lnTo>
                  <a:lnTo>
                    <a:pt x="15712" y="13196"/>
                  </a:lnTo>
                  <a:close/>
                  <a:moveTo>
                    <a:pt x="25213" y="13196"/>
                  </a:moveTo>
                  <a:lnTo>
                    <a:pt x="29871" y="15899"/>
                  </a:lnTo>
                  <a:lnTo>
                    <a:pt x="29871" y="21306"/>
                  </a:lnTo>
                  <a:lnTo>
                    <a:pt x="25213" y="23983"/>
                  </a:lnTo>
                  <a:lnTo>
                    <a:pt x="20529" y="21306"/>
                  </a:lnTo>
                  <a:lnTo>
                    <a:pt x="20529" y="15899"/>
                  </a:lnTo>
                  <a:lnTo>
                    <a:pt x="25213" y="13196"/>
                  </a:lnTo>
                  <a:close/>
                  <a:moveTo>
                    <a:pt x="34715" y="13196"/>
                  </a:moveTo>
                  <a:lnTo>
                    <a:pt x="39399" y="15899"/>
                  </a:lnTo>
                  <a:lnTo>
                    <a:pt x="39399" y="21306"/>
                  </a:lnTo>
                  <a:lnTo>
                    <a:pt x="34715" y="23983"/>
                  </a:lnTo>
                  <a:lnTo>
                    <a:pt x="30058" y="21306"/>
                  </a:lnTo>
                  <a:lnTo>
                    <a:pt x="30058" y="15899"/>
                  </a:lnTo>
                  <a:lnTo>
                    <a:pt x="34715" y="13196"/>
                  </a:lnTo>
                  <a:close/>
                  <a:moveTo>
                    <a:pt x="10947" y="21440"/>
                  </a:moveTo>
                  <a:lnTo>
                    <a:pt x="15605" y="24143"/>
                  </a:lnTo>
                  <a:lnTo>
                    <a:pt x="15605" y="29523"/>
                  </a:lnTo>
                  <a:lnTo>
                    <a:pt x="10947" y="32226"/>
                  </a:lnTo>
                  <a:lnTo>
                    <a:pt x="6263" y="29523"/>
                  </a:lnTo>
                  <a:lnTo>
                    <a:pt x="6263" y="24143"/>
                  </a:lnTo>
                  <a:lnTo>
                    <a:pt x="10947" y="21440"/>
                  </a:lnTo>
                  <a:close/>
                  <a:moveTo>
                    <a:pt x="20449" y="21440"/>
                  </a:moveTo>
                  <a:lnTo>
                    <a:pt x="25133" y="24143"/>
                  </a:lnTo>
                  <a:lnTo>
                    <a:pt x="25133" y="29523"/>
                  </a:lnTo>
                  <a:lnTo>
                    <a:pt x="20449" y="32226"/>
                  </a:lnTo>
                  <a:lnTo>
                    <a:pt x="15792" y="29523"/>
                  </a:lnTo>
                  <a:lnTo>
                    <a:pt x="15792" y="24143"/>
                  </a:lnTo>
                  <a:lnTo>
                    <a:pt x="20449" y="21440"/>
                  </a:lnTo>
                  <a:close/>
                  <a:moveTo>
                    <a:pt x="29978" y="21440"/>
                  </a:moveTo>
                  <a:lnTo>
                    <a:pt x="34635" y="24143"/>
                  </a:lnTo>
                  <a:lnTo>
                    <a:pt x="34635" y="29523"/>
                  </a:lnTo>
                  <a:lnTo>
                    <a:pt x="29978" y="32226"/>
                  </a:lnTo>
                  <a:lnTo>
                    <a:pt x="25294" y="29523"/>
                  </a:lnTo>
                  <a:lnTo>
                    <a:pt x="25294" y="24143"/>
                  </a:lnTo>
                  <a:lnTo>
                    <a:pt x="29978" y="21440"/>
                  </a:lnTo>
                  <a:close/>
                  <a:moveTo>
                    <a:pt x="39480" y="21440"/>
                  </a:moveTo>
                  <a:lnTo>
                    <a:pt x="44137" y="24143"/>
                  </a:lnTo>
                  <a:lnTo>
                    <a:pt x="44137" y="29523"/>
                  </a:lnTo>
                  <a:lnTo>
                    <a:pt x="39480" y="32226"/>
                  </a:lnTo>
                  <a:lnTo>
                    <a:pt x="34796" y="29523"/>
                  </a:lnTo>
                  <a:lnTo>
                    <a:pt x="34796" y="24143"/>
                  </a:lnTo>
                  <a:lnTo>
                    <a:pt x="39480" y="21440"/>
                  </a:lnTo>
                  <a:close/>
                  <a:moveTo>
                    <a:pt x="15712" y="29684"/>
                  </a:moveTo>
                  <a:lnTo>
                    <a:pt x="20369" y="32387"/>
                  </a:lnTo>
                  <a:lnTo>
                    <a:pt x="20369" y="37767"/>
                  </a:lnTo>
                  <a:lnTo>
                    <a:pt x="15712" y="40470"/>
                  </a:lnTo>
                  <a:lnTo>
                    <a:pt x="11028" y="37767"/>
                  </a:lnTo>
                  <a:lnTo>
                    <a:pt x="11028" y="32387"/>
                  </a:lnTo>
                  <a:lnTo>
                    <a:pt x="15712" y="29684"/>
                  </a:lnTo>
                  <a:close/>
                  <a:moveTo>
                    <a:pt x="25213" y="29684"/>
                  </a:moveTo>
                  <a:lnTo>
                    <a:pt x="29871" y="32387"/>
                  </a:lnTo>
                  <a:lnTo>
                    <a:pt x="29871" y="37767"/>
                  </a:lnTo>
                  <a:lnTo>
                    <a:pt x="25213" y="40470"/>
                  </a:lnTo>
                  <a:lnTo>
                    <a:pt x="20529" y="37767"/>
                  </a:lnTo>
                  <a:lnTo>
                    <a:pt x="20529" y="32387"/>
                  </a:lnTo>
                  <a:lnTo>
                    <a:pt x="25213" y="29684"/>
                  </a:lnTo>
                  <a:close/>
                  <a:moveTo>
                    <a:pt x="34715" y="29684"/>
                  </a:moveTo>
                  <a:lnTo>
                    <a:pt x="39399" y="32387"/>
                  </a:lnTo>
                  <a:lnTo>
                    <a:pt x="39399" y="37767"/>
                  </a:lnTo>
                  <a:lnTo>
                    <a:pt x="34715" y="40470"/>
                  </a:lnTo>
                  <a:lnTo>
                    <a:pt x="30058" y="37767"/>
                  </a:lnTo>
                  <a:lnTo>
                    <a:pt x="30058" y="32387"/>
                  </a:lnTo>
                  <a:lnTo>
                    <a:pt x="34715" y="29684"/>
                  </a:lnTo>
                  <a:close/>
                  <a:moveTo>
                    <a:pt x="20369" y="1"/>
                  </a:moveTo>
                  <a:lnTo>
                    <a:pt x="20369" y="4818"/>
                  </a:lnTo>
                  <a:lnTo>
                    <a:pt x="15712" y="7522"/>
                  </a:lnTo>
                  <a:lnTo>
                    <a:pt x="11028" y="4818"/>
                  </a:lnTo>
                  <a:lnTo>
                    <a:pt x="11028" y="3159"/>
                  </a:lnTo>
                  <a:cubicBezTo>
                    <a:pt x="10974" y="3186"/>
                    <a:pt x="10921" y="3239"/>
                    <a:pt x="10867" y="3266"/>
                  </a:cubicBezTo>
                  <a:lnTo>
                    <a:pt x="10867" y="4818"/>
                  </a:lnTo>
                  <a:lnTo>
                    <a:pt x="6183" y="7522"/>
                  </a:lnTo>
                  <a:lnTo>
                    <a:pt x="5915" y="7361"/>
                  </a:lnTo>
                  <a:cubicBezTo>
                    <a:pt x="5889" y="7415"/>
                    <a:pt x="5835" y="7442"/>
                    <a:pt x="5808" y="7495"/>
                  </a:cubicBezTo>
                  <a:lnTo>
                    <a:pt x="6103" y="7656"/>
                  </a:lnTo>
                  <a:lnTo>
                    <a:pt x="6103" y="13062"/>
                  </a:lnTo>
                  <a:lnTo>
                    <a:pt x="1419" y="15766"/>
                  </a:lnTo>
                  <a:lnTo>
                    <a:pt x="1124" y="15578"/>
                  </a:lnTo>
                  <a:cubicBezTo>
                    <a:pt x="1124" y="15632"/>
                    <a:pt x="1098" y="15685"/>
                    <a:pt x="1071" y="15739"/>
                  </a:cubicBezTo>
                  <a:lnTo>
                    <a:pt x="1338" y="15899"/>
                  </a:lnTo>
                  <a:lnTo>
                    <a:pt x="1338" y="21306"/>
                  </a:lnTo>
                  <a:lnTo>
                    <a:pt x="0" y="22082"/>
                  </a:lnTo>
                  <a:cubicBezTo>
                    <a:pt x="0" y="22136"/>
                    <a:pt x="0" y="22216"/>
                    <a:pt x="0" y="22270"/>
                  </a:cubicBezTo>
                  <a:lnTo>
                    <a:pt x="1419" y="21440"/>
                  </a:lnTo>
                  <a:lnTo>
                    <a:pt x="6103" y="24143"/>
                  </a:lnTo>
                  <a:lnTo>
                    <a:pt x="6103" y="29523"/>
                  </a:lnTo>
                  <a:lnTo>
                    <a:pt x="1927" y="31932"/>
                  </a:lnTo>
                  <a:cubicBezTo>
                    <a:pt x="1954" y="31986"/>
                    <a:pt x="1981" y="32039"/>
                    <a:pt x="2008" y="32093"/>
                  </a:cubicBezTo>
                  <a:lnTo>
                    <a:pt x="6183" y="29684"/>
                  </a:lnTo>
                  <a:lnTo>
                    <a:pt x="10867" y="32387"/>
                  </a:lnTo>
                  <a:lnTo>
                    <a:pt x="10867" y="37767"/>
                  </a:lnTo>
                  <a:lnTo>
                    <a:pt x="7548" y="39694"/>
                  </a:lnTo>
                  <a:cubicBezTo>
                    <a:pt x="7575" y="39721"/>
                    <a:pt x="7628" y="39774"/>
                    <a:pt x="7682" y="39801"/>
                  </a:cubicBezTo>
                  <a:lnTo>
                    <a:pt x="10947" y="37928"/>
                  </a:lnTo>
                  <a:lnTo>
                    <a:pt x="15605" y="40631"/>
                  </a:lnTo>
                  <a:lnTo>
                    <a:pt x="15605" y="44405"/>
                  </a:lnTo>
                  <a:cubicBezTo>
                    <a:pt x="15658" y="44405"/>
                    <a:pt x="15738" y="44432"/>
                    <a:pt x="15792" y="44458"/>
                  </a:cubicBezTo>
                  <a:lnTo>
                    <a:pt x="15792" y="40631"/>
                  </a:lnTo>
                  <a:lnTo>
                    <a:pt x="20449" y="37928"/>
                  </a:lnTo>
                  <a:lnTo>
                    <a:pt x="25133" y="40631"/>
                  </a:lnTo>
                  <a:lnTo>
                    <a:pt x="25133" y="45449"/>
                  </a:lnTo>
                  <a:cubicBezTo>
                    <a:pt x="25187" y="45449"/>
                    <a:pt x="25240" y="45449"/>
                    <a:pt x="25294" y="45422"/>
                  </a:cubicBezTo>
                  <a:lnTo>
                    <a:pt x="25294" y="40631"/>
                  </a:lnTo>
                  <a:lnTo>
                    <a:pt x="29978" y="37928"/>
                  </a:lnTo>
                  <a:lnTo>
                    <a:pt x="34635" y="40631"/>
                  </a:lnTo>
                  <a:lnTo>
                    <a:pt x="34635" y="42290"/>
                  </a:lnTo>
                  <a:cubicBezTo>
                    <a:pt x="34688" y="42237"/>
                    <a:pt x="34742" y="42210"/>
                    <a:pt x="34796" y="42183"/>
                  </a:cubicBezTo>
                  <a:lnTo>
                    <a:pt x="34796" y="40631"/>
                  </a:lnTo>
                  <a:lnTo>
                    <a:pt x="39480" y="37928"/>
                  </a:lnTo>
                  <a:lnTo>
                    <a:pt x="39747" y="38088"/>
                  </a:lnTo>
                  <a:cubicBezTo>
                    <a:pt x="39774" y="38035"/>
                    <a:pt x="39827" y="37981"/>
                    <a:pt x="39854" y="37954"/>
                  </a:cubicBezTo>
                  <a:lnTo>
                    <a:pt x="39560" y="37767"/>
                  </a:lnTo>
                  <a:lnTo>
                    <a:pt x="39560" y="32387"/>
                  </a:lnTo>
                  <a:lnTo>
                    <a:pt x="44244" y="29684"/>
                  </a:lnTo>
                  <a:lnTo>
                    <a:pt x="44538" y="29871"/>
                  </a:lnTo>
                  <a:cubicBezTo>
                    <a:pt x="44565" y="29791"/>
                    <a:pt x="44565" y="29737"/>
                    <a:pt x="44592" y="29684"/>
                  </a:cubicBezTo>
                  <a:lnTo>
                    <a:pt x="44324" y="29523"/>
                  </a:lnTo>
                  <a:lnTo>
                    <a:pt x="44324" y="24143"/>
                  </a:lnTo>
                  <a:lnTo>
                    <a:pt x="45662" y="23367"/>
                  </a:lnTo>
                  <a:cubicBezTo>
                    <a:pt x="45662" y="23314"/>
                    <a:pt x="45662" y="23233"/>
                    <a:pt x="45662" y="23153"/>
                  </a:cubicBezTo>
                  <a:lnTo>
                    <a:pt x="44244" y="23983"/>
                  </a:lnTo>
                  <a:lnTo>
                    <a:pt x="39560" y="21306"/>
                  </a:lnTo>
                  <a:lnTo>
                    <a:pt x="39560" y="15899"/>
                  </a:lnTo>
                  <a:lnTo>
                    <a:pt x="43735" y="13491"/>
                  </a:lnTo>
                  <a:cubicBezTo>
                    <a:pt x="43709" y="13437"/>
                    <a:pt x="43682" y="13383"/>
                    <a:pt x="43655" y="13330"/>
                  </a:cubicBezTo>
                  <a:lnTo>
                    <a:pt x="39480" y="15766"/>
                  </a:lnTo>
                  <a:lnTo>
                    <a:pt x="34796" y="13062"/>
                  </a:lnTo>
                  <a:lnTo>
                    <a:pt x="34796" y="7656"/>
                  </a:lnTo>
                  <a:lnTo>
                    <a:pt x="38114" y="5755"/>
                  </a:lnTo>
                  <a:cubicBezTo>
                    <a:pt x="38088" y="5702"/>
                    <a:pt x="38034" y="5675"/>
                    <a:pt x="37981" y="5621"/>
                  </a:cubicBezTo>
                  <a:lnTo>
                    <a:pt x="34715" y="7522"/>
                  </a:lnTo>
                  <a:lnTo>
                    <a:pt x="30058" y="4818"/>
                  </a:lnTo>
                  <a:lnTo>
                    <a:pt x="30058" y="1045"/>
                  </a:lnTo>
                  <a:cubicBezTo>
                    <a:pt x="30004" y="1018"/>
                    <a:pt x="29951" y="1018"/>
                    <a:pt x="29871" y="991"/>
                  </a:cubicBezTo>
                  <a:lnTo>
                    <a:pt x="29871" y="4818"/>
                  </a:lnTo>
                  <a:lnTo>
                    <a:pt x="25213" y="7522"/>
                  </a:lnTo>
                  <a:lnTo>
                    <a:pt x="20529" y="4818"/>
                  </a:lnTo>
                  <a:lnTo>
                    <a:pt x="2052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54" name="Google Shape;3654;p152"/>
            <p:cNvSpPr/>
            <p:nvPr/>
          </p:nvSpPr>
          <p:spPr>
            <a:xfrm>
              <a:off x="2796545" y="833253"/>
              <a:ext cx="9704" cy="7538"/>
            </a:xfrm>
            <a:custGeom>
              <a:rect b="b" l="l" r="r" t="t"/>
              <a:pathLst>
                <a:path extrusionOk="0" h="188" w="242">
                  <a:moveTo>
                    <a:pt x="161" y="0"/>
                  </a:moveTo>
                  <a:cubicBezTo>
                    <a:pt x="108" y="27"/>
                    <a:pt x="54" y="81"/>
                    <a:pt x="1" y="107"/>
                  </a:cubicBezTo>
                  <a:lnTo>
                    <a:pt x="161" y="188"/>
                  </a:lnTo>
                  <a:lnTo>
                    <a:pt x="242" y="54"/>
                  </a:lnTo>
                  <a:lnTo>
                    <a:pt x="16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55" name="Google Shape;3655;p152"/>
            <p:cNvSpPr/>
            <p:nvPr/>
          </p:nvSpPr>
          <p:spPr>
            <a:xfrm>
              <a:off x="2899597" y="677633"/>
              <a:ext cx="287659" cy="242590"/>
            </a:xfrm>
            <a:custGeom>
              <a:rect b="b" l="l" r="r" t="t"/>
              <a:pathLst>
                <a:path extrusionOk="0" h="6050" w="7174">
                  <a:moveTo>
                    <a:pt x="7173" y="0"/>
                  </a:moveTo>
                  <a:lnTo>
                    <a:pt x="7173" y="0"/>
                  </a:lnTo>
                  <a:cubicBezTo>
                    <a:pt x="7013" y="27"/>
                    <a:pt x="6852" y="54"/>
                    <a:pt x="6692" y="81"/>
                  </a:cubicBezTo>
                  <a:lnTo>
                    <a:pt x="3667" y="1794"/>
                  </a:lnTo>
                  <a:lnTo>
                    <a:pt x="3667" y="830"/>
                  </a:lnTo>
                  <a:cubicBezTo>
                    <a:pt x="3614" y="857"/>
                    <a:pt x="3560" y="857"/>
                    <a:pt x="3507" y="884"/>
                  </a:cubicBezTo>
                  <a:lnTo>
                    <a:pt x="3507" y="1794"/>
                  </a:lnTo>
                  <a:lnTo>
                    <a:pt x="2516" y="1231"/>
                  </a:lnTo>
                  <a:cubicBezTo>
                    <a:pt x="2463" y="1258"/>
                    <a:pt x="2382" y="1285"/>
                    <a:pt x="2329" y="1312"/>
                  </a:cubicBezTo>
                  <a:lnTo>
                    <a:pt x="3426" y="1954"/>
                  </a:lnTo>
                  <a:lnTo>
                    <a:pt x="0" y="3935"/>
                  </a:lnTo>
                  <a:lnTo>
                    <a:pt x="81" y="4069"/>
                  </a:lnTo>
                  <a:lnTo>
                    <a:pt x="3507" y="2115"/>
                  </a:lnTo>
                  <a:lnTo>
                    <a:pt x="3507" y="6049"/>
                  </a:lnTo>
                  <a:lnTo>
                    <a:pt x="3667" y="6049"/>
                  </a:lnTo>
                  <a:lnTo>
                    <a:pt x="3667" y="2115"/>
                  </a:lnTo>
                  <a:lnTo>
                    <a:pt x="7093" y="4069"/>
                  </a:lnTo>
                  <a:lnTo>
                    <a:pt x="7173" y="3935"/>
                  </a:lnTo>
                  <a:lnTo>
                    <a:pt x="3774" y="1954"/>
                  </a:lnTo>
                  <a:lnTo>
                    <a:pt x="717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56" name="Google Shape;3656;p152"/>
            <p:cNvSpPr/>
            <p:nvPr/>
          </p:nvSpPr>
          <p:spPr>
            <a:xfrm>
              <a:off x="3280608" y="671177"/>
              <a:ext cx="288742" cy="249046"/>
            </a:xfrm>
            <a:custGeom>
              <a:rect b="b" l="l" r="r" t="t"/>
              <a:pathLst>
                <a:path extrusionOk="0" h="6211" w="7201">
                  <a:moveTo>
                    <a:pt x="107" y="1"/>
                  </a:moveTo>
                  <a:lnTo>
                    <a:pt x="0" y="134"/>
                  </a:lnTo>
                  <a:lnTo>
                    <a:pt x="3426" y="2115"/>
                  </a:lnTo>
                  <a:lnTo>
                    <a:pt x="0" y="4096"/>
                  </a:lnTo>
                  <a:lnTo>
                    <a:pt x="107" y="4230"/>
                  </a:lnTo>
                  <a:lnTo>
                    <a:pt x="3506" y="2276"/>
                  </a:lnTo>
                  <a:lnTo>
                    <a:pt x="3506" y="6210"/>
                  </a:lnTo>
                  <a:lnTo>
                    <a:pt x="3694" y="6210"/>
                  </a:lnTo>
                  <a:lnTo>
                    <a:pt x="3694" y="2276"/>
                  </a:lnTo>
                  <a:lnTo>
                    <a:pt x="7093" y="4230"/>
                  </a:lnTo>
                  <a:lnTo>
                    <a:pt x="7200" y="4096"/>
                  </a:lnTo>
                  <a:lnTo>
                    <a:pt x="3774" y="2115"/>
                  </a:lnTo>
                  <a:lnTo>
                    <a:pt x="6558" y="509"/>
                  </a:lnTo>
                  <a:cubicBezTo>
                    <a:pt x="6477" y="482"/>
                    <a:pt x="6397" y="456"/>
                    <a:pt x="6317" y="456"/>
                  </a:cubicBezTo>
                  <a:lnTo>
                    <a:pt x="3694" y="1955"/>
                  </a:lnTo>
                  <a:lnTo>
                    <a:pt x="3694" y="1"/>
                  </a:lnTo>
                  <a:lnTo>
                    <a:pt x="3506" y="1"/>
                  </a:lnTo>
                  <a:lnTo>
                    <a:pt x="3506" y="1955"/>
                  </a:lnTo>
                  <a:lnTo>
                    <a:pt x="107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57" name="Google Shape;3657;p152"/>
            <p:cNvSpPr/>
            <p:nvPr/>
          </p:nvSpPr>
          <p:spPr>
            <a:xfrm>
              <a:off x="3662662" y="776354"/>
              <a:ext cx="109506" cy="64437"/>
            </a:xfrm>
            <a:custGeom>
              <a:rect b="b" l="l" r="r" t="t"/>
              <a:pathLst>
                <a:path extrusionOk="0" h="1607" w="2731">
                  <a:moveTo>
                    <a:pt x="2543" y="1"/>
                  </a:moveTo>
                  <a:lnTo>
                    <a:pt x="1" y="1473"/>
                  </a:lnTo>
                  <a:lnTo>
                    <a:pt x="81" y="1607"/>
                  </a:lnTo>
                  <a:lnTo>
                    <a:pt x="2731" y="81"/>
                  </a:lnTo>
                  <a:cubicBezTo>
                    <a:pt x="2677" y="54"/>
                    <a:pt x="2597" y="27"/>
                    <a:pt x="254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58" name="Google Shape;3658;p152"/>
            <p:cNvSpPr/>
            <p:nvPr/>
          </p:nvSpPr>
          <p:spPr>
            <a:xfrm>
              <a:off x="3803246" y="797847"/>
              <a:ext cx="6496" cy="122378"/>
            </a:xfrm>
            <a:custGeom>
              <a:rect b="b" l="l" r="r" t="t"/>
              <a:pathLst>
                <a:path extrusionOk="0" h="3052" w="162">
                  <a:moveTo>
                    <a:pt x="1" y="0"/>
                  </a:moveTo>
                  <a:lnTo>
                    <a:pt x="1" y="3051"/>
                  </a:lnTo>
                  <a:lnTo>
                    <a:pt x="162" y="3051"/>
                  </a:lnTo>
                  <a:lnTo>
                    <a:pt x="162" y="107"/>
                  </a:lnTo>
                  <a:cubicBezTo>
                    <a:pt x="108" y="54"/>
                    <a:pt x="54" y="27"/>
                    <a:pt x="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59" name="Google Shape;3659;p152"/>
            <p:cNvSpPr/>
            <p:nvPr/>
          </p:nvSpPr>
          <p:spPr>
            <a:xfrm>
              <a:off x="2475641" y="1246463"/>
              <a:ext cx="2205" cy="4331"/>
            </a:xfrm>
            <a:custGeom>
              <a:rect b="b" l="l" r="r" t="t"/>
              <a:pathLst>
                <a:path extrusionOk="0" h="108" w="55">
                  <a:moveTo>
                    <a:pt x="54" y="0"/>
                  </a:moveTo>
                  <a:cubicBezTo>
                    <a:pt x="28" y="27"/>
                    <a:pt x="28" y="54"/>
                    <a:pt x="1" y="107"/>
                  </a:cubicBezTo>
                  <a:lnTo>
                    <a:pt x="54" y="107"/>
                  </a:lnTo>
                  <a:lnTo>
                    <a:pt x="5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60" name="Google Shape;3660;p152"/>
            <p:cNvSpPr/>
            <p:nvPr/>
          </p:nvSpPr>
          <p:spPr>
            <a:xfrm>
              <a:off x="2616265" y="1006036"/>
              <a:ext cx="2165" cy="2205"/>
            </a:xfrm>
            <a:custGeom>
              <a:rect b="b" l="l" r="r" t="t"/>
              <a:pathLst>
                <a:path extrusionOk="0" h="55" w="54">
                  <a:moveTo>
                    <a:pt x="54" y="1"/>
                  </a:moveTo>
                  <a:cubicBezTo>
                    <a:pt x="27" y="27"/>
                    <a:pt x="27" y="27"/>
                    <a:pt x="0" y="54"/>
                  </a:cubicBezTo>
                  <a:lnTo>
                    <a:pt x="54" y="27"/>
                  </a:lnTo>
                  <a:lnTo>
                    <a:pt x="54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61" name="Google Shape;3661;p152"/>
            <p:cNvSpPr/>
            <p:nvPr/>
          </p:nvSpPr>
          <p:spPr>
            <a:xfrm>
              <a:off x="2535748" y="1119794"/>
              <a:ext cx="82681" cy="51565"/>
            </a:xfrm>
            <a:custGeom>
              <a:rect b="b" l="l" r="r" t="t"/>
              <a:pathLst>
                <a:path extrusionOk="0" h="1286" w="2062">
                  <a:moveTo>
                    <a:pt x="81" y="1"/>
                  </a:moveTo>
                  <a:cubicBezTo>
                    <a:pt x="54" y="54"/>
                    <a:pt x="27" y="108"/>
                    <a:pt x="1" y="135"/>
                  </a:cubicBezTo>
                  <a:lnTo>
                    <a:pt x="1981" y="1285"/>
                  </a:lnTo>
                  <a:lnTo>
                    <a:pt x="2062" y="1125"/>
                  </a:lnTo>
                  <a:lnTo>
                    <a:pt x="8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62" name="Google Shape;3662;p152"/>
            <p:cNvSpPr/>
            <p:nvPr/>
          </p:nvSpPr>
          <p:spPr>
            <a:xfrm>
              <a:off x="2711778" y="921268"/>
              <a:ext cx="287659" cy="329521"/>
            </a:xfrm>
            <a:custGeom>
              <a:rect b="b" l="l" r="r" t="t"/>
              <a:pathLst>
                <a:path extrusionOk="0" h="8218" w="7174">
                  <a:moveTo>
                    <a:pt x="3507" y="0"/>
                  </a:moveTo>
                  <a:lnTo>
                    <a:pt x="3507" y="3961"/>
                  </a:lnTo>
                  <a:lnTo>
                    <a:pt x="81" y="1981"/>
                  </a:lnTo>
                  <a:lnTo>
                    <a:pt x="0" y="2141"/>
                  </a:lnTo>
                  <a:lnTo>
                    <a:pt x="3426" y="4095"/>
                  </a:lnTo>
                  <a:lnTo>
                    <a:pt x="0" y="6076"/>
                  </a:lnTo>
                  <a:lnTo>
                    <a:pt x="81" y="6236"/>
                  </a:lnTo>
                  <a:lnTo>
                    <a:pt x="3507" y="4256"/>
                  </a:lnTo>
                  <a:lnTo>
                    <a:pt x="3507" y="8217"/>
                  </a:lnTo>
                  <a:lnTo>
                    <a:pt x="3667" y="8217"/>
                  </a:lnTo>
                  <a:lnTo>
                    <a:pt x="3667" y="4256"/>
                  </a:lnTo>
                  <a:lnTo>
                    <a:pt x="7093" y="6236"/>
                  </a:lnTo>
                  <a:lnTo>
                    <a:pt x="7173" y="6076"/>
                  </a:lnTo>
                  <a:lnTo>
                    <a:pt x="3774" y="4095"/>
                  </a:lnTo>
                  <a:lnTo>
                    <a:pt x="7173" y="2141"/>
                  </a:lnTo>
                  <a:lnTo>
                    <a:pt x="7093" y="1981"/>
                  </a:lnTo>
                  <a:lnTo>
                    <a:pt x="3667" y="3961"/>
                  </a:lnTo>
                  <a:lnTo>
                    <a:pt x="3667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63" name="Google Shape;3663;p152"/>
            <p:cNvSpPr/>
            <p:nvPr/>
          </p:nvSpPr>
          <p:spPr>
            <a:xfrm>
              <a:off x="3092789" y="921268"/>
              <a:ext cx="288742" cy="328439"/>
            </a:xfrm>
            <a:custGeom>
              <a:rect b="b" l="l" r="r" t="t"/>
              <a:pathLst>
                <a:path extrusionOk="0" h="8191" w="7201">
                  <a:moveTo>
                    <a:pt x="3506" y="0"/>
                  </a:moveTo>
                  <a:lnTo>
                    <a:pt x="3506" y="3961"/>
                  </a:lnTo>
                  <a:lnTo>
                    <a:pt x="80" y="1981"/>
                  </a:lnTo>
                  <a:lnTo>
                    <a:pt x="0" y="2141"/>
                  </a:lnTo>
                  <a:lnTo>
                    <a:pt x="3426" y="4095"/>
                  </a:lnTo>
                  <a:lnTo>
                    <a:pt x="0" y="6076"/>
                  </a:lnTo>
                  <a:lnTo>
                    <a:pt x="80" y="6236"/>
                  </a:lnTo>
                  <a:lnTo>
                    <a:pt x="3506" y="4256"/>
                  </a:lnTo>
                  <a:lnTo>
                    <a:pt x="3506" y="8190"/>
                  </a:lnTo>
                  <a:lnTo>
                    <a:pt x="3694" y="8190"/>
                  </a:lnTo>
                  <a:lnTo>
                    <a:pt x="3694" y="4256"/>
                  </a:lnTo>
                  <a:lnTo>
                    <a:pt x="7093" y="6236"/>
                  </a:lnTo>
                  <a:lnTo>
                    <a:pt x="7200" y="6076"/>
                  </a:lnTo>
                  <a:lnTo>
                    <a:pt x="3774" y="4095"/>
                  </a:lnTo>
                  <a:lnTo>
                    <a:pt x="7200" y="2141"/>
                  </a:lnTo>
                  <a:lnTo>
                    <a:pt x="7093" y="1981"/>
                  </a:lnTo>
                  <a:lnTo>
                    <a:pt x="3694" y="3961"/>
                  </a:lnTo>
                  <a:lnTo>
                    <a:pt x="369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64" name="Google Shape;3664;p152"/>
            <p:cNvSpPr/>
            <p:nvPr/>
          </p:nvSpPr>
          <p:spPr>
            <a:xfrm>
              <a:off x="3474843" y="921268"/>
              <a:ext cx="287659" cy="328439"/>
            </a:xfrm>
            <a:custGeom>
              <a:rect b="b" l="l" r="r" t="t"/>
              <a:pathLst>
                <a:path extrusionOk="0" h="8191" w="7174">
                  <a:moveTo>
                    <a:pt x="3507" y="0"/>
                  </a:moveTo>
                  <a:lnTo>
                    <a:pt x="3480" y="3961"/>
                  </a:lnTo>
                  <a:lnTo>
                    <a:pt x="81" y="1981"/>
                  </a:lnTo>
                  <a:lnTo>
                    <a:pt x="1" y="2141"/>
                  </a:lnTo>
                  <a:lnTo>
                    <a:pt x="3400" y="4095"/>
                  </a:lnTo>
                  <a:lnTo>
                    <a:pt x="1" y="6076"/>
                  </a:lnTo>
                  <a:lnTo>
                    <a:pt x="81" y="6236"/>
                  </a:lnTo>
                  <a:lnTo>
                    <a:pt x="3480" y="4256"/>
                  </a:lnTo>
                  <a:lnTo>
                    <a:pt x="3480" y="8190"/>
                  </a:lnTo>
                  <a:lnTo>
                    <a:pt x="3668" y="8190"/>
                  </a:lnTo>
                  <a:lnTo>
                    <a:pt x="3668" y="4256"/>
                  </a:lnTo>
                  <a:lnTo>
                    <a:pt x="7094" y="6236"/>
                  </a:lnTo>
                  <a:lnTo>
                    <a:pt x="7174" y="6076"/>
                  </a:lnTo>
                  <a:lnTo>
                    <a:pt x="3748" y="4095"/>
                  </a:lnTo>
                  <a:lnTo>
                    <a:pt x="7174" y="2141"/>
                  </a:lnTo>
                  <a:lnTo>
                    <a:pt x="7094" y="1981"/>
                  </a:lnTo>
                  <a:lnTo>
                    <a:pt x="3668" y="3961"/>
                  </a:lnTo>
                  <a:lnTo>
                    <a:pt x="3668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65" name="Google Shape;3665;p152"/>
            <p:cNvSpPr/>
            <p:nvPr/>
          </p:nvSpPr>
          <p:spPr>
            <a:xfrm>
              <a:off x="3855854" y="953467"/>
              <a:ext cx="287659" cy="296240"/>
            </a:xfrm>
            <a:custGeom>
              <a:rect b="b" l="l" r="r" t="t"/>
              <a:pathLst>
                <a:path extrusionOk="0" h="7388" w="7174">
                  <a:moveTo>
                    <a:pt x="3507" y="0"/>
                  </a:moveTo>
                  <a:lnTo>
                    <a:pt x="3507" y="3158"/>
                  </a:lnTo>
                  <a:lnTo>
                    <a:pt x="81" y="1178"/>
                  </a:lnTo>
                  <a:lnTo>
                    <a:pt x="0" y="1312"/>
                  </a:lnTo>
                  <a:lnTo>
                    <a:pt x="3426" y="3292"/>
                  </a:lnTo>
                  <a:lnTo>
                    <a:pt x="0" y="5273"/>
                  </a:lnTo>
                  <a:lnTo>
                    <a:pt x="81" y="5433"/>
                  </a:lnTo>
                  <a:lnTo>
                    <a:pt x="3507" y="3453"/>
                  </a:lnTo>
                  <a:lnTo>
                    <a:pt x="3507" y="7387"/>
                  </a:lnTo>
                  <a:lnTo>
                    <a:pt x="3667" y="7387"/>
                  </a:lnTo>
                  <a:lnTo>
                    <a:pt x="3667" y="3453"/>
                  </a:lnTo>
                  <a:lnTo>
                    <a:pt x="7093" y="5407"/>
                  </a:lnTo>
                  <a:lnTo>
                    <a:pt x="7174" y="5273"/>
                  </a:lnTo>
                  <a:lnTo>
                    <a:pt x="3748" y="3292"/>
                  </a:lnTo>
                  <a:lnTo>
                    <a:pt x="5434" y="2329"/>
                  </a:lnTo>
                  <a:cubicBezTo>
                    <a:pt x="5380" y="2302"/>
                    <a:pt x="5354" y="2248"/>
                    <a:pt x="5327" y="2195"/>
                  </a:cubicBezTo>
                  <a:lnTo>
                    <a:pt x="3667" y="3158"/>
                  </a:lnTo>
                  <a:lnTo>
                    <a:pt x="3667" y="187"/>
                  </a:lnTo>
                  <a:cubicBezTo>
                    <a:pt x="3614" y="134"/>
                    <a:pt x="3560" y="80"/>
                    <a:pt x="350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66" name="Google Shape;3666;p152"/>
            <p:cNvSpPr/>
            <p:nvPr/>
          </p:nvSpPr>
          <p:spPr>
            <a:xfrm>
              <a:off x="2417699" y="1498640"/>
              <a:ext cx="7538" cy="9704"/>
            </a:xfrm>
            <a:custGeom>
              <a:rect b="b" l="l" r="r" t="t"/>
              <a:pathLst>
                <a:path extrusionOk="0" h="242" w="188">
                  <a:moveTo>
                    <a:pt x="1" y="1"/>
                  </a:moveTo>
                  <a:cubicBezTo>
                    <a:pt x="1" y="54"/>
                    <a:pt x="1" y="135"/>
                    <a:pt x="1" y="188"/>
                  </a:cubicBezTo>
                  <a:lnTo>
                    <a:pt x="108" y="242"/>
                  </a:lnTo>
                  <a:lnTo>
                    <a:pt x="188" y="108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67" name="Google Shape;3667;p152"/>
            <p:cNvSpPr/>
            <p:nvPr/>
          </p:nvSpPr>
          <p:spPr>
            <a:xfrm>
              <a:off x="2518586" y="1259335"/>
              <a:ext cx="287659" cy="328439"/>
            </a:xfrm>
            <a:custGeom>
              <a:rect b="b" l="l" r="r" t="t"/>
              <a:pathLst>
                <a:path extrusionOk="0" h="8191" w="7174">
                  <a:moveTo>
                    <a:pt x="3507" y="0"/>
                  </a:moveTo>
                  <a:lnTo>
                    <a:pt x="3507" y="3935"/>
                  </a:lnTo>
                  <a:lnTo>
                    <a:pt x="81" y="1981"/>
                  </a:lnTo>
                  <a:lnTo>
                    <a:pt x="0" y="2115"/>
                  </a:lnTo>
                  <a:lnTo>
                    <a:pt x="3426" y="4095"/>
                  </a:lnTo>
                  <a:lnTo>
                    <a:pt x="0" y="6076"/>
                  </a:lnTo>
                  <a:lnTo>
                    <a:pt x="81" y="6210"/>
                  </a:lnTo>
                  <a:lnTo>
                    <a:pt x="3507" y="4229"/>
                  </a:lnTo>
                  <a:lnTo>
                    <a:pt x="3507" y="8191"/>
                  </a:lnTo>
                  <a:lnTo>
                    <a:pt x="3667" y="8191"/>
                  </a:lnTo>
                  <a:lnTo>
                    <a:pt x="3667" y="4229"/>
                  </a:lnTo>
                  <a:lnTo>
                    <a:pt x="7093" y="6210"/>
                  </a:lnTo>
                  <a:lnTo>
                    <a:pt x="7174" y="6076"/>
                  </a:lnTo>
                  <a:lnTo>
                    <a:pt x="3748" y="4095"/>
                  </a:lnTo>
                  <a:lnTo>
                    <a:pt x="7174" y="2115"/>
                  </a:lnTo>
                  <a:lnTo>
                    <a:pt x="7093" y="1981"/>
                  </a:lnTo>
                  <a:lnTo>
                    <a:pt x="3667" y="3935"/>
                  </a:lnTo>
                  <a:lnTo>
                    <a:pt x="3667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68" name="Google Shape;3668;p152"/>
            <p:cNvSpPr/>
            <p:nvPr/>
          </p:nvSpPr>
          <p:spPr>
            <a:xfrm>
              <a:off x="2899597" y="1259335"/>
              <a:ext cx="287659" cy="328439"/>
            </a:xfrm>
            <a:custGeom>
              <a:rect b="b" l="l" r="r" t="t"/>
              <a:pathLst>
                <a:path extrusionOk="0" h="8191" w="7174">
                  <a:moveTo>
                    <a:pt x="3507" y="0"/>
                  </a:moveTo>
                  <a:lnTo>
                    <a:pt x="3507" y="3935"/>
                  </a:lnTo>
                  <a:lnTo>
                    <a:pt x="81" y="1954"/>
                  </a:lnTo>
                  <a:lnTo>
                    <a:pt x="0" y="2115"/>
                  </a:lnTo>
                  <a:lnTo>
                    <a:pt x="3426" y="4095"/>
                  </a:lnTo>
                  <a:lnTo>
                    <a:pt x="0" y="6049"/>
                  </a:lnTo>
                  <a:lnTo>
                    <a:pt x="81" y="6210"/>
                  </a:lnTo>
                  <a:lnTo>
                    <a:pt x="3507" y="4229"/>
                  </a:lnTo>
                  <a:lnTo>
                    <a:pt x="3507" y="8191"/>
                  </a:lnTo>
                  <a:lnTo>
                    <a:pt x="3667" y="8191"/>
                  </a:lnTo>
                  <a:lnTo>
                    <a:pt x="3667" y="4229"/>
                  </a:lnTo>
                  <a:lnTo>
                    <a:pt x="7093" y="6210"/>
                  </a:lnTo>
                  <a:lnTo>
                    <a:pt x="7173" y="6049"/>
                  </a:lnTo>
                  <a:lnTo>
                    <a:pt x="3774" y="4095"/>
                  </a:lnTo>
                  <a:lnTo>
                    <a:pt x="7173" y="2115"/>
                  </a:lnTo>
                  <a:lnTo>
                    <a:pt x="7093" y="1954"/>
                  </a:lnTo>
                  <a:lnTo>
                    <a:pt x="3667" y="3935"/>
                  </a:lnTo>
                  <a:lnTo>
                    <a:pt x="369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69" name="Google Shape;3669;p152"/>
            <p:cNvSpPr/>
            <p:nvPr/>
          </p:nvSpPr>
          <p:spPr>
            <a:xfrm>
              <a:off x="3280608" y="1259335"/>
              <a:ext cx="288742" cy="328439"/>
            </a:xfrm>
            <a:custGeom>
              <a:rect b="b" l="l" r="r" t="t"/>
              <a:pathLst>
                <a:path extrusionOk="0" h="8191" w="7201">
                  <a:moveTo>
                    <a:pt x="3506" y="0"/>
                  </a:moveTo>
                  <a:lnTo>
                    <a:pt x="3506" y="3935"/>
                  </a:lnTo>
                  <a:lnTo>
                    <a:pt x="107" y="1954"/>
                  </a:lnTo>
                  <a:lnTo>
                    <a:pt x="0" y="2115"/>
                  </a:lnTo>
                  <a:lnTo>
                    <a:pt x="3426" y="4095"/>
                  </a:lnTo>
                  <a:lnTo>
                    <a:pt x="0" y="6049"/>
                  </a:lnTo>
                  <a:lnTo>
                    <a:pt x="107" y="6210"/>
                  </a:lnTo>
                  <a:lnTo>
                    <a:pt x="3506" y="4229"/>
                  </a:lnTo>
                  <a:lnTo>
                    <a:pt x="3506" y="8191"/>
                  </a:lnTo>
                  <a:lnTo>
                    <a:pt x="3694" y="8191"/>
                  </a:lnTo>
                  <a:lnTo>
                    <a:pt x="3694" y="4229"/>
                  </a:lnTo>
                  <a:lnTo>
                    <a:pt x="7093" y="6210"/>
                  </a:lnTo>
                  <a:lnTo>
                    <a:pt x="7200" y="6049"/>
                  </a:lnTo>
                  <a:lnTo>
                    <a:pt x="3774" y="4095"/>
                  </a:lnTo>
                  <a:lnTo>
                    <a:pt x="7200" y="2115"/>
                  </a:lnTo>
                  <a:lnTo>
                    <a:pt x="7120" y="1954"/>
                  </a:lnTo>
                  <a:lnTo>
                    <a:pt x="3694" y="3935"/>
                  </a:lnTo>
                  <a:lnTo>
                    <a:pt x="369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70" name="Google Shape;3670;p152"/>
            <p:cNvSpPr/>
            <p:nvPr/>
          </p:nvSpPr>
          <p:spPr>
            <a:xfrm>
              <a:off x="3662662" y="1258252"/>
              <a:ext cx="287659" cy="329521"/>
            </a:xfrm>
            <a:custGeom>
              <a:rect b="b" l="l" r="r" t="t"/>
              <a:pathLst>
                <a:path extrusionOk="0" h="8218" w="7174">
                  <a:moveTo>
                    <a:pt x="3507" y="0"/>
                  </a:moveTo>
                  <a:lnTo>
                    <a:pt x="3507" y="3962"/>
                  </a:lnTo>
                  <a:lnTo>
                    <a:pt x="81" y="1981"/>
                  </a:lnTo>
                  <a:lnTo>
                    <a:pt x="1" y="2142"/>
                  </a:lnTo>
                  <a:lnTo>
                    <a:pt x="3400" y="4122"/>
                  </a:lnTo>
                  <a:lnTo>
                    <a:pt x="1" y="6076"/>
                  </a:lnTo>
                  <a:lnTo>
                    <a:pt x="81" y="6237"/>
                  </a:lnTo>
                  <a:lnTo>
                    <a:pt x="3507" y="4256"/>
                  </a:lnTo>
                  <a:lnTo>
                    <a:pt x="3507" y="8218"/>
                  </a:lnTo>
                  <a:lnTo>
                    <a:pt x="3668" y="8218"/>
                  </a:lnTo>
                  <a:lnTo>
                    <a:pt x="3668" y="4256"/>
                  </a:lnTo>
                  <a:lnTo>
                    <a:pt x="7094" y="6237"/>
                  </a:lnTo>
                  <a:lnTo>
                    <a:pt x="7174" y="6076"/>
                  </a:lnTo>
                  <a:lnTo>
                    <a:pt x="3748" y="4122"/>
                  </a:lnTo>
                  <a:lnTo>
                    <a:pt x="7174" y="2142"/>
                  </a:lnTo>
                  <a:lnTo>
                    <a:pt x="7094" y="1981"/>
                  </a:lnTo>
                  <a:lnTo>
                    <a:pt x="3668" y="3962"/>
                  </a:lnTo>
                  <a:lnTo>
                    <a:pt x="3668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71" name="Google Shape;3671;p152"/>
            <p:cNvSpPr/>
            <p:nvPr/>
          </p:nvSpPr>
          <p:spPr>
            <a:xfrm>
              <a:off x="4043673" y="1258252"/>
              <a:ext cx="193230" cy="329521"/>
            </a:xfrm>
            <a:custGeom>
              <a:rect b="b" l="l" r="r" t="t"/>
              <a:pathLst>
                <a:path extrusionOk="0" h="8218" w="4819">
                  <a:moveTo>
                    <a:pt x="3507" y="0"/>
                  </a:moveTo>
                  <a:lnTo>
                    <a:pt x="3507" y="3962"/>
                  </a:lnTo>
                  <a:lnTo>
                    <a:pt x="81" y="1981"/>
                  </a:lnTo>
                  <a:lnTo>
                    <a:pt x="0" y="2142"/>
                  </a:lnTo>
                  <a:lnTo>
                    <a:pt x="3426" y="4096"/>
                  </a:lnTo>
                  <a:lnTo>
                    <a:pt x="0" y="6076"/>
                  </a:lnTo>
                  <a:lnTo>
                    <a:pt x="81" y="6237"/>
                  </a:lnTo>
                  <a:lnTo>
                    <a:pt x="3507" y="4256"/>
                  </a:lnTo>
                  <a:lnTo>
                    <a:pt x="3507" y="8218"/>
                  </a:lnTo>
                  <a:lnTo>
                    <a:pt x="3667" y="8218"/>
                  </a:lnTo>
                  <a:lnTo>
                    <a:pt x="3667" y="4256"/>
                  </a:lnTo>
                  <a:lnTo>
                    <a:pt x="4818" y="4925"/>
                  </a:lnTo>
                  <a:cubicBezTo>
                    <a:pt x="4818" y="4845"/>
                    <a:pt x="4818" y="4765"/>
                    <a:pt x="4792" y="4711"/>
                  </a:cubicBezTo>
                  <a:lnTo>
                    <a:pt x="3774" y="4096"/>
                  </a:lnTo>
                  <a:lnTo>
                    <a:pt x="4604" y="3614"/>
                  </a:lnTo>
                  <a:cubicBezTo>
                    <a:pt x="4604" y="3560"/>
                    <a:pt x="4577" y="3507"/>
                    <a:pt x="4577" y="3453"/>
                  </a:cubicBezTo>
                  <a:lnTo>
                    <a:pt x="3667" y="3962"/>
                  </a:lnTo>
                  <a:lnTo>
                    <a:pt x="3667" y="295"/>
                  </a:lnTo>
                  <a:cubicBezTo>
                    <a:pt x="3641" y="188"/>
                    <a:pt x="3614" y="108"/>
                    <a:pt x="358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72" name="Google Shape;3672;p152"/>
            <p:cNvSpPr/>
            <p:nvPr/>
          </p:nvSpPr>
          <p:spPr>
            <a:xfrm>
              <a:off x="2423072" y="1578074"/>
              <a:ext cx="195355" cy="328439"/>
            </a:xfrm>
            <a:custGeom>
              <a:rect b="b" l="l" r="r" t="t"/>
              <a:pathLst>
                <a:path extrusionOk="0" h="8191" w="4872">
                  <a:moveTo>
                    <a:pt x="1205" y="1"/>
                  </a:moveTo>
                  <a:lnTo>
                    <a:pt x="1205" y="3935"/>
                  </a:lnTo>
                  <a:lnTo>
                    <a:pt x="0" y="3266"/>
                  </a:lnTo>
                  <a:lnTo>
                    <a:pt x="0" y="3266"/>
                  </a:lnTo>
                  <a:cubicBezTo>
                    <a:pt x="0" y="3320"/>
                    <a:pt x="27" y="3400"/>
                    <a:pt x="27" y="3480"/>
                  </a:cubicBezTo>
                  <a:lnTo>
                    <a:pt x="1098" y="4096"/>
                  </a:lnTo>
                  <a:lnTo>
                    <a:pt x="214" y="4604"/>
                  </a:lnTo>
                  <a:cubicBezTo>
                    <a:pt x="241" y="4658"/>
                    <a:pt x="241" y="4738"/>
                    <a:pt x="268" y="4792"/>
                  </a:cubicBezTo>
                  <a:lnTo>
                    <a:pt x="1205" y="4256"/>
                  </a:lnTo>
                  <a:lnTo>
                    <a:pt x="1205" y="8030"/>
                  </a:lnTo>
                  <a:cubicBezTo>
                    <a:pt x="1205" y="8084"/>
                    <a:pt x="1232" y="8137"/>
                    <a:pt x="1258" y="8191"/>
                  </a:cubicBezTo>
                  <a:lnTo>
                    <a:pt x="1365" y="8191"/>
                  </a:lnTo>
                  <a:lnTo>
                    <a:pt x="1365" y="4256"/>
                  </a:lnTo>
                  <a:lnTo>
                    <a:pt x="4791" y="6210"/>
                  </a:lnTo>
                  <a:lnTo>
                    <a:pt x="4872" y="6076"/>
                  </a:lnTo>
                  <a:lnTo>
                    <a:pt x="1446" y="4096"/>
                  </a:lnTo>
                  <a:lnTo>
                    <a:pt x="4872" y="2115"/>
                  </a:lnTo>
                  <a:lnTo>
                    <a:pt x="4791" y="1981"/>
                  </a:lnTo>
                  <a:lnTo>
                    <a:pt x="1365" y="3935"/>
                  </a:lnTo>
                  <a:lnTo>
                    <a:pt x="136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73" name="Google Shape;3673;p152"/>
            <p:cNvSpPr/>
            <p:nvPr/>
          </p:nvSpPr>
          <p:spPr>
            <a:xfrm>
              <a:off x="2711778" y="1578074"/>
              <a:ext cx="287659" cy="328439"/>
            </a:xfrm>
            <a:custGeom>
              <a:rect b="b" l="l" r="r" t="t"/>
              <a:pathLst>
                <a:path extrusionOk="0" h="8191" w="7174">
                  <a:moveTo>
                    <a:pt x="3507" y="1"/>
                  </a:moveTo>
                  <a:lnTo>
                    <a:pt x="3507" y="3935"/>
                  </a:lnTo>
                  <a:lnTo>
                    <a:pt x="81" y="1981"/>
                  </a:lnTo>
                  <a:lnTo>
                    <a:pt x="0" y="2115"/>
                  </a:lnTo>
                  <a:lnTo>
                    <a:pt x="3426" y="4096"/>
                  </a:lnTo>
                  <a:lnTo>
                    <a:pt x="0" y="6076"/>
                  </a:lnTo>
                  <a:lnTo>
                    <a:pt x="81" y="6210"/>
                  </a:lnTo>
                  <a:lnTo>
                    <a:pt x="3507" y="4256"/>
                  </a:lnTo>
                  <a:lnTo>
                    <a:pt x="3507" y="8191"/>
                  </a:lnTo>
                  <a:lnTo>
                    <a:pt x="3667" y="8191"/>
                  </a:lnTo>
                  <a:lnTo>
                    <a:pt x="3667" y="4256"/>
                  </a:lnTo>
                  <a:lnTo>
                    <a:pt x="7093" y="6210"/>
                  </a:lnTo>
                  <a:lnTo>
                    <a:pt x="7173" y="6076"/>
                  </a:lnTo>
                  <a:lnTo>
                    <a:pt x="3774" y="4096"/>
                  </a:lnTo>
                  <a:lnTo>
                    <a:pt x="7173" y="2115"/>
                  </a:lnTo>
                  <a:lnTo>
                    <a:pt x="7093" y="1981"/>
                  </a:lnTo>
                  <a:lnTo>
                    <a:pt x="3667" y="3935"/>
                  </a:lnTo>
                  <a:lnTo>
                    <a:pt x="3667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74" name="Google Shape;3674;p152"/>
            <p:cNvSpPr/>
            <p:nvPr/>
          </p:nvSpPr>
          <p:spPr>
            <a:xfrm>
              <a:off x="3092789" y="1578074"/>
              <a:ext cx="288742" cy="328439"/>
            </a:xfrm>
            <a:custGeom>
              <a:rect b="b" l="l" r="r" t="t"/>
              <a:pathLst>
                <a:path extrusionOk="0" h="8191" w="7201">
                  <a:moveTo>
                    <a:pt x="3506" y="1"/>
                  </a:moveTo>
                  <a:lnTo>
                    <a:pt x="3506" y="3935"/>
                  </a:lnTo>
                  <a:lnTo>
                    <a:pt x="80" y="1981"/>
                  </a:lnTo>
                  <a:lnTo>
                    <a:pt x="0" y="2115"/>
                  </a:lnTo>
                  <a:lnTo>
                    <a:pt x="3426" y="4096"/>
                  </a:lnTo>
                  <a:lnTo>
                    <a:pt x="0" y="6076"/>
                  </a:lnTo>
                  <a:lnTo>
                    <a:pt x="80" y="6210"/>
                  </a:lnTo>
                  <a:lnTo>
                    <a:pt x="3506" y="4230"/>
                  </a:lnTo>
                  <a:lnTo>
                    <a:pt x="3506" y="8191"/>
                  </a:lnTo>
                  <a:lnTo>
                    <a:pt x="3694" y="8191"/>
                  </a:lnTo>
                  <a:lnTo>
                    <a:pt x="3694" y="4230"/>
                  </a:lnTo>
                  <a:lnTo>
                    <a:pt x="7093" y="6210"/>
                  </a:lnTo>
                  <a:lnTo>
                    <a:pt x="7200" y="6076"/>
                  </a:lnTo>
                  <a:lnTo>
                    <a:pt x="3774" y="4096"/>
                  </a:lnTo>
                  <a:lnTo>
                    <a:pt x="7200" y="2115"/>
                  </a:lnTo>
                  <a:lnTo>
                    <a:pt x="7093" y="1981"/>
                  </a:lnTo>
                  <a:lnTo>
                    <a:pt x="3694" y="3935"/>
                  </a:lnTo>
                  <a:lnTo>
                    <a:pt x="3694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75" name="Google Shape;3675;p152"/>
            <p:cNvSpPr/>
            <p:nvPr/>
          </p:nvSpPr>
          <p:spPr>
            <a:xfrm>
              <a:off x="3474843" y="1578074"/>
              <a:ext cx="287659" cy="328439"/>
            </a:xfrm>
            <a:custGeom>
              <a:rect b="b" l="l" r="r" t="t"/>
              <a:pathLst>
                <a:path extrusionOk="0" h="8191" w="7174">
                  <a:moveTo>
                    <a:pt x="3507" y="1"/>
                  </a:moveTo>
                  <a:lnTo>
                    <a:pt x="3507" y="3935"/>
                  </a:lnTo>
                  <a:lnTo>
                    <a:pt x="81" y="1955"/>
                  </a:lnTo>
                  <a:lnTo>
                    <a:pt x="1" y="2115"/>
                  </a:lnTo>
                  <a:lnTo>
                    <a:pt x="3400" y="4096"/>
                  </a:lnTo>
                  <a:lnTo>
                    <a:pt x="1" y="6050"/>
                  </a:lnTo>
                  <a:lnTo>
                    <a:pt x="81" y="6210"/>
                  </a:lnTo>
                  <a:lnTo>
                    <a:pt x="3507" y="4230"/>
                  </a:lnTo>
                  <a:lnTo>
                    <a:pt x="3480" y="8191"/>
                  </a:lnTo>
                  <a:lnTo>
                    <a:pt x="3668" y="8191"/>
                  </a:lnTo>
                  <a:lnTo>
                    <a:pt x="3668" y="4230"/>
                  </a:lnTo>
                  <a:lnTo>
                    <a:pt x="7094" y="6210"/>
                  </a:lnTo>
                  <a:lnTo>
                    <a:pt x="7174" y="6050"/>
                  </a:lnTo>
                  <a:lnTo>
                    <a:pt x="3748" y="4096"/>
                  </a:lnTo>
                  <a:lnTo>
                    <a:pt x="7174" y="2115"/>
                  </a:lnTo>
                  <a:lnTo>
                    <a:pt x="7094" y="1955"/>
                  </a:lnTo>
                  <a:lnTo>
                    <a:pt x="3668" y="3935"/>
                  </a:lnTo>
                  <a:lnTo>
                    <a:pt x="3668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76" name="Google Shape;3676;p152"/>
            <p:cNvSpPr/>
            <p:nvPr/>
          </p:nvSpPr>
          <p:spPr>
            <a:xfrm>
              <a:off x="3855854" y="1578074"/>
              <a:ext cx="287659" cy="328439"/>
            </a:xfrm>
            <a:custGeom>
              <a:rect b="b" l="l" r="r" t="t"/>
              <a:pathLst>
                <a:path extrusionOk="0" h="8191" w="7174">
                  <a:moveTo>
                    <a:pt x="3507" y="1"/>
                  </a:moveTo>
                  <a:lnTo>
                    <a:pt x="3507" y="3935"/>
                  </a:lnTo>
                  <a:lnTo>
                    <a:pt x="81" y="1955"/>
                  </a:lnTo>
                  <a:lnTo>
                    <a:pt x="0" y="2115"/>
                  </a:lnTo>
                  <a:lnTo>
                    <a:pt x="3426" y="4096"/>
                  </a:lnTo>
                  <a:lnTo>
                    <a:pt x="0" y="6050"/>
                  </a:lnTo>
                  <a:lnTo>
                    <a:pt x="81" y="6210"/>
                  </a:lnTo>
                  <a:lnTo>
                    <a:pt x="3507" y="4230"/>
                  </a:lnTo>
                  <a:lnTo>
                    <a:pt x="3507" y="8191"/>
                  </a:lnTo>
                  <a:lnTo>
                    <a:pt x="3667" y="8191"/>
                  </a:lnTo>
                  <a:lnTo>
                    <a:pt x="3667" y="4230"/>
                  </a:lnTo>
                  <a:lnTo>
                    <a:pt x="7093" y="6210"/>
                  </a:lnTo>
                  <a:lnTo>
                    <a:pt x="7174" y="6050"/>
                  </a:lnTo>
                  <a:lnTo>
                    <a:pt x="3748" y="4096"/>
                  </a:lnTo>
                  <a:lnTo>
                    <a:pt x="7174" y="2115"/>
                  </a:lnTo>
                  <a:lnTo>
                    <a:pt x="7093" y="1955"/>
                  </a:lnTo>
                  <a:lnTo>
                    <a:pt x="3667" y="3935"/>
                  </a:lnTo>
                  <a:lnTo>
                    <a:pt x="3667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77" name="Google Shape;3677;p152"/>
            <p:cNvSpPr/>
            <p:nvPr/>
          </p:nvSpPr>
          <p:spPr>
            <a:xfrm>
              <a:off x="2518586" y="1919388"/>
              <a:ext cx="287659" cy="293033"/>
            </a:xfrm>
            <a:custGeom>
              <a:rect b="b" l="l" r="r" t="t"/>
              <a:pathLst>
                <a:path extrusionOk="0" h="7308" w="7174">
                  <a:moveTo>
                    <a:pt x="3507" y="0"/>
                  </a:moveTo>
                  <a:lnTo>
                    <a:pt x="3507" y="3961"/>
                  </a:lnTo>
                  <a:lnTo>
                    <a:pt x="81" y="1981"/>
                  </a:lnTo>
                  <a:lnTo>
                    <a:pt x="0" y="2141"/>
                  </a:lnTo>
                  <a:lnTo>
                    <a:pt x="3426" y="4095"/>
                  </a:lnTo>
                  <a:lnTo>
                    <a:pt x="1767" y="5059"/>
                  </a:lnTo>
                  <a:cubicBezTo>
                    <a:pt x="1821" y="5086"/>
                    <a:pt x="1847" y="5139"/>
                    <a:pt x="1874" y="5193"/>
                  </a:cubicBezTo>
                  <a:lnTo>
                    <a:pt x="3507" y="4256"/>
                  </a:lnTo>
                  <a:lnTo>
                    <a:pt x="3507" y="7120"/>
                  </a:lnTo>
                  <a:cubicBezTo>
                    <a:pt x="3560" y="7200"/>
                    <a:pt x="3614" y="7254"/>
                    <a:pt x="3667" y="7307"/>
                  </a:cubicBezTo>
                  <a:lnTo>
                    <a:pt x="3667" y="4256"/>
                  </a:lnTo>
                  <a:lnTo>
                    <a:pt x="7093" y="6236"/>
                  </a:lnTo>
                  <a:lnTo>
                    <a:pt x="7174" y="6076"/>
                  </a:lnTo>
                  <a:lnTo>
                    <a:pt x="3748" y="4095"/>
                  </a:lnTo>
                  <a:lnTo>
                    <a:pt x="7174" y="2141"/>
                  </a:lnTo>
                  <a:lnTo>
                    <a:pt x="7093" y="1981"/>
                  </a:lnTo>
                  <a:lnTo>
                    <a:pt x="3667" y="3961"/>
                  </a:lnTo>
                  <a:lnTo>
                    <a:pt x="3667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78" name="Google Shape;3678;p152"/>
            <p:cNvSpPr/>
            <p:nvPr/>
          </p:nvSpPr>
          <p:spPr>
            <a:xfrm>
              <a:off x="2899597" y="1919388"/>
              <a:ext cx="287659" cy="328439"/>
            </a:xfrm>
            <a:custGeom>
              <a:rect b="b" l="l" r="r" t="t"/>
              <a:pathLst>
                <a:path extrusionOk="0" h="8191" w="7174">
                  <a:moveTo>
                    <a:pt x="3507" y="0"/>
                  </a:moveTo>
                  <a:lnTo>
                    <a:pt x="3507" y="3961"/>
                  </a:lnTo>
                  <a:lnTo>
                    <a:pt x="81" y="1981"/>
                  </a:lnTo>
                  <a:lnTo>
                    <a:pt x="0" y="2141"/>
                  </a:lnTo>
                  <a:lnTo>
                    <a:pt x="3426" y="4095"/>
                  </a:lnTo>
                  <a:lnTo>
                    <a:pt x="0" y="6076"/>
                  </a:lnTo>
                  <a:lnTo>
                    <a:pt x="81" y="6236"/>
                  </a:lnTo>
                  <a:lnTo>
                    <a:pt x="3507" y="4256"/>
                  </a:lnTo>
                  <a:lnTo>
                    <a:pt x="3507" y="8190"/>
                  </a:lnTo>
                  <a:lnTo>
                    <a:pt x="3667" y="8190"/>
                  </a:lnTo>
                  <a:lnTo>
                    <a:pt x="3667" y="4256"/>
                  </a:lnTo>
                  <a:lnTo>
                    <a:pt x="7093" y="6236"/>
                  </a:lnTo>
                  <a:lnTo>
                    <a:pt x="7173" y="6076"/>
                  </a:lnTo>
                  <a:lnTo>
                    <a:pt x="3774" y="4095"/>
                  </a:lnTo>
                  <a:lnTo>
                    <a:pt x="7173" y="2141"/>
                  </a:lnTo>
                  <a:lnTo>
                    <a:pt x="7093" y="1981"/>
                  </a:lnTo>
                  <a:lnTo>
                    <a:pt x="3667" y="3961"/>
                  </a:lnTo>
                  <a:lnTo>
                    <a:pt x="3667" y="3961"/>
                  </a:lnTo>
                  <a:lnTo>
                    <a:pt x="369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79" name="Google Shape;3679;p152"/>
            <p:cNvSpPr/>
            <p:nvPr/>
          </p:nvSpPr>
          <p:spPr>
            <a:xfrm>
              <a:off x="3280608" y="1919388"/>
              <a:ext cx="288742" cy="328439"/>
            </a:xfrm>
            <a:custGeom>
              <a:rect b="b" l="l" r="r" t="t"/>
              <a:pathLst>
                <a:path extrusionOk="0" h="8191" w="7201">
                  <a:moveTo>
                    <a:pt x="3506" y="0"/>
                  </a:moveTo>
                  <a:lnTo>
                    <a:pt x="3506" y="3961"/>
                  </a:lnTo>
                  <a:lnTo>
                    <a:pt x="107" y="1981"/>
                  </a:lnTo>
                  <a:lnTo>
                    <a:pt x="0" y="2115"/>
                  </a:lnTo>
                  <a:lnTo>
                    <a:pt x="3426" y="4095"/>
                  </a:lnTo>
                  <a:lnTo>
                    <a:pt x="0" y="6076"/>
                  </a:lnTo>
                  <a:lnTo>
                    <a:pt x="107" y="6236"/>
                  </a:lnTo>
                  <a:lnTo>
                    <a:pt x="3506" y="4256"/>
                  </a:lnTo>
                  <a:lnTo>
                    <a:pt x="3506" y="8190"/>
                  </a:lnTo>
                  <a:lnTo>
                    <a:pt x="3694" y="8190"/>
                  </a:lnTo>
                  <a:lnTo>
                    <a:pt x="3694" y="4256"/>
                  </a:lnTo>
                  <a:lnTo>
                    <a:pt x="7093" y="6236"/>
                  </a:lnTo>
                  <a:lnTo>
                    <a:pt x="7200" y="6076"/>
                  </a:lnTo>
                  <a:lnTo>
                    <a:pt x="3774" y="4095"/>
                  </a:lnTo>
                  <a:lnTo>
                    <a:pt x="7200" y="2115"/>
                  </a:lnTo>
                  <a:lnTo>
                    <a:pt x="7120" y="1981"/>
                  </a:lnTo>
                  <a:lnTo>
                    <a:pt x="3694" y="3961"/>
                  </a:lnTo>
                  <a:lnTo>
                    <a:pt x="369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80" name="Google Shape;3680;p152"/>
            <p:cNvSpPr/>
            <p:nvPr/>
          </p:nvSpPr>
          <p:spPr>
            <a:xfrm>
              <a:off x="3662662" y="1919388"/>
              <a:ext cx="287659" cy="328439"/>
            </a:xfrm>
            <a:custGeom>
              <a:rect b="b" l="l" r="r" t="t"/>
              <a:pathLst>
                <a:path extrusionOk="0" h="8191" w="7174">
                  <a:moveTo>
                    <a:pt x="3507" y="0"/>
                  </a:moveTo>
                  <a:lnTo>
                    <a:pt x="3507" y="3961"/>
                  </a:lnTo>
                  <a:lnTo>
                    <a:pt x="81" y="1981"/>
                  </a:lnTo>
                  <a:lnTo>
                    <a:pt x="1" y="2115"/>
                  </a:lnTo>
                  <a:lnTo>
                    <a:pt x="3400" y="4095"/>
                  </a:lnTo>
                  <a:lnTo>
                    <a:pt x="1" y="6076"/>
                  </a:lnTo>
                  <a:lnTo>
                    <a:pt x="81" y="6210"/>
                  </a:lnTo>
                  <a:lnTo>
                    <a:pt x="3507" y="4256"/>
                  </a:lnTo>
                  <a:lnTo>
                    <a:pt x="3507" y="8190"/>
                  </a:lnTo>
                  <a:lnTo>
                    <a:pt x="3668" y="8190"/>
                  </a:lnTo>
                  <a:lnTo>
                    <a:pt x="3668" y="4256"/>
                  </a:lnTo>
                  <a:lnTo>
                    <a:pt x="7094" y="6210"/>
                  </a:lnTo>
                  <a:lnTo>
                    <a:pt x="7174" y="6076"/>
                  </a:lnTo>
                  <a:lnTo>
                    <a:pt x="3748" y="4095"/>
                  </a:lnTo>
                  <a:lnTo>
                    <a:pt x="7174" y="2115"/>
                  </a:lnTo>
                  <a:lnTo>
                    <a:pt x="7094" y="1981"/>
                  </a:lnTo>
                  <a:lnTo>
                    <a:pt x="3668" y="3961"/>
                  </a:lnTo>
                  <a:lnTo>
                    <a:pt x="3668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81" name="Google Shape;3681;p152"/>
            <p:cNvSpPr/>
            <p:nvPr/>
          </p:nvSpPr>
          <p:spPr>
            <a:xfrm>
              <a:off x="4043673" y="1998782"/>
              <a:ext cx="78391" cy="49400"/>
            </a:xfrm>
            <a:custGeom>
              <a:rect b="b" l="l" r="r" t="t"/>
              <a:pathLst>
                <a:path extrusionOk="0" h="1232" w="1955">
                  <a:moveTo>
                    <a:pt x="81" y="1"/>
                  </a:moveTo>
                  <a:lnTo>
                    <a:pt x="0" y="135"/>
                  </a:lnTo>
                  <a:lnTo>
                    <a:pt x="1874" y="1232"/>
                  </a:lnTo>
                  <a:cubicBezTo>
                    <a:pt x="1901" y="1178"/>
                    <a:pt x="1928" y="1125"/>
                    <a:pt x="1954" y="1071"/>
                  </a:cubicBezTo>
                  <a:lnTo>
                    <a:pt x="8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82" name="Google Shape;3682;p152"/>
            <p:cNvSpPr/>
            <p:nvPr/>
          </p:nvSpPr>
          <p:spPr>
            <a:xfrm>
              <a:off x="2884560" y="2317561"/>
              <a:ext cx="114879" cy="68727"/>
            </a:xfrm>
            <a:custGeom>
              <a:rect b="b" l="l" r="r" t="t"/>
              <a:pathLst>
                <a:path extrusionOk="0" h="1714" w="2865">
                  <a:moveTo>
                    <a:pt x="2784" y="0"/>
                  </a:moveTo>
                  <a:lnTo>
                    <a:pt x="1" y="1606"/>
                  </a:lnTo>
                  <a:cubicBezTo>
                    <a:pt x="54" y="1660"/>
                    <a:pt x="108" y="1686"/>
                    <a:pt x="161" y="1713"/>
                  </a:cubicBezTo>
                  <a:lnTo>
                    <a:pt x="2864" y="161"/>
                  </a:lnTo>
                  <a:lnTo>
                    <a:pt x="278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83" name="Google Shape;3683;p152"/>
            <p:cNvSpPr/>
            <p:nvPr/>
          </p:nvSpPr>
          <p:spPr>
            <a:xfrm>
              <a:off x="2852362" y="2238127"/>
              <a:ext cx="6496" cy="129916"/>
            </a:xfrm>
            <a:custGeom>
              <a:rect b="b" l="l" r="r" t="t"/>
              <a:pathLst>
                <a:path extrusionOk="0" h="3240" w="162">
                  <a:moveTo>
                    <a:pt x="1" y="0"/>
                  </a:moveTo>
                  <a:lnTo>
                    <a:pt x="1" y="3132"/>
                  </a:lnTo>
                  <a:cubicBezTo>
                    <a:pt x="54" y="3159"/>
                    <a:pt x="108" y="3212"/>
                    <a:pt x="161" y="3239"/>
                  </a:cubicBezTo>
                  <a:lnTo>
                    <a:pt x="16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84" name="Google Shape;3684;p152"/>
            <p:cNvSpPr/>
            <p:nvPr/>
          </p:nvSpPr>
          <p:spPr>
            <a:xfrm>
              <a:off x="3092789" y="2238127"/>
              <a:ext cx="288742" cy="255461"/>
            </a:xfrm>
            <a:custGeom>
              <a:rect b="b" l="l" r="r" t="t"/>
              <a:pathLst>
                <a:path extrusionOk="0" h="6371" w="7201">
                  <a:moveTo>
                    <a:pt x="3506" y="0"/>
                  </a:moveTo>
                  <a:lnTo>
                    <a:pt x="3506" y="3962"/>
                  </a:lnTo>
                  <a:lnTo>
                    <a:pt x="80" y="1981"/>
                  </a:lnTo>
                  <a:lnTo>
                    <a:pt x="0" y="2142"/>
                  </a:lnTo>
                  <a:lnTo>
                    <a:pt x="3426" y="4096"/>
                  </a:lnTo>
                  <a:lnTo>
                    <a:pt x="455" y="5835"/>
                  </a:lnTo>
                  <a:cubicBezTo>
                    <a:pt x="535" y="5835"/>
                    <a:pt x="616" y="5862"/>
                    <a:pt x="696" y="5889"/>
                  </a:cubicBezTo>
                  <a:lnTo>
                    <a:pt x="3506" y="4256"/>
                  </a:lnTo>
                  <a:lnTo>
                    <a:pt x="3506" y="6371"/>
                  </a:lnTo>
                  <a:lnTo>
                    <a:pt x="3694" y="6371"/>
                  </a:lnTo>
                  <a:lnTo>
                    <a:pt x="3694" y="4256"/>
                  </a:lnTo>
                  <a:lnTo>
                    <a:pt x="7093" y="6237"/>
                  </a:lnTo>
                  <a:lnTo>
                    <a:pt x="7200" y="6076"/>
                  </a:lnTo>
                  <a:lnTo>
                    <a:pt x="3774" y="4096"/>
                  </a:lnTo>
                  <a:lnTo>
                    <a:pt x="7200" y="2142"/>
                  </a:lnTo>
                  <a:lnTo>
                    <a:pt x="7093" y="1981"/>
                  </a:lnTo>
                  <a:lnTo>
                    <a:pt x="3694" y="3962"/>
                  </a:lnTo>
                  <a:lnTo>
                    <a:pt x="369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85" name="Google Shape;3685;p152"/>
            <p:cNvSpPr/>
            <p:nvPr/>
          </p:nvSpPr>
          <p:spPr>
            <a:xfrm>
              <a:off x="3474843" y="2238127"/>
              <a:ext cx="287659" cy="247963"/>
            </a:xfrm>
            <a:custGeom>
              <a:rect b="b" l="l" r="r" t="t"/>
              <a:pathLst>
                <a:path extrusionOk="0" h="6184" w="7174">
                  <a:moveTo>
                    <a:pt x="3507" y="0"/>
                  </a:moveTo>
                  <a:lnTo>
                    <a:pt x="3480" y="3962"/>
                  </a:lnTo>
                  <a:lnTo>
                    <a:pt x="81" y="1981"/>
                  </a:lnTo>
                  <a:lnTo>
                    <a:pt x="1" y="2142"/>
                  </a:lnTo>
                  <a:lnTo>
                    <a:pt x="3400" y="4096"/>
                  </a:lnTo>
                  <a:lnTo>
                    <a:pt x="1" y="6076"/>
                  </a:lnTo>
                  <a:lnTo>
                    <a:pt x="54" y="6183"/>
                  </a:lnTo>
                  <a:lnTo>
                    <a:pt x="161" y="6183"/>
                  </a:lnTo>
                  <a:lnTo>
                    <a:pt x="3480" y="4256"/>
                  </a:lnTo>
                  <a:lnTo>
                    <a:pt x="3480" y="5354"/>
                  </a:lnTo>
                  <a:cubicBezTo>
                    <a:pt x="3560" y="5327"/>
                    <a:pt x="3614" y="5327"/>
                    <a:pt x="3668" y="5300"/>
                  </a:cubicBezTo>
                  <a:lnTo>
                    <a:pt x="3668" y="4256"/>
                  </a:lnTo>
                  <a:lnTo>
                    <a:pt x="4765" y="4899"/>
                  </a:lnTo>
                  <a:cubicBezTo>
                    <a:pt x="4845" y="4872"/>
                    <a:pt x="4899" y="4845"/>
                    <a:pt x="4979" y="4818"/>
                  </a:cubicBezTo>
                  <a:lnTo>
                    <a:pt x="3748" y="4096"/>
                  </a:lnTo>
                  <a:lnTo>
                    <a:pt x="7174" y="2142"/>
                  </a:lnTo>
                  <a:lnTo>
                    <a:pt x="7094" y="1981"/>
                  </a:lnTo>
                  <a:lnTo>
                    <a:pt x="3668" y="3962"/>
                  </a:lnTo>
                  <a:lnTo>
                    <a:pt x="3668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86" name="Google Shape;3686;p152"/>
            <p:cNvSpPr/>
            <p:nvPr/>
          </p:nvSpPr>
          <p:spPr>
            <a:xfrm>
              <a:off x="3855854" y="2317561"/>
              <a:ext cx="12911" cy="9704"/>
            </a:xfrm>
            <a:custGeom>
              <a:rect b="b" l="l" r="r" t="t"/>
              <a:pathLst>
                <a:path extrusionOk="0" h="242" w="322">
                  <a:moveTo>
                    <a:pt x="81" y="0"/>
                  </a:moveTo>
                  <a:lnTo>
                    <a:pt x="0" y="134"/>
                  </a:lnTo>
                  <a:lnTo>
                    <a:pt x="161" y="241"/>
                  </a:lnTo>
                  <a:cubicBezTo>
                    <a:pt x="215" y="214"/>
                    <a:pt x="268" y="161"/>
                    <a:pt x="322" y="134"/>
                  </a:cubicBezTo>
                  <a:lnTo>
                    <a:pt x="8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3687" name="Google Shape;3687;p152"/>
          <p:cNvGrpSpPr/>
          <p:nvPr/>
        </p:nvGrpSpPr>
        <p:grpSpPr>
          <a:xfrm rot="-969610">
            <a:off x="6880585" y="2461943"/>
            <a:ext cx="2217391" cy="2896369"/>
            <a:chOff x="6078061" y="1684347"/>
            <a:chExt cx="1743860" cy="2277840"/>
          </a:xfrm>
        </p:grpSpPr>
        <p:sp>
          <p:nvSpPr>
            <p:cNvPr id="3688" name="Google Shape;3688;p152"/>
            <p:cNvSpPr/>
            <p:nvPr/>
          </p:nvSpPr>
          <p:spPr>
            <a:xfrm>
              <a:off x="7384410" y="1684347"/>
              <a:ext cx="437511" cy="516459"/>
            </a:xfrm>
            <a:custGeom>
              <a:rect b="b" l="l" r="r" t="t"/>
              <a:pathLst>
                <a:path extrusionOk="0" h="10022" w="8490">
                  <a:moveTo>
                    <a:pt x="8405" y="0"/>
                  </a:moveTo>
                  <a:cubicBezTo>
                    <a:pt x="8396" y="0"/>
                    <a:pt x="8390" y="41"/>
                    <a:pt x="8390" y="41"/>
                  </a:cubicBezTo>
                  <a:cubicBezTo>
                    <a:pt x="8390" y="41"/>
                    <a:pt x="6535" y="1439"/>
                    <a:pt x="4043" y="1986"/>
                  </a:cubicBezTo>
                  <a:cubicBezTo>
                    <a:pt x="1551" y="2563"/>
                    <a:pt x="0" y="6636"/>
                    <a:pt x="487" y="8430"/>
                  </a:cubicBezTo>
                  <a:cubicBezTo>
                    <a:pt x="895" y="9870"/>
                    <a:pt x="1871" y="10021"/>
                    <a:pt x="2264" y="10021"/>
                  </a:cubicBezTo>
                  <a:cubicBezTo>
                    <a:pt x="2369" y="10021"/>
                    <a:pt x="2432" y="10010"/>
                    <a:pt x="2432" y="10010"/>
                  </a:cubicBezTo>
                  <a:cubicBezTo>
                    <a:pt x="2432" y="10010"/>
                    <a:pt x="8298" y="8794"/>
                    <a:pt x="8420" y="4053"/>
                  </a:cubicBezTo>
                  <a:cubicBezTo>
                    <a:pt x="8490" y="427"/>
                    <a:pt x="8435" y="0"/>
                    <a:pt x="840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89" name="Google Shape;3689;p152"/>
            <p:cNvSpPr/>
            <p:nvPr/>
          </p:nvSpPr>
          <p:spPr>
            <a:xfrm>
              <a:off x="6078061" y="2151644"/>
              <a:ext cx="1448939" cy="1810543"/>
            </a:xfrm>
            <a:custGeom>
              <a:rect b="b" l="l" r="r" t="t"/>
              <a:pathLst>
                <a:path extrusionOk="0" h="35134" w="28117">
                  <a:moveTo>
                    <a:pt x="26110" y="0"/>
                  </a:moveTo>
                  <a:cubicBezTo>
                    <a:pt x="26110" y="0"/>
                    <a:pt x="21247" y="3587"/>
                    <a:pt x="16353" y="10213"/>
                  </a:cubicBezTo>
                  <a:cubicBezTo>
                    <a:pt x="11429" y="16839"/>
                    <a:pt x="0" y="34256"/>
                    <a:pt x="1186" y="35107"/>
                  </a:cubicBezTo>
                  <a:cubicBezTo>
                    <a:pt x="1210" y="35125"/>
                    <a:pt x="1241" y="35134"/>
                    <a:pt x="1279" y="35134"/>
                  </a:cubicBezTo>
                  <a:cubicBezTo>
                    <a:pt x="3097" y="35134"/>
                    <a:pt x="20354" y="14791"/>
                    <a:pt x="24195" y="8420"/>
                  </a:cubicBezTo>
                  <a:cubicBezTo>
                    <a:pt x="28116" y="1915"/>
                    <a:pt x="27782" y="942"/>
                    <a:pt x="27782" y="942"/>
                  </a:cubicBezTo>
                  <a:lnTo>
                    <a:pt x="2611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3690" name="Google Shape;3690;p152"/>
          <p:cNvSpPr/>
          <p:nvPr/>
        </p:nvSpPr>
        <p:spPr>
          <a:xfrm rot="5400000">
            <a:off x="-1836150" y="1175258"/>
            <a:ext cx="4913539" cy="3022943"/>
          </a:xfrm>
          <a:custGeom>
            <a:rect b="b" l="l" r="r" t="t"/>
            <a:pathLst>
              <a:path extrusionOk="0" h="36694" w="59643">
                <a:moveTo>
                  <a:pt x="6271" y="15779"/>
                </a:moveTo>
                <a:cubicBezTo>
                  <a:pt x="9374" y="14178"/>
                  <a:pt x="17513" y="18347"/>
                  <a:pt x="23150" y="11676"/>
                </a:cubicBezTo>
                <a:cubicBezTo>
                  <a:pt x="28787" y="5004"/>
                  <a:pt x="30455" y="1"/>
                  <a:pt x="37327" y="2302"/>
                </a:cubicBezTo>
                <a:cubicBezTo>
                  <a:pt x="44198" y="4571"/>
                  <a:pt x="43064" y="13410"/>
                  <a:pt x="47601" y="15779"/>
                </a:cubicBezTo>
                <a:cubicBezTo>
                  <a:pt x="52104" y="18147"/>
                  <a:pt x="59643" y="31690"/>
                  <a:pt x="43364" y="34192"/>
                </a:cubicBezTo>
                <a:cubicBezTo>
                  <a:pt x="27120" y="36694"/>
                  <a:pt x="10441" y="33158"/>
                  <a:pt x="5204" y="27520"/>
                </a:cubicBezTo>
                <a:cubicBezTo>
                  <a:pt x="0" y="21883"/>
                  <a:pt x="3136" y="17380"/>
                  <a:pt x="6271" y="15779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691" name="Google Shape;3691;p152"/>
          <p:cNvSpPr/>
          <p:nvPr/>
        </p:nvSpPr>
        <p:spPr>
          <a:xfrm rot="-7977683">
            <a:off x="2160949" y="3164250"/>
            <a:ext cx="1554661" cy="1491741"/>
          </a:xfrm>
          <a:custGeom>
            <a:rect b="b" l="l" r="r" t="t"/>
            <a:pathLst>
              <a:path extrusionOk="0" h="19749" w="20582">
                <a:moveTo>
                  <a:pt x="15178" y="401"/>
                </a:moveTo>
                <a:cubicBezTo>
                  <a:pt x="11542" y="1"/>
                  <a:pt x="4470" y="1235"/>
                  <a:pt x="2235" y="7773"/>
                </a:cubicBezTo>
                <a:cubicBezTo>
                  <a:pt x="0" y="14311"/>
                  <a:pt x="7939" y="17947"/>
                  <a:pt x="11675" y="18848"/>
                </a:cubicBezTo>
                <a:cubicBezTo>
                  <a:pt x="15445" y="19748"/>
                  <a:pt x="20315" y="19448"/>
                  <a:pt x="20448" y="13477"/>
                </a:cubicBezTo>
                <a:cubicBezTo>
                  <a:pt x="20582" y="7506"/>
                  <a:pt x="18780" y="835"/>
                  <a:pt x="15178" y="40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692" name="Google Shape;3692;p152"/>
          <p:cNvSpPr/>
          <p:nvPr/>
        </p:nvSpPr>
        <p:spPr>
          <a:xfrm flipH="1" rot="4742319">
            <a:off x="6790763" y="-645967"/>
            <a:ext cx="3210858" cy="3197544"/>
          </a:xfrm>
          <a:custGeom>
            <a:rect b="b" l="l" r="r" t="t"/>
            <a:pathLst>
              <a:path extrusionOk="0" h="48035" w="48235">
                <a:moveTo>
                  <a:pt x="3770" y="17379"/>
                </a:moveTo>
                <a:cubicBezTo>
                  <a:pt x="7573" y="20948"/>
                  <a:pt x="10108" y="20948"/>
                  <a:pt x="20515" y="21349"/>
                </a:cubicBezTo>
                <a:cubicBezTo>
                  <a:pt x="30956" y="21782"/>
                  <a:pt x="19314" y="35525"/>
                  <a:pt x="27520" y="41797"/>
                </a:cubicBezTo>
                <a:cubicBezTo>
                  <a:pt x="35726" y="48034"/>
                  <a:pt x="48235" y="37827"/>
                  <a:pt x="48235" y="26986"/>
                </a:cubicBezTo>
                <a:cubicBezTo>
                  <a:pt x="48235" y="16145"/>
                  <a:pt x="35026" y="0"/>
                  <a:pt x="18080" y="867"/>
                </a:cubicBezTo>
                <a:cubicBezTo>
                  <a:pt x="1135" y="1768"/>
                  <a:pt x="1" y="13843"/>
                  <a:pt x="3770" y="17379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17"/>
          <p:cNvSpPr/>
          <p:nvPr/>
        </p:nvSpPr>
        <p:spPr>
          <a:xfrm flipH="1">
            <a:off x="75" y="1620000"/>
            <a:ext cx="9143837" cy="2281200"/>
          </a:xfrm>
          <a:custGeom>
            <a:rect b="b" l="l" r="r" t="t"/>
            <a:pathLst>
              <a:path extrusionOk="0" h="121664" w="305584">
                <a:moveTo>
                  <a:pt x="219307" y="0"/>
                </a:moveTo>
                <a:cubicBezTo>
                  <a:pt x="203338" y="0"/>
                  <a:pt x="187335" y="4914"/>
                  <a:pt x="174406" y="14271"/>
                </a:cubicBezTo>
                <a:cubicBezTo>
                  <a:pt x="167072" y="19544"/>
                  <a:pt x="160755" y="26102"/>
                  <a:pt x="153475" y="31428"/>
                </a:cubicBezTo>
                <a:cubicBezTo>
                  <a:pt x="146652" y="36401"/>
                  <a:pt x="138616" y="40348"/>
                  <a:pt x="130237" y="40348"/>
                </a:cubicBezTo>
                <a:cubicBezTo>
                  <a:pt x="129643" y="40348"/>
                  <a:pt x="129047" y="40328"/>
                  <a:pt x="128449" y="40287"/>
                </a:cubicBezTo>
                <a:cubicBezTo>
                  <a:pt x="122935" y="39913"/>
                  <a:pt x="117662" y="37771"/>
                  <a:pt x="112175" y="37076"/>
                </a:cubicBezTo>
                <a:cubicBezTo>
                  <a:pt x="110880" y="36911"/>
                  <a:pt x="109574" y="36830"/>
                  <a:pt x="108268" y="36830"/>
                </a:cubicBezTo>
                <a:cubicBezTo>
                  <a:pt x="102130" y="36830"/>
                  <a:pt x="95990" y="38624"/>
                  <a:pt x="90870" y="42000"/>
                </a:cubicBezTo>
                <a:cubicBezTo>
                  <a:pt x="84982" y="45881"/>
                  <a:pt x="80351" y="51743"/>
                  <a:pt x="73794" y="54339"/>
                </a:cubicBezTo>
                <a:cubicBezTo>
                  <a:pt x="70523" y="55637"/>
                  <a:pt x="67081" y="56009"/>
                  <a:pt x="63565" y="56009"/>
                </a:cubicBezTo>
                <a:cubicBezTo>
                  <a:pt x="58850" y="56009"/>
                  <a:pt x="54001" y="55340"/>
                  <a:pt x="49253" y="55340"/>
                </a:cubicBezTo>
                <a:cubicBezTo>
                  <a:pt x="46444" y="55340"/>
                  <a:pt x="43669" y="55575"/>
                  <a:pt x="40979" y="56320"/>
                </a:cubicBezTo>
                <a:cubicBezTo>
                  <a:pt x="25348" y="60629"/>
                  <a:pt x="16515" y="80811"/>
                  <a:pt x="322" y="81212"/>
                </a:cubicBezTo>
                <a:lnTo>
                  <a:pt x="1" y="105140"/>
                </a:lnTo>
                <a:cubicBezTo>
                  <a:pt x="1" y="105140"/>
                  <a:pt x="15474" y="110471"/>
                  <a:pt x="34154" y="110471"/>
                </a:cubicBezTo>
                <a:cubicBezTo>
                  <a:pt x="45744" y="110471"/>
                  <a:pt x="58569" y="108419"/>
                  <a:pt x="69698" y="101768"/>
                </a:cubicBezTo>
                <a:cubicBezTo>
                  <a:pt x="77727" y="96977"/>
                  <a:pt x="84000" y="95050"/>
                  <a:pt x="89631" y="95050"/>
                </a:cubicBezTo>
                <a:cubicBezTo>
                  <a:pt x="104388" y="95050"/>
                  <a:pt x="114744" y="108287"/>
                  <a:pt x="140761" y="117934"/>
                </a:cubicBezTo>
                <a:cubicBezTo>
                  <a:pt x="147990" y="120617"/>
                  <a:pt x="154305" y="121664"/>
                  <a:pt x="160177" y="121664"/>
                </a:cubicBezTo>
                <a:cubicBezTo>
                  <a:pt x="181037" y="121664"/>
                  <a:pt x="196328" y="108460"/>
                  <a:pt x="227278" y="108460"/>
                </a:cubicBezTo>
                <a:cubicBezTo>
                  <a:pt x="230911" y="108460"/>
                  <a:pt x="234759" y="108642"/>
                  <a:pt x="238857" y="109048"/>
                </a:cubicBezTo>
                <a:cubicBezTo>
                  <a:pt x="240758" y="109237"/>
                  <a:pt x="242612" y="109327"/>
                  <a:pt x="244420" y="109327"/>
                </a:cubicBezTo>
                <a:cubicBezTo>
                  <a:pt x="289069" y="109327"/>
                  <a:pt x="305584" y="54072"/>
                  <a:pt x="305584" y="54072"/>
                </a:cubicBezTo>
                <a:lnTo>
                  <a:pt x="305584" y="33917"/>
                </a:lnTo>
                <a:cubicBezTo>
                  <a:pt x="282994" y="28243"/>
                  <a:pt x="264927" y="11033"/>
                  <a:pt x="242792" y="3726"/>
                </a:cubicBezTo>
                <a:cubicBezTo>
                  <a:pt x="235229" y="1223"/>
                  <a:pt x="227273" y="0"/>
                  <a:pt x="219307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3" name="Google Shape;143;p17"/>
          <p:cNvSpPr/>
          <p:nvPr/>
        </p:nvSpPr>
        <p:spPr>
          <a:xfrm rot="5400000">
            <a:off x="-1596150" y="-854219"/>
            <a:ext cx="3561783" cy="3029652"/>
          </a:xfrm>
          <a:custGeom>
            <a:rect b="b" l="l" r="r" t="t"/>
            <a:pathLst>
              <a:path extrusionOk="0" h="52038" w="61178">
                <a:moveTo>
                  <a:pt x="4170" y="12043"/>
                </a:moveTo>
                <a:cubicBezTo>
                  <a:pt x="7339" y="7239"/>
                  <a:pt x="14177" y="1"/>
                  <a:pt x="24184" y="5571"/>
                </a:cubicBezTo>
                <a:cubicBezTo>
                  <a:pt x="34191" y="11142"/>
                  <a:pt x="29988" y="17146"/>
                  <a:pt x="34024" y="21249"/>
                </a:cubicBezTo>
                <a:cubicBezTo>
                  <a:pt x="38061" y="25319"/>
                  <a:pt x="43198" y="25586"/>
                  <a:pt x="51103" y="27253"/>
                </a:cubicBezTo>
                <a:cubicBezTo>
                  <a:pt x="58976" y="28921"/>
                  <a:pt x="61177" y="36093"/>
                  <a:pt x="54472" y="41664"/>
                </a:cubicBezTo>
                <a:cubicBezTo>
                  <a:pt x="47801" y="47268"/>
                  <a:pt x="33758" y="52038"/>
                  <a:pt x="26819" y="46467"/>
                </a:cubicBezTo>
                <a:cubicBezTo>
                  <a:pt x="19848" y="40930"/>
                  <a:pt x="11108" y="34826"/>
                  <a:pt x="5537" y="31590"/>
                </a:cubicBezTo>
                <a:cubicBezTo>
                  <a:pt x="0" y="28388"/>
                  <a:pt x="967" y="16879"/>
                  <a:pt x="4170" y="12043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4" name="Google Shape;144;p17"/>
          <p:cNvSpPr/>
          <p:nvPr/>
        </p:nvSpPr>
        <p:spPr>
          <a:xfrm>
            <a:off x="7699300" y="2874875"/>
            <a:ext cx="1176089" cy="1535988"/>
          </a:xfrm>
          <a:custGeom>
            <a:rect b="b" l="l" r="r" t="t"/>
            <a:pathLst>
              <a:path extrusionOk="0" h="22564" w="17277">
                <a:moveTo>
                  <a:pt x="9074" y="0"/>
                </a:moveTo>
                <a:cubicBezTo>
                  <a:pt x="8555" y="0"/>
                  <a:pt x="8010" y="60"/>
                  <a:pt x="7441" y="188"/>
                </a:cubicBezTo>
                <a:cubicBezTo>
                  <a:pt x="2543" y="1285"/>
                  <a:pt x="1" y="6692"/>
                  <a:pt x="54" y="12607"/>
                </a:cubicBezTo>
                <a:cubicBezTo>
                  <a:pt x="134" y="18683"/>
                  <a:pt x="3989" y="22189"/>
                  <a:pt x="8592" y="22564"/>
                </a:cubicBezTo>
                <a:cubicBezTo>
                  <a:pt x="14641" y="22082"/>
                  <a:pt x="16354" y="18388"/>
                  <a:pt x="16836" y="12312"/>
                </a:cubicBezTo>
                <a:cubicBezTo>
                  <a:pt x="17276" y="6737"/>
                  <a:pt x="14567" y="0"/>
                  <a:pt x="9074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5" name="Google Shape;145;p17"/>
          <p:cNvSpPr txBox="1"/>
          <p:nvPr>
            <p:ph idx="1" type="body"/>
          </p:nvPr>
        </p:nvSpPr>
        <p:spPr>
          <a:xfrm>
            <a:off x="1101975" y="2260925"/>
            <a:ext cx="2954400" cy="1536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  <a:defRPr sz="1600"/>
            </a:lvl1pPr>
            <a:lvl2pPr indent="-317500" lvl="1" marL="91440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defRPr sz="1200"/>
            </a:lvl2pPr>
            <a:lvl3pPr indent="-317500" lvl="2" marL="137160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  <a:defRPr sz="1200"/>
            </a:lvl3pPr>
            <a:lvl4pPr indent="-317500" lvl="3" marL="182880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  <a:defRPr sz="1200"/>
            </a:lvl4pPr>
            <a:lvl5pPr indent="-317500" lvl="4" marL="228600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defRPr sz="1200"/>
            </a:lvl5pPr>
            <a:lvl6pPr indent="-317500" lvl="5" marL="274320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  <a:defRPr sz="1200"/>
            </a:lvl6pPr>
            <a:lvl7pPr indent="-317500" lvl="6" marL="320040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  <a:defRPr sz="1200"/>
            </a:lvl7pPr>
            <a:lvl8pPr indent="-317500" lvl="7" marL="365760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defRPr sz="1200"/>
            </a:lvl8pPr>
            <a:lvl9pPr indent="-317500" lvl="8" marL="411480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  <a:defRPr sz="1200"/>
            </a:lvl9pPr>
          </a:lstStyle>
          <a:p/>
        </p:txBody>
      </p:sp>
      <p:sp>
        <p:nvSpPr>
          <p:cNvPr id="146" name="Google Shape;146;p17"/>
          <p:cNvSpPr txBox="1"/>
          <p:nvPr>
            <p:ph idx="2" type="body"/>
          </p:nvPr>
        </p:nvSpPr>
        <p:spPr>
          <a:xfrm>
            <a:off x="5071000" y="2260925"/>
            <a:ext cx="2954400" cy="1536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  <a:defRPr sz="1600"/>
            </a:lvl1pPr>
            <a:lvl2pPr indent="-317500" lvl="1" marL="91440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defRPr sz="1200"/>
            </a:lvl2pPr>
            <a:lvl3pPr indent="-317500" lvl="2" marL="137160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  <a:defRPr sz="1200"/>
            </a:lvl3pPr>
            <a:lvl4pPr indent="-317500" lvl="3" marL="182880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  <a:defRPr sz="1200"/>
            </a:lvl4pPr>
            <a:lvl5pPr indent="-317500" lvl="4" marL="228600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defRPr sz="1200"/>
            </a:lvl5pPr>
            <a:lvl6pPr indent="-317500" lvl="5" marL="274320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  <a:defRPr sz="1200"/>
            </a:lvl6pPr>
            <a:lvl7pPr indent="-317500" lvl="6" marL="320040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  <a:defRPr sz="1200"/>
            </a:lvl7pPr>
            <a:lvl8pPr indent="-317500" lvl="7" marL="365760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defRPr sz="1200"/>
            </a:lvl8pPr>
            <a:lvl9pPr indent="-317500" lvl="8" marL="411480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  <a:defRPr sz="1200"/>
            </a:lvl9pPr>
          </a:lstStyle>
          <a:p/>
        </p:txBody>
      </p:sp>
      <p:sp>
        <p:nvSpPr>
          <p:cNvPr id="147" name="Google Shape;147;p17"/>
          <p:cNvSpPr txBox="1"/>
          <p:nvPr>
            <p:ph type="title"/>
          </p:nvPr>
        </p:nvSpPr>
        <p:spPr>
          <a:xfrm>
            <a:off x="713250" y="523025"/>
            <a:ext cx="7717500" cy="541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>
                <a:solidFill>
                  <a:schemeClr val="accen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148" name="Google Shape;148;p17"/>
          <p:cNvSpPr txBox="1"/>
          <p:nvPr>
            <p:ph idx="3" type="subTitle"/>
          </p:nvPr>
        </p:nvSpPr>
        <p:spPr>
          <a:xfrm>
            <a:off x="1118600" y="1666100"/>
            <a:ext cx="2954400" cy="46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200"/>
              <a:buFont typeface="Hammersmith One"/>
              <a:buNone/>
              <a:defRPr b="1" sz="2200">
                <a:solidFill>
                  <a:schemeClr val="dk1"/>
                </a:solidFill>
                <a:latin typeface="Hammersmith One"/>
                <a:ea typeface="Hammersmith One"/>
                <a:cs typeface="Hammersmith One"/>
                <a:sym typeface="Hammersmith On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9" name="Google Shape;149;p17"/>
          <p:cNvSpPr txBox="1"/>
          <p:nvPr>
            <p:ph idx="4" type="subTitle"/>
          </p:nvPr>
        </p:nvSpPr>
        <p:spPr>
          <a:xfrm>
            <a:off x="5071000" y="1666100"/>
            <a:ext cx="2954400" cy="46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200"/>
              <a:buFont typeface="Hammersmith One"/>
              <a:buNone/>
              <a:defRPr b="1" sz="2200">
                <a:solidFill>
                  <a:schemeClr val="dk1"/>
                </a:solidFill>
                <a:latin typeface="Hammersmith One"/>
                <a:ea typeface="Hammersmith One"/>
                <a:cs typeface="Hammersmith One"/>
                <a:sym typeface="Hammersmith On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0" name="Google Shape;150;p17"/>
          <p:cNvSpPr/>
          <p:nvPr/>
        </p:nvSpPr>
        <p:spPr>
          <a:xfrm flipH="1" rot="-1390808">
            <a:off x="4052075" y="2819900"/>
            <a:ext cx="1938821" cy="3305584"/>
          </a:xfrm>
          <a:custGeom>
            <a:rect b="b" l="l" r="r" t="t"/>
            <a:pathLst>
              <a:path extrusionOk="0" h="32752" w="19210">
                <a:moveTo>
                  <a:pt x="14053" y="490"/>
                </a:moveTo>
                <a:lnTo>
                  <a:pt x="14053" y="490"/>
                </a:lnTo>
                <a:cubicBezTo>
                  <a:pt x="14026" y="597"/>
                  <a:pt x="13999" y="758"/>
                  <a:pt x="13972" y="918"/>
                </a:cubicBezTo>
                <a:cubicBezTo>
                  <a:pt x="13972" y="865"/>
                  <a:pt x="13972" y="838"/>
                  <a:pt x="13946" y="838"/>
                </a:cubicBezTo>
                <a:cubicBezTo>
                  <a:pt x="13972" y="731"/>
                  <a:pt x="14026" y="597"/>
                  <a:pt x="14053" y="490"/>
                </a:cubicBezTo>
                <a:close/>
                <a:moveTo>
                  <a:pt x="13651" y="1560"/>
                </a:moveTo>
                <a:lnTo>
                  <a:pt x="13651" y="1560"/>
                </a:lnTo>
                <a:cubicBezTo>
                  <a:pt x="13276" y="3862"/>
                  <a:pt x="12045" y="5923"/>
                  <a:pt x="11189" y="8038"/>
                </a:cubicBezTo>
                <a:cubicBezTo>
                  <a:pt x="10522" y="9665"/>
                  <a:pt x="10466" y="11531"/>
                  <a:pt x="10493" y="13318"/>
                </a:cubicBezTo>
                <a:lnTo>
                  <a:pt x="10493" y="13318"/>
                </a:lnTo>
                <a:cubicBezTo>
                  <a:pt x="10490" y="13217"/>
                  <a:pt x="10464" y="13118"/>
                  <a:pt x="10439" y="13043"/>
                </a:cubicBezTo>
                <a:cubicBezTo>
                  <a:pt x="10091" y="10634"/>
                  <a:pt x="9904" y="8412"/>
                  <a:pt x="11001" y="6191"/>
                </a:cubicBezTo>
                <a:cubicBezTo>
                  <a:pt x="11724" y="4772"/>
                  <a:pt x="12714" y="3541"/>
                  <a:pt x="13410" y="2123"/>
                </a:cubicBezTo>
                <a:cubicBezTo>
                  <a:pt x="13491" y="1935"/>
                  <a:pt x="13571" y="1748"/>
                  <a:pt x="13651" y="1560"/>
                </a:cubicBezTo>
                <a:close/>
                <a:moveTo>
                  <a:pt x="13972" y="945"/>
                </a:moveTo>
                <a:lnTo>
                  <a:pt x="13972" y="945"/>
                </a:lnTo>
                <a:cubicBezTo>
                  <a:pt x="13972" y="1079"/>
                  <a:pt x="13946" y="1212"/>
                  <a:pt x="13946" y="1346"/>
                </a:cubicBezTo>
                <a:cubicBezTo>
                  <a:pt x="13946" y="2524"/>
                  <a:pt x="13758" y="3702"/>
                  <a:pt x="13517" y="4853"/>
                </a:cubicBezTo>
                <a:cubicBezTo>
                  <a:pt x="12821" y="7877"/>
                  <a:pt x="11376" y="10580"/>
                  <a:pt x="10760" y="13605"/>
                </a:cubicBezTo>
                <a:cubicBezTo>
                  <a:pt x="10787" y="11357"/>
                  <a:pt x="10921" y="9189"/>
                  <a:pt x="11858" y="7074"/>
                </a:cubicBezTo>
                <a:cubicBezTo>
                  <a:pt x="12741" y="5094"/>
                  <a:pt x="13785" y="3140"/>
                  <a:pt x="13972" y="945"/>
                </a:cubicBezTo>
                <a:close/>
                <a:moveTo>
                  <a:pt x="5002" y="14350"/>
                </a:moveTo>
                <a:cubicBezTo>
                  <a:pt x="5585" y="14350"/>
                  <a:pt x="6085" y="14646"/>
                  <a:pt x="6746" y="15104"/>
                </a:cubicBezTo>
                <a:cubicBezTo>
                  <a:pt x="6879" y="15184"/>
                  <a:pt x="7013" y="15264"/>
                  <a:pt x="7147" y="15372"/>
                </a:cubicBezTo>
                <a:cubicBezTo>
                  <a:pt x="6694" y="15252"/>
                  <a:pt x="6232" y="15200"/>
                  <a:pt x="5767" y="15200"/>
                </a:cubicBezTo>
                <a:cubicBezTo>
                  <a:pt x="4364" y="15200"/>
                  <a:pt x="2927" y="15672"/>
                  <a:pt x="1580" y="16174"/>
                </a:cubicBezTo>
                <a:cubicBezTo>
                  <a:pt x="2329" y="15666"/>
                  <a:pt x="3025" y="15077"/>
                  <a:pt x="3855" y="14676"/>
                </a:cubicBezTo>
                <a:cubicBezTo>
                  <a:pt x="4297" y="14450"/>
                  <a:pt x="4663" y="14350"/>
                  <a:pt x="5002" y="14350"/>
                </a:cubicBezTo>
                <a:close/>
                <a:moveTo>
                  <a:pt x="5753" y="15432"/>
                </a:moveTo>
                <a:cubicBezTo>
                  <a:pt x="6514" y="15432"/>
                  <a:pt x="7262" y="15581"/>
                  <a:pt x="7977" y="15960"/>
                </a:cubicBezTo>
                <a:cubicBezTo>
                  <a:pt x="8619" y="16389"/>
                  <a:pt x="9208" y="16870"/>
                  <a:pt x="9743" y="17406"/>
                </a:cubicBezTo>
                <a:cubicBezTo>
                  <a:pt x="8352" y="16737"/>
                  <a:pt x="6906" y="16389"/>
                  <a:pt x="5381" y="16335"/>
                </a:cubicBezTo>
                <a:lnTo>
                  <a:pt x="4765" y="16335"/>
                </a:lnTo>
                <a:cubicBezTo>
                  <a:pt x="3828" y="16335"/>
                  <a:pt x="2918" y="16469"/>
                  <a:pt x="1981" y="16576"/>
                </a:cubicBezTo>
                <a:cubicBezTo>
                  <a:pt x="1633" y="16603"/>
                  <a:pt x="1312" y="16629"/>
                  <a:pt x="964" y="16656"/>
                </a:cubicBezTo>
                <a:cubicBezTo>
                  <a:pt x="2489" y="16094"/>
                  <a:pt x="4149" y="15432"/>
                  <a:pt x="5753" y="15432"/>
                </a:cubicBezTo>
                <a:close/>
                <a:moveTo>
                  <a:pt x="18748" y="11060"/>
                </a:moveTo>
                <a:cubicBezTo>
                  <a:pt x="18737" y="11089"/>
                  <a:pt x="18737" y="11129"/>
                  <a:pt x="18737" y="11169"/>
                </a:cubicBezTo>
                <a:cubicBezTo>
                  <a:pt x="18603" y="11892"/>
                  <a:pt x="18442" y="12588"/>
                  <a:pt x="18282" y="13284"/>
                </a:cubicBezTo>
                <a:cubicBezTo>
                  <a:pt x="17907" y="14729"/>
                  <a:pt x="17291" y="16255"/>
                  <a:pt x="16087" y="17165"/>
                </a:cubicBezTo>
                <a:cubicBezTo>
                  <a:pt x="14963" y="17995"/>
                  <a:pt x="13223" y="18289"/>
                  <a:pt x="12045" y="19119"/>
                </a:cubicBezTo>
                <a:cubicBezTo>
                  <a:pt x="12473" y="18342"/>
                  <a:pt x="12955" y="17700"/>
                  <a:pt x="13785" y="17218"/>
                </a:cubicBezTo>
                <a:cubicBezTo>
                  <a:pt x="14508" y="16790"/>
                  <a:pt x="15257" y="16469"/>
                  <a:pt x="15873" y="15907"/>
                </a:cubicBezTo>
                <a:cubicBezTo>
                  <a:pt x="16542" y="15291"/>
                  <a:pt x="17077" y="14408"/>
                  <a:pt x="17532" y="13659"/>
                </a:cubicBezTo>
                <a:cubicBezTo>
                  <a:pt x="18036" y="12864"/>
                  <a:pt x="18250" y="11859"/>
                  <a:pt x="18748" y="11060"/>
                </a:cubicBezTo>
                <a:close/>
                <a:moveTo>
                  <a:pt x="18549" y="10928"/>
                </a:moveTo>
                <a:lnTo>
                  <a:pt x="18549" y="10928"/>
                </a:lnTo>
                <a:cubicBezTo>
                  <a:pt x="18201" y="11517"/>
                  <a:pt x="18014" y="12213"/>
                  <a:pt x="17693" y="12856"/>
                </a:cubicBezTo>
                <a:cubicBezTo>
                  <a:pt x="17184" y="13899"/>
                  <a:pt x="16488" y="14863"/>
                  <a:pt x="15712" y="15719"/>
                </a:cubicBezTo>
                <a:cubicBezTo>
                  <a:pt x="15016" y="16469"/>
                  <a:pt x="13919" y="16844"/>
                  <a:pt x="13062" y="17379"/>
                </a:cubicBezTo>
                <a:cubicBezTo>
                  <a:pt x="12313" y="17861"/>
                  <a:pt x="11911" y="18798"/>
                  <a:pt x="11510" y="19547"/>
                </a:cubicBezTo>
                <a:cubicBezTo>
                  <a:pt x="11485" y="19571"/>
                  <a:pt x="11461" y="19573"/>
                  <a:pt x="11457" y="19594"/>
                </a:cubicBezTo>
                <a:lnTo>
                  <a:pt x="11457" y="19594"/>
                </a:lnTo>
                <a:cubicBezTo>
                  <a:pt x="11836" y="15557"/>
                  <a:pt x="16249" y="13818"/>
                  <a:pt x="18549" y="10928"/>
                </a:cubicBezTo>
                <a:close/>
                <a:moveTo>
                  <a:pt x="6505" y="16683"/>
                </a:moveTo>
                <a:lnTo>
                  <a:pt x="6505" y="16683"/>
                </a:lnTo>
                <a:cubicBezTo>
                  <a:pt x="7763" y="16844"/>
                  <a:pt x="8994" y="17245"/>
                  <a:pt x="10145" y="17914"/>
                </a:cubicBezTo>
                <a:cubicBezTo>
                  <a:pt x="10573" y="18450"/>
                  <a:pt x="10921" y="19065"/>
                  <a:pt x="11135" y="19788"/>
                </a:cubicBezTo>
                <a:cubicBezTo>
                  <a:pt x="9315" y="19172"/>
                  <a:pt x="8191" y="17432"/>
                  <a:pt x="6505" y="16683"/>
                </a:cubicBezTo>
                <a:close/>
                <a:moveTo>
                  <a:pt x="6772" y="20270"/>
                </a:moveTo>
                <a:cubicBezTo>
                  <a:pt x="7736" y="21581"/>
                  <a:pt x="9342" y="22384"/>
                  <a:pt x="10466" y="23535"/>
                </a:cubicBezTo>
                <a:cubicBezTo>
                  <a:pt x="9074" y="22598"/>
                  <a:pt x="7120" y="22331"/>
                  <a:pt x="6826" y="20350"/>
                </a:cubicBezTo>
                <a:cubicBezTo>
                  <a:pt x="6799" y="20323"/>
                  <a:pt x="6772" y="20296"/>
                  <a:pt x="6746" y="20270"/>
                </a:cubicBezTo>
                <a:close/>
                <a:moveTo>
                  <a:pt x="16221" y="20698"/>
                </a:moveTo>
                <a:cubicBezTo>
                  <a:pt x="15685" y="21635"/>
                  <a:pt x="14267" y="22304"/>
                  <a:pt x="13464" y="22812"/>
                </a:cubicBezTo>
                <a:cubicBezTo>
                  <a:pt x="12955" y="23187"/>
                  <a:pt x="12233" y="23615"/>
                  <a:pt x="11831" y="24177"/>
                </a:cubicBezTo>
                <a:cubicBezTo>
                  <a:pt x="12286" y="22357"/>
                  <a:pt x="14722" y="21768"/>
                  <a:pt x="16221" y="20698"/>
                </a:cubicBezTo>
                <a:close/>
                <a:moveTo>
                  <a:pt x="6692" y="20939"/>
                </a:moveTo>
                <a:cubicBezTo>
                  <a:pt x="7388" y="22893"/>
                  <a:pt x="9957" y="22866"/>
                  <a:pt x="11135" y="24445"/>
                </a:cubicBezTo>
                <a:cubicBezTo>
                  <a:pt x="9395" y="23481"/>
                  <a:pt x="6772" y="23080"/>
                  <a:pt x="6692" y="20939"/>
                </a:cubicBezTo>
                <a:close/>
                <a:moveTo>
                  <a:pt x="16194" y="21126"/>
                </a:moveTo>
                <a:cubicBezTo>
                  <a:pt x="15766" y="22304"/>
                  <a:pt x="14749" y="22919"/>
                  <a:pt x="13571" y="23455"/>
                </a:cubicBezTo>
                <a:cubicBezTo>
                  <a:pt x="12982" y="23722"/>
                  <a:pt x="12393" y="24017"/>
                  <a:pt x="11938" y="24445"/>
                </a:cubicBezTo>
                <a:cubicBezTo>
                  <a:pt x="12447" y="23562"/>
                  <a:pt x="13785" y="22919"/>
                  <a:pt x="14534" y="22411"/>
                </a:cubicBezTo>
                <a:cubicBezTo>
                  <a:pt x="15070" y="22063"/>
                  <a:pt x="15739" y="21661"/>
                  <a:pt x="16194" y="21126"/>
                </a:cubicBezTo>
                <a:close/>
                <a:moveTo>
                  <a:pt x="14048" y="0"/>
                </a:moveTo>
                <a:cubicBezTo>
                  <a:pt x="14002" y="0"/>
                  <a:pt x="13958" y="28"/>
                  <a:pt x="13946" y="88"/>
                </a:cubicBezTo>
                <a:cubicBezTo>
                  <a:pt x="13196" y="2390"/>
                  <a:pt x="11751" y="4183"/>
                  <a:pt x="10680" y="6298"/>
                </a:cubicBezTo>
                <a:cubicBezTo>
                  <a:pt x="9610" y="8466"/>
                  <a:pt x="9877" y="10795"/>
                  <a:pt x="10225" y="13096"/>
                </a:cubicBezTo>
                <a:cubicBezTo>
                  <a:pt x="10305" y="13766"/>
                  <a:pt x="10413" y="14435"/>
                  <a:pt x="10520" y="15104"/>
                </a:cubicBezTo>
                <a:cubicBezTo>
                  <a:pt x="10520" y="15131"/>
                  <a:pt x="10520" y="15157"/>
                  <a:pt x="10520" y="15157"/>
                </a:cubicBezTo>
                <a:cubicBezTo>
                  <a:pt x="10520" y="15184"/>
                  <a:pt x="10520" y="15211"/>
                  <a:pt x="10546" y="15211"/>
                </a:cubicBezTo>
                <a:cubicBezTo>
                  <a:pt x="10734" y="16469"/>
                  <a:pt x="10921" y="17727"/>
                  <a:pt x="11082" y="18985"/>
                </a:cubicBezTo>
                <a:cubicBezTo>
                  <a:pt x="10520" y="17700"/>
                  <a:pt x="9502" y="16737"/>
                  <a:pt x="8352" y="15907"/>
                </a:cubicBezTo>
                <a:cubicBezTo>
                  <a:pt x="8352" y="15880"/>
                  <a:pt x="8352" y="15853"/>
                  <a:pt x="8325" y="15853"/>
                </a:cubicBezTo>
                <a:cubicBezTo>
                  <a:pt x="8298" y="15853"/>
                  <a:pt x="8271" y="15827"/>
                  <a:pt x="8271" y="15827"/>
                </a:cubicBezTo>
                <a:cubicBezTo>
                  <a:pt x="7602" y="15345"/>
                  <a:pt x="6906" y="14890"/>
                  <a:pt x="6237" y="14461"/>
                </a:cubicBezTo>
                <a:cubicBezTo>
                  <a:pt x="5829" y="14193"/>
                  <a:pt x="5417" y="14081"/>
                  <a:pt x="5004" y="14081"/>
                </a:cubicBezTo>
                <a:cubicBezTo>
                  <a:pt x="3280" y="14081"/>
                  <a:pt x="1550" y="16040"/>
                  <a:pt x="81" y="16710"/>
                </a:cubicBezTo>
                <a:cubicBezTo>
                  <a:pt x="27" y="16737"/>
                  <a:pt x="1" y="16790"/>
                  <a:pt x="27" y="16844"/>
                </a:cubicBezTo>
                <a:cubicBezTo>
                  <a:pt x="27" y="16870"/>
                  <a:pt x="54" y="16870"/>
                  <a:pt x="54" y="16870"/>
                </a:cubicBezTo>
                <a:cubicBezTo>
                  <a:pt x="54" y="16870"/>
                  <a:pt x="54" y="16897"/>
                  <a:pt x="81" y="16897"/>
                </a:cubicBezTo>
                <a:cubicBezTo>
                  <a:pt x="81" y="16924"/>
                  <a:pt x="108" y="16924"/>
                  <a:pt x="108" y="16924"/>
                </a:cubicBezTo>
                <a:lnTo>
                  <a:pt x="135" y="16924"/>
                </a:lnTo>
                <a:cubicBezTo>
                  <a:pt x="1580" y="16924"/>
                  <a:pt x="2972" y="16656"/>
                  <a:pt x="4390" y="16576"/>
                </a:cubicBezTo>
                <a:lnTo>
                  <a:pt x="5354" y="16576"/>
                </a:lnTo>
                <a:cubicBezTo>
                  <a:pt x="7736" y="16870"/>
                  <a:pt x="8967" y="19413"/>
                  <a:pt x="11242" y="20082"/>
                </a:cubicBezTo>
                <a:cubicBezTo>
                  <a:pt x="11376" y="21367"/>
                  <a:pt x="11483" y="22679"/>
                  <a:pt x="11483" y="23990"/>
                </a:cubicBezTo>
                <a:cubicBezTo>
                  <a:pt x="11483" y="24124"/>
                  <a:pt x="11483" y="24284"/>
                  <a:pt x="11483" y="24445"/>
                </a:cubicBezTo>
                <a:cubicBezTo>
                  <a:pt x="10413" y="22545"/>
                  <a:pt x="7977" y="21715"/>
                  <a:pt x="6799" y="19895"/>
                </a:cubicBezTo>
                <a:cubicBezTo>
                  <a:pt x="6778" y="19863"/>
                  <a:pt x="6740" y="19848"/>
                  <a:pt x="6701" y="19848"/>
                </a:cubicBezTo>
                <a:cubicBezTo>
                  <a:pt x="6640" y="19848"/>
                  <a:pt x="6574" y="19884"/>
                  <a:pt x="6558" y="19948"/>
                </a:cubicBezTo>
                <a:cubicBezTo>
                  <a:pt x="6237" y="21340"/>
                  <a:pt x="6719" y="22411"/>
                  <a:pt x="7897" y="23241"/>
                </a:cubicBezTo>
                <a:cubicBezTo>
                  <a:pt x="8967" y="23990"/>
                  <a:pt x="10386" y="24177"/>
                  <a:pt x="11456" y="24954"/>
                </a:cubicBezTo>
                <a:cubicBezTo>
                  <a:pt x="11349" y="27523"/>
                  <a:pt x="10734" y="30093"/>
                  <a:pt x="10145" y="32609"/>
                </a:cubicBezTo>
                <a:cubicBezTo>
                  <a:pt x="10112" y="32690"/>
                  <a:pt x="10188" y="32751"/>
                  <a:pt x="10265" y="32751"/>
                </a:cubicBezTo>
                <a:cubicBezTo>
                  <a:pt x="10315" y="32751"/>
                  <a:pt x="10365" y="32725"/>
                  <a:pt x="10386" y="32662"/>
                </a:cubicBezTo>
                <a:cubicBezTo>
                  <a:pt x="10760" y="31003"/>
                  <a:pt x="11108" y="29343"/>
                  <a:pt x="11430" y="27684"/>
                </a:cubicBezTo>
                <a:cubicBezTo>
                  <a:pt x="11563" y="26854"/>
                  <a:pt x="11670" y="26024"/>
                  <a:pt x="11697" y="25194"/>
                </a:cubicBezTo>
                <a:cubicBezTo>
                  <a:pt x="12179" y="24017"/>
                  <a:pt x="13839" y="23669"/>
                  <a:pt x="14829" y="23080"/>
                </a:cubicBezTo>
                <a:cubicBezTo>
                  <a:pt x="15899" y="22491"/>
                  <a:pt x="16488" y="21581"/>
                  <a:pt x="16595" y="20377"/>
                </a:cubicBezTo>
                <a:cubicBezTo>
                  <a:pt x="16595" y="20350"/>
                  <a:pt x="16595" y="20350"/>
                  <a:pt x="16595" y="20323"/>
                </a:cubicBezTo>
                <a:cubicBezTo>
                  <a:pt x="16622" y="20270"/>
                  <a:pt x="16569" y="20243"/>
                  <a:pt x="16515" y="20216"/>
                </a:cubicBezTo>
                <a:lnTo>
                  <a:pt x="16462" y="20216"/>
                </a:lnTo>
                <a:cubicBezTo>
                  <a:pt x="16435" y="20216"/>
                  <a:pt x="16435" y="20243"/>
                  <a:pt x="16408" y="20243"/>
                </a:cubicBezTo>
                <a:cubicBezTo>
                  <a:pt x="15043" y="21474"/>
                  <a:pt x="12473" y="21983"/>
                  <a:pt x="11724" y="23722"/>
                </a:cubicBezTo>
                <a:cubicBezTo>
                  <a:pt x="11724" y="22571"/>
                  <a:pt x="11644" y="21447"/>
                  <a:pt x="11510" y="20323"/>
                </a:cubicBezTo>
                <a:cubicBezTo>
                  <a:pt x="11510" y="20189"/>
                  <a:pt x="11483" y="20082"/>
                  <a:pt x="11483" y="19948"/>
                </a:cubicBezTo>
                <a:cubicBezTo>
                  <a:pt x="12072" y="19172"/>
                  <a:pt x="13250" y="18824"/>
                  <a:pt x="14106" y="18450"/>
                </a:cubicBezTo>
                <a:cubicBezTo>
                  <a:pt x="15070" y="18021"/>
                  <a:pt x="16060" y="17593"/>
                  <a:pt x="16809" y="16844"/>
                </a:cubicBezTo>
                <a:cubicBezTo>
                  <a:pt x="18522" y="15157"/>
                  <a:pt x="18790" y="12160"/>
                  <a:pt x="19192" y="9938"/>
                </a:cubicBezTo>
                <a:cubicBezTo>
                  <a:pt x="19210" y="9848"/>
                  <a:pt x="19130" y="9770"/>
                  <a:pt x="19060" y="9770"/>
                </a:cubicBezTo>
                <a:cubicBezTo>
                  <a:pt x="19026" y="9770"/>
                  <a:pt x="18995" y="9788"/>
                  <a:pt x="18978" y="9831"/>
                </a:cubicBezTo>
                <a:cubicBezTo>
                  <a:pt x="18014" y="11758"/>
                  <a:pt x="15846" y="13070"/>
                  <a:pt x="14294" y="14488"/>
                </a:cubicBezTo>
                <a:cubicBezTo>
                  <a:pt x="12982" y="15693"/>
                  <a:pt x="11751" y="17138"/>
                  <a:pt x="11349" y="18851"/>
                </a:cubicBezTo>
                <a:cubicBezTo>
                  <a:pt x="11162" y="17593"/>
                  <a:pt x="10975" y="16335"/>
                  <a:pt x="10760" y="15104"/>
                </a:cubicBezTo>
                <a:cubicBezTo>
                  <a:pt x="11028" y="12534"/>
                  <a:pt x="11911" y="10233"/>
                  <a:pt x="12821" y="7877"/>
                </a:cubicBezTo>
                <a:cubicBezTo>
                  <a:pt x="13758" y="5334"/>
                  <a:pt x="14267" y="2818"/>
                  <a:pt x="14160" y="115"/>
                </a:cubicBezTo>
                <a:cubicBezTo>
                  <a:pt x="14160" y="42"/>
                  <a:pt x="14103" y="0"/>
                  <a:pt x="14048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15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ackground 3">
  <p:cSld name="CUSTOM_5">
    <p:spTree>
      <p:nvGrpSpPr>
        <p:cNvPr id="3693" name="Shape 36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94" name="Google Shape;3694;p153"/>
          <p:cNvSpPr/>
          <p:nvPr/>
        </p:nvSpPr>
        <p:spPr>
          <a:xfrm flipH="1" rot="288619">
            <a:off x="-1653681" y="1325314"/>
            <a:ext cx="4829256" cy="4097619"/>
          </a:xfrm>
          <a:custGeom>
            <a:rect b="b" l="l" r="r" t="t"/>
            <a:pathLst>
              <a:path extrusionOk="0" h="136664" w="142469">
                <a:moveTo>
                  <a:pt x="97052" y="0"/>
                </a:moveTo>
                <a:cubicBezTo>
                  <a:pt x="94985" y="0"/>
                  <a:pt x="92658" y="685"/>
                  <a:pt x="89955" y="2065"/>
                </a:cubicBezTo>
                <a:cubicBezTo>
                  <a:pt x="76197" y="9104"/>
                  <a:pt x="81149" y="14564"/>
                  <a:pt x="82755" y="40634"/>
                </a:cubicBezTo>
                <a:cubicBezTo>
                  <a:pt x="85458" y="83646"/>
                  <a:pt x="12896" y="58112"/>
                  <a:pt x="4519" y="103881"/>
                </a:cubicBezTo>
                <a:cubicBezTo>
                  <a:pt x="0" y="128495"/>
                  <a:pt x="10558" y="136664"/>
                  <a:pt x="39417" y="136664"/>
                </a:cubicBezTo>
                <a:cubicBezTo>
                  <a:pt x="47997" y="136664"/>
                  <a:pt x="58195" y="135942"/>
                  <a:pt x="70095" y="134715"/>
                </a:cubicBezTo>
                <a:cubicBezTo>
                  <a:pt x="122047" y="129389"/>
                  <a:pt x="142469" y="101392"/>
                  <a:pt x="125767" y="56907"/>
                </a:cubicBezTo>
                <a:cubicBezTo>
                  <a:pt x="111706" y="19432"/>
                  <a:pt x="108060" y="0"/>
                  <a:pt x="97052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695" name="Google Shape;3695;p153"/>
          <p:cNvSpPr/>
          <p:nvPr/>
        </p:nvSpPr>
        <p:spPr>
          <a:xfrm>
            <a:off x="7777725" y="671438"/>
            <a:ext cx="2264661" cy="1997587"/>
          </a:xfrm>
          <a:custGeom>
            <a:rect b="b" l="l" r="r" t="t"/>
            <a:pathLst>
              <a:path extrusionOk="0" h="12066" w="13679">
                <a:moveTo>
                  <a:pt x="7541" y="1"/>
                </a:moveTo>
                <a:cubicBezTo>
                  <a:pt x="7109" y="1"/>
                  <a:pt x="6648" y="24"/>
                  <a:pt x="6157" y="68"/>
                </a:cubicBezTo>
                <a:cubicBezTo>
                  <a:pt x="1981" y="443"/>
                  <a:pt x="28" y="3173"/>
                  <a:pt x="1" y="6385"/>
                </a:cubicBezTo>
                <a:cubicBezTo>
                  <a:pt x="598" y="10109"/>
                  <a:pt x="2003" y="12066"/>
                  <a:pt x="5300" y="12066"/>
                </a:cubicBezTo>
                <a:cubicBezTo>
                  <a:pt x="5700" y="12066"/>
                  <a:pt x="6128" y="12037"/>
                  <a:pt x="6585" y="11979"/>
                </a:cubicBezTo>
                <a:cubicBezTo>
                  <a:pt x="10680" y="11470"/>
                  <a:pt x="13678" y="9516"/>
                  <a:pt x="12822" y="4297"/>
                </a:cubicBezTo>
                <a:cubicBezTo>
                  <a:pt x="12326" y="1256"/>
                  <a:pt x="10731" y="1"/>
                  <a:pt x="7541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696" name="Google Shape;3696;p153"/>
          <p:cNvSpPr/>
          <p:nvPr/>
        </p:nvSpPr>
        <p:spPr>
          <a:xfrm rot="8226410">
            <a:off x="757957" y="-908700"/>
            <a:ext cx="1938898" cy="3305715"/>
          </a:xfrm>
          <a:custGeom>
            <a:rect b="b" l="l" r="r" t="t"/>
            <a:pathLst>
              <a:path extrusionOk="0" h="32752" w="19210">
                <a:moveTo>
                  <a:pt x="14053" y="490"/>
                </a:moveTo>
                <a:lnTo>
                  <a:pt x="14053" y="490"/>
                </a:lnTo>
                <a:cubicBezTo>
                  <a:pt x="14026" y="597"/>
                  <a:pt x="13999" y="758"/>
                  <a:pt x="13972" y="918"/>
                </a:cubicBezTo>
                <a:cubicBezTo>
                  <a:pt x="13972" y="865"/>
                  <a:pt x="13972" y="838"/>
                  <a:pt x="13946" y="838"/>
                </a:cubicBezTo>
                <a:cubicBezTo>
                  <a:pt x="13972" y="731"/>
                  <a:pt x="14026" y="597"/>
                  <a:pt x="14053" y="490"/>
                </a:cubicBezTo>
                <a:close/>
                <a:moveTo>
                  <a:pt x="13651" y="1560"/>
                </a:moveTo>
                <a:lnTo>
                  <a:pt x="13651" y="1560"/>
                </a:lnTo>
                <a:cubicBezTo>
                  <a:pt x="13276" y="3862"/>
                  <a:pt x="12045" y="5923"/>
                  <a:pt x="11189" y="8038"/>
                </a:cubicBezTo>
                <a:cubicBezTo>
                  <a:pt x="10522" y="9665"/>
                  <a:pt x="10466" y="11531"/>
                  <a:pt x="10493" y="13318"/>
                </a:cubicBezTo>
                <a:lnTo>
                  <a:pt x="10493" y="13318"/>
                </a:lnTo>
                <a:cubicBezTo>
                  <a:pt x="10490" y="13217"/>
                  <a:pt x="10464" y="13118"/>
                  <a:pt x="10439" y="13043"/>
                </a:cubicBezTo>
                <a:cubicBezTo>
                  <a:pt x="10091" y="10634"/>
                  <a:pt x="9904" y="8412"/>
                  <a:pt x="11001" y="6191"/>
                </a:cubicBezTo>
                <a:cubicBezTo>
                  <a:pt x="11724" y="4772"/>
                  <a:pt x="12714" y="3541"/>
                  <a:pt x="13410" y="2123"/>
                </a:cubicBezTo>
                <a:cubicBezTo>
                  <a:pt x="13491" y="1935"/>
                  <a:pt x="13571" y="1748"/>
                  <a:pt x="13651" y="1560"/>
                </a:cubicBezTo>
                <a:close/>
                <a:moveTo>
                  <a:pt x="13972" y="945"/>
                </a:moveTo>
                <a:lnTo>
                  <a:pt x="13972" y="945"/>
                </a:lnTo>
                <a:cubicBezTo>
                  <a:pt x="13972" y="1079"/>
                  <a:pt x="13946" y="1212"/>
                  <a:pt x="13946" y="1346"/>
                </a:cubicBezTo>
                <a:cubicBezTo>
                  <a:pt x="13946" y="2524"/>
                  <a:pt x="13758" y="3702"/>
                  <a:pt x="13517" y="4853"/>
                </a:cubicBezTo>
                <a:cubicBezTo>
                  <a:pt x="12821" y="7877"/>
                  <a:pt x="11376" y="10580"/>
                  <a:pt x="10760" y="13605"/>
                </a:cubicBezTo>
                <a:cubicBezTo>
                  <a:pt x="10787" y="11357"/>
                  <a:pt x="10921" y="9189"/>
                  <a:pt x="11858" y="7074"/>
                </a:cubicBezTo>
                <a:cubicBezTo>
                  <a:pt x="12741" y="5094"/>
                  <a:pt x="13785" y="3140"/>
                  <a:pt x="13972" y="945"/>
                </a:cubicBezTo>
                <a:close/>
                <a:moveTo>
                  <a:pt x="5002" y="14350"/>
                </a:moveTo>
                <a:cubicBezTo>
                  <a:pt x="5585" y="14350"/>
                  <a:pt x="6085" y="14646"/>
                  <a:pt x="6746" y="15104"/>
                </a:cubicBezTo>
                <a:cubicBezTo>
                  <a:pt x="6879" y="15184"/>
                  <a:pt x="7013" y="15264"/>
                  <a:pt x="7147" y="15372"/>
                </a:cubicBezTo>
                <a:cubicBezTo>
                  <a:pt x="6694" y="15252"/>
                  <a:pt x="6232" y="15200"/>
                  <a:pt x="5767" y="15200"/>
                </a:cubicBezTo>
                <a:cubicBezTo>
                  <a:pt x="4364" y="15200"/>
                  <a:pt x="2927" y="15672"/>
                  <a:pt x="1580" y="16174"/>
                </a:cubicBezTo>
                <a:cubicBezTo>
                  <a:pt x="2329" y="15666"/>
                  <a:pt x="3025" y="15077"/>
                  <a:pt x="3855" y="14676"/>
                </a:cubicBezTo>
                <a:cubicBezTo>
                  <a:pt x="4297" y="14450"/>
                  <a:pt x="4663" y="14350"/>
                  <a:pt x="5002" y="14350"/>
                </a:cubicBezTo>
                <a:close/>
                <a:moveTo>
                  <a:pt x="5753" y="15432"/>
                </a:moveTo>
                <a:cubicBezTo>
                  <a:pt x="6514" y="15432"/>
                  <a:pt x="7262" y="15581"/>
                  <a:pt x="7977" y="15960"/>
                </a:cubicBezTo>
                <a:cubicBezTo>
                  <a:pt x="8619" y="16389"/>
                  <a:pt x="9208" y="16870"/>
                  <a:pt x="9743" y="17406"/>
                </a:cubicBezTo>
                <a:cubicBezTo>
                  <a:pt x="8352" y="16737"/>
                  <a:pt x="6906" y="16389"/>
                  <a:pt x="5381" y="16335"/>
                </a:cubicBezTo>
                <a:lnTo>
                  <a:pt x="4765" y="16335"/>
                </a:lnTo>
                <a:cubicBezTo>
                  <a:pt x="3828" y="16335"/>
                  <a:pt x="2918" y="16469"/>
                  <a:pt x="1981" y="16576"/>
                </a:cubicBezTo>
                <a:cubicBezTo>
                  <a:pt x="1633" y="16603"/>
                  <a:pt x="1312" y="16629"/>
                  <a:pt x="964" y="16656"/>
                </a:cubicBezTo>
                <a:cubicBezTo>
                  <a:pt x="2489" y="16094"/>
                  <a:pt x="4149" y="15432"/>
                  <a:pt x="5753" y="15432"/>
                </a:cubicBezTo>
                <a:close/>
                <a:moveTo>
                  <a:pt x="18748" y="11060"/>
                </a:moveTo>
                <a:cubicBezTo>
                  <a:pt x="18737" y="11089"/>
                  <a:pt x="18737" y="11129"/>
                  <a:pt x="18737" y="11169"/>
                </a:cubicBezTo>
                <a:cubicBezTo>
                  <a:pt x="18603" y="11892"/>
                  <a:pt x="18442" y="12588"/>
                  <a:pt x="18282" y="13284"/>
                </a:cubicBezTo>
                <a:cubicBezTo>
                  <a:pt x="17907" y="14729"/>
                  <a:pt x="17291" y="16255"/>
                  <a:pt x="16087" y="17165"/>
                </a:cubicBezTo>
                <a:cubicBezTo>
                  <a:pt x="14963" y="17995"/>
                  <a:pt x="13223" y="18289"/>
                  <a:pt x="12045" y="19119"/>
                </a:cubicBezTo>
                <a:cubicBezTo>
                  <a:pt x="12473" y="18342"/>
                  <a:pt x="12955" y="17700"/>
                  <a:pt x="13785" y="17218"/>
                </a:cubicBezTo>
                <a:cubicBezTo>
                  <a:pt x="14508" y="16790"/>
                  <a:pt x="15257" y="16469"/>
                  <a:pt x="15873" y="15907"/>
                </a:cubicBezTo>
                <a:cubicBezTo>
                  <a:pt x="16542" y="15291"/>
                  <a:pt x="17077" y="14408"/>
                  <a:pt x="17532" y="13659"/>
                </a:cubicBezTo>
                <a:cubicBezTo>
                  <a:pt x="18036" y="12864"/>
                  <a:pt x="18250" y="11859"/>
                  <a:pt x="18748" y="11060"/>
                </a:cubicBezTo>
                <a:close/>
                <a:moveTo>
                  <a:pt x="18549" y="10928"/>
                </a:moveTo>
                <a:lnTo>
                  <a:pt x="18549" y="10928"/>
                </a:lnTo>
                <a:cubicBezTo>
                  <a:pt x="18201" y="11517"/>
                  <a:pt x="18014" y="12213"/>
                  <a:pt x="17693" y="12856"/>
                </a:cubicBezTo>
                <a:cubicBezTo>
                  <a:pt x="17184" y="13899"/>
                  <a:pt x="16488" y="14863"/>
                  <a:pt x="15712" y="15719"/>
                </a:cubicBezTo>
                <a:cubicBezTo>
                  <a:pt x="15016" y="16469"/>
                  <a:pt x="13919" y="16844"/>
                  <a:pt x="13062" y="17379"/>
                </a:cubicBezTo>
                <a:cubicBezTo>
                  <a:pt x="12313" y="17861"/>
                  <a:pt x="11911" y="18798"/>
                  <a:pt x="11510" y="19547"/>
                </a:cubicBezTo>
                <a:cubicBezTo>
                  <a:pt x="11485" y="19571"/>
                  <a:pt x="11461" y="19573"/>
                  <a:pt x="11457" y="19594"/>
                </a:cubicBezTo>
                <a:lnTo>
                  <a:pt x="11457" y="19594"/>
                </a:lnTo>
                <a:cubicBezTo>
                  <a:pt x="11836" y="15557"/>
                  <a:pt x="16249" y="13818"/>
                  <a:pt x="18549" y="10928"/>
                </a:cubicBezTo>
                <a:close/>
                <a:moveTo>
                  <a:pt x="6505" y="16683"/>
                </a:moveTo>
                <a:lnTo>
                  <a:pt x="6505" y="16683"/>
                </a:lnTo>
                <a:cubicBezTo>
                  <a:pt x="7763" y="16844"/>
                  <a:pt x="8994" y="17245"/>
                  <a:pt x="10145" y="17914"/>
                </a:cubicBezTo>
                <a:cubicBezTo>
                  <a:pt x="10573" y="18450"/>
                  <a:pt x="10921" y="19065"/>
                  <a:pt x="11135" y="19788"/>
                </a:cubicBezTo>
                <a:cubicBezTo>
                  <a:pt x="9315" y="19172"/>
                  <a:pt x="8191" y="17432"/>
                  <a:pt x="6505" y="16683"/>
                </a:cubicBezTo>
                <a:close/>
                <a:moveTo>
                  <a:pt x="6772" y="20270"/>
                </a:moveTo>
                <a:cubicBezTo>
                  <a:pt x="7736" y="21581"/>
                  <a:pt x="9342" y="22384"/>
                  <a:pt x="10466" y="23535"/>
                </a:cubicBezTo>
                <a:cubicBezTo>
                  <a:pt x="9074" y="22598"/>
                  <a:pt x="7120" y="22331"/>
                  <a:pt x="6826" y="20350"/>
                </a:cubicBezTo>
                <a:cubicBezTo>
                  <a:pt x="6799" y="20323"/>
                  <a:pt x="6772" y="20296"/>
                  <a:pt x="6746" y="20270"/>
                </a:cubicBezTo>
                <a:close/>
                <a:moveTo>
                  <a:pt x="16221" y="20698"/>
                </a:moveTo>
                <a:cubicBezTo>
                  <a:pt x="15685" y="21635"/>
                  <a:pt x="14267" y="22304"/>
                  <a:pt x="13464" y="22812"/>
                </a:cubicBezTo>
                <a:cubicBezTo>
                  <a:pt x="12955" y="23187"/>
                  <a:pt x="12233" y="23615"/>
                  <a:pt x="11831" y="24177"/>
                </a:cubicBezTo>
                <a:cubicBezTo>
                  <a:pt x="12286" y="22357"/>
                  <a:pt x="14722" y="21768"/>
                  <a:pt x="16221" y="20698"/>
                </a:cubicBezTo>
                <a:close/>
                <a:moveTo>
                  <a:pt x="6692" y="20939"/>
                </a:moveTo>
                <a:cubicBezTo>
                  <a:pt x="7388" y="22893"/>
                  <a:pt x="9957" y="22866"/>
                  <a:pt x="11135" y="24445"/>
                </a:cubicBezTo>
                <a:cubicBezTo>
                  <a:pt x="9395" y="23481"/>
                  <a:pt x="6772" y="23080"/>
                  <a:pt x="6692" y="20939"/>
                </a:cubicBezTo>
                <a:close/>
                <a:moveTo>
                  <a:pt x="16194" y="21126"/>
                </a:moveTo>
                <a:cubicBezTo>
                  <a:pt x="15766" y="22304"/>
                  <a:pt x="14749" y="22919"/>
                  <a:pt x="13571" y="23455"/>
                </a:cubicBezTo>
                <a:cubicBezTo>
                  <a:pt x="12982" y="23722"/>
                  <a:pt x="12393" y="24017"/>
                  <a:pt x="11938" y="24445"/>
                </a:cubicBezTo>
                <a:cubicBezTo>
                  <a:pt x="12447" y="23562"/>
                  <a:pt x="13785" y="22919"/>
                  <a:pt x="14534" y="22411"/>
                </a:cubicBezTo>
                <a:cubicBezTo>
                  <a:pt x="15070" y="22063"/>
                  <a:pt x="15739" y="21661"/>
                  <a:pt x="16194" y="21126"/>
                </a:cubicBezTo>
                <a:close/>
                <a:moveTo>
                  <a:pt x="14048" y="0"/>
                </a:moveTo>
                <a:cubicBezTo>
                  <a:pt x="14002" y="0"/>
                  <a:pt x="13958" y="28"/>
                  <a:pt x="13946" y="88"/>
                </a:cubicBezTo>
                <a:cubicBezTo>
                  <a:pt x="13196" y="2390"/>
                  <a:pt x="11751" y="4183"/>
                  <a:pt x="10680" y="6298"/>
                </a:cubicBezTo>
                <a:cubicBezTo>
                  <a:pt x="9610" y="8466"/>
                  <a:pt x="9877" y="10795"/>
                  <a:pt x="10225" y="13096"/>
                </a:cubicBezTo>
                <a:cubicBezTo>
                  <a:pt x="10305" y="13766"/>
                  <a:pt x="10413" y="14435"/>
                  <a:pt x="10520" y="15104"/>
                </a:cubicBezTo>
                <a:cubicBezTo>
                  <a:pt x="10520" y="15131"/>
                  <a:pt x="10520" y="15157"/>
                  <a:pt x="10520" y="15157"/>
                </a:cubicBezTo>
                <a:cubicBezTo>
                  <a:pt x="10520" y="15184"/>
                  <a:pt x="10520" y="15211"/>
                  <a:pt x="10546" y="15211"/>
                </a:cubicBezTo>
                <a:cubicBezTo>
                  <a:pt x="10734" y="16469"/>
                  <a:pt x="10921" y="17727"/>
                  <a:pt x="11082" y="18985"/>
                </a:cubicBezTo>
                <a:cubicBezTo>
                  <a:pt x="10520" y="17700"/>
                  <a:pt x="9502" y="16737"/>
                  <a:pt x="8352" y="15907"/>
                </a:cubicBezTo>
                <a:cubicBezTo>
                  <a:pt x="8352" y="15880"/>
                  <a:pt x="8352" y="15853"/>
                  <a:pt x="8325" y="15853"/>
                </a:cubicBezTo>
                <a:cubicBezTo>
                  <a:pt x="8298" y="15853"/>
                  <a:pt x="8271" y="15827"/>
                  <a:pt x="8271" y="15827"/>
                </a:cubicBezTo>
                <a:cubicBezTo>
                  <a:pt x="7602" y="15345"/>
                  <a:pt x="6906" y="14890"/>
                  <a:pt x="6237" y="14461"/>
                </a:cubicBezTo>
                <a:cubicBezTo>
                  <a:pt x="5829" y="14193"/>
                  <a:pt x="5417" y="14081"/>
                  <a:pt x="5004" y="14081"/>
                </a:cubicBezTo>
                <a:cubicBezTo>
                  <a:pt x="3280" y="14081"/>
                  <a:pt x="1550" y="16040"/>
                  <a:pt x="81" y="16710"/>
                </a:cubicBezTo>
                <a:cubicBezTo>
                  <a:pt x="27" y="16737"/>
                  <a:pt x="1" y="16790"/>
                  <a:pt x="27" y="16844"/>
                </a:cubicBezTo>
                <a:cubicBezTo>
                  <a:pt x="27" y="16870"/>
                  <a:pt x="54" y="16870"/>
                  <a:pt x="54" y="16870"/>
                </a:cubicBezTo>
                <a:cubicBezTo>
                  <a:pt x="54" y="16870"/>
                  <a:pt x="54" y="16897"/>
                  <a:pt x="81" y="16897"/>
                </a:cubicBezTo>
                <a:cubicBezTo>
                  <a:pt x="81" y="16924"/>
                  <a:pt x="108" y="16924"/>
                  <a:pt x="108" y="16924"/>
                </a:cubicBezTo>
                <a:lnTo>
                  <a:pt x="135" y="16924"/>
                </a:lnTo>
                <a:cubicBezTo>
                  <a:pt x="1580" y="16924"/>
                  <a:pt x="2972" y="16656"/>
                  <a:pt x="4390" y="16576"/>
                </a:cubicBezTo>
                <a:lnTo>
                  <a:pt x="5354" y="16576"/>
                </a:lnTo>
                <a:cubicBezTo>
                  <a:pt x="7736" y="16870"/>
                  <a:pt x="8967" y="19413"/>
                  <a:pt x="11242" y="20082"/>
                </a:cubicBezTo>
                <a:cubicBezTo>
                  <a:pt x="11376" y="21367"/>
                  <a:pt x="11483" y="22679"/>
                  <a:pt x="11483" y="23990"/>
                </a:cubicBezTo>
                <a:cubicBezTo>
                  <a:pt x="11483" y="24124"/>
                  <a:pt x="11483" y="24284"/>
                  <a:pt x="11483" y="24445"/>
                </a:cubicBezTo>
                <a:cubicBezTo>
                  <a:pt x="10413" y="22545"/>
                  <a:pt x="7977" y="21715"/>
                  <a:pt x="6799" y="19895"/>
                </a:cubicBezTo>
                <a:cubicBezTo>
                  <a:pt x="6778" y="19863"/>
                  <a:pt x="6740" y="19848"/>
                  <a:pt x="6701" y="19848"/>
                </a:cubicBezTo>
                <a:cubicBezTo>
                  <a:pt x="6640" y="19848"/>
                  <a:pt x="6574" y="19884"/>
                  <a:pt x="6558" y="19948"/>
                </a:cubicBezTo>
                <a:cubicBezTo>
                  <a:pt x="6237" y="21340"/>
                  <a:pt x="6719" y="22411"/>
                  <a:pt x="7897" y="23241"/>
                </a:cubicBezTo>
                <a:cubicBezTo>
                  <a:pt x="8967" y="23990"/>
                  <a:pt x="10386" y="24177"/>
                  <a:pt x="11456" y="24954"/>
                </a:cubicBezTo>
                <a:cubicBezTo>
                  <a:pt x="11349" y="27523"/>
                  <a:pt x="10734" y="30093"/>
                  <a:pt x="10145" y="32609"/>
                </a:cubicBezTo>
                <a:cubicBezTo>
                  <a:pt x="10112" y="32690"/>
                  <a:pt x="10188" y="32751"/>
                  <a:pt x="10265" y="32751"/>
                </a:cubicBezTo>
                <a:cubicBezTo>
                  <a:pt x="10315" y="32751"/>
                  <a:pt x="10365" y="32725"/>
                  <a:pt x="10386" y="32662"/>
                </a:cubicBezTo>
                <a:cubicBezTo>
                  <a:pt x="10760" y="31003"/>
                  <a:pt x="11108" y="29343"/>
                  <a:pt x="11430" y="27684"/>
                </a:cubicBezTo>
                <a:cubicBezTo>
                  <a:pt x="11563" y="26854"/>
                  <a:pt x="11670" y="26024"/>
                  <a:pt x="11697" y="25194"/>
                </a:cubicBezTo>
                <a:cubicBezTo>
                  <a:pt x="12179" y="24017"/>
                  <a:pt x="13839" y="23669"/>
                  <a:pt x="14829" y="23080"/>
                </a:cubicBezTo>
                <a:cubicBezTo>
                  <a:pt x="15899" y="22491"/>
                  <a:pt x="16488" y="21581"/>
                  <a:pt x="16595" y="20377"/>
                </a:cubicBezTo>
                <a:cubicBezTo>
                  <a:pt x="16595" y="20350"/>
                  <a:pt x="16595" y="20350"/>
                  <a:pt x="16595" y="20323"/>
                </a:cubicBezTo>
                <a:cubicBezTo>
                  <a:pt x="16622" y="20270"/>
                  <a:pt x="16569" y="20243"/>
                  <a:pt x="16515" y="20216"/>
                </a:cubicBezTo>
                <a:lnTo>
                  <a:pt x="16462" y="20216"/>
                </a:lnTo>
                <a:cubicBezTo>
                  <a:pt x="16435" y="20216"/>
                  <a:pt x="16435" y="20243"/>
                  <a:pt x="16408" y="20243"/>
                </a:cubicBezTo>
                <a:cubicBezTo>
                  <a:pt x="15043" y="21474"/>
                  <a:pt x="12473" y="21983"/>
                  <a:pt x="11724" y="23722"/>
                </a:cubicBezTo>
                <a:cubicBezTo>
                  <a:pt x="11724" y="22571"/>
                  <a:pt x="11644" y="21447"/>
                  <a:pt x="11510" y="20323"/>
                </a:cubicBezTo>
                <a:cubicBezTo>
                  <a:pt x="11510" y="20189"/>
                  <a:pt x="11483" y="20082"/>
                  <a:pt x="11483" y="19948"/>
                </a:cubicBezTo>
                <a:cubicBezTo>
                  <a:pt x="12072" y="19172"/>
                  <a:pt x="13250" y="18824"/>
                  <a:pt x="14106" y="18450"/>
                </a:cubicBezTo>
                <a:cubicBezTo>
                  <a:pt x="15070" y="18021"/>
                  <a:pt x="16060" y="17593"/>
                  <a:pt x="16809" y="16844"/>
                </a:cubicBezTo>
                <a:cubicBezTo>
                  <a:pt x="18522" y="15157"/>
                  <a:pt x="18790" y="12160"/>
                  <a:pt x="19192" y="9938"/>
                </a:cubicBezTo>
                <a:cubicBezTo>
                  <a:pt x="19210" y="9848"/>
                  <a:pt x="19130" y="9770"/>
                  <a:pt x="19060" y="9770"/>
                </a:cubicBezTo>
                <a:cubicBezTo>
                  <a:pt x="19026" y="9770"/>
                  <a:pt x="18995" y="9788"/>
                  <a:pt x="18978" y="9831"/>
                </a:cubicBezTo>
                <a:cubicBezTo>
                  <a:pt x="18014" y="11758"/>
                  <a:pt x="15846" y="13070"/>
                  <a:pt x="14294" y="14488"/>
                </a:cubicBezTo>
                <a:cubicBezTo>
                  <a:pt x="12982" y="15693"/>
                  <a:pt x="11751" y="17138"/>
                  <a:pt x="11349" y="18851"/>
                </a:cubicBezTo>
                <a:cubicBezTo>
                  <a:pt x="11162" y="17593"/>
                  <a:pt x="10975" y="16335"/>
                  <a:pt x="10760" y="15104"/>
                </a:cubicBezTo>
                <a:cubicBezTo>
                  <a:pt x="11028" y="12534"/>
                  <a:pt x="11911" y="10233"/>
                  <a:pt x="12821" y="7877"/>
                </a:cubicBezTo>
                <a:cubicBezTo>
                  <a:pt x="13758" y="5334"/>
                  <a:pt x="14267" y="2818"/>
                  <a:pt x="14160" y="115"/>
                </a:cubicBezTo>
                <a:cubicBezTo>
                  <a:pt x="14160" y="42"/>
                  <a:pt x="14103" y="0"/>
                  <a:pt x="14048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3697" name="Google Shape;3697;p153"/>
          <p:cNvGrpSpPr/>
          <p:nvPr/>
        </p:nvGrpSpPr>
        <p:grpSpPr>
          <a:xfrm rot="-3861937">
            <a:off x="6523183" y="1380139"/>
            <a:ext cx="2023570" cy="3313878"/>
            <a:chOff x="5754175" y="3922575"/>
            <a:chExt cx="682400" cy="1117525"/>
          </a:xfrm>
        </p:grpSpPr>
        <p:sp>
          <p:nvSpPr>
            <p:cNvPr id="3698" name="Google Shape;3698;p153"/>
            <p:cNvSpPr/>
            <p:nvPr/>
          </p:nvSpPr>
          <p:spPr>
            <a:xfrm>
              <a:off x="5754175" y="4953250"/>
              <a:ext cx="70700" cy="86850"/>
            </a:xfrm>
            <a:custGeom>
              <a:rect b="b" l="l" r="r" t="t"/>
              <a:pathLst>
                <a:path extrusionOk="0" h="3474" w="2828">
                  <a:moveTo>
                    <a:pt x="1855" y="1"/>
                  </a:moveTo>
                  <a:cubicBezTo>
                    <a:pt x="1855" y="1"/>
                    <a:pt x="0" y="3283"/>
                    <a:pt x="973" y="3466"/>
                  </a:cubicBezTo>
                  <a:cubicBezTo>
                    <a:pt x="1000" y="3471"/>
                    <a:pt x="1027" y="3473"/>
                    <a:pt x="1054" y="3473"/>
                  </a:cubicBezTo>
                  <a:cubicBezTo>
                    <a:pt x="1994" y="3473"/>
                    <a:pt x="2827" y="456"/>
                    <a:pt x="2827" y="456"/>
                  </a:cubicBezTo>
                  <a:lnTo>
                    <a:pt x="185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99" name="Google Shape;3699;p153"/>
            <p:cNvSpPr/>
            <p:nvPr/>
          </p:nvSpPr>
          <p:spPr>
            <a:xfrm>
              <a:off x="5768600" y="4780750"/>
              <a:ext cx="193050" cy="209925"/>
            </a:xfrm>
            <a:custGeom>
              <a:rect b="b" l="l" r="r" t="t"/>
              <a:pathLst>
                <a:path extrusionOk="0" h="8397" w="7722">
                  <a:moveTo>
                    <a:pt x="1065" y="1"/>
                  </a:moveTo>
                  <a:cubicBezTo>
                    <a:pt x="1065" y="1"/>
                    <a:pt x="1" y="7812"/>
                    <a:pt x="1156" y="8359"/>
                  </a:cubicBezTo>
                  <a:cubicBezTo>
                    <a:pt x="1208" y="8384"/>
                    <a:pt x="1269" y="8396"/>
                    <a:pt x="1338" y="8396"/>
                  </a:cubicBezTo>
                  <a:cubicBezTo>
                    <a:pt x="2789" y="8396"/>
                    <a:pt x="7721" y="3131"/>
                    <a:pt x="7721" y="3131"/>
                  </a:cubicBezTo>
                  <a:lnTo>
                    <a:pt x="10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00" name="Google Shape;3700;p153"/>
            <p:cNvSpPr/>
            <p:nvPr/>
          </p:nvSpPr>
          <p:spPr>
            <a:xfrm>
              <a:off x="5795200" y="4343050"/>
              <a:ext cx="389100" cy="516000"/>
            </a:xfrm>
            <a:custGeom>
              <a:rect b="b" l="l" r="r" t="t"/>
              <a:pathLst>
                <a:path extrusionOk="0" h="20640" w="15564">
                  <a:moveTo>
                    <a:pt x="8329" y="1"/>
                  </a:moveTo>
                  <a:cubicBezTo>
                    <a:pt x="8329" y="1"/>
                    <a:pt x="7296" y="1399"/>
                    <a:pt x="5715" y="5047"/>
                  </a:cubicBezTo>
                  <a:cubicBezTo>
                    <a:pt x="4104" y="8694"/>
                    <a:pt x="1" y="17509"/>
                    <a:pt x="1" y="17509"/>
                  </a:cubicBezTo>
                  <a:lnTo>
                    <a:pt x="6657" y="20639"/>
                  </a:lnTo>
                  <a:cubicBezTo>
                    <a:pt x="6657" y="20639"/>
                    <a:pt x="7387" y="19728"/>
                    <a:pt x="9636" y="15381"/>
                  </a:cubicBezTo>
                  <a:cubicBezTo>
                    <a:pt x="12281" y="10305"/>
                    <a:pt x="15563" y="3010"/>
                    <a:pt x="15563" y="3010"/>
                  </a:cubicBezTo>
                  <a:lnTo>
                    <a:pt x="832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01" name="Google Shape;3701;p153"/>
            <p:cNvSpPr/>
            <p:nvPr/>
          </p:nvSpPr>
          <p:spPr>
            <a:xfrm>
              <a:off x="6003425" y="3922575"/>
              <a:ext cx="433150" cy="579525"/>
            </a:xfrm>
            <a:custGeom>
              <a:rect b="b" l="l" r="r" t="t"/>
              <a:pathLst>
                <a:path extrusionOk="0" h="23181" w="17326">
                  <a:moveTo>
                    <a:pt x="11816" y="1"/>
                  </a:moveTo>
                  <a:cubicBezTo>
                    <a:pt x="10345" y="1"/>
                    <a:pt x="8903" y="821"/>
                    <a:pt x="8085" y="2200"/>
                  </a:cubicBezTo>
                  <a:cubicBezTo>
                    <a:pt x="6535" y="4814"/>
                    <a:pt x="0" y="16820"/>
                    <a:pt x="0" y="16820"/>
                  </a:cubicBezTo>
                  <a:lnTo>
                    <a:pt x="7234" y="19829"/>
                  </a:lnTo>
                  <a:cubicBezTo>
                    <a:pt x="7234" y="19829"/>
                    <a:pt x="13515" y="6181"/>
                    <a:pt x="13978" y="6181"/>
                  </a:cubicBezTo>
                  <a:cubicBezTo>
                    <a:pt x="13979" y="6181"/>
                    <a:pt x="13981" y="6181"/>
                    <a:pt x="13982" y="6181"/>
                  </a:cubicBezTo>
                  <a:cubicBezTo>
                    <a:pt x="14469" y="6273"/>
                    <a:pt x="8237" y="17276"/>
                    <a:pt x="8481" y="20619"/>
                  </a:cubicBezTo>
                  <a:cubicBezTo>
                    <a:pt x="8589" y="22468"/>
                    <a:pt x="9616" y="23180"/>
                    <a:pt x="10214" y="23180"/>
                  </a:cubicBezTo>
                  <a:cubicBezTo>
                    <a:pt x="10451" y="23180"/>
                    <a:pt x="10621" y="23068"/>
                    <a:pt x="10639" y="22869"/>
                  </a:cubicBezTo>
                  <a:cubicBezTo>
                    <a:pt x="10730" y="22109"/>
                    <a:pt x="8845" y="21835"/>
                    <a:pt x="9757" y="19130"/>
                  </a:cubicBezTo>
                  <a:cubicBezTo>
                    <a:pt x="12493" y="10802"/>
                    <a:pt x="17326" y="5300"/>
                    <a:pt x="15411" y="2169"/>
                  </a:cubicBezTo>
                  <a:cubicBezTo>
                    <a:pt x="14477" y="660"/>
                    <a:pt x="13135" y="1"/>
                    <a:pt x="1181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Layout>
</file>

<file path=ppt/slideLayouts/slideLayout15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ackground 4">
  <p:cSld name="CUSTOM_39">
    <p:spTree>
      <p:nvGrpSpPr>
        <p:cNvPr id="3702" name="Shape 37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03" name="Google Shape;3703;p154"/>
          <p:cNvSpPr/>
          <p:nvPr/>
        </p:nvSpPr>
        <p:spPr>
          <a:xfrm rot="10511381">
            <a:off x="-1265831" y="-734711"/>
            <a:ext cx="4829256" cy="4097619"/>
          </a:xfrm>
          <a:custGeom>
            <a:rect b="b" l="l" r="r" t="t"/>
            <a:pathLst>
              <a:path extrusionOk="0" h="136664" w="142469">
                <a:moveTo>
                  <a:pt x="97052" y="0"/>
                </a:moveTo>
                <a:cubicBezTo>
                  <a:pt x="94985" y="0"/>
                  <a:pt x="92658" y="685"/>
                  <a:pt x="89955" y="2065"/>
                </a:cubicBezTo>
                <a:cubicBezTo>
                  <a:pt x="76197" y="9104"/>
                  <a:pt x="81149" y="14564"/>
                  <a:pt x="82755" y="40634"/>
                </a:cubicBezTo>
                <a:cubicBezTo>
                  <a:pt x="85458" y="83646"/>
                  <a:pt x="12896" y="58112"/>
                  <a:pt x="4519" y="103881"/>
                </a:cubicBezTo>
                <a:cubicBezTo>
                  <a:pt x="0" y="128495"/>
                  <a:pt x="10558" y="136664"/>
                  <a:pt x="39417" y="136664"/>
                </a:cubicBezTo>
                <a:cubicBezTo>
                  <a:pt x="47997" y="136664"/>
                  <a:pt x="58195" y="135942"/>
                  <a:pt x="70095" y="134715"/>
                </a:cubicBezTo>
                <a:cubicBezTo>
                  <a:pt x="122047" y="129389"/>
                  <a:pt x="142469" y="101392"/>
                  <a:pt x="125767" y="56907"/>
                </a:cubicBezTo>
                <a:cubicBezTo>
                  <a:pt x="111706" y="19432"/>
                  <a:pt x="108060" y="0"/>
                  <a:pt x="97052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04" name="Google Shape;3704;p154"/>
          <p:cNvSpPr/>
          <p:nvPr/>
        </p:nvSpPr>
        <p:spPr>
          <a:xfrm rot="-10501983">
            <a:off x="1509091" y="1907610"/>
            <a:ext cx="1554685" cy="1491763"/>
          </a:xfrm>
          <a:custGeom>
            <a:rect b="b" l="l" r="r" t="t"/>
            <a:pathLst>
              <a:path extrusionOk="0" h="19749" w="20582">
                <a:moveTo>
                  <a:pt x="15178" y="401"/>
                </a:moveTo>
                <a:cubicBezTo>
                  <a:pt x="11542" y="1"/>
                  <a:pt x="4470" y="1235"/>
                  <a:pt x="2235" y="7773"/>
                </a:cubicBezTo>
                <a:cubicBezTo>
                  <a:pt x="0" y="14311"/>
                  <a:pt x="7939" y="17947"/>
                  <a:pt x="11675" y="18848"/>
                </a:cubicBezTo>
                <a:cubicBezTo>
                  <a:pt x="15445" y="19748"/>
                  <a:pt x="20315" y="19448"/>
                  <a:pt x="20448" y="13477"/>
                </a:cubicBezTo>
                <a:cubicBezTo>
                  <a:pt x="20582" y="7506"/>
                  <a:pt x="18780" y="835"/>
                  <a:pt x="15178" y="40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05" name="Google Shape;3705;p154"/>
          <p:cNvSpPr/>
          <p:nvPr/>
        </p:nvSpPr>
        <p:spPr>
          <a:xfrm rot="-8951944">
            <a:off x="6375575" y="-475064"/>
            <a:ext cx="1938888" cy="3305698"/>
          </a:xfrm>
          <a:custGeom>
            <a:rect b="b" l="l" r="r" t="t"/>
            <a:pathLst>
              <a:path extrusionOk="0" h="32752" w="19210">
                <a:moveTo>
                  <a:pt x="14053" y="490"/>
                </a:moveTo>
                <a:lnTo>
                  <a:pt x="14053" y="490"/>
                </a:lnTo>
                <a:cubicBezTo>
                  <a:pt x="14026" y="597"/>
                  <a:pt x="13999" y="758"/>
                  <a:pt x="13972" y="918"/>
                </a:cubicBezTo>
                <a:cubicBezTo>
                  <a:pt x="13972" y="865"/>
                  <a:pt x="13972" y="838"/>
                  <a:pt x="13946" y="838"/>
                </a:cubicBezTo>
                <a:cubicBezTo>
                  <a:pt x="13972" y="731"/>
                  <a:pt x="14026" y="597"/>
                  <a:pt x="14053" y="490"/>
                </a:cubicBezTo>
                <a:close/>
                <a:moveTo>
                  <a:pt x="13651" y="1560"/>
                </a:moveTo>
                <a:lnTo>
                  <a:pt x="13651" y="1560"/>
                </a:lnTo>
                <a:cubicBezTo>
                  <a:pt x="13276" y="3862"/>
                  <a:pt x="12045" y="5923"/>
                  <a:pt x="11189" y="8038"/>
                </a:cubicBezTo>
                <a:cubicBezTo>
                  <a:pt x="10522" y="9665"/>
                  <a:pt x="10466" y="11531"/>
                  <a:pt x="10493" y="13318"/>
                </a:cubicBezTo>
                <a:lnTo>
                  <a:pt x="10493" y="13318"/>
                </a:lnTo>
                <a:cubicBezTo>
                  <a:pt x="10490" y="13217"/>
                  <a:pt x="10464" y="13118"/>
                  <a:pt x="10439" y="13043"/>
                </a:cubicBezTo>
                <a:cubicBezTo>
                  <a:pt x="10091" y="10634"/>
                  <a:pt x="9904" y="8412"/>
                  <a:pt x="11001" y="6191"/>
                </a:cubicBezTo>
                <a:cubicBezTo>
                  <a:pt x="11724" y="4772"/>
                  <a:pt x="12714" y="3541"/>
                  <a:pt x="13410" y="2123"/>
                </a:cubicBezTo>
                <a:cubicBezTo>
                  <a:pt x="13491" y="1935"/>
                  <a:pt x="13571" y="1748"/>
                  <a:pt x="13651" y="1560"/>
                </a:cubicBezTo>
                <a:close/>
                <a:moveTo>
                  <a:pt x="13972" y="945"/>
                </a:moveTo>
                <a:lnTo>
                  <a:pt x="13972" y="945"/>
                </a:lnTo>
                <a:cubicBezTo>
                  <a:pt x="13972" y="1079"/>
                  <a:pt x="13946" y="1212"/>
                  <a:pt x="13946" y="1346"/>
                </a:cubicBezTo>
                <a:cubicBezTo>
                  <a:pt x="13946" y="2524"/>
                  <a:pt x="13758" y="3702"/>
                  <a:pt x="13517" y="4853"/>
                </a:cubicBezTo>
                <a:cubicBezTo>
                  <a:pt x="12821" y="7877"/>
                  <a:pt x="11376" y="10580"/>
                  <a:pt x="10760" y="13605"/>
                </a:cubicBezTo>
                <a:cubicBezTo>
                  <a:pt x="10787" y="11357"/>
                  <a:pt x="10921" y="9189"/>
                  <a:pt x="11858" y="7074"/>
                </a:cubicBezTo>
                <a:cubicBezTo>
                  <a:pt x="12741" y="5094"/>
                  <a:pt x="13785" y="3140"/>
                  <a:pt x="13972" y="945"/>
                </a:cubicBezTo>
                <a:close/>
                <a:moveTo>
                  <a:pt x="5002" y="14350"/>
                </a:moveTo>
                <a:cubicBezTo>
                  <a:pt x="5585" y="14350"/>
                  <a:pt x="6085" y="14646"/>
                  <a:pt x="6746" y="15104"/>
                </a:cubicBezTo>
                <a:cubicBezTo>
                  <a:pt x="6879" y="15184"/>
                  <a:pt x="7013" y="15264"/>
                  <a:pt x="7147" y="15372"/>
                </a:cubicBezTo>
                <a:cubicBezTo>
                  <a:pt x="6694" y="15252"/>
                  <a:pt x="6232" y="15200"/>
                  <a:pt x="5767" y="15200"/>
                </a:cubicBezTo>
                <a:cubicBezTo>
                  <a:pt x="4364" y="15200"/>
                  <a:pt x="2927" y="15672"/>
                  <a:pt x="1580" y="16174"/>
                </a:cubicBezTo>
                <a:cubicBezTo>
                  <a:pt x="2329" y="15666"/>
                  <a:pt x="3025" y="15077"/>
                  <a:pt x="3855" y="14676"/>
                </a:cubicBezTo>
                <a:cubicBezTo>
                  <a:pt x="4297" y="14450"/>
                  <a:pt x="4663" y="14350"/>
                  <a:pt x="5002" y="14350"/>
                </a:cubicBezTo>
                <a:close/>
                <a:moveTo>
                  <a:pt x="5753" y="15432"/>
                </a:moveTo>
                <a:cubicBezTo>
                  <a:pt x="6514" y="15432"/>
                  <a:pt x="7262" y="15581"/>
                  <a:pt x="7977" y="15960"/>
                </a:cubicBezTo>
                <a:cubicBezTo>
                  <a:pt x="8619" y="16389"/>
                  <a:pt x="9208" y="16870"/>
                  <a:pt x="9743" y="17406"/>
                </a:cubicBezTo>
                <a:cubicBezTo>
                  <a:pt x="8352" y="16737"/>
                  <a:pt x="6906" y="16389"/>
                  <a:pt x="5381" y="16335"/>
                </a:cubicBezTo>
                <a:lnTo>
                  <a:pt x="4765" y="16335"/>
                </a:lnTo>
                <a:cubicBezTo>
                  <a:pt x="3828" y="16335"/>
                  <a:pt x="2918" y="16469"/>
                  <a:pt x="1981" y="16576"/>
                </a:cubicBezTo>
                <a:cubicBezTo>
                  <a:pt x="1633" y="16603"/>
                  <a:pt x="1312" y="16629"/>
                  <a:pt x="964" y="16656"/>
                </a:cubicBezTo>
                <a:cubicBezTo>
                  <a:pt x="2489" y="16094"/>
                  <a:pt x="4149" y="15432"/>
                  <a:pt x="5753" y="15432"/>
                </a:cubicBezTo>
                <a:close/>
                <a:moveTo>
                  <a:pt x="18748" y="11060"/>
                </a:moveTo>
                <a:cubicBezTo>
                  <a:pt x="18737" y="11089"/>
                  <a:pt x="18737" y="11129"/>
                  <a:pt x="18737" y="11169"/>
                </a:cubicBezTo>
                <a:cubicBezTo>
                  <a:pt x="18603" y="11892"/>
                  <a:pt x="18442" y="12588"/>
                  <a:pt x="18282" y="13284"/>
                </a:cubicBezTo>
                <a:cubicBezTo>
                  <a:pt x="17907" y="14729"/>
                  <a:pt x="17291" y="16255"/>
                  <a:pt x="16087" y="17165"/>
                </a:cubicBezTo>
                <a:cubicBezTo>
                  <a:pt x="14963" y="17995"/>
                  <a:pt x="13223" y="18289"/>
                  <a:pt x="12045" y="19119"/>
                </a:cubicBezTo>
                <a:cubicBezTo>
                  <a:pt x="12473" y="18342"/>
                  <a:pt x="12955" y="17700"/>
                  <a:pt x="13785" y="17218"/>
                </a:cubicBezTo>
                <a:cubicBezTo>
                  <a:pt x="14508" y="16790"/>
                  <a:pt x="15257" y="16469"/>
                  <a:pt x="15873" y="15907"/>
                </a:cubicBezTo>
                <a:cubicBezTo>
                  <a:pt x="16542" y="15291"/>
                  <a:pt x="17077" y="14408"/>
                  <a:pt x="17532" y="13659"/>
                </a:cubicBezTo>
                <a:cubicBezTo>
                  <a:pt x="18036" y="12864"/>
                  <a:pt x="18250" y="11859"/>
                  <a:pt x="18748" y="11060"/>
                </a:cubicBezTo>
                <a:close/>
                <a:moveTo>
                  <a:pt x="18549" y="10928"/>
                </a:moveTo>
                <a:lnTo>
                  <a:pt x="18549" y="10928"/>
                </a:lnTo>
                <a:cubicBezTo>
                  <a:pt x="18201" y="11517"/>
                  <a:pt x="18014" y="12213"/>
                  <a:pt x="17693" y="12856"/>
                </a:cubicBezTo>
                <a:cubicBezTo>
                  <a:pt x="17184" y="13899"/>
                  <a:pt x="16488" y="14863"/>
                  <a:pt x="15712" y="15719"/>
                </a:cubicBezTo>
                <a:cubicBezTo>
                  <a:pt x="15016" y="16469"/>
                  <a:pt x="13919" y="16844"/>
                  <a:pt x="13062" y="17379"/>
                </a:cubicBezTo>
                <a:cubicBezTo>
                  <a:pt x="12313" y="17861"/>
                  <a:pt x="11911" y="18798"/>
                  <a:pt x="11510" y="19547"/>
                </a:cubicBezTo>
                <a:cubicBezTo>
                  <a:pt x="11485" y="19571"/>
                  <a:pt x="11461" y="19573"/>
                  <a:pt x="11457" y="19594"/>
                </a:cubicBezTo>
                <a:lnTo>
                  <a:pt x="11457" y="19594"/>
                </a:lnTo>
                <a:cubicBezTo>
                  <a:pt x="11836" y="15557"/>
                  <a:pt x="16249" y="13818"/>
                  <a:pt x="18549" y="10928"/>
                </a:cubicBezTo>
                <a:close/>
                <a:moveTo>
                  <a:pt x="6505" y="16683"/>
                </a:moveTo>
                <a:lnTo>
                  <a:pt x="6505" y="16683"/>
                </a:lnTo>
                <a:cubicBezTo>
                  <a:pt x="7763" y="16844"/>
                  <a:pt x="8994" y="17245"/>
                  <a:pt x="10145" y="17914"/>
                </a:cubicBezTo>
                <a:cubicBezTo>
                  <a:pt x="10573" y="18450"/>
                  <a:pt x="10921" y="19065"/>
                  <a:pt x="11135" y="19788"/>
                </a:cubicBezTo>
                <a:cubicBezTo>
                  <a:pt x="9315" y="19172"/>
                  <a:pt x="8191" y="17432"/>
                  <a:pt x="6505" y="16683"/>
                </a:cubicBezTo>
                <a:close/>
                <a:moveTo>
                  <a:pt x="6772" y="20270"/>
                </a:moveTo>
                <a:cubicBezTo>
                  <a:pt x="7736" y="21581"/>
                  <a:pt x="9342" y="22384"/>
                  <a:pt x="10466" y="23535"/>
                </a:cubicBezTo>
                <a:cubicBezTo>
                  <a:pt x="9074" y="22598"/>
                  <a:pt x="7120" y="22331"/>
                  <a:pt x="6826" y="20350"/>
                </a:cubicBezTo>
                <a:cubicBezTo>
                  <a:pt x="6799" y="20323"/>
                  <a:pt x="6772" y="20296"/>
                  <a:pt x="6746" y="20270"/>
                </a:cubicBezTo>
                <a:close/>
                <a:moveTo>
                  <a:pt x="16221" y="20698"/>
                </a:moveTo>
                <a:cubicBezTo>
                  <a:pt x="15685" y="21635"/>
                  <a:pt x="14267" y="22304"/>
                  <a:pt x="13464" y="22812"/>
                </a:cubicBezTo>
                <a:cubicBezTo>
                  <a:pt x="12955" y="23187"/>
                  <a:pt x="12233" y="23615"/>
                  <a:pt x="11831" y="24177"/>
                </a:cubicBezTo>
                <a:cubicBezTo>
                  <a:pt x="12286" y="22357"/>
                  <a:pt x="14722" y="21768"/>
                  <a:pt x="16221" y="20698"/>
                </a:cubicBezTo>
                <a:close/>
                <a:moveTo>
                  <a:pt x="6692" y="20939"/>
                </a:moveTo>
                <a:cubicBezTo>
                  <a:pt x="7388" y="22893"/>
                  <a:pt x="9957" y="22866"/>
                  <a:pt x="11135" y="24445"/>
                </a:cubicBezTo>
                <a:cubicBezTo>
                  <a:pt x="9395" y="23481"/>
                  <a:pt x="6772" y="23080"/>
                  <a:pt x="6692" y="20939"/>
                </a:cubicBezTo>
                <a:close/>
                <a:moveTo>
                  <a:pt x="16194" y="21126"/>
                </a:moveTo>
                <a:cubicBezTo>
                  <a:pt x="15766" y="22304"/>
                  <a:pt x="14749" y="22919"/>
                  <a:pt x="13571" y="23455"/>
                </a:cubicBezTo>
                <a:cubicBezTo>
                  <a:pt x="12982" y="23722"/>
                  <a:pt x="12393" y="24017"/>
                  <a:pt x="11938" y="24445"/>
                </a:cubicBezTo>
                <a:cubicBezTo>
                  <a:pt x="12447" y="23562"/>
                  <a:pt x="13785" y="22919"/>
                  <a:pt x="14534" y="22411"/>
                </a:cubicBezTo>
                <a:cubicBezTo>
                  <a:pt x="15070" y="22063"/>
                  <a:pt x="15739" y="21661"/>
                  <a:pt x="16194" y="21126"/>
                </a:cubicBezTo>
                <a:close/>
                <a:moveTo>
                  <a:pt x="14048" y="0"/>
                </a:moveTo>
                <a:cubicBezTo>
                  <a:pt x="14002" y="0"/>
                  <a:pt x="13958" y="28"/>
                  <a:pt x="13946" y="88"/>
                </a:cubicBezTo>
                <a:cubicBezTo>
                  <a:pt x="13196" y="2390"/>
                  <a:pt x="11751" y="4183"/>
                  <a:pt x="10680" y="6298"/>
                </a:cubicBezTo>
                <a:cubicBezTo>
                  <a:pt x="9610" y="8466"/>
                  <a:pt x="9877" y="10795"/>
                  <a:pt x="10225" y="13096"/>
                </a:cubicBezTo>
                <a:cubicBezTo>
                  <a:pt x="10305" y="13766"/>
                  <a:pt x="10413" y="14435"/>
                  <a:pt x="10520" y="15104"/>
                </a:cubicBezTo>
                <a:cubicBezTo>
                  <a:pt x="10520" y="15131"/>
                  <a:pt x="10520" y="15157"/>
                  <a:pt x="10520" y="15157"/>
                </a:cubicBezTo>
                <a:cubicBezTo>
                  <a:pt x="10520" y="15184"/>
                  <a:pt x="10520" y="15211"/>
                  <a:pt x="10546" y="15211"/>
                </a:cubicBezTo>
                <a:cubicBezTo>
                  <a:pt x="10734" y="16469"/>
                  <a:pt x="10921" y="17727"/>
                  <a:pt x="11082" y="18985"/>
                </a:cubicBezTo>
                <a:cubicBezTo>
                  <a:pt x="10520" y="17700"/>
                  <a:pt x="9502" y="16737"/>
                  <a:pt x="8352" y="15907"/>
                </a:cubicBezTo>
                <a:cubicBezTo>
                  <a:pt x="8352" y="15880"/>
                  <a:pt x="8352" y="15853"/>
                  <a:pt x="8325" y="15853"/>
                </a:cubicBezTo>
                <a:cubicBezTo>
                  <a:pt x="8298" y="15853"/>
                  <a:pt x="8271" y="15827"/>
                  <a:pt x="8271" y="15827"/>
                </a:cubicBezTo>
                <a:cubicBezTo>
                  <a:pt x="7602" y="15345"/>
                  <a:pt x="6906" y="14890"/>
                  <a:pt x="6237" y="14461"/>
                </a:cubicBezTo>
                <a:cubicBezTo>
                  <a:pt x="5829" y="14193"/>
                  <a:pt x="5417" y="14081"/>
                  <a:pt x="5004" y="14081"/>
                </a:cubicBezTo>
                <a:cubicBezTo>
                  <a:pt x="3280" y="14081"/>
                  <a:pt x="1550" y="16040"/>
                  <a:pt x="81" y="16710"/>
                </a:cubicBezTo>
                <a:cubicBezTo>
                  <a:pt x="27" y="16737"/>
                  <a:pt x="1" y="16790"/>
                  <a:pt x="27" y="16844"/>
                </a:cubicBezTo>
                <a:cubicBezTo>
                  <a:pt x="27" y="16870"/>
                  <a:pt x="54" y="16870"/>
                  <a:pt x="54" y="16870"/>
                </a:cubicBezTo>
                <a:cubicBezTo>
                  <a:pt x="54" y="16870"/>
                  <a:pt x="54" y="16897"/>
                  <a:pt x="81" y="16897"/>
                </a:cubicBezTo>
                <a:cubicBezTo>
                  <a:pt x="81" y="16924"/>
                  <a:pt x="108" y="16924"/>
                  <a:pt x="108" y="16924"/>
                </a:cubicBezTo>
                <a:lnTo>
                  <a:pt x="135" y="16924"/>
                </a:lnTo>
                <a:cubicBezTo>
                  <a:pt x="1580" y="16924"/>
                  <a:pt x="2972" y="16656"/>
                  <a:pt x="4390" y="16576"/>
                </a:cubicBezTo>
                <a:lnTo>
                  <a:pt x="5354" y="16576"/>
                </a:lnTo>
                <a:cubicBezTo>
                  <a:pt x="7736" y="16870"/>
                  <a:pt x="8967" y="19413"/>
                  <a:pt x="11242" y="20082"/>
                </a:cubicBezTo>
                <a:cubicBezTo>
                  <a:pt x="11376" y="21367"/>
                  <a:pt x="11483" y="22679"/>
                  <a:pt x="11483" y="23990"/>
                </a:cubicBezTo>
                <a:cubicBezTo>
                  <a:pt x="11483" y="24124"/>
                  <a:pt x="11483" y="24284"/>
                  <a:pt x="11483" y="24445"/>
                </a:cubicBezTo>
                <a:cubicBezTo>
                  <a:pt x="10413" y="22545"/>
                  <a:pt x="7977" y="21715"/>
                  <a:pt x="6799" y="19895"/>
                </a:cubicBezTo>
                <a:cubicBezTo>
                  <a:pt x="6778" y="19863"/>
                  <a:pt x="6740" y="19848"/>
                  <a:pt x="6701" y="19848"/>
                </a:cubicBezTo>
                <a:cubicBezTo>
                  <a:pt x="6640" y="19848"/>
                  <a:pt x="6574" y="19884"/>
                  <a:pt x="6558" y="19948"/>
                </a:cubicBezTo>
                <a:cubicBezTo>
                  <a:pt x="6237" y="21340"/>
                  <a:pt x="6719" y="22411"/>
                  <a:pt x="7897" y="23241"/>
                </a:cubicBezTo>
                <a:cubicBezTo>
                  <a:pt x="8967" y="23990"/>
                  <a:pt x="10386" y="24177"/>
                  <a:pt x="11456" y="24954"/>
                </a:cubicBezTo>
                <a:cubicBezTo>
                  <a:pt x="11349" y="27523"/>
                  <a:pt x="10734" y="30093"/>
                  <a:pt x="10145" y="32609"/>
                </a:cubicBezTo>
                <a:cubicBezTo>
                  <a:pt x="10112" y="32690"/>
                  <a:pt x="10188" y="32751"/>
                  <a:pt x="10265" y="32751"/>
                </a:cubicBezTo>
                <a:cubicBezTo>
                  <a:pt x="10315" y="32751"/>
                  <a:pt x="10365" y="32725"/>
                  <a:pt x="10386" y="32662"/>
                </a:cubicBezTo>
                <a:cubicBezTo>
                  <a:pt x="10760" y="31003"/>
                  <a:pt x="11108" y="29343"/>
                  <a:pt x="11430" y="27684"/>
                </a:cubicBezTo>
                <a:cubicBezTo>
                  <a:pt x="11563" y="26854"/>
                  <a:pt x="11670" y="26024"/>
                  <a:pt x="11697" y="25194"/>
                </a:cubicBezTo>
                <a:cubicBezTo>
                  <a:pt x="12179" y="24017"/>
                  <a:pt x="13839" y="23669"/>
                  <a:pt x="14829" y="23080"/>
                </a:cubicBezTo>
                <a:cubicBezTo>
                  <a:pt x="15899" y="22491"/>
                  <a:pt x="16488" y="21581"/>
                  <a:pt x="16595" y="20377"/>
                </a:cubicBezTo>
                <a:cubicBezTo>
                  <a:pt x="16595" y="20350"/>
                  <a:pt x="16595" y="20350"/>
                  <a:pt x="16595" y="20323"/>
                </a:cubicBezTo>
                <a:cubicBezTo>
                  <a:pt x="16622" y="20270"/>
                  <a:pt x="16569" y="20243"/>
                  <a:pt x="16515" y="20216"/>
                </a:cubicBezTo>
                <a:lnTo>
                  <a:pt x="16462" y="20216"/>
                </a:lnTo>
                <a:cubicBezTo>
                  <a:pt x="16435" y="20216"/>
                  <a:pt x="16435" y="20243"/>
                  <a:pt x="16408" y="20243"/>
                </a:cubicBezTo>
                <a:cubicBezTo>
                  <a:pt x="15043" y="21474"/>
                  <a:pt x="12473" y="21983"/>
                  <a:pt x="11724" y="23722"/>
                </a:cubicBezTo>
                <a:cubicBezTo>
                  <a:pt x="11724" y="22571"/>
                  <a:pt x="11644" y="21447"/>
                  <a:pt x="11510" y="20323"/>
                </a:cubicBezTo>
                <a:cubicBezTo>
                  <a:pt x="11510" y="20189"/>
                  <a:pt x="11483" y="20082"/>
                  <a:pt x="11483" y="19948"/>
                </a:cubicBezTo>
                <a:cubicBezTo>
                  <a:pt x="12072" y="19172"/>
                  <a:pt x="13250" y="18824"/>
                  <a:pt x="14106" y="18450"/>
                </a:cubicBezTo>
                <a:cubicBezTo>
                  <a:pt x="15070" y="18021"/>
                  <a:pt x="16060" y="17593"/>
                  <a:pt x="16809" y="16844"/>
                </a:cubicBezTo>
                <a:cubicBezTo>
                  <a:pt x="18522" y="15157"/>
                  <a:pt x="18790" y="12160"/>
                  <a:pt x="19192" y="9938"/>
                </a:cubicBezTo>
                <a:cubicBezTo>
                  <a:pt x="19210" y="9848"/>
                  <a:pt x="19130" y="9770"/>
                  <a:pt x="19060" y="9770"/>
                </a:cubicBezTo>
                <a:cubicBezTo>
                  <a:pt x="19026" y="9770"/>
                  <a:pt x="18995" y="9788"/>
                  <a:pt x="18978" y="9831"/>
                </a:cubicBezTo>
                <a:cubicBezTo>
                  <a:pt x="18014" y="11758"/>
                  <a:pt x="15846" y="13070"/>
                  <a:pt x="14294" y="14488"/>
                </a:cubicBezTo>
                <a:cubicBezTo>
                  <a:pt x="12982" y="15693"/>
                  <a:pt x="11751" y="17138"/>
                  <a:pt x="11349" y="18851"/>
                </a:cubicBezTo>
                <a:cubicBezTo>
                  <a:pt x="11162" y="17593"/>
                  <a:pt x="10975" y="16335"/>
                  <a:pt x="10760" y="15104"/>
                </a:cubicBezTo>
                <a:cubicBezTo>
                  <a:pt x="11028" y="12534"/>
                  <a:pt x="11911" y="10233"/>
                  <a:pt x="12821" y="7877"/>
                </a:cubicBezTo>
                <a:cubicBezTo>
                  <a:pt x="13758" y="5334"/>
                  <a:pt x="14267" y="2818"/>
                  <a:pt x="14160" y="115"/>
                </a:cubicBezTo>
                <a:cubicBezTo>
                  <a:pt x="14160" y="42"/>
                  <a:pt x="14103" y="0"/>
                  <a:pt x="14048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06" name="Google Shape;3706;p154"/>
          <p:cNvSpPr/>
          <p:nvPr/>
        </p:nvSpPr>
        <p:spPr>
          <a:xfrm flipH="1" rot="9803796">
            <a:off x="6385819" y="2177042"/>
            <a:ext cx="3403937" cy="3389824"/>
          </a:xfrm>
          <a:custGeom>
            <a:rect b="b" l="l" r="r" t="t"/>
            <a:pathLst>
              <a:path extrusionOk="0" h="48035" w="48235">
                <a:moveTo>
                  <a:pt x="3770" y="17379"/>
                </a:moveTo>
                <a:cubicBezTo>
                  <a:pt x="7573" y="20948"/>
                  <a:pt x="10108" y="20948"/>
                  <a:pt x="20515" y="21349"/>
                </a:cubicBezTo>
                <a:cubicBezTo>
                  <a:pt x="30956" y="21782"/>
                  <a:pt x="19314" y="35525"/>
                  <a:pt x="27520" y="41797"/>
                </a:cubicBezTo>
                <a:cubicBezTo>
                  <a:pt x="35726" y="48034"/>
                  <a:pt x="48235" y="37827"/>
                  <a:pt x="48235" y="26986"/>
                </a:cubicBezTo>
                <a:cubicBezTo>
                  <a:pt x="48235" y="16145"/>
                  <a:pt x="35026" y="0"/>
                  <a:pt x="18080" y="867"/>
                </a:cubicBezTo>
                <a:cubicBezTo>
                  <a:pt x="1135" y="1768"/>
                  <a:pt x="1" y="13843"/>
                  <a:pt x="3770" y="17379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3707" name="Google Shape;3707;p154"/>
          <p:cNvGrpSpPr/>
          <p:nvPr/>
        </p:nvGrpSpPr>
        <p:grpSpPr>
          <a:xfrm flipH="1" rot="10800000">
            <a:off x="2190691" y="1431495"/>
            <a:ext cx="1696762" cy="1688828"/>
            <a:chOff x="2414491" y="671177"/>
            <a:chExt cx="1830972" cy="1822411"/>
          </a:xfrm>
        </p:grpSpPr>
        <p:sp>
          <p:nvSpPr>
            <p:cNvPr id="3708" name="Google Shape;3708;p154"/>
            <p:cNvSpPr/>
            <p:nvPr/>
          </p:nvSpPr>
          <p:spPr>
            <a:xfrm>
              <a:off x="2414491" y="671177"/>
              <a:ext cx="1830972" cy="1822391"/>
            </a:xfrm>
            <a:custGeom>
              <a:rect b="b" l="l" r="r" t="t"/>
              <a:pathLst>
                <a:path extrusionOk="0" h="45449" w="45663">
                  <a:moveTo>
                    <a:pt x="10947" y="4979"/>
                  </a:moveTo>
                  <a:lnTo>
                    <a:pt x="15605" y="7656"/>
                  </a:lnTo>
                  <a:lnTo>
                    <a:pt x="15605" y="13062"/>
                  </a:lnTo>
                  <a:lnTo>
                    <a:pt x="10947" y="15766"/>
                  </a:lnTo>
                  <a:lnTo>
                    <a:pt x="6263" y="13062"/>
                  </a:lnTo>
                  <a:lnTo>
                    <a:pt x="6263" y="7656"/>
                  </a:lnTo>
                  <a:lnTo>
                    <a:pt x="10947" y="4979"/>
                  </a:lnTo>
                  <a:close/>
                  <a:moveTo>
                    <a:pt x="20449" y="4979"/>
                  </a:moveTo>
                  <a:lnTo>
                    <a:pt x="25133" y="7656"/>
                  </a:lnTo>
                  <a:lnTo>
                    <a:pt x="25133" y="13062"/>
                  </a:lnTo>
                  <a:lnTo>
                    <a:pt x="20449" y="15766"/>
                  </a:lnTo>
                  <a:lnTo>
                    <a:pt x="15792" y="13062"/>
                  </a:lnTo>
                  <a:lnTo>
                    <a:pt x="15792" y="7656"/>
                  </a:lnTo>
                  <a:lnTo>
                    <a:pt x="20449" y="4979"/>
                  </a:lnTo>
                  <a:close/>
                  <a:moveTo>
                    <a:pt x="29978" y="4979"/>
                  </a:moveTo>
                  <a:lnTo>
                    <a:pt x="34635" y="7656"/>
                  </a:lnTo>
                  <a:lnTo>
                    <a:pt x="34635" y="13062"/>
                  </a:lnTo>
                  <a:lnTo>
                    <a:pt x="29978" y="15766"/>
                  </a:lnTo>
                  <a:lnTo>
                    <a:pt x="25294" y="13062"/>
                  </a:lnTo>
                  <a:lnTo>
                    <a:pt x="25294" y="7656"/>
                  </a:lnTo>
                  <a:lnTo>
                    <a:pt x="29978" y="4979"/>
                  </a:lnTo>
                  <a:close/>
                  <a:moveTo>
                    <a:pt x="6183" y="13196"/>
                  </a:moveTo>
                  <a:lnTo>
                    <a:pt x="10867" y="15899"/>
                  </a:lnTo>
                  <a:lnTo>
                    <a:pt x="10867" y="21306"/>
                  </a:lnTo>
                  <a:lnTo>
                    <a:pt x="6183" y="23983"/>
                  </a:lnTo>
                  <a:lnTo>
                    <a:pt x="1526" y="21306"/>
                  </a:lnTo>
                  <a:lnTo>
                    <a:pt x="1526" y="15899"/>
                  </a:lnTo>
                  <a:lnTo>
                    <a:pt x="6183" y="13196"/>
                  </a:lnTo>
                  <a:close/>
                  <a:moveTo>
                    <a:pt x="15712" y="13196"/>
                  </a:moveTo>
                  <a:lnTo>
                    <a:pt x="20369" y="15899"/>
                  </a:lnTo>
                  <a:lnTo>
                    <a:pt x="20369" y="21306"/>
                  </a:lnTo>
                  <a:lnTo>
                    <a:pt x="15712" y="23983"/>
                  </a:lnTo>
                  <a:lnTo>
                    <a:pt x="11028" y="21306"/>
                  </a:lnTo>
                  <a:lnTo>
                    <a:pt x="11028" y="15899"/>
                  </a:lnTo>
                  <a:lnTo>
                    <a:pt x="15712" y="13196"/>
                  </a:lnTo>
                  <a:close/>
                  <a:moveTo>
                    <a:pt x="25213" y="13196"/>
                  </a:moveTo>
                  <a:lnTo>
                    <a:pt x="29871" y="15899"/>
                  </a:lnTo>
                  <a:lnTo>
                    <a:pt x="29871" y="21306"/>
                  </a:lnTo>
                  <a:lnTo>
                    <a:pt x="25213" y="23983"/>
                  </a:lnTo>
                  <a:lnTo>
                    <a:pt x="20529" y="21306"/>
                  </a:lnTo>
                  <a:lnTo>
                    <a:pt x="20529" y="15899"/>
                  </a:lnTo>
                  <a:lnTo>
                    <a:pt x="25213" y="13196"/>
                  </a:lnTo>
                  <a:close/>
                  <a:moveTo>
                    <a:pt x="34715" y="13196"/>
                  </a:moveTo>
                  <a:lnTo>
                    <a:pt x="39399" y="15899"/>
                  </a:lnTo>
                  <a:lnTo>
                    <a:pt x="39399" y="21306"/>
                  </a:lnTo>
                  <a:lnTo>
                    <a:pt x="34715" y="23983"/>
                  </a:lnTo>
                  <a:lnTo>
                    <a:pt x="30058" y="21306"/>
                  </a:lnTo>
                  <a:lnTo>
                    <a:pt x="30058" y="15899"/>
                  </a:lnTo>
                  <a:lnTo>
                    <a:pt x="34715" y="13196"/>
                  </a:lnTo>
                  <a:close/>
                  <a:moveTo>
                    <a:pt x="10947" y="21440"/>
                  </a:moveTo>
                  <a:lnTo>
                    <a:pt x="15605" y="24143"/>
                  </a:lnTo>
                  <a:lnTo>
                    <a:pt x="15605" y="29523"/>
                  </a:lnTo>
                  <a:lnTo>
                    <a:pt x="10947" y="32226"/>
                  </a:lnTo>
                  <a:lnTo>
                    <a:pt x="6263" y="29523"/>
                  </a:lnTo>
                  <a:lnTo>
                    <a:pt x="6263" y="24143"/>
                  </a:lnTo>
                  <a:lnTo>
                    <a:pt x="10947" y="21440"/>
                  </a:lnTo>
                  <a:close/>
                  <a:moveTo>
                    <a:pt x="20449" y="21440"/>
                  </a:moveTo>
                  <a:lnTo>
                    <a:pt x="25133" y="24143"/>
                  </a:lnTo>
                  <a:lnTo>
                    <a:pt x="25133" y="29523"/>
                  </a:lnTo>
                  <a:lnTo>
                    <a:pt x="20449" y="32226"/>
                  </a:lnTo>
                  <a:lnTo>
                    <a:pt x="15792" y="29523"/>
                  </a:lnTo>
                  <a:lnTo>
                    <a:pt x="15792" y="24143"/>
                  </a:lnTo>
                  <a:lnTo>
                    <a:pt x="20449" y="21440"/>
                  </a:lnTo>
                  <a:close/>
                  <a:moveTo>
                    <a:pt x="29978" y="21440"/>
                  </a:moveTo>
                  <a:lnTo>
                    <a:pt x="34635" y="24143"/>
                  </a:lnTo>
                  <a:lnTo>
                    <a:pt x="34635" y="29523"/>
                  </a:lnTo>
                  <a:lnTo>
                    <a:pt x="29978" y="32226"/>
                  </a:lnTo>
                  <a:lnTo>
                    <a:pt x="25294" y="29523"/>
                  </a:lnTo>
                  <a:lnTo>
                    <a:pt x="25294" y="24143"/>
                  </a:lnTo>
                  <a:lnTo>
                    <a:pt x="29978" y="21440"/>
                  </a:lnTo>
                  <a:close/>
                  <a:moveTo>
                    <a:pt x="39480" y="21440"/>
                  </a:moveTo>
                  <a:lnTo>
                    <a:pt x="44137" y="24143"/>
                  </a:lnTo>
                  <a:lnTo>
                    <a:pt x="44137" y="29523"/>
                  </a:lnTo>
                  <a:lnTo>
                    <a:pt x="39480" y="32226"/>
                  </a:lnTo>
                  <a:lnTo>
                    <a:pt x="34796" y="29523"/>
                  </a:lnTo>
                  <a:lnTo>
                    <a:pt x="34796" y="24143"/>
                  </a:lnTo>
                  <a:lnTo>
                    <a:pt x="39480" y="21440"/>
                  </a:lnTo>
                  <a:close/>
                  <a:moveTo>
                    <a:pt x="15712" y="29684"/>
                  </a:moveTo>
                  <a:lnTo>
                    <a:pt x="20369" y="32387"/>
                  </a:lnTo>
                  <a:lnTo>
                    <a:pt x="20369" y="37767"/>
                  </a:lnTo>
                  <a:lnTo>
                    <a:pt x="15712" y="40470"/>
                  </a:lnTo>
                  <a:lnTo>
                    <a:pt x="11028" y="37767"/>
                  </a:lnTo>
                  <a:lnTo>
                    <a:pt x="11028" y="32387"/>
                  </a:lnTo>
                  <a:lnTo>
                    <a:pt x="15712" y="29684"/>
                  </a:lnTo>
                  <a:close/>
                  <a:moveTo>
                    <a:pt x="25213" y="29684"/>
                  </a:moveTo>
                  <a:lnTo>
                    <a:pt x="29871" y="32387"/>
                  </a:lnTo>
                  <a:lnTo>
                    <a:pt x="29871" y="37767"/>
                  </a:lnTo>
                  <a:lnTo>
                    <a:pt x="25213" y="40470"/>
                  </a:lnTo>
                  <a:lnTo>
                    <a:pt x="20529" y="37767"/>
                  </a:lnTo>
                  <a:lnTo>
                    <a:pt x="20529" y="32387"/>
                  </a:lnTo>
                  <a:lnTo>
                    <a:pt x="25213" y="29684"/>
                  </a:lnTo>
                  <a:close/>
                  <a:moveTo>
                    <a:pt x="34715" y="29684"/>
                  </a:moveTo>
                  <a:lnTo>
                    <a:pt x="39399" y="32387"/>
                  </a:lnTo>
                  <a:lnTo>
                    <a:pt x="39399" y="37767"/>
                  </a:lnTo>
                  <a:lnTo>
                    <a:pt x="34715" y="40470"/>
                  </a:lnTo>
                  <a:lnTo>
                    <a:pt x="30058" y="37767"/>
                  </a:lnTo>
                  <a:lnTo>
                    <a:pt x="30058" y="32387"/>
                  </a:lnTo>
                  <a:lnTo>
                    <a:pt x="34715" y="29684"/>
                  </a:lnTo>
                  <a:close/>
                  <a:moveTo>
                    <a:pt x="20369" y="1"/>
                  </a:moveTo>
                  <a:lnTo>
                    <a:pt x="20369" y="4818"/>
                  </a:lnTo>
                  <a:lnTo>
                    <a:pt x="15712" y="7522"/>
                  </a:lnTo>
                  <a:lnTo>
                    <a:pt x="11028" y="4818"/>
                  </a:lnTo>
                  <a:lnTo>
                    <a:pt x="11028" y="3159"/>
                  </a:lnTo>
                  <a:cubicBezTo>
                    <a:pt x="10974" y="3186"/>
                    <a:pt x="10921" y="3239"/>
                    <a:pt x="10867" y="3266"/>
                  </a:cubicBezTo>
                  <a:lnTo>
                    <a:pt x="10867" y="4818"/>
                  </a:lnTo>
                  <a:lnTo>
                    <a:pt x="6183" y="7522"/>
                  </a:lnTo>
                  <a:lnTo>
                    <a:pt x="5915" y="7361"/>
                  </a:lnTo>
                  <a:cubicBezTo>
                    <a:pt x="5889" y="7415"/>
                    <a:pt x="5835" y="7442"/>
                    <a:pt x="5808" y="7495"/>
                  </a:cubicBezTo>
                  <a:lnTo>
                    <a:pt x="6103" y="7656"/>
                  </a:lnTo>
                  <a:lnTo>
                    <a:pt x="6103" y="13062"/>
                  </a:lnTo>
                  <a:lnTo>
                    <a:pt x="1419" y="15766"/>
                  </a:lnTo>
                  <a:lnTo>
                    <a:pt x="1124" y="15578"/>
                  </a:lnTo>
                  <a:cubicBezTo>
                    <a:pt x="1124" y="15632"/>
                    <a:pt x="1098" y="15685"/>
                    <a:pt x="1071" y="15739"/>
                  </a:cubicBezTo>
                  <a:lnTo>
                    <a:pt x="1338" y="15899"/>
                  </a:lnTo>
                  <a:lnTo>
                    <a:pt x="1338" y="21306"/>
                  </a:lnTo>
                  <a:lnTo>
                    <a:pt x="0" y="22082"/>
                  </a:lnTo>
                  <a:cubicBezTo>
                    <a:pt x="0" y="22136"/>
                    <a:pt x="0" y="22216"/>
                    <a:pt x="0" y="22270"/>
                  </a:cubicBezTo>
                  <a:lnTo>
                    <a:pt x="1419" y="21440"/>
                  </a:lnTo>
                  <a:lnTo>
                    <a:pt x="6103" y="24143"/>
                  </a:lnTo>
                  <a:lnTo>
                    <a:pt x="6103" y="29523"/>
                  </a:lnTo>
                  <a:lnTo>
                    <a:pt x="1927" y="31932"/>
                  </a:lnTo>
                  <a:cubicBezTo>
                    <a:pt x="1954" y="31986"/>
                    <a:pt x="1981" y="32039"/>
                    <a:pt x="2008" y="32093"/>
                  </a:cubicBezTo>
                  <a:lnTo>
                    <a:pt x="6183" y="29684"/>
                  </a:lnTo>
                  <a:lnTo>
                    <a:pt x="10867" y="32387"/>
                  </a:lnTo>
                  <a:lnTo>
                    <a:pt x="10867" y="37767"/>
                  </a:lnTo>
                  <a:lnTo>
                    <a:pt x="7548" y="39694"/>
                  </a:lnTo>
                  <a:cubicBezTo>
                    <a:pt x="7575" y="39721"/>
                    <a:pt x="7628" y="39774"/>
                    <a:pt x="7682" y="39801"/>
                  </a:cubicBezTo>
                  <a:lnTo>
                    <a:pt x="10947" y="37928"/>
                  </a:lnTo>
                  <a:lnTo>
                    <a:pt x="15605" y="40631"/>
                  </a:lnTo>
                  <a:lnTo>
                    <a:pt x="15605" y="44405"/>
                  </a:lnTo>
                  <a:cubicBezTo>
                    <a:pt x="15658" y="44405"/>
                    <a:pt x="15738" y="44432"/>
                    <a:pt x="15792" y="44458"/>
                  </a:cubicBezTo>
                  <a:lnTo>
                    <a:pt x="15792" y="40631"/>
                  </a:lnTo>
                  <a:lnTo>
                    <a:pt x="20449" y="37928"/>
                  </a:lnTo>
                  <a:lnTo>
                    <a:pt x="25133" y="40631"/>
                  </a:lnTo>
                  <a:lnTo>
                    <a:pt x="25133" y="45449"/>
                  </a:lnTo>
                  <a:cubicBezTo>
                    <a:pt x="25187" y="45449"/>
                    <a:pt x="25240" y="45449"/>
                    <a:pt x="25294" y="45422"/>
                  </a:cubicBezTo>
                  <a:lnTo>
                    <a:pt x="25294" y="40631"/>
                  </a:lnTo>
                  <a:lnTo>
                    <a:pt x="29978" y="37928"/>
                  </a:lnTo>
                  <a:lnTo>
                    <a:pt x="34635" y="40631"/>
                  </a:lnTo>
                  <a:lnTo>
                    <a:pt x="34635" y="42290"/>
                  </a:lnTo>
                  <a:cubicBezTo>
                    <a:pt x="34688" y="42237"/>
                    <a:pt x="34742" y="42210"/>
                    <a:pt x="34796" y="42183"/>
                  </a:cubicBezTo>
                  <a:lnTo>
                    <a:pt x="34796" y="40631"/>
                  </a:lnTo>
                  <a:lnTo>
                    <a:pt x="39480" y="37928"/>
                  </a:lnTo>
                  <a:lnTo>
                    <a:pt x="39747" y="38088"/>
                  </a:lnTo>
                  <a:cubicBezTo>
                    <a:pt x="39774" y="38035"/>
                    <a:pt x="39827" y="37981"/>
                    <a:pt x="39854" y="37954"/>
                  </a:cubicBezTo>
                  <a:lnTo>
                    <a:pt x="39560" y="37767"/>
                  </a:lnTo>
                  <a:lnTo>
                    <a:pt x="39560" y="32387"/>
                  </a:lnTo>
                  <a:lnTo>
                    <a:pt x="44244" y="29684"/>
                  </a:lnTo>
                  <a:lnTo>
                    <a:pt x="44538" y="29871"/>
                  </a:lnTo>
                  <a:cubicBezTo>
                    <a:pt x="44565" y="29791"/>
                    <a:pt x="44565" y="29737"/>
                    <a:pt x="44592" y="29684"/>
                  </a:cubicBezTo>
                  <a:lnTo>
                    <a:pt x="44324" y="29523"/>
                  </a:lnTo>
                  <a:lnTo>
                    <a:pt x="44324" y="24143"/>
                  </a:lnTo>
                  <a:lnTo>
                    <a:pt x="45662" y="23367"/>
                  </a:lnTo>
                  <a:cubicBezTo>
                    <a:pt x="45662" y="23314"/>
                    <a:pt x="45662" y="23233"/>
                    <a:pt x="45662" y="23153"/>
                  </a:cubicBezTo>
                  <a:lnTo>
                    <a:pt x="44244" y="23983"/>
                  </a:lnTo>
                  <a:lnTo>
                    <a:pt x="39560" y="21306"/>
                  </a:lnTo>
                  <a:lnTo>
                    <a:pt x="39560" y="15899"/>
                  </a:lnTo>
                  <a:lnTo>
                    <a:pt x="43735" y="13491"/>
                  </a:lnTo>
                  <a:cubicBezTo>
                    <a:pt x="43709" y="13437"/>
                    <a:pt x="43682" y="13383"/>
                    <a:pt x="43655" y="13330"/>
                  </a:cubicBezTo>
                  <a:lnTo>
                    <a:pt x="39480" y="15766"/>
                  </a:lnTo>
                  <a:lnTo>
                    <a:pt x="34796" y="13062"/>
                  </a:lnTo>
                  <a:lnTo>
                    <a:pt x="34796" y="7656"/>
                  </a:lnTo>
                  <a:lnTo>
                    <a:pt x="38114" y="5755"/>
                  </a:lnTo>
                  <a:cubicBezTo>
                    <a:pt x="38088" y="5702"/>
                    <a:pt x="38034" y="5675"/>
                    <a:pt x="37981" y="5621"/>
                  </a:cubicBezTo>
                  <a:lnTo>
                    <a:pt x="34715" y="7522"/>
                  </a:lnTo>
                  <a:lnTo>
                    <a:pt x="30058" y="4818"/>
                  </a:lnTo>
                  <a:lnTo>
                    <a:pt x="30058" y="1045"/>
                  </a:lnTo>
                  <a:cubicBezTo>
                    <a:pt x="30004" y="1018"/>
                    <a:pt x="29951" y="1018"/>
                    <a:pt x="29871" y="991"/>
                  </a:cubicBezTo>
                  <a:lnTo>
                    <a:pt x="29871" y="4818"/>
                  </a:lnTo>
                  <a:lnTo>
                    <a:pt x="25213" y="7522"/>
                  </a:lnTo>
                  <a:lnTo>
                    <a:pt x="20529" y="4818"/>
                  </a:lnTo>
                  <a:lnTo>
                    <a:pt x="2052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09" name="Google Shape;3709;p154"/>
            <p:cNvSpPr/>
            <p:nvPr/>
          </p:nvSpPr>
          <p:spPr>
            <a:xfrm>
              <a:off x="2796545" y="833253"/>
              <a:ext cx="9704" cy="7538"/>
            </a:xfrm>
            <a:custGeom>
              <a:rect b="b" l="l" r="r" t="t"/>
              <a:pathLst>
                <a:path extrusionOk="0" h="188" w="242">
                  <a:moveTo>
                    <a:pt x="161" y="0"/>
                  </a:moveTo>
                  <a:cubicBezTo>
                    <a:pt x="108" y="27"/>
                    <a:pt x="54" y="81"/>
                    <a:pt x="1" y="107"/>
                  </a:cubicBezTo>
                  <a:lnTo>
                    <a:pt x="161" y="188"/>
                  </a:lnTo>
                  <a:lnTo>
                    <a:pt x="242" y="54"/>
                  </a:lnTo>
                  <a:lnTo>
                    <a:pt x="16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10" name="Google Shape;3710;p154"/>
            <p:cNvSpPr/>
            <p:nvPr/>
          </p:nvSpPr>
          <p:spPr>
            <a:xfrm>
              <a:off x="2899597" y="677633"/>
              <a:ext cx="287659" cy="242590"/>
            </a:xfrm>
            <a:custGeom>
              <a:rect b="b" l="l" r="r" t="t"/>
              <a:pathLst>
                <a:path extrusionOk="0" h="6050" w="7174">
                  <a:moveTo>
                    <a:pt x="7173" y="0"/>
                  </a:moveTo>
                  <a:lnTo>
                    <a:pt x="7173" y="0"/>
                  </a:lnTo>
                  <a:cubicBezTo>
                    <a:pt x="7013" y="27"/>
                    <a:pt x="6852" y="54"/>
                    <a:pt x="6692" y="81"/>
                  </a:cubicBezTo>
                  <a:lnTo>
                    <a:pt x="3667" y="1794"/>
                  </a:lnTo>
                  <a:lnTo>
                    <a:pt x="3667" y="830"/>
                  </a:lnTo>
                  <a:cubicBezTo>
                    <a:pt x="3614" y="857"/>
                    <a:pt x="3560" y="857"/>
                    <a:pt x="3507" y="884"/>
                  </a:cubicBezTo>
                  <a:lnTo>
                    <a:pt x="3507" y="1794"/>
                  </a:lnTo>
                  <a:lnTo>
                    <a:pt x="2516" y="1231"/>
                  </a:lnTo>
                  <a:cubicBezTo>
                    <a:pt x="2463" y="1258"/>
                    <a:pt x="2382" y="1285"/>
                    <a:pt x="2329" y="1312"/>
                  </a:cubicBezTo>
                  <a:lnTo>
                    <a:pt x="3426" y="1954"/>
                  </a:lnTo>
                  <a:lnTo>
                    <a:pt x="0" y="3935"/>
                  </a:lnTo>
                  <a:lnTo>
                    <a:pt x="81" y="4069"/>
                  </a:lnTo>
                  <a:lnTo>
                    <a:pt x="3507" y="2115"/>
                  </a:lnTo>
                  <a:lnTo>
                    <a:pt x="3507" y="6049"/>
                  </a:lnTo>
                  <a:lnTo>
                    <a:pt x="3667" y="6049"/>
                  </a:lnTo>
                  <a:lnTo>
                    <a:pt x="3667" y="2115"/>
                  </a:lnTo>
                  <a:lnTo>
                    <a:pt x="7093" y="4069"/>
                  </a:lnTo>
                  <a:lnTo>
                    <a:pt x="7173" y="3935"/>
                  </a:lnTo>
                  <a:lnTo>
                    <a:pt x="3774" y="1954"/>
                  </a:lnTo>
                  <a:lnTo>
                    <a:pt x="717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11" name="Google Shape;3711;p154"/>
            <p:cNvSpPr/>
            <p:nvPr/>
          </p:nvSpPr>
          <p:spPr>
            <a:xfrm>
              <a:off x="3280608" y="671177"/>
              <a:ext cx="288742" cy="249046"/>
            </a:xfrm>
            <a:custGeom>
              <a:rect b="b" l="l" r="r" t="t"/>
              <a:pathLst>
                <a:path extrusionOk="0" h="6211" w="7201">
                  <a:moveTo>
                    <a:pt x="107" y="1"/>
                  </a:moveTo>
                  <a:lnTo>
                    <a:pt x="0" y="134"/>
                  </a:lnTo>
                  <a:lnTo>
                    <a:pt x="3426" y="2115"/>
                  </a:lnTo>
                  <a:lnTo>
                    <a:pt x="0" y="4096"/>
                  </a:lnTo>
                  <a:lnTo>
                    <a:pt x="107" y="4230"/>
                  </a:lnTo>
                  <a:lnTo>
                    <a:pt x="3506" y="2276"/>
                  </a:lnTo>
                  <a:lnTo>
                    <a:pt x="3506" y="6210"/>
                  </a:lnTo>
                  <a:lnTo>
                    <a:pt x="3694" y="6210"/>
                  </a:lnTo>
                  <a:lnTo>
                    <a:pt x="3694" y="2276"/>
                  </a:lnTo>
                  <a:lnTo>
                    <a:pt x="7093" y="4230"/>
                  </a:lnTo>
                  <a:lnTo>
                    <a:pt x="7200" y="4096"/>
                  </a:lnTo>
                  <a:lnTo>
                    <a:pt x="3774" y="2115"/>
                  </a:lnTo>
                  <a:lnTo>
                    <a:pt x="6558" y="509"/>
                  </a:lnTo>
                  <a:cubicBezTo>
                    <a:pt x="6477" y="482"/>
                    <a:pt x="6397" y="456"/>
                    <a:pt x="6317" y="456"/>
                  </a:cubicBezTo>
                  <a:lnTo>
                    <a:pt x="3694" y="1955"/>
                  </a:lnTo>
                  <a:lnTo>
                    <a:pt x="3694" y="1"/>
                  </a:lnTo>
                  <a:lnTo>
                    <a:pt x="3506" y="1"/>
                  </a:lnTo>
                  <a:lnTo>
                    <a:pt x="3506" y="1955"/>
                  </a:lnTo>
                  <a:lnTo>
                    <a:pt x="107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12" name="Google Shape;3712;p154"/>
            <p:cNvSpPr/>
            <p:nvPr/>
          </p:nvSpPr>
          <p:spPr>
            <a:xfrm>
              <a:off x="3662662" y="776354"/>
              <a:ext cx="109506" cy="64437"/>
            </a:xfrm>
            <a:custGeom>
              <a:rect b="b" l="l" r="r" t="t"/>
              <a:pathLst>
                <a:path extrusionOk="0" h="1607" w="2731">
                  <a:moveTo>
                    <a:pt x="2543" y="1"/>
                  </a:moveTo>
                  <a:lnTo>
                    <a:pt x="1" y="1473"/>
                  </a:lnTo>
                  <a:lnTo>
                    <a:pt x="81" y="1607"/>
                  </a:lnTo>
                  <a:lnTo>
                    <a:pt x="2731" y="81"/>
                  </a:lnTo>
                  <a:cubicBezTo>
                    <a:pt x="2677" y="54"/>
                    <a:pt x="2597" y="27"/>
                    <a:pt x="254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13" name="Google Shape;3713;p154"/>
            <p:cNvSpPr/>
            <p:nvPr/>
          </p:nvSpPr>
          <p:spPr>
            <a:xfrm>
              <a:off x="3803246" y="797847"/>
              <a:ext cx="6496" cy="122378"/>
            </a:xfrm>
            <a:custGeom>
              <a:rect b="b" l="l" r="r" t="t"/>
              <a:pathLst>
                <a:path extrusionOk="0" h="3052" w="162">
                  <a:moveTo>
                    <a:pt x="1" y="0"/>
                  </a:moveTo>
                  <a:lnTo>
                    <a:pt x="1" y="3051"/>
                  </a:lnTo>
                  <a:lnTo>
                    <a:pt x="162" y="3051"/>
                  </a:lnTo>
                  <a:lnTo>
                    <a:pt x="162" y="107"/>
                  </a:lnTo>
                  <a:cubicBezTo>
                    <a:pt x="108" y="54"/>
                    <a:pt x="54" y="27"/>
                    <a:pt x="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14" name="Google Shape;3714;p154"/>
            <p:cNvSpPr/>
            <p:nvPr/>
          </p:nvSpPr>
          <p:spPr>
            <a:xfrm>
              <a:off x="2475641" y="1246463"/>
              <a:ext cx="2205" cy="4331"/>
            </a:xfrm>
            <a:custGeom>
              <a:rect b="b" l="l" r="r" t="t"/>
              <a:pathLst>
                <a:path extrusionOk="0" h="108" w="55">
                  <a:moveTo>
                    <a:pt x="54" y="0"/>
                  </a:moveTo>
                  <a:cubicBezTo>
                    <a:pt x="28" y="27"/>
                    <a:pt x="28" y="54"/>
                    <a:pt x="1" y="107"/>
                  </a:cubicBezTo>
                  <a:lnTo>
                    <a:pt x="54" y="107"/>
                  </a:lnTo>
                  <a:lnTo>
                    <a:pt x="5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15" name="Google Shape;3715;p154"/>
            <p:cNvSpPr/>
            <p:nvPr/>
          </p:nvSpPr>
          <p:spPr>
            <a:xfrm>
              <a:off x="2616265" y="1006036"/>
              <a:ext cx="2165" cy="2205"/>
            </a:xfrm>
            <a:custGeom>
              <a:rect b="b" l="l" r="r" t="t"/>
              <a:pathLst>
                <a:path extrusionOk="0" h="55" w="54">
                  <a:moveTo>
                    <a:pt x="54" y="1"/>
                  </a:moveTo>
                  <a:cubicBezTo>
                    <a:pt x="27" y="27"/>
                    <a:pt x="27" y="27"/>
                    <a:pt x="0" y="54"/>
                  </a:cubicBezTo>
                  <a:lnTo>
                    <a:pt x="54" y="27"/>
                  </a:lnTo>
                  <a:lnTo>
                    <a:pt x="54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16" name="Google Shape;3716;p154"/>
            <p:cNvSpPr/>
            <p:nvPr/>
          </p:nvSpPr>
          <p:spPr>
            <a:xfrm>
              <a:off x="2535748" y="1119794"/>
              <a:ext cx="82681" cy="51565"/>
            </a:xfrm>
            <a:custGeom>
              <a:rect b="b" l="l" r="r" t="t"/>
              <a:pathLst>
                <a:path extrusionOk="0" h="1286" w="2062">
                  <a:moveTo>
                    <a:pt x="81" y="1"/>
                  </a:moveTo>
                  <a:cubicBezTo>
                    <a:pt x="54" y="54"/>
                    <a:pt x="27" y="108"/>
                    <a:pt x="1" y="135"/>
                  </a:cubicBezTo>
                  <a:lnTo>
                    <a:pt x="1981" y="1285"/>
                  </a:lnTo>
                  <a:lnTo>
                    <a:pt x="2062" y="1125"/>
                  </a:lnTo>
                  <a:lnTo>
                    <a:pt x="8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17" name="Google Shape;3717;p154"/>
            <p:cNvSpPr/>
            <p:nvPr/>
          </p:nvSpPr>
          <p:spPr>
            <a:xfrm>
              <a:off x="2711778" y="921268"/>
              <a:ext cx="287659" cy="329521"/>
            </a:xfrm>
            <a:custGeom>
              <a:rect b="b" l="l" r="r" t="t"/>
              <a:pathLst>
                <a:path extrusionOk="0" h="8218" w="7174">
                  <a:moveTo>
                    <a:pt x="3507" y="0"/>
                  </a:moveTo>
                  <a:lnTo>
                    <a:pt x="3507" y="3961"/>
                  </a:lnTo>
                  <a:lnTo>
                    <a:pt x="81" y="1981"/>
                  </a:lnTo>
                  <a:lnTo>
                    <a:pt x="0" y="2141"/>
                  </a:lnTo>
                  <a:lnTo>
                    <a:pt x="3426" y="4095"/>
                  </a:lnTo>
                  <a:lnTo>
                    <a:pt x="0" y="6076"/>
                  </a:lnTo>
                  <a:lnTo>
                    <a:pt x="81" y="6236"/>
                  </a:lnTo>
                  <a:lnTo>
                    <a:pt x="3507" y="4256"/>
                  </a:lnTo>
                  <a:lnTo>
                    <a:pt x="3507" y="8217"/>
                  </a:lnTo>
                  <a:lnTo>
                    <a:pt x="3667" y="8217"/>
                  </a:lnTo>
                  <a:lnTo>
                    <a:pt x="3667" y="4256"/>
                  </a:lnTo>
                  <a:lnTo>
                    <a:pt x="7093" y="6236"/>
                  </a:lnTo>
                  <a:lnTo>
                    <a:pt x="7173" y="6076"/>
                  </a:lnTo>
                  <a:lnTo>
                    <a:pt x="3774" y="4095"/>
                  </a:lnTo>
                  <a:lnTo>
                    <a:pt x="7173" y="2141"/>
                  </a:lnTo>
                  <a:lnTo>
                    <a:pt x="7093" y="1981"/>
                  </a:lnTo>
                  <a:lnTo>
                    <a:pt x="3667" y="3961"/>
                  </a:lnTo>
                  <a:lnTo>
                    <a:pt x="3667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18" name="Google Shape;3718;p154"/>
            <p:cNvSpPr/>
            <p:nvPr/>
          </p:nvSpPr>
          <p:spPr>
            <a:xfrm>
              <a:off x="3092789" y="921268"/>
              <a:ext cx="288742" cy="328439"/>
            </a:xfrm>
            <a:custGeom>
              <a:rect b="b" l="l" r="r" t="t"/>
              <a:pathLst>
                <a:path extrusionOk="0" h="8191" w="7201">
                  <a:moveTo>
                    <a:pt x="3506" y="0"/>
                  </a:moveTo>
                  <a:lnTo>
                    <a:pt x="3506" y="3961"/>
                  </a:lnTo>
                  <a:lnTo>
                    <a:pt x="80" y="1981"/>
                  </a:lnTo>
                  <a:lnTo>
                    <a:pt x="0" y="2141"/>
                  </a:lnTo>
                  <a:lnTo>
                    <a:pt x="3426" y="4095"/>
                  </a:lnTo>
                  <a:lnTo>
                    <a:pt x="0" y="6076"/>
                  </a:lnTo>
                  <a:lnTo>
                    <a:pt x="80" y="6236"/>
                  </a:lnTo>
                  <a:lnTo>
                    <a:pt x="3506" y="4256"/>
                  </a:lnTo>
                  <a:lnTo>
                    <a:pt x="3506" y="8190"/>
                  </a:lnTo>
                  <a:lnTo>
                    <a:pt x="3694" y="8190"/>
                  </a:lnTo>
                  <a:lnTo>
                    <a:pt x="3694" y="4256"/>
                  </a:lnTo>
                  <a:lnTo>
                    <a:pt x="7093" y="6236"/>
                  </a:lnTo>
                  <a:lnTo>
                    <a:pt x="7200" y="6076"/>
                  </a:lnTo>
                  <a:lnTo>
                    <a:pt x="3774" y="4095"/>
                  </a:lnTo>
                  <a:lnTo>
                    <a:pt x="7200" y="2141"/>
                  </a:lnTo>
                  <a:lnTo>
                    <a:pt x="7093" y="1981"/>
                  </a:lnTo>
                  <a:lnTo>
                    <a:pt x="3694" y="3961"/>
                  </a:lnTo>
                  <a:lnTo>
                    <a:pt x="369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19" name="Google Shape;3719;p154"/>
            <p:cNvSpPr/>
            <p:nvPr/>
          </p:nvSpPr>
          <p:spPr>
            <a:xfrm>
              <a:off x="3474843" y="921268"/>
              <a:ext cx="287659" cy="328439"/>
            </a:xfrm>
            <a:custGeom>
              <a:rect b="b" l="l" r="r" t="t"/>
              <a:pathLst>
                <a:path extrusionOk="0" h="8191" w="7174">
                  <a:moveTo>
                    <a:pt x="3507" y="0"/>
                  </a:moveTo>
                  <a:lnTo>
                    <a:pt x="3480" y="3961"/>
                  </a:lnTo>
                  <a:lnTo>
                    <a:pt x="81" y="1981"/>
                  </a:lnTo>
                  <a:lnTo>
                    <a:pt x="1" y="2141"/>
                  </a:lnTo>
                  <a:lnTo>
                    <a:pt x="3400" y="4095"/>
                  </a:lnTo>
                  <a:lnTo>
                    <a:pt x="1" y="6076"/>
                  </a:lnTo>
                  <a:lnTo>
                    <a:pt x="81" y="6236"/>
                  </a:lnTo>
                  <a:lnTo>
                    <a:pt x="3480" y="4256"/>
                  </a:lnTo>
                  <a:lnTo>
                    <a:pt x="3480" y="8190"/>
                  </a:lnTo>
                  <a:lnTo>
                    <a:pt x="3668" y="8190"/>
                  </a:lnTo>
                  <a:lnTo>
                    <a:pt x="3668" y="4256"/>
                  </a:lnTo>
                  <a:lnTo>
                    <a:pt x="7094" y="6236"/>
                  </a:lnTo>
                  <a:lnTo>
                    <a:pt x="7174" y="6076"/>
                  </a:lnTo>
                  <a:lnTo>
                    <a:pt x="3748" y="4095"/>
                  </a:lnTo>
                  <a:lnTo>
                    <a:pt x="7174" y="2141"/>
                  </a:lnTo>
                  <a:lnTo>
                    <a:pt x="7094" y="1981"/>
                  </a:lnTo>
                  <a:lnTo>
                    <a:pt x="3668" y="3961"/>
                  </a:lnTo>
                  <a:lnTo>
                    <a:pt x="3668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20" name="Google Shape;3720;p154"/>
            <p:cNvSpPr/>
            <p:nvPr/>
          </p:nvSpPr>
          <p:spPr>
            <a:xfrm>
              <a:off x="3855854" y="953467"/>
              <a:ext cx="287659" cy="296240"/>
            </a:xfrm>
            <a:custGeom>
              <a:rect b="b" l="l" r="r" t="t"/>
              <a:pathLst>
                <a:path extrusionOk="0" h="7388" w="7174">
                  <a:moveTo>
                    <a:pt x="3507" y="0"/>
                  </a:moveTo>
                  <a:lnTo>
                    <a:pt x="3507" y="3158"/>
                  </a:lnTo>
                  <a:lnTo>
                    <a:pt x="81" y="1178"/>
                  </a:lnTo>
                  <a:lnTo>
                    <a:pt x="0" y="1312"/>
                  </a:lnTo>
                  <a:lnTo>
                    <a:pt x="3426" y="3292"/>
                  </a:lnTo>
                  <a:lnTo>
                    <a:pt x="0" y="5273"/>
                  </a:lnTo>
                  <a:lnTo>
                    <a:pt x="81" y="5433"/>
                  </a:lnTo>
                  <a:lnTo>
                    <a:pt x="3507" y="3453"/>
                  </a:lnTo>
                  <a:lnTo>
                    <a:pt x="3507" y="7387"/>
                  </a:lnTo>
                  <a:lnTo>
                    <a:pt x="3667" y="7387"/>
                  </a:lnTo>
                  <a:lnTo>
                    <a:pt x="3667" y="3453"/>
                  </a:lnTo>
                  <a:lnTo>
                    <a:pt x="7093" y="5407"/>
                  </a:lnTo>
                  <a:lnTo>
                    <a:pt x="7174" y="5273"/>
                  </a:lnTo>
                  <a:lnTo>
                    <a:pt x="3748" y="3292"/>
                  </a:lnTo>
                  <a:lnTo>
                    <a:pt x="5434" y="2329"/>
                  </a:lnTo>
                  <a:cubicBezTo>
                    <a:pt x="5380" y="2302"/>
                    <a:pt x="5354" y="2248"/>
                    <a:pt x="5327" y="2195"/>
                  </a:cubicBezTo>
                  <a:lnTo>
                    <a:pt x="3667" y="3158"/>
                  </a:lnTo>
                  <a:lnTo>
                    <a:pt x="3667" y="187"/>
                  </a:lnTo>
                  <a:cubicBezTo>
                    <a:pt x="3614" y="134"/>
                    <a:pt x="3560" y="80"/>
                    <a:pt x="350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21" name="Google Shape;3721;p154"/>
            <p:cNvSpPr/>
            <p:nvPr/>
          </p:nvSpPr>
          <p:spPr>
            <a:xfrm>
              <a:off x="2417699" y="1498640"/>
              <a:ext cx="7538" cy="9704"/>
            </a:xfrm>
            <a:custGeom>
              <a:rect b="b" l="l" r="r" t="t"/>
              <a:pathLst>
                <a:path extrusionOk="0" h="242" w="188">
                  <a:moveTo>
                    <a:pt x="1" y="1"/>
                  </a:moveTo>
                  <a:cubicBezTo>
                    <a:pt x="1" y="54"/>
                    <a:pt x="1" y="135"/>
                    <a:pt x="1" y="188"/>
                  </a:cubicBezTo>
                  <a:lnTo>
                    <a:pt x="108" y="242"/>
                  </a:lnTo>
                  <a:lnTo>
                    <a:pt x="188" y="108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22" name="Google Shape;3722;p154"/>
            <p:cNvSpPr/>
            <p:nvPr/>
          </p:nvSpPr>
          <p:spPr>
            <a:xfrm>
              <a:off x="2518586" y="1259335"/>
              <a:ext cx="287659" cy="328439"/>
            </a:xfrm>
            <a:custGeom>
              <a:rect b="b" l="l" r="r" t="t"/>
              <a:pathLst>
                <a:path extrusionOk="0" h="8191" w="7174">
                  <a:moveTo>
                    <a:pt x="3507" y="0"/>
                  </a:moveTo>
                  <a:lnTo>
                    <a:pt x="3507" y="3935"/>
                  </a:lnTo>
                  <a:lnTo>
                    <a:pt x="81" y="1981"/>
                  </a:lnTo>
                  <a:lnTo>
                    <a:pt x="0" y="2115"/>
                  </a:lnTo>
                  <a:lnTo>
                    <a:pt x="3426" y="4095"/>
                  </a:lnTo>
                  <a:lnTo>
                    <a:pt x="0" y="6076"/>
                  </a:lnTo>
                  <a:lnTo>
                    <a:pt x="81" y="6210"/>
                  </a:lnTo>
                  <a:lnTo>
                    <a:pt x="3507" y="4229"/>
                  </a:lnTo>
                  <a:lnTo>
                    <a:pt x="3507" y="8191"/>
                  </a:lnTo>
                  <a:lnTo>
                    <a:pt x="3667" y="8191"/>
                  </a:lnTo>
                  <a:lnTo>
                    <a:pt x="3667" y="4229"/>
                  </a:lnTo>
                  <a:lnTo>
                    <a:pt x="7093" y="6210"/>
                  </a:lnTo>
                  <a:lnTo>
                    <a:pt x="7174" y="6076"/>
                  </a:lnTo>
                  <a:lnTo>
                    <a:pt x="3748" y="4095"/>
                  </a:lnTo>
                  <a:lnTo>
                    <a:pt x="7174" y="2115"/>
                  </a:lnTo>
                  <a:lnTo>
                    <a:pt x="7093" y="1981"/>
                  </a:lnTo>
                  <a:lnTo>
                    <a:pt x="3667" y="3935"/>
                  </a:lnTo>
                  <a:lnTo>
                    <a:pt x="3667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23" name="Google Shape;3723;p154"/>
            <p:cNvSpPr/>
            <p:nvPr/>
          </p:nvSpPr>
          <p:spPr>
            <a:xfrm>
              <a:off x="2899597" y="1259335"/>
              <a:ext cx="287659" cy="328439"/>
            </a:xfrm>
            <a:custGeom>
              <a:rect b="b" l="l" r="r" t="t"/>
              <a:pathLst>
                <a:path extrusionOk="0" h="8191" w="7174">
                  <a:moveTo>
                    <a:pt x="3507" y="0"/>
                  </a:moveTo>
                  <a:lnTo>
                    <a:pt x="3507" y="3935"/>
                  </a:lnTo>
                  <a:lnTo>
                    <a:pt x="81" y="1954"/>
                  </a:lnTo>
                  <a:lnTo>
                    <a:pt x="0" y="2115"/>
                  </a:lnTo>
                  <a:lnTo>
                    <a:pt x="3426" y="4095"/>
                  </a:lnTo>
                  <a:lnTo>
                    <a:pt x="0" y="6049"/>
                  </a:lnTo>
                  <a:lnTo>
                    <a:pt x="81" y="6210"/>
                  </a:lnTo>
                  <a:lnTo>
                    <a:pt x="3507" y="4229"/>
                  </a:lnTo>
                  <a:lnTo>
                    <a:pt x="3507" y="8191"/>
                  </a:lnTo>
                  <a:lnTo>
                    <a:pt x="3667" y="8191"/>
                  </a:lnTo>
                  <a:lnTo>
                    <a:pt x="3667" y="4229"/>
                  </a:lnTo>
                  <a:lnTo>
                    <a:pt x="7093" y="6210"/>
                  </a:lnTo>
                  <a:lnTo>
                    <a:pt x="7173" y="6049"/>
                  </a:lnTo>
                  <a:lnTo>
                    <a:pt x="3774" y="4095"/>
                  </a:lnTo>
                  <a:lnTo>
                    <a:pt x="7173" y="2115"/>
                  </a:lnTo>
                  <a:lnTo>
                    <a:pt x="7093" y="1954"/>
                  </a:lnTo>
                  <a:lnTo>
                    <a:pt x="3667" y="3935"/>
                  </a:lnTo>
                  <a:lnTo>
                    <a:pt x="369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24" name="Google Shape;3724;p154"/>
            <p:cNvSpPr/>
            <p:nvPr/>
          </p:nvSpPr>
          <p:spPr>
            <a:xfrm>
              <a:off x="3280608" y="1259335"/>
              <a:ext cx="288742" cy="328439"/>
            </a:xfrm>
            <a:custGeom>
              <a:rect b="b" l="l" r="r" t="t"/>
              <a:pathLst>
                <a:path extrusionOk="0" h="8191" w="7201">
                  <a:moveTo>
                    <a:pt x="3506" y="0"/>
                  </a:moveTo>
                  <a:lnTo>
                    <a:pt x="3506" y="3935"/>
                  </a:lnTo>
                  <a:lnTo>
                    <a:pt x="107" y="1954"/>
                  </a:lnTo>
                  <a:lnTo>
                    <a:pt x="0" y="2115"/>
                  </a:lnTo>
                  <a:lnTo>
                    <a:pt x="3426" y="4095"/>
                  </a:lnTo>
                  <a:lnTo>
                    <a:pt x="0" y="6049"/>
                  </a:lnTo>
                  <a:lnTo>
                    <a:pt x="107" y="6210"/>
                  </a:lnTo>
                  <a:lnTo>
                    <a:pt x="3506" y="4229"/>
                  </a:lnTo>
                  <a:lnTo>
                    <a:pt x="3506" y="8191"/>
                  </a:lnTo>
                  <a:lnTo>
                    <a:pt x="3694" y="8191"/>
                  </a:lnTo>
                  <a:lnTo>
                    <a:pt x="3694" y="4229"/>
                  </a:lnTo>
                  <a:lnTo>
                    <a:pt x="7093" y="6210"/>
                  </a:lnTo>
                  <a:lnTo>
                    <a:pt x="7200" y="6049"/>
                  </a:lnTo>
                  <a:lnTo>
                    <a:pt x="3774" y="4095"/>
                  </a:lnTo>
                  <a:lnTo>
                    <a:pt x="7200" y="2115"/>
                  </a:lnTo>
                  <a:lnTo>
                    <a:pt x="7120" y="1954"/>
                  </a:lnTo>
                  <a:lnTo>
                    <a:pt x="3694" y="3935"/>
                  </a:lnTo>
                  <a:lnTo>
                    <a:pt x="369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25" name="Google Shape;3725;p154"/>
            <p:cNvSpPr/>
            <p:nvPr/>
          </p:nvSpPr>
          <p:spPr>
            <a:xfrm>
              <a:off x="3662662" y="1258252"/>
              <a:ext cx="287659" cy="329521"/>
            </a:xfrm>
            <a:custGeom>
              <a:rect b="b" l="l" r="r" t="t"/>
              <a:pathLst>
                <a:path extrusionOk="0" h="8218" w="7174">
                  <a:moveTo>
                    <a:pt x="3507" y="0"/>
                  </a:moveTo>
                  <a:lnTo>
                    <a:pt x="3507" y="3962"/>
                  </a:lnTo>
                  <a:lnTo>
                    <a:pt x="81" y="1981"/>
                  </a:lnTo>
                  <a:lnTo>
                    <a:pt x="1" y="2142"/>
                  </a:lnTo>
                  <a:lnTo>
                    <a:pt x="3400" y="4122"/>
                  </a:lnTo>
                  <a:lnTo>
                    <a:pt x="1" y="6076"/>
                  </a:lnTo>
                  <a:lnTo>
                    <a:pt x="81" y="6237"/>
                  </a:lnTo>
                  <a:lnTo>
                    <a:pt x="3507" y="4256"/>
                  </a:lnTo>
                  <a:lnTo>
                    <a:pt x="3507" y="8218"/>
                  </a:lnTo>
                  <a:lnTo>
                    <a:pt x="3668" y="8218"/>
                  </a:lnTo>
                  <a:lnTo>
                    <a:pt x="3668" y="4256"/>
                  </a:lnTo>
                  <a:lnTo>
                    <a:pt x="7094" y="6237"/>
                  </a:lnTo>
                  <a:lnTo>
                    <a:pt x="7174" y="6076"/>
                  </a:lnTo>
                  <a:lnTo>
                    <a:pt x="3748" y="4122"/>
                  </a:lnTo>
                  <a:lnTo>
                    <a:pt x="7174" y="2142"/>
                  </a:lnTo>
                  <a:lnTo>
                    <a:pt x="7094" y="1981"/>
                  </a:lnTo>
                  <a:lnTo>
                    <a:pt x="3668" y="3962"/>
                  </a:lnTo>
                  <a:lnTo>
                    <a:pt x="3668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26" name="Google Shape;3726;p154"/>
            <p:cNvSpPr/>
            <p:nvPr/>
          </p:nvSpPr>
          <p:spPr>
            <a:xfrm>
              <a:off x="4043673" y="1258252"/>
              <a:ext cx="193230" cy="329521"/>
            </a:xfrm>
            <a:custGeom>
              <a:rect b="b" l="l" r="r" t="t"/>
              <a:pathLst>
                <a:path extrusionOk="0" h="8218" w="4819">
                  <a:moveTo>
                    <a:pt x="3507" y="0"/>
                  </a:moveTo>
                  <a:lnTo>
                    <a:pt x="3507" y="3962"/>
                  </a:lnTo>
                  <a:lnTo>
                    <a:pt x="81" y="1981"/>
                  </a:lnTo>
                  <a:lnTo>
                    <a:pt x="0" y="2142"/>
                  </a:lnTo>
                  <a:lnTo>
                    <a:pt x="3426" y="4096"/>
                  </a:lnTo>
                  <a:lnTo>
                    <a:pt x="0" y="6076"/>
                  </a:lnTo>
                  <a:lnTo>
                    <a:pt x="81" y="6237"/>
                  </a:lnTo>
                  <a:lnTo>
                    <a:pt x="3507" y="4256"/>
                  </a:lnTo>
                  <a:lnTo>
                    <a:pt x="3507" y="8218"/>
                  </a:lnTo>
                  <a:lnTo>
                    <a:pt x="3667" y="8218"/>
                  </a:lnTo>
                  <a:lnTo>
                    <a:pt x="3667" y="4256"/>
                  </a:lnTo>
                  <a:lnTo>
                    <a:pt x="4818" y="4925"/>
                  </a:lnTo>
                  <a:cubicBezTo>
                    <a:pt x="4818" y="4845"/>
                    <a:pt x="4818" y="4765"/>
                    <a:pt x="4792" y="4711"/>
                  </a:cubicBezTo>
                  <a:lnTo>
                    <a:pt x="3774" y="4096"/>
                  </a:lnTo>
                  <a:lnTo>
                    <a:pt x="4604" y="3614"/>
                  </a:lnTo>
                  <a:cubicBezTo>
                    <a:pt x="4604" y="3560"/>
                    <a:pt x="4577" y="3507"/>
                    <a:pt x="4577" y="3453"/>
                  </a:cubicBezTo>
                  <a:lnTo>
                    <a:pt x="3667" y="3962"/>
                  </a:lnTo>
                  <a:lnTo>
                    <a:pt x="3667" y="295"/>
                  </a:lnTo>
                  <a:cubicBezTo>
                    <a:pt x="3641" y="188"/>
                    <a:pt x="3614" y="108"/>
                    <a:pt x="358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27" name="Google Shape;3727;p154"/>
            <p:cNvSpPr/>
            <p:nvPr/>
          </p:nvSpPr>
          <p:spPr>
            <a:xfrm>
              <a:off x="2423072" y="1578074"/>
              <a:ext cx="195355" cy="328439"/>
            </a:xfrm>
            <a:custGeom>
              <a:rect b="b" l="l" r="r" t="t"/>
              <a:pathLst>
                <a:path extrusionOk="0" h="8191" w="4872">
                  <a:moveTo>
                    <a:pt x="1205" y="1"/>
                  </a:moveTo>
                  <a:lnTo>
                    <a:pt x="1205" y="3935"/>
                  </a:lnTo>
                  <a:lnTo>
                    <a:pt x="0" y="3266"/>
                  </a:lnTo>
                  <a:lnTo>
                    <a:pt x="0" y="3266"/>
                  </a:lnTo>
                  <a:cubicBezTo>
                    <a:pt x="0" y="3320"/>
                    <a:pt x="27" y="3400"/>
                    <a:pt x="27" y="3480"/>
                  </a:cubicBezTo>
                  <a:lnTo>
                    <a:pt x="1098" y="4096"/>
                  </a:lnTo>
                  <a:lnTo>
                    <a:pt x="214" y="4604"/>
                  </a:lnTo>
                  <a:cubicBezTo>
                    <a:pt x="241" y="4658"/>
                    <a:pt x="241" y="4738"/>
                    <a:pt x="268" y="4792"/>
                  </a:cubicBezTo>
                  <a:lnTo>
                    <a:pt x="1205" y="4256"/>
                  </a:lnTo>
                  <a:lnTo>
                    <a:pt x="1205" y="8030"/>
                  </a:lnTo>
                  <a:cubicBezTo>
                    <a:pt x="1205" y="8084"/>
                    <a:pt x="1232" y="8137"/>
                    <a:pt x="1258" y="8191"/>
                  </a:cubicBezTo>
                  <a:lnTo>
                    <a:pt x="1365" y="8191"/>
                  </a:lnTo>
                  <a:lnTo>
                    <a:pt x="1365" y="4256"/>
                  </a:lnTo>
                  <a:lnTo>
                    <a:pt x="4791" y="6210"/>
                  </a:lnTo>
                  <a:lnTo>
                    <a:pt x="4872" y="6076"/>
                  </a:lnTo>
                  <a:lnTo>
                    <a:pt x="1446" y="4096"/>
                  </a:lnTo>
                  <a:lnTo>
                    <a:pt x="4872" y="2115"/>
                  </a:lnTo>
                  <a:lnTo>
                    <a:pt x="4791" y="1981"/>
                  </a:lnTo>
                  <a:lnTo>
                    <a:pt x="1365" y="3935"/>
                  </a:lnTo>
                  <a:lnTo>
                    <a:pt x="136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28" name="Google Shape;3728;p154"/>
            <p:cNvSpPr/>
            <p:nvPr/>
          </p:nvSpPr>
          <p:spPr>
            <a:xfrm>
              <a:off x="2711778" y="1578074"/>
              <a:ext cx="287659" cy="328439"/>
            </a:xfrm>
            <a:custGeom>
              <a:rect b="b" l="l" r="r" t="t"/>
              <a:pathLst>
                <a:path extrusionOk="0" h="8191" w="7174">
                  <a:moveTo>
                    <a:pt x="3507" y="1"/>
                  </a:moveTo>
                  <a:lnTo>
                    <a:pt x="3507" y="3935"/>
                  </a:lnTo>
                  <a:lnTo>
                    <a:pt x="81" y="1981"/>
                  </a:lnTo>
                  <a:lnTo>
                    <a:pt x="0" y="2115"/>
                  </a:lnTo>
                  <a:lnTo>
                    <a:pt x="3426" y="4096"/>
                  </a:lnTo>
                  <a:lnTo>
                    <a:pt x="0" y="6076"/>
                  </a:lnTo>
                  <a:lnTo>
                    <a:pt x="81" y="6210"/>
                  </a:lnTo>
                  <a:lnTo>
                    <a:pt x="3507" y="4256"/>
                  </a:lnTo>
                  <a:lnTo>
                    <a:pt x="3507" y="8191"/>
                  </a:lnTo>
                  <a:lnTo>
                    <a:pt x="3667" y="8191"/>
                  </a:lnTo>
                  <a:lnTo>
                    <a:pt x="3667" y="4256"/>
                  </a:lnTo>
                  <a:lnTo>
                    <a:pt x="7093" y="6210"/>
                  </a:lnTo>
                  <a:lnTo>
                    <a:pt x="7173" y="6076"/>
                  </a:lnTo>
                  <a:lnTo>
                    <a:pt x="3774" y="4096"/>
                  </a:lnTo>
                  <a:lnTo>
                    <a:pt x="7173" y="2115"/>
                  </a:lnTo>
                  <a:lnTo>
                    <a:pt x="7093" y="1981"/>
                  </a:lnTo>
                  <a:lnTo>
                    <a:pt x="3667" y="3935"/>
                  </a:lnTo>
                  <a:lnTo>
                    <a:pt x="3667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29" name="Google Shape;3729;p154"/>
            <p:cNvSpPr/>
            <p:nvPr/>
          </p:nvSpPr>
          <p:spPr>
            <a:xfrm>
              <a:off x="3092789" y="1578074"/>
              <a:ext cx="288742" cy="328439"/>
            </a:xfrm>
            <a:custGeom>
              <a:rect b="b" l="l" r="r" t="t"/>
              <a:pathLst>
                <a:path extrusionOk="0" h="8191" w="7201">
                  <a:moveTo>
                    <a:pt x="3506" y="1"/>
                  </a:moveTo>
                  <a:lnTo>
                    <a:pt x="3506" y="3935"/>
                  </a:lnTo>
                  <a:lnTo>
                    <a:pt x="80" y="1981"/>
                  </a:lnTo>
                  <a:lnTo>
                    <a:pt x="0" y="2115"/>
                  </a:lnTo>
                  <a:lnTo>
                    <a:pt x="3426" y="4096"/>
                  </a:lnTo>
                  <a:lnTo>
                    <a:pt x="0" y="6076"/>
                  </a:lnTo>
                  <a:lnTo>
                    <a:pt x="80" y="6210"/>
                  </a:lnTo>
                  <a:lnTo>
                    <a:pt x="3506" y="4230"/>
                  </a:lnTo>
                  <a:lnTo>
                    <a:pt x="3506" y="8191"/>
                  </a:lnTo>
                  <a:lnTo>
                    <a:pt x="3694" y="8191"/>
                  </a:lnTo>
                  <a:lnTo>
                    <a:pt x="3694" y="4230"/>
                  </a:lnTo>
                  <a:lnTo>
                    <a:pt x="7093" y="6210"/>
                  </a:lnTo>
                  <a:lnTo>
                    <a:pt x="7200" y="6076"/>
                  </a:lnTo>
                  <a:lnTo>
                    <a:pt x="3774" y="4096"/>
                  </a:lnTo>
                  <a:lnTo>
                    <a:pt x="7200" y="2115"/>
                  </a:lnTo>
                  <a:lnTo>
                    <a:pt x="7093" y="1981"/>
                  </a:lnTo>
                  <a:lnTo>
                    <a:pt x="3694" y="3935"/>
                  </a:lnTo>
                  <a:lnTo>
                    <a:pt x="3694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30" name="Google Shape;3730;p154"/>
            <p:cNvSpPr/>
            <p:nvPr/>
          </p:nvSpPr>
          <p:spPr>
            <a:xfrm>
              <a:off x="3474843" y="1578074"/>
              <a:ext cx="287659" cy="328439"/>
            </a:xfrm>
            <a:custGeom>
              <a:rect b="b" l="l" r="r" t="t"/>
              <a:pathLst>
                <a:path extrusionOk="0" h="8191" w="7174">
                  <a:moveTo>
                    <a:pt x="3507" y="1"/>
                  </a:moveTo>
                  <a:lnTo>
                    <a:pt x="3507" y="3935"/>
                  </a:lnTo>
                  <a:lnTo>
                    <a:pt x="81" y="1955"/>
                  </a:lnTo>
                  <a:lnTo>
                    <a:pt x="1" y="2115"/>
                  </a:lnTo>
                  <a:lnTo>
                    <a:pt x="3400" y="4096"/>
                  </a:lnTo>
                  <a:lnTo>
                    <a:pt x="1" y="6050"/>
                  </a:lnTo>
                  <a:lnTo>
                    <a:pt x="81" y="6210"/>
                  </a:lnTo>
                  <a:lnTo>
                    <a:pt x="3507" y="4230"/>
                  </a:lnTo>
                  <a:lnTo>
                    <a:pt x="3480" y="8191"/>
                  </a:lnTo>
                  <a:lnTo>
                    <a:pt x="3668" y="8191"/>
                  </a:lnTo>
                  <a:lnTo>
                    <a:pt x="3668" y="4230"/>
                  </a:lnTo>
                  <a:lnTo>
                    <a:pt x="7094" y="6210"/>
                  </a:lnTo>
                  <a:lnTo>
                    <a:pt x="7174" y="6050"/>
                  </a:lnTo>
                  <a:lnTo>
                    <a:pt x="3748" y="4096"/>
                  </a:lnTo>
                  <a:lnTo>
                    <a:pt x="7174" y="2115"/>
                  </a:lnTo>
                  <a:lnTo>
                    <a:pt x="7094" y="1955"/>
                  </a:lnTo>
                  <a:lnTo>
                    <a:pt x="3668" y="3935"/>
                  </a:lnTo>
                  <a:lnTo>
                    <a:pt x="3668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31" name="Google Shape;3731;p154"/>
            <p:cNvSpPr/>
            <p:nvPr/>
          </p:nvSpPr>
          <p:spPr>
            <a:xfrm>
              <a:off x="3855854" y="1578074"/>
              <a:ext cx="287659" cy="328439"/>
            </a:xfrm>
            <a:custGeom>
              <a:rect b="b" l="l" r="r" t="t"/>
              <a:pathLst>
                <a:path extrusionOk="0" h="8191" w="7174">
                  <a:moveTo>
                    <a:pt x="3507" y="1"/>
                  </a:moveTo>
                  <a:lnTo>
                    <a:pt x="3507" y="3935"/>
                  </a:lnTo>
                  <a:lnTo>
                    <a:pt x="81" y="1955"/>
                  </a:lnTo>
                  <a:lnTo>
                    <a:pt x="0" y="2115"/>
                  </a:lnTo>
                  <a:lnTo>
                    <a:pt x="3426" y="4096"/>
                  </a:lnTo>
                  <a:lnTo>
                    <a:pt x="0" y="6050"/>
                  </a:lnTo>
                  <a:lnTo>
                    <a:pt x="81" y="6210"/>
                  </a:lnTo>
                  <a:lnTo>
                    <a:pt x="3507" y="4230"/>
                  </a:lnTo>
                  <a:lnTo>
                    <a:pt x="3507" y="8191"/>
                  </a:lnTo>
                  <a:lnTo>
                    <a:pt x="3667" y="8191"/>
                  </a:lnTo>
                  <a:lnTo>
                    <a:pt x="3667" y="4230"/>
                  </a:lnTo>
                  <a:lnTo>
                    <a:pt x="7093" y="6210"/>
                  </a:lnTo>
                  <a:lnTo>
                    <a:pt x="7174" y="6050"/>
                  </a:lnTo>
                  <a:lnTo>
                    <a:pt x="3748" y="4096"/>
                  </a:lnTo>
                  <a:lnTo>
                    <a:pt x="7174" y="2115"/>
                  </a:lnTo>
                  <a:lnTo>
                    <a:pt x="7093" y="1955"/>
                  </a:lnTo>
                  <a:lnTo>
                    <a:pt x="3667" y="3935"/>
                  </a:lnTo>
                  <a:lnTo>
                    <a:pt x="3667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32" name="Google Shape;3732;p154"/>
            <p:cNvSpPr/>
            <p:nvPr/>
          </p:nvSpPr>
          <p:spPr>
            <a:xfrm>
              <a:off x="2518586" y="1919388"/>
              <a:ext cx="287659" cy="293033"/>
            </a:xfrm>
            <a:custGeom>
              <a:rect b="b" l="l" r="r" t="t"/>
              <a:pathLst>
                <a:path extrusionOk="0" h="7308" w="7174">
                  <a:moveTo>
                    <a:pt x="3507" y="0"/>
                  </a:moveTo>
                  <a:lnTo>
                    <a:pt x="3507" y="3961"/>
                  </a:lnTo>
                  <a:lnTo>
                    <a:pt x="81" y="1981"/>
                  </a:lnTo>
                  <a:lnTo>
                    <a:pt x="0" y="2141"/>
                  </a:lnTo>
                  <a:lnTo>
                    <a:pt x="3426" y="4095"/>
                  </a:lnTo>
                  <a:lnTo>
                    <a:pt x="1767" y="5059"/>
                  </a:lnTo>
                  <a:cubicBezTo>
                    <a:pt x="1821" y="5086"/>
                    <a:pt x="1847" y="5139"/>
                    <a:pt x="1874" y="5193"/>
                  </a:cubicBezTo>
                  <a:lnTo>
                    <a:pt x="3507" y="4256"/>
                  </a:lnTo>
                  <a:lnTo>
                    <a:pt x="3507" y="7120"/>
                  </a:lnTo>
                  <a:cubicBezTo>
                    <a:pt x="3560" y="7200"/>
                    <a:pt x="3614" y="7254"/>
                    <a:pt x="3667" y="7307"/>
                  </a:cubicBezTo>
                  <a:lnTo>
                    <a:pt x="3667" y="4256"/>
                  </a:lnTo>
                  <a:lnTo>
                    <a:pt x="7093" y="6236"/>
                  </a:lnTo>
                  <a:lnTo>
                    <a:pt x="7174" y="6076"/>
                  </a:lnTo>
                  <a:lnTo>
                    <a:pt x="3748" y="4095"/>
                  </a:lnTo>
                  <a:lnTo>
                    <a:pt x="7174" y="2141"/>
                  </a:lnTo>
                  <a:lnTo>
                    <a:pt x="7093" y="1981"/>
                  </a:lnTo>
                  <a:lnTo>
                    <a:pt x="3667" y="3961"/>
                  </a:lnTo>
                  <a:lnTo>
                    <a:pt x="3667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33" name="Google Shape;3733;p154"/>
            <p:cNvSpPr/>
            <p:nvPr/>
          </p:nvSpPr>
          <p:spPr>
            <a:xfrm>
              <a:off x="2899597" y="1919388"/>
              <a:ext cx="287659" cy="328439"/>
            </a:xfrm>
            <a:custGeom>
              <a:rect b="b" l="l" r="r" t="t"/>
              <a:pathLst>
                <a:path extrusionOk="0" h="8191" w="7174">
                  <a:moveTo>
                    <a:pt x="3507" y="0"/>
                  </a:moveTo>
                  <a:lnTo>
                    <a:pt x="3507" y="3961"/>
                  </a:lnTo>
                  <a:lnTo>
                    <a:pt x="81" y="1981"/>
                  </a:lnTo>
                  <a:lnTo>
                    <a:pt x="0" y="2141"/>
                  </a:lnTo>
                  <a:lnTo>
                    <a:pt x="3426" y="4095"/>
                  </a:lnTo>
                  <a:lnTo>
                    <a:pt x="0" y="6076"/>
                  </a:lnTo>
                  <a:lnTo>
                    <a:pt x="81" y="6236"/>
                  </a:lnTo>
                  <a:lnTo>
                    <a:pt x="3507" y="4256"/>
                  </a:lnTo>
                  <a:lnTo>
                    <a:pt x="3507" y="8190"/>
                  </a:lnTo>
                  <a:lnTo>
                    <a:pt x="3667" y="8190"/>
                  </a:lnTo>
                  <a:lnTo>
                    <a:pt x="3667" y="4256"/>
                  </a:lnTo>
                  <a:lnTo>
                    <a:pt x="7093" y="6236"/>
                  </a:lnTo>
                  <a:lnTo>
                    <a:pt x="7173" y="6076"/>
                  </a:lnTo>
                  <a:lnTo>
                    <a:pt x="3774" y="4095"/>
                  </a:lnTo>
                  <a:lnTo>
                    <a:pt x="7173" y="2141"/>
                  </a:lnTo>
                  <a:lnTo>
                    <a:pt x="7093" y="1981"/>
                  </a:lnTo>
                  <a:lnTo>
                    <a:pt x="3667" y="3961"/>
                  </a:lnTo>
                  <a:lnTo>
                    <a:pt x="3667" y="3961"/>
                  </a:lnTo>
                  <a:lnTo>
                    <a:pt x="369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34" name="Google Shape;3734;p154"/>
            <p:cNvSpPr/>
            <p:nvPr/>
          </p:nvSpPr>
          <p:spPr>
            <a:xfrm>
              <a:off x="3280608" y="1919388"/>
              <a:ext cx="288742" cy="328439"/>
            </a:xfrm>
            <a:custGeom>
              <a:rect b="b" l="l" r="r" t="t"/>
              <a:pathLst>
                <a:path extrusionOk="0" h="8191" w="7201">
                  <a:moveTo>
                    <a:pt x="3506" y="0"/>
                  </a:moveTo>
                  <a:lnTo>
                    <a:pt x="3506" y="3961"/>
                  </a:lnTo>
                  <a:lnTo>
                    <a:pt x="107" y="1981"/>
                  </a:lnTo>
                  <a:lnTo>
                    <a:pt x="0" y="2115"/>
                  </a:lnTo>
                  <a:lnTo>
                    <a:pt x="3426" y="4095"/>
                  </a:lnTo>
                  <a:lnTo>
                    <a:pt x="0" y="6076"/>
                  </a:lnTo>
                  <a:lnTo>
                    <a:pt x="107" y="6236"/>
                  </a:lnTo>
                  <a:lnTo>
                    <a:pt x="3506" y="4256"/>
                  </a:lnTo>
                  <a:lnTo>
                    <a:pt x="3506" y="8190"/>
                  </a:lnTo>
                  <a:lnTo>
                    <a:pt x="3694" y="8190"/>
                  </a:lnTo>
                  <a:lnTo>
                    <a:pt x="3694" y="4256"/>
                  </a:lnTo>
                  <a:lnTo>
                    <a:pt x="7093" y="6236"/>
                  </a:lnTo>
                  <a:lnTo>
                    <a:pt x="7200" y="6076"/>
                  </a:lnTo>
                  <a:lnTo>
                    <a:pt x="3774" y="4095"/>
                  </a:lnTo>
                  <a:lnTo>
                    <a:pt x="7200" y="2115"/>
                  </a:lnTo>
                  <a:lnTo>
                    <a:pt x="7120" y="1981"/>
                  </a:lnTo>
                  <a:lnTo>
                    <a:pt x="3694" y="3961"/>
                  </a:lnTo>
                  <a:lnTo>
                    <a:pt x="369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35" name="Google Shape;3735;p154"/>
            <p:cNvSpPr/>
            <p:nvPr/>
          </p:nvSpPr>
          <p:spPr>
            <a:xfrm>
              <a:off x="3662662" y="1919388"/>
              <a:ext cx="287659" cy="328439"/>
            </a:xfrm>
            <a:custGeom>
              <a:rect b="b" l="l" r="r" t="t"/>
              <a:pathLst>
                <a:path extrusionOk="0" h="8191" w="7174">
                  <a:moveTo>
                    <a:pt x="3507" y="0"/>
                  </a:moveTo>
                  <a:lnTo>
                    <a:pt x="3507" y="3961"/>
                  </a:lnTo>
                  <a:lnTo>
                    <a:pt x="81" y="1981"/>
                  </a:lnTo>
                  <a:lnTo>
                    <a:pt x="1" y="2115"/>
                  </a:lnTo>
                  <a:lnTo>
                    <a:pt x="3400" y="4095"/>
                  </a:lnTo>
                  <a:lnTo>
                    <a:pt x="1" y="6076"/>
                  </a:lnTo>
                  <a:lnTo>
                    <a:pt x="81" y="6210"/>
                  </a:lnTo>
                  <a:lnTo>
                    <a:pt x="3507" y="4256"/>
                  </a:lnTo>
                  <a:lnTo>
                    <a:pt x="3507" y="8190"/>
                  </a:lnTo>
                  <a:lnTo>
                    <a:pt x="3668" y="8190"/>
                  </a:lnTo>
                  <a:lnTo>
                    <a:pt x="3668" y="4256"/>
                  </a:lnTo>
                  <a:lnTo>
                    <a:pt x="7094" y="6210"/>
                  </a:lnTo>
                  <a:lnTo>
                    <a:pt x="7174" y="6076"/>
                  </a:lnTo>
                  <a:lnTo>
                    <a:pt x="3748" y="4095"/>
                  </a:lnTo>
                  <a:lnTo>
                    <a:pt x="7174" y="2115"/>
                  </a:lnTo>
                  <a:lnTo>
                    <a:pt x="7094" y="1981"/>
                  </a:lnTo>
                  <a:lnTo>
                    <a:pt x="3668" y="3961"/>
                  </a:lnTo>
                  <a:lnTo>
                    <a:pt x="3668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36" name="Google Shape;3736;p154"/>
            <p:cNvSpPr/>
            <p:nvPr/>
          </p:nvSpPr>
          <p:spPr>
            <a:xfrm>
              <a:off x="4043673" y="1998782"/>
              <a:ext cx="78391" cy="49400"/>
            </a:xfrm>
            <a:custGeom>
              <a:rect b="b" l="l" r="r" t="t"/>
              <a:pathLst>
                <a:path extrusionOk="0" h="1232" w="1955">
                  <a:moveTo>
                    <a:pt x="81" y="1"/>
                  </a:moveTo>
                  <a:lnTo>
                    <a:pt x="0" y="135"/>
                  </a:lnTo>
                  <a:lnTo>
                    <a:pt x="1874" y="1232"/>
                  </a:lnTo>
                  <a:cubicBezTo>
                    <a:pt x="1901" y="1178"/>
                    <a:pt x="1928" y="1125"/>
                    <a:pt x="1954" y="1071"/>
                  </a:cubicBezTo>
                  <a:lnTo>
                    <a:pt x="8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37" name="Google Shape;3737;p154"/>
            <p:cNvSpPr/>
            <p:nvPr/>
          </p:nvSpPr>
          <p:spPr>
            <a:xfrm>
              <a:off x="2884560" y="2317561"/>
              <a:ext cx="114879" cy="68727"/>
            </a:xfrm>
            <a:custGeom>
              <a:rect b="b" l="l" r="r" t="t"/>
              <a:pathLst>
                <a:path extrusionOk="0" h="1714" w="2865">
                  <a:moveTo>
                    <a:pt x="2784" y="0"/>
                  </a:moveTo>
                  <a:lnTo>
                    <a:pt x="1" y="1606"/>
                  </a:lnTo>
                  <a:cubicBezTo>
                    <a:pt x="54" y="1660"/>
                    <a:pt x="108" y="1686"/>
                    <a:pt x="161" y="1713"/>
                  </a:cubicBezTo>
                  <a:lnTo>
                    <a:pt x="2864" y="161"/>
                  </a:lnTo>
                  <a:lnTo>
                    <a:pt x="278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38" name="Google Shape;3738;p154"/>
            <p:cNvSpPr/>
            <p:nvPr/>
          </p:nvSpPr>
          <p:spPr>
            <a:xfrm>
              <a:off x="2852362" y="2238127"/>
              <a:ext cx="6496" cy="129916"/>
            </a:xfrm>
            <a:custGeom>
              <a:rect b="b" l="l" r="r" t="t"/>
              <a:pathLst>
                <a:path extrusionOk="0" h="3240" w="162">
                  <a:moveTo>
                    <a:pt x="1" y="0"/>
                  </a:moveTo>
                  <a:lnTo>
                    <a:pt x="1" y="3132"/>
                  </a:lnTo>
                  <a:cubicBezTo>
                    <a:pt x="54" y="3159"/>
                    <a:pt x="108" y="3212"/>
                    <a:pt x="161" y="3239"/>
                  </a:cubicBezTo>
                  <a:lnTo>
                    <a:pt x="16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39" name="Google Shape;3739;p154"/>
            <p:cNvSpPr/>
            <p:nvPr/>
          </p:nvSpPr>
          <p:spPr>
            <a:xfrm>
              <a:off x="3092789" y="2238127"/>
              <a:ext cx="288742" cy="255461"/>
            </a:xfrm>
            <a:custGeom>
              <a:rect b="b" l="l" r="r" t="t"/>
              <a:pathLst>
                <a:path extrusionOk="0" h="6371" w="7201">
                  <a:moveTo>
                    <a:pt x="3506" y="0"/>
                  </a:moveTo>
                  <a:lnTo>
                    <a:pt x="3506" y="3962"/>
                  </a:lnTo>
                  <a:lnTo>
                    <a:pt x="80" y="1981"/>
                  </a:lnTo>
                  <a:lnTo>
                    <a:pt x="0" y="2142"/>
                  </a:lnTo>
                  <a:lnTo>
                    <a:pt x="3426" y="4096"/>
                  </a:lnTo>
                  <a:lnTo>
                    <a:pt x="455" y="5835"/>
                  </a:lnTo>
                  <a:cubicBezTo>
                    <a:pt x="535" y="5835"/>
                    <a:pt x="616" y="5862"/>
                    <a:pt x="696" y="5889"/>
                  </a:cubicBezTo>
                  <a:lnTo>
                    <a:pt x="3506" y="4256"/>
                  </a:lnTo>
                  <a:lnTo>
                    <a:pt x="3506" y="6371"/>
                  </a:lnTo>
                  <a:lnTo>
                    <a:pt x="3694" y="6371"/>
                  </a:lnTo>
                  <a:lnTo>
                    <a:pt x="3694" y="4256"/>
                  </a:lnTo>
                  <a:lnTo>
                    <a:pt x="7093" y="6237"/>
                  </a:lnTo>
                  <a:lnTo>
                    <a:pt x="7200" y="6076"/>
                  </a:lnTo>
                  <a:lnTo>
                    <a:pt x="3774" y="4096"/>
                  </a:lnTo>
                  <a:lnTo>
                    <a:pt x="7200" y="2142"/>
                  </a:lnTo>
                  <a:lnTo>
                    <a:pt x="7093" y="1981"/>
                  </a:lnTo>
                  <a:lnTo>
                    <a:pt x="3694" y="3962"/>
                  </a:lnTo>
                  <a:lnTo>
                    <a:pt x="369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40" name="Google Shape;3740;p154"/>
            <p:cNvSpPr/>
            <p:nvPr/>
          </p:nvSpPr>
          <p:spPr>
            <a:xfrm>
              <a:off x="3474843" y="2238127"/>
              <a:ext cx="287659" cy="247963"/>
            </a:xfrm>
            <a:custGeom>
              <a:rect b="b" l="l" r="r" t="t"/>
              <a:pathLst>
                <a:path extrusionOk="0" h="6184" w="7174">
                  <a:moveTo>
                    <a:pt x="3507" y="0"/>
                  </a:moveTo>
                  <a:lnTo>
                    <a:pt x="3480" y="3962"/>
                  </a:lnTo>
                  <a:lnTo>
                    <a:pt x="81" y="1981"/>
                  </a:lnTo>
                  <a:lnTo>
                    <a:pt x="1" y="2142"/>
                  </a:lnTo>
                  <a:lnTo>
                    <a:pt x="3400" y="4096"/>
                  </a:lnTo>
                  <a:lnTo>
                    <a:pt x="1" y="6076"/>
                  </a:lnTo>
                  <a:lnTo>
                    <a:pt x="54" y="6183"/>
                  </a:lnTo>
                  <a:lnTo>
                    <a:pt x="161" y="6183"/>
                  </a:lnTo>
                  <a:lnTo>
                    <a:pt x="3480" y="4256"/>
                  </a:lnTo>
                  <a:lnTo>
                    <a:pt x="3480" y="5354"/>
                  </a:lnTo>
                  <a:cubicBezTo>
                    <a:pt x="3560" y="5327"/>
                    <a:pt x="3614" y="5327"/>
                    <a:pt x="3668" y="5300"/>
                  </a:cubicBezTo>
                  <a:lnTo>
                    <a:pt x="3668" y="4256"/>
                  </a:lnTo>
                  <a:lnTo>
                    <a:pt x="4765" y="4899"/>
                  </a:lnTo>
                  <a:cubicBezTo>
                    <a:pt x="4845" y="4872"/>
                    <a:pt x="4899" y="4845"/>
                    <a:pt x="4979" y="4818"/>
                  </a:cubicBezTo>
                  <a:lnTo>
                    <a:pt x="3748" y="4096"/>
                  </a:lnTo>
                  <a:lnTo>
                    <a:pt x="7174" y="2142"/>
                  </a:lnTo>
                  <a:lnTo>
                    <a:pt x="7094" y="1981"/>
                  </a:lnTo>
                  <a:lnTo>
                    <a:pt x="3668" y="3962"/>
                  </a:lnTo>
                  <a:lnTo>
                    <a:pt x="3668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41" name="Google Shape;3741;p154"/>
            <p:cNvSpPr/>
            <p:nvPr/>
          </p:nvSpPr>
          <p:spPr>
            <a:xfrm>
              <a:off x="3855854" y="2317561"/>
              <a:ext cx="12911" cy="9704"/>
            </a:xfrm>
            <a:custGeom>
              <a:rect b="b" l="l" r="r" t="t"/>
              <a:pathLst>
                <a:path extrusionOk="0" h="242" w="322">
                  <a:moveTo>
                    <a:pt x="81" y="0"/>
                  </a:moveTo>
                  <a:lnTo>
                    <a:pt x="0" y="134"/>
                  </a:lnTo>
                  <a:lnTo>
                    <a:pt x="161" y="241"/>
                  </a:lnTo>
                  <a:cubicBezTo>
                    <a:pt x="215" y="214"/>
                    <a:pt x="268" y="161"/>
                    <a:pt x="322" y="134"/>
                  </a:cubicBezTo>
                  <a:lnTo>
                    <a:pt x="8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Layout>
</file>

<file path=ppt/slideLayouts/slideLayout15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ackground 5 ">
  <p:cSld name="CUSTOM_40">
    <p:spTree>
      <p:nvGrpSpPr>
        <p:cNvPr id="3742" name="Shape 37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43" name="Google Shape;3743;p155"/>
          <p:cNvSpPr/>
          <p:nvPr/>
        </p:nvSpPr>
        <p:spPr>
          <a:xfrm rot="3415018">
            <a:off x="-1245884" y="420313"/>
            <a:ext cx="4147993" cy="3528173"/>
          </a:xfrm>
          <a:custGeom>
            <a:rect b="b" l="l" r="r" t="t"/>
            <a:pathLst>
              <a:path extrusionOk="0" h="52038" w="61178">
                <a:moveTo>
                  <a:pt x="4170" y="12043"/>
                </a:moveTo>
                <a:cubicBezTo>
                  <a:pt x="7339" y="7239"/>
                  <a:pt x="14177" y="1"/>
                  <a:pt x="24184" y="5571"/>
                </a:cubicBezTo>
                <a:cubicBezTo>
                  <a:pt x="34191" y="11142"/>
                  <a:pt x="29988" y="17146"/>
                  <a:pt x="34024" y="21249"/>
                </a:cubicBezTo>
                <a:cubicBezTo>
                  <a:pt x="38061" y="25319"/>
                  <a:pt x="43198" y="25586"/>
                  <a:pt x="51103" y="27253"/>
                </a:cubicBezTo>
                <a:cubicBezTo>
                  <a:pt x="58976" y="28921"/>
                  <a:pt x="61177" y="36093"/>
                  <a:pt x="54472" y="41664"/>
                </a:cubicBezTo>
                <a:cubicBezTo>
                  <a:pt x="47801" y="47268"/>
                  <a:pt x="33758" y="52038"/>
                  <a:pt x="26819" y="46467"/>
                </a:cubicBezTo>
                <a:cubicBezTo>
                  <a:pt x="19848" y="40930"/>
                  <a:pt x="11108" y="34826"/>
                  <a:pt x="5537" y="31590"/>
                </a:cubicBezTo>
                <a:cubicBezTo>
                  <a:pt x="0" y="28388"/>
                  <a:pt x="967" y="16879"/>
                  <a:pt x="4170" y="12043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44" name="Google Shape;3744;p155"/>
          <p:cNvSpPr/>
          <p:nvPr/>
        </p:nvSpPr>
        <p:spPr>
          <a:xfrm>
            <a:off x="2871010" y="-1030982"/>
            <a:ext cx="2615835" cy="2307411"/>
          </a:xfrm>
          <a:custGeom>
            <a:rect b="b" l="l" r="r" t="t"/>
            <a:pathLst>
              <a:path extrusionOk="0" h="12066" w="13679">
                <a:moveTo>
                  <a:pt x="7541" y="1"/>
                </a:moveTo>
                <a:cubicBezTo>
                  <a:pt x="7109" y="1"/>
                  <a:pt x="6648" y="24"/>
                  <a:pt x="6157" y="68"/>
                </a:cubicBezTo>
                <a:cubicBezTo>
                  <a:pt x="1981" y="443"/>
                  <a:pt x="28" y="3173"/>
                  <a:pt x="1" y="6385"/>
                </a:cubicBezTo>
                <a:cubicBezTo>
                  <a:pt x="598" y="10109"/>
                  <a:pt x="2003" y="12066"/>
                  <a:pt x="5300" y="12066"/>
                </a:cubicBezTo>
                <a:cubicBezTo>
                  <a:pt x="5700" y="12066"/>
                  <a:pt x="6128" y="12037"/>
                  <a:pt x="6585" y="11979"/>
                </a:cubicBezTo>
                <a:cubicBezTo>
                  <a:pt x="10680" y="11470"/>
                  <a:pt x="13678" y="9516"/>
                  <a:pt x="12822" y="4297"/>
                </a:cubicBezTo>
                <a:cubicBezTo>
                  <a:pt x="12326" y="1256"/>
                  <a:pt x="10731" y="1"/>
                  <a:pt x="7541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3745" name="Google Shape;3745;p155"/>
          <p:cNvGrpSpPr/>
          <p:nvPr/>
        </p:nvGrpSpPr>
        <p:grpSpPr>
          <a:xfrm flipH="1" rot="10800000">
            <a:off x="1647754" y="1740930"/>
            <a:ext cx="1873085" cy="1864327"/>
            <a:chOff x="2414491" y="671177"/>
            <a:chExt cx="1830972" cy="1822411"/>
          </a:xfrm>
        </p:grpSpPr>
        <p:sp>
          <p:nvSpPr>
            <p:cNvPr id="3746" name="Google Shape;3746;p155"/>
            <p:cNvSpPr/>
            <p:nvPr/>
          </p:nvSpPr>
          <p:spPr>
            <a:xfrm>
              <a:off x="2414491" y="671177"/>
              <a:ext cx="1830972" cy="1822391"/>
            </a:xfrm>
            <a:custGeom>
              <a:rect b="b" l="l" r="r" t="t"/>
              <a:pathLst>
                <a:path extrusionOk="0" h="45449" w="45663">
                  <a:moveTo>
                    <a:pt x="10947" y="4979"/>
                  </a:moveTo>
                  <a:lnTo>
                    <a:pt x="15605" y="7656"/>
                  </a:lnTo>
                  <a:lnTo>
                    <a:pt x="15605" y="13062"/>
                  </a:lnTo>
                  <a:lnTo>
                    <a:pt x="10947" y="15766"/>
                  </a:lnTo>
                  <a:lnTo>
                    <a:pt x="6263" y="13062"/>
                  </a:lnTo>
                  <a:lnTo>
                    <a:pt x="6263" y="7656"/>
                  </a:lnTo>
                  <a:lnTo>
                    <a:pt x="10947" y="4979"/>
                  </a:lnTo>
                  <a:close/>
                  <a:moveTo>
                    <a:pt x="20449" y="4979"/>
                  </a:moveTo>
                  <a:lnTo>
                    <a:pt x="25133" y="7656"/>
                  </a:lnTo>
                  <a:lnTo>
                    <a:pt x="25133" y="13062"/>
                  </a:lnTo>
                  <a:lnTo>
                    <a:pt x="20449" y="15766"/>
                  </a:lnTo>
                  <a:lnTo>
                    <a:pt x="15792" y="13062"/>
                  </a:lnTo>
                  <a:lnTo>
                    <a:pt x="15792" y="7656"/>
                  </a:lnTo>
                  <a:lnTo>
                    <a:pt x="20449" y="4979"/>
                  </a:lnTo>
                  <a:close/>
                  <a:moveTo>
                    <a:pt x="29978" y="4979"/>
                  </a:moveTo>
                  <a:lnTo>
                    <a:pt x="34635" y="7656"/>
                  </a:lnTo>
                  <a:lnTo>
                    <a:pt x="34635" y="13062"/>
                  </a:lnTo>
                  <a:lnTo>
                    <a:pt x="29978" y="15766"/>
                  </a:lnTo>
                  <a:lnTo>
                    <a:pt x="25294" y="13062"/>
                  </a:lnTo>
                  <a:lnTo>
                    <a:pt x="25294" y="7656"/>
                  </a:lnTo>
                  <a:lnTo>
                    <a:pt x="29978" y="4979"/>
                  </a:lnTo>
                  <a:close/>
                  <a:moveTo>
                    <a:pt x="6183" y="13196"/>
                  </a:moveTo>
                  <a:lnTo>
                    <a:pt x="10867" y="15899"/>
                  </a:lnTo>
                  <a:lnTo>
                    <a:pt x="10867" y="21306"/>
                  </a:lnTo>
                  <a:lnTo>
                    <a:pt x="6183" y="23983"/>
                  </a:lnTo>
                  <a:lnTo>
                    <a:pt x="1526" y="21306"/>
                  </a:lnTo>
                  <a:lnTo>
                    <a:pt x="1526" y="15899"/>
                  </a:lnTo>
                  <a:lnTo>
                    <a:pt x="6183" y="13196"/>
                  </a:lnTo>
                  <a:close/>
                  <a:moveTo>
                    <a:pt x="15712" y="13196"/>
                  </a:moveTo>
                  <a:lnTo>
                    <a:pt x="20369" y="15899"/>
                  </a:lnTo>
                  <a:lnTo>
                    <a:pt x="20369" y="21306"/>
                  </a:lnTo>
                  <a:lnTo>
                    <a:pt x="15712" y="23983"/>
                  </a:lnTo>
                  <a:lnTo>
                    <a:pt x="11028" y="21306"/>
                  </a:lnTo>
                  <a:lnTo>
                    <a:pt x="11028" y="15899"/>
                  </a:lnTo>
                  <a:lnTo>
                    <a:pt x="15712" y="13196"/>
                  </a:lnTo>
                  <a:close/>
                  <a:moveTo>
                    <a:pt x="25213" y="13196"/>
                  </a:moveTo>
                  <a:lnTo>
                    <a:pt x="29871" y="15899"/>
                  </a:lnTo>
                  <a:lnTo>
                    <a:pt x="29871" y="21306"/>
                  </a:lnTo>
                  <a:lnTo>
                    <a:pt x="25213" y="23983"/>
                  </a:lnTo>
                  <a:lnTo>
                    <a:pt x="20529" y="21306"/>
                  </a:lnTo>
                  <a:lnTo>
                    <a:pt x="20529" y="15899"/>
                  </a:lnTo>
                  <a:lnTo>
                    <a:pt x="25213" y="13196"/>
                  </a:lnTo>
                  <a:close/>
                  <a:moveTo>
                    <a:pt x="34715" y="13196"/>
                  </a:moveTo>
                  <a:lnTo>
                    <a:pt x="39399" y="15899"/>
                  </a:lnTo>
                  <a:lnTo>
                    <a:pt x="39399" y="21306"/>
                  </a:lnTo>
                  <a:lnTo>
                    <a:pt x="34715" y="23983"/>
                  </a:lnTo>
                  <a:lnTo>
                    <a:pt x="30058" y="21306"/>
                  </a:lnTo>
                  <a:lnTo>
                    <a:pt x="30058" y="15899"/>
                  </a:lnTo>
                  <a:lnTo>
                    <a:pt x="34715" y="13196"/>
                  </a:lnTo>
                  <a:close/>
                  <a:moveTo>
                    <a:pt x="10947" y="21440"/>
                  </a:moveTo>
                  <a:lnTo>
                    <a:pt x="15605" y="24143"/>
                  </a:lnTo>
                  <a:lnTo>
                    <a:pt x="15605" y="29523"/>
                  </a:lnTo>
                  <a:lnTo>
                    <a:pt x="10947" y="32226"/>
                  </a:lnTo>
                  <a:lnTo>
                    <a:pt x="6263" y="29523"/>
                  </a:lnTo>
                  <a:lnTo>
                    <a:pt x="6263" y="24143"/>
                  </a:lnTo>
                  <a:lnTo>
                    <a:pt x="10947" y="21440"/>
                  </a:lnTo>
                  <a:close/>
                  <a:moveTo>
                    <a:pt x="20449" y="21440"/>
                  </a:moveTo>
                  <a:lnTo>
                    <a:pt x="25133" y="24143"/>
                  </a:lnTo>
                  <a:lnTo>
                    <a:pt x="25133" y="29523"/>
                  </a:lnTo>
                  <a:lnTo>
                    <a:pt x="20449" y="32226"/>
                  </a:lnTo>
                  <a:lnTo>
                    <a:pt x="15792" y="29523"/>
                  </a:lnTo>
                  <a:lnTo>
                    <a:pt x="15792" y="24143"/>
                  </a:lnTo>
                  <a:lnTo>
                    <a:pt x="20449" y="21440"/>
                  </a:lnTo>
                  <a:close/>
                  <a:moveTo>
                    <a:pt x="29978" y="21440"/>
                  </a:moveTo>
                  <a:lnTo>
                    <a:pt x="34635" y="24143"/>
                  </a:lnTo>
                  <a:lnTo>
                    <a:pt x="34635" y="29523"/>
                  </a:lnTo>
                  <a:lnTo>
                    <a:pt x="29978" y="32226"/>
                  </a:lnTo>
                  <a:lnTo>
                    <a:pt x="25294" y="29523"/>
                  </a:lnTo>
                  <a:lnTo>
                    <a:pt x="25294" y="24143"/>
                  </a:lnTo>
                  <a:lnTo>
                    <a:pt x="29978" y="21440"/>
                  </a:lnTo>
                  <a:close/>
                  <a:moveTo>
                    <a:pt x="39480" y="21440"/>
                  </a:moveTo>
                  <a:lnTo>
                    <a:pt x="44137" y="24143"/>
                  </a:lnTo>
                  <a:lnTo>
                    <a:pt x="44137" y="29523"/>
                  </a:lnTo>
                  <a:lnTo>
                    <a:pt x="39480" y="32226"/>
                  </a:lnTo>
                  <a:lnTo>
                    <a:pt x="34796" y="29523"/>
                  </a:lnTo>
                  <a:lnTo>
                    <a:pt x="34796" y="24143"/>
                  </a:lnTo>
                  <a:lnTo>
                    <a:pt x="39480" y="21440"/>
                  </a:lnTo>
                  <a:close/>
                  <a:moveTo>
                    <a:pt x="15712" y="29684"/>
                  </a:moveTo>
                  <a:lnTo>
                    <a:pt x="20369" y="32387"/>
                  </a:lnTo>
                  <a:lnTo>
                    <a:pt x="20369" y="37767"/>
                  </a:lnTo>
                  <a:lnTo>
                    <a:pt x="15712" y="40470"/>
                  </a:lnTo>
                  <a:lnTo>
                    <a:pt x="11028" y="37767"/>
                  </a:lnTo>
                  <a:lnTo>
                    <a:pt x="11028" y="32387"/>
                  </a:lnTo>
                  <a:lnTo>
                    <a:pt x="15712" y="29684"/>
                  </a:lnTo>
                  <a:close/>
                  <a:moveTo>
                    <a:pt x="25213" y="29684"/>
                  </a:moveTo>
                  <a:lnTo>
                    <a:pt x="29871" y="32387"/>
                  </a:lnTo>
                  <a:lnTo>
                    <a:pt x="29871" y="37767"/>
                  </a:lnTo>
                  <a:lnTo>
                    <a:pt x="25213" y="40470"/>
                  </a:lnTo>
                  <a:lnTo>
                    <a:pt x="20529" y="37767"/>
                  </a:lnTo>
                  <a:lnTo>
                    <a:pt x="20529" y="32387"/>
                  </a:lnTo>
                  <a:lnTo>
                    <a:pt x="25213" y="29684"/>
                  </a:lnTo>
                  <a:close/>
                  <a:moveTo>
                    <a:pt x="34715" y="29684"/>
                  </a:moveTo>
                  <a:lnTo>
                    <a:pt x="39399" y="32387"/>
                  </a:lnTo>
                  <a:lnTo>
                    <a:pt x="39399" y="37767"/>
                  </a:lnTo>
                  <a:lnTo>
                    <a:pt x="34715" y="40470"/>
                  </a:lnTo>
                  <a:lnTo>
                    <a:pt x="30058" y="37767"/>
                  </a:lnTo>
                  <a:lnTo>
                    <a:pt x="30058" y="32387"/>
                  </a:lnTo>
                  <a:lnTo>
                    <a:pt x="34715" y="29684"/>
                  </a:lnTo>
                  <a:close/>
                  <a:moveTo>
                    <a:pt x="20369" y="1"/>
                  </a:moveTo>
                  <a:lnTo>
                    <a:pt x="20369" y="4818"/>
                  </a:lnTo>
                  <a:lnTo>
                    <a:pt x="15712" y="7522"/>
                  </a:lnTo>
                  <a:lnTo>
                    <a:pt x="11028" y="4818"/>
                  </a:lnTo>
                  <a:lnTo>
                    <a:pt x="11028" y="3159"/>
                  </a:lnTo>
                  <a:cubicBezTo>
                    <a:pt x="10974" y="3186"/>
                    <a:pt x="10921" y="3239"/>
                    <a:pt x="10867" y="3266"/>
                  </a:cubicBezTo>
                  <a:lnTo>
                    <a:pt x="10867" y="4818"/>
                  </a:lnTo>
                  <a:lnTo>
                    <a:pt x="6183" y="7522"/>
                  </a:lnTo>
                  <a:lnTo>
                    <a:pt x="5915" y="7361"/>
                  </a:lnTo>
                  <a:cubicBezTo>
                    <a:pt x="5889" y="7415"/>
                    <a:pt x="5835" y="7442"/>
                    <a:pt x="5808" y="7495"/>
                  </a:cubicBezTo>
                  <a:lnTo>
                    <a:pt x="6103" y="7656"/>
                  </a:lnTo>
                  <a:lnTo>
                    <a:pt x="6103" y="13062"/>
                  </a:lnTo>
                  <a:lnTo>
                    <a:pt x="1419" y="15766"/>
                  </a:lnTo>
                  <a:lnTo>
                    <a:pt x="1124" y="15578"/>
                  </a:lnTo>
                  <a:cubicBezTo>
                    <a:pt x="1124" y="15632"/>
                    <a:pt x="1098" y="15685"/>
                    <a:pt x="1071" y="15739"/>
                  </a:cubicBezTo>
                  <a:lnTo>
                    <a:pt x="1338" y="15899"/>
                  </a:lnTo>
                  <a:lnTo>
                    <a:pt x="1338" y="21306"/>
                  </a:lnTo>
                  <a:lnTo>
                    <a:pt x="0" y="22082"/>
                  </a:lnTo>
                  <a:cubicBezTo>
                    <a:pt x="0" y="22136"/>
                    <a:pt x="0" y="22216"/>
                    <a:pt x="0" y="22270"/>
                  </a:cubicBezTo>
                  <a:lnTo>
                    <a:pt x="1419" y="21440"/>
                  </a:lnTo>
                  <a:lnTo>
                    <a:pt x="6103" y="24143"/>
                  </a:lnTo>
                  <a:lnTo>
                    <a:pt x="6103" y="29523"/>
                  </a:lnTo>
                  <a:lnTo>
                    <a:pt x="1927" y="31932"/>
                  </a:lnTo>
                  <a:cubicBezTo>
                    <a:pt x="1954" y="31986"/>
                    <a:pt x="1981" y="32039"/>
                    <a:pt x="2008" y="32093"/>
                  </a:cubicBezTo>
                  <a:lnTo>
                    <a:pt x="6183" y="29684"/>
                  </a:lnTo>
                  <a:lnTo>
                    <a:pt x="10867" y="32387"/>
                  </a:lnTo>
                  <a:lnTo>
                    <a:pt x="10867" y="37767"/>
                  </a:lnTo>
                  <a:lnTo>
                    <a:pt x="7548" y="39694"/>
                  </a:lnTo>
                  <a:cubicBezTo>
                    <a:pt x="7575" y="39721"/>
                    <a:pt x="7628" y="39774"/>
                    <a:pt x="7682" y="39801"/>
                  </a:cubicBezTo>
                  <a:lnTo>
                    <a:pt x="10947" y="37928"/>
                  </a:lnTo>
                  <a:lnTo>
                    <a:pt x="15605" y="40631"/>
                  </a:lnTo>
                  <a:lnTo>
                    <a:pt x="15605" y="44405"/>
                  </a:lnTo>
                  <a:cubicBezTo>
                    <a:pt x="15658" y="44405"/>
                    <a:pt x="15738" y="44432"/>
                    <a:pt x="15792" y="44458"/>
                  </a:cubicBezTo>
                  <a:lnTo>
                    <a:pt x="15792" y="40631"/>
                  </a:lnTo>
                  <a:lnTo>
                    <a:pt x="20449" y="37928"/>
                  </a:lnTo>
                  <a:lnTo>
                    <a:pt x="25133" y="40631"/>
                  </a:lnTo>
                  <a:lnTo>
                    <a:pt x="25133" y="45449"/>
                  </a:lnTo>
                  <a:cubicBezTo>
                    <a:pt x="25187" y="45449"/>
                    <a:pt x="25240" y="45449"/>
                    <a:pt x="25294" y="45422"/>
                  </a:cubicBezTo>
                  <a:lnTo>
                    <a:pt x="25294" y="40631"/>
                  </a:lnTo>
                  <a:lnTo>
                    <a:pt x="29978" y="37928"/>
                  </a:lnTo>
                  <a:lnTo>
                    <a:pt x="34635" y="40631"/>
                  </a:lnTo>
                  <a:lnTo>
                    <a:pt x="34635" y="42290"/>
                  </a:lnTo>
                  <a:cubicBezTo>
                    <a:pt x="34688" y="42237"/>
                    <a:pt x="34742" y="42210"/>
                    <a:pt x="34796" y="42183"/>
                  </a:cubicBezTo>
                  <a:lnTo>
                    <a:pt x="34796" y="40631"/>
                  </a:lnTo>
                  <a:lnTo>
                    <a:pt x="39480" y="37928"/>
                  </a:lnTo>
                  <a:lnTo>
                    <a:pt x="39747" y="38088"/>
                  </a:lnTo>
                  <a:cubicBezTo>
                    <a:pt x="39774" y="38035"/>
                    <a:pt x="39827" y="37981"/>
                    <a:pt x="39854" y="37954"/>
                  </a:cubicBezTo>
                  <a:lnTo>
                    <a:pt x="39560" y="37767"/>
                  </a:lnTo>
                  <a:lnTo>
                    <a:pt x="39560" y="32387"/>
                  </a:lnTo>
                  <a:lnTo>
                    <a:pt x="44244" y="29684"/>
                  </a:lnTo>
                  <a:lnTo>
                    <a:pt x="44538" y="29871"/>
                  </a:lnTo>
                  <a:cubicBezTo>
                    <a:pt x="44565" y="29791"/>
                    <a:pt x="44565" y="29737"/>
                    <a:pt x="44592" y="29684"/>
                  </a:cubicBezTo>
                  <a:lnTo>
                    <a:pt x="44324" y="29523"/>
                  </a:lnTo>
                  <a:lnTo>
                    <a:pt x="44324" y="24143"/>
                  </a:lnTo>
                  <a:lnTo>
                    <a:pt x="45662" y="23367"/>
                  </a:lnTo>
                  <a:cubicBezTo>
                    <a:pt x="45662" y="23314"/>
                    <a:pt x="45662" y="23233"/>
                    <a:pt x="45662" y="23153"/>
                  </a:cubicBezTo>
                  <a:lnTo>
                    <a:pt x="44244" y="23983"/>
                  </a:lnTo>
                  <a:lnTo>
                    <a:pt x="39560" y="21306"/>
                  </a:lnTo>
                  <a:lnTo>
                    <a:pt x="39560" y="15899"/>
                  </a:lnTo>
                  <a:lnTo>
                    <a:pt x="43735" y="13491"/>
                  </a:lnTo>
                  <a:cubicBezTo>
                    <a:pt x="43709" y="13437"/>
                    <a:pt x="43682" y="13383"/>
                    <a:pt x="43655" y="13330"/>
                  </a:cubicBezTo>
                  <a:lnTo>
                    <a:pt x="39480" y="15766"/>
                  </a:lnTo>
                  <a:lnTo>
                    <a:pt x="34796" y="13062"/>
                  </a:lnTo>
                  <a:lnTo>
                    <a:pt x="34796" y="7656"/>
                  </a:lnTo>
                  <a:lnTo>
                    <a:pt x="38114" y="5755"/>
                  </a:lnTo>
                  <a:cubicBezTo>
                    <a:pt x="38088" y="5702"/>
                    <a:pt x="38034" y="5675"/>
                    <a:pt x="37981" y="5621"/>
                  </a:cubicBezTo>
                  <a:lnTo>
                    <a:pt x="34715" y="7522"/>
                  </a:lnTo>
                  <a:lnTo>
                    <a:pt x="30058" y="4818"/>
                  </a:lnTo>
                  <a:lnTo>
                    <a:pt x="30058" y="1045"/>
                  </a:lnTo>
                  <a:cubicBezTo>
                    <a:pt x="30004" y="1018"/>
                    <a:pt x="29951" y="1018"/>
                    <a:pt x="29871" y="991"/>
                  </a:cubicBezTo>
                  <a:lnTo>
                    <a:pt x="29871" y="4818"/>
                  </a:lnTo>
                  <a:lnTo>
                    <a:pt x="25213" y="7522"/>
                  </a:lnTo>
                  <a:lnTo>
                    <a:pt x="20529" y="4818"/>
                  </a:lnTo>
                  <a:lnTo>
                    <a:pt x="2052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47" name="Google Shape;3747;p155"/>
            <p:cNvSpPr/>
            <p:nvPr/>
          </p:nvSpPr>
          <p:spPr>
            <a:xfrm>
              <a:off x="2796545" y="833253"/>
              <a:ext cx="9704" cy="7538"/>
            </a:xfrm>
            <a:custGeom>
              <a:rect b="b" l="l" r="r" t="t"/>
              <a:pathLst>
                <a:path extrusionOk="0" h="188" w="242">
                  <a:moveTo>
                    <a:pt x="161" y="0"/>
                  </a:moveTo>
                  <a:cubicBezTo>
                    <a:pt x="108" y="27"/>
                    <a:pt x="54" y="81"/>
                    <a:pt x="1" y="107"/>
                  </a:cubicBezTo>
                  <a:lnTo>
                    <a:pt x="161" y="188"/>
                  </a:lnTo>
                  <a:lnTo>
                    <a:pt x="242" y="54"/>
                  </a:lnTo>
                  <a:lnTo>
                    <a:pt x="16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48" name="Google Shape;3748;p155"/>
            <p:cNvSpPr/>
            <p:nvPr/>
          </p:nvSpPr>
          <p:spPr>
            <a:xfrm>
              <a:off x="2899597" y="677633"/>
              <a:ext cx="287659" cy="242590"/>
            </a:xfrm>
            <a:custGeom>
              <a:rect b="b" l="l" r="r" t="t"/>
              <a:pathLst>
                <a:path extrusionOk="0" h="6050" w="7174">
                  <a:moveTo>
                    <a:pt x="7173" y="0"/>
                  </a:moveTo>
                  <a:lnTo>
                    <a:pt x="7173" y="0"/>
                  </a:lnTo>
                  <a:cubicBezTo>
                    <a:pt x="7013" y="27"/>
                    <a:pt x="6852" y="54"/>
                    <a:pt x="6692" y="81"/>
                  </a:cubicBezTo>
                  <a:lnTo>
                    <a:pt x="3667" y="1794"/>
                  </a:lnTo>
                  <a:lnTo>
                    <a:pt x="3667" y="830"/>
                  </a:lnTo>
                  <a:cubicBezTo>
                    <a:pt x="3614" y="857"/>
                    <a:pt x="3560" y="857"/>
                    <a:pt x="3507" y="884"/>
                  </a:cubicBezTo>
                  <a:lnTo>
                    <a:pt x="3507" y="1794"/>
                  </a:lnTo>
                  <a:lnTo>
                    <a:pt x="2516" y="1231"/>
                  </a:lnTo>
                  <a:cubicBezTo>
                    <a:pt x="2463" y="1258"/>
                    <a:pt x="2382" y="1285"/>
                    <a:pt x="2329" y="1312"/>
                  </a:cubicBezTo>
                  <a:lnTo>
                    <a:pt x="3426" y="1954"/>
                  </a:lnTo>
                  <a:lnTo>
                    <a:pt x="0" y="3935"/>
                  </a:lnTo>
                  <a:lnTo>
                    <a:pt x="81" y="4069"/>
                  </a:lnTo>
                  <a:lnTo>
                    <a:pt x="3507" y="2115"/>
                  </a:lnTo>
                  <a:lnTo>
                    <a:pt x="3507" y="6049"/>
                  </a:lnTo>
                  <a:lnTo>
                    <a:pt x="3667" y="6049"/>
                  </a:lnTo>
                  <a:lnTo>
                    <a:pt x="3667" y="2115"/>
                  </a:lnTo>
                  <a:lnTo>
                    <a:pt x="7093" y="4069"/>
                  </a:lnTo>
                  <a:lnTo>
                    <a:pt x="7173" y="3935"/>
                  </a:lnTo>
                  <a:lnTo>
                    <a:pt x="3774" y="1954"/>
                  </a:lnTo>
                  <a:lnTo>
                    <a:pt x="717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49" name="Google Shape;3749;p155"/>
            <p:cNvSpPr/>
            <p:nvPr/>
          </p:nvSpPr>
          <p:spPr>
            <a:xfrm>
              <a:off x="3280608" y="671177"/>
              <a:ext cx="288742" cy="249046"/>
            </a:xfrm>
            <a:custGeom>
              <a:rect b="b" l="l" r="r" t="t"/>
              <a:pathLst>
                <a:path extrusionOk="0" h="6211" w="7201">
                  <a:moveTo>
                    <a:pt x="107" y="1"/>
                  </a:moveTo>
                  <a:lnTo>
                    <a:pt x="0" y="134"/>
                  </a:lnTo>
                  <a:lnTo>
                    <a:pt x="3426" y="2115"/>
                  </a:lnTo>
                  <a:lnTo>
                    <a:pt x="0" y="4096"/>
                  </a:lnTo>
                  <a:lnTo>
                    <a:pt x="107" y="4230"/>
                  </a:lnTo>
                  <a:lnTo>
                    <a:pt x="3506" y="2276"/>
                  </a:lnTo>
                  <a:lnTo>
                    <a:pt x="3506" y="6210"/>
                  </a:lnTo>
                  <a:lnTo>
                    <a:pt x="3694" y="6210"/>
                  </a:lnTo>
                  <a:lnTo>
                    <a:pt x="3694" y="2276"/>
                  </a:lnTo>
                  <a:lnTo>
                    <a:pt x="7093" y="4230"/>
                  </a:lnTo>
                  <a:lnTo>
                    <a:pt x="7200" y="4096"/>
                  </a:lnTo>
                  <a:lnTo>
                    <a:pt x="3774" y="2115"/>
                  </a:lnTo>
                  <a:lnTo>
                    <a:pt x="6558" y="509"/>
                  </a:lnTo>
                  <a:cubicBezTo>
                    <a:pt x="6477" y="482"/>
                    <a:pt x="6397" y="456"/>
                    <a:pt x="6317" y="456"/>
                  </a:cubicBezTo>
                  <a:lnTo>
                    <a:pt x="3694" y="1955"/>
                  </a:lnTo>
                  <a:lnTo>
                    <a:pt x="3694" y="1"/>
                  </a:lnTo>
                  <a:lnTo>
                    <a:pt x="3506" y="1"/>
                  </a:lnTo>
                  <a:lnTo>
                    <a:pt x="3506" y="1955"/>
                  </a:lnTo>
                  <a:lnTo>
                    <a:pt x="107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50" name="Google Shape;3750;p155"/>
            <p:cNvSpPr/>
            <p:nvPr/>
          </p:nvSpPr>
          <p:spPr>
            <a:xfrm>
              <a:off x="3662662" y="776354"/>
              <a:ext cx="109506" cy="64437"/>
            </a:xfrm>
            <a:custGeom>
              <a:rect b="b" l="l" r="r" t="t"/>
              <a:pathLst>
                <a:path extrusionOk="0" h="1607" w="2731">
                  <a:moveTo>
                    <a:pt x="2543" y="1"/>
                  </a:moveTo>
                  <a:lnTo>
                    <a:pt x="1" y="1473"/>
                  </a:lnTo>
                  <a:lnTo>
                    <a:pt x="81" y="1607"/>
                  </a:lnTo>
                  <a:lnTo>
                    <a:pt x="2731" y="81"/>
                  </a:lnTo>
                  <a:cubicBezTo>
                    <a:pt x="2677" y="54"/>
                    <a:pt x="2597" y="27"/>
                    <a:pt x="254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51" name="Google Shape;3751;p155"/>
            <p:cNvSpPr/>
            <p:nvPr/>
          </p:nvSpPr>
          <p:spPr>
            <a:xfrm>
              <a:off x="3803246" y="797847"/>
              <a:ext cx="6496" cy="122378"/>
            </a:xfrm>
            <a:custGeom>
              <a:rect b="b" l="l" r="r" t="t"/>
              <a:pathLst>
                <a:path extrusionOk="0" h="3052" w="162">
                  <a:moveTo>
                    <a:pt x="1" y="0"/>
                  </a:moveTo>
                  <a:lnTo>
                    <a:pt x="1" y="3051"/>
                  </a:lnTo>
                  <a:lnTo>
                    <a:pt x="162" y="3051"/>
                  </a:lnTo>
                  <a:lnTo>
                    <a:pt x="162" y="107"/>
                  </a:lnTo>
                  <a:cubicBezTo>
                    <a:pt x="108" y="54"/>
                    <a:pt x="54" y="27"/>
                    <a:pt x="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52" name="Google Shape;3752;p155"/>
            <p:cNvSpPr/>
            <p:nvPr/>
          </p:nvSpPr>
          <p:spPr>
            <a:xfrm>
              <a:off x="2475641" y="1246463"/>
              <a:ext cx="2205" cy="4331"/>
            </a:xfrm>
            <a:custGeom>
              <a:rect b="b" l="l" r="r" t="t"/>
              <a:pathLst>
                <a:path extrusionOk="0" h="108" w="55">
                  <a:moveTo>
                    <a:pt x="54" y="0"/>
                  </a:moveTo>
                  <a:cubicBezTo>
                    <a:pt x="28" y="27"/>
                    <a:pt x="28" y="54"/>
                    <a:pt x="1" y="107"/>
                  </a:cubicBezTo>
                  <a:lnTo>
                    <a:pt x="54" y="107"/>
                  </a:lnTo>
                  <a:lnTo>
                    <a:pt x="5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53" name="Google Shape;3753;p155"/>
            <p:cNvSpPr/>
            <p:nvPr/>
          </p:nvSpPr>
          <p:spPr>
            <a:xfrm>
              <a:off x="2616265" y="1006036"/>
              <a:ext cx="2165" cy="2205"/>
            </a:xfrm>
            <a:custGeom>
              <a:rect b="b" l="l" r="r" t="t"/>
              <a:pathLst>
                <a:path extrusionOk="0" h="55" w="54">
                  <a:moveTo>
                    <a:pt x="54" y="1"/>
                  </a:moveTo>
                  <a:cubicBezTo>
                    <a:pt x="27" y="27"/>
                    <a:pt x="27" y="27"/>
                    <a:pt x="0" y="54"/>
                  </a:cubicBezTo>
                  <a:lnTo>
                    <a:pt x="54" y="27"/>
                  </a:lnTo>
                  <a:lnTo>
                    <a:pt x="54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54" name="Google Shape;3754;p155"/>
            <p:cNvSpPr/>
            <p:nvPr/>
          </p:nvSpPr>
          <p:spPr>
            <a:xfrm>
              <a:off x="2535748" y="1119794"/>
              <a:ext cx="82681" cy="51565"/>
            </a:xfrm>
            <a:custGeom>
              <a:rect b="b" l="l" r="r" t="t"/>
              <a:pathLst>
                <a:path extrusionOk="0" h="1286" w="2062">
                  <a:moveTo>
                    <a:pt x="81" y="1"/>
                  </a:moveTo>
                  <a:cubicBezTo>
                    <a:pt x="54" y="54"/>
                    <a:pt x="27" y="108"/>
                    <a:pt x="1" y="135"/>
                  </a:cubicBezTo>
                  <a:lnTo>
                    <a:pt x="1981" y="1285"/>
                  </a:lnTo>
                  <a:lnTo>
                    <a:pt x="2062" y="1125"/>
                  </a:lnTo>
                  <a:lnTo>
                    <a:pt x="8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55" name="Google Shape;3755;p155"/>
            <p:cNvSpPr/>
            <p:nvPr/>
          </p:nvSpPr>
          <p:spPr>
            <a:xfrm>
              <a:off x="2711778" y="921268"/>
              <a:ext cx="287659" cy="329521"/>
            </a:xfrm>
            <a:custGeom>
              <a:rect b="b" l="l" r="r" t="t"/>
              <a:pathLst>
                <a:path extrusionOk="0" h="8218" w="7174">
                  <a:moveTo>
                    <a:pt x="3507" y="0"/>
                  </a:moveTo>
                  <a:lnTo>
                    <a:pt x="3507" y="3961"/>
                  </a:lnTo>
                  <a:lnTo>
                    <a:pt x="81" y="1981"/>
                  </a:lnTo>
                  <a:lnTo>
                    <a:pt x="0" y="2141"/>
                  </a:lnTo>
                  <a:lnTo>
                    <a:pt x="3426" y="4095"/>
                  </a:lnTo>
                  <a:lnTo>
                    <a:pt x="0" y="6076"/>
                  </a:lnTo>
                  <a:lnTo>
                    <a:pt x="81" y="6236"/>
                  </a:lnTo>
                  <a:lnTo>
                    <a:pt x="3507" y="4256"/>
                  </a:lnTo>
                  <a:lnTo>
                    <a:pt x="3507" y="8217"/>
                  </a:lnTo>
                  <a:lnTo>
                    <a:pt x="3667" y="8217"/>
                  </a:lnTo>
                  <a:lnTo>
                    <a:pt x="3667" y="4256"/>
                  </a:lnTo>
                  <a:lnTo>
                    <a:pt x="7093" y="6236"/>
                  </a:lnTo>
                  <a:lnTo>
                    <a:pt x="7173" y="6076"/>
                  </a:lnTo>
                  <a:lnTo>
                    <a:pt x="3774" y="4095"/>
                  </a:lnTo>
                  <a:lnTo>
                    <a:pt x="7173" y="2141"/>
                  </a:lnTo>
                  <a:lnTo>
                    <a:pt x="7093" y="1981"/>
                  </a:lnTo>
                  <a:lnTo>
                    <a:pt x="3667" y="3961"/>
                  </a:lnTo>
                  <a:lnTo>
                    <a:pt x="3667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56" name="Google Shape;3756;p155"/>
            <p:cNvSpPr/>
            <p:nvPr/>
          </p:nvSpPr>
          <p:spPr>
            <a:xfrm>
              <a:off x="3092789" y="921268"/>
              <a:ext cx="288742" cy="328439"/>
            </a:xfrm>
            <a:custGeom>
              <a:rect b="b" l="l" r="r" t="t"/>
              <a:pathLst>
                <a:path extrusionOk="0" h="8191" w="7201">
                  <a:moveTo>
                    <a:pt x="3506" y="0"/>
                  </a:moveTo>
                  <a:lnTo>
                    <a:pt x="3506" y="3961"/>
                  </a:lnTo>
                  <a:lnTo>
                    <a:pt x="80" y="1981"/>
                  </a:lnTo>
                  <a:lnTo>
                    <a:pt x="0" y="2141"/>
                  </a:lnTo>
                  <a:lnTo>
                    <a:pt x="3426" y="4095"/>
                  </a:lnTo>
                  <a:lnTo>
                    <a:pt x="0" y="6076"/>
                  </a:lnTo>
                  <a:lnTo>
                    <a:pt x="80" y="6236"/>
                  </a:lnTo>
                  <a:lnTo>
                    <a:pt x="3506" y="4256"/>
                  </a:lnTo>
                  <a:lnTo>
                    <a:pt x="3506" y="8190"/>
                  </a:lnTo>
                  <a:lnTo>
                    <a:pt x="3694" y="8190"/>
                  </a:lnTo>
                  <a:lnTo>
                    <a:pt x="3694" y="4256"/>
                  </a:lnTo>
                  <a:lnTo>
                    <a:pt x="7093" y="6236"/>
                  </a:lnTo>
                  <a:lnTo>
                    <a:pt x="7200" y="6076"/>
                  </a:lnTo>
                  <a:lnTo>
                    <a:pt x="3774" y="4095"/>
                  </a:lnTo>
                  <a:lnTo>
                    <a:pt x="7200" y="2141"/>
                  </a:lnTo>
                  <a:lnTo>
                    <a:pt x="7093" y="1981"/>
                  </a:lnTo>
                  <a:lnTo>
                    <a:pt x="3694" y="3961"/>
                  </a:lnTo>
                  <a:lnTo>
                    <a:pt x="369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57" name="Google Shape;3757;p155"/>
            <p:cNvSpPr/>
            <p:nvPr/>
          </p:nvSpPr>
          <p:spPr>
            <a:xfrm>
              <a:off x="3474843" y="921268"/>
              <a:ext cx="287659" cy="328439"/>
            </a:xfrm>
            <a:custGeom>
              <a:rect b="b" l="l" r="r" t="t"/>
              <a:pathLst>
                <a:path extrusionOk="0" h="8191" w="7174">
                  <a:moveTo>
                    <a:pt x="3507" y="0"/>
                  </a:moveTo>
                  <a:lnTo>
                    <a:pt x="3480" y="3961"/>
                  </a:lnTo>
                  <a:lnTo>
                    <a:pt x="81" y="1981"/>
                  </a:lnTo>
                  <a:lnTo>
                    <a:pt x="1" y="2141"/>
                  </a:lnTo>
                  <a:lnTo>
                    <a:pt x="3400" y="4095"/>
                  </a:lnTo>
                  <a:lnTo>
                    <a:pt x="1" y="6076"/>
                  </a:lnTo>
                  <a:lnTo>
                    <a:pt x="81" y="6236"/>
                  </a:lnTo>
                  <a:lnTo>
                    <a:pt x="3480" y="4256"/>
                  </a:lnTo>
                  <a:lnTo>
                    <a:pt x="3480" y="8190"/>
                  </a:lnTo>
                  <a:lnTo>
                    <a:pt x="3668" y="8190"/>
                  </a:lnTo>
                  <a:lnTo>
                    <a:pt x="3668" y="4256"/>
                  </a:lnTo>
                  <a:lnTo>
                    <a:pt x="7094" y="6236"/>
                  </a:lnTo>
                  <a:lnTo>
                    <a:pt x="7174" y="6076"/>
                  </a:lnTo>
                  <a:lnTo>
                    <a:pt x="3748" y="4095"/>
                  </a:lnTo>
                  <a:lnTo>
                    <a:pt x="7174" y="2141"/>
                  </a:lnTo>
                  <a:lnTo>
                    <a:pt x="7094" y="1981"/>
                  </a:lnTo>
                  <a:lnTo>
                    <a:pt x="3668" y="3961"/>
                  </a:lnTo>
                  <a:lnTo>
                    <a:pt x="3668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58" name="Google Shape;3758;p155"/>
            <p:cNvSpPr/>
            <p:nvPr/>
          </p:nvSpPr>
          <p:spPr>
            <a:xfrm>
              <a:off x="3855854" y="953467"/>
              <a:ext cx="287659" cy="296240"/>
            </a:xfrm>
            <a:custGeom>
              <a:rect b="b" l="l" r="r" t="t"/>
              <a:pathLst>
                <a:path extrusionOk="0" h="7388" w="7174">
                  <a:moveTo>
                    <a:pt x="3507" y="0"/>
                  </a:moveTo>
                  <a:lnTo>
                    <a:pt x="3507" y="3158"/>
                  </a:lnTo>
                  <a:lnTo>
                    <a:pt x="81" y="1178"/>
                  </a:lnTo>
                  <a:lnTo>
                    <a:pt x="0" y="1312"/>
                  </a:lnTo>
                  <a:lnTo>
                    <a:pt x="3426" y="3292"/>
                  </a:lnTo>
                  <a:lnTo>
                    <a:pt x="0" y="5273"/>
                  </a:lnTo>
                  <a:lnTo>
                    <a:pt x="81" y="5433"/>
                  </a:lnTo>
                  <a:lnTo>
                    <a:pt x="3507" y="3453"/>
                  </a:lnTo>
                  <a:lnTo>
                    <a:pt x="3507" y="7387"/>
                  </a:lnTo>
                  <a:lnTo>
                    <a:pt x="3667" y="7387"/>
                  </a:lnTo>
                  <a:lnTo>
                    <a:pt x="3667" y="3453"/>
                  </a:lnTo>
                  <a:lnTo>
                    <a:pt x="7093" y="5407"/>
                  </a:lnTo>
                  <a:lnTo>
                    <a:pt x="7174" y="5273"/>
                  </a:lnTo>
                  <a:lnTo>
                    <a:pt x="3748" y="3292"/>
                  </a:lnTo>
                  <a:lnTo>
                    <a:pt x="5434" y="2329"/>
                  </a:lnTo>
                  <a:cubicBezTo>
                    <a:pt x="5380" y="2302"/>
                    <a:pt x="5354" y="2248"/>
                    <a:pt x="5327" y="2195"/>
                  </a:cubicBezTo>
                  <a:lnTo>
                    <a:pt x="3667" y="3158"/>
                  </a:lnTo>
                  <a:lnTo>
                    <a:pt x="3667" y="187"/>
                  </a:lnTo>
                  <a:cubicBezTo>
                    <a:pt x="3614" y="134"/>
                    <a:pt x="3560" y="80"/>
                    <a:pt x="350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59" name="Google Shape;3759;p155"/>
            <p:cNvSpPr/>
            <p:nvPr/>
          </p:nvSpPr>
          <p:spPr>
            <a:xfrm>
              <a:off x="2417699" y="1498640"/>
              <a:ext cx="7538" cy="9704"/>
            </a:xfrm>
            <a:custGeom>
              <a:rect b="b" l="l" r="r" t="t"/>
              <a:pathLst>
                <a:path extrusionOk="0" h="242" w="188">
                  <a:moveTo>
                    <a:pt x="1" y="1"/>
                  </a:moveTo>
                  <a:cubicBezTo>
                    <a:pt x="1" y="54"/>
                    <a:pt x="1" y="135"/>
                    <a:pt x="1" y="188"/>
                  </a:cubicBezTo>
                  <a:lnTo>
                    <a:pt x="108" y="242"/>
                  </a:lnTo>
                  <a:lnTo>
                    <a:pt x="188" y="108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60" name="Google Shape;3760;p155"/>
            <p:cNvSpPr/>
            <p:nvPr/>
          </p:nvSpPr>
          <p:spPr>
            <a:xfrm>
              <a:off x="2518586" y="1259335"/>
              <a:ext cx="287659" cy="328439"/>
            </a:xfrm>
            <a:custGeom>
              <a:rect b="b" l="l" r="r" t="t"/>
              <a:pathLst>
                <a:path extrusionOk="0" h="8191" w="7174">
                  <a:moveTo>
                    <a:pt x="3507" y="0"/>
                  </a:moveTo>
                  <a:lnTo>
                    <a:pt x="3507" y="3935"/>
                  </a:lnTo>
                  <a:lnTo>
                    <a:pt x="81" y="1981"/>
                  </a:lnTo>
                  <a:lnTo>
                    <a:pt x="0" y="2115"/>
                  </a:lnTo>
                  <a:lnTo>
                    <a:pt x="3426" y="4095"/>
                  </a:lnTo>
                  <a:lnTo>
                    <a:pt x="0" y="6076"/>
                  </a:lnTo>
                  <a:lnTo>
                    <a:pt x="81" y="6210"/>
                  </a:lnTo>
                  <a:lnTo>
                    <a:pt x="3507" y="4229"/>
                  </a:lnTo>
                  <a:lnTo>
                    <a:pt x="3507" y="8191"/>
                  </a:lnTo>
                  <a:lnTo>
                    <a:pt x="3667" y="8191"/>
                  </a:lnTo>
                  <a:lnTo>
                    <a:pt x="3667" y="4229"/>
                  </a:lnTo>
                  <a:lnTo>
                    <a:pt x="7093" y="6210"/>
                  </a:lnTo>
                  <a:lnTo>
                    <a:pt x="7174" y="6076"/>
                  </a:lnTo>
                  <a:lnTo>
                    <a:pt x="3748" y="4095"/>
                  </a:lnTo>
                  <a:lnTo>
                    <a:pt x="7174" y="2115"/>
                  </a:lnTo>
                  <a:lnTo>
                    <a:pt x="7093" y="1981"/>
                  </a:lnTo>
                  <a:lnTo>
                    <a:pt x="3667" y="3935"/>
                  </a:lnTo>
                  <a:lnTo>
                    <a:pt x="3667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61" name="Google Shape;3761;p155"/>
            <p:cNvSpPr/>
            <p:nvPr/>
          </p:nvSpPr>
          <p:spPr>
            <a:xfrm>
              <a:off x="2899597" y="1259335"/>
              <a:ext cx="287659" cy="328439"/>
            </a:xfrm>
            <a:custGeom>
              <a:rect b="b" l="l" r="r" t="t"/>
              <a:pathLst>
                <a:path extrusionOk="0" h="8191" w="7174">
                  <a:moveTo>
                    <a:pt x="3507" y="0"/>
                  </a:moveTo>
                  <a:lnTo>
                    <a:pt x="3507" y="3935"/>
                  </a:lnTo>
                  <a:lnTo>
                    <a:pt x="81" y="1954"/>
                  </a:lnTo>
                  <a:lnTo>
                    <a:pt x="0" y="2115"/>
                  </a:lnTo>
                  <a:lnTo>
                    <a:pt x="3426" y="4095"/>
                  </a:lnTo>
                  <a:lnTo>
                    <a:pt x="0" y="6049"/>
                  </a:lnTo>
                  <a:lnTo>
                    <a:pt x="81" y="6210"/>
                  </a:lnTo>
                  <a:lnTo>
                    <a:pt x="3507" y="4229"/>
                  </a:lnTo>
                  <a:lnTo>
                    <a:pt x="3507" y="8191"/>
                  </a:lnTo>
                  <a:lnTo>
                    <a:pt x="3667" y="8191"/>
                  </a:lnTo>
                  <a:lnTo>
                    <a:pt x="3667" y="4229"/>
                  </a:lnTo>
                  <a:lnTo>
                    <a:pt x="7093" y="6210"/>
                  </a:lnTo>
                  <a:lnTo>
                    <a:pt x="7173" y="6049"/>
                  </a:lnTo>
                  <a:lnTo>
                    <a:pt x="3774" y="4095"/>
                  </a:lnTo>
                  <a:lnTo>
                    <a:pt x="7173" y="2115"/>
                  </a:lnTo>
                  <a:lnTo>
                    <a:pt x="7093" y="1954"/>
                  </a:lnTo>
                  <a:lnTo>
                    <a:pt x="3667" y="3935"/>
                  </a:lnTo>
                  <a:lnTo>
                    <a:pt x="369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62" name="Google Shape;3762;p155"/>
            <p:cNvSpPr/>
            <p:nvPr/>
          </p:nvSpPr>
          <p:spPr>
            <a:xfrm>
              <a:off x="3280608" y="1259335"/>
              <a:ext cx="288742" cy="328439"/>
            </a:xfrm>
            <a:custGeom>
              <a:rect b="b" l="l" r="r" t="t"/>
              <a:pathLst>
                <a:path extrusionOk="0" h="8191" w="7201">
                  <a:moveTo>
                    <a:pt x="3506" y="0"/>
                  </a:moveTo>
                  <a:lnTo>
                    <a:pt x="3506" y="3935"/>
                  </a:lnTo>
                  <a:lnTo>
                    <a:pt x="107" y="1954"/>
                  </a:lnTo>
                  <a:lnTo>
                    <a:pt x="0" y="2115"/>
                  </a:lnTo>
                  <a:lnTo>
                    <a:pt x="3426" y="4095"/>
                  </a:lnTo>
                  <a:lnTo>
                    <a:pt x="0" y="6049"/>
                  </a:lnTo>
                  <a:lnTo>
                    <a:pt x="107" y="6210"/>
                  </a:lnTo>
                  <a:lnTo>
                    <a:pt x="3506" y="4229"/>
                  </a:lnTo>
                  <a:lnTo>
                    <a:pt x="3506" y="8191"/>
                  </a:lnTo>
                  <a:lnTo>
                    <a:pt x="3694" y="8191"/>
                  </a:lnTo>
                  <a:lnTo>
                    <a:pt x="3694" y="4229"/>
                  </a:lnTo>
                  <a:lnTo>
                    <a:pt x="7093" y="6210"/>
                  </a:lnTo>
                  <a:lnTo>
                    <a:pt x="7200" y="6049"/>
                  </a:lnTo>
                  <a:lnTo>
                    <a:pt x="3774" y="4095"/>
                  </a:lnTo>
                  <a:lnTo>
                    <a:pt x="7200" y="2115"/>
                  </a:lnTo>
                  <a:lnTo>
                    <a:pt x="7120" y="1954"/>
                  </a:lnTo>
                  <a:lnTo>
                    <a:pt x="3694" y="3935"/>
                  </a:lnTo>
                  <a:lnTo>
                    <a:pt x="369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63" name="Google Shape;3763;p155"/>
            <p:cNvSpPr/>
            <p:nvPr/>
          </p:nvSpPr>
          <p:spPr>
            <a:xfrm>
              <a:off x="3662662" y="1258252"/>
              <a:ext cx="287659" cy="329521"/>
            </a:xfrm>
            <a:custGeom>
              <a:rect b="b" l="l" r="r" t="t"/>
              <a:pathLst>
                <a:path extrusionOk="0" h="8218" w="7174">
                  <a:moveTo>
                    <a:pt x="3507" y="0"/>
                  </a:moveTo>
                  <a:lnTo>
                    <a:pt x="3507" y="3962"/>
                  </a:lnTo>
                  <a:lnTo>
                    <a:pt x="81" y="1981"/>
                  </a:lnTo>
                  <a:lnTo>
                    <a:pt x="1" y="2142"/>
                  </a:lnTo>
                  <a:lnTo>
                    <a:pt x="3400" y="4122"/>
                  </a:lnTo>
                  <a:lnTo>
                    <a:pt x="1" y="6076"/>
                  </a:lnTo>
                  <a:lnTo>
                    <a:pt x="81" y="6237"/>
                  </a:lnTo>
                  <a:lnTo>
                    <a:pt x="3507" y="4256"/>
                  </a:lnTo>
                  <a:lnTo>
                    <a:pt x="3507" y="8218"/>
                  </a:lnTo>
                  <a:lnTo>
                    <a:pt x="3668" y="8218"/>
                  </a:lnTo>
                  <a:lnTo>
                    <a:pt x="3668" y="4256"/>
                  </a:lnTo>
                  <a:lnTo>
                    <a:pt x="7094" y="6237"/>
                  </a:lnTo>
                  <a:lnTo>
                    <a:pt x="7174" y="6076"/>
                  </a:lnTo>
                  <a:lnTo>
                    <a:pt x="3748" y="4122"/>
                  </a:lnTo>
                  <a:lnTo>
                    <a:pt x="7174" y="2142"/>
                  </a:lnTo>
                  <a:lnTo>
                    <a:pt x="7094" y="1981"/>
                  </a:lnTo>
                  <a:lnTo>
                    <a:pt x="3668" y="3962"/>
                  </a:lnTo>
                  <a:lnTo>
                    <a:pt x="3668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64" name="Google Shape;3764;p155"/>
            <p:cNvSpPr/>
            <p:nvPr/>
          </p:nvSpPr>
          <p:spPr>
            <a:xfrm>
              <a:off x="4043673" y="1258252"/>
              <a:ext cx="193230" cy="329521"/>
            </a:xfrm>
            <a:custGeom>
              <a:rect b="b" l="l" r="r" t="t"/>
              <a:pathLst>
                <a:path extrusionOk="0" h="8218" w="4819">
                  <a:moveTo>
                    <a:pt x="3507" y="0"/>
                  </a:moveTo>
                  <a:lnTo>
                    <a:pt x="3507" y="3962"/>
                  </a:lnTo>
                  <a:lnTo>
                    <a:pt x="81" y="1981"/>
                  </a:lnTo>
                  <a:lnTo>
                    <a:pt x="0" y="2142"/>
                  </a:lnTo>
                  <a:lnTo>
                    <a:pt x="3426" y="4096"/>
                  </a:lnTo>
                  <a:lnTo>
                    <a:pt x="0" y="6076"/>
                  </a:lnTo>
                  <a:lnTo>
                    <a:pt x="81" y="6237"/>
                  </a:lnTo>
                  <a:lnTo>
                    <a:pt x="3507" y="4256"/>
                  </a:lnTo>
                  <a:lnTo>
                    <a:pt x="3507" y="8218"/>
                  </a:lnTo>
                  <a:lnTo>
                    <a:pt x="3667" y="8218"/>
                  </a:lnTo>
                  <a:lnTo>
                    <a:pt x="3667" y="4256"/>
                  </a:lnTo>
                  <a:lnTo>
                    <a:pt x="4818" y="4925"/>
                  </a:lnTo>
                  <a:cubicBezTo>
                    <a:pt x="4818" y="4845"/>
                    <a:pt x="4818" y="4765"/>
                    <a:pt x="4792" y="4711"/>
                  </a:cubicBezTo>
                  <a:lnTo>
                    <a:pt x="3774" y="4096"/>
                  </a:lnTo>
                  <a:lnTo>
                    <a:pt x="4604" y="3614"/>
                  </a:lnTo>
                  <a:cubicBezTo>
                    <a:pt x="4604" y="3560"/>
                    <a:pt x="4577" y="3507"/>
                    <a:pt x="4577" y="3453"/>
                  </a:cubicBezTo>
                  <a:lnTo>
                    <a:pt x="3667" y="3962"/>
                  </a:lnTo>
                  <a:lnTo>
                    <a:pt x="3667" y="295"/>
                  </a:lnTo>
                  <a:cubicBezTo>
                    <a:pt x="3641" y="188"/>
                    <a:pt x="3614" y="108"/>
                    <a:pt x="358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65" name="Google Shape;3765;p155"/>
            <p:cNvSpPr/>
            <p:nvPr/>
          </p:nvSpPr>
          <p:spPr>
            <a:xfrm>
              <a:off x="2423072" y="1578074"/>
              <a:ext cx="195355" cy="328439"/>
            </a:xfrm>
            <a:custGeom>
              <a:rect b="b" l="l" r="r" t="t"/>
              <a:pathLst>
                <a:path extrusionOk="0" h="8191" w="4872">
                  <a:moveTo>
                    <a:pt x="1205" y="1"/>
                  </a:moveTo>
                  <a:lnTo>
                    <a:pt x="1205" y="3935"/>
                  </a:lnTo>
                  <a:lnTo>
                    <a:pt x="0" y="3266"/>
                  </a:lnTo>
                  <a:lnTo>
                    <a:pt x="0" y="3266"/>
                  </a:lnTo>
                  <a:cubicBezTo>
                    <a:pt x="0" y="3320"/>
                    <a:pt x="27" y="3400"/>
                    <a:pt x="27" y="3480"/>
                  </a:cubicBezTo>
                  <a:lnTo>
                    <a:pt x="1098" y="4096"/>
                  </a:lnTo>
                  <a:lnTo>
                    <a:pt x="214" y="4604"/>
                  </a:lnTo>
                  <a:cubicBezTo>
                    <a:pt x="241" y="4658"/>
                    <a:pt x="241" y="4738"/>
                    <a:pt x="268" y="4792"/>
                  </a:cubicBezTo>
                  <a:lnTo>
                    <a:pt x="1205" y="4256"/>
                  </a:lnTo>
                  <a:lnTo>
                    <a:pt x="1205" y="8030"/>
                  </a:lnTo>
                  <a:cubicBezTo>
                    <a:pt x="1205" y="8084"/>
                    <a:pt x="1232" y="8137"/>
                    <a:pt x="1258" y="8191"/>
                  </a:cubicBezTo>
                  <a:lnTo>
                    <a:pt x="1365" y="8191"/>
                  </a:lnTo>
                  <a:lnTo>
                    <a:pt x="1365" y="4256"/>
                  </a:lnTo>
                  <a:lnTo>
                    <a:pt x="4791" y="6210"/>
                  </a:lnTo>
                  <a:lnTo>
                    <a:pt x="4872" y="6076"/>
                  </a:lnTo>
                  <a:lnTo>
                    <a:pt x="1446" y="4096"/>
                  </a:lnTo>
                  <a:lnTo>
                    <a:pt x="4872" y="2115"/>
                  </a:lnTo>
                  <a:lnTo>
                    <a:pt x="4791" y="1981"/>
                  </a:lnTo>
                  <a:lnTo>
                    <a:pt x="1365" y="3935"/>
                  </a:lnTo>
                  <a:lnTo>
                    <a:pt x="136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66" name="Google Shape;3766;p155"/>
            <p:cNvSpPr/>
            <p:nvPr/>
          </p:nvSpPr>
          <p:spPr>
            <a:xfrm>
              <a:off x="2711778" y="1578074"/>
              <a:ext cx="287659" cy="328439"/>
            </a:xfrm>
            <a:custGeom>
              <a:rect b="b" l="l" r="r" t="t"/>
              <a:pathLst>
                <a:path extrusionOk="0" h="8191" w="7174">
                  <a:moveTo>
                    <a:pt x="3507" y="1"/>
                  </a:moveTo>
                  <a:lnTo>
                    <a:pt x="3507" y="3935"/>
                  </a:lnTo>
                  <a:lnTo>
                    <a:pt x="81" y="1981"/>
                  </a:lnTo>
                  <a:lnTo>
                    <a:pt x="0" y="2115"/>
                  </a:lnTo>
                  <a:lnTo>
                    <a:pt x="3426" y="4096"/>
                  </a:lnTo>
                  <a:lnTo>
                    <a:pt x="0" y="6076"/>
                  </a:lnTo>
                  <a:lnTo>
                    <a:pt x="81" y="6210"/>
                  </a:lnTo>
                  <a:lnTo>
                    <a:pt x="3507" y="4256"/>
                  </a:lnTo>
                  <a:lnTo>
                    <a:pt x="3507" y="8191"/>
                  </a:lnTo>
                  <a:lnTo>
                    <a:pt x="3667" y="8191"/>
                  </a:lnTo>
                  <a:lnTo>
                    <a:pt x="3667" y="4256"/>
                  </a:lnTo>
                  <a:lnTo>
                    <a:pt x="7093" y="6210"/>
                  </a:lnTo>
                  <a:lnTo>
                    <a:pt x="7173" y="6076"/>
                  </a:lnTo>
                  <a:lnTo>
                    <a:pt x="3774" y="4096"/>
                  </a:lnTo>
                  <a:lnTo>
                    <a:pt x="7173" y="2115"/>
                  </a:lnTo>
                  <a:lnTo>
                    <a:pt x="7093" y="1981"/>
                  </a:lnTo>
                  <a:lnTo>
                    <a:pt x="3667" y="3935"/>
                  </a:lnTo>
                  <a:lnTo>
                    <a:pt x="3667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67" name="Google Shape;3767;p155"/>
            <p:cNvSpPr/>
            <p:nvPr/>
          </p:nvSpPr>
          <p:spPr>
            <a:xfrm>
              <a:off x="3092789" y="1578074"/>
              <a:ext cx="288742" cy="328439"/>
            </a:xfrm>
            <a:custGeom>
              <a:rect b="b" l="l" r="r" t="t"/>
              <a:pathLst>
                <a:path extrusionOk="0" h="8191" w="7201">
                  <a:moveTo>
                    <a:pt x="3506" y="1"/>
                  </a:moveTo>
                  <a:lnTo>
                    <a:pt x="3506" y="3935"/>
                  </a:lnTo>
                  <a:lnTo>
                    <a:pt x="80" y="1981"/>
                  </a:lnTo>
                  <a:lnTo>
                    <a:pt x="0" y="2115"/>
                  </a:lnTo>
                  <a:lnTo>
                    <a:pt x="3426" y="4096"/>
                  </a:lnTo>
                  <a:lnTo>
                    <a:pt x="0" y="6076"/>
                  </a:lnTo>
                  <a:lnTo>
                    <a:pt x="80" y="6210"/>
                  </a:lnTo>
                  <a:lnTo>
                    <a:pt x="3506" y="4230"/>
                  </a:lnTo>
                  <a:lnTo>
                    <a:pt x="3506" y="8191"/>
                  </a:lnTo>
                  <a:lnTo>
                    <a:pt x="3694" y="8191"/>
                  </a:lnTo>
                  <a:lnTo>
                    <a:pt x="3694" y="4230"/>
                  </a:lnTo>
                  <a:lnTo>
                    <a:pt x="7093" y="6210"/>
                  </a:lnTo>
                  <a:lnTo>
                    <a:pt x="7200" y="6076"/>
                  </a:lnTo>
                  <a:lnTo>
                    <a:pt x="3774" y="4096"/>
                  </a:lnTo>
                  <a:lnTo>
                    <a:pt x="7200" y="2115"/>
                  </a:lnTo>
                  <a:lnTo>
                    <a:pt x="7093" y="1981"/>
                  </a:lnTo>
                  <a:lnTo>
                    <a:pt x="3694" y="3935"/>
                  </a:lnTo>
                  <a:lnTo>
                    <a:pt x="3694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68" name="Google Shape;3768;p155"/>
            <p:cNvSpPr/>
            <p:nvPr/>
          </p:nvSpPr>
          <p:spPr>
            <a:xfrm>
              <a:off x="3474843" y="1578074"/>
              <a:ext cx="287659" cy="328439"/>
            </a:xfrm>
            <a:custGeom>
              <a:rect b="b" l="l" r="r" t="t"/>
              <a:pathLst>
                <a:path extrusionOk="0" h="8191" w="7174">
                  <a:moveTo>
                    <a:pt x="3507" y="1"/>
                  </a:moveTo>
                  <a:lnTo>
                    <a:pt x="3507" y="3935"/>
                  </a:lnTo>
                  <a:lnTo>
                    <a:pt x="81" y="1955"/>
                  </a:lnTo>
                  <a:lnTo>
                    <a:pt x="1" y="2115"/>
                  </a:lnTo>
                  <a:lnTo>
                    <a:pt x="3400" y="4096"/>
                  </a:lnTo>
                  <a:lnTo>
                    <a:pt x="1" y="6050"/>
                  </a:lnTo>
                  <a:lnTo>
                    <a:pt x="81" y="6210"/>
                  </a:lnTo>
                  <a:lnTo>
                    <a:pt x="3507" y="4230"/>
                  </a:lnTo>
                  <a:lnTo>
                    <a:pt x="3480" y="8191"/>
                  </a:lnTo>
                  <a:lnTo>
                    <a:pt x="3668" y="8191"/>
                  </a:lnTo>
                  <a:lnTo>
                    <a:pt x="3668" y="4230"/>
                  </a:lnTo>
                  <a:lnTo>
                    <a:pt x="7094" y="6210"/>
                  </a:lnTo>
                  <a:lnTo>
                    <a:pt x="7174" y="6050"/>
                  </a:lnTo>
                  <a:lnTo>
                    <a:pt x="3748" y="4096"/>
                  </a:lnTo>
                  <a:lnTo>
                    <a:pt x="7174" y="2115"/>
                  </a:lnTo>
                  <a:lnTo>
                    <a:pt x="7094" y="1955"/>
                  </a:lnTo>
                  <a:lnTo>
                    <a:pt x="3668" y="3935"/>
                  </a:lnTo>
                  <a:lnTo>
                    <a:pt x="3668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69" name="Google Shape;3769;p155"/>
            <p:cNvSpPr/>
            <p:nvPr/>
          </p:nvSpPr>
          <p:spPr>
            <a:xfrm>
              <a:off x="3855854" y="1578074"/>
              <a:ext cx="287659" cy="328439"/>
            </a:xfrm>
            <a:custGeom>
              <a:rect b="b" l="l" r="r" t="t"/>
              <a:pathLst>
                <a:path extrusionOk="0" h="8191" w="7174">
                  <a:moveTo>
                    <a:pt x="3507" y="1"/>
                  </a:moveTo>
                  <a:lnTo>
                    <a:pt x="3507" y="3935"/>
                  </a:lnTo>
                  <a:lnTo>
                    <a:pt x="81" y="1955"/>
                  </a:lnTo>
                  <a:lnTo>
                    <a:pt x="0" y="2115"/>
                  </a:lnTo>
                  <a:lnTo>
                    <a:pt x="3426" y="4096"/>
                  </a:lnTo>
                  <a:lnTo>
                    <a:pt x="0" y="6050"/>
                  </a:lnTo>
                  <a:lnTo>
                    <a:pt x="81" y="6210"/>
                  </a:lnTo>
                  <a:lnTo>
                    <a:pt x="3507" y="4230"/>
                  </a:lnTo>
                  <a:lnTo>
                    <a:pt x="3507" y="8191"/>
                  </a:lnTo>
                  <a:lnTo>
                    <a:pt x="3667" y="8191"/>
                  </a:lnTo>
                  <a:lnTo>
                    <a:pt x="3667" y="4230"/>
                  </a:lnTo>
                  <a:lnTo>
                    <a:pt x="7093" y="6210"/>
                  </a:lnTo>
                  <a:lnTo>
                    <a:pt x="7174" y="6050"/>
                  </a:lnTo>
                  <a:lnTo>
                    <a:pt x="3748" y="4096"/>
                  </a:lnTo>
                  <a:lnTo>
                    <a:pt x="7174" y="2115"/>
                  </a:lnTo>
                  <a:lnTo>
                    <a:pt x="7093" y="1955"/>
                  </a:lnTo>
                  <a:lnTo>
                    <a:pt x="3667" y="3935"/>
                  </a:lnTo>
                  <a:lnTo>
                    <a:pt x="3667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70" name="Google Shape;3770;p155"/>
            <p:cNvSpPr/>
            <p:nvPr/>
          </p:nvSpPr>
          <p:spPr>
            <a:xfrm>
              <a:off x="2518586" y="1919388"/>
              <a:ext cx="287659" cy="293033"/>
            </a:xfrm>
            <a:custGeom>
              <a:rect b="b" l="l" r="r" t="t"/>
              <a:pathLst>
                <a:path extrusionOk="0" h="7308" w="7174">
                  <a:moveTo>
                    <a:pt x="3507" y="0"/>
                  </a:moveTo>
                  <a:lnTo>
                    <a:pt x="3507" y="3961"/>
                  </a:lnTo>
                  <a:lnTo>
                    <a:pt x="81" y="1981"/>
                  </a:lnTo>
                  <a:lnTo>
                    <a:pt x="0" y="2141"/>
                  </a:lnTo>
                  <a:lnTo>
                    <a:pt x="3426" y="4095"/>
                  </a:lnTo>
                  <a:lnTo>
                    <a:pt x="1767" y="5059"/>
                  </a:lnTo>
                  <a:cubicBezTo>
                    <a:pt x="1821" y="5086"/>
                    <a:pt x="1847" y="5139"/>
                    <a:pt x="1874" y="5193"/>
                  </a:cubicBezTo>
                  <a:lnTo>
                    <a:pt x="3507" y="4256"/>
                  </a:lnTo>
                  <a:lnTo>
                    <a:pt x="3507" y="7120"/>
                  </a:lnTo>
                  <a:cubicBezTo>
                    <a:pt x="3560" y="7200"/>
                    <a:pt x="3614" y="7254"/>
                    <a:pt x="3667" y="7307"/>
                  </a:cubicBezTo>
                  <a:lnTo>
                    <a:pt x="3667" y="4256"/>
                  </a:lnTo>
                  <a:lnTo>
                    <a:pt x="7093" y="6236"/>
                  </a:lnTo>
                  <a:lnTo>
                    <a:pt x="7174" y="6076"/>
                  </a:lnTo>
                  <a:lnTo>
                    <a:pt x="3748" y="4095"/>
                  </a:lnTo>
                  <a:lnTo>
                    <a:pt x="7174" y="2141"/>
                  </a:lnTo>
                  <a:lnTo>
                    <a:pt x="7093" y="1981"/>
                  </a:lnTo>
                  <a:lnTo>
                    <a:pt x="3667" y="3961"/>
                  </a:lnTo>
                  <a:lnTo>
                    <a:pt x="3667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71" name="Google Shape;3771;p155"/>
            <p:cNvSpPr/>
            <p:nvPr/>
          </p:nvSpPr>
          <p:spPr>
            <a:xfrm>
              <a:off x="2899597" y="1919388"/>
              <a:ext cx="287659" cy="328439"/>
            </a:xfrm>
            <a:custGeom>
              <a:rect b="b" l="l" r="r" t="t"/>
              <a:pathLst>
                <a:path extrusionOk="0" h="8191" w="7174">
                  <a:moveTo>
                    <a:pt x="3507" y="0"/>
                  </a:moveTo>
                  <a:lnTo>
                    <a:pt x="3507" y="3961"/>
                  </a:lnTo>
                  <a:lnTo>
                    <a:pt x="81" y="1981"/>
                  </a:lnTo>
                  <a:lnTo>
                    <a:pt x="0" y="2141"/>
                  </a:lnTo>
                  <a:lnTo>
                    <a:pt x="3426" y="4095"/>
                  </a:lnTo>
                  <a:lnTo>
                    <a:pt x="0" y="6076"/>
                  </a:lnTo>
                  <a:lnTo>
                    <a:pt x="81" y="6236"/>
                  </a:lnTo>
                  <a:lnTo>
                    <a:pt x="3507" y="4256"/>
                  </a:lnTo>
                  <a:lnTo>
                    <a:pt x="3507" y="8190"/>
                  </a:lnTo>
                  <a:lnTo>
                    <a:pt x="3667" y="8190"/>
                  </a:lnTo>
                  <a:lnTo>
                    <a:pt x="3667" y="4256"/>
                  </a:lnTo>
                  <a:lnTo>
                    <a:pt x="7093" y="6236"/>
                  </a:lnTo>
                  <a:lnTo>
                    <a:pt x="7173" y="6076"/>
                  </a:lnTo>
                  <a:lnTo>
                    <a:pt x="3774" y="4095"/>
                  </a:lnTo>
                  <a:lnTo>
                    <a:pt x="7173" y="2141"/>
                  </a:lnTo>
                  <a:lnTo>
                    <a:pt x="7093" y="1981"/>
                  </a:lnTo>
                  <a:lnTo>
                    <a:pt x="3667" y="3961"/>
                  </a:lnTo>
                  <a:lnTo>
                    <a:pt x="3667" y="3961"/>
                  </a:lnTo>
                  <a:lnTo>
                    <a:pt x="369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72" name="Google Shape;3772;p155"/>
            <p:cNvSpPr/>
            <p:nvPr/>
          </p:nvSpPr>
          <p:spPr>
            <a:xfrm>
              <a:off x="3280608" y="1919388"/>
              <a:ext cx="288742" cy="328439"/>
            </a:xfrm>
            <a:custGeom>
              <a:rect b="b" l="l" r="r" t="t"/>
              <a:pathLst>
                <a:path extrusionOk="0" h="8191" w="7201">
                  <a:moveTo>
                    <a:pt x="3506" y="0"/>
                  </a:moveTo>
                  <a:lnTo>
                    <a:pt x="3506" y="3961"/>
                  </a:lnTo>
                  <a:lnTo>
                    <a:pt x="107" y="1981"/>
                  </a:lnTo>
                  <a:lnTo>
                    <a:pt x="0" y="2115"/>
                  </a:lnTo>
                  <a:lnTo>
                    <a:pt x="3426" y="4095"/>
                  </a:lnTo>
                  <a:lnTo>
                    <a:pt x="0" y="6076"/>
                  </a:lnTo>
                  <a:lnTo>
                    <a:pt x="107" y="6236"/>
                  </a:lnTo>
                  <a:lnTo>
                    <a:pt x="3506" y="4256"/>
                  </a:lnTo>
                  <a:lnTo>
                    <a:pt x="3506" y="8190"/>
                  </a:lnTo>
                  <a:lnTo>
                    <a:pt x="3694" y="8190"/>
                  </a:lnTo>
                  <a:lnTo>
                    <a:pt x="3694" y="4256"/>
                  </a:lnTo>
                  <a:lnTo>
                    <a:pt x="7093" y="6236"/>
                  </a:lnTo>
                  <a:lnTo>
                    <a:pt x="7200" y="6076"/>
                  </a:lnTo>
                  <a:lnTo>
                    <a:pt x="3774" y="4095"/>
                  </a:lnTo>
                  <a:lnTo>
                    <a:pt x="7200" y="2115"/>
                  </a:lnTo>
                  <a:lnTo>
                    <a:pt x="7120" y="1981"/>
                  </a:lnTo>
                  <a:lnTo>
                    <a:pt x="3694" y="3961"/>
                  </a:lnTo>
                  <a:lnTo>
                    <a:pt x="369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73" name="Google Shape;3773;p155"/>
            <p:cNvSpPr/>
            <p:nvPr/>
          </p:nvSpPr>
          <p:spPr>
            <a:xfrm>
              <a:off x="3662662" y="1919388"/>
              <a:ext cx="287659" cy="328439"/>
            </a:xfrm>
            <a:custGeom>
              <a:rect b="b" l="l" r="r" t="t"/>
              <a:pathLst>
                <a:path extrusionOk="0" h="8191" w="7174">
                  <a:moveTo>
                    <a:pt x="3507" y="0"/>
                  </a:moveTo>
                  <a:lnTo>
                    <a:pt x="3507" y="3961"/>
                  </a:lnTo>
                  <a:lnTo>
                    <a:pt x="81" y="1981"/>
                  </a:lnTo>
                  <a:lnTo>
                    <a:pt x="1" y="2115"/>
                  </a:lnTo>
                  <a:lnTo>
                    <a:pt x="3400" y="4095"/>
                  </a:lnTo>
                  <a:lnTo>
                    <a:pt x="1" y="6076"/>
                  </a:lnTo>
                  <a:lnTo>
                    <a:pt x="81" y="6210"/>
                  </a:lnTo>
                  <a:lnTo>
                    <a:pt x="3507" y="4256"/>
                  </a:lnTo>
                  <a:lnTo>
                    <a:pt x="3507" y="8190"/>
                  </a:lnTo>
                  <a:lnTo>
                    <a:pt x="3668" y="8190"/>
                  </a:lnTo>
                  <a:lnTo>
                    <a:pt x="3668" y="4256"/>
                  </a:lnTo>
                  <a:lnTo>
                    <a:pt x="7094" y="6210"/>
                  </a:lnTo>
                  <a:lnTo>
                    <a:pt x="7174" y="6076"/>
                  </a:lnTo>
                  <a:lnTo>
                    <a:pt x="3748" y="4095"/>
                  </a:lnTo>
                  <a:lnTo>
                    <a:pt x="7174" y="2115"/>
                  </a:lnTo>
                  <a:lnTo>
                    <a:pt x="7094" y="1981"/>
                  </a:lnTo>
                  <a:lnTo>
                    <a:pt x="3668" y="3961"/>
                  </a:lnTo>
                  <a:lnTo>
                    <a:pt x="3668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74" name="Google Shape;3774;p155"/>
            <p:cNvSpPr/>
            <p:nvPr/>
          </p:nvSpPr>
          <p:spPr>
            <a:xfrm>
              <a:off x="4043673" y="1998782"/>
              <a:ext cx="78391" cy="49400"/>
            </a:xfrm>
            <a:custGeom>
              <a:rect b="b" l="l" r="r" t="t"/>
              <a:pathLst>
                <a:path extrusionOk="0" h="1232" w="1955">
                  <a:moveTo>
                    <a:pt x="81" y="1"/>
                  </a:moveTo>
                  <a:lnTo>
                    <a:pt x="0" y="135"/>
                  </a:lnTo>
                  <a:lnTo>
                    <a:pt x="1874" y="1232"/>
                  </a:lnTo>
                  <a:cubicBezTo>
                    <a:pt x="1901" y="1178"/>
                    <a:pt x="1928" y="1125"/>
                    <a:pt x="1954" y="1071"/>
                  </a:cubicBezTo>
                  <a:lnTo>
                    <a:pt x="8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75" name="Google Shape;3775;p155"/>
            <p:cNvSpPr/>
            <p:nvPr/>
          </p:nvSpPr>
          <p:spPr>
            <a:xfrm>
              <a:off x="2884560" y="2317561"/>
              <a:ext cx="114879" cy="68727"/>
            </a:xfrm>
            <a:custGeom>
              <a:rect b="b" l="l" r="r" t="t"/>
              <a:pathLst>
                <a:path extrusionOk="0" h="1714" w="2865">
                  <a:moveTo>
                    <a:pt x="2784" y="0"/>
                  </a:moveTo>
                  <a:lnTo>
                    <a:pt x="1" y="1606"/>
                  </a:lnTo>
                  <a:cubicBezTo>
                    <a:pt x="54" y="1660"/>
                    <a:pt x="108" y="1686"/>
                    <a:pt x="161" y="1713"/>
                  </a:cubicBezTo>
                  <a:lnTo>
                    <a:pt x="2864" y="161"/>
                  </a:lnTo>
                  <a:lnTo>
                    <a:pt x="278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76" name="Google Shape;3776;p155"/>
            <p:cNvSpPr/>
            <p:nvPr/>
          </p:nvSpPr>
          <p:spPr>
            <a:xfrm>
              <a:off x="2852362" y="2238127"/>
              <a:ext cx="6496" cy="129916"/>
            </a:xfrm>
            <a:custGeom>
              <a:rect b="b" l="l" r="r" t="t"/>
              <a:pathLst>
                <a:path extrusionOk="0" h="3240" w="162">
                  <a:moveTo>
                    <a:pt x="1" y="0"/>
                  </a:moveTo>
                  <a:lnTo>
                    <a:pt x="1" y="3132"/>
                  </a:lnTo>
                  <a:cubicBezTo>
                    <a:pt x="54" y="3159"/>
                    <a:pt x="108" y="3212"/>
                    <a:pt x="161" y="3239"/>
                  </a:cubicBezTo>
                  <a:lnTo>
                    <a:pt x="16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77" name="Google Shape;3777;p155"/>
            <p:cNvSpPr/>
            <p:nvPr/>
          </p:nvSpPr>
          <p:spPr>
            <a:xfrm>
              <a:off x="3092789" y="2238127"/>
              <a:ext cx="288742" cy="255461"/>
            </a:xfrm>
            <a:custGeom>
              <a:rect b="b" l="l" r="r" t="t"/>
              <a:pathLst>
                <a:path extrusionOk="0" h="6371" w="7201">
                  <a:moveTo>
                    <a:pt x="3506" y="0"/>
                  </a:moveTo>
                  <a:lnTo>
                    <a:pt x="3506" y="3962"/>
                  </a:lnTo>
                  <a:lnTo>
                    <a:pt x="80" y="1981"/>
                  </a:lnTo>
                  <a:lnTo>
                    <a:pt x="0" y="2142"/>
                  </a:lnTo>
                  <a:lnTo>
                    <a:pt x="3426" y="4096"/>
                  </a:lnTo>
                  <a:lnTo>
                    <a:pt x="455" y="5835"/>
                  </a:lnTo>
                  <a:cubicBezTo>
                    <a:pt x="535" y="5835"/>
                    <a:pt x="616" y="5862"/>
                    <a:pt x="696" y="5889"/>
                  </a:cubicBezTo>
                  <a:lnTo>
                    <a:pt x="3506" y="4256"/>
                  </a:lnTo>
                  <a:lnTo>
                    <a:pt x="3506" y="6371"/>
                  </a:lnTo>
                  <a:lnTo>
                    <a:pt x="3694" y="6371"/>
                  </a:lnTo>
                  <a:lnTo>
                    <a:pt x="3694" y="4256"/>
                  </a:lnTo>
                  <a:lnTo>
                    <a:pt x="7093" y="6237"/>
                  </a:lnTo>
                  <a:lnTo>
                    <a:pt x="7200" y="6076"/>
                  </a:lnTo>
                  <a:lnTo>
                    <a:pt x="3774" y="4096"/>
                  </a:lnTo>
                  <a:lnTo>
                    <a:pt x="7200" y="2142"/>
                  </a:lnTo>
                  <a:lnTo>
                    <a:pt x="7093" y="1981"/>
                  </a:lnTo>
                  <a:lnTo>
                    <a:pt x="3694" y="3962"/>
                  </a:lnTo>
                  <a:lnTo>
                    <a:pt x="369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78" name="Google Shape;3778;p155"/>
            <p:cNvSpPr/>
            <p:nvPr/>
          </p:nvSpPr>
          <p:spPr>
            <a:xfrm>
              <a:off x="3474843" y="2238127"/>
              <a:ext cx="287659" cy="247963"/>
            </a:xfrm>
            <a:custGeom>
              <a:rect b="b" l="l" r="r" t="t"/>
              <a:pathLst>
                <a:path extrusionOk="0" h="6184" w="7174">
                  <a:moveTo>
                    <a:pt x="3507" y="0"/>
                  </a:moveTo>
                  <a:lnTo>
                    <a:pt x="3480" y="3962"/>
                  </a:lnTo>
                  <a:lnTo>
                    <a:pt x="81" y="1981"/>
                  </a:lnTo>
                  <a:lnTo>
                    <a:pt x="1" y="2142"/>
                  </a:lnTo>
                  <a:lnTo>
                    <a:pt x="3400" y="4096"/>
                  </a:lnTo>
                  <a:lnTo>
                    <a:pt x="1" y="6076"/>
                  </a:lnTo>
                  <a:lnTo>
                    <a:pt x="54" y="6183"/>
                  </a:lnTo>
                  <a:lnTo>
                    <a:pt x="161" y="6183"/>
                  </a:lnTo>
                  <a:lnTo>
                    <a:pt x="3480" y="4256"/>
                  </a:lnTo>
                  <a:lnTo>
                    <a:pt x="3480" y="5354"/>
                  </a:lnTo>
                  <a:cubicBezTo>
                    <a:pt x="3560" y="5327"/>
                    <a:pt x="3614" y="5327"/>
                    <a:pt x="3668" y="5300"/>
                  </a:cubicBezTo>
                  <a:lnTo>
                    <a:pt x="3668" y="4256"/>
                  </a:lnTo>
                  <a:lnTo>
                    <a:pt x="4765" y="4899"/>
                  </a:lnTo>
                  <a:cubicBezTo>
                    <a:pt x="4845" y="4872"/>
                    <a:pt x="4899" y="4845"/>
                    <a:pt x="4979" y="4818"/>
                  </a:cubicBezTo>
                  <a:lnTo>
                    <a:pt x="3748" y="4096"/>
                  </a:lnTo>
                  <a:lnTo>
                    <a:pt x="7174" y="2142"/>
                  </a:lnTo>
                  <a:lnTo>
                    <a:pt x="7094" y="1981"/>
                  </a:lnTo>
                  <a:lnTo>
                    <a:pt x="3668" y="3962"/>
                  </a:lnTo>
                  <a:lnTo>
                    <a:pt x="3668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79" name="Google Shape;3779;p155"/>
            <p:cNvSpPr/>
            <p:nvPr/>
          </p:nvSpPr>
          <p:spPr>
            <a:xfrm>
              <a:off x="3855854" y="2317561"/>
              <a:ext cx="12911" cy="9704"/>
            </a:xfrm>
            <a:custGeom>
              <a:rect b="b" l="l" r="r" t="t"/>
              <a:pathLst>
                <a:path extrusionOk="0" h="242" w="322">
                  <a:moveTo>
                    <a:pt x="81" y="0"/>
                  </a:moveTo>
                  <a:lnTo>
                    <a:pt x="0" y="134"/>
                  </a:lnTo>
                  <a:lnTo>
                    <a:pt x="161" y="241"/>
                  </a:lnTo>
                  <a:cubicBezTo>
                    <a:pt x="215" y="214"/>
                    <a:pt x="268" y="161"/>
                    <a:pt x="322" y="134"/>
                  </a:cubicBezTo>
                  <a:lnTo>
                    <a:pt x="8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3780" name="Google Shape;3780;p155"/>
          <p:cNvSpPr/>
          <p:nvPr/>
        </p:nvSpPr>
        <p:spPr>
          <a:xfrm rot="-288619">
            <a:off x="5715494" y="1699839"/>
            <a:ext cx="4829256" cy="4097619"/>
          </a:xfrm>
          <a:custGeom>
            <a:rect b="b" l="l" r="r" t="t"/>
            <a:pathLst>
              <a:path extrusionOk="0" h="136664" w="142469">
                <a:moveTo>
                  <a:pt x="97052" y="0"/>
                </a:moveTo>
                <a:cubicBezTo>
                  <a:pt x="94985" y="0"/>
                  <a:pt x="92658" y="685"/>
                  <a:pt x="89955" y="2065"/>
                </a:cubicBezTo>
                <a:cubicBezTo>
                  <a:pt x="76197" y="9104"/>
                  <a:pt x="81149" y="14564"/>
                  <a:pt x="82755" y="40634"/>
                </a:cubicBezTo>
                <a:cubicBezTo>
                  <a:pt x="85458" y="83646"/>
                  <a:pt x="12896" y="58112"/>
                  <a:pt x="4519" y="103881"/>
                </a:cubicBezTo>
                <a:cubicBezTo>
                  <a:pt x="0" y="128495"/>
                  <a:pt x="10558" y="136664"/>
                  <a:pt x="39417" y="136664"/>
                </a:cubicBezTo>
                <a:cubicBezTo>
                  <a:pt x="47997" y="136664"/>
                  <a:pt x="58195" y="135942"/>
                  <a:pt x="70095" y="134715"/>
                </a:cubicBezTo>
                <a:cubicBezTo>
                  <a:pt x="122047" y="129389"/>
                  <a:pt x="142469" y="101392"/>
                  <a:pt x="125767" y="56907"/>
                </a:cubicBezTo>
                <a:cubicBezTo>
                  <a:pt x="111706" y="19432"/>
                  <a:pt x="108060" y="0"/>
                  <a:pt x="9705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3781" name="Google Shape;3781;p155"/>
          <p:cNvGrpSpPr/>
          <p:nvPr/>
        </p:nvGrpSpPr>
        <p:grpSpPr>
          <a:xfrm rot="-1992990">
            <a:off x="5725746" y="1138132"/>
            <a:ext cx="2008409" cy="2399981"/>
            <a:chOff x="5206700" y="1073325"/>
            <a:chExt cx="2008425" cy="2400000"/>
          </a:xfrm>
        </p:grpSpPr>
        <p:sp>
          <p:nvSpPr>
            <p:cNvPr id="3782" name="Google Shape;3782;p155"/>
            <p:cNvSpPr/>
            <p:nvPr/>
          </p:nvSpPr>
          <p:spPr>
            <a:xfrm>
              <a:off x="5573750" y="1073325"/>
              <a:ext cx="1281200" cy="1970925"/>
            </a:xfrm>
            <a:custGeom>
              <a:rect b="b" l="l" r="r" t="t"/>
              <a:pathLst>
                <a:path extrusionOk="0" h="78837" w="51248">
                  <a:moveTo>
                    <a:pt x="50129" y="0"/>
                  </a:moveTo>
                  <a:cubicBezTo>
                    <a:pt x="49819" y="0"/>
                    <a:pt x="49517" y="143"/>
                    <a:pt x="49302" y="435"/>
                  </a:cubicBezTo>
                  <a:lnTo>
                    <a:pt x="43679" y="9250"/>
                  </a:lnTo>
                  <a:lnTo>
                    <a:pt x="42281" y="11469"/>
                  </a:lnTo>
                  <a:lnTo>
                    <a:pt x="7356" y="66181"/>
                  </a:lnTo>
                  <a:lnTo>
                    <a:pt x="5897" y="68522"/>
                  </a:lnTo>
                  <a:lnTo>
                    <a:pt x="274" y="77336"/>
                  </a:lnTo>
                  <a:cubicBezTo>
                    <a:pt x="0" y="77792"/>
                    <a:pt x="122" y="78370"/>
                    <a:pt x="578" y="78674"/>
                  </a:cubicBezTo>
                  <a:cubicBezTo>
                    <a:pt x="638" y="78704"/>
                    <a:pt x="760" y="78765"/>
                    <a:pt x="851" y="78795"/>
                  </a:cubicBezTo>
                  <a:cubicBezTo>
                    <a:pt x="933" y="78823"/>
                    <a:pt x="1020" y="78836"/>
                    <a:pt x="1108" y="78836"/>
                  </a:cubicBezTo>
                  <a:cubicBezTo>
                    <a:pt x="1410" y="78836"/>
                    <a:pt x="1727" y="78676"/>
                    <a:pt x="1915" y="78370"/>
                  </a:cubicBezTo>
                  <a:lnTo>
                    <a:pt x="7569" y="69433"/>
                  </a:lnTo>
                  <a:lnTo>
                    <a:pt x="9149" y="66971"/>
                  </a:lnTo>
                  <a:lnTo>
                    <a:pt x="43740" y="12837"/>
                  </a:lnTo>
                  <a:lnTo>
                    <a:pt x="45290" y="10375"/>
                  </a:lnTo>
                  <a:lnTo>
                    <a:pt x="50943" y="1469"/>
                  </a:lnTo>
                  <a:cubicBezTo>
                    <a:pt x="51247" y="1013"/>
                    <a:pt x="51095" y="405"/>
                    <a:pt x="50639" y="131"/>
                  </a:cubicBezTo>
                  <a:cubicBezTo>
                    <a:pt x="50476" y="44"/>
                    <a:pt x="50301" y="0"/>
                    <a:pt x="5012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83" name="Google Shape;3783;p155"/>
            <p:cNvSpPr/>
            <p:nvPr/>
          </p:nvSpPr>
          <p:spPr>
            <a:xfrm>
              <a:off x="5633000" y="1197050"/>
              <a:ext cx="1582125" cy="1877700"/>
            </a:xfrm>
            <a:custGeom>
              <a:rect b="b" l="l" r="r" t="t"/>
              <a:pathLst>
                <a:path extrusionOk="0" h="75108" w="63285">
                  <a:moveTo>
                    <a:pt x="45794" y="1"/>
                  </a:moveTo>
                  <a:cubicBezTo>
                    <a:pt x="45327" y="1"/>
                    <a:pt x="44858" y="200"/>
                    <a:pt x="44531" y="593"/>
                  </a:cubicBezTo>
                  <a:cubicBezTo>
                    <a:pt x="43862" y="1322"/>
                    <a:pt x="43953" y="2386"/>
                    <a:pt x="44683" y="2994"/>
                  </a:cubicBezTo>
                  <a:cubicBezTo>
                    <a:pt x="45443" y="3632"/>
                    <a:pt x="46142" y="4301"/>
                    <a:pt x="46841" y="5031"/>
                  </a:cubicBezTo>
                  <a:cubicBezTo>
                    <a:pt x="55686" y="14180"/>
                    <a:pt x="59668" y="28283"/>
                    <a:pt x="56750" y="41019"/>
                  </a:cubicBezTo>
                  <a:cubicBezTo>
                    <a:pt x="53589" y="54758"/>
                    <a:pt x="42646" y="66247"/>
                    <a:pt x="28907" y="70229"/>
                  </a:cubicBezTo>
                  <a:cubicBezTo>
                    <a:pt x="25464" y="71227"/>
                    <a:pt x="21935" y="71725"/>
                    <a:pt x="18392" y="71725"/>
                  </a:cubicBezTo>
                  <a:cubicBezTo>
                    <a:pt x="14273" y="71725"/>
                    <a:pt x="10132" y="71052"/>
                    <a:pt x="6080" y="69712"/>
                  </a:cubicBezTo>
                  <a:cubicBezTo>
                    <a:pt x="4925" y="69317"/>
                    <a:pt x="3740" y="68861"/>
                    <a:pt x="2615" y="68375"/>
                  </a:cubicBezTo>
                  <a:cubicBezTo>
                    <a:pt x="2383" y="68271"/>
                    <a:pt x="2144" y="68222"/>
                    <a:pt x="1912" y="68222"/>
                  </a:cubicBezTo>
                  <a:cubicBezTo>
                    <a:pt x="1261" y="68222"/>
                    <a:pt x="657" y="68607"/>
                    <a:pt x="366" y="69257"/>
                  </a:cubicBezTo>
                  <a:cubicBezTo>
                    <a:pt x="1" y="70108"/>
                    <a:pt x="366" y="71111"/>
                    <a:pt x="1247" y="71475"/>
                  </a:cubicBezTo>
                  <a:cubicBezTo>
                    <a:pt x="2159" y="71871"/>
                    <a:pt x="3101" y="72235"/>
                    <a:pt x="4044" y="72600"/>
                  </a:cubicBezTo>
                  <a:cubicBezTo>
                    <a:pt x="4986" y="72934"/>
                    <a:pt x="5959" y="73238"/>
                    <a:pt x="6931" y="73512"/>
                  </a:cubicBezTo>
                  <a:cubicBezTo>
                    <a:pt x="10715" y="74576"/>
                    <a:pt x="14591" y="75108"/>
                    <a:pt x="18444" y="75108"/>
                  </a:cubicBezTo>
                  <a:cubicBezTo>
                    <a:pt x="22296" y="75108"/>
                    <a:pt x="26126" y="74576"/>
                    <a:pt x="29819" y="73512"/>
                  </a:cubicBezTo>
                  <a:cubicBezTo>
                    <a:pt x="45017" y="69105"/>
                    <a:pt x="56598" y="56946"/>
                    <a:pt x="60093" y="41809"/>
                  </a:cubicBezTo>
                  <a:cubicBezTo>
                    <a:pt x="63285" y="27919"/>
                    <a:pt x="58877" y="12569"/>
                    <a:pt x="49151" y="2569"/>
                  </a:cubicBezTo>
                  <a:cubicBezTo>
                    <a:pt x="48421" y="1839"/>
                    <a:pt x="47722" y="1110"/>
                    <a:pt x="46902" y="441"/>
                  </a:cubicBezTo>
                  <a:cubicBezTo>
                    <a:pt x="46593" y="147"/>
                    <a:pt x="46194" y="1"/>
                    <a:pt x="4579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84" name="Google Shape;3784;p155"/>
            <p:cNvSpPr/>
            <p:nvPr/>
          </p:nvSpPr>
          <p:spPr>
            <a:xfrm>
              <a:off x="5206700" y="1172250"/>
              <a:ext cx="1797950" cy="1685450"/>
            </a:xfrm>
            <a:custGeom>
              <a:rect b="b" l="l" r="r" t="t"/>
              <a:pathLst>
                <a:path extrusionOk="0" h="67418" w="71918">
                  <a:moveTo>
                    <a:pt x="37486" y="1"/>
                  </a:moveTo>
                  <a:cubicBezTo>
                    <a:pt x="31481" y="1"/>
                    <a:pt x="25665" y="1630"/>
                    <a:pt x="20609" y="4533"/>
                  </a:cubicBezTo>
                  <a:cubicBezTo>
                    <a:pt x="18147" y="5962"/>
                    <a:pt x="15868" y="7694"/>
                    <a:pt x="13801" y="9701"/>
                  </a:cubicBezTo>
                  <a:cubicBezTo>
                    <a:pt x="9728" y="13713"/>
                    <a:pt x="6658" y="18789"/>
                    <a:pt x="5016" y="24686"/>
                  </a:cubicBezTo>
                  <a:cubicBezTo>
                    <a:pt x="1" y="42619"/>
                    <a:pt x="10548" y="61191"/>
                    <a:pt x="28482" y="66175"/>
                  </a:cubicBezTo>
                  <a:cubicBezTo>
                    <a:pt x="31503" y="67016"/>
                    <a:pt x="34543" y="67417"/>
                    <a:pt x="37533" y="67417"/>
                  </a:cubicBezTo>
                  <a:cubicBezTo>
                    <a:pt x="51837" y="67417"/>
                    <a:pt x="64996" y="58237"/>
                    <a:pt x="69546" y="44108"/>
                  </a:cubicBezTo>
                  <a:cubicBezTo>
                    <a:pt x="69698" y="43652"/>
                    <a:pt x="69850" y="43196"/>
                    <a:pt x="69972" y="42741"/>
                  </a:cubicBezTo>
                  <a:cubicBezTo>
                    <a:pt x="71917" y="35750"/>
                    <a:pt x="71492" y="28667"/>
                    <a:pt x="69242" y="22315"/>
                  </a:cubicBezTo>
                  <a:cubicBezTo>
                    <a:pt x="65625" y="12375"/>
                    <a:pt x="57479" y="4290"/>
                    <a:pt x="46506" y="1251"/>
                  </a:cubicBezTo>
                  <a:cubicBezTo>
                    <a:pt x="43500" y="403"/>
                    <a:pt x="40470" y="1"/>
                    <a:pt x="3748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85" name="Google Shape;3785;p155"/>
            <p:cNvSpPr/>
            <p:nvPr/>
          </p:nvSpPr>
          <p:spPr>
            <a:xfrm>
              <a:off x="6664950" y="1142000"/>
              <a:ext cx="185425" cy="167100"/>
            </a:xfrm>
            <a:custGeom>
              <a:rect b="b" l="l" r="r" t="t"/>
              <a:pathLst>
                <a:path extrusionOk="0" h="6684" w="7417">
                  <a:moveTo>
                    <a:pt x="3726" y="0"/>
                  </a:moveTo>
                  <a:cubicBezTo>
                    <a:pt x="2255" y="0"/>
                    <a:pt x="922" y="967"/>
                    <a:pt x="517" y="2461"/>
                  </a:cubicBezTo>
                  <a:cubicBezTo>
                    <a:pt x="0" y="4223"/>
                    <a:pt x="1034" y="6047"/>
                    <a:pt x="2827" y="6564"/>
                  </a:cubicBezTo>
                  <a:cubicBezTo>
                    <a:pt x="3127" y="6645"/>
                    <a:pt x="3427" y="6684"/>
                    <a:pt x="3722" y="6684"/>
                  </a:cubicBezTo>
                  <a:cubicBezTo>
                    <a:pt x="5192" y="6684"/>
                    <a:pt x="6525" y="5717"/>
                    <a:pt x="6931" y="4223"/>
                  </a:cubicBezTo>
                  <a:cubicBezTo>
                    <a:pt x="7417" y="2461"/>
                    <a:pt x="6383" y="637"/>
                    <a:pt x="4620" y="120"/>
                  </a:cubicBezTo>
                  <a:cubicBezTo>
                    <a:pt x="4321" y="39"/>
                    <a:pt x="4021" y="0"/>
                    <a:pt x="372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86" name="Google Shape;3786;p155"/>
            <p:cNvSpPr/>
            <p:nvPr/>
          </p:nvSpPr>
          <p:spPr>
            <a:xfrm>
              <a:off x="5581350" y="2832750"/>
              <a:ext cx="185425" cy="167125"/>
            </a:xfrm>
            <a:custGeom>
              <a:rect b="b" l="l" r="r" t="t"/>
              <a:pathLst>
                <a:path extrusionOk="0" h="6685" w="7417">
                  <a:moveTo>
                    <a:pt x="3706" y="0"/>
                  </a:moveTo>
                  <a:cubicBezTo>
                    <a:pt x="2246" y="0"/>
                    <a:pt x="892" y="967"/>
                    <a:pt x="486" y="2461"/>
                  </a:cubicBezTo>
                  <a:cubicBezTo>
                    <a:pt x="0" y="4224"/>
                    <a:pt x="1034" y="6047"/>
                    <a:pt x="2827" y="6564"/>
                  </a:cubicBezTo>
                  <a:cubicBezTo>
                    <a:pt x="3121" y="6645"/>
                    <a:pt x="3417" y="6684"/>
                    <a:pt x="3709" y="6684"/>
                  </a:cubicBezTo>
                  <a:cubicBezTo>
                    <a:pt x="5162" y="6684"/>
                    <a:pt x="6500" y="5718"/>
                    <a:pt x="6930" y="4224"/>
                  </a:cubicBezTo>
                  <a:cubicBezTo>
                    <a:pt x="7417" y="2461"/>
                    <a:pt x="6383" y="637"/>
                    <a:pt x="4590" y="120"/>
                  </a:cubicBezTo>
                  <a:cubicBezTo>
                    <a:pt x="4295" y="39"/>
                    <a:pt x="3999" y="0"/>
                    <a:pt x="370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87" name="Google Shape;3787;p155"/>
            <p:cNvSpPr/>
            <p:nvPr/>
          </p:nvSpPr>
          <p:spPr>
            <a:xfrm>
              <a:off x="5747750" y="2958600"/>
              <a:ext cx="142125" cy="260900"/>
            </a:xfrm>
            <a:custGeom>
              <a:rect b="b" l="l" r="r" t="t"/>
              <a:pathLst>
                <a:path extrusionOk="0" h="10436" w="5685">
                  <a:moveTo>
                    <a:pt x="3811" y="0"/>
                  </a:moveTo>
                  <a:cubicBezTo>
                    <a:pt x="3075" y="0"/>
                    <a:pt x="2415" y="504"/>
                    <a:pt x="2189" y="1257"/>
                  </a:cubicBezTo>
                  <a:lnTo>
                    <a:pt x="244" y="8278"/>
                  </a:lnTo>
                  <a:cubicBezTo>
                    <a:pt x="1" y="9190"/>
                    <a:pt x="517" y="10102"/>
                    <a:pt x="1429" y="10375"/>
                  </a:cubicBezTo>
                  <a:cubicBezTo>
                    <a:pt x="1581" y="10416"/>
                    <a:pt x="1733" y="10435"/>
                    <a:pt x="1882" y="10435"/>
                  </a:cubicBezTo>
                  <a:cubicBezTo>
                    <a:pt x="2627" y="10435"/>
                    <a:pt x="3299" y="9950"/>
                    <a:pt x="3527" y="9190"/>
                  </a:cubicBezTo>
                  <a:lnTo>
                    <a:pt x="5472" y="2168"/>
                  </a:lnTo>
                  <a:cubicBezTo>
                    <a:pt x="5685" y="1287"/>
                    <a:pt x="5168" y="345"/>
                    <a:pt x="4287" y="71"/>
                  </a:cubicBezTo>
                  <a:cubicBezTo>
                    <a:pt x="4127" y="23"/>
                    <a:pt x="3967" y="0"/>
                    <a:pt x="381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88" name="Google Shape;3788;p155"/>
            <p:cNvSpPr/>
            <p:nvPr/>
          </p:nvSpPr>
          <p:spPr>
            <a:xfrm>
              <a:off x="5298650" y="3137600"/>
              <a:ext cx="902025" cy="335725"/>
            </a:xfrm>
            <a:custGeom>
              <a:rect b="b" l="l" r="r" t="t"/>
              <a:pathLst>
                <a:path extrusionOk="0" h="13429" w="36081">
                  <a:moveTo>
                    <a:pt x="8992" y="1"/>
                  </a:moveTo>
                  <a:cubicBezTo>
                    <a:pt x="5867" y="1"/>
                    <a:pt x="3302" y="502"/>
                    <a:pt x="1703" y="1452"/>
                  </a:cubicBezTo>
                  <a:cubicBezTo>
                    <a:pt x="791" y="1999"/>
                    <a:pt x="214" y="2668"/>
                    <a:pt x="1" y="3489"/>
                  </a:cubicBezTo>
                  <a:lnTo>
                    <a:pt x="35868" y="13428"/>
                  </a:lnTo>
                  <a:cubicBezTo>
                    <a:pt x="36081" y="12638"/>
                    <a:pt x="35929" y="11726"/>
                    <a:pt x="35442" y="10845"/>
                  </a:cubicBezTo>
                  <a:cubicBezTo>
                    <a:pt x="33679" y="7501"/>
                    <a:pt x="27600" y="3793"/>
                    <a:pt x="19819" y="1604"/>
                  </a:cubicBezTo>
                  <a:cubicBezTo>
                    <a:pt x="15914" y="517"/>
                    <a:pt x="12164" y="1"/>
                    <a:pt x="899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89" name="Google Shape;3789;p155"/>
            <p:cNvSpPr/>
            <p:nvPr/>
          </p:nvSpPr>
          <p:spPr>
            <a:xfrm>
              <a:off x="6405825" y="1721750"/>
              <a:ext cx="598825" cy="912150"/>
            </a:xfrm>
            <a:custGeom>
              <a:rect b="b" l="l" r="r" t="t"/>
              <a:pathLst>
                <a:path extrusionOk="0" h="36486" w="23953">
                  <a:moveTo>
                    <a:pt x="20119" y="0"/>
                  </a:moveTo>
                  <a:cubicBezTo>
                    <a:pt x="19991" y="0"/>
                    <a:pt x="19859" y="10"/>
                    <a:pt x="19727" y="31"/>
                  </a:cubicBezTo>
                  <a:cubicBezTo>
                    <a:pt x="17964" y="395"/>
                    <a:pt x="16718" y="1490"/>
                    <a:pt x="15654" y="1672"/>
                  </a:cubicBezTo>
                  <a:cubicBezTo>
                    <a:pt x="14560" y="1854"/>
                    <a:pt x="14438" y="3648"/>
                    <a:pt x="15198" y="4408"/>
                  </a:cubicBezTo>
                  <a:cubicBezTo>
                    <a:pt x="15806" y="5016"/>
                    <a:pt x="16232" y="5745"/>
                    <a:pt x="16718" y="6019"/>
                  </a:cubicBezTo>
                  <a:cubicBezTo>
                    <a:pt x="16759" y="6019"/>
                    <a:pt x="16813" y="6032"/>
                    <a:pt x="16862" y="6032"/>
                  </a:cubicBezTo>
                  <a:cubicBezTo>
                    <a:pt x="16887" y="6032"/>
                    <a:pt x="16911" y="6029"/>
                    <a:pt x="16931" y="6019"/>
                  </a:cubicBezTo>
                  <a:cubicBezTo>
                    <a:pt x="17437" y="5899"/>
                    <a:pt x="17593" y="3736"/>
                    <a:pt x="18687" y="3736"/>
                  </a:cubicBezTo>
                  <a:cubicBezTo>
                    <a:pt x="18709" y="3736"/>
                    <a:pt x="18732" y="3737"/>
                    <a:pt x="18755" y="3739"/>
                  </a:cubicBezTo>
                  <a:cubicBezTo>
                    <a:pt x="18772" y="3739"/>
                    <a:pt x="18788" y="3740"/>
                    <a:pt x="18805" y="3740"/>
                  </a:cubicBezTo>
                  <a:cubicBezTo>
                    <a:pt x="19686" y="3740"/>
                    <a:pt x="19857" y="3038"/>
                    <a:pt x="20246" y="3038"/>
                  </a:cubicBezTo>
                  <a:cubicBezTo>
                    <a:pt x="20292" y="3038"/>
                    <a:pt x="20342" y="3048"/>
                    <a:pt x="20396" y="3070"/>
                  </a:cubicBezTo>
                  <a:cubicBezTo>
                    <a:pt x="20973" y="3496"/>
                    <a:pt x="20943" y="3952"/>
                    <a:pt x="19666" y="4681"/>
                  </a:cubicBezTo>
                  <a:cubicBezTo>
                    <a:pt x="18420" y="5411"/>
                    <a:pt x="19059" y="6383"/>
                    <a:pt x="17843" y="6657"/>
                  </a:cubicBezTo>
                  <a:cubicBezTo>
                    <a:pt x="17748" y="6673"/>
                    <a:pt x="17652" y="6680"/>
                    <a:pt x="17555" y="6680"/>
                  </a:cubicBezTo>
                  <a:cubicBezTo>
                    <a:pt x="17276" y="6680"/>
                    <a:pt x="16989" y="6618"/>
                    <a:pt x="16718" y="6505"/>
                  </a:cubicBezTo>
                  <a:cubicBezTo>
                    <a:pt x="16475" y="6414"/>
                    <a:pt x="16292" y="6323"/>
                    <a:pt x="16110" y="6231"/>
                  </a:cubicBezTo>
                  <a:cubicBezTo>
                    <a:pt x="15928" y="6110"/>
                    <a:pt x="15715" y="6049"/>
                    <a:pt x="15533" y="5958"/>
                  </a:cubicBezTo>
                  <a:cubicBezTo>
                    <a:pt x="15314" y="5898"/>
                    <a:pt x="15108" y="5838"/>
                    <a:pt x="14907" y="5838"/>
                  </a:cubicBezTo>
                  <a:cubicBezTo>
                    <a:pt x="14800" y="5838"/>
                    <a:pt x="14695" y="5855"/>
                    <a:pt x="14590" y="5897"/>
                  </a:cubicBezTo>
                  <a:cubicBezTo>
                    <a:pt x="13648" y="6201"/>
                    <a:pt x="11399" y="6383"/>
                    <a:pt x="10973" y="6991"/>
                  </a:cubicBezTo>
                  <a:cubicBezTo>
                    <a:pt x="10657" y="7492"/>
                    <a:pt x="10341" y="8266"/>
                    <a:pt x="9748" y="8266"/>
                  </a:cubicBezTo>
                  <a:cubicBezTo>
                    <a:pt x="9657" y="8266"/>
                    <a:pt x="9559" y="8248"/>
                    <a:pt x="9453" y="8207"/>
                  </a:cubicBezTo>
                  <a:cubicBezTo>
                    <a:pt x="9423" y="8207"/>
                    <a:pt x="9332" y="8177"/>
                    <a:pt x="9301" y="8146"/>
                  </a:cubicBezTo>
                  <a:cubicBezTo>
                    <a:pt x="9180" y="8055"/>
                    <a:pt x="9089" y="8025"/>
                    <a:pt x="8967" y="7934"/>
                  </a:cubicBezTo>
                  <a:cubicBezTo>
                    <a:pt x="8785" y="7842"/>
                    <a:pt x="8572" y="7751"/>
                    <a:pt x="8420" y="7690"/>
                  </a:cubicBezTo>
                  <a:cubicBezTo>
                    <a:pt x="8311" y="7651"/>
                    <a:pt x="8215" y="7627"/>
                    <a:pt x="8127" y="7627"/>
                  </a:cubicBezTo>
                  <a:cubicBezTo>
                    <a:pt x="7944" y="7627"/>
                    <a:pt x="7794" y="7728"/>
                    <a:pt x="7630" y="7994"/>
                  </a:cubicBezTo>
                  <a:cubicBezTo>
                    <a:pt x="7265" y="8633"/>
                    <a:pt x="6809" y="9666"/>
                    <a:pt x="7721" y="10274"/>
                  </a:cubicBezTo>
                  <a:cubicBezTo>
                    <a:pt x="7751" y="10304"/>
                    <a:pt x="7812" y="10335"/>
                    <a:pt x="7873" y="10365"/>
                  </a:cubicBezTo>
                  <a:cubicBezTo>
                    <a:pt x="7934" y="10426"/>
                    <a:pt x="7964" y="10426"/>
                    <a:pt x="8055" y="10456"/>
                  </a:cubicBezTo>
                  <a:cubicBezTo>
                    <a:pt x="8195" y="10509"/>
                    <a:pt x="8326" y="10531"/>
                    <a:pt x="8450" y="10531"/>
                  </a:cubicBezTo>
                  <a:cubicBezTo>
                    <a:pt x="8973" y="10531"/>
                    <a:pt x="9354" y="10131"/>
                    <a:pt x="9575" y="9909"/>
                  </a:cubicBezTo>
                  <a:cubicBezTo>
                    <a:pt x="9820" y="9640"/>
                    <a:pt x="10104" y="9410"/>
                    <a:pt x="10443" y="9410"/>
                  </a:cubicBezTo>
                  <a:cubicBezTo>
                    <a:pt x="10525" y="9410"/>
                    <a:pt x="10611" y="9424"/>
                    <a:pt x="10700" y="9453"/>
                  </a:cubicBezTo>
                  <a:cubicBezTo>
                    <a:pt x="10771" y="9481"/>
                    <a:pt x="10837" y="9491"/>
                    <a:pt x="10898" y="9491"/>
                  </a:cubicBezTo>
                  <a:cubicBezTo>
                    <a:pt x="11108" y="9491"/>
                    <a:pt x="11278" y="9371"/>
                    <a:pt x="11505" y="9371"/>
                  </a:cubicBezTo>
                  <a:cubicBezTo>
                    <a:pt x="11583" y="9371"/>
                    <a:pt x="11668" y="9385"/>
                    <a:pt x="11764" y="9423"/>
                  </a:cubicBezTo>
                  <a:cubicBezTo>
                    <a:pt x="11824" y="9453"/>
                    <a:pt x="11885" y="9453"/>
                    <a:pt x="11916" y="9514"/>
                  </a:cubicBezTo>
                  <a:cubicBezTo>
                    <a:pt x="12493" y="9909"/>
                    <a:pt x="13131" y="10335"/>
                    <a:pt x="13192" y="10760"/>
                  </a:cubicBezTo>
                  <a:cubicBezTo>
                    <a:pt x="13223" y="11186"/>
                    <a:pt x="12767" y="12250"/>
                    <a:pt x="12797" y="12614"/>
                  </a:cubicBezTo>
                  <a:cubicBezTo>
                    <a:pt x="12882" y="12614"/>
                    <a:pt x="13073" y="12244"/>
                    <a:pt x="13419" y="12244"/>
                  </a:cubicBezTo>
                  <a:cubicBezTo>
                    <a:pt x="13444" y="12244"/>
                    <a:pt x="13470" y="12246"/>
                    <a:pt x="13496" y="12250"/>
                  </a:cubicBezTo>
                  <a:cubicBezTo>
                    <a:pt x="13569" y="12255"/>
                    <a:pt x="13644" y="12258"/>
                    <a:pt x="13717" y="12258"/>
                  </a:cubicBezTo>
                  <a:cubicBezTo>
                    <a:pt x="14101" y="12258"/>
                    <a:pt x="14449" y="12167"/>
                    <a:pt x="14347" y="11733"/>
                  </a:cubicBezTo>
                  <a:cubicBezTo>
                    <a:pt x="14286" y="11247"/>
                    <a:pt x="13435" y="9818"/>
                    <a:pt x="13678" y="9666"/>
                  </a:cubicBezTo>
                  <a:cubicBezTo>
                    <a:pt x="13790" y="9599"/>
                    <a:pt x="13918" y="9499"/>
                    <a:pt x="14087" y="9499"/>
                  </a:cubicBezTo>
                  <a:cubicBezTo>
                    <a:pt x="14148" y="9499"/>
                    <a:pt x="14214" y="9512"/>
                    <a:pt x="14286" y="9545"/>
                  </a:cubicBezTo>
                  <a:cubicBezTo>
                    <a:pt x="14408" y="9605"/>
                    <a:pt x="14499" y="9727"/>
                    <a:pt x="14590" y="9970"/>
                  </a:cubicBezTo>
                  <a:cubicBezTo>
                    <a:pt x="14864" y="10608"/>
                    <a:pt x="15107" y="11399"/>
                    <a:pt x="14925" y="11855"/>
                  </a:cubicBezTo>
                  <a:cubicBezTo>
                    <a:pt x="14742" y="12280"/>
                    <a:pt x="14590" y="12706"/>
                    <a:pt x="14894" y="13162"/>
                  </a:cubicBezTo>
                  <a:cubicBezTo>
                    <a:pt x="14902" y="13163"/>
                    <a:pt x="14910" y="13164"/>
                    <a:pt x="14918" y="13164"/>
                  </a:cubicBezTo>
                  <a:cubicBezTo>
                    <a:pt x="15060" y="13164"/>
                    <a:pt x="15185" y="12918"/>
                    <a:pt x="15502" y="12918"/>
                  </a:cubicBezTo>
                  <a:cubicBezTo>
                    <a:pt x="15533" y="12918"/>
                    <a:pt x="15563" y="12918"/>
                    <a:pt x="15654" y="12949"/>
                  </a:cubicBezTo>
                  <a:cubicBezTo>
                    <a:pt x="15685" y="12949"/>
                    <a:pt x="15806" y="13010"/>
                    <a:pt x="15958" y="13101"/>
                  </a:cubicBezTo>
                  <a:cubicBezTo>
                    <a:pt x="15983" y="13126"/>
                    <a:pt x="16019" y="13141"/>
                    <a:pt x="16063" y="13141"/>
                  </a:cubicBezTo>
                  <a:cubicBezTo>
                    <a:pt x="16125" y="13141"/>
                    <a:pt x="16203" y="13111"/>
                    <a:pt x="16292" y="13040"/>
                  </a:cubicBezTo>
                  <a:cubicBezTo>
                    <a:pt x="16688" y="12736"/>
                    <a:pt x="16262" y="12189"/>
                    <a:pt x="17052" y="12189"/>
                  </a:cubicBezTo>
                  <a:cubicBezTo>
                    <a:pt x="17647" y="12189"/>
                    <a:pt x="17626" y="11816"/>
                    <a:pt x="17905" y="11816"/>
                  </a:cubicBezTo>
                  <a:cubicBezTo>
                    <a:pt x="17954" y="11816"/>
                    <a:pt x="18013" y="11827"/>
                    <a:pt x="18086" y="11855"/>
                  </a:cubicBezTo>
                  <a:cubicBezTo>
                    <a:pt x="18147" y="11885"/>
                    <a:pt x="18238" y="11946"/>
                    <a:pt x="18299" y="12007"/>
                  </a:cubicBezTo>
                  <a:cubicBezTo>
                    <a:pt x="18846" y="12432"/>
                    <a:pt x="18907" y="12797"/>
                    <a:pt x="19119" y="12918"/>
                  </a:cubicBezTo>
                  <a:cubicBezTo>
                    <a:pt x="19180" y="12918"/>
                    <a:pt x="19302" y="12918"/>
                    <a:pt x="19454" y="12858"/>
                  </a:cubicBezTo>
                  <a:cubicBezTo>
                    <a:pt x="19553" y="12801"/>
                    <a:pt x="19665" y="12777"/>
                    <a:pt x="19781" y="12777"/>
                  </a:cubicBezTo>
                  <a:cubicBezTo>
                    <a:pt x="19914" y="12777"/>
                    <a:pt x="20053" y="12809"/>
                    <a:pt x="20183" y="12858"/>
                  </a:cubicBezTo>
                  <a:cubicBezTo>
                    <a:pt x="20214" y="12888"/>
                    <a:pt x="20274" y="12888"/>
                    <a:pt x="20335" y="12918"/>
                  </a:cubicBezTo>
                  <a:cubicBezTo>
                    <a:pt x="20578" y="13070"/>
                    <a:pt x="20821" y="13344"/>
                    <a:pt x="20882" y="13557"/>
                  </a:cubicBezTo>
                  <a:cubicBezTo>
                    <a:pt x="21019" y="13966"/>
                    <a:pt x="20885" y="14965"/>
                    <a:pt x="20173" y="14965"/>
                  </a:cubicBezTo>
                  <a:cubicBezTo>
                    <a:pt x="20093" y="14965"/>
                    <a:pt x="20005" y="14952"/>
                    <a:pt x="19910" y="14925"/>
                  </a:cubicBezTo>
                  <a:cubicBezTo>
                    <a:pt x="19818" y="14894"/>
                    <a:pt x="19788" y="14894"/>
                    <a:pt x="19758" y="14864"/>
                  </a:cubicBezTo>
                  <a:cubicBezTo>
                    <a:pt x="19484" y="14712"/>
                    <a:pt x="19332" y="14469"/>
                    <a:pt x="19180" y="14256"/>
                  </a:cubicBezTo>
                  <a:cubicBezTo>
                    <a:pt x="19028" y="14013"/>
                    <a:pt x="18876" y="13800"/>
                    <a:pt x="18451" y="13618"/>
                  </a:cubicBezTo>
                  <a:cubicBezTo>
                    <a:pt x="18276" y="13587"/>
                    <a:pt x="18050" y="13568"/>
                    <a:pt x="17807" y="13568"/>
                  </a:cubicBezTo>
                  <a:cubicBezTo>
                    <a:pt x="17079" y="13568"/>
                    <a:pt x="16201" y="13739"/>
                    <a:pt x="16110" y="14286"/>
                  </a:cubicBezTo>
                  <a:cubicBezTo>
                    <a:pt x="15989" y="15016"/>
                    <a:pt x="17478" y="15229"/>
                    <a:pt x="17478" y="16049"/>
                  </a:cubicBezTo>
                  <a:cubicBezTo>
                    <a:pt x="17478" y="16624"/>
                    <a:pt x="17365" y="17357"/>
                    <a:pt x="16850" y="17357"/>
                  </a:cubicBezTo>
                  <a:cubicBezTo>
                    <a:pt x="16767" y="17357"/>
                    <a:pt x="16672" y="17338"/>
                    <a:pt x="16566" y="17295"/>
                  </a:cubicBezTo>
                  <a:cubicBezTo>
                    <a:pt x="15806" y="16809"/>
                    <a:pt x="15168" y="16414"/>
                    <a:pt x="14773" y="15593"/>
                  </a:cubicBezTo>
                  <a:cubicBezTo>
                    <a:pt x="14712" y="15350"/>
                    <a:pt x="14590" y="15229"/>
                    <a:pt x="14438" y="15168"/>
                  </a:cubicBezTo>
                  <a:cubicBezTo>
                    <a:pt x="14375" y="15147"/>
                    <a:pt x="14308" y="15138"/>
                    <a:pt x="14238" y="15138"/>
                  </a:cubicBezTo>
                  <a:cubicBezTo>
                    <a:pt x="13990" y="15138"/>
                    <a:pt x="13692" y="15242"/>
                    <a:pt x="13296" y="15242"/>
                  </a:cubicBezTo>
                  <a:cubicBezTo>
                    <a:pt x="13162" y="15242"/>
                    <a:pt x="13016" y="15230"/>
                    <a:pt x="12858" y="15198"/>
                  </a:cubicBezTo>
                  <a:cubicBezTo>
                    <a:pt x="12736" y="15198"/>
                    <a:pt x="12615" y="15168"/>
                    <a:pt x="12493" y="15137"/>
                  </a:cubicBezTo>
                  <a:cubicBezTo>
                    <a:pt x="12432" y="15077"/>
                    <a:pt x="12311" y="15046"/>
                    <a:pt x="12250" y="15016"/>
                  </a:cubicBezTo>
                  <a:cubicBezTo>
                    <a:pt x="11520" y="14621"/>
                    <a:pt x="11034" y="13830"/>
                    <a:pt x="10973" y="13405"/>
                  </a:cubicBezTo>
                  <a:cubicBezTo>
                    <a:pt x="10943" y="13010"/>
                    <a:pt x="11034" y="11885"/>
                    <a:pt x="9970" y="11277"/>
                  </a:cubicBezTo>
                  <a:cubicBezTo>
                    <a:pt x="9879" y="11216"/>
                    <a:pt x="9757" y="11186"/>
                    <a:pt x="9666" y="11125"/>
                  </a:cubicBezTo>
                  <a:lnTo>
                    <a:pt x="9301" y="11034"/>
                  </a:lnTo>
                  <a:cubicBezTo>
                    <a:pt x="8940" y="10944"/>
                    <a:pt x="8699" y="10912"/>
                    <a:pt x="8531" y="10912"/>
                  </a:cubicBezTo>
                  <a:cubicBezTo>
                    <a:pt x="8140" y="10912"/>
                    <a:pt x="8133" y="11081"/>
                    <a:pt x="7902" y="11081"/>
                  </a:cubicBezTo>
                  <a:cubicBezTo>
                    <a:pt x="7796" y="11081"/>
                    <a:pt x="7644" y="11046"/>
                    <a:pt x="7387" y="10943"/>
                  </a:cubicBezTo>
                  <a:cubicBezTo>
                    <a:pt x="7235" y="10882"/>
                    <a:pt x="7083" y="10791"/>
                    <a:pt x="6870" y="10730"/>
                  </a:cubicBezTo>
                  <a:cubicBezTo>
                    <a:pt x="6809" y="10669"/>
                    <a:pt x="6779" y="10669"/>
                    <a:pt x="6687" y="10639"/>
                  </a:cubicBezTo>
                  <a:cubicBezTo>
                    <a:pt x="6455" y="10548"/>
                    <a:pt x="6262" y="10508"/>
                    <a:pt x="6100" y="10508"/>
                  </a:cubicBezTo>
                  <a:cubicBezTo>
                    <a:pt x="5181" y="10508"/>
                    <a:pt x="5245" y="11769"/>
                    <a:pt x="4651" y="11976"/>
                  </a:cubicBezTo>
                  <a:cubicBezTo>
                    <a:pt x="3891" y="12189"/>
                    <a:pt x="2098" y="12584"/>
                    <a:pt x="1611" y="12949"/>
                  </a:cubicBezTo>
                  <a:cubicBezTo>
                    <a:pt x="1095" y="13344"/>
                    <a:pt x="0" y="15016"/>
                    <a:pt x="304" y="16110"/>
                  </a:cubicBezTo>
                  <a:cubicBezTo>
                    <a:pt x="608" y="17204"/>
                    <a:pt x="1186" y="19180"/>
                    <a:pt x="1794" y="19788"/>
                  </a:cubicBezTo>
                  <a:cubicBezTo>
                    <a:pt x="1915" y="19909"/>
                    <a:pt x="2067" y="20031"/>
                    <a:pt x="2219" y="20092"/>
                  </a:cubicBezTo>
                  <a:lnTo>
                    <a:pt x="2432" y="20213"/>
                  </a:lnTo>
                  <a:cubicBezTo>
                    <a:pt x="2686" y="20309"/>
                    <a:pt x="2965" y="20354"/>
                    <a:pt x="3261" y="20354"/>
                  </a:cubicBezTo>
                  <a:cubicBezTo>
                    <a:pt x="3531" y="20354"/>
                    <a:pt x="3814" y="20316"/>
                    <a:pt x="4104" y="20244"/>
                  </a:cubicBezTo>
                  <a:cubicBezTo>
                    <a:pt x="4215" y="20224"/>
                    <a:pt x="4330" y="20213"/>
                    <a:pt x="4443" y="20213"/>
                  </a:cubicBezTo>
                  <a:cubicBezTo>
                    <a:pt x="4668" y="20213"/>
                    <a:pt x="4884" y="20254"/>
                    <a:pt x="5046" y="20335"/>
                  </a:cubicBezTo>
                  <a:lnTo>
                    <a:pt x="5289" y="20457"/>
                  </a:lnTo>
                  <a:cubicBezTo>
                    <a:pt x="5624" y="20639"/>
                    <a:pt x="5867" y="20943"/>
                    <a:pt x="5897" y="21216"/>
                  </a:cubicBezTo>
                  <a:cubicBezTo>
                    <a:pt x="5928" y="21672"/>
                    <a:pt x="6080" y="22767"/>
                    <a:pt x="5046" y="24499"/>
                  </a:cubicBezTo>
                  <a:cubicBezTo>
                    <a:pt x="4043" y="26293"/>
                    <a:pt x="3496" y="27296"/>
                    <a:pt x="3891" y="28055"/>
                  </a:cubicBezTo>
                  <a:cubicBezTo>
                    <a:pt x="4256" y="28815"/>
                    <a:pt x="3010" y="30274"/>
                    <a:pt x="2766" y="30973"/>
                  </a:cubicBezTo>
                  <a:cubicBezTo>
                    <a:pt x="2554" y="31642"/>
                    <a:pt x="1824" y="33527"/>
                    <a:pt x="2766" y="34682"/>
                  </a:cubicBezTo>
                  <a:cubicBezTo>
                    <a:pt x="3283" y="35290"/>
                    <a:pt x="3830" y="35806"/>
                    <a:pt x="4408" y="36110"/>
                  </a:cubicBezTo>
                  <a:cubicBezTo>
                    <a:pt x="4560" y="36171"/>
                    <a:pt x="4742" y="36262"/>
                    <a:pt x="4894" y="36323"/>
                  </a:cubicBezTo>
                  <a:cubicBezTo>
                    <a:pt x="5224" y="36441"/>
                    <a:pt x="5536" y="36486"/>
                    <a:pt x="5801" y="36486"/>
                  </a:cubicBezTo>
                  <a:cubicBezTo>
                    <a:pt x="5878" y="36486"/>
                    <a:pt x="5950" y="36482"/>
                    <a:pt x="6019" y="36475"/>
                  </a:cubicBezTo>
                  <a:cubicBezTo>
                    <a:pt x="6931" y="36323"/>
                    <a:pt x="6991" y="36475"/>
                    <a:pt x="7478" y="36201"/>
                  </a:cubicBezTo>
                  <a:cubicBezTo>
                    <a:pt x="7994" y="35958"/>
                    <a:pt x="8359" y="34439"/>
                    <a:pt x="9089" y="33983"/>
                  </a:cubicBezTo>
                  <a:cubicBezTo>
                    <a:pt x="9818" y="33527"/>
                    <a:pt x="10457" y="34135"/>
                    <a:pt x="11216" y="32828"/>
                  </a:cubicBezTo>
                  <a:cubicBezTo>
                    <a:pt x="11976" y="31551"/>
                    <a:pt x="12311" y="31490"/>
                    <a:pt x="12098" y="30426"/>
                  </a:cubicBezTo>
                  <a:cubicBezTo>
                    <a:pt x="11855" y="29362"/>
                    <a:pt x="11885" y="29150"/>
                    <a:pt x="12736" y="28724"/>
                  </a:cubicBezTo>
                  <a:cubicBezTo>
                    <a:pt x="13380" y="28377"/>
                    <a:pt x="14165" y="27990"/>
                    <a:pt x="14713" y="27990"/>
                  </a:cubicBezTo>
                  <a:cubicBezTo>
                    <a:pt x="14838" y="27990"/>
                    <a:pt x="14951" y="28010"/>
                    <a:pt x="15046" y="28055"/>
                  </a:cubicBezTo>
                  <a:cubicBezTo>
                    <a:pt x="15178" y="28102"/>
                    <a:pt x="15358" y="28141"/>
                    <a:pt x="15567" y="28141"/>
                  </a:cubicBezTo>
                  <a:cubicBezTo>
                    <a:pt x="16033" y="28141"/>
                    <a:pt x="16639" y="27949"/>
                    <a:pt x="17144" y="27235"/>
                  </a:cubicBezTo>
                  <a:cubicBezTo>
                    <a:pt x="17660" y="26475"/>
                    <a:pt x="17812" y="26080"/>
                    <a:pt x="17660" y="25958"/>
                  </a:cubicBezTo>
                  <a:cubicBezTo>
                    <a:pt x="17650" y="25953"/>
                    <a:pt x="17637" y="25951"/>
                    <a:pt x="17620" y="25951"/>
                  </a:cubicBezTo>
                  <a:cubicBezTo>
                    <a:pt x="17537" y="25951"/>
                    <a:pt x="17377" y="26014"/>
                    <a:pt x="17174" y="26141"/>
                  </a:cubicBezTo>
                  <a:cubicBezTo>
                    <a:pt x="16775" y="26415"/>
                    <a:pt x="16621" y="26628"/>
                    <a:pt x="16411" y="26628"/>
                  </a:cubicBezTo>
                  <a:cubicBezTo>
                    <a:pt x="16365" y="26628"/>
                    <a:pt x="16316" y="26618"/>
                    <a:pt x="16262" y="26596"/>
                  </a:cubicBezTo>
                  <a:cubicBezTo>
                    <a:pt x="16141" y="26566"/>
                    <a:pt x="15989" y="26414"/>
                    <a:pt x="15806" y="26171"/>
                  </a:cubicBezTo>
                  <a:cubicBezTo>
                    <a:pt x="15077" y="25381"/>
                    <a:pt x="14834" y="25107"/>
                    <a:pt x="14712" y="24286"/>
                  </a:cubicBezTo>
                  <a:cubicBezTo>
                    <a:pt x="14590" y="23405"/>
                    <a:pt x="14165" y="23557"/>
                    <a:pt x="14682" y="22919"/>
                  </a:cubicBezTo>
                  <a:cubicBezTo>
                    <a:pt x="15198" y="22311"/>
                    <a:pt x="14925" y="20365"/>
                    <a:pt x="14621" y="19575"/>
                  </a:cubicBezTo>
                  <a:cubicBezTo>
                    <a:pt x="14390" y="18855"/>
                    <a:pt x="15389" y="17588"/>
                    <a:pt x="15830" y="17588"/>
                  </a:cubicBezTo>
                  <a:cubicBezTo>
                    <a:pt x="15854" y="17588"/>
                    <a:pt x="15877" y="17591"/>
                    <a:pt x="15897" y="17599"/>
                  </a:cubicBezTo>
                  <a:cubicBezTo>
                    <a:pt x="16201" y="17812"/>
                    <a:pt x="16232" y="18542"/>
                    <a:pt x="15593" y="19636"/>
                  </a:cubicBezTo>
                  <a:cubicBezTo>
                    <a:pt x="14894" y="20761"/>
                    <a:pt x="16232" y="21064"/>
                    <a:pt x="15958" y="21612"/>
                  </a:cubicBezTo>
                  <a:cubicBezTo>
                    <a:pt x="15654" y="22189"/>
                    <a:pt x="14712" y="23435"/>
                    <a:pt x="15685" y="24438"/>
                  </a:cubicBezTo>
                  <a:cubicBezTo>
                    <a:pt x="15958" y="24712"/>
                    <a:pt x="16232" y="24894"/>
                    <a:pt x="16444" y="25046"/>
                  </a:cubicBezTo>
                  <a:lnTo>
                    <a:pt x="16688" y="25168"/>
                  </a:lnTo>
                  <a:cubicBezTo>
                    <a:pt x="16880" y="25239"/>
                    <a:pt x="17069" y="25273"/>
                    <a:pt x="17267" y="25273"/>
                  </a:cubicBezTo>
                  <a:cubicBezTo>
                    <a:pt x="17664" y="25273"/>
                    <a:pt x="18096" y="25137"/>
                    <a:pt x="18663" y="24894"/>
                  </a:cubicBezTo>
                  <a:cubicBezTo>
                    <a:pt x="20001" y="24286"/>
                    <a:pt x="21004" y="23344"/>
                    <a:pt x="20153" y="22463"/>
                  </a:cubicBezTo>
                  <a:cubicBezTo>
                    <a:pt x="19271" y="21581"/>
                    <a:pt x="18238" y="20487"/>
                    <a:pt x="19089" y="20183"/>
                  </a:cubicBezTo>
                  <a:cubicBezTo>
                    <a:pt x="19271" y="20115"/>
                    <a:pt x="19402" y="20080"/>
                    <a:pt x="19508" y="20080"/>
                  </a:cubicBezTo>
                  <a:cubicBezTo>
                    <a:pt x="19543" y="20080"/>
                    <a:pt x="19575" y="20084"/>
                    <a:pt x="19606" y="20092"/>
                  </a:cubicBezTo>
                  <a:cubicBezTo>
                    <a:pt x="19758" y="20213"/>
                    <a:pt x="19758" y="20548"/>
                    <a:pt x="20153" y="21125"/>
                  </a:cubicBezTo>
                  <a:cubicBezTo>
                    <a:pt x="20335" y="21368"/>
                    <a:pt x="20487" y="21520"/>
                    <a:pt x="20669" y="21612"/>
                  </a:cubicBezTo>
                  <a:lnTo>
                    <a:pt x="20913" y="21733"/>
                  </a:lnTo>
                  <a:cubicBezTo>
                    <a:pt x="20943" y="21764"/>
                    <a:pt x="21004" y="21764"/>
                    <a:pt x="21065" y="21824"/>
                  </a:cubicBezTo>
                  <a:cubicBezTo>
                    <a:pt x="21125" y="21855"/>
                    <a:pt x="21156" y="21855"/>
                    <a:pt x="21247" y="21885"/>
                  </a:cubicBezTo>
                  <a:cubicBezTo>
                    <a:pt x="21308" y="21916"/>
                    <a:pt x="21338" y="21916"/>
                    <a:pt x="21399" y="21976"/>
                  </a:cubicBezTo>
                  <a:cubicBezTo>
                    <a:pt x="21460" y="22007"/>
                    <a:pt x="21551" y="22037"/>
                    <a:pt x="21581" y="22128"/>
                  </a:cubicBezTo>
                  <a:cubicBezTo>
                    <a:pt x="21733" y="21672"/>
                    <a:pt x="21885" y="21216"/>
                    <a:pt x="22007" y="20761"/>
                  </a:cubicBezTo>
                  <a:cubicBezTo>
                    <a:pt x="23952" y="13770"/>
                    <a:pt x="23527" y="6687"/>
                    <a:pt x="21277" y="395"/>
                  </a:cubicBezTo>
                  <a:cubicBezTo>
                    <a:pt x="21186" y="304"/>
                    <a:pt x="21125" y="274"/>
                    <a:pt x="21034" y="243"/>
                  </a:cubicBezTo>
                  <a:lnTo>
                    <a:pt x="20821" y="122"/>
                  </a:lnTo>
                  <a:cubicBezTo>
                    <a:pt x="20619" y="41"/>
                    <a:pt x="20376" y="0"/>
                    <a:pt x="2011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90" name="Google Shape;3790;p155"/>
            <p:cNvSpPr/>
            <p:nvPr/>
          </p:nvSpPr>
          <p:spPr>
            <a:xfrm>
              <a:off x="6244725" y="1393800"/>
              <a:ext cx="435450" cy="348025"/>
            </a:xfrm>
            <a:custGeom>
              <a:rect b="b" l="l" r="r" t="t"/>
              <a:pathLst>
                <a:path extrusionOk="0" h="13921" w="17418">
                  <a:moveTo>
                    <a:pt x="5152" y="0"/>
                  </a:moveTo>
                  <a:cubicBezTo>
                    <a:pt x="4793" y="0"/>
                    <a:pt x="4498" y="178"/>
                    <a:pt x="4013" y="474"/>
                  </a:cubicBezTo>
                  <a:cubicBezTo>
                    <a:pt x="3755" y="615"/>
                    <a:pt x="3508" y="661"/>
                    <a:pt x="3274" y="661"/>
                  </a:cubicBezTo>
                  <a:cubicBezTo>
                    <a:pt x="2845" y="661"/>
                    <a:pt x="2458" y="507"/>
                    <a:pt x="2122" y="507"/>
                  </a:cubicBezTo>
                  <a:cubicBezTo>
                    <a:pt x="1972" y="507"/>
                    <a:pt x="1832" y="537"/>
                    <a:pt x="1703" y="626"/>
                  </a:cubicBezTo>
                  <a:cubicBezTo>
                    <a:pt x="1125" y="990"/>
                    <a:pt x="1" y="1386"/>
                    <a:pt x="1611" y="2054"/>
                  </a:cubicBezTo>
                  <a:cubicBezTo>
                    <a:pt x="1611" y="2054"/>
                    <a:pt x="1672" y="2085"/>
                    <a:pt x="1703" y="2085"/>
                  </a:cubicBezTo>
                  <a:cubicBezTo>
                    <a:pt x="1733" y="2085"/>
                    <a:pt x="1763" y="2146"/>
                    <a:pt x="1824" y="2146"/>
                  </a:cubicBezTo>
                  <a:cubicBezTo>
                    <a:pt x="2311" y="2328"/>
                    <a:pt x="2645" y="2389"/>
                    <a:pt x="2949" y="2449"/>
                  </a:cubicBezTo>
                  <a:cubicBezTo>
                    <a:pt x="3253" y="2480"/>
                    <a:pt x="3496" y="2480"/>
                    <a:pt x="3678" y="2541"/>
                  </a:cubicBezTo>
                  <a:cubicBezTo>
                    <a:pt x="3891" y="2662"/>
                    <a:pt x="4104" y="2905"/>
                    <a:pt x="4286" y="3513"/>
                  </a:cubicBezTo>
                  <a:cubicBezTo>
                    <a:pt x="4773" y="5064"/>
                    <a:pt x="5381" y="5732"/>
                    <a:pt x="5046" y="6553"/>
                  </a:cubicBezTo>
                  <a:cubicBezTo>
                    <a:pt x="4712" y="7343"/>
                    <a:pt x="4013" y="8225"/>
                    <a:pt x="4286" y="8741"/>
                  </a:cubicBezTo>
                  <a:cubicBezTo>
                    <a:pt x="4499" y="9288"/>
                    <a:pt x="4590" y="9471"/>
                    <a:pt x="4286" y="10140"/>
                  </a:cubicBezTo>
                  <a:cubicBezTo>
                    <a:pt x="3952" y="10839"/>
                    <a:pt x="3374" y="11355"/>
                    <a:pt x="4560" y="12845"/>
                  </a:cubicBezTo>
                  <a:cubicBezTo>
                    <a:pt x="4925" y="13331"/>
                    <a:pt x="5320" y="13635"/>
                    <a:pt x="5654" y="13787"/>
                  </a:cubicBezTo>
                  <a:cubicBezTo>
                    <a:pt x="5654" y="13848"/>
                    <a:pt x="5685" y="13848"/>
                    <a:pt x="5685" y="13848"/>
                  </a:cubicBezTo>
                  <a:cubicBezTo>
                    <a:pt x="5834" y="13898"/>
                    <a:pt x="5977" y="13921"/>
                    <a:pt x="6110" y="13921"/>
                  </a:cubicBezTo>
                  <a:cubicBezTo>
                    <a:pt x="6546" y="13921"/>
                    <a:pt x="6882" y="13673"/>
                    <a:pt x="7022" y="13301"/>
                  </a:cubicBezTo>
                  <a:cubicBezTo>
                    <a:pt x="7295" y="12602"/>
                    <a:pt x="7782" y="11751"/>
                    <a:pt x="8754" y="11507"/>
                  </a:cubicBezTo>
                  <a:cubicBezTo>
                    <a:pt x="9478" y="11358"/>
                    <a:pt x="9833" y="10921"/>
                    <a:pt x="10307" y="10921"/>
                  </a:cubicBezTo>
                  <a:cubicBezTo>
                    <a:pt x="10410" y="10921"/>
                    <a:pt x="10519" y="10942"/>
                    <a:pt x="10639" y="10991"/>
                  </a:cubicBezTo>
                  <a:cubicBezTo>
                    <a:pt x="10730" y="11021"/>
                    <a:pt x="10821" y="11082"/>
                    <a:pt x="10882" y="11143"/>
                  </a:cubicBezTo>
                  <a:cubicBezTo>
                    <a:pt x="11095" y="11295"/>
                    <a:pt x="11308" y="11416"/>
                    <a:pt x="11490" y="11477"/>
                  </a:cubicBezTo>
                  <a:cubicBezTo>
                    <a:pt x="11490" y="11477"/>
                    <a:pt x="11551" y="11507"/>
                    <a:pt x="11581" y="11507"/>
                  </a:cubicBezTo>
                  <a:cubicBezTo>
                    <a:pt x="11804" y="11601"/>
                    <a:pt x="12032" y="11654"/>
                    <a:pt x="12250" y="11654"/>
                  </a:cubicBezTo>
                  <a:cubicBezTo>
                    <a:pt x="12597" y="11654"/>
                    <a:pt x="12919" y="11520"/>
                    <a:pt x="13162" y="11203"/>
                  </a:cubicBezTo>
                  <a:cubicBezTo>
                    <a:pt x="13739" y="10565"/>
                    <a:pt x="13405" y="9775"/>
                    <a:pt x="13770" y="9501"/>
                  </a:cubicBezTo>
                  <a:cubicBezTo>
                    <a:pt x="14165" y="9228"/>
                    <a:pt x="15350" y="8741"/>
                    <a:pt x="15229" y="8164"/>
                  </a:cubicBezTo>
                  <a:cubicBezTo>
                    <a:pt x="15107" y="7617"/>
                    <a:pt x="13983" y="7343"/>
                    <a:pt x="15107" y="6766"/>
                  </a:cubicBezTo>
                  <a:cubicBezTo>
                    <a:pt x="16201" y="6188"/>
                    <a:pt x="17356" y="6097"/>
                    <a:pt x="17387" y="5702"/>
                  </a:cubicBezTo>
                  <a:cubicBezTo>
                    <a:pt x="17417" y="5337"/>
                    <a:pt x="17022" y="4912"/>
                    <a:pt x="15958" y="4243"/>
                  </a:cubicBezTo>
                  <a:cubicBezTo>
                    <a:pt x="14894" y="3513"/>
                    <a:pt x="15046" y="3057"/>
                    <a:pt x="14378" y="2510"/>
                  </a:cubicBezTo>
                  <a:cubicBezTo>
                    <a:pt x="13891" y="2146"/>
                    <a:pt x="12858" y="1598"/>
                    <a:pt x="12068" y="1264"/>
                  </a:cubicBezTo>
                  <a:cubicBezTo>
                    <a:pt x="11916" y="1203"/>
                    <a:pt x="11794" y="1142"/>
                    <a:pt x="11703" y="1112"/>
                  </a:cubicBezTo>
                  <a:cubicBezTo>
                    <a:pt x="11607" y="1074"/>
                    <a:pt x="11511" y="1035"/>
                    <a:pt x="11461" y="1035"/>
                  </a:cubicBezTo>
                  <a:cubicBezTo>
                    <a:pt x="11432" y="1035"/>
                    <a:pt x="11418" y="1048"/>
                    <a:pt x="11429" y="1082"/>
                  </a:cubicBezTo>
                  <a:cubicBezTo>
                    <a:pt x="11299" y="1042"/>
                    <a:pt x="11160" y="1026"/>
                    <a:pt x="11016" y="1026"/>
                  </a:cubicBezTo>
                  <a:cubicBezTo>
                    <a:pt x="10412" y="1026"/>
                    <a:pt x="9716" y="1308"/>
                    <a:pt x="9205" y="1308"/>
                  </a:cubicBezTo>
                  <a:cubicBezTo>
                    <a:pt x="9096" y="1308"/>
                    <a:pt x="8996" y="1295"/>
                    <a:pt x="8906" y="1264"/>
                  </a:cubicBezTo>
                  <a:cubicBezTo>
                    <a:pt x="8876" y="1264"/>
                    <a:pt x="8876" y="1234"/>
                    <a:pt x="8846" y="1234"/>
                  </a:cubicBezTo>
                  <a:cubicBezTo>
                    <a:pt x="8835" y="1234"/>
                    <a:pt x="8760" y="1245"/>
                    <a:pt x="8627" y="1245"/>
                  </a:cubicBezTo>
                  <a:cubicBezTo>
                    <a:pt x="8384" y="1245"/>
                    <a:pt x="7946" y="1207"/>
                    <a:pt x="7356" y="990"/>
                  </a:cubicBezTo>
                  <a:cubicBezTo>
                    <a:pt x="7326" y="960"/>
                    <a:pt x="7235" y="960"/>
                    <a:pt x="7204" y="930"/>
                  </a:cubicBezTo>
                  <a:cubicBezTo>
                    <a:pt x="7022" y="808"/>
                    <a:pt x="6779" y="717"/>
                    <a:pt x="6566" y="565"/>
                  </a:cubicBezTo>
                  <a:cubicBezTo>
                    <a:pt x="6262" y="383"/>
                    <a:pt x="6019" y="231"/>
                    <a:pt x="5806" y="170"/>
                  </a:cubicBezTo>
                  <a:cubicBezTo>
                    <a:pt x="5776" y="170"/>
                    <a:pt x="5715" y="109"/>
                    <a:pt x="5685" y="109"/>
                  </a:cubicBezTo>
                  <a:cubicBezTo>
                    <a:pt x="5480" y="35"/>
                    <a:pt x="5310" y="0"/>
                    <a:pt x="515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91" name="Google Shape;3791;p155"/>
            <p:cNvSpPr/>
            <p:nvPr/>
          </p:nvSpPr>
          <p:spPr>
            <a:xfrm>
              <a:off x="6117075" y="1325200"/>
              <a:ext cx="192275" cy="100850"/>
            </a:xfrm>
            <a:custGeom>
              <a:rect b="b" l="l" r="r" t="t"/>
              <a:pathLst>
                <a:path extrusionOk="0" h="4034" w="7691">
                  <a:moveTo>
                    <a:pt x="3478" y="0"/>
                  </a:moveTo>
                  <a:cubicBezTo>
                    <a:pt x="3281" y="0"/>
                    <a:pt x="3084" y="43"/>
                    <a:pt x="2888" y="148"/>
                  </a:cubicBezTo>
                  <a:cubicBezTo>
                    <a:pt x="2097" y="513"/>
                    <a:pt x="1216" y="391"/>
                    <a:pt x="851" y="1120"/>
                  </a:cubicBezTo>
                  <a:cubicBezTo>
                    <a:pt x="456" y="1850"/>
                    <a:pt x="0" y="2975"/>
                    <a:pt x="1064" y="3552"/>
                  </a:cubicBezTo>
                  <a:cubicBezTo>
                    <a:pt x="1246" y="3674"/>
                    <a:pt x="1398" y="3734"/>
                    <a:pt x="1611" y="3826"/>
                  </a:cubicBezTo>
                  <a:cubicBezTo>
                    <a:pt x="1672" y="3826"/>
                    <a:pt x="1702" y="3856"/>
                    <a:pt x="1763" y="3856"/>
                  </a:cubicBezTo>
                  <a:cubicBezTo>
                    <a:pt x="2059" y="3972"/>
                    <a:pt x="2333" y="4033"/>
                    <a:pt x="2594" y="4033"/>
                  </a:cubicBezTo>
                  <a:cubicBezTo>
                    <a:pt x="2951" y="4033"/>
                    <a:pt x="3284" y="3919"/>
                    <a:pt x="3617" y="3674"/>
                  </a:cubicBezTo>
                  <a:cubicBezTo>
                    <a:pt x="4377" y="3096"/>
                    <a:pt x="4255" y="2610"/>
                    <a:pt x="4255" y="2579"/>
                  </a:cubicBezTo>
                  <a:cubicBezTo>
                    <a:pt x="4255" y="2524"/>
                    <a:pt x="4102" y="1957"/>
                    <a:pt x="4709" y="1957"/>
                  </a:cubicBezTo>
                  <a:cubicBezTo>
                    <a:pt x="4764" y="1957"/>
                    <a:pt x="4826" y="1961"/>
                    <a:pt x="4894" y="1972"/>
                  </a:cubicBezTo>
                  <a:cubicBezTo>
                    <a:pt x="5107" y="2002"/>
                    <a:pt x="5258" y="2032"/>
                    <a:pt x="5350" y="2063"/>
                  </a:cubicBezTo>
                  <a:cubicBezTo>
                    <a:pt x="5410" y="2124"/>
                    <a:pt x="5410" y="2124"/>
                    <a:pt x="5441" y="2124"/>
                  </a:cubicBezTo>
                  <a:cubicBezTo>
                    <a:pt x="5471" y="2154"/>
                    <a:pt x="5532" y="2154"/>
                    <a:pt x="5593" y="2184"/>
                  </a:cubicBezTo>
                  <a:cubicBezTo>
                    <a:pt x="5623" y="2215"/>
                    <a:pt x="5684" y="2215"/>
                    <a:pt x="5745" y="2276"/>
                  </a:cubicBezTo>
                  <a:cubicBezTo>
                    <a:pt x="5745" y="2306"/>
                    <a:pt x="5775" y="2306"/>
                    <a:pt x="5775" y="2306"/>
                  </a:cubicBezTo>
                  <a:cubicBezTo>
                    <a:pt x="5881" y="2341"/>
                    <a:pt x="6006" y="2376"/>
                    <a:pt x="6164" y="2376"/>
                  </a:cubicBezTo>
                  <a:cubicBezTo>
                    <a:pt x="6279" y="2376"/>
                    <a:pt x="6411" y="2357"/>
                    <a:pt x="6566" y="2306"/>
                  </a:cubicBezTo>
                  <a:cubicBezTo>
                    <a:pt x="7447" y="2063"/>
                    <a:pt x="7690" y="1880"/>
                    <a:pt x="7447" y="1698"/>
                  </a:cubicBezTo>
                  <a:cubicBezTo>
                    <a:pt x="7265" y="1546"/>
                    <a:pt x="6626" y="1120"/>
                    <a:pt x="5897" y="817"/>
                  </a:cubicBezTo>
                  <a:cubicBezTo>
                    <a:pt x="5806" y="786"/>
                    <a:pt x="5714" y="756"/>
                    <a:pt x="5623" y="695"/>
                  </a:cubicBezTo>
                  <a:cubicBezTo>
                    <a:pt x="5502" y="665"/>
                    <a:pt x="5410" y="634"/>
                    <a:pt x="5319" y="604"/>
                  </a:cubicBezTo>
                  <a:cubicBezTo>
                    <a:pt x="5198" y="543"/>
                    <a:pt x="5137" y="513"/>
                    <a:pt x="5015" y="482"/>
                  </a:cubicBezTo>
                  <a:cubicBezTo>
                    <a:pt x="4894" y="452"/>
                    <a:pt x="4742" y="361"/>
                    <a:pt x="4651" y="330"/>
                  </a:cubicBezTo>
                  <a:cubicBezTo>
                    <a:pt x="4529" y="300"/>
                    <a:pt x="4377" y="209"/>
                    <a:pt x="4255" y="178"/>
                  </a:cubicBezTo>
                  <a:cubicBezTo>
                    <a:pt x="3996" y="74"/>
                    <a:pt x="3737" y="0"/>
                    <a:pt x="347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92" name="Google Shape;3792;p155"/>
            <p:cNvSpPr/>
            <p:nvPr/>
          </p:nvSpPr>
          <p:spPr>
            <a:xfrm>
              <a:off x="6102625" y="1426900"/>
              <a:ext cx="161875" cy="200650"/>
            </a:xfrm>
            <a:custGeom>
              <a:rect b="b" l="l" r="r" t="t"/>
              <a:pathLst>
                <a:path extrusionOk="0" h="8026" w="6475">
                  <a:moveTo>
                    <a:pt x="1490" y="1"/>
                  </a:moveTo>
                  <a:cubicBezTo>
                    <a:pt x="426" y="305"/>
                    <a:pt x="365" y="1"/>
                    <a:pt x="304" y="639"/>
                  </a:cubicBezTo>
                  <a:cubicBezTo>
                    <a:pt x="274" y="1217"/>
                    <a:pt x="1" y="2159"/>
                    <a:pt x="1034" y="2584"/>
                  </a:cubicBezTo>
                  <a:cubicBezTo>
                    <a:pt x="1034" y="2645"/>
                    <a:pt x="1064" y="2645"/>
                    <a:pt x="1064" y="2645"/>
                  </a:cubicBezTo>
                  <a:cubicBezTo>
                    <a:pt x="1125" y="2645"/>
                    <a:pt x="1156" y="2676"/>
                    <a:pt x="1186" y="2676"/>
                  </a:cubicBezTo>
                  <a:cubicBezTo>
                    <a:pt x="1368" y="2767"/>
                    <a:pt x="1520" y="2828"/>
                    <a:pt x="1672" y="2858"/>
                  </a:cubicBezTo>
                  <a:cubicBezTo>
                    <a:pt x="1824" y="2949"/>
                    <a:pt x="1946" y="2980"/>
                    <a:pt x="2067" y="3010"/>
                  </a:cubicBezTo>
                  <a:cubicBezTo>
                    <a:pt x="2098" y="3010"/>
                    <a:pt x="2128" y="3071"/>
                    <a:pt x="2189" y="3071"/>
                  </a:cubicBezTo>
                  <a:cubicBezTo>
                    <a:pt x="2463" y="3223"/>
                    <a:pt x="2645" y="3314"/>
                    <a:pt x="2706" y="3618"/>
                  </a:cubicBezTo>
                  <a:cubicBezTo>
                    <a:pt x="2858" y="4195"/>
                    <a:pt x="2402" y="4621"/>
                    <a:pt x="2584" y="5563"/>
                  </a:cubicBezTo>
                  <a:cubicBezTo>
                    <a:pt x="2736" y="6354"/>
                    <a:pt x="3587" y="7691"/>
                    <a:pt x="4256" y="7995"/>
                  </a:cubicBezTo>
                  <a:lnTo>
                    <a:pt x="4286" y="7995"/>
                  </a:lnTo>
                  <a:cubicBezTo>
                    <a:pt x="4408" y="8025"/>
                    <a:pt x="4499" y="8025"/>
                    <a:pt x="4590" y="8025"/>
                  </a:cubicBezTo>
                  <a:cubicBezTo>
                    <a:pt x="5320" y="7934"/>
                    <a:pt x="4712" y="6749"/>
                    <a:pt x="5046" y="6323"/>
                  </a:cubicBezTo>
                  <a:cubicBezTo>
                    <a:pt x="5411" y="5898"/>
                    <a:pt x="5988" y="6202"/>
                    <a:pt x="6049" y="5594"/>
                  </a:cubicBezTo>
                  <a:cubicBezTo>
                    <a:pt x="6110" y="4986"/>
                    <a:pt x="6475" y="5381"/>
                    <a:pt x="5776" y="4226"/>
                  </a:cubicBezTo>
                  <a:cubicBezTo>
                    <a:pt x="5107" y="3132"/>
                    <a:pt x="5229" y="2615"/>
                    <a:pt x="4864" y="1885"/>
                  </a:cubicBezTo>
                  <a:cubicBezTo>
                    <a:pt x="4651" y="1460"/>
                    <a:pt x="4347" y="1125"/>
                    <a:pt x="4043" y="1004"/>
                  </a:cubicBezTo>
                  <a:lnTo>
                    <a:pt x="4013" y="1004"/>
                  </a:lnTo>
                  <a:cubicBezTo>
                    <a:pt x="3937" y="974"/>
                    <a:pt x="3846" y="958"/>
                    <a:pt x="3762" y="958"/>
                  </a:cubicBezTo>
                  <a:cubicBezTo>
                    <a:pt x="3678" y="958"/>
                    <a:pt x="3602" y="974"/>
                    <a:pt x="3557" y="1004"/>
                  </a:cubicBezTo>
                  <a:cubicBezTo>
                    <a:pt x="3557" y="1004"/>
                    <a:pt x="3131" y="518"/>
                    <a:pt x="2523" y="244"/>
                  </a:cubicBezTo>
                  <a:cubicBezTo>
                    <a:pt x="2493" y="244"/>
                    <a:pt x="2493" y="214"/>
                    <a:pt x="2432" y="214"/>
                  </a:cubicBezTo>
                  <a:cubicBezTo>
                    <a:pt x="2189" y="92"/>
                    <a:pt x="1824" y="62"/>
                    <a:pt x="149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93" name="Google Shape;3793;p155"/>
            <p:cNvSpPr/>
            <p:nvPr/>
          </p:nvSpPr>
          <p:spPr>
            <a:xfrm>
              <a:off x="5550950" y="1285575"/>
              <a:ext cx="715075" cy="1422075"/>
            </a:xfrm>
            <a:custGeom>
              <a:rect b="b" l="l" r="r" t="t"/>
              <a:pathLst>
                <a:path extrusionOk="0" h="56883" w="28603">
                  <a:moveTo>
                    <a:pt x="6809" y="0"/>
                  </a:moveTo>
                  <a:cubicBezTo>
                    <a:pt x="4347" y="1429"/>
                    <a:pt x="2067" y="3161"/>
                    <a:pt x="0" y="5168"/>
                  </a:cubicBezTo>
                  <a:cubicBezTo>
                    <a:pt x="190" y="5204"/>
                    <a:pt x="391" y="5221"/>
                    <a:pt x="597" y="5221"/>
                  </a:cubicBezTo>
                  <a:cubicBezTo>
                    <a:pt x="1249" y="5221"/>
                    <a:pt x="1960" y="5049"/>
                    <a:pt x="2584" y="4772"/>
                  </a:cubicBezTo>
                  <a:cubicBezTo>
                    <a:pt x="3063" y="4533"/>
                    <a:pt x="3523" y="4419"/>
                    <a:pt x="3969" y="4419"/>
                  </a:cubicBezTo>
                  <a:cubicBezTo>
                    <a:pt x="4315" y="4419"/>
                    <a:pt x="4653" y="4488"/>
                    <a:pt x="4985" y="4620"/>
                  </a:cubicBezTo>
                  <a:cubicBezTo>
                    <a:pt x="5623" y="4924"/>
                    <a:pt x="6201" y="5441"/>
                    <a:pt x="6566" y="6201"/>
                  </a:cubicBezTo>
                  <a:cubicBezTo>
                    <a:pt x="7386" y="7812"/>
                    <a:pt x="8450" y="9514"/>
                    <a:pt x="9271" y="11247"/>
                  </a:cubicBezTo>
                  <a:cubicBezTo>
                    <a:pt x="10061" y="13010"/>
                    <a:pt x="8329" y="14225"/>
                    <a:pt x="7143" y="16232"/>
                  </a:cubicBezTo>
                  <a:cubicBezTo>
                    <a:pt x="5958" y="18207"/>
                    <a:pt x="5471" y="20730"/>
                    <a:pt x="7903" y="23162"/>
                  </a:cubicBezTo>
                  <a:cubicBezTo>
                    <a:pt x="7910" y="23164"/>
                    <a:pt x="7917" y="23165"/>
                    <a:pt x="7924" y="23165"/>
                  </a:cubicBezTo>
                  <a:cubicBezTo>
                    <a:pt x="8018" y="23165"/>
                    <a:pt x="8148" y="22939"/>
                    <a:pt x="7782" y="21277"/>
                  </a:cubicBezTo>
                  <a:cubicBezTo>
                    <a:pt x="7460" y="19748"/>
                    <a:pt x="7753" y="19213"/>
                    <a:pt x="8098" y="19213"/>
                  </a:cubicBezTo>
                  <a:cubicBezTo>
                    <a:pt x="8144" y="19213"/>
                    <a:pt x="8191" y="19223"/>
                    <a:pt x="8237" y="19241"/>
                  </a:cubicBezTo>
                  <a:cubicBezTo>
                    <a:pt x="8359" y="19271"/>
                    <a:pt x="8481" y="19393"/>
                    <a:pt x="8541" y="19514"/>
                  </a:cubicBezTo>
                  <a:cubicBezTo>
                    <a:pt x="8937" y="20061"/>
                    <a:pt x="10730" y="24074"/>
                    <a:pt x="10335" y="24833"/>
                  </a:cubicBezTo>
                  <a:cubicBezTo>
                    <a:pt x="9970" y="25593"/>
                    <a:pt x="9149" y="28025"/>
                    <a:pt x="10456" y="28694"/>
                  </a:cubicBezTo>
                  <a:cubicBezTo>
                    <a:pt x="11733" y="29393"/>
                    <a:pt x="13070" y="31581"/>
                    <a:pt x="13405" y="33435"/>
                  </a:cubicBezTo>
                  <a:cubicBezTo>
                    <a:pt x="13344" y="33496"/>
                    <a:pt x="11824" y="34013"/>
                    <a:pt x="11520" y="35016"/>
                  </a:cubicBezTo>
                  <a:cubicBezTo>
                    <a:pt x="11216" y="35989"/>
                    <a:pt x="9271" y="38846"/>
                    <a:pt x="10456" y="40396"/>
                  </a:cubicBezTo>
                  <a:cubicBezTo>
                    <a:pt x="11642" y="41946"/>
                    <a:pt x="12250" y="41946"/>
                    <a:pt x="11186" y="43922"/>
                  </a:cubicBezTo>
                  <a:cubicBezTo>
                    <a:pt x="10152" y="45958"/>
                    <a:pt x="9666" y="49028"/>
                    <a:pt x="8511" y="49606"/>
                  </a:cubicBezTo>
                  <a:cubicBezTo>
                    <a:pt x="7386" y="50123"/>
                    <a:pt x="7569" y="49697"/>
                    <a:pt x="6535" y="51946"/>
                  </a:cubicBezTo>
                  <a:cubicBezTo>
                    <a:pt x="6505" y="52068"/>
                    <a:pt x="5623" y="53952"/>
                    <a:pt x="6353" y="54712"/>
                  </a:cubicBezTo>
                  <a:cubicBezTo>
                    <a:pt x="6930" y="55381"/>
                    <a:pt x="7934" y="56506"/>
                    <a:pt x="8693" y="56810"/>
                  </a:cubicBezTo>
                  <a:cubicBezTo>
                    <a:pt x="8777" y="56860"/>
                    <a:pt x="8861" y="56882"/>
                    <a:pt x="8939" y="56882"/>
                  </a:cubicBezTo>
                  <a:cubicBezTo>
                    <a:pt x="9004" y="56882"/>
                    <a:pt x="9064" y="56867"/>
                    <a:pt x="9119" y="56840"/>
                  </a:cubicBezTo>
                  <a:cubicBezTo>
                    <a:pt x="9757" y="56597"/>
                    <a:pt x="8085" y="54621"/>
                    <a:pt x="8997" y="53436"/>
                  </a:cubicBezTo>
                  <a:cubicBezTo>
                    <a:pt x="9909" y="52250"/>
                    <a:pt x="14073" y="51642"/>
                    <a:pt x="14621" y="50579"/>
                  </a:cubicBezTo>
                  <a:cubicBezTo>
                    <a:pt x="15198" y="49515"/>
                    <a:pt x="16292" y="48481"/>
                    <a:pt x="17660" y="48086"/>
                  </a:cubicBezTo>
                  <a:cubicBezTo>
                    <a:pt x="17801" y="48030"/>
                    <a:pt x="17930" y="48006"/>
                    <a:pt x="18045" y="48006"/>
                  </a:cubicBezTo>
                  <a:cubicBezTo>
                    <a:pt x="18177" y="48006"/>
                    <a:pt x="18292" y="48037"/>
                    <a:pt x="18390" y="48086"/>
                  </a:cubicBezTo>
                  <a:cubicBezTo>
                    <a:pt x="18542" y="48147"/>
                    <a:pt x="18663" y="48208"/>
                    <a:pt x="18785" y="48329"/>
                  </a:cubicBezTo>
                  <a:cubicBezTo>
                    <a:pt x="18846" y="48451"/>
                    <a:pt x="18967" y="48512"/>
                    <a:pt x="19119" y="48603"/>
                  </a:cubicBezTo>
                  <a:cubicBezTo>
                    <a:pt x="19175" y="48619"/>
                    <a:pt x="19236" y="48629"/>
                    <a:pt x="19303" y="48629"/>
                  </a:cubicBezTo>
                  <a:cubicBezTo>
                    <a:pt x="19491" y="48629"/>
                    <a:pt x="19734" y="48553"/>
                    <a:pt x="20092" y="48329"/>
                  </a:cubicBezTo>
                  <a:cubicBezTo>
                    <a:pt x="21551" y="47387"/>
                    <a:pt x="21216" y="45898"/>
                    <a:pt x="22645" y="44955"/>
                  </a:cubicBezTo>
                  <a:cubicBezTo>
                    <a:pt x="24134" y="43983"/>
                    <a:pt x="25077" y="44621"/>
                    <a:pt x="24742" y="42554"/>
                  </a:cubicBezTo>
                  <a:cubicBezTo>
                    <a:pt x="24438" y="40548"/>
                    <a:pt x="23101" y="38998"/>
                    <a:pt x="23253" y="38177"/>
                  </a:cubicBezTo>
                  <a:cubicBezTo>
                    <a:pt x="23405" y="37387"/>
                    <a:pt x="23101" y="36931"/>
                    <a:pt x="21004" y="36019"/>
                  </a:cubicBezTo>
                  <a:cubicBezTo>
                    <a:pt x="19210" y="35259"/>
                    <a:pt x="19666" y="34043"/>
                    <a:pt x="18116" y="33375"/>
                  </a:cubicBezTo>
                  <a:cubicBezTo>
                    <a:pt x="18086" y="33375"/>
                    <a:pt x="18055" y="33314"/>
                    <a:pt x="17994" y="33314"/>
                  </a:cubicBezTo>
                  <a:cubicBezTo>
                    <a:pt x="17751" y="33223"/>
                    <a:pt x="17387" y="33131"/>
                    <a:pt x="17022" y="33071"/>
                  </a:cubicBezTo>
                  <a:cubicBezTo>
                    <a:pt x="16687" y="32979"/>
                    <a:pt x="16323" y="32919"/>
                    <a:pt x="16080" y="32797"/>
                  </a:cubicBezTo>
                  <a:cubicBezTo>
                    <a:pt x="16019" y="32767"/>
                    <a:pt x="15958" y="32767"/>
                    <a:pt x="15928" y="32706"/>
                  </a:cubicBezTo>
                  <a:cubicBezTo>
                    <a:pt x="13952" y="31885"/>
                    <a:pt x="13648" y="30031"/>
                    <a:pt x="13587" y="28876"/>
                  </a:cubicBezTo>
                  <a:cubicBezTo>
                    <a:pt x="13587" y="27751"/>
                    <a:pt x="13192" y="27174"/>
                    <a:pt x="12493" y="26870"/>
                  </a:cubicBezTo>
                  <a:cubicBezTo>
                    <a:pt x="12432" y="26870"/>
                    <a:pt x="12341" y="26840"/>
                    <a:pt x="12219" y="26779"/>
                  </a:cubicBezTo>
                  <a:cubicBezTo>
                    <a:pt x="11617" y="26505"/>
                    <a:pt x="12173" y="24385"/>
                    <a:pt x="13487" y="24385"/>
                  </a:cubicBezTo>
                  <a:cubicBezTo>
                    <a:pt x="13633" y="24385"/>
                    <a:pt x="13788" y="24411"/>
                    <a:pt x="13952" y="24469"/>
                  </a:cubicBezTo>
                  <a:cubicBezTo>
                    <a:pt x="14560" y="24712"/>
                    <a:pt x="15046" y="25198"/>
                    <a:pt x="15472" y="25624"/>
                  </a:cubicBezTo>
                  <a:cubicBezTo>
                    <a:pt x="15867" y="26019"/>
                    <a:pt x="16232" y="26444"/>
                    <a:pt x="16535" y="26566"/>
                  </a:cubicBezTo>
                  <a:cubicBezTo>
                    <a:pt x="16576" y="26566"/>
                    <a:pt x="16630" y="26580"/>
                    <a:pt x="16680" y="26580"/>
                  </a:cubicBezTo>
                  <a:cubicBezTo>
                    <a:pt x="16704" y="26580"/>
                    <a:pt x="16728" y="26576"/>
                    <a:pt x="16748" y="26566"/>
                  </a:cubicBezTo>
                  <a:cubicBezTo>
                    <a:pt x="17356" y="26384"/>
                    <a:pt x="15654" y="25320"/>
                    <a:pt x="16687" y="24165"/>
                  </a:cubicBezTo>
                  <a:cubicBezTo>
                    <a:pt x="17721" y="23040"/>
                    <a:pt x="17508" y="23587"/>
                    <a:pt x="18815" y="22919"/>
                  </a:cubicBezTo>
                  <a:cubicBezTo>
                    <a:pt x="20092" y="22189"/>
                    <a:pt x="19089" y="22159"/>
                    <a:pt x="20183" y="21581"/>
                  </a:cubicBezTo>
                  <a:cubicBezTo>
                    <a:pt x="21277" y="21004"/>
                    <a:pt x="22037" y="20001"/>
                    <a:pt x="23435" y="19332"/>
                  </a:cubicBezTo>
                  <a:cubicBezTo>
                    <a:pt x="23577" y="19261"/>
                    <a:pt x="23712" y="19236"/>
                    <a:pt x="23840" y="19236"/>
                  </a:cubicBezTo>
                  <a:cubicBezTo>
                    <a:pt x="23987" y="19236"/>
                    <a:pt x="24126" y="19269"/>
                    <a:pt x="24256" y="19301"/>
                  </a:cubicBezTo>
                  <a:cubicBezTo>
                    <a:pt x="24469" y="19393"/>
                    <a:pt x="24621" y="19575"/>
                    <a:pt x="24803" y="19727"/>
                  </a:cubicBezTo>
                  <a:cubicBezTo>
                    <a:pt x="25016" y="19879"/>
                    <a:pt x="25168" y="20031"/>
                    <a:pt x="25381" y="20153"/>
                  </a:cubicBezTo>
                  <a:cubicBezTo>
                    <a:pt x="25458" y="20178"/>
                    <a:pt x="25541" y="20195"/>
                    <a:pt x="25631" y="20195"/>
                  </a:cubicBezTo>
                  <a:cubicBezTo>
                    <a:pt x="25857" y="20195"/>
                    <a:pt x="26127" y="20092"/>
                    <a:pt x="26475" y="19788"/>
                  </a:cubicBezTo>
                  <a:cubicBezTo>
                    <a:pt x="28055" y="18481"/>
                    <a:pt x="28603" y="16353"/>
                    <a:pt x="26779" y="15228"/>
                  </a:cubicBezTo>
                  <a:cubicBezTo>
                    <a:pt x="26019" y="14773"/>
                    <a:pt x="25350" y="14286"/>
                    <a:pt x="24651" y="14013"/>
                  </a:cubicBezTo>
                  <a:cubicBezTo>
                    <a:pt x="24621" y="13982"/>
                    <a:pt x="24560" y="13982"/>
                    <a:pt x="24499" y="13952"/>
                  </a:cubicBezTo>
                  <a:cubicBezTo>
                    <a:pt x="24176" y="13833"/>
                    <a:pt x="23869" y="13761"/>
                    <a:pt x="23579" y="13761"/>
                  </a:cubicBezTo>
                  <a:cubicBezTo>
                    <a:pt x="23051" y="13761"/>
                    <a:pt x="22582" y="14003"/>
                    <a:pt x="22189" y="14651"/>
                  </a:cubicBezTo>
                  <a:cubicBezTo>
                    <a:pt x="21532" y="15691"/>
                    <a:pt x="21023" y="16189"/>
                    <a:pt x="20618" y="16189"/>
                  </a:cubicBezTo>
                  <a:cubicBezTo>
                    <a:pt x="20573" y="16189"/>
                    <a:pt x="20529" y="16183"/>
                    <a:pt x="20487" y="16171"/>
                  </a:cubicBezTo>
                  <a:cubicBezTo>
                    <a:pt x="20244" y="16080"/>
                    <a:pt x="20092" y="15806"/>
                    <a:pt x="19940" y="15411"/>
                  </a:cubicBezTo>
                  <a:cubicBezTo>
                    <a:pt x="19484" y="14073"/>
                    <a:pt x="16535" y="11672"/>
                    <a:pt x="19150" y="10760"/>
                  </a:cubicBezTo>
                  <a:cubicBezTo>
                    <a:pt x="21764" y="9848"/>
                    <a:pt x="22584" y="10487"/>
                    <a:pt x="22189" y="8906"/>
                  </a:cubicBezTo>
                  <a:cubicBezTo>
                    <a:pt x="21885" y="7660"/>
                    <a:pt x="21460" y="6049"/>
                    <a:pt x="21216" y="5927"/>
                  </a:cubicBezTo>
                  <a:cubicBezTo>
                    <a:pt x="21207" y="5924"/>
                    <a:pt x="21198" y="5923"/>
                    <a:pt x="21189" y="5923"/>
                  </a:cubicBezTo>
                  <a:cubicBezTo>
                    <a:pt x="21113" y="5923"/>
                    <a:pt x="21058" y="6040"/>
                    <a:pt x="21004" y="6231"/>
                  </a:cubicBezTo>
                  <a:cubicBezTo>
                    <a:pt x="20851" y="7119"/>
                    <a:pt x="20614" y="8156"/>
                    <a:pt x="19762" y="8156"/>
                  </a:cubicBezTo>
                  <a:cubicBezTo>
                    <a:pt x="19594" y="8156"/>
                    <a:pt x="19401" y="8115"/>
                    <a:pt x="19180" y="8025"/>
                  </a:cubicBezTo>
                  <a:cubicBezTo>
                    <a:pt x="17873" y="7386"/>
                    <a:pt x="16019" y="6809"/>
                    <a:pt x="15684" y="5867"/>
                  </a:cubicBezTo>
                  <a:cubicBezTo>
                    <a:pt x="15380" y="4985"/>
                    <a:pt x="14681" y="3891"/>
                    <a:pt x="13800" y="3557"/>
                  </a:cubicBezTo>
                  <a:cubicBezTo>
                    <a:pt x="13557" y="3465"/>
                    <a:pt x="13253" y="3344"/>
                    <a:pt x="12766" y="3161"/>
                  </a:cubicBezTo>
                  <a:cubicBezTo>
                    <a:pt x="12736" y="3131"/>
                    <a:pt x="12645" y="3131"/>
                    <a:pt x="12584" y="3101"/>
                  </a:cubicBezTo>
                  <a:cubicBezTo>
                    <a:pt x="11939" y="2852"/>
                    <a:pt x="11233" y="2604"/>
                    <a:pt x="10830" y="2604"/>
                  </a:cubicBezTo>
                  <a:cubicBezTo>
                    <a:pt x="10739" y="2604"/>
                    <a:pt x="10664" y="2617"/>
                    <a:pt x="10608" y="2645"/>
                  </a:cubicBezTo>
                  <a:cubicBezTo>
                    <a:pt x="10245" y="2827"/>
                    <a:pt x="10068" y="3076"/>
                    <a:pt x="9709" y="3076"/>
                  </a:cubicBezTo>
                  <a:cubicBezTo>
                    <a:pt x="9589" y="3076"/>
                    <a:pt x="9447" y="3048"/>
                    <a:pt x="9271" y="2979"/>
                  </a:cubicBezTo>
                  <a:cubicBezTo>
                    <a:pt x="9241" y="2918"/>
                    <a:pt x="8602" y="2098"/>
                    <a:pt x="7569" y="760"/>
                  </a:cubicBezTo>
                  <a:cubicBezTo>
                    <a:pt x="7386" y="547"/>
                    <a:pt x="7113" y="274"/>
                    <a:pt x="680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Layout>
</file>

<file path=ppt/slideLayouts/slideLayout15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ackground 6">
  <p:cSld name="CUSTOM_55">
    <p:spTree>
      <p:nvGrpSpPr>
        <p:cNvPr id="3794" name="Shape 37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95" name="Google Shape;3795;p156"/>
          <p:cNvSpPr/>
          <p:nvPr/>
        </p:nvSpPr>
        <p:spPr>
          <a:xfrm flipH="1" rot="288678">
            <a:off x="-1260167" y="932436"/>
            <a:ext cx="4658411" cy="4765187"/>
          </a:xfrm>
          <a:custGeom>
            <a:rect b="b" l="l" r="r" t="t"/>
            <a:pathLst>
              <a:path extrusionOk="0" h="136664" w="142469">
                <a:moveTo>
                  <a:pt x="97052" y="0"/>
                </a:moveTo>
                <a:cubicBezTo>
                  <a:pt x="94985" y="0"/>
                  <a:pt x="92658" y="685"/>
                  <a:pt x="89955" y="2065"/>
                </a:cubicBezTo>
                <a:cubicBezTo>
                  <a:pt x="76197" y="9104"/>
                  <a:pt x="81149" y="14564"/>
                  <a:pt x="82755" y="40634"/>
                </a:cubicBezTo>
                <a:cubicBezTo>
                  <a:pt x="85458" y="83646"/>
                  <a:pt x="12896" y="58112"/>
                  <a:pt x="4519" y="103881"/>
                </a:cubicBezTo>
                <a:cubicBezTo>
                  <a:pt x="0" y="128495"/>
                  <a:pt x="10558" y="136664"/>
                  <a:pt x="39417" y="136664"/>
                </a:cubicBezTo>
                <a:cubicBezTo>
                  <a:pt x="47997" y="136664"/>
                  <a:pt x="58195" y="135942"/>
                  <a:pt x="70095" y="134715"/>
                </a:cubicBezTo>
                <a:cubicBezTo>
                  <a:pt x="122047" y="129389"/>
                  <a:pt x="142469" y="101392"/>
                  <a:pt x="125767" y="56907"/>
                </a:cubicBezTo>
                <a:cubicBezTo>
                  <a:pt x="111706" y="19432"/>
                  <a:pt x="108060" y="0"/>
                  <a:pt x="97052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96" name="Google Shape;3796;p156"/>
          <p:cNvSpPr/>
          <p:nvPr/>
        </p:nvSpPr>
        <p:spPr>
          <a:xfrm>
            <a:off x="2133225" y="276648"/>
            <a:ext cx="1522302" cy="1342795"/>
          </a:xfrm>
          <a:custGeom>
            <a:rect b="b" l="l" r="r" t="t"/>
            <a:pathLst>
              <a:path extrusionOk="0" h="12066" w="13679">
                <a:moveTo>
                  <a:pt x="7541" y="1"/>
                </a:moveTo>
                <a:cubicBezTo>
                  <a:pt x="7109" y="1"/>
                  <a:pt x="6648" y="24"/>
                  <a:pt x="6157" y="68"/>
                </a:cubicBezTo>
                <a:cubicBezTo>
                  <a:pt x="1981" y="443"/>
                  <a:pt x="28" y="3173"/>
                  <a:pt x="1" y="6385"/>
                </a:cubicBezTo>
                <a:cubicBezTo>
                  <a:pt x="598" y="10109"/>
                  <a:pt x="2003" y="12066"/>
                  <a:pt x="5300" y="12066"/>
                </a:cubicBezTo>
                <a:cubicBezTo>
                  <a:pt x="5700" y="12066"/>
                  <a:pt x="6128" y="12037"/>
                  <a:pt x="6585" y="11979"/>
                </a:cubicBezTo>
                <a:cubicBezTo>
                  <a:pt x="10680" y="11470"/>
                  <a:pt x="13678" y="9516"/>
                  <a:pt x="12822" y="4297"/>
                </a:cubicBezTo>
                <a:cubicBezTo>
                  <a:pt x="12326" y="1256"/>
                  <a:pt x="10731" y="1"/>
                  <a:pt x="7541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3797" name="Google Shape;3797;p156"/>
          <p:cNvGrpSpPr/>
          <p:nvPr/>
        </p:nvGrpSpPr>
        <p:grpSpPr>
          <a:xfrm>
            <a:off x="713218" y="2026831"/>
            <a:ext cx="2270935" cy="2260334"/>
            <a:chOff x="6762468" y="1386456"/>
            <a:chExt cx="2270935" cy="2260334"/>
          </a:xfrm>
        </p:grpSpPr>
        <p:sp>
          <p:nvSpPr>
            <p:cNvPr id="3798" name="Google Shape;3798;p156"/>
            <p:cNvSpPr/>
            <p:nvPr/>
          </p:nvSpPr>
          <p:spPr>
            <a:xfrm>
              <a:off x="6762468" y="1386456"/>
              <a:ext cx="2270935" cy="2260292"/>
            </a:xfrm>
            <a:custGeom>
              <a:rect b="b" l="l" r="r" t="t"/>
              <a:pathLst>
                <a:path extrusionOk="0" h="45449" w="45663">
                  <a:moveTo>
                    <a:pt x="10947" y="4979"/>
                  </a:moveTo>
                  <a:lnTo>
                    <a:pt x="15605" y="7656"/>
                  </a:lnTo>
                  <a:lnTo>
                    <a:pt x="15605" y="13062"/>
                  </a:lnTo>
                  <a:lnTo>
                    <a:pt x="10947" y="15766"/>
                  </a:lnTo>
                  <a:lnTo>
                    <a:pt x="6263" y="13062"/>
                  </a:lnTo>
                  <a:lnTo>
                    <a:pt x="6263" y="7656"/>
                  </a:lnTo>
                  <a:lnTo>
                    <a:pt x="10947" y="4979"/>
                  </a:lnTo>
                  <a:close/>
                  <a:moveTo>
                    <a:pt x="20449" y="4979"/>
                  </a:moveTo>
                  <a:lnTo>
                    <a:pt x="25133" y="7656"/>
                  </a:lnTo>
                  <a:lnTo>
                    <a:pt x="25133" y="13062"/>
                  </a:lnTo>
                  <a:lnTo>
                    <a:pt x="20449" y="15766"/>
                  </a:lnTo>
                  <a:lnTo>
                    <a:pt x="15792" y="13062"/>
                  </a:lnTo>
                  <a:lnTo>
                    <a:pt x="15792" y="7656"/>
                  </a:lnTo>
                  <a:lnTo>
                    <a:pt x="20449" y="4979"/>
                  </a:lnTo>
                  <a:close/>
                  <a:moveTo>
                    <a:pt x="29978" y="4979"/>
                  </a:moveTo>
                  <a:lnTo>
                    <a:pt x="34635" y="7656"/>
                  </a:lnTo>
                  <a:lnTo>
                    <a:pt x="34635" y="13062"/>
                  </a:lnTo>
                  <a:lnTo>
                    <a:pt x="29978" y="15766"/>
                  </a:lnTo>
                  <a:lnTo>
                    <a:pt x="25294" y="13062"/>
                  </a:lnTo>
                  <a:lnTo>
                    <a:pt x="25294" y="7656"/>
                  </a:lnTo>
                  <a:lnTo>
                    <a:pt x="29978" y="4979"/>
                  </a:lnTo>
                  <a:close/>
                  <a:moveTo>
                    <a:pt x="6183" y="13196"/>
                  </a:moveTo>
                  <a:lnTo>
                    <a:pt x="10867" y="15899"/>
                  </a:lnTo>
                  <a:lnTo>
                    <a:pt x="10867" y="21306"/>
                  </a:lnTo>
                  <a:lnTo>
                    <a:pt x="6183" y="23983"/>
                  </a:lnTo>
                  <a:lnTo>
                    <a:pt x="1526" y="21306"/>
                  </a:lnTo>
                  <a:lnTo>
                    <a:pt x="1526" y="15899"/>
                  </a:lnTo>
                  <a:lnTo>
                    <a:pt x="6183" y="13196"/>
                  </a:lnTo>
                  <a:close/>
                  <a:moveTo>
                    <a:pt x="15712" y="13196"/>
                  </a:moveTo>
                  <a:lnTo>
                    <a:pt x="20369" y="15899"/>
                  </a:lnTo>
                  <a:lnTo>
                    <a:pt x="20369" y="21306"/>
                  </a:lnTo>
                  <a:lnTo>
                    <a:pt x="15712" y="23983"/>
                  </a:lnTo>
                  <a:lnTo>
                    <a:pt x="11028" y="21306"/>
                  </a:lnTo>
                  <a:lnTo>
                    <a:pt x="11028" y="15899"/>
                  </a:lnTo>
                  <a:lnTo>
                    <a:pt x="15712" y="13196"/>
                  </a:lnTo>
                  <a:close/>
                  <a:moveTo>
                    <a:pt x="25213" y="13196"/>
                  </a:moveTo>
                  <a:lnTo>
                    <a:pt x="29871" y="15899"/>
                  </a:lnTo>
                  <a:lnTo>
                    <a:pt x="29871" y="21306"/>
                  </a:lnTo>
                  <a:lnTo>
                    <a:pt x="25213" y="23983"/>
                  </a:lnTo>
                  <a:lnTo>
                    <a:pt x="20529" y="21306"/>
                  </a:lnTo>
                  <a:lnTo>
                    <a:pt x="20529" y="15899"/>
                  </a:lnTo>
                  <a:lnTo>
                    <a:pt x="25213" y="13196"/>
                  </a:lnTo>
                  <a:close/>
                  <a:moveTo>
                    <a:pt x="34715" y="13196"/>
                  </a:moveTo>
                  <a:lnTo>
                    <a:pt x="39399" y="15899"/>
                  </a:lnTo>
                  <a:lnTo>
                    <a:pt x="39399" y="21306"/>
                  </a:lnTo>
                  <a:lnTo>
                    <a:pt x="34715" y="23983"/>
                  </a:lnTo>
                  <a:lnTo>
                    <a:pt x="30058" y="21306"/>
                  </a:lnTo>
                  <a:lnTo>
                    <a:pt x="30058" y="15899"/>
                  </a:lnTo>
                  <a:lnTo>
                    <a:pt x="34715" y="13196"/>
                  </a:lnTo>
                  <a:close/>
                  <a:moveTo>
                    <a:pt x="10947" y="21440"/>
                  </a:moveTo>
                  <a:lnTo>
                    <a:pt x="15605" y="24143"/>
                  </a:lnTo>
                  <a:lnTo>
                    <a:pt x="15605" y="29523"/>
                  </a:lnTo>
                  <a:lnTo>
                    <a:pt x="10947" y="32226"/>
                  </a:lnTo>
                  <a:lnTo>
                    <a:pt x="6263" y="29523"/>
                  </a:lnTo>
                  <a:lnTo>
                    <a:pt x="6263" y="24143"/>
                  </a:lnTo>
                  <a:lnTo>
                    <a:pt x="10947" y="21440"/>
                  </a:lnTo>
                  <a:close/>
                  <a:moveTo>
                    <a:pt x="20449" y="21440"/>
                  </a:moveTo>
                  <a:lnTo>
                    <a:pt x="25133" y="24143"/>
                  </a:lnTo>
                  <a:lnTo>
                    <a:pt x="25133" y="29523"/>
                  </a:lnTo>
                  <a:lnTo>
                    <a:pt x="20449" y="32226"/>
                  </a:lnTo>
                  <a:lnTo>
                    <a:pt x="15792" y="29523"/>
                  </a:lnTo>
                  <a:lnTo>
                    <a:pt x="15792" y="24143"/>
                  </a:lnTo>
                  <a:lnTo>
                    <a:pt x="20449" y="21440"/>
                  </a:lnTo>
                  <a:close/>
                  <a:moveTo>
                    <a:pt x="29978" y="21440"/>
                  </a:moveTo>
                  <a:lnTo>
                    <a:pt x="34635" y="24143"/>
                  </a:lnTo>
                  <a:lnTo>
                    <a:pt x="34635" y="29523"/>
                  </a:lnTo>
                  <a:lnTo>
                    <a:pt x="29978" y="32226"/>
                  </a:lnTo>
                  <a:lnTo>
                    <a:pt x="25294" y="29523"/>
                  </a:lnTo>
                  <a:lnTo>
                    <a:pt x="25294" y="24143"/>
                  </a:lnTo>
                  <a:lnTo>
                    <a:pt x="29978" y="21440"/>
                  </a:lnTo>
                  <a:close/>
                  <a:moveTo>
                    <a:pt x="39480" y="21440"/>
                  </a:moveTo>
                  <a:lnTo>
                    <a:pt x="44137" y="24143"/>
                  </a:lnTo>
                  <a:lnTo>
                    <a:pt x="44137" y="29523"/>
                  </a:lnTo>
                  <a:lnTo>
                    <a:pt x="39480" y="32226"/>
                  </a:lnTo>
                  <a:lnTo>
                    <a:pt x="34796" y="29523"/>
                  </a:lnTo>
                  <a:lnTo>
                    <a:pt x="34796" y="24143"/>
                  </a:lnTo>
                  <a:lnTo>
                    <a:pt x="39480" y="21440"/>
                  </a:lnTo>
                  <a:close/>
                  <a:moveTo>
                    <a:pt x="15712" y="29684"/>
                  </a:moveTo>
                  <a:lnTo>
                    <a:pt x="20369" y="32387"/>
                  </a:lnTo>
                  <a:lnTo>
                    <a:pt x="20369" y="37767"/>
                  </a:lnTo>
                  <a:lnTo>
                    <a:pt x="15712" y="40470"/>
                  </a:lnTo>
                  <a:lnTo>
                    <a:pt x="11028" y="37767"/>
                  </a:lnTo>
                  <a:lnTo>
                    <a:pt x="11028" y="32387"/>
                  </a:lnTo>
                  <a:lnTo>
                    <a:pt x="15712" y="29684"/>
                  </a:lnTo>
                  <a:close/>
                  <a:moveTo>
                    <a:pt x="25213" y="29684"/>
                  </a:moveTo>
                  <a:lnTo>
                    <a:pt x="29871" y="32387"/>
                  </a:lnTo>
                  <a:lnTo>
                    <a:pt x="29871" y="37767"/>
                  </a:lnTo>
                  <a:lnTo>
                    <a:pt x="25213" y="40470"/>
                  </a:lnTo>
                  <a:lnTo>
                    <a:pt x="20529" y="37767"/>
                  </a:lnTo>
                  <a:lnTo>
                    <a:pt x="20529" y="32387"/>
                  </a:lnTo>
                  <a:lnTo>
                    <a:pt x="25213" y="29684"/>
                  </a:lnTo>
                  <a:close/>
                  <a:moveTo>
                    <a:pt x="34715" y="29684"/>
                  </a:moveTo>
                  <a:lnTo>
                    <a:pt x="39399" y="32387"/>
                  </a:lnTo>
                  <a:lnTo>
                    <a:pt x="39399" y="37767"/>
                  </a:lnTo>
                  <a:lnTo>
                    <a:pt x="34715" y="40470"/>
                  </a:lnTo>
                  <a:lnTo>
                    <a:pt x="30058" y="37767"/>
                  </a:lnTo>
                  <a:lnTo>
                    <a:pt x="30058" y="32387"/>
                  </a:lnTo>
                  <a:lnTo>
                    <a:pt x="34715" y="29684"/>
                  </a:lnTo>
                  <a:close/>
                  <a:moveTo>
                    <a:pt x="20369" y="1"/>
                  </a:moveTo>
                  <a:lnTo>
                    <a:pt x="20369" y="4818"/>
                  </a:lnTo>
                  <a:lnTo>
                    <a:pt x="15712" y="7522"/>
                  </a:lnTo>
                  <a:lnTo>
                    <a:pt x="11028" y="4818"/>
                  </a:lnTo>
                  <a:lnTo>
                    <a:pt x="11028" y="3159"/>
                  </a:lnTo>
                  <a:cubicBezTo>
                    <a:pt x="10974" y="3186"/>
                    <a:pt x="10921" y="3239"/>
                    <a:pt x="10867" y="3266"/>
                  </a:cubicBezTo>
                  <a:lnTo>
                    <a:pt x="10867" y="4818"/>
                  </a:lnTo>
                  <a:lnTo>
                    <a:pt x="6183" y="7522"/>
                  </a:lnTo>
                  <a:lnTo>
                    <a:pt x="5915" y="7361"/>
                  </a:lnTo>
                  <a:cubicBezTo>
                    <a:pt x="5889" y="7415"/>
                    <a:pt x="5835" y="7442"/>
                    <a:pt x="5808" y="7495"/>
                  </a:cubicBezTo>
                  <a:lnTo>
                    <a:pt x="6103" y="7656"/>
                  </a:lnTo>
                  <a:lnTo>
                    <a:pt x="6103" y="13062"/>
                  </a:lnTo>
                  <a:lnTo>
                    <a:pt x="1419" y="15766"/>
                  </a:lnTo>
                  <a:lnTo>
                    <a:pt x="1124" y="15578"/>
                  </a:lnTo>
                  <a:cubicBezTo>
                    <a:pt x="1124" y="15632"/>
                    <a:pt x="1098" y="15685"/>
                    <a:pt x="1071" y="15739"/>
                  </a:cubicBezTo>
                  <a:lnTo>
                    <a:pt x="1338" y="15899"/>
                  </a:lnTo>
                  <a:lnTo>
                    <a:pt x="1338" y="21306"/>
                  </a:lnTo>
                  <a:lnTo>
                    <a:pt x="0" y="22082"/>
                  </a:lnTo>
                  <a:cubicBezTo>
                    <a:pt x="0" y="22136"/>
                    <a:pt x="0" y="22216"/>
                    <a:pt x="0" y="22270"/>
                  </a:cubicBezTo>
                  <a:lnTo>
                    <a:pt x="1419" y="21440"/>
                  </a:lnTo>
                  <a:lnTo>
                    <a:pt x="6103" y="24143"/>
                  </a:lnTo>
                  <a:lnTo>
                    <a:pt x="6103" y="29523"/>
                  </a:lnTo>
                  <a:lnTo>
                    <a:pt x="1927" y="31932"/>
                  </a:lnTo>
                  <a:cubicBezTo>
                    <a:pt x="1954" y="31986"/>
                    <a:pt x="1981" y="32039"/>
                    <a:pt x="2008" y="32093"/>
                  </a:cubicBezTo>
                  <a:lnTo>
                    <a:pt x="6183" y="29684"/>
                  </a:lnTo>
                  <a:lnTo>
                    <a:pt x="10867" y="32387"/>
                  </a:lnTo>
                  <a:lnTo>
                    <a:pt x="10867" y="37767"/>
                  </a:lnTo>
                  <a:lnTo>
                    <a:pt x="7548" y="39694"/>
                  </a:lnTo>
                  <a:cubicBezTo>
                    <a:pt x="7575" y="39721"/>
                    <a:pt x="7628" y="39774"/>
                    <a:pt x="7682" y="39801"/>
                  </a:cubicBezTo>
                  <a:lnTo>
                    <a:pt x="10947" y="37928"/>
                  </a:lnTo>
                  <a:lnTo>
                    <a:pt x="15605" y="40631"/>
                  </a:lnTo>
                  <a:lnTo>
                    <a:pt x="15605" y="44405"/>
                  </a:lnTo>
                  <a:cubicBezTo>
                    <a:pt x="15658" y="44405"/>
                    <a:pt x="15738" y="44432"/>
                    <a:pt x="15792" y="44458"/>
                  </a:cubicBezTo>
                  <a:lnTo>
                    <a:pt x="15792" y="40631"/>
                  </a:lnTo>
                  <a:lnTo>
                    <a:pt x="20449" y="37928"/>
                  </a:lnTo>
                  <a:lnTo>
                    <a:pt x="25133" y="40631"/>
                  </a:lnTo>
                  <a:lnTo>
                    <a:pt x="25133" y="45449"/>
                  </a:lnTo>
                  <a:cubicBezTo>
                    <a:pt x="25187" y="45449"/>
                    <a:pt x="25240" y="45449"/>
                    <a:pt x="25294" y="45422"/>
                  </a:cubicBezTo>
                  <a:lnTo>
                    <a:pt x="25294" y="40631"/>
                  </a:lnTo>
                  <a:lnTo>
                    <a:pt x="29978" y="37928"/>
                  </a:lnTo>
                  <a:lnTo>
                    <a:pt x="34635" y="40631"/>
                  </a:lnTo>
                  <a:lnTo>
                    <a:pt x="34635" y="42290"/>
                  </a:lnTo>
                  <a:cubicBezTo>
                    <a:pt x="34688" y="42237"/>
                    <a:pt x="34742" y="42210"/>
                    <a:pt x="34796" y="42183"/>
                  </a:cubicBezTo>
                  <a:lnTo>
                    <a:pt x="34796" y="40631"/>
                  </a:lnTo>
                  <a:lnTo>
                    <a:pt x="39480" y="37928"/>
                  </a:lnTo>
                  <a:lnTo>
                    <a:pt x="39747" y="38088"/>
                  </a:lnTo>
                  <a:cubicBezTo>
                    <a:pt x="39774" y="38035"/>
                    <a:pt x="39827" y="37981"/>
                    <a:pt x="39854" y="37954"/>
                  </a:cubicBezTo>
                  <a:lnTo>
                    <a:pt x="39560" y="37767"/>
                  </a:lnTo>
                  <a:lnTo>
                    <a:pt x="39560" y="32387"/>
                  </a:lnTo>
                  <a:lnTo>
                    <a:pt x="44244" y="29684"/>
                  </a:lnTo>
                  <a:lnTo>
                    <a:pt x="44538" y="29871"/>
                  </a:lnTo>
                  <a:cubicBezTo>
                    <a:pt x="44565" y="29791"/>
                    <a:pt x="44565" y="29737"/>
                    <a:pt x="44592" y="29684"/>
                  </a:cubicBezTo>
                  <a:lnTo>
                    <a:pt x="44324" y="29523"/>
                  </a:lnTo>
                  <a:lnTo>
                    <a:pt x="44324" y="24143"/>
                  </a:lnTo>
                  <a:lnTo>
                    <a:pt x="45662" y="23367"/>
                  </a:lnTo>
                  <a:cubicBezTo>
                    <a:pt x="45662" y="23314"/>
                    <a:pt x="45662" y="23233"/>
                    <a:pt x="45662" y="23153"/>
                  </a:cubicBezTo>
                  <a:lnTo>
                    <a:pt x="44244" y="23983"/>
                  </a:lnTo>
                  <a:lnTo>
                    <a:pt x="39560" y="21306"/>
                  </a:lnTo>
                  <a:lnTo>
                    <a:pt x="39560" y="15899"/>
                  </a:lnTo>
                  <a:lnTo>
                    <a:pt x="43735" y="13491"/>
                  </a:lnTo>
                  <a:cubicBezTo>
                    <a:pt x="43709" y="13437"/>
                    <a:pt x="43682" y="13383"/>
                    <a:pt x="43655" y="13330"/>
                  </a:cubicBezTo>
                  <a:lnTo>
                    <a:pt x="39480" y="15766"/>
                  </a:lnTo>
                  <a:lnTo>
                    <a:pt x="34796" y="13062"/>
                  </a:lnTo>
                  <a:lnTo>
                    <a:pt x="34796" y="7656"/>
                  </a:lnTo>
                  <a:lnTo>
                    <a:pt x="38114" y="5755"/>
                  </a:lnTo>
                  <a:cubicBezTo>
                    <a:pt x="38088" y="5702"/>
                    <a:pt x="38034" y="5675"/>
                    <a:pt x="37981" y="5621"/>
                  </a:cubicBezTo>
                  <a:lnTo>
                    <a:pt x="34715" y="7522"/>
                  </a:lnTo>
                  <a:lnTo>
                    <a:pt x="30058" y="4818"/>
                  </a:lnTo>
                  <a:lnTo>
                    <a:pt x="30058" y="1045"/>
                  </a:lnTo>
                  <a:cubicBezTo>
                    <a:pt x="30004" y="1018"/>
                    <a:pt x="29951" y="1018"/>
                    <a:pt x="29871" y="991"/>
                  </a:cubicBezTo>
                  <a:lnTo>
                    <a:pt x="29871" y="4818"/>
                  </a:lnTo>
                  <a:lnTo>
                    <a:pt x="25213" y="7522"/>
                  </a:lnTo>
                  <a:lnTo>
                    <a:pt x="20529" y="4818"/>
                  </a:lnTo>
                  <a:lnTo>
                    <a:pt x="2052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99" name="Google Shape;3799;p156"/>
            <p:cNvSpPr/>
            <p:nvPr/>
          </p:nvSpPr>
          <p:spPr>
            <a:xfrm>
              <a:off x="7236329" y="1587480"/>
              <a:ext cx="12035" cy="9350"/>
            </a:xfrm>
            <a:custGeom>
              <a:rect b="b" l="l" r="r" t="t"/>
              <a:pathLst>
                <a:path extrusionOk="0" h="188" w="242">
                  <a:moveTo>
                    <a:pt x="161" y="0"/>
                  </a:moveTo>
                  <a:cubicBezTo>
                    <a:pt x="108" y="27"/>
                    <a:pt x="54" y="81"/>
                    <a:pt x="1" y="107"/>
                  </a:cubicBezTo>
                  <a:lnTo>
                    <a:pt x="161" y="188"/>
                  </a:lnTo>
                  <a:lnTo>
                    <a:pt x="242" y="54"/>
                  </a:lnTo>
                  <a:lnTo>
                    <a:pt x="16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00" name="Google Shape;3800;p156"/>
            <p:cNvSpPr/>
            <p:nvPr/>
          </p:nvSpPr>
          <p:spPr>
            <a:xfrm>
              <a:off x="7364144" y="1394464"/>
              <a:ext cx="356781" cy="300882"/>
            </a:xfrm>
            <a:custGeom>
              <a:rect b="b" l="l" r="r" t="t"/>
              <a:pathLst>
                <a:path extrusionOk="0" h="6050" w="7174">
                  <a:moveTo>
                    <a:pt x="7173" y="0"/>
                  </a:moveTo>
                  <a:lnTo>
                    <a:pt x="7173" y="0"/>
                  </a:lnTo>
                  <a:cubicBezTo>
                    <a:pt x="7013" y="27"/>
                    <a:pt x="6852" y="54"/>
                    <a:pt x="6692" y="81"/>
                  </a:cubicBezTo>
                  <a:lnTo>
                    <a:pt x="3667" y="1794"/>
                  </a:lnTo>
                  <a:lnTo>
                    <a:pt x="3667" y="830"/>
                  </a:lnTo>
                  <a:cubicBezTo>
                    <a:pt x="3614" y="857"/>
                    <a:pt x="3560" y="857"/>
                    <a:pt x="3507" y="884"/>
                  </a:cubicBezTo>
                  <a:lnTo>
                    <a:pt x="3507" y="1794"/>
                  </a:lnTo>
                  <a:lnTo>
                    <a:pt x="2516" y="1231"/>
                  </a:lnTo>
                  <a:cubicBezTo>
                    <a:pt x="2463" y="1258"/>
                    <a:pt x="2382" y="1285"/>
                    <a:pt x="2329" y="1312"/>
                  </a:cubicBezTo>
                  <a:lnTo>
                    <a:pt x="3426" y="1954"/>
                  </a:lnTo>
                  <a:lnTo>
                    <a:pt x="0" y="3935"/>
                  </a:lnTo>
                  <a:lnTo>
                    <a:pt x="81" y="4069"/>
                  </a:lnTo>
                  <a:lnTo>
                    <a:pt x="3507" y="2115"/>
                  </a:lnTo>
                  <a:lnTo>
                    <a:pt x="3507" y="6049"/>
                  </a:lnTo>
                  <a:lnTo>
                    <a:pt x="3667" y="6049"/>
                  </a:lnTo>
                  <a:lnTo>
                    <a:pt x="3667" y="2115"/>
                  </a:lnTo>
                  <a:lnTo>
                    <a:pt x="7093" y="4069"/>
                  </a:lnTo>
                  <a:lnTo>
                    <a:pt x="7173" y="3935"/>
                  </a:lnTo>
                  <a:lnTo>
                    <a:pt x="3774" y="1954"/>
                  </a:lnTo>
                  <a:lnTo>
                    <a:pt x="717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01" name="Google Shape;3801;p156"/>
            <p:cNvSpPr/>
            <p:nvPr/>
          </p:nvSpPr>
          <p:spPr>
            <a:xfrm>
              <a:off x="7836713" y="1386456"/>
              <a:ext cx="358124" cy="308889"/>
            </a:xfrm>
            <a:custGeom>
              <a:rect b="b" l="l" r="r" t="t"/>
              <a:pathLst>
                <a:path extrusionOk="0" h="6211" w="7201">
                  <a:moveTo>
                    <a:pt x="107" y="1"/>
                  </a:moveTo>
                  <a:lnTo>
                    <a:pt x="0" y="134"/>
                  </a:lnTo>
                  <a:lnTo>
                    <a:pt x="3426" y="2115"/>
                  </a:lnTo>
                  <a:lnTo>
                    <a:pt x="0" y="4096"/>
                  </a:lnTo>
                  <a:lnTo>
                    <a:pt x="107" y="4230"/>
                  </a:lnTo>
                  <a:lnTo>
                    <a:pt x="3506" y="2276"/>
                  </a:lnTo>
                  <a:lnTo>
                    <a:pt x="3506" y="6210"/>
                  </a:lnTo>
                  <a:lnTo>
                    <a:pt x="3694" y="6210"/>
                  </a:lnTo>
                  <a:lnTo>
                    <a:pt x="3694" y="2276"/>
                  </a:lnTo>
                  <a:lnTo>
                    <a:pt x="7093" y="4230"/>
                  </a:lnTo>
                  <a:lnTo>
                    <a:pt x="7200" y="4096"/>
                  </a:lnTo>
                  <a:lnTo>
                    <a:pt x="3774" y="2115"/>
                  </a:lnTo>
                  <a:lnTo>
                    <a:pt x="6558" y="509"/>
                  </a:lnTo>
                  <a:cubicBezTo>
                    <a:pt x="6477" y="482"/>
                    <a:pt x="6397" y="456"/>
                    <a:pt x="6317" y="456"/>
                  </a:cubicBezTo>
                  <a:lnTo>
                    <a:pt x="3694" y="1955"/>
                  </a:lnTo>
                  <a:lnTo>
                    <a:pt x="3694" y="1"/>
                  </a:lnTo>
                  <a:lnTo>
                    <a:pt x="3506" y="1"/>
                  </a:lnTo>
                  <a:lnTo>
                    <a:pt x="3506" y="1955"/>
                  </a:lnTo>
                  <a:lnTo>
                    <a:pt x="107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02" name="Google Shape;3802;p156"/>
            <p:cNvSpPr/>
            <p:nvPr/>
          </p:nvSpPr>
          <p:spPr>
            <a:xfrm>
              <a:off x="8310574" y="1516908"/>
              <a:ext cx="135819" cy="79920"/>
            </a:xfrm>
            <a:custGeom>
              <a:rect b="b" l="l" r="r" t="t"/>
              <a:pathLst>
                <a:path extrusionOk="0" h="1607" w="2731">
                  <a:moveTo>
                    <a:pt x="2543" y="1"/>
                  </a:moveTo>
                  <a:lnTo>
                    <a:pt x="1" y="1473"/>
                  </a:lnTo>
                  <a:lnTo>
                    <a:pt x="81" y="1607"/>
                  </a:lnTo>
                  <a:lnTo>
                    <a:pt x="2731" y="81"/>
                  </a:lnTo>
                  <a:cubicBezTo>
                    <a:pt x="2677" y="54"/>
                    <a:pt x="2597" y="27"/>
                    <a:pt x="254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03" name="Google Shape;3803;p156"/>
            <p:cNvSpPr/>
            <p:nvPr/>
          </p:nvSpPr>
          <p:spPr>
            <a:xfrm>
              <a:off x="8484940" y="1543565"/>
              <a:ext cx="8057" cy="151784"/>
            </a:xfrm>
            <a:custGeom>
              <a:rect b="b" l="l" r="r" t="t"/>
              <a:pathLst>
                <a:path extrusionOk="0" h="3052" w="162">
                  <a:moveTo>
                    <a:pt x="1" y="0"/>
                  </a:moveTo>
                  <a:lnTo>
                    <a:pt x="1" y="3051"/>
                  </a:lnTo>
                  <a:lnTo>
                    <a:pt x="162" y="3051"/>
                  </a:lnTo>
                  <a:lnTo>
                    <a:pt x="162" y="107"/>
                  </a:lnTo>
                  <a:cubicBezTo>
                    <a:pt x="108" y="54"/>
                    <a:pt x="54" y="27"/>
                    <a:pt x="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04" name="Google Shape;3804;p156"/>
            <p:cNvSpPr/>
            <p:nvPr/>
          </p:nvSpPr>
          <p:spPr>
            <a:xfrm>
              <a:off x="6838311" y="2099984"/>
              <a:ext cx="2735" cy="5371"/>
            </a:xfrm>
            <a:custGeom>
              <a:rect b="b" l="l" r="r" t="t"/>
              <a:pathLst>
                <a:path extrusionOk="0" h="108" w="55">
                  <a:moveTo>
                    <a:pt x="54" y="0"/>
                  </a:moveTo>
                  <a:cubicBezTo>
                    <a:pt x="28" y="27"/>
                    <a:pt x="28" y="54"/>
                    <a:pt x="1" y="107"/>
                  </a:cubicBezTo>
                  <a:lnTo>
                    <a:pt x="54" y="107"/>
                  </a:lnTo>
                  <a:lnTo>
                    <a:pt x="5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05" name="Google Shape;3805;p156"/>
            <p:cNvSpPr/>
            <p:nvPr/>
          </p:nvSpPr>
          <p:spPr>
            <a:xfrm>
              <a:off x="7012727" y="1801781"/>
              <a:ext cx="2686" cy="2735"/>
            </a:xfrm>
            <a:custGeom>
              <a:rect b="b" l="l" r="r" t="t"/>
              <a:pathLst>
                <a:path extrusionOk="0" h="55" w="54">
                  <a:moveTo>
                    <a:pt x="54" y="1"/>
                  </a:moveTo>
                  <a:cubicBezTo>
                    <a:pt x="27" y="27"/>
                    <a:pt x="27" y="27"/>
                    <a:pt x="0" y="54"/>
                  </a:cubicBezTo>
                  <a:lnTo>
                    <a:pt x="54" y="27"/>
                  </a:lnTo>
                  <a:lnTo>
                    <a:pt x="54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06" name="Google Shape;3806;p156"/>
            <p:cNvSpPr/>
            <p:nvPr/>
          </p:nvSpPr>
          <p:spPr>
            <a:xfrm>
              <a:off x="6912862" y="1942876"/>
              <a:ext cx="102548" cy="63956"/>
            </a:xfrm>
            <a:custGeom>
              <a:rect b="b" l="l" r="r" t="t"/>
              <a:pathLst>
                <a:path extrusionOk="0" h="1286" w="2062">
                  <a:moveTo>
                    <a:pt x="81" y="1"/>
                  </a:moveTo>
                  <a:cubicBezTo>
                    <a:pt x="54" y="54"/>
                    <a:pt x="27" y="108"/>
                    <a:pt x="1" y="135"/>
                  </a:cubicBezTo>
                  <a:lnTo>
                    <a:pt x="1981" y="1285"/>
                  </a:lnTo>
                  <a:lnTo>
                    <a:pt x="2062" y="1125"/>
                  </a:lnTo>
                  <a:lnTo>
                    <a:pt x="8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07" name="Google Shape;3807;p156"/>
            <p:cNvSpPr/>
            <p:nvPr/>
          </p:nvSpPr>
          <p:spPr>
            <a:xfrm>
              <a:off x="7131192" y="1696645"/>
              <a:ext cx="356781" cy="408702"/>
            </a:xfrm>
            <a:custGeom>
              <a:rect b="b" l="l" r="r" t="t"/>
              <a:pathLst>
                <a:path extrusionOk="0" h="8218" w="7174">
                  <a:moveTo>
                    <a:pt x="3507" y="0"/>
                  </a:moveTo>
                  <a:lnTo>
                    <a:pt x="3507" y="3961"/>
                  </a:lnTo>
                  <a:lnTo>
                    <a:pt x="81" y="1981"/>
                  </a:lnTo>
                  <a:lnTo>
                    <a:pt x="0" y="2141"/>
                  </a:lnTo>
                  <a:lnTo>
                    <a:pt x="3426" y="4095"/>
                  </a:lnTo>
                  <a:lnTo>
                    <a:pt x="0" y="6076"/>
                  </a:lnTo>
                  <a:lnTo>
                    <a:pt x="81" y="6236"/>
                  </a:lnTo>
                  <a:lnTo>
                    <a:pt x="3507" y="4256"/>
                  </a:lnTo>
                  <a:lnTo>
                    <a:pt x="3507" y="8217"/>
                  </a:lnTo>
                  <a:lnTo>
                    <a:pt x="3667" y="8217"/>
                  </a:lnTo>
                  <a:lnTo>
                    <a:pt x="3667" y="4256"/>
                  </a:lnTo>
                  <a:lnTo>
                    <a:pt x="7093" y="6236"/>
                  </a:lnTo>
                  <a:lnTo>
                    <a:pt x="7173" y="6076"/>
                  </a:lnTo>
                  <a:lnTo>
                    <a:pt x="3774" y="4095"/>
                  </a:lnTo>
                  <a:lnTo>
                    <a:pt x="7173" y="2141"/>
                  </a:lnTo>
                  <a:lnTo>
                    <a:pt x="7093" y="1981"/>
                  </a:lnTo>
                  <a:lnTo>
                    <a:pt x="3667" y="3961"/>
                  </a:lnTo>
                  <a:lnTo>
                    <a:pt x="3667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08" name="Google Shape;3808;p156"/>
            <p:cNvSpPr/>
            <p:nvPr/>
          </p:nvSpPr>
          <p:spPr>
            <a:xfrm>
              <a:off x="7603761" y="1696645"/>
              <a:ext cx="358124" cy="407359"/>
            </a:xfrm>
            <a:custGeom>
              <a:rect b="b" l="l" r="r" t="t"/>
              <a:pathLst>
                <a:path extrusionOk="0" h="8191" w="7201">
                  <a:moveTo>
                    <a:pt x="3506" y="0"/>
                  </a:moveTo>
                  <a:lnTo>
                    <a:pt x="3506" y="3961"/>
                  </a:lnTo>
                  <a:lnTo>
                    <a:pt x="80" y="1981"/>
                  </a:lnTo>
                  <a:lnTo>
                    <a:pt x="0" y="2141"/>
                  </a:lnTo>
                  <a:lnTo>
                    <a:pt x="3426" y="4095"/>
                  </a:lnTo>
                  <a:lnTo>
                    <a:pt x="0" y="6076"/>
                  </a:lnTo>
                  <a:lnTo>
                    <a:pt x="80" y="6236"/>
                  </a:lnTo>
                  <a:lnTo>
                    <a:pt x="3506" y="4256"/>
                  </a:lnTo>
                  <a:lnTo>
                    <a:pt x="3506" y="8190"/>
                  </a:lnTo>
                  <a:lnTo>
                    <a:pt x="3694" y="8190"/>
                  </a:lnTo>
                  <a:lnTo>
                    <a:pt x="3694" y="4256"/>
                  </a:lnTo>
                  <a:lnTo>
                    <a:pt x="7093" y="6236"/>
                  </a:lnTo>
                  <a:lnTo>
                    <a:pt x="7200" y="6076"/>
                  </a:lnTo>
                  <a:lnTo>
                    <a:pt x="3774" y="4095"/>
                  </a:lnTo>
                  <a:lnTo>
                    <a:pt x="7200" y="2141"/>
                  </a:lnTo>
                  <a:lnTo>
                    <a:pt x="7093" y="1981"/>
                  </a:lnTo>
                  <a:lnTo>
                    <a:pt x="3694" y="3961"/>
                  </a:lnTo>
                  <a:lnTo>
                    <a:pt x="369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09" name="Google Shape;3809;p156"/>
            <p:cNvSpPr/>
            <p:nvPr/>
          </p:nvSpPr>
          <p:spPr>
            <a:xfrm>
              <a:off x="8077622" y="1696645"/>
              <a:ext cx="356781" cy="407359"/>
            </a:xfrm>
            <a:custGeom>
              <a:rect b="b" l="l" r="r" t="t"/>
              <a:pathLst>
                <a:path extrusionOk="0" h="8191" w="7174">
                  <a:moveTo>
                    <a:pt x="3507" y="0"/>
                  </a:moveTo>
                  <a:lnTo>
                    <a:pt x="3480" y="3961"/>
                  </a:lnTo>
                  <a:lnTo>
                    <a:pt x="81" y="1981"/>
                  </a:lnTo>
                  <a:lnTo>
                    <a:pt x="1" y="2141"/>
                  </a:lnTo>
                  <a:lnTo>
                    <a:pt x="3400" y="4095"/>
                  </a:lnTo>
                  <a:lnTo>
                    <a:pt x="1" y="6076"/>
                  </a:lnTo>
                  <a:lnTo>
                    <a:pt x="81" y="6236"/>
                  </a:lnTo>
                  <a:lnTo>
                    <a:pt x="3480" y="4256"/>
                  </a:lnTo>
                  <a:lnTo>
                    <a:pt x="3480" y="8190"/>
                  </a:lnTo>
                  <a:lnTo>
                    <a:pt x="3668" y="8190"/>
                  </a:lnTo>
                  <a:lnTo>
                    <a:pt x="3668" y="4256"/>
                  </a:lnTo>
                  <a:lnTo>
                    <a:pt x="7094" y="6236"/>
                  </a:lnTo>
                  <a:lnTo>
                    <a:pt x="7174" y="6076"/>
                  </a:lnTo>
                  <a:lnTo>
                    <a:pt x="3748" y="4095"/>
                  </a:lnTo>
                  <a:lnTo>
                    <a:pt x="7174" y="2141"/>
                  </a:lnTo>
                  <a:lnTo>
                    <a:pt x="7094" y="1981"/>
                  </a:lnTo>
                  <a:lnTo>
                    <a:pt x="3668" y="3961"/>
                  </a:lnTo>
                  <a:lnTo>
                    <a:pt x="3668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10" name="Google Shape;3810;p156"/>
            <p:cNvSpPr/>
            <p:nvPr/>
          </p:nvSpPr>
          <p:spPr>
            <a:xfrm>
              <a:off x="8550190" y="1736581"/>
              <a:ext cx="356781" cy="367424"/>
            </a:xfrm>
            <a:custGeom>
              <a:rect b="b" l="l" r="r" t="t"/>
              <a:pathLst>
                <a:path extrusionOk="0" h="7388" w="7174">
                  <a:moveTo>
                    <a:pt x="3507" y="0"/>
                  </a:moveTo>
                  <a:lnTo>
                    <a:pt x="3507" y="3158"/>
                  </a:lnTo>
                  <a:lnTo>
                    <a:pt x="81" y="1178"/>
                  </a:lnTo>
                  <a:lnTo>
                    <a:pt x="0" y="1312"/>
                  </a:lnTo>
                  <a:lnTo>
                    <a:pt x="3426" y="3292"/>
                  </a:lnTo>
                  <a:lnTo>
                    <a:pt x="0" y="5273"/>
                  </a:lnTo>
                  <a:lnTo>
                    <a:pt x="81" y="5433"/>
                  </a:lnTo>
                  <a:lnTo>
                    <a:pt x="3507" y="3453"/>
                  </a:lnTo>
                  <a:lnTo>
                    <a:pt x="3507" y="7387"/>
                  </a:lnTo>
                  <a:lnTo>
                    <a:pt x="3667" y="7387"/>
                  </a:lnTo>
                  <a:lnTo>
                    <a:pt x="3667" y="3453"/>
                  </a:lnTo>
                  <a:lnTo>
                    <a:pt x="7093" y="5407"/>
                  </a:lnTo>
                  <a:lnTo>
                    <a:pt x="7174" y="5273"/>
                  </a:lnTo>
                  <a:lnTo>
                    <a:pt x="3748" y="3292"/>
                  </a:lnTo>
                  <a:lnTo>
                    <a:pt x="5434" y="2329"/>
                  </a:lnTo>
                  <a:cubicBezTo>
                    <a:pt x="5380" y="2302"/>
                    <a:pt x="5354" y="2248"/>
                    <a:pt x="5327" y="2195"/>
                  </a:cubicBezTo>
                  <a:lnTo>
                    <a:pt x="3667" y="3158"/>
                  </a:lnTo>
                  <a:lnTo>
                    <a:pt x="3667" y="187"/>
                  </a:lnTo>
                  <a:cubicBezTo>
                    <a:pt x="3614" y="134"/>
                    <a:pt x="3560" y="80"/>
                    <a:pt x="350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11" name="Google Shape;3811;p156"/>
            <p:cNvSpPr/>
            <p:nvPr/>
          </p:nvSpPr>
          <p:spPr>
            <a:xfrm>
              <a:off x="6891576" y="2115948"/>
              <a:ext cx="356781" cy="407359"/>
            </a:xfrm>
            <a:custGeom>
              <a:rect b="b" l="l" r="r" t="t"/>
              <a:pathLst>
                <a:path extrusionOk="0" h="8191" w="7174">
                  <a:moveTo>
                    <a:pt x="3507" y="0"/>
                  </a:moveTo>
                  <a:lnTo>
                    <a:pt x="3507" y="3935"/>
                  </a:lnTo>
                  <a:lnTo>
                    <a:pt x="81" y="1981"/>
                  </a:lnTo>
                  <a:lnTo>
                    <a:pt x="0" y="2115"/>
                  </a:lnTo>
                  <a:lnTo>
                    <a:pt x="3426" y="4095"/>
                  </a:lnTo>
                  <a:lnTo>
                    <a:pt x="0" y="6076"/>
                  </a:lnTo>
                  <a:lnTo>
                    <a:pt x="81" y="6210"/>
                  </a:lnTo>
                  <a:lnTo>
                    <a:pt x="3507" y="4229"/>
                  </a:lnTo>
                  <a:lnTo>
                    <a:pt x="3507" y="8191"/>
                  </a:lnTo>
                  <a:lnTo>
                    <a:pt x="3667" y="8191"/>
                  </a:lnTo>
                  <a:lnTo>
                    <a:pt x="3667" y="4229"/>
                  </a:lnTo>
                  <a:lnTo>
                    <a:pt x="7093" y="6210"/>
                  </a:lnTo>
                  <a:lnTo>
                    <a:pt x="7174" y="6076"/>
                  </a:lnTo>
                  <a:lnTo>
                    <a:pt x="3748" y="4095"/>
                  </a:lnTo>
                  <a:lnTo>
                    <a:pt x="7174" y="2115"/>
                  </a:lnTo>
                  <a:lnTo>
                    <a:pt x="7093" y="1981"/>
                  </a:lnTo>
                  <a:lnTo>
                    <a:pt x="3667" y="3935"/>
                  </a:lnTo>
                  <a:lnTo>
                    <a:pt x="3667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12" name="Google Shape;3812;p156"/>
            <p:cNvSpPr/>
            <p:nvPr/>
          </p:nvSpPr>
          <p:spPr>
            <a:xfrm>
              <a:off x="7364144" y="2115948"/>
              <a:ext cx="356781" cy="407359"/>
            </a:xfrm>
            <a:custGeom>
              <a:rect b="b" l="l" r="r" t="t"/>
              <a:pathLst>
                <a:path extrusionOk="0" h="8191" w="7174">
                  <a:moveTo>
                    <a:pt x="3507" y="0"/>
                  </a:moveTo>
                  <a:lnTo>
                    <a:pt x="3507" y="3935"/>
                  </a:lnTo>
                  <a:lnTo>
                    <a:pt x="81" y="1954"/>
                  </a:lnTo>
                  <a:lnTo>
                    <a:pt x="0" y="2115"/>
                  </a:lnTo>
                  <a:lnTo>
                    <a:pt x="3426" y="4095"/>
                  </a:lnTo>
                  <a:lnTo>
                    <a:pt x="0" y="6049"/>
                  </a:lnTo>
                  <a:lnTo>
                    <a:pt x="81" y="6210"/>
                  </a:lnTo>
                  <a:lnTo>
                    <a:pt x="3507" y="4229"/>
                  </a:lnTo>
                  <a:lnTo>
                    <a:pt x="3507" y="8191"/>
                  </a:lnTo>
                  <a:lnTo>
                    <a:pt x="3667" y="8191"/>
                  </a:lnTo>
                  <a:lnTo>
                    <a:pt x="3667" y="4229"/>
                  </a:lnTo>
                  <a:lnTo>
                    <a:pt x="7093" y="6210"/>
                  </a:lnTo>
                  <a:lnTo>
                    <a:pt x="7173" y="6049"/>
                  </a:lnTo>
                  <a:lnTo>
                    <a:pt x="3774" y="4095"/>
                  </a:lnTo>
                  <a:lnTo>
                    <a:pt x="7173" y="2115"/>
                  </a:lnTo>
                  <a:lnTo>
                    <a:pt x="7093" y="1954"/>
                  </a:lnTo>
                  <a:lnTo>
                    <a:pt x="3667" y="3935"/>
                  </a:lnTo>
                  <a:lnTo>
                    <a:pt x="369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13" name="Google Shape;3813;p156"/>
            <p:cNvSpPr/>
            <p:nvPr/>
          </p:nvSpPr>
          <p:spPr>
            <a:xfrm>
              <a:off x="7836713" y="2115948"/>
              <a:ext cx="358124" cy="407359"/>
            </a:xfrm>
            <a:custGeom>
              <a:rect b="b" l="l" r="r" t="t"/>
              <a:pathLst>
                <a:path extrusionOk="0" h="8191" w="7201">
                  <a:moveTo>
                    <a:pt x="3506" y="0"/>
                  </a:moveTo>
                  <a:lnTo>
                    <a:pt x="3506" y="3935"/>
                  </a:lnTo>
                  <a:lnTo>
                    <a:pt x="107" y="1954"/>
                  </a:lnTo>
                  <a:lnTo>
                    <a:pt x="0" y="2115"/>
                  </a:lnTo>
                  <a:lnTo>
                    <a:pt x="3426" y="4095"/>
                  </a:lnTo>
                  <a:lnTo>
                    <a:pt x="0" y="6049"/>
                  </a:lnTo>
                  <a:lnTo>
                    <a:pt x="107" y="6210"/>
                  </a:lnTo>
                  <a:lnTo>
                    <a:pt x="3506" y="4229"/>
                  </a:lnTo>
                  <a:lnTo>
                    <a:pt x="3506" y="8191"/>
                  </a:lnTo>
                  <a:lnTo>
                    <a:pt x="3694" y="8191"/>
                  </a:lnTo>
                  <a:lnTo>
                    <a:pt x="3694" y="4229"/>
                  </a:lnTo>
                  <a:lnTo>
                    <a:pt x="7093" y="6210"/>
                  </a:lnTo>
                  <a:lnTo>
                    <a:pt x="7200" y="6049"/>
                  </a:lnTo>
                  <a:lnTo>
                    <a:pt x="3774" y="4095"/>
                  </a:lnTo>
                  <a:lnTo>
                    <a:pt x="7200" y="2115"/>
                  </a:lnTo>
                  <a:lnTo>
                    <a:pt x="7120" y="1954"/>
                  </a:lnTo>
                  <a:lnTo>
                    <a:pt x="3694" y="3935"/>
                  </a:lnTo>
                  <a:lnTo>
                    <a:pt x="369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14" name="Google Shape;3814;p156"/>
            <p:cNvSpPr/>
            <p:nvPr/>
          </p:nvSpPr>
          <p:spPr>
            <a:xfrm>
              <a:off x="8310574" y="2114606"/>
              <a:ext cx="356781" cy="408702"/>
            </a:xfrm>
            <a:custGeom>
              <a:rect b="b" l="l" r="r" t="t"/>
              <a:pathLst>
                <a:path extrusionOk="0" h="8218" w="7174">
                  <a:moveTo>
                    <a:pt x="3507" y="0"/>
                  </a:moveTo>
                  <a:lnTo>
                    <a:pt x="3507" y="3962"/>
                  </a:lnTo>
                  <a:lnTo>
                    <a:pt x="81" y="1981"/>
                  </a:lnTo>
                  <a:lnTo>
                    <a:pt x="1" y="2142"/>
                  </a:lnTo>
                  <a:lnTo>
                    <a:pt x="3400" y="4122"/>
                  </a:lnTo>
                  <a:lnTo>
                    <a:pt x="1" y="6076"/>
                  </a:lnTo>
                  <a:lnTo>
                    <a:pt x="81" y="6237"/>
                  </a:lnTo>
                  <a:lnTo>
                    <a:pt x="3507" y="4256"/>
                  </a:lnTo>
                  <a:lnTo>
                    <a:pt x="3507" y="8218"/>
                  </a:lnTo>
                  <a:lnTo>
                    <a:pt x="3668" y="8218"/>
                  </a:lnTo>
                  <a:lnTo>
                    <a:pt x="3668" y="4256"/>
                  </a:lnTo>
                  <a:lnTo>
                    <a:pt x="7094" y="6237"/>
                  </a:lnTo>
                  <a:lnTo>
                    <a:pt x="7174" y="6076"/>
                  </a:lnTo>
                  <a:lnTo>
                    <a:pt x="3748" y="4122"/>
                  </a:lnTo>
                  <a:lnTo>
                    <a:pt x="7174" y="2142"/>
                  </a:lnTo>
                  <a:lnTo>
                    <a:pt x="7094" y="1981"/>
                  </a:lnTo>
                  <a:lnTo>
                    <a:pt x="3668" y="3962"/>
                  </a:lnTo>
                  <a:lnTo>
                    <a:pt x="3668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15" name="Google Shape;3815;p156"/>
            <p:cNvSpPr/>
            <p:nvPr/>
          </p:nvSpPr>
          <p:spPr>
            <a:xfrm>
              <a:off x="8783142" y="2114606"/>
              <a:ext cx="239661" cy="408702"/>
            </a:xfrm>
            <a:custGeom>
              <a:rect b="b" l="l" r="r" t="t"/>
              <a:pathLst>
                <a:path extrusionOk="0" h="8218" w="4819">
                  <a:moveTo>
                    <a:pt x="3507" y="0"/>
                  </a:moveTo>
                  <a:lnTo>
                    <a:pt x="3507" y="3962"/>
                  </a:lnTo>
                  <a:lnTo>
                    <a:pt x="81" y="1981"/>
                  </a:lnTo>
                  <a:lnTo>
                    <a:pt x="0" y="2142"/>
                  </a:lnTo>
                  <a:lnTo>
                    <a:pt x="3426" y="4096"/>
                  </a:lnTo>
                  <a:lnTo>
                    <a:pt x="0" y="6076"/>
                  </a:lnTo>
                  <a:lnTo>
                    <a:pt x="81" y="6237"/>
                  </a:lnTo>
                  <a:lnTo>
                    <a:pt x="3507" y="4256"/>
                  </a:lnTo>
                  <a:lnTo>
                    <a:pt x="3507" y="8218"/>
                  </a:lnTo>
                  <a:lnTo>
                    <a:pt x="3667" y="8218"/>
                  </a:lnTo>
                  <a:lnTo>
                    <a:pt x="3667" y="4256"/>
                  </a:lnTo>
                  <a:lnTo>
                    <a:pt x="4818" y="4925"/>
                  </a:lnTo>
                  <a:cubicBezTo>
                    <a:pt x="4818" y="4845"/>
                    <a:pt x="4818" y="4765"/>
                    <a:pt x="4792" y="4711"/>
                  </a:cubicBezTo>
                  <a:lnTo>
                    <a:pt x="3774" y="4096"/>
                  </a:lnTo>
                  <a:lnTo>
                    <a:pt x="4604" y="3614"/>
                  </a:lnTo>
                  <a:cubicBezTo>
                    <a:pt x="4604" y="3560"/>
                    <a:pt x="4577" y="3507"/>
                    <a:pt x="4577" y="3453"/>
                  </a:cubicBezTo>
                  <a:lnTo>
                    <a:pt x="3667" y="3962"/>
                  </a:lnTo>
                  <a:lnTo>
                    <a:pt x="3667" y="295"/>
                  </a:lnTo>
                  <a:cubicBezTo>
                    <a:pt x="3641" y="188"/>
                    <a:pt x="3614" y="108"/>
                    <a:pt x="358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16" name="Google Shape;3816;p156"/>
            <p:cNvSpPr/>
            <p:nvPr/>
          </p:nvSpPr>
          <p:spPr>
            <a:xfrm>
              <a:off x="6773111" y="2511280"/>
              <a:ext cx="242297" cy="407359"/>
            </a:xfrm>
            <a:custGeom>
              <a:rect b="b" l="l" r="r" t="t"/>
              <a:pathLst>
                <a:path extrusionOk="0" h="8191" w="4872">
                  <a:moveTo>
                    <a:pt x="1205" y="1"/>
                  </a:moveTo>
                  <a:lnTo>
                    <a:pt x="1205" y="3935"/>
                  </a:lnTo>
                  <a:lnTo>
                    <a:pt x="0" y="3266"/>
                  </a:lnTo>
                  <a:lnTo>
                    <a:pt x="0" y="3266"/>
                  </a:lnTo>
                  <a:cubicBezTo>
                    <a:pt x="0" y="3320"/>
                    <a:pt x="27" y="3400"/>
                    <a:pt x="27" y="3480"/>
                  </a:cubicBezTo>
                  <a:lnTo>
                    <a:pt x="1098" y="4096"/>
                  </a:lnTo>
                  <a:lnTo>
                    <a:pt x="214" y="4604"/>
                  </a:lnTo>
                  <a:cubicBezTo>
                    <a:pt x="241" y="4658"/>
                    <a:pt x="241" y="4738"/>
                    <a:pt x="268" y="4792"/>
                  </a:cubicBezTo>
                  <a:lnTo>
                    <a:pt x="1205" y="4256"/>
                  </a:lnTo>
                  <a:lnTo>
                    <a:pt x="1205" y="8030"/>
                  </a:lnTo>
                  <a:cubicBezTo>
                    <a:pt x="1205" y="8084"/>
                    <a:pt x="1232" y="8137"/>
                    <a:pt x="1258" y="8191"/>
                  </a:cubicBezTo>
                  <a:lnTo>
                    <a:pt x="1365" y="8191"/>
                  </a:lnTo>
                  <a:lnTo>
                    <a:pt x="1365" y="4256"/>
                  </a:lnTo>
                  <a:lnTo>
                    <a:pt x="4791" y="6210"/>
                  </a:lnTo>
                  <a:lnTo>
                    <a:pt x="4872" y="6076"/>
                  </a:lnTo>
                  <a:lnTo>
                    <a:pt x="1446" y="4096"/>
                  </a:lnTo>
                  <a:lnTo>
                    <a:pt x="4872" y="2115"/>
                  </a:lnTo>
                  <a:lnTo>
                    <a:pt x="4791" y="1981"/>
                  </a:lnTo>
                  <a:lnTo>
                    <a:pt x="1365" y="3935"/>
                  </a:lnTo>
                  <a:lnTo>
                    <a:pt x="136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17" name="Google Shape;3817;p156"/>
            <p:cNvSpPr/>
            <p:nvPr/>
          </p:nvSpPr>
          <p:spPr>
            <a:xfrm>
              <a:off x="7131192" y="2511280"/>
              <a:ext cx="356781" cy="407359"/>
            </a:xfrm>
            <a:custGeom>
              <a:rect b="b" l="l" r="r" t="t"/>
              <a:pathLst>
                <a:path extrusionOk="0" h="8191" w="7174">
                  <a:moveTo>
                    <a:pt x="3507" y="1"/>
                  </a:moveTo>
                  <a:lnTo>
                    <a:pt x="3507" y="3935"/>
                  </a:lnTo>
                  <a:lnTo>
                    <a:pt x="81" y="1981"/>
                  </a:lnTo>
                  <a:lnTo>
                    <a:pt x="0" y="2115"/>
                  </a:lnTo>
                  <a:lnTo>
                    <a:pt x="3426" y="4096"/>
                  </a:lnTo>
                  <a:lnTo>
                    <a:pt x="0" y="6076"/>
                  </a:lnTo>
                  <a:lnTo>
                    <a:pt x="81" y="6210"/>
                  </a:lnTo>
                  <a:lnTo>
                    <a:pt x="3507" y="4256"/>
                  </a:lnTo>
                  <a:lnTo>
                    <a:pt x="3507" y="8191"/>
                  </a:lnTo>
                  <a:lnTo>
                    <a:pt x="3667" y="8191"/>
                  </a:lnTo>
                  <a:lnTo>
                    <a:pt x="3667" y="4256"/>
                  </a:lnTo>
                  <a:lnTo>
                    <a:pt x="7093" y="6210"/>
                  </a:lnTo>
                  <a:lnTo>
                    <a:pt x="7173" y="6076"/>
                  </a:lnTo>
                  <a:lnTo>
                    <a:pt x="3774" y="4096"/>
                  </a:lnTo>
                  <a:lnTo>
                    <a:pt x="7173" y="2115"/>
                  </a:lnTo>
                  <a:lnTo>
                    <a:pt x="7093" y="1981"/>
                  </a:lnTo>
                  <a:lnTo>
                    <a:pt x="3667" y="3935"/>
                  </a:lnTo>
                  <a:lnTo>
                    <a:pt x="3667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18" name="Google Shape;3818;p156"/>
            <p:cNvSpPr/>
            <p:nvPr/>
          </p:nvSpPr>
          <p:spPr>
            <a:xfrm>
              <a:off x="7603761" y="2511280"/>
              <a:ext cx="358124" cy="407359"/>
            </a:xfrm>
            <a:custGeom>
              <a:rect b="b" l="l" r="r" t="t"/>
              <a:pathLst>
                <a:path extrusionOk="0" h="8191" w="7201">
                  <a:moveTo>
                    <a:pt x="3506" y="1"/>
                  </a:moveTo>
                  <a:lnTo>
                    <a:pt x="3506" y="3935"/>
                  </a:lnTo>
                  <a:lnTo>
                    <a:pt x="80" y="1981"/>
                  </a:lnTo>
                  <a:lnTo>
                    <a:pt x="0" y="2115"/>
                  </a:lnTo>
                  <a:lnTo>
                    <a:pt x="3426" y="4096"/>
                  </a:lnTo>
                  <a:lnTo>
                    <a:pt x="0" y="6076"/>
                  </a:lnTo>
                  <a:lnTo>
                    <a:pt x="80" y="6210"/>
                  </a:lnTo>
                  <a:lnTo>
                    <a:pt x="3506" y="4230"/>
                  </a:lnTo>
                  <a:lnTo>
                    <a:pt x="3506" y="8191"/>
                  </a:lnTo>
                  <a:lnTo>
                    <a:pt x="3694" y="8191"/>
                  </a:lnTo>
                  <a:lnTo>
                    <a:pt x="3694" y="4230"/>
                  </a:lnTo>
                  <a:lnTo>
                    <a:pt x="7093" y="6210"/>
                  </a:lnTo>
                  <a:lnTo>
                    <a:pt x="7200" y="6076"/>
                  </a:lnTo>
                  <a:lnTo>
                    <a:pt x="3774" y="4096"/>
                  </a:lnTo>
                  <a:lnTo>
                    <a:pt x="7200" y="2115"/>
                  </a:lnTo>
                  <a:lnTo>
                    <a:pt x="7093" y="1981"/>
                  </a:lnTo>
                  <a:lnTo>
                    <a:pt x="3694" y="3935"/>
                  </a:lnTo>
                  <a:lnTo>
                    <a:pt x="3694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19" name="Google Shape;3819;p156"/>
            <p:cNvSpPr/>
            <p:nvPr/>
          </p:nvSpPr>
          <p:spPr>
            <a:xfrm>
              <a:off x="8077622" y="2511280"/>
              <a:ext cx="356781" cy="407359"/>
            </a:xfrm>
            <a:custGeom>
              <a:rect b="b" l="l" r="r" t="t"/>
              <a:pathLst>
                <a:path extrusionOk="0" h="8191" w="7174">
                  <a:moveTo>
                    <a:pt x="3507" y="1"/>
                  </a:moveTo>
                  <a:lnTo>
                    <a:pt x="3507" y="3935"/>
                  </a:lnTo>
                  <a:lnTo>
                    <a:pt x="81" y="1955"/>
                  </a:lnTo>
                  <a:lnTo>
                    <a:pt x="1" y="2115"/>
                  </a:lnTo>
                  <a:lnTo>
                    <a:pt x="3400" y="4096"/>
                  </a:lnTo>
                  <a:lnTo>
                    <a:pt x="1" y="6050"/>
                  </a:lnTo>
                  <a:lnTo>
                    <a:pt x="81" y="6210"/>
                  </a:lnTo>
                  <a:lnTo>
                    <a:pt x="3507" y="4230"/>
                  </a:lnTo>
                  <a:lnTo>
                    <a:pt x="3480" y="8191"/>
                  </a:lnTo>
                  <a:lnTo>
                    <a:pt x="3668" y="8191"/>
                  </a:lnTo>
                  <a:lnTo>
                    <a:pt x="3668" y="4230"/>
                  </a:lnTo>
                  <a:lnTo>
                    <a:pt x="7094" y="6210"/>
                  </a:lnTo>
                  <a:lnTo>
                    <a:pt x="7174" y="6050"/>
                  </a:lnTo>
                  <a:lnTo>
                    <a:pt x="3748" y="4096"/>
                  </a:lnTo>
                  <a:lnTo>
                    <a:pt x="7174" y="2115"/>
                  </a:lnTo>
                  <a:lnTo>
                    <a:pt x="7094" y="1955"/>
                  </a:lnTo>
                  <a:lnTo>
                    <a:pt x="3668" y="3935"/>
                  </a:lnTo>
                  <a:lnTo>
                    <a:pt x="3668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20" name="Google Shape;3820;p156"/>
            <p:cNvSpPr/>
            <p:nvPr/>
          </p:nvSpPr>
          <p:spPr>
            <a:xfrm>
              <a:off x="8550190" y="2511280"/>
              <a:ext cx="356781" cy="407359"/>
            </a:xfrm>
            <a:custGeom>
              <a:rect b="b" l="l" r="r" t="t"/>
              <a:pathLst>
                <a:path extrusionOk="0" h="8191" w="7174">
                  <a:moveTo>
                    <a:pt x="3507" y="1"/>
                  </a:moveTo>
                  <a:lnTo>
                    <a:pt x="3507" y="3935"/>
                  </a:lnTo>
                  <a:lnTo>
                    <a:pt x="81" y="1955"/>
                  </a:lnTo>
                  <a:lnTo>
                    <a:pt x="0" y="2115"/>
                  </a:lnTo>
                  <a:lnTo>
                    <a:pt x="3426" y="4096"/>
                  </a:lnTo>
                  <a:lnTo>
                    <a:pt x="0" y="6050"/>
                  </a:lnTo>
                  <a:lnTo>
                    <a:pt x="81" y="6210"/>
                  </a:lnTo>
                  <a:lnTo>
                    <a:pt x="3507" y="4230"/>
                  </a:lnTo>
                  <a:lnTo>
                    <a:pt x="3507" y="8191"/>
                  </a:lnTo>
                  <a:lnTo>
                    <a:pt x="3667" y="8191"/>
                  </a:lnTo>
                  <a:lnTo>
                    <a:pt x="3667" y="4230"/>
                  </a:lnTo>
                  <a:lnTo>
                    <a:pt x="7093" y="6210"/>
                  </a:lnTo>
                  <a:lnTo>
                    <a:pt x="7174" y="6050"/>
                  </a:lnTo>
                  <a:lnTo>
                    <a:pt x="3748" y="4096"/>
                  </a:lnTo>
                  <a:lnTo>
                    <a:pt x="7174" y="2115"/>
                  </a:lnTo>
                  <a:lnTo>
                    <a:pt x="7093" y="1955"/>
                  </a:lnTo>
                  <a:lnTo>
                    <a:pt x="3667" y="3935"/>
                  </a:lnTo>
                  <a:lnTo>
                    <a:pt x="3667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21" name="Google Shape;3821;p156"/>
            <p:cNvSpPr/>
            <p:nvPr/>
          </p:nvSpPr>
          <p:spPr>
            <a:xfrm>
              <a:off x="6891576" y="2934613"/>
              <a:ext cx="356781" cy="363445"/>
            </a:xfrm>
            <a:custGeom>
              <a:rect b="b" l="l" r="r" t="t"/>
              <a:pathLst>
                <a:path extrusionOk="0" h="7308" w="7174">
                  <a:moveTo>
                    <a:pt x="3507" y="0"/>
                  </a:moveTo>
                  <a:lnTo>
                    <a:pt x="3507" y="3961"/>
                  </a:lnTo>
                  <a:lnTo>
                    <a:pt x="81" y="1981"/>
                  </a:lnTo>
                  <a:lnTo>
                    <a:pt x="0" y="2141"/>
                  </a:lnTo>
                  <a:lnTo>
                    <a:pt x="3426" y="4095"/>
                  </a:lnTo>
                  <a:lnTo>
                    <a:pt x="1767" y="5059"/>
                  </a:lnTo>
                  <a:cubicBezTo>
                    <a:pt x="1821" y="5086"/>
                    <a:pt x="1847" y="5139"/>
                    <a:pt x="1874" y="5193"/>
                  </a:cubicBezTo>
                  <a:lnTo>
                    <a:pt x="3507" y="4256"/>
                  </a:lnTo>
                  <a:lnTo>
                    <a:pt x="3507" y="7120"/>
                  </a:lnTo>
                  <a:cubicBezTo>
                    <a:pt x="3560" y="7200"/>
                    <a:pt x="3614" y="7254"/>
                    <a:pt x="3667" y="7307"/>
                  </a:cubicBezTo>
                  <a:lnTo>
                    <a:pt x="3667" y="4256"/>
                  </a:lnTo>
                  <a:lnTo>
                    <a:pt x="7093" y="6236"/>
                  </a:lnTo>
                  <a:lnTo>
                    <a:pt x="7174" y="6076"/>
                  </a:lnTo>
                  <a:lnTo>
                    <a:pt x="3748" y="4095"/>
                  </a:lnTo>
                  <a:lnTo>
                    <a:pt x="7174" y="2141"/>
                  </a:lnTo>
                  <a:lnTo>
                    <a:pt x="7093" y="1981"/>
                  </a:lnTo>
                  <a:lnTo>
                    <a:pt x="3667" y="3961"/>
                  </a:lnTo>
                  <a:lnTo>
                    <a:pt x="3667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22" name="Google Shape;3822;p156"/>
            <p:cNvSpPr/>
            <p:nvPr/>
          </p:nvSpPr>
          <p:spPr>
            <a:xfrm>
              <a:off x="7364144" y="2934613"/>
              <a:ext cx="356781" cy="407359"/>
            </a:xfrm>
            <a:custGeom>
              <a:rect b="b" l="l" r="r" t="t"/>
              <a:pathLst>
                <a:path extrusionOk="0" h="8191" w="7174">
                  <a:moveTo>
                    <a:pt x="3507" y="0"/>
                  </a:moveTo>
                  <a:lnTo>
                    <a:pt x="3507" y="3961"/>
                  </a:lnTo>
                  <a:lnTo>
                    <a:pt x="81" y="1981"/>
                  </a:lnTo>
                  <a:lnTo>
                    <a:pt x="0" y="2141"/>
                  </a:lnTo>
                  <a:lnTo>
                    <a:pt x="3426" y="4095"/>
                  </a:lnTo>
                  <a:lnTo>
                    <a:pt x="0" y="6076"/>
                  </a:lnTo>
                  <a:lnTo>
                    <a:pt x="81" y="6236"/>
                  </a:lnTo>
                  <a:lnTo>
                    <a:pt x="3507" y="4256"/>
                  </a:lnTo>
                  <a:lnTo>
                    <a:pt x="3507" y="8190"/>
                  </a:lnTo>
                  <a:lnTo>
                    <a:pt x="3667" y="8190"/>
                  </a:lnTo>
                  <a:lnTo>
                    <a:pt x="3667" y="4256"/>
                  </a:lnTo>
                  <a:lnTo>
                    <a:pt x="7093" y="6236"/>
                  </a:lnTo>
                  <a:lnTo>
                    <a:pt x="7173" y="6076"/>
                  </a:lnTo>
                  <a:lnTo>
                    <a:pt x="3774" y="4095"/>
                  </a:lnTo>
                  <a:lnTo>
                    <a:pt x="7173" y="2141"/>
                  </a:lnTo>
                  <a:lnTo>
                    <a:pt x="7093" y="1981"/>
                  </a:lnTo>
                  <a:lnTo>
                    <a:pt x="3667" y="3961"/>
                  </a:lnTo>
                  <a:lnTo>
                    <a:pt x="3667" y="3961"/>
                  </a:lnTo>
                  <a:lnTo>
                    <a:pt x="369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23" name="Google Shape;3823;p156"/>
            <p:cNvSpPr/>
            <p:nvPr/>
          </p:nvSpPr>
          <p:spPr>
            <a:xfrm>
              <a:off x="7836713" y="2934613"/>
              <a:ext cx="358124" cy="407359"/>
            </a:xfrm>
            <a:custGeom>
              <a:rect b="b" l="l" r="r" t="t"/>
              <a:pathLst>
                <a:path extrusionOk="0" h="8191" w="7201">
                  <a:moveTo>
                    <a:pt x="3506" y="0"/>
                  </a:moveTo>
                  <a:lnTo>
                    <a:pt x="3506" y="3961"/>
                  </a:lnTo>
                  <a:lnTo>
                    <a:pt x="107" y="1981"/>
                  </a:lnTo>
                  <a:lnTo>
                    <a:pt x="0" y="2115"/>
                  </a:lnTo>
                  <a:lnTo>
                    <a:pt x="3426" y="4095"/>
                  </a:lnTo>
                  <a:lnTo>
                    <a:pt x="0" y="6076"/>
                  </a:lnTo>
                  <a:lnTo>
                    <a:pt x="107" y="6236"/>
                  </a:lnTo>
                  <a:lnTo>
                    <a:pt x="3506" y="4256"/>
                  </a:lnTo>
                  <a:lnTo>
                    <a:pt x="3506" y="8190"/>
                  </a:lnTo>
                  <a:lnTo>
                    <a:pt x="3694" y="8190"/>
                  </a:lnTo>
                  <a:lnTo>
                    <a:pt x="3694" y="4256"/>
                  </a:lnTo>
                  <a:lnTo>
                    <a:pt x="7093" y="6236"/>
                  </a:lnTo>
                  <a:lnTo>
                    <a:pt x="7200" y="6076"/>
                  </a:lnTo>
                  <a:lnTo>
                    <a:pt x="3774" y="4095"/>
                  </a:lnTo>
                  <a:lnTo>
                    <a:pt x="7200" y="2115"/>
                  </a:lnTo>
                  <a:lnTo>
                    <a:pt x="7120" y="1981"/>
                  </a:lnTo>
                  <a:lnTo>
                    <a:pt x="3694" y="3961"/>
                  </a:lnTo>
                  <a:lnTo>
                    <a:pt x="369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24" name="Google Shape;3824;p156"/>
            <p:cNvSpPr/>
            <p:nvPr/>
          </p:nvSpPr>
          <p:spPr>
            <a:xfrm>
              <a:off x="8310574" y="2934613"/>
              <a:ext cx="356781" cy="407359"/>
            </a:xfrm>
            <a:custGeom>
              <a:rect b="b" l="l" r="r" t="t"/>
              <a:pathLst>
                <a:path extrusionOk="0" h="8191" w="7174">
                  <a:moveTo>
                    <a:pt x="3507" y="0"/>
                  </a:moveTo>
                  <a:lnTo>
                    <a:pt x="3507" y="3961"/>
                  </a:lnTo>
                  <a:lnTo>
                    <a:pt x="81" y="1981"/>
                  </a:lnTo>
                  <a:lnTo>
                    <a:pt x="1" y="2115"/>
                  </a:lnTo>
                  <a:lnTo>
                    <a:pt x="3400" y="4095"/>
                  </a:lnTo>
                  <a:lnTo>
                    <a:pt x="1" y="6076"/>
                  </a:lnTo>
                  <a:lnTo>
                    <a:pt x="81" y="6210"/>
                  </a:lnTo>
                  <a:lnTo>
                    <a:pt x="3507" y="4256"/>
                  </a:lnTo>
                  <a:lnTo>
                    <a:pt x="3507" y="8190"/>
                  </a:lnTo>
                  <a:lnTo>
                    <a:pt x="3668" y="8190"/>
                  </a:lnTo>
                  <a:lnTo>
                    <a:pt x="3668" y="4256"/>
                  </a:lnTo>
                  <a:lnTo>
                    <a:pt x="7094" y="6210"/>
                  </a:lnTo>
                  <a:lnTo>
                    <a:pt x="7174" y="6076"/>
                  </a:lnTo>
                  <a:lnTo>
                    <a:pt x="3748" y="4095"/>
                  </a:lnTo>
                  <a:lnTo>
                    <a:pt x="7174" y="2115"/>
                  </a:lnTo>
                  <a:lnTo>
                    <a:pt x="7094" y="1981"/>
                  </a:lnTo>
                  <a:lnTo>
                    <a:pt x="3668" y="3961"/>
                  </a:lnTo>
                  <a:lnTo>
                    <a:pt x="3668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25" name="Google Shape;3825;p156"/>
            <p:cNvSpPr/>
            <p:nvPr/>
          </p:nvSpPr>
          <p:spPr>
            <a:xfrm>
              <a:off x="8783142" y="3033085"/>
              <a:ext cx="97227" cy="61270"/>
            </a:xfrm>
            <a:custGeom>
              <a:rect b="b" l="l" r="r" t="t"/>
              <a:pathLst>
                <a:path extrusionOk="0" h="1232" w="1955">
                  <a:moveTo>
                    <a:pt x="81" y="1"/>
                  </a:moveTo>
                  <a:lnTo>
                    <a:pt x="0" y="135"/>
                  </a:lnTo>
                  <a:lnTo>
                    <a:pt x="1874" y="1232"/>
                  </a:lnTo>
                  <a:cubicBezTo>
                    <a:pt x="1901" y="1178"/>
                    <a:pt x="1928" y="1125"/>
                    <a:pt x="1954" y="1071"/>
                  </a:cubicBezTo>
                  <a:lnTo>
                    <a:pt x="8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26" name="Google Shape;3826;p156"/>
            <p:cNvSpPr/>
            <p:nvPr/>
          </p:nvSpPr>
          <p:spPr>
            <a:xfrm>
              <a:off x="7345494" y="3428467"/>
              <a:ext cx="142484" cy="85242"/>
            </a:xfrm>
            <a:custGeom>
              <a:rect b="b" l="l" r="r" t="t"/>
              <a:pathLst>
                <a:path extrusionOk="0" h="1714" w="2865">
                  <a:moveTo>
                    <a:pt x="2784" y="0"/>
                  </a:moveTo>
                  <a:lnTo>
                    <a:pt x="1" y="1606"/>
                  </a:lnTo>
                  <a:cubicBezTo>
                    <a:pt x="54" y="1660"/>
                    <a:pt x="108" y="1686"/>
                    <a:pt x="161" y="1713"/>
                  </a:cubicBezTo>
                  <a:lnTo>
                    <a:pt x="2864" y="161"/>
                  </a:lnTo>
                  <a:lnTo>
                    <a:pt x="278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27" name="Google Shape;3827;p156"/>
            <p:cNvSpPr/>
            <p:nvPr/>
          </p:nvSpPr>
          <p:spPr>
            <a:xfrm>
              <a:off x="7305558" y="3329945"/>
              <a:ext cx="8057" cy="161133"/>
            </a:xfrm>
            <a:custGeom>
              <a:rect b="b" l="l" r="r" t="t"/>
              <a:pathLst>
                <a:path extrusionOk="0" h="3240" w="162">
                  <a:moveTo>
                    <a:pt x="1" y="0"/>
                  </a:moveTo>
                  <a:lnTo>
                    <a:pt x="1" y="3132"/>
                  </a:lnTo>
                  <a:cubicBezTo>
                    <a:pt x="54" y="3159"/>
                    <a:pt x="108" y="3212"/>
                    <a:pt x="161" y="3239"/>
                  </a:cubicBezTo>
                  <a:lnTo>
                    <a:pt x="16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28" name="Google Shape;3828;p156"/>
            <p:cNvSpPr/>
            <p:nvPr/>
          </p:nvSpPr>
          <p:spPr>
            <a:xfrm>
              <a:off x="7603761" y="3329945"/>
              <a:ext cx="358124" cy="316846"/>
            </a:xfrm>
            <a:custGeom>
              <a:rect b="b" l="l" r="r" t="t"/>
              <a:pathLst>
                <a:path extrusionOk="0" h="6371" w="7201">
                  <a:moveTo>
                    <a:pt x="3506" y="0"/>
                  </a:moveTo>
                  <a:lnTo>
                    <a:pt x="3506" y="3962"/>
                  </a:lnTo>
                  <a:lnTo>
                    <a:pt x="80" y="1981"/>
                  </a:lnTo>
                  <a:lnTo>
                    <a:pt x="0" y="2142"/>
                  </a:lnTo>
                  <a:lnTo>
                    <a:pt x="3426" y="4096"/>
                  </a:lnTo>
                  <a:lnTo>
                    <a:pt x="455" y="5835"/>
                  </a:lnTo>
                  <a:cubicBezTo>
                    <a:pt x="535" y="5835"/>
                    <a:pt x="616" y="5862"/>
                    <a:pt x="696" y="5889"/>
                  </a:cubicBezTo>
                  <a:lnTo>
                    <a:pt x="3506" y="4256"/>
                  </a:lnTo>
                  <a:lnTo>
                    <a:pt x="3506" y="6371"/>
                  </a:lnTo>
                  <a:lnTo>
                    <a:pt x="3694" y="6371"/>
                  </a:lnTo>
                  <a:lnTo>
                    <a:pt x="3694" y="4256"/>
                  </a:lnTo>
                  <a:lnTo>
                    <a:pt x="7093" y="6237"/>
                  </a:lnTo>
                  <a:lnTo>
                    <a:pt x="7200" y="6076"/>
                  </a:lnTo>
                  <a:lnTo>
                    <a:pt x="3774" y="4096"/>
                  </a:lnTo>
                  <a:lnTo>
                    <a:pt x="7200" y="2142"/>
                  </a:lnTo>
                  <a:lnTo>
                    <a:pt x="7093" y="1981"/>
                  </a:lnTo>
                  <a:lnTo>
                    <a:pt x="3694" y="3962"/>
                  </a:lnTo>
                  <a:lnTo>
                    <a:pt x="369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29" name="Google Shape;3829;p156"/>
            <p:cNvSpPr/>
            <p:nvPr/>
          </p:nvSpPr>
          <p:spPr>
            <a:xfrm>
              <a:off x="8077622" y="3329945"/>
              <a:ext cx="356781" cy="307546"/>
            </a:xfrm>
            <a:custGeom>
              <a:rect b="b" l="l" r="r" t="t"/>
              <a:pathLst>
                <a:path extrusionOk="0" h="6184" w="7174">
                  <a:moveTo>
                    <a:pt x="3507" y="0"/>
                  </a:moveTo>
                  <a:lnTo>
                    <a:pt x="3480" y="3962"/>
                  </a:lnTo>
                  <a:lnTo>
                    <a:pt x="81" y="1981"/>
                  </a:lnTo>
                  <a:lnTo>
                    <a:pt x="1" y="2142"/>
                  </a:lnTo>
                  <a:lnTo>
                    <a:pt x="3400" y="4096"/>
                  </a:lnTo>
                  <a:lnTo>
                    <a:pt x="1" y="6076"/>
                  </a:lnTo>
                  <a:lnTo>
                    <a:pt x="54" y="6183"/>
                  </a:lnTo>
                  <a:lnTo>
                    <a:pt x="161" y="6183"/>
                  </a:lnTo>
                  <a:lnTo>
                    <a:pt x="3480" y="4256"/>
                  </a:lnTo>
                  <a:lnTo>
                    <a:pt x="3480" y="5354"/>
                  </a:lnTo>
                  <a:cubicBezTo>
                    <a:pt x="3560" y="5327"/>
                    <a:pt x="3614" y="5327"/>
                    <a:pt x="3668" y="5300"/>
                  </a:cubicBezTo>
                  <a:lnTo>
                    <a:pt x="3668" y="4256"/>
                  </a:lnTo>
                  <a:lnTo>
                    <a:pt x="4765" y="4899"/>
                  </a:lnTo>
                  <a:cubicBezTo>
                    <a:pt x="4845" y="4872"/>
                    <a:pt x="4899" y="4845"/>
                    <a:pt x="4979" y="4818"/>
                  </a:cubicBezTo>
                  <a:lnTo>
                    <a:pt x="3748" y="4096"/>
                  </a:lnTo>
                  <a:lnTo>
                    <a:pt x="7174" y="2142"/>
                  </a:lnTo>
                  <a:lnTo>
                    <a:pt x="7094" y="1981"/>
                  </a:lnTo>
                  <a:lnTo>
                    <a:pt x="3668" y="3962"/>
                  </a:lnTo>
                  <a:lnTo>
                    <a:pt x="3668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30" name="Google Shape;3830;p156"/>
            <p:cNvSpPr/>
            <p:nvPr/>
          </p:nvSpPr>
          <p:spPr>
            <a:xfrm>
              <a:off x="8550190" y="3428467"/>
              <a:ext cx="16014" cy="12035"/>
            </a:xfrm>
            <a:custGeom>
              <a:rect b="b" l="l" r="r" t="t"/>
              <a:pathLst>
                <a:path extrusionOk="0" h="242" w="322">
                  <a:moveTo>
                    <a:pt x="81" y="0"/>
                  </a:moveTo>
                  <a:lnTo>
                    <a:pt x="0" y="134"/>
                  </a:lnTo>
                  <a:lnTo>
                    <a:pt x="161" y="241"/>
                  </a:lnTo>
                  <a:cubicBezTo>
                    <a:pt x="215" y="214"/>
                    <a:pt x="268" y="161"/>
                    <a:pt x="322" y="134"/>
                  </a:cubicBezTo>
                  <a:lnTo>
                    <a:pt x="8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Layout>
</file>

<file path=ppt/slideLayouts/slideLayout15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ackground 7">
  <p:cSld name="CUSTOM_56">
    <p:spTree>
      <p:nvGrpSpPr>
        <p:cNvPr id="3831" name="Shape 38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32" name="Google Shape;3832;p157"/>
          <p:cNvSpPr/>
          <p:nvPr/>
        </p:nvSpPr>
        <p:spPr>
          <a:xfrm>
            <a:off x="4641450" y="534225"/>
            <a:ext cx="3513000" cy="40317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accent1"/>
              </a:solidFill>
            </a:endParaRPr>
          </a:p>
        </p:txBody>
      </p:sp>
      <p:sp>
        <p:nvSpPr>
          <p:cNvPr id="3833" name="Google Shape;3833;p157"/>
          <p:cNvSpPr/>
          <p:nvPr/>
        </p:nvSpPr>
        <p:spPr>
          <a:xfrm>
            <a:off x="7751050" y="3432419"/>
            <a:ext cx="764314" cy="674188"/>
          </a:xfrm>
          <a:custGeom>
            <a:rect b="b" l="l" r="r" t="t"/>
            <a:pathLst>
              <a:path extrusionOk="0" h="12066" w="13679">
                <a:moveTo>
                  <a:pt x="7541" y="1"/>
                </a:moveTo>
                <a:cubicBezTo>
                  <a:pt x="7109" y="1"/>
                  <a:pt x="6648" y="24"/>
                  <a:pt x="6157" y="68"/>
                </a:cubicBezTo>
                <a:cubicBezTo>
                  <a:pt x="1981" y="443"/>
                  <a:pt x="28" y="3173"/>
                  <a:pt x="1" y="6385"/>
                </a:cubicBezTo>
                <a:cubicBezTo>
                  <a:pt x="598" y="10109"/>
                  <a:pt x="2003" y="12066"/>
                  <a:pt x="5300" y="12066"/>
                </a:cubicBezTo>
                <a:cubicBezTo>
                  <a:pt x="5700" y="12066"/>
                  <a:pt x="6128" y="12037"/>
                  <a:pt x="6585" y="11979"/>
                </a:cubicBezTo>
                <a:cubicBezTo>
                  <a:pt x="10680" y="11470"/>
                  <a:pt x="13678" y="9516"/>
                  <a:pt x="12822" y="4297"/>
                </a:cubicBezTo>
                <a:cubicBezTo>
                  <a:pt x="12326" y="1256"/>
                  <a:pt x="10731" y="1"/>
                  <a:pt x="7541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3834" name="Google Shape;3834;p157"/>
          <p:cNvGrpSpPr/>
          <p:nvPr/>
        </p:nvGrpSpPr>
        <p:grpSpPr>
          <a:xfrm>
            <a:off x="-380995" y="-80449"/>
            <a:ext cx="2277317" cy="5304377"/>
            <a:chOff x="224725" y="566950"/>
            <a:chExt cx="1850875" cy="4311100"/>
          </a:xfrm>
        </p:grpSpPr>
        <p:sp>
          <p:nvSpPr>
            <p:cNvPr id="3835" name="Google Shape;3835;p157"/>
            <p:cNvSpPr/>
            <p:nvPr/>
          </p:nvSpPr>
          <p:spPr>
            <a:xfrm>
              <a:off x="1914975" y="566950"/>
              <a:ext cx="160625" cy="2033000"/>
            </a:xfrm>
            <a:custGeom>
              <a:rect b="b" l="l" r="r" t="t"/>
              <a:pathLst>
                <a:path extrusionOk="0" h="81320" w="6425">
                  <a:moveTo>
                    <a:pt x="126" y="1"/>
                  </a:moveTo>
                  <a:cubicBezTo>
                    <a:pt x="81" y="1"/>
                    <a:pt x="44" y="24"/>
                    <a:pt x="27" y="57"/>
                  </a:cubicBezTo>
                  <a:cubicBezTo>
                    <a:pt x="27" y="84"/>
                    <a:pt x="27" y="110"/>
                    <a:pt x="27" y="137"/>
                  </a:cubicBezTo>
                  <a:cubicBezTo>
                    <a:pt x="27" y="164"/>
                    <a:pt x="27" y="217"/>
                    <a:pt x="81" y="244"/>
                  </a:cubicBezTo>
                  <a:cubicBezTo>
                    <a:pt x="1821" y="1261"/>
                    <a:pt x="2972" y="3188"/>
                    <a:pt x="2945" y="5035"/>
                  </a:cubicBezTo>
                  <a:cubicBezTo>
                    <a:pt x="2945" y="5089"/>
                    <a:pt x="2972" y="5142"/>
                    <a:pt x="2998" y="5169"/>
                  </a:cubicBezTo>
                  <a:cubicBezTo>
                    <a:pt x="4952" y="6133"/>
                    <a:pt x="6157" y="8086"/>
                    <a:pt x="6157" y="10255"/>
                  </a:cubicBezTo>
                  <a:cubicBezTo>
                    <a:pt x="6157" y="12449"/>
                    <a:pt x="4952" y="14403"/>
                    <a:pt x="2998" y="15367"/>
                  </a:cubicBezTo>
                  <a:cubicBezTo>
                    <a:pt x="2945" y="15394"/>
                    <a:pt x="2945" y="15447"/>
                    <a:pt x="2945" y="15501"/>
                  </a:cubicBezTo>
                  <a:cubicBezTo>
                    <a:pt x="2998" y="17321"/>
                    <a:pt x="1848" y="19248"/>
                    <a:pt x="108" y="20292"/>
                  </a:cubicBezTo>
                  <a:cubicBezTo>
                    <a:pt x="54" y="20292"/>
                    <a:pt x="27" y="20318"/>
                    <a:pt x="27" y="20372"/>
                  </a:cubicBezTo>
                  <a:cubicBezTo>
                    <a:pt x="1" y="20425"/>
                    <a:pt x="27" y="20479"/>
                    <a:pt x="81" y="20506"/>
                  </a:cubicBezTo>
                  <a:cubicBezTo>
                    <a:pt x="1794" y="21496"/>
                    <a:pt x="2865" y="23316"/>
                    <a:pt x="2945" y="25324"/>
                  </a:cubicBezTo>
                  <a:cubicBezTo>
                    <a:pt x="2945" y="25350"/>
                    <a:pt x="2972" y="25404"/>
                    <a:pt x="2998" y="25431"/>
                  </a:cubicBezTo>
                  <a:cubicBezTo>
                    <a:pt x="4952" y="26394"/>
                    <a:pt x="6157" y="28348"/>
                    <a:pt x="6157" y="30543"/>
                  </a:cubicBezTo>
                  <a:cubicBezTo>
                    <a:pt x="6157" y="32711"/>
                    <a:pt x="4952" y="34665"/>
                    <a:pt x="2998" y="35628"/>
                  </a:cubicBezTo>
                  <a:cubicBezTo>
                    <a:pt x="2945" y="35655"/>
                    <a:pt x="2918" y="35709"/>
                    <a:pt x="2945" y="35762"/>
                  </a:cubicBezTo>
                  <a:cubicBezTo>
                    <a:pt x="3106" y="37823"/>
                    <a:pt x="1633" y="39643"/>
                    <a:pt x="108" y="40553"/>
                  </a:cubicBezTo>
                  <a:cubicBezTo>
                    <a:pt x="54" y="40553"/>
                    <a:pt x="27" y="40580"/>
                    <a:pt x="27" y="40633"/>
                  </a:cubicBezTo>
                  <a:cubicBezTo>
                    <a:pt x="1" y="40687"/>
                    <a:pt x="27" y="40741"/>
                    <a:pt x="81" y="40767"/>
                  </a:cubicBezTo>
                  <a:cubicBezTo>
                    <a:pt x="1821" y="41784"/>
                    <a:pt x="2945" y="43658"/>
                    <a:pt x="2945" y="45532"/>
                  </a:cubicBezTo>
                  <a:cubicBezTo>
                    <a:pt x="2945" y="45558"/>
                    <a:pt x="2945" y="45558"/>
                    <a:pt x="2945" y="45585"/>
                  </a:cubicBezTo>
                  <a:cubicBezTo>
                    <a:pt x="2945" y="45612"/>
                    <a:pt x="2972" y="45665"/>
                    <a:pt x="2998" y="45692"/>
                  </a:cubicBezTo>
                  <a:cubicBezTo>
                    <a:pt x="4952" y="46656"/>
                    <a:pt x="6157" y="48636"/>
                    <a:pt x="6157" y="50804"/>
                  </a:cubicBezTo>
                  <a:cubicBezTo>
                    <a:pt x="6157" y="52972"/>
                    <a:pt x="4952" y="54926"/>
                    <a:pt x="2998" y="55917"/>
                  </a:cubicBezTo>
                  <a:cubicBezTo>
                    <a:pt x="2972" y="55917"/>
                    <a:pt x="2945" y="55970"/>
                    <a:pt x="2945" y="56024"/>
                  </a:cubicBezTo>
                  <a:cubicBezTo>
                    <a:pt x="2891" y="58004"/>
                    <a:pt x="1821" y="59798"/>
                    <a:pt x="108" y="60815"/>
                  </a:cubicBezTo>
                  <a:cubicBezTo>
                    <a:pt x="54" y="60815"/>
                    <a:pt x="27" y="60868"/>
                    <a:pt x="27" y="60895"/>
                  </a:cubicBezTo>
                  <a:cubicBezTo>
                    <a:pt x="1" y="60949"/>
                    <a:pt x="27" y="61002"/>
                    <a:pt x="81" y="61029"/>
                  </a:cubicBezTo>
                  <a:cubicBezTo>
                    <a:pt x="1821" y="62046"/>
                    <a:pt x="2891" y="63839"/>
                    <a:pt x="2945" y="65847"/>
                  </a:cubicBezTo>
                  <a:cubicBezTo>
                    <a:pt x="2945" y="65900"/>
                    <a:pt x="2972" y="65927"/>
                    <a:pt x="2998" y="65954"/>
                  </a:cubicBezTo>
                  <a:cubicBezTo>
                    <a:pt x="4952" y="66944"/>
                    <a:pt x="6157" y="68898"/>
                    <a:pt x="6157" y="71066"/>
                  </a:cubicBezTo>
                  <a:cubicBezTo>
                    <a:pt x="6157" y="73234"/>
                    <a:pt x="4952" y="75188"/>
                    <a:pt x="2998" y="76178"/>
                  </a:cubicBezTo>
                  <a:cubicBezTo>
                    <a:pt x="2972" y="76178"/>
                    <a:pt x="2945" y="76232"/>
                    <a:pt x="2945" y="76285"/>
                  </a:cubicBezTo>
                  <a:cubicBezTo>
                    <a:pt x="2891" y="78266"/>
                    <a:pt x="1821" y="80086"/>
                    <a:pt x="81" y="81076"/>
                  </a:cubicBezTo>
                  <a:cubicBezTo>
                    <a:pt x="27" y="81130"/>
                    <a:pt x="1" y="81183"/>
                    <a:pt x="27" y="81264"/>
                  </a:cubicBezTo>
                  <a:cubicBezTo>
                    <a:pt x="61" y="81297"/>
                    <a:pt x="104" y="81320"/>
                    <a:pt x="145" y="81320"/>
                  </a:cubicBezTo>
                  <a:cubicBezTo>
                    <a:pt x="170" y="81320"/>
                    <a:pt x="194" y="81311"/>
                    <a:pt x="215" y="81290"/>
                  </a:cubicBezTo>
                  <a:cubicBezTo>
                    <a:pt x="2008" y="80273"/>
                    <a:pt x="3106" y="78427"/>
                    <a:pt x="3186" y="76366"/>
                  </a:cubicBezTo>
                  <a:cubicBezTo>
                    <a:pt x="5166" y="75322"/>
                    <a:pt x="6424" y="73314"/>
                    <a:pt x="6424" y="71066"/>
                  </a:cubicBezTo>
                  <a:cubicBezTo>
                    <a:pt x="6424" y="68818"/>
                    <a:pt x="5166" y="66784"/>
                    <a:pt x="3186" y="65766"/>
                  </a:cubicBezTo>
                  <a:cubicBezTo>
                    <a:pt x="3106" y="63786"/>
                    <a:pt x="2062" y="61992"/>
                    <a:pt x="375" y="60922"/>
                  </a:cubicBezTo>
                  <a:cubicBezTo>
                    <a:pt x="2062" y="59878"/>
                    <a:pt x="3106" y="58085"/>
                    <a:pt x="3186" y="56104"/>
                  </a:cubicBezTo>
                  <a:cubicBezTo>
                    <a:pt x="5166" y="55060"/>
                    <a:pt x="6424" y="53053"/>
                    <a:pt x="6424" y="50804"/>
                  </a:cubicBezTo>
                  <a:cubicBezTo>
                    <a:pt x="6424" y="48556"/>
                    <a:pt x="5166" y="46522"/>
                    <a:pt x="3186" y="45505"/>
                  </a:cubicBezTo>
                  <a:cubicBezTo>
                    <a:pt x="3159" y="43604"/>
                    <a:pt x="2088" y="41731"/>
                    <a:pt x="375" y="40660"/>
                  </a:cubicBezTo>
                  <a:cubicBezTo>
                    <a:pt x="1901" y="39723"/>
                    <a:pt x="3320" y="37877"/>
                    <a:pt x="3186" y="35816"/>
                  </a:cubicBezTo>
                  <a:cubicBezTo>
                    <a:pt x="5193" y="34799"/>
                    <a:pt x="6424" y="32764"/>
                    <a:pt x="6424" y="30543"/>
                  </a:cubicBezTo>
                  <a:cubicBezTo>
                    <a:pt x="6424" y="28295"/>
                    <a:pt x="5166" y="26260"/>
                    <a:pt x="3186" y="25243"/>
                  </a:cubicBezTo>
                  <a:cubicBezTo>
                    <a:pt x="3106" y="23236"/>
                    <a:pt x="2062" y="21443"/>
                    <a:pt x="375" y="20399"/>
                  </a:cubicBezTo>
                  <a:cubicBezTo>
                    <a:pt x="2088" y="19328"/>
                    <a:pt x="3186" y="17454"/>
                    <a:pt x="3186" y="15608"/>
                  </a:cubicBezTo>
                  <a:cubicBezTo>
                    <a:pt x="3186" y="15608"/>
                    <a:pt x="3186" y="15581"/>
                    <a:pt x="3186" y="15554"/>
                  </a:cubicBezTo>
                  <a:cubicBezTo>
                    <a:pt x="5166" y="14537"/>
                    <a:pt x="6424" y="12503"/>
                    <a:pt x="6424" y="10255"/>
                  </a:cubicBezTo>
                  <a:cubicBezTo>
                    <a:pt x="6424" y="8033"/>
                    <a:pt x="5166" y="5999"/>
                    <a:pt x="3186" y="4982"/>
                  </a:cubicBezTo>
                  <a:lnTo>
                    <a:pt x="3186" y="4955"/>
                  </a:lnTo>
                  <a:cubicBezTo>
                    <a:pt x="3186" y="3028"/>
                    <a:pt x="2008" y="1074"/>
                    <a:pt x="215" y="30"/>
                  </a:cubicBezTo>
                  <a:cubicBezTo>
                    <a:pt x="184" y="10"/>
                    <a:pt x="153" y="1"/>
                    <a:pt x="12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36" name="Google Shape;3836;p157"/>
            <p:cNvSpPr/>
            <p:nvPr/>
          </p:nvSpPr>
          <p:spPr>
            <a:xfrm>
              <a:off x="1761075" y="818875"/>
              <a:ext cx="160625" cy="2032875"/>
            </a:xfrm>
            <a:custGeom>
              <a:rect b="b" l="l" r="r" t="t"/>
              <a:pathLst>
                <a:path extrusionOk="0" h="81315" w="6425">
                  <a:moveTo>
                    <a:pt x="149" y="1"/>
                  </a:moveTo>
                  <a:cubicBezTo>
                    <a:pt x="110" y="1"/>
                    <a:pt x="71" y="20"/>
                    <a:pt x="54" y="70"/>
                  </a:cubicBezTo>
                  <a:cubicBezTo>
                    <a:pt x="27" y="70"/>
                    <a:pt x="27" y="97"/>
                    <a:pt x="27" y="124"/>
                  </a:cubicBezTo>
                  <a:cubicBezTo>
                    <a:pt x="27" y="178"/>
                    <a:pt x="54" y="204"/>
                    <a:pt x="81" y="231"/>
                  </a:cubicBezTo>
                  <a:cubicBezTo>
                    <a:pt x="1821" y="1248"/>
                    <a:pt x="2972" y="3175"/>
                    <a:pt x="2945" y="5022"/>
                  </a:cubicBezTo>
                  <a:cubicBezTo>
                    <a:pt x="2945" y="5076"/>
                    <a:pt x="2972" y="5129"/>
                    <a:pt x="2998" y="5156"/>
                  </a:cubicBezTo>
                  <a:cubicBezTo>
                    <a:pt x="4952" y="6119"/>
                    <a:pt x="6183" y="8073"/>
                    <a:pt x="6183" y="10268"/>
                  </a:cubicBezTo>
                  <a:cubicBezTo>
                    <a:pt x="6183" y="12436"/>
                    <a:pt x="4952" y="14390"/>
                    <a:pt x="2998" y="15354"/>
                  </a:cubicBezTo>
                  <a:cubicBezTo>
                    <a:pt x="2972" y="15380"/>
                    <a:pt x="2945" y="15461"/>
                    <a:pt x="2945" y="15487"/>
                  </a:cubicBezTo>
                  <a:cubicBezTo>
                    <a:pt x="2998" y="17334"/>
                    <a:pt x="1847" y="19235"/>
                    <a:pt x="108" y="20278"/>
                  </a:cubicBezTo>
                  <a:cubicBezTo>
                    <a:pt x="81" y="20278"/>
                    <a:pt x="27" y="20305"/>
                    <a:pt x="27" y="20359"/>
                  </a:cubicBezTo>
                  <a:cubicBezTo>
                    <a:pt x="27" y="20412"/>
                    <a:pt x="27" y="20466"/>
                    <a:pt x="81" y="20493"/>
                  </a:cubicBezTo>
                  <a:cubicBezTo>
                    <a:pt x="1821" y="21510"/>
                    <a:pt x="2891" y="23303"/>
                    <a:pt x="2945" y="25310"/>
                  </a:cubicBezTo>
                  <a:cubicBezTo>
                    <a:pt x="2945" y="25364"/>
                    <a:pt x="2972" y="25391"/>
                    <a:pt x="2998" y="25417"/>
                  </a:cubicBezTo>
                  <a:cubicBezTo>
                    <a:pt x="4952" y="26381"/>
                    <a:pt x="6183" y="28362"/>
                    <a:pt x="6183" y="30530"/>
                  </a:cubicBezTo>
                  <a:cubicBezTo>
                    <a:pt x="6183" y="32698"/>
                    <a:pt x="4952" y="34652"/>
                    <a:pt x="2998" y="35642"/>
                  </a:cubicBezTo>
                  <a:cubicBezTo>
                    <a:pt x="2972" y="35642"/>
                    <a:pt x="2945" y="35695"/>
                    <a:pt x="2945" y="35749"/>
                  </a:cubicBezTo>
                  <a:cubicBezTo>
                    <a:pt x="3105" y="37837"/>
                    <a:pt x="1633" y="39630"/>
                    <a:pt x="108" y="40540"/>
                  </a:cubicBezTo>
                  <a:cubicBezTo>
                    <a:pt x="81" y="40540"/>
                    <a:pt x="27" y="40594"/>
                    <a:pt x="27" y="40620"/>
                  </a:cubicBezTo>
                  <a:cubicBezTo>
                    <a:pt x="27" y="40674"/>
                    <a:pt x="27" y="40727"/>
                    <a:pt x="81" y="40754"/>
                  </a:cubicBezTo>
                  <a:cubicBezTo>
                    <a:pt x="1821" y="41771"/>
                    <a:pt x="2945" y="43645"/>
                    <a:pt x="2945" y="45545"/>
                  </a:cubicBezTo>
                  <a:cubicBezTo>
                    <a:pt x="2945" y="45545"/>
                    <a:pt x="2945" y="45545"/>
                    <a:pt x="2945" y="45572"/>
                  </a:cubicBezTo>
                  <a:cubicBezTo>
                    <a:pt x="2945" y="45626"/>
                    <a:pt x="2972" y="45652"/>
                    <a:pt x="2998" y="45679"/>
                  </a:cubicBezTo>
                  <a:cubicBezTo>
                    <a:pt x="4952" y="46669"/>
                    <a:pt x="6183" y="48623"/>
                    <a:pt x="6183" y="50791"/>
                  </a:cubicBezTo>
                  <a:cubicBezTo>
                    <a:pt x="6183" y="52959"/>
                    <a:pt x="4952" y="54913"/>
                    <a:pt x="2998" y="55904"/>
                  </a:cubicBezTo>
                  <a:cubicBezTo>
                    <a:pt x="2972" y="55930"/>
                    <a:pt x="2945" y="55957"/>
                    <a:pt x="2945" y="56011"/>
                  </a:cubicBezTo>
                  <a:cubicBezTo>
                    <a:pt x="2891" y="57991"/>
                    <a:pt x="1847" y="59785"/>
                    <a:pt x="108" y="60802"/>
                  </a:cubicBezTo>
                  <a:cubicBezTo>
                    <a:pt x="81" y="60828"/>
                    <a:pt x="27" y="60855"/>
                    <a:pt x="27" y="60882"/>
                  </a:cubicBezTo>
                  <a:cubicBezTo>
                    <a:pt x="27" y="60935"/>
                    <a:pt x="27" y="60989"/>
                    <a:pt x="81" y="61016"/>
                  </a:cubicBezTo>
                  <a:cubicBezTo>
                    <a:pt x="1821" y="62033"/>
                    <a:pt x="2891" y="63826"/>
                    <a:pt x="2945" y="65834"/>
                  </a:cubicBezTo>
                  <a:cubicBezTo>
                    <a:pt x="2945" y="65887"/>
                    <a:pt x="2972" y="65914"/>
                    <a:pt x="2998" y="65941"/>
                  </a:cubicBezTo>
                  <a:cubicBezTo>
                    <a:pt x="4952" y="66931"/>
                    <a:pt x="6183" y="68885"/>
                    <a:pt x="6183" y="71053"/>
                  </a:cubicBezTo>
                  <a:cubicBezTo>
                    <a:pt x="6183" y="73221"/>
                    <a:pt x="4952" y="75175"/>
                    <a:pt x="2998" y="76165"/>
                  </a:cubicBezTo>
                  <a:cubicBezTo>
                    <a:pt x="2972" y="76192"/>
                    <a:pt x="2945" y="76219"/>
                    <a:pt x="2945" y="76272"/>
                  </a:cubicBezTo>
                  <a:cubicBezTo>
                    <a:pt x="2891" y="78280"/>
                    <a:pt x="1821" y="80073"/>
                    <a:pt x="81" y="81090"/>
                  </a:cubicBezTo>
                  <a:cubicBezTo>
                    <a:pt x="27" y="81117"/>
                    <a:pt x="1" y="81197"/>
                    <a:pt x="54" y="81251"/>
                  </a:cubicBezTo>
                  <a:cubicBezTo>
                    <a:pt x="74" y="81290"/>
                    <a:pt x="122" y="81315"/>
                    <a:pt x="167" y="81315"/>
                  </a:cubicBezTo>
                  <a:cubicBezTo>
                    <a:pt x="184" y="81315"/>
                    <a:pt x="200" y="81311"/>
                    <a:pt x="215" y="81304"/>
                  </a:cubicBezTo>
                  <a:cubicBezTo>
                    <a:pt x="2008" y="80260"/>
                    <a:pt x="3105" y="78413"/>
                    <a:pt x="3186" y="76352"/>
                  </a:cubicBezTo>
                  <a:cubicBezTo>
                    <a:pt x="5193" y="75309"/>
                    <a:pt x="6424" y="73301"/>
                    <a:pt x="6424" y="71053"/>
                  </a:cubicBezTo>
                  <a:cubicBezTo>
                    <a:pt x="6424" y="68805"/>
                    <a:pt x="5193" y="66797"/>
                    <a:pt x="3186" y="65753"/>
                  </a:cubicBezTo>
                  <a:cubicBezTo>
                    <a:pt x="3132" y="63773"/>
                    <a:pt x="2088" y="61979"/>
                    <a:pt x="402" y="60909"/>
                  </a:cubicBezTo>
                  <a:cubicBezTo>
                    <a:pt x="2088" y="59865"/>
                    <a:pt x="3132" y="58072"/>
                    <a:pt x="3186" y="56091"/>
                  </a:cubicBezTo>
                  <a:cubicBezTo>
                    <a:pt x="5193" y="55047"/>
                    <a:pt x="6424" y="53040"/>
                    <a:pt x="6424" y="50791"/>
                  </a:cubicBezTo>
                  <a:cubicBezTo>
                    <a:pt x="6424" y="48543"/>
                    <a:pt x="5193" y="46536"/>
                    <a:pt x="3186" y="45492"/>
                  </a:cubicBezTo>
                  <a:cubicBezTo>
                    <a:pt x="3186" y="43591"/>
                    <a:pt x="2088" y="41718"/>
                    <a:pt x="402" y="40647"/>
                  </a:cubicBezTo>
                  <a:cubicBezTo>
                    <a:pt x="1901" y="39710"/>
                    <a:pt x="3320" y="37890"/>
                    <a:pt x="3186" y="35829"/>
                  </a:cubicBezTo>
                  <a:cubicBezTo>
                    <a:pt x="5193" y="34785"/>
                    <a:pt x="6424" y="32751"/>
                    <a:pt x="6424" y="30530"/>
                  </a:cubicBezTo>
                  <a:cubicBezTo>
                    <a:pt x="6424" y="28281"/>
                    <a:pt x="5193" y="26247"/>
                    <a:pt x="3186" y="25230"/>
                  </a:cubicBezTo>
                  <a:cubicBezTo>
                    <a:pt x="3105" y="23223"/>
                    <a:pt x="2062" y="21429"/>
                    <a:pt x="402" y="20386"/>
                  </a:cubicBezTo>
                  <a:cubicBezTo>
                    <a:pt x="2115" y="19315"/>
                    <a:pt x="3212" y="17415"/>
                    <a:pt x="3186" y="15541"/>
                  </a:cubicBezTo>
                  <a:cubicBezTo>
                    <a:pt x="5193" y="14524"/>
                    <a:pt x="6424" y="12490"/>
                    <a:pt x="6424" y="10268"/>
                  </a:cubicBezTo>
                  <a:cubicBezTo>
                    <a:pt x="6424" y="8020"/>
                    <a:pt x="5193" y="5986"/>
                    <a:pt x="3186" y="4969"/>
                  </a:cubicBezTo>
                  <a:lnTo>
                    <a:pt x="3186" y="4942"/>
                  </a:lnTo>
                  <a:cubicBezTo>
                    <a:pt x="3186" y="3041"/>
                    <a:pt x="2008" y="1061"/>
                    <a:pt x="215" y="17"/>
                  </a:cubicBezTo>
                  <a:cubicBezTo>
                    <a:pt x="195" y="7"/>
                    <a:pt x="172" y="1"/>
                    <a:pt x="14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37" name="Google Shape;3837;p157"/>
            <p:cNvSpPr/>
            <p:nvPr/>
          </p:nvSpPr>
          <p:spPr>
            <a:xfrm>
              <a:off x="1607850" y="566950"/>
              <a:ext cx="159950" cy="2033000"/>
            </a:xfrm>
            <a:custGeom>
              <a:rect b="b" l="l" r="r" t="t"/>
              <a:pathLst>
                <a:path extrusionOk="0" h="81320" w="6398">
                  <a:moveTo>
                    <a:pt x="119" y="1"/>
                  </a:moveTo>
                  <a:cubicBezTo>
                    <a:pt x="81" y="1"/>
                    <a:pt x="44" y="24"/>
                    <a:pt x="27" y="57"/>
                  </a:cubicBezTo>
                  <a:cubicBezTo>
                    <a:pt x="0" y="84"/>
                    <a:pt x="0" y="110"/>
                    <a:pt x="0" y="137"/>
                  </a:cubicBezTo>
                  <a:cubicBezTo>
                    <a:pt x="0" y="164"/>
                    <a:pt x="27" y="217"/>
                    <a:pt x="81" y="244"/>
                  </a:cubicBezTo>
                  <a:cubicBezTo>
                    <a:pt x="1820" y="1261"/>
                    <a:pt x="2944" y="3188"/>
                    <a:pt x="2918" y="5035"/>
                  </a:cubicBezTo>
                  <a:cubicBezTo>
                    <a:pt x="2918" y="5089"/>
                    <a:pt x="2944" y="5142"/>
                    <a:pt x="2998" y="5169"/>
                  </a:cubicBezTo>
                  <a:cubicBezTo>
                    <a:pt x="4952" y="6133"/>
                    <a:pt x="6156" y="8086"/>
                    <a:pt x="6156" y="10255"/>
                  </a:cubicBezTo>
                  <a:cubicBezTo>
                    <a:pt x="6156" y="12449"/>
                    <a:pt x="4952" y="14403"/>
                    <a:pt x="2998" y="15367"/>
                  </a:cubicBezTo>
                  <a:cubicBezTo>
                    <a:pt x="2944" y="15394"/>
                    <a:pt x="2918" y="15447"/>
                    <a:pt x="2918" y="15501"/>
                  </a:cubicBezTo>
                  <a:cubicBezTo>
                    <a:pt x="2971" y="17347"/>
                    <a:pt x="1847" y="19248"/>
                    <a:pt x="81" y="20292"/>
                  </a:cubicBezTo>
                  <a:cubicBezTo>
                    <a:pt x="54" y="20292"/>
                    <a:pt x="27" y="20318"/>
                    <a:pt x="0" y="20372"/>
                  </a:cubicBezTo>
                  <a:cubicBezTo>
                    <a:pt x="0" y="20425"/>
                    <a:pt x="27" y="20479"/>
                    <a:pt x="81" y="20506"/>
                  </a:cubicBezTo>
                  <a:cubicBezTo>
                    <a:pt x="1794" y="21496"/>
                    <a:pt x="2864" y="23316"/>
                    <a:pt x="2918" y="25324"/>
                  </a:cubicBezTo>
                  <a:cubicBezTo>
                    <a:pt x="2918" y="25350"/>
                    <a:pt x="2944" y="25404"/>
                    <a:pt x="2998" y="25431"/>
                  </a:cubicBezTo>
                  <a:cubicBezTo>
                    <a:pt x="4952" y="26394"/>
                    <a:pt x="6156" y="28348"/>
                    <a:pt x="6156" y="30543"/>
                  </a:cubicBezTo>
                  <a:cubicBezTo>
                    <a:pt x="6156" y="32711"/>
                    <a:pt x="4952" y="34665"/>
                    <a:pt x="2998" y="35628"/>
                  </a:cubicBezTo>
                  <a:cubicBezTo>
                    <a:pt x="2944" y="35655"/>
                    <a:pt x="2918" y="35709"/>
                    <a:pt x="2918" y="35762"/>
                  </a:cubicBezTo>
                  <a:cubicBezTo>
                    <a:pt x="3078" y="37823"/>
                    <a:pt x="1633" y="39643"/>
                    <a:pt x="81" y="40553"/>
                  </a:cubicBezTo>
                  <a:cubicBezTo>
                    <a:pt x="54" y="40553"/>
                    <a:pt x="27" y="40580"/>
                    <a:pt x="0" y="40633"/>
                  </a:cubicBezTo>
                  <a:cubicBezTo>
                    <a:pt x="0" y="40687"/>
                    <a:pt x="27" y="40741"/>
                    <a:pt x="81" y="40767"/>
                  </a:cubicBezTo>
                  <a:cubicBezTo>
                    <a:pt x="1820" y="41784"/>
                    <a:pt x="2918" y="43658"/>
                    <a:pt x="2918" y="45532"/>
                  </a:cubicBezTo>
                  <a:cubicBezTo>
                    <a:pt x="2918" y="45558"/>
                    <a:pt x="2918" y="45558"/>
                    <a:pt x="2918" y="45585"/>
                  </a:cubicBezTo>
                  <a:cubicBezTo>
                    <a:pt x="2918" y="45612"/>
                    <a:pt x="2944" y="45665"/>
                    <a:pt x="2998" y="45692"/>
                  </a:cubicBezTo>
                  <a:cubicBezTo>
                    <a:pt x="4952" y="46656"/>
                    <a:pt x="6156" y="48636"/>
                    <a:pt x="6156" y="50804"/>
                  </a:cubicBezTo>
                  <a:cubicBezTo>
                    <a:pt x="6156" y="52972"/>
                    <a:pt x="4952" y="54926"/>
                    <a:pt x="2998" y="55917"/>
                  </a:cubicBezTo>
                  <a:cubicBezTo>
                    <a:pt x="2944" y="55917"/>
                    <a:pt x="2918" y="55970"/>
                    <a:pt x="2918" y="56024"/>
                  </a:cubicBezTo>
                  <a:cubicBezTo>
                    <a:pt x="2864" y="58004"/>
                    <a:pt x="1820" y="59798"/>
                    <a:pt x="81" y="60815"/>
                  </a:cubicBezTo>
                  <a:cubicBezTo>
                    <a:pt x="54" y="60815"/>
                    <a:pt x="27" y="60868"/>
                    <a:pt x="0" y="60895"/>
                  </a:cubicBezTo>
                  <a:cubicBezTo>
                    <a:pt x="0" y="60949"/>
                    <a:pt x="27" y="61002"/>
                    <a:pt x="81" y="61029"/>
                  </a:cubicBezTo>
                  <a:cubicBezTo>
                    <a:pt x="1820" y="62046"/>
                    <a:pt x="2864" y="63839"/>
                    <a:pt x="2918" y="65847"/>
                  </a:cubicBezTo>
                  <a:cubicBezTo>
                    <a:pt x="2918" y="65900"/>
                    <a:pt x="2944" y="65927"/>
                    <a:pt x="2998" y="65954"/>
                  </a:cubicBezTo>
                  <a:cubicBezTo>
                    <a:pt x="4952" y="66944"/>
                    <a:pt x="6156" y="68898"/>
                    <a:pt x="6156" y="71066"/>
                  </a:cubicBezTo>
                  <a:cubicBezTo>
                    <a:pt x="6156" y="73234"/>
                    <a:pt x="4952" y="75188"/>
                    <a:pt x="2998" y="76178"/>
                  </a:cubicBezTo>
                  <a:cubicBezTo>
                    <a:pt x="2944" y="76178"/>
                    <a:pt x="2918" y="76232"/>
                    <a:pt x="2918" y="76285"/>
                  </a:cubicBezTo>
                  <a:cubicBezTo>
                    <a:pt x="2864" y="78266"/>
                    <a:pt x="1820" y="80086"/>
                    <a:pt x="81" y="81076"/>
                  </a:cubicBezTo>
                  <a:cubicBezTo>
                    <a:pt x="27" y="81130"/>
                    <a:pt x="0" y="81183"/>
                    <a:pt x="27" y="81264"/>
                  </a:cubicBezTo>
                  <a:cubicBezTo>
                    <a:pt x="44" y="81297"/>
                    <a:pt x="81" y="81320"/>
                    <a:pt x="119" y="81320"/>
                  </a:cubicBezTo>
                  <a:cubicBezTo>
                    <a:pt x="143" y="81320"/>
                    <a:pt x="167" y="81311"/>
                    <a:pt x="188" y="81290"/>
                  </a:cubicBezTo>
                  <a:cubicBezTo>
                    <a:pt x="1981" y="80273"/>
                    <a:pt x="3105" y="78427"/>
                    <a:pt x="3185" y="76366"/>
                  </a:cubicBezTo>
                  <a:cubicBezTo>
                    <a:pt x="5166" y="75322"/>
                    <a:pt x="6397" y="73314"/>
                    <a:pt x="6397" y="71066"/>
                  </a:cubicBezTo>
                  <a:cubicBezTo>
                    <a:pt x="6397" y="68818"/>
                    <a:pt x="5166" y="66784"/>
                    <a:pt x="3185" y="65766"/>
                  </a:cubicBezTo>
                  <a:cubicBezTo>
                    <a:pt x="3105" y="63786"/>
                    <a:pt x="2061" y="61992"/>
                    <a:pt x="375" y="60922"/>
                  </a:cubicBezTo>
                  <a:cubicBezTo>
                    <a:pt x="2061" y="59878"/>
                    <a:pt x="3105" y="58085"/>
                    <a:pt x="3185" y="56104"/>
                  </a:cubicBezTo>
                  <a:cubicBezTo>
                    <a:pt x="5166" y="55060"/>
                    <a:pt x="6397" y="53053"/>
                    <a:pt x="6397" y="50804"/>
                  </a:cubicBezTo>
                  <a:cubicBezTo>
                    <a:pt x="6397" y="48556"/>
                    <a:pt x="5166" y="46522"/>
                    <a:pt x="3185" y="45505"/>
                  </a:cubicBezTo>
                  <a:cubicBezTo>
                    <a:pt x="3159" y="43604"/>
                    <a:pt x="2061" y="41731"/>
                    <a:pt x="375" y="40660"/>
                  </a:cubicBezTo>
                  <a:cubicBezTo>
                    <a:pt x="1901" y="39723"/>
                    <a:pt x="3292" y="37877"/>
                    <a:pt x="3185" y="35816"/>
                  </a:cubicBezTo>
                  <a:cubicBezTo>
                    <a:pt x="5166" y="34799"/>
                    <a:pt x="6397" y="32764"/>
                    <a:pt x="6397" y="30543"/>
                  </a:cubicBezTo>
                  <a:cubicBezTo>
                    <a:pt x="6397" y="28295"/>
                    <a:pt x="5166" y="26260"/>
                    <a:pt x="3185" y="25243"/>
                  </a:cubicBezTo>
                  <a:cubicBezTo>
                    <a:pt x="3078" y="23236"/>
                    <a:pt x="2061" y="21443"/>
                    <a:pt x="375" y="20399"/>
                  </a:cubicBezTo>
                  <a:cubicBezTo>
                    <a:pt x="2061" y="19328"/>
                    <a:pt x="3185" y="17454"/>
                    <a:pt x="3185" y="15608"/>
                  </a:cubicBezTo>
                  <a:cubicBezTo>
                    <a:pt x="3185" y="15608"/>
                    <a:pt x="3185" y="15581"/>
                    <a:pt x="3185" y="15554"/>
                  </a:cubicBezTo>
                  <a:cubicBezTo>
                    <a:pt x="5166" y="14537"/>
                    <a:pt x="6397" y="12503"/>
                    <a:pt x="6397" y="10255"/>
                  </a:cubicBezTo>
                  <a:cubicBezTo>
                    <a:pt x="6397" y="8033"/>
                    <a:pt x="5166" y="5999"/>
                    <a:pt x="3185" y="4982"/>
                  </a:cubicBezTo>
                  <a:lnTo>
                    <a:pt x="3185" y="4955"/>
                  </a:lnTo>
                  <a:cubicBezTo>
                    <a:pt x="3185" y="3028"/>
                    <a:pt x="1981" y="1074"/>
                    <a:pt x="188" y="30"/>
                  </a:cubicBezTo>
                  <a:cubicBezTo>
                    <a:pt x="167" y="10"/>
                    <a:pt x="143" y="1"/>
                    <a:pt x="11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38" name="Google Shape;3838;p157"/>
            <p:cNvSpPr/>
            <p:nvPr/>
          </p:nvSpPr>
          <p:spPr>
            <a:xfrm>
              <a:off x="1453950" y="818875"/>
              <a:ext cx="160600" cy="2032875"/>
            </a:xfrm>
            <a:custGeom>
              <a:rect b="b" l="l" r="r" t="t"/>
              <a:pathLst>
                <a:path extrusionOk="0" h="81315" w="6424">
                  <a:moveTo>
                    <a:pt x="136" y="1"/>
                  </a:moveTo>
                  <a:cubicBezTo>
                    <a:pt x="95" y="1"/>
                    <a:pt x="61" y="20"/>
                    <a:pt x="27" y="70"/>
                  </a:cubicBezTo>
                  <a:cubicBezTo>
                    <a:pt x="27" y="70"/>
                    <a:pt x="27" y="97"/>
                    <a:pt x="27" y="124"/>
                  </a:cubicBezTo>
                  <a:cubicBezTo>
                    <a:pt x="27" y="178"/>
                    <a:pt x="27" y="204"/>
                    <a:pt x="80" y="231"/>
                  </a:cubicBezTo>
                  <a:cubicBezTo>
                    <a:pt x="1820" y="1248"/>
                    <a:pt x="2971" y="3175"/>
                    <a:pt x="2944" y="5022"/>
                  </a:cubicBezTo>
                  <a:cubicBezTo>
                    <a:pt x="2944" y="5076"/>
                    <a:pt x="2971" y="5129"/>
                    <a:pt x="2998" y="5156"/>
                  </a:cubicBezTo>
                  <a:cubicBezTo>
                    <a:pt x="4952" y="6119"/>
                    <a:pt x="6156" y="8073"/>
                    <a:pt x="6156" y="10268"/>
                  </a:cubicBezTo>
                  <a:cubicBezTo>
                    <a:pt x="6156" y="12436"/>
                    <a:pt x="4952" y="14390"/>
                    <a:pt x="2998" y="15354"/>
                  </a:cubicBezTo>
                  <a:cubicBezTo>
                    <a:pt x="2971" y="15380"/>
                    <a:pt x="2944" y="15434"/>
                    <a:pt x="2944" y="15487"/>
                  </a:cubicBezTo>
                  <a:cubicBezTo>
                    <a:pt x="2944" y="15514"/>
                    <a:pt x="2944" y="15568"/>
                    <a:pt x="2944" y="15595"/>
                  </a:cubicBezTo>
                  <a:cubicBezTo>
                    <a:pt x="2944" y="17415"/>
                    <a:pt x="1820" y="19261"/>
                    <a:pt x="107" y="20278"/>
                  </a:cubicBezTo>
                  <a:cubicBezTo>
                    <a:pt x="54" y="20278"/>
                    <a:pt x="27" y="20305"/>
                    <a:pt x="27" y="20359"/>
                  </a:cubicBezTo>
                  <a:cubicBezTo>
                    <a:pt x="0" y="20412"/>
                    <a:pt x="27" y="20466"/>
                    <a:pt x="80" y="20493"/>
                  </a:cubicBezTo>
                  <a:cubicBezTo>
                    <a:pt x="1793" y="21510"/>
                    <a:pt x="2864" y="23303"/>
                    <a:pt x="2944" y="25310"/>
                  </a:cubicBezTo>
                  <a:cubicBezTo>
                    <a:pt x="2944" y="25364"/>
                    <a:pt x="2971" y="25391"/>
                    <a:pt x="2998" y="25417"/>
                  </a:cubicBezTo>
                  <a:cubicBezTo>
                    <a:pt x="4952" y="26381"/>
                    <a:pt x="6156" y="28362"/>
                    <a:pt x="6156" y="30530"/>
                  </a:cubicBezTo>
                  <a:cubicBezTo>
                    <a:pt x="6156" y="32698"/>
                    <a:pt x="4952" y="34652"/>
                    <a:pt x="2998" y="35642"/>
                  </a:cubicBezTo>
                  <a:cubicBezTo>
                    <a:pt x="2944" y="35642"/>
                    <a:pt x="2918" y="35695"/>
                    <a:pt x="2944" y="35749"/>
                  </a:cubicBezTo>
                  <a:cubicBezTo>
                    <a:pt x="3105" y="37837"/>
                    <a:pt x="1633" y="39630"/>
                    <a:pt x="107" y="40540"/>
                  </a:cubicBezTo>
                  <a:cubicBezTo>
                    <a:pt x="54" y="40540"/>
                    <a:pt x="27" y="40594"/>
                    <a:pt x="27" y="40620"/>
                  </a:cubicBezTo>
                  <a:cubicBezTo>
                    <a:pt x="0" y="40674"/>
                    <a:pt x="27" y="40727"/>
                    <a:pt x="80" y="40754"/>
                  </a:cubicBezTo>
                  <a:cubicBezTo>
                    <a:pt x="1820" y="41771"/>
                    <a:pt x="2944" y="43645"/>
                    <a:pt x="2944" y="45545"/>
                  </a:cubicBezTo>
                  <a:cubicBezTo>
                    <a:pt x="2944" y="45545"/>
                    <a:pt x="2944" y="45572"/>
                    <a:pt x="2944" y="45572"/>
                  </a:cubicBezTo>
                  <a:cubicBezTo>
                    <a:pt x="2944" y="45626"/>
                    <a:pt x="2971" y="45652"/>
                    <a:pt x="2998" y="45679"/>
                  </a:cubicBezTo>
                  <a:cubicBezTo>
                    <a:pt x="4952" y="46669"/>
                    <a:pt x="6156" y="48623"/>
                    <a:pt x="6156" y="50791"/>
                  </a:cubicBezTo>
                  <a:cubicBezTo>
                    <a:pt x="6156" y="52959"/>
                    <a:pt x="4952" y="54913"/>
                    <a:pt x="2998" y="55904"/>
                  </a:cubicBezTo>
                  <a:cubicBezTo>
                    <a:pt x="2971" y="55930"/>
                    <a:pt x="2944" y="55957"/>
                    <a:pt x="2944" y="56011"/>
                  </a:cubicBezTo>
                  <a:cubicBezTo>
                    <a:pt x="2891" y="57991"/>
                    <a:pt x="1820" y="59785"/>
                    <a:pt x="107" y="60802"/>
                  </a:cubicBezTo>
                  <a:cubicBezTo>
                    <a:pt x="54" y="60828"/>
                    <a:pt x="27" y="60855"/>
                    <a:pt x="27" y="60882"/>
                  </a:cubicBezTo>
                  <a:cubicBezTo>
                    <a:pt x="0" y="60935"/>
                    <a:pt x="27" y="60989"/>
                    <a:pt x="80" y="61016"/>
                  </a:cubicBezTo>
                  <a:cubicBezTo>
                    <a:pt x="1820" y="62033"/>
                    <a:pt x="2891" y="63826"/>
                    <a:pt x="2944" y="65834"/>
                  </a:cubicBezTo>
                  <a:cubicBezTo>
                    <a:pt x="2944" y="65887"/>
                    <a:pt x="2971" y="65914"/>
                    <a:pt x="2998" y="65941"/>
                  </a:cubicBezTo>
                  <a:cubicBezTo>
                    <a:pt x="4952" y="66931"/>
                    <a:pt x="6156" y="68885"/>
                    <a:pt x="6156" y="71053"/>
                  </a:cubicBezTo>
                  <a:cubicBezTo>
                    <a:pt x="6156" y="73221"/>
                    <a:pt x="4952" y="75175"/>
                    <a:pt x="2998" y="76165"/>
                  </a:cubicBezTo>
                  <a:cubicBezTo>
                    <a:pt x="2971" y="76192"/>
                    <a:pt x="2944" y="76219"/>
                    <a:pt x="2944" y="76272"/>
                  </a:cubicBezTo>
                  <a:cubicBezTo>
                    <a:pt x="2891" y="78280"/>
                    <a:pt x="1820" y="80073"/>
                    <a:pt x="80" y="81090"/>
                  </a:cubicBezTo>
                  <a:cubicBezTo>
                    <a:pt x="27" y="81117"/>
                    <a:pt x="0" y="81197"/>
                    <a:pt x="27" y="81251"/>
                  </a:cubicBezTo>
                  <a:cubicBezTo>
                    <a:pt x="66" y="81290"/>
                    <a:pt x="120" y="81315"/>
                    <a:pt x="167" y="81315"/>
                  </a:cubicBezTo>
                  <a:cubicBezTo>
                    <a:pt x="184" y="81315"/>
                    <a:pt x="200" y="81311"/>
                    <a:pt x="214" y="81304"/>
                  </a:cubicBezTo>
                  <a:cubicBezTo>
                    <a:pt x="2008" y="80260"/>
                    <a:pt x="3105" y="78413"/>
                    <a:pt x="3185" y="76352"/>
                  </a:cubicBezTo>
                  <a:cubicBezTo>
                    <a:pt x="5166" y="75309"/>
                    <a:pt x="6424" y="73301"/>
                    <a:pt x="6424" y="71053"/>
                  </a:cubicBezTo>
                  <a:cubicBezTo>
                    <a:pt x="6424" y="68805"/>
                    <a:pt x="5166" y="66797"/>
                    <a:pt x="3185" y="65753"/>
                  </a:cubicBezTo>
                  <a:cubicBezTo>
                    <a:pt x="3105" y="63773"/>
                    <a:pt x="2061" y="61979"/>
                    <a:pt x="375" y="60909"/>
                  </a:cubicBezTo>
                  <a:cubicBezTo>
                    <a:pt x="2061" y="59865"/>
                    <a:pt x="3105" y="58072"/>
                    <a:pt x="3185" y="56091"/>
                  </a:cubicBezTo>
                  <a:cubicBezTo>
                    <a:pt x="5166" y="55047"/>
                    <a:pt x="6424" y="53040"/>
                    <a:pt x="6424" y="50791"/>
                  </a:cubicBezTo>
                  <a:cubicBezTo>
                    <a:pt x="6424" y="48543"/>
                    <a:pt x="5193" y="46536"/>
                    <a:pt x="3185" y="45492"/>
                  </a:cubicBezTo>
                  <a:cubicBezTo>
                    <a:pt x="3159" y="43591"/>
                    <a:pt x="2088" y="41718"/>
                    <a:pt x="375" y="40647"/>
                  </a:cubicBezTo>
                  <a:cubicBezTo>
                    <a:pt x="1901" y="39710"/>
                    <a:pt x="3319" y="37890"/>
                    <a:pt x="3185" y="35829"/>
                  </a:cubicBezTo>
                  <a:cubicBezTo>
                    <a:pt x="5193" y="34785"/>
                    <a:pt x="6424" y="32751"/>
                    <a:pt x="6424" y="30530"/>
                  </a:cubicBezTo>
                  <a:cubicBezTo>
                    <a:pt x="6424" y="28281"/>
                    <a:pt x="5166" y="26247"/>
                    <a:pt x="3185" y="25230"/>
                  </a:cubicBezTo>
                  <a:cubicBezTo>
                    <a:pt x="3105" y="23223"/>
                    <a:pt x="2061" y="21429"/>
                    <a:pt x="375" y="20386"/>
                  </a:cubicBezTo>
                  <a:cubicBezTo>
                    <a:pt x="2088" y="19315"/>
                    <a:pt x="3185" y="17441"/>
                    <a:pt x="3185" y="15595"/>
                  </a:cubicBezTo>
                  <a:cubicBezTo>
                    <a:pt x="3185" y="15595"/>
                    <a:pt x="3185" y="15568"/>
                    <a:pt x="3185" y="15541"/>
                  </a:cubicBezTo>
                  <a:cubicBezTo>
                    <a:pt x="5193" y="14524"/>
                    <a:pt x="6424" y="12490"/>
                    <a:pt x="6424" y="10268"/>
                  </a:cubicBezTo>
                  <a:cubicBezTo>
                    <a:pt x="6424" y="8020"/>
                    <a:pt x="5193" y="5986"/>
                    <a:pt x="3185" y="4969"/>
                  </a:cubicBezTo>
                  <a:cubicBezTo>
                    <a:pt x="3185" y="3041"/>
                    <a:pt x="2008" y="1061"/>
                    <a:pt x="214" y="17"/>
                  </a:cubicBezTo>
                  <a:cubicBezTo>
                    <a:pt x="185" y="7"/>
                    <a:pt x="159" y="1"/>
                    <a:pt x="13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39" name="Google Shape;3839;p157"/>
            <p:cNvSpPr/>
            <p:nvPr/>
          </p:nvSpPr>
          <p:spPr>
            <a:xfrm>
              <a:off x="1300050" y="566950"/>
              <a:ext cx="160600" cy="2033000"/>
            </a:xfrm>
            <a:custGeom>
              <a:rect b="b" l="l" r="r" t="t"/>
              <a:pathLst>
                <a:path extrusionOk="0" h="81320" w="6424">
                  <a:moveTo>
                    <a:pt x="146" y="1"/>
                  </a:moveTo>
                  <a:cubicBezTo>
                    <a:pt x="107" y="1"/>
                    <a:pt x="70" y="24"/>
                    <a:pt x="54" y="57"/>
                  </a:cubicBezTo>
                  <a:cubicBezTo>
                    <a:pt x="27" y="84"/>
                    <a:pt x="27" y="110"/>
                    <a:pt x="27" y="137"/>
                  </a:cubicBezTo>
                  <a:cubicBezTo>
                    <a:pt x="27" y="164"/>
                    <a:pt x="54" y="217"/>
                    <a:pt x="80" y="244"/>
                  </a:cubicBezTo>
                  <a:cubicBezTo>
                    <a:pt x="1820" y="1261"/>
                    <a:pt x="2971" y="3188"/>
                    <a:pt x="2944" y="5035"/>
                  </a:cubicBezTo>
                  <a:cubicBezTo>
                    <a:pt x="2944" y="5089"/>
                    <a:pt x="2971" y="5142"/>
                    <a:pt x="3025" y="5169"/>
                  </a:cubicBezTo>
                  <a:cubicBezTo>
                    <a:pt x="4952" y="6133"/>
                    <a:pt x="6183" y="8086"/>
                    <a:pt x="6183" y="10255"/>
                  </a:cubicBezTo>
                  <a:cubicBezTo>
                    <a:pt x="6183" y="12449"/>
                    <a:pt x="4952" y="14403"/>
                    <a:pt x="3025" y="15367"/>
                  </a:cubicBezTo>
                  <a:cubicBezTo>
                    <a:pt x="2971" y="15394"/>
                    <a:pt x="2944" y="15447"/>
                    <a:pt x="2944" y="15501"/>
                  </a:cubicBezTo>
                  <a:cubicBezTo>
                    <a:pt x="2998" y="17321"/>
                    <a:pt x="1847" y="19248"/>
                    <a:pt x="107" y="20292"/>
                  </a:cubicBezTo>
                  <a:cubicBezTo>
                    <a:pt x="80" y="20292"/>
                    <a:pt x="54" y="20318"/>
                    <a:pt x="27" y="20372"/>
                  </a:cubicBezTo>
                  <a:cubicBezTo>
                    <a:pt x="27" y="20425"/>
                    <a:pt x="27" y="20479"/>
                    <a:pt x="80" y="20506"/>
                  </a:cubicBezTo>
                  <a:cubicBezTo>
                    <a:pt x="1820" y="21496"/>
                    <a:pt x="2891" y="23316"/>
                    <a:pt x="2944" y="25324"/>
                  </a:cubicBezTo>
                  <a:cubicBezTo>
                    <a:pt x="2944" y="25350"/>
                    <a:pt x="2971" y="25404"/>
                    <a:pt x="3025" y="25431"/>
                  </a:cubicBezTo>
                  <a:cubicBezTo>
                    <a:pt x="4952" y="26394"/>
                    <a:pt x="6183" y="28348"/>
                    <a:pt x="6183" y="30543"/>
                  </a:cubicBezTo>
                  <a:cubicBezTo>
                    <a:pt x="6183" y="32711"/>
                    <a:pt x="4952" y="34665"/>
                    <a:pt x="3025" y="35628"/>
                  </a:cubicBezTo>
                  <a:cubicBezTo>
                    <a:pt x="2971" y="35655"/>
                    <a:pt x="2944" y="35709"/>
                    <a:pt x="2944" y="35762"/>
                  </a:cubicBezTo>
                  <a:cubicBezTo>
                    <a:pt x="3105" y="37823"/>
                    <a:pt x="1633" y="39643"/>
                    <a:pt x="107" y="40553"/>
                  </a:cubicBezTo>
                  <a:cubicBezTo>
                    <a:pt x="80" y="40553"/>
                    <a:pt x="54" y="40580"/>
                    <a:pt x="27" y="40633"/>
                  </a:cubicBezTo>
                  <a:cubicBezTo>
                    <a:pt x="27" y="40687"/>
                    <a:pt x="27" y="40741"/>
                    <a:pt x="80" y="40767"/>
                  </a:cubicBezTo>
                  <a:cubicBezTo>
                    <a:pt x="1820" y="41784"/>
                    <a:pt x="2944" y="43658"/>
                    <a:pt x="2944" y="45532"/>
                  </a:cubicBezTo>
                  <a:cubicBezTo>
                    <a:pt x="2944" y="45558"/>
                    <a:pt x="2944" y="45558"/>
                    <a:pt x="2944" y="45585"/>
                  </a:cubicBezTo>
                  <a:cubicBezTo>
                    <a:pt x="2944" y="45612"/>
                    <a:pt x="2971" y="45665"/>
                    <a:pt x="3025" y="45692"/>
                  </a:cubicBezTo>
                  <a:cubicBezTo>
                    <a:pt x="4952" y="46656"/>
                    <a:pt x="6183" y="48636"/>
                    <a:pt x="6183" y="50804"/>
                  </a:cubicBezTo>
                  <a:cubicBezTo>
                    <a:pt x="6183" y="52972"/>
                    <a:pt x="4952" y="54926"/>
                    <a:pt x="3025" y="55917"/>
                  </a:cubicBezTo>
                  <a:cubicBezTo>
                    <a:pt x="2971" y="55917"/>
                    <a:pt x="2944" y="55970"/>
                    <a:pt x="2944" y="56024"/>
                  </a:cubicBezTo>
                  <a:cubicBezTo>
                    <a:pt x="2891" y="58004"/>
                    <a:pt x="1847" y="59798"/>
                    <a:pt x="107" y="60815"/>
                  </a:cubicBezTo>
                  <a:cubicBezTo>
                    <a:pt x="80" y="60815"/>
                    <a:pt x="54" y="60868"/>
                    <a:pt x="27" y="60895"/>
                  </a:cubicBezTo>
                  <a:cubicBezTo>
                    <a:pt x="27" y="60949"/>
                    <a:pt x="27" y="61002"/>
                    <a:pt x="80" y="61029"/>
                  </a:cubicBezTo>
                  <a:cubicBezTo>
                    <a:pt x="1820" y="62046"/>
                    <a:pt x="2891" y="63839"/>
                    <a:pt x="2944" y="65847"/>
                  </a:cubicBezTo>
                  <a:cubicBezTo>
                    <a:pt x="2944" y="65900"/>
                    <a:pt x="2971" y="65927"/>
                    <a:pt x="3025" y="65954"/>
                  </a:cubicBezTo>
                  <a:cubicBezTo>
                    <a:pt x="4952" y="66944"/>
                    <a:pt x="6183" y="68898"/>
                    <a:pt x="6183" y="71066"/>
                  </a:cubicBezTo>
                  <a:cubicBezTo>
                    <a:pt x="6183" y="73234"/>
                    <a:pt x="4952" y="75188"/>
                    <a:pt x="3025" y="76178"/>
                  </a:cubicBezTo>
                  <a:cubicBezTo>
                    <a:pt x="2971" y="76178"/>
                    <a:pt x="2944" y="76232"/>
                    <a:pt x="2944" y="76285"/>
                  </a:cubicBezTo>
                  <a:cubicBezTo>
                    <a:pt x="2891" y="78266"/>
                    <a:pt x="1820" y="80086"/>
                    <a:pt x="80" y="81076"/>
                  </a:cubicBezTo>
                  <a:cubicBezTo>
                    <a:pt x="27" y="81130"/>
                    <a:pt x="0" y="81183"/>
                    <a:pt x="54" y="81264"/>
                  </a:cubicBezTo>
                  <a:cubicBezTo>
                    <a:pt x="70" y="81297"/>
                    <a:pt x="107" y="81320"/>
                    <a:pt x="146" y="81320"/>
                  </a:cubicBezTo>
                  <a:cubicBezTo>
                    <a:pt x="169" y="81320"/>
                    <a:pt x="194" y="81311"/>
                    <a:pt x="214" y="81290"/>
                  </a:cubicBezTo>
                  <a:cubicBezTo>
                    <a:pt x="2007" y="80273"/>
                    <a:pt x="3105" y="78427"/>
                    <a:pt x="3185" y="76366"/>
                  </a:cubicBezTo>
                  <a:cubicBezTo>
                    <a:pt x="5193" y="75322"/>
                    <a:pt x="6424" y="73314"/>
                    <a:pt x="6424" y="71066"/>
                  </a:cubicBezTo>
                  <a:cubicBezTo>
                    <a:pt x="6424" y="68818"/>
                    <a:pt x="5193" y="66784"/>
                    <a:pt x="3185" y="65766"/>
                  </a:cubicBezTo>
                  <a:cubicBezTo>
                    <a:pt x="3132" y="63786"/>
                    <a:pt x="2088" y="61992"/>
                    <a:pt x="402" y="60922"/>
                  </a:cubicBezTo>
                  <a:cubicBezTo>
                    <a:pt x="2088" y="59878"/>
                    <a:pt x="3132" y="58085"/>
                    <a:pt x="3185" y="56104"/>
                  </a:cubicBezTo>
                  <a:cubicBezTo>
                    <a:pt x="5193" y="55060"/>
                    <a:pt x="6424" y="53053"/>
                    <a:pt x="6424" y="50804"/>
                  </a:cubicBezTo>
                  <a:cubicBezTo>
                    <a:pt x="6424" y="48556"/>
                    <a:pt x="5193" y="46522"/>
                    <a:pt x="3185" y="45505"/>
                  </a:cubicBezTo>
                  <a:cubicBezTo>
                    <a:pt x="3185" y="43604"/>
                    <a:pt x="2088" y="41731"/>
                    <a:pt x="402" y="40660"/>
                  </a:cubicBezTo>
                  <a:cubicBezTo>
                    <a:pt x="1927" y="39723"/>
                    <a:pt x="3319" y="37903"/>
                    <a:pt x="3212" y="35816"/>
                  </a:cubicBezTo>
                  <a:cubicBezTo>
                    <a:pt x="5193" y="34799"/>
                    <a:pt x="6424" y="32764"/>
                    <a:pt x="6424" y="30543"/>
                  </a:cubicBezTo>
                  <a:cubicBezTo>
                    <a:pt x="6424" y="28295"/>
                    <a:pt x="5193" y="26260"/>
                    <a:pt x="3185" y="25243"/>
                  </a:cubicBezTo>
                  <a:cubicBezTo>
                    <a:pt x="3105" y="23236"/>
                    <a:pt x="2061" y="21443"/>
                    <a:pt x="402" y="20399"/>
                  </a:cubicBezTo>
                  <a:cubicBezTo>
                    <a:pt x="2088" y="19328"/>
                    <a:pt x="3185" y="17454"/>
                    <a:pt x="3185" y="15608"/>
                  </a:cubicBezTo>
                  <a:cubicBezTo>
                    <a:pt x="3185" y="15608"/>
                    <a:pt x="3185" y="15581"/>
                    <a:pt x="3185" y="15554"/>
                  </a:cubicBezTo>
                  <a:cubicBezTo>
                    <a:pt x="5193" y="14537"/>
                    <a:pt x="6424" y="12503"/>
                    <a:pt x="6424" y="10255"/>
                  </a:cubicBezTo>
                  <a:cubicBezTo>
                    <a:pt x="6424" y="8033"/>
                    <a:pt x="5193" y="5999"/>
                    <a:pt x="3185" y="4982"/>
                  </a:cubicBezTo>
                  <a:lnTo>
                    <a:pt x="3185" y="4955"/>
                  </a:lnTo>
                  <a:cubicBezTo>
                    <a:pt x="3185" y="3028"/>
                    <a:pt x="2007" y="1074"/>
                    <a:pt x="214" y="30"/>
                  </a:cubicBezTo>
                  <a:cubicBezTo>
                    <a:pt x="194" y="10"/>
                    <a:pt x="169" y="1"/>
                    <a:pt x="14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40" name="Google Shape;3840;p157"/>
            <p:cNvSpPr/>
            <p:nvPr/>
          </p:nvSpPr>
          <p:spPr>
            <a:xfrm>
              <a:off x="1146800" y="818875"/>
              <a:ext cx="159950" cy="2032875"/>
            </a:xfrm>
            <a:custGeom>
              <a:rect b="b" l="l" r="r" t="t"/>
              <a:pathLst>
                <a:path extrusionOk="0" h="81315" w="6398">
                  <a:moveTo>
                    <a:pt x="123" y="1"/>
                  </a:moveTo>
                  <a:cubicBezTo>
                    <a:pt x="83" y="1"/>
                    <a:pt x="44" y="20"/>
                    <a:pt x="28" y="70"/>
                  </a:cubicBezTo>
                  <a:cubicBezTo>
                    <a:pt x="28" y="70"/>
                    <a:pt x="1" y="97"/>
                    <a:pt x="1" y="124"/>
                  </a:cubicBezTo>
                  <a:cubicBezTo>
                    <a:pt x="1" y="178"/>
                    <a:pt x="28" y="204"/>
                    <a:pt x="81" y="231"/>
                  </a:cubicBezTo>
                  <a:cubicBezTo>
                    <a:pt x="1821" y="1248"/>
                    <a:pt x="2972" y="3175"/>
                    <a:pt x="2918" y="5022"/>
                  </a:cubicBezTo>
                  <a:cubicBezTo>
                    <a:pt x="2918" y="5076"/>
                    <a:pt x="2945" y="5129"/>
                    <a:pt x="2998" y="5156"/>
                  </a:cubicBezTo>
                  <a:cubicBezTo>
                    <a:pt x="4952" y="6119"/>
                    <a:pt x="6157" y="8073"/>
                    <a:pt x="6157" y="10268"/>
                  </a:cubicBezTo>
                  <a:cubicBezTo>
                    <a:pt x="6157" y="12436"/>
                    <a:pt x="4952" y="14390"/>
                    <a:pt x="2998" y="15354"/>
                  </a:cubicBezTo>
                  <a:cubicBezTo>
                    <a:pt x="2945" y="15380"/>
                    <a:pt x="2918" y="15434"/>
                    <a:pt x="2918" y="15487"/>
                  </a:cubicBezTo>
                  <a:cubicBezTo>
                    <a:pt x="2998" y="17334"/>
                    <a:pt x="1848" y="19235"/>
                    <a:pt x="81" y="20278"/>
                  </a:cubicBezTo>
                  <a:cubicBezTo>
                    <a:pt x="54" y="20278"/>
                    <a:pt x="28" y="20305"/>
                    <a:pt x="1" y="20359"/>
                  </a:cubicBezTo>
                  <a:cubicBezTo>
                    <a:pt x="1" y="20412"/>
                    <a:pt x="28" y="20466"/>
                    <a:pt x="81" y="20493"/>
                  </a:cubicBezTo>
                  <a:cubicBezTo>
                    <a:pt x="1794" y="21510"/>
                    <a:pt x="2865" y="23303"/>
                    <a:pt x="2918" y="25310"/>
                  </a:cubicBezTo>
                  <a:cubicBezTo>
                    <a:pt x="2918" y="25364"/>
                    <a:pt x="2945" y="25391"/>
                    <a:pt x="2998" y="25417"/>
                  </a:cubicBezTo>
                  <a:cubicBezTo>
                    <a:pt x="4952" y="26381"/>
                    <a:pt x="6157" y="28362"/>
                    <a:pt x="6157" y="30530"/>
                  </a:cubicBezTo>
                  <a:cubicBezTo>
                    <a:pt x="6157" y="32698"/>
                    <a:pt x="4952" y="34652"/>
                    <a:pt x="2998" y="35642"/>
                  </a:cubicBezTo>
                  <a:cubicBezTo>
                    <a:pt x="2945" y="35642"/>
                    <a:pt x="2918" y="35695"/>
                    <a:pt x="2918" y="35749"/>
                  </a:cubicBezTo>
                  <a:cubicBezTo>
                    <a:pt x="3079" y="37837"/>
                    <a:pt x="1633" y="39630"/>
                    <a:pt x="81" y="40540"/>
                  </a:cubicBezTo>
                  <a:cubicBezTo>
                    <a:pt x="54" y="40540"/>
                    <a:pt x="28" y="40594"/>
                    <a:pt x="1" y="40620"/>
                  </a:cubicBezTo>
                  <a:cubicBezTo>
                    <a:pt x="1" y="40674"/>
                    <a:pt x="28" y="40727"/>
                    <a:pt x="81" y="40754"/>
                  </a:cubicBezTo>
                  <a:cubicBezTo>
                    <a:pt x="1821" y="41771"/>
                    <a:pt x="2918" y="43645"/>
                    <a:pt x="2918" y="45545"/>
                  </a:cubicBezTo>
                  <a:cubicBezTo>
                    <a:pt x="2918" y="45545"/>
                    <a:pt x="2918" y="45545"/>
                    <a:pt x="2918" y="45572"/>
                  </a:cubicBezTo>
                  <a:cubicBezTo>
                    <a:pt x="2918" y="45626"/>
                    <a:pt x="2945" y="45652"/>
                    <a:pt x="2998" y="45679"/>
                  </a:cubicBezTo>
                  <a:cubicBezTo>
                    <a:pt x="4952" y="46669"/>
                    <a:pt x="6157" y="48623"/>
                    <a:pt x="6157" y="50791"/>
                  </a:cubicBezTo>
                  <a:cubicBezTo>
                    <a:pt x="6157" y="52959"/>
                    <a:pt x="4952" y="54913"/>
                    <a:pt x="2998" y="55904"/>
                  </a:cubicBezTo>
                  <a:cubicBezTo>
                    <a:pt x="2945" y="55930"/>
                    <a:pt x="2918" y="55957"/>
                    <a:pt x="2918" y="56011"/>
                  </a:cubicBezTo>
                  <a:cubicBezTo>
                    <a:pt x="2891" y="57991"/>
                    <a:pt x="1821" y="59785"/>
                    <a:pt x="81" y="60802"/>
                  </a:cubicBezTo>
                  <a:cubicBezTo>
                    <a:pt x="54" y="60828"/>
                    <a:pt x="28" y="60855"/>
                    <a:pt x="1" y="60882"/>
                  </a:cubicBezTo>
                  <a:cubicBezTo>
                    <a:pt x="1" y="60935"/>
                    <a:pt x="28" y="60989"/>
                    <a:pt x="81" y="61016"/>
                  </a:cubicBezTo>
                  <a:cubicBezTo>
                    <a:pt x="1821" y="62033"/>
                    <a:pt x="2891" y="63826"/>
                    <a:pt x="2918" y="65834"/>
                  </a:cubicBezTo>
                  <a:cubicBezTo>
                    <a:pt x="2918" y="65887"/>
                    <a:pt x="2945" y="65914"/>
                    <a:pt x="2998" y="65941"/>
                  </a:cubicBezTo>
                  <a:cubicBezTo>
                    <a:pt x="4952" y="66931"/>
                    <a:pt x="6157" y="68885"/>
                    <a:pt x="6157" y="71053"/>
                  </a:cubicBezTo>
                  <a:cubicBezTo>
                    <a:pt x="6157" y="73221"/>
                    <a:pt x="4952" y="75175"/>
                    <a:pt x="2998" y="76165"/>
                  </a:cubicBezTo>
                  <a:cubicBezTo>
                    <a:pt x="2945" y="76192"/>
                    <a:pt x="2918" y="76219"/>
                    <a:pt x="2918" y="76272"/>
                  </a:cubicBezTo>
                  <a:cubicBezTo>
                    <a:pt x="2891" y="78280"/>
                    <a:pt x="1821" y="80073"/>
                    <a:pt x="81" y="81090"/>
                  </a:cubicBezTo>
                  <a:cubicBezTo>
                    <a:pt x="28" y="81117"/>
                    <a:pt x="1" y="81197"/>
                    <a:pt x="28" y="81251"/>
                  </a:cubicBezTo>
                  <a:cubicBezTo>
                    <a:pt x="47" y="81290"/>
                    <a:pt x="95" y="81315"/>
                    <a:pt x="151" y="81315"/>
                  </a:cubicBezTo>
                  <a:cubicBezTo>
                    <a:pt x="172" y="81315"/>
                    <a:pt x="193" y="81311"/>
                    <a:pt x="215" y="81304"/>
                  </a:cubicBezTo>
                  <a:cubicBezTo>
                    <a:pt x="1981" y="80260"/>
                    <a:pt x="3106" y="78413"/>
                    <a:pt x="3186" y="76352"/>
                  </a:cubicBezTo>
                  <a:cubicBezTo>
                    <a:pt x="5167" y="75309"/>
                    <a:pt x="6398" y="73301"/>
                    <a:pt x="6398" y="71053"/>
                  </a:cubicBezTo>
                  <a:cubicBezTo>
                    <a:pt x="6398" y="68805"/>
                    <a:pt x="5167" y="66797"/>
                    <a:pt x="3186" y="65753"/>
                  </a:cubicBezTo>
                  <a:cubicBezTo>
                    <a:pt x="3106" y="63773"/>
                    <a:pt x="2062" y="61979"/>
                    <a:pt x="375" y="60909"/>
                  </a:cubicBezTo>
                  <a:cubicBezTo>
                    <a:pt x="2062" y="59865"/>
                    <a:pt x="3106" y="58072"/>
                    <a:pt x="3186" y="56091"/>
                  </a:cubicBezTo>
                  <a:cubicBezTo>
                    <a:pt x="5167" y="55047"/>
                    <a:pt x="6398" y="53040"/>
                    <a:pt x="6398" y="50791"/>
                  </a:cubicBezTo>
                  <a:cubicBezTo>
                    <a:pt x="6398" y="48543"/>
                    <a:pt x="5167" y="46536"/>
                    <a:pt x="3186" y="45492"/>
                  </a:cubicBezTo>
                  <a:cubicBezTo>
                    <a:pt x="3159" y="43591"/>
                    <a:pt x="2088" y="41718"/>
                    <a:pt x="375" y="40647"/>
                  </a:cubicBezTo>
                  <a:cubicBezTo>
                    <a:pt x="1901" y="39710"/>
                    <a:pt x="3293" y="37890"/>
                    <a:pt x="3186" y="35829"/>
                  </a:cubicBezTo>
                  <a:cubicBezTo>
                    <a:pt x="5167" y="34785"/>
                    <a:pt x="6398" y="32751"/>
                    <a:pt x="6398" y="30530"/>
                  </a:cubicBezTo>
                  <a:cubicBezTo>
                    <a:pt x="6398" y="28281"/>
                    <a:pt x="5167" y="26247"/>
                    <a:pt x="3186" y="25230"/>
                  </a:cubicBezTo>
                  <a:cubicBezTo>
                    <a:pt x="3079" y="23223"/>
                    <a:pt x="2062" y="21429"/>
                    <a:pt x="375" y="20386"/>
                  </a:cubicBezTo>
                  <a:cubicBezTo>
                    <a:pt x="2088" y="19315"/>
                    <a:pt x="3186" y="17415"/>
                    <a:pt x="3186" y="15541"/>
                  </a:cubicBezTo>
                  <a:cubicBezTo>
                    <a:pt x="5167" y="14524"/>
                    <a:pt x="6398" y="12490"/>
                    <a:pt x="6398" y="10268"/>
                  </a:cubicBezTo>
                  <a:cubicBezTo>
                    <a:pt x="6398" y="8020"/>
                    <a:pt x="5167" y="5986"/>
                    <a:pt x="3186" y="4969"/>
                  </a:cubicBezTo>
                  <a:lnTo>
                    <a:pt x="3186" y="4942"/>
                  </a:lnTo>
                  <a:cubicBezTo>
                    <a:pt x="3186" y="3041"/>
                    <a:pt x="1981" y="1061"/>
                    <a:pt x="188" y="17"/>
                  </a:cubicBezTo>
                  <a:cubicBezTo>
                    <a:pt x="169" y="7"/>
                    <a:pt x="145" y="1"/>
                    <a:pt x="12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41" name="Google Shape;3841;p157"/>
            <p:cNvSpPr/>
            <p:nvPr/>
          </p:nvSpPr>
          <p:spPr>
            <a:xfrm>
              <a:off x="992900" y="566950"/>
              <a:ext cx="160625" cy="2033000"/>
            </a:xfrm>
            <a:custGeom>
              <a:rect b="b" l="l" r="r" t="t"/>
              <a:pathLst>
                <a:path extrusionOk="0" h="81320" w="6425">
                  <a:moveTo>
                    <a:pt x="145" y="1"/>
                  </a:moveTo>
                  <a:cubicBezTo>
                    <a:pt x="104" y="1"/>
                    <a:pt x="60" y="24"/>
                    <a:pt x="27" y="57"/>
                  </a:cubicBezTo>
                  <a:cubicBezTo>
                    <a:pt x="27" y="84"/>
                    <a:pt x="27" y="110"/>
                    <a:pt x="27" y="137"/>
                  </a:cubicBezTo>
                  <a:cubicBezTo>
                    <a:pt x="27" y="164"/>
                    <a:pt x="54" y="217"/>
                    <a:pt x="81" y="244"/>
                  </a:cubicBezTo>
                  <a:cubicBezTo>
                    <a:pt x="1821" y="1261"/>
                    <a:pt x="2972" y="3188"/>
                    <a:pt x="2945" y="5035"/>
                  </a:cubicBezTo>
                  <a:cubicBezTo>
                    <a:pt x="2945" y="5089"/>
                    <a:pt x="2972" y="5142"/>
                    <a:pt x="2998" y="5169"/>
                  </a:cubicBezTo>
                  <a:cubicBezTo>
                    <a:pt x="4952" y="6133"/>
                    <a:pt x="6157" y="8086"/>
                    <a:pt x="6157" y="10255"/>
                  </a:cubicBezTo>
                  <a:cubicBezTo>
                    <a:pt x="6157" y="12449"/>
                    <a:pt x="4952" y="14403"/>
                    <a:pt x="2998" y="15367"/>
                  </a:cubicBezTo>
                  <a:cubicBezTo>
                    <a:pt x="2972" y="15394"/>
                    <a:pt x="2945" y="15447"/>
                    <a:pt x="2945" y="15501"/>
                  </a:cubicBezTo>
                  <a:cubicBezTo>
                    <a:pt x="2998" y="17347"/>
                    <a:pt x="1847" y="19248"/>
                    <a:pt x="108" y="20292"/>
                  </a:cubicBezTo>
                  <a:cubicBezTo>
                    <a:pt x="54" y="20292"/>
                    <a:pt x="27" y="20318"/>
                    <a:pt x="27" y="20372"/>
                  </a:cubicBezTo>
                  <a:cubicBezTo>
                    <a:pt x="1" y="20425"/>
                    <a:pt x="27" y="20479"/>
                    <a:pt x="81" y="20506"/>
                  </a:cubicBezTo>
                  <a:cubicBezTo>
                    <a:pt x="1794" y="21496"/>
                    <a:pt x="2865" y="23289"/>
                    <a:pt x="2945" y="25324"/>
                  </a:cubicBezTo>
                  <a:cubicBezTo>
                    <a:pt x="2945" y="25350"/>
                    <a:pt x="2972" y="25404"/>
                    <a:pt x="2998" y="25431"/>
                  </a:cubicBezTo>
                  <a:cubicBezTo>
                    <a:pt x="4952" y="26394"/>
                    <a:pt x="6157" y="28348"/>
                    <a:pt x="6157" y="30543"/>
                  </a:cubicBezTo>
                  <a:cubicBezTo>
                    <a:pt x="6157" y="32711"/>
                    <a:pt x="4952" y="34665"/>
                    <a:pt x="2998" y="35628"/>
                  </a:cubicBezTo>
                  <a:cubicBezTo>
                    <a:pt x="2972" y="35655"/>
                    <a:pt x="2945" y="35709"/>
                    <a:pt x="2945" y="35762"/>
                  </a:cubicBezTo>
                  <a:cubicBezTo>
                    <a:pt x="3105" y="37823"/>
                    <a:pt x="1633" y="39643"/>
                    <a:pt x="108" y="40553"/>
                  </a:cubicBezTo>
                  <a:cubicBezTo>
                    <a:pt x="54" y="40553"/>
                    <a:pt x="27" y="40580"/>
                    <a:pt x="27" y="40633"/>
                  </a:cubicBezTo>
                  <a:cubicBezTo>
                    <a:pt x="1" y="40687"/>
                    <a:pt x="27" y="40741"/>
                    <a:pt x="81" y="40767"/>
                  </a:cubicBezTo>
                  <a:cubicBezTo>
                    <a:pt x="1821" y="41784"/>
                    <a:pt x="2945" y="43658"/>
                    <a:pt x="2945" y="45532"/>
                  </a:cubicBezTo>
                  <a:cubicBezTo>
                    <a:pt x="2945" y="45558"/>
                    <a:pt x="2945" y="45558"/>
                    <a:pt x="2945" y="45585"/>
                  </a:cubicBezTo>
                  <a:cubicBezTo>
                    <a:pt x="2945" y="45612"/>
                    <a:pt x="2972" y="45665"/>
                    <a:pt x="2998" y="45692"/>
                  </a:cubicBezTo>
                  <a:cubicBezTo>
                    <a:pt x="4952" y="46656"/>
                    <a:pt x="6157" y="48636"/>
                    <a:pt x="6157" y="50804"/>
                  </a:cubicBezTo>
                  <a:cubicBezTo>
                    <a:pt x="6157" y="52972"/>
                    <a:pt x="4952" y="54926"/>
                    <a:pt x="2998" y="55917"/>
                  </a:cubicBezTo>
                  <a:cubicBezTo>
                    <a:pt x="2972" y="55917"/>
                    <a:pt x="2945" y="55970"/>
                    <a:pt x="2945" y="56024"/>
                  </a:cubicBezTo>
                  <a:cubicBezTo>
                    <a:pt x="2891" y="58004"/>
                    <a:pt x="1821" y="59798"/>
                    <a:pt x="108" y="60815"/>
                  </a:cubicBezTo>
                  <a:cubicBezTo>
                    <a:pt x="54" y="60815"/>
                    <a:pt x="27" y="60868"/>
                    <a:pt x="27" y="60895"/>
                  </a:cubicBezTo>
                  <a:cubicBezTo>
                    <a:pt x="1" y="60949"/>
                    <a:pt x="27" y="61002"/>
                    <a:pt x="81" y="61029"/>
                  </a:cubicBezTo>
                  <a:cubicBezTo>
                    <a:pt x="1821" y="62046"/>
                    <a:pt x="2891" y="63839"/>
                    <a:pt x="2945" y="65847"/>
                  </a:cubicBezTo>
                  <a:cubicBezTo>
                    <a:pt x="2945" y="65900"/>
                    <a:pt x="2972" y="65927"/>
                    <a:pt x="2998" y="65954"/>
                  </a:cubicBezTo>
                  <a:cubicBezTo>
                    <a:pt x="4952" y="66944"/>
                    <a:pt x="6157" y="68898"/>
                    <a:pt x="6157" y="71066"/>
                  </a:cubicBezTo>
                  <a:cubicBezTo>
                    <a:pt x="6157" y="73234"/>
                    <a:pt x="4952" y="75188"/>
                    <a:pt x="2998" y="76178"/>
                  </a:cubicBezTo>
                  <a:cubicBezTo>
                    <a:pt x="2972" y="76178"/>
                    <a:pt x="2945" y="76232"/>
                    <a:pt x="2945" y="76285"/>
                  </a:cubicBezTo>
                  <a:cubicBezTo>
                    <a:pt x="2891" y="78266"/>
                    <a:pt x="1821" y="80086"/>
                    <a:pt x="81" y="81076"/>
                  </a:cubicBezTo>
                  <a:cubicBezTo>
                    <a:pt x="27" y="81130"/>
                    <a:pt x="1" y="81183"/>
                    <a:pt x="27" y="81264"/>
                  </a:cubicBezTo>
                  <a:cubicBezTo>
                    <a:pt x="60" y="81297"/>
                    <a:pt x="104" y="81320"/>
                    <a:pt x="145" y="81320"/>
                  </a:cubicBezTo>
                  <a:cubicBezTo>
                    <a:pt x="170" y="81320"/>
                    <a:pt x="194" y="81311"/>
                    <a:pt x="215" y="81290"/>
                  </a:cubicBezTo>
                  <a:cubicBezTo>
                    <a:pt x="2008" y="80273"/>
                    <a:pt x="3105" y="78427"/>
                    <a:pt x="3186" y="76366"/>
                  </a:cubicBezTo>
                  <a:cubicBezTo>
                    <a:pt x="5193" y="75322"/>
                    <a:pt x="6424" y="73314"/>
                    <a:pt x="6424" y="71066"/>
                  </a:cubicBezTo>
                  <a:cubicBezTo>
                    <a:pt x="6424" y="68818"/>
                    <a:pt x="5193" y="66784"/>
                    <a:pt x="3186" y="65766"/>
                  </a:cubicBezTo>
                  <a:cubicBezTo>
                    <a:pt x="3105" y="63786"/>
                    <a:pt x="2088" y="61992"/>
                    <a:pt x="402" y="60922"/>
                  </a:cubicBezTo>
                  <a:cubicBezTo>
                    <a:pt x="2088" y="59878"/>
                    <a:pt x="3105" y="58085"/>
                    <a:pt x="3186" y="56104"/>
                  </a:cubicBezTo>
                  <a:cubicBezTo>
                    <a:pt x="5193" y="55060"/>
                    <a:pt x="6424" y="53053"/>
                    <a:pt x="6424" y="50804"/>
                  </a:cubicBezTo>
                  <a:cubicBezTo>
                    <a:pt x="6424" y="48556"/>
                    <a:pt x="5193" y="46522"/>
                    <a:pt x="3186" y="45505"/>
                  </a:cubicBezTo>
                  <a:cubicBezTo>
                    <a:pt x="3159" y="43604"/>
                    <a:pt x="2088" y="41731"/>
                    <a:pt x="402" y="40660"/>
                  </a:cubicBezTo>
                  <a:cubicBezTo>
                    <a:pt x="1901" y="39723"/>
                    <a:pt x="3320" y="37877"/>
                    <a:pt x="3186" y="35816"/>
                  </a:cubicBezTo>
                  <a:cubicBezTo>
                    <a:pt x="5193" y="34799"/>
                    <a:pt x="6424" y="32764"/>
                    <a:pt x="6424" y="30543"/>
                  </a:cubicBezTo>
                  <a:cubicBezTo>
                    <a:pt x="6424" y="28295"/>
                    <a:pt x="5193" y="26260"/>
                    <a:pt x="3186" y="25243"/>
                  </a:cubicBezTo>
                  <a:cubicBezTo>
                    <a:pt x="3105" y="23236"/>
                    <a:pt x="2062" y="21443"/>
                    <a:pt x="402" y="20399"/>
                  </a:cubicBezTo>
                  <a:cubicBezTo>
                    <a:pt x="2088" y="19328"/>
                    <a:pt x="3186" y="17454"/>
                    <a:pt x="3186" y="15608"/>
                  </a:cubicBezTo>
                  <a:cubicBezTo>
                    <a:pt x="3186" y="15608"/>
                    <a:pt x="3186" y="15581"/>
                    <a:pt x="3186" y="15554"/>
                  </a:cubicBezTo>
                  <a:cubicBezTo>
                    <a:pt x="5193" y="14537"/>
                    <a:pt x="6424" y="12503"/>
                    <a:pt x="6424" y="10255"/>
                  </a:cubicBezTo>
                  <a:cubicBezTo>
                    <a:pt x="6424" y="8033"/>
                    <a:pt x="5193" y="5999"/>
                    <a:pt x="3186" y="4982"/>
                  </a:cubicBezTo>
                  <a:lnTo>
                    <a:pt x="3186" y="4955"/>
                  </a:lnTo>
                  <a:cubicBezTo>
                    <a:pt x="3186" y="3028"/>
                    <a:pt x="2008" y="1074"/>
                    <a:pt x="215" y="30"/>
                  </a:cubicBezTo>
                  <a:cubicBezTo>
                    <a:pt x="194" y="10"/>
                    <a:pt x="170" y="1"/>
                    <a:pt x="14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42" name="Google Shape;3842;p157"/>
            <p:cNvSpPr/>
            <p:nvPr/>
          </p:nvSpPr>
          <p:spPr>
            <a:xfrm>
              <a:off x="839675" y="818875"/>
              <a:ext cx="159950" cy="2032875"/>
            </a:xfrm>
            <a:custGeom>
              <a:rect b="b" l="l" r="r" t="t"/>
              <a:pathLst>
                <a:path extrusionOk="0" h="81315" w="6398">
                  <a:moveTo>
                    <a:pt x="122" y="1"/>
                  </a:moveTo>
                  <a:cubicBezTo>
                    <a:pt x="83" y="1"/>
                    <a:pt x="44" y="20"/>
                    <a:pt x="27" y="70"/>
                  </a:cubicBezTo>
                  <a:cubicBezTo>
                    <a:pt x="0" y="70"/>
                    <a:pt x="0" y="97"/>
                    <a:pt x="0" y="124"/>
                  </a:cubicBezTo>
                  <a:cubicBezTo>
                    <a:pt x="0" y="178"/>
                    <a:pt x="27" y="204"/>
                    <a:pt x="54" y="231"/>
                  </a:cubicBezTo>
                  <a:cubicBezTo>
                    <a:pt x="1794" y="1248"/>
                    <a:pt x="2971" y="3175"/>
                    <a:pt x="2918" y="5022"/>
                  </a:cubicBezTo>
                  <a:cubicBezTo>
                    <a:pt x="2918" y="5076"/>
                    <a:pt x="2945" y="5129"/>
                    <a:pt x="2998" y="5156"/>
                  </a:cubicBezTo>
                  <a:cubicBezTo>
                    <a:pt x="4925" y="6119"/>
                    <a:pt x="6156" y="8073"/>
                    <a:pt x="6156" y="10268"/>
                  </a:cubicBezTo>
                  <a:cubicBezTo>
                    <a:pt x="6156" y="12436"/>
                    <a:pt x="4925" y="14390"/>
                    <a:pt x="2998" y="15354"/>
                  </a:cubicBezTo>
                  <a:cubicBezTo>
                    <a:pt x="2945" y="15380"/>
                    <a:pt x="2918" y="15434"/>
                    <a:pt x="2918" y="15487"/>
                  </a:cubicBezTo>
                  <a:cubicBezTo>
                    <a:pt x="2971" y="17334"/>
                    <a:pt x="1847" y="19235"/>
                    <a:pt x="81" y="20278"/>
                  </a:cubicBezTo>
                  <a:cubicBezTo>
                    <a:pt x="54" y="20278"/>
                    <a:pt x="27" y="20305"/>
                    <a:pt x="0" y="20359"/>
                  </a:cubicBezTo>
                  <a:cubicBezTo>
                    <a:pt x="0" y="20412"/>
                    <a:pt x="27" y="20466"/>
                    <a:pt x="54" y="20493"/>
                  </a:cubicBezTo>
                  <a:cubicBezTo>
                    <a:pt x="1794" y="21510"/>
                    <a:pt x="2864" y="23303"/>
                    <a:pt x="2918" y="25310"/>
                  </a:cubicBezTo>
                  <a:cubicBezTo>
                    <a:pt x="2918" y="25364"/>
                    <a:pt x="2945" y="25391"/>
                    <a:pt x="2998" y="25417"/>
                  </a:cubicBezTo>
                  <a:cubicBezTo>
                    <a:pt x="4925" y="26381"/>
                    <a:pt x="6156" y="28362"/>
                    <a:pt x="6156" y="30530"/>
                  </a:cubicBezTo>
                  <a:cubicBezTo>
                    <a:pt x="6156" y="32698"/>
                    <a:pt x="4925" y="34652"/>
                    <a:pt x="2998" y="35642"/>
                  </a:cubicBezTo>
                  <a:cubicBezTo>
                    <a:pt x="2945" y="35642"/>
                    <a:pt x="2918" y="35695"/>
                    <a:pt x="2918" y="35749"/>
                  </a:cubicBezTo>
                  <a:cubicBezTo>
                    <a:pt x="3078" y="37837"/>
                    <a:pt x="1606" y="39630"/>
                    <a:pt x="81" y="40540"/>
                  </a:cubicBezTo>
                  <a:cubicBezTo>
                    <a:pt x="54" y="40540"/>
                    <a:pt x="27" y="40594"/>
                    <a:pt x="0" y="40620"/>
                  </a:cubicBezTo>
                  <a:cubicBezTo>
                    <a:pt x="0" y="40674"/>
                    <a:pt x="27" y="40727"/>
                    <a:pt x="54" y="40754"/>
                  </a:cubicBezTo>
                  <a:cubicBezTo>
                    <a:pt x="1794" y="41771"/>
                    <a:pt x="2918" y="43645"/>
                    <a:pt x="2918" y="45545"/>
                  </a:cubicBezTo>
                  <a:cubicBezTo>
                    <a:pt x="2918" y="45545"/>
                    <a:pt x="2918" y="45545"/>
                    <a:pt x="2918" y="45572"/>
                  </a:cubicBezTo>
                  <a:cubicBezTo>
                    <a:pt x="2918" y="45626"/>
                    <a:pt x="2945" y="45652"/>
                    <a:pt x="2998" y="45679"/>
                  </a:cubicBezTo>
                  <a:cubicBezTo>
                    <a:pt x="4925" y="46669"/>
                    <a:pt x="6156" y="48623"/>
                    <a:pt x="6156" y="50791"/>
                  </a:cubicBezTo>
                  <a:cubicBezTo>
                    <a:pt x="6156" y="52959"/>
                    <a:pt x="4925" y="54913"/>
                    <a:pt x="2998" y="55904"/>
                  </a:cubicBezTo>
                  <a:cubicBezTo>
                    <a:pt x="2945" y="55930"/>
                    <a:pt x="2918" y="55957"/>
                    <a:pt x="2918" y="56011"/>
                  </a:cubicBezTo>
                  <a:cubicBezTo>
                    <a:pt x="2864" y="57991"/>
                    <a:pt x="1820" y="59785"/>
                    <a:pt x="81" y="60802"/>
                  </a:cubicBezTo>
                  <a:cubicBezTo>
                    <a:pt x="54" y="60828"/>
                    <a:pt x="27" y="60855"/>
                    <a:pt x="0" y="60882"/>
                  </a:cubicBezTo>
                  <a:cubicBezTo>
                    <a:pt x="0" y="60935"/>
                    <a:pt x="27" y="60989"/>
                    <a:pt x="54" y="61016"/>
                  </a:cubicBezTo>
                  <a:cubicBezTo>
                    <a:pt x="1794" y="62033"/>
                    <a:pt x="2864" y="63826"/>
                    <a:pt x="2918" y="65834"/>
                  </a:cubicBezTo>
                  <a:cubicBezTo>
                    <a:pt x="2918" y="65887"/>
                    <a:pt x="2945" y="65914"/>
                    <a:pt x="2998" y="65941"/>
                  </a:cubicBezTo>
                  <a:cubicBezTo>
                    <a:pt x="4925" y="66931"/>
                    <a:pt x="6156" y="68885"/>
                    <a:pt x="6156" y="71053"/>
                  </a:cubicBezTo>
                  <a:cubicBezTo>
                    <a:pt x="6156" y="73221"/>
                    <a:pt x="4925" y="75175"/>
                    <a:pt x="2998" y="76165"/>
                  </a:cubicBezTo>
                  <a:cubicBezTo>
                    <a:pt x="2945" y="76192"/>
                    <a:pt x="2918" y="76219"/>
                    <a:pt x="2918" y="76272"/>
                  </a:cubicBezTo>
                  <a:cubicBezTo>
                    <a:pt x="2864" y="78280"/>
                    <a:pt x="1794" y="80073"/>
                    <a:pt x="81" y="81090"/>
                  </a:cubicBezTo>
                  <a:cubicBezTo>
                    <a:pt x="0" y="81117"/>
                    <a:pt x="0" y="81197"/>
                    <a:pt x="27" y="81251"/>
                  </a:cubicBezTo>
                  <a:cubicBezTo>
                    <a:pt x="47" y="81290"/>
                    <a:pt x="95" y="81315"/>
                    <a:pt x="140" y="81315"/>
                  </a:cubicBezTo>
                  <a:cubicBezTo>
                    <a:pt x="157" y="81315"/>
                    <a:pt x="173" y="81311"/>
                    <a:pt x="188" y="81304"/>
                  </a:cubicBezTo>
                  <a:cubicBezTo>
                    <a:pt x="1981" y="80260"/>
                    <a:pt x="3105" y="78413"/>
                    <a:pt x="3159" y="76352"/>
                  </a:cubicBezTo>
                  <a:cubicBezTo>
                    <a:pt x="5166" y="75309"/>
                    <a:pt x="6397" y="73301"/>
                    <a:pt x="6397" y="71053"/>
                  </a:cubicBezTo>
                  <a:cubicBezTo>
                    <a:pt x="6397" y="68805"/>
                    <a:pt x="5166" y="66797"/>
                    <a:pt x="3159" y="65753"/>
                  </a:cubicBezTo>
                  <a:cubicBezTo>
                    <a:pt x="3105" y="63773"/>
                    <a:pt x="2061" y="61979"/>
                    <a:pt x="375" y="60909"/>
                  </a:cubicBezTo>
                  <a:cubicBezTo>
                    <a:pt x="2061" y="59865"/>
                    <a:pt x="3105" y="58072"/>
                    <a:pt x="3159" y="56091"/>
                  </a:cubicBezTo>
                  <a:cubicBezTo>
                    <a:pt x="5166" y="55047"/>
                    <a:pt x="6397" y="53040"/>
                    <a:pt x="6397" y="50791"/>
                  </a:cubicBezTo>
                  <a:cubicBezTo>
                    <a:pt x="6397" y="48543"/>
                    <a:pt x="5166" y="46536"/>
                    <a:pt x="3159" y="45492"/>
                  </a:cubicBezTo>
                  <a:cubicBezTo>
                    <a:pt x="3159" y="43591"/>
                    <a:pt x="2061" y="41718"/>
                    <a:pt x="375" y="40647"/>
                  </a:cubicBezTo>
                  <a:cubicBezTo>
                    <a:pt x="1901" y="39710"/>
                    <a:pt x="3292" y="37890"/>
                    <a:pt x="3185" y="35829"/>
                  </a:cubicBezTo>
                  <a:cubicBezTo>
                    <a:pt x="5166" y="34785"/>
                    <a:pt x="6397" y="32751"/>
                    <a:pt x="6397" y="30530"/>
                  </a:cubicBezTo>
                  <a:cubicBezTo>
                    <a:pt x="6397" y="28281"/>
                    <a:pt x="5166" y="26247"/>
                    <a:pt x="3159" y="25230"/>
                  </a:cubicBezTo>
                  <a:cubicBezTo>
                    <a:pt x="3078" y="23223"/>
                    <a:pt x="2035" y="21429"/>
                    <a:pt x="375" y="20386"/>
                  </a:cubicBezTo>
                  <a:cubicBezTo>
                    <a:pt x="2061" y="19315"/>
                    <a:pt x="3159" y="17441"/>
                    <a:pt x="3159" y="15595"/>
                  </a:cubicBezTo>
                  <a:cubicBezTo>
                    <a:pt x="3159" y="15595"/>
                    <a:pt x="3159" y="15568"/>
                    <a:pt x="3159" y="15541"/>
                  </a:cubicBezTo>
                  <a:cubicBezTo>
                    <a:pt x="5166" y="14524"/>
                    <a:pt x="6397" y="12490"/>
                    <a:pt x="6397" y="10268"/>
                  </a:cubicBezTo>
                  <a:cubicBezTo>
                    <a:pt x="6397" y="8020"/>
                    <a:pt x="5166" y="5986"/>
                    <a:pt x="3159" y="4969"/>
                  </a:cubicBezTo>
                  <a:lnTo>
                    <a:pt x="3159" y="4942"/>
                  </a:lnTo>
                  <a:cubicBezTo>
                    <a:pt x="3159" y="3041"/>
                    <a:pt x="1981" y="1061"/>
                    <a:pt x="188" y="17"/>
                  </a:cubicBezTo>
                  <a:cubicBezTo>
                    <a:pt x="168" y="7"/>
                    <a:pt x="145" y="1"/>
                    <a:pt x="12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43" name="Google Shape;3843;p157"/>
            <p:cNvSpPr/>
            <p:nvPr/>
          </p:nvSpPr>
          <p:spPr>
            <a:xfrm>
              <a:off x="685775" y="566950"/>
              <a:ext cx="159950" cy="2033000"/>
            </a:xfrm>
            <a:custGeom>
              <a:rect b="b" l="l" r="r" t="t"/>
              <a:pathLst>
                <a:path extrusionOk="0" h="81320" w="6398">
                  <a:moveTo>
                    <a:pt x="119" y="1"/>
                  </a:moveTo>
                  <a:cubicBezTo>
                    <a:pt x="81" y="1"/>
                    <a:pt x="44" y="24"/>
                    <a:pt x="27" y="57"/>
                  </a:cubicBezTo>
                  <a:cubicBezTo>
                    <a:pt x="27" y="84"/>
                    <a:pt x="0" y="110"/>
                    <a:pt x="0" y="137"/>
                  </a:cubicBezTo>
                  <a:cubicBezTo>
                    <a:pt x="0" y="164"/>
                    <a:pt x="27" y="217"/>
                    <a:pt x="81" y="244"/>
                  </a:cubicBezTo>
                  <a:cubicBezTo>
                    <a:pt x="1820" y="1261"/>
                    <a:pt x="2944" y="3188"/>
                    <a:pt x="2918" y="5035"/>
                  </a:cubicBezTo>
                  <a:cubicBezTo>
                    <a:pt x="2918" y="5089"/>
                    <a:pt x="2944" y="5142"/>
                    <a:pt x="2998" y="5169"/>
                  </a:cubicBezTo>
                  <a:cubicBezTo>
                    <a:pt x="4952" y="6133"/>
                    <a:pt x="6156" y="8086"/>
                    <a:pt x="6156" y="10255"/>
                  </a:cubicBezTo>
                  <a:cubicBezTo>
                    <a:pt x="6156" y="12449"/>
                    <a:pt x="4952" y="14403"/>
                    <a:pt x="2998" y="15367"/>
                  </a:cubicBezTo>
                  <a:cubicBezTo>
                    <a:pt x="2944" y="15394"/>
                    <a:pt x="2918" y="15447"/>
                    <a:pt x="2918" y="15501"/>
                  </a:cubicBezTo>
                  <a:cubicBezTo>
                    <a:pt x="2998" y="17347"/>
                    <a:pt x="1847" y="19248"/>
                    <a:pt x="81" y="20292"/>
                  </a:cubicBezTo>
                  <a:cubicBezTo>
                    <a:pt x="54" y="20292"/>
                    <a:pt x="27" y="20318"/>
                    <a:pt x="27" y="20372"/>
                  </a:cubicBezTo>
                  <a:cubicBezTo>
                    <a:pt x="0" y="20425"/>
                    <a:pt x="27" y="20479"/>
                    <a:pt x="81" y="20506"/>
                  </a:cubicBezTo>
                  <a:cubicBezTo>
                    <a:pt x="1794" y="21496"/>
                    <a:pt x="2864" y="23316"/>
                    <a:pt x="2918" y="25324"/>
                  </a:cubicBezTo>
                  <a:cubicBezTo>
                    <a:pt x="2918" y="25350"/>
                    <a:pt x="2944" y="25404"/>
                    <a:pt x="2998" y="25431"/>
                  </a:cubicBezTo>
                  <a:cubicBezTo>
                    <a:pt x="4952" y="26394"/>
                    <a:pt x="6156" y="28348"/>
                    <a:pt x="6156" y="30543"/>
                  </a:cubicBezTo>
                  <a:cubicBezTo>
                    <a:pt x="6156" y="32711"/>
                    <a:pt x="4952" y="34665"/>
                    <a:pt x="2998" y="35628"/>
                  </a:cubicBezTo>
                  <a:cubicBezTo>
                    <a:pt x="2944" y="35655"/>
                    <a:pt x="2918" y="35709"/>
                    <a:pt x="2918" y="35762"/>
                  </a:cubicBezTo>
                  <a:cubicBezTo>
                    <a:pt x="3078" y="37823"/>
                    <a:pt x="1633" y="39643"/>
                    <a:pt x="81" y="40553"/>
                  </a:cubicBezTo>
                  <a:cubicBezTo>
                    <a:pt x="54" y="40553"/>
                    <a:pt x="27" y="40580"/>
                    <a:pt x="27" y="40633"/>
                  </a:cubicBezTo>
                  <a:cubicBezTo>
                    <a:pt x="0" y="40687"/>
                    <a:pt x="27" y="40741"/>
                    <a:pt x="81" y="40767"/>
                  </a:cubicBezTo>
                  <a:cubicBezTo>
                    <a:pt x="1820" y="41784"/>
                    <a:pt x="2918" y="43658"/>
                    <a:pt x="2918" y="45532"/>
                  </a:cubicBezTo>
                  <a:cubicBezTo>
                    <a:pt x="2918" y="45558"/>
                    <a:pt x="2918" y="45558"/>
                    <a:pt x="2918" y="45585"/>
                  </a:cubicBezTo>
                  <a:cubicBezTo>
                    <a:pt x="2918" y="45612"/>
                    <a:pt x="2944" y="45665"/>
                    <a:pt x="2998" y="45692"/>
                  </a:cubicBezTo>
                  <a:cubicBezTo>
                    <a:pt x="4952" y="46656"/>
                    <a:pt x="6156" y="48636"/>
                    <a:pt x="6156" y="50804"/>
                  </a:cubicBezTo>
                  <a:cubicBezTo>
                    <a:pt x="6156" y="52972"/>
                    <a:pt x="4952" y="54926"/>
                    <a:pt x="2998" y="55917"/>
                  </a:cubicBezTo>
                  <a:cubicBezTo>
                    <a:pt x="2944" y="55917"/>
                    <a:pt x="2918" y="55970"/>
                    <a:pt x="2918" y="56024"/>
                  </a:cubicBezTo>
                  <a:cubicBezTo>
                    <a:pt x="2891" y="58004"/>
                    <a:pt x="1820" y="59798"/>
                    <a:pt x="81" y="60815"/>
                  </a:cubicBezTo>
                  <a:cubicBezTo>
                    <a:pt x="54" y="60815"/>
                    <a:pt x="27" y="60868"/>
                    <a:pt x="27" y="60895"/>
                  </a:cubicBezTo>
                  <a:cubicBezTo>
                    <a:pt x="0" y="60949"/>
                    <a:pt x="27" y="61002"/>
                    <a:pt x="81" y="61029"/>
                  </a:cubicBezTo>
                  <a:cubicBezTo>
                    <a:pt x="1820" y="62046"/>
                    <a:pt x="2891" y="63839"/>
                    <a:pt x="2918" y="65847"/>
                  </a:cubicBezTo>
                  <a:cubicBezTo>
                    <a:pt x="2918" y="65900"/>
                    <a:pt x="2944" y="65927"/>
                    <a:pt x="2998" y="65954"/>
                  </a:cubicBezTo>
                  <a:cubicBezTo>
                    <a:pt x="4952" y="66944"/>
                    <a:pt x="6156" y="68898"/>
                    <a:pt x="6156" y="71066"/>
                  </a:cubicBezTo>
                  <a:cubicBezTo>
                    <a:pt x="6156" y="73234"/>
                    <a:pt x="4952" y="75188"/>
                    <a:pt x="2998" y="76178"/>
                  </a:cubicBezTo>
                  <a:cubicBezTo>
                    <a:pt x="2944" y="76178"/>
                    <a:pt x="2918" y="76232"/>
                    <a:pt x="2918" y="76285"/>
                  </a:cubicBezTo>
                  <a:cubicBezTo>
                    <a:pt x="2891" y="78293"/>
                    <a:pt x="1820" y="80086"/>
                    <a:pt x="81" y="81076"/>
                  </a:cubicBezTo>
                  <a:cubicBezTo>
                    <a:pt x="27" y="81130"/>
                    <a:pt x="0" y="81183"/>
                    <a:pt x="27" y="81264"/>
                  </a:cubicBezTo>
                  <a:cubicBezTo>
                    <a:pt x="60" y="81297"/>
                    <a:pt x="93" y="81320"/>
                    <a:pt x="133" y="81320"/>
                  </a:cubicBezTo>
                  <a:cubicBezTo>
                    <a:pt x="157" y="81320"/>
                    <a:pt x="184" y="81311"/>
                    <a:pt x="214" y="81290"/>
                  </a:cubicBezTo>
                  <a:cubicBezTo>
                    <a:pt x="2008" y="80273"/>
                    <a:pt x="3105" y="78427"/>
                    <a:pt x="3185" y="76366"/>
                  </a:cubicBezTo>
                  <a:cubicBezTo>
                    <a:pt x="5166" y="75322"/>
                    <a:pt x="6397" y="73314"/>
                    <a:pt x="6397" y="71066"/>
                  </a:cubicBezTo>
                  <a:cubicBezTo>
                    <a:pt x="6397" y="68818"/>
                    <a:pt x="5166" y="66784"/>
                    <a:pt x="3185" y="65766"/>
                  </a:cubicBezTo>
                  <a:cubicBezTo>
                    <a:pt x="3105" y="63786"/>
                    <a:pt x="2061" y="61992"/>
                    <a:pt x="375" y="60922"/>
                  </a:cubicBezTo>
                  <a:cubicBezTo>
                    <a:pt x="2061" y="59878"/>
                    <a:pt x="3105" y="58085"/>
                    <a:pt x="3185" y="56104"/>
                  </a:cubicBezTo>
                  <a:cubicBezTo>
                    <a:pt x="5166" y="55060"/>
                    <a:pt x="6397" y="53053"/>
                    <a:pt x="6397" y="50804"/>
                  </a:cubicBezTo>
                  <a:cubicBezTo>
                    <a:pt x="6397" y="48556"/>
                    <a:pt x="5166" y="46522"/>
                    <a:pt x="3185" y="45505"/>
                  </a:cubicBezTo>
                  <a:cubicBezTo>
                    <a:pt x="3159" y="43604"/>
                    <a:pt x="2088" y="41731"/>
                    <a:pt x="375" y="40660"/>
                  </a:cubicBezTo>
                  <a:cubicBezTo>
                    <a:pt x="1901" y="39723"/>
                    <a:pt x="3292" y="37903"/>
                    <a:pt x="3185" y="35816"/>
                  </a:cubicBezTo>
                  <a:cubicBezTo>
                    <a:pt x="5166" y="34799"/>
                    <a:pt x="6397" y="32764"/>
                    <a:pt x="6397" y="30543"/>
                  </a:cubicBezTo>
                  <a:cubicBezTo>
                    <a:pt x="6397" y="28295"/>
                    <a:pt x="5166" y="26260"/>
                    <a:pt x="3185" y="25243"/>
                  </a:cubicBezTo>
                  <a:cubicBezTo>
                    <a:pt x="3078" y="23236"/>
                    <a:pt x="2061" y="21443"/>
                    <a:pt x="375" y="20399"/>
                  </a:cubicBezTo>
                  <a:cubicBezTo>
                    <a:pt x="2088" y="19328"/>
                    <a:pt x="3185" y="17401"/>
                    <a:pt x="3185" y="15554"/>
                  </a:cubicBezTo>
                  <a:cubicBezTo>
                    <a:pt x="5166" y="14537"/>
                    <a:pt x="6397" y="12503"/>
                    <a:pt x="6397" y="10255"/>
                  </a:cubicBezTo>
                  <a:cubicBezTo>
                    <a:pt x="6397" y="8033"/>
                    <a:pt x="5166" y="5999"/>
                    <a:pt x="3185" y="4982"/>
                  </a:cubicBezTo>
                  <a:lnTo>
                    <a:pt x="3185" y="4955"/>
                  </a:lnTo>
                  <a:cubicBezTo>
                    <a:pt x="3185" y="3028"/>
                    <a:pt x="1981" y="1074"/>
                    <a:pt x="188" y="30"/>
                  </a:cubicBezTo>
                  <a:cubicBezTo>
                    <a:pt x="167" y="10"/>
                    <a:pt x="143" y="1"/>
                    <a:pt x="11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44" name="Google Shape;3844;p157"/>
            <p:cNvSpPr/>
            <p:nvPr/>
          </p:nvSpPr>
          <p:spPr>
            <a:xfrm>
              <a:off x="531875" y="818875"/>
              <a:ext cx="160600" cy="2032875"/>
            </a:xfrm>
            <a:custGeom>
              <a:rect b="b" l="l" r="r" t="t"/>
              <a:pathLst>
                <a:path extrusionOk="0" h="81315" w="6424">
                  <a:moveTo>
                    <a:pt x="147" y="1"/>
                  </a:moveTo>
                  <a:cubicBezTo>
                    <a:pt x="106" y="1"/>
                    <a:pt x="61" y="20"/>
                    <a:pt x="27" y="70"/>
                  </a:cubicBezTo>
                  <a:cubicBezTo>
                    <a:pt x="27" y="70"/>
                    <a:pt x="27" y="97"/>
                    <a:pt x="27" y="124"/>
                  </a:cubicBezTo>
                  <a:cubicBezTo>
                    <a:pt x="27" y="178"/>
                    <a:pt x="54" y="204"/>
                    <a:pt x="80" y="231"/>
                  </a:cubicBezTo>
                  <a:cubicBezTo>
                    <a:pt x="1820" y="1248"/>
                    <a:pt x="2971" y="3175"/>
                    <a:pt x="2944" y="5022"/>
                  </a:cubicBezTo>
                  <a:cubicBezTo>
                    <a:pt x="2944" y="5076"/>
                    <a:pt x="2971" y="5129"/>
                    <a:pt x="2998" y="5156"/>
                  </a:cubicBezTo>
                  <a:cubicBezTo>
                    <a:pt x="4952" y="6119"/>
                    <a:pt x="6156" y="8073"/>
                    <a:pt x="6156" y="10268"/>
                  </a:cubicBezTo>
                  <a:cubicBezTo>
                    <a:pt x="6156" y="12436"/>
                    <a:pt x="4952" y="14390"/>
                    <a:pt x="2998" y="15354"/>
                  </a:cubicBezTo>
                  <a:cubicBezTo>
                    <a:pt x="2971" y="15380"/>
                    <a:pt x="2944" y="15461"/>
                    <a:pt x="2944" y="15487"/>
                  </a:cubicBezTo>
                  <a:cubicBezTo>
                    <a:pt x="2998" y="17334"/>
                    <a:pt x="1847" y="19235"/>
                    <a:pt x="107" y="20278"/>
                  </a:cubicBezTo>
                  <a:cubicBezTo>
                    <a:pt x="54" y="20278"/>
                    <a:pt x="27" y="20305"/>
                    <a:pt x="27" y="20359"/>
                  </a:cubicBezTo>
                  <a:cubicBezTo>
                    <a:pt x="0" y="20412"/>
                    <a:pt x="27" y="20466"/>
                    <a:pt x="80" y="20493"/>
                  </a:cubicBezTo>
                  <a:cubicBezTo>
                    <a:pt x="1793" y="21510"/>
                    <a:pt x="2864" y="23303"/>
                    <a:pt x="2944" y="25310"/>
                  </a:cubicBezTo>
                  <a:cubicBezTo>
                    <a:pt x="2944" y="25364"/>
                    <a:pt x="2971" y="25391"/>
                    <a:pt x="2998" y="25417"/>
                  </a:cubicBezTo>
                  <a:cubicBezTo>
                    <a:pt x="4952" y="26381"/>
                    <a:pt x="6156" y="28362"/>
                    <a:pt x="6156" y="30530"/>
                  </a:cubicBezTo>
                  <a:cubicBezTo>
                    <a:pt x="6156" y="32698"/>
                    <a:pt x="4952" y="34652"/>
                    <a:pt x="2998" y="35642"/>
                  </a:cubicBezTo>
                  <a:cubicBezTo>
                    <a:pt x="2971" y="35642"/>
                    <a:pt x="2944" y="35695"/>
                    <a:pt x="2944" y="35749"/>
                  </a:cubicBezTo>
                  <a:cubicBezTo>
                    <a:pt x="3105" y="37837"/>
                    <a:pt x="1633" y="39630"/>
                    <a:pt x="107" y="40540"/>
                  </a:cubicBezTo>
                  <a:cubicBezTo>
                    <a:pt x="54" y="40540"/>
                    <a:pt x="27" y="40594"/>
                    <a:pt x="27" y="40620"/>
                  </a:cubicBezTo>
                  <a:cubicBezTo>
                    <a:pt x="0" y="40674"/>
                    <a:pt x="27" y="40727"/>
                    <a:pt x="80" y="40754"/>
                  </a:cubicBezTo>
                  <a:cubicBezTo>
                    <a:pt x="1820" y="41771"/>
                    <a:pt x="2944" y="43645"/>
                    <a:pt x="2944" y="45545"/>
                  </a:cubicBezTo>
                  <a:cubicBezTo>
                    <a:pt x="2944" y="45545"/>
                    <a:pt x="2944" y="45545"/>
                    <a:pt x="2944" y="45572"/>
                  </a:cubicBezTo>
                  <a:cubicBezTo>
                    <a:pt x="2944" y="45626"/>
                    <a:pt x="2971" y="45652"/>
                    <a:pt x="2998" y="45679"/>
                  </a:cubicBezTo>
                  <a:cubicBezTo>
                    <a:pt x="4952" y="46669"/>
                    <a:pt x="6156" y="48623"/>
                    <a:pt x="6156" y="50791"/>
                  </a:cubicBezTo>
                  <a:cubicBezTo>
                    <a:pt x="6156" y="52959"/>
                    <a:pt x="4952" y="54913"/>
                    <a:pt x="2998" y="55904"/>
                  </a:cubicBezTo>
                  <a:cubicBezTo>
                    <a:pt x="2971" y="55930"/>
                    <a:pt x="2944" y="55957"/>
                    <a:pt x="2944" y="56011"/>
                  </a:cubicBezTo>
                  <a:cubicBezTo>
                    <a:pt x="2891" y="57991"/>
                    <a:pt x="1820" y="59785"/>
                    <a:pt x="107" y="60802"/>
                  </a:cubicBezTo>
                  <a:cubicBezTo>
                    <a:pt x="54" y="60828"/>
                    <a:pt x="27" y="60855"/>
                    <a:pt x="27" y="60882"/>
                  </a:cubicBezTo>
                  <a:cubicBezTo>
                    <a:pt x="0" y="60935"/>
                    <a:pt x="27" y="60989"/>
                    <a:pt x="80" y="61016"/>
                  </a:cubicBezTo>
                  <a:cubicBezTo>
                    <a:pt x="1820" y="62033"/>
                    <a:pt x="2891" y="63826"/>
                    <a:pt x="2944" y="65834"/>
                  </a:cubicBezTo>
                  <a:cubicBezTo>
                    <a:pt x="2944" y="65887"/>
                    <a:pt x="2971" y="65914"/>
                    <a:pt x="2998" y="65941"/>
                  </a:cubicBezTo>
                  <a:cubicBezTo>
                    <a:pt x="4952" y="66931"/>
                    <a:pt x="6156" y="68885"/>
                    <a:pt x="6156" y="71053"/>
                  </a:cubicBezTo>
                  <a:cubicBezTo>
                    <a:pt x="6156" y="73221"/>
                    <a:pt x="4952" y="75175"/>
                    <a:pt x="2998" y="76165"/>
                  </a:cubicBezTo>
                  <a:cubicBezTo>
                    <a:pt x="2971" y="76192"/>
                    <a:pt x="2944" y="76219"/>
                    <a:pt x="2944" y="76272"/>
                  </a:cubicBezTo>
                  <a:cubicBezTo>
                    <a:pt x="2891" y="78280"/>
                    <a:pt x="1820" y="80073"/>
                    <a:pt x="80" y="81090"/>
                  </a:cubicBezTo>
                  <a:cubicBezTo>
                    <a:pt x="27" y="81117"/>
                    <a:pt x="0" y="81197"/>
                    <a:pt x="54" y="81251"/>
                  </a:cubicBezTo>
                  <a:cubicBezTo>
                    <a:pt x="73" y="81290"/>
                    <a:pt x="122" y="81315"/>
                    <a:pt x="167" y="81315"/>
                  </a:cubicBezTo>
                  <a:cubicBezTo>
                    <a:pt x="184" y="81315"/>
                    <a:pt x="200" y="81311"/>
                    <a:pt x="214" y="81304"/>
                  </a:cubicBezTo>
                  <a:cubicBezTo>
                    <a:pt x="2008" y="80260"/>
                    <a:pt x="3105" y="78413"/>
                    <a:pt x="3185" y="76352"/>
                  </a:cubicBezTo>
                  <a:cubicBezTo>
                    <a:pt x="5193" y="75309"/>
                    <a:pt x="6424" y="73301"/>
                    <a:pt x="6424" y="71053"/>
                  </a:cubicBezTo>
                  <a:cubicBezTo>
                    <a:pt x="6424" y="68805"/>
                    <a:pt x="5193" y="66797"/>
                    <a:pt x="3185" y="65753"/>
                  </a:cubicBezTo>
                  <a:cubicBezTo>
                    <a:pt x="3105" y="63773"/>
                    <a:pt x="2088" y="61979"/>
                    <a:pt x="402" y="60909"/>
                  </a:cubicBezTo>
                  <a:cubicBezTo>
                    <a:pt x="2088" y="59865"/>
                    <a:pt x="3105" y="58072"/>
                    <a:pt x="3185" y="56091"/>
                  </a:cubicBezTo>
                  <a:cubicBezTo>
                    <a:pt x="5193" y="55047"/>
                    <a:pt x="6424" y="53040"/>
                    <a:pt x="6424" y="50791"/>
                  </a:cubicBezTo>
                  <a:cubicBezTo>
                    <a:pt x="6424" y="48543"/>
                    <a:pt x="5193" y="46536"/>
                    <a:pt x="3185" y="45492"/>
                  </a:cubicBezTo>
                  <a:cubicBezTo>
                    <a:pt x="3185" y="43591"/>
                    <a:pt x="2088" y="41718"/>
                    <a:pt x="402" y="40647"/>
                  </a:cubicBezTo>
                  <a:cubicBezTo>
                    <a:pt x="1900" y="39710"/>
                    <a:pt x="3319" y="37890"/>
                    <a:pt x="3185" y="35829"/>
                  </a:cubicBezTo>
                  <a:cubicBezTo>
                    <a:pt x="5193" y="34785"/>
                    <a:pt x="6424" y="32751"/>
                    <a:pt x="6424" y="30530"/>
                  </a:cubicBezTo>
                  <a:cubicBezTo>
                    <a:pt x="6424" y="28281"/>
                    <a:pt x="5193" y="26247"/>
                    <a:pt x="3185" y="25230"/>
                  </a:cubicBezTo>
                  <a:cubicBezTo>
                    <a:pt x="3105" y="23223"/>
                    <a:pt x="2061" y="21429"/>
                    <a:pt x="402" y="20386"/>
                  </a:cubicBezTo>
                  <a:cubicBezTo>
                    <a:pt x="2088" y="19315"/>
                    <a:pt x="3185" y="17441"/>
                    <a:pt x="3185" y="15595"/>
                  </a:cubicBezTo>
                  <a:cubicBezTo>
                    <a:pt x="3185" y="15595"/>
                    <a:pt x="3185" y="15568"/>
                    <a:pt x="3185" y="15541"/>
                  </a:cubicBezTo>
                  <a:cubicBezTo>
                    <a:pt x="5193" y="14524"/>
                    <a:pt x="6424" y="12490"/>
                    <a:pt x="6424" y="10268"/>
                  </a:cubicBezTo>
                  <a:cubicBezTo>
                    <a:pt x="6424" y="8020"/>
                    <a:pt x="5193" y="5986"/>
                    <a:pt x="3185" y="4969"/>
                  </a:cubicBezTo>
                  <a:lnTo>
                    <a:pt x="3185" y="4942"/>
                  </a:lnTo>
                  <a:cubicBezTo>
                    <a:pt x="3185" y="3041"/>
                    <a:pt x="2008" y="1061"/>
                    <a:pt x="214" y="17"/>
                  </a:cubicBezTo>
                  <a:cubicBezTo>
                    <a:pt x="195" y="7"/>
                    <a:pt x="171" y="1"/>
                    <a:pt x="14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45" name="Google Shape;3845;p157"/>
            <p:cNvSpPr/>
            <p:nvPr/>
          </p:nvSpPr>
          <p:spPr>
            <a:xfrm>
              <a:off x="378625" y="566950"/>
              <a:ext cx="159950" cy="2033000"/>
            </a:xfrm>
            <a:custGeom>
              <a:rect b="b" l="l" r="r" t="t"/>
              <a:pathLst>
                <a:path extrusionOk="0" h="81320" w="6398">
                  <a:moveTo>
                    <a:pt x="120" y="1"/>
                  </a:moveTo>
                  <a:cubicBezTo>
                    <a:pt x="81" y="1"/>
                    <a:pt x="44" y="24"/>
                    <a:pt x="28" y="57"/>
                  </a:cubicBezTo>
                  <a:cubicBezTo>
                    <a:pt x="1" y="84"/>
                    <a:pt x="1" y="110"/>
                    <a:pt x="1" y="137"/>
                  </a:cubicBezTo>
                  <a:cubicBezTo>
                    <a:pt x="1" y="164"/>
                    <a:pt x="28" y="217"/>
                    <a:pt x="54" y="244"/>
                  </a:cubicBezTo>
                  <a:cubicBezTo>
                    <a:pt x="1821" y="1261"/>
                    <a:pt x="2972" y="3188"/>
                    <a:pt x="2918" y="5035"/>
                  </a:cubicBezTo>
                  <a:cubicBezTo>
                    <a:pt x="2918" y="5116"/>
                    <a:pt x="2945" y="5142"/>
                    <a:pt x="2999" y="5169"/>
                  </a:cubicBezTo>
                  <a:cubicBezTo>
                    <a:pt x="4952" y="6133"/>
                    <a:pt x="6157" y="8086"/>
                    <a:pt x="6157" y="10255"/>
                  </a:cubicBezTo>
                  <a:cubicBezTo>
                    <a:pt x="6157" y="12449"/>
                    <a:pt x="4952" y="14403"/>
                    <a:pt x="2999" y="15367"/>
                  </a:cubicBezTo>
                  <a:cubicBezTo>
                    <a:pt x="2945" y="15394"/>
                    <a:pt x="2918" y="15447"/>
                    <a:pt x="2918" y="15501"/>
                  </a:cubicBezTo>
                  <a:cubicBezTo>
                    <a:pt x="2972" y="17347"/>
                    <a:pt x="1848" y="19248"/>
                    <a:pt x="81" y="20292"/>
                  </a:cubicBezTo>
                  <a:cubicBezTo>
                    <a:pt x="54" y="20292"/>
                    <a:pt x="28" y="20318"/>
                    <a:pt x="1" y="20372"/>
                  </a:cubicBezTo>
                  <a:cubicBezTo>
                    <a:pt x="1" y="20425"/>
                    <a:pt x="28" y="20479"/>
                    <a:pt x="54" y="20506"/>
                  </a:cubicBezTo>
                  <a:cubicBezTo>
                    <a:pt x="1794" y="21496"/>
                    <a:pt x="2865" y="23316"/>
                    <a:pt x="2918" y="25324"/>
                  </a:cubicBezTo>
                  <a:cubicBezTo>
                    <a:pt x="2918" y="25350"/>
                    <a:pt x="2945" y="25404"/>
                    <a:pt x="2999" y="25431"/>
                  </a:cubicBezTo>
                  <a:cubicBezTo>
                    <a:pt x="4952" y="26394"/>
                    <a:pt x="6157" y="28348"/>
                    <a:pt x="6157" y="30543"/>
                  </a:cubicBezTo>
                  <a:cubicBezTo>
                    <a:pt x="6157" y="32711"/>
                    <a:pt x="4952" y="34665"/>
                    <a:pt x="2999" y="35628"/>
                  </a:cubicBezTo>
                  <a:cubicBezTo>
                    <a:pt x="2945" y="35655"/>
                    <a:pt x="2918" y="35709"/>
                    <a:pt x="2918" y="35762"/>
                  </a:cubicBezTo>
                  <a:cubicBezTo>
                    <a:pt x="3079" y="37823"/>
                    <a:pt x="1607" y="39643"/>
                    <a:pt x="81" y="40553"/>
                  </a:cubicBezTo>
                  <a:cubicBezTo>
                    <a:pt x="54" y="40553"/>
                    <a:pt x="28" y="40580"/>
                    <a:pt x="1" y="40633"/>
                  </a:cubicBezTo>
                  <a:cubicBezTo>
                    <a:pt x="1" y="40687"/>
                    <a:pt x="28" y="40741"/>
                    <a:pt x="54" y="40767"/>
                  </a:cubicBezTo>
                  <a:cubicBezTo>
                    <a:pt x="1794" y="41784"/>
                    <a:pt x="2918" y="43658"/>
                    <a:pt x="2918" y="45532"/>
                  </a:cubicBezTo>
                  <a:cubicBezTo>
                    <a:pt x="2918" y="45558"/>
                    <a:pt x="2918" y="45558"/>
                    <a:pt x="2918" y="45585"/>
                  </a:cubicBezTo>
                  <a:cubicBezTo>
                    <a:pt x="2918" y="45612"/>
                    <a:pt x="2945" y="45665"/>
                    <a:pt x="2999" y="45692"/>
                  </a:cubicBezTo>
                  <a:cubicBezTo>
                    <a:pt x="4952" y="46656"/>
                    <a:pt x="6157" y="48636"/>
                    <a:pt x="6157" y="50804"/>
                  </a:cubicBezTo>
                  <a:cubicBezTo>
                    <a:pt x="6157" y="52972"/>
                    <a:pt x="4952" y="54926"/>
                    <a:pt x="2999" y="55917"/>
                  </a:cubicBezTo>
                  <a:cubicBezTo>
                    <a:pt x="2945" y="55917"/>
                    <a:pt x="2918" y="55970"/>
                    <a:pt x="2918" y="56024"/>
                  </a:cubicBezTo>
                  <a:cubicBezTo>
                    <a:pt x="2865" y="58004"/>
                    <a:pt x="1821" y="59798"/>
                    <a:pt x="81" y="60815"/>
                  </a:cubicBezTo>
                  <a:cubicBezTo>
                    <a:pt x="54" y="60815"/>
                    <a:pt x="28" y="60868"/>
                    <a:pt x="1" y="60895"/>
                  </a:cubicBezTo>
                  <a:cubicBezTo>
                    <a:pt x="1" y="60949"/>
                    <a:pt x="28" y="61002"/>
                    <a:pt x="54" y="61029"/>
                  </a:cubicBezTo>
                  <a:cubicBezTo>
                    <a:pt x="1794" y="62046"/>
                    <a:pt x="2865" y="63839"/>
                    <a:pt x="2918" y="65847"/>
                  </a:cubicBezTo>
                  <a:cubicBezTo>
                    <a:pt x="2918" y="65900"/>
                    <a:pt x="2945" y="65927"/>
                    <a:pt x="2999" y="65954"/>
                  </a:cubicBezTo>
                  <a:cubicBezTo>
                    <a:pt x="4952" y="66944"/>
                    <a:pt x="6157" y="68898"/>
                    <a:pt x="6157" y="71066"/>
                  </a:cubicBezTo>
                  <a:cubicBezTo>
                    <a:pt x="6157" y="73234"/>
                    <a:pt x="4952" y="75188"/>
                    <a:pt x="2999" y="76178"/>
                  </a:cubicBezTo>
                  <a:cubicBezTo>
                    <a:pt x="2945" y="76178"/>
                    <a:pt x="2918" y="76232"/>
                    <a:pt x="2918" y="76285"/>
                  </a:cubicBezTo>
                  <a:cubicBezTo>
                    <a:pt x="2865" y="78293"/>
                    <a:pt x="1821" y="80086"/>
                    <a:pt x="81" y="81076"/>
                  </a:cubicBezTo>
                  <a:cubicBezTo>
                    <a:pt x="1" y="81130"/>
                    <a:pt x="1" y="81183"/>
                    <a:pt x="28" y="81264"/>
                  </a:cubicBezTo>
                  <a:cubicBezTo>
                    <a:pt x="44" y="81297"/>
                    <a:pt x="81" y="81320"/>
                    <a:pt x="120" y="81320"/>
                  </a:cubicBezTo>
                  <a:cubicBezTo>
                    <a:pt x="143" y="81320"/>
                    <a:pt x="168" y="81311"/>
                    <a:pt x="188" y="81290"/>
                  </a:cubicBezTo>
                  <a:cubicBezTo>
                    <a:pt x="1981" y="80273"/>
                    <a:pt x="3106" y="78427"/>
                    <a:pt x="3159" y="76366"/>
                  </a:cubicBezTo>
                  <a:cubicBezTo>
                    <a:pt x="5167" y="75322"/>
                    <a:pt x="6398" y="73314"/>
                    <a:pt x="6398" y="71066"/>
                  </a:cubicBezTo>
                  <a:cubicBezTo>
                    <a:pt x="6398" y="68818"/>
                    <a:pt x="5167" y="66784"/>
                    <a:pt x="3159" y="65766"/>
                  </a:cubicBezTo>
                  <a:cubicBezTo>
                    <a:pt x="3106" y="63786"/>
                    <a:pt x="2062" y="61992"/>
                    <a:pt x="376" y="60922"/>
                  </a:cubicBezTo>
                  <a:cubicBezTo>
                    <a:pt x="2062" y="59878"/>
                    <a:pt x="3106" y="58085"/>
                    <a:pt x="3159" y="56104"/>
                  </a:cubicBezTo>
                  <a:cubicBezTo>
                    <a:pt x="5167" y="55060"/>
                    <a:pt x="6398" y="53053"/>
                    <a:pt x="6398" y="50804"/>
                  </a:cubicBezTo>
                  <a:cubicBezTo>
                    <a:pt x="6398" y="48556"/>
                    <a:pt x="5167" y="46522"/>
                    <a:pt x="3159" y="45505"/>
                  </a:cubicBezTo>
                  <a:cubicBezTo>
                    <a:pt x="3159" y="43604"/>
                    <a:pt x="2062" y="41731"/>
                    <a:pt x="376" y="40660"/>
                  </a:cubicBezTo>
                  <a:cubicBezTo>
                    <a:pt x="1901" y="39723"/>
                    <a:pt x="3293" y="37903"/>
                    <a:pt x="3186" y="35816"/>
                  </a:cubicBezTo>
                  <a:cubicBezTo>
                    <a:pt x="5167" y="34799"/>
                    <a:pt x="6398" y="32764"/>
                    <a:pt x="6398" y="30543"/>
                  </a:cubicBezTo>
                  <a:cubicBezTo>
                    <a:pt x="6398" y="28295"/>
                    <a:pt x="5167" y="26260"/>
                    <a:pt x="3159" y="25243"/>
                  </a:cubicBezTo>
                  <a:cubicBezTo>
                    <a:pt x="3079" y="23236"/>
                    <a:pt x="2035" y="21443"/>
                    <a:pt x="376" y="20399"/>
                  </a:cubicBezTo>
                  <a:cubicBezTo>
                    <a:pt x="2089" y="19328"/>
                    <a:pt x="3186" y="17401"/>
                    <a:pt x="3186" y="15554"/>
                  </a:cubicBezTo>
                  <a:cubicBezTo>
                    <a:pt x="5167" y="14537"/>
                    <a:pt x="6398" y="12503"/>
                    <a:pt x="6398" y="10255"/>
                  </a:cubicBezTo>
                  <a:cubicBezTo>
                    <a:pt x="6398" y="8033"/>
                    <a:pt x="5167" y="5999"/>
                    <a:pt x="3186" y="4982"/>
                  </a:cubicBezTo>
                  <a:lnTo>
                    <a:pt x="3186" y="4955"/>
                  </a:lnTo>
                  <a:cubicBezTo>
                    <a:pt x="3186" y="3028"/>
                    <a:pt x="1981" y="1074"/>
                    <a:pt x="188" y="30"/>
                  </a:cubicBezTo>
                  <a:cubicBezTo>
                    <a:pt x="168" y="10"/>
                    <a:pt x="143" y="1"/>
                    <a:pt x="12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46" name="Google Shape;3846;p157"/>
            <p:cNvSpPr/>
            <p:nvPr/>
          </p:nvSpPr>
          <p:spPr>
            <a:xfrm>
              <a:off x="224725" y="818875"/>
              <a:ext cx="159950" cy="2032875"/>
            </a:xfrm>
            <a:custGeom>
              <a:rect b="b" l="l" r="r" t="t"/>
              <a:pathLst>
                <a:path extrusionOk="0" h="81315" w="6398">
                  <a:moveTo>
                    <a:pt x="129" y="1"/>
                  </a:moveTo>
                  <a:cubicBezTo>
                    <a:pt x="83" y="1"/>
                    <a:pt x="44" y="20"/>
                    <a:pt x="27" y="70"/>
                  </a:cubicBezTo>
                  <a:cubicBezTo>
                    <a:pt x="27" y="70"/>
                    <a:pt x="1" y="97"/>
                    <a:pt x="1" y="124"/>
                  </a:cubicBezTo>
                  <a:cubicBezTo>
                    <a:pt x="1" y="178"/>
                    <a:pt x="27" y="204"/>
                    <a:pt x="81" y="231"/>
                  </a:cubicBezTo>
                  <a:cubicBezTo>
                    <a:pt x="1821" y="1248"/>
                    <a:pt x="2972" y="3175"/>
                    <a:pt x="2918" y="5022"/>
                  </a:cubicBezTo>
                  <a:cubicBezTo>
                    <a:pt x="2945" y="5076"/>
                    <a:pt x="2945" y="5129"/>
                    <a:pt x="2998" y="5156"/>
                  </a:cubicBezTo>
                  <a:cubicBezTo>
                    <a:pt x="4952" y="6119"/>
                    <a:pt x="6157" y="8073"/>
                    <a:pt x="6157" y="10268"/>
                  </a:cubicBezTo>
                  <a:cubicBezTo>
                    <a:pt x="6157" y="12436"/>
                    <a:pt x="4952" y="14390"/>
                    <a:pt x="2998" y="15354"/>
                  </a:cubicBezTo>
                  <a:cubicBezTo>
                    <a:pt x="2945" y="15380"/>
                    <a:pt x="2918" y="15461"/>
                    <a:pt x="2918" y="15487"/>
                  </a:cubicBezTo>
                  <a:cubicBezTo>
                    <a:pt x="2998" y="17334"/>
                    <a:pt x="1848" y="19235"/>
                    <a:pt x="108" y="20278"/>
                  </a:cubicBezTo>
                  <a:cubicBezTo>
                    <a:pt x="54" y="20278"/>
                    <a:pt x="27" y="20305"/>
                    <a:pt x="27" y="20359"/>
                  </a:cubicBezTo>
                  <a:cubicBezTo>
                    <a:pt x="1" y="20412"/>
                    <a:pt x="27" y="20466"/>
                    <a:pt x="81" y="20493"/>
                  </a:cubicBezTo>
                  <a:cubicBezTo>
                    <a:pt x="1794" y="21510"/>
                    <a:pt x="2865" y="23303"/>
                    <a:pt x="2918" y="25310"/>
                  </a:cubicBezTo>
                  <a:cubicBezTo>
                    <a:pt x="2945" y="25364"/>
                    <a:pt x="2972" y="25391"/>
                    <a:pt x="2998" y="25417"/>
                  </a:cubicBezTo>
                  <a:cubicBezTo>
                    <a:pt x="4952" y="26381"/>
                    <a:pt x="6157" y="28362"/>
                    <a:pt x="6157" y="30530"/>
                  </a:cubicBezTo>
                  <a:cubicBezTo>
                    <a:pt x="6157" y="32698"/>
                    <a:pt x="4952" y="34652"/>
                    <a:pt x="2998" y="35642"/>
                  </a:cubicBezTo>
                  <a:cubicBezTo>
                    <a:pt x="2945" y="35642"/>
                    <a:pt x="2918" y="35695"/>
                    <a:pt x="2918" y="35749"/>
                  </a:cubicBezTo>
                  <a:cubicBezTo>
                    <a:pt x="3106" y="37837"/>
                    <a:pt x="1633" y="39630"/>
                    <a:pt x="108" y="40540"/>
                  </a:cubicBezTo>
                  <a:cubicBezTo>
                    <a:pt x="54" y="40540"/>
                    <a:pt x="27" y="40594"/>
                    <a:pt x="27" y="40620"/>
                  </a:cubicBezTo>
                  <a:cubicBezTo>
                    <a:pt x="1" y="40674"/>
                    <a:pt x="27" y="40727"/>
                    <a:pt x="81" y="40754"/>
                  </a:cubicBezTo>
                  <a:cubicBezTo>
                    <a:pt x="1821" y="41771"/>
                    <a:pt x="2918" y="43645"/>
                    <a:pt x="2918" y="45545"/>
                  </a:cubicBezTo>
                  <a:cubicBezTo>
                    <a:pt x="2918" y="45545"/>
                    <a:pt x="2918" y="45545"/>
                    <a:pt x="2918" y="45572"/>
                  </a:cubicBezTo>
                  <a:cubicBezTo>
                    <a:pt x="2918" y="45626"/>
                    <a:pt x="2945" y="45652"/>
                    <a:pt x="2998" y="45679"/>
                  </a:cubicBezTo>
                  <a:cubicBezTo>
                    <a:pt x="4952" y="46669"/>
                    <a:pt x="6157" y="48623"/>
                    <a:pt x="6157" y="50791"/>
                  </a:cubicBezTo>
                  <a:cubicBezTo>
                    <a:pt x="6157" y="52959"/>
                    <a:pt x="4952" y="54913"/>
                    <a:pt x="2998" y="55904"/>
                  </a:cubicBezTo>
                  <a:cubicBezTo>
                    <a:pt x="2945" y="55930"/>
                    <a:pt x="2918" y="55957"/>
                    <a:pt x="2918" y="56011"/>
                  </a:cubicBezTo>
                  <a:cubicBezTo>
                    <a:pt x="2891" y="57991"/>
                    <a:pt x="1821" y="59785"/>
                    <a:pt x="108" y="60802"/>
                  </a:cubicBezTo>
                  <a:cubicBezTo>
                    <a:pt x="54" y="60828"/>
                    <a:pt x="27" y="60855"/>
                    <a:pt x="27" y="60882"/>
                  </a:cubicBezTo>
                  <a:cubicBezTo>
                    <a:pt x="1" y="60935"/>
                    <a:pt x="27" y="60989"/>
                    <a:pt x="81" y="61016"/>
                  </a:cubicBezTo>
                  <a:cubicBezTo>
                    <a:pt x="1821" y="62033"/>
                    <a:pt x="2891" y="63826"/>
                    <a:pt x="2918" y="65834"/>
                  </a:cubicBezTo>
                  <a:cubicBezTo>
                    <a:pt x="2918" y="65887"/>
                    <a:pt x="2945" y="65914"/>
                    <a:pt x="2998" y="65941"/>
                  </a:cubicBezTo>
                  <a:cubicBezTo>
                    <a:pt x="4952" y="66931"/>
                    <a:pt x="6157" y="68885"/>
                    <a:pt x="6157" y="71053"/>
                  </a:cubicBezTo>
                  <a:cubicBezTo>
                    <a:pt x="6157" y="73221"/>
                    <a:pt x="4952" y="75175"/>
                    <a:pt x="2998" y="76165"/>
                  </a:cubicBezTo>
                  <a:cubicBezTo>
                    <a:pt x="2945" y="76192"/>
                    <a:pt x="2918" y="76219"/>
                    <a:pt x="2918" y="76272"/>
                  </a:cubicBezTo>
                  <a:cubicBezTo>
                    <a:pt x="2891" y="78280"/>
                    <a:pt x="1821" y="80073"/>
                    <a:pt x="81" y="81090"/>
                  </a:cubicBezTo>
                  <a:cubicBezTo>
                    <a:pt x="27" y="81117"/>
                    <a:pt x="1" y="81197"/>
                    <a:pt x="27" y="81251"/>
                  </a:cubicBezTo>
                  <a:cubicBezTo>
                    <a:pt x="67" y="81290"/>
                    <a:pt x="106" y="81315"/>
                    <a:pt x="156" y="81315"/>
                  </a:cubicBezTo>
                  <a:cubicBezTo>
                    <a:pt x="174" y="81315"/>
                    <a:pt x="193" y="81311"/>
                    <a:pt x="215" y="81304"/>
                  </a:cubicBezTo>
                  <a:cubicBezTo>
                    <a:pt x="2008" y="80260"/>
                    <a:pt x="3106" y="78413"/>
                    <a:pt x="3186" y="76352"/>
                  </a:cubicBezTo>
                  <a:cubicBezTo>
                    <a:pt x="5166" y="75309"/>
                    <a:pt x="6398" y="73301"/>
                    <a:pt x="6398" y="71053"/>
                  </a:cubicBezTo>
                  <a:cubicBezTo>
                    <a:pt x="6398" y="68805"/>
                    <a:pt x="5166" y="66797"/>
                    <a:pt x="3186" y="65753"/>
                  </a:cubicBezTo>
                  <a:cubicBezTo>
                    <a:pt x="3106" y="63773"/>
                    <a:pt x="2062" y="61979"/>
                    <a:pt x="375" y="60909"/>
                  </a:cubicBezTo>
                  <a:cubicBezTo>
                    <a:pt x="2062" y="59865"/>
                    <a:pt x="3106" y="58072"/>
                    <a:pt x="3186" y="56091"/>
                  </a:cubicBezTo>
                  <a:cubicBezTo>
                    <a:pt x="5166" y="55047"/>
                    <a:pt x="6398" y="53040"/>
                    <a:pt x="6398" y="50791"/>
                  </a:cubicBezTo>
                  <a:cubicBezTo>
                    <a:pt x="6398" y="48543"/>
                    <a:pt x="5166" y="46536"/>
                    <a:pt x="3186" y="45492"/>
                  </a:cubicBezTo>
                  <a:cubicBezTo>
                    <a:pt x="3159" y="43591"/>
                    <a:pt x="2088" y="41718"/>
                    <a:pt x="375" y="40647"/>
                  </a:cubicBezTo>
                  <a:cubicBezTo>
                    <a:pt x="1901" y="39710"/>
                    <a:pt x="3320" y="37890"/>
                    <a:pt x="3186" y="35829"/>
                  </a:cubicBezTo>
                  <a:cubicBezTo>
                    <a:pt x="5166" y="34785"/>
                    <a:pt x="6398" y="32751"/>
                    <a:pt x="6398" y="30530"/>
                  </a:cubicBezTo>
                  <a:cubicBezTo>
                    <a:pt x="6398" y="28281"/>
                    <a:pt x="5166" y="26247"/>
                    <a:pt x="3186" y="25230"/>
                  </a:cubicBezTo>
                  <a:cubicBezTo>
                    <a:pt x="3079" y="23223"/>
                    <a:pt x="2062" y="21429"/>
                    <a:pt x="375" y="20386"/>
                  </a:cubicBezTo>
                  <a:cubicBezTo>
                    <a:pt x="2088" y="19315"/>
                    <a:pt x="3186" y="17441"/>
                    <a:pt x="3186" y="15595"/>
                  </a:cubicBezTo>
                  <a:cubicBezTo>
                    <a:pt x="3186" y="15595"/>
                    <a:pt x="3186" y="15568"/>
                    <a:pt x="3186" y="15541"/>
                  </a:cubicBezTo>
                  <a:cubicBezTo>
                    <a:pt x="5166" y="14524"/>
                    <a:pt x="6398" y="12490"/>
                    <a:pt x="6398" y="10268"/>
                  </a:cubicBezTo>
                  <a:cubicBezTo>
                    <a:pt x="6398" y="8020"/>
                    <a:pt x="5166" y="5986"/>
                    <a:pt x="3186" y="4969"/>
                  </a:cubicBezTo>
                  <a:lnTo>
                    <a:pt x="3186" y="4942"/>
                  </a:lnTo>
                  <a:cubicBezTo>
                    <a:pt x="3186" y="3041"/>
                    <a:pt x="1981" y="1061"/>
                    <a:pt x="215" y="17"/>
                  </a:cubicBezTo>
                  <a:cubicBezTo>
                    <a:pt x="185" y="7"/>
                    <a:pt x="156" y="1"/>
                    <a:pt x="12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47" name="Google Shape;3847;p157"/>
            <p:cNvSpPr/>
            <p:nvPr/>
          </p:nvSpPr>
          <p:spPr>
            <a:xfrm>
              <a:off x="1914975" y="2593575"/>
              <a:ext cx="160625" cy="2032875"/>
            </a:xfrm>
            <a:custGeom>
              <a:rect b="b" l="l" r="r" t="t"/>
              <a:pathLst>
                <a:path extrusionOk="0" h="81315" w="6425">
                  <a:moveTo>
                    <a:pt x="151" y="1"/>
                  </a:moveTo>
                  <a:cubicBezTo>
                    <a:pt x="95" y="1"/>
                    <a:pt x="47" y="26"/>
                    <a:pt x="27" y="65"/>
                  </a:cubicBezTo>
                  <a:cubicBezTo>
                    <a:pt x="27" y="92"/>
                    <a:pt x="27" y="118"/>
                    <a:pt x="27" y="118"/>
                  </a:cubicBezTo>
                  <a:cubicBezTo>
                    <a:pt x="27" y="172"/>
                    <a:pt x="27" y="225"/>
                    <a:pt x="81" y="225"/>
                  </a:cubicBezTo>
                  <a:cubicBezTo>
                    <a:pt x="1821" y="1243"/>
                    <a:pt x="2972" y="3170"/>
                    <a:pt x="2945" y="5043"/>
                  </a:cubicBezTo>
                  <a:cubicBezTo>
                    <a:pt x="2945" y="5070"/>
                    <a:pt x="2972" y="5124"/>
                    <a:pt x="2998" y="5150"/>
                  </a:cubicBezTo>
                  <a:cubicBezTo>
                    <a:pt x="4952" y="6141"/>
                    <a:pt x="6157" y="8095"/>
                    <a:pt x="6157" y="10263"/>
                  </a:cubicBezTo>
                  <a:cubicBezTo>
                    <a:pt x="6157" y="12431"/>
                    <a:pt x="4952" y="14384"/>
                    <a:pt x="2998" y="15375"/>
                  </a:cubicBezTo>
                  <a:cubicBezTo>
                    <a:pt x="2945" y="15402"/>
                    <a:pt x="2945" y="15428"/>
                    <a:pt x="2945" y="15482"/>
                  </a:cubicBezTo>
                  <a:cubicBezTo>
                    <a:pt x="2998" y="17355"/>
                    <a:pt x="1848" y="19256"/>
                    <a:pt x="108" y="20273"/>
                  </a:cubicBezTo>
                  <a:cubicBezTo>
                    <a:pt x="54" y="20300"/>
                    <a:pt x="27" y="20326"/>
                    <a:pt x="27" y="20353"/>
                  </a:cubicBezTo>
                  <a:cubicBezTo>
                    <a:pt x="1" y="20407"/>
                    <a:pt x="27" y="20460"/>
                    <a:pt x="81" y="20514"/>
                  </a:cubicBezTo>
                  <a:cubicBezTo>
                    <a:pt x="1794" y="21504"/>
                    <a:pt x="2865" y="23297"/>
                    <a:pt x="2945" y="25305"/>
                  </a:cubicBezTo>
                  <a:cubicBezTo>
                    <a:pt x="2945" y="25358"/>
                    <a:pt x="2972" y="25385"/>
                    <a:pt x="2998" y="25412"/>
                  </a:cubicBezTo>
                  <a:cubicBezTo>
                    <a:pt x="4952" y="26402"/>
                    <a:pt x="6157" y="28356"/>
                    <a:pt x="6157" y="30524"/>
                  </a:cubicBezTo>
                  <a:cubicBezTo>
                    <a:pt x="6157" y="32692"/>
                    <a:pt x="4952" y="34646"/>
                    <a:pt x="2998" y="35636"/>
                  </a:cubicBezTo>
                  <a:cubicBezTo>
                    <a:pt x="2945" y="35663"/>
                    <a:pt x="2918" y="35717"/>
                    <a:pt x="2945" y="35770"/>
                  </a:cubicBezTo>
                  <a:cubicBezTo>
                    <a:pt x="3106" y="37831"/>
                    <a:pt x="1633" y="39651"/>
                    <a:pt x="108" y="40535"/>
                  </a:cubicBezTo>
                  <a:cubicBezTo>
                    <a:pt x="54" y="40561"/>
                    <a:pt x="27" y="40588"/>
                    <a:pt x="27" y="40615"/>
                  </a:cubicBezTo>
                  <a:cubicBezTo>
                    <a:pt x="1" y="40668"/>
                    <a:pt x="27" y="40749"/>
                    <a:pt x="81" y="40775"/>
                  </a:cubicBezTo>
                  <a:cubicBezTo>
                    <a:pt x="1821" y="41766"/>
                    <a:pt x="2945" y="43639"/>
                    <a:pt x="2945" y="45540"/>
                  </a:cubicBezTo>
                  <a:cubicBezTo>
                    <a:pt x="2945" y="45540"/>
                    <a:pt x="2945" y="45566"/>
                    <a:pt x="2945" y="45566"/>
                  </a:cubicBezTo>
                  <a:cubicBezTo>
                    <a:pt x="2945" y="45620"/>
                    <a:pt x="2972" y="45674"/>
                    <a:pt x="2998" y="45674"/>
                  </a:cubicBezTo>
                  <a:cubicBezTo>
                    <a:pt x="4952" y="46664"/>
                    <a:pt x="6157" y="48618"/>
                    <a:pt x="6157" y="50786"/>
                  </a:cubicBezTo>
                  <a:cubicBezTo>
                    <a:pt x="6157" y="52954"/>
                    <a:pt x="4952" y="54934"/>
                    <a:pt x="2998" y="55898"/>
                  </a:cubicBezTo>
                  <a:cubicBezTo>
                    <a:pt x="2972" y="55925"/>
                    <a:pt x="2945" y="55952"/>
                    <a:pt x="2945" y="56005"/>
                  </a:cubicBezTo>
                  <a:cubicBezTo>
                    <a:pt x="2891" y="58012"/>
                    <a:pt x="1821" y="59806"/>
                    <a:pt x="108" y="60796"/>
                  </a:cubicBezTo>
                  <a:cubicBezTo>
                    <a:pt x="54" y="60823"/>
                    <a:pt x="27" y="60850"/>
                    <a:pt x="27" y="60903"/>
                  </a:cubicBezTo>
                  <a:cubicBezTo>
                    <a:pt x="1" y="60957"/>
                    <a:pt x="27" y="61010"/>
                    <a:pt x="81" y="61037"/>
                  </a:cubicBezTo>
                  <a:cubicBezTo>
                    <a:pt x="1821" y="62054"/>
                    <a:pt x="2891" y="63847"/>
                    <a:pt x="2945" y="65828"/>
                  </a:cubicBezTo>
                  <a:cubicBezTo>
                    <a:pt x="2945" y="65882"/>
                    <a:pt x="2972" y="65935"/>
                    <a:pt x="2998" y="65962"/>
                  </a:cubicBezTo>
                  <a:cubicBezTo>
                    <a:pt x="4952" y="66925"/>
                    <a:pt x="6157" y="68879"/>
                    <a:pt x="6157" y="71047"/>
                  </a:cubicBezTo>
                  <a:cubicBezTo>
                    <a:pt x="6157" y="73242"/>
                    <a:pt x="4952" y="75196"/>
                    <a:pt x="2998" y="76160"/>
                  </a:cubicBezTo>
                  <a:cubicBezTo>
                    <a:pt x="2972" y="76186"/>
                    <a:pt x="2945" y="76240"/>
                    <a:pt x="2945" y="76267"/>
                  </a:cubicBezTo>
                  <a:cubicBezTo>
                    <a:pt x="2891" y="78274"/>
                    <a:pt x="1821" y="80067"/>
                    <a:pt x="81" y="81084"/>
                  </a:cubicBezTo>
                  <a:cubicBezTo>
                    <a:pt x="27" y="81111"/>
                    <a:pt x="1" y="81191"/>
                    <a:pt x="27" y="81245"/>
                  </a:cubicBezTo>
                  <a:cubicBezTo>
                    <a:pt x="61" y="81296"/>
                    <a:pt x="106" y="81315"/>
                    <a:pt x="148" y="81315"/>
                  </a:cubicBezTo>
                  <a:cubicBezTo>
                    <a:pt x="172" y="81315"/>
                    <a:pt x="195" y="81308"/>
                    <a:pt x="215" y="81299"/>
                  </a:cubicBezTo>
                  <a:cubicBezTo>
                    <a:pt x="2008" y="80255"/>
                    <a:pt x="3106" y="78408"/>
                    <a:pt x="3186" y="76347"/>
                  </a:cubicBezTo>
                  <a:cubicBezTo>
                    <a:pt x="5166" y="75330"/>
                    <a:pt x="6424" y="73296"/>
                    <a:pt x="6424" y="71047"/>
                  </a:cubicBezTo>
                  <a:cubicBezTo>
                    <a:pt x="6424" y="68826"/>
                    <a:pt x="5166" y="66792"/>
                    <a:pt x="3186" y="65748"/>
                  </a:cubicBezTo>
                  <a:cubicBezTo>
                    <a:pt x="3106" y="63767"/>
                    <a:pt x="2062" y="61974"/>
                    <a:pt x="375" y="60930"/>
                  </a:cubicBezTo>
                  <a:cubicBezTo>
                    <a:pt x="2062" y="59859"/>
                    <a:pt x="3106" y="58093"/>
                    <a:pt x="3186" y="56085"/>
                  </a:cubicBezTo>
                  <a:cubicBezTo>
                    <a:pt x="5166" y="55068"/>
                    <a:pt x="6424" y="53034"/>
                    <a:pt x="6424" y="50786"/>
                  </a:cubicBezTo>
                  <a:cubicBezTo>
                    <a:pt x="6424" y="48537"/>
                    <a:pt x="5166" y="46530"/>
                    <a:pt x="3186" y="45486"/>
                  </a:cubicBezTo>
                  <a:cubicBezTo>
                    <a:pt x="3159" y="43586"/>
                    <a:pt x="2088" y="41739"/>
                    <a:pt x="375" y="40668"/>
                  </a:cubicBezTo>
                  <a:cubicBezTo>
                    <a:pt x="1901" y="39705"/>
                    <a:pt x="3320" y="37885"/>
                    <a:pt x="3186" y="35824"/>
                  </a:cubicBezTo>
                  <a:cubicBezTo>
                    <a:pt x="5193" y="34780"/>
                    <a:pt x="6424" y="32772"/>
                    <a:pt x="6424" y="30524"/>
                  </a:cubicBezTo>
                  <a:cubicBezTo>
                    <a:pt x="6424" y="28276"/>
                    <a:pt x="5166" y="26268"/>
                    <a:pt x="3186" y="25225"/>
                  </a:cubicBezTo>
                  <a:cubicBezTo>
                    <a:pt x="3106" y="23244"/>
                    <a:pt x="2062" y="21451"/>
                    <a:pt x="375" y="20407"/>
                  </a:cubicBezTo>
                  <a:cubicBezTo>
                    <a:pt x="2088" y="19336"/>
                    <a:pt x="3186" y="17436"/>
                    <a:pt x="3186" y="15616"/>
                  </a:cubicBezTo>
                  <a:cubicBezTo>
                    <a:pt x="3186" y="15589"/>
                    <a:pt x="3186" y="15562"/>
                    <a:pt x="3186" y="15562"/>
                  </a:cubicBezTo>
                  <a:cubicBezTo>
                    <a:pt x="5166" y="14518"/>
                    <a:pt x="6424" y="12511"/>
                    <a:pt x="6424" y="10263"/>
                  </a:cubicBezTo>
                  <a:cubicBezTo>
                    <a:pt x="6424" y="8014"/>
                    <a:pt x="5166" y="6007"/>
                    <a:pt x="3186" y="4963"/>
                  </a:cubicBezTo>
                  <a:cubicBezTo>
                    <a:pt x="3186" y="3036"/>
                    <a:pt x="2008" y="1055"/>
                    <a:pt x="215" y="11"/>
                  </a:cubicBezTo>
                  <a:cubicBezTo>
                    <a:pt x="193" y="4"/>
                    <a:pt x="172" y="1"/>
                    <a:pt x="15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48" name="Google Shape;3848;p157"/>
            <p:cNvSpPr/>
            <p:nvPr/>
          </p:nvSpPr>
          <p:spPr>
            <a:xfrm>
              <a:off x="1761075" y="2845375"/>
              <a:ext cx="160625" cy="2032675"/>
            </a:xfrm>
            <a:custGeom>
              <a:rect b="b" l="l" r="r" t="t"/>
              <a:pathLst>
                <a:path extrusionOk="0" h="81307" w="6425">
                  <a:moveTo>
                    <a:pt x="146" y="1"/>
                  </a:moveTo>
                  <a:cubicBezTo>
                    <a:pt x="108" y="1"/>
                    <a:pt x="71" y="24"/>
                    <a:pt x="54" y="57"/>
                  </a:cubicBezTo>
                  <a:cubicBezTo>
                    <a:pt x="27" y="84"/>
                    <a:pt x="27" y="110"/>
                    <a:pt x="27" y="137"/>
                  </a:cubicBezTo>
                  <a:cubicBezTo>
                    <a:pt x="27" y="164"/>
                    <a:pt x="54" y="217"/>
                    <a:pt x="81" y="244"/>
                  </a:cubicBezTo>
                  <a:cubicBezTo>
                    <a:pt x="1821" y="1234"/>
                    <a:pt x="2972" y="3162"/>
                    <a:pt x="2945" y="5035"/>
                  </a:cubicBezTo>
                  <a:cubicBezTo>
                    <a:pt x="2945" y="5089"/>
                    <a:pt x="2972" y="5142"/>
                    <a:pt x="2998" y="5142"/>
                  </a:cubicBezTo>
                  <a:cubicBezTo>
                    <a:pt x="4952" y="6133"/>
                    <a:pt x="6183" y="8086"/>
                    <a:pt x="6183" y="10254"/>
                  </a:cubicBezTo>
                  <a:cubicBezTo>
                    <a:pt x="6183" y="12422"/>
                    <a:pt x="4952" y="14376"/>
                    <a:pt x="2998" y="15367"/>
                  </a:cubicBezTo>
                  <a:cubicBezTo>
                    <a:pt x="2972" y="15393"/>
                    <a:pt x="2945" y="15447"/>
                    <a:pt x="2945" y="15474"/>
                  </a:cubicBezTo>
                  <a:cubicBezTo>
                    <a:pt x="2998" y="17321"/>
                    <a:pt x="1847" y="19248"/>
                    <a:pt x="108" y="20265"/>
                  </a:cubicBezTo>
                  <a:cubicBezTo>
                    <a:pt x="81" y="20292"/>
                    <a:pt x="27" y="20318"/>
                    <a:pt x="27" y="20345"/>
                  </a:cubicBezTo>
                  <a:cubicBezTo>
                    <a:pt x="27" y="20425"/>
                    <a:pt x="27" y="20479"/>
                    <a:pt x="81" y="20506"/>
                  </a:cubicBezTo>
                  <a:cubicBezTo>
                    <a:pt x="1821" y="21496"/>
                    <a:pt x="2891" y="23289"/>
                    <a:pt x="2945" y="25297"/>
                  </a:cubicBezTo>
                  <a:cubicBezTo>
                    <a:pt x="2945" y="25350"/>
                    <a:pt x="2972" y="25404"/>
                    <a:pt x="2998" y="25404"/>
                  </a:cubicBezTo>
                  <a:cubicBezTo>
                    <a:pt x="4952" y="26394"/>
                    <a:pt x="6183" y="28348"/>
                    <a:pt x="6183" y="30516"/>
                  </a:cubicBezTo>
                  <a:cubicBezTo>
                    <a:pt x="6183" y="32684"/>
                    <a:pt x="4952" y="34665"/>
                    <a:pt x="2998" y="35628"/>
                  </a:cubicBezTo>
                  <a:cubicBezTo>
                    <a:pt x="2972" y="35655"/>
                    <a:pt x="2945" y="35709"/>
                    <a:pt x="2945" y="35762"/>
                  </a:cubicBezTo>
                  <a:cubicBezTo>
                    <a:pt x="3105" y="37823"/>
                    <a:pt x="1633" y="39643"/>
                    <a:pt x="108" y="40526"/>
                  </a:cubicBezTo>
                  <a:cubicBezTo>
                    <a:pt x="81" y="40553"/>
                    <a:pt x="27" y="40580"/>
                    <a:pt x="27" y="40633"/>
                  </a:cubicBezTo>
                  <a:cubicBezTo>
                    <a:pt x="27" y="40687"/>
                    <a:pt x="27" y="40741"/>
                    <a:pt x="81" y="40767"/>
                  </a:cubicBezTo>
                  <a:cubicBezTo>
                    <a:pt x="1821" y="41784"/>
                    <a:pt x="2945" y="43631"/>
                    <a:pt x="2945" y="45532"/>
                  </a:cubicBezTo>
                  <a:lnTo>
                    <a:pt x="2945" y="45558"/>
                  </a:lnTo>
                  <a:cubicBezTo>
                    <a:pt x="2945" y="45612"/>
                    <a:pt x="2972" y="45665"/>
                    <a:pt x="2998" y="45692"/>
                  </a:cubicBezTo>
                  <a:cubicBezTo>
                    <a:pt x="4952" y="46656"/>
                    <a:pt x="6183" y="48610"/>
                    <a:pt x="6183" y="50778"/>
                  </a:cubicBezTo>
                  <a:cubicBezTo>
                    <a:pt x="6183" y="52972"/>
                    <a:pt x="4952" y="54926"/>
                    <a:pt x="2998" y="55890"/>
                  </a:cubicBezTo>
                  <a:cubicBezTo>
                    <a:pt x="2972" y="55917"/>
                    <a:pt x="2945" y="55970"/>
                    <a:pt x="2945" y="55997"/>
                  </a:cubicBezTo>
                  <a:cubicBezTo>
                    <a:pt x="2891" y="58004"/>
                    <a:pt x="1847" y="59798"/>
                    <a:pt x="108" y="60815"/>
                  </a:cubicBezTo>
                  <a:cubicBezTo>
                    <a:pt x="81" y="60815"/>
                    <a:pt x="27" y="60841"/>
                    <a:pt x="27" y="60895"/>
                  </a:cubicBezTo>
                  <a:cubicBezTo>
                    <a:pt x="27" y="60949"/>
                    <a:pt x="27" y="61002"/>
                    <a:pt x="81" y="61029"/>
                  </a:cubicBezTo>
                  <a:cubicBezTo>
                    <a:pt x="1821" y="62046"/>
                    <a:pt x="2891" y="63839"/>
                    <a:pt x="2945" y="65847"/>
                  </a:cubicBezTo>
                  <a:cubicBezTo>
                    <a:pt x="2945" y="65873"/>
                    <a:pt x="2972" y="65927"/>
                    <a:pt x="2998" y="65954"/>
                  </a:cubicBezTo>
                  <a:cubicBezTo>
                    <a:pt x="4952" y="66917"/>
                    <a:pt x="6183" y="68871"/>
                    <a:pt x="6183" y="71066"/>
                  </a:cubicBezTo>
                  <a:cubicBezTo>
                    <a:pt x="6183" y="73234"/>
                    <a:pt x="4952" y="75188"/>
                    <a:pt x="2998" y="76151"/>
                  </a:cubicBezTo>
                  <a:cubicBezTo>
                    <a:pt x="2972" y="76178"/>
                    <a:pt x="2945" y="76232"/>
                    <a:pt x="2945" y="76285"/>
                  </a:cubicBezTo>
                  <a:cubicBezTo>
                    <a:pt x="2891" y="78266"/>
                    <a:pt x="1821" y="80059"/>
                    <a:pt x="81" y="81076"/>
                  </a:cubicBezTo>
                  <a:cubicBezTo>
                    <a:pt x="27" y="81103"/>
                    <a:pt x="1" y="81183"/>
                    <a:pt x="54" y="81237"/>
                  </a:cubicBezTo>
                  <a:cubicBezTo>
                    <a:pt x="71" y="81288"/>
                    <a:pt x="110" y="81306"/>
                    <a:pt x="149" y="81306"/>
                  </a:cubicBezTo>
                  <a:cubicBezTo>
                    <a:pt x="172" y="81306"/>
                    <a:pt x="195" y="81300"/>
                    <a:pt x="215" y="81290"/>
                  </a:cubicBezTo>
                  <a:cubicBezTo>
                    <a:pt x="2008" y="80247"/>
                    <a:pt x="3105" y="78400"/>
                    <a:pt x="3186" y="76366"/>
                  </a:cubicBezTo>
                  <a:cubicBezTo>
                    <a:pt x="5193" y="75322"/>
                    <a:pt x="6424" y="73288"/>
                    <a:pt x="6424" y="71066"/>
                  </a:cubicBezTo>
                  <a:cubicBezTo>
                    <a:pt x="6424" y="68818"/>
                    <a:pt x="5193" y="66783"/>
                    <a:pt x="3186" y="65766"/>
                  </a:cubicBezTo>
                  <a:cubicBezTo>
                    <a:pt x="3132" y="63759"/>
                    <a:pt x="2088" y="61992"/>
                    <a:pt x="402" y="60922"/>
                  </a:cubicBezTo>
                  <a:cubicBezTo>
                    <a:pt x="2088" y="59878"/>
                    <a:pt x="3132" y="58085"/>
                    <a:pt x="3186" y="56077"/>
                  </a:cubicBezTo>
                  <a:cubicBezTo>
                    <a:pt x="5193" y="55060"/>
                    <a:pt x="6424" y="53026"/>
                    <a:pt x="6424" y="50778"/>
                  </a:cubicBezTo>
                  <a:cubicBezTo>
                    <a:pt x="6424" y="48556"/>
                    <a:pt x="5193" y="46522"/>
                    <a:pt x="3186" y="45505"/>
                  </a:cubicBezTo>
                  <a:cubicBezTo>
                    <a:pt x="3186" y="43604"/>
                    <a:pt x="2088" y="41731"/>
                    <a:pt x="402" y="40660"/>
                  </a:cubicBezTo>
                  <a:cubicBezTo>
                    <a:pt x="1901" y="39697"/>
                    <a:pt x="3320" y="37877"/>
                    <a:pt x="3186" y="35816"/>
                  </a:cubicBezTo>
                  <a:cubicBezTo>
                    <a:pt x="5193" y="34799"/>
                    <a:pt x="6424" y="32764"/>
                    <a:pt x="6424" y="30516"/>
                  </a:cubicBezTo>
                  <a:cubicBezTo>
                    <a:pt x="6424" y="28268"/>
                    <a:pt x="5193" y="26260"/>
                    <a:pt x="3186" y="25216"/>
                  </a:cubicBezTo>
                  <a:cubicBezTo>
                    <a:pt x="3105" y="23236"/>
                    <a:pt x="2062" y="21442"/>
                    <a:pt x="402" y="20399"/>
                  </a:cubicBezTo>
                  <a:cubicBezTo>
                    <a:pt x="2115" y="19328"/>
                    <a:pt x="3212" y="17401"/>
                    <a:pt x="3186" y="15554"/>
                  </a:cubicBezTo>
                  <a:cubicBezTo>
                    <a:pt x="5193" y="14510"/>
                    <a:pt x="6424" y="12503"/>
                    <a:pt x="6424" y="10254"/>
                  </a:cubicBezTo>
                  <a:cubicBezTo>
                    <a:pt x="6424" y="8006"/>
                    <a:pt x="5193" y="5999"/>
                    <a:pt x="3186" y="4955"/>
                  </a:cubicBezTo>
                  <a:cubicBezTo>
                    <a:pt x="3186" y="3028"/>
                    <a:pt x="2008" y="1047"/>
                    <a:pt x="215" y="30"/>
                  </a:cubicBezTo>
                  <a:cubicBezTo>
                    <a:pt x="194" y="10"/>
                    <a:pt x="170" y="1"/>
                    <a:pt x="14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49" name="Google Shape;3849;p157"/>
            <p:cNvSpPr/>
            <p:nvPr/>
          </p:nvSpPr>
          <p:spPr>
            <a:xfrm>
              <a:off x="1607850" y="2593575"/>
              <a:ext cx="159950" cy="2032875"/>
            </a:xfrm>
            <a:custGeom>
              <a:rect b="b" l="l" r="r" t="t"/>
              <a:pathLst>
                <a:path extrusionOk="0" h="81315" w="6398">
                  <a:moveTo>
                    <a:pt x="140" y="1"/>
                  </a:moveTo>
                  <a:cubicBezTo>
                    <a:pt x="95" y="1"/>
                    <a:pt x="47" y="26"/>
                    <a:pt x="27" y="65"/>
                  </a:cubicBezTo>
                  <a:cubicBezTo>
                    <a:pt x="0" y="92"/>
                    <a:pt x="0" y="118"/>
                    <a:pt x="0" y="118"/>
                  </a:cubicBezTo>
                  <a:cubicBezTo>
                    <a:pt x="0" y="172"/>
                    <a:pt x="27" y="225"/>
                    <a:pt x="81" y="225"/>
                  </a:cubicBezTo>
                  <a:cubicBezTo>
                    <a:pt x="1820" y="1243"/>
                    <a:pt x="2944" y="3170"/>
                    <a:pt x="2918" y="5043"/>
                  </a:cubicBezTo>
                  <a:cubicBezTo>
                    <a:pt x="2918" y="5070"/>
                    <a:pt x="2944" y="5124"/>
                    <a:pt x="2998" y="5150"/>
                  </a:cubicBezTo>
                  <a:cubicBezTo>
                    <a:pt x="4952" y="6141"/>
                    <a:pt x="6156" y="8095"/>
                    <a:pt x="6156" y="10263"/>
                  </a:cubicBezTo>
                  <a:cubicBezTo>
                    <a:pt x="6156" y="12431"/>
                    <a:pt x="4952" y="14384"/>
                    <a:pt x="2998" y="15375"/>
                  </a:cubicBezTo>
                  <a:cubicBezTo>
                    <a:pt x="2944" y="15402"/>
                    <a:pt x="2918" y="15428"/>
                    <a:pt x="2918" y="15482"/>
                  </a:cubicBezTo>
                  <a:cubicBezTo>
                    <a:pt x="2971" y="17329"/>
                    <a:pt x="1847" y="19256"/>
                    <a:pt x="81" y="20273"/>
                  </a:cubicBezTo>
                  <a:cubicBezTo>
                    <a:pt x="54" y="20300"/>
                    <a:pt x="27" y="20326"/>
                    <a:pt x="0" y="20353"/>
                  </a:cubicBezTo>
                  <a:cubicBezTo>
                    <a:pt x="0" y="20407"/>
                    <a:pt x="27" y="20460"/>
                    <a:pt x="81" y="20514"/>
                  </a:cubicBezTo>
                  <a:cubicBezTo>
                    <a:pt x="1794" y="21504"/>
                    <a:pt x="2864" y="23297"/>
                    <a:pt x="2918" y="25305"/>
                  </a:cubicBezTo>
                  <a:cubicBezTo>
                    <a:pt x="2918" y="25358"/>
                    <a:pt x="2944" y="25385"/>
                    <a:pt x="2998" y="25412"/>
                  </a:cubicBezTo>
                  <a:cubicBezTo>
                    <a:pt x="4952" y="26402"/>
                    <a:pt x="6156" y="28356"/>
                    <a:pt x="6156" y="30524"/>
                  </a:cubicBezTo>
                  <a:cubicBezTo>
                    <a:pt x="6156" y="32692"/>
                    <a:pt x="4952" y="34646"/>
                    <a:pt x="2998" y="35636"/>
                  </a:cubicBezTo>
                  <a:cubicBezTo>
                    <a:pt x="2944" y="35663"/>
                    <a:pt x="2918" y="35717"/>
                    <a:pt x="2918" y="35770"/>
                  </a:cubicBezTo>
                  <a:cubicBezTo>
                    <a:pt x="3078" y="37831"/>
                    <a:pt x="1633" y="39651"/>
                    <a:pt x="81" y="40535"/>
                  </a:cubicBezTo>
                  <a:cubicBezTo>
                    <a:pt x="54" y="40561"/>
                    <a:pt x="27" y="40588"/>
                    <a:pt x="0" y="40615"/>
                  </a:cubicBezTo>
                  <a:cubicBezTo>
                    <a:pt x="0" y="40668"/>
                    <a:pt x="27" y="40749"/>
                    <a:pt x="81" y="40775"/>
                  </a:cubicBezTo>
                  <a:cubicBezTo>
                    <a:pt x="1820" y="41766"/>
                    <a:pt x="2918" y="43639"/>
                    <a:pt x="2918" y="45540"/>
                  </a:cubicBezTo>
                  <a:cubicBezTo>
                    <a:pt x="2918" y="45540"/>
                    <a:pt x="2918" y="45566"/>
                    <a:pt x="2918" y="45566"/>
                  </a:cubicBezTo>
                  <a:cubicBezTo>
                    <a:pt x="2918" y="45620"/>
                    <a:pt x="2944" y="45674"/>
                    <a:pt x="2998" y="45674"/>
                  </a:cubicBezTo>
                  <a:cubicBezTo>
                    <a:pt x="4952" y="46664"/>
                    <a:pt x="6156" y="48618"/>
                    <a:pt x="6156" y="50786"/>
                  </a:cubicBezTo>
                  <a:cubicBezTo>
                    <a:pt x="6156" y="52954"/>
                    <a:pt x="4952" y="54934"/>
                    <a:pt x="2998" y="55898"/>
                  </a:cubicBezTo>
                  <a:cubicBezTo>
                    <a:pt x="2944" y="55925"/>
                    <a:pt x="2918" y="55952"/>
                    <a:pt x="2918" y="56005"/>
                  </a:cubicBezTo>
                  <a:cubicBezTo>
                    <a:pt x="2864" y="58012"/>
                    <a:pt x="1820" y="59806"/>
                    <a:pt x="81" y="60796"/>
                  </a:cubicBezTo>
                  <a:cubicBezTo>
                    <a:pt x="54" y="60823"/>
                    <a:pt x="27" y="60850"/>
                    <a:pt x="0" y="60903"/>
                  </a:cubicBezTo>
                  <a:cubicBezTo>
                    <a:pt x="0" y="60957"/>
                    <a:pt x="27" y="61010"/>
                    <a:pt x="81" y="61037"/>
                  </a:cubicBezTo>
                  <a:cubicBezTo>
                    <a:pt x="1820" y="62054"/>
                    <a:pt x="2864" y="63847"/>
                    <a:pt x="2918" y="65828"/>
                  </a:cubicBezTo>
                  <a:cubicBezTo>
                    <a:pt x="2918" y="65882"/>
                    <a:pt x="2944" y="65935"/>
                    <a:pt x="2998" y="65962"/>
                  </a:cubicBezTo>
                  <a:cubicBezTo>
                    <a:pt x="4952" y="66925"/>
                    <a:pt x="6156" y="68879"/>
                    <a:pt x="6156" y="71047"/>
                  </a:cubicBezTo>
                  <a:cubicBezTo>
                    <a:pt x="6156" y="73242"/>
                    <a:pt x="4952" y="75196"/>
                    <a:pt x="2998" y="76160"/>
                  </a:cubicBezTo>
                  <a:cubicBezTo>
                    <a:pt x="2944" y="76186"/>
                    <a:pt x="2918" y="76240"/>
                    <a:pt x="2918" y="76267"/>
                  </a:cubicBezTo>
                  <a:cubicBezTo>
                    <a:pt x="2864" y="78274"/>
                    <a:pt x="1820" y="80067"/>
                    <a:pt x="81" y="81084"/>
                  </a:cubicBezTo>
                  <a:cubicBezTo>
                    <a:pt x="27" y="81111"/>
                    <a:pt x="0" y="81191"/>
                    <a:pt x="27" y="81245"/>
                  </a:cubicBezTo>
                  <a:cubicBezTo>
                    <a:pt x="44" y="81296"/>
                    <a:pt x="82" y="81315"/>
                    <a:pt x="122" y="81315"/>
                  </a:cubicBezTo>
                  <a:cubicBezTo>
                    <a:pt x="145" y="81315"/>
                    <a:pt x="168" y="81308"/>
                    <a:pt x="188" y="81299"/>
                  </a:cubicBezTo>
                  <a:cubicBezTo>
                    <a:pt x="1981" y="80255"/>
                    <a:pt x="3105" y="78408"/>
                    <a:pt x="3185" y="76347"/>
                  </a:cubicBezTo>
                  <a:cubicBezTo>
                    <a:pt x="5166" y="75330"/>
                    <a:pt x="6397" y="73296"/>
                    <a:pt x="6397" y="71047"/>
                  </a:cubicBezTo>
                  <a:cubicBezTo>
                    <a:pt x="6397" y="68826"/>
                    <a:pt x="5166" y="66792"/>
                    <a:pt x="3185" y="65748"/>
                  </a:cubicBezTo>
                  <a:cubicBezTo>
                    <a:pt x="3105" y="63767"/>
                    <a:pt x="2061" y="61974"/>
                    <a:pt x="375" y="60930"/>
                  </a:cubicBezTo>
                  <a:cubicBezTo>
                    <a:pt x="2061" y="59859"/>
                    <a:pt x="3105" y="58093"/>
                    <a:pt x="3185" y="56085"/>
                  </a:cubicBezTo>
                  <a:cubicBezTo>
                    <a:pt x="5166" y="55068"/>
                    <a:pt x="6397" y="53034"/>
                    <a:pt x="6397" y="50786"/>
                  </a:cubicBezTo>
                  <a:cubicBezTo>
                    <a:pt x="6397" y="48537"/>
                    <a:pt x="5166" y="46530"/>
                    <a:pt x="3185" y="45486"/>
                  </a:cubicBezTo>
                  <a:cubicBezTo>
                    <a:pt x="3159" y="43586"/>
                    <a:pt x="2061" y="41739"/>
                    <a:pt x="375" y="40668"/>
                  </a:cubicBezTo>
                  <a:cubicBezTo>
                    <a:pt x="1901" y="39705"/>
                    <a:pt x="3292" y="37885"/>
                    <a:pt x="3185" y="35824"/>
                  </a:cubicBezTo>
                  <a:cubicBezTo>
                    <a:pt x="5166" y="34780"/>
                    <a:pt x="6397" y="32772"/>
                    <a:pt x="6397" y="30524"/>
                  </a:cubicBezTo>
                  <a:cubicBezTo>
                    <a:pt x="6397" y="28276"/>
                    <a:pt x="5166" y="26268"/>
                    <a:pt x="3185" y="25225"/>
                  </a:cubicBezTo>
                  <a:cubicBezTo>
                    <a:pt x="3078" y="23244"/>
                    <a:pt x="2061" y="21451"/>
                    <a:pt x="375" y="20407"/>
                  </a:cubicBezTo>
                  <a:cubicBezTo>
                    <a:pt x="2061" y="19336"/>
                    <a:pt x="3185" y="17436"/>
                    <a:pt x="3185" y="15616"/>
                  </a:cubicBezTo>
                  <a:cubicBezTo>
                    <a:pt x="3185" y="15589"/>
                    <a:pt x="3185" y="15562"/>
                    <a:pt x="3185" y="15562"/>
                  </a:cubicBezTo>
                  <a:cubicBezTo>
                    <a:pt x="5166" y="14518"/>
                    <a:pt x="6397" y="12511"/>
                    <a:pt x="6397" y="10263"/>
                  </a:cubicBezTo>
                  <a:cubicBezTo>
                    <a:pt x="6397" y="8014"/>
                    <a:pt x="5166" y="6007"/>
                    <a:pt x="3185" y="4963"/>
                  </a:cubicBezTo>
                  <a:cubicBezTo>
                    <a:pt x="3185" y="3036"/>
                    <a:pt x="1981" y="1055"/>
                    <a:pt x="188" y="11"/>
                  </a:cubicBezTo>
                  <a:cubicBezTo>
                    <a:pt x="173" y="4"/>
                    <a:pt x="157" y="1"/>
                    <a:pt x="14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50" name="Google Shape;3850;p157"/>
            <p:cNvSpPr/>
            <p:nvPr/>
          </p:nvSpPr>
          <p:spPr>
            <a:xfrm>
              <a:off x="1453950" y="2845375"/>
              <a:ext cx="160600" cy="2032675"/>
            </a:xfrm>
            <a:custGeom>
              <a:rect b="b" l="l" r="r" t="t"/>
              <a:pathLst>
                <a:path extrusionOk="0" h="81307" w="6424">
                  <a:moveTo>
                    <a:pt x="133" y="1"/>
                  </a:moveTo>
                  <a:cubicBezTo>
                    <a:pt x="93" y="1"/>
                    <a:pt x="60" y="24"/>
                    <a:pt x="27" y="57"/>
                  </a:cubicBezTo>
                  <a:cubicBezTo>
                    <a:pt x="27" y="84"/>
                    <a:pt x="27" y="110"/>
                    <a:pt x="27" y="137"/>
                  </a:cubicBezTo>
                  <a:cubicBezTo>
                    <a:pt x="27" y="164"/>
                    <a:pt x="27" y="217"/>
                    <a:pt x="80" y="244"/>
                  </a:cubicBezTo>
                  <a:cubicBezTo>
                    <a:pt x="1820" y="1234"/>
                    <a:pt x="2971" y="3188"/>
                    <a:pt x="2944" y="5035"/>
                  </a:cubicBezTo>
                  <a:cubicBezTo>
                    <a:pt x="2944" y="5089"/>
                    <a:pt x="2971" y="5142"/>
                    <a:pt x="2998" y="5142"/>
                  </a:cubicBezTo>
                  <a:cubicBezTo>
                    <a:pt x="4952" y="6133"/>
                    <a:pt x="6156" y="8086"/>
                    <a:pt x="6156" y="10254"/>
                  </a:cubicBezTo>
                  <a:cubicBezTo>
                    <a:pt x="6156" y="12422"/>
                    <a:pt x="4952" y="14376"/>
                    <a:pt x="2998" y="15367"/>
                  </a:cubicBezTo>
                  <a:cubicBezTo>
                    <a:pt x="2971" y="15393"/>
                    <a:pt x="2944" y="15420"/>
                    <a:pt x="2944" y="15474"/>
                  </a:cubicBezTo>
                  <a:cubicBezTo>
                    <a:pt x="2998" y="17347"/>
                    <a:pt x="1847" y="19248"/>
                    <a:pt x="107" y="20265"/>
                  </a:cubicBezTo>
                  <a:cubicBezTo>
                    <a:pt x="54" y="20292"/>
                    <a:pt x="27" y="20318"/>
                    <a:pt x="27" y="20345"/>
                  </a:cubicBezTo>
                  <a:cubicBezTo>
                    <a:pt x="0" y="20425"/>
                    <a:pt x="27" y="20479"/>
                    <a:pt x="80" y="20506"/>
                  </a:cubicBezTo>
                  <a:cubicBezTo>
                    <a:pt x="1793" y="21496"/>
                    <a:pt x="2864" y="23289"/>
                    <a:pt x="2944" y="25297"/>
                  </a:cubicBezTo>
                  <a:cubicBezTo>
                    <a:pt x="2944" y="25350"/>
                    <a:pt x="2971" y="25404"/>
                    <a:pt x="2998" y="25404"/>
                  </a:cubicBezTo>
                  <a:cubicBezTo>
                    <a:pt x="4952" y="26394"/>
                    <a:pt x="6156" y="28348"/>
                    <a:pt x="6156" y="30516"/>
                  </a:cubicBezTo>
                  <a:cubicBezTo>
                    <a:pt x="6156" y="32684"/>
                    <a:pt x="4952" y="34665"/>
                    <a:pt x="2998" y="35628"/>
                  </a:cubicBezTo>
                  <a:cubicBezTo>
                    <a:pt x="2944" y="35655"/>
                    <a:pt x="2918" y="35709"/>
                    <a:pt x="2944" y="35762"/>
                  </a:cubicBezTo>
                  <a:cubicBezTo>
                    <a:pt x="3105" y="37823"/>
                    <a:pt x="1633" y="39643"/>
                    <a:pt x="107" y="40526"/>
                  </a:cubicBezTo>
                  <a:cubicBezTo>
                    <a:pt x="54" y="40553"/>
                    <a:pt x="27" y="40580"/>
                    <a:pt x="27" y="40633"/>
                  </a:cubicBezTo>
                  <a:cubicBezTo>
                    <a:pt x="0" y="40687"/>
                    <a:pt x="27" y="40741"/>
                    <a:pt x="80" y="40767"/>
                  </a:cubicBezTo>
                  <a:cubicBezTo>
                    <a:pt x="1820" y="41784"/>
                    <a:pt x="2944" y="43631"/>
                    <a:pt x="2944" y="45532"/>
                  </a:cubicBezTo>
                  <a:cubicBezTo>
                    <a:pt x="2944" y="45558"/>
                    <a:pt x="2944" y="45558"/>
                    <a:pt x="2944" y="45558"/>
                  </a:cubicBezTo>
                  <a:cubicBezTo>
                    <a:pt x="2918" y="45612"/>
                    <a:pt x="2971" y="45665"/>
                    <a:pt x="2998" y="45692"/>
                  </a:cubicBezTo>
                  <a:cubicBezTo>
                    <a:pt x="4952" y="46656"/>
                    <a:pt x="6156" y="48610"/>
                    <a:pt x="6156" y="50778"/>
                  </a:cubicBezTo>
                  <a:cubicBezTo>
                    <a:pt x="6156" y="52972"/>
                    <a:pt x="4952" y="54926"/>
                    <a:pt x="2998" y="55890"/>
                  </a:cubicBezTo>
                  <a:cubicBezTo>
                    <a:pt x="2971" y="55917"/>
                    <a:pt x="2944" y="55970"/>
                    <a:pt x="2944" y="55997"/>
                  </a:cubicBezTo>
                  <a:cubicBezTo>
                    <a:pt x="2891" y="58004"/>
                    <a:pt x="1820" y="59798"/>
                    <a:pt x="107" y="60815"/>
                  </a:cubicBezTo>
                  <a:cubicBezTo>
                    <a:pt x="54" y="60815"/>
                    <a:pt x="27" y="60841"/>
                    <a:pt x="27" y="60895"/>
                  </a:cubicBezTo>
                  <a:cubicBezTo>
                    <a:pt x="0" y="60949"/>
                    <a:pt x="27" y="61002"/>
                    <a:pt x="80" y="61029"/>
                  </a:cubicBezTo>
                  <a:cubicBezTo>
                    <a:pt x="1820" y="62046"/>
                    <a:pt x="2891" y="63839"/>
                    <a:pt x="2944" y="65847"/>
                  </a:cubicBezTo>
                  <a:cubicBezTo>
                    <a:pt x="2944" y="65873"/>
                    <a:pt x="2971" y="65927"/>
                    <a:pt x="2998" y="65954"/>
                  </a:cubicBezTo>
                  <a:cubicBezTo>
                    <a:pt x="4952" y="66917"/>
                    <a:pt x="6156" y="68871"/>
                    <a:pt x="6156" y="71066"/>
                  </a:cubicBezTo>
                  <a:cubicBezTo>
                    <a:pt x="6156" y="73234"/>
                    <a:pt x="4952" y="75188"/>
                    <a:pt x="2998" y="76151"/>
                  </a:cubicBezTo>
                  <a:cubicBezTo>
                    <a:pt x="2971" y="76178"/>
                    <a:pt x="2944" y="76232"/>
                    <a:pt x="2944" y="76285"/>
                  </a:cubicBezTo>
                  <a:cubicBezTo>
                    <a:pt x="2891" y="78266"/>
                    <a:pt x="1820" y="80059"/>
                    <a:pt x="80" y="81076"/>
                  </a:cubicBezTo>
                  <a:cubicBezTo>
                    <a:pt x="27" y="81103"/>
                    <a:pt x="0" y="81183"/>
                    <a:pt x="27" y="81237"/>
                  </a:cubicBezTo>
                  <a:cubicBezTo>
                    <a:pt x="61" y="81288"/>
                    <a:pt x="106" y="81306"/>
                    <a:pt x="147" y="81306"/>
                  </a:cubicBezTo>
                  <a:cubicBezTo>
                    <a:pt x="172" y="81306"/>
                    <a:pt x="195" y="81300"/>
                    <a:pt x="214" y="81290"/>
                  </a:cubicBezTo>
                  <a:cubicBezTo>
                    <a:pt x="2008" y="80247"/>
                    <a:pt x="3105" y="78400"/>
                    <a:pt x="3185" y="76366"/>
                  </a:cubicBezTo>
                  <a:cubicBezTo>
                    <a:pt x="5166" y="75322"/>
                    <a:pt x="6424" y="73288"/>
                    <a:pt x="6424" y="71066"/>
                  </a:cubicBezTo>
                  <a:cubicBezTo>
                    <a:pt x="6424" y="68818"/>
                    <a:pt x="5166" y="66783"/>
                    <a:pt x="3185" y="65766"/>
                  </a:cubicBezTo>
                  <a:cubicBezTo>
                    <a:pt x="3105" y="63759"/>
                    <a:pt x="2061" y="61992"/>
                    <a:pt x="375" y="60922"/>
                  </a:cubicBezTo>
                  <a:cubicBezTo>
                    <a:pt x="2061" y="59878"/>
                    <a:pt x="3105" y="58085"/>
                    <a:pt x="3185" y="56077"/>
                  </a:cubicBezTo>
                  <a:cubicBezTo>
                    <a:pt x="5166" y="55060"/>
                    <a:pt x="6424" y="53026"/>
                    <a:pt x="6424" y="50778"/>
                  </a:cubicBezTo>
                  <a:cubicBezTo>
                    <a:pt x="6424" y="48556"/>
                    <a:pt x="5193" y="46522"/>
                    <a:pt x="3185" y="45505"/>
                  </a:cubicBezTo>
                  <a:cubicBezTo>
                    <a:pt x="3159" y="43604"/>
                    <a:pt x="2088" y="41731"/>
                    <a:pt x="375" y="40660"/>
                  </a:cubicBezTo>
                  <a:cubicBezTo>
                    <a:pt x="1901" y="39697"/>
                    <a:pt x="3319" y="37877"/>
                    <a:pt x="3185" y="35816"/>
                  </a:cubicBezTo>
                  <a:cubicBezTo>
                    <a:pt x="5193" y="34799"/>
                    <a:pt x="6424" y="32764"/>
                    <a:pt x="6424" y="30516"/>
                  </a:cubicBezTo>
                  <a:cubicBezTo>
                    <a:pt x="6424" y="28268"/>
                    <a:pt x="5166" y="26260"/>
                    <a:pt x="3185" y="25216"/>
                  </a:cubicBezTo>
                  <a:cubicBezTo>
                    <a:pt x="3105" y="23236"/>
                    <a:pt x="2061" y="21442"/>
                    <a:pt x="375" y="20399"/>
                  </a:cubicBezTo>
                  <a:cubicBezTo>
                    <a:pt x="2088" y="19328"/>
                    <a:pt x="3185" y="17454"/>
                    <a:pt x="3185" y="15608"/>
                  </a:cubicBezTo>
                  <a:cubicBezTo>
                    <a:pt x="3185" y="15581"/>
                    <a:pt x="3185" y="15581"/>
                    <a:pt x="3185" y="15554"/>
                  </a:cubicBezTo>
                  <a:cubicBezTo>
                    <a:pt x="5193" y="14510"/>
                    <a:pt x="6424" y="12503"/>
                    <a:pt x="6424" y="10254"/>
                  </a:cubicBezTo>
                  <a:cubicBezTo>
                    <a:pt x="6424" y="8006"/>
                    <a:pt x="5193" y="5999"/>
                    <a:pt x="3185" y="4955"/>
                  </a:cubicBezTo>
                  <a:cubicBezTo>
                    <a:pt x="3185" y="3028"/>
                    <a:pt x="2008" y="1047"/>
                    <a:pt x="214" y="30"/>
                  </a:cubicBezTo>
                  <a:cubicBezTo>
                    <a:pt x="184" y="10"/>
                    <a:pt x="157" y="1"/>
                    <a:pt x="13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51" name="Google Shape;3851;p157"/>
            <p:cNvSpPr/>
            <p:nvPr/>
          </p:nvSpPr>
          <p:spPr>
            <a:xfrm>
              <a:off x="1300050" y="2593575"/>
              <a:ext cx="160600" cy="2032875"/>
            </a:xfrm>
            <a:custGeom>
              <a:rect b="b" l="l" r="r" t="t"/>
              <a:pathLst>
                <a:path extrusionOk="0" h="81315" w="6424">
                  <a:moveTo>
                    <a:pt x="167" y="1"/>
                  </a:moveTo>
                  <a:cubicBezTo>
                    <a:pt x="121" y="1"/>
                    <a:pt x="73" y="26"/>
                    <a:pt x="54" y="65"/>
                  </a:cubicBezTo>
                  <a:cubicBezTo>
                    <a:pt x="27" y="92"/>
                    <a:pt x="27" y="118"/>
                    <a:pt x="27" y="118"/>
                  </a:cubicBezTo>
                  <a:cubicBezTo>
                    <a:pt x="27" y="172"/>
                    <a:pt x="54" y="225"/>
                    <a:pt x="80" y="225"/>
                  </a:cubicBezTo>
                  <a:cubicBezTo>
                    <a:pt x="1820" y="1243"/>
                    <a:pt x="2971" y="3170"/>
                    <a:pt x="2944" y="5043"/>
                  </a:cubicBezTo>
                  <a:cubicBezTo>
                    <a:pt x="2944" y="5070"/>
                    <a:pt x="2971" y="5124"/>
                    <a:pt x="3025" y="5150"/>
                  </a:cubicBezTo>
                  <a:cubicBezTo>
                    <a:pt x="4952" y="6141"/>
                    <a:pt x="6183" y="8095"/>
                    <a:pt x="6183" y="10263"/>
                  </a:cubicBezTo>
                  <a:cubicBezTo>
                    <a:pt x="6183" y="12431"/>
                    <a:pt x="4952" y="14384"/>
                    <a:pt x="3025" y="15375"/>
                  </a:cubicBezTo>
                  <a:cubicBezTo>
                    <a:pt x="2971" y="15402"/>
                    <a:pt x="2944" y="15428"/>
                    <a:pt x="2944" y="15482"/>
                  </a:cubicBezTo>
                  <a:cubicBezTo>
                    <a:pt x="2998" y="17355"/>
                    <a:pt x="1847" y="19256"/>
                    <a:pt x="107" y="20273"/>
                  </a:cubicBezTo>
                  <a:cubicBezTo>
                    <a:pt x="80" y="20300"/>
                    <a:pt x="54" y="20326"/>
                    <a:pt x="27" y="20353"/>
                  </a:cubicBezTo>
                  <a:cubicBezTo>
                    <a:pt x="27" y="20407"/>
                    <a:pt x="27" y="20460"/>
                    <a:pt x="80" y="20514"/>
                  </a:cubicBezTo>
                  <a:cubicBezTo>
                    <a:pt x="1820" y="21504"/>
                    <a:pt x="2891" y="23297"/>
                    <a:pt x="2944" y="25305"/>
                  </a:cubicBezTo>
                  <a:cubicBezTo>
                    <a:pt x="2944" y="25358"/>
                    <a:pt x="2971" y="25385"/>
                    <a:pt x="3025" y="25412"/>
                  </a:cubicBezTo>
                  <a:cubicBezTo>
                    <a:pt x="4952" y="26402"/>
                    <a:pt x="6183" y="28356"/>
                    <a:pt x="6183" y="30524"/>
                  </a:cubicBezTo>
                  <a:cubicBezTo>
                    <a:pt x="6183" y="32692"/>
                    <a:pt x="4952" y="34646"/>
                    <a:pt x="3025" y="35636"/>
                  </a:cubicBezTo>
                  <a:cubicBezTo>
                    <a:pt x="2971" y="35663"/>
                    <a:pt x="2944" y="35717"/>
                    <a:pt x="2944" y="35770"/>
                  </a:cubicBezTo>
                  <a:cubicBezTo>
                    <a:pt x="3105" y="37831"/>
                    <a:pt x="1633" y="39651"/>
                    <a:pt x="107" y="40535"/>
                  </a:cubicBezTo>
                  <a:cubicBezTo>
                    <a:pt x="80" y="40561"/>
                    <a:pt x="54" y="40588"/>
                    <a:pt x="27" y="40615"/>
                  </a:cubicBezTo>
                  <a:cubicBezTo>
                    <a:pt x="27" y="40668"/>
                    <a:pt x="27" y="40749"/>
                    <a:pt x="80" y="40775"/>
                  </a:cubicBezTo>
                  <a:cubicBezTo>
                    <a:pt x="1820" y="41766"/>
                    <a:pt x="2944" y="43639"/>
                    <a:pt x="2944" y="45540"/>
                  </a:cubicBezTo>
                  <a:cubicBezTo>
                    <a:pt x="2944" y="45540"/>
                    <a:pt x="2944" y="45566"/>
                    <a:pt x="2944" y="45566"/>
                  </a:cubicBezTo>
                  <a:cubicBezTo>
                    <a:pt x="2944" y="45620"/>
                    <a:pt x="2971" y="45674"/>
                    <a:pt x="3025" y="45674"/>
                  </a:cubicBezTo>
                  <a:cubicBezTo>
                    <a:pt x="4952" y="46664"/>
                    <a:pt x="6183" y="48618"/>
                    <a:pt x="6183" y="50786"/>
                  </a:cubicBezTo>
                  <a:cubicBezTo>
                    <a:pt x="6183" y="52954"/>
                    <a:pt x="4952" y="54934"/>
                    <a:pt x="3025" y="55898"/>
                  </a:cubicBezTo>
                  <a:cubicBezTo>
                    <a:pt x="2971" y="55925"/>
                    <a:pt x="2944" y="55952"/>
                    <a:pt x="2944" y="56005"/>
                  </a:cubicBezTo>
                  <a:cubicBezTo>
                    <a:pt x="2891" y="58012"/>
                    <a:pt x="1847" y="59806"/>
                    <a:pt x="107" y="60796"/>
                  </a:cubicBezTo>
                  <a:cubicBezTo>
                    <a:pt x="80" y="60823"/>
                    <a:pt x="54" y="60850"/>
                    <a:pt x="27" y="60903"/>
                  </a:cubicBezTo>
                  <a:cubicBezTo>
                    <a:pt x="27" y="60957"/>
                    <a:pt x="27" y="61010"/>
                    <a:pt x="80" y="61037"/>
                  </a:cubicBezTo>
                  <a:cubicBezTo>
                    <a:pt x="1820" y="62054"/>
                    <a:pt x="2891" y="63847"/>
                    <a:pt x="2944" y="65828"/>
                  </a:cubicBezTo>
                  <a:cubicBezTo>
                    <a:pt x="2944" y="65882"/>
                    <a:pt x="2971" y="65935"/>
                    <a:pt x="3025" y="65962"/>
                  </a:cubicBezTo>
                  <a:cubicBezTo>
                    <a:pt x="4952" y="66925"/>
                    <a:pt x="6183" y="68879"/>
                    <a:pt x="6183" y="71047"/>
                  </a:cubicBezTo>
                  <a:cubicBezTo>
                    <a:pt x="6183" y="73242"/>
                    <a:pt x="4952" y="75196"/>
                    <a:pt x="3025" y="76160"/>
                  </a:cubicBezTo>
                  <a:cubicBezTo>
                    <a:pt x="2971" y="76186"/>
                    <a:pt x="2944" y="76240"/>
                    <a:pt x="2944" y="76267"/>
                  </a:cubicBezTo>
                  <a:cubicBezTo>
                    <a:pt x="2891" y="78274"/>
                    <a:pt x="1820" y="80067"/>
                    <a:pt x="80" y="81084"/>
                  </a:cubicBezTo>
                  <a:cubicBezTo>
                    <a:pt x="27" y="81111"/>
                    <a:pt x="0" y="81191"/>
                    <a:pt x="54" y="81245"/>
                  </a:cubicBezTo>
                  <a:cubicBezTo>
                    <a:pt x="71" y="81296"/>
                    <a:pt x="109" y="81315"/>
                    <a:pt x="149" y="81315"/>
                  </a:cubicBezTo>
                  <a:cubicBezTo>
                    <a:pt x="171" y="81315"/>
                    <a:pt x="195" y="81308"/>
                    <a:pt x="214" y="81299"/>
                  </a:cubicBezTo>
                  <a:cubicBezTo>
                    <a:pt x="2007" y="80255"/>
                    <a:pt x="3105" y="78408"/>
                    <a:pt x="3185" y="76347"/>
                  </a:cubicBezTo>
                  <a:cubicBezTo>
                    <a:pt x="5193" y="75330"/>
                    <a:pt x="6424" y="73296"/>
                    <a:pt x="6424" y="71047"/>
                  </a:cubicBezTo>
                  <a:cubicBezTo>
                    <a:pt x="6424" y="68826"/>
                    <a:pt x="5193" y="66792"/>
                    <a:pt x="3185" y="65748"/>
                  </a:cubicBezTo>
                  <a:cubicBezTo>
                    <a:pt x="3132" y="63767"/>
                    <a:pt x="2088" y="61974"/>
                    <a:pt x="402" y="60930"/>
                  </a:cubicBezTo>
                  <a:cubicBezTo>
                    <a:pt x="2088" y="59859"/>
                    <a:pt x="3132" y="58093"/>
                    <a:pt x="3185" y="56085"/>
                  </a:cubicBezTo>
                  <a:cubicBezTo>
                    <a:pt x="5193" y="55068"/>
                    <a:pt x="6424" y="53034"/>
                    <a:pt x="6424" y="50786"/>
                  </a:cubicBezTo>
                  <a:cubicBezTo>
                    <a:pt x="6424" y="48537"/>
                    <a:pt x="5193" y="46530"/>
                    <a:pt x="3185" y="45486"/>
                  </a:cubicBezTo>
                  <a:cubicBezTo>
                    <a:pt x="3185" y="43586"/>
                    <a:pt x="2088" y="41739"/>
                    <a:pt x="402" y="40668"/>
                  </a:cubicBezTo>
                  <a:cubicBezTo>
                    <a:pt x="1927" y="39705"/>
                    <a:pt x="3319" y="37885"/>
                    <a:pt x="3212" y="35824"/>
                  </a:cubicBezTo>
                  <a:cubicBezTo>
                    <a:pt x="5193" y="34780"/>
                    <a:pt x="6424" y="32772"/>
                    <a:pt x="6424" y="30524"/>
                  </a:cubicBezTo>
                  <a:cubicBezTo>
                    <a:pt x="6424" y="28276"/>
                    <a:pt x="5193" y="26268"/>
                    <a:pt x="3185" y="25225"/>
                  </a:cubicBezTo>
                  <a:cubicBezTo>
                    <a:pt x="3105" y="23244"/>
                    <a:pt x="2061" y="21451"/>
                    <a:pt x="402" y="20407"/>
                  </a:cubicBezTo>
                  <a:cubicBezTo>
                    <a:pt x="2088" y="19336"/>
                    <a:pt x="3185" y="17436"/>
                    <a:pt x="3185" y="15616"/>
                  </a:cubicBezTo>
                  <a:cubicBezTo>
                    <a:pt x="3185" y="15589"/>
                    <a:pt x="3185" y="15562"/>
                    <a:pt x="3185" y="15562"/>
                  </a:cubicBezTo>
                  <a:cubicBezTo>
                    <a:pt x="5193" y="14518"/>
                    <a:pt x="6424" y="12511"/>
                    <a:pt x="6424" y="10263"/>
                  </a:cubicBezTo>
                  <a:cubicBezTo>
                    <a:pt x="6424" y="8014"/>
                    <a:pt x="5193" y="6007"/>
                    <a:pt x="3185" y="4963"/>
                  </a:cubicBezTo>
                  <a:cubicBezTo>
                    <a:pt x="3185" y="3036"/>
                    <a:pt x="2007" y="1055"/>
                    <a:pt x="214" y="11"/>
                  </a:cubicBezTo>
                  <a:cubicBezTo>
                    <a:pt x="200" y="4"/>
                    <a:pt x="184" y="1"/>
                    <a:pt x="16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52" name="Google Shape;3852;p157"/>
            <p:cNvSpPr/>
            <p:nvPr/>
          </p:nvSpPr>
          <p:spPr>
            <a:xfrm>
              <a:off x="1146800" y="2845375"/>
              <a:ext cx="159950" cy="2032675"/>
            </a:xfrm>
            <a:custGeom>
              <a:rect b="b" l="l" r="r" t="t"/>
              <a:pathLst>
                <a:path extrusionOk="0" h="81307" w="6398">
                  <a:moveTo>
                    <a:pt x="120" y="1"/>
                  </a:moveTo>
                  <a:cubicBezTo>
                    <a:pt x="81" y="1"/>
                    <a:pt x="44" y="24"/>
                    <a:pt x="28" y="57"/>
                  </a:cubicBezTo>
                  <a:cubicBezTo>
                    <a:pt x="28" y="84"/>
                    <a:pt x="1" y="110"/>
                    <a:pt x="1" y="137"/>
                  </a:cubicBezTo>
                  <a:cubicBezTo>
                    <a:pt x="1" y="164"/>
                    <a:pt x="28" y="217"/>
                    <a:pt x="81" y="244"/>
                  </a:cubicBezTo>
                  <a:cubicBezTo>
                    <a:pt x="1821" y="1234"/>
                    <a:pt x="2972" y="3162"/>
                    <a:pt x="2918" y="5035"/>
                  </a:cubicBezTo>
                  <a:cubicBezTo>
                    <a:pt x="2918" y="5089"/>
                    <a:pt x="2945" y="5142"/>
                    <a:pt x="2998" y="5142"/>
                  </a:cubicBezTo>
                  <a:cubicBezTo>
                    <a:pt x="4952" y="6133"/>
                    <a:pt x="6157" y="8086"/>
                    <a:pt x="6157" y="10254"/>
                  </a:cubicBezTo>
                  <a:cubicBezTo>
                    <a:pt x="6157" y="12422"/>
                    <a:pt x="4952" y="14376"/>
                    <a:pt x="2998" y="15367"/>
                  </a:cubicBezTo>
                  <a:cubicBezTo>
                    <a:pt x="2945" y="15393"/>
                    <a:pt x="2918" y="15420"/>
                    <a:pt x="2918" y="15474"/>
                  </a:cubicBezTo>
                  <a:cubicBezTo>
                    <a:pt x="2972" y="17321"/>
                    <a:pt x="1848" y="19248"/>
                    <a:pt x="81" y="20265"/>
                  </a:cubicBezTo>
                  <a:cubicBezTo>
                    <a:pt x="54" y="20292"/>
                    <a:pt x="28" y="20318"/>
                    <a:pt x="1" y="20345"/>
                  </a:cubicBezTo>
                  <a:cubicBezTo>
                    <a:pt x="1" y="20425"/>
                    <a:pt x="28" y="20479"/>
                    <a:pt x="81" y="20506"/>
                  </a:cubicBezTo>
                  <a:cubicBezTo>
                    <a:pt x="1794" y="21496"/>
                    <a:pt x="2865" y="23289"/>
                    <a:pt x="2918" y="25297"/>
                  </a:cubicBezTo>
                  <a:cubicBezTo>
                    <a:pt x="2918" y="25350"/>
                    <a:pt x="2945" y="25404"/>
                    <a:pt x="2998" y="25404"/>
                  </a:cubicBezTo>
                  <a:cubicBezTo>
                    <a:pt x="4952" y="26394"/>
                    <a:pt x="6157" y="28348"/>
                    <a:pt x="6157" y="30516"/>
                  </a:cubicBezTo>
                  <a:cubicBezTo>
                    <a:pt x="6157" y="32684"/>
                    <a:pt x="4952" y="34665"/>
                    <a:pt x="2998" y="35628"/>
                  </a:cubicBezTo>
                  <a:cubicBezTo>
                    <a:pt x="2945" y="35655"/>
                    <a:pt x="2918" y="35709"/>
                    <a:pt x="2918" y="35762"/>
                  </a:cubicBezTo>
                  <a:cubicBezTo>
                    <a:pt x="3079" y="37823"/>
                    <a:pt x="1633" y="39643"/>
                    <a:pt x="81" y="40526"/>
                  </a:cubicBezTo>
                  <a:cubicBezTo>
                    <a:pt x="54" y="40553"/>
                    <a:pt x="28" y="40580"/>
                    <a:pt x="1" y="40633"/>
                  </a:cubicBezTo>
                  <a:cubicBezTo>
                    <a:pt x="1" y="40687"/>
                    <a:pt x="28" y="40741"/>
                    <a:pt x="81" y="40767"/>
                  </a:cubicBezTo>
                  <a:cubicBezTo>
                    <a:pt x="1821" y="41784"/>
                    <a:pt x="2918" y="43631"/>
                    <a:pt x="2918" y="45532"/>
                  </a:cubicBezTo>
                  <a:cubicBezTo>
                    <a:pt x="2918" y="45532"/>
                    <a:pt x="2918" y="45558"/>
                    <a:pt x="2918" y="45558"/>
                  </a:cubicBezTo>
                  <a:cubicBezTo>
                    <a:pt x="2918" y="45612"/>
                    <a:pt x="2945" y="45665"/>
                    <a:pt x="2998" y="45692"/>
                  </a:cubicBezTo>
                  <a:cubicBezTo>
                    <a:pt x="4952" y="46656"/>
                    <a:pt x="6157" y="48610"/>
                    <a:pt x="6157" y="50778"/>
                  </a:cubicBezTo>
                  <a:cubicBezTo>
                    <a:pt x="6157" y="52972"/>
                    <a:pt x="4952" y="54926"/>
                    <a:pt x="2998" y="55890"/>
                  </a:cubicBezTo>
                  <a:cubicBezTo>
                    <a:pt x="2945" y="55917"/>
                    <a:pt x="2918" y="55970"/>
                    <a:pt x="2918" y="55997"/>
                  </a:cubicBezTo>
                  <a:cubicBezTo>
                    <a:pt x="2891" y="58004"/>
                    <a:pt x="1821" y="59798"/>
                    <a:pt x="81" y="60815"/>
                  </a:cubicBezTo>
                  <a:cubicBezTo>
                    <a:pt x="54" y="60815"/>
                    <a:pt x="28" y="60841"/>
                    <a:pt x="1" y="60895"/>
                  </a:cubicBezTo>
                  <a:cubicBezTo>
                    <a:pt x="1" y="60949"/>
                    <a:pt x="28" y="61002"/>
                    <a:pt x="81" y="61029"/>
                  </a:cubicBezTo>
                  <a:cubicBezTo>
                    <a:pt x="1821" y="62046"/>
                    <a:pt x="2891" y="63839"/>
                    <a:pt x="2918" y="65847"/>
                  </a:cubicBezTo>
                  <a:cubicBezTo>
                    <a:pt x="2918" y="65873"/>
                    <a:pt x="2945" y="65927"/>
                    <a:pt x="2998" y="65954"/>
                  </a:cubicBezTo>
                  <a:cubicBezTo>
                    <a:pt x="4952" y="66917"/>
                    <a:pt x="6157" y="68871"/>
                    <a:pt x="6157" y="71066"/>
                  </a:cubicBezTo>
                  <a:cubicBezTo>
                    <a:pt x="6157" y="73234"/>
                    <a:pt x="4952" y="75188"/>
                    <a:pt x="2998" y="76151"/>
                  </a:cubicBezTo>
                  <a:cubicBezTo>
                    <a:pt x="2945" y="76178"/>
                    <a:pt x="2918" y="76232"/>
                    <a:pt x="2918" y="76285"/>
                  </a:cubicBezTo>
                  <a:cubicBezTo>
                    <a:pt x="2891" y="78266"/>
                    <a:pt x="1821" y="80059"/>
                    <a:pt x="81" y="81076"/>
                  </a:cubicBezTo>
                  <a:cubicBezTo>
                    <a:pt x="28" y="81103"/>
                    <a:pt x="1" y="81183"/>
                    <a:pt x="28" y="81237"/>
                  </a:cubicBezTo>
                  <a:cubicBezTo>
                    <a:pt x="44" y="81288"/>
                    <a:pt x="83" y="81306"/>
                    <a:pt x="129" y="81306"/>
                  </a:cubicBezTo>
                  <a:cubicBezTo>
                    <a:pt x="156" y="81306"/>
                    <a:pt x="185" y="81300"/>
                    <a:pt x="215" y="81290"/>
                  </a:cubicBezTo>
                  <a:cubicBezTo>
                    <a:pt x="1981" y="80247"/>
                    <a:pt x="3106" y="78400"/>
                    <a:pt x="3186" y="76366"/>
                  </a:cubicBezTo>
                  <a:cubicBezTo>
                    <a:pt x="5167" y="75322"/>
                    <a:pt x="6398" y="73288"/>
                    <a:pt x="6398" y="71066"/>
                  </a:cubicBezTo>
                  <a:cubicBezTo>
                    <a:pt x="6398" y="68818"/>
                    <a:pt x="5167" y="66783"/>
                    <a:pt x="3186" y="65766"/>
                  </a:cubicBezTo>
                  <a:cubicBezTo>
                    <a:pt x="3106" y="63759"/>
                    <a:pt x="2062" y="61992"/>
                    <a:pt x="375" y="60922"/>
                  </a:cubicBezTo>
                  <a:cubicBezTo>
                    <a:pt x="2062" y="59878"/>
                    <a:pt x="3106" y="58085"/>
                    <a:pt x="3186" y="56077"/>
                  </a:cubicBezTo>
                  <a:cubicBezTo>
                    <a:pt x="5167" y="55060"/>
                    <a:pt x="6398" y="53026"/>
                    <a:pt x="6398" y="50778"/>
                  </a:cubicBezTo>
                  <a:cubicBezTo>
                    <a:pt x="6398" y="48556"/>
                    <a:pt x="5167" y="46522"/>
                    <a:pt x="3186" y="45505"/>
                  </a:cubicBezTo>
                  <a:cubicBezTo>
                    <a:pt x="3159" y="43604"/>
                    <a:pt x="2088" y="41731"/>
                    <a:pt x="375" y="40660"/>
                  </a:cubicBezTo>
                  <a:cubicBezTo>
                    <a:pt x="1901" y="39697"/>
                    <a:pt x="3293" y="37877"/>
                    <a:pt x="3186" y="35816"/>
                  </a:cubicBezTo>
                  <a:cubicBezTo>
                    <a:pt x="5167" y="34799"/>
                    <a:pt x="6398" y="32764"/>
                    <a:pt x="6398" y="30516"/>
                  </a:cubicBezTo>
                  <a:cubicBezTo>
                    <a:pt x="6398" y="28268"/>
                    <a:pt x="5167" y="26260"/>
                    <a:pt x="3186" y="25216"/>
                  </a:cubicBezTo>
                  <a:cubicBezTo>
                    <a:pt x="3079" y="23236"/>
                    <a:pt x="2062" y="21442"/>
                    <a:pt x="375" y="20399"/>
                  </a:cubicBezTo>
                  <a:cubicBezTo>
                    <a:pt x="2088" y="19328"/>
                    <a:pt x="3186" y="17401"/>
                    <a:pt x="3186" y="15554"/>
                  </a:cubicBezTo>
                  <a:cubicBezTo>
                    <a:pt x="5167" y="14510"/>
                    <a:pt x="6398" y="12503"/>
                    <a:pt x="6398" y="10254"/>
                  </a:cubicBezTo>
                  <a:cubicBezTo>
                    <a:pt x="6398" y="8006"/>
                    <a:pt x="5167" y="5999"/>
                    <a:pt x="3186" y="4955"/>
                  </a:cubicBezTo>
                  <a:cubicBezTo>
                    <a:pt x="3186" y="3028"/>
                    <a:pt x="1981" y="1047"/>
                    <a:pt x="188" y="30"/>
                  </a:cubicBezTo>
                  <a:cubicBezTo>
                    <a:pt x="168" y="10"/>
                    <a:pt x="143" y="1"/>
                    <a:pt x="12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53" name="Google Shape;3853;p157"/>
            <p:cNvSpPr/>
            <p:nvPr/>
          </p:nvSpPr>
          <p:spPr>
            <a:xfrm>
              <a:off x="992900" y="2593575"/>
              <a:ext cx="160625" cy="2032875"/>
            </a:xfrm>
            <a:custGeom>
              <a:rect b="b" l="l" r="r" t="t"/>
              <a:pathLst>
                <a:path extrusionOk="0" h="81315" w="6425">
                  <a:moveTo>
                    <a:pt x="167" y="1"/>
                  </a:moveTo>
                  <a:cubicBezTo>
                    <a:pt x="120" y="1"/>
                    <a:pt x="67" y="26"/>
                    <a:pt x="27" y="65"/>
                  </a:cubicBezTo>
                  <a:cubicBezTo>
                    <a:pt x="27" y="92"/>
                    <a:pt x="27" y="118"/>
                    <a:pt x="27" y="118"/>
                  </a:cubicBezTo>
                  <a:cubicBezTo>
                    <a:pt x="27" y="172"/>
                    <a:pt x="54" y="225"/>
                    <a:pt x="81" y="225"/>
                  </a:cubicBezTo>
                  <a:cubicBezTo>
                    <a:pt x="1821" y="1243"/>
                    <a:pt x="2972" y="3170"/>
                    <a:pt x="2945" y="5043"/>
                  </a:cubicBezTo>
                  <a:cubicBezTo>
                    <a:pt x="2945" y="5070"/>
                    <a:pt x="2972" y="5124"/>
                    <a:pt x="2998" y="5150"/>
                  </a:cubicBezTo>
                  <a:cubicBezTo>
                    <a:pt x="4952" y="6141"/>
                    <a:pt x="6157" y="8095"/>
                    <a:pt x="6157" y="10263"/>
                  </a:cubicBezTo>
                  <a:cubicBezTo>
                    <a:pt x="6157" y="12431"/>
                    <a:pt x="4952" y="14384"/>
                    <a:pt x="2998" y="15375"/>
                  </a:cubicBezTo>
                  <a:cubicBezTo>
                    <a:pt x="2972" y="15402"/>
                    <a:pt x="2945" y="15428"/>
                    <a:pt x="2945" y="15482"/>
                  </a:cubicBezTo>
                  <a:cubicBezTo>
                    <a:pt x="2998" y="17329"/>
                    <a:pt x="1847" y="19256"/>
                    <a:pt x="108" y="20273"/>
                  </a:cubicBezTo>
                  <a:cubicBezTo>
                    <a:pt x="54" y="20300"/>
                    <a:pt x="27" y="20326"/>
                    <a:pt x="27" y="20353"/>
                  </a:cubicBezTo>
                  <a:cubicBezTo>
                    <a:pt x="1" y="20407"/>
                    <a:pt x="27" y="20460"/>
                    <a:pt x="81" y="20514"/>
                  </a:cubicBezTo>
                  <a:cubicBezTo>
                    <a:pt x="1794" y="21504"/>
                    <a:pt x="2865" y="23297"/>
                    <a:pt x="2945" y="25305"/>
                  </a:cubicBezTo>
                  <a:cubicBezTo>
                    <a:pt x="2945" y="25358"/>
                    <a:pt x="2972" y="25385"/>
                    <a:pt x="2998" y="25412"/>
                  </a:cubicBezTo>
                  <a:cubicBezTo>
                    <a:pt x="4952" y="26402"/>
                    <a:pt x="6157" y="28356"/>
                    <a:pt x="6157" y="30524"/>
                  </a:cubicBezTo>
                  <a:cubicBezTo>
                    <a:pt x="6157" y="32692"/>
                    <a:pt x="4952" y="34646"/>
                    <a:pt x="2998" y="35636"/>
                  </a:cubicBezTo>
                  <a:cubicBezTo>
                    <a:pt x="2972" y="35663"/>
                    <a:pt x="2945" y="35717"/>
                    <a:pt x="2945" y="35770"/>
                  </a:cubicBezTo>
                  <a:cubicBezTo>
                    <a:pt x="3105" y="37831"/>
                    <a:pt x="1633" y="39651"/>
                    <a:pt x="108" y="40535"/>
                  </a:cubicBezTo>
                  <a:cubicBezTo>
                    <a:pt x="54" y="40561"/>
                    <a:pt x="27" y="40588"/>
                    <a:pt x="27" y="40615"/>
                  </a:cubicBezTo>
                  <a:cubicBezTo>
                    <a:pt x="1" y="40668"/>
                    <a:pt x="27" y="40749"/>
                    <a:pt x="81" y="40775"/>
                  </a:cubicBezTo>
                  <a:cubicBezTo>
                    <a:pt x="1821" y="41766"/>
                    <a:pt x="2945" y="43639"/>
                    <a:pt x="2945" y="45540"/>
                  </a:cubicBezTo>
                  <a:cubicBezTo>
                    <a:pt x="2945" y="45540"/>
                    <a:pt x="2945" y="45566"/>
                    <a:pt x="2945" y="45566"/>
                  </a:cubicBezTo>
                  <a:cubicBezTo>
                    <a:pt x="2918" y="45620"/>
                    <a:pt x="2972" y="45674"/>
                    <a:pt x="2998" y="45674"/>
                  </a:cubicBezTo>
                  <a:cubicBezTo>
                    <a:pt x="4952" y="46664"/>
                    <a:pt x="6157" y="48618"/>
                    <a:pt x="6157" y="50786"/>
                  </a:cubicBezTo>
                  <a:cubicBezTo>
                    <a:pt x="6157" y="52954"/>
                    <a:pt x="4952" y="54934"/>
                    <a:pt x="2998" y="55898"/>
                  </a:cubicBezTo>
                  <a:cubicBezTo>
                    <a:pt x="2972" y="55925"/>
                    <a:pt x="2945" y="55952"/>
                    <a:pt x="2945" y="56005"/>
                  </a:cubicBezTo>
                  <a:cubicBezTo>
                    <a:pt x="2891" y="58012"/>
                    <a:pt x="1821" y="59806"/>
                    <a:pt x="108" y="60796"/>
                  </a:cubicBezTo>
                  <a:cubicBezTo>
                    <a:pt x="54" y="60823"/>
                    <a:pt x="27" y="60850"/>
                    <a:pt x="27" y="60903"/>
                  </a:cubicBezTo>
                  <a:cubicBezTo>
                    <a:pt x="1" y="60957"/>
                    <a:pt x="27" y="61010"/>
                    <a:pt x="81" y="61037"/>
                  </a:cubicBezTo>
                  <a:cubicBezTo>
                    <a:pt x="1821" y="62054"/>
                    <a:pt x="2891" y="63847"/>
                    <a:pt x="2945" y="65828"/>
                  </a:cubicBezTo>
                  <a:cubicBezTo>
                    <a:pt x="2945" y="65882"/>
                    <a:pt x="2972" y="65935"/>
                    <a:pt x="2998" y="65962"/>
                  </a:cubicBezTo>
                  <a:cubicBezTo>
                    <a:pt x="4952" y="66925"/>
                    <a:pt x="6157" y="68879"/>
                    <a:pt x="6157" y="71047"/>
                  </a:cubicBezTo>
                  <a:cubicBezTo>
                    <a:pt x="6157" y="73242"/>
                    <a:pt x="4952" y="75196"/>
                    <a:pt x="2998" y="76160"/>
                  </a:cubicBezTo>
                  <a:cubicBezTo>
                    <a:pt x="2972" y="76186"/>
                    <a:pt x="2945" y="76240"/>
                    <a:pt x="2945" y="76267"/>
                  </a:cubicBezTo>
                  <a:cubicBezTo>
                    <a:pt x="2891" y="78274"/>
                    <a:pt x="1821" y="80067"/>
                    <a:pt x="81" y="81084"/>
                  </a:cubicBezTo>
                  <a:cubicBezTo>
                    <a:pt x="27" y="81111"/>
                    <a:pt x="1" y="81191"/>
                    <a:pt x="27" y="81245"/>
                  </a:cubicBezTo>
                  <a:cubicBezTo>
                    <a:pt x="61" y="81296"/>
                    <a:pt x="106" y="81315"/>
                    <a:pt x="148" y="81315"/>
                  </a:cubicBezTo>
                  <a:cubicBezTo>
                    <a:pt x="172" y="81315"/>
                    <a:pt x="195" y="81308"/>
                    <a:pt x="215" y="81299"/>
                  </a:cubicBezTo>
                  <a:cubicBezTo>
                    <a:pt x="2008" y="80255"/>
                    <a:pt x="3105" y="78408"/>
                    <a:pt x="3186" y="76347"/>
                  </a:cubicBezTo>
                  <a:cubicBezTo>
                    <a:pt x="5193" y="75330"/>
                    <a:pt x="6424" y="73296"/>
                    <a:pt x="6424" y="71047"/>
                  </a:cubicBezTo>
                  <a:cubicBezTo>
                    <a:pt x="6424" y="68826"/>
                    <a:pt x="5193" y="66792"/>
                    <a:pt x="3186" y="65748"/>
                  </a:cubicBezTo>
                  <a:cubicBezTo>
                    <a:pt x="3105" y="63767"/>
                    <a:pt x="2088" y="61974"/>
                    <a:pt x="402" y="60930"/>
                  </a:cubicBezTo>
                  <a:cubicBezTo>
                    <a:pt x="2088" y="59859"/>
                    <a:pt x="3105" y="58093"/>
                    <a:pt x="3186" y="56085"/>
                  </a:cubicBezTo>
                  <a:cubicBezTo>
                    <a:pt x="5193" y="55068"/>
                    <a:pt x="6424" y="53034"/>
                    <a:pt x="6424" y="50786"/>
                  </a:cubicBezTo>
                  <a:cubicBezTo>
                    <a:pt x="6424" y="48537"/>
                    <a:pt x="5193" y="46530"/>
                    <a:pt x="3186" y="45486"/>
                  </a:cubicBezTo>
                  <a:cubicBezTo>
                    <a:pt x="3159" y="43586"/>
                    <a:pt x="2088" y="41739"/>
                    <a:pt x="402" y="40668"/>
                  </a:cubicBezTo>
                  <a:cubicBezTo>
                    <a:pt x="1901" y="39705"/>
                    <a:pt x="3320" y="37885"/>
                    <a:pt x="3186" y="35824"/>
                  </a:cubicBezTo>
                  <a:cubicBezTo>
                    <a:pt x="5193" y="34780"/>
                    <a:pt x="6424" y="32772"/>
                    <a:pt x="6424" y="30524"/>
                  </a:cubicBezTo>
                  <a:cubicBezTo>
                    <a:pt x="6424" y="28276"/>
                    <a:pt x="5193" y="26268"/>
                    <a:pt x="3186" y="25225"/>
                  </a:cubicBezTo>
                  <a:cubicBezTo>
                    <a:pt x="3105" y="23244"/>
                    <a:pt x="2062" y="21451"/>
                    <a:pt x="402" y="20407"/>
                  </a:cubicBezTo>
                  <a:cubicBezTo>
                    <a:pt x="2088" y="19336"/>
                    <a:pt x="3186" y="17436"/>
                    <a:pt x="3186" y="15616"/>
                  </a:cubicBezTo>
                  <a:cubicBezTo>
                    <a:pt x="3186" y="15589"/>
                    <a:pt x="3186" y="15562"/>
                    <a:pt x="3186" y="15562"/>
                  </a:cubicBezTo>
                  <a:cubicBezTo>
                    <a:pt x="5193" y="14518"/>
                    <a:pt x="6424" y="12511"/>
                    <a:pt x="6424" y="10263"/>
                  </a:cubicBezTo>
                  <a:cubicBezTo>
                    <a:pt x="6424" y="8014"/>
                    <a:pt x="5193" y="6007"/>
                    <a:pt x="3186" y="4963"/>
                  </a:cubicBezTo>
                  <a:cubicBezTo>
                    <a:pt x="3186" y="3036"/>
                    <a:pt x="2008" y="1055"/>
                    <a:pt x="215" y="11"/>
                  </a:cubicBezTo>
                  <a:cubicBezTo>
                    <a:pt x="200" y="4"/>
                    <a:pt x="184" y="1"/>
                    <a:pt x="16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54" name="Google Shape;3854;p157"/>
            <p:cNvSpPr/>
            <p:nvPr/>
          </p:nvSpPr>
          <p:spPr>
            <a:xfrm>
              <a:off x="839675" y="2845375"/>
              <a:ext cx="159950" cy="2032675"/>
            </a:xfrm>
            <a:custGeom>
              <a:rect b="b" l="l" r="r" t="t"/>
              <a:pathLst>
                <a:path extrusionOk="0" h="81307" w="6398">
                  <a:moveTo>
                    <a:pt x="119" y="1"/>
                  </a:moveTo>
                  <a:cubicBezTo>
                    <a:pt x="81" y="1"/>
                    <a:pt x="44" y="24"/>
                    <a:pt x="27" y="57"/>
                  </a:cubicBezTo>
                  <a:cubicBezTo>
                    <a:pt x="0" y="84"/>
                    <a:pt x="0" y="110"/>
                    <a:pt x="0" y="137"/>
                  </a:cubicBezTo>
                  <a:cubicBezTo>
                    <a:pt x="0" y="164"/>
                    <a:pt x="27" y="217"/>
                    <a:pt x="54" y="244"/>
                  </a:cubicBezTo>
                  <a:cubicBezTo>
                    <a:pt x="1794" y="1234"/>
                    <a:pt x="2971" y="3162"/>
                    <a:pt x="2918" y="5035"/>
                  </a:cubicBezTo>
                  <a:cubicBezTo>
                    <a:pt x="2918" y="5089"/>
                    <a:pt x="2945" y="5142"/>
                    <a:pt x="2998" y="5142"/>
                  </a:cubicBezTo>
                  <a:cubicBezTo>
                    <a:pt x="4925" y="6133"/>
                    <a:pt x="6156" y="8086"/>
                    <a:pt x="6156" y="10254"/>
                  </a:cubicBezTo>
                  <a:cubicBezTo>
                    <a:pt x="6156" y="12422"/>
                    <a:pt x="4925" y="14376"/>
                    <a:pt x="2998" y="15367"/>
                  </a:cubicBezTo>
                  <a:cubicBezTo>
                    <a:pt x="2945" y="15393"/>
                    <a:pt x="2918" y="15420"/>
                    <a:pt x="2918" y="15474"/>
                  </a:cubicBezTo>
                  <a:cubicBezTo>
                    <a:pt x="2971" y="17321"/>
                    <a:pt x="1847" y="19248"/>
                    <a:pt x="81" y="20265"/>
                  </a:cubicBezTo>
                  <a:cubicBezTo>
                    <a:pt x="54" y="20292"/>
                    <a:pt x="27" y="20318"/>
                    <a:pt x="0" y="20345"/>
                  </a:cubicBezTo>
                  <a:cubicBezTo>
                    <a:pt x="0" y="20425"/>
                    <a:pt x="27" y="20479"/>
                    <a:pt x="54" y="20506"/>
                  </a:cubicBezTo>
                  <a:cubicBezTo>
                    <a:pt x="1794" y="21496"/>
                    <a:pt x="2864" y="23289"/>
                    <a:pt x="2918" y="25297"/>
                  </a:cubicBezTo>
                  <a:cubicBezTo>
                    <a:pt x="2918" y="25350"/>
                    <a:pt x="2945" y="25404"/>
                    <a:pt x="2998" y="25404"/>
                  </a:cubicBezTo>
                  <a:cubicBezTo>
                    <a:pt x="4925" y="26394"/>
                    <a:pt x="6156" y="28348"/>
                    <a:pt x="6156" y="30516"/>
                  </a:cubicBezTo>
                  <a:cubicBezTo>
                    <a:pt x="6156" y="32684"/>
                    <a:pt x="4925" y="34665"/>
                    <a:pt x="2998" y="35628"/>
                  </a:cubicBezTo>
                  <a:cubicBezTo>
                    <a:pt x="2945" y="35655"/>
                    <a:pt x="2918" y="35709"/>
                    <a:pt x="2918" y="35762"/>
                  </a:cubicBezTo>
                  <a:cubicBezTo>
                    <a:pt x="3078" y="37823"/>
                    <a:pt x="1606" y="39643"/>
                    <a:pt x="81" y="40526"/>
                  </a:cubicBezTo>
                  <a:cubicBezTo>
                    <a:pt x="54" y="40553"/>
                    <a:pt x="27" y="40580"/>
                    <a:pt x="0" y="40633"/>
                  </a:cubicBezTo>
                  <a:cubicBezTo>
                    <a:pt x="0" y="40687"/>
                    <a:pt x="27" y="40741"/>
                    <a:pt x="54" y="40767"/>
                  </a:cubicBezTo>
                  <a:cubicBezTo>
                    <a:pt x="1794" y="41784"/>
                    <a:pt x="2918" y="43631"/>
                    <a:pt x="2918" y="45532"/>
                  </a:cubicBezTo>
                  <a:cubicBezTo>
                    <a:pt x="2918" y="45558"/>
                    <a:pt x="2918" y="45558"/>
                    <a:pt x="2918" y="45558"/>
                  </a:cubicBezTo>
                  <a:cubicBezTo>
                    <a:pt x="2918" y="45612"/>
                    <a:pt x="2945" y="45665"/>
                    <a:pt x="2998" y="45692"/>
                  </a:cubicBezTo>
                  <a:cubicBezTo>
                    <a:pt x="4925" y="46656"/>
                    <a:pt x="6156" y="48610"/>
                    <a:pt x="6156" y="50778"/>
                  </a:cubicBezTo>
                  <a:cubicBezTo>
                    <a:pt x="6156" y="52972"/>
                    <a:pt x="4925" y="54926"/>
                    <a:pt x="2998" y="55890"/>
                  </a:cubicBezTo>
                  <a:cubicBezTo>
                    <a:pt x="2945" y="55917"/>
                    <a:pt x="2918" y="55970"/>
                    <a:pt x="2918" y="55997"/>
                  </a:cubicBezTo>
                  <a:cubicBezTo>
                    <a:pt x="2864" y="58004"/>
                    <a:pt x="1820" y="59798"/>
                    <a:pt x="81" y="60815"/>
                  </a:cubicBezTo>
                  <a:cubicBezTo>
                    <a:pt x="54" y="60815"/>
                    <a:pt x="27" y="60841"/>
                    <a:pt x="0" y="60895"/>
                  </a:cubicBezTo>
                  <a:cubicBezTo>
                    <a:pt x="0" y="60949"/>
                    <a:pt x="27" y="61002"/>
                    <a:pt x="54" y="61029"/>
                  </a:cubicBezTo>
                  <a:cubicBezTo>
                    <a:pt x="1794" y="62046"/>
                    <a:pt x="2864" y="63839"/>
                    <a:pt x="2918" y="65847"/>
                  </a:cubicBezTo>
                  <a:cubicBezTo>
                    <a:pt x="2918" y="65873"/>
                    <a:pt x="2945" y="65927"/>
                    <a:pt x="2998" y="65954"/>
                  </a:cubicBezTo>
                  <a:cubicBezTo>
                    <a:pt x="4925" y="66917"/>
                    <a:pt x="6156" y="68871"/>
                    <a:pt x="6156" y="71066"/>
                  </a:cubicBezTo>
                  <a:cubicBezTo>
                    <a:pt x="6156" y="73234"/>
                    <a:pt x="4925" y="75188"/>
                    <a:pt x="2998" y="76151"/>
                  </a:cubicBezTo>
                  <a:cubicBezTo>
                    <a:pt x="2945" y="76178"/>
                    <a:pt x="2918" y="76232"/>
                    <a:pt x="2918" y="76285"/>
                  </a:cubicBezTo>
                  <a:cubicBezTo>
                    <a:pt x="2864" y="78266"/>
                    <a:pt x="1794" y="80059"/>
                    <a:pt x="81" y="81076"/>
                  </a:cubicBezTo>
                  <a:cubicBezTo>
                    <a:pt x="0" y="81103"/>
                    <a:pt x="0" y="81183"/>
                    <a:pt x="27" y="81237"/>
                  </a:cubicBezTo>
                  <a:cubicBezTo>
                    <a:pt x="44" y="81288"/>
                    <a:pt x="83" y="81306"/>
                    <a:pt x="122" y="81306"/>
                  </a:cubicBezTo>
                  <a:cubicBezTo>
                    <a:pt x="145" y="81306"/>
                    <a:pt x="168" y="81300"/>
                    <a:pt x="188" y="81290"/>
                  </a:cubicBezTo>
                  <a:cubicBezTo>
                    <a:pt x="1981" y="80247"/>
                    <a:pt x="3105" y="78400"/>
                    <a:pt x="3159" y="76366"/>
                  </a:cubicBezTo>
                  <a:cubicBezTo>
                    <a:pt x="5166" y="75322"/>
                    <a:pt x="6397" y="73288"/>
                    <a:pt x="6397" y="71066"/>
                  </a:cubicBezTo>
                  <a:cubicBezTo>
                    <a:pt x="6397" y="68818"/>
                    <a:pt x="5166" y="66783"/>
                    <a:pt x="3159" y="65766"/>
                  </a:cubicBezTo>
                  <a:cubicBezTo>
                    <a:pt x="3105" y="63759"/>
                    <a:pt x="2061" y="61992"/>
                    <a:pt x="375" y="60922"/>
                  </a:cubicBezTo>
                  <a:cubicBezTo>
                    <a:pt x="2061" y="59878"/>
                    <a:pt x="3105" y="58085"/>
                    <a:pt x="3159" y="56077"/>
                  </a:cubicBezTo>
                  <a:cubicBezTo>
                    <a:pt x="5166" y="55060"/>
                    <a:pt x="6397" y="53026"/>
                    <a:pt x="6397" y="50778"/>
                  </a:cubicBezTo>
                  <a:cubicBezTo>
                    <a:pt x="6397" y="48556"/>
                    <a:pt x="5166" y="46522"/>
                    <a:pt x="3159" y="45505"/>
                  </a:cubicBezTo>
                  <a:cubicBezTo>
                    <a:pt x="3159" y="43604"/>
                    <a:pt x="2061" y="41731"/>
                    <a:pt x="375" y="40660"/>
                  </a:cubicBezTo>
                  <a:cubicBezTo>
                    <a:pt x="1901" y="39697"/>
                    <a:pt x="3292" y="37877"/>
                    <a:pt x="3185" y="35816"/>
                  </a:cubicBezTo>
                  <a:cubicBezTo>
                    <a:pt x="5166" y="34799"/>
                    <a:pt x="6397" y="32764"/>
                    <a:pt x="6397" y="30516"/>
                  </a:cubicBezTo>
                  <a:cubicBezTo>
                    <a:pt x="6397" y="28268"/>
                    <a:pt x="5166" y="26260"/>
                    <a:pt x="3159" y="25216"/>
                  </a:cubicBezTo>
                  <a:cubicBezTo>
                    <a:pt x="3078" y="23236"/>
                    <a:pt x="2035" y="21442"/>
                    <a:pt x="375" y="20399"/>
                  </a:cubicBezTo>
                  <a:cubicBezTo>
                    <a:pt x="2061" y="19328"/>
                    <a:pt x="3159" y="17454"/>
                    <a:pt x="3159" y="15608"/>
                  </a:cubicBezTo>
                  <a:cubicBezTo>
                    <a:pt x="3159" y="15581"/>
                    <a:pt x="3159" y="15581"/>
                    <a:pt x="3159" y="15554"/>
                  </a:cubicBezTo>
                  <a:cubicBezTo>
                    <a:pt x="5166" y="14510"/>
                    <a:pt x="6397" y="12503"/>
                    <a:pt x="6397" y="10254"/>
                  </a:cubicBezTo>
                  <a:cubicBezTo>
                    <a:pt x="6397" y="8006"/>
                    <a:pt x="5166" y="5999"/>
                    <a:pt x="3159" y="4955"/>
                  </a:cubicBezTo>
                  <a:cubicBezTo>
                    <a:pt x="3159" y="3028"/>
                    <a:pt x="1981" y="1047"/>
                    <a:pt x="188" y="30"/>
                  </a:cubicBezTo>
                  <a:cubicBezTo>
                    <a:pt x="167" y="10"/>
                    <a:pt x="143" y="1"/>
                    <a:pt x="11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55" name="Google Shape;3855;p157"/>
            <p:cNvSpPr/>
            <p:nvPr/>
          </p:nvSpPr>
          <p:spPr>
            <a:xfrm>
              <a:off x="685775" y="2593575"/>
              <a:ext cx="159950" cy="2032875"/>
            </a:xfrm>
            <a:custGeom>
              <a:rect b="b" l="l" r="r" t="t"/>
              <a:pathLst>
                <a:path extrusionOk="0" h="81315" w="6398">
                  <a:moveTo>
                    <a:pt x="140" y="1"/>
                  </a:moveTo>
                  <a:cubicBezTo>
                    <a:pt x="95" y="1"/>
                    <a:pt x="47" y="26"/>
                    <a:pt x="27" y="65"/>
                  </a:cubicBezTo>
                  <a:cubicBezTo>
                    <a:pt x="27" y="92"/>
                    <a:pt x="0" y="118"/>
                    <a:pt x="0" y="118"/>
                  </a:cubicBezTo>
                  <a:cubicBezTo>
                    <a:pt x="0" y="172"/>
                    <a:pt x="27" y="225"/>
                    <a:pt x="81" y="225"/>
                  </a:cubicBezTo>
                  <a:cubicBezTo>
                    <a:pt x="1820" y="1243"/>
                    <a:pt x="2944" y="3170"/>
                    <a:pt x="2918" y="5043"/>
                  </a:cubicBezTo>
                  <a:cubicBezTo>
                    <a:pt x="2918" y="5070"/>
                    <a:pt x="2944" y="5124"/>
                    <a:pt x="2998" y="5150"/>
                  </a:cubicBezTo>
                  <a:cubicBezTo>
                    <a:pt x="4952" y="6141"/>
                    <a:pt x="6156" y="8095"/>
                    <a:pt x="6156" y="10263"/>
                  </a:cubicBezTo>
                  <a:cubicBezTo>
                    <a:pt x="6156" y="12431"/>
                    <a:pt x="4952" y="14384"/>
                    <a:pt x="2998" y="15375"/>
                  </a:cubicBezTo>
                  <a:cubicBezTo>
                    <a:pt x="2944" y="15402"/>
                    <a:pt x="2918" y="15428"/>
                    <a:pt x="2918" y="15482"/>
                  </a:cubicBezTo>
                  <a:cubicBezTo>
                    <a:pt x="2998" y="17329"/>
                    <a:pt x="1847" y="19256"/>
                    <a:pt x="81" y="20273"/>
                  </a:cubicBezTo>
                  <a:cubicBezTo>
                    <a:pt x="54" y="20300"/>
                    <a:pt x="27" y="20326"/>
                    <a:pt x="27" y="20353"/>
                  </a:cubicBezTo>
                  <a:cubicBezTo>
                    <a:pt x="0" y="20407"/>
                    <a:pt x="27" y="20460"/>
                    <a:pt x="81" y="20514"/>
                  </a:cubicBezTo>
                  <a:cubicBezTo>
                    <a:pt x="1794" y="21504"/>
                    <a:pt x="2864" y="23297"/>
                    <a:pt x="2918" y="25305"/>
                  </a:cubicBezTo>
                  <a:cubicBezTo>
                    <a:pt x="2918" y="25358"/>
                    <a:pt x="2944" y="25385"/>
                    <a:pt x="2998" y="25412"/>
                  </a:cubicBezTo>
                  <a:cubicBezTo>
                    <a:pt x="4952" y="26402"/>
                    <a:pt x="6156" y="28356"/>
                    <a:pt x="6156" y="30524"/>
                  </a:cubicBezTo>
                  <a:cubicBezTo>
                    <a:pt x="6156" y="32692"/>
                    <a:pt x="4952" y="34646"/>
                    <a:pt x="2998" y="35636"/>
                  </a:cubicBezTo>
                  <a:cubicBezTo>
                    <a:pt x="2944" y="35663"/>
                    <a:pt x="2918" y="35717"/>
                    <a:pt x="2918" y="35770"/>
                  </a:cubicBezTo>
                  <a:cubicBezTo>
                    <a:pt x="3078" y="37831"/>
                    <a:pt x="1633" y="39651"/>
                    <a:pt x="81" y="40535"/>
                  </a:cubicBezTo>
                  <a:cubicBezTo>
                    <a:pt x="54" y="40561"/>
                    <a:pt x="27" y="40588"/>
                    <a:pt x="27" y="40615"/>
                  </a:cubicBezTo>
                  <a:cubicBezTo>
                    <a:pt x="0" y="40668"/>
                    <a:pt x="27" y="40749"/>
                    <a:pt x="81" y="40775"/>
                  </a:cubicBezTo>
                  <a:cubicBezTo>
                    <a:pt x="1820" y="41766"/>
                    <a:pt x="2918" y="43639"/>
                    <a:pt x="2918" y="45540"/>
                  </a:cubicBezTo>
                  <a:lnTo>
                    <a:pt x="2918" y="45566"/>
                  </a:lnTo>
                  <a:cubicBezTo>
                    <a:pt x="2918" y="45620"/>
                    <a:pt x="2944" y="45674"/>
                    <a:pt x="2998" y="45674"/>
                  </a:cubicBezTo>
                  <a:cubicBezTo>
                    <a:pt x="4952" y="46664"/>
                    <a:pt x="6156" y="48618"/>
                    <a:pt x="6156" y="50786"/>
                  </a:cubicBezTo>
                  <a:cubicBezTo>
                    <a:pt x="6156" y="52954"/>
                    <a:pt x="4952" y="54934"/>
                    <a:pt x="2998" y="55898"/>
                  </a:cubicBezTo>
                  <a:cubicBezTo>
                    <a:pt x="2944" y="55925"/>
                    <a:pt x="2918" y="55952"/>
                    <a:pt x="2918" y="56005"/>
                  </a:cubicBezTo>
                  <a:cubicBezTo>
                    <a:pt x="2891" y="58012"/>
                    <a:pt x="1820" y="59806"/>
                    <a:pt x="81" y="60796"/>
                  </a:cubicBezTo>
                  <a:cubicBezTo>
                    <a:pt x="54" y="60823"/>
                    <a:pt x="27" y="60850"/>
                    <a:pt x="27" y="60903"/>
                  </a:cubicBezTo>
                  <a:cubicBezTo>
                    <a:pt x="0" y="60957"/>
                    <a:pt x="27" y="61010"/>
                    <a:pt x="81" y="61037"/>
                  </a:cubicBezTo>
                  <a:cubicBezTo>
                    <a:pt x="1820" y="62054"/>
                    <a:pt x="2891" y="63847"/>
                    <a:pt x="2918" y="65828"/>
                  </a:cubicBezTo>
                  <a:cubicBezTo>
                    <a:pt x="2918" y="65882"/>
                    <a:pt x="2944" y="65935"/>
                    <a:pt x="2998" y="65962"/>
                  </a:cubicBezTo>
                  <a:cubicBezTo>
                    <a:pt x="4952" y="66925"/>
                    <a:pt x="6156" y="68879"/>
                    <a:pt x="6156" y="71047"/>
                  </a:cubicBezTo>
                  <a:cubicBezTo>
                    <a:pt x="6156" y="73242"/>
                    <a:pt x="4952" y="75196"/>
                    <a:pt x="2998" y="76160"/>
                  </a:cubicBezTo>
                  <a:cubicBezTo>
                    <a:pt x="2944" y="76186"/>
                    <a:pt x="2918" y="76240"/>
                    <a:pt x="2918" y="76267"/>
                  </a:cubicBezTo>
                  <a:cubicBezTo>
                    <a:pt x="2891" y="78274"/>
                    <a:pt x="1820" y="80067"/>
                    <a:pt x="81" y="81084"/>
                  </a:cubicBezTo>
                  <a:cubicBezTo>
                    <a:pt x="27" y="81111"/>
                    <a:pt x="0" y="81191"/>
                    <a:pt x="27" y="81245"/>
                  </a:cubicBezTo>
                  <a:cubicBezTo>
                    <a:pt x="61" y="81296"/>
                    <a:pt x="95" y="81315"/>
                    <a:pt x="136" y="81315"/>
                  </a:cubicBezTo>
                  <a:cubicBezTo>
                    <a:pt x="159" y="81315"/>
                    <a:pt x="185" y="81308"/>
                    <a:pt x="214" y="81299"/>
                  </a:cubicBezTo>
                  <a:cubicBezTo>
                    <a:pt x="2008" y="80255"/>
                    <a:pt x="3105" y="78408"/>
                    <a:pt x="3185" y="76347"/>
                  </a:cubicBezTo>
                  <a:cubicBezTo>
                    <a:pt x="5166" y="75330"/>
                    <a:pt x="6397" y="73296"/>
                    <a:pt x="6397" y="71047"/>
                  </a:cubicBezTo>
                  <a:cubicBezTo>
                    <a:pt x="6397" y="68826"/>
                    <a:pt x="5166" y="66792"/>
                    <a:pt x="3185" y="65748"/>
                  </a:cubicBezTo>
                  <a:cubicBezTo>
                    <a:pt x="3105" y="63767"/>
                    <a:pt x="2061" y="61974"/>
                    <a:pt x="375" y="60930"/>
                  </a:cubicBezTo>
                  <a:cubicBezTo>
                    <a:pt x="2061" y="59859"/>
                    <a:pt x="3105" y="58093"/>
                    <a:pt x="3185" y="56085"/>
                  </a:cubicBezTo>
                  <a:cubicBezTo>
                    <a:pt x="5166" y="55068"/>
                    <a:pt x="6397" y="53034"/>
                    <a:pt x="6397" y="50786"/>
                  </a:cubicBezTo>
                  <a:cubicBezTo>
                    <a:pt x="6397" y="48537"/>
                    <a:pt x="5166" y="46530"/>
                    <a:pt x="3185" y="45486"/>
                  </a:cubicBezTo>
                  <a:cubicBezTo>
                    <a:pt x="3159" y="43586"/>
                    <a:pt x="2088" y="41739"/>
                    <a:pt x="375" y="40668"/>
                  </a:cubicBezTo>
                  <a:cubicBezTo>
                    <a:pt x="1901" y="39705"/>
                    <a:pt x="3292" y="37885"/>
                    <a:pt x="3185" y="35824"/>
                  </a:cubicBezTo>
                  <a:cubicBezTo>
                    <a:pt x="5166" y="34780"/>
                    <a:pt x="6397" y="32772"/>
                    <a:pt x="6397" y="30524"/>
                  </a:cubicBezTo>
                  <a:cubicBezTo>
                    <a:pt x="6397" y="28276"/>
                    <a:pt x="5166" y="26268"/>
                    <a:pt x="3185" y="25225"/>
                  </a:cubicBezTo>
                  <a:cubicBezTo>
                    <a:pt x="3078" y="23244"/>
                    <a:pt x="2061" y="21451"/>
                    <a:pt x="375" y="20407"/>
                  </a:cubicBezTo>
                  <a:cubicBezTo>
                    <a:pt x="2088" y="19336"/>
                    <a:pt x="3185" y="17436"/>
                    <a:pt x="3185" y="15616"/>
                  </a:cubicBezTo>
                  <a:cubicBezTo>
                    <a:pt x="3185" y="15589"/>
                    <a:pt x="3185" y="15589"/>
                    <a:pt x="3185" y="15562"/>
                  </a:cubicBezTo>
                  <a:cubicBezTo>
                    <a:pt x="5166" y="14518"/>
                    <a:pt x="6397" y="12511"/>
                    <a:pt x="6397" y="10263"/>
                  </a:cubicBezTo>
                  <a:cubicBezTo>
                    <a:pt x="6397" y="8014"/>
                    <a:pt x="5166" y="6007"/>
                    <a:pt x="3185" y="4963"/>
                  </a:cubicBezTo>
                  <a:cubicBezTo>
                    <a:pt x="3185" y="3036"/>
                    <a:pt x="1981" y="1055"/>
                    <a:pt x="188" y="11"/>
                  </a:cubicBezTo>
                  <a:cubicBezTo>
                    <a:pt x="173" y="4"/>
                    <a:pt x="157" y="1"/>
                    <a:pt x="14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56" name="Google Shape;3856;p157"/>
            <p:cNvSpPr/>
            <p:nvPr/>
          </p:nvSpPr>
          <p:spPr>
            <a:xfrm>
              <a:off x="531875" y="2845375"/>
              <a:ext cx="160600" cy="2032675"/>
            </a:xfrm>
            <a:custGeom>
              <a:rect b="b" l="l" r="r" t="t"/>
              <a:pathLst>
                <a:path extrusionOk="0" h="81307" w="6424">
                  <a:moveTo>
                    <a:pt x="144" y="1"/>
                  </a:moveTo>
                  <a:cubicBezTo>
                    <a:pt x="103" y="1"/>
                    <a:pt x="60" y="24"/>
                    <a:pt x="27" y="57"/>
                  </a:cubicBezTo>
                  <a:cubicBezTo>
                    <a:pt x="27" y="84"/>
                    <a:pt x="27" y="110"/>
                    <a:pt x="27" y="137"/>
                  </a:cubicBezTo>
                  <a:cubicBezTo>
                    <a:pt x="27" y="164"/>
                    <a:pt x="54" y="217"/>
                    <a:pt x="80" y="244"/>
                  </a:cubicBezTo>
                  <a:cubicBezTo>
                    <a:pt x="1820" y="1234"/>
                    <a:pt x="2971" y="3162"/>
                    <a:pt x="2944" y="5035"/>
                  </a:cubicBezTo>
                  <a:cubicBezTo>
                    <a:pt x="2944" y="5089"/>
                    <a:pt x="2971" y="5142"/>
                    <a:pt x="2998" y="5142"/>
                  </a:cubicBezTo>
                  <a:cubicBezTo>
                    <a:pt x="4952" y="6133"/>
                    <a:pt x="6156" y="8086"/>
                    <a:pt x="6156" y="10254"/>
                  </a:cubicBezTo>
                  <a:cubicBezTo>
                    <a:pt x="6156" y="12422"/>
                    <a:pt x="4952" y="14376"/>
                    <a:pt x="2998" y="15367"/>
                  </a:cubicBezTo>
                  <a:cubicBezTo>
                    <a:pt x="2971" y="15393"/>
                    <a:pt x="2944" y="15447"/>
                    <a:pt x="2944" y="15474"/>
                  </a:cubicBezTo>
                  <a:cubicBezTo>
                    <a:pt x="2998" y="17321"/>
                    <a:pt x="1847" y="19248"/>
                    <a:pt x="107" y="20265"/>
                  </a:cubicBezTo>
                  <a:cubicBezTo>
                    <a:pt x="54" y="20292"/>
                    <a:pt x="27" y="20318"/>
                    <a:pt x="27" y="20345"/>
                  </a:cubicBezTo>
                  <a:cubicBezTo>
                    <a:pt x="0" y="20425"/>
                    <a:pt x="27" y="20479"/>
                    <a:pt x="80" y="20506"/>
                  </a:cubicBezTo>
                  <a:cubicBezTo>
                    <a:pt x="1793" y="21496"/>
                    <a:pt x="2864" y="23289"/>
                    <a:pt x="2944" y="25297"/>
                  </a:cubicBezTo>
                  <a:cubicBezTo>
                    <a:pt x="2944" y="25350"/>
                    <a:pt x="2971" y="25404"/>
                    <a:pt x="2998" y="25404"/>
                  </a:cubicBezTo>
                  <a:cubicBezTo>
                    <a:pt x="4952" y="26394"/>
                    <a:pt x="6156" y="28348"/>
                    <a:pt x="6156" y="30516"/>
                  </a:cubicBezTo>
                  <a:cubicBezTo>
                    <a:pt x="6156" y="32684"/>
                    <a:pt x="4952" y="34665"/>
                    <a:pt x="2998" y="35628"/>
                  </a:cubicBezTo>
                  <a:cubicBezTo>
                    <a:pt x="2971" y="35655"/>
                    <a:pt x="2944" y="35709"/>
                    <a:pt x="2944" y="35762"/>
                  </a:cubicBezTo>
                  <a:cubicBezTo>
                    <a:pt x="3105" y="37823"/>
                    <a:pt x="1633" y="39643"/>
                    <a:pt x="107" y="40526"/>
                  </a:cubicBezTo>
                  <a:cubicBezTo>
                    <a:pt x="54" y="40553"/>
                    <a:pt x="27" y="40580"/>
                    <a:pt x="27" y="40633"/>
                  </a:cubicBezTo>
                  <a:cubicBezTo>
                    <a:pt x="0" y="40687"/>
                    <a:pt x="27" y="40741"/>
                    <a:pt x="80" y="40767"/>
                  </a:cubicBezTo>
                  <a:cubicBezTo>
                    <a:pt x="1820" y="41784"/>
                    <a:pt x="2944" y="43631"/>
                    <a:pt x="2944" y="45532"/>
                  </a:cubicBezTo>
                  <a:lnTo>
                    <a:pt x="2944" y="45558"/>
                  </a:lnTo>
                  <a:cubicBezTo>
                    <a:pt x="2918" y="45612"/>
                    <a:pt x="2971" y="45665"/>
                    <a:pt x="2998" y="45692"/>
                  </a:cubicBezTo>
                  <a:cubicBezTo>
                    <a:pt x="4952" y="46656"/>
                    <a:pt x="6156" y="48610"/>
                    <a:pt x="6156" y="50778"/>
                  </a:cubicBezTo>
                  <a:cubicBezTo>
                    <a:pt x="6156" y="52972"/>
                    <a:pt x="4952" y="54926"/>
                    <a:pt x="2998" y="55890"/>
                  </a:cubicBezTo>
                  <a:cubicBezTo>
                    <a:pt x="2971" y="55917"/>
                    <a:pt x="2944" y="55970"/>
                    <a:pt x="2944" y="55997"/>
                  </a:cubicBezTo>
                  <a:cubicBezTo>
                    <a:pt x="2891" y="58004"/>
                    <a:pt x="1820" y="59798"/>
                    <a:pt x="107" y="60815"/>
                  </a:cubicBezTo>
                  <a:cubicBezTo>
                    <a:pt x="54" y="60815"/>
                    <a:pt x="27" y="60841"/>
                    <a:pt x="27" y="60895"/>
                  </a:cubicBezTo>
                  <a:cubicBezTo>
                    <a:pt x="0" y="60949"/>
                    <a:pt x="27" y="61002"/>
                    <a:pt x="80" y="61029"/>
                  </a:cubicBezTo>
                  <a:cubicBezTo>
                    <a:pt x="1820" y="62046"/>
                    <a:pt x="2891" y="63839"/>
                    <a:pt x="2944" y="65847"/>
                  </a:cubicBezTo>
                  <a:cubicBezTo>
                    <a:pt x="2944" y="65873"/>
                    <a:pt x="2971" y="65927"/>
                    <a:pt x="2998" y="65954"/>
                  </a:cubicBezTo>
                  <a:cubicBezTo>
                    <a:pt x="4952" y="66917"/>
                    <a:pt x="6156" y="68871"/>
                    <a:pt x="6156" y="71066"/>
                  </a:cubicBezTo>
                  <a:cubicBezTo>
                    <a:pt x="6156" y="73234"/>
                    <a:pt x="4952" y="75188"/>
                    <a:pt x="2998" y="76151"/>
                  </a:cubicBezTo>
                  <a:cubicBezTo>
                    <a:pt x="2971" y="76178"/>
                    <a:pt x="2944" y="76232"/>
                    <a:pt x="2944" y="76285"/>
                  </a:cubicBezTo>
                  <a:cubicBezTo>
                    <a:pt x="2891" y="78266"/>
                    <a:pt x="1820" y="80059"/>
                    <a:pt x="80" y="81076"/>
                  </a:cubicBezTo>
                  <a:cubicBezTo>
                    <a:pt x="27" y="81103"/>
                    <a:pt x="0" y="81183"/>
                    <a:pt x="54" y="81237"/>
                  </a:cubicBezTo>
                  <a:cubicBezTo>
                    <a:pt x="71" y="81288"/>
                    <a:pt x="109" y="81306"/>
                    <a:pt x="149" y="81306"/>
                  </a:cubicBezTo>
                  <a:cubicBezTo>
                    <a:pt x="171" y="81306"/>
                    <a:pt x="195" y="81300"/>
                    <a:pt x="214" y="81290"/>
                  </a:cubicBezTo>
                  <a:cubicBezTo>
                    <a:pt x="2008" y="80247"/>
                    <a:pt x="3105" y="78400"/>
                    <a:pt x="3185" y="76366"/>
                  </a:cubicBezTo>
                  <a:cubicBezTo>
                    <a:pt x="5193" y="75322"/>
                    <a:pt x="6424" y="73288"/>
                    <a:pt x="6424" y="71066"/>
                  </a:cubicBezTo>
                  <a:cubicBezTo>
                    <a:pt x="6424" y="68818"/>
                    <a:pt x="5193" y="66783"/>
                    <a:pt x="3185" y="65766"/>
                  </a:cubicBezTo>
                  <a:cubicBezTo>
                    <a:pt x="3105" y="63759"/>
                    <a:pt x="2088" y="61992"/>
                    <a:pt x="402" y="60922"/>
                  </a:cubicBezTo>
                  <a:cubicBezTo>
                    <a:pt x="2088" y="59878"/>
                    <a:pt x="3105" y="58085"/>
                    <a:pt x="3185" y="56077"/>
                  </a:cubicBezTo>
                  <a:cubicBezTo>
                    <a:pt x="5193" y="55060"/>
                    <a:pt x="6424" y="53026"/>
                    <a:pt x="6424" y="50778"/>
                  </a:cubicBezTo>
                  <a:cubicBezTo>
                    <a:pt x="6424" y="48556"/>
                    <a:pt x="5193" y="46522"/>
                    <a:pt x="3185" y="45505"/>
                  </a:cubicBezTo>
                  <a:cubicBezTo>
                    <a:pt x="3185" y="43604"/>
                    <a:pt x="2088" y="41731"/>
                    <a:pt x="402" y="40660"/>
                  </a:cubicBezTo>
                  <a:cubicBezTo>
                    <a:pt x="1900" y="39697"/>
                    <a:pt x="3319" y="37877"/>
                    <a:pt x="3185" y="35816"/>
                  </a:cubicBezTo>
                  <a:cubicBezTo>
                    <a:pt x="5193" y="34799"/>
                    <a:pt x="6424" y="32764"/>
                    <a:pt x="6424" y="30516"/>
                  </a:cubicBezTo>
                  <a:cubicBezTo>
                    <a:pt x="6424" y="28268"/>
                    <a:pt x="5193" y="26260"/>
                    <a:pt x="3185" y="25216"/>
                  </a:cubicBezTo>
                  <a:cubicBezTo>
                    <a:pt x="3105" y="23236"/>
                    <a:pt x="2061" y="21442"/>
                    <a:pt x="402" y="20399"/>
                  </a:cubicBezTo>
                  <a:cubicBezTo>
                    <a:pt x="2088" y="19328"/>
                    <a:pt x="3185" y="17454"/>
                    <a:pt x="3185" y="15608"/>
                  </a:cubicBezTo>
                  <a:cubicBezTo>
                    <a:pt x="3185" y="15581"/>
                    <a:pt x="3185" y="15581"/>
                    <a:pt x="3185" y="15554"/>
                  </a:cubicBezTo>
                  <a:cubicBezTo>
                    <a:pt x="5193" y="14510"/>
                    <a:pt x="6424" y="12503"/>
                    <a:pt x="6424" y="10254"/>
                  </a:cubicBezTo>
                  <a:cubicBezTo>
                    <a:pt x="6424" y="8006"/>
                    <a:pt x="5193" y="5999"/>
                    <a:pt x="3185" y="4955"/>
                  </a:cubicBezTo>
                  <a:cubicBezTo>
                    <a:pt x="3185" y="3028"/>
                    <a:pt x="2008" y="1047"/>
                    <a:pt x="214" y="30"/>
                  </a:cubicBezTo>
                  <a:cubicBezTo>
                    <a:pt x="194" y="10"/>
                    <a:pt x="169" y="1"/>
                    <a:pt x="14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57" name="Google Shape;3857;p157"/>
            <p:cNvSpPr/>
            <p:nvPr/>
          </p:nvSpPr>
          <p:spPr>
            <a:xfrm>
              <a:off x="378625" y="2593575"/>
              <a:ext cx="159950" cy="2032875"/>
            </a:xfrm>
            <a:custGeom>
              <a:rect b="b" l="l" r="r" t="t"/>
              <a:pathLst>
                <a:path extrusionOk="0" h="81315" w="6398">
                  <a:moveTo>
                    <a:pt x="141" y="1"/>
                  </a:moveTo>
                  <a:cubicBezTo>
                    <a:pt x="95" y="1"/>
                    <a:pt x="47" y="26"/>
                    <a:pt x="28" y="65"/>
                  </a:cubicBezTo>
                  <a:cubicBezTo>
                    <a:pt x="1" y="92"/>
                    <a:pt x="1" y="118"/>
                    <a:pt x="1" y="118"/>
                  </a:cubicBezTo>
                  <a:cubicBezTo>
                    <a:pt x="1" y="172"/>
                    <a:pt x="28" y="225"/>
                    <a:pt x="54" y="225"/>
                  </a:cubicBezTo>
                  <a:cubicBezTo>
                    <a:pt x="1794" y="1243"/>
                    <a:pt x="2918" y="3116"/>
                    <a:pt x="2918" y="4963"/>
                  </a:cubicBezTo>
                  <a:cubicBezTo>
                    <a:pt x="2918" y="4990"/>
                    <a:pt x="2918" y="5017"/>
                    <a:pt x="2918" y="5043"/>
                  </a:cubicBezTo>
                  <a:cubicBezTo>
                    <a:pt x="2918" y="5070"/>
                    <a:pt x="2945" y="5124"/>
                    <a:pt x="2999" y="5150"/>
                  </a:cubicBezTo>
                  <a:cubicBezTo>
                    <a:pt x="4952" y="6141"/>
                    <a:pt x="6157" y="8095"/>
                    <a:pt x="6157" y="10263"/>
                  </a:cubicBezTo>
                  <a:cubicBezTo>
                    <a:pt x="6157" y="12431"/>
                    <a:pt x="4952" y="14384"/>
                    <a:pt x="2999" y="15375"/>
                  </a:cubicBezTo>
                  <a:cubicBezTo>
                    <a:pt x="2945" y="15402"/>
                    <a:pt x="2918" y="15428"/>
                    <a:pt x="2918" y="15482"/>
                  </a:cubicBezTo>
                  <a:cubicBezTo>
                    <a:pt x="2972" y="17329"/>
                    <a:pt x="1848" y="19256"/>
                    <a:pt x="81" y="20273"/>
                  </a:cubicBezTo>
                  <a:cubicBezTo>
                    <a:pt x="54" y="20300"/>
                    <a:pt x="28" y="20326"/>
                    <a:pt x="1" y="20353"/>
                  </a:cubicBezTo>
                  <a:cubicBezTo>
                    <a:pt x="1" y="20407"/>
                    <a:pt x="28" y="20487"/>
                    <a:pt x="54" y="20514"/>
                  </a:cubicBezTo>
                  <a:cubicBezTo>
                    <a:pt x="1794" y="21504"/>
                    <a:pt x="2865" y="23297"/>
                    <a:pt x="2918" y="25305"/>
                  </a:cubicBezTo>
                  <a:cubicBezTo>
                    <a:pt x="2918" y="25358"/>
                    <a:pt x="2945" y="25412"/>
                    <a:pt x="2999" y="25412"/>
                  </a:cubicBezTo>
                  <a:cubicBezTo>
                    <a:pt x="4952" y="26402"/>
                    <a:pt x="6157" y="28356"/>
                    <a:pt x="6157" y="30524"/>
                  </a:cubicBezTo>
                  <a:cubicBezTo>
                    <a:pt x="6157" y="32692"/>
                    <a:pt x="4952" y="34646"/>
                    <a:pt x="2999" y="35636"/>
                  </a:cubicBezTo>
                  <a:cubicBezTo>
                    <a:pt x="2945" y="35663"/>
                    <a:pt x="2918" y="35717"/>
                    <a:pt x="2918" y="35770"/>
                  </a:cubicBezTo>
                  <a:cubicBezTo>
                    <a:pt x="3079" y="37831"/>
                    <a:pt x="1607" y="39651"/>
                    <a:pt x="81" y="40535"/>
                  </a:cubicBezTo>
                  <a:cubicBezTo>
                    <a:pt x="54" y="40561"/>
                    <a:pt x="28" y="40588"/>
                    <a:pt x="1" y="40615"/>
                  </a:cubicBezTo>
                  <a:cubicBezTo>
                    <a:pt x="1" y="40668"/>
                    <a:pt x="28" y="40749"/>
                    <a:pt x="54" y="40775"/>
                  </a:cubicBezTo>
                  <a:cubicBezTo>
                    <a:pt x="1794" y="41766"/>
                    <a:pt x="2918" y="43639"/>
                    <a:pt x="2918" y="45540"/>
                  </a:cubicBezTo>
                  <a:cubicBezTo>
                    <a:pt x="2918" y="45540"/>
                    <a:pt x="2918" y="45566"/>
                    <a:pt x="2918" y="45566"/>
                  </a:cubicBezTo>
                  <a:cubicBezTo>
                    <a:pt x="2918" y="45620"/>
                    <a:pt x="2945" y="45674"/>
                    <a:pt x="2999" y="45674"/>
                  </a:cubicBezTo>
                  <a:cubicBezTo>
                    <a:pt x="4952" y="46664"/>
                    <a:pt x="6157" y="48618"/>
                    <a:pt x="6157" y="50786"/>
                  </a:cubicBezTo>
                  <a:cubicBezTo>
                    <a:pt x="6157" y="52954"/>
                    <a:pt x="4952" y="54934"/>
                    <a:pt x="2999" y="55898"/>
                  </a:cubicBezTo>
                  <a:cubicBezTo>
                    <a:pt x="2945" y="55925"/>
                    <a:pt x="2918" y="55952"/>
                    <a:pt x="2918" y="56005"/>
                  </a:cubicBezTo>
                  <a:cubicBezTo>
                    <a:pt x="2865" y="58012"/>
                    <a:pt x="1821" y="59806"/>
                    <a:pt x="81" y="60796"/>
                  </a:cubicBezTo>
                  <a:cubicBezTo>
                    <a:pt x="54" y="60823"/>
                    <a:pt x="28" y="60850"/>
                    <a:pt x="1" y="60903"/>
                  </a:cubicBezTo>
                  <a:cubicBezTo>
                    <a:pt x="1" y="60957"/>
                    <a:pt x="28" y="61010"/>
                    <a:pt x="54" y="61037"/>
                  </a:cubicBezTo>
                  <a:cubicBezTo>
                    <a:pt x="1794" y="62054"/>
                    <a:pt x="2865" y="63847"/>
                    <a:pt x="2918" y="65828"/>
                  </a:cubicBezTo>
                  <a:cubicBezTo>
                    <a:pt x="2918" y="65882"/>
                    <a:pt x="2945" y="65935"/>
                    <a:pt x="2999" y="65962"/>
                  </a:cubicBezTo>
                  <a:cubicBezTo>
                    <a:pt x="4952" y="66925"/>
                    <a:pt x="6157" y="68879"/>
                    <a:pt x="6157" y="71047"/>
                  </a:cubicBezTo>
                  <a:cubicBezTo>
                    <a:pt x="6157" y="73242"/>
                    <a:pt x="4952" y="75196"/>
                    <a:pt x="2999" y="76160"/>
                  </a:cubicBezTo>
                  <a:cubicBezTo>
                    <a:pt x="2945" y="76186"/>
                    <a:pt x="2918" y="76240"/>
                    <a:pt x="2918" y="76267"/>
                  </a:cubicBezTo>
                  <a:cubicBezTo>
                    <a:pt x="2865" y="78274"/>
                    <a:pt x="1821" y="80067"/>
                    <a:pt x="81" y="81084"/>
                  </a:cubicBezTo>
                  <a:cubicBezTo>
                    <a:pt x="1" y="81111"/>
                    <a:pt x="1" y="81191"/>
                    <a:pt x="28" y="81245"/>
                  </a:cubicBezTo>
                  <a:cubicBezTo>
                    <a:pt x="45" y="81296"/>
                    <a:pt x="83" y="81315"/>
                    <a:pt x="123" y="81315"/>
                  </a:cubicBezTo>
                  <a:cubicBezTo>
                    <a:pt x="145" y="81315"/>
                    <a:pt x="169" y="81308"/>
                    <a:pt x="188" y="81299"/>
                  </a:cubicBezTo>
                  <a:cubicBezTo>
                    <a:pt x="1981" y="80255"/>
                    <a:pt x="3106" y="78408"/>
                    <a:pt x="3159" y="76347"/>
                  </a:cubicBezTo>
                  <a:cubicBezTo>
                    <a:pt x="5167" y="75330"/>
                    <a:pt x="6398" y="73296"/>
                    <a:pt x="6398" y="71047"/>
                  </a:cubicBezTo>
                  <a:cubicBezTo>
                    <a:pt x="6398" y="68826"/>
                    <a:pt x="5167" y="66792"/>
                    <a:pt x="3159" y="65748"/>
                  </a:cubicBezTo>
                  <a:cubicBezTo>
                    <a:pt x="3106" y="63767"/>
                    <a:pt x="2062" y="61974"/>
                    <a:pt x="376" y="60930"/>
                  </a:cubicBezTo>
                  <a:cubicBezTo>
                    <a:pt x="2062" y="59859"/>
                    <a:pt x="3106" y="58093"/>
                    <a:pt x="3159" y="56085"/>
                  </a:cubicBezTo>
                  <a:cubicBezTo>
                    <a:pt x="5167" y="55068"/>
                    <a:pt x="6398" y="53034"/>
                    <a:pt x="6398" y="50786"/>
                  </a:cubicBezTo>
                  <a:cubicBezTo>
                    <a:pt x="6398" y="48537"/>
                    <a:pt x="5167" y="46530"/>
                    <a:pt x="3159" y="45486"/>
                  </a:cubicBezTo>
                  <a:cubicBezTo>
                    <a:pt x="3159" y="43586"/>
                    <a:pt x="2062" y="41739"/>
                    <a:pt x="376" y="40668"/>
                  </a:cubicBezTo>
                  <a:cubicBezTo>
                    <a:pt x="1901" y="39705"/>
                    <a:pt x="3293" y="37885"/>
                    <a:pt x="3186" y="35824"/>
                  </a:cubicBezTo>
                  <a:cubicBezTo>
                    <a:pt x="5167" y="34780"/>
                    <a:pt x="6398" y="32772"/>
                    <a:pt x="6398" y="30524"/>
                  </a:cubicBezTo>
                  <a:cubicBezTo>
                    <a:pt x="6398" y="28276"/>
                    <a:pt x="5167" y="26268"/>
                    <a:pt x="3159" y="25225"/>
                  </a:cubicBezTo>
                  <a:cubicBezTo>
                    <a:pt x="3079" y="23244"/>
                    <a:pt x="2035" y="21451"/>
                    <a:pt x="376" y="20407"/>
                  </a:cubicBezTo>
                  <a:cubicBezTo>
                    <a:pt x="2062" y="19336"/>
                    <a:pt x="3186" y="17436"/>
                    <a:pt x="3186" y="15616"/>
                  </a:cubicBezTo>
                  <a:cubicBezTo>
                    <a:pt x="3186" y="15589"/>
                    <a:pt x="3186" y="15589"/>
                    <a:pt x="3186" y="15562"/>
                  </a:cubicBezTo>
                  <a:cubicBezTo>
                    <a:pt x="5167" y="14518"/>
                    <a:pt x="6398" y="12511"/>
                    <a:pt x="6398" y="10263"/>
                  </a:cubicBezTo>
                  <a:cubicBezTo>
                    <a:pt x="6398" y="8014"/>
                    <a:pt x="5167" y="6007"/>
                    <a:pt x="3186" y="4963"/>
                  </a:cubicBezTo>
                  <a:cubicBezTo>
                    <a:pt x="3186" y="3036"/>
                    <a:pt x="1981" y="1055"/>
                    <a:pt x="188" y="11"/>
                  </a:cubicBezTo>
                  <a:cubicBezTo>
                    <a:pt x="174" y="4"/>
                    <a:pt x="158" y="1"/>
                    <a:pt x="14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58" name="Google Shape;3858;p157"/>
            <p:cNvSpPr/>
            <p:nvPr/>
          </p:nvSpPr>
          <p:spPr>
            <a:xfrm>
              <a:off x="224725" y="2845375"/>
              <a:ext cx="159950" cy="2032675"/>
            </a:xfrm>
            <a:custGeom>
              <a:rect b="b" l="l" r="r" t="t"/>
              <a:pathLst>
                <a:path extrusionOk="0" h="81307" w="6398">
                  <a:moveTo>
                    <a:pt x="126" y="1"/>
                  </a:moveTo>
                  <a:cubicBezTo>
                    <a:pt x="81" y="1"/>
                    <a:pt x="44" y="24"/>
                    <a:pt x="27" y="57"/>
                  </a:cubicBezTo>
                  <a:cubicBezTo>
                    <a:pt x="27" y="84"/>
                    <a:pt x="1" y="110"/>
                    <a:pt x="1" y="137"/>
                  </a:cubicBezTo>
                  <a:cubicBezTo>
                    <a:pt x="1" y="164"/>
                    <a:pt x="27" y="217"/>
                    <a:pt x="81" y="244"/>
                  </a:cubicBezTo>
                  <a:cubicBezTo>
                    <a:pt x="1821" y="1234"/>
                    <a:pt x="2972" y="3162"/>
                    <a:pt x="2918" y="5035"/>
                  </a:cubicBezTo>
                  <a:cubicBezTo>
                    <a:pt x="2945" y="5089"/>
                    <a:pt x="2945" y="5142"/>
                    <a:pt x="2998" y="5142"/>
                  </a:cubicBezTo>
                  <a:cubicBezTo>
                    <a:pt x="4952" y="6133"/>
                    <a:pt x="6157" y="8086"/>
                    <a:pt x="6157" y="10254"/>
                  </a:cubicBezTo>
                  <a:cubicBezTo>
                    <a:pt x="6157" y="12422"/>
                    <a:pt x="4952" y="14376"/>
                    <a:pt x="2998" y="15367"/>
                  </a:cubicBezTo>
                  <a:cubicBezTo>
                    <a:pt x="2945" y="15393"/>
                    <a:pt x="2918" y="15447"/>
                    <a:pt x="2918" y="15474"/>
                  </a:cubicBezTo>
                  <a:cubicBezTo>
                    <a:pt x="2972" y="17321"/>
                    <a:pt x="1848" y="19248"/>
                    <a:pt x="108" y="20265"/>
                  </a:cubicBezTo>
                  <a:cubicBezTo>
                    <a:pt x="54" y="20292"/>
                    <a:pt x="27" y="20318"/>
                    <a:pt x="27" y="20345"/>
                  </a:cubicBezTo>
                  <a:cubicBezTo>
                    <a:pt x="1" y="20425"/>
                    <a:pt x="27" y="20479"/>
                    <a:pt x="81" y="20506"/>
                  </a:cubicBezTo>
                  <a:cubicBezTo>
                    <a:pt x="1794" y="21496"/>
                    <a:pt x="2865" y="23289"/>
                    <a:pt x="2918" y="25297"/>
                  </a:cubicBezTo>
                  <a:cubicBezTo>
                    <a:pt x="2945" y="25350"/>
                    <a:pt x="2972" y="25404"/>
                    <a:pt x="2998" y="25404"/>
                  </a:cubicBezTo>
                  <a:cubicBezTo>
                    <a:pt x="4952" y="26394"/>
                    <a:pt x="6157" y="28348"/>
                    <a:pt x="6157" y="30516"/>
                  </a:cubicBezTo>
                  <a:cubicBezTo>
                    <a:pt x="6157" y="32684"/>
                    <a:pt x="4952" y="34665"/>
                    <a:pt x="2998" y="35628"/>
                  </a:cubicBezTo>
                  <a:cubicBezTo>
                    <a:pt x="2945" y="35655"/>
                    <a:pt x="2918" y="35709"/>
                    <a:pt x="2918" y="35762"/>
                  </a:cubicBezTo>
                  <a:cubicBezTo>
                    <a:pt x="3106" y="37823"/>
                    <a:pt x="1633" y="39643"/>
                    <a:pt x="108" y="40526"/>
                  </a:cubicBezTo>
                  <a:cubicBezTo>
                    <a:pt x="54" y="40553"/>
                    <a:pt x="27" y="40580"/>
                    <a:pt x="27" y="40633"/>
                  </a:cubicBezTo>
                  <a:cubicBezTo>
                    <a:pt x="1" y="40687"/>
                    <a:pt x="27" y="40741"/>
                    <a:pt x="81" y="40767"/>
                  </a:cubicBezTo>
                  <a:cubicBezTo>
                    <a:pt x="1821" y="41784"/>
                    <a:pt x="2918" y="43631"/>
                    <a:pt x="2918" y="45532"/>
                  </a:cubicBezTo>
                  <a:cubicBezTo>
                    <a:pt x="2918" y="45558"/>
                    <a:pt x="2918" y="45558"/>
                    <a:pt x="2918" y="45558"/>
                  </a:cubicBezTo>
                  <a:cubicBezTo>
                    <a:pt x="2918" y="45612"/>
                    <a:pt x="2945" y="45665"/>
                    <a:pt x="2998" y="45692"/>
                  </a:cubicBezTo>
                  <a:cubicBezTo>
                    <a:pt x="4952" y="46656"/>
                    <a:pt x="6157" y="48610"/>
                    <a:pt x="6157" y="50778"/>
                  </a:cubicBezTo>
                  <a:cubicBezTo>
                    <a:pt x="6157" y="52972"/>
                    <a:pt x="4952" y="54926"/>
                    <a:pt x="2998" y="55890"/>
                  </a:cubicBezTo>
                  <a:cubicBezTo>
                    <a:pt x="2945" y="55917"/>
                    <a:pt x="2918" y="55970"/>
                    <a:pt x="2918" y="55997"/>
                  </a:cubicBezTo>
                  <a:cubicBezTo>
                    <a:pt x="2891" y="58004"/>
                    <a:pt x="1821" y="59798"/>
                    <a:pt x="108" y="60815"/>
                  </a:cubicBezTo>
                  <a:cubicBezTo>
                    <a:pt x="54" y="60815"/>
                    <a:pt x="27" y="60841"/>
                    <a:pt x="27" y="60895"/>
                  </a:cubicBezTo>
                  <a:cubicBezTo>
                    <a:pt x="1" y="60949"/>
                    <a:pt x="27" y="61002"/>
                    <a:pt x="81" y="61029"/>
                  </a:cubicBezTo>
                  <a:cubicBezTo>
                    <a:pt x="1821" y="62046"/>
                    <a:pt x="2891" y="63839"/>
                    <a:pt x="2918" y="65847"/>
                  </a:cubicBezTo>
                  <a:cubicBezTo>
                    <a:pt x="2918" y="65873"/>
                    <a:pt x="2945" y="65927"/>
                    <a:pt x="2998" y="65954"/>
                  </a:cubicBezTo>
                  <a:cubicBezTo>
                    <a:pt x="4952" y="66917"/>
                    <a:pt x="6157" y="68871"/>
                    <a:pt x="6157" y="71066"/>
                  </a:cubicBezTo>
                  <a:cubicBezTo>
                    <a:pt x="6157" y="73234"/>
                    <a:pt x="4952" y="75188"/>
                    <a:pt x="2998" y="76151"/>
                  </a:cubicBezTo>
                  <a:cubicBezTo>
                    <a:pt x="2945" y="76178"/>
                    <a:pt x="2918" y="76232"/>
                    <a:pt x="2918" y="76285"/>
                  </a:cubicBezTo>
                  <a:cubicBezTo>
                    <a:pt x="2891" y="78266"/>
                    <a:pt x="1821" y="80059"/>
                    <a:pt x="81" y="81076"/>
                  </a:cubicBezTo>
                  <a:cubicBezTo>
                    <a:pt x="27" y="81103"/>
                    <a:pt x="1" y="81183"/>
                    <a:pt x="27" y="81237"/>
                  </a:cubicBezTo>
                  <a:cubicBezTo>
                    <a:pt x="61" y="81288"/>
                    <a:pt x="95" y="81306"/>
                    <a:pt x="136" y="81306"/>
                  </a:cubicBezTo>
                  <a:cubicBezTo>
                    <a:pt x="160" y="81306"/>
                    <a:pt x="185" y="81300"/>
                    <a:pt x="215" y="81290"/>
                  </a:cubicBezTo>
                  <a:cubicBezTo>
                    <a:pt x="2008" y="80247"/>
                    <a:pt x="3106" y="78400"/>
                    <a:pt x="3186" y="76366"/>
                  </a:cubicBezTo>
                  <a:cubicBezTo>
                    <a:pt x="5166" y="75322"/>
                    <a:pt x="6398" y="73288"/>
                    <a:pt x="6398" y="71066"/>
                  </a:cubicBezTo>
                  <a:cubicBezTo>
                    <a:pt x="6398" y="68818"/>
                    <a:pt x="5166" y="66783"/>
                    <a:pt x="3186" y="65766"/>
                  </a:cubicBezTo>
                  <a:cubicBezTo>
                    <a:pt x="3106" y="63759"/>
                    <a:pt x="2062" y="61992"/>
                    <a:pt x="375" y="60922"/>
                  </a:cubicBezTo>
                  <a:cubicBezTo>
                    <a:pt x="2062" y="59878"/>
                    <a:pt x="3106" y="58085"/>
                    <a:pt x="3186" y="56077"/>
                  </a:cubicBezTo>
                  <a:cubicBezTo>
                    <a:pt x="5166" y="55060"/>
                    <a:pt x="6398" y="53026"/>
                    <a:pt x="6398" y="50778"/>
                  </a:cubicBezTo>
                  <a:cubicBezTo>
                    <a:pt x="6398" y="48556"/>
                    <a:pt x="5166" y="46522"/>
                    <a:pt x="3186" y="45505"/>
                  </a:cubicBezTo>
                  <a:cubicBezTo>
                    <a:pt x="3159" y="43604"/>
                    <a:pt x="2088" y="41731"/>
                    <a:pt x="375" y="40660"/>
                  </a:cubicBezTo>
                  <a:cubicBezTo>
                    <a:pt x="1901" y="39697"/>
                    <a:pt x="3293" y="37877"/>
                    <a:pt x="3186" y="35816"/>
                  </a:cubicBezTo>
                  <a:cubicBezTo>
                    <a:pt x="5166" y="34799"/>
                    <a:pt x="6398" y="32764"/>
                    <a:pt x="6398" y="30516"/>
                  </a:cubicBezTo>
                  <a:cubicBezTo>
                    <a:pt x="6398" y="28268"/>
                    <a:pt x="5166" y="26260"/>
                    <a:pt x="3186" y="25216"/>
                  </a:cubicBezTo>
                  <a:cubicBezTo>
                    <a:pt x="3079" y="23236"/>
                    <a:pt x="2062" y="21442"/>
                    <a:pt x="375" y="20399"/>
                  </a:cubicBezTo>
                  <a:cubicBezTo>
                    <a:pt x="2088" y="19328"/>
                    <a:pt x="3186" y="17454"/>
                    <a:pt x="3186" y="15608"/>
                  </a:cubicBezTo>
                  <a:cubicBezTo>
                    <a:pt x="3186" y="15581"/>
                    <a:pt x="3186" y="15581"/>
                    <a:pt x="3186" y="15554"/>
                  </a:cubicBezTo>
                  <a:cubicBezTo>
                    <a:pt x="5166" y="14510"/>
                    <a:pt x="6398" y="12503"/>
                    <a:pt x="6398" y="10254"/>
                  </a:cubicBezTo>
                  <a:cubicBezTo>
                    <a:pt x="6398" y="8006"/>
                    <a:pt x="5166" y="5999"/>
                    <a:pt x="3186" y="4955"/>
                  </a:cubicBezTo>
                  <a:cubicBezTo>
                    <a:pt x="3186" y="3028"/>
                    <a:pt x="1981" y="1047"/>
                    <a:pt x="215" y="30"/>
                  </a:cubicBezTo>
                  <a:cubicBezTo>
                    <a:pt x="184" y="10"/>
                    <a:pt x="153" y="1"/>
                    <a:pt x="12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3859" name="Google Shape;3859;p157"/>
          <p:cNvSpPr/>
          <p:nvPr/>
        </p:nvSpPr>
        <p:spPr>
          <a:xfrm>
            <a:off x="2025295" y="640223"/>
            <a:ext cx="1915200" cy="19152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3860" name="Google Shape;3860;p157"/>
          <p:cNvGrpSpPr/>
          <p:nvPr/>
        </p:nvGrpSpPr>
        <p:grpSpPr>
          <a:xfrm>
            <a:off x="2794804" y="1419152"/>
            <a:ext cx="1830972" cy="1822411"/>
            <a:chOff x="2414491" y="671177"/>
            <a:chExt cx="1830972" cy="1822411"/>
          </a:xfrm>
        </p:grpSpPr>
        <p:sp>
          <p:nvSpPr>
            <p:cNvPr id="3861" name="Google Shape;3861;p157"/>
            <p:cNvSpPr/>
            <p:nvPr/>
          </p:nvSpPr>
          <p:spPr>
            <a:xfrm>
              <a:off x="2414491" y="671177"/>
              <a:ext cx="1830972" cy="1822391"/>
            </a:xfrm>
            <a:custGeom>
              <a:rect b="b" l="l" r="r" t="t"/>
              <a:pathLst>
                <a:path extrusionOk="0" h="45449" w="45663">
                  <a:moveTo>
                    <a:pt x="10947" y="4979"/>
                  </a:moveTo>
                  <a:lnTo>
                    <a:pt x="15605" y="7656"/>
                  </a:lnTo>
                  <a:lnTo>
                    <a:pt x="15605" y="13062"/>
                  </a:lnTo>
                  <a:lnTo>
                    <a:pt x="10947" y="15766"/>
                  </a:lnTo>
                  <a:lnTo>
                    <a:pt x="6263" y="13062"/>
                  </a:lnTo>
                  <a:lnTo>
                    <a:pt x="6263" y="7656"/>
                  </a:lnTo>
                  <a:lnTo>
                    <a:pt x="10947" y="4979"/>
                  </a:lnTo>
                  <a:close/>
                  <a:moveTo>
                    <a:pt x="20449" y="4979"/>
                  </a:moveTo>
                  <a:lnTo>
                    <a:pt x="25133" y="7656"/>
                  </a:lnTo>
                  <a:lnTo>
                    <a:pt x="25133" y="13062"/>
                  </a:lnTo>
                  <a:lnTo>
                    <a:pt x="20449" y="15766"/>
                  </a:lnTo>
                  <a:lnTo>
                    <a:pt x="15792" y="13062"/>
                  </a:lnTo>
                  <a:lnTo>
                    <a:pt x="15792" y="7656"/>
                  </a:lnTo>
                  <a:lnTo>
                    <a:pt x="20449" y="4979"/>
                  </a:lnTo>
                  <a:close/>
                  <a:moveTo>
                    <a:pt x="29978" y="4979"/>
                  </a:moveTo>
                  <a:lnTo>
                    <a:pt x="34635" y="7656"/>
                  </a:lnTo>
                  <a:lnTo>
                    <a:pt x="34635" y="13062"/>
                  </a:lnTo>
                  <a:lnTo>
                    <a:pt x="29978" y="15766"/>
                  </a:lnTo>
                  <a:lnTo>
                    <a:pt x="25294" y="13062"/>
                  </a:lnTo>
                  <a:lnTo>
                    <a:pt x="25294" y="7656"/>
                  </a:lnTo>
                  <a:lnTo>
                    <a:pt x="29978" y="4979"/>
                  </a:lnTo>
                  <a:close/>
                  <a:moveTo>
                    <a:pt x="6183" y="13196"/>
                  </a:moveTo>
                  <a:lnTo>
                    <a:pt x="10867" y="15899"/>
                  </a:lnTo>
                  <a:lnTo>
                    <a:pt x="10867" y="21306"/>
                  </a:lnTo>
                  <a:lnTo>
                    <a:pt x="6183" y="23983"/>
                  </a:lnTo>
                  <a:lnTo>
                    <a:pt x="1526" y="21306"/>
                  </a:lnTo>
                  <a:lnTo>
                    <a:pt x="1526" y="15899"/>
                  </a:lnTo>
                  <a:lnTo>
                    <a:pt x="6183" y="13196"/>
                  </a:lnTo>
                  <a:close/>
                  <a:moveTo>
                    <a:pt x="15712" y="13196"/>
                  </a:moveTo>
                  <a:lnTo>
                    <a:pt x="20369" y="15899"/>
                  </a:lnTo>
                  <a:lnTo>
                    <a:pt x="20369" y="21306"/>
                  </a:lnTo>
                  <a:lnTo>
                    <a:pt x="15712" y="23983"/>
                  </a:lnTo>
                  <a:lnTo>
                    <a:pt x="11028" y="21306"/>
                  </a:lnTo>
                  <a:lnTo>
                    <a:pt x="11028" y="15899"/>
                  </a:lnTo>
                  <a:lnTo>
                    <a:pt x="15712" y="13196"/>
                  </a:lnTo>
                  <a:close/>
                  <a:moveTo>
                    <a:pt x="25213" y="13196"/>
                  </a:moveTo>
                  <a:lnTo>
                    <a:pt x="29871" y="15899"/>
                  </a:lnTo>
                  <a:lnTo>
                    <a:pt x="29871" y="21306"/>
                  </a:lnTo>
                  <a:lnTo>
                    <a:pt x="25213" y="23983"/>
                  </a:lnTo>
                  <a:lnTo>
                    <a:pt x="20529" y="21306"/>
                  </a:lnTo>
                  <a:lnTo>
                    <a:pt x="20529" y="15899"/>
                  </a:lnTo>
                  <a:lnTo>
                    <a:pt x="25213" y="13196"/>
                  </a:lnTo>
                  <a:close/>
                  <a:moveTo>
                    <a:pt x="34715" y="13196"/>
                  </a:moveTo>
                  <a:lnTo>
                    <a:pt x="39399" y="15899"/>
                  </a:lnTo>
                  <a:lnTo>
                    <a:pt x="39399" y="21306"/>
                  </a:lnTo>
                  <a:lnTo>
                    <a:pt x="34715" y="23983"/>
                  </a:lnTo>
                  <a:lnTo>
                    <a:pt x="30058" y="21306"/>
                  </a:lnTo>
                  <a:lnTo>
                    <a:pt x="30058" y="15899"/>
                  </a:lnTo>
                  <a:lnTo>
                    <a:pt x="34715" y="13196"/>
                  </a:lnTo>
                  <a:close/>
                  <a:moveTo>
                    <a:pt x="10947" y="21440"/>
                  </a:moveTo>
                  <a:lnTo>
                    <a:pt x="15605" y="24143"/>
                  </a:lnTo>
                  <a:lnTo>
                    <a:pt x="15605" y="29523"/>
                  </a:lnTo>
                  <a:lnTo>
                    <a:pt x="10947" y="32226"/>
                  </a:lnTo>
                  <a:lnTo>
                    <a:pt x="6263" y="29523"/>
                  </a:lnTo>
                  <a:lnTo>
                    <a:pt x="6263" y="24143"/>
                  </a:lnTo>
                  <a:lnTo>
                    <a:pt x="10947" y="21440"/>
                  </a:lnTo>
                  <a:close/>
                  <a:moveTo>
                    <a:pt x="20449" y="21440"/>
                  </a:moveTo>
                  <a:lnTo>
                    <a:pt x="25133" y="24143"/>
                  </a:lnTo>
                  <a:lnTo>
                    <a:pt x="25133" y="29523"/>
                  </a:lnTo>
                  <a:lnTo>
                    <a:pt x="20449" y="32226"/>
                  </a:lnTo>
                  <a:lnTo>
                    <a:pt x="15792" y="29523"/>
                  </a:lnTo>
                  <a:lnTo>
                    <a:pt x="15792" y="24143"/>
                  </a:lnTo>
                  <a:lnTo>
                    <a:pt x="20449" y="21440"/>
                  </a:lnTo>
                  <a:close/>
                  <a:moveTo>
                    <a:pt x="29978" y="21440"/>
                  </a:moveTo>
                  <a:lnTo>
                    <a:pt x="34635" y="24143"/>
                  </a:lnTo>
                  <a:lnTo>
                    <a:pt x="34635" y="29523"/>
                  </a:lnTo>
                  <a:lnTo>
                    <a:pt x="29978" y="32226"/>
                  </a:lnTo>
                  <a:lnTo>
                    <a:pt x="25294" y="29523"/>
                  </a:lnTo>
                  <a:lnTo>
                    <a:pt x="25294" y="24143"/>
                  </a:lnTo>
                  <a:lnTo>
                    <a:pt x="29978" y="21440"/>
                  </a:lnTo>
                  <a:close/>
                  <a:moveTo>
                    <a:pt x="39480" y="21440"/>
                  </a:moveTo>
                  <a:lnTo>
                    <a:pt x="44137" y="24143"/>
                  </a:lnTo>
                  <a:lnTo>
                    <a:pt x="44137" y="29523"/>
                  </a:lnTo>
                  <a:lnTo>
                    <a:pt x="39480" y="32226"/>
                  </a:lnTo>
                  <a:lnTo>
                    <a:pt x="34796" y="29523"/>
                  </a:lnTo>
                  <a:lnTo>
                    <a:pt x="34796" y="24143"/>
                  </a:lnTo>
                  <a:lnTo>
                    <a:pt x="39480" y="21440"/>
                  </a:lnTo>
                  <a:close/>
                  <a:moveTo>
                    <a:pt x="15712" y="29684"/>
                  </a:moveTo>
                  <a:lnTo>
                    <a:pt x="20369" y="32387"/>
                  </a:lnTo>
                  <a:lnTo>
                    <a:pt x="20369" y="37767"/>
                  </a:lnTo>
                  <a:lnTo>
                    <a:pt x="15712" y="40470"/>
                  </a:lnTo>
                  <a:lnTo>
                    <a:pt x="11028" y="37767"/>
                  </a:lnTo>
                  <a:lnTo>
                    <a:pt x="11028" y="32387"/>
                  </a:lnTo>
                  <a:lnTo>
                    <a:pt x="15712" y="29684"/>
                  </a:lnTo>
                  <a:close/>
                  <a:moveTo>
                    <a:pt x="25213" y="29684"/>
                  </a:moveTo>
                  <a:lnTo>
                    <a:pt x="29871" y="32387"/>
                  </a:lnTo>
                  <a:lnTo>
                    <a:pt x="29871" y="37767"/>
                  </a:lnTo>
                  <a:lnTo>
                    <a:pt x="25213" y="40470"/>
                  </a:lnTo>
                  <a:lnTo>
                    <a:pt x="20529" y="37767"/>
                  </a:lnTo>
                  <a:lnTo>
                    <a:pt x="20529" y="32387"/>
                  </a:lnTo>
                  <a:lnTo>
                    <a:pt x="25213" y="29684"/>
                  </a:lnTo>
                  <a:close/>
                  <a:moveTo>
                    <a:pt x="34715" y="29684"/>
                  </a:moveTo>
                  <a:lnTo>
                    <a:pt x="39399" y="32387"/>
                  </a:lnTo>
                  <a:lnTo>
                    <a:pt x="39399" y="37767"/>
                  </a:lnTo>
                  <a:lnTo>
                    <a:pt x="34715" y="40470"/>
                  </a:lnTo>
                  <a:lnTo>
                    <a:pt x="30058" y="37767"/>
                  </a:lnTo>
                  <a:lnTo>
                    <a:pt x="30058" y="32387"/>
                  </a:lnTo>
                  <a:lnTo>
                    <a:pt x="34715" y="29684"/>
                  </a:lnTo>
                  <a:close/>
                  <a:moveTo>
                    <a:pt x="20369" y="1"/>
                  </a:moveTo>
                  <a:lnTo>
                    <a:pt x="20369" y="4818"/>
                  </a:lnTo>
                  <a:lnTo>
                    <a:pt x="15712" y="7522"/>
                  </a:lnTo>
                  <a:lnTo>
                    <a:pt x="11028" y="4818"/>
                  </a:lnTo>
                  <a:lnTo>
                    <a:pt x="11028" y="3159"/>
                  </a:lnTo>
                  <a:cubicBezTo>
                    <a:pt x="10974" y="3186"/>
                    <a:pt x="10921" y="3239"/>
                    <a:pt x="10867" y="3266"/>
                  </a:cubicBezTo>
                  <a:lnTo>
                    <a:pt x="10867" y="4818"/>
                  </a:lnTo>
                  <a:lnTo>
                    <a:pt x="6183" y="7522"/>
                  </a:lnTo>
                  <a:lnTo>
                    <a:pt x="5915" y="7361"/>
                  </a:lnTo>
                  <a:cubicBezTo>
                    <a:pt x="5889" y="7415"/>
                    <a:pt x="5835" y="7442"/>
                    <a:pt x="5808" y="7495"/>
                  </a:cubicBezTo>
                  <a:lnTo>
                    <a:pt x="6103" y="7656"/>
                  </a:lnTo>
                  <a:lnTo>
                    <a:pt x="6103" y="13062"/>
                  </a:lnTo>
                  <a:lnTo>
                    <a:pt x="1419" y="15766"/>
                  </a:lnTo>
                  <a:lnTo>
                    <a:pt x="1124" y="15578"/>
                  </a:lnTo>
                  <a:cubicBezTo>
                    <a:pt x="1124" y="15632"/>
                    <a:pt x="1098" y="15685"/>
                    <a:pt x="1071" y="15739"/>
                  </a:cubicBezTo>
                  <a:lnTo>
                    <a:pt x="1338" y="15899"/>
                  </a:lnTo>
                  <a:lnTo>
                    <a:pt x="1338" y="21306"/>
                  </a:lnTo>
                  <a:lnTo>
                    <a:pt x="0" y="22082"/>
                  </a:lnTo>
                  <a:cubicBezTo>
                    <a:pt x="0" y="22136"/>
                    <a:pt x="0" y="22216"/>
                    <a:pt x="0" y="22270"/>
                  </a:cubicBezTo>
                  <a:lnTo>
                    <a:pt x="1419" y="21440"/>
                  </a:lnTo>
                  <a:lnTo>
                    <a:pt x="6103" y="24143"/>
                  </a:lnTo>
                  <a:lnTo>
                    <a:pt x="6103" y="29523"/>
                  </a:lnTo>
                  <a:lnTo>
                    <a:pt x="1927" y="31932"/>
                  </a:lnTo>
                  <a:cubicBezTo>
                    <a:pt x="1954" y="31986"/>
                    <a:pt x="1981" y="32039"/>
                    <a:pt x="2008" y="32093"/>
                  </a:cubicBezTo>
                  <a:lnTo>
                    <a:pt x="6183" y="29684"/>
                  </a:lnTo>
                  <a:lnTo>
                    <a:pt x="10867" y="32387"/>
                  </a:lnTo>
                  <a:lnTo>
                    <a:pt x="10867" y="37767"/>
                  </a:lnTo>
                  <a:lnTo>
                    <a:pt x="7548" y="39694"/>
                  </a:lnTo>
                  <a:cubicBezTo>
                    <a:pt x="7575" y="39721"/>
                    <a:pt x="7628" y="39774"/>
                    <a:pt x="7682" y="39801"/>
                  </a:cubicBezTo>
                  <a:lnTo>
                    <a:pt x="10947" y="37928"/>
                  </a:lnTo>
                  <a:lnTo>
                    <a:pt x="15605" y="40631"/>
                  </a:lnTo>
                  <a:lnTo>
                    <a:pt x="15605" y="44405"/>
                  </a:lnTo>
                  <a:cubicBezTo>
                    <a:pt x="15658" y="44405"/>
                    <a:pt x="15738" y="44432"/>
                    <a:pt x="15792" y="44458"/>
                  </a:cubicBezTo>
                  <a:lnTo>
                    <a:pt x="15792" y="40631"/>
                  </a:lnTo>
                  <a:lnTo>
                    <a:pt x="20449" y="37928"/>
                  </a:lnTo>
                  <a:lnTo>
                    <a:pt x="25133" y="40631"/>
                  </a:lnTo>
                  <a:lnTo>
                    <a:pt x="25133" y="45449"/>
                  </a:lnTo>
                  <a:cubicBezTo>
                    <a:pt x="25187" y="45449"/>
                    <a:pt x="25240" y="45449"/>
                    <a:pt x="25294" y="45422"/>
                  </a:cubicBezTo>
                  <a:lnTo>
                    <a:pt x="25294" y="40631"/>
                  </a:lnTo>
                  <a:lnTo>
                    <a:pt x="29978" y="37928"/>
                  </a:lnTo>
                  <a:lnTo>
                    <a:pt x="34635" y="40631"/>
                  </a:lnTo>
                  <a:lnTo>
                    <a:pt x="34635" y="42290"/>
                  </a:lnTo>
                  <a:cubicBezTo>
                    <a:pt x="34688" y="42237"/>
                    <a:pt x="34742" y="42210"/>
                    <a:pt x="34796" y="42183"/>
                  </a:cubicBezTo>
                  <a:lnTo>
                    <a:pt x="34796" y="40631"/>
                  </a:lnTo>
                  <a:lnTo>
                    <a:pt x="39480" y="37928"/>
                  </a:lnTo>
                  <a:lnTo>
                    <a:pt x="39747" y="38088"/>
                  </a:lnTo>
                  <a:cubicBezTo>
                    <a:pt x="39774" y="38035"/>
                    <a:pt x="39827" y="37981"/>
                    <a:pt x="39854" y="37954"/>
                  </a:cubicBezTo>
                  <a:lnTo>
                    <a:pt x="39560" y="37767"/>
                  </a:lnTo>
                  <a:lnTo>
                    <a:pt x="39560" y="32387"/>
                  </a:lnTo>
                  <a:lnTo>
                    <a:pt x="44244" y="29684"/>
                  </a:lnTo>
                  <a:lnTo>
                    <a:pt x="44538" y="29871"/>
                  </a:lnTo>
                  <a:cubicBezTo>
                    <a:pt x="44565" y="29791"/>
                    <a:pt x="44565" y="29737"/>
                    <a:pt x="44592" y="29684"/>
                  </a:cubicBezTo>
                  <a:lnTo>
                    <a:pt x="44324" y="29523"/>
                  </a:lnTo>
                  <a:lnTo>
                    <a:pt x="44324" y="24143"/>
                  </a:lnTo>
                  <a:lnTo>
                    <a:pt x="45662" y="23367"/>
                  </a:lnTo>
                  <a:cubicBezTo>
                    <a:pt x="45662" y="23314"/>
                    <a:pt x="45662" y="23233"/>
                    <a:pt x="45662" y="23153"/>
                  </a:cubicBezTo>
                  <a:lnTo>
                    <a:pt x="44244" y="23983"/>
                  </a:lnTo>
                  <a:lnTo>
                    <a:pt x="39560" y="21306"/>
                  </a:lnTo>
                  <a:lnTo>
                    <a:pt x="39560" y="15899"/>
                  </a:lnTo>
                  <a:lnTo>
                    <a:pt x="43735" y="13491"/>
                  </a:lnTo>
                  <a:cubicBezTo>
                    <a:pt x="43709" y="13437"/>
                    <a:pt x="43682" y="13383"/>
                    <a:pt x="43655" y="13330"/>
                  </a:cubicBezTo>
                  <a:lnTo>
                    <a:pt x="39480" y="15766"/>
                  </a:lnTo>
                  <a:lnTo>
                    <a:pt x="34796" y="13062"/>
                  </a:lnTo>
                  <a:lnTo>
                    <a:pt x="34796" y="7656"/>
                  </a:lnTo>
                  <a:lnTo>
                    <a:pt x="38114" y="5755"/>
                  </a:lnTo>
                  <a:cubicBezTo>
                    <a:pt x="38088" y="5702"/>
                    <a:pt x="38034" y="5675"/>
                    <a:pt x="37981" y="5621"/>
                  </a:cubicBezTo>
                  <a:lnTo>
                    <a:pt x="34715" y="7522"/>
                  </a:lnTo>
                  <a:lnTo>
                    <a:pt x="30058" y="4818"/>
                  </a:lnTo>
                  <a:lnTo>
                    <a:pt x="30058" y="1045"/>
                  </a:lnTo>
                  <a:cubicBezTo>
                    <a:pt x="30004" y="1018"/>
                    <a:pt x="29951" y="1018"/>
                    <a:pt x="29871" y="991"/>
                  </a:cubicBezTo>
                  <a:lnTo>
                    <a:pt x="29871" y="4818"/>
                  </a:lnTo>
                  <a:lnTo>
                    <a:pt x="25213" y="7522"/>
                  </a:lnTo>
                  <a:lnTo>
                    <a:pt x="20529" y="4818"/>
                  </a:lnTo>
                  <a:lnTo>
                    <a:pt x="2052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62" name="Google Shape;3862;p157"/>
            <p:cNvSpPr/>
            <p:nvPr/>
          </p:nvSpPr>
          <p:spPr>
            <a:xfrm>
              <a:off x="2796545" y="833253"/>
              <a:ext cx="9704" cy="7538"/>
            </a:xfrm>
            <a:custGeom>
              <a:rect b="b" l="l" r="r" t="t"/>
              <a:pathLst>
                <a:path extrusionOk="0" h="188" w="242">
                  <a:moveTo>
                    <a:pt x="161" y="0"/>
                  </a:moveTo>
                  <a:cubicBezTo>
                    <a:pt x="108" y="27"/>
                    <a:pt x="54" y="81"/>
                    <a:pt x="1" y="107"/>
                  </a:cubicBezTo>
                  <a:lnTo>
                    <a:pt x="161" y="188"/>
                  </a:lnTo>
                  <a:lnTo>
                    <a:pt x="242" y="54"/>
                  </a:lnTo>
                  <a:lnTo>
                    <a:pt x="16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63" name="Google Shape;3863;p157"/>
            <p:cNvSpPr/>
            <p:nvPr/>
          </p:nvSpPr>
          <p:spPr>
            <a:xfrm>
              <a:off x="2899597" y="677633"/>
              <a:ext cx="287659" cy="242590"/>
            </a:xfrm>
            <a:custGeom>
              <a:rect b="b" l="l" r="r" t="t"/>
              <a:pathLst>
                <a:path extrusionOk="0" h="6050" w="7174">
                  <a:moveTo>
                    <a:pt x="7173" y="0"/>
                  </a:moveTo>
                  <a:lnTo>
                    <a:pt x="7173" y="0"/>
                  </a:lnTo>
                  <a:cubicBezTo>
                    <a:pt x="7013" y="27"/>
                    <a:pt x="6852" y="54"/>
                    <a:pt x="6692" y="81"/>
                  </a:cubicBezTo>
                  <a:lnTo>
                    <a:pt x="3667" y="1794"/>
                  </a:lnTo>
                  <a:lnTo>
                    <a:pt x="3667" y="830"/>
                  </a:lnTo>
                  <a:cubicBezTo>
                    <a:pt x="3614" y="857"/>
                    <a:pt x="3560" y="857"/>
                    <a:pt x="3507" y="884"/>
                  </a:cubicBezTo>
                  <a:lnTo>
                    <a:pt x="3507" y="1794"/>
                  </a:lnTo>
                  <a:lnTo>
                    <a:pt x="2516" y="1231"/>
                  </a:lnTo>
                  <a:cubicBezTo>
                    <a:pt x="2463" y="1258"/>
                    <a:pt x="2382" y="1285"/>
                    <a:pt x="2329" y="1312"/>
                  </a:cubicBezTo>
                  <a:lnTo>
                    <a:pt x="3426" y="1954"/>
                  </a:lnTo>
                  <a:lnTo>
                    <a:pt x="0" y="3935"/>
                  </a:lnTo>
                  <a:lnTo>
                    <a:pt x="81" y="4069"/>
                  </a:lnTo>
                  <a:lnTo>
                    <a:pt x="3507" y="2115"/>
                  </a:lnTo>
                  <a:lnTo>
                    <a:pt x="3507" y="6049"/>
                  </a:lnTo>
                  <a:lnTo>
                    <a:pt x="3667" y="6049"/>
                  </a:lnTo>
                  <a:lnTo>
                    <a:pt x="3667" y="2115"/>
                  </a:lnTo>
                  <a:lnTo>
                    <a:pt x="7093" y="4069"/>
                  </a:lnTo>
                  <a:lnTo>
                    <a:pt x="7173" y="3935"/>
                  </a:lnTo>
                  <a:lnTo>
                    <a:pt x="3774" y="1954"/>
                  </a:lnTo>
                  <a:lnTo>
                    <a:pt x="717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64" name="Google Shape;3864;p157"/>
            <p:cNvSpPr/>
            <p:nvPr/>
          </p:nvSpPr>
          <p:spPr>
            <a:xfrm>
              <a:off x="3280608" y="671177"/>
              <a:ext cx="288742" cy="249046"/>
            </a:xfrm>
            <a:custGeom>
              <a:rect b="b" l="l" r="r" t="t"/>
              <a:pathLst>
                <a:path extrusionOk="0" h="6211" w="7201">
                  <a:moveTo>
                    <a:pt x="107" y="1"/>
                  </a:moveTo>
                  <a:lnTo>
                    <a:pt x="0" y="134"/>
                  </a:lnTo>
                  <a:lnTo>
                    <a:pt x="3426" y="2115"/>
                  </a:lnTo>
                  <a:lnTo>
                    <a:pt x="0" y="4096"/>
                  </a:lnTo>
                  <a:lnTo>
                    <a:pt x="107" y="4230"/>
                  </a:lnTo>
                  <a:lnTo>
                    <a:pt x="3506" y="2276"/>
                  </a:lnTo>
                  <a:lnTo>
                    <a:pt x="3506" y="6210"/>
                  </a:lnTo>
                  <a:lnTo>
                    <a:pt x="3694" y="6210"/>
                  </a:lnTo>
                  <a:lnTo>
                    <a:pt x="3694" y="2276"/>
                  </a:lnTo>
                  <a:lnTo>
                    <a:pt x="7093" y="4230"/>
                  </a:lnTo>
                  <a:lnTo>
                    <a:pt x="7200" y="4096"/>
                  </a:lnTo>
                  <a:lnTo>
                    <a:pt x="3774" y="2115"/>
                  </a:lnTo>
                  <a:lnTo>
                    <a:pt x="6558" y="509"/>
                  </a:lnTo>
                  <a:cubicBezTo>
                    <a:pt x="6477" y="482"/>
                    <a:pt x="6397" y="456"/>
                    <a:pt x="6317" y="456"/>
                  </a:cubicBezTo>
                  <a:lnTo>
                    <a:pt x="3694" y="1955"/>
                  </a:lnTo>
                  <a:lnTo>
                    <a:pt x="3694" y="1"/>
                  </a:lnTo>
                  <a:lnTo>
                    <a:pt x="3506" y="1"/>
                  </a:lnTo>
                  <a:lnTo>
                    <a:pt x="3506" y="1955"/>
                  </a:lnTo>
                  <a:lnTo>
                    <a:pt x="107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65" name="Google Shape;3865;p157"/>
            <p:cNvSpPr/>
            <p:nvPr/>
          </p:nvSpPr>
          <p:spPr>
            <a:xfrm>
              <a:off x="3662662" y="776354"/>
              <a:ext cx="109506" cy="64437"/>
            </a:xfrm>
            <a:custGeom>
              <a:rect b="b" l="l" r="r" t="t"/>
              <a:pathLst>
                <a:path extrusionOk="0" h="1607" w="2731">
                  <a:moveTo>
                    <a:pt x="2543" y="1"/>
                  </a:moveTo>
                  <a:lnTo>
                    <a:pt x="1" y="1473"/>
                  </a:lnTo>
                  <a:lnTo>
                    <a:pt x="81" y="1607"/>
                  </a:lnTo>
                  <a:lnTo>
                    <a:pt x="2731" y="81"/>
                  </a:lnTo>
                  <a:cubicBezTo>
                    <a:pt x="2677" y="54"/>
                    <a:pt x="2597" y="27"/>
                    <a:pt x="254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66" name="Google Shape;3866;p157"/>
            <p:cNvSpPr/>
            <p:nvPr/>
          </p:nvSpPr>
          <p:spPr>
            <a:xfrm>
              <a:off x="3803246" y="797847"/>
              <a:ext cx="6496" cy="122378"/>
            </a:xfrm>
            <a:custGeom>
              <a:rect b="b" l="l" r="r" t="t"/>
              <a:pathLst>
                <a:path extrusionOk="0" h="3052" w="162">
                  <a:moveTo>
                    <a:pt x="1" y="0"/>
                  </a:moveTo>
                  <a:lnTo>
                    <a:pt x="1" y="3051"/>
                  </a:lnTo>
                  <a:lnTo>
                    <a:pt x="162" y="3051"/>
                  </a:lnTo>
                  <a:lnTo>
                    <a:pt x="162" y="107"/>
                  </a:lnTo>
                  <a:cubicBezTo>
                    <a:pt x="108" y="54"/>
                    <a:pt x="54" y="27"/>
                    <a:pt x="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67" name="Google Shape;3867;p157"/>
            <p:cNvSpPr/>
            <p:nvPr/>
          </p:nvSpPr>
          <p:spPr>
            <a:xfrm>
              <a:off x="2475641" y="1246463"/>
              <a:ext cx="2205" cy="4331"/>
            </a:xfrm>
            <a:custGeom>
              <a:rect b="b" l="l" r="r" t="t"/>
              <a:pathLst>
                <a:path extrusionOk="0" h="108" w="55">
                  <a:moveTo>
                    <a:pt x="54" y="0"/>
                  </a:moveTo>
                  <a:cubicBezTo>
                    <a:pt x="28" y="27"/>
                    <a:pt x="28" y="54"/>
                    <a:pt x="1" y="107"/>
                  </a:cubicBezTo>
                  <a:lnTo>
                    <a:pt x="54" y="107"/>
                  </a:lnTo>
                  <a:lnTo>
                    <a:pt x="5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68" name="Google Shape;3868;p157"/>
            <p:cNvSpPr/>
            <p:nvPr/>
          </p:nvSpPr>
          <p:spPr>
            <a:xfrm>
              <a:off x="2616265" y="1006036"/>
              <a:ext cx="2165" cy="2205"/>
            </a:xfrm>
            <a:custGeom>
              <a:rect b="b" l="l" r="r" t="t"/>
              <a:pathLst>
                <a:path extrusionOk="0" h="55" w="54">
                  <a:moveTo>
                    <a:pt x="54" y="1"/>
                  </a:moveTo>
                  <a:cubicBezTo>
                    <a:pt x="27" y="27"/>
                    <a:pt x="27" y="27"/>
                    <a:pt x="0" y="54"/>
                  </a:cubicBezTo>
                  <a:lnTo>
                    <a:pt x="54" y="27"/>
                  </a:lnTo>
                  <a:lnTo>
                    <a:pt x="54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69" name="Google Shape;3869;p157"/>
            <p:cNvSpPr/>
            <p:nvPr/>
          </p:nvSpPr>
          <p:spPr>
            <a:xfrm>
              <a:off x="2535748" y="1119794"/>
              <a:ext cx="82681" cy="51565"/>
            </a:xfrm>
            <a:custGeom>
              <a:rect b="b" l="l" r="r" t="t"/>
              <a:pathLst>
                <a:path extrusionOk="0" h="1286" w="2062">
                  <a:moveTo>
                    <a:pt x="81" y="1"/>
                  </a:moveTo>
                  <a:cubicBezTo>
                    <a:pt x="54" y="54"/>
                    <a:pt x="27" y="108"/>
                    <a:pt x="1" y="135"/>
                  </a:cubicBezTo>
                  <a:lnTo>
                    <a:pt x="1981" y="1285"/>
                  </a:lnTo>
                  <a:lnTo>
                    <a:pt x="2062" y="1125"/>
                  </a:lnTo>
                  <a:lnTo>
                    <a:pt x="8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70" name="Google Shape;3870;p157"/>
            <p:cNvSpPr/>
            <p:nvPr/>
          </p:nvSpPr>
          <p:spPr>
            <a:xfrm>
              <a:off x="2711778" y="921268"/>
              <a:ext cx="287659" cy="329521"/>
            </a:xfrm>
            <a:custGeom>
              <a:rect b="b" l="l" r="r" t="t"/>
              <a:pathLst>
                <a:path extrusionOk="0" h="8218" w="7174">
                  <a:moveTo>
                    <a:pt x="3507" y="0"/>
                  </a:moveTo>
                  <a:lnTo>
                    <a:pt x="3507" y="3961"/>
                  </a:lnTo>
                  <a:lnTo>
                    <a:pt x="81" y="1981"/>
                  </a:lnTo>
                  <a:lnTo>
                    <a:pt x="0" y="2141"/>
                  </a:lnTo>
                  <a:lnTo>
                    <a:pt x="3426" y="4095"/>
                  </a:lnTo>
                  <a:lnTo>
                    <a:pt x="0" y="6076"/>
                  </a:lnTo>
                  <a:lnTo>
                    <a:pt x="81" y="6236"/>
                  </a:lnTo>
                  <a:lnTo>
                    <a:pt x="3507" y="4256"/>
                  </a:lnTo>
                  <a:lnTo>
                    <a:pt x="3507" y="8217"/>
                  </a:lnTo>
                  <a:lnTo>
                    <a:pt x="3667" y="8217"/>
                  </a:lnTo>
                  <a:lnTo>
                    <a:pt x="3667" y="4256"/>
                  </a:lnTo>
                  <a:lnTo>
                    <a:pt x="7093" y="6236"/>
                  </a:lnTo>
                  <a:lnTo>
                    <a:pt x="7173" y="6076"/>
                  </a:lnTo>
                  <a:lnTo>
                    <a:pt x="3774" y="4095"/>
                  </a:lnTo>
                  <a:lnTo>
                    <a:pt x="7173" y="2141"/>
                  </a:lnTo>
                  <a:lnTo>
                    <a:pt x="7093" y="1981"/>
                  </a:lnTo>
                  <a:lnTo>
                    <a:pt x="3667" y="3961"/>
                  </a:lnTo>
                  <a:lnTo>
                    <a:pt x="3667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71" name="Google Shape;3871;p157"/>
            <p:cNvSpPr/>
            <p:nvPr/>
          </p:nvSpPr>
          <p:spPr>
            <a:xfrm>
              <a:off x="3092789" y="921268"/>
              <a:ext cx="288742" cy="328439"/>
            </a:xfrm>
            <a:custGeom>
              <a:rect b="b" l="l" r="r" t="t"/>
              <a:pathLst>
                <a:path extrusionOk="0" h="8191" w="7201">
                  <a:moveTo>
                    <a:pt x="3506" y="0"/>
                  </a:moveTo>
                  <a:lnTo>
                    <a:pt x="3506" y="3961"/>
                  </a:lnTo>
                  <a:lnTo>
                    <a:pt x="80" y="1981"/>
                  </a:lnTo>
                  <a:lnTo>
                    <a:pt x="0" y="2141"/>
                  </a:lnTo>
                  <a:lnTo>
                    <a:pt x="3426" y="4095"/>
                  </a:lnTo>
                  <a:lnTo>
                    <a:pt x="0" y="6076"/>
                  </a:lnTo>
                  <a:lnTo>
                    <a:pt x="80" y="6236"/>
                  </a:lnTo>
                  <a:lnTo>
                    <a:pt x="3506" y="4256"/>
                  </a:lnTo>
                  <a:lnTo>
                    <a:pt x="3506" y="8190"/>
                  </a:lnTo>
                  <a:lnTo>
                    <a:pt x="3694" y="8190"/>
                  </a:lnTo>
                  <a:lnTo>
                    <a:pt x="3694" y="4256"/>
                  </a:lnTo>
                  <a:lnTo>
                    <a:pt x="7093" y="6236"/>
                  </a:lnTo>
                  <a:lnTo>
                    <a:pt x="7200" y="6076"/>
                  </a:lnTo>
                  <a:lnTo>
                    <a:pt x="3774" y="4095"/>
                  </a:lnTo>
                  <a:lnTo>
                    <a:pt x="7200" y="2141"/>
                  </a:lnTo>
                  <a:lnTo>
                    <a:pt x="7093" y="1981"/>
                  </a:lnTo>
                  <a:lnTo>
                    <a:pt x="3694" y="3961"/>
                  </a:lnTo>
                  <a:lnTo>
                    <a:pt x="369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72" name="Google Shape;3872;p157"/>
            <p:cNvSpPr/>
            <p:nvPr/>
          </p:nvSpPr>
          <p:spPr>
            <a:xfrm>
              <a:off x="3474843" y="921268"/>
              <a:ext cx="287659" cy="328439"/>
            </a:xfrm>
            <a:custGeom>
              <a:rect b="b" l="l" r="r" t="t"/>
              <a:pathLst>
                <a:path extrusionOk="0" h="8191" w="7174">
                  <a:moveTo>
                    <a:pt x="3507" y="0"/>
                  </a:moveTo>
                  <a:lnTo>
                    <a:pt x="3480" y="3961"/>
                  </a:lnTo>
                  <a:lnTo>
                    <a:pt x="81" y="1981"/>
                  </a:lnTo>
                  <a:lnTo>
                    <a:pt x="1" y="2141"/>
                  </a:lnTo>
                  <a:lnTo>
                    <a:pt x="3400" y="4095"/>
                  </a:lnTo>
                  <a:lnTo>
                    <a:pt x="1" y="6076"/>
                  </a:lnTo>
                  <a:lnTo>
                    <a:pt x="81" y="6236"/>
                  </a:lnTo>
                  <a:lnTo>
                    <a:pt x="3480" y="4256"/>
                  </a:lnTo>
                  <a:lnTo>
                    <a:pt x="3480" y="8190"/>
                  </a:lnTo>
                  <a:lnTo>
                    <a:pt x="3668" y="8190"/>
                  </a:lnTo>
                  <a:lnTo>
                    <a:pt x="3668" y="4256"/>
                  </a:lnTo>
                  <a:lnTo>
                    <a:pt x="7094" y="6236"/>
                  </a:lnTo>
                  <a:lnTo>
                    <a:pt x="7174" y="6076"/>
                  </a:lnTo>
                  <a:lnTo>
                    <a:pt x="3748" y="4095"/>
                  </a:lnTo>
                  <a:lnTo>
                    <a:pt x="7174" y="2141"/>
                  </a:lnTo>
                  <a:lnTo>
                    <a:pt x="7094" y="1981"/>
                  </a:lnTo>
                  <a:lnTo>
                    <a:pt x="3668" y="3961"/>
                  </a:lnTo>
                  <a:lnTo>
                    <a:pt x="3668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73" name="Google Shape;3873;p157"/>
            <p:cNvSpPr/>
            <p:nvPr/>
          </p:nvSpPr>
          <p:spPr>
            <a:xfrm>
              <a:off x="3855854" y="953467"/>
              <a:ext cx="287659" cy="296240"/>
            </a:xfrm>
            <a:custGeom>
              <a:rect b="b" l="l" r="r" t="t"/>
              <a:pathLst>
                <a:path extrusionOk="0" h="7388" w="7174">
                  <a:moveTo>
                    <a:pt x="3507" y="0"/>
                  </a:moveTo>
                  <a:lnTo>
                    <a:pt x="3507" y="3158"/>
                  </a:lnTo>
                  <a:lnTo>
                    <a:pt x="81" y="1178"/>
                  </a:lnTo>
                  <a:lnTo>
                    <a:pt x="0" y="1312"/>
                  </a:lnTo>
                  <a:lnTo>
                    <a:pt x="3426" y="3292"/>
                  </a:lnTo>
                  <a:lnTo>
                    <a:pt x="0" y="5273"/>
                  </a:lnTo>
                  <a:lnTo>
                    <a:pt x="81" y="5433"/>
                  </a:lnTo>
                  <a:lnTo>
                    <a:pt x="3507" y="3453"/>
                  </a:lnTo>
                  <a:lnTo>
                    <a:pt x="3507" y="7387"/>
                  </a:lnTo>
                  <a:lnTo>
                    <a:pt x="3667" y="7387"/>
                  </a:lnTo>
                  <a:lnTo>
                    <a:pt x="3667" y="3453"/>
                  </a:lnTo>
                  <a:lnTo>
                    <a:pt x="7093" y="5407"/>
                  </a:lnTo>
                  <a:lnTo>
                    <a:pt x="7174" y="5273"/>
                  </a:lnTo>
                  <a:lnTo>
                    <a:pt x="3748" y="3292"/>
                  </a:lnTo>
                  <a:lnTo>
                    <a:pt x="5434" y="2329"/>
                  </a:lnTo>
                  <a:cubicBezTo>
                    <a:pt x="5380" y="2302"/>
                    <a:pt x="5354" y="2248"/>
                    <a:pt x="5327" y="2195"/>
                  </a:cubicBezTo>
                  <a:lnTo>
                    <a:pt x="3667" y="3158"/>
                  </a:lnTo>
                  <a:lnTo>
                    <a:pt x="3667" y="187"/>
                  </a:lnTo>
                  <a:cubicBezTo>
                    <a:pt x="3614" y="134"/>
                    <a:pt x="3560" y="80"/>
                    <a:pt x="350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74" name="Google Shape;3874;p157"/>
            <p:cNvSpPr/>
            <p:nvPr/>
          </p:nvSpPr>
          <p:spPr>
            <a:xfrm>
              <a:off x="2417699" y="1498640"/>
              <a:ext cx="7538" cy="9704"/>
            </a:xfrm>
            <a:custGeom>
              <a:rect b="b" l="l" r="r" t="t"/>
              <a:pathLst>
                <a:path extrusionOk="0" h="242" w="188">
                  <a:moveTo>
                    <a:pt x="1" y="1"/>
                  </a:moveTo>
                  <a:cubicBezTo>
                    <a:pt x="1" y="54"/>
                    <a:pt x="1" y="135"/>
                    <a:pt x="1" y="188"/>
                  </a:cubicBezTo>
                  <a:lnTo>
                    <a:pt x="108" y="242"/>
                  </a:lnTo>
                  <a:lnTo>
                    <a:pt x="188" y="108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75" name="Google Shape;3875;p157"/>
            <p:cNvSpPr/>
            <p:nvPr/>
          </p:nvSpPr>
          <p:spPr>
            <a:xfrm>
              <a:off x="2518586" y="1259335"/>
              <a:ext cx="287659" cy="328439"/>
            </a:xfrm>
            <a:custGeom>
              <a:rect b="b" l="l" r="r" t="t"/>
              <a:pathLst>
                <a:path extrusionOk="0" h="8191" w="7174">
                  <a:moveTo>
                    <a:pt x="3507" y="0"/>
                  </a:moveTo>
                  <a:lnTo>
                    <a:pt x="3507" y="3935"/>
                  </a:lnTo>
                  <a:lnTo>
                    <a:pt x="81" y="1981"/>
                  </a:lnTo>
                  <a:lnTo>
                    <a:pt x="0" y="2115"/>
                  </a:lnTo>
                  <a:lnTo>
                    <a:pt x="3426" y="4095"/>
                  </a:lnTo>
                  <a:lnTo>
                    <a:pt x="0" y="6076"/>
                  </a:lnTo>
                  <a:lnTo>
                    <a:pt x="81" y="6210"/>
                  </a:lnTo>
                  <a:lnTo>
                    <a:pt x="3507" y="4229"/>
                  </a:lnTo>
                  <a:lnTo>
                    <a:pt x="3507" y="8191"/>
                  </a:lnTo>
                  <a:lnTo>
                    <a:pt x="3667" y="8191"/>
                  </a:lnTo>
                  <a:lnTo>
                    <a:pt x="3667" y="4229"/>
                  </a:lnTo>
                  <a:lnTo>
                    <a:pt x="7093" y="6210"/>
                  </a:lnTo>
                  <a:lnTo>
                    <a:pt x="7174" y="6076"/>
                  </a:lnTo>
                  <a:lnTo>
                    <a:pt x="3748" y="4095"/>
                  </a:lnTo>
                  <a:lnTo>
                    <a:pt x="7174" y="2115"/>
                  </a:lnTo>
                  <a:lnTo>
                    <a:pt x="7093" y="1981"/>
                  </a:lnTo>
                  <a:lnTo>
                    <a:pt x="3667" y="3935"/>
                  </a:lnTo>
                  <a:lnTo>
                    <a:pt x="3667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76" name="Google Shape;3876;p157"/>
            <p:cNvSpPr/>
            <p:nvPr/>
          </p:nvSpPr>
          <p:spPr>
            <a:xfrm>
              <a:off x="2899597" y="1259335"/>
              <a:ext cx="287659" cy="328439"/>
            </a:xfrm>
            <a:custGeom>
              <a:rect b="b" l="l" r="r" t="t"/>
              <a:pathLst>
                <a:path extrusionOk="0" h="8191" w="7174">
                  <a:moveTo>
                    <a:pt x="3507" y="0"/>
                  </a:moveTo>
                  <a:lnTo>
                    <a:pt x="3507" y="3935"/>
                  </a:lnTo>
                  <a:lnTo>
                    <a:pt x="81" y="1954"/>
                  </a:lnTo>
                  <a:lnTo>
                    <a:pt x="0" y="2115"/>
                  </a:lnTo>
                  <a:lnTo>
                    <a:pt x="3426" y="4095"/>
                  </a:lnTo>
                  <a:lnTo>
                    <a:pt x="0" y="6049"/>
                  </a:lnTo>
                  <a:lnTo>
                    <a:pt x="81" y="6210"/>
                  </a:lnTo>
                  <a:lnTo>
                    <a:pt x="3507" y="4229"/>
                  </a:lnTo>
                  <a:lnTo>
                    <a:pt x="3507" y="8191"/>
                  </a:lnTo>
                  <a:lnTo>
                    <a:pt x="3667" y="8191"/>
                  </a:lnTo>
                  <a:lnTo>
                    <a:pt x="3667" y="4229"/>
                  </a:lnTo>
                  <a:lnTo>
                    <a:pt x="7093" y="6210"/>
                  </a:lnTo>
                  <a:lnTo>
                    <a:pt x="7173" y="6049"/>
                  </a:lnTo>
                  <a:lnTo>
                    <a:pt x="3774" y="4095"/>
                  </a:lnTo>
                  <a:lnTo>
                    <a:pt x="7173" y="2115"/>
                  </a:lnTo>
                  <a:lnTo>
                    <a:pt x="7093" y="1954"/>
                  </a:lnTo>
                  <a:lnTo>
                    <a:pt x="3667" y="3935"/>
                  </a:lnTo>
                  <a:lnTo>
                    <a:pt x="369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77" name="Google Shape;3877;p157"/>
            <p:cNvSpPr/>
            <p:nvPr/>
          </p:nvSpPr>
          <p:spPr>
            <a:xfrm>
              <a:off x="3280608" y="1259335"/>
              <a:ext cx="288742" cy="328439"/>
            </a:xfrm>
            <a:custGeom>
              <a:rect b="b" l="l" r="r" t="t"/>
              <a:pathLst>
                <a:path extrusionOk="0" h="8191" w="7201">
                  <a:moveTo>
                    <a:pt x="3506" y="0"/>
                  </a:moveTo>
                  <a:lnTo>
                    <a:pt x="3506" y="3935"/>
                  </a:lnTo>
                  <a:lnTo>
                    <a:pt x="107" y="1954"/>
                  </a:lnTo>
                  <a:lnTo>
                    <a:pt x="0" y="2115"/>
                  </a:lnTo>
                  <a:lnTo>
                    <a:pt x="3426" y="4095"/>
                  </a:lnTo>
                  <a:lnTo>
                    <a:pt x="0" y="6049"/>
                  </a:lnTo>
                  <a:lnTo>
                    <a:pt x="107" y="6210"/>
                  </a:lnTo>
                  <a:lnTo>
                    <a:pt x="3506" y="4229"/>
                  </a:lnTo>
                  <a:lnTo>
                    <a:pt x="3506" y="8191"/>
                  </a:lnTo>
                  <a:lnTo>
                    <a:pt x="3694" y="8191"/>
                  </a:lnTo>
                  <a:lnTo>
                    <a:pt x="3694" y="4229"/>
                  </a:lnTo>
                  <a:lnTo>
                    <a:pt x="7093" y="6210"/>
                  </a:lnTo>
                  <a:lnTo>
                    <a:pt x="7200" y="6049"/>
                  </a:lnTo>
                  <a:lnTo>
                    <a:pt x="3774" y="4095"/>
                  </a:lnTo>
                  <a:lnTo>
                    <a:pt x="7200" y="2115"/>
                  </a:lnTo>
                  <a:lnTo>
                    <a:pt x="7120" y="1954"/>
                  </a:lnTo>
                  <a:lnTo>
                    <a:pt x="3694" y="3935"/>
                  </a:lnTo>
                  <a:lnTo>
                    <a:pt x="369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78" name="Google Shape;3878;p157"/>
            <p:cNvSpPr/>
            <p:nvPr/>
          </p:nvSpPr>
          <p:spPr>
            <a:xfrm>
              <a:off x="3662662" y="1258252"/>
              <a:ext cx="287659" cy="329521"/>
            </a:xfrm>
            <a:custGeom>
              <a:rect b="b" l="l" r="r" t="t"/>
              <a:pathLst>
                <a:path extrusionOk="0" h="8218" w="7174">
                  <a:moveTo>
                    <a:pt x="3507" y="0"/>
                  </a:moveTo>
                  <a:lnTo>
                    <a:pt x="3507" y="3962"/>
                  </a:lnTo>
                  <a:lnTo>
                    <a:pt x="81" y="1981"/>
                  </a:lnTo>
                  <a:lnTo>
                    <a:pt x="1" y="2142"/>
                  </a:lnTo>
                  <a:lnTo>
                    <a:pt x="3400" y="4122"/>
                  </a:lnTo>
                  <a:lnTo>
                    <a:pt x="1" y="6076"/>
                  </a:lnTo>
                  <a:lnTo>
                    <a:pt x="81" y="6237"/>
                  </a:lnTo>
                  <a:lnTo>
                    <a:pt x="3507" y="4256"/>
                  </a:lnTo>
                  <a:lnTo>
                    <a:pt x="3507" y="8218"/>
                  </a:lnTo>
                  <a:lnTo>
                    <a:pt x="3668" y="8218"/>
                  </a:lnTo>
                  <a:lnTo>
                    <a:pt x="3668" y="4256"/>
                  </a:lnTo>
                  <a:lnTo>
                    <a:pt x="7094" y="6237"/>
                  </a:lnTo>
                  <a:lnTo>
                    <a:pt x="7174" y="6076"/>
                  </a:lnTo>
                  <a:lnTo>
                    <a:pt x="3748" y="4122"/>
                  </a:lnTo>
                  <a:lnTo>
                    <a:pt x="7174" y="2142"/>
                  </a:lnTo>
                  <a:lnTo>
                    <a:pt x="7094" y="1981"/>
                  </a:lnTo>
                  <a:lnTo>
                    <a:pt x="3668" y="3962"/>
                  </a:lnTo>
                  <a:lnTo>
                    <a:pt x="3668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79" name="Google Shape;3879;p157"/>
            <p:cNvSpPr/>
            <p:nvPr/>
          </p:nvSpPr>
          <p:spPr>
            <a:xfrm>
              <a:off x="4043673" y="1258252"/>
              <a:ext cx="193230" cy="329521"/>
            </a:xfrm>
            <a:custGeom>
              <a:rect b="b" l="l" r="r" t="t"/>
              <a:pathLst>
                <a:path extrusionOk="0" h="8218" w="4819">
                  <a:moveTo>
                    <a:pt x="3507" y="0"/>
                  </a:moveTo>
                  <a:lnTo>
                    <a:pt x="3507" y="3962"/>
                  </a:lnTo>
                  <a:lnTo>
                    <a:pt x="81" y="1981"/>
                  </a:lnTo>
                  <a:lnTo>
                    <a:pt x="0" y="2142"/>
                  </a:lnTo>
                  <a:lnTo>
                    <a:pt x="3426" y="4096"/>
                  </a:lnTo>
                  <a:lnTo>
                    <a:pt x="0" y="6076"/>
                  </a:lnTo>
                  <a:lnTo>
                    <a:pt x="81" y="6237"/>
                  </a:lnTo>
                  <a:lnTo>
                    <a:pt x="3507" y="4256"/>
                  </a:lnTo>
                  <a:lnTo>
                    <a:pt x="3507" y="8218"/>
                  </a:lnTo>
                  <a:lnTo>
                    <a:pt x="3667" y="8218"/>
                  </a:lnTo>
                  <a:lnTo>
                    <a:pt x="3667" y="4256"/>
                  </a:lnTo>
                  <a:lnTo>
                    <a:pt x="4818" y="4925"/>
                  </a:lnTo>
                  <a:cubicBezTo>
                    <a:pt x="4818" y="4845"/>
                    <a:pt x="4818" y="4765"/>
                    <a:pt x="4792" y="4711"/>
                  </a:cubicBezTo>
                  <a:lnTo>
                    <a:pt x="3774" y="4096"/>
                  </a:lnTo>
                  <a:lnTo>
                    <a:pt x="4604" y="3614"/>
                  </a:lnTo>
                  <a:cubicBezTo>
                    <a:pt x="4604" y="3560"/>
                    <a:pt x="4577" y="3507"/>
                    <a:pt x="4577" y="3453"/>
                  </a:cubicBezTo>
                  <a:lnTo>
                    <a:pt x="3667" y="3962"/>
                  </a:lnTo>
                  <a:lnTo>
                    <a:pt x="3667" y="295"/>
                  </a:lnTo>
                  <a:cubicBezTo>
                    <a:pt x="3641" y="188"/>
                    <a:pt x="3614" y="108"/>
                    <a:pt x="358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80" name="Google Shape;3880;p157"/>
            <p:cNvSpPr/>
            <p:nvPr/>
          </p:nvSpPr>
          <p:spPr>
            <a:xfrm>
              <a:off x="2423072" y="1578074"/>
              <a:ext cx="195355" cy="328439"/>
            </a:xfrm>
            <a:custGeom>
              <a:rect b="b" l="l" r="r" t="t"/>
              <a:pathLst>
                <a:path extrusionOk="0" h="8191" w="4872">
                  <a:moveTo>
                    <a:pt x="1205" y="1"/>
                  </a:moveTo>
                  <a:lnTo>
                    <a:pt x="1205" y="3935"/>
                  </a:lnTo>
                  <a:lnTo>
                    <a:pt x="0" y="3266"/>
                  </a:lnTo>
                  <a:lnTo>
                    <a:pt x="0" y="3266"/>
                  </a:lnTo>
                  <a:cubicBezTo>
                    <a:pt x="0" y="3320"/>
                    <a:pt x="27" y="3400"/>
                    <a:pt x="27" y="3480"/>
                  </a:cubicBezTo>
                  <a:lnTo>
                    <a:pt x="1098" y="4096"/>
                  </a:lnTo>
                  <a:lnTo>
                    <a:pt x="214" y="4604"/>
                  </a:lnTo>
                  <a:cubicBezTo>
                    <a:pt x="241" y="4658"/>
                    <a:pt x="241" y="4738"/>
                    <a:pt x="268" y="4792"/>
                  </a:cubicBezTo>
                  <a:lnTo>
                    <a:pt x="1205" y="4256"/>
                  </a:lnTo>
                  <a:lnTo>
                    <a:pt x="1205" y="8030"/>
                  </a:lnTo>
                  <a:cubicBezTo>
                    <a:pt x="1205" y="8084"/>
                    <a:pt x="1232" y="8137"/>
                    <a:pt x="1258" y="8191"/>
                  </a:cubicBezTo>
                  <a:lnTo>
                    <a:pt x="1365" y="8191"/>
                  </a:lnTo>
                  <a:lnTo>
                    <a:pt x="1365" y="4256"/>
                  </a:lnTo>
                  <a:lnTo>
                    <a:pt x="4791" y="6210"/>
                  </a:lnTo>
                  <a:lnTo>
                    <a:pt x="4872" y="6076"/>
                  </a:lnTo>
                  <a:lnTo>
                    <a:pt x="1446" y="4096"/>
                  </a:lnTo>
                  <a:lnTo>
                    <a:pt x="4872" y="2115"/>
                  </a:lnTo>
                  <a:lnTo>
                    <a:pt x="4791" y="1981"/>
                  </a:lnTo>
                  <a:lnTo>
                    <a:pt x="1365" y="3935"/>
                  </a:lnTo>
                  <a:lnTo>
                    <a:pt x="136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81" name="Google Shape;3881;p157"/>
            <p:cNvSpPr/>
            <p:nvPr/>
          </p:nvSpPr>
          <p:spPr>
            <a:xfrm>
              <a:off x="2711778" y="1578074"/>
              <a:ext cx="287659" cy="328439"/>
            </a:xfrm>
            <a:custGeom>
              <a:rect b="b" l="l" r="r" t="t"/>
              <a:pathLst>
                <a:path extrusionOk="0" h="8191" w="7174">
                  <a:moveTo>
                    <a:pt x="3507" y="1"/>
                  </a:moveTo>
                  <a:lnTo>
                    <a:pt x="3507" y="3935"/>
                  </a:lnTo>
                  <a:lnTo>
                    <a:pt x="81" y="1981"/>
                  </a:lnTo>
                  <a:lnTo>
                    <a:pt x="0" y="2115"/>
                  </a:lnTo>
                  <a:lnTo>
                    <a:pt x="3426" y="4096"/>
                  </a:lnTo>
                  <a:lnTo>
                    <a:pt x="0" y="6076"/>
                  </a:lnTo>
                  <a:lnTo>
                    <a:pt x="81" y="6210"/>
                  </a:lnTo>
                  <a:lnTo>
                    <a:pt x="3507" y="4256"/>
                  </a:lnTo>
                  <a:lnTo>
                    <a:pt x="3507" y="8191"/>
                  </a:lnTo>
                  <a:lnTo>
                    <a:pt x="3667" y="8191"/>
                  </a:lnTo>
                  <a:lnTo>
                    <a:pt x="3667" y="4256"/>
                  </a:lnTo>
                  <a:lnTo>
                    <a:pt x="7093" y="6210"/>
                  </a:lnTo>
                  <a:lnTo>
                    <a:pt x="7173" y="6076"/>
                  </a:lnTo>
                  <a:lnTo>
                    <a:pt x="3774" y="4096"/>
                  </a:lnTo>
                  <a:lnTo>
                    <a:pt x="7173" y="2115"/>
                  </a:lnTo>
                  <a:lnTo>
                    <a:pt x="7093" y="1981"/>
                  </a:lnTo>
                  <a:lnTo>
                    <a:pt x="3667" y="3935"/>
                  </a:lnTo>
                  <a:lnTo>
                    <a:pt x="3667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82" name="Google Shape;3882;p157"/>
            <p:cNvSpPr/>
            <p:nvPr/>
          </p:nvSpPr>
          <p:spPr>
            <a:xfrm>
              <a:off x="3092789" y="1578074"/>
              <a:ext cx="288742" cy="328439"/>
            </a:xfrm>
            <a:custGeom>
              <a:rect b="b" l="l" r="r" t="t"/>
              <a:pathLst>
                <a:path extrusionOk="0" h="8191" w="7201">
                  <a:moveTo>
                    <a:pt x="3506" y="1"/>
                  </a:moveTo>
                  <a:lnTo>
                    <a:pt x="3506" y="3935"/>
                  </a:lnTo>
                  <a:lnTo>
                    <a:pt x="80" y="1981"/>
                  </a:lnTo>
                  <a:lnTo>
                    <a:pt x="0" y="2115"/>
                  </a:lnTo>
                  <a:lnTo>
                    <a:pt x="3426" y="4096"/>
                  </a:lnTo>
                  <a:lnTo>
                    <a:pt x="0" y="6076"/>
                  </a:lnTo>
                  <a:lnTo>
                    <a:pt x="80" y="6210"/>
                  </a:lnTo>
                  <a:lnTo>
                    <a:pt x="3506" y="4230"/>
                  </a:lnTo>
                  <a:lnTo>
                    <a:pt x="3506" y="8191"/>
                  </a:lnTo>
                  <a:lnTo>
                    <a:pt x="3694" y="8191"/>
                  </a:lnTo>
                  <a:lnTo>
                    <a:pt x="3694" y="4230"/>
                  </a:lnTo>
                  <a:lnTo>
                    <a:pt x="7093" y="6210"/>
                  </a:lnTo>
                  <a:lnTo>
                    <a:pt x="7200" y="6076"/>
                  </a:lnTo>
                  <a:lnTo>
                    <a:pt x="3774" y="4096"/>
                  </a:lnTo>
                  <a:lnTo>
                    <a:pt x="7200" y="2115"/>
                  </a:lnTo>
                  <a:lnTo>
                    <a:pt x="7093" y="1981"/>
                  </a:lnTo>
                  <a:lnTo>
                    <a:pt x="3694" y="3935"/>
                  </a:lnTo>
                  <a:lnTo>
                    <a:pt x="3694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83" name="Google Shape;3883;p157"/>
            <p:cNvSpPr/>
            <p:nvPr/>
          </p:nvSpPr>
          <p:spPr>
            <a:xfrm>
              <a:off x="3474843" y="1578074"/>
              <a:ext cx="287659" cy="328439"/>
            </a:xfrm>
            <a:custGeom>
              <a:rect b="b" l="l" r="r" t="t"/>
              <a:pathLst>
                <a:path extrusionOk="0" h="8191" w="7174">
                  <a:moveTo>
                    <a:pt x="3507" y="1"/>
                  </a:moveTo>
                  <a:lnTo>
                    <a:pt x="3507" y="3935"/>
                  </a:lnTo>
                  <a:lnTo>
                    <a:pt x="81" y="1955"/>
                  </a:lnTo>
                  <a:lnTo>
                    <a:pt x="1" y="2115"/>
                  </a:lnTo>
                  <a:lnTo>
                    <a:pt x="3400" y="4096"/>
                  </a:lnTo>
                  <a:lnTo>
                    <a:pt x="1" y="6050"/>
                  </a:lnTo>
                  <a:lnTo>
                    <a:pt x="81" y="6210"/>
                  </a:lnTo>
                  <a:lnTo>
                    <a:pt x="3507" y="4230"/>
                  </a:lnTo>
                  <a:lnTo>
                    <a:pt x="3480" y="8191"/>
                  </a:lnTo>
                  <a:lnTo>
                    <a:pt x="3668" y="8191"/>
                  </a:lnTo>
                  <a:lnTo>
                    <a:pt x="3668" y="4230"/>
                  </a:lnTo>
                  <a:lnTo>
                    <a:pt x="7094" y="6210"/>
                  </a:lnTo>
                  <a:lnTo>
                    <a:pt x="7174" y="6050"/>
                  </a:lnTo>
                  <a:lnTo>
                    <a:pt x="3748" y="4096"/>
                  </a:lnTo>
                  <a:lnTo>
                    <a:pt x="7174" y="2115"/>
                  </a:lnTo>
                  <a:lnTo>
                    <a:pt x="7094" y="1955"/>
                  </a:lnTo>
                  <a:lnTo>
                    <a:pt x="3668" y="3935"/>
                  </a:lnTo>
                  <a:lnTo>
                    <a:pt x="3668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84" name="Google Shape;3884;p157"/>
            <p:cNvSpPr/>
            <p:nvPr/>
          </p:nvSpPr>
          <p:spPr>
            <a:xfrm>
              <a:off x="3855854" y="1578074"/>
              <a:ext cx="287659" cy="328439"/>
            </a:xfrm>
            <a:custGeom>
              <a:rect b="b" l="l" r="r" t="t"/>
              <a:pathLst>
                <a:path extrusionOk="0" h="8191" w="7174">
                  <a:moveTo>
                    <a:pt x="3507" y="1"/>
                  </a:moveTo>
                  <a:lnTo>
                    <a:pt x="3507" y="3935"/>
                  </a:lnTo>
                  <a:lnTo>
                    <a:pt x="81" y="1955"/>
                  </a:lnTo>
                  <a:lnTo>
                    <a:pt x="0" y="2115"/>
                  </a:lnTo>
                  <a:lnTo>
                    <a:pt x="3426" y="4096"/>
                  </a:lnTo>
                  <a:lnTo>
                    <a:pt x="0" y="6050"/>
                  </a:lnTo>
                  <a:lnTo>
                    <a:pt x="81" y="6210"/>
                  </a:lnTo>
                  <a:lnTo>
                    <a:pt x="3507" y="4230"/>
                  </a:lnTo>
                  <a:lnTo>
                    <a:pt x="3507" y="8191"/>
                  </a:lnTo>
                  <a:lnTo>
                    <a:pt x="3667" y="8191"/>
                  </a:lnTo>
                  <a:lnTo>
                    <a:pt x="3667" y="4230"/>
                  </a:lnTo>
                  <a:lnTo>
                    <a:pt x="7093" y="6210"/>
                  </a:lnTo>
                  <a:lnTo>
                    <a:pt x="7174" y="6050"/>
                  </a:lnTo>
                  <a:lnTo>
                    <a:pt x="3748" y="4096"/>
                  </a:lnTo>
                  <a:lnTo>
                    <a:pt x="7174" y="2115"/>
                  </a:lnTo>
                  <a:lnTo>
                    <a:pt x="7093" y="1955"/>
                  </a:lnTo>
                  <a:lnTo>
                    <a:pt x="3667" y="3935"/>
                  </a:lnTo>
                  <a:lnTo>
                    <a:pt x="3667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85" name="Google Shape;3885;p157"/>
            <p:cNvSpPr/>
            <p:nvPr/>
          </p:nvSpPr>
          <p:spPr>
            <a:xfrm>
              <a:off x="2518586" y="1919388"/>
              <a:ext cx="287659" cy="293033"/>
            </a:xfrm>
            <a:custGeom>
              <a:rect b="b" l="l" r="r" t="t"/>
              <a:pathLst>
                <a:path extrusionOk="0" h="7308" w="7174">
                  <a:moveTo>
                    <a:pt x="3507" y="0"/>
                  </a:moveTo>
                  <a:lnTo>
                    <a:pt x="3507" y="3961"/>
                  </a:lnTo>
                  <a:lnTo>
                    <a:pt x="81" y="1981"/>
                  </a:lnTo>
                  <a:lnTo>
                    <a:pt x="0" y="2141"/>
                  </a:lnTo>
                  <a:lnTo>
                    <a:pt x="3426" y="4095"/>
                  </a:lnTo>
                  <a:lnTo>
                    <a:pt x="1767" y="5059"/>
                  </a:lnTo>
                  <a:cubicBezTo>
                    <a:pt x="1821" y="5086"/>
                    <a:pt x="1847" y="5139"/>
                    <a:pt x="1874" y="5193"/>
                  </a:cubicBezTo>
                  <a:lnTo>
                    <a:pt x="3507" y="4256"/>
                  </a:lnTo>
                  <a:lnTo>
                    <a:pt x="3507" y="7120"/>
                  </a:lnTo>
                  <a:cubicBezTo>
                    <a:pt x="3560" y="7200"/>
                    <a:pt x="3614" y="7254"/>
                    <a:pt x="3667" y="7307"/>
                  </a:cubicBezTo>
                  <a:lnTo>
                    <a:pt x="3667" y="4256"/>
                  </a:lnTo>
                  <a:lnTo>
                    <a:pt x="7093" y="6236"/>
                  </a:lnTo>
                  <a:lnTo>
                    <a:pt x="7174" y="6076"/>
                  </a:lnTo>
                  <a:lnTo>
                    <a:pt x="3748" y="4095"/>
                  </a:lnTo>
                  <a:lnTo>
                    <a:pt x="7174" y="2141"/>
                  </a:lnTo>
                  <a:lnTo>
                    <a:pt x="7093" y="1981"/>
                  </a:lnTo>
                  <a:lnTo>
                    <a:pt x="3667" y="3961"/>
                  </a:lnTo>
                  <a:lnTo>
                    <a:pt x="3667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86" name="Google Shape;3886;p157"/>
            <p:cNvSpPr/>
            <p:nvPr/>
          </p:nvSpPr>
          <p:spPr>
            <a:xfrm>
              <a:off x="2899597" y="1919388"/>
              <a:ext cx="287659" cy="328439"/>
            </a:xfrm>
            <a:custGeom>
              <a:rect b="b" l="l" r="r" t="t"/>
              <a:pathLst>
                <a:path extrusionOk="0" h="8191" w="7174">
                  <a:moveTo>
                    <a:pt x="3507" y="0"/>
                  </a:moveTo>
                  <a:lnTo>
                    <a:pt x="3507" y="3961"/>
                  </a:lnTo>
                  <a:lnTo>
                    <a:pt x="81" y="1981"/>
                  </a:lnTo>
                  <a:lnTo>
                    <a:pt x="0" y="2141"/>
                  </a:lnTo>
                  <a:lnTo>
                    <a:pt x="3426" y="4095"/>
                  </a:lnTo>
                  <a:lnTo>
                    <a:pt x="0" y="6076"/>
                  </a:lnTo>
                  <a:lnTo>
                    <a:pt x="81" y="6236"/>
                  </a:lnTo>
                  <a:lnTo>
                    <a:pt x="3507" y="4256"/>
                  </a:lnTo>
                  <a:lnTo>
                    <a:pt x="3507" y="8190"/>
                  </a:lnTo>
                  <a:lnTo>
                    <a:pt x="3667" y="8190"/>
                  </a:lnTo>
                  <a:lnTo>
                    <a:pt x="3667" y="4256"/>
                  </a:lnTo>
                  <a:lnTo>
                    <a:pt x="7093" y="6236"/>
                  </a:lnTo>
                  <a:lnTo>
                    <a:pt x="7173" y="6076"/>
                  </a:lnTo>
                  <a:lnTo>
                    <a:pt x="3774" y="4095"/>
                  </a:lnTo>
                  <a:lnTo>
                    <a:pt x="7173" y="2141"/>
                  </a:lnTo>
                  <a:lnTo>
                    <a:pt x="7093" y="1981"/>
                  </a:lnTo>
                  <a:lnTo>
                    <a:pt x="3667" y="3961"/>
                  </a:lnTo>
                  <a:lnTo>
                    <a:pt x="3667" y="3961"/>
                  </a:lnTo>
                  <a:lnTo>
                    <a:pt x="369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87" name="Google Shape;3887;p157"/>
            <p:cNvSpPr/>
            <p:nvPr/>
          </p:nvSpPr>
          <p:spPr>
            <a:xfrm>
              <a:off x="3280608" y="1919388"/>
              <a:ext cx="288742" cy="328439"/>
            </a:xfrm>
            <a:custGeom>
              <a:rect b="b" l="l" r="r" t="t"/>
              <a:pathLst>
                <a:path extrusionOk="0" h="8191" w="7201">
                  <a:moveTo>
                    <a:pt x="3506" y="0"/>
                  </a:moveTo>
                  <a:lnTo>
                    <a:pt x="3506" y="3961"/>
                  </a:lnTo>
                  <a:lnTo>
                    <a:pt x="107" y="1981"/>
                  </a:lnTo>
                  <a:lnTo>
                    <a:pt x="0" y="2115"/>
                  </a:lnTo>
                  <a:lnTo>
                    <a:pt x="3426" y="4095"/>
                  </a:lnTo>
                  <a:lnTo>
                    <a:pt x="0" y="6076"/>
                  </a:lnTo>
                  <a:lnTo>
                    <a:pt x="107" y="6236"/>
                  </a:lnTo>
                  <a:lnTo>
                    <a:pt x="3506" y="4256"/>
                  </a:lnTo>
                  <a:lnTo>
                    <a:pt x="3506" y="8190"/>
                  </a:lnTo>
                  <a:lnTo>
                    <a:pt x="3694" y="8190"/>
                  </a:lnTo>
                  <a:lnTo>
                    <a:pt x="3694" y="4256"/>
                  </a:lnTo>
                  <a:lnTo>
                    <a:pt x="7093" y="6236"/>
                  </a:lnTo>
                  <a:lnTo>
                    <a:pt x="7200" y="6076"/>
                  </a:lnTo>
                  <a:lnTo>
                    <a:pt x="3774" y="4095"/>
                  </a:lnTo>
                  <a:lnTo>
                    <a:pt x="7200" y="2115"/>
                  </a:lnTo>
                  <a:lnTo>
                    <a:pt x="7120" y="1981"/>
                  </a:lnTo>
                  <a:lnTo>
                    <a:pt x="3694" y="3961"/>
                  </a:lnTo>
                  <a:lnTo>
                    <a:pt x="369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88" name="Google Shape;3888;p157"/>
            <p:cNvSpPr/>
            <p:nvPr/>
          </p:nvSpPr>
          <p:spPr>
            <a:xfrm>
              <a:off x="3662662" y="1919388"/>
              <a:ext cx="287659" cy="328439"/>
            </a:xfrm>
            <a:custGeom>
              <a:rect b="b" l="l" r="r" t="t"/>
              <a:pathLst>
                <a:path extrusionOk="0" h="8191" w="7174">
                  <a:moveTo>
                    <a:pt x="3507" y="0"/>
                  </a:moveTo>
                  <a:lnTo>
                    <a:pt x="3507" y="3961"/>
                  </a:lnTo>
                  <a:lnTo>
                    <a:pt x="81" y="1981"/>
                  </a:lnTo>
                  <a:lnTo>
                    <a:pt x="1" y="2115"/>
                  </a:lnTo>
                  <a:lnTo>
                    <a:pt x="3400" y="4095"/>
                  </a:lnTo>
                  <a:lnTo>
                    <a:pt x="1" y="6076"/>
                  </a:lnTo>
                  <a:lnTo>
                    <a:pt x="81" y="6210"/>
                  </a:lnTo>
                  <a:lnTo>
                    <a:pt x="3507" y="4256"/>
                  </a:lnTo>
                  <a:lnTo>
                    <a:pt x="3507" y="8190"/>
                  </a:lnTo>
                  <a:lnTo>
                    <a:pt x="3668" y="8190"/>
                  </a:lnTo>
                  <a:lnTo>
                    <a:pt x="3668" y="4256"/>
                  </a:lnTo>
                  <a:lnTo>
                    <a:pt x="7094" y="6210"/>
                  </a:lnTo>
                  <a:lnTo>
                    <a:pt x="7174" y="6076"/>
                  </a:lnTo>
                  <a:lnTo>
                    <a:pt x="3748" y="4095"/>
                  </a:lnTo>
                  <a:lnTo>
                    <a:pt x="7174" y="2115"/>
                  </a:lnTo>
                  <a:lnTo>
                    <a:pt x="7094" y="1981"/>
                  </a:lnTo>
                  <a:lnTo>
                    <a:pt x="3668" y="3961"/>
                  </a:lnTo>
                  <a:lnTo>
                    <a:pt x="3668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89" name="Google Shape;3889;p157"/>
            <p:cNvSpPr/>
            <p:nvPr/>
          </p:nvSpPr>
          <p:spPr>
            <a:xfrm>
              <a:off x="4043673" y="1998782"/>
              <a:ext cx="78391" cy="49400"/>
            </a:xfrm>
            <a:custGeom>
              <a:rect b="b" l="l" r="r" t="t"/>
              <a:pathLst>
                <a:path extrusionOk="0" h="1232" w="1955">
                  <a:moveTo>
                    <a:pt x="81" y="1"/>
                  </a:moveTo>
                  <a:lnTo>
                    <a:pt x="0" y="135"/>
                  </a:lnTo>
                  <a:lnTo>
                    <a:pt x="1874" y="1232"/>
                  </a:lnTo>
                  <a:cubicBezTo>
                    <a:pt x="1901" y="1178"/>
                    <a:pt x="1928" y="1125"/>
                    <a:pt x="1954" y="1071"/>
                  </a:cubicBezTo>
                  <a:lnTo>
                    <a:pt x="8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90" name="Google Shape;3890;p157"/>
            <p:cNvSpPr/>
            <p:nvPr/>
          </p:nvSpPr>
          <p:spPr>
            <a:xfrm>
              <a:off x="2884560" y="2317561"/>
              <a:ext cx="114879" cy="68727"/>
            </a:xfrm>
            <a:custGeom>
              <a:rect b="b" l="l" r="r" t="t"/>
              <a:pathLst>
                <a:path extrusionOk="0" h="1714" w="2865">
                  <a:moveTo>
                    <a:pt x="2784" y="0"/>
                  </a:moveTo>
                  <a:lnTo>
                    <a:pt x="1" y="1606"/>
                  </a:lnTo>
                  <a:cubicBezTo>
                    <a:pt x="54" y="1660"/>
                    <a:pt x="108" y="1686"/>
                    <a:pt x="161" y="1713"/>
                  </a:cubicBezTo>
                  <a:lnTo>
                    <a:pt x="2864" y="161"/>
                  </a:lnTo>
                  <a:lnTo>
                    <a:pt x="278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91" name="Google Shape;3891;p157"/>
            <p:cNvSpPr/>
            <p:nvPr/>
          </p:nvSpPr>
          <p:spPr>
            <a:xfrm>
              <a:off x="2852362" y="2238127"/>
              <a:ext cx="6496" cy="129916"/>
            </a:xfrm>
            <a:custGeom>
              <a:rect b="b" l="l" r="r" t="t"/>
              <a:pathLst>
                <a:path extrusionOk="0" h="3240" w="162">
                  <a:moveTo>
                    <a:pt x="1" y="0"/>
                  </a:moveTo>
                  <a:lnTo>
                    <a:pt x="1" y="3132"/>
                  </a:lnTo>
                  <a:cubicBezTo>
                    <a:pt x="54" y="3159"/>
                    <a:pt x="108" y="3212"/>
                    <a:pt x="161" y="3239"/>
                  </a:cubicBezTo>
                  <a:lnTo>
                    <a:pt x="16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92" name="Google Shape;3892;p157"/>
            <p:cNvSpPr/>
            <p:nvPr/>
          </p:nvSpPr>
          <p:spPr>
            <a:xfrm>
              <a:off x="3092789" y="2238127"/>
              <a:ext cx="288742" cy="255461"/>
            </a:xfrm>
            <a:custGeom>
              <a:rect b="b" l="l" r="r" t="t"/>
              <a:pathLst>
                <a:path extrusionOk="0" h="6371" w="7201">
                  <a:moveTo>
                    <a:pt x="3506" y="0"/>
                  </a:moveTo>
                  <a:lnTo>
                    <a:pt x="3506" y="3962"/>
                  </a:lnTo>
                  <a:lnTo>
                    <a:pt x="80" y="1981"/>
                  </a:lnTo>
                  <a:lnTo>
                    <a:pt x="0" y="2142"/>
                  </a:lnTo>
                  <a:lnTo>
                    <a:pt x="3426" y="4096"/>
                  </a:lnTo>
                  <a:lnTo>
                    <a:pt x="455" y="5835"/>
                  </a:lnTo>
                  <a:cubicBezTo>
                    <a:pt x="535" y="5835"/>
                    <a:pt x="616" y="5862"/>
                    <a:pt x="696" y="5889"/>
                  </a:cubicBezTo>
                  <a:lnTo>
                    <a:pt x="3506" y="4256"/>
                  </a:lnTo>
                  <a:lnTo>
                    <a:pt x="3506" y="6371"/>
                  </a:lnTo>
                  <a:lnTo>
                    <a:pt x="3694" y="6371"/>
                  </a:lnTo>
                  <a:lnTo>
                    <a:pt x="3694" y="4256"/>
                  </a:lnTo>
                  <a:lnTo>
                    <a:pt x="7093" y="6237"/>
                  </a:lnTo>
                  <a:lnTo>
                    <a:pt x="7200" y="6076"/>
                  </a:lnTo>
                  <a:lnTo>
                    <a:pt x="3774" y="4096"/>
                  </a:lnTo>
                  <a:lnTo>
                    <a:pt x="7200" y="2142"/>
                  </a:lnTo>
                  <a:lnTo>
                    <a:pt x="7093" y="1981"/>
                  </a:lnTo>
                  <a:lnTo>
                    <a:pt x="3694" y="3962"/>
                  </a:lnTo>
                  <a:lnTo>
                    <a:pt x="369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93" name="Google Shape;3893;p157"/>
            <p:cNvSpPr/>
            <p:nvPr/>
          </p:nvSpPr>
          <p:spPr>
            <a:xfrm>
              <a:off x="3474843" y="2238127"/>
              <a:ext cx="287659" cy="247963"/>
            </a:xfrm>
            <a:custGeom>
              <a:rect b="b" l="l" r="r" t="t"/>
              <a:pathLst>
                <a:path extrusionOk="0" h="6184" w="7174">
                  <a:moveTo>
                    <a:pt x="3507" y="0"/>
                  </a:moveTo>
                  <a:lnTo>
                    <a:pt x="3480" y="3962"/>
                  </a:lnTo>
                  <a:lnTo>
                    <a:pt x="81" y="1981"/>
                  </a:lnTo>
                  <a:lnTo>
                    <a:pt x="1" y="2142"/>
                  </a:lnTo>
                  <a:lnTo>
                    <a:pt x="3400" y="4096"/>
                  </a:lnTo>
                  <a:lnTo>
                    <a:pt x="1" y="6076"/>
                  </a:lnTo>
                  <a:lnTo>
                    <a:pt x="54" y="6183"/>
                  </a:lnTo>
                  <a:lnTo>
                    <a:pt x="161" y="6183"/>
                  </a:lnTo>
                  <a:lnTo>
                    <a:pt x="3480" y="4256"/>
                  </a:lnTo>
                  <a:lnTo>
                    <a:pt x="3480" y="5354"/>
                  </a:lnTo>
                  <a:cubicBezTo>
                    <a:pt x="3560" y="5327"/>
                    <a:pt x="3614" y="5327"/>
                    <a:pt x="3668" y="5300"/>
                  </a:cubicBezTo>
                  <a:lnTo>
                    <a:pt x="3668" y="4256"/>
                  </a:lnTo>
                  <a:lnTo>
                    <a:pt x="4765" y="4899"/>
                  </a:lnTo>
                  <a:cubicBezTo>
                    <a:pt x="4845" y="4872"/>
                    <a:pt x="4899" y="4845"/>
                    <a:pt x="4979" y="4818"/>
                  </a:cubicBezTo>
                  <a:lnTo>
                    <a:pt x="3748" y="4096"/>
                  </a:lnTo>
                  <a:lnTo>
                    <a:pt x="7174" y="2142"/>
                  </a:lnTo>
                  <a:lnTo>
                    <a:pt x="7094" y="1981"/>
                  </a:lnTo>
                  <a:lnTo>
                    <a:pt x="3668" y="3962"/>
                  </a:lnTo>
                  <a:lnTo>
                    <a:pt x="3668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94" name="Google Shape;3894;p157"/>
            <p:cNvSpPr/>
            <p:nvPr/>
          </p:nvSpPr>
          <p:spPr>
            <a:xfrm>
              <a:off x="3855854" y="2317561"/>
              <a:ext cx="12911" cy="9704"/>
            </a:xfrm>
            <a:custGeom>
              <a:rect b="b" l="l" r="r" t="t"/>
              <a:pathLst>
                <a:path extrusionOk="0" h="242" w="322">
                  <a:moveTo>
                    <a:pt x="81" y="0"/>
                  </a:moveTo>
                  <a:lnTo>
                    <a:pt x="0" y="134"/>
                  </a:lnTo>
                  <a:lnTo>
                    <a:pt x="161" y="241"/>
                  </a:lnTo>
                  <a:cubicBezTo>
                    <a:pt x="215" y="214"/>
                    <a:pt x="268" y="161"/>
                    <a:pt x="322" y="134"/>
                  </a:cubicBezTo>
                  <a:lnTo>
                    <a:pt x="8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Layout>
</file>

<file path=ppt/slideLayouts/slideLayout15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ackground 8">
  <p:cSld name="CUSTOM_56_1">
    <p:spTree>
      <p:nvGrpSpPr>
        <p:cNvPr id="3895" name="Shape 38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6" name="Google Shape;3896;p158"/>
          <p:cNvSpPr/>
          <p:nvPr/>
        </p:nvSpPr>
        <p:spPr>
          <a:xfrm>
            <a:off x="4641450" y="534225"/>
            <a:ext cx="3513000" cy="40317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accent1"/>
              </a:solidFill>
            </a:endParaRPr>
          </a:p>
        </p:txBody>
      </p:sp>
      <p:sp>
        <p:nvSpPr>
          <p:cNvPr id="3897" name="Google Shape;3897;p158"/>
          <p:cNvSpPr/>
          <p:nvPr/>
        </p:nvSpPr>
        <p:spPr>
          <a:xfrm rot="10800000">
            <a:off x="-1183925" y="-623592"/>
            <a:ext cx="4913539" cy="3022943"/>
          </a:xfrm>
          <a:custGeom>
            <a:rect b="b" l="l" r="r" t="t"/>
            <a:pathLst>
              <a:path extrusionOk="0" h="36694" w="59643">
                <a:moveTo>
                  <a:pt x="6271" y="15779"/>
                </a:moveTo>
                <a:cubicBezTo>
                  <a:pt x="9374" y="14178"/>
                  <a:pt x="17513" y="18347"/>
                  <a:pt x="23150" y="11676"/>
                </a:cubicBezTo>
                <a:cubicBezTo>
                  <a:pt x="28787" y="5004"/>
                  <a:pt x="30455" y="1"/>
                  <a:pt x="37327" y="2302"/>
                </a:cubicBezTo>
                <a:cubicBezTo>
                  <a:pt x="44198" y="4571"/>
                  <a:pt x="43064" y="13410"/>
                  <a:pt x="47601" y="15779"/>
                </a:cubicBezTo>
                <a:cubicBezTo>
                  <a:pt x="52104" y="18147"/>
                  <a:pt x="59643" y="31690"/>
                  <a:pt x="43364" y="34192"/>
                </a:cubicBezTo>
                <a:cubicBezTo>
                  <a:pt x="27120" y="36694"/>
                  <a:pt x="10441" y="33158"/>
                  <a:pt x="5204" y="27520"/>
                </a:cubicBezTo>
                <a:cubicBezTo>
                  <a:pt x="0" y="21883"/>
                  <a:pt x="3136" y="17380"/>
                  <a:pt x="6271" y="15779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898" name="Google Shape;3898;p158"/>
          <p:cNvSpPr/>
          <p:nvPr/>
        </p:nvSpPr>
        <p:spPr>
          <a:xfrm>
            <a:off x="1860975" y="1631350"/>
            <a:ext cx="1758151" cy="2296225"/>
          </a:xfrm>
          <a:custGeom>
            <a:rect b="b" l="l" r="r" t="t"/>
            <a:pathLst>
              <a:path extrusionOk="0" h="22564" w="17277">
                <a:moveTo>
                  <a:pt x="9074" y="0"/>
                </a:moveTo>
                <a:cubicBezTo>
                  <a:pt x="8555" y="0"/>
                  <a:pt x="8010" y="60"/>
                  <a:pt x="7441" y="188"/>
                </a:cubicBezTo>
                <a:cubicBezTo>
                  <a:pt x="2543" y="1285"/>
                  <a:pt x="1" y="6692"/>
                  <a:pt x="54" y="12607"/>
                </a:cubicBezTo>
                <a:cubicBezTo>
                  <a:pt x="134" y="18683"/>
                  <a:pt x="3989" y="22189"/>
                  <a:pt x="8592" y="22564"/>
                </a:cubicBezTo>
                <a:cubicBezTo>
                  <a:pt x="14641" y="22082"/>
                  <a:pt x="16354" y="18388"/>
                  <a:pt x="16836" y="12312"/>
                </a:cubicBezTo>
                <a:cubicBezTo>
                  <a:pt x="17276" y="6737"/>
                  <a:pt x="14567" y="0"/>
                  <a:pt x="9074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899" name="Google Shape;3899;p158"/>
          <p:cNvSpPr/>
          <p:nvPr/>
        </p:nvSpPr>
        <p:spPr>
          <a:xfrm flipH="1" rot="-1848056">
            <a:off x="3421950" y="2383786"/>
            <a:ext cx="1938888" cy="3305698"/>
          </a:xfrm>
          <a:custGeom>
            <a:rect b="b" l="l" r="r" t="t"/>
            <a:pathLst>
              <a:path extrusionOk="0" h="32752" w="19210">
                <a:moveTo>
                  <a:pt x="14053" y="490"/>
                </a:moveTo>
                <a:lnTo>
                  <a:pt x="14053" y="490"/>
                </a:lnTo>
                <a:cubicBezTo>
                  <a:pt x="14026" y="597"/>
                  <a:pt x="13999" y="758"/>
                  <a:pt x="13972" y="918"/>
                </a:cubicBezTo>
                <a:cubicBezTo>
                  <a:pt x="13972" y="865"/>
                  <a:pt x="13972" y="838"/>
                  <a:pt x="13946" y="838"/>
                </a:cubicBezTo>
                <a:cubicBezTo>
                  <a:pt x="13972" y="731"/>
                  <a:pt x="14026" y="597"/>
                  <a:pt x="14053" y="490"/>
                </a:cubicBezTo>
                <a:close/>
                <a:moveTo>
                  <a:pt x="13651" y="1560"/>
                </a:moveTo>
                <a:lnTo>
                  <a:pt x="13651" y="1560"/>
                </a:lnTo>
                <a:cubicBezTo>
                  <a:pt x="13276" y="3862"/>
                  <a:pt x="12045" y="5923"/>
                  <a:pt x="11189" y="8038"/>
                </a:cubicBezTo>
                <a:cubicBezTo>
                  <a:pt x="10522" y="9665"/>
                  <a:pt x="10466" y="11531"/>
                  <a:pt x="10493" y="13318"/>
                </a:cubicBezTo>
                <a:lnTo>
                  <a:pt x="10493" y="13318"/>
                </a:lnTo>
                <a:cubicBezTo>
                  <a:pt x="10490" y="13217"/>
                  <a:pt x="10464" y="13118"/>
                  <a:pt x="10439" y="13043"/>
                </a:cubicBezTo>
                <a:cubicBezTo>
                  <a:pt x="10091" y="10634"/>
                  <a:pt x="9904" y="8412"/>
                  <a:pt x="11001" y="6191"/>
                </a:cubicBezTo>
                <a:cubicBezTo>
                  <a:pt x="11724" y="4772"/>
                  <a:pt x="12714" y="3541"/>
                  <a:pt x="13410" y="2123"/>
                </a:cubicBezTo>
                <a:cubicBezTo>
                  <a:pt x="13491" y="1935"/>
                  <a:pt x="13571" y="1748"/>
                  <a:pt x="13651" y="1560"/>
                </a:cubicBezTo>
                <a:close/>
                <a:moveTo>
                  <a:pt x="13972" y="945"/>
                </a:moveTo>
                <a:lnTo>
                  <a:pt x="13972" y="945"/>
                </a:lnTo>
                <a:cubicBezTo>
                  <a:pt x="13972" y="1079"/>
                  <a:pt x="13946" y="1212"/>
                  <a:pt x="13946" y="1346"/>
                </a:cubicBezTo>
                <a:cubicBezTo>
                  <a:pt x="13946" y="2524"/>
                  <a:pt x="13758" y="3702"/>
                  <a:pt x="13517" y="4853"/>
                </a:cubicBezTo>
                <a:cubicBezTo>
                  <a:pt x="12821" y="7877"/>
                  <a:pt x="11376" y="10580"/>
                  <a:pt x="10760" y="13605"/>
                </a:cubicBezTo>
                <a:cubicBezTo>
                  <a:pt x="10787" y="11357"/>
                  <a:pt x="10921" y="9189"/>
                  <a:pt x="11858" y="7074"/>
                </a:cubicBezTo>
                <a:cubicBezTo>
                  <a:pt x="12741" y="5094"/>
                  <a:pt x="13785" y="3140"/>
                  <a:pt x="13972" y="945"/>
                </a:cubicBezTo>
                <a:close/>
                <a:moveTo>
                  <a:pt x="5002" y="14350"/>
                </a:moveTo>
                <a:cubicBezTo>
                  <a:pt x="5585" y="14350"/>
                  <a:pt x="6085" y="14646"/>
                  <a:pt x="6746" y="15104"/>
                </a:cubicBezTo>
                <a:cubicBezTo>
                  <a:pt x="6879" y="15184"/>
                  <a:pt x="7013" y="15264"/>
                  <a:pt x="7147" y="15372"/>
                </a:cubicBezTo>
                <a:cubicBezTo>
                  <a:pt x="6694" y="15252"/>
                  <a:pt x="6232" y="15200"/>
                  <a:pt x="5767" y="15200"/>
                </a:cubicBezTo>
                <a:cubicBezTo>
                  <a:pt x="4364" y="15200"/>
                  <a:pt x="2927" y="15672"/>
                  <a:pt x="1580" y="16174"/>
                </a:cubicBezTo>
                <a:cubicBezTo>
                  <a:pt x="2329" y="15666"/>
                  <a:pt x="3025" y="15077"/>
                  <a:pt x="3855" y="14676"/>
                </a:cubicBezTo>
                <a:cubicBezTo>
                  <a:pt x="4297" y="14450"/>
                  <a:pt x="4663" y="14350"/>
                  <a:pt x="5002" y="14350"/>
                </a:cubicBezTo>
                <a:close/>
                <a:moveTo>
                  <a:pt x="5753" y="15432"/>
                </a:moveTo>
                <a:cubicBezTo>
                  <a:pt x="6514" y="15432"/>
                  <a:pt x="7262" y="15581"/>
                  <a:pt x="7977" y="15960"/>
                </a:cubicBezTo>
                <a:cubicBezTo>
                  <a:pt x="8619" y="16389"/>
                  <a:pt x="9208" y="16870"/>
                  <a:pt x="9743" y="17406"/>
                </a:cubicBezTo>
                <a:cubicBezTo>
                  <a:pt x="8352" y="16737"/>
                  <a:pt x="6906" y="16389"/>
                  <a:pt x="5381" y="16335"/>
                </a:cubicBezTo>
                <a:lnTo>
                  <a:pt x="4765" y="16335"/>
                </a:lnTo>
                <a:cubicBezTo>
                  <a:pt x="3828" y="16335"/>
                  <a:pt x="2918" y="16469"/>
                  <a:pt x="1981" y="16576"/>
                </a:cubicBezTo>
                <a:cubicBezTo>
                  <a:pt x="1633" y="16603"/>
                  <a:pt x="1312" y="16629"/>
                  <a:pt x="964" y="16656"/>
                </a:cubicBezTo>
                <a:cubicBezTo>
                  <a:pt x="2489" y="16094"/>
                  <a:pt x="4149" y="15432"/>
                  <a:pt x="5753" y="15432"/>
                </a:cubicBezTo>
                <a:close/>
                <a:moveTo>
                  <a:pt x="18748" y="11060"/>
                </a:moveTo>
                <a:cubicBezTo>
                  <a:pt x="18737" y="11089"/>
                  <a:pt x="18737" y="11129"/>
                  <a:pt x="18737" y="11169"/>
                </a:cubicBezTo>
                <a:cubicBezTo>
                  <a:pt x="18603" y="11892"/>
                  <a:pt x="18442" y="12588"/>
                  <a:pt x="18282" y="13284"/>
                </a:cubicBezTo>
                <a:cubicBezTo>
                  <a:pt x="17907" y="14729"/>
                  <a:pt x="17291" y="16255"/>
                  <a:pt x="16087" y="17165"/>
                </a:cubicBezTo>
                <a:cubicBezTo>
                  <a:pt x="14963" y="17995"/>
                  <a:pt x="13223" y="18289"/>
                  <a:pt x="12045" y="19119"/>
                </a:cubicBezTo>
                <a:cubicBezTo>
                  <a:pt x="12473" y="18342"/>
                  <a:pt x="12955" y="17700"/>
                  <a:pt x="13785" y="17218"/>
                </a:cubicBezTo>
                <a:cubicBezTo>
                  <a:pt x="14508" y="16790"/>
                  <a:pt x="15257" y="16469"/>
                  <a:pt x="15873" y="15907"/>
                </a:cubicBezTo>
                <a:cubicBezTo>
                  <a:pt x="16542" y="15291"/>
                  <a:pt x="17077" y="14408"/>
                  <a:pt x="17532" y="13659"/>
                </a:cubicBezTo>
                <a:cubicBezTo>
                  <a:pt x="18036" y="12864"/>
                  <a:pt x="18250" y="11859"/>
                  <a:pt x="18748" y="11060"/>
                </a:cubicBezTo>
                <a:close/>
                <a:moveTo>
                  <a:pt x="18549" y="10928"/>
                </a:moveTo>
                <a:lnTo>
                  <a:pt x="18549" y="10928"/>
                </a:lnTo>
                <a:cubicBezTo>
                  <a:pt x="18201" y="11517"/>
                  <a:pt x="18014" y="12213"/>
                  <a:pt x="17693" y="12856"/>
                </a:cubicBezTo>
                <a:cubicBezTo>
                  <a:pt x="17184" y="13899"/>
                  <a:pt x="16488" y="14863"/>
                  <a:pt x="15712" y="15719"/>
                </a:cubicBezTo>
                <a:cubicBezTo>
                  <a:pt x="15016" y="16469"/>
                  <a:pt x="13919" y="16844"/>
                  <a:pt x="13062" y="17379"/>
                </a:cubicBezTo>
                <a:cubicBezTo>
                  <a:pt x="12313" y="17861"/>
                  <a:pt x="11911" y="18798"/>
                  <a:pt x="11510" y="19547"/>
                </a:cubicBezTo>
                <a:cubicBezTo>
                  <a:pt x="11485" y="19571"/>
                  <a:pt x="11461" y="19573"/>
                  <a:pt x="11457" y="19594"/>
                </a:cubicBezTo>
                <a:lnTo>
                  <a:pt x="11457" y="19594"/>
                </a:lnTo>
                <a:cubicBezTo>
                  <a:pt x="11836" y="15557"/>
                  <a:pt x="16249" y="13818"/>
                  <a:pt x="18549" y="10928"/>
                </a:cubicBezTo>
                <a:close/>
                <a:moveTo>
                  <a:pt x="6505" y="16683"/>
                </a:moveTo>
                <a:lnTo>
                  <a:pt x="6505" y="16683"/>
                </a:lnTo>
                <a:cubicBezTo>
                  <a:pt x="7763" y="16844"/>
                  <a:pt x="8994" y="17245"/>
                  <a:pt x="10145" y="17914"/>
                </a:cubicBezTo>
                <a:cubicBezTo>
                  <a:pt x="10573" y="18450"/>
                  <a:pt x="10921" y="19065"/>
                  <a:pt x="11135" y="19788"/>
                </a:cubicBezTo>
                <a:cubicBezTo>
                  <a:pt x="9315" y="19172"/>
                  <a:pt x="8191" y="17432"/>
                  <a:pt x="6505" y="16683"/>
                </a:cubicBezTo>
                <a:close/>
                <a:moveTo>
                  <a:pt x="6772" y="20270"/>
                </a:moveTo>
                <a:cubicBezTo>
                  <a:pt x="7736" y="21581"/>
                  <a:pt x="9342" y="22384"/>
                  <a:pt x="10466" y="23535"/>
                </a:cubicBezTo>
                <a:cubicBezTo>
                  <a:pt x="9074" y="22598"/>
                  <a:pt x="7120" y="22331"/>
                  <a:pt x="6826" y="20350"/>
                </a:cubicBezTo>
                <a:cubicBezTo>
                  <a:pt x="6799" y="20323"/>
                  <a:pt x="6772" y="20296"/>
                  <a:pt x="6746" y="20270"/>
                </a:cubicBezTo>
                <a:close/>
                <a:moveTo>
                  <a:pt x="16221" y="20698"/>
                </a:moveTo>
                <a:cubicBezTo>
                  <a:pt x="15685" y="21635"/>
                  <a:pt x="14267" y="22304"/>
                  <a:pt x="13464" y="22812"/>
                </a:cubicBezTo>
                <a:cubicBezTo>
                  <a:pt x="12955" y="23187"/>
                  <a:pt x="12233" y="23615"/>
                  <a:pt x="11831" y="24177"/>
                </a:cubicBezTo>
                <a:cubicBezTo>
                  <a:pt x="12286" y="22357"/>
                  <a:pt x="14722" y="21768"/>
                  <a:pt x="16221" y="20698"/>
                </a:cubicBezTo>
                <a:close/>
                <a:moveTo>
                  <a:pt x="6692" y="20939"/>
                </a:moveTo>
                <a:cubicBezTo>
                  <a:pt x="7388" y="22893"/>
                  <a:pt x="9957" y="22866"/>
                  <a:pt x="11135" y="24445"/>
                </a:cubicBezTo>
                <a:cubicBezTo>
                  <a:pt x="9395" y="23481"/>
                  <a:pt x="6772" y="23080"/>
                  <a:pt x="6692" y="20939"/>
                </a:cubicBezTo>
                <a:close/>
                <a:moveTo>
                  <a:pt x="16194" y="21126"/>
                </a:moveTo>
                <a:cubicBezTo>
                  <a:pt x="15766" y="22304"/>
                  <a:pt x="14749" y="22919"/>
                  <a:pt x="13571" y="23455"/>
                </a:cubicBezTo>
                <a:cubicBezTo>
                  <a:pt x="12982" y="23722"/>
                  <a:pt x="12393" y="24017"/>
                  <a:pt x="11938" y="24445"/>
                </a:cubicBezTo>
                <a:cubicBezTo>
                  <a:pt x="12447" y="23562"/>
                  <a:pt x="13785" y="22919"/>
                  <a:pt x="14534" y="22411"/>
                </a:cubicBezTo>
                <a:cubicBezTo>
                  <a:pt x="15070" y="22063"/>
                  <a:pt x="15739" y="21661"/>
                  <a:pt x="16194" y="21126"/>
                </a:cubicBezTo>
                <a:close/>
                <a:moveTo>
                  <a:pt x="14048" y="0"/>
                </a:moveTo>
                <a:cubicBezTo>
                  <a:pt x="14002" y="0"/>
                  <a:pt x="13958" y="28"/>
                  <a:pt x="13946" y="88"/>
                </a:cubicBezTo>
                <a:cubicBezTo>
                  <a:pt x="13196" y="2390"/>
                  <a:pt x="11751" y="4183"/>
                  <a:pt x="10680" y="6298"/>
                </a:cubicBezTo>
                <a:cubicBezTo>
                  <a:pt x="9610" y="8466"/>
                  <a:pt x="9877" y="10795"/>
                  <a:pt x="10225" y="13096"/>
                </a:cubicBezTo>
                <a:cubicBezTo>
                  <a:pt x="10305" y="13766"/>
                  <a:pt x="10413" y="14435"/>
                  <a:pt x="10520" y="15104"/>
                </a:cubicBezTo>
                <a:cubicBezTo>
                  <a:pt x="10520" y="15131"/>
                  <a:pt x="10520" y="15157"/>
                  <a:pt x="10520" y="15157"/>
                </a:cubicBezTo>
                <a:cubicBezTo>
                  <a:pt x="10520" y="15184"/>
                  <a:pt x="10520" y="15211"/>
                  <a:pt x="10546" y="15211"/>
                </a:cubicBezTo>
                <a:cubicBezTo>
                  <a:pt x="10734" y="16469"/>
                  <a:pt x="10921" y="17727"/>
                  <a:pt x="11082" y="18985"/>
                </a:cubicBezTo>
                <a:cubicBezTo>
                  <a:pt x="10520" y="17700"/>
                  <a:pt x="9502" y="16737"/>
                  <a:pt x="8352" y="15907"/>
                </a:cubicBezTo>
                <a:cubicBezTo>
                  <a:pt x="8352" y="15880"/>
                  <a:pt x="8352" y="15853"/>
                  <a:pt x="8325" y="15853"/>
                </a:cubicBezTo>
                <a:cubicBezTo>
                  <a:pt x="8298" y="15853"/>
                  <a:pt x="8271" y="15827"/>
                  <a:pt x="8271" y="15827"/>
                </a:cubicBezTo>
                <a:cubicBezTo>
                  <a:pt x="7602" y="15345"/>
                  <a:pt x="6906" y="14890"/>
                  <a:pt x="6237" y="14461"/>
                </a:cubicBezTo>
                <a:cubicBezTo>
                  <a:pt x="5829" y="14193"/>
                  <a:pt x="5417" y="14081"/>
                  <a:pt x="5004" y="14081"/>
                </a:cubicBezTo>
                <a:cubicBezTo>
                  <a:pt x="3280" y="14081"/>
                  <a:pt x="1550" y="16040"/>
                  <a:pt x="81" y="16710"/>
                </a:cubicBezTo>
                <a:cubicBezTo>
                  <a:pt x="27" y="16737"/>
                  <a:pt x="1" y="16790"/>
                  <a:pt x="27" y="16844"/>
                </a:cubicBezTo>
                <a:cubicBezTo>
                  <a:pt x="27" y="16870"/>
                  <a:pt x="54" y="16870"/>
                  <a:pt x="54" y="16870"/>
                </a:cubicBezTo>
                <a:cubicBezTo>
                  <a:pt x="54" y="16870"/>
                  <a:pt x="54" y="16897"/>
                  <a:pt x="81" y="16897"/>
                </a:cubicBezTo>
                <a:cubicBezTo>
                  <a:pt x="81" y="16924"/>
                  <a:pt x="108" y="16924"/>
                  <a:pt x="108" y="16924"/>
                </a:cubicBezTo>
                <a:lnTo>
                  <a:pt x="135" y="16924"/>
                </a:lnTo>
                <a:cubicBezTo>
                  <a:pt x="1580" y="16924"/>
                  <a:pt x="2972" y="16656"/>
                  <a:pt x="4390" y="16576"/>
                </a:cubicBezTo>
                <a:lnTo>
                  <a:pt x="5354" y="16576"/>
                </a:lnTo>
                <a:cubicBezTo>
                  <a:pt x="7736" y="16870"/>
                  <a:pt x="8967" y="19413"/>
                  <a:pt x="11242" y="20082"/>
                </a:cubicBezTo>
                <a:cubicBezTo>
                  <a:pt x="11376" y="21367"/>
                  <a:pt x="11483" y="22679"/>
                  <a:pt x="11483" y="23990"/>
                </a:cubicBezTo>
                <a:cubicBezTo>
                  <a:pt x="11483" y="24124"/>
                  <a:pt x="11483" y="24284"/>
                  <a:pt x="11483" y="24445"/>
                </a:cubicBezTo>
                <a:cubicBezTo>
                  <a:pt x="10413" y="22545"/>
                  <a:pt x="7977" y="21715"/>
                  <a:pt x="6799" y="19895"/>
                </a:cubicBezTo>
                <a:cubicBezTo>
                  <a:pt x="6778" y="19863"/>
                  <a:pt x="6740" y="19848"/>
                  <a:pt x="6701" y="19848"/>
                </a:cubicBezTo>
                <a:cubicBezTo>
                  <a:pt x="6640" y="19848"/>
                  <a:pt x="6574" y="19884"/>
                  <a:pt x="6558" y="19948"/>
                </a:cubicBezTo>
                <a:cubicBezTo>
                  <a:pt x="6237" y="21340"/>
                  <a:pt x="6719" y="22411"/>
                  <a:pt x="7897" y="23241"/>
                </a:cubicBezTo>
                <a:cubicBezTo>
                  <a:pt x="8967" y="23990"/>
                  <a:pt x="10386" y="24177"/>
                  <a:pt x="11456" y="24954"/>
                </a:cubicBezTo>
                <a:cubicBezTo>
                  <a:pt x="11349" y="27523"/>
                  <a:pt x="10734" y="30093"/>
                  <a:pt x="10145" y="32609"/>
                </a:cubicBezTo>
                <a:cubicBezTo>
                  <a:pt x="10112" y="32690"/>
                  <a:pt x="10188" y="32751"/>
                  <a:pt x="10265" y="32751"/>
                </a:cubicBezTo>
                <a:cubicBezTo>
                  <a:pt x="10315" y="32751"/>
                  <a:pt x="10365" y="32725"/>
                  <a:pt x="10386" y="32662"/>
                </a:cubicBezTo>
                <a:cubicBezTo>
                  <a:pt x="10760" y="31003"/>
                  <a:pt x="11108" y="29343"/>
                  <a:pt x="11430" y="27684"/>
                </a:cubicBezTo>
                <a:cubicBezTo>
                  <a:pt x="11563" y="26854"/>
                  <a:pt x="11670" y="26024"/>
                  <a:pt x="11697" y="25194"/>
                </a:cubicBezTo>
                <a:cubicBezTo>
                  <a:pt x="12179" y="24017"/>
                  <a:pt x="13839" y="23669"/>
                  <a:pt x="14829" y="23080"/>
                </a:cubicBezTo>
                <a:cubicBezTo>
                  <a:pt x="15899" y="22491"/>
                  <a:pt x="16488" y="21581"/>
                  <a:pt x="16595" y="20377"/>
                </a:cubicBezTo>
                <a:cubicBezTo>
                  <a:pt x="16595" y="20350"/>
                  <a:pt x="16595" y="20350"/>
                  <a:pt x="16595" y="20323"/>
                </a:cubicBezTo>
                <a:cubicBezTo>
                  <a:pt x="16622" y="20270"/>
                  <a:pt x="16569" y="20243"/>
                  <a:pt x="16515" y="20216"/>
                </a:cubicBezTo>
                <a:lnTo>
                  <a:pt x="16462" y="20216"/>
                </a:lnTo>
                <a:cubicBezTo>
                  <a:pt x="16435" y="20216"/>
                  <a:pt x="16435" y="20243"/>
                  <a:pt x="16408" y="20243"/>
                </a:cubicBezTo>
                <a:cubicBezTo>
                  <a:pt x="15043" y="21474"/>
                  <a:pt x="12473" y="21983"/>
                  <a:pt x="11724" y="23722"/>
                </a:cubicBezTo>
                <a:cubicBezTo>
                  <a:pt x="11724" y="22571"/>
                  <a:pt x="11644" y="21447"/>
                  <a:pt x="11510" y="20323"/>
                </a:cubicBezTo>
                <a:cubicBezTo>
                  <a:pt x="11510" y="20189"/>
                  <a:pt x="11483" y="20082"/>
                  <a:pt x="11483" y="19948"/>
                </a:cubicBezTo>
                <a:cubicBezTo>
                  <a:pt x="12072" y="19172"/>
                  <a:pt x="13250" y="18824"/>
                  <a:pt x="14106" y="18450"/>
                </a:cubicBezTo>
                <a:cubicBezTo>
                  <a:pt x="15070" y="18021"/>
                  <a:pt x="16060" y="17593"/>
                  <a:pt x="16809" y="16844"/>
                </a:cubicBezTo>
                <a:cubicBezTo>
                  <a:pt x="18522" y="15157"/>
                  <a:pt x="18790" y="12160"/>
                  <a:pt x="19192" y="9938"/>
                </a:cubicBezTo>
                <a:cubicBezTo>
                  <a:pt x="19210" y="9848"/>
                  <a:pt x="19130" y="9770"/>
                  <a:pt x="19060" y="9770"/>
                </a:cubicBezTo>
                <a:cubicBezTo>
                  <a:pt x="19026" y="9770"/>
                  <a:pt x="18995" y="9788"/>
                  <a:pt x="18978" y="9831"/>
                </a:cubicBezTo>
                <a:cubicBezTo>
                  <a:pt x="18014" y="11758"/>
                  <a:pt x="15846" y="13070"/>
                  <a:pt x="14294" y="14488"/>
                </a:cubicBezTo>
                <a:cubicBezTo>
                  <a:pt x="12982" y="15693"/>
                  <a:pt x="11751" y="17138"/>
                  <a:pt x="11349" y="18851"/>
                </a:cubicBezTo>
                <a:cubicBezTo>
                  <a:pt x="11162" y="17593"/>
                  <a:pt x="10975" y="16335"/>
                  <a:pt x="10760" y="15104"/>
                </a:cubicBezTo>
                <a:cubicBezTo>
                  <a:pt x="11028" y="12534"/>
                  <a:pt x="11911" y="10233"/>
                  <a:pt x="12821" y="7877"/>
                </a:cubicBezTo>
                <a:cubicBezTo>
                  <a:pt x="13758" y="5334"/>
                  <a:pt x="14267" y="2818"/>
                  <a:pt x="14160" y="115"/>
                </a:cubicBezTo>
                <a:cubicBezTo>
                  <a:pt x="14160" y="42"/>
                  <a:pt x="14103" y="0"/>
                  <a:pt x="14048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900" name="Google Shape;3900;p158"/>
          <p:cNvSpPr/>
          <p:nvPr/>
        </p:nvSpPr>
        <p:spPr>
          <a:xfrm rot="10800000">
            <a:off x="-892221" y="2755207"/>
            <a:ext cx="3210883" cy="3197570"/>
          </a:xfrm>
          <a:custGeom>
            <a:rect b="b" l="l" r="r" t="t"/>
            <a:pathLst>
              <a:path extrusionOk="0" h="48035" w="48235">
                <a:moveTo>
                  <a:pt x="3770" y="17379"/>
                </a:moveTo>
                <a:cubicBezTo>
                  <a:pt x="7573" y="20948"/>
                  <a:pt x="10108" y="20948"/>
                  <a:pt x="20515" y="21349"/>
                </a:cubicBezTo>
                <a:cubicBezTo>
                  <a:pt x="30956" y="21782"/>
                  <a:pt x="19314" y="35525"/>
                  <a:pt x="27520" y="41797"/>
                </a:cubicBezTo>
                <a:cubicBezTo>
                  <a:pt x="35726" y="48034"/>
                  <a:pt x="48235" y="37827"/>
                  <a:pt x="48235" y="26986"/>
                </a:cubicBezTo>
                <a:cubicBezTo>
                  <a:pt x="48235" y="16145"/>
                  <a:pt x="35026" y="0"/>
                  <a:pt x="18080" y="867"/>
                </a:cubicBezTo>
                <a:cubicBezTo>
                  <a:pt x="1135" y="1768"/>
                  <a:pt x="1" y="13843"/>
                  <a:pt x="3770" y="17379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15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ackground 9">
  <p:cSld name="CUSTOM_57">
    <p:spTree>
      <p:nvGrpSpPr>
        <p:cNvPr id="3901" name="Shape 39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02" name="Google Shape;3902;p159"/>
          <p:cNvSpPr/>
          <p:nvPr/>
        </p:nvSpPr>
        <p:spPr>
          <a:xfrm flipH="1">
            <a:off x="1008588" y="534225"/>
            <a:ext cx="3513000" cy="40317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accent1"/>
              </a:solidFill>
            </a:endParaRPr>
          </a:p>
        </p:txBody>
      </p:sp>
      <p:sp>
        <p:nvSpPr>
          <p:cNvPr id="3903" name="Google Shape;3903;p159"/>
          <p:cNvSpPr/>
          <p:nvPr/>
        </p:nvSpPr>
        <p:spPr>
          <a:xfrm flipH="1" rot="-5400000">
            <a:off x="5336828" y="1091734"/>
            <a:ext cx="4906632" cy="3196913"/>
          </a:xfrm>
          <a:custGeom>
            <a:rect b="b" l="l" r="r" t="t"/>
            <a:pathLst>
              <a:path extrusionOk="0" h="136664" w="142469">
                <a:moveTo>
                  <a:pt x="97052" y="0"/>
                </a:moveTo>
                <a:cubicBezTo>
                  <a:pt x="94985" y="0"/>
                  <a:pt x="92658" y="685"/>
                  <a:pt x="89955" y="2065"/>
                </a:cubicBezTo>
                <a:cubicBezTo>
                  <a:pt x="76197" y="9104"/>
                  <a:pt x="81149" y="14564"/>
                  <a:pt x="82755" y="40634"/>
                </a:cubicBezTo>
                <a:cubicBezTo>
                  <a:pt x="85458" y="83646"/>
                  <a:pt x="12896" y="58112"/>
                  <a:pt x="4519" y="103881"/>
                </a:cubicBezTo>
                <a:cubicBezTo>
                  <a:pt x="0" y="128495"/>
                  <a:pt x="10558" y="136664"/>
                  <a:pt x="39417" y="136664"/>
                </a:cubicBezTo>
                <a:cubicBezTo>
                  <a:pt x="47997" y="136664"/>
                  <a:pt x="58195" y="135942"/>
                  <a:pt x="70095" y="134715"/>
                </a:cubicBezTo>
                <a:cubicBezTo>
                  <a:pt x="122047" y="129389"/>
                  <a:pt x="142469" y="101392"/>
                  <a:pt x="125767" y="56907"/>
                </a:cubicBezTo>
                <a:cubicBezTo>
                  <a:pt x="111706" y="19432"/>
                  <a:pt x="108060" y="0"/>
                  <a:pt x="97052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904" name="Google Shape;3904;p159"/>
          <p:cNvSpPr/>
          <p:nvPr/>
        </p:nvSpPr>
        <p:spPr>
          <a:xfrm flipH="1">
            <a:off x="3423660" y="3435644"/>
            <a:ext cx="1419128" cy="1251787"/>
          </a:xfrm>
          <a:custGeom>
            <a:rect b="b" l="l" r="r" t="t"/>
            <a:pathLst>
              <a:path extrusionOk="0" h="12066" w="13679">
                <a:moveTo>
                  <a:pt x="7541" y="1"/>
                </a:moveTo>
                <a:cubicBezTo>
                  <a:pt x="7109" y="1"/>
                  <a:pt x="6648" y="24"/>
                  <a:pt x="6157" y="68"/>
                </a:cubicBezTo>
                <a:cubicBezTo>
                  <a:pt x="1981" y="443"/>
                  <a:pt x="28" y="3173"/>
                  <a:pt x="1" y="6385"/>
                </a:cubicBezTo>
                <a:cubicBezTo>
                  <a:pt x="598" y="10109"/>
                  <a:pt x="2003" y="12066"/>
                  <a:pt x="5300" y="12066"/>
                </a:cubicBezTo>
                <a:cubicBezTo>
                  <a:pt x="5700" y="12066"/>
                  <a:pt x="6128" y="12037"/>
                  <a:pt x="6585" y="11979"/>
                </a:cubicBezTo>
                <a:cubicBezTo>
                  <a:pt x="10680" y="11470"/>
                  <a:pt x="13678" y="9516"/>
                  <a:pt x="12822" y="4297"/>
                </a:cubicBezTo>
                <a:cubicBezTo>
                  <a:pt x="12326" y="1256"/>
                  <a:pt x="10731" y="1"/>
                  <a:pt x="7541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3905" name="Google Shape;3905;p159"/>
          <p:cNvGrpSpPr/>
          <p:nvPr/>
        </p:nvGrpSpPr>
        <p:grpSpPr>
          <a:xfrm flipH="1">
            <a:off x="4535411" y="548656"/>
            <a:ext cx="2270935" cy="2260334"/>
            <a:chOff x="6762468" y="1386456"/>
            <a:chExt cx="2270935" cy="2260334"/>
          </a:xfrm>
        </p:grpSpPr>
        <p:sp>
          <p:nvSpPr>
            <p:cNvPr id="3906" name="Google Shape;3906;p159"/>
            <p:cNvSpPr/>
            <p:nvPr/>
          </p:nvSpPr>
          <p:spPr>
            <a:xfrm>
              <a:off x="6762468" y="1386456"/>
              <a:ext cx="2270935" cy="2260292"/>
            </a:xfrm>
            <a:custGeom>
              <a:rect b="b" l="l" r="r" t="t"/>
              <a:pathLst>
                <a:path extrusionOk="0" h="45449" w="45663">
                  <a:moveTo>
                    <a:pt x="10947" y="4979"/>
                  </a:moveTo>
                  <a:lnTo>
                    <a:pt x="15605" y="7656"/>
                  </a:lnTo>
                  <a:lnTo>
                    <a:pt x="15605" y="13062"/>
                  </a:lnTo>
                  <a:lnTo>
                    <a:pt x="10947" y="15766"/>
                  </a:lnTo>
                  <a:lnTo>
                    <a:pt x="6263" y="13062"/>
                  </a:lnTo>
                  <a:lnTo>
                    <a:pt x="6263" y="7656"/>
                  </a:lnTo>
                  <a:lnTo>
                    <a:pt x="10947" y="4979"/>
                  </a:lnTo>
                  <a:close/>
                  <a:moveTo>
                    <a:pt x="20449" y="4979"/>
                  </a:moveTo>
                  <a:lnTo>
                    <a:pt x="25133" y="7656"/>
                  </a:lnTo>
                  <a:lnTo>
                    <a:pt x="25133" y="13062"/>
                  </a:lnTo>
                  <a:lnTo>
                    <a:pt x="20449" y="15766"/>
                  </a:lnTo>
                  <a:lnTo>
                    <a:pt x="15792" y="13062"/>
                  </a:lnTo>
                  <a:lnTo>
                    <a:pt x="15792" y="7656"/>
                  </a:lnTo>
                  <a:lnTo>
                    <a:pt x="20449" y="4979"/>
                  </a:lnTo>
                  <a:close/>
                  <a:moveTo>
                    <a:pt x="29978" y="4979"/>
                  </a:moveTo>
                  <a:lnTo>
                    <a:pt x="34635" y="7656"/>
                  </a:lnTo>
                  <a:lnTo>
                    <a:pt x="34635" y="13062"/>
                  </a:lnTo>
                  <a:lnTo>
                    <a:pt x="29978" y="15766"/>
                  </a:lnTo>
                  <a:lnTo>
                    <a:pt x="25294" y="13062"/>
                  </a:lnTo>
                  <a:lnTo>
                    <a:pt x="25294" y="7656"/>
                  </a:lnTo>
                  <a:lnTo>
                    <a:pt x="29978" y="4979"/>
                  </a:lnTo>
                  <a:close/>
                  <a:moveTo>
                    <a:pt x="6183" y="13196"/>
                  </a:moveTo>
                  <a:lnTo>
                    <a:pt x="10867" y="15899"/>
                  </a:lnTo>
                  <a:lnTo>
                    <a:pt x="10867" y="21306"/>
                  </a:lnTo>
                  <a:lnTo>
                    <a:pt x="6183" y="23983"/>
                  </a:lnTo>
                  <a:lnTo>
                    <a:pt x="1526" y="21306"/>
                  </a:lnTo>
                  <a:lnTo>
                    <a:pt x="1526" y="15899"/>
                  </a:lnTo>
                  <a:lnTo>
                    <a:pt x="6183" y="13196"/>
                  </a:lnTo>
                  <a:close/>
                  <a:moveTo>
                    <a:pt x="15712" y="13196"/>
                  </a:moveTo>
                  <a:lnTo>
                    <a:pt x="20369" y="15899"/>
                  </a:lnTo>
                  <a:lnTo>
                    <a:pt x="20369" y="21306"/>
                  </a:lnTo>
                  <a:lnTo>
                    <a:pt x="15712" y="23983"/>
                  </a:lnTo>
                  <a:lnTo>
                    <a:pt x="11028" y="21306"/>
                  </a:lnTo>
                  <a:lnTo>
                    <a:pt x="11028" y="15899"/>
                  </a:lnTo>
                  <a:lnTo>
                    <a:pt x="15712" y="13196"/>
                  </a:lnTo>
                  <a:close/>
                  <a:moveTo>
                    <a:pt x="25213" y="13196"/>
                  </a:moveTo>
                  <a:lnTo>
                    <a:pt x="29871" y="15899"/>
                  </a:lnTo>
                  <a:lnTo>
                    <a:pt x="29871" y="21306"/>
                  </a:lnTo>
                  <a:lnTo>
                    <a:pt x="25213" y="23983"/>
                  </a:lnTo>
                  <a:lnTo>
                    <a:pt x="20529" y="21306"/>
                  </a:lnTo>
                  <a:lnTo>
                    <a:pt x="20529" y="15899"/>
                  </a:lnTo>
                  <a:lnTo>
                    <a:pt x="25213" y="13196"/>
                  </a:lnTo>
                  <a:close/>
                  <a:moveTo>
                    <a:pt x="34715" y="13196"/>
                  </a:moveTo>
                  <a:lnTo>
                    <a:pt x="39399" y="15899"/>
                  </a:lnTo>
                  <a:lnTo>
                    <a:pt x="39399" y="21306"/>
                  </a:lnTo>
                  <a:lnTo>
                    <a:pt x="34715" y="23983"/>
                  </a:lnTo>
                  <a:lnTo>
                    <a:pt x="30058" y="21306"/>
                  </a:lnTo>
                  <a:lnTo>
                    <a:pt x="30058" y="15899"/>
                  </a:lnTo>
                  <a:lnTo>
                    <a:pt x="34715" y="13196"/>
                  </a:lnTo>
                  <a:close/>
                  <a:moveTo>
                    <a:pt x="10947" y="21440"/>
                  </a:moveTo>
                  <a:lnTo>
                    <a:pt x="15605" y="24143"/>
                  </a:lnTo>
                  <a:lnTo>
                    <a:pt x="15605" y="29523"/>
                  </a:lnTo>
                  <a:lnTo>
                    <a:pt x="10947" y="32226"/>
                  </a:lnTo>
                  <a:lnTo>
                    <a:pt x="6263" y="29523"/>
                  </a:lnTo>
                  <a:lnTo>
                    <a:pt x="6263" y="24143"/>
                  </a:lnTo>
                  <a:lnTo>
                    <a:pt x="10947" y="21440"/>
                  </a:lnTo>
                  <a:close/>
                  <a:moveTo>
                    <a:pt x="20449" y="21440"/>
                  </a:moveTo>
                  <a:lnTo>
                    <a:pt x="25133" y="24143"/>
                  </a:lnTo>
                  <a:lnTo>
                    <a:pt x="25133" y="29523"/>
                  </a:lnTo>
                  <a:lnTo>
                    <a:pt x="20449" y="32226"/>
                  </a:lnTo>
                  <a:lnTo>
                    <a:pt x="15792" y="29523"/>
                  </a:lnTo>
                  <a:lnTo>
                    <a:pt x="15792" y="24143"/>
                  </a:lnTo>
                  <a:lnTo>
                    <a:pt x="20449" y="21440"/>
                  </a:lnTo>
                  <a:close/>
                  <a:moveTo>
                    <a:pt x="29978" y="21440"/>
                  </a:moveTo>
                  <a:lnTo>
                    <a:pt x="34635" y="24143"/>
                  </a:lnTo>
                  <a:lnTo>
                    <a:pt x="34635" y="29523"/>
                  </a:lnTo>
                  <a:lnTo>
                    <a:pt x="29978" y="32226"/>
                  </a:lnTo>
                  <a:lnTo>
                    <a:pt x="25294" y="29523"/>
                  </a:lnTo>
                  <a:lnTo>
                    <a:pt x="25294" y="24143"/>
                  </a:lnTo>
                  <a:lnTo>
                    <a:pt x="29978" y="21440"/>
                  </a:lnTo>
                  <a:close/>
                  <a:moveTo>
                    <a:pt x="39480" y="21440"/>
                  </a:moveTo>
                  <a:lnTo>
                    <a:pt x="44137" y="24143"/>
                  </a:lnTo>
                  <a:lnTo>
                    <a:pt x="44137" y="29523"/>
                  </a:lnTo>
                  <a:lnTo>
                    <a:pt x="39480" y="32226"/>
                  </a:lnTo>
                  <a:lnTo>
                    <a:pt x="34796" y="29523"/>
                  </a:lnTo>
                  <a:lnTo>
                    <a:pt x="34796" y="24143"/>
                  </a:lnTo>
                  <a:lnTo>
                    <a:pt x="39480" y="21440"/>
                  </a:lnTo>
                  <a:close/>
                  <a:moveTo>
                    <a:pt x="15712" y="29684"/>
                  </a:moveTo>
                  <a:lnTo>
                    <a:pt x="20369" y="32387"/>
                  </a:lnTo>
                  <a:lnTo>
                    <a:pt x="20369" y="37767"/>
                  </a:lnTo>
                  <a:lnTo>
                    <a:pt x="15712" y="40470"/>
                  </a:lnTo>
                  <a:lnTo>
                    <a:pt x="11028" y="37767"/>
                  </a:lnTo>
                  <a:lnTo>
                    <a:pt x="11028" y="32387"/>
                  </a:lnTo>
                  <a:lnTo>
                    <a:pt x="15712" y="29684"/>
                  </a:lnTo>
                  <a:close/>
                  <a:moveTo>
                    <a:pt x="25213" y="29684"/>
                  </a:moveTo>
                  <a:lnTo>
                    <a:pt x="29871" y="32387"/>
                  </a:lnTo>
                  <a:lnTo>
                    <a:pt x="29871" y="37767"/>
                  </a:lnTo>
                  <a:lnTo>
                    <a:pt x="25213" y="40470"/>
                  </a:lnTo>
                  <a:lnTo>
                    <a:pt x="20529" y="37767"/>
                  </a:lnTo>
                  <a:lnTo>
                    <a:pt x="20529" y="32387"/>
                  </a:lnTo>
                  <a:lnTo>
                    <a:pt x="25213" y="29684"/>
                  </a:lnTo>
                  <a:close/>
                  <a:moveTo>
                    <a:pt x="34715" y="29684"/>
                  </a:moveTo>
                  <a:lnTo>
                    <a:pt x="39399" y="32387"/>
                  </a:lnTo>
                  <a:lnTo>
                    <a:pt x="39399" y="37767"/>
                  </a:lnTo>
                  <a:lnTo>
                    <a:pt x="34715" y="40470"/>
                  </a:lnTo>
                  <a:lnTo>
                    <a:pt x="30058" y="37767"/>
                  </a:lnTo>
                  <a:lnTo>
                    <a:pt x="30058" y="32387"/>
                  </a:lnTo>
                  <a:lnTo>
                    <a:pt x="34715" y="29684"/>
                  </a:lnTo>
                  <a:close/>
                  <a:moveTo>
                    <a:pt x="20369" y="1"/>
                  </a:moveTo>
                  <a:lnTo>
                    <a:pt x="20369" y="4818"/>
                  </a:lnTo>
                  <a:lnTo>
                    <a:pt x="15712" y="7522"/>
                  </a:lnTo>
                  <a:lnTo>
                    <a:pt x="11028" y="4818"/>
                  </a:lnTo>
                  <a:lnTo>
                    <a:pt x="11028" y="3159"/>
                  </a:lnTo>
                  <a:cubicBezTo>
                    <a:pt x="10974" y="3186"/>
                    <a:pt x="10921" y="3239"/>
                    <a:pt x="10867" y="3266"/>
                  </a:cubicBezTo>
                  <a:lnTo>
                    <a:pt x="10867" y="4818"/>
                  </a:lnTo>
                  <a:lnTo>
                    <a:pt x="6183" y="7522"/>
                  </a:lnTo>
                  <a:lnTo>
                    <a:pt x="5915" y="7361"/>
                  </a:lnTo>
                  <a:cubicBezTo>
                    <a:pt x="5889" y="7415"/>
                    <a:pt x="5835" y="7442"/>
                    <a:pt x="5808" y="7495"/>
                  </a:cubicBezTo>
                  <a:lnTo>
                    <a:pt x="6103" y="7656"/>
                  </a:lnTo>
                  <a:lnTo>
                    <a:pt x="6103" y="13062"/>
                  </a:lnTo>
                  <a:lnTo>
                    <a:pt x="1419" y="15766"/>
                  </a:lnTo>
                  <a:lnTo>
                    <a:pt x="1124" y="15578"/>
                  </a:lnTo>
                  <a:cubicBezTo>
                    <a:pt x="1124" y="15632"/>
                    <a:pt x="1098" y="15685"/>
                    <a:pt x="1071" y="15739"/>
                  </a:cubicBezTo>
                  <a:lnTo>
                    <a:pt x="1338" y="15899"/>
                  </a:lnTo>
                  <a:lnTo>
                    <a:pt x="1338" y="21306"/>
                  </a:lnTo>
                  <a:lnTo>
                    <a:pt x="0" y="22082"/>
                  </a:lnTo>
                  <a:cubicBezTo>
                    <a:pt x="0" y="22136"/>
                    <a:pt x="0" y="22216"/>
                    <a:pt x="0" y="22270"/>
                  </a:cubicBezTo>
                  <a:lnTo>
                    <a:pt x="1419" y="21440"/>
                  </a:lnTo>
                  <a:lnTo>
                    <a:pt x="6103" y="24143"/>
                  </a:lnTo>
                  <a:lnTo>
                    <a:pt x="6103" y="29523"/>
                  </a:lnTo>
                  <a:lnTo>
                    <a:pt x="1927" y="31932"/>
                  </a:lnTo>
                  <a:cubicBezTo>
                    <a:pt x="1954" y="31986"/>
                    <a:pt x="1981" y="32039"/>
                    <a:pt x="2008" y="32093"/>
                  </a:cubicBezTo>
                  <a:lnTo>
                    <a:pt x="6183" y="29684"/>
                  </a:lnTo>
                  <a:lnTo>
                    <a:pt x="10867" y="32387"/>
                  </a:lnTo>
                  <a:lnTo>
                    <a:pt x="10867" y="37767"/>
                  </a:lnTo>
                  <a:lnTo>
                    <a:pt x="7548" y="39694"/>
                  </a:lnTo>
                  <a:cubicBezTo>
                    <a:pt x="7575" y="39721"/>
                    <a:pt x="7628" y="39774"/>
                    <a:pt x="7682" y="39801"/>
                  </a:cubicBezTo>
                  <a:lnTo>
                    <a:pt x="10947" y="37928"/>
                  </a:lnTo>
                  <a:lnTo>
                    <a:pt x="15605" y="40631"/>
                  </a:lnTo>
                  <a:lnTo>
                    <a:pt x="15605" y="44405"/>
                  </a:lnTo>
                  <a:cubicBezTo>
                    <a:pt x="15658" y="44405"/>
                    <a:pt x="15738" y="44432"/>
                    <a:pt x="15792" y="44458"/>
                  </a:cubicBezTo>
                  <a:lnTo>
                    <a:pt x="15792" y="40631"/>
                  </a:lnTo>
                  <a:lnTo>
                    <a:pt x="20449" y="37928"/>
                  </a:lnTo>
                  <a:lnTo>
                    <a:pt x="25133" y="40631"/>
                  </a:lnTo>
                  <a:lnTo>
                    <a:pt x="25133" y="45449"/>
                  </a:lnTo>
                  <a:cubicBezTo>
                    <a:pt x="25187" y="45449"/>
                    <a:pt x="25240" y="45449"/>
                    <a:pt x="25294" y="45422"/>
                  </a:cubicBezTo>
                  <a:lnTo>
                    <a:pt x="25294" y="40631"/>
                  </a:lnTo>
                  <a:lnTo>
                    <a:pt x="29978" y="37928"/>
                  </a:lnTo>
                  <a:lnTo>
                    <a:pt x="34635" y="40631"/>
                  </a:lnTo>
                  <a:lnTo>
                    <a:pt x="34635" y="42290"/>
                  </a:lnTo>
                  <a:cubicBezTo>
                    <a:pt x="34688" y="42237"/>
                    <a:pt x="34742" y="42210"/>
                    <a:pt x="34796" y="42183"/>
                  </a:cubicBezTo>
                  <a:lnTo>
                    <a:pt x="34796" y="40631"/>
                  </a:lnTo>
                  <a:lnTo>
                    <a:pt x="39480" y="37928"/>
                  </a:lnTo>
                  <a:lnTo>
                    <a:pt x="39747" y="38088"/>
                  </a:lnTo>
                  <a:cubicBezTo>
                    <a:pt x="39774" y="38035"/>
                    <a:pt x="39827" y="37981"/>
                    <a:pt x="39854" y="37954"/>
                  </a:cubicBezTo>
                  <a:lnTo>
                    <a:pt x="39560" y="37767"/>
                  </a:lnTo>
                  <a:lnTo>
                    <a:pt x="39560" y="32387"/>
                  </a:lnTo>
                  <a:lnTo>
                    <a:pt x="44244" y="29684"/>
                  </a:lnTo>
                  <a:lnTo>
                    <a:pt x="44538" y="29871"/>
                  </a:lnTo>
                  <a:cubicBezTo>
                    <a:pt x="44565" y="29791"/>
                    <a:pt x="44565" y="29737"/>
                    <a:pt x="44592" y="29684"/>
                  </a:cubicBezTo>
                  <a:lnTo>
                    <a:pt x="44324" y="29523"/>
                  </a:lnTo>
                  <a:lnTo>
                    <a:pt x="44324" y="24143"/>
                  </a:lnTo>
                  <a:lnTo>
                    <a:pt x="45662" y="23367"/>
                  </a:lnTo>
                  <a:cubicBezTo>
                    <a:pt x="45662" y="23314"/>
                    <a:pt x="45662" y="23233"/>
                    <a:pt x="45662" y="23153"/>
                  </a:cubicBezTo>
                  <a:lnTo>
                    <a:pt x="44244" y="23983"/>
                  </a:lnTo>
                  <a:lnTo>
                    <a:pt x="39560" y="21306"/>
                  </a:lnTo>
                  <a:lnTo>
                    <a:pt x="39560" y="15899"/>
                  </a:lnTo>
                  <a:lnTo>
                    <a:pt x="43735" y="13491"/>
                  </a:lnTo>
                  <a:cubicBezTo>
                    <a:pt x="43709" y="13437"/>
                    <a:pt x="43682" y="13383"/>
                    <a:pt x="43655" y="13330"/>
                  </a:cubicBezTo>
                  <a:lnTo>
                    <a:pt x="39480" y="15766"/>
                  </a:lnTo>
                  <a:lnTo>
                    <a:pt x="34796" y="13062"/>
                  </a:lnTo>
                  <a:lnTo>
                    <a:pt x="34796" y="7656"/>
                  </a:lnTo>
                  <a:lnTo>
                    <a:pt x="38114" y="5755"/>
                  </a:lnTo>
                  <a:cubicBezTo>
                    <a:pt x="38088" y="5702"/>
                    <a:pt x="38034" y="5675"/>
                    <a:pt x="37981" y="5621"/>
                  </a:cubicBezTo>
                  <a:lnTo>
                    <a:pt x="34715" y="7522"/>
                  </a:lnTo>
                  <a:lnTo>
                    <a:pt x="30058" y="4818"/>
                  </a:lnTo>
                  <a:lnTo>
                    <a:pt x="30058" y="1045"/>
                  </a:lnTo>
                  <a:cubicBezTo>
                    <a:pt x="30004" y="1018"/>
                    <a:pt x="29951" y="1018"/>
                    <a:pt x="29871" y="991"/>
                  </a:cubicBezTo>
                  <a:lnTo>
                    <a:pt x="29871" y="4818"/>
                  </a:lnTo>
                  <a:lnTo>
                    <a:pt x="25213" y="7522"/>
                  </a:lnTo>
                  <a:lnTo>
                    <a:pt x="20529" y="4818"/>
                  </a:lnTo>
                  <a:lnTo>
                    <a:pt x="2052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07" name="Google Shape;3907;p159"/>
            <p:cNvSpPr/>
            <p:nvPr/>
          </p:nvSpPr>
          <p:spPr>
            <a:xfrm>
              <a:off x="7236329" y="1587480"/>
              <a:ext cx="12035" cy="9350"/>
            </a:xfrm>
            <a:custGeom>
              <a:rect b="b" l="l" r="r" t="t"/>
              <a:pathLst>
                <a:path extrusionOk="0" h="188" w="242">
                  <a:moveTo>
                    <a:pt x="161" y="0"/>
                  </a:moveTo>
                  <a:cubicBezTo>
                    <a:pt x="108" y="27"/>
                    <a:pt x="54" y="81"/>
                    <a:pt x="1" y="107"/>
                  </a:cubicBezTo>
                  <a:lnTo>
                    <a:pt x="161" y="188"/>
                  </a:lnTo>
                  <a:lnTo>
                    <a:pt x="242" y="54"/>
                  </a:lnTo>
                  <a:lnTo>
                    <a:pt x="16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08" name="Google Shape;3908;p159"/>
            <p:cNvSpPr/>
            <p:nvPr/>
          </p:nvSpPr>
          <p:spPr>
            <a:xfrm>
              <a:off x="7364144" y="1394464"/>
              <a:ext cx="356781" cy="300882"/>
            </a:xfrm>
            <a:custGeom>
              <a:rect b="b" l="l" r="r" t="t"/>
              <a:pathLst>
                <a:path extrusionOk="0" h="6050" w="7174">
                  <a:moveTo>
                    <a:pt x="7173" y="0"/>
                  </a:moveTo>
                  <a:lnTo>
                    <a:pt x="7173" y="0"/>
                  </a:lnTo>
                  <a:cubicBezTo>
                    <a:pt x="7013" y="27"/>
                    <a:pt x="6852" y="54"/>
                    <a:pt x="6692" y="81"/>
                  </a:cubicBezTo>
                  <a:lnTo>
                    <a:pt x="3667" y="1794"/>
                  </a:lnTo>
                  <a:lnTo>
                    <a:pt x="3667" y="830"/>
                  </a:lnTo>
                  <a:cubicBezTo>
                    <a:pt x="3614" y="857"/>
                    <a:pt x="3560" y="857"/>
                    <a:pt x="3507" y="884"/>
                  </a:cubicBezTo>
                  <a:lnTo>
                    <a:pt x="3507" y="1794"/>
                  </a:lnTo>
                  <a:lnTo>
                    <a:pt x="2516" y="1231"/>
                  </a:lnTo>
                  <a:cubicBezTo>
                    <a:pt x="2463" y="1258"/>
                    <a:pt x="2382" y="1285"/>
                    <a:pt x="2329" y="1312"/>
                  </a:cubicBezTo>
                  <a:lnTo>
                    <a:pt x="3426" y="1954"/>
                  </a:lnTo>
                  <a:lnTo>
                    <a:pt x="0" y="3935"/>
                  </a:lnTo>
                  <a:lnTo>
                    <a:pt x="81" y="4069"/>
                  </a:lnTo>
                  <a:lnTo>
                    <a:pt x="3507" y="2115"/>
                  </a:lnTo>
                  <a:lnTo>
                    <a:pt x="3507" y="6049"/>
                  </a:lnTo>
                  <a:lnTo>
                    <a:pt x="3667" y="6049"/>
                  </a:lnTo>
                  <a:lnTo>
                    <a:pt x="3667" y="2115"/>
                  </a:lnTo>
                  <a:lnTo>
                    <a:pt x="7093" y="4069"/>
                  </a:lnTo>
                  <a:lnTo>
                    <a:pt x="7173" y="3935"/>
                  </a:lnTo>
                  <a:lnTo>
                    <a:pt x="3774" y="1954"/>
                  </a:lnTo>
                  <a:lnTo>
                    <a:pt x="717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09" name="Google Shape;3909;p159"/>
            <p:cNvSpPr/>
            <p:nvPr/>
          </p:nvSpPr>
          <p:spPr>
            <a:xfrm>
              <a:off x="7836713" y="1386456"/>
              <a:ext cx="358124" cy="308889"/>
            </a:xfrm>
            <a:custGeom>
              <a:rect b="b" l="l" r="r" t="t"/>
              <a:pathLst>
                <a:path extrusionOk="0" h="6211" w="7201">
                  <a:moveTo>
                    <a:pt x="107" y="1"/>
                  </a:moveTo>
                  <a:lnTo>
                    <a:pt x="0" y="134"/>
                  </a:lnTo>
                  <a:lnTo>
                    <a:pt x="3426" y="2115"/>
                  </a:lnTo>
                  <a:lnTo>
                    <a:pt x="0" y="4096"/>
                  </a:lnTo>
                  <a:lnTo>
                    <a:pt x="107" y="4230"/>
                  </a:lnTo>
                  <a:lnTo>
                    <a:pt x="3506" y="2276"/>
                  </a:lnTo>
                  <a:lnTo>
                    <a:pt x="3506" y="6210"/>
                  </a:lnTo>
                  <a:lnTo>
                    <a:pt x="3694" y="6210"/>
                  </a:lnTo>
                  <a:lnTo>
                    <a:pt x="3694" y="2276"/>
                  </a:lnTo>
                  <a:lnTo>
                    <a:pt x="7093" y="4230"/>
                  </a:lnTo>
                  <a:lnTo>
                    <a:pt x="7200" y="4096"/>
                  </a:lnTo>
                  <a:lnTo>
                    <a:pt x="3774" y="2115"/>
                  </a:lnTo>
                  <a:lnTo>
                    <a:pt x="6558" y="509"/>
                  </a:lnTo>
                  <a:cubicBezTo>
                    <a:pt x="6477" y="482"/>
                    <a:pt x="6397" y="456"/>
                    <a:pt x="6317" y="456"/>
                  </a:cubicBezTo>
                  <a:lnTo>
                    <a:pt x="3694" y="1955"/>
                  </a:lnTo>
                  <a:lnTo>
                    <a:pt x="3694" y="1"/>
                  </a:lnTo>
                  <a:lnTo>
                    <a:pt x="3506" y="1"/>
                  </a:lnTo>
                  <a:lnTo>
                    <a:pt x="3506" y="1955"/>
                  </a:lnTo>
                  <a:lnTo>
                    <a:pt x="107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10" name="Google Shape;3910;p159"/>
            <p:cNvSpPr/>
            <p:nvPr/>
          </p:nvSpPr>
          <p:spPr>
            <a:xfrm>
              <a:off x="8310574" y="1516908"/>
              <a:ext cx="135819" cy="79920"/>
            </a:xfrm>
            <a:custGeom>
              <a:rect b="b" l="l" r="r" t="t"/>
              <a:pathLst>
                <a:path extrusionOk="0" h="1607" w="2731">
                  <a:moveTo>
                    <a:pt x="2543" y="1"/>
                  </a:moveTo>
                  <a:lnTo>
                    <a:pt x="1" y="1473"/>
                  </a:lnTo>
                  <a:lnTo>
                    <a:pt x="81" y="1607"/>
                  </a:lnTo>
                  <a:lnTo>
                    <a:pt x="2731" y="81"/>
                  </a:lnTo>
                  <a:cubicBezTo>
                    <a:pt x="2677" y="54"/>
                    <a:pt x="2597" y="27"/>
                    <a:pt x="254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11" name="Google Shape;3911;p159"/>
            <p:cNvSpPr/>
            <p:nvPr/>
          </p:nvSpPr>
          <p:spPr>
            <a:xfrm>
              <a:off x="8484940" y="1543565"/>
              <a:ext cx="8057" cy="151784"/>
            </a:xfrm>
            <a:custGeom>
              <a:rect b="b" l="l" r="r" t="t"/>
              <a:pathLst>
                <a:path extrusionOk="0" h="3052" w="162">
                  <a:moveTo>
                    <a:pt x="1" y="0"/>
                  </a:moveTo>
                  <a:lnTo>
                    <a:pt x="1" y="3051"/>
                  </a:lnTo>
                  <a:lnTo>
                    <a:pt x="162" y="3051"/>
                  </a:lnTo>
                  <a:lnTo>
                    <a:pt x="162" y="107"/>
                  </a:lnTo>
                  <a:cubicBezTo>
                    <a:pt x="108" y="54"/>
                    <a:pt x="54" y="27"/>
                    <a:pt x="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12" name="Google Shape;3912;p159"/>
            <p:cNvSpPr/>
            <p:nvPr/>
          </p:nvSpPr>
          <p:spPr>
            <a:xfrm>
              <a:off x="6838311" y="2099984"/>
              <a:ext cx="2735" cy="5371"/>
            </a:xfrm>
            <a:custGeom>
              <a:rect b="b" l="l" r="r" t="t"/>
              <a:pathLst>
                <a:path extrusionOk="0" h="108" w="55">
                  <a:moveTo>
                    <a:pt x="54" y="0"/>
                  </a:moveTo>
                  <a:cubicBezTo>
                    <a:pt x="28" y="27"/>
                    <a:pt x="28" y="54"/>
                    <a:pt x="1" y="107"/>
                  </a:cubicBezTo>
                  <a:lnTo>
                    <a:pt x="54" y="107"/>
                  </a:lnTo>
                  <a:lnTo>
                    <a:pt x="5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13" name="Google Shape;3913;p159"/>
            <p:cNvSpPr/>
            <p:nvPr/>
          </p:nvSpPr>
          <p:spPr>
            <a:xfrm>
              <a:off x="7012727" y="1801781"/>
              <a:ext cx="2686" cy="2735"/>
            </a:xfrm>
            <a:custGeom>
              <a:rect b="b" l="l" r="r" t="t"/>
              <a:pathLst>
                <a:path extrusionOk="0" h="55" w="54">
                  <a:moveTo>
                    <a:pt x="54" y="1"/>
                  </a:moveTo>
                  <a:cubicBezTo>
                    <a:pt x="27" y="27"/>
                    <a:pt x="27" y="27"/>
                    <a:pt x="0" y="54"/>
                  </a:cubicBezTo>
                  <a:lnTo>
                    <a:pt x="54" y="27"/>
                  </a:lnTo>
                  <a:lnTo>
                    <a:pt x="54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14" name="Google Shape;3914;p159"/>
            <p:cNvSpPr/>
            <p:nvPr/>
          </p:nvSpPr>
          <p:spPr>
            <a:xfrm>
              <a:off x="6912862" y="1942876"/>
              <a:ext cx="102548" cy="63956"/>
            </a:xfrm>
            <a:custGeom>
              <a:rect b="b" l="l" r="r" t="t"/>
              <a:pathLst>
                <a:path extrusionOk="0" h="1286" w="2062">
                  <a:moveTo>
                    <a:pt x="81" y="1"/>
                  </a:moveTo>
                  <a:cubicBezTo>
                    <a:pt x="54" y="54"/>
                    <a:pt x="27" y="108"/>
                    <a:pt x="1" y="135"/>
                  </a:cubicBezTo>
                  <a:lnTo>
                    <a:pt x="1981" y="1285"/>
                  </a:lnTo>
                  <a:lnTo>
                    <a:pt x="2062" y="1125"/>
                  </a:lnTo>
                  <a:lnTo>
                    <a:pt x="8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15" name="Google Shape;3915;p159"/>
            <p:cNvSpPr/>
            <p:nvPr/>
          </p:nvSpPr>
          <p:spPr>
            <a:xfrm>
              <a:off x="7131192" y="1696645"/>
              <a:ext cx="356781" cy="408702"/>
            </a:xfrm>
            <a:custGeom>
              <a:rect b="b" l="l" r="r" t="t"/>
              <a:pathLst>
                <a:path extrusionOk="0" h="8218" w="7174">
                  <a:moveTo>
                    <a:pt x="3507" y="0"/>
                  </a:moveTo>
                  <a:lnTo>
                    <a:pt x="3507" y="3961"/>
                  </a:lnTo>
                  <a:lnTo>
                    <a:pt x="81" y="1981"/>
                  </a:lnTo>
                  <a:lnTo>
                    <a:pt x="0" y="2141"/>
                  </a:lnTo>
                  <a:lnTo>
                    <a:pt x="3426" y="4095"/>
                  </a:lnTo>
                  <a:lnTo>
                    <a:pt x="0" y="6076"/>
                  </a:lnTo>
                  <a:lnTo>
                    <a:pt x="81" y="6236"/>
                  </a:lnTo>
                  <a:lnTo>
                    <a:pt x="3507" y="4256"/>
                  </a:lnTo>
                  <a:lnTo>
                    <a:pt x="3507" y="8217"/>
                  </a:lnTo>
                  <a:lnTo>
                    <a:pt x="3667" y="8217"/>
                  </a:lnTo>
                  <a:lnTo>
                    <a:pt x="3667" y="4256"/>
                  </a:lnTo>
                  <a:lnTo>
                    <a:pt x="7093" y="6236"/>
                  </a:lnTo>
                  <a:lnTo>
                    <a:pt x="7173" y="6076"/>
                  </a:lnTo>
                  <a:lnTo>
                    <a:pt x="3774" y="4095"/>
                  </a:lnTo>
                  <a:lnTo>
                    <a:pt x="7173" y="2141"/>
                  </a:lnTo>
                  <a:lnTo>
                    <a:pt x="7093" y="1981"/>
                  </a:lnTo>
                  <a:lnTo>
                    <a:pt x="3667" y="3961"/>
                  </a:lnTo>
                  <a:lnTo>
                    <a:pt x="3667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16" name="Google Shape;3916;p159"/>
            <p:cNvSpPr/>
            <p:nvPr/>
          </p:nvSpPr>
          <p:spPr>
            <a:xfrm>
              <a:off x="7603761" y="1696645"/>
              <a:ext cx="358124" cy="407359"/>
            </a:xfrm>
            <a:custGeom>
              <a:rect b="b" l="l" r="r" t="t"/>
              <a:pathLst>
                <a:path extrusionOk="0" h="8191" w="7201">
                  <a:moveTo>
                    <a:pt x="3506" y="0"/>
                  </a:moveTo>
                  <a:lnTo>
                    <a:pt x="3506" y="3961"/>
                  </a:lnTo>
                  <a:lnTo>
                    <a:pt x="80" y="1981"/>
                  </a:lnTo>
                  <a:lnTo>
                    <a:pt x="0" y="2141"/>
                  </a:lnTo>
                  <a:lnTo>
                    <a:pt x="3426" y="4095"/>
                  </a:lnTo>
                  <a:lnTo>
                    <a:pt x="0" y="6076"/>
                  </a:lnTo>
                  <a:lnTo>
                    <a:pt x="80" y="6236"/>
                  </a:lnTo>
                  <a:lnTo>
                    <a:pt x="3506" y="4256"/>
                  </a:lnTo>
                  <a:lnTo>
                    <a:pt x="3506" y="8190"/>
                  </a:lnTo>
                  <a:lnTo>
                    <a:pt x="3694" y="8190"/>
                  </a:lnTo>
                  <a:lnTo>
                    <a:pt x="3694" y="4256"/>
                  </a:lnTo>
                  <a:lnTo>
                    <a:pt x="7093" y="6236"/>
                  </a:lnTo>
                  <a:lnTo>
                    <a:pt x="7200" y="6076"/>
                  </a:lnTo>
                  <a:lnTo>
                    <a:pt x="3774" y="4095"/>
                  </a:lnTo>
                  <a:lnTo>
                    <a:pt x="7200" y="2141"/>
                  </a:lnTo>
                  <a:lnTo>
                    <a:pt x="7093" y="1981"/>
                  </a:lnTo>
                  <a:lnTo>
                    <a:pt x="3694" y="3961"/>
                  </a:lnTo>
                  <a:lnTo>
                    <a:pt x="369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17" name="Google Shape;3917;p159"/>
            <p:cNvSpPr/>
            <p:nvPr/>
          </p:nvSpPr>
          <p:spPr>
            <a:xfrm>
              <a:off x="8077622" y="1696645"/>
              <a:ext cx="356781" cy="407359"/>
            </a:xfrm>
            <a:custGeom>
              <a:rect b="b" l="l" r="r" t="t"/>
              <a:pathLst>
                <a:path extrusionOk="0" h="8191" w="7174">
                  <a:moveTo>
                    <a:pt x="3507" y="0"/>
                  </a:moveTo>
                  <a:lnTo>
                    <a:pt x="3480" y="3961"/>
                  </a:lnTo>
                  <a:lnTo>
                    <a:pt x="81" y="1981"/>
                  </a:lnTo>
                  <a:lnTo>
                    <a:pt x="1" y="2141"/>
                  </a:lnTo>
                  <a:lnTo>
                    <a:pt x="3400" y="4095"/>
                  </a:lnTo>
                  <a:lnTo>
                    <a:pt x="1" y="6076"/>
                  </a:lnTo>
                  <a:lnTo>
                    <a:pt x="81" y="6236"/>
                  </a:lnTo>
                  <a:lnTo>
                    <a:pt x="3480" y="4256"/>
                  </a:lnTo>
                  <a:lnTo>
                    <a:pt x="3480" y="8190"/>
                  </a:lnTo>
                  <a:lnTo>
                    <a:pt x="3668" y="8190"/>
                  </a:lnTo>
                  <a:lnTo>
                    <a:pt x="3668" y="4256"/>
                  </a:lnTo>
                  <a:lnTo>
                    <a:pt x="7094" y="6236"/>
                  </a:lnTo>
                  <a:lnTo>
                    <a:pt x="7174" y="6076"/>
                  </a:lnTo>
                  <a:lnTo>
                    <a:pt x="3748" y="4095"/>
                  </a:lnTo>
                  <a:lnTo>
                    <a:pt x="7174" y="2141"/>
                  </a:lnTo>
                  <a:lnTo>
                    <a:pt x="7094" y="1981"/>
                  </a:lnTo>
                  <a:lnTo>
                    <a:pt x="3668" y="3961"/>
                  </a:lnTo>
                  <a:lnTo>
                    <a:pt x="3668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18" name="Google Shape;3918;p159"/>
            <p:cNvSpPr/>
            <p:nvPr/>
          </p:nvSpPr>
          <p:spPr>
            <a:xfrm>
              <a:off x="8550190" y="1736581"/>
              <a:ext cx="356781" cy="367424"/>
            </a:xfrm>
            <a:custGeom>
              <a:rect b="b" l="l" r="r" t="t"/>
              <a:pathLst>
                <a:path extrusionOk="0" h="7388" w="7174">
                  <a:moveTo>
                    <a:pt x="3507" y="0"/>
                  </a:moveTo>
                  <a:lnTo>
                    <a:pt x="3507" y="3158"/>
                  </a:lnTo>
                  <a:lnTo>
                    <a:pt x="81" y="1178"/>
                  </a:lnTo>
                  <a:lnTo>
                    <a:pt x="0" y="1312"/>
                  </a:lnTo>
                  <a:lnTo>
                    <a:pt x="3426" y="3292"/>
                  </a:lnTo>
                  <a:lnTo>
                    <a:pt x="0" y="5273"/>
                  </a:lnTo>
                  <a:lnTo>
                    <a:pt x="81" y="5433"/>
                  </a:lnTo>
                  <a:lnTo>
                    <a:pt x="3507" y="3453"/>
                  </a:lnTo>
                  <a:lnTo>
                    <a:pt x="3507" y="7387"/>
                  </a:lnTo>
                  <a:lnTo>
                    <a:pt x="3667" y="7387"/>
                  </a:lnTo>
                  <a:lnTo>
                    <a:pt x="3667" y="3453"/>
                  </a:lnTo>
                  <a:lnTo>
                    <a:pt x="7093" y="5407"/>
                  </a:lnTo>
                  <a:lnTo>
                    <a:pt x="7174" y="5273"/>
                  </a:lnTo>
                  <a:lnTo>
                    <a:pt x="3748" y="3292"/>
                  </a:lnTo>
                  <a:lnTo>
                    <a:pt x="5434" y="2329"/>
                  </a:lnTo>
                  <a:cubicBezTo>
                    <a:pt x="5380" y="2302"/>
                    <a:pt x="5354" y="2248"/>
                    <a:pt x="5327" y="2195"/>
                  </a:cubicBezTo>
                  <a:lnTo>
                    <a:pt x="3667" y="3158"/>
                  </a:lnTo>
                  <a:lnTo>
                    <a:pt x="3667" y="187"/>
                  </a:lnTo>
                  <a:cubicBezTo>
                    <a:pt x="3614" y="134"/>
                    <a:pt x="3560" y="80"/>
                    <a:pt x="350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19" name="Google Shape;3919;p159"/>
            <p:cNvSpPr/>
            <p:nvPr/>
          </p:nvSpPr>
          <p:spPr>
            <a:xfrm>
              <a:off x="6891576" y="2115948"/>
              <a:ext cx="356781" cy="407359"/>
            </a:xfrm>
            <a:custGeom>
              <a:rect b="b" l="l" r="r" t="t"/>
              <a:pathLst>
                <a:path extrusionOk="0" h="8191" w="7174">
                  <a:moveTo>
                    <a:pt x="3507" y="0"/>
                  </a:moveTo>
                  <a:lnTo>
                    <a:pt x="3507" y="3935"/>
                  </a:lnTo>
                  <a:lnTo>
                    <a:pt x="81" y="1981"/>
                  </a:lnTo>
                  <a:lnTo>
                    <a:pt x="0" y="2115"/>
                  </a:lnTo>
                  <a:lnTo>
                    <a:pt x="3426" y="4095"/>
                  </a:lnTo>
                  <a:lnTo>
                    <a:pt x="0" y="6076"/>
                  </a:lnTo>
                  <a:lnTo>
                    <a:pt x="81" y="6210"/>
                  </a:lnTo>
                  <a:lnTo>
                    <a:pt x="3507" y="4229"/>
                  </a:lnTo>
                  <a:lnTo>
                    <a:pt x="3507" y="8191"/>
                  </a:lnTo>
                  <a:lnTo>
                    <a:pt x="3667" y="8191"/>
                  </a:lnTo>
                  <a:lnTo>
                    <a:pt x="3667" y="4229"/>
                  </a:lnTo>
                  <a:lnTo>
                    <a:pt x="7093" y="6210"/>
                  </a:lnTo>
                  <a:lnTo>
                    <a:pt x="7174" y="6076"/>
                  </a:lnTo>
                  <a:lnTo>
                    <a:pt x="3748" y="4095"/>
                  </a:lnTo>
                  <a:lnTo>
                    <a:pt x="7174" y="2115"/>
                  </a:lnTo>
                  <a:lnTo>
                    <a:pt x="7093" y="1981"/>
                  </a:lnTo>
                  <a:lnTo>
                    <a:pt x="3667" y="3935"/>
                  </a:lnTo>
                  <a:lnTo>
                    <a:pt x="3667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20" name="Google Shape;3920;p159"/>
            <p:cNvSpPr/>
            <p:nvPr/>
          </p:nvSpPr>
          <p:spPr>
            <a:xfrm>
              <a:off x="7364144" y="2115948"/>
              <a:ext cx="356781" cy="407359"/>
            </a:xfrm>
            <a:custGeom>
              <a:rect b="b" l="l" r="r" t="t"/>
              <a:pathLst>
                <a:path extrusionOk="0" h="8191" w="7174">
                  <a:moveTo>
                    <a:pt x="3507" y="0"/>
                  </a:moveTo>
                  <a:lnTo>
                    <a:pt x="3507" y="3935"/>
                  </a:lnTo>
                  <a:lnTo>
                    <a:pt x="81" y="1954"/>
                  </a:lnTo>
                  <a:lnTo>
                    <a:pt x="0" y="2115"/>
                  </a:lnTo>
                  <a:lnTo>
                    <a:pt x="3426" y="4095"/>
                  </a:lnTo>
                  <a:lnTo>
                    <a:pt x="0" y="6049"/>
                  </a:lnTo>
                  <a:lnTo>
                    <a:pt x="81" y="6210"/>
                  </a:lnTo>
                  <a:lnTo>
                    <a:pt x="3507" y="4229"/>
                  </a:lnTo>
                  <a:lnTo>
                    <a:pt x="3507" y="8191"/>
                  </a:lnTo>
                  <a:lnTo>
                    <a:pt x="3667" y="8191"/>
                  </a:lnTo>
                  <a:lnTo>
                    <a:pt x="3667" y="4229"/>
                  </a:lnTo>
                  <a:lnTo>
                    <a:pt x="7093" y="6210"/>
                  </a:lnTo>
                  <a:lnTo>
                    <a:pt x="7173" y="6049"/>
                  </a:lnTo>
                  <a:lnTo>
                    <a:pt x="3774" y="4095"/>
                  </a:lnTo>
                  <a:lnTo>
                    <a:pt x="7173" y="2115"/>
                  </a:lnTo>
                  <a:lnTo>
                    <a:pt x="7093" y="1954"/>
                  </a:lnTo>
                  <a:lnTo>
                    <a:pt x="3667" y="3935"/>
                  </a:lnTo>
                  <a:lnTo>
                    <a:pt x="369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21" name="Google Shape;3921;p159"/>
            <p:cNvSpPr/>
            <p:nvPr/>
          </p:nvSpPr>
          <p:spPr>
            <a:xfrm>
              <a:off x="7836713" y="2115948"/>
              <a:ext cx="358124" cy="407359"/>
            </a:xfrm>
            <a:custGeom>
              <a:rect b="b" l="l" r="r" t="t"/>
              <a:pathLst>
                <a:path extrusionOk="0" h="8191" w="7201">
                  <a:moveTo>
                    <a:pt x="3506" y="0"/>
                  </a:moveTo>
                  <a:lnTo>
                    <a:pt x="3506" y="3935"/>
                  </a:lnTo>
                  <a:lnTo>
                    <a:pt x="107" y="1954"/>
                  </a:lnTo>
                  <a:lnTo>
                    <a:pt x="0" y="2115"/>
                  </a:lnTo>
                  <a:lnTo>
                    <a:pt x="3426" y="4095"/>
                  </a:lnTo>
                  <a:lnTo>
                    <a:pt x="0" y="6049"/>
                  </a:lnTo>
                  <a:lnTo>
                    <a:pt x="107" y="6210"/>
                  </a:lnTo>
                  <a:lnTo>
                    <a:pt x="3506" y="4229"/>
                  </a:lnTo>
                  <a:lnTo>
                    <a:pt x="3506" y="8191"/>
                  </a:lnTo>
                  <a:lnTo>
                    <a:pt x="3694" y="8191"/>
                  </a:lnTo>
                  <a:lnTo>
                    <a:pt x="3694" y="4229"/>
                  </a:lnTo>
                  <a:lnTo>
                    <a:pt x="7093" y="6210"/>
                  </a:lnTo>
                  <a:lnTo>
                    <a:pt x="7200" y="6049"/>
                  </a:lnTo>
                  <a:lnTo>
                    <a:pt x="3774" y="4095"/>
                  </a:lnTo>
                  <a:lnTo>
                    <a:pt x="7200" y="2115"/>
                  </a:lnTo>
                  <a:lnTo>
                    <a:pt x="7120" y="1954"/>
                  </a:lnTo>
                  <a:lnTo>
                    <a:pt x="3694" y="3935"/>
                  </a:lnTo>
                  <a:lnTo>
                    <a:pt x="369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22" name="Google Shape;3922;p159"/>
            <p:cNvSpPr/>
            <p:nvPr/>
          </p:nvSpPr>
          <p:spPr>
            <a:xfrm>
              <a:off x="8310574" y="2114606"/>
              <a:ext cx="356781" cy="408702"/>
            </a:xfrm>
            <a:custGeom>
              <a:rect b="b" l="l" r="r" t="t"/>
              <a:pathLst>
                <a:path extrusionOk="0" h="8218" w="7174">
                  <a:moveTo>
                    <a:pt x="3507" y="0"/>
                  </a:moveTo>
                  <a:lnTo>
                    <a:pt x="3507" y="3962"/>
                  </a:lnTo>
                  <a:lnTo>
                    <a:pt x="81" y="1981"/>
                  </a:lnTo>
                  <a:lnTo>
                    <a:pt x="1" y="2142"/>
                  </a:lnTo>
                  <a:lnTo>
                    <a:pt x="3400" y="4122"/>
                  </a:lnTo>
                  <a:lnTo>
                    <a:pt x="1" y="6076"/>
                  </a:lnTo>
                  <a:lnTo>
                    <a:pt x="81" y="6237"/>
                  </a:lnTo>
                  <a:lnTo>
                    <a:pt x="3507" y="4256"/>
                  </a:lnTo>
                  <a:lnTo>
                    <a:pt x="3507" y="8218"/>
                  </a:lnTo>
                  <a:lnTo>
                    <a:pt x="3668" y="8218"/>
                  </a:lnTo>
                  <a:lnTo>
                    <a:pt x="3668" y="4256"/>
                  </a:lnTo>
                  <a:lnTo>
                    <a:pt x="7094" y="6237"/>
                  </a:lnTo>
                  <a:lnTo>
                    <a:pt x="7174" y="6076"/>
                  </a:lnTo>
                  <a:lnTo>
                    <a:pt x="3748" y="4122"/>
                  </a:lnTo>
                  <a:lnTo>
                    <a:pt x="7174" y="2142"/>
                  </a:lnTo>
                  <a:lnTo>
                    <a:pt x="7094" y="1981"/>
                  </a:lnTo>
                  <a:lnTo>
                    <a:pt x="3668" y="3962"/>
                  </a:lnTo>
                  <a:lnTo>
                    <a:pt x="3668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23" name="Google Shape;3923;p159"/>
            <p:cNvSpPr/>
            <p:nvPr/>
          </p:nvSpPr>
          <p:spPr>
            <a:xfrm>
              <a:off x="8783142" y="2114606"/>
              <a:ext cx="239661" cy="408702"/>
            </a:xfrm>
            <a:custGeom>
              <a:rect b="b" l="l" r="r" t="t"/>
              <a:pathLst>
                <a:path extrusionOk="0" h="8218" w="4819">
                  <a:moveTo>
                    <a:pt x="3507" y="0"/>
                  </a:moveTo>
                  <a:lnTo>
                    <a:pt x="3507" y="3962"/>
                  </a:lnTo>
                  <a:lnTo>
                    <a:pt x="81" y="1981"/>
                  </a:lnTo>
                  <a:lnTo>
                    <a:pt x="0" y="2142"/>
                  </a:lnTo>
                  <a:lnTo>
                    <a:pt x="3426" y="4096"/>
                  </a:lnTo>
                  <a:lnTo>
                    <a:pt x="0" y="6076"/>
                  </a:lnTo>
                  <a:lnTo>
                    <a:pt x="81" y="6237"/>
                  </a:lnTo>
                  <a:lnTo>
                    <a:pt x="3507" y="4256"/>
                  </a:lnTo>
                  <a:lnTo>
                    <a:pt x="3507" y="8218"/>
                  </a:lnTo>
                  <a:lnTo>
                    <a:pt x="3667" y="8218"/>
                  </a:lnTo>
                  <a:lnTo>
                    <a:pt x="3667" y="4256"/>
                  </a:lnTo>
                  <a:lnTo>
                    <a:pt x="4818" y="4925"/>
                  </a:lnTo>
                  <a:cubicBezTo>
                    <a:pt x="4818" y="4845"/>
                    <a:pt x="4818" y="4765"/>
                    <a:pt x="4792" y="4711"/>
                  </a:cubicBezTo>
                  <a:lnTo>
                    <a:pt x="3774" y="4096"/>
                  </a:lnTo>
                  <a:lnTo>
                    <a:pt x="4604" y="3614"/>
                  </a:lnTo>
                  <a:cubicBezTo>
                    <a:pt x="4604" y="3560"/>
                    <a:pt x="4577" y="3507"/>
                    <a:pt x="4577" y="3453"/>
                  </a:cubicBezTo>
                  <a:lnTo>
                    <a:pt x="3667" y="3962"/>
                  </a:lnTo>
                  <a:lnTo>
                    <a:pt x="3667" y="295"/>
                  </a:lnTo>
                  <a:cubicBezTo>
                    <a:pt x="3641" y="188"/>
                    <a:pt x="3614" y="108"/>
                    <a:pt x="358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24" name="Google Shape;3924;p159"/>
            <p:cNvSpPr/>
            <p:nvPr/>
          </p:nvSpPr>
          <p:spPr>
            <a:xfrm>
              <a:off x="6773111" y="2511280"/>
              <a:ext cx="242297" cy="407359"/>
            </a:xfrm>
            <a:custGeom>
              <a:rect b="b" l="l" r="r" t="t"/>
              <a:pathLst>
                <a:path extrusionOk="0" h="8191" w="4872">
                  <a:moveTo>
                    <a:pt x="1205" y="1"/>
                  </a:moveTo>
                  <a:lnTo>
                    <a:pt x="1205" y="3935"/>
                  </a:lnTo>
                  <a:lnTo>
                    <a:pt x="0" y="3266"/>
                  </a:lnTo>
                  <a:lnTo>
                    <a:pt x="0" y="3266"/>
                  </a:lnTo>
                  <a:cubicBezTo>
                    <a:pt x="0" y="3320"/>
                    <a:pt x="27" y="3400"/>
                    <a:pt x="27" y="3480"/>
                  </a:cubicBezTo>
                  <a:lnTo>
                    <a:pt x="1098" y="4096"/>
                  </a:lnTo>
                  <a:lnTo>
                    <a:pt x="214" y="4604"/>
                  </a:lnTo>
                  <a:cubicBezTo>
                    <a:pt x="241" y="4658"/>
                    <a:pt x="241" y="4738"/>
                    <a:pt x="268" y="4792"/>
                  </a:cubicBezTo>
                  <a:lnTo>
                    <a:pt x="1205" y="4256"/>
                  </a:lnTo>
                  <a:lnTo>
                    <a:pt x="1205" y="8030"/>
                  </a:lnTo>
                  <a:cubicBezTo>
                    <a:pt x="1205" y="8084"/>
                    <a:pt x="1232" y="8137"/>
                    <a:pt x="1258" y="8191"/>
                  </a:cubicBezTo>
                  <a:lnTo>
                    <a:pt x="1365" y="8191"/>
                  </a:lnTo>
                  <a:lnTo>
                    <a:pt x="1365" y="4256"/>
                  </a:lnTo>
                  <a:lnTo>
                    <a:pt x="4791" y="6210"/>
                  </a:lnTo>
                  <a:lnTo>
                    <a:pt x="4872" y="6076"/>
                  </a:lnTo>
                  <a:lnTo>
                    <a:pt x="1446" y="4096"/>
                  </a:lnTo>
                  <a:lnTo>
                    <a:pt x="4872" y="2115"/>
                  </a:lnTo>
                  <a:lnTo>
                    <a:pt x="4791" y="1981"/>
                  </a:lnTo>
                  <a:lnTo>
                    <a:pt x="1365" y="3935"/>
                  </a:lnTo>
                  <a:lnTo>
                    <a:pt x="136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25" name="Google Shape;3925;p159"/>
            <p:cNvSpPr/>
            <p:nvPr/>
          </p:nvSpPr>
          <p:spPr>
            <a:xfrm>
              <a:off x="7131192" y="2511280"/>
              <a:ext cx="356781" cy="407359"/>
            </a:xfrm>
            <a:custGeom>
              <a:rect b="b" l="l" r="r" t="t"/>
              <a:pathLst>
                <a:path extrusionOk="0" h="8191" w="7174">
                  <a:moveTo>
                    <a:pt x="3507" y="1"/>
                  </a:moveTo>
                  <a:lnTo>
                    <a:pt x="3507" y="3935"/>
                  </a:lnTo>
                  <a:lnTo>
                    <a:pt x="81" y="1981"/>
                  </a:lnTo>
                  <a:lnTo>
                    <a:pt x="0" y="2115"/>
                  </a:lnTo>
                  <a:lnTo>
                    <a:pt x="3426" y="4096"/>
                  </a:lnTo>
                  <a:lnTo>
                    <a:pt x="0" y="6076"/>
                  </a:lnTo>
                  <a:lnTo>
                    <a:pt x="81" y="6210"/>
                  </a:lnTo>
                  <a:lnTo>
                    <a:pt x="3507" y="4256"/>
                  </a:lnTo>
                  <a:lnTo>
                    <a:pt x="3507" y="8191"/>
                  </a:lnTo>
                  <a:lnTo>
                    <a:pt x="3667" y="8191"/>
                  </a:lnTo>
                  <a:lnTo>
                    <a:pt x="3667" y="4256"/>
                  </a:lnTo>
                  <a:lnTo>
                    <a:pt x="7093" y="6210"/>
                  </a:lnTo>
                  <a:lnTo>
                    <a:pt x="7173" y="6076"/>
                  </a:lnTo>
                  <a:lnTo>
                    <a:pt x="3774" y="4096"/>
                  </a:lnTo>
                  <a:lnTo>
                    <a:pt x="7173" y="2115"/>
                  </a:lnTo>
                  <a:lnTo>
                    <a:pt x="7093" y="1981"/>
                  </a:lnTo>
                  <a:lnTo>
                    <a:pt x="3667" y="3935"/>
                  </a:lnTo>
                  <a:lnTo>
                    <a:pt x="3667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26" name="Google Shape;3926;p159"/>
            <p:cNvSpPr/>
            <p:nvPr/>
          </p:nvSpPr>
          <p:spPr>
            <a:xfrm>
              <a:off x="7603761" y="2511280"/>
              <a:ext cx="358124" cy="407359"/>
            </a:xfrm>
            <a:custGeom>
              <a:rect b="b" l="l" r="r" t="t"/>
              <a:pathLst>
                <a:path extrusionOk="0" h="8191" w="7201">
                  <a:moveTo>
                    <a:pt x="3506" y="1"/>
                  </a:moveTo>
                  <a:lnTo>
                    <a:pt x="3506" y="3935"/>
                  </a:lnTo>
                  <a:lnTo>
                    <a:pt x="80" y="1981"/>
                  </a:lnTo>
                  <a:lnTo>
                    <a:pt x="0" y="2115"/>
                  </a:lnTo>
                  <a:lnTo>
                    <a:pt x="3426" y="4096"/>
                  </a:lnTo>
                  <a:lnTo>
                    <a:pt x="0" y="6076"/>
                  </a:lnTo>
                  <a:lnTo>
                    <a:pt x="80" y="6210"/>
                  </a:lnTo>
                  <a:lnTo>
                    <a:pt x="3506" y="4230"/>
                  </a:lnTo>
                  <a:lnTo>
                    <a:pt x="3506" y="8191"/>
                  </a:lnTo>
                  <a:lnTo>
                    <a:pt x="3694" y="8191"/>
                  </a:lnTo>
                  <a:lnTo>
                    <a:pt x="3694" y="4230"/>
                  </a:lnTo>
                  <a:lnTo>
                    <a:pt x="7093" y="6210"/>
                  </a:lnTo>
                  <a:lnTo>
                    <a:pt x="7200" y="6076"/>
                  </a:lnTo>
                  <a:lnTo>
                    <a:pt x="3774" y="4096"/>
                  </a:lnTo>
                  <a:lnTo>
                    <a:pt x="7200" y="2115"/>
                  </a:lnTo>
                  <a:lnTo>
                    <a:pt x="7093" y="1981"/>
                  </a:lnTo>
                  <a:lnTo>
                    <a:pt x="3694" y="3935"/>
                  </a:lnTo>
                  <a:lnTo>
                    <a:pt x="3694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27" name="Google Shape;3927;p159"/>
            <p:cNvSpPr/>
            <p:nvPr/>
          </p:nvSpPr>
          <p:spPr>
            <a:xfrm>
              <a:off x="8077622" y="2511280"/>
              <a:ext cx="356781" cy="407359"/>
            </a:xfrm>
            <a:custGeom>
              <a:rect b="b" l="l" r="r" t="t"/>
              <a:pathLst>
                <a:path extrusionOk="0" h="8191" w="7174">
                  <a:moveTo>
                    <a:pt x="3507" y="1"/>
                  </a:moveTo>
                  <a:lnTo>
                    <a:pt x="3507" y="3935"/>
                  </a:lnTo>
                  <a:lnTo>
                    <a:pt x="81" y="1955"/>
                  </a:lnTo>
                  <a:lnTo>
                    <a:pt x="1" y="2115"/>
                  </a:lnTo>
                  <a:lnTo>
                    <a:pt x="3400" y="4096"/>
                  </a:lnTo>
                  <a:lnTo>
                    <a:pt x="1" y="6050"/>
                  </a:lnTo>
                  <a:lnTo>
                    <a:pt x="81" y="6210"/>
                  </a:lnTo>
                  <a:lnTo>
                    <a:pt x="3507" y="4230"/>
                  </a:lnTo>
                  <a:lnTo>
                    <a:pt x="3480" y="8191"/>
                  </a:lnTo>
                  <a:lnTo>
                    <a:pt x="3668" y="8191"/>
                  </a:lnTo>
                  <a:lnTo>
                    <a:pt x="3668" y="4230"/>
                  </a:lnTo>
                  <a:lnTo>
                    <a:pt x="7094" y="6210"/>
                  </a:lnTo>
                  <a:lnTo>
                    <a:pt x="7174" y="6050"/>
                  </a:lnTo>
                  <a:lnTo>
                    <a:pt x="3748" y="4096"/>
                  </a:lnTo>
                  <a:lnTo>
                    <a:pt x="7174" y="2115"/>
                  </a:lnTo>
                  <a:lnTo>
                    <a:pt x="7094" y="1955"/>
                  </a:lnTo>
                  <a:lnTo>
                    <a:pt x="3668" y="3935"/>
                  </a:lnTo>
                  <a:lnTo>
                    <a:pt x="3668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28" name="Google Shape;3928;p159"/>
            <p:cNvSpPr/>
            <p:nvPr/>
          </p:nvSpPr>
          <p:spPr>
            <a:xfrm>
              <a:off x="8550190" y="2511280"/>
              <a:ext cx="356781" cy="407359"/>
            </a:xfrm>
            <a:custGeom>
              <a:rect b="b" l="l" r="r" t="t"/>
              <a:pathLst>
                <a:path extrusionOk="0" h="8191" w="7174">
                  <a:moveTo>
                    <a:pt x="3507" y="1"/>
                  </a:moveTo>
                  <a:lnTo>
                    <a:pt x="3507" y="3935"/>
                  </a:lnTo>
                  <a:lnTo>
                    <a:pt x="81" y="1955"/>
                  </a:lnTo>
                  <a:lnTo>
                    <a:pt x="0" y="2115"/>
                  </a:lnTo>
                  <a:lnTo>
                    <a:pt x="3426" y="4096"/>
                  </a:lnTo>
                  <a:lnTo>
                    <a:pt x="0" y="6050"/>
                  </a:lnTo>
                  <a:lnTo>
                    <a:pt x="81" y="6210"/>
                  </a:lnTo>
                  <a:lnTo>
                    <a:pt x="3507" y="4230"/>
                  </a:lnTo>
                  <a:lnTo>
                    <a:pt x="3507" y="8191"/>
                  </a:lnTo>
                  <a:lnTo>
                    <a:pt x="3667" y="8191"/>
                  </a:lnTo>
                  <a:lnTo>
                    <a:pt x="3667" y="4230"/>
                  </a:lnTo>
                  <a:lnTo>
                    <a:pt x="7093" y="6210"/>
                  </a:lnTo>
                  <a:lnTo>
                    <a:pt x="7174" y="6050"/>
                  </a:lnTo>
                  <a:lnTo>
                    <a:pt x="3748" y="4096"/>
                  </a:lnTo>
                  <a:lnTo>
                    <a:pt x="7174" y="2115"/>
                  </a:lnTo>
                  <a:lnTo>
                    <a:pt x="7093" y="1955"/>
                  </a:lnTo>
                  <a:lnTo>
                    <a:pt x="3667" y="3935"/>
                  </a:lnTo>
                  <a:lnTo>
                    <a:pt x="3667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29" name="Google Shape;3929;p159"/>
            <p:cNvSpPr/>
            <p:nvPr/>
          </p:nvSpPr>
          <p:spPr>
            <a:xfrm>
              <a:off x="6891576" y="2934613"/>
              <a:ext cx="356781" cy="363445"/>
            </a:xfrm>
            <a:custGeom>
              <a:rect b="b" l="l" r="r" t="t"/>
              <a:pathLst>
                <a:path extrusionOk="0" h="7308" w="7174">
                  <a:moveTo>
                    <a:pt x="3507" y="0"/>
                  </a:moveTo>
                  <a:lnTo>
                    <a:pt x="3507" y="3961"/>
                  </a:lnTo>
                  <a:lnTo>
                    <a:pt x="81" y="1981"/>
                  </a:lnTo>
                  <a:lnTo>
                    <a:pt x="0" y="2141"/>
                  </a:lnTo>
                  <a:lnTo>
                    <a:pt x="3426" y="4095"/>
                  </a:lnTo>
                  <a:lnTo>
                    <a:pt x="1767" y="5059"/>
                  </a:lnTo>
                  <a:cubicBezTo>
                    <a:pt x="1821" y="5086"/>
                    <a:pt x="1847" y="5139"/>
                    <a:pt x="1874" y="5193"/>
                  </a:cubicBezTo>
                  <a:lnTo>
                    <a:pt x="3507" y="4256"/>
                  </a:lnTo>
                  <a:lnTo>
                    <a:pt x="3507" y="7120"/>
                  </a:lnTo>
                  <a:cubicBezTo>
                    <a:pt x="3560" y="7200"/>
                    <a:pt x="3614" y="7254"/>
                    <a:pt x="3667" y="7307"/>
                  </a:cubicBezTo>
                  <a:lnTo>
                    <a:pt x="3667" y="4256"/>
                  </a:lnTo>
                  <a:lnTo>
                    <a:pt x="7093" y="6236"/>
                  </a:lnTo>
                  <a:lnTo>
                    <a:pt x="7174" y="6076"/>
                  </a:lnTo>
                  <a:lnTo>
                    <a:pt x="3748" y="4095"/>
                  </a:lnTo>
                  <a:lnTo>
                    <a:pt x="7174" y="2141"/>
                  </a:lnTo>
                  <a:lnTo>
                    <a:pt x="7093" y="1981"/>
                  </a:lnTo>
                  <a:lnTo>
                    <a:pt x="3667" y="3961"/>
                  </a:lnTo>
                  <a:lnTo>
                    <a:pt x="3667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30" name="Google Shape;3930;p159"/>
            <p:cNvSpPr/>
            <p:nvPr/>
          </p:nvSpPr>
          <p:spPr>
            <a:xfrm>
              <a:off x="7364144" y="2934613"/>
              <a:ext cx="356781" cy="407359"/>
            </a:xfrm>
            <a:custGeom>
              <a:rect b="b" l="l" r="r" t="t"/>
              <a:pathLst>
                <a:path extrusionOk="0" h="8191" w="7174">
                  <a:moveTo>
                    <a:pt x="3507" y="0"/>
                  </a:moveTo>
                  <a:lnTo>
                    <a:pt x="3507" y="3961"/>
                  </a:lnTo>
                  <a:lnTo>
                    <a:pt x="81" y="1981"/>
                  </a:lnTo>
                  <a:lnTo>
                    <a:pt x="0" y="2141"/>
                  </a:lnTo>
                  <a:lnTo>
                    <a:pt x="3426" y="4095"/>
                  </a:lnTo>
                  <a:lnTo>
                    <a:pt x="0" y="6076"/>
                  </a:lnTo>
                  <a:lnTo>
                    <a:pt x="81" y="6236"/>
                  </a:lnTo>
                  <a:lnTo>
                    <a:pt x="3507" y="4256"/>
                  </a:lnTo>
                  <a:lnTo>
                    <a:pt x="3507" y="8190"/>
                  </a:lnTo>
                  <a:lnTo>
                    <a:pt x="3667" y="8190"/>
                  </a:lnTo>
                  <a:lnTo>
                    <a:pt x="3667" y="4256"/>
                  </a:lnTo>
                  <a:lnTo>
                    <a:pt x="7093" y="6236"/>
                  </a:lnTo>
                  <a:lnTo>
                    <a:pt x="7173" y="6076"/>
                  </a:lnTo>
                  <a:lnTo>
                    <a:pt x="3774" y="4095"/>
                  </a:lnTo>
                  <a:lnTo>
                    <a:pt x="7173" y="2141"/>
                  </a:lnTo>
                  <a:lnTo>
                    <a:pt x="7093" y="1981"/>
                  </a:lnTo>
                  <a:lnTo>
                    <a:pt x="3667" y="3961"/>
                  </a:lnTo>
                  <a:lnTo>
                    <a:pt x="3667" y="3961"/>
                  </a:lnTo>
                  <a:lnTo>
                    <a:pt x="369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31" name="Google Shape;3931;p159"/>
            <p:cNvSpPr/>
            <p:nvPr/>
          </p:nvSpPr>
          <p:spPr>
            <a:xfrm>
              <a:off x="7836713" y="2934613"/>
              <a:ext cx="358124" cy="407359"/>
            </a:xfrm>
            <a:custGeom>
              <a:rect b="b" l="l" r="r" t="t"/>
              <a:pathLst>
                <a:path extrusionOk="0" h="8191" w="7201">
                  <a:moveTo>
                    <a:pt x="3506" y="0"/>
                  </a:moveTo>
                  <a:lnTo>
                    <a:pt x="3506" y="3961"/>
                  </a:lnTo>
                  <a:lnTo>
                    <a:pt x="107" y="1981"/>
                  </a:lnTo>
                  <a:lnTo>
                    <a:pt x="0" y="2115"/>
                  </a:lnTo>
                  <a:lnTo>
                    <a:pt x="3426" y="4095"/>
                  </a:lnTo>
                  <a:lnTo>
                    <a:pt x="0" y="6076"/>
                  </a:lnTo>
                  <a:lnTo>
                    <a:pt x="107" y="6236"/>
                  </a:lnTo>
                  <a:lnTo>
                    <a:pt x="3506" y="4256"/>
                  </a:lnTo>
                  <a:lnTo>
                    <a:pt x="3506" y="8190"/>
                  </a:lnTo>
                  <a:lnTo>
                    <a:pt x="3694" y="8190"/>
                  </a:lnTo>
                  <a:lnTo>
                    <a:pt x="3694" y="4256"/>
                  </a:lnTo>
                  <a:lnTo>
                    <a:pt x="7093" y="6236"/>
                  </a:lnTo>
                  <a:lnTo>
                    <a:pt x="7200" y="6076"/>
                  </a:lnTo>
                  <a:lnTo>
                    <a:pt x="3774" y="4095"/>
                  </a:lnTo>
                  <a:lnTo>
                    <a:pt x="7200" y="2115"/>
                  </a:lnTo>
                  <a:lnTo>
                    <a:pt x="7120" y="1981"/>
                  </a:lnTo>
                  <a:lnTo>
                    <a:pt x="3694" y="3961"/>
                  </a:lnTo>
                  <a:lnTo>
                    <a:pt x="369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32" name="Google Shape;3932;p159"/>
            <p:cNvSpPr/>
            <p:nvPr/>
          </p:nvSpPr>
          <p:spPr>
            <a:xfrm>
              <a:off x="8310574" y="2934613"/>
              <a:ext cx="356781" cy="407359"/>
            </a:xfrm>
            <a:custGeom>
              <a:rect b="b" l="l" r="r" t="t"/>
              <a:pathLst>
                <a:path extrusionOk="0" h="8191" w="7174">
                  <a:moveTo>
                    <a:pt x="3507" y="0"/>
                  </a:moveTo>
                  <a:lnTo>
                    <a:pt x="3507" y="3961"/>
                  </a:lnTo>
                  <a:lnTo>
                    <a:pt x="81" y="1981"/>
                  </a:lnTo>
                  <a:lnTo>
                    <a:pt x="1" y="2115"/>
                  </a:lnTo>
                  <a:lnTo>
                    <a:pt x="3400" y="4095"/>
                  </a:lnTo>
                  <a:lnTo>
                    <a:pt x="1" y="6076"/>
                  </a:lnTo>
                  <a:lnTo>
                    <a:pt x="81" y="6210"/>
                  </a:lnTo>
                  <a:lnTo>
                    <a:pt x="3507" y="4256"/>
                  </a:lnTo>
                  <a:lnTo>
                    <a:pt x="3507" y="8190"/>
                  </a:lnTo>
                  <a:lnTo>
                    <a:pt x="3668" y="8190"/>
                  </a:lnTo>
                  <a:lnTo>
                    <a:pt x="3668" y="4256"/>
                  </a:lnTo>
                  <a:lnTo>
                    <a:pt x="7094" y="6210"/>
                  </a:lnTo>
                  <a:lnTo>
                    <a:pt x="7174" y="6076"/>
                  </a:lnTo>
                  <a:lnTo>
                    <a:pt x="3748" y="4095"/>
                  </a:lnTo>
                  <a:lnTo>
                    <a:pt x="7174" y="2115"/>
                  </a:lnTo>
                  <a:lnTo>
                    <a:pt x="7094" y="1981"/>
                  </a:lnTo>
                  <a:lnTo>
                    <a:pt x="3668" y="3961"/>
                  </a:lnTo>
                  <a:lnTo>
                    <a:pt x="3668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33" name="Google Shape;3933;p159"/>
            <p:cNvSpPr/>
            <p:nvPr/>
          </p:nvSpPr>
          <p:spPr>
            <a:xfrm>
              <a:off x="8783142" y="3033085"/>
              <a:ext cx="97227" cy="61270"/>
            </a:xfrm>
            <a:custGeom>
              <a:rect b="b" l="l" r="r" t="t"/>
              <a:pathLst>
                <a:path extrusionOk="0" h="1232" w="1955">
                  <a:moveTo>
                    <a:pt x="81" y="1"/>
                  </a:moveTo>
                  <a:lnTo>
                    <a:pt x="0" y="135"/>
                  </a:lnTo>
                  <a:lnTo>
                    <a:pt x="1874" y="1232"/>
                  </a:lnTo>
                  <a:cubicBezTo>
                    <a:pt x="1901" y="1178"/>
                    <a:pt x="1928" y="1125"/>
                    <a:pt x="1954" y="1071"/>
                  </a:cubicBezTo>
                  <a:lnTo>
                    <a:pt x="8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34" name="Google Shape;3934;p159"/>
            <p:cNvSpPr/>
            <p:nvPr/>
          </p:nvSpPr>
          <p:spPr>
            <a:xfrm>
              <a:off x="7345494" y="3428467"/>
              <a:ext cx="142484" cy="85242"/>
            </a:xfrm>
            <a:custGeom>
              <a:rect b="b" l="l" r="r" t="t"/>
              <a:pathLst>
                <a:path extrusionOk="0" h="1714" w="2865">
                  <a:moveTo>
                    <a:pt x="2784" y="0"/>
                  </a:moveTo>
                  <a:lnTo>
                    <a:pt x="1" y="1606"/>
                  </a:lnTo>
                  <a:cubicBezTo>
                    <a:pt x="54" y="1660"/>
                    <a:pt x="108" y="1686"/>
                    <a:pt x="161" y="1713"/>
                  </a:cubicBezTo>
                  <a:lnTo>
                    <a:pt x="2864" y="161"/>
                  </a:lnTo>
                  <a:lnTo>
                    <a:pt x="278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35" name="Google Shape;3935;p159"/>
            <p:cNvSpPr/>
            <p:nvPr/>
          </p:nvSpPr>
          <p:spPr>
            <a:xfrm>
              <a:off x="7305558" y="3329945"/>
              <a:ext cx="8057" cy="161133"/>
            </a:xfrm>
            <a:custGeom>
              <a:rect b="b" l="l" r="r" t="t"/>
              <a:pathLst>
                <a:path extrusionOk="0" h="3240" w="162">
                  <a:moveTo>
                    <a:pt x="1" y="0"/>
                  </a:moveTo>
                  <a:lnTo>
                    <a:pt x="1" y="3132"/>
                  </a:lnTo>
                  <a:cubicBezTo>
                    <a:pt x="54" y="3159"/>
                    <a:pt x="108" y="3212"/>
                    <a:pt x="161" y="3239"/>
                  </a:cubicBezTo>
                  <a:lnTo>
                    <a:pt x="16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36" name="Google Shape;3936;p159"/>
            <p:cNvSpPr/>
            <p:nvPr/>
          </p:nvSpPr>
          <p:spPr>
            <a:xfrm>
              <a:off x="7603761" y="3329945"/>
              <a:ext cx="358124" cy="316846"/>
            </a:xfrm>
            <a:custGeom>
              <a:rect b="b" l="l" r="r" t="t"/>
              <a:pathLst>
                <a:path extrusionOk="0" h="6371" w="7201">
                  <a:moveTo>
                    <a:pt x="3506" y="0"/>
                  </a:moveTo>
                  <a:lnTo>
                    <a:pt x="3506" y="3962"/>
                  </a:lnTo>
                  <a:lnTo>
                    <a:pt x="80" y="1981"/>
                  </a:lnTo>
                  <a:lnTo>
                    <a:pt x="0" y="2142"/>
                  </a:lnTo>
                  <a:lnTo>
                    <a:pt x="3426" y="4096"/>
                  </a:lnTo>
                  <a:lnTo>
                    <a:pt x="455" y="5835"/>
                  </a:lnTo>
                  <a:cubicBezTo>
                    <a:pt x="535" y="5835"/>
                    <a:pt x="616" y="5862"/>
                    <a:pt x="696" y="5889"/>
                  </a:cubicBezTo>
                  <a:lnTo>
                    <a:pt x="3506" y="4256"/>
                  </a:lnTo>
                  <a:lnTo>
                    <a:pt x="3506" y="6371"/>
                  </a:lnTo>
                  <a:lnTo>
                    <a:pt x="3694" y="6371"/>
                  </a:lnTo>
                  <a:lnTo>
                    <a:pt x="3694" y="4256"/>
                  </a:lnTo>
                  <a:lnTo>
                    <a:pt x="7093" y="6237"/>
                  </a:lnTo>
                  <a:lnTo>
                    <a:pt x="7200" y="6076"/>
                  </a:lnTo>
                  <a:lnTo>
                    <a:pt x="3774" y="4096"/>
                  </a:lnTo>
                  <a:lnTo>
                    <a:pt x="7200" y="2142"/>
                  </a:lnTo>
                  <a:lnTo>
                    <a:pt x="7093" y="1981"/>
                  </a:lnTo>
                  <a:lnTo>
                    <a:pt x="3694" y="3962"/>
                  </a:lnTo>
                  <a:lnTo>
                    <a:pt x="369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37" name="Google Shape;3937;p159"/>
            <p:cNvSpPr/>
            <p:nvPr/>
          </p:nvSpPr>
          <p:spPr>
            <a:xfrm>
              <a:off x="8077622" y="3329945"/>
              <a:ext cx="356781" cy="307546"/>
            </a:xfrm>
            <a:custGeom>
              <a:rect b="b" l="l" r="r" t="t"/>
              <a:pathLst>
                <a:path extrusionOk="0" h="6184" w="7174">
                  <a:moveTo>
                    <a:pt x="3507" y="0"/>
                  </a:moveTo>
                  <a:lnTo>
                    <a:pt x="3480" y="3962"/>
                  </a:lnTo>
                  <a:lnTo>
                    <a:pt x="81" y="1981"/>
                  </a:lnTo>
                  <a:lnTo>
                    <a:pt x="1" y="2142"/>
                  </a:lnTo>
                  <a:lnTo>
                    <a:pt x="3400" y="4096"/>
                  </a:lnTo>
                  <a:lnTo>
                    <a:pt x="1" y="6076"/>
                  </a:lnTo>
                  <a:lnTo>
                    <a:pt x="54" y="6183"/>
                  </a:lnTo>
                  <a:lnTo>
                    <a:pt x="161" y="6183"/>
                  </a:lnTo>
                  <a:lnTo>
                    <a:pt x="3480" y="4256"/>
                  </a:lnTo>
                  <a:lnTo>
                    <a:pt x="3480" y="5354"/>
                  </a:lnTo>
                  <a:cubicBezTo>
                    <a:pt x="3560" y="5327"/>
                    <a:pt x="3614" y="5327"/>
                    <a:pt x="3668" y="5300"/>
                  </a:cubicBezTo>
                  <a:lnTo>
                    <a:pt x="3668" y="4256"/>
                  </a:lnTo>
                  <a:lnTo>
                    <a:pt x="4765" y="4899"/>
                  </a:lnTo>
                  <a:cubicBezTo>
                    <a:pt x="4845" y="4872"/>
                    <a:pt x="4899" y="4845"/>
                    <a:pt x="4979" y="4818"/>
                  </a:cubicBezTo>
                  <a:lnTo>
                    <a:pt x="3748" y="4096"/>
                  </a:lnTo>
                  <a:lnTo>
                    <a:pt x="7174" y="2142"/>
                  </a:lnTo>
                  <a:lnTo>
                    <a:pt x="7094" y="1981"/>
                  </a:lnTo>
                  <a:lnTo>
                    <a:pt x="3668" y="3962"/>
                  </a:lnTo>
                  <a:lnTo>
                    <a:pt x="3668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38" name="Google Shape;3938;p159"/>
            <p:cNvSpPr/>
            <p:nvPr/>
          </p:nvSpPr>
          <p:spPr>
            <a:xfrm>
              <a:off x="8550190" y="3428467"/>
              <a:ext cx="16014" cy="12035"/>
            </a:xfrm>
            <a:custGeom>
              <a:rect b="b" l="l" r="r" t="t"/>
              <a:pathLst>
                <a:path extrusionOk="0" h="242" w="322">
                  <a:moveTo>
                    <a:pt x="81" y="0"/>
                  </a:moveTo>
                  <a:lnTo>
                    <a:pt x="0" y="134"/>
                  </a:lnTo>
                  <a:lnTo>
                    <a:pt x="161" y="241"/>
                  </a:lnTo>
                  <a:cubicBezTo>
                    <a:pt x="215" y="214"/>
                    <a:pt x="268" y="161"/>
                    <a:pt x="322" y="134"/>
                  </a:cubicBezTo>
                  <a:lnTo>
                    <a:pt x="8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Layout>
</file>

<file path=ppt/slideLayouts/slideLayout15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ackground 10">
  <p:cSld name="CUSTOM_58">
    <p:spTree>
      <p:nvGrpSpPr>
        <p:cNvPr id="3939" name="Shape 39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40" name="Google Shape;3940;p160"/>
          <p:cNvSpPr/>
          <p:nvPr/>
        </p:nvSpPr>
        <p:spPr>
          <a:xfrm flipH="1">
            <a:off x="1008588" y="534225"/>
            <a:ext cx="3513000" cy="40317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accent1"/>
              </a:solidFill>
            </a:endParaRPr>
          </a:p>
        </p:txBody>
      </p:sp>
      <p:sp>
        <p:nvSpPr>
          <p:cNvPr id="3941" name="Google Shape;3941;p160"/>
          <p:cNvSpPr/>
          <p:nvPr/>
        </p:nvSpPr>
        <p:spPr>
          <a:xfrm flipH="1" rot="-2266405">
            <a:off x="6427723" y="2503263"/>
            <a:ext cx="1938828" cy="3305595"/>
          </a:xfrm>
          <a:custGeom>
            <a:rect b="b" l="l" r="r" t="t"/>
            <a:pathLst>
              <a:path extrusionOk="0" h="32752" w="19210">
                <a:moveTo>
                  <a:pt x="14053" y="490"/>
                </a:moveTo>
                <a:lnTo>
                  <a:pt x="14053" y="490"/>
                </a:lnTo>
                <a:cubicBezTo>
                  <a:pt x="14026" y="597"/>
                  <a:pt x="13999" y="758"/>
                  <a:pt x="13972" y="918"/>
                </a:cubicBezTo>
                <a:cubicBezTo>
                  <a:pt x="13972" y="865"/>
                  <a:pt x="13972" y="838"/>
                  <a:pt x="13946" y="838"/>
                </a:cubicBezTo>
                <a:cubicBezTo>
                  <a:pt x="13972" y="731"/>
                  <a:pt x="14026" y="597"/>
                  <a:pt x="14053" y="490"/>
                </a:cubicBezTo>
                <a:close/>
                <a:moveTo>
                  <a:pt x="13651" y="1560"/>
                </a:moveTo>
                <a:lnTo>
                  <a:pt x="13651" y="1560"/>
                </a:lnTo>
                <a:cubicBezTo>
                  <a:pt x="13276" y="3862"/>
                  <a:pt x="12045" y="5923"/>
                  <a:pt x="11189" y="8038"/>
                </a:cubicBezTo>
                <a:cubicBezTo>
                  <a:pt x="10522" y="9665"/>
                  <a:pt x="10466" y="11531"/>
                  <a:pt x="10493" y="13318"/>
                </a:cubicBezTo>
                <a:lnTo>
                  <a:pt x="10493" y="13318"/>
                </a:lnTo>
                <a:cubicBezTo>
                  <a:pt x="10490" y="13217"/>
                  <a:pt x="10464" y="13118"/>
                  <a:pt x="10439" y="13043"/>
                </a:cubicBezTo>
                <a:cubicBezTo>
                  <a:pt x="10091" y="10634"/>
                  <a:pt x="9904" y="8412"/>
                  <a:pt x="11001" y="6191"/>
                </a:cubicBezTo>
                <a:cubicBezTo>
                  <a:pt x="11724" y="4772"/>
                  <a:pt x="12714" y="3541"/>
                  <a:pt x="13410" y="2123"/>
                </a:cubicBezTo>
                <a:cubicBezTo>
                  <a:pt x="13491" y="1935"/>
                  <a:pt x="13571" y="1748"/>
                  <a:pt x="13651" y="1560"/>
                </a:cubicBezTo>
                <a:close/>
                <a:moveTo>
                  <a:pt x="13972" y="945"/>
                </a:moveTo>
                <a:lnTo>
                  <a:pt x="13972" y="945"/>
                </a:lnTo>
                <a:cubicBezTo>
                  <a:pt x="13972" y="1079"/>
                  <a:pt x="13946" y="1212"/>
                  <a:pt x="13946" y="1346"/>
                </a:cubicBezTo>
                <a:cubicBezTo>
                  <a:pt x="13946" y="2524"/>
                  <a:pt x="13758" y="3702"/>
                  <a:pt x="13517" y="4853"/>
                </a:cubicBezTo>
                <a:cubicBezTo>
                  <a:pt x="12821" y="7877"/>
                  <a:pt x="11376" y="10580"/>
                  <a:pt x="10760" y="13605"/>
                </a:cubicBezTo>
                <a:cubicBezTo>
                  <a:pt x="10787" y="11357"/>
                  <a:pt x="10921" y="9189"/>
                  <a:pt x="11858" y="7074"/>
                </a:cubicBezTo>
                <a:cubicBezTo>
                  <a:pt x="12741" y="5094"/>
                  <a:pt x="13785" y="3140"/>
                  <a:pt x="13972" y="945"/>
                </a:cubicBezTo>
                <a:close/>
                <a:moveTo>
                  <a:pt x="5002" y="14350"/>
                </a:moveTo>
                <a:cubicBezTo>
                  <a:pt x="5585" y="14350"/>
                  <a:pt x="6085" y="14646"/>
                  <a:pt x="6746" y="15104"/>
                </a:cubicBezTo>
                <a:cubicBezTo>
                  <a:pt x="6879" y="15184"/>
                  <a:pt x="7013" y="15264"/>
                  <a:pt x="7147" y="15372"/>
                </a:cubicBezTo>
                <a:cubicBezTo>
                  <a:pt x="6694" y="15252"/>
                  <a:pt x="6232" y="15200"/>
                  <a:pt x="5767" y="15200"/>
                </a:cubicBezTo>
                <a:cubicBezTo>
                  <a:pt x="4364" y="15200"/>
                  <a:pt x="2927" y="15672"/>
                  <a:pt x="1580" y="16174"/>
                </a:cubicBezTo>
                <a:cubicBezTo>
                  <a:pt x="2329" y="15666"/>
                  <a:pt x="3025" y="15077"/>
                  <a:pt x="3855" y="14676"/>
                </a:cubicBezTo>
                <a:cubicBezTo>
                  <a:pt x="4297" y="14450"/>
                  <a:pt x="4663" y="14350"/>
                  <a:pt x="5002" y="14350"/>
                </a:cubicBezTo>
                <a:close/>
                <a:moveTo>
                  <a:pt x="5753" y="15432"/>
                </a:moveTo>
                <a:cubicBezTo>
                  <a:pt x="6514" y="15432"/>
                  <a:pt x="7262" y="15581"/>
                  <a:pt x="7977" y="15960"/>
                </a:cubicBezTo>
                <a:cubicBezTo>
                  <a:pt x="8619" y="16389"/>
                  <a:pt x="9208" y="16870"/>
                  <a:pt x="9743" y="17406"/>
                </a:cubicBezTo>
                <a:cubicBezTo>
                  <a:pt x="8352" y="16737"/>
                  <a:pt x="6906" y="16389"/>
                  <a:pt x="5381" y="16335"/>
                </a:cubicBezTo>
                <a:lnTo>
                  <a:pt x="4765" y="16335"/>
                </a:lnTo>
                <a:cubicBezTo>
                  <a:pt x="3828" y="16335"/>
                  <a:pt x="2918" y="16469"/>
                  <a:pt x="1981" y="16576"/>
                </a:cubicBezTo>
                <a:cubicBezTo>
                  <a:pt x="1633" y="16603"/>
                  <a:pt x="1312" y="16629"/>
                  <a:pt x="964" y="16656"/>
                </a:cubicBezTo>
                <a:cubicBezTo>
                  <a:pt x="2489" y="16094"/>
                  <a:pt x="4149" y="15432"/>
                  <a:pt x="5753" y="15432"/>
                </a:cubicBezTo>
                <a:close/>
                <a:moveTo>
                  <a:pt x="18748" y="11060"/>
                </a:moveTo>
                <a:cubicBezTo>
                  <a:pt x="18737" y="11089"/>
                  <a:pt x="18737" y="11129"/>
                  <a:pt x="18737" y="11169"/>
                </a:cubicBezTo>
                <a:cubicBezTo>
                  <a:pt x="18603" y="11892"/>
                  <a:pt x="18442" y="12588"/>
                  <a:pt x="18282" y="13284"/>
                </a:cubicBezTo>
                <a:cubicBezTo>
                  <a:pt x="17907" y="14729"/>
                  <a:pt x="17291" y="16255"/>
                  <a:pt x="16087" y="17165"/>
                </a:cubicBezTo>
                <a:cubicBezTo>
                  <a:pt x="14963" y="17995"/>
                  <a:pt x="13223" y="18289"/>
                  <a:pt x="12045" y="19119"/>
                </a:cubicBezTo>
                <a:cubicBezTo>
                  <a:pt x="12473" y="18342"/>
                  <a:pt x="12955" y="17700"/>
                  <a:pt x="13785" y="17218"/>
                </a:cubicBezTo>
                <a:cubicBezTo>
                  <a:pt x="14508" y="16790"/>
                  <a:pt x="15257" y="16469"/>
                  <a:pt x="15873" y="15907"/>
                </a:cubicBezTo>
                <a:cubicBezTo>
                  <a:pt x="16542" y="15291"/>
                  <a:pt x="17077" y="14408"/>
                  <a:pt x="17532" y="13659"/>
                </a:cubicBezTo>
                <a:cubicBezTo>
                  <a:pt x="18036" y="12864"/>
                  <a:pt x="18250" y="11859"/>
                  <a:pt x="18748" y="11060"/>
                </a:cubicBezTo>
                <a:close/>
                <a:moveTo>
                  <a:pt x="18549" y="10928"/>
                </a:moveTo>
                <a:lnTo>
                  <a:pt x="18549" y="10928"/>
                </a:lnTo>
                <a:cubicBezTo>
                  <a:pt x="18201" y="11517"/>
                  <a:pt x="18014" y="12213"/>
                  <a:pt x="17693" y="12856"/>
                </a:cubicBezTo>
                <a:cubicBezTo>
                  <a:pt x="17184" y="13899"/>
                  <a:pt x="16488" y="14863"/>
                  <a:pt x="15712" y="15719"/>
                </a:cubicBezTo>
                <a:cubicBezTo>
                  <a:pt x="15016" y="16469"/>
                  <a:pt x="13919" y="16844"/>
                  <a:pt x="13062" y="17379"/>
                </a:cubicBezTo>
                <a:cubicBezTo>
                  <a:pt x="12313" y="17861"/>
                  <a:pt x="11911" y="18798"/>
                  <a:pt x="11510" y="19547"/>
                </a:cubicBezTo>
                <a:cubicBezTo>
                  <a:pt x="11485" y="19571"/>
                  <a:pt x="11461" y="19573"/>
                  <a:pt x="11457" y="19594"/>
                </a:cubicBezTo>
                <a:lnTo>
                  <a:pt x="11457" y="19594"/>
                </a:lnTo>
                <a:cubicBezTo>
                  <a:pt x="11836" y="15557"/>
                  <a:pt x="16249" y="13818"/>
                  <a:pt x="18549" y="10928"/>
                </a:cubicBezTo>
                <a:close/>
                <a:moveTo>
                  <a:pt x="6505" y="16683"/>
                </a:moveTo>
                <a:lnTo>
                  <a:pt x="6505" y="16683"/>
                </a:lnTo>
                <a:cubicBezTo>
                  <a:pt x="7763" y="16844"/>
                  <a:pt x="8994" y="17245"/>
                  <a:pt x="10145" y="17914"/>
                </a:cubicBezTo>
                <a:cubicBezTo>
                  <a:pt x="10573" y="18450"/>
                  <a:pt x="10921" y="19065"/>
                  <a:pt x="11135" y="19788"/>
                </a:cubicBezTo>
                <a:cubicBezTo>
                  <a:pt x="9315" y="19172"/>
                  <a:pt x="8191" y="17432"/>
                  <a:pt x="6505" y="16683"/>
                </a:cubicBezTo>
                <a:close/>
                <a:moveTo>
                  <a:pt x="6772" y="20270"/>
                </a:moveTo>
                <a:cubicBezTo>
                  <a:pt x="7736" y="21581"/>
                  <a:pt x="9342" y="22384"/>
                  <a:pt x="10466" y="23535"/>
                </a:cubicBezTo>
                <a:cubicBezTo>
                  <a:pt x="9074" y="22598"/>
                  <a:pt x="7120" y="22331"/>
                  <a:pt x="6826" y="20350"/>
                </a:cubicBezTo>
                <a:cubicBezTo>
                  <a:pt x="6799" y="20323"/>
                  <a:pt x="6772" y="20296"/>
                  <a:pt x="6746" y="20270"/>
                </a:cubicBezTo>
                <a:close/>
                <a:moveTo>
                  <a:pt x="16221" y="20698"/>
                </a:moveTo>
                <a:cubicBezTo>
                  <a:pt x="15685" y="21635"/>
                  <a:pt x="14267" y="22304"/>
                  <a:pt x="13464" y="22812"/>
                </a:cubicBezTo>
                <a:cubicBezTo>
                  <a:pt x="12955" y="23187"/>
                  <a:pt x="12233" y="23615"/>
                  <a:pt x="11831" y="24177"/>
                </a:cubicBezTo>
                <a:cubicBezTo>
                  <a:pt x="12286" y="22357"/>
                  <a:pt x="14722" y="21768"/>
                  <a:pt x="16221" y="20698"/>
                </a:cubicBezTo>
                <a:close/>
                <a:moveTo>
                  <a:pt x="6692" y="20939"/>
                </a:moveTo>
                <a:cubicBezTo>
                  <a:pt x="7388" y="22893"/>
                  <a:pt x="9957" y="22866"/>
                  <a:pt x="11135" y="24445"/>
                </a:cubicBezTo>
                <a:cubicBezTo>
                  <a:pt x="9395" y="23481"/>
                  <a:pt x="6772" y="23080"/>
                  <a:pt x="6692" y="20939"/>
                </a:cubicBezTo>
                <a:close/>
                <a:moveTo>
                  <a:pt x="16194" y="21126"/>
                </a:moveTo>
                <a:cubicBezTo>
                  <a:pt x="15766" y="22304"/>
                  <a:pt x="14749" y="22919"/>
                  <a:pt x="13571" y="23455"/>
                </a:cubicBezTo>
                <a:cubicBezTo>
                  <a:pt x="12982" y="23722"/>
                  <a:pt x="12393" y="24017"/>
                  <a:pt x="11938" y="24445"/>
                </a:cubicBezTo>
                <a:cubicBezTo>
                  <a:pt x="12447" y="23562"/>
                  <a:pt x="13785" y="22919"/>
                  <a:pt x="14534" y="22411"/>
                </a:cubicBezTo>
                <a:cubicBezTo>
                  <a:pt x="15070" y="22063"/>
                  <a:pt x="15739" y="21661"/>
                  <a:pt x="16194" y="21126"/>
                </a:cubicBezTo>
                <a:close/>
                <a:moveTo>
                  <a:pt x="14048" y="0"/>
                </a:moveTo>
                <a:cubicBezTo>
                  <a:pt x="14002" y="0"/>
                  <a:pt x="13958" y="28"/>
                  <a:pt x="13946" y="88"/>
                </a:cubicBezTo>
                <a:cubicBezTo>
                  <a:pt x="13196" y="2390"/>
                  <a:pt x="11751" y="4183"/>
                  <a:pt x="10680" y="6298"/>
                </a:cubicBezTo>
                <a:cubicBezTo>
                  <a:pt x="9610" y="8466"/>
                  <a:pt x="9877" y="10795"/>
                  <a:pt x="10225" y="13096"/>
                </a:cubicBezTo>
                <a:cubicBezTo>
                  <a:pt x="10305" y="13766"/>
                  <a:pt x="10413" y="14435"/>
                  <a:pt x="10520" y="15104"/>
                </a:cubicBezTo>
                <a:cubicBezTo>
                  <a:pt x="10520" y="15131"/>
                  <a:pt x="10520" y="15157"/>
                  <a:pt x="10520" y="15157"/>
                </a:cubicBezTo>
                <a:cubicBezTo>
                  <a:pt x="10520" y="15184"/>
                  <a:pt x="10520" y="15211"/>
                  <a:pt x="10546" y="15211"/>
                </a:cubicBezTo>
                <a:cubicBezTo>
                  <a:pt x="10734" y="16469"/>
                  <a:pt x="10921" y="17727"/>
                  <a:pt x="11082" y="18985"/>
                </a:cubicBezTo>
                <a:cubicBezTo>
                  <a:pt x="10520" y="17700"/>
                  <a:pt x="9502" y="16737"/>
                  <a:pt x="8352" y="15907"/>
                </a:cubicBezTo>
                <a:cubicBezTo>
                  <a:pt x="8352" y="15880"/>
                  <a:pt x="8352" y="15853"/>
                  <a:pt x="8325" y="15853"/>
                </a:cubicBezTo>
                <a:cubicBezTo>
                  <a:pt x="8298" y="15853"/>
                  <a:pt x="8271" y="15827"/>
                  <a:pt x="8271" y="15827"/>
                </a:cubicBezTo>
                <a:cubicBezTo>
                  <a:pt x="7602" y="15345"/>
                  <a:pt x="6906" y="14890"/>
                  <a:pt x="6237" y="14461"/>
                </a:cubicBezTo>
                <a:cubicBezTo>
                  <a:pt x="5829" y="14193"/>
                  <a:pt x="5417" y="14081"/>
                  <a:pt x="5004" y="14081"/>
                </a:cubicBezTo>
                <a:cubicBezTo>
                  <a:pt x="3280" y="14081"/>
                  <a:pt x="1550" y="16040"/>
                  <a:pt x="81" y="16710"/>
                </a:cubicBezTo>
                <a:cubicBezTo>
                  <a:pt x="27" y="16737"/>
                  <a:pt x="1" y="16790"/>
                  <a:pt x="27" y="16844"/>
                </a:cubicBezTo>
                <a:cubicBezTo>
                  <a:pt x="27" y="16870"/>
                  <a:pt x="54" y="16870"/>
                  <a:pt x="54" y="16870"/>
                </a:cubicBezTo>
                <a:cubicBezTo>
                  <a:pt x="54" y="16870"/>
                  <a:pt x="54" y="16897"/>
                  <a:pt x="81" y="16897"/>
                </a:cubicBezTo>
                <a:cubicBezTo>
                  <a:pt x="81" y="16924"/>
                  <a:pt x="108" y="16924"/>
                  <a:pt x="108" y="16924"/>
                </a:cubicBezTo>
                <a:lnTo>
                  <a:pt x="135" y="16924"/>
                </a:lnTo>
                <a:cubicBezTo>
                  <a:pt x="1580" y="16924"/>
                  <a:pt x="2972" y="16656"/>
                  <a:pt x="4390" y="16576"/>
                </a:cubicBezTo>
                <a:lnTo>
                  <a:pt x="5354" y="16576"/>
                </a:lnTo>
                <a:cubicBezTo>
                  <a:pt x="7736" y="16870"/>
                  <a:pt x="8967" y="19413"/>
                  <a:pt x="11242" y="20082"/>
                </a:cubicBezTo>
                <a:cubicBezTo>
                  <a:pt x="11376" y="21367"/>
                  <a:pt x="11483" y="22679"/>
                  <a:pt x="11483" y="23990"/>
                </a:cubicBezTo>
                <a:cubicBezTo>
                  <a:pt x="11483" y="24124"/>
                  <a:pt x="11483" y="24284"/>
                  <a:pt x="11483" y="24445"/>
                </a:cubicBezTo>
                <a:cubicBezTo>
                  <a:pt x="10413" y="22545"/>
                  <a:pt x="7977" y="21715"/>
                  <a:pt x="6799" y="19895"/>
                </a:cubicBezTo>
                <a:cubicBezTo>
                  <a:pt x="6778" y="19863"/>
                  <a:pt x="6740" y="19848"/>
                  <a:pt x="6701" y="19848"/>
                </a:cubicBezTo>
                <a:cubicBezTo>
                  <a:pt x="6640" y="19848"/>
                  <a:pt x="6574" y="19884"/>
                  <a:pt x="6558" y="19948"/>
                </a:cubicBezTo>
                <a:cubicBezTo>
                  <a:pt x="6237" y="21340"/>
                  <a:pt x="6719" y="22411"/>
                  <a:pt x="7897" y="23241"/>
                </a:cubicBezTo>
                <a:cubicBezTo>
                  <a:pt x="8967" y="23990"/>
                  <a:pt x="10386" y="24177"/>
                  <a:pt x="11456" y="24954"/>
                </a:cubicBezTo>
                <a:cubicBezTo>
                  <a:pt x="11349" y="27523"/>
                  <a:pt x="10734" y="30093"/>
                  <a:pt x="10145" y="32609"/>
                </a:cubicBezTo>
                <a:cubicBezTo>
                  <a:pt x="10112" y="32690"/>
                  <a:pt x="10188" y="32751"/>
                  <a:pt x="10265" y="32751"/>
                </a:cubicBezTo>
                <a:cubicBezTo>
                  <a:pt x="10315" y="32751"/>
                  <a:pt x="10365" y="32725"/>
                  <a:pt x="10386" y="32662"/>
                </a:cubicBezTo>
                <a:cubicBezTo>
                  <a:pt x="10760" y="31003"/>
                  <a:pt x="11108" y="29343"/>
                  <a:pt x="11430" y="27684"/>
                </a:cubicBezTo>
                <a:cubicBezTo>
                  <a:pt x="11563" y="26854"/>
                  <a:pt x="11670" y="26024"/>
                  <a:pt x="11697" y="25194"/>
                </a:cubicBezTo>
                <a:cubicBezTo>
                  <a:pt x="12179" y="24017"/>
                  <a:pt x="13839" y="23669"/>
                  <a:pt x="14829" y="23080"/>
                </a:cubicBezTo>
                <a:cubicBezTo>
                  <a:pt x="15899" y="22491"/>
                  <a:pt x="16488" y="21581"/>
                  <a:pt x="16595" y="20377"/>
                </a:cubicBezTo>
                <a:cubicBezTo>
                  <a:pt x="16595" y="20350"/>
                  <a:pt x="16595" y="20350"/>
                  <a:pt x="16595" y="20323"/>
                </a:cubicBezTo>
                <a:cubicBezTo>
                  <a:pt x="16622" y="20270"/>
                  <a:pt x="16569" y="20243"/>
                  <a:pt x="16515" y="20216"/>
                </a:cubicBezTo>
                <a:lnTo>
                  <a:pt x="16462" y="20216"/>
                </a:lnTo>
                <a:cubicBezTo>
                  <a:pt x="16435" y="20216"/>
                  <a:pt x="16435" y="20243"/>
                  <a:pt x="16408" y="20243"/>
                </a:cubicBezTo>
                <a:cubicBezTo>
                  <a:pt x="15043" y="21474"/>
                  <a:pt x="12473" y="21983"/>
                  <a:pt x="11724" y="23722"/>
                </a:cubicBezTo>
                <a:cubicBezTo>
                  <a:pt x="11724" y="22571"/>
                  <a:pt x="11644" y="21447"/>
                  <a:pt x="11510" y="20323"/>
                </a:cubicBezTo>
                <a:cubicBezTo>
                  <a:pt x="11510" y="20189"/>
                  <a:pt x="11483" y="20082"/>
                  <a:pt x="11483" y="19948"/>
                </a:cubicBezTo>
                <a:cubicBezTo>
                  <a:pt x="12072" y="19172"/>
                  <a:pt x="13250" y="18824"/>
                  <a:pt x="14106" y="18450"/>
                </a:cubicBezTo>
                <a:cubicBezTo>
                  <a:pt x="15070" y="18021"/>
                  <a:pt x="16060" y="17593"/>
                  <a:pt x="16809" y="16844"/>
                </a:cubicBezTo>
                <a:cubicBezTo>
                  <a:pt x="18522" y="15157"/>
                  <a:pt x="18790" y="12160"/>
                  <a:pt x="19192" y="9938"/>
                </a:cubicBezTo>
                <a:cubicBezTo>
                  <a:pt x="19210" y="9848"/>
                  <a:pt x="19130" y="9770"/>
                  <a:pt x="19060" y="9770"/>
                </a:cubicBezTo>
                <a:cubicBezTo>
                  <a:pt x="19026" y="9770"/>
                  <a:pt x="18995" y="9788"/>
                  <a:pt x="18978" y="9831"/>
                </a:cubicBezTo>
                <a:cubicBezTo>
                  <a:pt x="18014" y="11758"/>
                  <a:pt x="15846" y="13070"/>
                  <a:pt x="14294" y="14488"/>
                </a:cubicBezTo>
                <a:cubicBezTo>
                  <a:pt x="12982" y="15693"/>
                  <a:pt x="11751" y="17138"/>
                  <a:pt x="11349" y="18851"/>
                </a:cubicBezTo>
                <a:cubicBezTo>
                  <a:pt x="11162" y="17593"/>
                  <a:pt x="10975" y="16335"/>
                  <a:pt x="10760" y="15104"/>
                </a:cubicBezTo>
                <a:cubicBezTo>
                  <a:pt x="11028" y="12534"/>
                  <a:pt x="11911" y="10233"/>
                  <a:pt x="12821" y="7877"/>
                </a:cubicBezTo>
                <a:cubicBezTo>
                  <a:pt x="13758" y="5334"/>
                  <a:pt x="14267" y="2818"/>
                  <a:pt x="14160" y="115"/>
                </a:cubicBezTo>
                <a:cubicBezTo>
                  <a:pt x="14160" y="42"/>
                  <a:pt x="14103" y="0"/>
                  <a:pt x="14048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942" name="Google Shape;3942;p160"/>
          <p:cNvSpPr/>
          <p:nvPr/>
        </p:nvSpPr>
        <p:spPr>
          <a:xfrm>
            <a:off x="5666513" y="-1056875"/>
            <a:ext cx="3967449" cy="3950999"/>
          </a:xfrm>
          <a:custGeom>
            <a:rect b="b" l="l" r="r" t="t"/>
            <a:pathLst>
              <a:path extrusionOk="0" h="48035" w="48235">
                <a:moveTo>
                  <a:pt x="3770" y="17379"/>
                </a:moveTo>
                <a:cubicBezTo>
                  <a:pt x="7573" y="20948"/>
                  <a:pt x="10108" y="20948"/>
                  <a:pt x="20515" y="21349"/>
                </a:cubicBezTo>
                <a:cubicBezTo>
                  <a:pt x="30956" y="21782"/>
                  <a:pt x="19314" y="35525"/>
                  <a:pt x="27520" y="41797"/>
                </a:cubicBezTo>
                <a:cubicBezTo>
                  <a:pt x="35726" y="48034"/>
                  <a:pt x="48235" y="37827"/>
                  <a:pt x="48235" y="26986"/>
                </a:cubicBezTo>
                <a:cubicBezTo>
                  <a:pt x="48235" y="16145"/>
                  <a:pt x="35026" y="0"/>
                  <a:pt x="18080" y="867"/>
                </a:cubicBezTo>
                <a:cubicBezTo>
                  <a:pt x="1135" y="1768"/>
                  <a:pt x="1" y="13843"/>
                  <a:pt x="3770" y="17379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943" name="Google Shape;3943;p160"/>
          <p:cNvSpPr/>
          <p:nvPr/>
        </p:nvSpPr>
        <p:spPr>
          <a:xfrm flipH="1">
            <a:off x="4993460" y="976475"/>
            <a:ext cx="1871779" cy="1796023"/>
          </a:xfrm>
          <a:custGeom>
            <a:rect b="b" l="l" r="r" t="t"/>
            <a:pathLst>
              <a:path extrusionOk="0" h="19749" w="20582">
                <a:moveTo>
                  <a:pt x="15178" y="401"/>
                </a:moveTo>
                <a:cubicBezTo>
                  <a:pt x="11542" y="1"/>
                  <a:pt x="4470" y="1235"/>
                  <a:pt x="2235" y="7773"/>
                </a:cubicBezTo>
                <a:cubicBezTo>
                  <a:pt x="0" y="14311"/>
                  <a:pt x="7939" y="17947"/>
                  <a:pt x="11675" y="18848"/>
                </a:cubicBezTo>
                <a:cubicBezTo>
                  <a:pt x="15445" y="19748"/>
                  <a:pt x="20315" y="19448"/>
                  <a:pt x="20448" y="13477"/>
                </a:cubicBezTo>
                <a:cubicBezTo>
                  <a:pt x="20582" y="7506"/>
                  <a:pt x="18780" y="835"/>
                  <a:pt x="15178" y="40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15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ackground 11">
  <p:cSld name="CUSTOM_59">
    <p:spTree>
      <p:nvGrpSpPr>
        <p:cNvPr id="3944" name="Shape 39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45" name="Google Shape;3945;p161"/>
          <p:cNvSpPr/>
          <p:nvPr/>
        </p:nvSpPr>
        <p:spPr>
          <a:xfrm flipH="1">
            <a:off x="1017188" y="539150"/>
            <a:ext cx="3513000" cy="40317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accent1"/>
              </a:solidFill>
            </a:endParaRPr>
          </a:p>
        </p:txBody>
      </p:sp>
      <p:grpSp>
        <p:nvGrpSpPr>
          <p:cNvPr id="3946" name="Google Shape;3946;p161"/>
          <p:cNvGrpSpPr/>
          <p:nvPr/>
        </p:nvGrpSpPr>
        <p:grpSpPr>
          <a:xfrm flipH="1" rot="5400000">
            <a:off x="5410792" y="1327438"/>
            <a:ext cx="2277317" cy="5304377"/>
            <a:chOff x="224725" y="566950"/>
            <a:chExt cx="1850875" cy="4311100"/>
          </a:xfrm>
        </p:grpSpPr>
        <p:sp>
          <p:nvSpPr>
            <p:cNvPr id="3947" name="Google Shape;3947;p161"/>
            <p:cNvSpPr/>
            <p:nvPr/>
          </p:nvSpPr>
          <p:spPr>
            <a:xfrm>
              <a:off x="1914975" y="566950"/>
              <a:ext cx="160625" cy="2033000"/>
            </a:xfrm>
            <a:custGeom>
              <a:rect b="b" l="l" r="r" t="t"/>
              <a:pathLst>
                <a:path extrusionOk="0" h="81320" w="6425">
                  <a:moveTo>
                    <a:pt x="126" y="1"/>
                  </a:moveTo>
                  <a:cubicBezTo>
                    <a:pt x="81" y="1"/>
                    <a:pt x="44" y="24"/>
                    <a:pt x="27" y="57"/>
                  </a:cubicBezTo>
                  <a:cubicBezTo>
                    <a:pt x="27" y="84"/>
                    <a:pt x="27" y="110"/>
                    <a:pt x="27" y="137"/>
                  </a:cubicBezTo>
                  <a:cubicBezTo>
                    <a:pt x="27" y="164"/>
                    <a:pt x="27" y="217"/>
                    <a:pt x="81" y="244"/>
                  </a:cubicBezTo>
                  <a:cubicBezTo>
                    <a:pt x="1821" y="1261"/>
                    <a:pt x="2972" y="3188"/>
                    <a:pt x="2945" y="5035"/>
                  </a:cubicBezTo>
                  <a:cubicBezTo>
                    <a:pt x="2945" y="5089"/>
                    <a:pt x="2972" y="5142"/>
                    <a:pt x="2998" y="5169"/>
                  </a:cubicBezTo>
                  <a:cubicBezTo>
                    <a:pt x="4952" y="6133"/>
                    <a:pt x="6157" y="8086"/>
                    <a:pt x="6157" y="10255"/>
                  </a:cubicBezTo>
                  <a:cubicBezTo>
                    <a:pt x="6157" y="12449"/>
                    <a:pt x="4952" y="14403"/>
                    <a:pt x="2998" y="15367"/>
                  </a:cubicBezTo>
                  <a:cubicBezTo>
                    <a:pt x="2945" y="15394"/>
                    <a:pt x="2945" y="15447"/>
                    <a:pt x="2945" y="15501"/>
                  </a:cubicBezTo>
                  <a:cubicBezTo>
                    <a:pt x="2998" y="17321"/>
                    <a:pt x="1848" y="19248"/>
                    <a:pt x="108" y="20292"/>
                  </a:cubicBezTo>
                  <a:cubicBezTo>
                    <a:pt x="54" y="20292"/>
                    <a:pt x="27" y="20318"/>
                    <a:pt x="27" y="20372"/>
                  </a:cubicBezTo>
                  <a:cubicBezTo>
                    <a:pt x="1" y="20425"/>
                    <a:pt x="27" y="20479"/>
                    <a:pt x="81" y="20506"/>
                  </a:cubicBezTo>
                  <a:cubicBezTo>
                    <a:pt x="1794" y="21496"/>
                    <a:pt x="2865" y="23316"/>
                    <a:pt x="2945" y="25324"/>
                  </a:cubicBezTo>
                  <a:cubicBezTo>
                    <a:pt x="2945" y="25350"/>
                    <a:pt x="2972" y="25404"/>
                    <a:pt x="2998" y="25431"/>
                  </a:cubicBezTo>
                  <a:cubicBezTo>
                    <a:pt x="4952" y="26394"/>
                    <a:pt x="6157" y="28348"/>
                    <a:pt x="6157" y="30543"/>
                  </a:cubicBezTo>
                  <a:cubicBezTo>
                    <a:pt x="6157" y="32711"/>
                    <a:pt x="4952" y="34665"/>
                    <a:pt x="2998" y="35628"/>
                  </a:cubicBezTo>
                  <a:cubicBezTo>
                    <a:pt x="2945" y="35655"/>
                    <a:pt x="2918" y="35709"/>
                    <a:pt x="2945" y="35762"/>
                  </a:cubicBezTo>
                  <a:cubicBezTo>
                    <a:pt x="3106" y="37823"/>
                    <a:pt x="1633" y="39643"/>
                    <a:pt x="108" y="40553"/>
                  </a:cubicBezTo>
                  <a:cubicBezTo>
                    <a:pt x="54" y="40553"/>
                    <a:pt x="27" y="40580"/>
                    <a:pt x="27" y="40633"/>
                  </a:cubicBezTo>
                  <a:cubicBezTo>
                    <a:pt x="1" y="40687"/>
                    <a:pt x="27" y="40741"/>
                    <a:pt x="81" y="40767"/>
                  </a:cubicBezTo>
                  <a:cubicBezTo>
                    <a:pt x="1821" y="41784"/>
                    <a:pt x="2945" y="43658"/>
                    <a:pt x="2945" y="45532"/>
                  </a:cubicBezTo>
                  <a:cubicBezTo>
                    <a:pt x="2945" y="45558"/>
                    <a:pt x="2945" y="45558"/>
                    <a:pt x="2945" y="45585"/>
                  </a:cubicBezTo>
                  <a:cubicBezTo>
                    <a:pt x="2945" y="45612"/>
                    <a:pt x="2972" y="45665"/>
                    <a:pt x="2998" y="45692"/>
                  </a:cubicBezTo>
                  <a:cubicBezTo>
                    <a:pt x="4952" y="46656"/>
                    <a:pt x="6157" y="48636"/>
                    <a:pt x="6157" y="50804"/>
                  </a:cubicBezTo>
                  <a:cubicBezTo>
                    <a:pt x="6157" y="52972"/>
                    <a:pt x="4952" y="54926"/>
                    <a:pt x="2998" y="55917"/>
                  </a:cubicBezTo>
                  <a:cubicBezTo>
                    <a:pt x="2972" y="55917"/>
                    <a:pt x="2945" y="55970"/>
                    <a:pt x="2945" y="56024"/>
                  </a:cubicBezTo>
                  <a:cubicBezTo>
                    <a:pt x="2891" y="58004"/>
                    <a:pt x="1821" y="59798"/>
                    <a:pt x="108" y="60815"/>
                  </a:cubicBezTo>
                  <a:cubicBezTo>
                    <a:pt x="54" y="60815"/>
                    <a:pt x="27" y="60868"/>
                    <a:pt x="27" y="60895"/>
                  </a:cubicBezTo>
                  <a:cubicBezTo>
                    <a:pt x="1" y="60949"/>
                    <a:pt x="27" y="61002"/>
                    <a:pt x="81" y="61029"/>
                  </a:cubicBezTo>
                  <a:cubicBezTo>
                    <a:pt x="1821" y="62046"/>
                    <a:pt x="2891" y="63839"/>
                    <a:pt x="2945" y="65847"/>
                  </a:cubicBezTo>
                  <a:cubicBezTo>
                    <a:pt x="2945" y="65900"/>
                    <a:pt x="2972" y="65927"/>
                    <a:pt x="2998" y="65954"/>
                  </a:cubicBezTo>
                  <a:cubicBezTo>
                    <a:pt x="4952" y="66944"/>
                    <a:pt x="6157" y="68898"/>
                    <a:pt x="6157" y="71066"/>
                  </a:cubicBezTo>
                  <a:cubicBezTo>
                    <a:pt x="6157" y="73234"/>
                    <a:pt x="4952" y="75188"/>
                    <a:pt x="2998" y="76178"/>
                  </a:cubicBezTo>
                  <a:cubicBezTo>
                    <a:pt x="2972" y="76178"/>
                    <a:pt x="2945" y="76232"/>
                    <a:pt x="2945" y="76285"/>
                  </a:cubicBezTo>
                  <a:cubicBezTo>
                    <a:pt x="2891" y="78266"/>
                    <a:pt x="1821" y="80086"/>
                    <a:pt x="81" y="81076"/>
                  </a:cubicBezTo>
                  <a:cubicBezTo>
                    <a:pt x="27" y="81130"/>
                    <a:pt x="1" y="81183"/>
                    <a:pt x="27" y="81264"/>
                  </a:cubicBezTo>
                  <a:cubicBezTo>
                    <a:pt x="61" y="81297"/>
                    <a:pt x="104" y="81320"/>
                    <a:pt x="145" y="81320"/>
                  </a:cubicBezTo>
                  <a:cubicBezTo>
                    <a:pt x="170" y="81320"/>
                    <a:pt x="194" y="81311"/>
                    <a:pt x="215" y="81290"/>
                  </a:cubicBezTo>
                  <a:cubicBezTo>
                    <a:pt x="2008" y="80273"/>
                    <a:pt x="3106" y="78427"/>
                    <a:pt x="3186" y="76366"/>
                  </a:cubicBezTo>
                  <a:cubicBezTo>
                    <a:pt x="5166" y="75322"/>
                    <a:pt x="6424" y="73314"/>
                    <a:pt x="6424" y="71066"/>
                  </a:cubicBezTo>
                  <a:cubicBezTo>
                    <a:pt x="6424" y="68818"/>
                    <a:pt x="5166" y="66784"/>
                    <a:pt x="3186" y="65766"/>
                  </a:cubicBezTo>
                  <a:cubicBezTo>
                    <a:pt x="3106" y="63786"/>
                    <a:pt x="2062" y="61992"/>
                    <a:pt x="375" y="60922"/>
                  </a:cubicBezTo>
                  <a:cubicBezTo>
                    <a:pt x="2062" y="59878"/>
                    <a:pt x="3106" y="58085"/>
                    <a:pt x="3186" y="56104"/>
                  </a:cubicBezTo>
                  <a:cubicBezTo>
                    <a:pt x="5166" y="55060"/>
                    <a:pt x="6424" y="53053"/>
                    <a:pt x="6424" y="50804"/>
                  </a:cubicBezTo>
                  <a:cubicBezTo>
                    <a:pt x="6424" y="48556"/>
                    <a:pt x="5166" y="46522"/>
                    <a:pt x="3186" y="45505"/>
                  </a:cubicBezTo>
                  <a:cubicBezTo>
                    <a:pt x="3159" y="43604"/>
                    <a:pt x="2088" y="41731"/>
                    <a:pt x="375" y="40660"/>
                  </a:cubicBezTo>
                  <a:cubicBezTo>
                    <a:pt x="1901" y="39723"/>
                    <a:pt x="3320" y="37877"/>
                    <a:pt x="3186" y="35816"/>
                  </a:cubicBezTo>
                  <a:cubicBezTo>
                    <a:pt x="5193" y="34799"/>
                    <a:pt x="6424" y="32764"/>
                    <a:pt x="6424" y="30543"/>
                  </a:cubicBezTo>
                  <a:cubicBezTo>
                    <a:pt x="6424" y="28295"/>
                    <a:pt x="5166" y="26260"/>
                    <a:pt x="3186" y="25243"/>
                  </a:cubicBezTo>
                  <a:cubicBezTo>
                    <a:pt x="3106" y="23236"/>
                    <a:pt x="2062" y="21443"/>
                    <a:pt x="375" y="20399"/>
                  </a:cubicBezTo>
                  <a:cubicBezTo>
                    <a:pt x="2088" y="19328"/>
                    <a:pt x="3186" y="17454"/>
                    <a:pt x="3186" y="15608"/>
                  </a:cubicBezTo>
                  <a:cubicBezTo>
                    <a:pt x="3186" y="15608"/>
                    <a:pt x="3186" y="15581"/>
                    <a:pt x="3186" y="15554"/>
                  </a:cubicBezTo>
                  <a:cubicBezTo>
                    <a:pt x="5166" y="14537"/>
                    <a:pt x="6424" y="12503"/>
                    <a:pt x="6424" y="10255"/>
                  </a:cubicBezTo>
                  <a:cubicBezTo>
                    <a:pt x="6424" y="8033"/>
                    <a:pt x="5166" y="5999"/>
                    <a:pt x="3186" y="4982"/>
                  </a:cubicBezTo>
                  <a:lnTo>
                    <a:pt x="3186" y="4955"/>
                  </a:lnTo>
                  <a:cubicBezTo>
                    <a:pt x="3186" y="3028"/>
                    <a:pt x="2008" y="1074"/>
                    <a:pt x="215" y="30"/>
                  </a:cubicBezTo>
                  <a:cubicBezTo>
                    <a:pt x="184" y="10"/>
                    <a:pt x="153" y="1"/>
                    <a:pt x="12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48" name="Google Shape;3948;p161"/>
            <p:cNvSpPr/>
            <p:nvPr/>
          </p:nvSpPr>
          <p:spPr>
            <a:xfrm>
              <a:off x="1761075" y="818875"/>
              <a:ext cx="160625" cy="2032875"/>
            </a:xfrm>
            <a:custGeom>
              <a:rect b="b" l="l" r="r" t="t"/>
              <a:pathLst>
                <a:path extrusionOk="0" h="81315" w="6425">
                  <a:moveTo>
                    <a:pt x="149" y="1"/>
                  </a:moveTo>
                  <a:cubicBezTo>
                    <a:pt x="110" y="1"/>
                    <a:pt x="71" y="20"/>
                    <a:pt x="54" y="70"/>
                  </a:cubicBezTo>
                  <a:cubicBezTo>
                    <a:pt x="27" y="70"/>
                    <a:pt x="27" y="97"/>
                    <a:pt x="27" y="124"/>
                  </a:cubicBezTo>
                  <a:cubicBezTo>
                    <a:pt x="27" y="178"/>
                    <a:pt x="54" y="204"/>
                    <a:pt x="81" y="231"/>
                  </a:cubicBezTo>
                  <a:cubicBezTo>
                    <a:pt x="1821" y="1248"/>
                    <a:pt x="2972" y="3175"/>
                    <a:pt x="2945" y="5022"/>
                  </a:cubicBezTo>
                  <a:cubicBezTo>
                    <a:pt x="2945" y="5076"/>
                    <a:pt x="2972" y="5129"/>
                    <a:pt x="2998" y="5156"/>
                  </a:cubicBezTo>
                  <a:cubicBezTo>
                    <a:pt x="4952" y="6119"/>
                    <a:pt x="6183" y="8073"/>
                    <a:pt x="6183" y="10268"/>
                  </a:cubicBezTo>
                  <a:cubicBezTo>
                    <a:pt x="6183" y="12436"/>
                    <a:pt x="4952" y="14390"/>
                    <a:pt x="2998" y="15354"/>
                  </a:cubicBezTo>
                  <a:cubicBezTo>
                    <a:pt x="2972" y="15380"/>
                    <a:pt x="2945" y="15461"/>
                    <a:pt x="2945" y="15487"/>
                  </a:cubicBezTo>
                  <a:cubicBezTo>
                    <a:pt x="2998" y="17334"/>
                    <a:pt x="1847" y="19235"/>
                    <a:pt x="108" y="20278"/>
                  </a:cubicBezTo>
                  <a:cubicBezTo>
                    <a:pt x="81" y="20278"/>
                    <a:pt x="27" y="20305"/>
                    <a:pt x="27" y="20359"/>
                  </a:cubicBezTo>
                  <a:cubicBezTo>
                    <a:pt x="27" y="20412"/>
                    <a:pt x="27" y="20466"/>
                    <a:pt x="81" y="20493"/>
                  </a:cubicBezTo>
                  <a:cubicBezTo>
                    <a:pt x="1821" y="21510"/>
                    <a:pt x="2891" y="23303"/>
                    <a:pt x="2945" y="25310"/>
                  </a:cubicBezTo>
                  <a:cubicBezTo>
                    <a:pt x="2945" y="25364"/>
                    <a:pt x="2972" y="25391"/>
                    <a:pt x="2998" y="25417"/>
                  </a:cubicBezTo>
                  <a:cubicBezTo>
                    <a:pt x="4952" y="26381"/>
                    <a:pt x="6183" y="28362"/>
                    <a:pt x="6183" y="30530"/>
                  </a:cubicBezTo>
                  <a:cubicBezTo>
                    <a:pt x="6183" y="32698"/>
                    <a:pt x="4952" y="34652"/>
                    <a:pt x="2998" y="35642"/>
                  </a:cubicBezTo>
                  <a:cubicBezTo>
                    <a:pt x="2972" y="35642"/>
                    <a:pt x="2945" y="35695"/>
                    <a:pt x="2945" y="35749"/>
                  </a:cubicBezTo>
                  <a:cubicBezTo>
                    <a:pt x="3105" y="37837"/>
                    <a:pt x="1633" y="39630"/>
                    <a:pt x="108" y="40540"/>
                  </a:cubicBezTo>
                  <a:cubicBezTo>
                    <a:pt x="81" y="40540"/>
                    <a:pt x="27" y="40594"/>
                    <a:pt x="27" y="40620"/>
                  </a:cubicBezTo>
                  <a:cubicBezTo>
                    <a:pt x="27" y="40674"/>
                    <a:pt x="27" y="40727"/>
                    <a:pt x="81" y="40754"/>
                  </a:cubicBezTo>
                  <a:cubicBezTo>
                    <a:pt x="1821" y="41771"/>
                    <a:pt x="2945" y="43645"/>
                    <a:pt x="2945" y="45545"/>
                  </a:cubicBezTo>
                  <a:cubicBezTo>
                    <a:pt x="2945" y="45545"/>
                    <a:pt x="2945" y="45545"/>
                    <a:pt x="2945" y="45572"/>
                  </a:cubicBezTo>
                  <a:cubicBezTo>
                    <a:pt x="2945" y="45626"/>
                    <a:pt x="2972" y="45652"/>
                    <a:pt x="2998" y="45679"/>
                  </a:cubicBezTo>
                  <a:cubicBezTo>
                    <a:pt x="4952" y="46669"/>
                    <a:pt x="6183" y="48623"/>
                    <a:pt x="6183" y="50791"/>
                  </a:cubicBezTo>
                  <a:cubicBezTo>
                    <a:pt x="6183" y="52959"/>
                    <a:pt x="4952" y="54913"/>
                    <a:pt x="2998" y="55904"/>
                  </a:cubicBezTo>
                  <a:cubicBezTo>
                    <a:pt x="2972" y="55930"/>
                    <a:pt x="2945" y="55957"/>
                    <a:pt x="2945" y="56011"/>
                  </a:cubicBezTo>
                  <a:cubicBezTo>
                    <a:pt x="2891" y="57991"/>
                    <a:pt x="1847" y="59785"/>
                    <a:pt x="108" y="60802"/>
                  </a:cubicBezTo>
                  <a:cubicBezTo>
                    <a:pt x="81" y="60828"/>
                    <a:pt x="27" y="60855"/>
                    <a:pt x="27" y="60882"/>
                  </a:cubicBezTo>
                  <a:cubicBezTo>
                    <a:pt x="27" y="60935"/>
                    <a:pt x="27" y="60989"/>
                    <a:pt x="81" y="61016"/>
                  </a:cubicBezTo>
                  <a:cubicBezTo>
                    <a:pt x="1821" y="62033"/>
                    <a:pt x="2891" y="63826"/>
                    <a:pt x="2945" y="65834"/>
                  </a:cubicBezTo>
                  <a:cubicBezTo>
                    <a:pt x="2945" y="65887"/>
                    <a:pt x="2972" y="65914"/>
                    <a:pt x="2998" y="65941"/>
                  </a:cubicBezTo>
                  <a:cubicBezTo>
                    <a:pt x="4952" y="66931"/>
                    <a:pt x="6183" y="68885"/>
                    <a:pt x="6183" y="71053"/>
                  </a:cubicBezTo>
                  <a:cubicBezTo>
                    <a:pt x="6183" y="73221"/>
                    <a:pt x="4952" y="75175"/>
                    <a:pt x="2998" y="76165"/>
                  </a:cubicBezTo>
                  <a:cubicBezTo>
                    <a:pt x="2972" y="76192"/>
                    <a:pt x="2945" y="76219"/>
                    <a:pt x="2945" y="76272"/>
                  </a:cubicBezTo>
                  <a:cubicBezTo>
                    <a:pt x="2891" y="78280"/>
                    <a:pt x="1821" y="80073"/>
                    <a:pt x="81" y="81090"/>
                  </a:cubicBezTo>
                  <a:cubicBezTo>
                    <a:pt x="27" y="81117"/>
                    <a:pt x="1" y="81197"/>
                    <a:pt x="54" y="81251"/>
                  </a:cubicBezTo>
                  <a:cubicBezTo>
                    <a:pt x="74" y="81290"/>
                    <a:pt x="122" y="81315"/>
                    <a:pt x="167" y="81315"/>
                  </a:cubicBezTo>
                  <a:cubicBezTo>
                    <a:pt x="184" y="81315"/>
                    <a:pt x="200" y="81311"/>
                    <a:pt x="215" y="81304"/>
                  </a:cubicBezTo>
                  <a:cubicBezTo>
                    <a:pt x="2008" y="80260"/>
                    <a:pt x="3105" y="78413"/>
                    <a:pt x="3186" y="76352"/>
                  </a:cubicBezTo>
                  <a:cubicBezTo>
                    <a:pt x="5193" y="75309"/>
                    <a:pt x="6424" y="73301"/>
                    <a:pt x="6424" y="71053"/>
                  </a:cubicBezTo>
                  <a:cubicBezTo>
                    <a:pt x="6424" y="68805"/>
                    <a:pt x="5193" y="66797"/>
                    <a:pt x="3186" y="65753"/>
                  </a:cubicBezTo>
                  <a:cubicBezTo>
                    <a:pt x="3132" y="63773"/>
                    <a:pt x="2088" y="61979"/>
                    <a:pt x="402" y="60909"/>
                  </a:cubicBezTo>
                  <a:cubicBezTo>
                    <a:pt x="2088" y="59865"/>
                    <a:pt x="3132" y="58072"/>
                    <a:pt x="3186" y="56091"/>
                  </a:cubicBezTo>
                  <a:cubicBezTo>
                    <a:pt x="5193" y="55047"/>
                    <a:pt x="6424" y="53040"/>
                    <a:pt x="6424" y="50791"/>
                  </a:cubicBezTo>
                  <a:cubicBezTo>
                    <a:pt x="6424" y="48543"/>
                    <a:pt x="5193" y="46536"/>
                    <a:pt x="3186" y="45492"/>
                  </a:cubicBezTo>
                  <a:cubicBezTo>
                    <a:pt x="3186" y="43591"/>
                    <a:pt x="2088" y="41718"/>
                    <a:pt x="402" y="40647"/>
                  </a:cubicBezTo>
                  <a:cubicBezTo>
                    <a:pt x="1901" y="39710"/>
                    <a:pt x="3320" y="37890"/>
                    <a:pt x="3186" y="35829"/>
                  </a:cubicBezTo>
                  <a:cubicBezTo>
                    <a:pt x="5193" y="34785"/>
                    <a:pt x="6424" y="32751"/>
                    <a:pt x="6424" y="30530"/>
                  </a:cubicBezTo>
                  <a:cubicBezTo>
                    <a:pt x="6424" y="28281"/>
                    <a:pt x="5193" y="26247"/>
                    <a:pt x="3186" y="25230"/>
                  </a:cubicBezTo>
                  <a:cubicBezTo>
                    <a:pt x="3105" y="23223"/>
                    <a:pt x="2062" y="21429"/>
                    <a:pt x="402" y="20386"/>
                  </a:cubicBezTo>
                  <a:cubicBezTo>
                    <a:pt x="2115" y="19315"/>
                    <a:pt x="3212" y="17415"/>
                    <a:pt x="3186" y="15541"/>
                  </a:cubicBezTo>
                  <a:cubicBezTo>
                    <a:pt x="5193" y="14524"/>
                    <a:pt x="6424" y="12490"/>
                    <a:pt x="6424" y="10268"/>
                  </a:cubicBezTo>
                  <a:cubicBezTo>
                    <a:pt x="6424" y="8020"/>
                    <a:pt x="5193" y="5986"/>
                    <a:pt x="3186" y="4969"/>
                  </a:cubicBezTo>
                  <a:lnTo>
                    <a:pt x="3186" y="4942"/>
                  </a:lnTo>
                  <a:cubicBezTo>
                    <a:pt x="3186" y="3041"/>
                    <a:pt x="2008" y="1061"/>
                    <a:pt x="215" y="17"/>
                  </a:cubicBezTo>
                  <a:cubicBezTo>
                    <a:pt x="195" y="7"/>
                    <a:pt x="172" y="1"/>
                    <a:pt x="14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49" name="Google Shape;3949;p161"/>
            <p:cNvSpPr/>
            <p:nvPr/>
          </p:nvSpPr>
          <p:spPr>
            <a:xfrm>
              <a:off x="1607850" y="566950"/>
              <a:ext cx="159950" cy="2033000"/>
            </a:xfrm>
            <a:custGeom>
              <a:rect b="b" l="l" r="r" t="t"/>
              <a:pathLst>
                <a:path extrusionOk="0" h="81320" w="6398">
                  <a:moveTo>
                    <a:pt x="119" y="1"/>
                  </a:moveTo>
                  <a:cubicBezTo>
                    <a:pt x="81" y="1"/>
                    <a:pt x="44" y="24"/>
                    <a:pt x="27" y="57"/>
                  </a:cubicBezTo>
                  <a:cubicBezTo>
                    <a:pt x="0" y="84"/>
                    <a:pt x="0" y="110"/>
                    <a:pt x="0" y="137"/>
                  </a:cubicBezTo>
                  <a:cubicBezTo>
                    <a:pt x="0" y="164"/>
                    <a:pt x="27" y="217"/>
                    <a:pt x="81" y="244"/>
                  </a:cubicBezTo>
                  <a:cubicBezTo>
                    <a:pt x="1820" y="1261"/>
                    <a:pt x="2944" y="3188"/>
                    <a:pt x="2918" y="5035"/>
                  </a:cubicBezTo>
                  <a:cubicBezTo>
                    <a:pt x="2918" y="5089"/>
                    <a:pt x="2944" y="5142"/>
                    <a:pt x="2998" y="5169"/>
                  </a:cubicBezTo>
                  <a:cubicBezTo>
                    <a:pt x="4952" y="6133"/>
                    <a:pt x="6156" y="8086"/>
                    <a:pt x="6156" y="10255"/>
                  </a:cubicBezTo>
                  <a:cubicBezTo>
                    <a:pt x="6156" y="12449"/>
                    <a:pt x="4952" y="14403"/>
                    <a:pt x="2998" y="15367"/>
                  </a:cubicBezTo>
                  <a:cubicBezTo>
                    <a:pt x="2944" y="15394"/>
                    <a:pt x="2918" y="15447"/>
                    <a:pt x="2918" y="15501"/>
                  </a:cubicBezTo>
                  <a:cubicBezTo>
                    <a:pt x="2971" y="17347"/>
                    <a:pt x="1847" y="19248"/>
                    <a:pt x="81" y="20292"/>
                  </a:cubicBezTo>
                  <a:cubicBezTo>
                    <a:pt x="54" y="20292"/>
                    <a:pt x="27" y="20318"/>
                    <a:pt x="0" y="20372"/>
                  </a:cubicBezTo>
                  <a:cubicBezTo>
                    <a:pt x="0" y="20425"/>
                    <a:pt x="27" y="20479"/>
                    <a:pt x="81" y="20506"/>
                  </a:cubicBezTo>
                  <a:cubicBezTo>
                    <a:pt x="1794" y="21496"/>
                    <a:pt x="2864" y="23316"/>
                    <a:pt x="2918" y="25324"/>
                  </a:cubicBezTo>
                  <a:cubicBezTo>
                    <a:pt x="2918" y="25350"/>
                    <a:pt x="2944" y="25404"/>
                    <a:pt x="2998" y="25431"/>
                  </a:cubicBezTo>
                  <a:cubicBezTo>
                    <a:pt x="4952" y="26394"/>
                    <a:pt x="6156" y="28348"/>
                    <a:pt x="6156" y="30543"/>
                  </a:cubicBezTo>
                  <a:cubicBezTo>
                    <a:pt x="6156" y="32711"/>
                    <a:pt x="4952" y="34665"/>
                    <a:pt x="2998" y="35628"/>
                  </a:cubicBezTo>
                  <a:cubicBezTo>
                    <a:pt x="2944" y="35655"/>
                    <a:pt x="2918" y="35709"/>
                    <a:pt x="2918" y="35762"/>
                  </a:cubicBezTo>
                  <a:cubicBezTo>
                    <a:pt x="3078" y="37823"/>
                    <a:pt x="1633" y="39643"/>
                    <a:pt x="81" y="40553"/>
                  </a:cubicBezTo>
                  <a:cubicBezTo>
                    <a:pt x="54" y="40553"/>
                    <a:pt x="27" y="40580"/>
                    <a:pt x="0" y="40633"/>
                  </a:cubicBezTo>
                  <a:cubicBezTo>
                    <a:pt x="0" y="40687"/>
                    <a:pt x="27" y="40741"/>
                    <a:pt x="81" y="40767"/>
                  </a:cubicBezTo>
                  <a:cubicBezTo>
                    <a:pt x="1820" y="41784"/>
                    <a:pt x="2918" y="43658"/>
                    <a:pt x="2918" y="45532"/>
                  </a:cubicBezTo>
                  <a:cubicBezTo>
                    <a:pt x="2918" y="45558"/>
                    <a:pt x="2918" y="45558"/>
                    <a:pt x="2918" y="45585"/>
                  </a:cubicBezTo>
                  <a:cubicBezTo>
                    <a:pt x="2918" y="45612"/>
                    <a:pt x="2944" y="45665"/>
                    <a:pt x="2998" y="45692"/>
                  </a:cubicBezTo>
                  <a:cubicBezTo>
                    <a:pt x="4952" y="46656"/>
                    <a:pt x="6156" y="48636"/>
                    <a:pt x="6156" y="50804"/>
                  </a:cubicBezTo>
                  <a:cubicBezTo>
                    <a:pt x="6156" y="52972"/>
                    <a:pt x="4952" y="54926"/>
                    <a:pt x="2998" y="55917"/>
                  </a:cubicBezTo>
                  <a:cubicBezTo>
                    <a:pt x="2944" y="55917"/>
                    <a:pt x="2918" y="55970"/>
                    <a:pt x="2918" y="56024"/>
                  </a:cubicBezTo>
                  <a:cubicBezTo>
                    <a:pt x="2864" y="58004"/>
                    <a:pt x="1820" y="59798"/>
                    <a:pt x="81" y="60815"/>
                  </a:cubicBezTo>
                  <a:cubicBezTo>
                    <a:pt x="54" y="60815"/>
                    <a:pt x="27" y="60868"/>
                    <a:pt x="0" y="60895"/>
                  </a:cubicBezTo>
                  <a:cubicBezTo>
                    <a:pt x="0" y="60949"/>
                    <a:pt x="27" y="61002"/>
                    <a:pt x="81" y="61029"/>
                  </a:cubicBezTo>
                  <a:cubicBezTo>
                    <a:pt x="1820" y="62046"/>
                    <a:pt x="2864" y="63839"/>
                    <a:pt x="2918" y="65847"/>
                  </a:cubicBezTo>
                  <a:cubicBezTo>
                    <a:pt x="2918" y="65900"/>
                    <a:pt x="2944" y="65927"/>
                    <a:pt x="2998" y="65954"/>
                  </a:cubicBezTo>
                  <a:cubicBezTo>
                    <a:pt x="4952" y="66944"/>
                    <a:pt x="6156" y="68898"/>
                    <a:pt x="6156" y="71066"/>
                  </a:cubicBezTo>
                  <a:cubicBezTo>
                    <a:pt x="6156" y="73234"/>
                    <a:pt x="4952" y="75188"/>
                    <a:pt x="2998" y="76178"/>
                  </a:cubicBezTo>
                  <a:cubicBezTo>
                    <a:pt x="2944" y="76178"/>
                    <a:pt x="2918" y="76232"/>
                    <a:pt x="2918" y="76285"/>
                  </a:cubicBezTo>
                  <a:cubicBezTo>
                    <a:pt x="2864" y="78266"/>
                    <a:pt x="1820" y="80086"/>
                    <a:pt x="81" y="81076"/>
                  </a:cubicBezTo>
                  <a:cubicBezTo>
                    <a:pt x="27" y="81130"/>
                    <a:pt x="0" y="81183"/>
                    <a:pt x="27" y="81264"/>
                  </a:cubicBezTo>
                  <a:cubicBezTo>
                    <a:pt x="44" y="81297"/>
                    <a:pt x="81" y="81320"/>
                    <a:pt x="119" y="81320"/>
                  </a:cubicBezTo>
                  <a:cubicBezTo>
                    <a:pt x="143" y="81320"/>
                    <a:pt x="167" y="81311"/>
                    <a:pt x="188" y="81290"/>
                  </a:cubicBezTo>
                  <a:cubicBezTo>
                    <a:pt x="1981" y="80273"/>
                    <a:pt x="3105" y="78427"/>
                    <a:pt x="3185" y="76366"/>
                  </a:cubicBezTo>
                  <a:cubicBezTo>
                    <a:pt x="5166" y="75322"/>
                    <a:pt x="6397" y="73314"/>
                    <a:pt x="6397" y="71066"/>
                  </a:cubicBezTo>
                  <a:cubicBezTo>
                    <a:pt x="6397" y="68818"/>
                    <a:pt x="5166" y="66784"/>
                    <a:pt x="3185" y="65766"/>
                  </a:cubicBezTo>
                  <a:cubicBezTo>
                    <a:pt x="3105" y="63786"/>
                    <a:pt x="2061" y="61992"/>
                    <a:pt x="375" y="60922"/>
                  </a:cubicBezTo>
                  <a:cubicBezTo>
                    <a:pt x="2061" y="59878"/>
                    <a:pt x="3105" y="58085"/>
                    <a:pt x="3185" y="56104"/>
                  </a:cubicBezTo>
                  <a:cubicBezTo>
                    <a:pt x="5166" y="55060"/>
                    <a:pt x="6397" y="53053"/>
                    <a:pt x="6397" y="50804"/>
                  </a:cubicBezTo>
                  <a:cubicBezTo>
                    <a:pt x="6397" y="48556"/>
                    <a:pt x="5166" y="46522"/>
                    <a:pt x="3185" y="45505"/>
                  </a:cubicBezTo>
                  <a:cubicBezTo>
                    <a:pt x="3159" y="43604"/>
                    <a:pt x="2061" y="41731"/>
                    <a:pt x="375" y="40660"/>
                  </a:cubicBezTo>
                  <a:cubicBezTo>
                    <a:pt x="1901" y="39723"/>
                    <a:pt x="3292" y="37877"/>
                    <a:pt x="3185" y="35816"/>
                  </a:cubicBezTo>
                  <a:cubicBezTo>
                    <a:pt x="5166" y="34799"/>
                    <a:pt x="6397" y="32764"/>
                    <a:pt x="6397" y="30543"/>
                  </a:cubicBezTo>
                  <a:cubicBezTo>
                    <a:pt x="6397" y="28295"/>
                    <a:pt x="5166" y="26260"/>
                    <a:pt x="3185" y="25243"/>
                  </a:cubicBezTo>
                  <a:cubicBezTo>
                    <a:pt x="3078" y="23236"/>
                    <a:pt x="2061" y="21443"/>
                    <a:pt x="375" y="20399"/>
                  </a:cubicBezTo>
                  <a:cubicBezTo>
                    <a:pt x="2061" y="19328"/>
                    <a:pt x="3185" y="17454"/>
                    <a:pt x="3185" y="15608"/>
                  </a:cubicBezTo>
                  <a:cubicBezTo>
                    <a:pt x="3185" y="15608"/>
                    <a:pt x="3185" y="15581"/>
                    <a:pt x="3185" y="15554"/>
                  </a:cubicBezTo>
                  <a:cubicBezTo>
                    <a:pt x="5166" y="14537"/>
                    <a:pt x="6397" y="12503"/>
                    <a:pt x="6397" y="10255"/>
                  </a:cubicBezTo>
                  <a:cubicBezTo>
                    <a:pt x="6397" y="8033"/>
                    <a:pt x="5166" y="5999"/>
                    <a:pt x="3185" y="4982"/>
                  </a:cubicBezTo>
                  <a:lnTo>
                    <a:pt x="3185" y="4955"/>
                  </a:lnTo>
                  <a:cubicBezTo>
                    <a:pt x="3185" y="3028"/>
                    <a:pt x="1981" y="1074"/>
                    <a:pt x="188" y="30"/>
                  </a:cubicBezTo>
                  <a:cubicBezTo>
                    <a:pt x="167" y="10"/>
                    <a:pt x="143" y="1"/>
                    <a:pt x="11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50" name="Google Shape;3950;p161"/>
            <p:cNvSpPr/>
            <p:nvPr/>
          </p:nvSpPr>
          <p:spPr>
            <a:xfrm>
              <a:off x="1453950" y="818875"/>
              <a:ext cx="160600" cy="2032875"/>
            </a:xfrm>
            <a:custGeom>
              <a:rect b="b" l="l" r="r" t="t"/>
              <a:pathLst>
                <a:path extrusionOk="0" h="81315" w="6424">
                  <a:moveTo>
                    <a:pt x="136" y="1"/>
                  </a:moveTo>
                  <a:cubicBezTo>
                    <a:pt x="95" y="1"/>
                    <a:pt x="61" y="20"/>
                    <a:pt x="27" y="70"/>
                  </a:cubicBezTo>
                  <a:cubicBezTo>
                    <a:pt x="27" y="70"/>
                    <a:pt x="27" y="97"/>
                    <a:pt x="27" y="124"/>
                  </a:cubicBezTo>
                  <a:cubicBezTo>
                    <a:pt x="27" y="178"/>
                    <a:pt x="27" y="204"/>
                    <a:pt x="80" y="231"/>
                  </a:cubicBezTo>
                  <a:cubicBezTo>
                    <a:pt x="1820" y="1248"/>
                    <a:pt x="2971" y="3175"/>
                    <a:pt x="2944" y="5022"/>
                  </a:cubicBezTo>
                  <a:cubicBezTo>
                    <a:pt x="2944" y="5076"/>
                    <a:pt x="2971" y="5129"/>
                    <a:pt x="2998" y="5156"/>
                  </a:cubicBezTo>
                  <a:cubicBezTo>
                    <a:pt x="4952" y="6119"/>
                    <a:pt x="6156" y="8073"/>
                    <a:pt x="6156" y="10268"/>
                  </a:cubicBezTo>
                  <a:cubicBezTo>
                    <a:pt x="6156" y="12436"/>
                    <a:pt x="4952" y="14390"/>
                    <a:pt x="2998" y="15354"/>
                  </a:cubicBezTo>
                  <a:cubicBezTo>
                    <a:pt x="2971" y="15380"/>
                    <a:pt x="2944" y="15434"/>
                    <a:pt x="2944" y="15487"/>
                  </a:cubicBezTo>
                  <a:cubicBezTo>
                    <a:pt x="2944" y="15514"/>
                    <a:pt x="2944" y="15568"/>
                    <a:pt x="2944" y="15595"/>
                  </a:cubicBezTo>
                  <a:cubicBezTo>
                    <a:pt x="2944" y="17415"/>
                    <a:pt x="1820" y="19261"/>
                    <a:pt x="107" y="20278"/>
                  </a:cubicBezTo>
                  <a:cubicBezTo>
                    <a:pt x="54" y="20278"/>
                    <a:pt x="27" y="20305"/>
                    <a:pt x="27" y="20359"/>
                  </a:cubicBezTo>
                  <a:cubicBezTo>
                    <a:pt x="0" y="20412"/>
                    <a:pt x="27" y="20466"/>
                    <a:pt x="80" y="20493"/>
                  </a:cubicBezTo>
                  <a:cubicBezTo>
                    <a:pt x="1793" y="21510"/>
                    <a:pt x="2864" y="23303"/>
                    <a:pt x="2944" y="25310"/>
                  </a:cubicBezTo>
                  <a:cubicBezTo>
                    <a:pt x="2944" y="25364"/>
                    <a:pt x="2971" y="25391"/>
                    <a:pt x="2998" y="25417"/>
                  </a:cubicBezTo>
                  <a:cubicBezTo>
                    <a:pt x="4952" y="26381"/>
                    <a:pt x="6156" y="28362"/>
                    <a:pt x="6156" y="30530"/>
                  </a:cubicBezTo>
                  <a:cubicBezTo>
                    <a:pt x="6156" y="32698"/>
                    <a:pt x="4952" y="34652"/>
                    <a:pt x="2998" y="35642"/>
                  </a:cubicBezTo>
                  <a:cubicBezTo>
                    <a:pt x="2944" y="35642"/>
                    <a:pt x="2918" y="35695"/>
                    <a:pt x="2944" y="35749"/>
                  </a:cubicBezTo>
                  <a:cubicBezTo>
                    <a:pt x="3105" y="37837"/>
                    <a:pt x="1633" y="39630"/>
                    <a:pt x="107" y="40540"/>
                  </a:cubicBezTo>
                  <a:cubicBezTo>
                    <a:pt x="54" y="40540"/>
                    <a:pt x="27" y="40594"/>
                    <a:pt x="27" y="40620"/>
                  </a:cubicBezTo>
                  <a:cubicBezTo>
                    <a:pt x="0" y="40674"/>
                    <a:pt x="27" y="40727"/>
                    <a:pt x="80" y="40754"/>
                  </a:cubicBezTo>
                  <a:cubicBezTo>
                    <a:pt x="1820" y="41771"/>
                    <a:pt x="2944" y="43645"/>
                    <a:pt x="2944" y="45545"/>
                  </a:cubicBezTo>
                  <a:cubicBezTo>
                    <a:pt x="2944" y="45545"/>
                    <a:pt x="2944" y="45572"/>
                    <a:pt x="2944" y="45572"/>
                  </a:cubicBezTo>
                  <a:cubicBezTo>
                    <a:pt x="2944" y="45626"/>
                    <a:pt x="2971" y="45652"/>
                    <a:pt x="2998" y="45679"/>
                  </a:cubicBezTo>
                  <a:cubicBezTo>
                    <a:pt x="4952" y="46669"/>
                    <a:pt x="6156" y="48623"/>
                    <a:pt x="6156" y="50791"/>
                  </a:cubicBezTo>
                  <a:cubicBezTo>
                    <a:pt x="6156" y="52959"/>
                    <a:pt x="4952" y="54913"/>
                    <a:pt x="2998" y="55904"/>
                  </a:cubicBezTo>
                  <a:cubicBezTo>
                    <a:pt x="2971" y="55930"/>
                    <a:pt x="2944" y="55957"/>
                    <a:pt x="2944" y="56011"/>
                  </a:cubicBezTo>
                  <a:cubicBezTo>
                    <a:pt x="2891" y="57991"/>
                    <a:pt x="1820" y="59785"/>
                    <a:pt x="107" y="60802"/>
                  </a:cubicBezTo>
                  <a:cubicBezTo>
                    <a:pt x="54" y="60828"/>
                    <a:pt x="27" y="60855"/>
                    <a:pt x="27" y="60882"/>
                  </a:cubicBezTo>
                  <a:cubicBezTo>
                    <a:pt x="0" y="60935"/>
                    <a:pt x="27" y="60989"/>
                    <a:pt x="80" y="61016"/>
                  </a:cubicBezTo>
                  <a:cubicBezTo>
                    <a:pt x="1820" y="62033"/>
                    <a:pt x="2891" y="63826"/>
                    <a:pt x="2944" y="65834"/>
                  </a:cubicBezTo>
                  <a:cubicBezTo>
                    <a:pt x="2944" y="65887"/>
                    <a:pt x="2971" y="65914"/>
                    <a:pt x="2998" y="65941"/>
                  </a:cubicBezTo>
                  <a:cubicBezTo>
                    <a:pt x="4952" y="66931"/>
                    <a:pt x="6156" y="68885"/>
                    <a:pt x="6156" y="71053"/>
                  </a:cubicBezTo>
                  <a:cubicBezTo>
                    <a:pt x="6156" y="73221"/>
                    <a:pt x="4952" y="75175"/>
                    <a:pt x="2998" y="76165"/>
                  </a:cubicBezTo>
                  <a:cubicBezTo>
                    <a:pt x="2971" y="76192"/>
                    <a:pt x="2944" y="76219"/>
                    <a:pt x="2944" y="76272"/>
                  </a:cubicBezTo>
                  <a:cubicBezTo>
                    <a:pt x="2891" y="78280"/>
                    <a:pt x="1820" y="80073"/>
                    <a:pt x="80" y="81090"/>
                  </a:cubicBezTo>
                  <a:cubicBezTo>
                    <a:pt x="27" y="81117"/>
                    <a:pt x="0" y="81197"/>
                    <a:pt x="27" y="81251"/>
                  </a:cubicBezTo>
                  <a:cubicBezTo>
                    <a:pt x="66" y="81290"/>
                    <a:pt x="120" y="81315"/>
                    <a:pt x="167" y="81315"/>
                  </a:cubicBezTo>
                  <a:cubicBezTo>
                    <a:pt x="184" y="81315"/>
                    <a:pt x="200" y="81311"/>
                    <a:pt x="214" y="81304"/>
                  </a:cubicBezTo>
                  <a:cubicBezTo>
                    <a:pt x="2008" y="80260"/>
                    <a:pt x="3105" y="78413"/>
                    <a:pt x="3185" y="76352"/>
                  </a:cubicBezTo>
                  <a:cubicBezTo>
                    <a:pt x="5166" y="75309"/>
                    <a:pt x="6424" y="73301"/>
                    <a:pt x="6424" y="71053"/>
                  </a:cubicBezTo>
                  <a:cubicBezTo>
                    <a:pt x="6424" y="68805"/>
                    <a:pt x="5166" y="66797"/>
                    <a:pt x="3185" y="65753"/>
                  </a:cubicBezTo>
                  <a:cubicBezTo>
                    <a:pt x="3105" y="63773"/>
                    <a:pt x="2061" y="61979"/>
                    <a:pt x="375" y="60909"/>
                  </a:cubicBezTo>
                  <a:cubicBezTo>
                    <a:pt x="2061" y="59865"/>
                    <a:pt x="3105" y="58072"/>
                    <a:pt x="3185" y="56091"/>
                  </a:cubicBezTo>
                  <a:cubicBezTo>
                    <a:pt x="5166" y="55047"/>
                    <a:pt x="6424" y="53040"/>
                    <a:pt x="6424" y="50791"/>
                  </a:cubicBezTo>
                  <a:cubicBezTo>
                    <a:pt x="6424" y="48543"/>
                    <a:pt x="5193" y="46536"/>
                    <a:pt x="3185" y="45492"/>
                  </a:cubicBezTo>
                  <a:cubicBezTo>
                    <a:pt x="3159" y="43591"/>
                    <a:pt x="2088" y="41718"/>
                    <a:pt x="375" y="40647"/>
                  </a:cubicBezTo>
                  <a:cubicBezTo>
                    <a:pt x="1901" y="39710"/>
                    <a:pt x="3319" y="37890"/>
                    <a:pt x="3185" y="35829"/>
                  </a:cubicBezTo>
                  <a:cubicBezTo>
                    <a:pt x="5193" y="34785"/>
                    <a:pt x="6424" y="32751"/>
                    <a:pt x="6424" y="30530"/>
                  </a:cubicBezTo>
                  <a:cubicBezTo>
                    <a:pt x="6424" y="28281"/>
                    <a:pt x="5166" y="26247"/>
                    <a:pt x="3185" y="25230"/>
                  </a:cubicBezTo>
                  <a:cubicBezTo>
                    <a:pt x="3105" y="23223"/>
                    <a:pt x="2061" y="21429"/>
                    <a:pt x="375" y="20386"/>
                  </a:cubicBezTo>
                  <a:cubicBezTo>
                    <a:pt x="2088" y="19315"/>
                    <a:pt x="3185" y="17441"/>
                    <a:pt x="3185" y="15595"/>
                  </a:cubicBezTo>
                  <a:cubicBezTo>
                    <a:pt x="3185" y="15595"/>
                    <a:pt x="3185" y="15568"/>
                    <a:pt x="3185" y="15541"/>
                  </a:cubicBezTo>
                  <a:cubicBezTo>
                    <a:pt x="5193" y="14524"/>
                    <a:pt x="6424" y="12490"/>
                    <a:pt x="6424" y="10268"/>
                  </a:cubicBezTo>
                  <a:cubicBezTo>
                    <a:pt x="6424" y="8020"/>
                    <a:pt x="5193" y="5986"/>
                    <a:pt x="3185" y="4969"/>
                  </a:cubicBezTo>
                  <a:cubicBezTo>
                    <a:pt x="3185" y="3041"/>
                    <a:pt x="2008" y="1061"/>
                    <a:pt x="214" y="17"/>
                  </a:cubicBezTo>
                  <a:cubicBezTo>
                    <a:pt x="185" y="7"/>
                    <a:pt x="159" y="1"/>
                    <a:pt x="13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51" name="Google Shape;3951;p161"/>
            <p:cNvSpPr/>
            <p:nvPr/>
          </p:nvSpPr>
          <p:spPr>
            <a:xfrm>
              <a:off x="1300050" y="566950"/>
              <a:ext cx="160600" cy="2033000"/>
            </a:xfrm>
            <a:custGeom>
              <a:rect b="b" l="l" r="r" t="t"/>
              <a:pathLst>
                <a:path extrusionOk="0" h="81320" w="6424">
                  <a:moveTo>
                    <a:pt x="146" y="1"/>
                  </a:moveTo>
                  <a:cubicBezTo>
                    <a:pt x="107" y="1"/>
                    <a:pt x="70" y="24"/>
                    <a:pt x="54" y="57"/>
                  </a:cubicBezTo>
                  <a:cubicBezTo>
                    <a:pt x="27" y="84"/>
                    <a:pt x="27" y="110"/>
                    <a:pt x="27" y="137"/>
                  </a:cubicBezTo>
                  <a:cubicBezTo>
                    <a:pt x="27" y="164"/>
                    <a:pt x="54" y="217"/>
                    <a:pt x="80" y="244"/>
                  </a:cubicBezTo>
                  <a:cubicBezTo>
                    <a:pt x="1820" y="1261"/>
                    <a:pt x="2971" y="3188"/>
                    <a:pt x="2944" y="5035"/>
                  </a:cubicBezTo>
                  <a:cubicBezTo>
                    <a:pt x="2944" y="5089"/>
                    <a:pt x="2971" y="5142"/>
                    <a:pt x="3025" y="5169"/>
                  </a:cubicBezTo>
                  <a:cubicBezTo>
                    <a:pt x="4952" y="6133"/>
                    <a:pt x="6183" y="8086"/>
                    <a:pt x="6183" y="10255"/>
                  </a:cubicBezTo>
                  <a:cubicBezTo>
                    <a:pt x="6183" y="12449"/>
                    <a:pt x="4952" y="14403"/>
                    <a:pt x="3025" y="15367"/>
                  </a:cubicBezTo>
                  <a:cubicBezTo>
                    <a:pt x="2971" y="15394"/>
                    <a:pt x="2944" y="15447"/>
                    <a:pt x="2944" y="15501"/>
                  </a:cubicBezTo>
                  <a:cubicBezTo>
                    <a:pt x="2998" y="17321"/>
                    <a:pt x="1847" y="19248"/>
                    <a:pt x="107" y="20292"/>
                  </a:cubicBezTo>
                  <a:cubicBezTo>
                    <a:pt x="80" y="20292"/>
                    <a:pt x="54" y="20318"/>
                    <a:pt x="27" y="20372"/>
                  </a:cubicBezTo>
                  <a:cubicBezTo>
                    <a:pt x="27" y="20425"/>
                    <a:pt x="27" y="20479"/>
                    <a:pt x="80" y="20506"/>
                  </a:cubicBezTo>
                  <a:cubicBezTo>
                    <a:pt x="1820" y="21496"/>
                    <a:pt x="2891" y="23316"/>
                    <a:pt x="2944" y="25324"/>
                  </a:cubicBezTo>
                  <a:cubicBezTo>
                    <a:pt x="2944" y="25350"/>
                    <a:pt x="2971" y="25404"/>
                    <a:pt x="3025" y="25431"/>
                  </a:cubicBezTo>
                  <a:cubicBezTo>
                    <a:pt x="4952" y="26394"/>
                    <a:pt x="6183" y="28348"/>
                    <a:pt x="6183" y="30543"/>
                  </a:cubicBezTo>
                  <a:cubicBezTo>
                    <a:pt x="6183" y="32711"/>
                    <a:pt x="4952" y="34665"/>
                    <a:pt x="3025" y="35628"/>
                  </a:cubicBezTo>
                  <a:cubicBezTo>
                    <a:pt x="2971" y="35655"/>
                    <a:pt x="2944" y="35709"/>
                    <a:pt x="2944" y="35762"/>
                  </a:cubicBezTo>
                  <a:cubicBezTo>
                    <a:pt x="3105" y="37823"/>
                    <a:pt x="1633" y="39643"/>
                    <a:pt x="107" y="40553"/>
                  </a:cubicBezTo>
                  <a:cubicBezTo>
                    <a:pt x="80" y="40553"/>
                    <a:pt x="54" y="40580"/>
                    <a:pt x="27" y="40633"/>
                  </a:cubicBezTo>
                  <a:cubicBezTo>
                    <a:pt x="27" y="40687"/>
                    <a:pt x="27" y="40741"/>
                    <a:pt x="80" y="40767"/>
                  </a:cubicBezTo>
                  <a:cubicBezTo>
                    <a:pt x="1820" y="41784"/>
                    <a:pt x="2944" y="43658"/>
                    <a:pt x="2944" y="45532"/>
                  </a:cubicBezTo>
                  <a:cubicBezTo>
                    <a:pt x="2944" y="45558"/>
                    <a:pt x="2944" y="45558"/>
                    <a:pt x="2944" y="45585"/>
                  </a:cubicBezTo>
                  <a:cubicBezTo>
                    <a:pt x="2944" y="45612"/>
                    <a:pt x="2971" y="45665"/>
                    <a:pt x="3025" y="45692"/>
                  </a:cubicBezTo>
                  <a:cubicBezTo>
                    <a:pt x="4952" y="46656"/>
                    <a:pt x="6183" y="48636"/>
                    <a:pt x="6183" y="50804"/>
                  </a:cubicBezTo>
                  <a:cubicBezTo>
                    <a:pt x="6183" y="52972"/>
                    <a:pt x="4952" y="54926"/>
                    <a:pt x="3025" y="55917"/>
                  </a:cubicBezTo>
                  <a:cubicBezTo>
                    <a:pt x="2971" y="55917"/>
                    <a:pt x="2944" y="55970"/>
                    <a:pt x="2944" y="56024"/>
                  </a:cubicBezTo>
                  <a:cubicBezTo>
                    <a:pt x="2891" y="58004"/>
                    <a:pt x="1847" y="59798"/>
                    <a:pt x="107" y="60815"/>
                  </a:cubicBezTo>
                  <a:cubicBezTo>
                    <a:pt x="80" y="60815"/>
                    <a:pt x="54" y="60868"/>
                    <a:pt x="27" y="60895"/>
                  </a:cubicBezTo>
                  <a:cubicBezTo>
                    <a:pt x="27" y="60949"/>
                    <a:pt x="27" y="61002"/>
                    <a:pt x="80" y="61029"/>
                  </a:cubicBezTo>
                  <a:cubicBezTo>
                    <a:pt x="1820" y="62046"/>
                    <a:pt x="2891" y="63839"/>
                    <a:pt x="2944" y="65847"/>
                  </a:cubicBezTo>
                  <a:cubicBezTo>
                    <a:pt x="2944" y="65900"/>
                    <a:pt x="2971" y="65927"/>
                    <a:pt x="3025" y="65954"/>
                  </a:cubicBezTo>
                  <a:cubicBezTo>
                    <a:pt x="4952" y="66944"/>
                    <a:pt x="6183" y="68898"/>
                    <a:pt x="6183" y="71066"/>
                  </a:cubicBezTo>
                  <a:cubicBezTo>
                    <a:pt x="6183" y="73234"/>
                    <a:pt x="4952" y="75188"/>
                    <a:pt x="3025" y="76178"/>
                  </a:cubicBezTo>
                  <a:cubicBezTo>
                    <a:pt x="2971" y="76178"/>
                    <a:pt x="2944" y="76232"/>
                    <a:pt x="2944" y="76285"/>
                  </a:cubicBezTo>
                  <a:cubicBezTo>
                    <a:pt x="2891" y="78266"/>
                    <a:pt x="1820" y="80086"/>
                    <a:pt x="80" y="81076"/>
                  </a:cubicBezTo>
                  <a:cubicBezTo>
                    <a:pt x="27" y="81130"/>
                    <a:pt x="0" y="81183"/>
                    <a:pt x="54" y="81264"/>
                  </a:cubicBezTo>
                  <a:cubicBezTo>
                    <a:pt x="70" y="81297"/>
                    <a:pt x="107" y="81320"/>
                    <a:pt x="146" y="81320"/>
                  </a:cubicBezTo>
                  <a:cubicBezTo>
                    <a:pt x="169" y="81320"/>
                    <a:pt x="194" y="81311"/>
                    <a:pt x="214" y="81290"/>
                  </a:cubicBezTo>
                  <a:cubicBezTo>
                    <a:pt x="2007" y="80273"/>
                    <a:pt x="3105" y="78427"/>
                    <a:pt x="3185" y="76366"/>
                  </a:cubicBezTo>
                  <a:cubicBezTo>
                    <a:pt x="5193" y="75322"/>
                    <a:pt x="6424" y="73314"/>
                    <a:pt x="6424" y="71066"/>
                  </a:cubicBezTo>
                  <a:cubicBezTo>
                    <a:pt x="6424" y="68818"/>
                    <a:pt x="5193" y="66784"/>
                    <a:pt x="3185" y="65766"/>
                  </a:cubicBezTo>
                  <a:cubicBezTo>
                    <a:pt x="3132" y="63786"/>
                    <a:pt x="2088" y="61992"/>
                    <a:pt x="402" y="60922"/>
                  </a:cubicBezTo>
                  <a:cubicBezTo>
                    <a:pt x="2088" y="59878"/>
                    <a:pt x="3132" y="58085"/>
                    <a:pt x="3185" y="56104"/>
                  </a:cubicBezTo>
                  <a:cubicBezTo>
                    <a:pt x="5193" y="55060"/>
                    <a:pt x="6424" y="53053"/>
                    <a:pt x="6424" y="50804"/>
                  </a:cubicBezTo>
                  <a:cubicBezTo>
                    <a:pt x="6424" y="48556"/>
                    <a:pt x="5193" y="46522"/>
                    <a:pt x="3185" y="45505"/>
                  </a:cubicBezTo>
                  <a:cubicBezTo>
                    <a:pt x="3185" y="43604"/>
                    <a:pt x="2088" y="41731"/>
                    <a:pt x="402" y="40660"/>
                  </a:cubicBezTo>
                  <a:cubicBezTo>
                    <a:pt x="1927" y="39723"/>
                    <a:pt x="3319" y="37903"/>
                    <a:pt x="3212" y="35816"/>
                  </a:cubicBezTo>
                  <a:cubicBezTo>
                    <a:pt x="5193" y="34799"/>
                    <a:pt x="6424" y="32764"/>
                    <a:pt x="6424" y="30543"/>
                  </a:cubicBezTo>
                  <a:cubicBezTo>
                    <a:pt x="6424" y="28295"/>
                    <a:pt x="5193" y="26260"/>
                    <a:pt x="3185" y="25243"/>
                  </a:cubicBezTo>
                  <a:cubicBezTo>
                    <a:pt x="3105" y="23236"/>
                    <a:pt x="2061" y="21443"/>
                    <a:pt x="402" y="20399"/>
                  </a:cubicBezTo>
                  <a:cubicBezTo>
                    <a:pt x="2088" y="19328"/>
                    <a:pt x="3185" y="17454"/>
                    <a:pt x="3185" y="15608"/>
                  </a:cubicBezTo>
                  <a:cubicBezTo>
                    <a:pt x="3185" y="15608"/>
                    <a:pt x="3185" y="15581"/>
                    <a:pt x="3185" y="15554"/>
                  </a:cubicBezTo>
                  <a:cubicBezTo>
                    <a:pt x="5193" y="14537"/>
                    <a:pt x="6424" y="12503"/>
                    <a:pt x="6424" y="10255"/>
                  </a:cubicBezTo>
                  <a:cubicBezTo>
                    <a:pt x="6424" y="8033"/>
                    <a:pt x="5193" y="5999"/>
                    <a:pt x="3185" y="4982"/>
                  </a:cubicBezTo>
                  <a:lnTo>
                    <a:pt x="3185" y="4955"/>
                  </a:lnTo>
                  <a:cubicBezTo>
                    <a:pt x="3185" y="3028"/>
                    <a:pt x="2007" y="1074"/>
                    <a:pt x="214" y="30"/>
                  </a:cubicBezTo>
                  <a:cubicBezTo>
                    <a:pt x="194" y="10"/>
                    <a:pt x="169" y="1"/>
                    <a:pt x="14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52" name="Google Shape;3952;p161"/>
            <p:cNvSpPr/>
            <p:nvPr/>
          </p:nvSpPr>
          <p:spPr>
            <a:xfrm>
              <a:off x="1146800" y="818875"/>
              <a:ext cx="159950" cy="2032875"/>
            </a:xfrm>
            <a:custGeom>
              <a:rect b="b" l="l" r="r" t="t"/>
              <a:pathLst>
                <a:path extrusionOk="0" h="81315" w="6398">
                  <a:moveTo>
                    <a:pt x="123" y="1"/>
                  </a:moveTo>
                  <a:cubicBezTo>
                    <a:pt x="83" y="1"/>
                    <a:pt x="44" y="20"/>
                    <a:pt x="28" y="70"/>
                  </a:cubicBezTo>
                  <a:cubicBezTo>
                    <a:pt x="28" y="70"/>
                    <a:pt x="1" y="97"/>
                    <a:pt x="1" y="124"/>
                  </a:cubicBezTo>
                  <a:cubicBezTo>
                    <a:pt x="1" y="178"/>
                    <a:pt x="28" y="204"/>
                    <a:pt x="81" y="231"/>
                  </a:cubicBezTo>
                  <a:cubicBezTo>
                    <a:pt x="1821" y="1248"/>
                    <a:pt x="2972" y="3175"/>
                    <a:pt x="2918" y="5022"/>
                  </a:cubicBezTo>
                  <a:cubicBezTo>
                    <a:pt x="2918" y="5076"/>
                    <a:pt x="2945" y="5129"/>
                    <a:pt x="2998" y="5156"/>
                  </a:cubicBezTo>
                  <a:cubicBezTo>
                    <a:pt x="4952" y="6119"/>
                    <a:pt x="6157" y="8073"/>
                    <a:pt x="6157" y="10268"/>
                  </a:cubicBezTo>
                  <a:cubicBezTo>
                    <a:pt x="6157" y="12436"/>
                    <a:pt x="4952" y="14390"/>
                    <a:pt x="2998" y="15354"/>
                  </a:cubicBezTo>
                  <a:cubicBezTo>
                    <a:pt x="2945" y="15380"/>
                    <a:pt x="2918" y="15434"/>
                    <a:pt x="2918" y="15487"/>
                  </a:cubicBezTo>
                  <a:cubicBezTo>
                    <a:pt x="2998" y="17334"/>
                    <a:pt x="1848" y="19235"/>
                    <a:pt x="81" y="20278"/>
                  </a:cubicBezTo>
                  <a:cubicBezTo>
                    <a:pt x="54" y="20278"/>
                    <a:pt x="28" y="20305"/>
                    <a:pt x="1" y="20359"/>
                  </a:cubicBezTo>
                  <a:cubicBezTo>
                    <a:pt x="1" y="20412"/>
                    <a:pt x="28" y="20466"/>
                    <a:pt x="81" y="20493"/>
                  </a:cubicBezTo>
                  <a:cubicBezTo>
                    <a:pt x="1794" y="21510"/>
                    <a:pt x="2865" y="23303"/>
                    <a:pt x="2918" y="25310"/>
                  </a:cubicBezTo>
                  <a:cubicBezTo>
                    <a:pt x="2918" y="25364"/>
                    <a:pt x="2945" y="25391"/>
                    <a:pt x="2998" y="25417"/>
                  </a:cubicBezTo>
                  <a:cubicBezTo>
                    <a:pt x="4952" y="26381"/>
                    <a:pt x="6157" y="28362"/>
                    <a:pt x="6157" y="30530"/>
                  </a:cubicBezTo>
                  <a:cubicBezTo>
                    <a:pt x="6157" y="32698"/>
                    <a:pt x="4952" y="34652"/>
                    <a:pt x="2998" y="35642"/>
                  </a:cubicBezTo>
                  <a:cubicBezTo>
                    <a:pt x="2945" y="35642"/>
                    <a:pt x="2918" y="35695"/>
                    <a:pt x="2918" y="35749"/>
                  </a:cubicBezTo>
                  <a:cubicBezTo>
                    <a:pt x="3079" y="37837"/>
                    <a:pt x="1633" y="39630"/>
                    <a:pt x="81" y="40540"/>
                  </a:cubicBezTo>
                  <a:cubicBezTo>
                    <a:pt x="54" y="40540"/>
                    <a:pt x="28" y="40594"/>
                    <a:pt x="1" y="40620"/>
                  </a:cubicBezTo>
                  <a:cubicBezTo>
                    <a:pt x="1" y="40674"/>
                    <a:pt x="28" y="40727"/>
                    <a:pt x="81" y="40754"/>
                  </a:cubicBezTo>
                  <a:cubicBezTo>
                    <a:pt x="1821" y="41771"/>
                    <a:pt x="2918" y="43645"/>
                    <a:pt x="2918" y="45545"/>
                  </a:cubicBezTo>
                  <a:cubicBezTo>
                    <a:pt x="2918" y="45545"/>
                    <a:pt x="2918" y="45545"/>
                    <a:pt x="2918" y="45572"/>
                  </a:cubicBezTo>
                  <a:cubicBezTo>
                    <a:pt x="2918" y="45626"/>
                    <a:pt x="2945" y="45652"/>
                    <a:pt x="2998" y="45679"/>
                  </a:cubicBezTo>
                  <a:cubicBezTo>
                    <a:pt x="4952" y="46669"/>
                    <a:pt x="6157" y="48623"/>
                    <a:pt x="6157" y="50791"/>
                  </a:cubicBezTo>
                  <a:cubicBezTo>
                    <a:pt x="6157" y="52959"/>
                    <a:pt x="4952" y="54913"/>
                    <a:pt x="2998" y="55904"/>
                  </a:cubicBezTo>
                  <a:cubicBezTo>
                    <a:pt x="2945" y="55930"/>
                    <a:pt x="2918" y="55957"/>
                    <a:pt x="2918" y="56011"/>
                  </a:cubicBezTo>
                  <a:cubicBezTo>
                    <a:pt x="2891" y="57991"/>
                    <a:pt x="1821" y="59785"/>
                    <a:pt x="81" y="60802"/>
                  </a:cubicBezTo>
                  <a:cubicBezTo>
                    <a:pt x="54" y="60828"/>
                    <a:pt x="28" y="60855"/>
                    <a:pt x="1" y="60882"/>
                  </a:cubicBezTo>
                  <a:cubicBezTo>
                    <a:pt x="1" y="60935"/>
                    <a:pt x="28" y="60989"/>
                    <a:pt x="81" y="61016"/>
                  </a:cubicBezTo>
                  <a:cubicBezTo>
                    <a:pt x="1821" y="62033"/>
                    <a:pt x="2891" y="63826"/>
                    <a:pt x="2918" y="65834"/>
                  </a:cubicBezTo>
                  <a:cubicBezTo>
                    <a:pt x="2918" y="65887"/>
                    <a:pt x="2945" y="65914"/>
                    <a:pt x="2998" y="65941"/>
                  </a:cubicBezTo>
                  <a:cubicBezTo>
                    <a:pt x="4952" y="66931"/>
                    <a:pt x="6157" y="68885"/>
                    <a:pt x="6157" y="71053"/>
                  </a:cubicBezTo>
                  <a:cubicBezTo>
                    <a:pt x="6157" y="73221"/>
                    <a:pt x="4952" y="75175"/>
                    <a:pt x="2998" y="76165"/>
                  </a:cubicBezTo>
                  <a:cubicBezTo>
                    <a:pt x="2945" y="76192"/>
                    <a:pt x="2918" y="76219"/>
                    <a:pt x="2918" y="76272"/>
                  </a:cubicBezTo>
                  <a:cubicBezTo>
                    <a:pt x="2891" y="78280"/>
                    <a:pt x="1821" y="80073"/>
                    <a:pt x="81" y="81090"/>
                  </a:cubicBezTo>
                  <a:cubicBezTo>
                    <a:pt x="28" y="81117"/>
                    <a:pt x="1" y="81197"/>
                    <a:pt x="28" y="81251"/>
                  </a:cubicBezTo>
                  <a:cubicBezTo>
                    <a:pt x="47" y="81290"/>
                    <a:pt x="95" y="81315"/>
                    <a:pt x="151" y="81315"/>
                  </a:cubicBezTo>
                  <a:cubicBezTo>
                    <a:pt x="172" y="81315"/>
                    <a:pt x="193" y="81311"/>
                    <a:pt x="215" y="81304"/>
                  </a:cubicBezTo>
                  <a:cubicBezTo>
                    <a:pt x="1981" y="80260"/>
                    <a:pt x="3106" y="78413"/>
                    <a:pt x="3186" y="76352"/>
                  </a:cubicBezTo>
                  <a:cubicBezTo>
                    <a:pt x="5167" y="75309"/>
                    <a:pt x="6398" y="73301"/>
                    <a:pt x="6398" y="71053"/>
                  </a:cubicBezTo>
                  <a:cubicBezTo>
                    <a:pt x="6398" y="68805"/>
                    <a:pt x="5167" y="66797"/>
                    <a:pt x="3186" y="65753"/>
                  </a:cubicBezTo>
                  <a:cubicBezTo>
                    <a:pt x="3106" y="63773"/>
                    <a:pt x="2062" y="61979"/>
                    <a:pt x="375" y="60909"/>
                  </a:cubicBezTo>
                  <a:cubicBezTo>
                    <a:pt x="2062" y="59865"/>
                    <a:pt x="3106" y="58072"/>
                    <a:pt x="3186" y="56091"/>
                  </a:cubicBezTo>
                  <a:cubicBezTo>
                    <a:pt x="5167" y="55047"/>
                    <a:pt x="6398" y="53040"/>
                    <a:pt x="6398" y="50791"/>
                  </a:cubicBezTo>
                  <a:cubicBezTo>
                    <a:pt x="6398" y="48543"/>
                    <a:pt x="5167" y="46536"/>
                    <a:pt x="3186" y="45492"/>
                  </a:cubicBezTo>
                  <a:cubicBezTo>
                    <a:pt x="3159" y="43591"/>
                    <a:pt x="2088" y="41718"/>
                    <a:pt x="375" y="40647"/>
                  </a:cubicBezTo>
                  <a:cubicBezTo>
                    <a:pt x="1901" y="39710"/>
                    <a:pt x="3293" y="37890"/>
                    <a:pt x="3186" y="35829"/>
                  </a:cubicBezTo>
                  <a:cubicBezTo>
                    <a:pt x="5167" y="34785"/>
                    <a:pt x="6398" y="32751"/>
                    <a:pt x="6398" y="30530"/>
                  </a:cubicBezTo>
                  <a:cubicBezTo>
                    <a:pt x="6398" y="28281"/>
                    <a:pt x="5167" y="26247"/>
                    <a:pt x="3186" y="25230"/>
                  </a:cubicBezTo>
                  <a:cubicBezTo>
                    <a:pt x="3079" y="23223"/>
                    <a:pt x="2062" y="21429"/>
                    <a:pt x="375" y="20386"/>
                  </a:cubicBezTo>
                  <a:cubicBezTo>
                    <a:pt x="2088" y="19315"/>
                    <a:pt x="3186" y="17415"/>
                    <a:pt x="3186" y="15541"/>
                  </a:cubicBezTo>
                  <a:cubicBezTo>
                    <a:pt x="5167" y="14524"/>
                    <a:pt x="6398" y="12490"/>
                    <a:pt x="6398" y="10268"/>
                  </a:cubicBezTo>
                  <a:cubicBezTo>
                    <a:pt x="6398" y="8020"/>
                    <a:pt x="5167" y="5986"/>
                    <a:pt x="3186" y="4969"/>
                  </a:cubicBezTo>
                  <a:lnTo>
                    <a:pt x="3186" y="4942"/>
                  </a:lnTo>
                  <a:cubicBezTo>
                    <a:pt x="3186" y="3041"/>
                    <a:pt x="1981" y="1061"/>
                    <a:pt x="188" y="17"/>
                  </a:cubicBezTo>
                  <a:cubicBezTo>
                    <a:pt x="169" y="7"/>
                    <a:pt x="145" y="1"/>
                    <a:pt x="12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53" name="Google Shape;3953;p161"/>
            <p:cNvSpPr/>
            <p:nvPr/>
          </p:nvSpPr>
          <p:spPr>
            <a:xfrm>
              <a:off x="992900" y="566950"/>
              <a:ext cx="160625" cy="2033000"/>
            </a:xfrm>
            <a:custGeom>
              <a:rect b="b" l="l" r="r" t="t"/>
              <a:pathLst>
                <a:path extrusionOk="0" h="81320" w="6425">
                  <a:moveTo>
                    <a:pt x="145" y="1"/>
                  </a:moveTo>
                  <a:cubicBezTo>
                    <a:pt x="104" y="1"/>
                    <a:pt x="60" y="24"/>
                    <a:pt x="27" y="57"/>
                  </a:cubicBezTo>
                  <a:cubicBezTo>
                    <a:pt x="27" y="84"/>
                    <a:pt x="27" y="110"/>
                    <a:pt x="27" y="137"/>
                  </a:cubicBezTo>
                  <a:cubicBezTo>
                    <a:pt x="27" y="164"/>
                    <a:pt x="54" y="217"/>
                    <a:pt x="81" y="244"/>
                  </a:cubicBezTo>
                  <a:cubicBezTo>
                    <a:pt x="1821" y="1261"/>
                    <a:pt x="2972" y="3188"/>
                    <a:pt x="2945" y="5035"/>
                  </a:cubicBezTo>
                  <a:cubicBezTo>
                    <a:pt x="2945" y="5089"/>
                    <a:pt x="2972" y="5142"/>
                    <a:pt x="2998" y="5169"/>
                  </a:cubicBezTo>
                  <a:cubicBezTo>
                    <a:pt x="4952" y="6133"/>
                    <a:pt x="6157" y="8086"/>
                    <a:pt x="6157" y="10255"/>
                  </a:cubicBezTo>
                  <a:cubicBezTo>
                    <a:pt x="6157" y="12449"/>
                    <a:pt x="4952" y="14403"/>
                    <a:pt x="2998" y="15367"/>
                  </a:cubicBezTo>
                  <a:cubicBezTo>
                    <a:pt x="2972" y="15394"/>
                    <a:pt x="2945" y="15447"/>
                    <a:pt x="2945" y="15501"/>
                  </a:cubicBezTo>
                  <a:cubicBezTo>
                    <a:pt x="2998" y="17347"/>
                    <a:pt x="1847" y="19248"/>
                    <a:pt x="108" y="20292"/>
                  </a:cubicBezTo>
                  <a:cubicBezTo>
                    <a:pt x="54" y="20292"/>
                    <a:pt x="27" y="20318"/>
                    <a:pt x="27" y="20372"/>
                  </a:cubicBezTo>
                  <a:cubicBezTo>
                    <a:pt x="1" y="20425"/>
                    <a:pt x="27" y="20479"/>
                    <a:pt x="81" y="20506"/>
                  </a:cubicBezTo>
                  <a:cubicBezTo>
                    <a:pt x="1794" y="21496"/>
                    <a:pt x="2865" y="23289"/>
                    <a:pt x="2945" y="25324"/>
                  </a:cubicBezTo>
                  <a:cubicBezTo>
                    <a:pt x="2945" y="25350"/>
                    <a:pt x="2972" y="25404"/>
                    <a:pt x="2998" y="25431"/>
                  </a:cubicBezTo>
                  <a:cubicBezTo>
                    <a:pt x="4952" y="26394"/>
                    <a:pt x="6157" y="28348"/>
                    <a:pt x="6157" y="30543"/>
                  </a:cubicBezTo>
                  <a:cubicBezTo>
                    <a:pt x="6157" y="32711"/>
                    <a:pt x="4952" y="34665"/>
                    <a:pt x="2998" y="35628"/>
                  </a:cubicBezTo>
                  <a:cubicBezTo>
                    <a:pt x="2972" y="35655"/>
                    <a:pt x="2945" y="35709"/>
                    <a:pt x="2945" y="35762"/>
                  </a:cubicBezTo>
                  <a:cubicBezTo>
                    <a:pt x="3105" y="37823"/>
                    <a:pt x="1633" y="39643"/>
                    <a:pt x="108" y="40553"/>
                  </a:cubicBezTo>
                  <a:cubicBezTo>
                    <a:pt x="54" y="40553"/>
                    <a:pt x="27" y="40580"/>
                    <a:pt x="27" y="40633"/>
                  </a:cubicBezTo>
                  <a:cubicBezTo>
                    <a:pt x="1" y="40687"/>
                    <a:pt x="27" y="40741"/>
                    <a:pt x="81" y="40767"/>
                  </a:cubicBezTo>
                  <a:cubicBezTo>
                    <a:pt x="1821" y="41784"/>
                    <a:pt x="2945" y="43658"/>
                    <a:pt x="2945" y="45532"/>
                  </a:cubicBezTo>
                  <a:cubicBezTo>
                    <a:pt x="2945" y="45558"/>
                    <a:pt x="2945" y="45558"/>
                    <a:pt x="2945" y="45585"/>
                  </a:cubicBezTo>
                  <a:cubicBezTo>
                    <a:pt x="2945" y="45612"/>
                    <a:pt x="2972" y="45665"/>
                    <a:pt x="2998" y="45692"/>
                  </a:cubicBezTo>
                  <a:cubicBezTo>
                    <a:pt x="4952" y="46656"/>
                    <a:pt x="6157" y="48636"/>
                    <a:pt x="6157" y="50804"/>
                  </a:cubicBezTo>
                  <a:cubicBezTo>
                    <a:pt x="6157" y="52972"/>
                    <a:pt x="4952" y="54926"/>
                    <a:pt x="2998" y="55917"/>
                  </a:cubicBezTo>
                  <a:cubicBezTo>
                    <a:pt x="2972" y="55917"/>
                    <a:pt x="2945" y="55970"/>
                    <a:pt x="2945" y="56024"/>
                  </a:cubicBezTo>
                  <a:cubicBezTo>
                    <a:pt x="2891" y="58004"/>
                    <a:pt x="1821" y="59798"/>
                    <a:pt x="108" y="60815"/>
                  </a:cubicBezTo>
                  <a:cubicBezTo>
                    <a:pt x="54" y="60815"/>
                    <a:pt x="27" y="60868"/>
                    <a:pt x="27" y="60895"/>
                  </a:cubicBezTo>
                  <a:cubicBezTo>
                    <a:pt x="1" y="60949"/>
                    <a:pt x="27" y="61002"/>
                    <a:pt x="81" y="61029"/>
                  </a:cubicBezTo>
                  <a:cubicBezTo>
                    <a:pt x="1821" y="62046"/>
                    <a:pt x="2891" y="63839"/>
                    <a:pt x="2945" y="65847"/>
                  </a:cubicBezTo>
                  <a:cubicBezTo>
                    <a:pt x="2945" y="65900"/>
                    <a:pt x="2972" y="65927"/>
                    <a:pt x="2998" y="65954"/>
                  </a:cubicBezTo>
                  <a:cubicBezTo>
                    <a:pt x="4952" y="66944"/>
                    <a:pt x="6157" y="68898"/>
                    <a:pt x="6157" y="71066"/>
                  </a:cubicBezTo>
                  <a:cubicBezTo>
                    <a:pt x="6157" y="73234"/>
                    <a:pt x="4952" y="75188"/>
                    <a:pt x="2998" y="76178"/>
                  </a:cubicBezTo>
                  <a:cubicBezTo>
                    <a:pt x="2972" y="76178"/>
                    <a:pt x="2945" y="76232"/>
                    <a:pt x="2945" y="76285"/>
                  </a:cubicBezTo>
                  <a:cubicBezTo>
                    <a:pt x="2891" y="78266"/>
                    <a:pt x="1821" y="80086"/>
                    <a:pt x="81" y="81076"/>
                  </a:cubicBezTo>
                  <a:cubicBezTo>
                    <a:pt x="27" y="81130"/>
                    <a:pt x="1" y="81183"/>
                    <a:pt x="27" y="81264"/>
                  </a:cubicBezTo>
                  <a:cubicBezTo>
                    <a:pt x="60" y="81297"/>
                    <a:pt x="104" y="81320"/>
                    <a:pt x="145" y="81320"/>
                  </a:cubicBezTo>
                  <a:cubicBezTo>
                    <a:pt x="170" y="81320"/>
                    <a:pt x="194" y="81311"/>
                    <a:pt x="215" y="81290"/>
                  </a:cubicBezTo>
                  <a:cubicBezTo>
                    <a:pt x="2008" y="80273"/>
                    <a:pt x="3105" y="78427"/>
                    <a:pt x="3186" y="76366"/>
                  </a:cubicBezTo>
                  <a:cubicBezTo>
                    <a:pt x="5193" y="75322"/>
                    <a:pt x="6424" y="73314"/>
                    <a:pt x="6424" y="71066"/>
                  </a:cubicBezTo>
                  <a:cubicBezTo>
                    <a:pt x="6424" y="68818"/>
                    <a:pt x="5193" y="66784"/>
                    <a:pt x="3186" y="65766"/>
                  </a:cubicBezTo>
                  <a:cubicBezTo>
                    <a:pt x="3105" y="63786"/>
                    <a:pt x="2088" y="61992"/>
                    <a:pt x="402" y="60922"/>
                  </a:cubicBezTo>
                  <a:cubicBezTo>
                    <a:pt x="2088" y="59878"/>
                    <a:pt x="3105" y="58085"/>
                    <a:pt x="3186" y="56104"/>
                  </a:cubicBezTo>
                  <a:cubicBezTo>
                    <a:pt x="5193" y="55060"/>
                    <a:pt x="6424" y="53053"/>
                    <a:pt x="6424" y="50804"/>
                  </a:cubicBezTo>
                  <a:cubicBezTo>
                    <a:pt x="6424" y="48556"/>
                    <a:pt x="5193" y="46522"/>
                    <a:pt x="3186" y="45505"/>
                  </a:cubicBezTo>
                  <a:cubicBezTo>
                    <a:pt x="3159" y="43604"/>
                    <a:pt x="2088" y="41731"/>
                    <a:pt x="402" y="40660"/>
                  </a:cubicBezTo>
                  <a:cubicBezTo>
                    <a:pt x="1901" y="39723"/>
                    <a:pt x="3320" y="37877"/>
                    <a:pt x="3186" y="35816"/>
                  </a:cubicBezTo>
                  <a:cubicBezTo>
                    <a:pt x="5193" y="34799"/>
                    <a:pt x="6424" y="32764"/>
                    <a:pt x="6424" y="30543"/>
                  </a:cubicBezTo>
                  <a:cubicBezTo>
                    <a:pt x="6424" y="28295"/>
                    <a:pt x="5193" y="26260"/>
                    <a:pt x="3186" y="25243"/>
                  </a:cubicBezTo>
                  <a:cubicBezTo>
                    <a:pt x="3105" y="23236"/>
                    <a:pt x="2062" y="21443"/>
                    <a:pt x="402" y="20399"/>
                  </a:cubicBezTo>
                  <a:cubicBezTo>
                    <a:pt x="2088" y="19328"/>
                    <a:pt x="3186" y="17454"/>
                    <a:pt x="3186" y="15608"/>
                  </a:cubicBezTo>
                  <a:cubicBezTo>
                    <a:pt x="3186" y="15608"/>
                    <a:pt x="3186" y="15581"/>
                    <a:pt x="3186" y="15554"/>
                  </a:cubicBezTo>
                  <a:cubicBezTo>
                    <a:pt x="5193" y="14537"/>
                    <a:pt x="6424" y="12503"/>
                    <a:pt x="6424" y="10255"/>
                  </a:cubicBezTo>
                  <a:cubicBezTo>
                    <a:pt x="6424" y="8033"/>
                    <a:pt x="5193" y="5999"/>
                    <a:pt x="3186" y="4982"/>
                  </a:cubicBezTo>
                  <a:lnTo>
                    <a:pt x="3186" y="4955"/>
                  </a:lnTo>
                  <a:cubicBezTo>
                    <a:pt x="3186" y="3028"/>
                    <a:pt x="2008" y="1074"/>
                    <a:pt x="215" y="30"/>
                  </a:cubicBezTo>
                  <a:cubicBezTo>
                    <a:pt x="194" y="10"/>
                    <a:pt x="170" y="1"/>
                    <a:pt x="14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54" name="Google Shape;3954;p161"/>
            <p:cNvSpPr/>
            <p:nvPr/>
          </p:nvSpPr>
          <p:spPr>
            <a:xfrm>
              <a:off x="839675" y="818875"/>
              <a:ext cx="159950" cy="2032875"/>
            </a:xfrm>
            <a:custGeom>
              <a:rect b="b" l="l" r="r" t="t"/>
              <a:pathLst>
                <a:path extrusionOk="0" h="81315" w="6398">
                  <a:moveTo>
                    <a:pt x="122" y="1"/>
                  </a:moveTo>
                  <a:cubicBezTo>
                    <a:pt x="83" y="1"/>
                    <a:pt x="44" y="20"/>
                    <a:pt x="27" y="70"/>
                  </a:cubicBezTo>
                  <a:cubicBezTo>
                    <a:pt x="0" y="70"/>
                    <a:pt x="0" y="97"/>
                    <a:pt x="0" y="124"/>
                  </a:cubicBezTo>
                  <a:cubicBezTo>
                    <a:pt x="0" y="178"/>
                    <a:pt x="27" y="204"/>
                    <a:pt x="54" y="231"/>
                  </a:cubicBezTo>
                  <a:cubicBezTo>
                    <a:pt x="1794" y="1248"/>
                    <a:pt x="2971" y="3175"/>
                    <a:pt x="2918" y="5022"/>
                  </a:cubicBezTo>
                  <a:cubicBezTo>
                    <a:pt x="2918" y="5076"/>
                    <a:pt x="2945" y="5129"/>
                    <a:pt x="2998" y="5156"/>
                  </a:cubicBezTo>
                  <a:cubicBezTo>
                    <a:pt x="4925" y="6119"/>
                    <a:pt x="6156" y="8073"/>
                    <a:pt x="6156" y="10268"/>
                  </a:cubicBezTo>
                  <a:cubicBezTo>
                    <a:pt x="6156" y="12436"/>
                    <a:pt x="4925" y="14390"/>
                    <a:pt x="2998" y="15354"/>
                  </a:cubicBezTo>
                  <a:cubicBezTo>
                    <a:pt x="2945" y="15380"/>
                    <a:pt x="2918" y="15434"/>
                    <a:pt x="2918" y="15487"/>
                  </a:cubicBezTo>
                  <a:cubicBezTo>
                    <a:pt x="2971" y="17334"/>
                    <a:pt x="1847" y="19235"/>
                    <a:pt x="81" y="20278"/>
                  </a:cubicBezTo>
                  <a:cubicBezTo>
                    <a:pt x="54" y="20278"/>
                    <a:pt x="27" y="20305"/>
                    <a:pt x="0" y="20359"/>
                  </a:cubicBezTo>
                  <a:cubicBezTo>
                    <a:pt x="0" y="20412"/>
                    <a:pt x="27" y="20466"/>
                    <a:pt x="54" y="20493"/>
                  </a:cubicBezTo>
                  <a:cubicBezTo>
                    <a:pt x="1794" y="21510"/>
                    <a:pt x="2864" y="23303"/>
                    <a:pt x="2918" y="25310"/>
                  </a:cubicBezTo>
                  <a:cubicBezTo>
                    <a:pt x="2918" y="25364"/>
                    <a:pt x="2945" y="25391"/>
                    <a:pt x="2998" y="25417"/>
                  </a:cubicBezTo>
                  <a:cubicBezTo>
                    <a:pt x="4925" y="26381"/>
                    <a:pt x="6156" y="28362"/>
                    <a:pt x="6156" y="30530"/>
                  </a:cubicBezTo>
                  <a:cubicBezTo>
                    <a:pt x="6156" y="32698"/>
                    <a:pt x="4925" y="34652"/>
                    <a:pt x="2998" y="35642"/>
                  </a:cubicBezTo>
                  <a:cubicBezTo>
                    <a:pt x="2945" y="35642"/>
                    <a:pt x="2918" y="35695"/>
                    <a:pt x="2918" y="35749"/>
                  </a:cubicBezTo>
                  <a:cubicBezTo>
                    <a:pt x="3078" y="37837"/>
                    <a:pt x="1606" y="39630"/>
                    <a:pt x="81" y="40540"/>
                  </a:cubicBezTo>
                  <a:cubicBezTo>
                    <a:pt x="54" y="40540"/>
                    <a:pt x="27" y="40594"/>
                    <a:pt x="0" y="40620"/>
                  </a:cubicBezTo>
                  <a:cubicBezTo>
                    <a:pt x="0" y="40674"/>
                    <a:pt x="27" y="40727"/>
                    <a:pt x="54" y="40754"/>
                  </a:cubicBezTo>
                  <a:cubicBezTo>
                    <a:pt x="1794" y="41771"/>
                    <a:pt x="2918" y="43645"/>
                    <a:pt x="2918" y="45545"/>
                  </a:cubicBezTo>
                  <a:cubicBezTo>
                    <a:pt x="2918" y="45545"/>
                    <a:pt x="2918" y="45545"/>
                    <a:pt x="2918" y="45572"/>
                  </a:cubicBezTo>
                  <a:cubicBezTo>
                    <a:pt x="2918" y="45626"/>
                    <a:pt x="2945" y="45652"/>
                    <a:pt x="2998" y="45679"/>
                  </a:cubicBezTo>
                  <a:cubicBezTo>
                    <a:pt x="4925" y="46669"/>
                    <a:pt x="6156" y="48623"/>
                    <a:pt x="6156" y="50791"/>
                  </a:cubicBezTo>
                  <a:cubicBezTo>
                    <a:pt x="6156" y="52959"/>
                    <a:pt x="4925" y="54913"/>
                    <a:pt x="2998" y="55904"/>
                  </a:cubicBezTo>
                  <a:cubicBezTo>
                    <a:pt x="2945" y="55930"/>
                    <a:pt x="2918" y="55957"/>
                    <a:pt x="2918" y="56011"/>
                  </a:cubicBezTo>
                  <a:cubicBezTo>
                    <a:pt x="2864" y="57991"/>
                    <a:pt x="1820" y="59785"/>
                    <a:pt x="81" y="60802"/>
                  </a:cubicBezTo>
                  <a:cubicBezTo>
                    <a:pt x="54" y="60828"/>
                    <a:pt x="27" y="60855"/>
                    <a:pt x="0" y="60882"/>
                  </a:cubicBezTo>
                  <a:cubicBezTo>
                    <a:pt x="0" y="60935"/>
                    <a:pt x="27" y="60989"/>
                    <a:pt x="54" y="61016"/>
                  </a:cubicBezTo>
                  <a:cubicBezTo>
                    <a:pt x="1794" y="62033"/>
                    <a:pt x="2864" y="63826"/>
                    <a:pt x="2918" y="65834"/>
                  </a:cubicBezTo>
                  <a:cubicBezTo>
                    <a:pt x="2918" y="65887"/>
                    <a:pt x="2945" y="65914"/>
                    <a:pt x="2998" y="65941"/>
                  </a:cubicBezTo>
                  <a:cubicBezTo>
                    <a:pt x="4925" y="66931"/>
                    <a:pt x="6156" y="68885"/>
                    <a:pt x="6156" y="71053"/>
                  </a:cubicBezTo>
                  <a:cubicBezTo>
                    <a:pt x="6156" y="73221"/>
                    <a:pt x="4925" y="75175"/>
                    <a:pt x="2998" y="76165"/>
                  </a:cubicBezTo>
                  <a:cubicBezTo>
                    <a:pt x="2945" y="76192"/>
                    <a:pt x="2918" y="76219"/>
                    <a:pt x="2918" y="76272"/>
                  </a:cubicBezTo>
                  <a:cubicBezTo>
                    <a:pt x="2864" y="78280"/>
                    <a:pt x="1794" y="80073"/>
                    <a:pt x="81" y="81090"/>
                  </a:cubicBezTo>
                  <a:cubicBezTo>
                    <a:pt x="0" y="81117"/>
                    <a:pt x="0" y="81197"/>
                    <a:pt x="27" y="81251"/>
                  </a:cubicBezTo>
                  <a:cubicBezTo>
                    <a:pt x="47" y="81290"/>
                    <a:pt x="95" y="81315"/>
                    <a:pt x="140" y="81315"/>
                  </a:cubicBezTo>
                  <a:cubicBezTo>
                    <a:pt x="157" y="81315"/>
                    <a:pt x="173" y="81311"/>
                    <a:pt x="188" y="81304"/>
                  </a:cubicBezTo>
                  <a:cubicBezTo>
                    <a:pt x="1981" y="80260"/>
                    <a:pt x="3105" y="78413"/>
                    <a:pt x="3159" y="76352"/>
                  </a:cubicBezTo>
                  <a:cubicBezTo>
                    <a:pt x="5166" y="75309"/>
                    <a:pt x="6397" y="73301"/>
                    <a:pt x="6397" y="71053"/>
                  </a:cubicBezTo>
                  <a:cubicBezTo>
                    <a:pt x="6397" y="68805"/>
                    <a:pt x="5166" y="66797"/>
                    <a:pt x="3159" y="65753"/>
                  </a:cubicBezTo>
                  <a:cubicBezTo>
                    <a:pt x="3105" y="63773"/>
                    <a:pt x="2061" y="61979"/>
                    <a:pt x="375" y="60909"/>
                  </a:cubicBezTo>
                  <a:cubicBezTo>
                    <a:pt x="2061" y="59865"/>
                    <a:pt x="3105" y="58072"/>
                    <a:pt x="3159" y="56091"/>
                  </a:cubicBezTo>
                  <a:cubicBezTo>
                    <a:pt x="5166" y="55047"/>
                    <a:pt x="6397" y="53040"/>
                    <a:pt x="6397" y="50791"/>
                  </a:cubicBezTo>
                  <a:cubicBezTo>
                    <a:pt x="6397" y="48543"/>
                    <a:pt x="5166" y="46536"/>
                    <a:pt x="3159" y="45492"/>
                  </a:cubicBezTo>
                  <a:cubicBezTo>
                    <a:pt x="3159" y="43591"/>
                    <a:pt x="2061" y="41718"/>
                    <a:pt x="375" y="40647"/>
                  </a:cubicBezTo>
                  <a:cubicBezTo>
                    <a:pt x="1901" y="39710"/>
                    <a:pt x="3292" y="37890"/>
                    <a:pt x="3185" y="35829"/>
                  </a:cubicBezTo>
                  <a:cubicBezTo>
                    <a:pt x="5166" y="34785"/>
                    <a:pt x="6397" y="32751"/>
                    <a:pt x="6397" y="30530"/>
                  </a:cubicBezTo>
                  <a:cubicBezTo>
                    <a:pt x="6397" y="28281"/>
                    <a:pt x="5166" y="26247"/>
                    <a:pt x="3159" y="25230"/>
                  </a:cubicBezTo>
                  <a:cubicBezTo>
                    <a:pt x="3078" y="23223"/>
                    <a:pt x="2035" y="21429"/>
                    <a:pt x="375" y="20386"/>
                  </a:cubicBezTo>
                  <a:cubicBezTo>
                    <a:pt x="2061" y="19315"/>
                    <a:pt x="3159" y="17441"/>
                    <a:pt x="3159" y="15595"/>
                  </a:cubicBezTo>
                  <a:cubicBezTo>
                    <a:pt x="3159" y="15595"/>
                    <a:pt x="3159" y="15568"/>
                    <a:pt x="3159" y="15541"/>
                  </a:cubicBezTo>
                  <a:cubicBezTo>
                    <a:pt x="5166" y="14524"/>
                    <a:pt x="6397" y="12490"/>
                    <a:pt x="6397" y="10268"/>
                  </a:cubicBezTo>
                  <a:cubicBezTo>
                    <a:pt x="6397" y="8020"/>
                    <a:pt x="5166" y="5986"/>
                    <a:pt x="3159" y="4969"/>
                  </a:cubicBezTo>
                  <a:lnTo>
                    <a:pt x="3159" y="4942"/>
                  </a:lnTo>
                  <a:cubicBezTo>
                    <a:pt x="3159" y="3041"/>
                    <a:pt x="1981" y="1061"/>
                    <a:pt x="188" y="17"/>
                  </a:cubicBezTo>
                  <a:cubicBezTo>
                    <a:pt x="168" y="7"/>
                    <a:pt x="145" y="1"/>
                    <a:pt x="12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55" name="Google Shape;3955;p161"/>
            <p:cNvSpPr/>
            <p:nvPr/>
          </p:nvSpPr>
          <p:spPr>
            <a:xfrm>
              <a:off x="685775" y="566950"/>
              <a:ext cx="159950" cy="2033000"/>
            </a:xfrm>
            <a:custGeom>
              <a:rect b="b" l="l" r="r" t="t"/>
              <a:pathLst>
                <a:path extrusionOk="0" h="81320" w="6398">
                  <a:moveTo>
                    <a:pt x="119" y="1"/>
                  </a:moveTo>
                  <a:cubicBezTo>
                    <a:pt x="81" y="1"/>
                    <a:pt x="44" y="24"/>
                    <a:pt x="27" y="57"/>
                  </a:cubicBezTo>
                  <a:cubicBezTo>
                    <a:pt x="27" y="84"/>
                    <a:pt x="0" y="110"/>
                    <a:pt x="0" y="137"/>
                  </a:cubicBezTo>
                  <a:cubicBezTo>
                    <a:pt x="0" y="164"/>
                    <a:pt x="27" y="217"/>
                    <a:pt x="81" y="244"/>
                  </a:cubicBezTo>
                  <a:cubicBezTo>
                    <a:pt x="1820" y="1261"/>
                    <a:pt x="2944" y="3188"/>
                    <a:pt x="2918" y="5035"/>
                  </a:cubicBezTo>
                  <a:cubicBezTo>
                    <a:pt x="2918" y="5089"/>
                    <a:pt x="2944" y="5142"/>
                    <a:pt x="2998" y="5169"/>
                  </a:cubicBezTo>
                  <a:cubicBezTo>
                    <a:pt x="4952" y="6133"/>
                    <a:pt x="6156" y="8086"/>
                    <a:pt x="6156" y="10255"/>
                  </a:cubicBezTo>
                  <a:cubicBezTo>
                    <a:pt x="6156" y="12449"/>
                    <a:pt x="4952" y="14403"/>
                    <a:pt x="2998" y="15367"/>
                  </a:cubicBezTo>
                  <a:cubicBezTo>
                    <a:pt x="2944" y="15394"/>
                    <a:pt x="2918" y="15447"/>
                    <a:pt x="2918" y="15501"/>
                  </a:cubicBezTo>
                  <a:cubicBezTo>
                    <a:pt x="2998" y="17347"/>
                    <a:pt x="1847" y="19248"/>
                    <a:pt x="81" y="20292"/>
                  </a:cubicBezTo>
                  <a:cubicBezTo>
                    <a:pt x="54" y="20292"/>
                    <a:pt x="27" y="20318"/>
                    <a:pt x="27" y="20372"/>
                  </a:cubicBezTo>
                  <a:cubicBezTo>
                    <a:pt x="0" y="20425"/>
                    <a:pt x="27" y="20479"/>
                    <a:pt x="81" y="20506"/>
                  </a:cubicBezTo>
                  <a:cubicBezTo>
                    <a:pt x="1794" y="21496"/>
                    <a:pt x="2864" y="23316"/>
                    <a:pt x="2918" y="25324"/>
                  </a:cubicBezTo>
                  <a:cubicBezTo>
                    <a:pt x="2918" y="25350"/>
                    <a:pt x="2944" y="25404"/>
                    <a:pt x="2998" y="25431"/>
                  </a:cubicBezTo>
                  <a:cubicBezTo>
                    <a:pt x="4952" y="26394"/>
                    <a:pt x="6156" y="28348"/>
                    <a:pt x="6156" y="30543"/>
                  </a:cubicBezTo>
                  <a:cubicBezTo>
                    <a:pt x="6156" y="32711"/>
                    <a:pt x="4952" y="34665"/>
                    <a:pt x="2998" y="35628"/>
                  </a:cubicBezTo>
                  <a:cubicBezTo>
                    <a:pt x="2944" y="35655"/>
                    <a:pt x="2918" y="35709"/>
                    <a:pt x="2918" y="35762"/>
                  </a:cubicBezTo>
                  <a:cubicBezTo>
                    <a:pt x="3078" y="37823"/>
                    <a:pt x="1633" y="39643"/>
                    <a:pt x="81" y="40553"/>
                  </a:cubicBezTo>
                  <a:cubicBezTo>
                    <a:pt x="54" y="40553"/>
                    <a:pt x="27" y="40580"/>
                    <a:pt x="27" y="40633"/>
                  </a:cubicBezTo>
                  <a:cubicBezTo>
                    <a:pt x="0" y="40687"/>
                    <a:pt x="27" y="40741"/>
                    <a:pt x="81" y="40767"/>
                  </a:cubicBezTo>
                  <a:cubicBezTo>
                    <a:pt x="1820" y="41784"/>
                    <a:pt x="2918" y="43658"/>
                    <a:pt x="2918" y="45532"/>
                  </a:cubicBezTo>
                  <a:cubicBezTo>
                    <a:pt x="2918" y="45558"/>
                    <a:pt x="2918" y="45558"/>
                    <a:pt x="2918" y="45585"/>
                  </a:cubicBezTo>
                  <a:cubicBezTo>
                    <a:pt x="2918" y="45612"/>
                    <a:pt x="2944" y="45665"/>
                    <a:pt x="2998" y="45692"/>
                  </a:cubicBezTo>
                  <a:cubicBezTo>
                    <a:pt x="4952" y="46656"/>
                    <a:pt x="6156" y="48636"/>
                    <a:pt x="6156" y="50804"/>
                  </a:cubicBezTo>
                  <a:cubicBezTo>
                    <a:pt x="6156" y="52972"/>
                    <a:pt x="4952" y="54926"/>
                    <a:pt x="2998" y="55917"/>
                  </a:cubicBezTo>
                  <a:cubicBezTo>
                    <a:pt x="2944" y="55917"/>
                    <a:pt x="2918" y="55970"/>
                    <a:pt x="2918" y="56024"/>
                  </a:cubicBezTo>
                  <a:cubicBezTo>
                    <a:pt x="2891" y="58004"/>
                    <a:pt x="1820" y="59798"/>
                    <a:pt x="81" y="60815"/>
                  </a:cubicBezTo>
                  <a:cubicBezTo>
                    <a:pt x="54" y="60815"/>
                    <a:pt x="27" y="60868"/>
                    <a:pt x="27" y="60895"/>
                  </a:cubicBezTo>
                  <a:cubicBezTo>
                    <a:pt x="0" y="60949"/>
                    <a:pt x="27" y="61002"/>
                    <a:pt x="81" y="61029"/>
                  </a:cubicBezTo>
                  <a:cubicBezTo>
                    <a:pt x="1820" y="62046"/>
                    <a:pt x="2891" y="63839"/>
                    <a:pt x="2918" y="65847"/>
                  </a:cubicBezTo>
                  <a:cubicBezTo>
                    <a:pt x="2918" y="65900"/>
                    <a:pt x="2944" y="65927"/>
                    <a:pt x="2998" y="65954"/>
                  </a:cubicBezTo>
                  <a:cubicBezTo>
                    <a:pt x="4952" y="66944"/>
                    <a:pt x="6156" y="68898"/>
                    <a:pt x="6156" y="71066"/>
                  </a:cubicBezTo>
                  <a:cubicBezTo>
                    <a:pt x="6156" y="73234"/>
                    <a:pt x="4952" y="75188"/>
                    <a:pt x="2998" y="76178"/>
                  </a:cubicBezTo>
                  <a:cubicBezTo>
                    <a:pt x="2944" y="76178"/>
                    <a:pt x="2918" y="76232"/>
                    <a:pt x="2918" y="76285"/>
                  </a:cubicBezTo>
                  <a:cubicBezTo>
                    <a:pt x="2891" y="78293"/>
                    <a:pt x="1820" y="80086"/>
                    <a:pt x="81" y="81076"/>
                  </a:cubicBezTo>
                  <a:cubicBezTo>
                    <a:pt x="27" y="81130"/>
                    <a:pt x="0" y="81183"/>
                    <a:pt x="27" y="81264"/>
                  </a:cubicBezTo>
                  <a:cubicBezTo>
                    <a:pt x="60" y="81297"/>
                    <a:pt x="93" y="81320"/>
                    <a:pt x="133" y="81320"/>
                  </a:cubicBezTo>
                  <a:cubicBezTo>
                    <a:pt x="157" y="81320"/>
                    <a:pt x="184" y="81311"/>
                    <a:pt x="214" y="81290"/>
                  </a:cubicBezTo>
                  <a:cubicBezTo>
                    <a:pt x="2008" y="80273"/>
                    <a:pt x="3105" y="78427"/>
                    <a:pt x="3185" y="76366"/>
                  </a:cubicBezTo>
                  <a:cubicBezTo>
                    <a:pt x="5166" y="75322"/>
                    <a:pt x="6397" y="73314"/>
                    <a:pt x="6397" y="71066"/>
                  </a:cubicBezTo>
                  <a:cubicBezTo>
                    <a:pt x="6397" y="68818"/>
                    <a:pt x="5166" y="66784"/>
                    <a:pt x="3185" y="65766"/>
                  </a:cubicBezTo>
                  <a:cubicBezTo>
                    <a:pt x="3105" y="63786"/>
                    <a:pt x="2061" y="61992"/>
                    <a:pt x="375" y="60922"/>
                  </a:cubicBezTo>
                  <a:cubicBezTo>
                    <a:pt x="2061" y="59878"/>
                    <a:pt x="3105" y="58085"/>
                    <a:pt x="3185" y="56104"/>
                  </a:cubicBezTo>
                  <a:cubicBezTo>
                    <a:pt x="5166" y="55060"/>
                    <a:pt x="6397" y="53053"/>
                    <a:pt x="6397" y="50804"/>
                  </a:cubicBezTo>
                  <a:cubicBezTo>
                    <a:pt x="6397" y="48556"/>
                    <a:pt x="5166" y="46522"/>
                    <a:pt x="3185" y="45505"/>
                  </a:cubicBezTo>
                  <a:cubicBezTo>
                    <a:pt x="3159" y="43604"/>
                    <a:pt x="2088" y="41731"/>
                    <a:pt x="375" y="40660"/>
                  </a:cubicBezTo>
                  <a:cubicBezTo>
                    <a:pt x="1901" y="39723"/>
                    <a:pt x="3292" y="37903"/>
                    <a:pt x="3185" y="35816"/>
                  </a:cubicBezTo>
                  <a:cubicBezTo>
                    <a:pt x="5166" y="34799"/>
                    <a:pt x="6397" y="32764"/>
                    <a:pt x="6397" y="30543"/>
                  </a:cubicBezTo>
                  <a:cubicBezTo>
                    <a:pt x="6397" y="28295"/>
                    <a:pt x="5166" y="26260"/>
                    <a:pt x="3185" y="25243"/>
                  </a:cubicBezTo>
                  <a:cubicBezTo>
                    <a:pt x="3078" y="23236"/>
                    <a:pt x="2061" y="21443"/>
                    <a:pt x="375" y="20399"/>
                  </a:cubicBezTo>
                  <a:cubicBezTo>
                    <a:pt x="2088" y="19328"/>
                    <a:pt x="3185" y="17401"/>
                    <a:pt x="3185" y="15554"/>
                  </a:cubicBezTo>
                  <a:cubicBezTo>
                    <a:pt x="5166" y="14537"/>
                    <a:pt x="6397" y="12503"/>
                    <a:pt x="6397" y="10255"/>
                  </a:cubicBezTo>
                  <a:cubicBezTo>
                    <a:pt x="6397" y="8033"/>
                    <a:pt x="5166" y="5999"/>
                    <a:pt x="3185" y="4982"/>
                  </a:cubicBezTo>
                  <a:lnTo>
                    <a:pt x="3185" y="4955"/>
                  </a:lnTo>
                  <a:cubicBezTo>
                    <a:pt x="3185" y="3028"/>
                    <a:pt x="1981" y="1074"/>
                    <a:pt x="188" y="30"/>
                  </a:cubicBezTo>
                  <a:cubicBezTo>
                    <a:pt x="167" y="10"/>
                    <a:pt x="143" y="1"/>
                    <a:pt x="11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56" name="Google Shape;3956;p161"/>
            <p:cNvSpPr/>
            <p:nvPr/>
          </p:nvSpPr>
          <p:spPr>
            <a:xfrm>
              <a:off x="531875" y="818875"/>
              <a:ext cx="160600" cy="2032875"/>
            </a:xfrm>
            <a:custGeom>
              <a:rect b="b" l="l" r="r" t="t"/>
              <a:pathLst>
                <a:path extrusionOk="0" h="81315" w="6424">
                  <a:moveTo>
                    <a:pt x="147" y="1"/>
                  </a:moveTo>
                  <a:cubicBezTo>
                    <a:pt x="106" y="1"/>
                    <a:pt x="61" y="20"/>
                    <a:pt x="27" y="70"/>
                  </a:cubicBezTo>
                  <a:cubicBezTo>
                    <a:pt x="27" y="70"/>
                    <a:pt x="27" y="97"/>
                    <a:pt x="27" y="124"/>
                  </a:cubicBezTo>
                  <a:cubicBezTo>
                    <a:pt x="27" y="178"/>
                    <a:pt x="54" y="204"/>
                    <a:pt x="80" y="231"/>
                  </a:cubicBezTo>
                  <a:cubicBezTo>
                    <a:pt x="1820" y="1248"/>
                    <a:pt x="2971" y="3175"/>
                    <a:pt x="2944" y="5022"/>
                  </a:cubicBezTo>
                  <a:cubicBezTo>
                    <a:pt x="2944" y="5076"/>
                    <a:pt x="2971" y="5129"/>
                    <a:pt x="2998" y="5156"/>
                  </a:cubicBezTo>
                  <a:cubicBezTo>
                    <a:pt x="4952" y="6119"/>
                    <a:pt x="6156" y="8073"/>
                    <a:pt x="6156" y="10268"/>
                  </a:cubicBezTo>
                  <a:cubicBezTo>
                    <a:pt x="6156" y="12436"/>
                    <a:pt x="4952" y="14390"/>
                    <a:pt x="2998" y="15354"/>
                  </a:cubicBezTo>
                  <a:cubicBezTo>
                    <a:pt x="2971" y="15380"/>
                    <a:pt x="2944" y="15461"/>
                    <a:pt x="2944" y="15487"/>
                  </a:cubicBezTo>
                  <a:cubicBezTo>
                    <a:pt x="2998" y="17334"/>
                    <a:pt x="1847" y="19235"/>
                    <a:pt x="107" y="20278"/>
                  </a:cubicBezTo>
                  <a:cubicBezTo>
                    <a:pt x="54" y="20278"/>
                    <a:pt x="27" y="20305"/>
                    <a:pt x="27" y="20359"/>
                  </a:cubicBezTo>
                  <a:cubicBezTo>
                    <a:pt x="0" y="20412"/>
                    <a:pt x="27" y="20466"/>
                    <a:pt x="80" y="20493"/>
                  </a:cubicBezTo>
                  <a:cubicBezTo>
                    <a:pt x="1793" y="21510"/>
                    <a:pt x="2864" y="23303"/>
                    <a:pt x="2944" y="25310"/>
                  </a:cubicBezTo>
                  <a:cubicBezTo>
                    <a:pt x="2944" y="25364"/>
                    <a:pt x="2971" y="25391"/>
                    <a:pt x="2998" y="25417"/>
                  </a:cubicBezTo>
                  <a:cubicBezTo>
                    <a:pt x="4952" y="26381"/>
                    <a:pt x="6156" y="28362"/>
                    <a:pt x="6156" y="30530"/>
                  </a:cubicBezTo>
                  <a:cubicBezTo>
                    <a:pt x="6156" y="32698"/>
                    <a:pt x="4952" y="34652"/>
                    <a:pt x="2998" y="35642"/>
                  </a:cubicBezTo>
                  <a:cubicBezTo>
                    <a:pt x="2971" y="35642"/>
                    <a:pt x="2944" y="35695"/>
                    <a:pt x="2944" y="35749"/>
                  </a:cubicBezTo>
                  <a:cubicBezTo>
                    <a:pt x="3105" y="37837"/>
                    <a:pt x="1633" y="39630"/>
                    <a:pt x="107" y="40540"/>
                  </a:cubicBezTo>
                  <a:cubicBezTo>
                    <a:pt x="54" y="40540"/>
                    <a:pt x="27" y="40594"/>
                    <a:pt x="27" y="40620"/>
                  </a:cubicBezTo>
                  <a:cubicBezTo>
                    <a:pt x="0" y="40674"/>
                    <a:pt x="27" y="40727"/>
                    <a:pt x="80" y="40754"/>
                  </a:cubicBezTo>
                  <a:cubicBezTo>
                    <a:pt x="1820" y="41771"/>
                    <a:pt x="2944" y="43645"/>
                    <a:pt x="2944" y="45545"/>
                  </a:cubicBezTo>
                  <a:cubicBezTo>
                    <a:pt x="2944" y="45545"/>
                    <a:pt x="2944" y="45545"/>
                    <a:pt x="2944" y="45572"/>
                  </a:cubicBezTo>
                  <a:cubicBezTo>
                    <a:pt x="2944" y="45626"/>
                    <a:pt x="2971" y="45652"/>
                    <a:pt x="2998" y="45679"/>
                  </a:cubicBezTo>
                  <a:cubicBezTo>
                    <a:pt x="4952" y="46669"/>
                    <a:pt x="6156" y="48623"/>
                    <a:pt x="6156" y="50791"/>
                  </a:cubicBezTo>
                  <a:cubicBezTo>
                    <a:pt x="6156" y="52959"/>
                    <a:pt x="4952" y="54913"/>
                    <a:pt x="2998" y="55904"/>
                  </a:cubicBezTo>
                  <a:cubicBezTo>
                    <a:pt x="2971" y="55930"/>
                    <a:pt x="2944" y="55957"/>
                    <a:pt x="2944" y="56011"/>
                  </a:cubicBezTo>
                  <a:cubicBezTo>
                    <a:pt x="2891" y="57991"/>
                    <a:pt x="1820" y="59785"/>
                    <a:pt x="107" y="60802"/>
                  </a:cubicBezTo>
                  <a:cubicBezTo>
                    <a:pt x="54" y="60828"/>
                    <a:pt x="27" y="60855"/>
                    <a:pt x="27" y="60882"/>
                  </a:cubicBezTo>
                  <a:cubicBezTo>
                    <a:pt x="0" y="60935"/>
                    <a:pt x="27" y="60989"/>
                    <a:pt x="80" y="61016"/>
                  </a:cubicBezTo>
                  <a:cubicBezTo>
                    <a:pt x="1820" y="62033"/>
                    <a:pt x="2891" y="63826"/>
                    <a:pt x="2944" y="65834"/>
                  </a:cubicBezTo>
                  <a:cubicBezTo>
                    <a:pt x="2944" y="65887"/>
                    <a:pt x="2971" y="65914"/>
                    <a:pt x="2998" y="65941"/>
                  </a:cubicBezTo>
                  <a:cubicBezTo>
                    <a:pt x="4952" y="66931"/>
                    <a:pt x="6156" y="68885"/>
                    <a:pt x="6156" y="71053"/>
                  </a:cubicBezTo>
                  <a:cubicBezTo>
                    <a:pt x="6156" y="73221"/>
                    <a:pt x="4952" y="75175"/>
                    <a:pt x="2998" y="76165"/>
                  </a:cubicBezTo>
                  <a:cubicBezTo>
                    <a:pt x="2971" y="76192"/>
                    <a:pt x="2944" y="76219"/>
                    <a:pt x="2944" y="76272"/>
                  </a:cubicBezTo>
                  <a:cubicBezTo>
                    <a:pt x="2891" y="78280"/>
                    <a:pt x="1820" y="80073"/>
                    <a:pt x="80" y="81090"/>
                  </a:cubicBezTo>
                  <a:cubicBezTo>
                    <a:pt x="27" y="81117"/>
                    <a:pt x="0" y="81197"/>
                    <a:pt x="54" y="81251"/>
                  </a:cubicBezTo>
                  <a:cubicBezTo>
                    <a:pt x="73" y="81290"/>
                    <a:pt x="122" y="81315"/>
                    <a:pt x="167" y="81315"/>
                  </a:cubicBezTo>
                  <a:cubicBezTo>
                    <a:pt x="184" y="81315"/>
                    <a:pt x="200" y="81311"/>
                    <a:pt x="214" y="81304"/>
                  </a:cubicBezTo>
                  <a:cubicBezTo>
                    <a:pt x="2008" y="80260"/>
                    <a:pt x="3105" y="78413"/>
                    <a:pt x="3185" y="76352"/>
                  </a:cubicBezTo>
                  <a:cubicBezTo>
                    <a:pt x="5193" y="75309"/>
                    <a:pt x="6424" y="73301"/>
                    <a:pt x="6424" y="71053"/>
                  </a:cubicBezTo>
                  <a:cubicBezTo>
                    <a:pt x="6424" y="68805"/>
                    <a:pt x="5193" y="66797"/>
                    <a:pt x="3185" y="65753"/>
                  </a:cubicBezTo>
                  <a:cubicBezTo>
                    <a:pt x="3105" y="63773"/>
                    <a:pt x="2088" y="61979"/>
                    <a:pt x="402" y="60909"/>
                  </a:cubicBezTo>
                  <a:cubicBezTo>
                    <a:pt x="2088" y="59865"/>
                    <a:pt x="3105" y="58072"/>
                    <a:pt x="3185" y="56091"/>
                  </a:cubicBezTo>
                  <a:cubicBezTo>
                    <a:pt x="5193" y="55047"/>
                    <a:pt x="6424" y="53040"/>
                    <a:pt x="6424" y="50791"/>
                  </a:cubicBezTo>
                  <a:cubicBezTo>
                    <a:pt x="6424" y="48543"/>
                    <a:pt x="5193" y="46536"/>
                    <a:pt x="3185" y="45492"/>
                  </a:cubicBezTo>
                  <a:cubicBezTo>
                    <a:pt x="3185" y="43591"/>
                    <a:pt x="2088" y="41718"/>
                    <a:pt x="402" y="40647"/>
                  </a:cubicBezTo>
                  <a:cubicBezTo>
                    <a:pt x="1900" y="39710"/>
                    <a:pt x="3319" y="37890"/>
                    <a:pt x="3185" y="35829"/>
                  </a:cubicBezTo>
                  <a:cubicBezTo>
                    <a:pt x="5193" y="34785"/>
                    <a:pt x="6424" y="32751"/>
                    <a:pt x="6424" y="30530"/>
                  </a:cubicBezTo>
                  <a:cubicBezTo>
                    <a:pt x="6424" y="28281"/>
                    <a:pt x="5193" y="26247"/>
                    <a:pt x="3185" y="25230"/>
                  </a:cubicBezTo>
                  <a:cubicBezTo>
                    <a:pt x="3105" y="23223"/>
                    <a:pt x="2061" y="21429"/>
                    <a:pt x="402" y="20386"/>
                  </a:cubicBezTo>
                  <a:cubicBezTo>
                    <a:pt x="2088" y="19315"/>
                    <a:pt x="3185" y="17441"/>
                    <a:pt x="3185" y="15595"/>
                  </a:cubicBezTo>
                  <a:cubicBezTo>
                    <a:pt x="3185" y="15595"/>
                    <a:pt x="3185" y="15568"/>
                    <a:pt x="3185" y="15541"/>
                  </a:cubicBezTo>
                  <a:cubicBezTo>
                    <a:pt x="5193" y="14524"/>
                    <a:pt x="6424" y="12490"/>
                    <a:pt x="6424" y="10268"/>
                  </a:cubicBezTo>
                  <a:cubicBezTo>
                    <a:pt x="6424" y="8020"/>
                    <a:pt x="5193" y="5986"/>
                    <a:pt x="3185" y="4969"/>
                  </a:cubicBezTo>
                  <a:lnTo>
                    <a:pt x="3185" y="4942"/>
                  </a:lnTo>
                  <a:cubicBezTo>
                    <a:pt x="3185" y="3041"/>
                    <a:pt x="2008" y="1061"/>
                    <a:pt x="214" y="17"/>
                  </a:cubicBezTo>
                  <a:cubicBezTo>
                    <a:pt x="195" y="7"/>
                    <a:pt x="171" y="1"/>
                    <a:pt x="14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57" name="Google Shape;3957;p161"/>
            <p:cNvSpPr/>
            <p:nvPr/>
          </p:nvSpPr>
          <p:spPr>
            <a:xfrm>
              <a:off x="378625" y="566950"/>
              <a:ext cx="159950" cy="2033000"/>
            </a:xfrm>
            <a:custGeom>
              <a:rect b="b" l="l" r="r" t="t"/>
              <a:pathLst>
                <a:path extrusionOk="0" h="81320" w="6398">
                  <a:moveTo>
                    <a:pt x="120" y="1"/>
                  </a:moveTo>
                  <a:cubicBezTo>
                    <a:pt x="81" y="1"/>
                    <a:pt x="44" y="24"/>
                    <a:pt x="28" y="57"/>
                  </a:cubicBezTo>
                  <a:cubicBezTo>
                    <a:pt x="1" y="84"/>
                    <a:pt x="1" y="110"/>
                    <a:pt x="1" y="137"/>
                  </a:cubicBezTo>
                  <a:cubicBezTo>
                    <a:pt x="1" y="164"/>
                    <a:pt x="28" y="217"/>
                    <a:pt x="54" y="244"/>
                  </a:cubicBezTo>
                  <a:cubicBezTo>
                    <a:pt x="1821" y="1261"/>
                    <a:pt x="2972" y="3188"/>
                    <a:pt x="2918" y="5035"/>
                  </a:cubicBezTo>
                  <a:cubicBezTo>
                    <a:pt x="2918" y="5116"/>
                    <a:pt x="2945" y="5142"/>
                    <a:pt x="2999" y="5169"/>
                  </a:cubicBezTo>
                  <a:cubicBezTo>
                    <a:pt x="4952" y="6133"/>
                    <a:pt x="6157" y="8086"/>
                    <a:pt x="6157" y="10255"/>
                  </a:cubicBezTo>
                  <a:cubicBezTo>
                    <a:pt x="6157" y="12449"/>
                    <a:pt x="4952" y="14403"/>
                    <a:pt x="2999" y="15367"/>
                  </a:cubicBezTo>
                  <a:cubicBezTo>
                    <a:pt x="2945" y="15394"/>
                    <a:pt x="2918" y="15447"/>
                    <a:pt x="2918" y="15501"/>
                  </a:cubicBezTo>
                  <a:cubicBezTo>
                    <a:pt x="2972" y="17347"/>
                    <a:pt x="1848" y="19248"/>
                    <a:pt x="81" y="20292"/>
                  </a:cubicBezTo>
                  <a:cubicBezTo>
                    <a:pt x="54" y="20292"/>
                    <a:pt x="28" y="20318"/>
                    <a:pt x="1" y="20372"/>
                  </a:cubicBezTo>
                  <a:cubicBezTo>
                    <a:pt x="1" y="20425"/>
                    <a:pt x="28" y="20479"/>
                    <a:pt x="54" y="20506"/>
                  </a:cubicBezTo>
                  <a:cubicBezTo>
                    <a:pt x="1794" y="21496"/>
                    <a:pt x="2865" y="23316"/>
                    <a:pt x="2918" y="25324"/>
                  </a:cubicBezTo>
                  <a:cubicBezTo>
                    <a:pt x="2918" y="25350"/>
                    <a:pt x="2945" y="25404"/>
                    <a:pt x="2999" y="25431"/>
                  </a:cubicBezTo>
                  <a:cubicBezTo>
                    <a:pt x="4952" y="26394"/>
                    <a:pt x="6157" y="28348"/>
                    <a:pt x="6157" y="30543"/>
                  </a:cubicBezTo>
                  <a:cubicBezTo>
                    <a:pt x="6157" y="32711"/>
                    <a:pt x="4952" y="34665"/>
                    <a:pt x="2999" y="35628"/>
                  </a:cubicBezTo>
                  <a:cubicBezTo>
                    <a:pt x="2945" y="35655"/>
                    <a:pt x="2918" y="35709"/>
                    <a:pt x="2918" y="35762"/>
                  </a:cubicBezTo>
                  <a:cubicBezTo>
                    <a:pt x="3079" y="37823"/>
                    <a:pt x="1607" y="39643"/>
                    <a:pt x="81" y="40553"/>
                  </a:cubicBezTo>
                  <a:cubicBezTo>
                    <a:pt x="54" y="40553"/>
                    <a:pt x="28" y="40580"/>
                    <a:pt x="1" y="40633"/>
                  </a:cubicBezTo>
                  <a:cubicBezTo>
                    <a:pt x="1" y="40687"/>
                    <a:pt x="28" y="40741"/>
                    <a:pt x="54" y="40767"/>
                  </a:cubicBezTo>
                  <a:cubicBezTo>
                    <a:pt x="1794" y="41784"/>
                    <a:pt x="2918" y="43658"/>
                    <a:pt x="2918" y="45532"/>
                  </a:cubicBezTo>
                  <a:cubicBezTo>
                    <a:pt x="2918" y="45558"/>
                    <a:pt x="2918" y="45558"/>
                    <a:pt x="2918" y="45585"/>
                  </a:cubicBezTo>
                  <a:cubicBezTo>
                    <a:pt x="2918" y="45612"/>
                    <a:pt x="2945" y="45665"/>
                    <a:pt x="2999" y="45692"/>
                  </a:cubicBezTo>
                  <a:cubicBezTo>
                    <a:pt x="4952" y="46656"/>
                    <a:pt x="6157" y="48636"/>
                    <a:pt x="6157" y="50804"/>
                  </a:cubicBezTo>
                  <a:cubicBezTo>
                    <a:pt x="6157" y="52972"/>
                    <a:pt x="4952" y="54926"/>
                    <a:pt x="2999" y="55917"/>
                  </a:cubicBezTo>
                  <a:cubicBezTo>
                    <a:pt x="2945" y="55917"/>
                    <a:pt x="2918" y="55970"/>
                    <a:pt x="2918" y="56024"/>
                  </a:cubicBezTo>
                  <a:cubicBezTo>
                    <a:pt x="2865" y="58004"/>
                    <a:pt x="1821" y="59798"/>
                    <a:pt x="81" y="60815"/>
                  </a:cubicBezTo>
                  <a:cubicBezTo>
                    <a:pt x="54" y="60815"/>
                    <a:pt x="28" y="60868"/>
                    <a:pt x="1" y="60895"/>
                  </a:cubicBezTo>
                  <a:cubicBezTo>
                    <a:pt x="1" y="60949"/>
                    <a:pt x="28" y="61002"/>
                    <a:pt x="54" y="61029"/>
                  </a:cubicBezTo>
                  <a:cubicBezTo>
                    <a:pt x="1794" y="62046"/>
                    <a:pt x="2865" y="63839"/>
                    <a:pt x="2918" y="65847"/>
                  </a:cubicBezTo>
                  <a:cubicBezTo>
                    <a:pt x="2918" y="65900"/>
                    <a:pt x="2945" y="65927"/>
                    <a:pt x="2999" y="65954"/>
                  </a:cubicBezTo>
                  <a:cubicBezTo>
                    <a:pt x="4952" y="66944"/>
                    <a:pt x="6157" y="68898"/>
                    <a:pt x="6157" y="71066"/>
                  </a:cubicBezTo>
                  <a:cubicBezTo>
                    <a:pt x="6157" y="73234"/>
                    <a:pt x="4952" y="75188"/>
                    <a:pt x="2999" y="76178"/>
                  </a:cubicBezTo>
                  <a:cubicBezTo>
                    <a:pt x="2945" y="76178"/>
                    <a:pt x="2918" y="76232"/>
                    <a:pt x="2918" y="76285"/>
                  </a:cubicBezTo>
                  <a:cubicBezTo>
                    <a:pt x="2865" y="78293"/>
                    <a:pt x="1821" y="80086"/>
                    <a:pt x="81" y="81076"/>
                  </a:cubicBezTo>
                  <a:cubicBezTo>
                    <a:pt x="1" y="81130"/>
                    <a:pt x="1" y="81183"/>
                    <a:pt x="28" y="81264"/>
                  </a:cubicBezTo>
                  <a:cubicBezTo>
                    <a:pt x="44" y="81297"/>
                    <a:pt x="81" y="81320"/>
                    <a:pt x="120" y="81320"/>
                  </a:cubicBezTo>
                  <a:cubicBezTo>
                    <a:pt x="143" y="81320"/>
                    <a:pt x="168" y="81311"/>
                    <a:pt x="188" y="81290"/>
                  </a:cubicBezTo>
                  <a:cubicBezTo>
                    <a:pt x="1981" y="80273"/>
                    <a:pt x="3106" y="78427"/>
                    <a:pt x="3159" y="76366"/>
                  </a:cubicBezTo>
                  <a:cubicBezTo>
                    <a:pt x="5167" y="75322"/>
                    <a:pt x="6398" y="73314"/>
                    <a:pt x="6398" y="71066"/>
                  </a:cubicBezTo>
                  <a:cubicBezTo>
                    <a:pt x="6398" y="68818"/>
                    <a:pt x="5167" y="66784"/>
                    <a:pt x="3159" y="65766"/>
                  </a:cubicBezTo>
                  <a:cubicBezTo>
                    <a:pt x="3106" y="63786"/>
                    <a:pt x="2062" y="61992"/>
                    <a:pt x="376" y="60922"/>
                  </a:cubicBezTo>
                  <a:cubicBezTo>
                    <a:pt x="2062" y="59878"/>
                    <a:pt x="3106" y="58085"/>
                    <a:pt x="3159" y="56104"/>
                  </a:cubicBezTo>
                  <a:cubicBezTo>
                    <a:pt x="5167" y="55060"/>
                    <a:pt x="6398" y="53053"/>
                    <a:pt x="6398" y="50804"/>
                  </a:cubicBezTo>
                  <a:cubicBezTo>
                    <a:pt x="6398" y="48556"/>
                    <a:pt x="5167" y="46522"/>
                    <a:pt x="3159" y="45505"/>
                  </a:cubicBezTo>
                  <a:cubicBezTo>
                    <a:pt x="3159" y="43604"/>
                    <a:pt x="2062" y="41731"/>
                    <a:pt x="376" y="40660"/>
                  </a:cubicBezTo>
                  <a:cubicBezTo>
                    <a:pt x="1901" y="39723"/>
                    <a:pt x="3293" y="37903"/>
                    <a:pt x="3186" y="35816"/>
                  </a:cubicBezTo>
                  <a:cubicBezTo>
                    <a:pt x="5167" y="34799"/>
                    <a:pt x="6398" y="32764"/>
                    <a:pt x="6398" y="30543"/>
                  </a:cubicBezTo>
                  <a:cubicBezTo>
                    <a:pt x="6398" y="28295"/>
                    <a:pt x="5167" y="26260"/>
                    <a:pt x="3159" y="25243"/>
                  </a:cubicBezTo>
                  <a:cubicBezTo>
                    <a:pt x="3079" y="23236"/>
                    <a:pt x="2035" y="21443"/>
                    <a:pt x="376" y="20399"/>
                  </a:cubicBezTo>
                  <a:cubicBezTo>
                    <a:pt x="2089" y="19328"/>
                    <a:pt x="3186" y="17401"/>
                    <a:pt x="3186" y="15554"/>
                  </a:cubicBezTo>
                  <a:cubicBezTo>
                    <a:pt x="5167" y="14537"/>
                    <a:pt x="6398" y="12503"/>
                    <a:pt x="6398" y="10255"/>
                  </a:cubicBezTo>
                  <a:cubicBezTo>
                    <a:pt x="6398" y="8033"/>
                    <a:pt x="5167" y="5999"/>
                    <a:pt x="3186" y="4982"/>
                  </a:cubicBezTo>
                  <a:lnTo>
                    <a:pt x="3186" y="4955"/>
                  </a:lnTo>
                  <a:cubicBezTo>
                    <a:pt x="3186" y="3028"/>
                    <a:pt x="1981" y="1074"/>
                    <a:pt x="188" y="30"/>
                  </a:cubicBezTo>
                  <a:cubicBezTo>
                    <a:pt x="168" y="10"/>
                    <a:pt x="143" y="1"/>
                    <a:pt x="12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58" name="Google Shape;3958;p161"/>
            <p:cNvSpPr/>
            <p:nvPr/>
          </p:nvSpPr>
          <p:spPr>
            <a:xfrm>
              <a:off x="224725" y="818875"/>
              <a:ext cx="159950" cy="2032875"/>
            </a:xfrm>
            <a:custGeom>
              <a:rect b="b" l="l" r="r" t="t"/>
              <a:pathLst>
                <a:path extrusionOk="0" h="81315" w="6398">
                  <a:moveTo>
                    <a:pt x="129" y="1"/>
                  </a:moveTo>
                  <a:cubicBezTo>
                    <a:pt x="83" y="1"/>
                    <a:pt x="44" y="20"/>
                    <a:pt x="27" y="70"/>
                  </a:cubicBezTo>
                  <a:cubicBezTo>
                    <a:pt x="27" y="70"/>
                    <a:pt x="1" y="97"/>
                    <a:pt x="1" y="124"/>
                  </a:cubicBezTo>
                  <a:cubicBezTo>
                    <a:pt x="1" y="178"/>
                    <a:pt x="27" y="204"/>
                    <a:pt x="81" y="231"/>
                  </a:cubicBezTo>
                  <a:cubicBezTo>
                    <a:pt x="1821" y="1248"/>
                    <a:pt x="2972" y="3175"/>
                    <a:pt x="2918" y="5022"/>
                  </a:cubicBezTo>
                  <a:cubicBezTo>
                    <a:pt x="2945" y="5076"/>
                    <a:pt x="2945" y="5129"/>
                    <a:pt x="2998" y="5156"/>
                  </a:cubicBezTo>
                  <a:cubicBezTo>
                    <a:pt x="4952" y="6119"/>
                    <a:pt x="6157" y="8073"/>
                    <a:pt x="6157" y="10268"/>
                  </a:cubicBezTo>
                  <a:cubicBezTo>
                    <a:pt x="6157" y="12436"/>
                    <a:pt x="4952" y="14390"/>
                    <a:pt x="2998" y="15354"/>
                  </a:cubicBezTo>
                  <a:cubicBezTo>
                    <a:pt x="2945" y="15380"/>
                    <a:pt x="2918" y="15461"/>
                    <a:pt x="2918" y="15487"/>
                  </a:cubicBezTo>
                  <a:cubicBezTo>
                    <a:pt x="2998" y="17334"/>
                    <a:pt x="1848" y="19235"/>
                    <a:pt x="108" y="20278"/>
                  </a:cubicBezTo>
                  <a:cubicBezTo>
                    <a:pt x="54" y="20278"/>
                    <a:pt x="27" y="20305"/>
                    <a:pt x="27" y="20359"/>
                  </a:cubicBezTo>
                  <a:cubicBezTo>
                    <a:pt x="1" y="20412"/>
                    <a:pt x="27" y="20466"/>
                    <a:pt x="81" y="20493"/>
                  </a:cubicBezTo>
                  <a:cubicBezTo>
                    <a:pt x="1794" y="21510"/>
                    <a:pt x="2865" y="23303"/>
                    <a:pt x="2918" y="25310"/>
                  </a:cubicBezTo>
                  <a:cubicBezTo>
                    <a:pt x="2945" y="25364"/>
                    <a:pt x="2972" y="25391"/>
                    <a:pt x="2998" y="25417"/>
                  </a:cubicBezTo>
                  <a:cubicBezTo>
                    <a:pt x="4952" y="26381"/>
                    <a:pt x="6157" y="28362"/>
                    <a:pt x="6157" y="30530"/>
                  </a:cubicBezTo>
                  <a:cubicBezTo>
                    <a:pt x="6157" y="32698"/>
                    <a:pt x="4952" y="34652"/>
                    <a:pt x="2998" y="35642"/>
                  </a:cubicBezTo>
                  <a:cubicBezTo>
                    <a:pt x="2945" y="35642"/>
                    <a:pt x="2918" y="35695"/>
                    <a:pt x="2918" y="35749"/>
                  </a:cubicBezTo>
                  <a:cubicBezTo>
                    <a:pt x="3106" y="37837"/>
                    <a:pt x="1633" y="39630"/>
                    <a:pt x="108" y="40540"/>
                  </a:cubicBezTo>
                  <a:cubicBezTo>
                    <a:pt x="54" y="40540"/>
                    <a:pt x="27" y="40594"/>
                    <a:pt x="27" y="40620"/>
                  </a:cubicBezTo>
                  <a:cubicBezTo>
                    <a:pt x="1" y="40674"/>
                    <a:pt x="27" y="40727"/>
                    <a:pt x="81" y="40754"/>
                  </a:cubicBezTo>
                  <a:cubicBezTo>
                    <a:pt x="1821" y="41771"/>
                    <a:pt x="2918" y="43645"/>
                    <a:pt x="2918" y="45545"/>
                  </a:cubicBezTo>
                  <a:cubicBezTo>
                    <a:pt x="2918" y="45545"/>
                    <a:pt x="2918" y="45545"/>
                    <a:pt x="2918" y="45572"/>
                  </a:cubicBezTo>
                  <a:cubicBezTo>
                    <a:pt x="2918" y="45626"/>
                    <a:pt x="2945" y="45652"/>
                    <a:pt x="2998" y="45679"/>
                  </a:cubicBezTo>
                  <a:cubicBezTo>
                    <a:pt x="4952" y="46669"/>
                    <a:pt x="6157" y="48623"/>
                    <a:pt x="6157" y="50791"/>
                  </a:cubicBezTo>
                  <a:cubicBezTo>
                    <a:pt x="6157" y="52959"/>
                    <a:pt x="4952" y="54913"/>
                    <a:pt x="2998" y="55904"/>
                  </a:cubicBezTo>
                  <a:cubicBezTo>
                    <a:pt x="2945" y="55930"/>
                    <a:pt x="2918" y="55957"/>
                    <a:pt x="2918" y="56011"/>
                  </a:cubicBezTo>
                  <a:cubicBezTo>
                    <a:pt x="2891" y="57991"/>
                    <a:pt x="1821" y="59785"/>
                    <a:pt x="108" y="60802"/>
                  </a:cubicBezTo>
                  <a:cubicBezTo>
                    <a:pt x="54" y="60828"/>
                    <a:pt x="27" y="60855"/>
                    <a:pt x="27" y="60882"/>
                  </a:cubicBezTo>
                  <a:cubicBezTo>
                    <a:pt x="1" y="60935"/>
                    <a:pt x="27" y="60989"/>
                    <a:pt x="81" y="61016"/>
                  </a:cubicBezTo>
                  <a:cubicBezTo>
                    <a:pt x="1821" y="62033"/>
                    <a:pt x="2891" y="63826"/>
                    <a:pt x="2918" y="65834"/>
                  </a:cubicBezTo>
                  <a:cubicBezTo>
                    <a:pt x="2918" y="65887"/>
                    <a:pt x="2945" y="65914"/>
                    <a:pt x="2998" y="65941"/>
                  </a:cubicBezTo>
                  <a:cubicBezTo>
                    <a:pt x="4952" y="66931"/>
                    <a:pt x="6157" y="68885"/>
                    <a:pt x="6157" y="71053"/>
                  </a:cubicBezTo>
                  <a:cubicBezTo>
                    <a:pt x="6157" y="73221"/>
                    <a:pt x="4952" y="75175"/>
                    <a:pt x="2998" y="76165"/>
                  </a:cubicBezTo>
                  <a:cubicBezTo>
                    <a:pt x="2945" y="76192"/>
                    <a:pt x="2918" y="76219"/>
                    <a:pt x="2918" y="76272"/>
                  </a:cubicBezTo>
                  <a:cubicBezTo>
                    <a:pt x="2891" y="78280"/>
                    <a:pt x="1821" y="80073"/>
                    <a:pt x="81" y="81090"/>
                  </a:cubicBezTo>
                  <a:cubicBezTo>
                    <a:pt x="27" y="81117"/>
                    <a:pt x="1" y="81197"/>
                    <a:pt x="27" y="81251"/>
                  </a:cubicBezTo>
                  <a:cubicBezTo>
                    <a:pt x="67" y="81290"/>
                    <a:pt x="106" y="81315"/>
                    <a:pt x="156" y="81315"/>
                  </a:cubicBezTo>
                  <a:cubicBezTo>
                    <a:pt x="174" y="81315"/>
                    <a:pt x="193" y="81311"/>
                    <a:pt x="215" y="81304"/>
                  </a:cubicBezTo>
                  <a:cubicBezTo>
                    <a:pt x="2008" y="80260"/>
                    <a:pt x="3106" y="78413"/>
                    <a:pt x="3186" y="76352"/>
                  </a:cubicBezTo>
                  <a:cubicBezTo>
                    <a:pt x="5166" y="75309"/>
                    <a:pt x="6398" y="73301"/>
                    <a:pt x="6398" y="71053"/>
                  </a:cubicBezTo>
                  <a:cubicBezTo>
                    <a:pt x="6398" y="68805"/>
                    <a:pt x="5166" y="66797"/>
                    <a:pt x="3186" y="65753"/>
                  </a:cubicBezTo>
                  <a:cubicBezTo>
                    <a:pt x="3106" y="63773"/>
                    <a:pt x="2062" y="61979"/>
                    <a:pt x="375" y="60909"/>
                  </a:cubicBezTo>
                  <a:cubicBezTo>
                    <a:pt x="2062" y="59865"/>
                    <a:pt x="3106" y="58072"/>
                    <a:pt x="3186" y="56091"/>
                  </a:cubicBezTo>
                  <a:cubicBezTo>
                    <a:pt x="5166" y="55047"/>
                    <a:pt x="6398" y="53040"/>
                    <a:pt x="6398" y="50791"/>
                  </a:cubicBezTo>
                  <a:cubicBezTo>
                    <a:pt x="6398" y="48543"/>
                    <a:pt x="5166" y="46536"/>
                    <a:pt x="3186" y="45492"/>
                  </a:cubicBezTo>
                  <a:cubicBezTo>
                    <a:pt x="3159" y="43591"/>
                    <a:pt x="2088" y="41718"/>
                    <a:pt x="375" y="40647"/>
                  </a:cubicBezTo>
                  <a:cubicBezTo>
                    <a:pt x="1901" y="39710"/>
                    <a:pt x="3320" y="37890"/>
                    <a:pt x="3186" y="35829"/>
                  </a:cubicBezTo>
                  <a:cubicBezTo>
                    <a:pt x="5166" y="34785"/>
                    <a:pt x="6398" y="32751"/>
                    <a:pt x="6398" y="30530"/>
                  </a:cubicBezTo>
                  <a:cubicBezTo>
                    <a:pt x="6398" y="28281"/>
                    <a:pt x="5166" y="26247"/>
                    <a:pt x="3186" y="25230"/>
                  </a:cubicBezTo>
                  <a:cubicBezTo>
                    <a:pt x="3079" y="23223"/>
                    <a:pt x="2062" y="21429"/>
                    <a:pt x="375" y="20386"/>
                  </a:cubicBezTo>
                  <a:cubicBezTo>
                    <a:pt x="2088" y="19315"/>
                    <a:pt x="3186" y="17441"/>
                    <a:pt x="3186" y="15595"/>
                  </a:cubicBezTo>
                  <a:cubicBezTo>
                    <a:pt x="3186" y="15595"/>
                    <a:pt x="3186" y="15568"/>
                    <a:pt x="3186" y="15541"/>
                  </a:cubicBezTo>
                  <a:cubicBezTo>
                    <a:pt x="5166" y="14524"/>
                    <a:pt x="6398" y="12490"/>
                    <a:pt x="6398" y="10268"/>
                  </a:cubicBezTo>
                  <a:cubicBezTo>
                    <a:pt x="6398" y="8020"/>
                    <a:pt x="5166" y="5986"/>
                    <a:pt x="3186" y="4969"/>
                  </a:cubicBezTo>
                  <a:lnTo>
                    <a:pt x="3186" y="4942"/>
                  </a:lnTo>
                  <a:cubicBezTo>
                    <a:pt x="3186" y="3041"/>
                    <a:pt x="1981" y="1061"/>
                    <a:pt x="215" y="17"/>
                  </a:cubicBezTo>
                  <a:cubicBezTo>
                    <a:pt x="185" y="7"/>
                    <a:pt x="156" y="1"/>
                    <a:pt x="12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59" name="Google Shape;3959;p161"/>
            <p:cNvSpPr/>
            <p:nvPr/>
          </p:nvSpPr>
          <p:spPr>
            <a:xfrm>
              <a:off x="1914975" y="2593575"/>
              <a:ext cx="160625" cy="2032875"/>
            </a:xfrm>
            <a:custGeom>
              <a:rect b="b" l="l" r="r" t="t"/>
              <a:pathLst>
                <a:path extrusionOk="0" h="81315" w="6425">
                  <a:moveTo>
                    <a:pt x="151" y="1"/>
                  </a:moveTo>
                  <a:cubicBezTo>
                    <a:pt x="95" y="1"/>
                    <a:pt x="47" y="26"/>
                    <a:pt x="27" y="65"/>
                  </a:cubicBezTo>
                  <a:cubicBezTo>
                    <a:pt x="27" y="92"/>
                    <a:pt x="27" y="118"/>
                    <a:pt x="27" y="118"/>
                  </a:cubicBezTo>
                  <a:cubicBezTo>
                    <a:pt x="27" y="172"/>
                    <a:pt x="27" y="225"/>
                    <a:pt x="81" y="225"/>
                  </a:cubicBezTo>
                  <a:cubicBezTo>
                    <a:pt x="1821" y="1243"/>
                    <a:pt x="2972" y="3170"/>
                    <a:pt x="2945" y="5043"/>
                  </a:cubicBezTo>
                  <a:cubicBezTo>
                    <a:pt x="2945" y="5070"/>
                    <a:pt x="2972" y="5124"/>
                    <a:pt x="2998" y="5150"/>
                  </a:cubicBezTo>
                  <a:cubicBezTo>
                    <a:pt x="4952" y="6141"/>
                    <a:pt x="6157" y="8095"/>
                    <a:pt x="6157" y="10263"/>
                  </a:cubicBezTo>
                  <a:cubicBezTo>
                    <a:pt x="6157" y="12431"/>
                    <a:pt x="4952" y="14384"/>
                    <a:pt x="2998" y="15375"/>
                  </a:cubicBezTo>
                  <a:cubicBezTo>
                    <a:pt x="2945" y="15402"/>
                    <a:pt x="2945" y="15428"/>
                    <a:pt x="2945" y="15482"/>
                  </a:cubicBezTo>
                  <a:cubicBezTo>
                    <a:pt x="2998" y="17355"/>
                    <a:pt x="1848" y="19256"/>
                    <a:pt x="108" y="20273"/>
                  </a:cubicBezTo>
                  <a:cubicBezTo>
                    <a:pt x="54" y="20300"/>
                    <a:pt x="27" y="20326"/>
                    <a:pt x="27" y="20353"/>
                  </a:cubicBezTo>
                  <a:cubicBezTo>
                    <a:pt x="1" y="20407"/>
                    <a:pt x="27" y="20460"/>
                    <a:pt x="81" y="20514"/>
                  </a:cubicBezTo>
                  <a:cubicBezTo>
                    <a:pt x="1794" y="21504"/>
                    <a:pt x="2865" y="23297"/>
                    <a:pt x="2945" y="25305"/>
                  </a:cubicBezTo>
                  <a:cubicBezTo>
                    <a:pt x="2945" y="25358"/>
                    <a:pt x="2972" y="25385"/>
                    <a:pt x="2998" y="25412"/>
                  </a:cubicBezTo>
                  <a:cubicBezTo>
                    <a:pt x="4952" y="26402"/>
                    <a:pt x="6157" y="28356"/>
                    <a:pt x="6157" y="30524"/>
                  </a:cubicBezTo>
                  <a:cubicBezTo>
                    <a:pt x="6157" y="32692"/>
                    <a:pt x="4952" y="34646"/>
                    <a:pt x="2998" y="35636"/>
                  </a:cubicBezTo>
                  <a:cubicBezTo>
                    <a:pt x="2945" y="35663"/>
                    <a:pt x="2918" y="35717"/>
                    <a:pt x="2945" y="35770"/>
                  </a:cubicBezTo>
                  <a:cubicBezTo>
                    <a:pt x="3106" y="37831"/>
                    <a:pt x="1633" y="39651"/>
                    <a:pt x="108" y="40535"/>
                  </a:cubicBezTo>
                  <a:cubicBezTo>
                    <a:pt x="54" y="40561"/>
                    <a:pt x="27" y="40588"/>
                    <a:pt x="27" y="40615"/>
                  </a:cubicBezTo>
                  <a:cubicBezTo>
                    <a:pt x="1" y="40668"/>
                    <a:pt x="27" y="40749"/>
                    <a:pt x="81" y="40775"/>
                  </a:cubicBezTo>
                  <a:cubicBezTo>
                    <a:pt x="1821" y="41766"/>
                    <a:pt x="2945" y="43639"/>
                    <a:pt x="2945" y="45540"/>
                  </a:cubicBezTo>
                  <a:cubicBezTo>
                    <a:pt x="2945" y="45540"/>
                    <a:pt x="2945" y="45566"/>
                    <a:pt x="2945" y="45566"/>
                  </a:cubicBezTo>
                  <a:cubicBezTo>
                    <a:pt x="2945" y="45620"/>
                    <a:pt x="2972" y="45674"/>
                    <a:pt x="2998" y="45674"/>
                  </a:cubicBezTo>
                  <a:cubicBezTo>
                    <a:pt x="4952" y="46664"/>
                    <a:pt x="6157" y="48618"/>
                    <a:pt x="6157" y="50786"/>
                  </a:cubicBezTo>
                  <a:cubicBezTo>
                    <a:pt x="6157" y="52954"/>
                    <a:pt x="4952" y="54934"/>
                    <a:pt x="2998" y="55898"/>
                  </a:cubicBezTo>
                  <a:cubicBezTo>
                    <a:pt x="2972" y="55925"/>
                    <a:pt x="2945" y="55952"/>
                    <a:pt x="2945" y="56005"/>
                  </a:cubicBezTo>
                  <a:cubicBezTo>
                    <a:pt x="2891" y="58012"/>
                    <a:pt x="1821" y="59806"/>
                    <a:pt x="108" y="60796"/>
                  </a:cubicBezTo>
                  <a:cubicBezTo>
                    <a:pt x="54" y="60823"/>
                    <a:pt x="27" y="60850"/>
                    <a:pt x="27" y="60903"/>
                  </a:cubicBezTo>
                  <a:cubicBezTo>
                    <a:pt x="1" y="60957"/>
                    <a:pt x="27" y="61010"/>
                    <a:pt x="81" y="61037"/>
                  </a:cubicBezTo>
                  <a:cubicBezTo>
                    <a:pt x="1821" y="62054"/>
                    <a:pt x="2891" y="63847"/>
                    <a:pt x="2945" y="65828"/>
                  </a:cubicBezTo>
                  <a:cubicBezTo>
                    <a:pt x="2945" y="65882"/>
                    <a:pt x="2972" y="65935"/>
                    <a:pt x="2998" y="65962"/>
                  </a:cubicBezTo>
                  <a:cubicBezTo>
                    <a:pt x="4952" y="66925"/>
                    <a:pt x="6157" y="68879"/>
                    <a:pt x="6157" y="71047"/>
                  </a:cubicBezTo>
                  <a:cubicBezTo>
                    <a:pt x="6157" y="73242"/>
                    <a:pt x="4952" y="75196"/>
                    <a:pt x="2998" y="76160"/>
                  </a:cubicBezTo>
                  <a:cubicBezTo>
                    <a:pt x="2972" y="76186"/>
                    <a:pt x="2945" y="76240"/>
                    <a:pt x="2945" y="76267"/>
                  </a:cubicBezTo>
                  <a:cubicBezTo>
                    <a:pt x="2891" y="78274"/>
                    <a:pt x="1821" y="80067"/>
                    <a:pt x="81" y="81084"/>
                  </a:cubicBezTo>
                  <a:cubicBezTo>
                    <a:pt x="27" y="81111"/>
                    <a:pt x="1" y="81191"/>
                    <a:pt x="27" y="81245"/>
                  </a:cubicBezTo>
                  <a:cubicBezTo>
                    <a:pt x="61" y="81296"/>
                    <a:pt x="106" y="81315"/>
                    <a:pt x="148" y="81315"/>
                  </a:cubicBezTo>
                  <a:cubicBezTo>
                    <a:pt x="172" y="81315"/>
                    <a:pt x="195" y="81308"/>
                    <a:pt x="215" y="81299"/>
                  </a:cubicBezTo>
                  <a:cubicBezTo>
                    <a:pt x="2008" y="80255"/>
                    <a:pt x="3106" y="78408"/>
                    <a:pt x="3186" y="76347"/>
                  </a:cubicBezTo>
                  <a:cubicBezTo>
                    <a:pt x="5166" y="75330"/>
                    <a:pt x="6424" y="73296"/>
                    <a:pt x="6424" y="71047"/>
                  </a:cubicBezTo>
                  <a:cubicBezTo>
                    <a:pt x="6424" y="68826"/>
                    <a:pt x="5166" y="66792"/>
                    <a:pt x="3186" y="65748"/>
                  </a:cubicBezTo>
                  <a:cubicBezTo>
                    <a:pt x="3106" y="63767"/>
                    <a:pt x="2062" y="61974"/>
                    <a:pt x="375" y="60930"/>
                  </a:cubicBezTo>
                  <a:cubicBezTo>
                    <a:pt x="2062" y="59859"/>
                    <a:pt x="3106" y="58093"/>
                    <a:pt x="3186" y="56085"/>
                  </a:cubicBezTo>
                  <a:cubicBezTo>
                    <a:pt x="5166" y="55068"/>
                    <a:pt x="6424" y="53034"/>
                    <a:pt x="6424" y="50786"/>
                  </a:cubicBezTo>
                  <a:cubicBezTo>
                    <a:pt x="6424" y="48537"/>
                    <a:pt x="5166" y="46530"/>
                    <a:pt x="3186" y="45486"/>
                  </a:cubicBezTo>
                  <a:cubicBezTo>
                    <a:pt x="3159" y="43586"/>
                    <a:pt x="2088" y="41739"/>
                    <a:pt x="375" y="40668"/>
                  </a:cubicBezTo>
                  <a:cubicBezTo>
                    <a:pt x="1901" y="39705"/>
                    <a:pt x="3320" y="37885"/>
                    <a:pt x="3186" y="35824"/>
                  </a:cubicBezTo>
                  <a:cubicBezTo>
                    <a:pt x="5193" y="34780"/>
                    <a:pt x="6424" y="32772"/>
                    <a:pt x="6424" y="30524"/>
                  </a:cubicBezTo>
                  <a:cubicBezTo>
                    <a:pt x="6424" y="28276"/>
                    <a:pt x="5166" y="26268"/>
                    <a:pt x="3186" y="25225"/>
                  </a:cubicBezTo>
                  <a:cubicBezTo>
                    <a:pt x="3106" y="23244"/>
                    <a:pt x="2062" y="21451"/>
                    <a:pt x="375" y="20407"/>
                  </a:cubicBezTo>
                  <a:cubicBezTo>
                    <a:pt x="2088" y="19336"/>
                    <a:pt x="3186" y="17436"/>
                    <a:pt x="3186" y="15616"/>
                  </a:cubicBezTo>
                  <a:cubicBezTo>
                    <a:pt x="3186" y="15589"/>
                    <a:pt x="3186" y="15562"/>
                    <a:pt x="3186" y="15562"/>
                  </a:cubicBezTo>
                  <a:cubicBezTo>
                    <a:pt x="5166" y="14518"/>
                    <a:pt x="6424" y="12511"/>
                    <a:pt x="6424" y="10263"/>
                  </a:cubicBezTo>
                  <a:cubicBezTo>
                    <a:pt x="6424" y="8014"/>
                    <a:pt x="5166" y="6007"/>
                    <a:pt x="3186" y="4963"/>
                  </a:cubicBezTo>
                  <a:cubicBezTo>
                    <a:pt x="3186" y="3036"/>
                    <a:pt x="2008" y="1055"/>
                    <a:pt x="215" y="11"/>
                  </a:cubicBezTo>
                  <a:cubicBezTo>
                    <a:pt x="193" y="4"/>
                    <a:pt x="172" y="1"/>
                    <a:pt x="15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60" name="Google Shape;3960;p161"/>
            <p:cNvSpPr/>
            <p:nvPr/>
          </p:nvSpPr>
          <p:spPr>
            <a:xfrm>
              <a:off x="1761075" y="2845375"/>
              <a:ext cx="160625" cy="2032675"/>
            </a:xfrm>
            <a:custGeom>
              <a:rect b="b" l="l" r="r" t="t"/>
              <a:pathLst>
                <a:path extrusionOk="0" h="81307" w="6425">
                  <a:moveTo>
                    <a:pt x="146" y="1"/>
                  </a:moveTo>
                  <a:cubicBezTo>
                    <a:pt x="108" y="1"/>
                    <a:pt x="71" y="24"/>
                    <a:pt x="54" y="57"/>
                  </a:cubicBezTo>
                  <a:cubicBezTo>
                    <a:pt x="27" y="84"/>
                    <a:pt x="27" y="110"/>
                    <a:pt x="27" y="137"/>
                  </a:cubicBezTo>
                  <a:cubicBezTo>
                    <a:pt x="27" y="164"/>
                    <a:pt x="54" y="217"/>
                    <a:pt x="81" y="244"/>
                  </a:cubicBezTo>
                  <a:cubicBezTo>
                    <a:pt x="1821" y="1234"/>
                    <a:pt x="2972" y="3162"/>
                    <a:pt x="2945" y="5035"/>
                  </a:cubicBezTo>
                  <a:cubicBezTo>
                    <a:pt x="2945" y="5089"/>
                    <a:pt x="2972" y="5142"/>
                    <a:pt x="2998" y="5142"/>
                  </a:cubicBezTo>
                  <a:cubicBezTo>
                    <a:pt x="4952" y="6133"/>
                    <a:pt x="6183" y="8086"/>
                    <a:pt x="6183" y="10254"/>
                  </a:cubicBezTo>
                  <a:cubicBezTo>
                    <a:pt x="6183" y="12422"/>
                    <a:pt x="4952" y="14376"/>
                    <a:pt x="2998" y="15367"/>
                  </a:cubicBezTo>
                  <a:cubicBezTo>
                    <a:pt x="2972" y="15393"/>
                    <a:pt x="2945" y="15447"/>
                    <a:pt x="2945" y="15474"/>
                  </a:cubicBezTo>
                  <a:cubicBezTo>
                    <a:pt x="2998" y="17321"/>
                    <a:pt x="1847" y="19248"/>
                    <a:pt x="108" y="20265"/>
                  </a:cubicBezTo>
                  <a:cubicBezTo>
                    <a:pt x="81" y="20292"/>
                    <a:pt x="27" y="20318"/>
                    <a:pt x="27" y="20345"/>
                  </a:cubicBezTo>
                  <a:cubicBezTo>
                    <a:pt x="27" y="20425"/>
                    <a:pt x="27" y="20479"/>
                    <a:pt x="81" y="20506"/>
                  </a:cubicBezTo>
                  <a:cubicBezTo>
                    <a:pt x="1821" y="21496"/>
                    <a:pt x="2891" y="23289"/>
                    <a:pt x="2945" y="25297"/>
                  </a:cubicBezTo>
                  <a:cubicBezTo>
                    <a:pt x="2945" y="25350"/>
                    <a:pt x="2972" y="25404"/>
                    <a:pt x="2998" y="25404"/>
                  </a:cubicBezTo>
                  <a:cubicBezTo>
                    <a:pt x="4952" y="26394"/>
                    <a:pt x="6183" y="28348"/>
                    <a:pt x="6183" y="30516"/>
                  </a:cubicBezTo>
                  <a:cubicBezTo>
                    <a:pt x="6183" y="32684"/>
                    <a:pt x="4952" y="34665"/>
                    <a:pt x="2998" y="35628"/>
                  </a:cubicBezTo>
                  <a:cubicBezTo>
                    <a:pt x="2972" y="35655"/>
                    <a:pt x="2945" y="35709"/>
                    <a:pt x="2945" y="35762"/>
                  </a:cubicBezTo>
                  <a:cubicBezTo>
                    <a:pt x="3105" y="37823"/>
                    <a:pt x="1633" y="39643"/>
                    <a:pt x="108" y="40526"/>
                  </a:cubicBezTo>
                  <a:cubicBezTo>
                    <a:pt x="81" y="40553"/>
                    <a:pt x="27" y="40580"/>
                    <a:pt x="27" y="40633"/>
                  </a:cubicBezTo>
                  <a:cubicBezTo>
                    <a:pt x="27" y="40687"/>
                    <a:pt x="27" y="40741"/>
                    <a:pt x="81" y="40767"/>
                  </a:cubicBezTo>
                  <a:cubicBezTo>
                    <a:pt x="1821" y="41784"/>
                    <a:pt x="2945" y="43631"/>
                    <a:pt x="2945" y="45532"/>
                  </a:cubicBezTo>
                  <a:lnTo>
                    <a:pt x="2945" y="45558"/>
                  </a:lnTo>
                  <a:cubicBezTo>
                    <a:pt x="2945" y="45612"/>
                    <a:pt x="2972" y="45665"/>
                    <a:pt x="2998" y="45692"/>
                  </a:cubicBezTo>
                  <a:cubicBezTo>
                    <a:pt x="4952" y="46656"/>
                    <a:pt x="6183" y="48610"/>
                    <a:pt x="6183" y="50778"/>
                  </a:cubicBezTo>
                  <a:cubicBezTo>
                    <a:pt x="6183" y="52972"/>
                    <a:pt x="4952" y="54926"/>
                    <a:pt x="2998" y="55890"/>
                  </a:cubicBezTo>
                  <a:cubicBezTo>
                    <a:pt x="2972" y="55917"/>
                    <a:pt x="2945" y="55970"/>
                    <a:pt x="2945" y="55997"/>
                  </a:cubicBezTo>
                  <a:cubicBezTo>
                    <a:pt x="2891" y="58004"/>
                    <a:pt x="1847" y="59798"/>
                    <a:pt x="108" y="60815"/>
                  </a:cubicBezTo>
                  <a:cubicBezTo>
                    <a:pt x="81" y="60815"/>
                    <a:pt x="27" y="60841"/>
                    <a:pt x="27" y="60895"/>
                  </a:cubicBezTo>
                  <a:cubicBezTo>
                    <a:pt x="27" y="60949"/>
                    <a:pt x="27" y="61002"/>
                    <a:pt x="81" y="61029"/>
                  </a:cubicBezTo>
                  <a:cubicBezTo>
                    <a:pt x="1821" y="62046"/>
                    <a:pt x="2891" y="63839"/>
                    <a:pt x="2945" y="65847"/>
                  </a:cubicBezTo>
                  <a:cubicBezTo>
                    <a:pt x="2945" y="65873"/>
                    <a:pt x="2972" y="65927"/>
                    <a:pt x="2998" y="65954"/>
                  </a:cubicBezTo>
                  <a:cubicBezTo>
                    <a:pt x="4952" y="66917"/>
                    <a:pt x="6183" y="68871"/>
                    <a:pt x="6183" y="71066"/>
                  </a:cubicBezTo>
                  <a:cubicBezTo>
                    <a:pt x="6183" y="73234"/>
                    <a:pt x="4952" y="75188"/>
                    <a:pt x="2998" y="76151"/>
                  </a:cubicBezTo>
                  <a:cubicBezTo>
                    <a:pt x="2972" y="76178"/>
                    <a:pt x="2945" y="76232"/>
                    <a:pt x="2945" y="76285"/>
                  </a:cubicBezTo>
                  <a:cubicBezTo>
                    <a:pt x="2891" y="78266"/>
                    <a:pt x="1821" y="80059"/>
                    <a:pt x="81" y="81076"/>
                  </a:cubicBezTo>
                  <a:cubicBezTo>
                    <a:pt x="27" y="81103"/>
                    <a:pt x="1" y="81183"/>
                    <a:pt x="54" y="81237"/>
                  </a:cubicBezTo>
                  <a:cubicBezTo>
                    <a:pt x="71" y="81288"/>
                    <a:pt x="110" y="81306"/>
                    <a:pt x="149" y="81306"/>
                  </a:cubicBezTo>
                  <a:cubicBezTo>
                    <a:pt x="172" y="81306"/>
                    <a:pt x="195" y="81300"/>
                    <a:pt x="215" y="81290"/>
                  </a:cubicBezTo>
                  <a:cubicBezTo>
                    <a:pt x="2008" y="80247"/>
                    <a:pt x="3105" y="78400"/>
                    <a:pt x="3186" y="76366"/>
                  </a:cubicBezTo>
                  <a:cubicBezTo>
                    <a:pt x="5193" y="75322"/>
                    <a:pt x="6424" y="73288"/>
                    <a:pt x="6424" y="71066"/>
                  </a:cubicBezTo>
                  <a:cubicBezTo>
                    <a:pt x="6424" y="68818"/>
                    <a:pt x="5193" y="66783"/>
                    <a:pt x="3186" y="65766"/>
                  </a:cubicBezTo>
                  <a:cubicBezTo>
                    <a:pt x="3132" y="63759"/>
                    <a:pt x="2088" y="61992"/>
                    <a:pt x="402" y="60922"/>
                  </a:cubicBezTo>
                  <a:cubicBezTo>
                    <a:pt x="2088" y="59878"/>
                    <a:pt x="3132" y="58085"/>
                    <a:pt x="3186" y="56077"/>
                  </a:cubicBezTo>
                  <a:cubicBezTo>
                    <a:pt x="5193" y="55060"/>
                    <a:pt x="6424" y="53026"/>
                    <a:pt x="6424" y="50778"/>
                  </a:cubicBezTo>
                  <a:cubicBezTo>
                    <a:pt x="6424" y="48556"/>
                    <a:pt x="5193" y="46522"/>
                    <a:pt x="3186" y="45505"/>
                  </a:cubicBezTo>
                  <a:cubicBezTo>
                    <a:pt x="3186" y="43604"/>
                    <a:pt x="2088" y="41731"/>
                    <a:pt x="402" y="40660"/>
                  </a:cubicBezTo>
                  <a:cubicBezTo>
                    <a:pt x="1901" y="39697"/>
                    <a:pt x="3320" y="37877"/>
                    <a:pt x="3186" y="35816"/>
                  </a:cubicBezTo>
                  <a:cubicBezTo>
                    <a:pt x="5193" y="34799"/>
                    <a:pt x="6424" y="32764"/>
                    <a:pt x="6424" y="30516"/>
                  </a:cubicBezTo>
                  <a:cubicBezTo>
                    <a:pt x="6424" y="28268"/>
                    <a:pt x="5193" y="26260"/>
                    <a:pt x="3186" y="25216"/>
                  </a:cubicBezTo>
                  <a:cubicBezTo>
                    <a:pt x="3105" y="23236"/>
                    <a:pt x="2062" y="21442"/>
                    <a:pt x="402" y="20399"/>
                  </a:cubicBezTo>
                  <a:cubicBezTo>
                    <a:pt x="2115" y="19328"/>
                    <a:pt x="3212" y="17401"/>
                    <a:pt x="3186" y="15554"/>
                  </a:cubicBezTo>
                  <a:cubicBezTo>
                    <a:pt x="5193" y="14510"/>
                    <a:pt x="6424" y="12503"/>
                    <a:pt x="6424" y="10254"/>
                  </a:cubicBezTo>
                  <a:cubicBezTo>
                    <a:pt x="6424" y="8006"/>
                    <a:pt x="5193" y="5999"/>
                    <a:pt x="3186" y="4955"/>
                  </a:cubicBezTo>
                  <a:cubicBezTo>
                    <a:pt x="3186" y="3028"/>
                    <a:pt x="2008" y="1047"/>
                    <a:pt x="215" y="30"/>
                  </a:cubicBezTo>
                  <a:cubicBezTo>
                    <a:pt x="194" y="10"/>
                    <a:pt x="170" y="1"/>
                    <a:pt x="14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61" name="Google Shape;3961;p161"/>
            <p:cNvSpPr/>
            <p:nvPr/>
          </p:nvSpPr>
          <p:spPr>
            <a:xfrm>
              <a:off x="1607850" y="2593575"/>
              <a:ext cx="159950" cy="2032875"/>
            </a:xfrm>
            <a:custGeom>
              <a:rect b="b" l="l" r="r" t="t"/>
              <a:pathLst>
                <a:path extrusionOk="0" h="81315" w="6398">
                  <a:moveTo>
                    <a:pt x="140" y="1"/>
                  </a:moveTo>
                  <a:cubicBezTo>
                    <a:pt x="95" y="1"/>
                    <a:pt x="47" y="26"/>
                    <a:pt x="27" y="65"/>
                  </a:cubicBezTo>
                  <a:cubicBezTo>
                    <a:pt x="0" y="92"/>
                    <a:pt x="0" y="118"/>
                    <a:pt x="0" y="118"/>
                  </a:cubicBezTo>
                  <a:cubicBezTo>
                    <a:pt x="0" y="172"/>
                    <a:pt x="27" y="225"/>
                    <a:pt x="81" y="225"/>
                  </a:cubicBezTo>
                  <a:cubicBezTo>
                    <a:pt x="1820" y="1243"/>
                    <a:pt x="2944" y="3170"/>
                    <a:pt x="2918" y="5043"/>
                  </a:cubicBezTo>
                  <a:cubicBezTo>
                    <a:pt x="2918" y="5070"/>
                    <a:pt x="2944" y="5124"/>
                    <a:pt x="2998" y="5150"/>
                  </a:cubicBezTo>
                  <a:cubicBezTo>
                    <a:pt x="4952" y="6141"/>
                    <a:pt x="6156" y="8095"/>
                    <a:pt x="6156" y="10263"/>
                  </a:cubicBezTo>
                  <a:cubicBezTo>
                    <a:pt x="6156" y="12431"/>
                    <a:pt x="4952" y="14384"/>
                    <a:pt x="2998" y="15375"/>
                  </a:cubicBezTo>
                  <a:cubicBezTo>
                    <a:pt x="2944" y="15402"/>
                    <a:pt x="2918" y="15428"/>
                    <a:pt x="2918" y="15482"/>
                  </a:cubicBezTo>
                  <a:cubicBezTo>
                    <a:pt x="2971" y="17329"/>
                    <a:pt x="1847" y="19256"/>
                    <a:pt x="81" y="20273"/>
                  </a:cubicBezTo>
                  <a:cubicBezTo>
                    <a:pt x="54" y="20300"/>
                    <a:pt x="27" y="20326"/>
                    <a:pt x="0" y="20353"/>
                  </a:cubicBezTo>
                  <a:cubicBezTo>
                    <a:pt x="0" y="20407"/>
                    <a:pt x="27" y="20460"/>
                    <a:pt x="81" y="20514"/>
                  </a:cubicBezTo>
                  <a:cubicBezTo>
                    <a:pt x="1794" y="21504"/>
                    <a:pt x="2864" y="23297"/>
                    <a:pt x="2918" y="25305"/>
                  </a:cubicBezTo>
                  <a:cubicBezTo>
                    <a:pt x="2918" y="25358"/>
                    <a:pt x="2944" y="25385"/>
                    <a:pt x="2998" y="25412"/>
                  </a:cubicBezTo>
                  <a:cubicBezTo>
                    <a:pt x="4952" y="26402"/>
                    <a:pt x="6156" y="28356"/>
                    <a:pt x="6156" y="30524"/>
                  </a:cubicBezTo>
                  <a:cubicBezTo>
                    <a:pt x="6156" y="32692"/>
                    <a:pt x="4952" y="34646"/>
                    <a:pt x="2998" y="35636"/>
                  </a:cubicBezTo>
                  <a:cubicBezTo>
                    <a:pt x="2944" y="35663"/>
                    <a:pt x="2918" y="35717"/>
                    <a:pt x="2918" y="35770"/>
                  </a:cubicBezTo>
                  <a:cubicBezTo>
                    <a:pt x="3078" y="37831"/>
                    <a:pt x="1633" y="39651"/>
                    <a:pt x="81" y="40535"/>
                  </a:cubicBezTo>
                  <a:cubicBezTo>
                    <a:pt x="54" y="40561"/>
                    <a:pt x="27" y="40588"/>
                    <a:pt x="0" y="40615"/>
                  </a:cubicBezTo>
                  <a:cubicBezTo>
                    <a:pt x="0" y="40668"/>
                    <a:pt x="27" y="40749"/>
                    <a:pt x="81" y="40775"/>
                  </a:cubicBezTo>
                  <a:cubicBezTo>
                    <a:pt x="1820" y="41766"/>
                    <a:pt x="2918" y="43639"/>
                    <a:pt x="2918" y="45540"/>
                  </a:cubicBezTo>
                  <a:cubicBezTo>
                    <a:pt x="2918" y="45540"/>
                    <a:pt x="2918" y="45566"/>
                    <a:pt x="2918" y="45566"/>
                  </a:cubicBezTo>
                  <a:cubicBezTo>
                    <a:pt x="2918" y="45620"/>
                    <a:pt x="2944" y="45674"/>
                    <a:pt x="2998" y="45674"/>
                  </a:cubicBezTo>
                  <a:cubicBezTo>
                    <a:pt x="4952" y="46664"/>
                    <a:pt x="6156" y="48618"/>
                    <a:pt x="6156" y="50786"/>
                  </a:cubicBezTo>
                  <a:cubicBezTo>
                    <a:pt x="6156" y="52954"/>
                    <a:pt x="4952" y="54934"/>
                    <a:pt x="2998" y="55898"/>
                  </a:cubicBezTo>
                  <a:cubicBezTo>
                    <a:pt x="2944" y="55925"/>
                    <a:pt x="2918" y="55952"/>
                    <a:pt x="2918" y="56005"/>
                  </a:cubicBezTo>
                  <a:cubicBezTo>
                    <a:pt x="2864" y="58012"/>
                    <a:pt x="1820" y="59806"/>
                    <a:pt x="81" y="60796"/>
                  </a:cubicBezTo>
                  <a:cubicBezTo>
                    <a:pt x="54" y="60823"/>
                    <a:pt x="27" y="60850"/>
                    <a:pt x="0" y="60903"/>
                  </a:cubicBezTo>
                  <a:cubicBezTo>
                    <a:pt x="0" y="60957"/>
                    <a:pt x="27" y="61010"/>
                    <a:pt x="81" y="61037"/>
                  </a:cubicBezTo>
                  <a:cubicBezTo>
                    <a:pt x="1820" y="62054"/>
                    <a:pt x="2864" y="63847"/>
                    <a:pt x="2918" y="65828"/>
                  </a:cubicBezTo>
                  <a:cubicBezTo>
                    <a:pt x="2918" y="65882"/>
                    <a:pt x="2944" y="65935"/>
                    <a:pt x="2998" y="65962"/>
                  </a:cubicBezTo>
                  <a:cubicBezTo>
                    <a:pt x="4952" y="66925"/>
                    <a:pt x="6156" y="68879"/>
                    <a:pt x="6156" y="71047"/>
                  </a:cubicBezTo>
                  <a:cubicBezTo>
                    <a:pt x="6156" y="73242"/>
                    <a:pt x="4952" y="75196"/>
                    <a:pt x="2998" y="76160"/>
                  </a:cubicBezTo>
                  <a:cubicBezTo>
                    <a:pt x="2944" y="76186"/>
                    <a:pt x="2918" y="76240"/>
                    <a:pt x="2918" y="76267"/>
                  </a:cubicBezTo>
                  <a:cubicBezTo>
                    <a:pt x="2864" y="78274"/>
                    <a:pt x="1820" y="80067"/>
                    <a:pt x="81" y="81084"/>
                  </a:cubicBezTo>
                  <a:cubicBezTo>
                    <a:pt x="27" y="81111"/>
                    <a:pt x="0" y="81191"/>
                    <a:pt x="27" y="81245"/>
                  </a:cubicBezTo>
                  <a:cubicBezTo>
                    <a:pt x="44" y="81296"/>
                    <a:pt x="82" y="81315"/>
                    <a:pt x="122" y="81315"/>
                  </a:cubicBezTo>
                  <a:cubicBezTo>
                    <a:pt x="145" y="81315"/>
                    <a:pt x="168" y="81308"/>
                    <a:pt x="188" y="81299"/>
                  </a:cubicBezTo>
                  <a:cubicBezTo>
                    <a:pt x="1981" y="80255"/>
                    <a:pt x="3105" y="78408"/>
                    <a:pt x="3185" y="76347"/>
                  </a:cubicBezTo>
                  <a:cubicBezTo>
                    <a:pt x="5166" y="75330"/>
                    <a:pt x="6397" y="73296"/>
                    <a:pt x="6397" y="71047"/>
                  </a:cubicBezTo>
                  <a:cubicBezTo>
                    <a:pt x="6397" y="68826"/>
                    <a:pt x="5166" y="66792"/>
                    <a:pt x="3185" y="65748"/>
                  </a:cubicBezTo>
                  <a:cubicBezTo>
                    <a:pt x="3105" y="63767"/>
                    <a:pt x="2061" y="61974"/>
                    <a:pt x="375" y="60930"/>
                  </a:cubicBezTo>
                  <a:cubicBezTo>
                    <a:pt x="2061" y="59859"/>
                    <a:pt x="3105" y="58093"/>
                    <a:pt x="3185" y="56085"/>
                  </a:cubicBezTo>
                  <a:cubicBezTo>
                    <a:pt x="5166" y="55068"/>
                    <a:pt x="6397" y="53034"/>
                    <a:pt x="6397" y="50786"/>
                  </a:cubicBezTo>
                  <a:cubicBezTo>
                    <a:pt x="6397" y="48537"/>
                    <a:pt x="5166" y="46530"/>
                    <a:pt x="3185" y="45486"/>
                  </a:cubicBezTo>
                  <a:cubicBezTo>
                    <a:pt x="3159" y="43586"/>
                    <a:pt x="2061" y="41739"/>
                    <a:pt x="375" y="40668"/>
                  </a:cubicBezTo>
                  <a:cubicBezTo>
                    <a:pt x="1901" y="39705"/>
                    <a:pt x="3292" y="37885"/>
                    <a:pt x="3185" y="35824"/>
                  </a:cubicBezTo>
                  <a:cubicBezTo>
                    <a:pt x="5166" y="34780"/>
                    <a:pt x="6397" y="32772"/>
                    <a:pt x="6397" y="30524"/>
                  </a:cubicBezTo>
                  <a:cubicBezTo>
                    <a:pt x="6397" y="28276"/>
                    <a:pt x="5166" y="26268"/>
                    <a:pt x="3185" y="25225"/>
                  </a:cubicBezTo>
                  <a:cubicBezTo>
                    <a:pt x="3078" y="23244"/>
                    <a:pt x="2061" y="21451"/>
                    <a:pt x="375" y="20407"/>
                  </a:cubicBezTo>
                  <a:cubicBezTo>
                    <a:pt x="2061" y="19336"/>
                    <a:pt x="3185" y="17436"/>
                    <a:pt x="3185" y="15616"/>
                  </a:cubicBezTo>
                  <a:cubicBezTo>
                    <a:pt x="3185" y="15589"/>
                    <a:pt x="3185" y="15562"/>
                    <a:pt x="3185" y="15562"/>
                  </a:cubicBezTo>
                  <a:cubicBezTo>
                    <a:pt x="5166" y="14518"/>
                    <a:pt x="6397" y="12511"/>
                    <a:pt x="6397" y="10263"/>
                  </a:cubicBezTo>
                  <a:cubicBezTo>
                    <a:pt x="6397" y="8014"/>
                    <a:pt x="5166" y="6007"/>
                    <a:pt x="3185" y="4963"/>
                  </a:cubicBezTo>
                  <a:cubicBezTo>
                    <a:pt x="3185" y="3036"/>
                    <a:pt x="1981" y="1055"/>
                    <a:pt x="188" y="11"/>
                  </a:cubicBezTo>
                  <a:cubicBezTo>
                    <a:pt x="173" y="4"/>
                    <a:pt x="157" y="1"/>
                    <a:pt x="14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62" name="Google Shape;3962;p161"/>
            <p:cNvSpPr/>
            <p:nvPr/>
          </p:nvSpPr>
          <p:spPr>
            <a:xfrm>
              <a:off x="1453950" y="2845375"/>
              <a:ext cx="160600" cy="2032675"/>
            </a:xfrm>
            <a:custGeom>
              <a:rect b="b" l="l" r="r" t="t"/>
              <a:pathLst>
                <a:path extrusionOk="0" h="81307" w="6424">
                  <a:moveTo>
                    <a:pt x="133" y="1"/>
                  </a:moveTo>
                  <a:cubicBezTo>
                    <a:pt x="93" y="1"/>
                    <a:pt x="60" y="24"/>
                    <a:pt x="27" y="57"/>
                  </a:cubicBezTo>
                  <a:cubicBezTo>
                    <a:pt x="27" y="84"/>
                    <a:pt x="27" y="110"/>
                    <a:pt x="27" y="137"/>
                  </a:cubicBezTo>
                  <a:cubicBezTo>
                    <a:pt x="27" y="164"/>
                    <a:pt x="27" y="217"/>
                    <a:pt x="80" y="244"/>
                  </a:cubicBezTo>
                  <a:cubicBezTo>
                    <a:pt x="1820" y="1234"/>
                    <a:pt x="2971" y="3188"/>
                    <a:pt x="2944" y="5035"/>
                  </a:cubicBezTo>
                  <a:cubicBezTo>
                    <a:pt x="2944" y="5089"/>
                    <a:pt x="2971" y="5142"/>
                    <a:pt x="2998" y="5142"/>
                  </a:cubicBezTo>
                  <a:cubicBezTo>
                    <a:pt x="4952" y="6133"/>
                    <a:pt x="6156" y="8086"/>
                    <a:pt x="6156" y="10254"/>
                  </a:cubicBezTo>
                  <a:cubicBezTo>
                    <a:pt x="6156" y="12422"/>
                    <a:pt x="4952" y="14376"/>
                    <a:pt x="2998" y="15367"/>
                  </a:cubicBezTo>
                  <a:cubicBezTo>
                    <a:pt x="2971" y="15393"/>
                    <a:pt x="2944" y="15420"/>
                    <a:pt x="2944" y="15474"/>
                  </a:cubicBezTo>
                  <a:cubicBezTo>
                    <a:pt x="2998" y="17347"/>
                    <a:pt x="1847" y="19248"/>
                    <a:pt x="107" y="20265"/>
                  </a:cubicBezTo>
                  <a:cubicBezTo>
                    <a:pt x="54" y="20292"/>
                    <a:pt x="27" y="20318"/>
                    <a:pt x="27" y="20345"/>
                  </a:cubicBezTo>
                  <a:cubicBezTo>
                    <a:pt x="0" y="20425"/>
                    <a:pt x="27" y="20479"/>
                    <a:pt x="80" y="20506"/>
                  </a:cubicBezTo>
                  <a:cubicBezTo>
                    <a:pt x="1793" y="21496"/>
                    <a:pt x="2864" y="23289"/>
                    <a:pt x="2944" y="25297"/>
                  </a:cubicBezTo>
                  <a:cubicBezTo>
                    <a:pt x="2944" y="25350"/>
                    <a:pt x="2971" y="25404"/>
                    <a:pt x="2998" y="25404"/>
                  </a:cubicBezTo>
                  <a:cubicBezTo>
                    <a:pt x="4952" y="26394"/>
                    <a:pt x="6156" y="28348"/>
                    <a:pt x="6156" y="30516"/>
                  </a:cubicBezTo>
                  <a:cubicBezTo>
                    <a:pt x="6156" y="32684"/>
                    <a:pt x="4952" y="34665"/>
                    <a:pt x="2998" y="35628"/>
                  </a:cubicBezTo>
                  <a:cubicBezTo>
                    <a:pt x="2944" y="35655"/>
                    <a:pt x="2918" y="35709"/>
                    <a:pt x="2944" y="35762"/>
                  </a:cubicBezTo>
                  <a:cubicBezTo>
                    <a:pt x="3105" y="37823"/>
                    <a:pt x="1633" y="39643"/>
                    <a:pt x="107" y="40526"/>
                  </a:cubicBezTo>
                  <a:cubicBezTo>
                    <a:pt x="54" y="40553"/>
                    <a:pt x="27" y="40580"/>
                    <a:pt x="27" y="40633"/>
                  </a:cubicBezTo>
                  <a:cubicBezTo>
                    <a:pt x="0" y="40687"/>
                    <a:pt x="27" y="40741"/>
                    <a:pt x="80" y="40767"/>
                  </a:cubicBezTo>
                  <a:cubicBezTo>
                    <a:pt x="1820" y="41784"/>
                    <a:pt x="2944" y="43631"/>
                    <a:pt x="2944" y="45532"/>
                  </a:cubicBezTo>
                  <a:cubicBezTo>
                    <a:pt x="2944" y="45558"/>
                    <a:pt x="2944" y="45558"/>
                    <a:pt x="2944" y="45558"/>
                  </a:cubicBezTo>
                  <a:cubicBezTo>
                    <a:pt x="2918" y="45612"/>
                    <a:pt x="2971" y="45665"/>
                    <a:pt x="2998" y="45692"/>
                  </a:cubicBezTo>
                  <a:cubicBezTo>
                    <a:pt x="4952" y="46656"/>
                    <a:pt x="6156" y="48610"/>
                    <a:pt x="6156" y="50778"/>
                  </a:cubicBezTo>
                  <a:cubicBezTo>
                    <a:pt x="6156" y="52972"/>
                    <a:pt x="4952" y="54926"/>
                    <a:pt x="2998" y="55890"/>
                  </a:cubicBezTo>
                  <a:cubicBezTo>
                    <a:pt x="2971" y="55917"/>
                    <a:pt x="2944" y="55970"/>
                    <a:pt x="2944" y="55997"/>
                  </a:cubicBezTo>
                  <a:cubicBezTo>
                    <a:pt x="2891" y="58004"/>
                    <a:pt x="1820" y="59798"/>
                    <a:pt x="107" y="60815"/>
                  </a:cubicBezTo>
                  <a:cubicBezTo>
                    <a:pt x="54" y="60815"/>
                    <a:pt x="27" y="60841"/>
                    <a:pt x="27" y="60895"/>
                  </a:cubicBezTo>
                  <a:cubicBezTo>
                    <a:pt x="0" y="60949"/>
                    <a:pt x="27" y="61002"/>
                    <a:pt x="80" y="61029"/>
                  </a:cubicBezTo>
                  <a:cubicBezTo>
                    <a:pt x="1820" y="62046"/>
                    <a:pt x="2891" y="63839"/>
                    <a:pt x="2944" y="65847"/>
                  </a:cubicBezTo>
                  <a:cubicBezTo>
                    <a:pt x="2944" y="65873"/>
                    <a:pt x="2971" y="65927"/>
                    <a:pt x="2998" y="65954"/>
                  </a:cubicBezTo>
                  <a:cubicBezTo>
                    <a:pt x="4952" y="66917"/>
                    <a:pt x="6156" y="68871"/>
                    <a:pt x="6156" y="71066"/>
                  </a:cubicBezTo>
                  <a:cubicBezTo>
                    <a:pt x="6156" y="73234"/>
                    <a:pt x="4952" y="75188"/>
                    <a:pt x="2998" y="76151"/>
                  </a:cubicBezTo>
                  <a:cubicBezTo>
                    <a:pt x="2971" y="76178"/>
                    <a:pt x="2944" y="76232"/>
                    <a:pt x="2944" y="76285"/>
                  </a:cubicBezTo>
                  <a:cubicBezTo>
                    <a:pt x="2891" y="78266"/>
                    <a:pt x="1820" y="80059"/>
                    <a:pt x="80" y="81076"/>
                  </a:cubicBezTo>
                  <a:cubicBezTo>
                    <a:pt x="27" y="81103"/>
                    <a:pt x="0" y="81183"/>
                    <a:pt x="27" y="81237"/>
                  </a:cubicBezTo>
                  <a:cubicBezTo>
                    <a:pt x="61" y="81288"/>
                    <a:pt x="106" y="81306"/>
                    <a:pt x="147" y="81306"/>
                  </a:cubicBezTo>
                  <a:cubicBezTo>
                    <a:pt x="172" y="81306"/>
                    <a:pt x="195" y="81300"/>
                    <a:pt x="214" y="81290"/>
                  </a:cubicBezTo>
                  <a:cubicBezTo>
                    <a:pt x="2008" y="80247"/>
                    <a:pt x="3105" y="78400"/>
                    <a:pt x="3185" y="76366"/>
                  </a:cubicBezTo>
                  <a:cubicBezTo>
                    <a:pt x="5166" y="75322"/>
                    <a:pt x="6424" y="73288"/>
                    <a:pt x="6424" y="71066"/>
                  </a:cubicBezTo>
                  <a:cubicBezTo>
                    <a:pt x="6424" y="68818"/>
                    <a:pt x="5166" y="66783"/>
                    <a:pt x="3185" y="65766"/>
                  </a:cubicBezTo>
                  <a:cubicBezTo>
                    <a:pt x="3105" y="63759"/>
                    <a:pt x="2061" y="61992"/>
                    <a:pt x="375" y="60922"/>
                  </a:cubicBezTo>
                  <a:cubicBezTo>
                    <a:pt x="2061" y="59878"/>
                    <a:pt x="3105" y="58085"/>
                    <a:pt x="3185" y="56077"/>
                  </a:cubicBezTo>
                  <a:cubicBezTo>
                    <a:pt x="5166" y="55060"/>
                    <a:pt x="6424" y="53026"/>
                    <a:pt x="6424" y="50778"/>
                  </a:cubicBezTo>
                  <a:cubicBezTo>
                    <a:pt x="6424" y="48556"/>
                    <a:pt x="5193" y="46522"/>
                    <a:pt x="3185" y="45505"/>
                  </a:cubicBezTo>
                  <a:cubicBezTo>
                    <a:pt x="3159" y="43604"/>
                    <a:pt x="2088" y="41731"/>
                    <a:pt x="375" y="40660"/>
                  </a:cubicBezTo>
                  <a:cubicBezTo>
                    <a:pt x="1901" y="39697"/>
                    <a:pt x="3319" y="37877"/>
                    <a:pt x="3185" y="35816"/>
                  </a:cubicBezTo>
                  <a:cubicBezTo>
                    <a:pt x="5193" y="34799"/>
                    <a:pt x="6424" y="32764"/>
                    <a:pt x="6424" y="30516"/>
                  </a:cubicBezTo>
                  <a:cubicBezTo>
                    <a:pt x="6424" y="28268"/>
                    <a:pt x="5166" y="26260"/>
                    <a:pt x="3185" y="25216"/>
                  </a:cubicBezTo>
                  <a:cubicBezTo>
                    <a:pt x="3105" y="23236"/>
                    <a:pt x="2061" y="21442"/>
                    <a:pt x="375" y="20399"/>
                  </a:cubicBezTo>
                  <a:cubicBezTo>
                    <a:pt x="2088" y="19328"/>
                    <a:pt x="3185" y="17454"/>
                    <a:pt x="3185" y="15608"/>
                  </a:cubicBezTo>
                  <a:cubicBezTo>
                    <a:pt x="3185" y="15581"/>
                    <a:pt x="3185" y="15581"/>
                    <a:pt x="3185" y="15554"/>
                  </a:cubicBezTo>
                  <a:cubicBezTo>
                    <a:pt x="5193" y="14510"/>
                    <a:pt x="6424" y="12503"/>
                    <a:pt x="6424" y="10254"/>
                  </a:cubicBezTo>
                  <a:cubicBezTo>
                    <a:pt x="6424" y="8006"/>
                    <a:pt x="5193" y="5999"/>
                    <a:pt x="3185" y="4955"/>
                  </a:cubicBezTo>
                  <a:cubicBezTo>
                    <a:pt x="3185" y="3028"/>
                    <a:pt x="2008" y="1047"/>
                    <a:pt x="214" y="30"/>
                  </a:cubicBezTo>
                  <a:cubicBezTo>
                    <a:pt x="184" y="10"/>
                    <a:pt x="157" y="1"/>
                    <a:pt x="13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63" name="Google Shape;3963;p161"/>
            <p:cNvSpPr/>
            <p:nvPr/>
          </p:nvSpPr>
          <p:spPr>
            <a:xfrm>
              <a:off x="1300050" y="2593575"/>
              <a:ext cx="160600" cy="2032875"/>
            </a:xfrm>
            <a:custGeom>
              <a:rect b="b" l="l" r="r" t="t"/>
              <a:pathLst>
                <a:path extrusionOk="0" h="81315" w="6424">
                  <a:moveTo>
                    <a:pt x="167" y="1"/>
                  </a:moveTo>
                  <a:cubicBezTo>
                    <a:pt x="121" y="1"/>
                    <a:pt x="73" y="26"/>
                    <a:pt x="54" y="65"/>
                  </a:cubicBezTo>
                  <a:cubicBezTo>
                    <a:pt x="27" y="92"/>
                    <a:pt x="27" y="118"/>
                    <a:pt x="27" y="118"/>
                  </a:cubicBezTo>
                  <a:cubicBezTo>
                    <a:pt x="27" y="172"/>
                    <a:pt x="54" y="225"/>
                    <a:pt x="80" y="225"/>
                  </a:cubicBezTo>
                  <a:cubicBezTo>
                    <a:pt x="1820" y="1243"/>
                    <a:pt x="2971" y="3170"/>
                    <a:pt x="2944" y="5043"/>
                  </a:cubicBezTo>
                  <a:cubicBezTo>
                    <a:pt x="2944" y="5070"/>
                    <a:pt x="2971" y="5124"/>
                    <a:pt x="3025" y="5150"/>
                  </a:cubicBezTo>
                  <a:cubicBezTo>
                    <a:pt x="4952" y="6141"/>
                    <a:pt x="6183" y="8095"/>
                    <a:pt x="6183" y="10263"/>
                  </a:cubicBezTo>
                  <a:cubicBezTo>
                    <a:pt x="6183" y="12431"/>
                    <a:pt x="4952" y="14384"/>
                    <a:pt x="3025" y="15375"/>
                  </a:cubicBezTo>
                  <a:cubicBezTo>
                    <a:pt x="2971" y="15402"/>
                    <a:pt x="2944" y="15428"/>
                    <a:pt x="2944" y="15482"/>
                  </a:cubicBezTo>
                  <a:cubicBezTo>
                    <a:pt x="2998" y="17355"/>
                    <a:pt x="1847" y="19256"/>
                    <a:pt x="107" y="20273"/>
                  </a:cubicBezTo>
                  <a:cubicBezTo>
                    <a:pt x="80" y="20300"/>
                    <a:pt x="54" y="20326"/>
                    <a:pt x="27" y="20353"/>
                  </a:cubicBezTo>
                  <a:cubicBezTo>
                    <a:pt x="27" y="20407"/>
                    <a:pt x="27" y="20460"/>
                    <a:pt x="80" y="20514"/>
                  </a:cubicBezTo>
                  <a:cubicBezTo>
                    <a:pt x="1820" y="21504"/>
                    <a:pt x="2891" y="23297"/>
                    <a:pt x="2944" y="25305"/>
                  </a:cubicBezTo>
                  <a:cubicBezTo>
                    <a:pt x="2944" y="25358"/>
                    <a:pt x="2971" y="25385"/>
                    <a:pt x="3025" y="25412"/>
                  </a:cubicBezTo>
                  <a:cubicBezTo>
                    <a:pt x="4952" y="26402"/>
                    <a:pt x="6183" y="28356"/>
                    <a:pt x="6183" y="30524"/>
                  </a:cubicBezTo>
                  <a:cubicBezTo>
                    <a:pt x="6183" y="32692"/>
                    <a:pt x="4952" y="34646"/>
                    <a:pt x="3025" y="35636"/>
                  </a:cubicBezTo>
                  <a:cubicBezTo>
                    <a:pt x="2971" y="35663"/>
                    <a:pt x="2944" y="35717"/>
                    <a:pt x="2944" y="35770"/>
                  </a:cubicBezTo>
                  <a:cubicBezTo>
                    <a:pt x="3105" y="37831"/>
                    <a:pt x="1633" y="39651"/>
                    <a:pt x="107" y="40535"/>
                  </a:cubicBezTo>
                  <a:cubicBezTo>
                    <a:pt x="80" y="40561"/>
                    <a:pt x="54" y="40588"/>
                    <a:pt x="27" y="40615"/>
                  </a:cubicBezTo>
                  <a:cubicBezTo>
                    <a:pt x="27" y="40668"/>
                    <a:pt x="27" y="40749"/>
                    <a:pt x="80" y="40775"/>
                  </a:cubicBezTo>
                  <a:cubicBezTo>
                    <a:pt x="1820" y="41766"/>
                    <a:pt x="2944" y="43639"/>
                    <a:pt x="2944" y="45540"/>
                  </a:cubicBezTo>
                  <a:cubicBezTo>
                    <a:pt x="2944" y="45540"/>
                    <a:pt x="2944" y="45566"/>
                    <a:pt x="2944" y="45566"/>
                  </a:cubicBezTo>
                  <a:cubicBezTo>
                    <a:pt x="2944" y="45620"/>
                    <a:pt x="2971" y="45674"/>
                    <a:pt x="3025" y="45674"/>
                  </a:cubicBezTo>
                  <a:cubicBezTo>
                    <a:pt x="4952" y="46664"/>
                    <a:pt x="6183" y="48618"/>
                    <a:pt x="6183" y="50786"/>
                  </a:cubicBezTo>
                  <a:cubicBezTo>
                    <a:pt x="6183" y="52954"/>
                    <a:pt x="4952" y="54934"/>
                    <a:pt x="3025" y="55898"/>
                  </a:cubicBezTo>
                  <a:cubicBezTo>
                    <a:pt x="2971" y="55925"/>
                    <a:pt x="2944" y="55952"/>
                    <a:pt x="2944" y="56005"/>
                  </a:cubicBezTo>
                  <a:cubicBezTo>
                    <a:pt x="2891" y="58012"/>
                    <a:pt x="1847" y="59806"/>
                    <a:pt x="107" y="60796"/>
                  </a:cubicBezTo>
                  <a:cubicBezTo>
                    <a:pt x="80" y="60823"/>
                    <a:pt x="54" y="60850"/>
                    <a:pt x="27" y="60903"/>
                  </a:cubicBezTo>
                  <a:cubicBezTo>
                    <a:pt x="27" y="60957"/>
                    <a:pt x="27" y="61010"/>
                    <a:pt x="80" y="61037"/>
                  </a:cubicBezTo>
                  <a:cubicBezTo>
                    <a:pt x="1820" y="62054"/>
                    <a:pt x="2891" y="63847"/>
                    <a:pt x="2944" y="65828"/>
                  </a:cubicBezTo>
                  <a:cubicBezTo>
                    <a:pt x="2944" y="65882"/>
                    <a:pt x="2971" y="65935"/>
                    <a:pt x="3025" y="65962"/>
                  </a:cubicBezTo>
                  <a:cubicBezTo>
                    <a:pt x="4952" y="66925"/>
                    <a:pt x="6183" y="68879"/>
                    <a:pt x="6183" y="71047"/>
                  </a:cubicBezTo>
                  <a:cubicBezTo>
                    <a:pt x="6183" y="73242"/>
                    <a:pt x="4952" y="75196"/>
                    <a:pt x="3025" y="76160"/>
                  </a:cubicBezTo>
                  <a:cubicBezTo>
                    <a:pt x="2971" y="76186"/>
                    <a:pt x="2944" y="76240"/>
                    <a:pt x="2944" y="76267"/>
                  </a:cubicBezTo>
                  <a:cubicBezTo>
                    <a:pt x="2891" y="78274"/>
                    <a:pt x="1820" y="80067"/>
                    <a:pt x="80" y="81084"/>
                  </a:cubicBezTo>
                  <a:cubicBezTo>
                    <a:pt x="27" y="81111"/>
                    <a:pt x="0" y="81191"/>
                    <a:pt x="54" y="81245"/>
                  </a:cubicBezTo>
                  <a:cubicBezTo>
                    <a:pt x="71" y="81296"/>
                    <a:pt x="109" y="81315"/>
                    <a:pt x="149" y="81315"/>
                  </a:cubicBezTo>
                  <a:cubicBezTo>
                    <a:pt x="171" y="81315"/>
                    <a:pt x="195" y="81308"/>
                    <a:pt x="214" y="81299"/>
                  </a:cubicBezTo>
                  <a:cubicBezTo>
                    <a:pt x="2007" y="80255"/>
                    <a:pt x="3105" y="78408"/>
                    <a:pt x="3185" y="76347"/>
                  </a:cubicBezTo>
                  <a:cubicBezTo>
                    <a:pt x="5193" y="75330"/>
                    <a:pt x="6424" y="73296"/>
                    <a:pt x="6424" y="71047"/>
                  </a:cubicBezTo>
                  <a:cubicBezTo>
                    <a:pt x="6424" y="68826"/>
                    <a:pt x="5193" y="66792"/>
                    <a:pt x="3185" y="65748"/>
                  </a:cubicBezTo>
                  <a:cubicBezTo>
                    <a:pt x="3132" y="63767"/>
                    <a:pt x="2088" y="61974"/>
                    <a:pt x="402" y="60930"/>
                  </a:cubicBezTo>
                  <a:cubicBezTo>
                    <a:pt x="2088" y="59859"/>
                    <a:pt x="3132" y="58093"/>
                    <a:pt x="3185" y="56085"/>
                  </a:cubicBezTo>
                  <a:cubicBezTo>
                    <a:pt x="5193" y="55068"/>
                    <a:pt x="6424" y="53034"/>
                    <a:pt x="6424" y="50786"/>
                  </a:cubicBezTo>
                  <a:cubicBezTo>
                    <a:pt x="6424" y="48537"/>
                    <a:pt x="5193" y="46530"/>
                    <a:pt x="3185" y="45486"/>
                  </a:cubicBezTo>
                  <a:cubicBezTo>
                    <a:pt x="3185" y="43586"/>
                    <a:pt x="2088" y="41739"/>
                    <a:pt x="402" y="40668"/>
                  </a:cubicBezTo>
                  <a:cubicBezTo>
                    <a:pt x="1927" y="39705"/>
                    <a:pt x="3319" y="37885"/>
                    <a:pt x="3212" y="35824"/>
                  </a:cubicBezTo>
                  <a:cubicBezTo>
                    <a:pt x="5193" y="34780"/>
                    <a:pt x="6424" y="32772"/>
                    <a:pt x="6424" y="30524"/>
                  </a:cubicBezTo>
                  <a:cubicBezTo>
                    <a:pt x="6424" y="28276"/>
                    <a:pt x="5193" y="26268"/>
                    <a:pt x="3185" y="25225"/>
                  </a:cubicBezTo>
                  <a:cubicBezTo>
                    <a:pt x="3105" y="23244"/>
                    <a:pt x="2061" y="21451"/>
                    <a:pt x="402" y="20407"/>
                  </a:cubicBezTo>
                  <a:cubicBezTo>
                    <a:pt x="2088" y="19336"/>
                    <a:pt x="3185" y="17436"/>
                    <a:pt x="3185" y="15616"/>
                  </a:cubicBezTo>
                  <a:cubicBezTo>
                    <a:pt x="3185" y="15589"/>
                    <a:pt x="3185" y="15562"/>
                    <a:pt x="3185" y="15562"/>
                  </a:cubicBezTo>
                  <a:cubicBezTo>
                    <a:pt x="5193" y="14518"/>
                    <a:pt x="6424" y="12511"/>
                    <a:pt x="6424" y="10263"/>
                  </a:cubicBezTo>
                  <a:cubicBezTo>
                    <a:pt x="6424" y="8014"/>
                    <a:pt x="5193" y="6007"/>
                    <a:pt x="3185" y="4963"/>
                  </a:cubicBezTo>
                  <a:cubicBezTo>
                    <a:pt x="3185" y="3036"/>
                    <a:pt x="2007" y="1055"/>
                    <a:pt x="214" y="11"/>
                  </a:cubicBezTo>
                  <a:cubicBezTo>
                    <a:pt x="200" y="4"/>
                    <a:pt x="184" y="1"/>
                    <a:pt x="16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64" name="Google Shape;3964;p161"/>
            <p:cNvSpPr/>
            <p:nvPr/>
          </p:nvSpPr>
          <p:spPr>
            <a:xfrm>
              <a:off x="1146800" y="2845375"/>
              <a:ext cx="159950" cy="2032675"/>
            </a:xfrm>
            <a:custGeom>
              <a:rect b="b" l="l" r="r" t="t"/>
              <a:pathLst>
                <a:path extrusionOk="0" h="81307" w="6398">
                  <a:moveTo>
                    <a:pt x="120" y="1"/>
                  </a:moveTo>
                  <a:cubicBezTo>
                    <a:pt x="81" y="1"/>
                    <a:pt x="44" y="24"/>
                    <a:pt x="28" y="57"/>
                  </a:cubicBezTo>
                  <a:cubicBezTo>
                    <a:pt x="28" y="84"/>
                    <a:pt x="1" y="110"/>
                    <a:pt x="1" y="137"/>
                  </a:cubicBezTo>
                  <a:cubicBezTo>
                    <a:pt x="1" y="164"/>
                    <a:pt x="28" y="217"/>
                    <a:pt x="81" y="244"/>
                  </a:cubicBezTo>
                  <a:cubicBezTo>
                    <a:pt x="1821" y="1234"/>
                    <a:pt x="2972" y="3162"/>
                    <a:pt x="2918" y="5035"/>
                  </a:cubicBezTo>
                  <a:cubicBezTo>
                    <a:pt x="2918" y="5089"/>
                    <a:pt x="2945" y="5142"/>
                    <a:pt x="2998" y="5142"/>
                  </a:cubicBezTo>
                  <a:cubicBezTo>
                    <a:pt x="4952" y="6133"/>
                    <a:pt x="6157" y="8086"/>
                    <a:pt x="6157" y="10254"/>
                  </a:cubicBezTo>
                  <a:cubicBezTo>
                    <a:pt x="6157" y="12422"/>
                    <a:pt x="4952" y="14376"/>
                    <a:pt x="2998" y="15367"/>
                  </a:cubicBezTo>
                  <a:cubicBezTo>
                    <a:pt x="2945" y="15393"/>
                    <a:pt x="2918" y="15420"/>
                    <a:pt x="2918" y="15474"/>
                  </a:cubicBezTo>
                  <a:cubicBezTo>
                    <a:pt x="2972" y="17321"/>
                    <a:pt x="1848" y="19248"/>
                    <a:pt x="81" y="20265"/>
                  </a:cubicBezTo>
                  <a:cubicBezTo>
                    <a:pt x="54" y="20292"/>
                    <a:pt x="28" y="20318"/>
                    <a:pt x="1" y="20345"/>
                  </a:cubicBezTo>
                  <a:cubicBezTo>
                    <a:pt x="1" y="20425"/>
                    <a:pt x="28" y="20479"/>
                    <a:pt x="81" y="20506"/>
                  </a:cubicBezTo>
                  <a:cubicBezTo>
                    <a:pt x="1794" y="21496"/>
                    <a:pt x="2865" y="23289"/>
                    <a:pt x="2918" y="25297"/>
                  </a:cubicBezTo>
                  <a:cubicBezTo>
                    <a:pt x="2918" y="25350"/>
                    <a:pt x="2945" y="25404"/>
                    <a:pt x="2998" y="25404"/>
                  </a:cubicBezTo>
                  <a:cubicBezTo>
                    <a:pt x="4952" y="26394"/>
                    <a:pt x="6157" y="28348"/>
                    <a:pt x="6157" y="30516"/>
                  </a:cubicBezTo>
                  <a:cubicBezTo>
                    <a:pt x="6157" y="32684"/>
                    <a:pt x="4952" y="34665"/>
                    <a:pt x="2998" y="35628"/>
                  </a:cubicBezTo>
                  <a:cubicBezTo>
                    <a:pt x="2945" y="35655"/>
                    <a:pt x="2918" y="35709"/>
                    <a:pt x="2918" y="35762"/>
                  </a:cubicBezTo>
                  <a:cubicBezTo>
                    <a:pt x="3079" y="37823"/>
                    <a:pt x="1633" y="39643"/>
                    <a:pt x="81" y="40526"/>
                  </a:cubicBezTo>
                  <a:cubicBezTo>
                    <a:pt x="54" y="40553"/>
                    <a:pt x="28" y="40580"/>
                    <a:pt x="1" y="40633"/>
                  </a:cubicBezTo>
                  <a:cubicBezTo>
                    <a:pt x="1" y="40687"/>
                    <a:pt x="28" y="40741"/>
                    <a:pt x="81" y="40767"/>
                  </a:cubicBezTo>
                  <a:cubicBezTo>
                    <a:pt x="1821" y="41784"/>
                    <a:pt x="2918" y="43631"/>
                    <a:pt x="2918" y="45532"/>
                  </a:cubicBezTo>
                  <a:cubicBezTo>
                    <a:pt x="2918" y="45532"/>
                    <a:pt x="2918" y="45558"/>
                    <a:pt x="2918" y="45558"/>
                  </a:cubicBezTo>
                  <a:cubicBezTo>
                    <a:pt x="2918" y="45612"/>
                    <a:pt x="2945" y="45665"/>
                    <a:pt x="2998" y="45692"/>
                  </a:cubicBezTo>
                  <a:cubicBezTo>
                    <a:pt x="4952" y="46656"/>
                    <a:pt x="6157" y="48610"/>
                    <a:pt x="6157" y="50778"/>
                  </a:cubicBezTo>
                  <a:cubicBezTo>
                    <a:pt x="6157" y="52972"/>
                    <a:pt x="4952" y="54926"/>
                    <a:pt x="2998" y="55890"/>
                  </a:cubicBezTo>
                  <a:cubicBezTo>
                    <a:pt x="2945" y="55917"/>
                    <a:pt x="2918" y="55970"/>
                    <a:pt x="2918" y="55997"/>
                  </a:cubicBezTo>
                  <a:cubicBezTo>
                    <a:pt x="2891" y="58004"/>
                    <a:pt x="1821" y="59798"/>
                    <a:pt x="81" y="60815"/>
                  </a:cubicBezTo>
                  <a:cubicBezTo>
                    <a:pt x="54" y="60815"/>
                    <a:pt x="28" y="60841"/>
                    <a:pt x="1" y="60895"/>
                  </a:cubicBezTo>
                  <a:cubicBezTo>
                    <a:pt x="1" y="60949"/>
                    <a:pt x="28" y="61002"/>
                    <a:pt x="81" y="61029"/>
                  </a:cubicBezTo>
                  <a:cubicBezTo>
                    <a:pt x="1821" y="62046"/>
                    <a:pt x="2891" y="63839"/>
                    <a:pt x="2918" y="65847"/>
                  </a:cubicBezTo>
                  <a:cubicBezTo>
                    <a:pt x="2918" y="65873"/>
                    <a:pt x="2945" y="65927"/>
                    <a:pt x="2998" y="65954"/>
                  </a:cubicBezTo>
                  <a:cubicBezTo>
                    <a:pt x="4952" y="66917"/>
                    <a:pt x="6157" y="68871"/>
                    <a:pt x="6157" y="71066"/>
                  </a:cubicBezTo>
                  <a:cubicBezTo>
                    <a:pt x="6157" y="73234"/>
                    <a:pt x="4952" y="75188"/>
                    <a:pt x="2998" y="76151"/>
                  </a:cubicBezTo>
                  <a:cubicBezTo>
                    <a:pt x="2945" y="76178"/>
                    <a:pt x="2918" y="76232"/>
                    <a:pt x="2918" y="76285"/>
                  </a:cubicBezTo>
                  <a:cubicBezTo>
                    <a:pt x="2891" y="78266"/>
                    <a:pt x="1821" y="80059"/>
                    <a:pt x="81" y="81076"/>
                  </a:cubicBezTo>
                  <a:cubicBezTo>
                    <a:pt x="28" y="81103"/>
                    <a:pt x="1" y="81183"/>
                    <a:pt x="28" y="81237"/>
                  </a:cubicBezTo>
                  <a:cubicBezTo>
                    <a:pt x="44" y="81288"/>
                    <a:pt x="83" y="81306"/>
                    <a:pt x="129" y="81306"/>
                  </a:cubicBezTo>
                  <a:cubicBezTo>
                    <a:pt x="156" y="81306"/>
                    <a:pt x="185" y="81300"/>
                    <a:pt x="215" y="81290"/>
                  </a:cubicBezTo>
                  <a:cubicBezTo>
                    <a:pt x="1981" y="80247"/>
                    <a:pt x="3106" y="78400"/>
                    <a:pt x="3186" y="76366"/>
                  </a:cubicBezTo>
                  <a:cubicBezTo>
                    <a:pt x="5167" y="75322"/>
                    <a:pt x="6398" y="73288"/>
                    <a:pt x="6398" y="71066"/>
                  </a:cubicBezTo>
                  <a:cubicBezTo>
                    <a:pt x="6398" y="68818"/>
                    <a:pt x="5167" y="66783"/>
                    <a:pt x="3186" y="65766"/>
                  </a:cubicBezTo>
                  <a:cubicBezTo>
                    <a:pt x="3106" y="63759"/>
                    <a:pt x="2062" y="61992"/>
                    <a:pt x="375" y="60922"/>
                  </a:cubicBezTo>
                  <a:cubicBezTo>
                    <a:pt x="2062" y="59878"/>
                    <a:pt x="3106" y="58085"/>
                    <a:pt x="3186" y="56077"/>
                  </a:cubicBezTo>
                  <a:cubicBezTo>
                    <a:pt x="5167" y="55060"/>
                    <a:pt x="6398" y="53026"/>
                    <a:pt x="6398" y="50778"/>
                  </a:cubicBezTo>
                  <a:cubicBezTo>
                    <a:pt x="6398" y="48556"/>
                    <a:pt x="5167" y="46522"/>
                    <a:pt x="3186" y="45505"/>
                  </a:cubicBezTo>
                  <a:cubicBezTo>
                    <a:pt x="3159" y="43604"/>
                    <a:pt x="2088" y="41731"/>
                    <a:pt x="375" y="40660"/>
                  </a:cubicBezTo>
                  <a:cubicBezTo>
                    <a:pt x="1901" y="39697"/>
                    <a:pt x="3293" y="37877"/>
                    <a:pt x="3186" y="35816"/>
                  </a:cubicBezTo>
                  <a:cubicBezTo>
                    <a:pt x="5167" y="34799"/>
                    <a:pt x="6398" y="32764"/>
                    <a:pt x="6398" y="30516"/>
                  </a:cubicBezTo>
                  <a:cubicBezTo>
                    <a:pt x="6398" y="28268"/>
                    <a:pt x="5167" y="26260"/>
                    <a:pt x="3186" y="25216"/>
                  </a:cubicBezTo>
                  <a:cubicBezTo>
                    <a:pt x="3079" y="23236"/>
                    <a:pt x="2062" y="21442"/>
                    <a:pt x="375" y="20399"/>
                  </a:cubicBezTo>
                  <a:cubicBezTo>
                    <a:pt x="2088" y="19328"/>
                    <a:pt x="3186" y="17401"/>
                    <a:pt x="3186" y="15554"/>
                  </a:cubicBezTo>
                  <a:cubicBezTo>
                    <a:pt x="5167" y="14510"/>
                    <a:pt x="6398" y="12503"/>
                    <a:pt x="6398" y="10254"/>
                  </a:cubicBezTo>
                  <a:cubicBezTo>
                    <a:pt x="6398" y="8006"/>
                    <a:pt x="5167" y="5999"/>
                    <a:pt x="3186" y="4955"/>
                  </a:cubicBezTo>
                  <a:cubicBezTo>
                    <a:pt x="3186" y="3028"/>
                    <a:pt x="1981" y="1047"/>
                    <a:pt x="188" y="30"/>
                  </a:cubicBezTo>
                  <a:cubicBezTo>
                    <a:pt x="168" y="10"/>
                    <a:pt x="143" y="1"/>
                    <a:pt x="12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65" name="Google Shape;3965;p161"/>
            <p:cNvSpPr/>
            <p:nvPr/>
          </p:nvSpPr>
          <p:spPr>
            <a:xfrm>
              <a:off x="992900" y="2593575"/>
              <a:ext cx="160625" cy="2032875"/>
            </a:xfrm>
            <a:custGeom>
              <a:rect b="b" l="l" r="r" t="t"/>
              <a:pathLst>
                <a:path extrusionOk="0" h="81315" w="6425">
                  <a:moveTo>
                    <a:pt x="167" y="1"/>
                  </a:moveTo>
                  <a:cubicBezTo>
                    <a:pt x="120" y="1"/>
                    <a:pt x="67" y="26"/>
                    <a:pt x="27" y="65"/>
                  </a:cubicBezTo>
                  <a:cubicBezTo>
                    <a:pt x="27" y="92"/>
                    <a:pt x="27" y="118"/>
                    <a:pt x="27" y="118"/>
                  </a:cubicBezTo>
                  <a:cubicBezTo>
                    <a:pt x="27" y="172"/>
                    <a:pt x="54" y="225"/>
                    <a:pt x="81" y="225"/>
                  </a:cubicBezTo>
                  <a:cubicBezTo>
                    <a:pt x="1821" y="1243"/>
                    <a:pt x="2972" y="3170"/>
                    <a:pt x="2945" y="5043"/>
                  </a:cubicBezTo>
                  <a:cubicBezTo>
                    <a:pt x="2945" y="5070"/>
                    <a:pt x="2972" y="5124"/>
                    <a:pt x="2998" y="5150"/>
                  </a:cubicBezTo>
                  <a:cubicBezTo>
                    <a:pt x="4952" y="6141"/>
                    <a:pt x="6157" y="8095"/>
                    <a:pt x="6157" y="10263"/>
                  </a:cubicBezTo>
                  <a:cubicBezTo>
                    <a:pt x="6157" y="12431"/>
                    <a:pt x="4952" y="14384"/>
                    <a:pt x="2998" y="15375"/>
                  </a:cubicBezTo>
                  <a:cubicBezTo>
                    <a:pt x="2972" y="15402"/>
                    <a:pt x="2945" y="15428"/>
                    <a:pt x="2945" y="15482"/>
                  </a:cubicBezTo>
                  <a:cubicBezTo>
                    <a:pt x="2998" y="17329"/>
                    <a:pt x="1847" y="19256"/>
                    <a:pt x="108" y="20273"/>
                  </a:cubicBezTo>
                  <a:cubicBezTo>
                    <a:pt x="54" y="20300"/>
                    <a:pt x="27" y="20326"/>
                    <a:pt x="27" y="20353"/>
                  </a:cubicBezTo>
                  <a:cubicBezTo>
                    <a:pt x="1" y="20407"/>
                    <a:pt x="27" y="20460"/>
                    <a:pt x="81" y="20514"/>
                  </a:cubicBezTo>
                  <a:cubicBezTo>
                    <a:pt x="1794" y="21504"/>
                    <a:pt x="2865" y="23297"/>
                    <a:pt x="2945" y="25305"/>
                  </a:cubicBezTo>
                  <a:cubicBezTo>
                    <a:pt x="2945" y="25358"/>
                    <a:pt x="2972" y="25385"/>
                    <a:pt x="2998" y="25412"/>
                  </a:cubicBezTo>
                  <a:cubicBezTo>
                    <a:pt x="4952" y="26402"/>
                    <a:pt x="6157" y="28356"/>
                    <a:pt x="6157" y="30524"/>
                  </a:cubicBezTo>
                  <a:cubicBezTo>
                    <a:pt x="6157" y="32692"/>
                    <a:pt x="4952" y="34646"/>
                    <a:pt x="2998" y="35636"/>
                  </a:cubicBezTo>
                  <a:cubicBezTo>
                    <a:pt x="2972" y="35663"/>
                    <a:pt x="2945" y="35717"/>
                    <a:pt x="2945" y="35770"/>
                  </a:cubicBezTo>
                  <a:cubicBezTo>
                    <a:pt x="3105" y="37831"/>
                    <a:pt x="1633" y="39651"/>
                    <a:pt x="108" y="40535"/>
                  </a:cubicBezTo>
                  <a:cubicBezTo>
                    <a:pt x="54" y="40561"/>
                    <a:pt x="27" y="40588"/>
                    <a:pt x="27" y="40615"/>
                  </a:cubicBezTo>
                  <a:cubicBezTo>
                    <a:pt x="1" y="40668"/>
                    <a:pt x="27" y="40749"/>
                    <a:pt x="81" y="40775"/>
                  </a:cubicBezTo>
                  <a:cubicBezTo>
                    <a:pt x="1821" y="41766"/>
                    <a:pt x="2945" y="43639"/>
                    <a:pt x="2945" y="45540"/>
                  </a:cubicBezTo>
                  <a:cubicBezTo>
                    <a:pt x="2945" y="45540"/>
                    <a:pt x="2945" y="45566"/>
                    <a:pt x="2945" y="45566"/>
                  </a:cubicBezTo>
                  <a:cubicBezTo>
                    <a:pt x="2918" y="45620"/>
                    <a:pt x="2972" y="45674"/>
                    <a:pt x="2998" y="45674"/>
                  </a:cubicBezTo>
                  <a:cubicBezTo>
                    <a:pt x="4952" y="46664"/>
                    <a:pt x="6157" y="48618"/>
                    <a:pt x="6157" y="50786"/>
                  </a:cubicBezTo>
                  <a:cubicBezTo>
                    <a:pt x="6157" y="52954"/>
                    <a:pt x="4952" y="54934"/>
                    <a:pt x="2998" y="55898"/>
                  </a:cubicBezTo>
                  <a:cubicBezTo>
                    <a:pt x="2972" y="55925"/>
                    <a:pt x="2945" y="55952"/>
                    <a:pt x="2945" y="56005"/>
                  </a:cubicBezTo>
                  <a:cubicBezTo>
                    <a:pt x="2891" y="58012"/>
                    <a:pt x="1821" y="59806"/>
                    <a:pt x="108" y="60796"/>
                  </a:cubicBezTo>
                  <a:cubicBezTo>
                    <a:pt x="54" y="60823"/>
                    <a:pt x="27" y="60850"/>
                    <a:pt x="27" y="60903"/>
                  </a:cubicBezTo>
                  <a:cubicBezTo>
                    <a:pt x="1" y="60957"/>
                    <a:pt x="27" y="61010"/>
                    <a:pt x="81" y="61037"/>
                  </a:cubicBezTo>
                  <a:cubicBezTo>
                    <a:pt x="1821" y="62054"/>
                    <a:pt x="2891" y="63847"/>
                    <a:pt x="2945" y="65828"/>
                  </a:cubicBezTo>
                  <a:cubicBezTo>
                    <a:pt x="2945" y="65882"/>
                    <a:pt x="2972" y="65935"/>
                    <a:pt x="2998" y="65962"/>
                  </a:cubicBezTo>
                  <a:cubicBezTo>
                    <a:pt x="4952" y="66925"/>
                    <a:pt x="6157" y="68879"/>
                    <a:pt x="6157" y="71047"/>
                  </a:cubicBezTo>
                  <a:cubicBezTo>
                    <a:pt x="6157" y="73242"/>
                    <a:pt x="4952" y="75196"/>
                    <a:pt x="2998" y="76160"/>
                  </a:cubicBezTo>
                  <a:cubicBezTo>
                    <a:pt x="2972" y="76186"/>
                    <a:pt x="2945" y="76240"/>
                    <a:pt x="2945" y="76267"/>
                  </a:cubicBezTo>
                  <a:cubicBezTo>
                    <a:pt x="2891" y="78274"/>
                    <a:pt x="1821" y="80067"/>
                    <a:pt x="81" y="81084"/>
                  </a:cubicBezTo>
                  <a:cubicBezTo>
                    <a:pt x="27" y="81111"/>
                    <a:pt x="1" y="81191"/>
                    <a:pt x="27" y="81245"/>
                  </a:cubicBezTo>
                  <a:cubicBezTo>
                    <a:pt x="61" y="81296"/>
                    <a:pt x="106" y="81315"/>
                    <a:pt x="148" y="81315"/>
                  </a:cubicBezTo>
                  <a:cubicBezTo>
                    <a:pt x="172" y="81315"/>
                    <a:pt x="195" y="81308"/>
                    <a:pt x="215" y="81299"/>
                  </a:cubicBezTo>
                  <a:cubicBezTo>
                    <a:pt x="2008" y="80255"/>
                    <a:pt x="3105" y="78408"/>
                    <a:pt x="3186" y="76347"/>
                  </a:cubicBezTo>
                  <a:cubicBezTo>
                    <a:pt x="5193" y="75330"/>
                    <a:pt x="6424" y="73296"/>
                    <a:pt x="6424" y="71047"/>
                  </a:cubicBezTo>
                  <a:cubicBezTo>
                    <a:pt x="6424" y="68826"/>
                    <a:pt x="5193" y="66792"/>
                    <a:pt x="3186" y="65748"/>
                  </a:cubicBezTo>
                  <a:cubicBezTo>
                    <a:pt x="3105" y="63767"/>
                    <a:pt x="2088" y="61974"/>
                    <a:pt x="402" y="60930"/>
                  </a:cubicBezTo>
                  <a:cubicBezTo>
                    <a:pt x="2088" y="59859"/>
                    <a:pt x="3105" y="58093"/>
                    <a:pt x="3186" y="56085"/>
                  </a:cubicBezTo>
                  <a:cubicBezTo>
                    <a:pt x="5193" y="55068"/>
                    <a:pt x="6424" y="53034"/>
                    <a:pt x="6424" y="50786"/>
                  </a:cubicBezTo>
                  <a:cubicBezTo>
                    <a:pt x="6424" y="48537"/>
                    <a:pt x="5193" y="46530"/>
                    <a:pt x="3186" y="45486"/>
                  </a:cubicBezTo>
                  <a:cubicBezTo>
                    <a:pt x="3159" y="43586"/>
                    <a:pt x="2088" y="41739"/>
                    <a:pt x="402" y="40668"/>
                  </a:cubicBezTo>
                  <a:cubicBezTo>
                    <a:pt x="1901" y="39705"/>
                    <a:pt x="3320" y="37885"/>
                    <a:pt x="3186" y="35824"/>
                  </a:cubicBezTo>
                  <a:cubicBezTo>
                    <a:pt x="5193" y="34780"/>
                    <a:pt x="6424" y="32772"/>
                    <a:pt x="6424" y="30524"/>
                  </a:cubicBezTo>
                  <a:cubicBezTo>
                    <a:pt x="6424" y="28276"/>
                    <a:pt x="5193" y="26268"/>
                    <a:pt x="3186" y="25225"/>
                  </a:cubicBezTo>
                  <a:cubicBezTo>
                    <a:pt x="3105" y="23244"/>
                    <a:pt x="2062" y="21451"/>
                    <a:pt x="402" y="20407"/>
                  </a:cubicBezTo>
                  <a:cubicBezTo>
                    <a:pt x="2088" y="19336"/>
                    <a:pt x="3186" y="17436"/>
                    <a:pt x="3186" y="15616"/>
                  </a:cubicBezTo>
                  <a:cubicBezTo>
                    <a:pt x="3186" y="15589"/>
                    <a:pt x="3186" y="15562"/>
                    <a:pt x="3186" y="15562"/>
                  </a:cubicBezTo>
                  <a:cubicBezTo>
                    <a:pt x="5193" y="14518"/>
                    <a:pt x="6424" y="12511"/>
                    <a:pt x="6424" y="10263"/>
                  </a:cubicBezTo>
                  <a:cubicBezTo>
                    <a:pt x="6424" y="8014"/>
                    <a:pt x="5193" y="6007"/>
                    <a:pt x="3186" y="4963"/>
                  </a:cubicBezTo>
                  <a:cubicBezTo>
                    <a:pt x="3186" y="3036"/>
                    <a:pt x="2008" y="1055"/>
                    <a:pt x="215" y="11"/>
                  </a:cubicBezTo>
                  <a:cubicBezTo>
                    <a:pt x="200" y="4"/>
                    <a:pt x="184" y="1"/>
                    <a:pt x="16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66" name="Google Shape;3966;p161"/>
            <p:cNvSpPr/>
            <p:nvPr/>
          </p:nvSpPr>
          <p:spPr>
            <a:xfrm>
              <a:off x="839675" y="2845375"/>
              <a:ext cx="159950" cy="2032675"/>
            </a:xfrm>
            <a:custGeom>
              <a:rect b="b" l="l" r="r" t="t"/>
              <a:pathLst>
                <a:path extrusionOk="0" h="81307" w="6398">
                  <a:moveTo>
                    <a:pt x="119" y="1"/>
                  </a:moveTo>
                  <a:cubicBezTo>
                    <a:pt x="81" y="1"/>
                    <a:pt x="44" y="24"/>
                    <a:pt x="27" y="57"/>
                  </a:cubicBezTo>
                  <a:cubicBezTo>
                    <a:pt x="0" y="84"/>
                    <a:pt x="0" y="110"/>
                    <a:pt x="0" y="137"/>
                  </a:cubicBezTo>
                  <a:cubicBezTo>
                    <a:pt x="0" y="164"/>
                    <a:pt x="27" y="217"/>
                    <a:pt x="54" y="244"/>
                  </a:cubicBezTo>
                  <a:cubicBezTo>
                    <a:pt x="1794" y="1234"/>
                    <a:pt x="2971" y="3162"/>
                    <a:pt x="2918" y="5035"/>
                  </a:cubicBezTo>
                  <a:cubicBezTo>
                    <a:pt x="2918" y="5089"/>
                    <a:pt x="2945" y="5142"/>
                    <a:pt x="2998" y="5142"/>
                  </a:cubicBezTo>
                  <a:cubicBezTo>
                    <a:pt x="4925" y="6133"/>
                    <a:pt x="6156" y="8086"/>
                    <a:pt x="6156" y="10254"/>
                  </a:cubicBezTo>
                  <a:cubicBezTo>
                    <a:pt x="6156" y="12422"/>
                    <a:pt x="4925" y="14376"/>
                    <a:pt x="2998" y="15367"/>
                  </a:cubicBezTo>
                  <a:cubicBezTo>
                    <a:pt x="2945" y="15393"/>
                    <a:pt x="2918" y="15420"/>
                    <a:pt x="2918" y="15474"/>
                  </a:cubicBezTo>
                  <a:cubicBezTo>
                    <a:pt x="2971" y="17321"/>
                    <a:pt x="1847" y="19248"/>
                    <a:pt x="81" y="20265"/>
                  </a:cubicBezTo>
                  <a:cubicBezTo>
                    <a:pt x="54" y="20292"/>
                    <a:pt x="27" y="20318"/>
                    <a:pt x="0" y="20345"/>
                  </a:cubicBezTo>
                  <a:cubicBezTo>
                    <a:pt x="0" y="20425"/>
                    <a:pt x="27" y="20479"/>
                    <a:pt x="54" y="20506"/>
                  </a:cubicBezTo>
                  <a:cubicBezTo>
                    <a:pt x="1794" y="21496"/>
                    <a:pt x="2864" y="23289"/>
                    <a:pt x="2918" y="25297"/>
                  </a:cubicBezTo>
                  <a:cubicBezTo>
                    <a:pt x="2918" y="25350"/>
                    <a:pt x="2945" y="25404"/>
                    <a:pt x="2998" y="25404"/>
                  </a:cubicBezTo>
                  <a:cubicBezTo>
                    <a:pt x="4925" y="26394"/>
                    <a:pt x="6156" y="28348"/>
                    <a:pt x="6156" y="30516"/>
                  </a:cubicBezTo>
                  <a:cubicBezTo>
                    <a:pt x="6156" y="32684"/>
                    <a:pt x="4925" y="34665"/>
                    <a:pt x="2998" y="35628"/>
                  </a:cubicBezTo>
                  <a:cubicBezTo>
                    <a:pt x="2945" y="35655"/>
                    <a:pt x="2918" y="35709"/>
                    <a:pt x="2918" y="35762"/>
                  </a:cubicBezTo>
                  <a:cubicBezTo>
                    <a:pt x="3078" y="37823"/>
                    <a:pt x="1606" y="39643"/>
                    <a:pt x="81" y="40526"/>
                  </a:cubicBezTo>
                  <a:cubicBezTo>
                    <a:pt x="54" y="40553"/>
                    <a:pt x="27" y="40580"/>
                    <a:pt x="0" y="40633"/>
                  </a:cubicBezTo>
                  <a:cubicBezTo>
                    <a:pt x="0" y="40687"/>
                    <a:pt x="27" y="40741"/>
                    <a:pt x="54" y="40767"/>
                  </a:cubicBezTo>
                  <a:cubicBezTo>
                    <a:pt x="1794" y="41784"/>
                    <a:pt x="2918" y="43631"/>
                    <a:pt x="2918" y="45532"/>
                  </a:cubicBezTo>
                  <a:cubicBezTo>
                    <a:pt x="2918" y="45558"/>
                    <a:pt x="2918" y="45558"/>
                    <a:pt x="2918" y="45558"/>
                  </a:cubicBezTo>
                  <a:cubicBezTo>
                    <a:pt x="2918" y="45612"/>
                    <a:pt x="2945" y="45665"/>
                    <a:pt x="2998" y="45692"/>
                  </a:cubicBezTo>
                  <a:cubicBezTo>
                    <a:pt x="4925" y="46656"/>
                    <a:pt x="6156" y="48610"/>
                    <a:pt x="6156" y="50778"/>
                  </a:cubicBezTo>
                  <a:cubicBezTo>
                    <a:pt x="6156" y="52972"/>
                    <a:pt x="4925" y="54926"/>
                    <a:pt x="2998" y="55890"/>
                  </a:cubicBezTo>
                  <a:cubicBezTo>
                    <a:pt x="2945" y="55917"/>
                    <a:pt x="2918" y="55970"/>
                    <a:pt x="2918" y="55997"/>
                  </a:cubicBezTo>
                  <a:cubicBezTo>
                    <a:pt x="2864" y="58004"/>
                    <a:pt x="1820" y="59798"/>
                    <a:pt x="81" y="60815"/>
                  </a:cubicBezTo>
                  <a:cubicBezTo>
                    <a:pt x="54" y="60815"/>
                    <a:pt x="27" y="60841"/>
                    <a:pt x="0" y="60895"/>
                  </a:cubicBezTo>
                  <a:cubicBezTo>
                    <a:pt x="0" y="60949"/>
                    <a:pt x="27" y="61002"/>
                    <a:pt x="54" y="61029"/>
                  </a:cubicBezTo>
                  <a:cubicBezTo>
                    <a:pt x="1794" y="62046"/>
                    <a:pt x="2864" y="63839"/>
                    <a:pt x="2918" y="65847"/>
                  </a:cubicBezTo>
                  <a:cubicBezTo>
                    <a:pt x="2918" y="65873"/>
                    <a:pt x="2945" y="65927"/>
                    <a:pt x="2998" y="65954"/>
                  </a:cubicBezTo>
                  <a:cubicBezTo>
                    <a:pt x="4925" y="66917"/>
                    <a:pt x="6156" y="68871"/>
                    <a:pt x="6156" y="71066"/>
                  </a:cubicBezTo>
                  <a:cubicBezTo>
                    <a:pt x="6156" y="73234"/>
                    <a:pt x="4925" y="75188"/>
                    <a:pt x="2998" y="76151"/>
                  </a:cubicBezTo>
                  <a:cubicBezTo>
                    <a:pt x="2945" y="76178"/>
                    <a:pt x="2918" y="76232"/>
                    <a:pt x="2918" y="76285"/>
                  </a:cubicBezTo>
                  <a:cubicBezTo>
                    <a:pt x="2864" y="78266"/>
                    <a:pt x="1794" y="80059"/>
                    <a:pt x="81" y="81076"/>
                  </a:cubicBezTo>
                  <a:cubicBezTo>
                    <a:pt x="0" y="81103"/>
                    <a:pt x="0" y="81183"/>
                    <a:pt x="27" y="81237"/>
                  </a:cubicBezTo>
                  <a:cubicBezTo>
                    <a:pt x="44" y="81288"/>
                    <a:pt x="83" y="81306"/>
                    <a:pt x="122" y="81306"/>
                  </a:cubicBezTo>
                  <a:cubicBezTo>
                    <a:pt x="145" y="81306"/>
                    <a:pt x="168" y="81300"/>
                    <a:pt x="188" y="81290"/>
                  </a:cubicBezTo>
                  <a:cubicBezTo>
                    <a:pt x="1981" y="80247"/>
                    <a:pt x="3105" y="78400"/>
                    <a:pt x="3159" y="76366"/>
                  </a:cubicBezTo>
                  <a:cubicBezTo>
                    <a:pt x="5166" y="75322"/>
                    <a:pt x="6397" y="73288"/>
                    <a:pt x="6397" y="71066"/>
                  </a:cubicBezTo>
                  <a:cubicBezTo>
                    <a:pt x="6397" y="68818"/>
                    <a:pt x="5166" y="66783"/>
                    <a:pt x="3159" y="65766"/>
                  </a:cubicBezTo>
                  <a:cubicBezTo>
                    <a:pt x="3105" y="63759"/>
                    <a:pt x="2061" y="61992"/>
                    <a:pt x="375" y="60922"/>
                  </a:cubicBezTo>
                  <a:cubicBezTo>
                    <a:pt x="2061" y="59878"/>
                    <a:pt x="3105" y="58085"/>
                    <a:pt x="3159" y="56077"/>
                  </a:cubicBezTo>
                  <a:cubicBezTo>
                    <a:pt x="5166" y="55060"/>
                    <a:pt x="6397" y="53026"/>
                    <a:pt x="6397" y="50778"/>
                  </a:cubicBezTo>
                  <a:cubicBezTo>
                    <a:pt x="6397" y="48556"/>
                    <a:pt x="5166" y="46522"/>
                    <a:pt x="3159" y="45505"/>
                  </a:cubicBezTo>
                  <a:cubicBezTo>
                    <a:pt x="3159" y="43604"/>
                    <a:pt x="2061" y="41731"/>
                    <a:pt x="375" y="40660"/>
                  </a:cubicBezTo>
                  <a:cubicBezTo>
                    <a:pt x="1901" y="39697"/>
                    <a:pt x="3292" y="37877"/>
                    <a:pt x="3185" y="35816"/>
                  </a:cubicBezTo>
                  <a:cubicBezTo>
                    <a:pt x="5166" y="34799"/>
                    <a:pt x="6397" y="32764"/>
                    <a:pt x="6397" y="30516"/>
                  </a:cubicBezTo>
                  <a:cubicBezTo>
                    <a:pt x="6397" y="28268"/>
                    <a:pt x="5166" y="26260"/>
                    <a:pt x="3159" y="25216"/>
                  </a:cubicBezTo>
                  <a:cubicBezTo>
                    <a:pt x="3078" y="23236"/>
                    <a:pt x="2035" y="21442"/>
                    <a:pt x="375" y="20399"/>
                  </a:cubicBezTo>
                  <a:cubicBezTo>
                    <a:pt x="2061" y="19328"/>
                    <a:pt x="3159" y="17454"/>
                    <a:pt x="3159" y="15608"/>
                  </a:cubicBezTo>
                  <a:cubicBezTo>
                    <a:pt x="3159" y="15581"/>
                    <a:pt x="3159" y="15581"/>
                    <a:pt x="3159" y="15554"/>
                  </a:cubicBezTo>
                  <a:cubicBezTo>
                    <a:pt x="5166" y="14510"/>
                    <a:pt x="6397" y="12503"/>
                    <a:pt x="6397" y="10254"/>
                  </a:cubicBezTo>
                  <a:cubicBezTo>
                    <a:pt x="6397" y="8006"/>
                    <a:pt x="5166" y="5999"/>
                    <a:pt x="3159" y="4955"/>
                  </a:cubicBezTo>
                  <a:cubicBezTo>
                    <a:pt x="3159" y="3028"/>
                    <a:pt x="1981" y="1047"/>
                    <a:pt x="188" y="30"/>
                  </a:cubicBezTo>
                  <a:cubicBezTo>
                    <a:pt x="167" y="10"/>
                    <a:pt x="143" y="1"/>
                    <a:pt x="11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67" name="Google Shape;3967;p161"/>
            <p:cNvSpPr/>
            <p:nvPr/>
          </p:nvSpPr>
          <p:spPr>
            <a:xfrm>
              <a:off x="685775" y="2593575"/>
              <a:ext cx="159950" cy="2032875"/>
            </a:xfrm>
            <a:custGeom>
              <a:rect b="b" l="l" r="r" t="t"/>
              <a:pathLst>
                <a:path extrusionOk="0" h="81315" w="6398">
                  <a:moveTo>
                    <a:pt x="140" y="1"/>
                  </a:moveTo>
                  <a:cubicBezTo>
                    <a:pt x="95" y="1"/>
                    <a:pt x="47" y="26"/>
                    <a:pt x="27" y="65"/>
                  </a:cubicBezTo>
                  <a:cubicBezTo>
                    <a:pt x="27" y="92"/>
                    <a:pt x="0" y="118"/>
                    <a:pt x="0" y="118"/>
                  </a:cubicBezTo>
                  <a:cubicBezTo>
                    <a:pt x="0" y="172"/>
                    <a:pt x="27" y="225"/>
                    <a:pt x="81" y="225"/>
                  </a:cubicBezTo>
                  <a:cubicBezTo>
                    <a:pt x="1820" y="1243"/>
                    <a:pt x="2944" y="3170"/>
                    <a:pt x="2918" y="5043"/>
                  </a:cubicBezTo>
                  <a:cubicBezTo>
                    <a:pt x="2918" y="5070"/>
                    <a:pt x="2944" y="5124"/>
                    <a:pt x="2998" y="5150"/>
                  </a:cubicBezTo>
                  <a:cubicBezTo>
                    <a:pt x="4952" y="6141"/>
                    <a:pt x="6156" y="8095"/>
                    <a:pt x="6156" y="10263"/>
                  </a:cubicBezTo>
                  <a:cubicBezTo>
                    <a:pt x="6156" y="12431"/>
                    <a:pt x="4952" y="14384"/>
                    <a:pt x="2998" y="15375"/>
                  </a:cubicBezTo>
                  <a:cubicBezTo>
                    <a:pt x="2944" y="15402"/>
                    <a:pt x="2918" y="15428"/>
                    <a:pt x="2918" y="15482"/>
                  </a:cubicBezTo>
                  <a:cubicBezTo>
                    <a:pt x="2998" y="17329"/>
                    <a:pt x="1847" y="19256"/>
                    <a:pt x="81" y="20273"/>
                  </a:cubicBezTo>
                  <a:cubicBezTo>
                    <a:pt x="54" y="20300"/>
                    <a:pt x="27" y="20326"/>
                    <a:pt x="27" y="20353"/>
                  </a:cubicBezTo>
                  <a:cubicBezTo>
                    <a:pt x="0" y="20407"/>
                    <a:pt x="27" y="20460"/>
                    <a:pt x="81" y="20514"/>
                  </a:cubicBezTo>
                  <a:cubicBezTo>
                    <a:pt x="1794" y="21504"/>
                    <a:pt x="2864" y="23297"/>
                    <a:pt x="2918" y="25305"/>
                  </a:cubicBezTo>
                  <a:cubicBezTo>
                    <a:pt x="2918" y="25358"/>
                    <a:pt x="2944" y="25385"/>
                    <a:pt x="2998" y="25412"/>
                  </a:cubicBezTo>
                  <a:cubicBezTo>
                    <a:pt x="4952" y="26402"/>
                    <a:pt x="6156" y="28356"/>
                    <a:pt x="6156" y="30524"/>
                  </a:cubicBezTo>
                  <a:cubicBezTo>
                    <a:pt x="6156" y="32692"/>
                    <a:pt x="4952" y="34646"/>
                    <a:pt x="2998" y="35636"/>
                  </a:cubicBezTo>
                  <a:cubicBezTo>
                    <a:pt x="2944" y="35663"/>
                    <a:pt x="2918" y="35717"/>
                    <a:pt x="2918" y="35770"/>
                  </a:cubicBezTo>
                  <a:cubicBezTo>
                    <a:pt x="3078" y="37831"/>
                    <a:pt x="1633" y="39651"/>
                    <a:pt x="81" y="40535"/>
                  </a:cubicBezTo>
                  <a:cubicBezTo>
                    <a:pt x="54" y="40561"/>
                    <a:pt x="27" y="40588"/>
                    <a:pt x="27" y="40615"/>
                  </a:cubicBezTo>
                  <a:cubicBezTo>
                    <a:pt x="0" y="40668"/>
                    <a:pt x="27" y="40749"/>
                    <a:pt x="81" y="40775"/>
                  </a:cubicBezTo>
                  <a:cubicBezTo>
                    <a:pt x="1820" y="41766"/>
                    <a:pt x="2918" y="43639"/>
                    <a:pt x="2918" y="45540"/>
                  </a:cubicBezTo>
                  <a:lnTo>
                    <a:pt x="2918" y="45566"/>
                  </a:lnTo>
                  <a:cubicBezTo>
                    <a:pt x="2918" y="45620"/>
                    <a:pt x="2944" y="45674"/>
                    <a:pt x="2998" y="45674"/>
                  </a:cubicBezTo>
                  <a:cubicBezTo>
                    <a:pt x="4952" y="46664"/>
                    <a:pt x="6156" y="48618"/>
                    <a:pt x="6156" y="50786"/>
                  </a:cubicBezTo>
                  <a:cubicBezTo>
                    <a:pt x="6156" y="52954"/>
                    <a:pt x="4952" y="54934"/>
                    <a:pt x="2998" y="55898"/>
                  </a:cubicBezTo>
                  <a:cubicBezTo>
                    <a:pt x="2944" y="55925"/>
                    <a:pt x="2918" y="55952"/>
                    <a:pt x="2918" y="56005"/>
                  </a:cubicBezTo>
                  <a:cubicBezTo>
                    <a:pt x="2891" y="58012"/>
                    <a:pt x="1820" y="59806"/>
                    <a:pt x="81" y="60796"/>
                  </a:cubicBezTo>
                  <a:cubicBezTo>
                    <a:pt x="54" y="60823"/>
                    <a:pt x="27" y="60850"/>
                    <a:pt x="27" y="60903"/>
                  </a:cubicBezTo>
                  <a:cubicBezTo>
                    <a:pt x="0" y="60957"/>
                    <a:pt x="27" y="61010"/>
                    <a:pt x="81" y="61037"/>
                  </a:cubicBezTo>
                  <a:cubicBezTo>
                    <a:pt x="1820" y="62054"/>
                    <a:pt x="2891" y="63847"/>
                    <a:pt x="2918" y="65828"/>
                  </a:cubicBezTo>
                  <a:cubicBezTo>
                    <a:pt x="2918" y="65882"/>
                    <a:pt x="2944" y="65935"/>
                    <a:pt x="2998" y="65962"/>
                  </a:cubicBezTo>
                  <a:cubicBezTo>
                    <a:pt x="4952" y="66925"/>
                    <a:pt x="6156" y="68879"/>
                    <a:pt x="6156" y="71047"/>
                  </a:cubicBezTo>
                  <a:cubicBezTo>
                    <a:pt x="6156" y="73242"/>
                    <a:pt x="4952" y="75196"/>
                    <a:pt x="2998" y="76160"/>
                  </a:cubicBezTo>
                  <a:cubicBezTo>
                    <a:pt x="2944" y="76186"/>
                    <a:pt x="2918" y="76240"/>
                    <a:pt x="2918" y="76267"/>
                  </a:cubicBezTo>
                  <a:cubicBezTo>
                    <a:pt x="2891" y="78274"/>
                    <a:pt x="1820" y="80067"/>
                    <a:pt x="81" y="81084"/>
                  </a:cubicBezTo>
                  <a:cubicBezTo>
                    <a:pt x="27" y="81111"/>
                    <a:pt x="0" y="81191"/>
                    <a:pt x="27" y="81245"/>
                  </a:cubicBezTo>
                  <a:cubicBezTo>
                    <a:pt x="61" y="81296"/>
                    <a:pt x="95" y="81315"/>
                    <a:pt x="136" y="81315"/>
                  </a:cubicBezTo>
                  <a:cubicBezTo>
                    <a:pt x="159" y="81315"/>
                    <a:pt x="185" y="81308"/>
                    <a:pt x="214" y="81299"/>
                  </a:cubicBezTo>
                  <a:cubicBezTo>
                    <a:pt x="2008" y="80255"/>
                    <a:pt x="3105" y="78408"/>
                    <a:pt x="3185" y="76347"/>
                  </a:cubicBezTo>
                  <a:cubicBezTo>
                    <a:pt x="5166" y="75330"/>
                    <a:pt x="6397" y="73296"/>
                    <a:pt x="6397" y="71047"/>
                  </a:cubicBezTo>
                  <a:cubicBezTo>
                    <a:pt x="6397" y="68826"/>
                    <a:pt x="5166" y="66792"/>
                    <a:pt x="3185" y="65748"/>
                  </a:cubicBezTo>
                  <a:cubicBezTo>
                    <a:pt x="3105" y="63767"/>
                    <a:pt x="2061" y="61974"/>
                    <a:pt x="375" y="60930"/>
                  </a:cubicBezTo>
                  <a:cubicBezTo>
                    <a:pt x="2061" y="59859"/>
                    <a:pt x="3105" y="58093"/>
                    <a:pt x="3185" y="56085"/>
                  </a:cubicBezTo>
                  <a:cubicBezTo>
                    <a:pt x="5166" y="55068"/>
                    <a:pt x="6397" y="53034"/>
                    <a:pt x="6397" y="50786"/>
                  </a:cubicBezTo>
                  <a:cubicBezTo>
                    <a:pt x="6397" y="48537"/>
                    <a:pt x="5166" y="46530"/>
                    <a:pt x="3185" y="45486"/>
                  </a:cubicBezTo>
                  <a:cubicBezTo>
                    <a:pt x="3159" y="43586"/>
                    <a:pt x="2088" y="41739"/>
                    <a:pt x="375" y="40668"/>
                  </a:cubicBezTo>
                  <a:cubicBezTo>
                    <a:pt x="1901" y="39705"/>
                    <a:pt x="3292" y="37885"/>
                    <a:pt x="3185" y="35824"/>
                  </a:cubicBezTo>
                  <a:cubicBezTo>
                    <a:pt x="5166" y="34780"/>
                    <a:pt x="6397" y="32772"/>
                    <a:pt x="6397" y="30524"/>
                  </a:cubicBezTo>
                  <a:cubicBezTo>
                    <a:pt x="6397" y="28276"/>
                    <a:pt x="5166" y="26268"/>
                    <a:pt x="3185" y="25225"/>
                  </a:cubicBezTo>
                  <a:cubicBezTo>
                    <a:pt x="3078" y="23244"/>
                    <a:pt x="2061" y="21451"/>
                    <a:pt x="375" y="20407"/>
                  </a:cubicBezTo>
                  <a:cubicBezTo>
                    <a:pt x="2088" y="19336"/>
                    <a:pt x="3185" y="17436"/>
                    <a:pt x="3185" y="15616"/>
                  </a:cubicBezTo>
                  <a:cubicBezTo>
                    <a:pt x="3185" y="15589"/>
                    <a:pt x="3185" y="15589"/>
                    <a:pt x="3185" y="15562"/>
                  </a:cubicBezTo>
                  <a:cubicBezTo>
                    <a:pt x="5166" y="14518"/>
                    <a:pt x="6397" y="12511"/>
                    <a:pt x="6397" y="10263"/>
                  </a:cubicBezTo>
                  <a:cubicBezTo>
                    <a:pt x="6397" y="8014"/>
                    <a:pt x="5166" y="6007"/>
                    <a:pt x="3185" y="4963"/>
                  </a:cubicBezTo>
                  <a:cubicBezTo>
                    <a:pt x="3185" y="3036"/>
                    <a:pt x="1981" y="1055"/>
                    <a:pt x="188" y="11"/>
                  </a:cubicBezTo>
                  <a:cubicBezTo>
                    <a:pt x="173" y="4"/>
                    <a:pt x="157" y="1"/>
                    <a:pt x="14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68" name="Google Shape;3968;p161"/>
            <p:cNvSpPr/>
            <p:nvPr/>
          </p:nvSpPr>
          <p:spPr>
            <a:xfrm>
              <a:off x="531875" y="2845375"/>
              <a:ext cx="160600" cy="2032675"/>
            </a:xfrm>
            <a:custGeom>
              <a:rect b="b" l="l" r="r" t="t"/>
              <a:pathLst>
                <a:path extrusionOk="0" h="81307" w="6424">
                  <a:moveTo>
                    <a:pt x="144" y="1"/>
                  </a:moveTo>
                  <a:cubicBezTo>
                    <a:pt x="103" y="1"/>
                    <a:pt x="60" y="24"/>
                    <a:pt x="27" y="57"/>
                  </a:cubicBezTo>
                  <a:cubicBezTo>
                    <a:pt x="27" y="84"/>
                    <a:pt x="27" y="110"/>
                    <a:pt x="27" y="137"/>
                  </a:cubicBezTo>
                  <a:cubicBezTo>
                    <a:pt x="27" y="164"/>
                    <a:pt x="54" y="217"/>
                    <a:pt x="80" y="244"/>
                  </a:cubicBezTo>
                  <a:cubicBezTo>
                    <a:pt x="1820" y="1234"/>
                    <a:pt x="2971" y="3162"/>
                    <a:pt x="2944" y="5035"/>
                  </a:cubicBezTo>
                  <a:cubicBezTo>
                    <a:pt x="2944" y="5089"/>
                    <a:pt x="2971" y="5142"/>
                    <a:pt x="2998" y="5142"/>
                  </a:cubicBezTo>
                  <a:cubicBezTo>
                    <a:pt x="4952" y="6133"/>
                    <a:pt x="6156" y="8086"/>
                    <a:pt x="6156" y="10254"/>
                  </a:cubicBezTo>
                  <a:cubicBezTo>
                    <a:pt x="6156" y="12422"/>
                    <a:pt x="4952" y="14376"/>
                    <a:pt x="2998" y="15367"/>
                  </a:cubicBezTo>
                  <a:cubicBezTo>
                    <a:pt x="2971" y="15393"/>
                    <a:pt x="2944" y="15447"/>
                    <a:pt x="2944" y="15474"/>
                  </a:cubicBezTo>
                  <a:cubicBezTo>
                    <a:pt x="2998" y="17321"/>
                    <a:pt x="1847" y="19248"/>
                    <a:pt x="107" y="20265"/>
                  </a:cubicBezTo>
                  <a:cubicBezTo>
                    <a:pt x="54" y="20292"/>
                    <a:pt x="27" y="20318"/>
                    <a:pt x="27" y="20345"/>
                  </a:cubicBezTo>
                  <a:cubicBezTo>
                    <a:pt x="0" y="20425"/>
                    <a:pt x="27" y="20479"/>
                    <a:pt x="80" y="20506"/>
                  </a:cubicBezTo>
                  <a:cubicBezTo>
                    <a:pt x="1793" y="21496"/>
                    <a:pt x="2864" y="23289"/>
                    <a:pt x="2944" y="25297"/>
                  </a:cubicBezTo>
                  <a:cubicBezTo>
                    <a:pt x="2944" y="25350"/>
                    <a:pt x="2971" y="25404"/>
                    <a:pt x="2998" y="25404"/>
                  </a:cubicBezTo>
                  <a:cubicBezTo>
                    <a:pt x="4952" y="26394"/>
                    <a:pt x="6156" y="28348"/>
                    <a:pt x="6156" y="30516"/>
                  </a:cubicBezTo>
                  <a:cubicBezTo>
                    <a:pt x="6156" y="32684"/>
                    <a:pt x="4952" y="34665"/>
                    <a:pt x="2998" y="35628"/>
                  </a:cubicBezTo>
                  <a:cubicBezTo>
                    <a:pt x="2971" y="35655"/>
                    <a:pt x="2944" y="35709"/>
                    <a:pt x="2944" y="35762"/>
                  </a:cubicBezTo>
                  <a:cubicBezTo>
                    <a:pt x="3105" y="37823"/>
                    <a:pt x="1633" y="39643"/>
                    <a:pt x="107" y="40526"/>
                  </a:cubicBezTo>
                  <a:cubicBezTo>
                    <a:pt x="54" y="40553"/>
                    <a:pt x="27" y="40580"/>
                    <a:pt x="27" y="40633"/>
                  </a:cubicBezTo>
                  <a:cubicBezTo>
                    <a:pt x="0" y="40687"/>
                    <a:pt x="27" y="40741"/>
                    <a:pt x="80" y="40767"/>
                  </a:cubicBezTo>
                  <a:cubicBezTo>
                    <a:pt x="1820" y="41784"/>
                    <a:pt x="2944" y="43631"/>
                    <a:pt x="2944" y="45532"/>
                  </a:cubicBezTo>
                  <a:lnTo>
                    <a:pt x="2944" y="45558"/>
                  </a:lnTo>
                  <a:cubicBezTo>
                    <a:pt x="2918" y="45612"/>
                    <a:pt x="2971" y="45665"/>
                    <a:pt x="2998" y="45692"/>
                  </a:cubicBezTo>
                  <a:cubicBezTo>
                    <a:pt x="4952" y="46656"/>
                    <a:pt x="6156" y="48610"/>
                    <a:pt x="6156" y="50778"/>
                  </a:cubicBezTo>
                  <a:cubicBezTo>
                    <a:pt x="6156" y="52972"/>
                    <a:pt x="4952" y="54926"/>
                    <a:pt x="2998" y="55890"/>
                  </a:cubicBezTo>
                  <a:cubicBezTo>
                    <a:pt x="2971" y="55917"/>
                    <a:pt x="2944" y="55970"/>
                    <a:pt x="2944" y="55997"/>
                  </a:cubicBezTo>
                  <a:cubicBezTo>
                    <a:pt x="2891" y="58004"/>
                    <a:pt x="1820" y="59798"/>
                    <a:pt x="107" y="60815"/>
                  </a:cubicBezTo>
                  <a:cubicBezTo>
                    <a:pt x="54" y="60815"/>
                    <a:pt x="27" y="60841"/>
                    <a:pt x="27" y="60895"/>
                  </a:cubicBezTo>
                  <a:cubicBezTo>
                    <a:pt x="0" y="60949"/>
                    <a:pt x="27" y="61002"/>
                    <a:pt x="80" y="61029"/>
                  </a:cubicBezTo>
                  <a:cubicBezTo>
                    <a:pt x="1820" y="62046"/>
                    <a:pt x="2891" y="63839"/>
                    <a:pt x="2944" y="65847"/>
                  </a:cubicBezTo>
                  <a:cubicBezTo>
                    <a:pt x="2944" y="65873"/>
                    <a:pt x="2971" y="65927"/>
                    <a:pt x="2998" y="65954"/>
                  </a:cubicBezTo>
                  <a:cubicBezTo>
                    <a:pt x="4952" y="66917"/>
                    <a:pt x="6156" y="68871"/>
                    <a:pt x="6156" y="71066"/>
                  </a:cubicBezTo>
                  <a:cubicBezTo>
                    <a:pt x="6156" y="73234"/>
                    <a:pt x="4952" y="75188"/>
                    <a:pt x="2998" y="76151"/>
                  </a:cubicBezTo>
                  <a:cubicBezTo>
                    <a:pt x="2971" y="76178"/>
                    <a:pt x="2944" y="76232"/>
                    <a:pt x="2944" y="76285"/>
                  </a:cubicBezTo>
                  <a:cubicBezTo>
                    <a:pt x="2891" y="78266"/>
                    <a:pt x="1820" y="80059"/>
                    <a:pt x="80" y="81076"/>
                  </a:cubicBezTo>
                  <a:cubicBezTo>
                    <a:pt x="27" y="81103"/>
                    <a:pt x="0" y="81183"/>
                    <a:pt x="54" y="81237"/>
                  </a:cubicBezTo>
                  <a:cubicBezTo>
                    <a:pt x="71" y="81288"/>
                    <a:pt x="109" y="81306"/>
                    <a:pt x="149" y="81306"/>
                  </a:cubicBezTo>
                  <a:cubicBezTo>
                    <a:pt x="171" y="81306"/>
                    <a:pt x="195" y="81300"/>
                    <a:pt x="214" y="81290"/>
                  </a:cubicBezTo>
                  <a:cubicBezTo>
                    <a:pt x="2008" y="80247"/>
                    <a:pt x="3105" y="78400"/>
                    <a:pt x="3185" y="76366"/>
                  </a:cubicBezTo>
                  <a:cubicBezTo>
                    <a:pt x="5193" y="75322"/>
                    <a:pt x="6424" y="73288"/>
                    <a:pt x="6424" y="71066"/>
                  </a:cubicBezTo>
                  <a:cubicBezTo>
                    <a:pt x="6424" y="68818"/>
                    <a:pt x="5193" y="66783"/>
                    <a:pt x="3185" y="65766"/>
                  </a:cubicBezTo>
                  <a:cubicBezTo>
                    <a:pt x="3105" y="63759"/>
                    <a:pt x="2088" y="61992"/>
                    <a:pt x="402" y="60922"/>
                  </a:cubicBezTo>
                  <a:cubicBezTo>
                    <a:pt x="2088" y="59878"/>
                    <a:pt x="3105" y="58085"/>
                    <a:pt x="3185" y="56077"/>
                  </a:cubicBezTo>
                  <a:cubicBezTo>
                    <a:pt x="5193" y="55060"/>
                    <a:pt x="6424" y="53026"/>
                    <a:pt x="6424" y="50778"/>
                  </a:cubicBezTo>
                  <a:cubicBezTo>
                    <a:pt x="6424" y="48556"/>
                    <a:pt x="5193" y="46522"/>
                    <a:pt x="3185" y="45505"/>
                  </a:cubicBezTo>
                  <a:cubicBezTo>
                    <a:pt x="3185" y="43604"/>
                    <a:pt x="2088" y="41731"/>
                    <a:pt x="402" y="40660"/>
                  </a:cubicBezTo>
                  <a:cubicBezTo>
                    <a:pt x="1900" y="39697"/>
                    <a:pt x="3319" y="37877"/>
                    <a:pt x="3185" y="35816"/>
                  </a:cubicBezTo>
                  <a:cubicBezTo>
                    <a:pt x="5193" y="34799"/>
                    <a:pt x="6424" y="32764"/>
                    <a:pt x="6424" y="30516"/>
                  </a:cubicBezTo>
                  <a:cubicBezTo>
                    <a:pt x="6424" y="28268"/>
                    <a:pt x="5193" y="26260"/>
                    <a:pt x="3185" y="25216"/>
                  </a:cubicBezTo>
                  <a:cubicBezTo>
                    <a:pt x="3105" y="23236"/>
                    <a:pt x="2061" y="21442"/>
                    <a:pt x="402" y="20399"/>
                  </a:cubicBezTo>
                  <a:cubicBezTo>
                    <a:pt x="2088" y="19328"/>
                    <a:pt x="3185" y="17454"/>
                    <a:pt x="3185" y="15608"/>
                  </a:cubicBezTo>
                  <a:cubicBezTo>
                    <a:pt x="3185" y="15581"/>
                    <a:pt x="3185" y="15581"/>
                    <a:pt x="3185" y="15554"/>
                  </a:cubicBezTo>
                  <a:cubicBezTo>
                    <a:pt x="5193" y="14510"/>
                    <a:pt x="6424" y="12503"/>
                    <a:pt x="6424" y="10254"/>
                  </a:cubicBezTo>
                  <a:cubicBezTo>
                    <a:pt x="6424" y="8006"/>
                    <a:pt x="5193" y="5999"/>
                    <a:pt x="3185" y="4955"/>
                  </a:cubicBezTo>
                  <a:cubicBezTo>
                    <a:pt x="3185" y="3028"/>
                    <a:pt x="2008" y="1047"/>
                    <a:pt x="214" y="30"/>
                  </a:cubicBezTo>
                  <a:cubicBezTo>
                    <a:pt x="194" y="10"/>
                    <a:pt x="169" y="1"/>
                    <a:pt x="14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69" name="Google Shape;3969;p161"/>
            <p:cNvSpPr/>
            <p:nvPr/>
          </p:nvSpPr>
          <p:spPr>
            <a:xfrm>
              <a:off x="378625" y="2593575"/>
              <a:ext cx="159950" cy="2032875"/>
            </a:xfrm>
            <a:custGeom>
              <a:rect b="b" l="l" r="r" t="t"/>
              <a:pathLst>
                <a:path extrusionOk="0" h="81315" w="6398">
                  <a:moveTo>
                    <a:pt x="141" y="1"/>
                  </a:moveTo>
                  <a:cubicBezTo>
                    <a:pt x="95" y="1"/>
                    <a:pt x="47" y="26"/>
                    <a:pt x="28" y="65"/>
                  </a:cubicBezTo>
                  <a:cubicBezTo>
                    <a:pt x="1" y="92"/>
                    <a:pt x="1" y="118"/>
                    <a:pt x="1" y="118"/>
                  </a:cubicBezTo>
                  <a:cubicBezTo>
                    <a:pt x="1" y="172"/>
                    <a:pt x="28" y="225"/>
                    <a:pt x="54" y="225"/>
                  </a:cubicBezTo>
                  <a:cubicBezTo>
                    <a:pt x="1794" y="1243"/>
                    <a:pt x="2918" y="3116"/>
                    <a:pt x="2918" y="4963"/>
                  </a:cubicBezTo>
                  <a:cubicBezTo>
                    <a:pt x="2918" y="4990"/>
                    <a:pt x="2918" y="5017"/>
                    <a:pt x="2918" y="5043"/>
                  </a:cubicBezTo>
                  <a:cubicBezTo>
                    <a:pt x="2918" y="5070"/>
                    <a:pt x="2945" y="5124"/>
                    <a:pt x="2999" y="5150"/>
                  </a:cubicBezTo>
                  <a:cubicBezTo>
                    <a:pt x="4952" y="6141"/>
                    <a:pt x="6157" y="8095"/>
                    <a:pt x="6157" y="10263"/>
                  </a:cubicBezTo>
                  <a:cubicBezTo>
                    <a:pt x="6157" y="12431"/>
                    <a:pt x="4952" y="14384"/>
                    <a:pt x="2999" y="15375"/>
                  </a:cubicBezTo>
                  <a:cubicBezTo>
                    <a:pt x="2945" y="15402"/>
                    <a:pt x="2918" y="15428"/>
                    <a:pt x="2918" y="15482"/>
                  </a:cubicBezTo>
                  <a:cubicBezTo>
                    <a:pt x="2972" y="17329"/>
                    <a:pt x="1848" y="19256"/>
                    <a:pt x="81" y="20273"/>
                  </a:cubicBezTo>
                  <a:cubicBezTo>
                    <a:pt x="54" y="20300"/>
                    <a:pt x="28" y="20326"/>
                    <a:pt x="1" y="20353"/>
                  </a:cubicBezTo>
                  <a:cubicBezTo>
                    <a:pt x="1" y="20407"/>
                    <a:pt x="28" y="20487"/>
                    <a:pt x="54" y="20514"/>
                  </a:cubicBezTo>
                  <a:cubicBezTo>
                    <a:pt x="1794" y="21504"/>
                    <a:pt x="2865" y="23297"/>
                    <a:pt x="2918" y="25305"/>
                  </a:cubicBezTo>
                  <a:cubicBezTo>
                    <a:pt x="2918" y="25358"/>
                    <a:pt x="2945" y="25412"/>
                    <a:pt x="2999" y="25412"/>
                  </a:cubicBezTo>
                  <a:cubicBezTo>
                    <a:pt x="4952" y="26402"/>
                    <a:pt x="6157" y="28356"/>
                    <a:pt x="6157" y="30524"/>
                  </a:cubicBezTo>
                  <a:cubicBezTo>
                    <a:pt x="6157" y="32692"/>
                    <a:pt x="4952" y="34646"/>
                    <a:pt x="2999" y="35636"/>
                  </a:cubicBezTo>
                  <a:cubicBezTo>
                    <a:pt x="2945" y="35663"/>
                    <a:pt x="2918" y="35717"/>
                    <a:pt x="2918" y="35770"/>
                  </a:cubicBezTo>
                  <a:cubicBezTo>
                    <a:pt x="3079" y="37831"/>
                    <a:pt x="1607" y="39651"/>
                    <a:pt x="81" y="40535"/>
                  </a:cubicBezTo>
                  <a:cubicBezTo>
                    <a:pt x="54" y="40561"/>
                    <a:pt x="28" y="40588"/>
                    <a:pt x="1" y="40615"/>
                  </a:cubicBezTo>
                  <a:cubicBezTo>
                    <a:pt x="1" y="40668"/>
                    <a:pt x="28" y="40749"/>
                    <a:pt x="54" y="40775"/>
                  </a:cubicBezTo>
                  <a:cubicBezTo>
                    <a:pt x="1794" y="41766"/>
                    <a:pt x="2918" y="43639"/>
                    <a:pt x="2918" y="45540"/>
                  </a:cubicBezTo>
                  <a:cubicBezTo>
                    <a:pt x="2918" y="45540"/>
                    <a:pt x="2918" y="45566"/>
                    <a:pt x="2918" y="45566"/>
                  </a:cubicBezTo>
                  <a:cubicBezTo>
                    <a:pt x="2918" y="45620"/>
                    <a:pt x="2945" y="45674"/>
                    <a:pt x="2999" y="45674"/>
                  </a:cubicBezTo>
                  <a:cubicBezTo>
                    <a:pt x="4952" y="46664"/>
                    <a:pt x="6157" y="48618"/>
                    <a:pt x="6157" y="50786"/>
                  </a:cubicBezTo>
                  <a:cubicBezTo>
                    <a:pt x="6157" y="52954"/>
                    <a:pt x="4952" y="54934"/>
                    <a:pt x="2999" y="55898"/>
                  </a:cubicBezTo>
                  <a:cubicBezTo>
                    <a:pt x="2945" y="55925"/>
                    <a:pt x="2918" y="55952"/>
                    <a:pt x="2918" y="56005"/>
                  </a:cubicBezTo>
                  <a:cubicBezTo>
                    <a:pt x="2865" y="58012"/>
                    <a:pt x="1821" y="59806"/>
                    <a:pt x="81" y="60796"/>
                  </a:cubicBezTo>
                  <a:cubicBezTo>
                    <a:pt x="54" y="60823"/>
                    <a:pt x="28" y="60850"/>
                    <a:pt x="1" y="60903"/>
                  </a:cubicBezTo>
                  <a:cubicBezTo>
                    <a:pt x="1" y="60957"/>
                    <a:pt x="28" y="61010"/>
                    <a:pt x="54" y="61037"/>
                  </a:cubicBezTo>
                  <a:cubicBezTo>
                    <a:pt x="1794" y="62054"/>
                    <a:pt x="2865" y="63847"/>
                    <a:pt x="2918" y="65828"/>
                  </a:cubicBezTo>
                  <a:cubicBezTo>
                    <a:pt x="2918" y="65882"/>
                    <a:pt x="2945" y="65935"/>
                    <a:pt x="2999" y="65962"/>
                  </a:cubicBezTo>
                  <a:cubicBezTo>
                    <a:pt x="4952" y="66925"/>
                    <a:pt x="6157" y="68879"/>
                    <a:pt x="6157" y="71047"/>
                  </a:cubicBezTo>
                  <a:cubicBezTo>
                    <a:pt x="6157" y="73242"/>
                    <a:pt x="4952" y="75196"/>
                    <a:pt x="2999" y="76160"/>
                  </a:cubicBezTo>
                  <a:cubicBezTo>
                    <a:pt x="2945" y="76186"/>
                    <a:pt x="2918" y="76240"/>
                    <a:pt x="2918" y="76267"/>
                  </a:cubicBezTo>
                  <a:cubicBezTo>
                    <a:pt x="2865" y="78274"/>
                    <a:pt x="1821" y="80067"/>
                    <a:pt x="81" y="81084"/>
                  </a:cubicBezTo>
                  <a:cubicBezTo>
                    <a:pt x="1" y="81111"/>
                    <a:pt x="1" y="81191"/>
                    <a:pt x="28" y="81245"/>
                  </a:cubicBezTo>
                  <a:cubicBezTo>
                    <a:pt x="45" y="81296"/>
                    <a:pt x="83" y="81315"/>
                    <a:pt x="123" y="81315"/>
                  </a:cubicBezTo>
                  <a:cubicBezTo>
                    <a:pt x="145" y="81315"/>
                    <a:pt x="169" y="81308"/>
                    <a:pt x="188" y="81299"/>
                  </a:cubicBezTo>
                  <a:cubicBezTo>
                    <a:pt x="1981" y="80255"/>
                    <a:pt x="3106" y="78408"/>
                    <a:pt x="3159" y="76347"/>
                  </a:cubicBezTo>
                  <a:cubicBezTo>
                    <a:pt x="5167" y="75330"/>
                    <a:pt x="6398" y="73296"/>
                    <a:pt x="6398" y="71047"/>
                  </a:cubicBezTo>
                  <a:cubicBezTo>
                    <a:pt x="6398" y="68826"/>
                    <a:pt x="5167" y="66792"/>
                    <a:pt x="3159" y="65748"/>
                  </a:cubicBezTo>
                  <a:cubicBezTo>
                    <a:pt x="3106" y="63767"/>
                    <a:pt x="2062" y="61974"/>
                    <a:pt x="376" y="60930"/>
                  </a:cubicBezTo>
                  <a:cubicBezTo>
                    <a:pt x="2062" y="59859"/>
                    <a:pt x="3106" y="58093"/>
                    <a:pt x="3159" y="56085"/>
                  </a:cubicBezTo>
                  <a:cubicBezTo>
                    <a:pt x="5167" y="55068"/>
                    <a:pt x="6398" y="53034"/>
                    <a:pt x="6398" y="50786"/>
                  </a:cubicBezTo>
                  <a:cubicBezTo>
                    <a:pt x="6398" y="48537"/>
                    <a:pt x="5167" y="46530"/>
                    <a:pt x="3159" y="45486"/>
                  </a:cubicBezTo>
                  <a:cubicBezTo>
                    <a:pt x="3159" y="43586"/>
                    <a:pt x="2062" y="41739"/>
                    <a:pt x="376" y="40668"/>
                  </a:cubicBezTo>
                  <a:cubicBezTo>
                    <a:pt x="1901" y="39705"/>
                    <a:pt x="3293" y="37885"/>
                    <a:pt x="3186" y="35824"/>
                  </a:cubicBezTo>
                  <a:cubicBezTo>
                    <a:pt x="5167" y="34780"/>
                    <a:pt x="6398" y="32772"/>
                    <a:pt x="6398" y="30524"/>
                  </a:cubicBezTo>
                  <a:cubicBezTo>
                    <a:pt x="6398" y="28276"/>
                    <a:pt x="5167" y="26268"/>
                    <a:pt x="3159" y="25225"/>
                  </a:cubicBezTo>
                  <a:cubicBezTo>
                    <a:pt x="3079" y="23244"/>
                    <a:pt x="2035" y="21451"/>
                    <a:pt x="376" y="20407"/>
                  </a:cubicBezTo>
                  <a:cubicBezTo>
                    <a:pt x="2062" y="19336"/>
                    <a:pt x="3186" y="17436"/>
                    <a:pt x="3186" y="15616"/>
                  </a:cubicBezTo>
                  <a:cubicBezTo>
                    <a:pt x="3186" y="15589"/>
                    <a:pt x="3186" y="15589"/>
                    <a:pt x="3186" y="15562"/>
                  </a:cubicBezTo>
                  <a:cubicBezTo>
                    <a:pt x="5167" y="14518"/>
                    <a:pt x="6398" y="12511"/>
                    <a:pt x="6398" y="10263"/>
                  </a:cubicBezTo>
                  <a:cubicBezTo>
                    <a:pt x="6398" y="8014"/>
                    <a:pt x="5167" y="6007"/>
                    <a:pt x="3186" y="4963"/>
                  </a:cubicBezTo>
                  <a:cubicBezTo>
                    <a:pt x="3186" y="3036"/>
                    <a:pt x="1981" y="1055"/>
                    <a:pt x="188" y="11"/>
                  </a:cubicBezTo>
                  <a:cubicBezTo>
                    <a:pt x="174" y="4"/>
                    <a:pt x="158" y="1"/>
                    <a:pt x="14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70" name="Google Shape;3970;p161"/>
            <p:cNvSpPr/>
            <p:nvPr/>
          </p:nvSpPr>
          <p:spPr>
            <a:xfrm>
              <a:off x="224725" y="2845375"/>
              <a:ext cx="159950" cy="2032675"/>
            </a:xfrm>
            <a:custGeom>
              <a:rect b="b" l="l" r="r" t="t"/>
              <a:pathLst>
                <a:path extrusionOk="0" h="81307" w="6398">
                  <a:moveTo>
                    <a:pt x="126" y="1"/>
                  </a:moveTo>
                  <a:cubicBezTo>
                    <a:pt x="81" y="1"/>
                    <a:pt x="44" y="24"/>
                    <a:pt x="27" y="57"/>
                  </a:cubicBezTo>
                  <a:cubicBezTo>
                    <a:pt x="27" y="84"/>
                    <a:pt x="1" y="110"/>
                    <a:pt x="1" y="137"/>
                  </a:cubicBezTo>
                  <a:cubicBezTo>
                    <a:pt x="1" y="164"/>
                    <a:pt x="27" y="217"/>
                    <a:pt x="81" y="244"/>
                  </a:cubicBezTo>
                  <a:cubicBezTo>
                    <a:pt x="1821" y="1234"/>
                    <a:pt x="2972" y="3162"/>
                    <a:pt x="2918" y="5035"/>
                  </a:cubicBezTo>
                  <a:cubicBezTo>
                    <a:pt x="2945" y="5089"/>
                    <a:pt x="2945" y="5142"/>
                    <a:pt x="2998" y="5142"/>
                  </a:cubicBezTo>
                  <a:cubicBezTo>
                    <a:pt x="4952" y="6133"/>
                    <a:pt x="6157" y="8086"/>
                    <a:pt x="6157" y="10254"/>
                  </a:cubicBezTo>
                  <a:cubicBezTo>
                    <a:pt x="6157" y="12422"/>
                    <a:pt x="4952" y="14376"/>
                    <a:pt x="2998" y="15367"/>
                  </a:cubicBezTo>
                  <a:cubicBezTo>
                    <a:pt x="2945" y="15393"/>
                    <a:pt x="2918" y="15447"/>
                    <a:pt x="2918" y="15474"/>
                  </a:cubicBezTo>
                  <a:cubicBezTo>
                    <a:pt x="2972" y="17321"/>
                    <a:pt x="1848" y="19248"/>
                    <a:pt x="108" y="20265"/>
                  </a:cubicBezTo>
                  <a:cubicBezTo>
                    <a:pt x="54" y="20292"/>
                    <a:pt x="27" y="20318"/>
                    <a:pt x="27" y="20345"/>
                  </a:cubicBezTo>
                  <a:cubicBezTo>
                    <a:pt x="1" y="20425"/>
                    <a:pt x="27" y="20479"/>
                    <a:pt x="81" y="20506"/>
                  </a:cubicBezTo>
                  <a:cubicBezTo>
                    <a:pt x="1794" y="21496"/>
                    <a:pt x="2865" y="23289"/>
                    <a:pt x="2918" y="25297"/>
                  </a:cubicBezTo>
                  <a:cubicBezTo>
                    <a:pt x="2945" y="25350"/>
                    <a:pt x="2972" y="25404"/>
                    <a:pt x="2998" y="25404"/>
                  </a:cubicBezTo>
                  <a:cubicBezTo>
                    <a:pt x="4952" y="26394"/>
                    <a:pt x="6157" y="28348"/>
                    <a:pt x="6157" y="30516"/>
                  </a:cubicBezTo>
                  <a:cubicBezTo>
                    <a:pt x="6157" y="32684"/>
                    <a:pt x="4952" y="34665"/>
                    <a:pt x="2998" y="35628"/>
                  </a:cubicBezTo>
                  <a:cubicBezTo>
                    <a:pt x="2945" y="35655"/>
                    <a:pt x="2918" y="35709"/>
                    <a:pt x="2918" y="35762"/>
                  </a:cubicBezTo>
                  <a:cubicBezTo>
                    <a:pt x="3106" y="37823"/>
                    <a:pt x="1633" y="39643"/>
                    <a:pt x="108" y="40526"/>
                  </a:cubicBezTo>
                  <a:cubicBezTo>
                    <a:pt x="54" y="40553"/>
                    <a:pt x="27" y="40580"/>
                    <a:pt x="27" y="40633"/>
                  </a:cubicBezTo>
                  <a:cubicBezTo>
                    <a:pt x="1" y="40687"/>
                    <a:pt x="27" y="40741"/>
                    <a:pt x="81" y="40767"/>
                  </a:cubicBezTo>
                  <a:cubicBezTo>
                    <a:pt x="1821" y="41784"/>
                    <a:pt x="2918" y="43631"/>
                    <a:pt x="2918" y="45532"/>
                  </a:cubicBezTo>
                  <a:cubicBezTo>
                    <a:pt x="2918" y="45558"/>
                    <a:pt x="2918" y="45558"/>
                    <a:pt x="2918" y="45558"/>
                  </a:cubicBezTo>
                  <a:cubicBezTo>
                    <a:pt x="2918" y="45612"/>
                    <a:pt x="2945" y="45665"/>
                    <a:pt x="2998" y="45692"/>
                  </a:cubicBezTo>
                  <a:cubicBezTo>
                    <a:pt x="4952" y="46656"/>
                    <a:pt x="6157" y="48610"/>
                    <a:pt x="6157" y="50778"/>
                  </a:cubicBezTo>
                  <a:cubicBezTo>
                    <a:pt x="6157" y="52972"/>
                    <a:pt x="4952" y="54926"/>
                    <a:pt x="2998" y="55890"/>
                  </a:cubicBezTo>
                  <a:cubicBezTo>
                    <a:pt x="2945" y="55917"/>
                    <a:pt x="2918" y="55970"/>
                    <a:pt x="2918" y="55997"/>
                  </a:cubicBezTo>
                  <a:cubicBezTo>
                    <a:pt x="2891" y="58004"/>
                    <a:pt x="1821" y="59798"/>
                    <a:pt x="108" y="60815"/>
                  </a:cubicBezTo>
                  <a:cubicBezTo>
                    <a:pt x="54" y="60815"/>
                    <a:pt x="27" y="60841"/>
                    <a:pt x="27" y="60895"/>
                  </a:cubicBezTo>
                  <a:cubicBezTo>
                    <a:pt x="1" y="60949"/>
                    <a:pt x="27" y="61002"/>
                    <a:pt x="81" y="61029"/>
                  </a:cubicBezTo>
                  <a:cubicBezTo>
                    <a:pt x="1821" y="62046"/>
                    <a:pt x="2891" y="63839"/>
                    <a:pt x="2918" y="65847"/>
                  </a:cubicBezTo>
                  <a:cubicBezTo>
                    <a:pt x="2918" y="65873"/>
                    <a:pt x="2945" y="65927"/>
                    <a:pt x="2998" y="65954"/>
                  </a:cubicBezTo>
                  <a:cubicBezTo>
                    <a:pt x="4952" y="66917"/>
                    <a:pt x="6157" y="68871"/>
                    <a:pt x="6157" y="71066"/>
                  </a:cubicBezTo>
                  <a:cubicBezTo>
                    <a:pt x="6157" y="73234"/>
                    <a:pt x="4952" y="75188"/>
                    <a:pt x="2998" y="76151"/>
                  </a:cubicBezTo>
                  <a:cubicBezTo>
                    <a:pt x="2945" y="76178"/>
                    <a:pt x="2918" y="76232"/>
                    <a:pt x="2918" y="76285"/>
                  </a:cubicBezTo>
                  <a:cubicBezTo>
                    <a:pt x="2891" y="78266"/>
                    <a:pt x="1821" y="80059"/>
                    <a:pt x="81" y="81076"/>
                  </a:cubicBezTo>
                  <a:cubicBezTo>
                    <a:pt x="27" y="81103"/>
                    <a:pt x="1" y="81183"/>
                    <a:pt x="27" y="81237"/>
                  </a:cubicBezTo>
                  <a:cubicBezTo>
                    <a:pt x="61" y="81288"/>
                    <a:pt x="95" y="81306"/>
                    <a:pt x="136" y="81306"/>
                  </a:cubicBezTo>
                  <a:cubicBezTo>
                    <a:pt x="160" y="81306"/>
                    <a:pt x="185" y="81300"/>
                    <a:pt x="215" y="81290"/>
                  </a:cubicBezTo>
                  <a:cubicBezTo>
                    <a:pt x="2008" y="80247"/>
                    <a:pt x="3106" y="78400"/>
                    <a:pt x="3186" y="76366"/>
                  </a:cubicBezTo>
                  <a:cubicBezTo>
                    <a:pt x="5166" y="75322"/>
                    <a:pt x="6398" y="73288"/>
                    <a:pt x="6398" y="71066"/>
                  </a:cubicBezTo>
                  <a:cubicBezTo>
                    <a:pt x="6398" y="68818"/>
                    <a:pt x="5166" y="66783"/>
                    <a:pt x="3186" y="65766"/>
                  </a:cubicBezTo>
                  <a:cubicBezTo>
                    <a:pt x="3106" y="63759"/>
                    <a:pt x="2062" y="61992"/>
                    <a:pt x="375" y="60922"/>
                  </a:cubicBezTo>
                  <a:cubicBezTo>
                    <a:pt x="2062" y="59878"/>
                    <a:pt x="3106" y="58085"/>
                    <a:pt x="3186" y="56077"/>
                  </a:cubicBezTo>
                  <a:cubicBezTo>
                    <a:pt x="5166" y="55060"/>
                    <a:pt x="6398" y="53026"/>
                    <a:pt x="6398" y="50778"/>
                  </a:cubicBezTo>
                  <a:cubicBezTo>
                    <a:pt x="6398" y="48556"/>
                    <a:pt x="5166" y="46522"/>
                    <a:pt x="3186" y="45505"/>
                  </a:cubicBezTo>
                  <a:cubicBezTo>
                    <a:pt x="3159" y="43604"/>
                    <a:pt x="2088" y="41731"/>
                    <a:pt x="375" y="40660"/>
                  </a:cubicBezTo>
                  <a:cubicBezTo>
                    <a:pt x="1901" y="39697"/>
                    <a:pt x="3293" y="37877"/>
                    <a:pt x="3186" y="35816"/>
                  </a:cubicBezTo>
                  <a:cubicBezTo>
                    <a:pt x="5166" y="34799"/>
                    <a:pt x="6398" y="32764"/>
                    <a:pt x="6398" y="30516"/>
                  </a:cubicBezTo>
                  <a:cubicBezTo>
                    <a:pt x="6398" y="28268"/>
                    <a:pt x="5166" y="26260"/>
                    <a:pt x="3186" y="25216"/>
                  </a:cubicBezTo>
                  <a:cubicBezTo>
                    <a:pt x="3079" y="23236"/>
                    <a:pt x="2062" y="21442"/>
                    <a:pt x="375" y="20399"/>
                  </a:cubicBezTo>
                  <a:cubicBezTo>
                    <a:pt x="2088" y="19328"/>
                    <a:pt x="3186" y="17454"/>
                    <a:pt x="3186" y="15608"/>
                  </a:cubicBezTo>
                  <a:cubicBezTo>
                    <a:pt x="3186" y="15581"/>
                    <a:pt x="3186" y="15581"/>
                    <a:pt x="3186" y="15554"/>
                  </a:cubicBezTo>
                  <a:cubicBezTo>
                    <a:pt x="5166" y="14510"/>
                    <a:pt x="6398" y="12503"/>
                    <a:pt x="6398" y="10254"/>
                  </a:cubicBezTo>
                  <a:cubicBezTo>
                    <a:pt x="6398" y="8006"/>
                    <a:pt x="5166" y="5999"/>
                    <a:pt x="3186" y="4955"/>
                  </a:cubicBezTo>
                  <a:cubicBezTo>
                    <a:pt x="3186" y="3028"/>
                    <a:pt x="1981" y="1047"/>
                    <a:pt x="215" y="30"/>
                  </a:cubicBezTo>
                  <a:cubicBezTo>
                    <a:pt x="184" y="10"/>
                    <a:pt x="153" y="1"/>
                    <a:pt x="12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3971" name="Google Shape;3971;p161"/>
          <p:cNvSpPr/>
          <p:nvPr/>
        </p:nvSpPr>
        <p:spPr>
          <a:xfrm flipH="1" rot="-3415034">
            <a:off x="5358889" y="524097"/>
            <a:ext cx="4814608" cy="4095305"/>
          </a:xfrm>
          <a:custGeom>
            <a:rect b="b" l="l" r="r" t="t"/>
            <a:pathLst>
              <a:path extrusionOk="0" h="52038" w="61178">
                <a:moveTo>
                  <a:pt x="4170" y="12043"/>
                </a:moveTo>
                <a:cubicBezTo>
                  <a:pt x="7339" y="7239"/>
                  <a:pt x="14177" y="1"/>
                  <a:pt x="24184" y="5571"/>
                </a:cubicBezTo>
                <a:cubicBezTo>
                  <a:pt x="34191" y="11142"/>
                  <a:pt x="29988" y="17146"/>
                  <a:pt x="34024" y="21249"/>
                </a:cubicBezTo>
                <a:cubicBezTo>
                  <a:pt x="38061" y="25319"/>
                  <a:pt x="43198" y="25586"/>
                  <a:pt x="51103" y="27253"/>
                </a:cubicBezTo>
                <a:cubicBezTo>
                  <a:pt x="58976" y="28921"/>
                  <a:pt x="61177" y="36093"/>
                  <a:pt x="54472" y="41664"/>
                </a:cubicBezTo>
                <a:cubicBezTo>
                  <a:pt x="47801" y="47268"/>
                  <a:pt x="33758" y="52038"/>
                  <a:pt x="26819" y="46467"/>
                </a:cubicBezTo>
                <a:cubicBezTo>
                  <a:pt x="19848" y="40930"/>
                  <a:pt x="11108" y="34826"/>
                  <a:pt x="5537" y="31590"/>
                </a:cubicBezTo>
                <a:cubicBezTo>
                  <a:pt x="0" y="28388"/>
                  <a:pt x="967" y="16879"/>
                  <a:pt x="4170" y="12043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972" name="Google Shape;3972;p161"/>
          <p:cNvSpPr/>
          <p:nvPr/>
        </p:nvSpPr>
        <p:spPr>
          <a:xfrm flipH="1" rot="-1379372">
            <a:off x="5148635" y="1183665"/>
            <a:ext cx="1343009" cy="1754062"/>
          </a:xfrm>
          <a:custGeom>
            <a:rect b="b" l="l" r="r" t="t"/>
            <a:pathLst>
              <a:path extrusionOk="0" h="22564" w="17277">
                <a:moveTo>
                  <a:pt x="9074" y="0"/>
                </a:moveTo>
                <a:cubicBezTo>
                  <a:pt x="8555" y="0"/>
                  <a:pt x="8010" y="60"/>
                  <a:pt x="7441" y="188"/>
                </a:cubicBezTo>
                <a:cubicBezTo>
                  <a:pt x="2543" y="1285"/>
                  <a:pt x="1" y="6692"/>
                  <a:pt x="54" y="12607"/>
                </a:cubicBezTo>
                <a:cubicBezTo>
                  <a:pt x="134" y="18683"/>
                  <a:pt x="3989" y="22189"/>
                  <a:pt x="8592" y="22564"/>
                </a:cubicBezTo>
                <a:cubicBezTo>
                  <a:pt x="14641" y="22082"/>
                  <a:pt x="16354" y="18388"/>
                  <a:pt x="16836" y="12312"/>
                </a:cubicBezTo>
                <a:cubicBezTo>
                  <a:pt x="17276" y="6737"/>
                  <a:pt x="14567" y="0"/>
                  <a:pt x="9074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973" name="Google Shape;3973;p161"/>
          <p:cNvSpPr/>
          <p:nvPr/>
        </p:nvSpPr>
        <p:spPr>
          <a:xfrm flipH="1">
            <a:off x="794051" y="3667402"/>
            <a:ext cx="1062209" cy="936955"/>
          </a:xfrm>
          <a:custGeom>
            <a:rect b="b" l="l" r="r" t="t"/>
            <a:pathLst>
              <a:path extrusionOk="0" h="12066" w="13679">
                <a:moveTo>
                  <a:pt x="7541" y="1"/>
                </a:moveTo>
                <a:cubicBezTo>
                  <a:pt x="7109" y="1"/>
                  <a:pt x="6648" y="24"/>
                  <a:pt x="6157" y="68"/>
                </a:cubicBezTo>
                <a:cubicBezTo>
                  <a:pt x="1981" y="443"/>
                  <a:pt x="28" y="3173"/>
                  <a:pt x="1" y="6385"/>
                </a:cubicBezTo>
                <a:cubicBezTo>
                  <a:pt x="598" y="10109"/>
                  <a:pt x="2003" y="12066"/>
                  <a:pt x="5300" y="12066"/>
                </a:cubicBezTo>
                <a:cubicBezTo>
                  <a:pt x="5700" y="12066"/>
                  <a:pt x="6128" y="12037"/>
                  <a:pt x="6585" y="11979"/>
                </a:cubicBezTo>
                <a:cubicBezTo>
                  <a:pt x="10680" y="11470"/>
                  <a:pt x="13678" y="9516"/>
                  <a:pt x="12822" y="4297"/>
                </a:cubicBezTo>
                <a:cubicBezTo>
                  <a:pt x="12326" y="1256"/>
                  <a:pt x="10731" y="1"/>
                  <a:pt x="7541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15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ackground 12">
  <p:cSld name="CUSTOM_60">
    <p:spTree>
      <p:nvGrpSpPr>
        <p:cNvPr id="3974" name="Shape 39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75" name="Google Shape;3975;p162"/>
          <p:cNvSpPr/>
          <p:nvPr/>
        </p:nvSpPr>
        <p:spPr>
          <a:xfrm flipH="1">
            <a:off x="1008588" y="534225"/>
            <a:ext cx="3513000" cy="40317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accent1"/>
              </a:solidFill>
            </a:endParaRPr>
          </a:p>
        </p:txBody>
      </p:sp>
      <p:sp>
        <p:nvSpPr>
          <p:cNvPr id="3976" name="Google Shape;3976;p162"/>
          <p:cNvSpPr/>
          <p:nvPr/>
        </p:nvSpPr>
        <p:spPr>
          <a:xfrm flipH="1" rot="-5096759">
            <a:off x="5974001" y="2294202"/>
            <a:ext cx="4913557" cy="3022954"/>
          </a:xfrm>
          <a:custGeom>
            <a:rect b="b" l="l" r="r" t="t"/>
            <a:pathLst>
              <a:path extrusionOk="0" h="36694" w="59643">
                <a:moveTo>
                  <a:pt x="6271" y="15779"/>
                </a:moveTo>
                <a:cubicBezTo>
                  <a:pt x="9374" y="14178"/>
                  <a:pt x="17513" y="18347"/>
                  <a:pt x="23150" y="11676"/>
                </a:cubicBezTo>
                <a:cubicBezTo>
                  <a:pt x="28787" y="5004"/>
                  <a:pt x="30455" y="1"/>
                  <a:pt x="37327" y="2302"/>
                </a:cubicBezTo>
                <a:cubicBezTo>
                  <a:pt x="44198" y="4571"/>
                  <a:pt x="43064" y="13410"/>
                  <a:pt x="47601" y="15779"/>
                </a:cubicBezTo>
                <a:cubicBezTo>
                  <a:pt x="52104" y="18147"/>
                  <a:pt x="59643" y="31690"/>
                  <a:pt x="43364" y="34192"/>
                </a:cubicBezTo>
                <a:cubicBezTo>
                  <a:pt x="27120" y="36694"/>
                  <a:pt x="10441" y="33158"/>
                  <a:pt x="5204" y="27520"/>
                </a:cubicBezTo>
                <a:cubicBezTo>
                  <a:pt x="0" y="21883"/>
                  <a:pt x="3136" y="17380"/>
                  <a:pt x="6271" y="15779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977" name="Google Shape;3977;p162"/>
          <p:cNvSpPr/>
          <p:nvPr/>
        </p:nvSpPr>
        <p:spPr>
          <a:xfrm>
            <a:off x="4236525" y="3712869"/>
            <a:ext cx="764314" cy="674188"/>
          </a:xfrm>
          <a:custGeom>
            <a:rect b="b" l="l" r="r" t="t"/>
            <a:pathLst>
              <a:path extrusionOk="0" h="12066" w="13679">
                <a:moveTo>
                  <a:pt x="7541" y="1"/>
                </a:moveTo>
                <a:cubicBezTo>
                  <a:pt x="7109" y="1"/>
                  <a:pt x="6648" y="24"/>
                  <a:pt x="6157" y="68"/>
                </a:cubicBezTo>
                <a:cubicBezTo>
                  <a:pt x="1981" y="443"/>
                  <a:pt x="28" y="3173"/>
                  <a:pt x="1" y="6385"/>
                </a:cubicBezTo>
                <a:cubicBezTo>
                  <a:pt x="598" y="10109"/>
                  <a:pt x="2003" y="12066"/>
                  <a:pt x="5300" y="12066"/>
                </a:cubicBezTo>
                <a:cubicBezTo>
                  <a:pt x="5700" y="12066"/>
                  <a:pt x="6128" y="12037"/>
                  <a:pt x="6585" y="11979"/>
                </a:cubicBezTo>
                <a:cubicBezTo>
                  <a:pt x="10680" y="11470"/>
                  <a:pt x="13678" y="9516"/>
                  <a:pt x="12822" y="4297"/>
                </a:cubicBezTo>
                <a:cubicBezTo>
                  <a:pt x="12326" y="1256"/>
                  <a:pt x="10731" y="1"/>
                  <a:pt x="7541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3978" name="Google Shape;3978;p162"/>
          <p:cNvGrpSpPr/>
          <p:nvPr/>
        </p:nvGrpSpPr>
        <p:grpSpPr>
          <a:xfrm>
            <a:off x="6148229" y="1251727"/>
            <a:ext cx="1830972" cy="1822411"/>
            <a:chOff x="2414491" y="671177"/>
            <a:chExt cx="1830972" cy="1822411"/>
          </a:xfrm>
        </p:grpSpPr>
        <p:sp>
          <p:nvSpPr>
            <p:cNvPr id="3979" name="Google Shape;3979;p162"/>
            <p:cNvSpPr/>
            <p:nvPr/>
          </p:nvSpPr>
          <p:spPr>
            <a:xfrm>
              <a:off x="2414491" y="671177"/>
              <a:ext cx="1830972" cy="1822391"/>
            </a:xfrm>
            <a:custGeom>
              <a:rect b="b" l="l" r="r" t="t"/>
              <a:pathLst>
                <a:path extrusionOk="0" h="45449" w="45663">
                  <a:moveTo>
                    <a:pt x="10947" y="4979"/>
                  </a:moveTo>
                  <a:lnTo>
                    <a:pt x="15605" y="7656"/>
                  </a:lnTo>
                  <a:lnTo>
                    <a:pt x="15605" y="13062"/>
                  </a:lnTo>
                  <a:lnTo>
                    <a:pt x="10947" y="15766"/>
                  </a:lnTo>
                  <a:lnTo>
                    <a:pt x="6263" y="13062"/>
                  </a:lnTo>
                  <a:lnTo>
                    <a:pt x="6263" y="7656"/>
                  </a:lnTo>
                  <a:lnTo>
                    <a:pt x="10947" y="4979"/>
                  </a:lnTo>
                  <a:close/>
                  <a:moveTo>
                    <a:pt x="20449" y="4979"/>
                  </a:moveTo>
                  <a:lnTo>
                    <a:pt x="25133" y="7656"/>
                  </a:lnTo>
                  <a:lnTo>
                    <a:pt x="25133" y="13062"/>
                  </a:lnTo>
                  <a:lnTo>
                    <a:pt x="20449" y="15766"/>
                  </a:lnTo>
                  <a:lnTo>
                    <a:pt x="15792" y="13062"/>
                  </a:lnTo>
                  <a:lnTo>
                    <a:pt x="15792" y="7656"/>
                  </a:lnTo>
                  <a:lnTo>
                    <a:pt x="20449" y="4979"/>
                  </a:lnTo>
                  <a:close/>
                  <a:moveTo>
                    <a:pt x="29978" y="4979"/>
                  </a:moveTo>
                  <a:lnTo>
                    <a:pt x="34635" y="7656"/>
                  </a:lnTo>
                  <a:lnTo>
                    <a:pt x="34635" y="13062"/>
                  </a:lnTo>
                  <a:lnTo>
                    <a:pt x="29978" y="15766"/>
                  </a:lnTo>
                  <a:lnTo>
                    <a:pt x="25294" y="13062"/>
                  </a:lnTo>
                  <a:lnTo>
                    <a:pt x="25294" y="7656"/>
                  </a:lnTo>
                  <a:lnTo>
                    <a:pt x="29978" y="4979"/>
                  </a:lnTo>
                  <a:close/>
                  <a:moveTo>
                    <a:pt x="6183" y="13196"/>
                  </a:moveTo>
                  <a:lnTo>
                    <a:pt x="10867" y="15899"/>
                  </a:lnTo>
                  <a:lnTo>
                    <a:pt x="10867" y="21306"/>
                  </a:lnTo>
                  <a:lnTo>
                    <a:pt x="6183" y="23983"/>
                  </a:lnTo>
                  <a:lnTo>
                    <a:pt x="1526" y="21306"/>
                  </a:lnTo>
                  <a:lnTo>
                    <a:pt x="1526" y="15899"/>
                  </a:lnTo>
                  <a:lnTo>
                    <a:pt x="6183" y="13196"/>
                  </a:lnTo>
                  <a:close/>
                  <a:moveTo>
                    <a:pt x="15712" y="13196"/>
                  </a:moveTo>
                  <a:lnTo>
                    <a:pt x="20369" y="15899"/>
                  </a:lnTo>
                  <a:lnTo>
                    <a:pt x="20369" y="21306"/>
                  </a:lnTo>
                  <a:lnTo>
                    <a:pt x="15712" y="23983"/>
                  </a:lnTo>
                  <a:lnTo>
                    <a:pt x="11028" y="21306"/>
                  </a:lnTo>
                  <a:lnTo>
                    <a:pt x="11028" y="15899"/>
                  </a:lnTo>
                  <a:lnTo>
                    <a:pt x="15712" y="13196"/>
                  </a:lnTo>
                  <a:close/>
                  <a:moveTo>
                    <a:pt x="25213" y="13196"/>
                  </a:moveTo>
                  <a:lnTo>
                    <a:pt x="29871" y="15899"/>
                  </a:lnTo>
                  <a:lnTo>
                    <a:pt x="29871" y="21306"/>
                  </a:lnTo>
                  <a:lnTo>
                    <a:pt x="25213" y="23983"/>
                  </a:lnTo>
                  <a:lnTo>
                    <a:pt x="20529" y="21306"/>
                  </a:lnTo>
                  <a:lnTo>
                    <a:pt x="20529" y="15899"/>
                  </a:lnTo>
                  <a:lnTo>
                    <a:pt x="25213" y="13196"/>
                  </a:lnTo>
                  <a:close/>
                  <a:moveTo>
                    <a:pt x="34715" y="13196"/>
                  </a:moveTo>
                  <a:lnTo>
                    <a:pt x="39399" y="15899"/>
                  </a:lnTo>
                  <a:lnTo>
                    <a:pt x="39399" y="21306"/>
                  </a:lnTo>
                  <a:lnTo>
                    <a:pt x="34715" y="23983"/>
                  </a:lnTo>
                  <a:lnTo>
                    <a:pt x="30058" y="21306"/>
                  </a:lnTo>
                  <a:lnTo>
                    <a:pt x="30058" y="15899"/>
                  </a:lnTo>
                  <a:lnTo>
                    <a:pt x="34715" y="13196"/>
                  </a:lnTo>
                  <a:close/>
                  <a:moveTo>
                    <a:pt x="10947" y="21440"/>
                  </a:moveTo>
                  <a:lnTo>
                    <a:pt x="15605" y="24143"/>
                  </a:lnTo>
                  <a:lnTo>
                    <a:pt x="15605" y="29523"/>
                  </a:lnTo>
                  <a:lnTo>
                    <a:pt x="10947" y="32226"/>
                  </a:lnTo>
                  <a:lnTo>
                    <a:pt x="6263" y="29523"/>
                  </a:lnTo>
                  <a:lnTo>
                    <a:pt x="6263" y="24143"/>
                  </a:lnTo>
                  <a:lnTo>
                    <a:pt x="10947" y="21440"/>
                  </a:lnTo>
                  <a:close/>
                  <a:moveTo>
                    <a:pt x="20449" y="21440"/>
                  </a:moveTo>
                  <a:lnTo>
                    <a:pt x="25133" y="24143"/>
                  </a:lnTo>
                  <a:lnTo>
                    <a:pt x="25133" y="29523"/>
                  </a:lnTo>
                  <a:lnTo>
                    <a:pt x="20449" y="32226"/>
                  </a:lnTo>
                  <a:lnTo>
                    <a:pt x="15792" y="29523"/>
                  </a:lnTo>
                  <a:lnTo>
                    <a:pt x="15792" y="24143"/>
                  </a:lnTo>
                  <a:lnTo>
                    <a:pt x="20449" y="21440"/>
                  </a:lnTo>
                  <a:close/>
                  <a:moveTo>
                    <a:pt x="29978" y="21440"/>
                  </a:moveTo>
                  <a:lnTo>
                    <a:pt x="34635" y="24143"/>
                  </a:lnTo>
                  <a:lnTo>
                    <a:pt x="34635" y="29523"/>
                  </a:lnTo>
                  <a:lnTo>
                    <a:pt x="29978" y="32226"/>
                  </a:lnTo>
                  <a:lnTo>
                    <a:pt x="25294" y="29523"/>
                  </a:lnTo>
                  <a:lnTo>
                    <a:pt x="25294" y="24143"/>
                  </a:lnTo>
                  <a:lnTo>
                    <a:pt x="29978" y="21440"/>
                  </a:lnTo>
                  <a:close/>
                  <a:moveTo>
                    <a:pt x="39480" y="21440"/>
                  </a:moveTo>
                  <a:lnTo>
                    <a:pt x="44137" y="24143"/>
                  </a:lnTo>
                  <a:lnTo>
                    <a:pt x="44137" y="29523"/>
                  </a:lnTo>
                  <a:lnTo>
                    <a:pt x="39480" y="32226"/>
                  </a:lnTo>
                  <a:lnTo>
                    <a:pt x="34796" y="29523"/>
                  </a:lnTo>
                  <a:lnTo>
                    <a:pt x="34796" y="24143"/>
                  </a:lnTo>
                  <a:lnTo>
                    <a:pt x="39480" y="21440"/>
                  </a:lnTo>
                  <a:close/>
                  <a:moveTo>
                    <a:pt x="15712" y="29684"/>
                  </a:moveTo>
                  <a:lnTo>
                    <a:pt x="20369" y="32387"/>
                  </a:lnTo>
                  <a:lnTo>
                    <a:pt x="20369" y="37767"/>
                  </a:lnTo>
                  <a:lnTo>
                    <a:pt x="15712" y="40470"/>
                  </a:lnTo>
                  <a:lnTo>
                    <a:pt x="11028" y="37767"/>
                  </a:lnTo>
                  <a:lnTo>
                    <a:pt x="11028" y="32387"/>
                  </a:lnTo>
                  <a:lnTo>
                    <a:pt x="15712" y="29684"/>
                  </a:lnTo>
                  <a:close/>
                  <a:moveTo>
                    <a:pt x="25213" y="29684"/>
                  </a:moveTo>
                  <a:lnTo>
                    <a:pt x="29871" y="32387"/>
                  </a:lnTo>
                  <a:lnTo>
                    <a:pt x="29871" y="37767"/>
                  </a:lnTo>
                  <a:lnTo>
                    <a:pt x="25213" y="40470"/>
                  </a:lnTo>
                  <a:lnTo>
                    <a:pt x="20529" y="37767"/>
                  </a:lnTo>
                  <a:lnTo>
                    <a:pt x="20529" y="32387"/>
                  </a:lnTo>
                  <a:lnTo>
                    <a:pt x="25213" y="29684"/>
                  </a:lnTo>
                  <a:close/>
                  <a:moveTo>
                    <a:pt x="34715" y="29684"/>
                  </a:moveTo>
                  <a:lnTo>
                    <a:pt x="39399" y="32387"/>
                  </a:lnTo>
                  <a:lnTo>
                    <a:pt x="39399" y="37767"/>
                  </a:lnTo>
                  <a:lnTo>
                    <a:pt x="34715" y="40470"/>
                  </a:lnTo>
                  <a:lnTo>
                    <a:pt x="30058" y="37767"/>
                  </a:lnTo>
                  <a:lnTo>
                    <a:pt x="30058" y="32387"/>
                  </a:lnTo>
                  <a:lnTo>
                    <a:pt x="34715" y="29684"/>
                  </a:lnTo>
                  <a:close/>
                  <a:moveTo>
                    <a:pt x="20369" y="1"/>
                  </a:moveTo>
                  <a:lnTo>
                    <a:pt x="20369" y="4818"/>
                  </a:lnTo>
                  <a:lnTo>
                    <a:pt x="15712" y="7522"/>
                  </a:lnTo>
                  <a:lnTo>
                    <a:pt x="11028" y="4818"/>
                  </a:lnTo>
                  <a:lnTo>
                    <a:pt x="11028" y="3159"/>
                  </a:lnTo>
                  <a:cubicBezTo>
                    <a:pt x="10974" y="3186"/>
                    <a:pt x="10921" y="3239"/>
                    <a:pt x="10867" y="3266"/>
                  </a:cubicBezTo>
                  <a:lnTo>
                    <a:pt x="10867" y="4818"/>
                  </a:lnTo>
                  <a:lnTo>
                    <a:pt x="6183" y="7522"/>
                  </a:lnTo>
                  <a:lnTo>
                    <a:pt x="5915" y="7361"/>
                  </a:lnTo>
                  <a:cubicBezTo>
                    <a:pt x="5889" y="7415"/>
                    <a:pt x="5835" y="7442"/>
                    <a:pt x="5808" y="7495"/>
                  </a:cubicBezTo>
                  <a:lnTo>
                    <a:pt x="6103" y="7656"/>
                  </a:lnTo>
                  <a:lnTo>
                    <a:pt x="6103" y="13062"/>
                  </a:lnTo>
                  <a:lnTo>
                    <a:pt x="1419" y="15766"/>
                  </a:lnTo>
                  <a:lnTo>
                    <a:pt x="1124" y="15578"/>
                  </a:lnTo>
                  <a:cubicBezTo>
                    <a:pt x="1124" y="15632"/>
                    <a:pt x="1098" y="15685"/>
                    <a:pt x="1071" y="15739"/>
                  </a:cubicBezTo>
                  <a:lnTo>
                    <a:pt x="1338" y="15899"/>
                  </a:lnTo>
                  <a:lnTo>
                    <a:pt x="1338" y="21306"/>
                  </a:lnTo>
                  <a:lnTo>
                    <a:pt x="0" y="22082"/>
                  </a:lnTo>
                  <a:cubicBezTo>
                    <a:pt x="0" y="22136"/>
                    <a:pt x="0" y="22216"/>
                    <a:pt x="0" y="22270"/>
                  </a:cubicBezTo>
                  <a:lnTo>
                    <a:pt x="1419" y="21440"/>
                  </a:lnTo>
                  <a:lnTo>
                    <a:pt x="6103" y="24143"/>
                  </a:lnTo>
                  <a:lnTo>
                    <a:pt x="6103" y="29523"/>
                  </a:lnTo>
                  <a:lnTo>
                    <a:pt x="1927" y="31932"/>
                  </a:lnTo>
                  <a:cubicBezTo>
                    <a:pt x="1954" y="31986"/>
                    <a:pt x="1981" y="32039"/>
                    <a:pt x="2008" y="32093"/>
                  </a:cubicBezTo>
                  <a:lnTo>
                    <a:pt x="6183" y="29684"/>
                  </a:lnTo>
                  <a:lnTo>
                    <a:pt x="10867" y="32387"/>
                  </a:lnTo>
                  <a:lnTo>
                    <a:pt x="10867" y="37767"/>
                  </a:lnTo>
                  <a:lnTo>
                    <a:pt x="7548" y="39694"/>
                  </a:lnTo>
                  <a:cubicBezTo>
                    <a:pt x="7575" y="39721"/>
                    <a:pt x="7628" y="39774"/>
                    <a:pt x="7682" y="39801"/>
                  </a:cubicBezTo>
                  <a:lnTo>
                    <a:pt x="10947" y="37928"/>
                  </a:lnTo>
                  <a:lnTo>
                    <a:pt x="15605" y="40631"/>
                  </a:lnTo>
                  <a:lnTo>
                    <a:pt x="15605" y="44405"/>
                  </a:lnTo>
                  <a:cubicBezTo>
                    <a:pt x="15658" y="44405"/>
                    <a:pt x="15738" y="44432"/>
                    <a:pt x="15792" y="44458"/>
                  </a:cubicBezTo>
                  <a:lnTo>
                    <a:pt x="15792" y="40631"/>
                  </a:lnTo>
                  <a:lnTo>
                    <a:pt x="20449" y="37928"/>
                  </a:lnTo>
                  <a:lnTo>
                    <a:pt x="25133" y="40631"/>
                  </a:lnTo>
                  <a:lnTo>
                    <a:pt x="25133" y="45449"/>
                  </a:lnTo>
                  <a:cubicBezTo>
                    <a:pt x="25187" y="45449"/>
                    <a:pt x="25240" y="45449"/>
                    <a:pt x="25294" y="45422"/>
                  </a:cubicBezTo>
                  <a:lnTo>
                    <a:pt x="25294" y="40631"/>
                  </a:lnTo>
                  <a:lnTo>
                    <a:pt x="29978" y="37928"/>
                  </a:lnTo>
                  <a:lnTo>
                    <a:pt x="34635" y="40631"/>
                  </a:lnTo>
                  <a:lnTo>
                    <a:pt x="34635" y="42290"/>
                  </a:lnTo>
                  <a:cubicBezTo>
                    <a:pt x="34688" y="42237"/>
                    <a:pt x="34742" y="42210"/>
                    <a:pt x="34796" y="42183"/>
                  </a:cubicBezTo>
                  <a:lnTo>
                    <a:pt x="34796" y="40631"/>
                  </a:lnTo>
                  <a:lnTo>
                    <a:pt x="39480" y="37928"/>
                  </a:lnTo>
                  <a:lnTo>
                    <a:pt x="39747" y="38088"/>
                  </a:lnTo>
                  <a:cubicBezTo>
                    <a:pt x="39774" y="38035"/>
                    <a:pt x="39827" y="37981"/>
                    <a:pt x="39854" y="37954"/>
                  </a:cubicBezTo>
                  <a:lnTo>
                    <a:pt x="39560" y="37767"/>
                  </a:lnTo>
                  <a:lnTo>
                    <a:pt x="39560" y="32387"/>
                  </a:lnTo>
                  <a:lnTo>
                    <a:pt x="44244" y="29684"/>
                  </a:lnTo>
                  <a:lnTo>
                    <a:pt x="44538" y="29871"/>
                  </a:lnTo>
                  <a:cubicBezTo>
                    <a:pt x="44565" y="29791"/>
                    <a:pt x="44565" y="29737"/>
                    <a:pt x="44592" y="29684"/>
                  </a:cubicBezTo>
                  <a:lnTo>
                    <a:pt x="44324" y="29523"/>
                  </a:lnTo>
                  <a:lnTo>
                    <a:pt x="44324" y="24143"/>
                  </a:lnTo>
                  <a:lnTo>
                    <a:pt x="45662" y="23367"/>
                  </a:lnTo>
                  <a:cubicBezTo>
                    <a:pt x="45662" y="23314"/>
                    <a:pt x="45662" y="23233"/>
                    <a:pt x="45662" y="23153"/>
                  </a:cubicBezTo>
                  <a:lnTo>
                    <a:pt x="44244" y="23983"/>
                  </a:lnTo>
                  <a:lnTo>
                    <a:pt x="39560" y="21306"/>
                  </a:lnTo>
                  <a:lnTo>
                    <a:pt x="39560" y="15899"/>
                  </a:lnTo>
                  <a:lnTo>
                    <a:pt x="43735" y="13491"/>
                  </a:lnTo>
                  <a:cubicBezTo>
                    <a:pt x="43709" y="13437"/>
                    <a:pt x="43682" y="13383"/>
                    <a:pt x="43655" y="13330"/>
                  </a:cubicBezTo>
                  <a:lnTo>
                    <a:pt x="39480" y="15766"/>
                  </a:lnTo>
                  <a:lnTo>
                    <a:pt x="34796" y="13062"/>
                  </a:lnTo>
                  <a:lnTo>
                    <a:pt x="34796" y="7656"/>
                  </a:lnTo>
                  <a:lnTo>
                    <a:pt x="38114" y="5755"/>
                  </a:lnTo>
                  <a:cubicBezTo>
                    <a:pt x="38088" y="5702"/>
                    <a:pt x="38034" y="5675"/>
                    <a:pt x="37981" y="5621"/>
                  </a:cubicBezTo>
                  <a:lnTo>
                    <a:pt x="34715" y="7522"/>
                  </a:lnTo>
                  <a:lnTo>
                    <a:pt x="30058" y="4818"/>
                  </a:lnTo>
                  <a:lnTo>
                    <a:pt x="30058" y="1045"/>
                  </a:lnTo>
                  <a:cubicBezTo>
                    <a:pt x="30004" y="1018"/>
                    <a:pt x="29951" y="1018"/>
                    <a:pt x="29871" y="991"/>
                  </a:cubicBezTo>
                  <a:lnTo>
                    <a:pt x="29871" y="4818"/>
                  </a:lnTo>
                  <a:lnTo>
                    <a:pt x="25213" y="7522"/>
                  </a:lnTo>
                  <a:lnTo>
                    <a:pt x="20529" y="4818"/>
                  </a:lnTo>
                  <a:lnTo>
                    <a:pt x="2052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80" name="Google Shape;3980;p162"/>
            <p:cNvSpPr/>
            <p:nvPr/>
          </p:nvSpPr>
          <p:spPr>
            <a:xfrm>
              <a:off x="2796545" y="833253"/>
              <a:ext cx="9704" cy="7538"/>
            </a:xfrm>
            <a:custGeom>
              <a:rect b="b" l="l" r="r" t="t"/>
              <a:pathLst>
                <a:path extrusionOk="0" h="188" w="242">
                  <a:moveTo>
                    <a:pt x="161" y="0"/>
                  </a:moveTo>
                  <a:cubicBezTo>
                    <a:pt x="108" y="27"/>
                    <a:pt x="54" y="81"/>
                    <a:pt x="1" y="107"/>
                  </a:cubicBezTo>
                  <a:lnTo>
                    <a:pt x="161" y="188"/>
                  </a:lnTo>
                  <a:lnTo>
                    <a:pt x="242" y="54"/>
                  </a:lnTo>
                  <a:lnTo>
                    <a:pt x="16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81" name="Google Shape;3981;p162"/>
            <p:cNvSpPr/>
            <p:nvPr/>
          </p:nvSpPr>
          <p:spPr>
            <a:xfrm>
              <a:off x="2899597" y="677633"/>
              <a:ext cx="287659" cy="242590"/>
            </a:xfrm>
            <a:custGeom>
              <a:rect b="b" l="l" r="r" t="t"/>
              <a:pathLst>
                <a:path extrusionOk="0" h="6050" w="7174">
                  <a:moveTo>
                    <a:pt x="7173" y="0"/>
                  </a:moveTo>
                  <a:lnTo>
                    <a:pt x="7173" y="0"/>
                  </a:lnTo>
                  <a:cubicBezTo>
                    <a:pt x="7013" y="27"/>
                    <a:pt x="6852" y="54"/>
                    <a:pt x="6692" y="81"/>
                  </a:cubicBezTo>
                  <a:lnTo>
                    <a:pt x="3667" y="1794"/>
                  </a:lnTo>
                  <a:lnTo>
                    <a:pt x="3667" y="830"/>
                  </a:lnTo>
                  <a:cubicBezTo>
                    <a:pt x="3614" y="857"/>
                    <a:pt x="3560" y="857"/>
                    <a:pt x="3507" y="884"/>
                  </a:cubicBezTo>
                  <a:lnTo>
                    <a:pt x="3507" y="1794"/>
                  </a:lnTo>
                  <a:lnTo>
                    <a:pt x="2516" y="1231"/>
                  </a:lnTo>
                  <a:cubicBezTo>
                    <a:pt x="2463" y="1258"/>
                    <a:pt x="2382" y="1285"/>
                    <a:pt x="2329" y="1312"/>
                  </a:cubicBezTo>
                  <a:lnTo>
                    <a:pt x="3426" y="1954"/>
                  </a:lnTo>
                  <a:lnTo>
                    <a:pt x="0" y="3935"/>
                  </a:lnTo>
                  <a:lnTo>
                    <a:pt x="81" y="4069"/>
                  </a:lnTo>
                  <a:lnTo>
                    <a:pt x="3507" y="2115"/>
                  </a:lnTo>
                  <a:lnTo>
                    <a:pt x="3507" y="6049"/>
                  </a:lnTo>
                  <a:lnTo>
                    <a:pt x="3667" y="6049"/>
                  </a:lnTo>
                  <a:lnTo>
                    <a:pt x="3667" y="2115"/>
                  </a:lnTo>
                  <a:lnTo>
                    <a:pt x="7093" y="4069"/>
                  </a:lnTo>
                  <a:lnTo>
                    <a:pt x="7173" y="3935"/>
                  </a:lnTo>
                  <a:lnTo>
                    <a:pt x="3774" y="1954"/>
                  </a:lnTo>
                  <a:lnTo>
                    <a:pt x="717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82" name="Google Shape;3982;p162"/>
            <p:cNvSpPr/>
            <p:nvPr/>
          </p:nvSpPr>
          <p:spPr>
            <a:xfrm>
              <a:off x="3280608" y="671177"/>
              <a:ext cx="288742" cy="249046"/>
            </a:xfrm>
            <a:custGeom>
              <a:rect b="b" l="l" r="r" t="t"/>
              <a:pathLst>
                <a:path extrusionOk="0" h="6211" w="7201">
                  <a:moveTo>
                    <a:pt x="107" y="1"/>
                  </a:moveTo>
                  <a:lnTo>
                    <a:pt x="0" y="134"/>
                  </a:lnTo>
                  <a:lnTo>
                    <a:pt x="3426" y="2115"/>
                  </a:lnTo>
                  <a:lnTo>
                    <a:pt x="0" y="4096"/>
                  </a:lnTo>
                  <a:lnTo>
                    <a:pt x="107" y="4230"/>
                  </a:lnTo>
                  <a:lnTo>
                    <a:pt x="3506" y="2276"/>
                  </a:lnTo>
                  <a:lnTo>
                    <a:pt x="3506" y="6210"/>
                  </a:lnTo>
                  <a:lnTo>
                    <a:pt x="3694" y="6210"/>
                  </a:lnTo>
                  <a:lnTo>
                    <a:pt x="3694" y="2276"/>
                  </a:lnTo>
                  <a:lnTo>
                    <a:pt x="7093" y="4230"/>
                  </a:lnTo>
                  <a:lnTo>
                    <a:pt x="7200" y="4096"/>
                  </a:lnTo>
                  <a:lnTo>
                    <a:pt x="3774" y="2115"/>
                  </a:lnTo>
                  <a:lnTo>
                    <a:pt x="6558" y="509"/>
                  </a:lnTo>
                  <a:cubicBezTo>
                    <a:pt x="6477" y="482"/>
                    <a:pt x="6397" y="456"/>
                    <a:pt x="6317" y="456"/>
                  </a:cubicBezTo>
                  <a:lnTo>
                    <a:pt x="3694" y="1955"/>
                  </a:lnTo>
                  <a:lnTo>
                    <a:pt x="3694" y="1"/>
                  </a:lnTo>
                  <a:lnTo>
                    <a:pt x="3506" y="1"/>
                  </a:lnTo>
                  <a:lnTo>
                    <a:pt x="3506" y="1955"/>
                  </a:lnTo>
                  <a:lnTo>
                    <a:pt x="107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83" name="Google Shape;3983;p162"/>
            <p:cNvSpPr/>
            <p:nvPr/>
          </p:nvSpPr>
          <p:spPr>
            <a:xfrm>
              <a:off x="3662662" y="776354"/>
              <a:ext cx="109506" cy="64437"/>
            </a:xfrm>
            <a:custGeom>
              <a:rect b="b" l="l" r="r" t="t"/>
              <a:pathLst>
                <a:path extrusionOk="0" h="1607" w="2731">
                  <a:moveTo>
                    <a:pt x="2543" y="1"/>
                  </a:moveTo>
                  <a:lnTo>
                    <a:pt x="1" y="1473"/>
                  </a:lnTo>
                  <a:lnTo>
                    <a:pt x="81" y="1607"/>
                  </a:lnTo>
                  <a:lnTo>
                    <a:pt x="2731" y="81"/>
                  </a:lnTo>
                  <a:cubicBezTo>
                    <a:pt x="2677" y="54"/>
                    <a:pt x="2597" y="27"/>
                    <a:pt x="254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84" name="Google Shape;3984;p162"/>
            <p:cNvSpPr/>
            <p:nvPr/>
          </p:nvSpPr>
          <p:spPr>
            <a:xfrm>
              <a:off x="3803246" y="797847"/>
              <a:ext cx="6496" cy="122378"/>
            </a:xfrm>
            <a:custGeom>
              <a:rect b="b" l="l" r="r" t="t"/>
              <a:pathLst>
                <a:path extrusionOk="0" h="3052" w="162">
                  <a:moveTo>
                    <a:pt x="1" y="0"/>
                  </a:moveTo>
                  <a:lnTo>
                    <a:pt x="1" y="3051"/>
                  </a:lnTo>
                  <a:lnTo>
                    <a:pt x="162" y="3051"/>
                  </a:lnTo>
                  <a:lnTo>
                    <a:pt x="162" y="107"/>
                  </a:lnTo>
                  <a:cubicBezTo>
                    <a:pt x="108" y="54"/>
                    <a:pt x="54" y="27"/>
                    <a:pt x="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85" name="Google Shape;3985;p162"/>
            <p:cNvSpPr/>
            <p:nvPr/>
          </p:nvSpPr>
          <p:spPr>
            <a:xfrm>
              <a:off x="2475641" y="1246463"/>
              <a:ext cx="2205" cy="4331"/>
            </a:xfrm>
            <a:custGeom>
              <a:rect b="b" l="l" r="r" t="t"/>
              <a:pathLst>
                <a:path extrusionOk="0" h="108" w="55">
                  <a:moveTo>
                    <a:pt x="54" y="0"/>
                  </a:moveTo>
                  <a:cubicBezTo>
                    <a:pt x="28" y="27"/>
                    <a:pt x="28" y="54"/>
                    <a:pt x="1" y="107"/>
                  </a:cubicBezTo>
                  <a:lnTo>
                    <a:pt x="54" y="107"/>
                  </a:lnTo>
                  <a:lnTo>
                    <a:pt x="5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86" name="Google Shape;3986;p162"/>
            <p:cNvSpPr/>
            <p:nvPr/>
          </p:nvSpPr>
          <p:spPr>
            <a:xfrm>
              <a:off x="2616265" y="1006036"/>
              <a:ext cx="2165" cy="2205"/>
            </a:xfrm>
            <a:custGeom>
              <a:rect b="b" l="l" r="r" t="t"/>
              <a:pathLst>
                <a:path extrusionOk="0" h="55" w="54">
                  <a:moveTo>
                    <a:pt x="54" y="1"/>
                  </a:moveTo>
                  <a:cubicBezTo>
                    <a:pt x="27" y="27"/>
                    <a:pt x="27" y="27"/>
                    <a:pt x="0" y="54"/>
                  </a:cubicBezTo>
                  <a:lnTo>
                    <a:pt x="54" y="27"/>
                  </a:lnTo>
                  <a:lnTo>
                    <a:pt x="54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87" name="Google Shape;3987;p162"/>
            <p:cNvSpPr/>
            <p:nvPr/>
          </p:nvSpPr>
          <p:spPr>
            <a:xfrm>
              <a:off x="2535748" y="1119794"/>
              <a:ext cx="82681" cy="51565"/>
            </a:xfrm>
            <a:custGeom>
              <a:rect b="b" l="l" r="r" t="t"/>
              <a:pathLst>
                <a:path extrusionOk="0" h="1286" w="2062">
                  <a:moveTo>
                    <a:pt x="81" y="1"/>
                  </a:moveTo>
                  <a:cubicBezTo>
                    <a:pt x="54" y="54"/>
                    <a:pt x="27" y="108"/>
                    <a:pt x="1" y="135"/>
                  </a:cubicBezTo>
                  <a:lnTo>
                    <a:pt x="1981" y="1285"/>
                  </a:lnTo>
                  <a:lnTo>
                    <a:pt x="2062" y="1125"/>
                  </a:lnTo>
                  <a:lnTo>
                    <a:pt x="8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88" name="Google Shape;3988;p162"/>
            <p:cNvSpPr/>
            <p:nvPr/>
          </p:nvSpPr>
          <p:spPr>
            <a:xfrm>
              <a:off x="2711778" y="921268"/>
              <a:ext cx="287659" cy="329521"/>
            </a:xfrm>
            <a:custGeom>
              <a:rect b="b" l="l" r="r" t="t"/>
              <a:pathLst>
                <a:path extrusionOk="0" h="8218" w="7174">
                  <a:moveTo>
                    <a:pt x="3507" y="0"/>
                  </a:moveTo>
                  <a:lnTo>
                    <a:pt x="3507" y="3961"/>
                  </a:lnTo>
                  <a:lnTo>
                    <a:pt x="81" y="1981"/>
                  </a:lnTo>
                  <a:lnTo>
                    <a:pt x="0" y="2141"/>
                  </a:lnTo>
                  <a:lnTo>
                    <a:pt x="3426" y="4095"/>
                  </a:lnTo>
                  <a:lnTo>
                    <a:pt x="0" y="6076"/>
                  </a:lnTo>
                  <a:lnTo>
                    <a:pt x="81" y="6236"/>
                  </a:lnTo>
                  <a:lnTo>
                    <a:pt x="3507" y="4256"/>
                  </a:lnTo>
                  <a:lnTo>
                    <a:pt x="3507" y="8217"/>
                  </a:lnTo>
                  <a:lnTo>
                    <a:pt x="3667" y="8217"/>
                  </a:lnTo>
                  <a:lnTo>
                    <a:pt x="3667" y="4256"/>
                  </a:lnTo>
                  <a:lnTo>
                    <a:pt x="7093" y="6236"/>
                  </a:lnTo>
                  <a:lnTo>
                    <a:pt x="7173" y="6076"/>
                  </a:lnTo>
                  <a:lnTo>
                    <a:pt x="3774" y="4095"/>
                  </a:lnTo>
                  <a:lnTo>
                    <a:pt x="7173" y="2141"/>
                  </a:lnTo>
                  <a:lnTo>
                    <a:pt x="7093" y="1981"/>
                  </a:lnTo>
                  <a:lnTo>
                    <a:pt x="3667" y="3961"/>
                  </a:lnTo>
                  <a:lnTo>
                    <a:pt x="3667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89" name="Google Shape;3989;p162"/>
            <p:cNvSpPr/>
            <p:nvPr/>
          </p:nvSpPr>
          <p:spPr>
            <a:xfrm>
              <a:off x="3092789" y="921268"/>
              <a:ext cx="288742" cy="328439"/>
            </a:xfrm>
            <a:custGeom>
              <a:rect b="b" l="l" r="r" t="t"/>
              <a:pathLst>
                <a:path extrusionOk="0" h="8191" w="7201">
                  <a:moveTo>
                    <a:pt x="3506" y="0"/>
                  </a:moveTo>
                  <a:lnTo>
                    <a:pt x="3506" y="3961"/>
                  </a:lnTo>
                  <a:lnTo>
                    <a:pt x="80" y="1981"/>
                  </a:lnTo>
                  <a:lnTo>
                    <a:pt x="0" y="2141"/>
                  </a:lnTo>
                  <a:lnTo>
                    <a:pt x="3426" y="4095"/>
                  </a:lnTo>
                  <a:lnTo>
                    <a:pt x="0" y="6076"/>
                  </a:lnTo>
                  <a:lnTo>
                    <a:pt x="80" y="6236"/>
                  </a:lnTo>
                  <a:lnTo>
                    <a:pt x="3506" y="4256"/>
                  </a:lnTo>
                  <a:lnTo>
                    <a:pt x="3506" y="8190"/>
                  </a:lnTo>
                  <a:lnTo>
                    <a:pt x="3694" y="8190"/>
                  </a:lnTo>
                  <a:lnTo>
                    <a:pt x="3694" y="4256"/>
                  </a:lnTo>
                  <a:lnTo>
                    <a:pt x="7093" y="6236"/>
                  </a:lnTo>
                  <a:lnTo>
                    <a:pt x="7200" y="6076"/>
                  </a:lnTo>
                  <a:lnTo>
                    <a:pt x="3774" y="4095"/>
                  </a:lnTo>
                  <a:lnTo>
                    <a:pt x="7200" y="2141"/>
                  </a:lnTo>
                  <a:lnTo>
                    <a:pt x="7093" y="1981"/>
                  </a:lnTo>
                  <a:lnTo>
                    <a:pt x="3694" y="3961"/>
                  </a:lnTo>
                  <a:lnTo>
                    <a:pt x="369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90" name="Google Shape;3990;p162"/>
            <p:cNvSpPr/>
            <p:nvPr/>
          </p:nvSpPr>
          <p:spPr>
            <a:xfrm>
              <a:off x="3474843" y="921268"/>
              <a:ext cx="287659" cy="328439"/>
            </a:xfrm>
            <a:custGeom>
              <a:rect b="b" l="l" r="r" t="t"/>
              <a:pathLst>
                <a:path extrusionOk="0" h="8191" w="7174">
                  <a:moveTo>
                    <a:pt x="3507" y="0"/>
                  </a:moveTo>
                  <a:lnTo>
                    <a:pt x="3480" y="3961"/>
                  </a:lnTo>
                  <a:lnTo>
                    <a:pt x="81" y="1981"/>
                  </a:lnTo>
                  <a:lnTo>
                    <a:pt x="1" y="2141"/>
                  </a:lnTo>
                  <a:lnTo>
                    <a:pt x="3400" y="4095"/>
                  </a:lnTo>
                  <a:lnTo>
                    <a:pt x="1" y="6076"/>
                  </a:lnTo>
                  <a:lnTo>
                    <a:pt x="81" y="6236"/>
                  </a:lnTo>
                  <a:lnTo>
                    <a:pt x="3480" y="4256"/>
                  </a:lnTo>
                  <a:lnTo>
                    <a:pt x="3480" y="8190"/>
                  </a:lnTo>
                  <a:lnTo>
                    <a:pt x="3668" y="8190"/>
                  </a:lnTo>
                  <a:lnTo>
                    <a:pt x="3668" y="4256"/>
                  </a:lnTo>
                  <a:lnTo>
                    <a:pt x="7094" y="6236"/>
                  </a:lnTo>
                  <a:lnTo>
                    <a:pt x="7174" y="6076"/>
                  </a:lnTo>
                  <a:lnTo>
                    <a:pt x="3748" y="4095"/>
                  </a:lnTo>
                  <a:lnTo>
                    <a:pt x="7174" y="2141"/>
                  </a:lnTo>
                  <a:lnTo>
                    <a:pt x="7094" y="1981"/>
                  </a:lnTo>
                  <a:lnTo>
                    <a:pt x="3668" y="3961"/>
                  </a:lnTo>
                  <a:lnTo>
                    <a:pt x="3668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91" name="Google Shape;3991;p162"/>
            <p:cNvSpPr/>
            <p:nvPr/>
          </p:nvSpPr>
          <p:spPr>
            <a:xfrm>
              <a:off x="3855854" y="953467"/>
              <a:ext cx="287659" cy="296240"/>
            </a:xfrm>
            <a:custGeom>
              <a:rect b="b" l="l" r="r" t="t"/>
              <a:pathLst>
                <a:path extrusionOk="0" h="7388" w="7174">
                  <a:moveTo>
                    <a:pt x="3507" y="0"/>
                  </a:moveTo>
                  <a:lnTo>
                    <a:pt x="3507" y="3158"/>
                  </a:lnTo>
                  <a:lnTo>
                    <a:pt x="81" y="1178"/>
                  </a:lnTo>
                  <a:lnTo>
                    <a:pt x="0" y="1312"/>
                  </a:lnTo>
                  <a:lnTo>
                    <a:pt x="3426" y="3292"/>
                  </a:lnTo>
                  <a:lnTo>
                    <a:pt x="0" y="5273"/>
                  </a:lnTo>
                  <a:lnTo>
                    <a:pt x="81" y="5433"/>
                  </a:lnTo>
                  <a:lnTo>
                    <a:pt x="3507" y="3453"/>
                  </a:lnTo>
                  <a:lnTo>
                    <a:pt x="3507" y="7387"/>
                  </a:lnTo>
                  <a:lnTo>
                    <a:pt x="3667" y="7387"/>
                  </a:lnTo>
                  <a:lnTo>
                    <a:pt x="3667" y="3453"/>
                  </a:lnTo>
                  <a:lnTo>
                    <a:pt x="7093" y="5407"/>
                  </a:lnTo>
                  <a:lnTo>
                    <a:pt x="7174" y="5273"/>
                  </a:lnTo>
                  <a:lnTo>
                    <a:pt x="3748" y="3292"/>
                  </a:lnTo>
                  <a:lnTo>
                    <a:pt x="5434" y="2329"/>
                  </a:lnTo>
                  <a:cubicBezTo>
                    <a:pt x="5380" y="2302"/>
                    <a:pt x="5354" y="2248"/>
                    <a:pt x="5327" y="2195"/>
                  </a:cubicBezTo>
                  <a:lnTo>
                    <a:pt x="3667" y="3158"/>
                  </a:lnTo>
                  <a:lnTo>
                    <a:pt x="3667" y="187"/>
                  </a:lnTo>
                  <a:cubicBezTo>
                    <a:pt x="3614" y="134"/>
                    <a:pt x="3560" y="80"/>
                    <a:pt x="350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92" name="Google Shape;3992;p162"/>
            <p:cNvSpPr/>
            <p:nvPr/>
          </p:nvSpPr>
          <p:spPr>
            <a:xfrm>
              <a:off x="2417699" y="1498640"/>
              <a:ext cx="7538" cy="9704"/>
            </a:xfrm>
            <a:custGeom>
              <a:rect b="b" l="l" r="r" t="t"/>
              <a:pathLst>
                <a:path extrusionOk="0" h="242" w="188">
                  <a:moveTo>
                    <a:pt x="1" y="1"/>
                  </a:moveTo>
                  <a:cubicBezTo>
                    <a:pt x="1" y="54"/>
                    <a:pt x="1" y="135"/>
                    <a:pt x="1" y="188"/>
                  </a:cubicBezTo>
                  <a:lnTo>
                    <a:pt x="108" y="242"/>
                  </a:lnTo>
                  <a:lnTo>
                    <a:pt x="188" y="108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93" name="Google Shape;3993;p162"/>
            <p:cNvSpPr/>
            <p:nvPr/>
          </p:nvSpPr>
          <p:spPr>
            <a:xfrm>
              <a:off x="2518586" y="1259335"/>
              <a:ext cx="287659" cy="328439"/>
            </a:xfrm>
            <a:custGeom>
              <a:rect b="b" l="l" r="r" t="t"/>
              <a:pathLst>
                <a:path extrusionOk="0" h="8191" w="7174">
                  <a:moveTo>
                    <a:pt x="3507" y="0"/>
                  </a:moveTo>
                  <a:lnTo>
                    <a:pt x="3507" y="3935"/>
                  </a:lnTo>
                  <a:lnTo>
                    <a:pt x="81" y="1981"/>
                  </a:lnTo>
                  <a:lnTo>
                    <a:pt x="0" y="2115"/>
                  </a:lnTo>
                  <a:lnTo>
                    <a:pt x="3426" y="4095"/>
                  </a:lnTo>
                  <a:lnTo>
                    <a:pt x="0" y="6076"/>
                  </a:lnTo>
                  <a:lnTo>
                    <a:pt x="81" y="6210"/>
                  </a:lnTo>
                  <a:lnTo>
                    <a:pt x="3507" y="4229"/>
                  </a:lnTo>
                  <a:lnTo>
                    <a:pt x="3507" y="8191"/>
                  </a:lnTo>
                  <a:lnTo>
                    <a:pt x="3667" y="8191"/>
                  </a:lnTo>
                  <a:lnTo>
                    <a:pt x="3667" y="4229"/>
                  </a:lnTo>
                  <a:lnTo>
                    <a:pt x="7093" y="6210"/>
                  </a:lnTo>
                  <a:lnTo>
                    <a:pt x="7174" y="6076"/>
                  </a:lnTo>
                  <a:lnTo>
                    <a:pt x="3748" y="4095"/>
                  </a:lnTo>
                  <a:lnTo>
                    <a:pt x="7174" y="2115"/>
                  </a:lnTo>
                  <a:lnTo>
                    <a:pt x="7093" y="1981"/>
                  </a:lnTo>
                  <a:lnTo>
                    <a:pt x="3667" y="3935"/>
                  </a:lnTo>
                  <a:lnTo>
                    <a:pt x="3667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94" name="Google Shape;3994;p162"/>
            <p:cNvSpPr/>
            <p:nvPr/>
          </p:nvSpPr>
          <p:spPr>
            <a:xfrm>
              <a:off x="2899597" y="1259335"/>
              <a:ext cx="287659" cy="328439"/>
            </a:xfrm>
            <a:custGeom>
              <a:rect b="b" l="l" r="r" t="t"/>
              <a:pathLst>
                <a:path extrusionOk="0" h="8191" w="7174">
                  <a:moveTo>
                    <a:pt x="3507" y="0"/>
                  </a:moveTo>
                  <a:lnTo>
                    <a:pt x="3507" y="3935"/>
                  </a:lnTo>
                  <a:lnTo>
                    <a:pt x="81" y="1954"/>
                  </a:lnTo>
                  <a:lnTo>
                    <a:pt x="0" y="2115"/>
                  </a:lnTo>
                  <a:lnTo>
                    <a:pt x="3426" y="4095"/>
                  </a:lnTo>
                  <a:lnTo>
                    <a:pt x="0" y="6049"/>
                  </a:lnTo>
                  <a:lnTo>
                    <a:pt x="81" y="6210"/>
                  </a:lnTo>
                  <a:lnTo>
                    <a:pt x="3507" y="4229"/>
                  </a:lnTo>
                  <a:lnTo>
                    <a:pt x="3507" y="8191"/>
                  </a:lnTo>
                  <a:lnTo>
                    <a:pt x="3667" y="8191"/>
                  </a:lnTo>
                  <a:lnTo>
                    <a:pt x="3667" y="4229"/>
                  </a:lnTo>
                  <a:lnTo>
                    <a:pt x="7093" y="6210"/>
                  </a:lnTo>
                  <a:lnTo>
                    <a:pt x="7173" y="6049"/>
                  </a:lnTo>
                  <a:lnTo>
                    <a:pt x="3774" y="4095"/>
                  </a:lnTo>
                  <a:lnTo>
                    <a:pt x="7173" y="2115"/>
                  </a:lnTo>
                  <a:lnTo>
                    <a:pt x="7093" y="1954"/>
                  </a:lnTo>
                  <a:lnTo>
                    <a:pt x="3667" y="3935"/>
                  </a:lnTo>
                  <a:lnTo>
                    <a:pt x="369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95" name="Google Shape;3995;p162"/>
            <p:cNvSpPr/>
            <p:nvPr/>
          </p:nvSpPr>
          <p:spPr>
            <a:xfrm>
              <a:off x="3280608" y="1259335"/>
              <a:ext cx="288742" cy="328439"/>
            </a:xfrm>
            <a:custGeom>
              <a:rect b="b" l="l" r="r" t="t"/>
              <a:pathLst>
                <a:path extrusionOk="0" h="8191" w="7201">
                  <a:moveTo>
                    <a:pt x="3506" y="0"/>
                  </a:moveTo>
                  <a:lnTo>
                    <a:pt x="3506" y="3935"/>
                  </a:lnTo>
                  <a:lnTo>
                    <a:pt x="107" y="1954"/>
                  </a:lnTo>
                  <a:lnTo>
                    <a:pt x="0" y="2115"/>
                  </a:lnTo>
                  <a:lnTo>
                    <a:pt x="3426" y="4095"/>
                  </a:lnTo>
                  <a:lnTo>
                    <a:pt x="0" y="6049"/>
                  </a:lnTo>
                  <a:lnTo>
                    <a:pt x="107" y="6210"/>
                  </a:lnTo>
                  <a:lnTo>
                    <a:pt x="3506" y="4229"/>
                  </a:lnTo>
                  <a:lnTo>
                    <a:pt x="3506" y="8191"/>
                  </a:lnTo>
                  <a:lnTo>
                    <a:pt x="3694" y="8191"/>
                  </a:lnTo>
                  <a:lnTo>
                    <a:pt x="3694" y="4229"/>
                  </a:lnTo>
                  <a:lnTo>
                    <a:pt x="7093" y="6210"/>
                  </a:lnTo>
                  <a:lnTo>
                    <a:pt x="7200" y="6049"/>
                  </a:lnTo>
                  <a:lnTo>
                    <a:pt x="3774" y="4095"/>
                  </a:lnTo>
                  <a:lnTo>
                    <a:pt x="7200" y="2115"/>
                  </a:lnTo>
                  <a:lnTo>
                    <a:pt x="7120" y="1954"/>
                  </a:lnTo>
                  <a:lnTo>
                    <a:pt x="3694" y="3935"/>
                  </a:lnTo>
                  <a:lnTo>
                    <a:pt x="369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96" name="Google Shape;3996;p162"/>
            <p:cNvSpPr/>
            <p:nvPr/>
          </p:nvSpPr>
          <p:spPr>
            <a:xfrm>
              <a:off x="3662662" y="1258252"/>
              <a:ext cx="287659" cy="329521"/>
            </a:xfrm>
            <a:custGeom>
              <a:rect b="b" l="l" r="r" t="t"/>
              <a:pathLst>
                <a:path extrusionOk="0" h="8218" w="7174">
                  <a:moveTo>
                    <a:pt x="3507" y="0"/>
                  </a:moveTo>
                  <a:lnTo>
                    <a:pt x="3507" y="3962"/>
                  </a:lnTo>
                  <a:lnTo>
                    <a:pt x="81" y="1981"/>
                  </a:lnTo>
                  <a:lnTo>
                    <a:pt x="1" y="2142"/>
                  </a:lnTo>
                  <a:lnTo>
                    <a:pt x="3400" y="4122"/>
                  </a:lnTo>
                  <a:lnTo>
                    <a:pt x="1" y="6076"/>
                  </a:lnTo>
                  <a:lnTo>
                    <a:pt x="81" y="6237"/>
                  </a:lnTo>
                  <a:lnTo>
                    <a:pt x="3507" y="4256"/>
                  </a:lnTo>
                  <a:lnTo>
                    <a:pt x="3507" y="8218"/>
                  </a:lnTo>
                  <a:lnTo>
                    <a:pt x="3668" y="8218"/>
                  </a:lnTo>
                  <a:lnTo>
                    <a:pt x="3668" y="4256"/>
                  </a:lnTo>
                  <a:lnTo>
                    <a:pt x="7094" y="6237"/>
                  </a:lnTo>
                  <a:lnTo>
                    <a:pt x="7174" y="6076"/>
                  </a:lnTo>
                  <a:lnTo>
                    <a:pt x="3748" y="4122"/>
                  </a:lnTo>
                  <a:lnTo>
                    <a:pt x="7174" y="2142"/>
                  </a:lnTo>
                  <a:lnTo>
                    <a:pt x="7094" y="1981"/>
                  </a:lnTo>
                  <a:lnTo>
                    <a:pt x="3668" y="3962"/>
                  </a:lnTo>
                  <a:lnTo>
                    <a:pt x="3668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97" name="Google Shape;3997;p162"/>
            <p:cNvSpPr/>
            <p:nvPr/>
          </p:nvSpPr>
          <p:spPr>
            <a:xfrm>
              <a:off x="4043673" y="1258252"/>
              <a:ext cx="193230" cy="329521"/>
            </a:xfrm>
            <a:custGeom>
              <a:rect b="b" l="l" r="r" t="t"/>
              <a:pathLst>
                <a:path extrusionOk="0" h="8218" w="4819">
                  <a:moveTo>
                    <a:pt x="3507" y="0"/>
                  </a:moveTo>
                  <a:lnTo>
                    <a:pt x="3507" y="3962"/>
                  </a:lnTo>
                  <a:lnTo>
                    <a:pt x="81" y="1981"/>
                  </a:lnTo>
                  <a:lnTo>
                    <a:pt x="0" y="2142"/>
                  </a:lnTo>
                  <a:lnTo>
                    <a:pt x="3426" y="4096"/>
                  </a:lnTo>
                  <a:lnTo>
                    <a:pt x="0" y="6076"/>
                  </a:lnTo>
                  <a:lnTo>
                    <a:pt x="81" y="6237"/>
                  </a:lnTo>
                  <a:lnTo>
                    <a:pt x="3507" y="4256"/>
                  </a:lnTo>
                  <a:lnTo>
                    <a:pt x="3507" y="8218"/>
                  </a:lnTo>
                  <a:lnTo>
                    <a:pt x="3667" y="8218"/>
                  </a:lnTo>
                  <a:lnTo>
                    <a:pt x="3667" y="4256"/>
                  </a:lnTo>
                  <a:lnTo>
                    <a:pt x="4818" y="4925"/>
                  </a:lnTo>
                  <a:cubicBezTo>
                    <a:pt x="4818" y="4845"/>
                    <a:pt x="4818" y="4765"/>
                    <a:pt x="4792" y="4711"/>
                  </a:cubicBezTo>
                  <a:lnTo>
                    <a:pt x="3774" y="4096"/>
                  </a:lnTo>
                  <a:lnTo>
                    <a:pt x="4604" y="3614"/>
                  </a:lnTo>
                  <a:cubicBezTo>
                    <a:pt x="4604" y="3560"/>
                    <a:pt x="4577" y="3507"/>
                    <a:pt x="4577" y="3453"/>
                  </a:cubicBezTo>
                  <a:lnTo>
                    <a:pt x="3667" y="3962"/>
                  </a:lnTo>
                  <a:lnTo>
                    <a:pt x="3667" y="295"/>
                  </a:lnTo>
                  <a:cubicBezTo>
                    <a:pt x="3641" y="188"/>
                    <a:pt x="3614" y="108"/>
                    <a:pt x="358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98" name="Google Shape;3998;p162"/>
            <p:cNvSpPr/>
            <p:nvPr/>
          </p:nvSpPr>
          <p:spPr>
            <a:xfrm>
              <a:off x="2423072" y="1578074"/>
              <a:ext cx="195355" cy="328439"/>
            </a:xfrm>
            <a:custGeom>
              <a:rect b="b" l="l" r="r" t="t"/>
              <a:pathLst>
                <a:path extrusionOk="0" h="8191" w="4872">
                  <a:moveTo>
                    <a:pt x="1205" y="1"/>
                  </a:moveTo>
                  <a:lnTo>
                    <a:pt x="1205" y="3935"/>
                  </a:lnTo>
                  <a:lnTo>
                    <a:pt x="0" y="3266"/>
                  </a:lnTo>
                  <a:lnTo>
                    <a:pt x="0" y="3266"/>
                  </a:lnTo>
                  <a:cubicBezTo>
                    <a:pt x="0" y="3320"/>
                    <a:pt x="27" y="3400"/>
                    <a:pt x="27" y="3480"/>
                  </a:cubicBezTo>
                  <a:lnTo>
                    <a:pt x="1098" y="4096"/>
                  </a:lnTo>
                  <a:lnTo>
                    <a:pt x="214" y="4604"/>
                  </a:lnTo>
                  <a:cubicBezTo>
                    <a:pt x="241" y="4658"/>
                    <a:pt x="241" y="4738"/>
                    <a:pt x="268" y="4792"/>
                  </a:cubicBezTo>
                  <a:lnTo>
                    <a:pt x="1205" y="4256"/>
                  </a:lnTo>
                  <a:lnTo>
                    <a:pt x="1205" y="8030"/>
                  </a:lnTo>
                  <a:cubicBezTo>
                    <a:pt x="1205" y="8084"/>
                    <a:pt x="1232" y="8137"/>
                    <a:pt x="1258" y="8191"/>
                  </a:cubicBezTo>
                  <a:lnTo>
                    <a:pt x="1365" y="8191"/>
                  </a:lnTo>
                  <a:lnTo>
                    <a:pt x="1365" y="4256"/>
                  </a:lnTo>
                  <a:lnTo>
                    <a:pt x="4791" y="6210"/>
                  </a:lnTo>
                  <a:lnTo>
                    <a:pt x="4872" y="6076"/>
                  </a:lnTo>
                  <a:lnTo>
                    <a:pt x="1446" y="4096"/>
                  </a:lnTo>
                  <a:lnTo>
                    <a:pt x="4872" y="2115"/>
                  </a:lnTo>
                  <a:lnTo>
                    <a:pt x="4791" y="1981"/>
                  </a:lnTo>
                  <a:lnTo>
                    <a:pt x="1365" y="3935"/>
                  </a:lnTo>
                  <a:lnTo>
                    <a:pt x="136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99" name="Google Shape;3999;p162"/>
            <p:cNvSpPr/>
            <p:nvPr/>
          </p:nvSpPr>
          <p:spPr>
            <a:xfrm>
              <a:off x="2711778" y="1578074"/>
              <a:ext cx="287659" cy="328439"/>
            </a:xfrm>
            <a:custGeom>
              <a:rect b="b" l="l" r="r" t="t"/>
              <a:pathLst>
                <a:path extrusionOk="0" h="8191" w="7174">
                  <a:moveTo>
                    <a:pt x="3507" y="1"/>
                  </a:moveTo>
                  <a:lnTo>
                    <a:pt x="3507" y="3935"/>
                  </a:lnTo>
                  <a:lnTo>
                    <a:pt x="81" y="1981"/>
                  </a:lnTo>
                  <a:lnTo>
                    <a:pt x="0" y="2115"/>
                  </a:lnTo>
                  <a:lnTo>
                    <a:pt x="3426" y="4096"/>
                  </a:lnTo>
                  <a:lnTo>
                    <a:pt x="0" y="6076"/>
                  </a:lnTo>
                  <a:lnTo>
                    <a:pt x="81" y="6210"/>
                  </a:lnTo>
                  <a:lnTo>
                    <a:pt x="3507" y="4256"/>
                  </a:lnTo>
                  <a:lnTo>
                    <a:pt x="3507" y="8191"/>
                  </a:lnTo>
                  <a:lnTo>
                    <a:pt x="3667" y="8191"/>
                  </a:lnTo>
                  <a:lnTo>
                    <a:pt x="3667" y="4256"/>
                  </a:lnTo>
                  <a:lnTo>
                    <a:pt x="7093" y="6210"/>
                  </a:lnTo>
                  <a:lnTo>
                    <a:pt x="7173" y="6076"/>
                  </a:lnTo>
                  <a:lnTo>
                    <a:pt x="3774" y="4096"/>
                  </a:lnTo>
                  <a:lnTo>
                    <a:pt x="7173" y="2115"/>
                  </a:lnTo>
                  <a:lnTo>
                    <a:pt x="7093" y="1981"/>
                  </a:lnTo>
                  <a:lnTo>
                    <a:pt x="3667" y="3935"/>
                  </a:lnTo>
                  <a:lnTo>
                    <a:pt x="3667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00" name="Google Shape;4000;p162"/>
            <p:cNvSpPr/>
            <p:nvPr/>
          </p:nvSpPr>
          <p:spPr>
            <a:xfrm>
              <a:off x="3092789" y="1578074"/>
              <a:ext cx="288742" cy="328439"/>
            </a:xfrm>
            <a:custGeom>
              <a:rect b="b" l="l" r="r" t="t"/>
              <a:pathLst>
                <a:path extrusionOk="0" h="8191" w="7201">
                  <a:moveTo>
                    <a:pt x="3506" y="1"/>
                  </a:moveTo>
                  <a:lnTo>
                    <a:pt x="3506" y="3935"/>
                  </a:lnTo>
                  <a:lnTo>
                    <a:pt x="80" y="1981"/>
                  </a:lnTo>
                  <a:lnTo>
                    <a:pt x="0" y="2115"/>
                  </a:lnTo>
                  <a:lnTo>
                    <a:pt x="3426" y="4096"/>
                  </a:lnTo>
                  <a:lnTo>
                    <a:pt x="0" y="6076"/>
                  </a:lnTo>
                  <a:lnTo>
                    <a:pt x="80" y="6210"/>
                  </a:lnTo>
                  <a:lnTo>
                    <a:pt x="3506" y="4230"/>
                  </a:lnTo>
                  <a:lnTo>
                    <a:pt x="3506" y="8191"/>
                  </a:lnTo>
                  <a:lnTo>
                    <a:pt x="3694" y="8191"/>
                  </a:lnTo>
                  <a:lnTo>
                    <a:pt x="3694" y="4230"/>
                  </a:lnTo>
                  <a:lnTo>
                    <a:pt x="7093" y="6210"/>
                  </a:lnTo>
                  <a:lnTo>
                    <a:pt x="7200" y="6076"/>
                  </a:lnTo>
                  <a:lnTo>
                    <a:pt x="3774" y="4096"/>
                  </a:lnTo>
                  <a:lnTo>
                    <a:pt x="7200" y="2115"/>
                  </a:lnTo>
                  <a:lnTo>
                    <a:pt x="7093" y="1981"/>
                  </a:lnTo>
                  <a:lnTo>
                    <a:pt x="3694" y="3935"/>
                  </a:lnTo>
                  <a:lnTo>
                    <a:pt x="3694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01" name="Google Shape;4001;p162"/>
            <p:cNvSpPr/>
            <p:nvPr/>
          </p:nvSpPr>
          <p:spPr>
            <a:xfrm>
              <a:off x="3474843" y="1578074"/>
              <a:ext cx="287659" cy="328439"/>
            </a:xfrm>
            <a:custGeom>
              <a:rect b="b" l="l" r="r" t="t"/>
              <a:pathLst>
                <a:path extrusionOk="0" h="8191" w="7174">
                  <a:moveTo>
                    <a:pt x="3507" y="1"/>
                  </a:moveTo>
                  <a:lnTo>
                    <a:pt x="3507" y="3935"/>
                  </a:lnTo>
                  <a:lnTo>
                    <a:pt x="81" y="1955"/>
                  </a:lnTo>
                  <a:lnTo>
                    <a:pt x="1" y="2115"/>
                  </a:lnTo>
                  <a:lnTo>
                    <a:pt x="3400" y="4096"/>
                  </a:lnTo>
                  <a:lnTo>
                    <a:pt x="1" y="6050"/>
                  </a:lnTo>
                  <a:lnTo>
                    <a:pt x="81" y="6210"/>
                  </a:lnTo>
                  <a:lnTo>
                    <a:pt x="3507" y="4230"/>
                  </a:lnTo>
                  <a:lnTo>
                    <a:pt x="3480" y="8191"/>
                  </a:lnTo>
                  <a:lnTo>
                    <a:pt x="3668" y="8191"/>
                  </a:lnTo>
                  <a:lnTo>
                    <a:pt x="3668" y="4230"/>
                  </a:lnTo>
                  <a:lnTo>
                    <a:pt x="7094" y="6210"/>
                  </a:lnTo>
                  <a:lnTo>
                    <a:pt x="7174" y="6050"/>
                  </a:lnTo>
                  <a:lnTo>
                    <a:pt x="3748" y="4096"/>
                  </a:lnTo>
                  <a:lnTo>
                    <a:pt x="7174" y="2115"/>
                  </a:lnTo>
                  <a:lnTo>
                    <a:pt x="7094" y="1955"/>
                  </a:lnTo>
                  <a:lnTo>
                    <a:pt x="3668" y="3935"/>
                  </a:lnTo>
                  <a:lnTo>
                    <a:pt x="3668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02" name="Google Shape;4002;p162"/>
            <p:cNvSpPr/>
            <p:nvPr/>
          </p:nvSpPr>
          <p:spPr>
            <a:xfrm>
              <a:off x="3855854" y="1578074"/>
              <a:ext cx="287659" cy="328439"/>
            </a:xfrm>
            <a:custGeom>
              <a:rect b="b" l="l" r="r" t="t"/>
              <a:pathLst>
                <a:path extrusionOk="0" h="8191" w="7174">
                  <a:moveTo>
                    <a:pt x="3507" y="1"/>
                  </a:moveTo>
                  <a:lnTo>
                    <a:pt x="3507" y="3935"/>
                  </a:lnTo>
                  <a:lnTo>
                    <a:pt x="81" y="1955"/>
                  </a:lnTo>
                  <a:lnTo>
                    <a:pt x="0" y="2115"/>
                  </a:lnTo>
                  <a:lnTo>
                    <a:pt x="3426" y="4096"/>
                  </a:lnTo>
                  <a:lnTo>
                    <a:pt x="0" y="6050"/>
                  </a:lnTo>
                  <a:lnTo>
                    <a:pt x="81" y="6210"/>
                  </a:lnTo>
                  <a:lnTo>
                    <a:pt x="3507" y="4230"/>
                  </a:lnTo>
                  <a:lnTo>
                    <a:pt x="3507" y="8191"/>
                  </a:lnTo>
                  <a:lnTo>
                    <a:pt x="3667" y="8191"/>
                  </a:lnTo>
                  <a:lnTo>
                    <a:pt x="3667" y="4230"/>
                  </a:lnTo>
                  <a:lnTo>
                    <a:pt x="7093" y="6210"/>
                  </a:lnTo>
                  <a:lnTo>
                    <a:pt x="7174" y="6050"/>
                  </a:lnTo>
                  <a:lnTo>
                    <a:pt x="3748" y="4096"/>
                  </a:lnTo>
                  <a:lnTo>
                    <a:pt x="7174" y="2115"/>
                  </a:lnTo>
                  <a:lnTo>
                    <a:pt x="7093" y="1955"/>
                  </a:lnTo>
                  <a:lnTo>
                    <a:pt x="3667" y="3935"/>
                  </a:lnTo>
                  <a:lnTo>
                    <a:pt x="3667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03" name="Google Shape;4003;p162"/>
            <p:cNvSpPr/>
            <p:nvPr/>
          </p:nvSpPr>
          <p:spPr>
            <a:xfrm>
              <a:off x="2518586" y="1919388"/>
              <a:ext cx="287659" cy="293033"/>
            </a:xfrm>
            <a:custGeom>
              <a:rect b="b" l="l" r="r" t="t"/>
              <a:pathLst>
                <a:path extrusionOk="0" h="7308" w="7174">
                  <a:moveTo>
                    <a:pt x="3507" y="0"/>
                  </a:moveTo>
                  <a:lnTo>
                    <a:pt x="3507" y="3961"/>
                  </a:lnTo>
                  <a:lnTo>
                    <a:pt x="81" y="1981"/>
                  </a:lnTo>
                  <a:lnTo>
                    <a:pt x="0" y="2141"/>
                  </a:lnTo>
                  <a:lnTo>
                    <a:pt x="3426" y="4095"/>
                  </a:lnTo>
                  <a:lnTo>
                    <a:pt x="1767" y="5059"/>
                  </a:lnTo>
                  <a:cubicBezTo>
                    <a:pt x="1821" y="5086"/>
                    <a:pt x="1847" y="5139"/>
                    <a:pt x="1874" y="5193"/>
                  </a:cubicBezTo>
                  <a:lnTo>
                    <a:pt x="3507" y="4256"/>
                  </a:lnTo>
                  <a:lnTo>
                    <a:pt x="3507" y="7120"/>
                  </a:lnTo>
                  <a:cubicBezTo>
                    <a:pt x="3560" y="7200"/>
                    <a:pt x="3614" y="7254"/>
                    <a:pt x="3667" y="7307"/>
                  </a:cubicBezTo>
                  <a:lnTo>
                    <a:pt x="3667" y="4256"/>
                  </a:lnTo>
                  <a:lnTo>
                    <a:pt x="7093" y="6236"/>
                  </a:lnTo>
                  <a:lnTo>
                    <a:pt x="7174" y="6076"/>
                  </a:lnTo>
                  <a:lnTo>
                    <a:pt x="3748" y="4095"/>
                  </a:lnTo>
                  <a:lnTo>
                    <a:pt x="7174" y="2141"/>
                  </a:lnTo>
                  <a:lnTo>
                    <a:pt x="7093" y="1981"/>
                  </a:lnTo>
                  <a:lnTo>
                    <a:pt x="3667" y="3961"/>
                  </a:lnTo>
                  <a:lnTo>
                    <a:pt x="3667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04" name="Google Shape;4004;p162"/>
            <p:cNvSpPr/>
            <p:nvPr/>
          </p:nvSpPr>
          <p:spPr>
            <a:xfrm>
              <a:off x="2899597" y="1919388"/>
              <a:ext cx="287659" cy="328439"/>
            </a:xfrm>
            <a:custGeom>
              <a:rect b="b" l="l" r="r" t="t"/>
              <a:pathLst>
                <a:path extrusionOk="0" h="8191" w="7174">
                  <a:moveTo>
                    <a:pt x="3507" y="0"/>
                  </a:moveTo>
                  <a:lnTo>
                    <a:pt x="3507" y="3961"/>
                  </a:lnTo>
                  <a:lnTo>
                    <a:pt x="81" y="1981"/>
                  </a:lnTo>
                  <a:lnTo>
                    <a:pt x="0" y="2141"/>
                  </a:lnTo>
                  <a:lnTo>
                    <a:pt x="3426" y="4095"/>
                  </a:lnTo>
                  <a:lnTo>
                    <a:pt x="0" y="6076"/>
                  </a:lnTo>
                  <a:lnTo>
                    <a:pt x="81" y="6236"/>
                  </a:lnTo>
                  <a:lnTo>
                    <a:pt x="3507" y="4256"/>
                  </a:lnTo>
                  <a:lnTo>
                    <a:pt x="3507" y="8190"/>
                  </a:lnTo>
                  <a:lnTo>
                    <a:pt x="3667" y="8190"/>
                  </a:lnTo>
                  <a:lnTo>
                    <a:pt x="3667" y="4256"/>
                  </a:lnTo>
                  <a:lnTo>
                    <a:pt x="7093" y="6236"/>
                  </a:lnTo>
                  <a:lnTo>
                    <a:pt x="7173" y="6076"/>
                  </a:lnTo>
                  <a:lnTo>
                    <a:pt x="3774" y="4095"/>
                  </a:lnTo>
                  <a:lnTo>
                    <a:pt x="7173" y="2141"/>
                  </a:lnTo>
                  <a:lnTo>
                    <a:pt x="7093" y="1981"/>
                  </a:lnTo>
                  <a:lnTo>
                    <a:pt x="3667" y="3961"/>
                  </a:lnTo>
                  <a:lnTo>
                    <a:pt x="3667" y="3961"/>
                  </a:lnTo>
                  <a:lnTo>
                    <a:pt x="369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05" name="Google Shape;4005;p162"/>
            <p:cNvSpPr/>
            <p:nvPr/>
          </p:nvSpPr>
          <p:spPr>
            <a:xfrm>
              <a:off x="3280608" y="1919388"/>
              <a:ext cx="288742" cy="328439"/>
            </a:xfrm>
            <a:custGeom>
              <a:rect b="b" l="l" r="r" t="t"/>
              <a:pathLst>
                <a:path extrusionOk="0" h="8191" w="7201">
                  <a:moveTo>
                    <a:pt x="3506" y="0"/>
                  </a:moveTo>
                  <a:lnTo>
                    <a:pt x="3506" y="3961"/>
                  </a:lnTo>
                  <a:lnTo>
                    <a:pt x="107" y="1981"/>
                  </a:lnTo>
                  <a:lnTo>
                    <a:pt x="0" y="2115"/>
                  </a:lnTo>
                  <a:lnTo>
                    <a:pt x="3426" y="4095"/>
                  </a:lnTo>
                  <a:lnTo>
                    <a:pt x="0" y="6076"/>
                  </a:lnTo>
                  <a:lnTo>
                    <a:pt x="107" y="6236"/>
                  </a:lnTo>
                  <a:lnTo>
                    <a:pt x="3506" y="4256"/>
                  </a:lnTo>
                  <a:lnTo>
                    <a:pt x="3506" y="8190"/>
                  </a:lnTo>
                  <a:lnTo>
                    <a:pt x="3694" y="8190"/>
                  </a:lnTo>
                  <a:lnTo>
                    <a:pt x="3694" y="4256"/>
                  </a:lnTo>
                  <a:lnTo>
                    <a:pt x="7093" y="6236"/>
                  </a:lnTo>
                  <a:lnTo>
                    <a:pt x="7200" y="6076"/>
                  </a:lnTo>
                  <a:lnTo>
                    <a:pt x="3774" y="4095"/>
                  </a:lnTo>
                  <a:lnTo>
                    <a:pt x="7200" y="2115"/>
                  </a:lnTo>
                  <a:lnTo>
                    <a:pt x="7120" y="1981"/>
                  </a:lnTo>
                  <a:lnTo>
                    <a:pt x="3694" y="3961"/>
                  </a:lnTo>
                  <a:lnTo>
                    <a:pt x="369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06" name="Google Shape;4006;p162"/>
            <p:cNvSpPr/>
            <p:nvPr/>
          </p:nvSpPr>
          <p:spPr>
            <a:xfrm>
              <a:off x="3662662" y="1919388"/>
              <a:ext cx="287659" cy="328439"/>
            </a:xfrm>
            <a:custGeom>
              <a:rect b="b" l="l" r="r" t="t"/>
              <a:pathLst>
                <a:path extrusionOk="0" h="8191" w="7174">
                  <a:moveTo>
                    <a:pt x="3507" y="0"/>
                  </a:moveTo>
                  <a:lnTo>
                    <a:pt x="3507" y="3961"/>
                  </a:lnTo>
                  <a:lnTo>
                    <a:pt x="81" y="1981"/>
                  </a:lnTo>
                  <a:lnTo>
                    <a:pt x="1" y="2115"/>
                  </a:lnTo>
                  <a:lnTo>
                    <a:pt x="3400" y="4095"/>
                  </a:lnTo>
                  <a:lnTo>
                    <a:pt x="1" y="6076"/>
                  </a:lnTo>
                  <a:lnTo>
                    <a:pt x="81" y="6210"/>
                  </a:lnTo>
                  <a:lnTo>
                    <a:pt x="3507" y="4256"/>
                  </a:lnTo>
                  <a:lnTo>
                    <a:pt x="3507" y="8190"/>
                  </a:lnTo>
                  <a:lnTo>
                    <a:pt x="3668" y="8190"/>
                  </a:lnTo>
                  <a:lnTo>
                    <a:pt x="3668" y="4256"/>
                  </a:lnTo>
                  <a:lnTo>
                    <a:pt x="7094" y="6210"/>
                  </a:lnTo>
                  <a:lnTo>
                    <a:pt x="7174" y="6076"/>
                  </a:lnTo>
                  <a:lnTo>
                    <a:pt x="3748" y="4095"/>
                  </a:lnTo>
                  <a:lnTo>
                    <a:pt x="7174" y="2115"/>
                  </a:lnTo>
                  <a:lnTo>
                    <a:pt x="7094" y="1981"/>
                  </a:lnTo>
                  <a:lnTo>
                    <a:pt x="3668" y="3961"/>
                  </a:lnTo>
                  <a:lnTo>
                    <a:pt x="3668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07" name="Google Shape;4007;p162"/>
            <p:cNvSpPr/>
            <p:nvPr/>
          </p:nvSpPr>
          <p:spPr>
            <a:xfrm>
              <a:off x="4043673" y="1998782"/>
              <a:ext cx="78391" cy="49400"/>
            </a:xfrm>
            <a:custGeom>
              <a:rect b="b" l="l" r="r" t="t"/>
              <a:pathLst>
                <a:path extrusionOk="0" h="1232" w="1955">
                  <a:moveTo>
                    <a:pt x="81" y="1"/>
                  </a:moveTo>
                  <a:lnTo>
                    <a:pt x="0" y="135"/>
                  </a:lnTo>
                  <a:lnTo>
                    <a:pt x="1874" y="1232"/>
                  </a:lnTo>
                  <a:cubicBezTo>
                    <a:pt x="1901" y="1178"/>
                    <a:pt x="1928" y="1125"/>
                    <a:pt x="1954" y="1071"/>
                  </a:cubicBezTo>
                  <a:lnTo>
                    <a:pt x="8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08" name="Google Shape;4008;p162"/>
            <p:cNvSpPr/>
            <p:nvPr/>
          </p:nvSpPr>
          <p:spPr>
            <a:xfrm>
              <a:off x="2884560" y="2317561"/>
              <a:ext cx="114879" cy="68727"/>
            </a:xfrm>
            <a:custGeom>
              <a:rect b="b" l="l" r="r" t="t"/>
              <a:pathLst>
                <a:path extrusionOk="0" h="1714" w="2865">
                  <a:moveTo>
                    <a:pt x="2784" y="0"/>
                  </a:moveTo>
                  <a:lnTo>
                    <a:pt x="1" y="1606"/>
                  </a:lnTo>
                  <a:cubicBezTo>
                    <a:pt x="54" y="1660"/>
                    <a:pt x="108" y="1686"/>
                    <a:pt x="161" y="1713"/>
                  </a:cubicBezTo>
                  <a:lnTo>
                    <a:pt x="2864" y="161"/>
                  </a:lnTo>
                  <a:lnTo>
                    <a:pt x="278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09" name="Google Shape;4009;p162"/>
            <p:cNvSpPr/>
            <p:nvPr/>
          </p:nvSpPr>
          <p:spPr>
            <a:xfrm>
              <a:off x="2852362" y="2238127"/>
              <a:ext cx="6496" cy="129916"/>
            </a:xfrm>
            <a:custGeom>
              <a:rect b="b" l="l" r="r" t="t"/>
              <a:pathLst>
                <a:path extrusionOk="0" h="3240" w="162">
                  <a:moveTo>
                    <a:pt x="1" y="0"/>
                  </a:moveTo>
                  <a:lnTo>
                    <a:pt x="1" y="3132"/>
                  </a:lnTo>
                  <a:cubicBezTo>
                    <a:pt x="54" y="3159"/>
                    <a:pt x="108" y="3212"/>
                    <a:pt x="161" y="3239"/>
                  </a:cubicBezTo>
                  <a:lnTo>
                    <a:pt x="16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10" name="Google Shape;4010;p162"/>
            <p:cNvSpPr/>
            <p:nvPr/>
          </p:nvSpPr>
          <p:spPr>
            <a:xfrm>
              <a:off x="3092789" y="2238127"/>
              <a:ext cx="288742" cy="255461"/>
            </a:xfrm>
            <a:custGeom>
              <a:rect b="b" l="l" r="r" t="t"/>
              <a:pathLst>
                <a:path extrusionOk="0" h="6371" w="7201">
                  <a:moveTo>
                    <a:pt x="3506" y="0"/>
                  </a:moveTo>
                  <a:lnTo>
                    <a:pt x="3506" y="3962"/>
                  </a:lnTo>
                  <a:lnTo>
                    <a:pt x="80" y="1981"/>
                  </a:lnTo>
                  <a:lnTo>
                    <a:pt x="0" y="2142"/>
                  </a:lnTo>
                  <a:lnTo>
                    <a:pt x="3426" y="4096"/>
                  </a:lnTo>
                  <a:lnTo>
                    <a:pt x="455" y="5835"/>
                  </a:lnTo>
                  <a:cubicBezTo>
                    <a:pt x="535" y="5835"/>
                    <a:pt x="616" y="5862"/>
                    <a:pt x="696" y="5889"/>
                  </a:cubicBezTo>
                  <a:lnTo>
                    <a:pt x="3506" y="4256"/>
                  </a:lnTo>
                  <a:lnTo>
                    <a:pt x="3506" y="6371"/>
                  </a:lnTo>
                  <a:lnTo>
                    <a:pt x="3694" y="6371"/>
                  </a:lnTo>
                  <a:lnTo>
                    <a:pt x="3694" y="4256"/>
                  </a:lnTo>
                  <a:lnTo>
                    <a:pt x="7093" y="6237"/>
                  </a:lnTo>
                  <a:lnTo>
                    <a:pt x="7200" y="6076"/>
                  </a:lnTo>
                  <a:lnTo>
                    <a:pt x="3774" y="4096"/>
                  </a:lnTo>
                  <a:lnTo>
                    <a:pt x="7200" y="2142"/>
                  </a:lnTo>
                  <a:lnTo>
                    <a:pt x="7093" y="1981"/>
                  </a:lnTo>
                  <a:lnTo>
                    <a:pt x="3694" y="3962"/>
                  </a:lnTo>
                  <a:lnTo>
                    <a:pt x="369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11" name="Google Shape;4011;p162"/>
            <p:cNvSpPr/>
            <p:nvPr/>
          </p:nvSpPr>
          <p:spPr>
            <a:xfrm>
              <a:off x="3474843" y="2238127"/>
              <a:ext cx="287659" cy="247963"/>
            </a:xfrm>
            <a:custGeom>
              <a:rect b="b" l="l" r="r" t="t"/>
              <a:pathLst>
                <a:path extrusionOk="0" h="6184" w="7174">
                  <a:moveTo>
                    <a:pt x="3507" y="0"/>
                  </a:moveTo>
                  <a:lnTo>
                    <a:pt x="3480" y="3962"/>
                  </a:lnTo>
                  <a:lnTo>
                    <a:pt x="81" y="1981"/>
                  </a:lnTo>
                  <a:lnTo>
                    <a:pt x="1" y="2142"/>
                  </a:lnTo>
                  <a:lnTo>
                    <a:pt x="3400" y="4096"/>
                  </a:lnTo>
                  <a:lnTo>
                    <a:pt x="1" y="6076"/>
                  </a:lnTo>
                  <a:lnTo>
                    <a:pt x="54" y="6183"/>
                  </a:lnTo>
                  <a:lnTo>
                    <a:pt x="161" y="6183"/>
                  </a:lnTo>
                  <a:lnTo>
                    <a:pt x="3480" y="4256"/>
                  </a:lnTo>
                  <a:lnTo>
                    <a:pt x="3480" y="5354"/>
                  </a:lnTo>
                  <a:cubicBezTo>
                    <a:pt x="3560" y="5327"/>
                    <a:pt x="3614" y="5327"/>
                    <a:pt x="3668" y="5300"/>
                  </a:cubicBezTo>
                  <a:lnTo>
                    <a:pt x="3668" y="4256"/>
                  </a:lnTo>
                  <a:lnTo>
                    <a:pt x="4765" y="4899"/>
                  </a:lnTo>
                  <a:cubicBezTo>
                    <a:pt x="4845" y="4872"/>
                    <a:pt x="4899" y="4845"/>
                    <a:pt x="4979" y="4818"/>
                  </a:cubicBezTo>
                  <a:lnTo>
                    <a:pt x="3748" y="4096"/>
                  </a:lnTo>
                  <a:lnTo>
                    <a:pt x="7174" y="2142"/>
                  </a:lnTo>
                  <a:lnTo>
                    <a:pt x="7094" y="1981"/>
                  </a:lnTo>
                  <a:lnTo>
                    <a:pt x="3668" y="3962"/>
                  </a:lnTo>
                  <a:lnTo>
                    <a:pt x="3668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12" name="Google Shape;4012;p162"/>
            <p:cNvSpPr/>
            <p:nvPr/>
          </p:nvSpPr>
          <p:spPr>
            <a:xfrm>
              <a:off x="3855854" y="2317561"/>
              <a:ext cx="12911" cy="9704"/>
            </a:xfrm>
            <a:custGeom>
              <a:rect b="b" l="l" r="r" t="t"/>
              <a:pathLst>
                <a:path extrusionOk="0" h="242" w="322">
                  <a:moveTo>
                    <a:pt x="81" y="0"/>
                  </a:moveTo>
                  <a:lnTo>
                    <a:pt x="0" y="134"/>
                  </a:lnTo>
                  <a:lnTo>
                    <a:pt x="161" y="241"/>
                  </a:lnTo>
                  <a:cubicBezTo>
                    <a:pt x="215" y="214"/>
                    <a:pt x="268" y="161"/>
                    <a:pt x="322" y="134"/>
                  </a:cubicBezTo>
                  <a:lnTo>
                    <a:pt x="8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4013" name="Google Shape;4013;p162"/>
          <p:cNvSpPr/>
          <p:nvPr/>
        </p:nvSpPr>
        <p:spPr>
          <a:xfrm rot="-4619829">
            <a:off x="5338279" y="-1392653"/>
            <a:ext cx="3210852" cy="3197538"/>
          </a:xfrm>
          <a:custGeom>
            <a:rect b="b" l="l" r="r" t="t"/>
            <a:pathLst>
              <a:path extrusionOk="0" h="48035" w="48235">
                <a:moveTo>
                  <a:pt x="3770" y="17379"/>
                </a:moveTo>
                <a:cubicBezTo>
                  <a:pt x="7573" y="20948"/>
                  <a:pt x="10108" y="20948"/>
                  <a:pt x="20515" y="21349"/>
                </a:cubicBezTo>
                <a:cubicBezTo>
                  <a:pt x="30956" y="21782"/>
                  <a:pt x="19314" y="35525"/>
                  <a:pt x="27520" y="41797"/>
                </a:cubicBezTo>
                <a:cubicBezTo>
                  <a:pt x="35726" y="48034"/>
                  <a:pt x="48235" y="37827"/>
                  <a:pt x="48235" y="26986"/>
                </a:cubicBezTo>
                <a:cubicBezTo>
                  <a:pt x="48235" y="16145"/>
                  <a:pt x="35026" y="0"/>
                  <a:pt x="18080" y="867"/>
                </a:cubicBezTo>
                <a:cubicBezTo>
                  <a:pt x="1135" y="1768"/>
                  <a:pt x="1" y="13843"/>
                  <a:pt x="3770" y="17379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15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18"/>
          <p:cNvSpPr/>
          <p:nvPr/>
        </p:nvSpPr>
        <p:spPr>
          <a:xfrm flipH="1" rot="-996204">
            <a:off x="-917706" y="-448408"/>
            <a:ext cx="3403937" cy="3389824"/>
          </a:xfrm>
          <a:custGeom>
            <a:rect b="b" l="l" r="r" t="t"/>
            <a:pathLst>
              <a:path extrusionOk="0" h="48035" w="48235">
                <a:moveTo>
                  <a:pt x="3770" y="17379"/>
                </a:moveTo>
                <a:cubicBezTo>
                  <a:pt x="7573" y="20948"/>
                  <a:pt x="10108" y="20948"/>
                  <a:pt x="20515" y="21349"/>
                </a:cubicBezTo>
                <a:cubicBezTo>
                  <a:pt x="30956" y="21782"/>
                  <a:pt x="19314" y="35525"/>
                  <a:pt x="27520" y="41797"/>
                </a:cubicBezTo>
                <a:cubicBezTo>
                  <a:pt x="35726" y="48034"/>
                  <a:pt x="48235" y="37827"/>
                  <a:pt x="48235" y="26986"/>
                </a:cubicBezTo>
                <a:cubicBezTo>
                  <a:pt x="48235" y="16145"/>
                  <a:pt x="35026" y="0"/>
                  <a:pt x="18080" y="867"/>
                </a:cubicBezTo>
                <a:cubicBezTo>
                  <a:pt x="1135" y="1768"/>
                  <a:pt x="1" y="13843"/>
                  <a:pt x="3770" y="17379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3" name="Google Shape;153;p18"/>
          <p:cNvSpPr txBox="1"/>
          <p:nvPr>
            <p:ph type="title"/>
          </p:nvPr>
        </p:nvSpPr>
        <p:spPr>
          <a:xfrm>
            <a:off x="713250" y="523025"/>
            <a:ext cx="7717500" cy="541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>
                <a:solidFill>
                  <a:schemeClr val="accen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154" name="Google Shape;154;p18"/>
          <p:cNvSpPr/>
          <p:nvPr/>
        </p:nvSpPr>
        <p:spPr>
          <a:xfrm rot="7619243">
            <a:off x="7150868" y="2766901"/>
            <a:ext cx="3210914" cy="3197601"/>
          </a:xfrm>
          <a:custGeom>
            <a:rect b="b" l="l" r="r" t="t"/>
            <a:pathLst>
              <a:path extrusionOk="0" h="48035" w="48235">
                <a:moveTo>
                  <a:pt x="3770" y="17379"/>
                </a:moveTo>
                <a:cubicBezTo>
                  <a:pt x="7573" y="20948"/>
                  <a:pt x="10108" y="20948"/>
                  <a:pt x="20515" y="21349"/>
                </a:cubicBezTo>
                <a:cubicBezTo>
                  <a:pt x="30956" y="21782"/>
                  <a:pt x="19314" y="35525"/>
                  <a:pt x="27520" y="41797"/>
                </a:cubicBezTo>
                <a:cubicBezTo>
                  <a:pt x="35726" y="48034"/>
                  <a:pt x="48235" y="37827"/>
                  <a:pt x="48235" y="26986"/>
                </a:cubicBezTo>
                <a:cubicBezTo>
                  <a:pt x="48235" y="16145"/>
                  <a:pt x="35026" y="0"/>
                  <a:pt x="18080" y="867"/>
                </a:cubicBezTo>
                <a:cubicBezTo>
                  <a:pt x="1135" y="1768"/>
                  <a:pt x="1" y="13843"/>
                  <a:pt x="3770" y="17379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155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19"/>
          <p:cNvSpPr txBox="1"/>
          <p:nvPr>
            <p:ph type="title"/>
          </p:nvPr>
        </p:nvSpPr>
        <p:spPr>
          <a:xfrm>
            <a:off x="713250" y="523025"/>
            <a:ext cx="7717500" cy="541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>
                <a:solidFill>
                  <a:schemeClr val="accen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157" name="Google Shape;157;p19"/>
          <p:cNvSpPr txBox="1"/>
          <p:nvPr>
            <p:ph idx="1" type="body"/>
          </p:nvPr>
        </p:nvSpPr>
        <p:spPr>
          <a:xfrm>
            <a:off x="713225" y="1122325"/>
            <a:ext cx="7717500" cy="3580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Hammersmith One"/>
              <a:buAutoNum type="arabicPeriod"/>
              <a:defRPr sz="1600">
                <a:solidFill>
                  <a:srgbClr val="806860"/>
                </a:solidFill>
              </a:defRPr>
            </a:lvl1pPr>
            <a:lvl2pPr indent="-317500" lvl="1" marL="914400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Hammersmith One"/>
              <a:buAutoNum type="alphaLcPeriod"/>
              <a:defRPr sz="1600"/>
            </a:lvl2pPr>
            <a:lvl3pPr indent="-317500" lvl="2" marL="1371600" rtl="0">
              <a:spcBef>
                <a:spcPts val="0"/>
              </a:spcBef>
              <a:spcAft>
                <a:spcPts val="0"/>
              </a:spcAft>
              <a:buClr>
                <a:srgbClr val="FEDD4F"/>
              </a:buClr>
              <a:buSzPts val="1400"/>
              <a:buFont typeface="Hammersmith One"/>
              <a:buAutoNum type="romanLcPeriod"/>
              <a:defRPr sz="1200"/>
            </a:lvl3pPr>
            <a:lvl4pPr indent="-317500" lvl="3" marL="1828800" rtl="0">
              <a:spcBef>
                <a:spcPts val="0"/>
              </a:spcBef>
              <a:spcAft>
                <a:spcPts val="0"/>
              </a:spcAft>
              <a:buClr>
                <a:srgbClr val="FEDD4F"/>
              </a:buClr>
              <a:buSzPts val="1400"/>
              <a:buFont typeface="Hammersmith One"/>
              <a:buAutoNum type="arabicPeriod"/>
              <a:defRPr sz="1200"/>
            </a:lvl4pPr>
            <a:lvl5pPr indent="-317500" lvl="4" marL="2286000" rtl="0">
              <a:spcBef>
                <a:spcPts val="0"/>
              </a:spcBef>
              <a:spcAft>
                <a:spcPts val="0"/>
              </a:spcAft>
              <a:buClr>
                <a:srgbClr val="FEDD4F"/>
              </a:buClr>
              <a:buSzPts val="1400"/>
              <a:buFont typeface="Hammersmith One"/>
              <a:buAutoNum type="alphaLcPeriod"/>
              <a:defRPr sz="1200"/>
            </a:lvl5pPr>
            <a:lvl6pPr indent="-317500" lvl="5" marL="2743200" rtl="0">
              <a:spcBef>
                <a:spcPts val="0"/>
              </a:spcBef>
              <a:spcAft>
                <a:spcPts val="0"/>
              </a:spcAft>
              <a:buClr>
                <a:srgbClr val="FEDD4F"/>
              </a:buClr>
              <a:buSzPts val="1400"/>
              <a:buFont typeface="Hammersmith One"/>
              <a:buAutoNum type="romanLcPeriod"/>
              <a:defRPr sz="1200"/>
            </a:lvl6pPr>
            <a:lvl7pPr indent="-317500" lvl="6" marL="3200400" rtl="0">
              <a:spcBef>
                <a:spcPts val="0"/>
              </a:spcBef>
              <a:spcAft>
                <a:spcPts val="0"/>
              </a:spcAft>
              <a:buClr>
                <a:srgbClr val="FEDD4F"/>
              </a:buClr>
              <a:buSzPts val="1400"/>
              <a:buFont typeface="Hammersmith One"/>
              <a:buAutoNum type="arabicPeriod"/>
              <a:defRPr sz="1200"/>
            </a:lvl7pPr>
            <a:lvl8pPr indent="-317500" lvl="7" marL="3657600" rtl="0">
              <a:spcBef>
                <a:spcPts val="0"/>
              </a:spcBef>
              <a:spcAft>
                <a:spcPts val="0"/>
              </a:spcAft>
              <a:buClr>
                <a:srgbClr val="FEDD4F"/>
              </a:buClr>
              <a:buSzPts val="1400"/>
              <a:buFont typeface="Hammersmith One"/>
              <a:buAutoNum type="alphaLcPeriod"/>
              <a:defRPr sz="1200"/>
            </a:lvl8pPr>
            <a:lvl9pPr indent="-317500" lvl="8" marL="4114800" rtl="0">
              <a:spcBef>
                <a:spcPts val="0"/>
              </a:spcBef>
              <a:spcAft>
                <a:spcPts val="0"/>
              </a:spcAft>
              <a:buClr>
                <a:srgbClr val="FEDD4F"/>
              </a:buClr>
              <a:buSzPts val="1400"/>
              <a:buFont typeface="Hammersmith One"/>
              <a:buAutoNum type="romanLcPeriod"/>
              <a:defRPr sz="1200"/>
            </a:lvl9pPr>
          </a:lstStyle>
          <a:p/>
        </p:txBody>
      </p:sp>
      <p:grpSp>
        <p:nvGrpSpPr>
          <p:cNvPr id="158" name="Google Shape;158;p19"/>
          <p:cNvGrpSpPr/>
          <p:nvPr/>
        </p:nvGrpSpPr>
        <p:grpSpPr>
          <a:xfrm>
            <a:off x="8039875" y="1772525"/>
            <a:ext cx="2052600" cy="2052600"/>
            <a:chOff x="-1185375" y="1414000"/>
            <a:chExt cx="2052600" cy="2052600"/>
          </a:xfrm>
        </p:grpSpPr>
        <p:sp>
          <p:nvSpPr>
            <p:cNvPr id="159" name="Google Shape;159;p19"/>
            <p:cNvSpPr/>
            <p:nvPr/>
          </p:nvSpPr>
          <p:spPr>
            <a:xfrm>
              <a:off x="-1185375" y="1414000"/>
              <a:ext cx="2052600" cy="20526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0" name="Google Shape;160;p19"/>
            <p:cNvSpPr/>
            <p:nvPr/>
          </p:nvSpPr>
          <p:spPr>
            <a:xfrm>
              <a:off x="-1140322" y="1463656"/>
              <a:ext cx="1962482" cy="1953284"/>
            </a:xfrm>
            <a:custGeom>
              <a:rect b="b" l="l" r="r" t="t"/>
              <a:pathLst>
                <a:path extrusionOk="0" h="45449" w="45663">
                  <a:moveTo>
                    <a:pt x="10947" y="4979"/>
                  </a:moveTo>
                  <a:lnTo>
                    <a:pt x="15605" y="7656"/>
                  </a:lnTo>
                  <a:lnTo>
                    <a:pt x="15605" y="13062"/>
                  </a:lnTo>
                  <a:lnTo>
                    <a:pt x="10947" y="15766"/>
                  </a:lnTo>
                  <a:lnTo>
                    <a:pt x="6263" y="13062"/>
                  </a:lnTo>
                  <a:lnTo>
                    <a:pt x="6263" y="7656"/>
                  </a:lnTo>
                  <a:lnTo>
                    <a:pt x="10947" y="4979"/>
                  </a:lnTo>
                  <a:close/>
                  <a:moveTo>
                    <a:pt x="20449" y="4979"/>
                  </a:moveTo>
                  <a:lnTo>
                    <a:pt x="25133" y="7656"/>
                  </a:lnTo>
                  <a:lnTo>
                    <a:pt x="25133" y="13062"/>
                  </a:lnTo>
                  <a:lnTo>
                    <a:pt x="20449" y="15766"/>
                  </a:lnTo>
                  <a:lnTo>
                    <a:pt x="15792" y="13062"/>
                  </a:lnTo>
                  <a:lnTo>
                    <a:pt x="15792" y="7656"/>
                  </a:lnTo>
                  <a:lnTo>
                    <a:pt x="20449" y="4979"/>
                  </a:lnTo>
                  <a:close/>
                  <a:moveTo>
                    <a:pt x="29978" y="4979"/>
                  </a:moveTo>
                  <a:lnTo>
                    <a:pt x="34635" y="7656"/>
                  </a:lnTo>
                  <a:lnTo>
                    <a:pt x="34635" y="13062"/>
                  </a:lnTo>
                  <a:lnTo>
                    <a:pt x="29978" y="15766"/>
                  </a:lnTo>
                  <a:lnTo>
                    <a:pt x="25294" y="13062"/>
                  </a:lnTo>
                  <a:lnTo>
                    <a:pt x="25294" y="7656"/>
                  </a:lnTo>
                  <a:lnTo>
                    <a:pt x="29978" y="4979"/>
                  </a:lnTo>
                  <a:close/>
                  <a:moveTo>
                    <a:pt x="6183" y="13196"/>
                  </a:moveTo>
                  <a:lnTo>
                    <a:pt x="10867" y="15899"/>
                  </a:lnTo>
                  <a:lnTo>
                    <a:pt x="10867" y="21306"/>
                  </a:lnTo>
                  <a:lnTo>
                    <a:pt x="6183" y="23983"/>
                  </a:lnTo>
                  <a:lnTo>
                    <a:pt x="1526" y="21306"/>
                  </a:lnTo>
                  <a:lnTo>
                    <a:pt x="1526" y="15899"/>
                  </a:lnTo>
                  <a:lnTo>
                    <a:pt x="6183" y="13196"/>
                  </a:lnTo>
                  <a:close/>
                  <a:moveTo>
                    <a:pt x="15712" y="13196"/>
                  </a:moveTo>
                  <a:lnTo>
                    <a:pt x="20369" y="15899"/>
                  </a:lnTo>
                  <a:lnTo>
                    <a:pt x="20369" y="21306"/>
                  </a:lnTo>
                  <a:lnTo>
                    <a:pt x="15712" y="23983"/>
                  </a:lnTo>
                  <a:lnTo>
                    <a:pt x="11028" y="21306"/>
                  </a:lnTo>
                  <a:lnTo>
                    <a:pt x="11028" y="15899"/>
                  </a:lnTo>
                  <a:lnTo>
                    <a:pt x="15712" y="13196"/>
                  </a:lnTo>
                  <a:close/>
                  <a:moveTo>
                    <a:pt x="25213" y="13196"/>
                  </a:moveTo>
                  <a:lnTo>
                    <a:pt x="29871" y="15899"/>
                  </a:lnTo>
                  <a:lnTo>
                    <a:pt x="29871" y="21306"/>
                  </a:lnTo>
                  <a:lnTo>
                    <a:pt x="25213" y="23983"/>
                  </a:lnTo>
                  <a:lnTo>
                    <a:pt x="20529" y="21306"/>
                  </a:lnTo>
                  <a:lnTo>
                    <a:pt x="20529" y="15899"/>
                  </a:lnTo>
                  <a:lnTo>
                    <a:pt x="25213" y="13196"/>
                  </a:lnTo>
                  <a:close/>
                  <a:moveTo>
                    <a:pt x="34715" y="13196"/>
                  </a:moveTo>
                  <a:lnTo>
                    <a:pt x="39399" y="15899"/>
                  </a:lnTo>
                  <a:lnTo>
                    <a:pt x="39399" y="21306"/>
                  </a:lnTo>
                  <a:lnTo>
                    <a:pt x="34715" y="23983"/>
                  </a:lnTo>
                  <a:lnTo>
                    <a:pt x="30058" y="21306"/>
                  </a:lnTo>
                  <a:lnTo>
                    <a:pt x="30058" y="15899"/>
                  </a:lnTo>
                  <a:lnTo>
                    <a:pt x="34715" y="13196"/>
                  </a:lnTo>
                  <a:close/>
                  <a:moveTo>
                    <a:pt x="10947" y="21440"/>
                  </a:moveTo>
                  <a:lnTo>
                    <a:pt x="15605" y="24143"/>
                  </a:lnTo>
                  <a:lnTo>
                    <a:pt x="15605" y="29523"/>
                  </a:lnTo>
                  <a:lnTo>
                    <a:pt x="10947" y="32226"/>
                  </a:lnTo>
                  <a:lnTo>
                    <a:pt x="6263" y="29523"/>
                  </a:lnTo>
                  <a:lnTo>
                    <a:pt x="6263" y="24143"/>
                  </a:lnTo>
                  <a:lnTo>
                    <a:pt x="10947" y="21440"/>
                  </a:lnTo>
                  <a:close/>
                  <a:moveTo>
                    <a:pt x="20449" y="21440"/>
                  </a:moveTo>
                  <a:lnTo>
                    <a:pt x="25133" y="24143"/>
                  </a:lnTo>
                  <a:lnTo>
                    <a:pt x="25133" y="29523"/>
                  </a:lnTo>
                  <a:lnTo>
                    <a:pt x="20449" y="32226"/>
                  </a:lnTo>
                  <a:lnTo>
                    <a:pt x="15792" y="29523"/>
                  </a:lnTo>
                  <a:lnTo>
                    <a:pt x="15792" y="24143"/>
                  </a:lnTo>
                  <a:lnTo>
                    <a:pt x="20449" y="21440"/>
                  </a:lnTo>
                  <a:close/>
                  <a:moveTo>
                    <a:pt x="29978" y="21440"/>
                  </a:moveTo>
                  <a:lnTo>
                    <a:pt x="34635" y="24143"/>
                  </a:lnTo>
                  <a:lnTo>
                    <a:pt x="34635" y="29523"/>
                  </a:lnTo>
                  <a:lnTo>
                    <a:pt x="29978" y="32226"/>
                  </a:lnTo>
                  <a:lnTo>
                    <a:pt x="25294" y="29523"/>
                  </a:lnTo>
                  <a:lnTo>
                    <a:pt x="25294" y="24143"/>
                  </a:lnTo>
                  <a:lnTo>
                    <a:pt x="29978" y="21440"/>
                  </a:lnTo>
                  <a:close/>
                  <a:moveTo>
                    <a:pt x="39480" y="21440"/>
                  </a:moveTo>
                  <a:lnTo>
                    <a:pt x="44137" y="24143"/>
                  </a:lnTo>
                  <a:lnTo>
                    <a:pt x="44137" y="29523"/>
                  </a:lnTo>
                  <a:lnTo>
                    <a:pt x="39480" y="32226"/>
                  </a:lnTo>
                  <a:lnTo>
                    <a:pt x="34796" y="29523"/>
                  </a:lnTo>
                  <a:lnTo>
                    <a:pt x="34796" y="24143"/>
                  </a:lnTo>
                  <a:lnTo>
                    <a:pt x="39480" y="21440"/>
                  </a:lnTo>
                  <a:close/>
                  <a:moveTo>
                    <a:pt x="15712" y="29684"/>
                  </a:moveTo>
                  <a:lnTo>
                    <a:pt x="20369" y="32387"/>
                  </a:lnTo>
                  <a:lnTo>
                    <a:pt x="20369" y="37767"/>
                  </a:lnTo>
                  <a:lnTo>
                    <a:pt x="15712" y="40470"/>
                  </a:lnTo>
                  <a:lnTo>
                    <a:pt x="11028" y="37767"/>
                  </a:lnTo>
                  <a:lnTo>
                    <a:pt x="11028" y="32387"/>
                  </a:lnTo>
                  <a:lnTo>
                    <a:pt x="15712" y="29684"/>
                  </a:lnTo>
                  <a:close/>
                  <a:moveTo>
                    <a:pt x="25213" y="29684"/>
                  </a:moveTo>
                  <a:lnTo>
                    <a:pt x="29871" y="32387"/>
                  </a:lnTo>
                  <a:lnTo>
                    <a:pt x="29871" y="37767"/>
                  </a:lnTo>
                  <a:lnTo>
                    <a:pt x="25213" y="40470"/>
                  </a:lnTo>
                  <a:lnTo>
                    <a:pt x="20529" y="37767"/>
                  </a:lnTo>
                  <a:lnTo>
                    <a:pt x="20529" y="32387"/>
                  </a:lnTo>
                  <a:lnTo>
                    <a:pt x="25213" y="29684"/>
                  </a:lnTo>
                  <a:close/>
                  <a:moveTo>
                    <a:pt x="34715" y="29684"/>
                  </a:moveTo>
                  <a:lnTo>
                    <a:pt x="39399" y="32387"/>
                  </a:lnTo>
                  <a:lnTo>
                    <a:pt x="39399" y="37767"/>
                  </a:lnTo>
                  <a:lnTo>
                    <a:pt x="34715" y="40470"/>
                  </a:lnTo>
                  <a:lnTo>
                    <a:pt x="30058" y="37767"/>
                  </a:lnTo>
                  <a:lnTo>
                    <a:pt x="30058" y="32387"/>
                  </a:lnTo>
                  <a:lnTo>
                    <a:pt x="34715" y="29684"/>
                  </a:lnTo>
                  <a:close/>
                  <a:moveTo>
                    <a:pt x="20369" y="1"/>
                  </a:moveTo>
                  <a:lnTo>
                    <a:pt x="20369" y="4818"/>
                  </a:lnTo>
                  <a:lnTo>
                    <a:pt x="15712" y="7522"/>
                  </a:lnTo>
                  <a:lnTo>
                    <a:pt x="11028" y="4818"/>
                  </a:lnTo>
                  <a:lnTo>
                    <a:pt x="11028" y="3159"/>
                  </a:lnTo>
                  <a:cubicBezTo>
                    <a:pt x="10974" y="3186"/>
                    <a:pt x="10921" y="3239"/>
                    <a:pt x="10867" y="3266"/>
                  </a:cubicBezTo>
                  <a:lnTo>
                    <a:pt x="10867" y="4818"/>
                  </a:lnTo>
                  <a:lnTo>
                    <a:pt x="6183" y="7522"/>
                  </a:lnTo>
                  <a:lnTo>
                    <a:pt x="5915" y="7361"/>
                  </a:lnTo>
                  <a:cubicBezTo>
                    <a:pt x="5889" y="7415"/>
                    <a:pt x="5835" y="7442"/>
                    <a:pt x="5808" y="7495"/>
                  </a:cubicBezTo>
                  <a:lnTo>
                    <a:pt x="6103" y="7656"/>
                  </a:lnTo>
                  <a:lnTo>
                    <a:pt x="6103" y="13062"/>
                  </a:lnTo>
                  <a:lnTo>
                    <a:pt x="1419" y="15766"/>
                  </a:lnTo>
                  <a:lnTo>
                    <a:pt x="1124" y="15578"/>
                  </a:lnTo>
                  <a:cubicBezTo>
                    <a:pt x="1124" y="15632"/>
                    <a:pt x="1098" y="15685"/>
                    <a:pt x="1071" y="15739"/>
                  </a:cubicBezTo>
                  <a:lnTo>
                    <a:pt x="1338" y="15899"/>
                  </a:lnTo>
                  <a:lnTo>
                    <a:pt x="1338" y="21306"/>
                  </a:lnTo>
                  <a:lnTo>
                    <a:pt x="0" y="22082"/>
                  </a:lnTo>
                  <a:cubicBezTo>
                    <a:pt x="0" y="22136"/>
                    <a:pt x="0" y="22216"/>
                    <a:pt x="0" y="22270"/>
                  </a:cubicBezTo>
                  <a:lnTo>
                    <a:pt x="1419" y="21440"/>
                  </a:lnTo>
                  <a:lnTo>
                    <a:pt x="6103" y="24143"/>
                  </a:lnTo>
                  <a:lnTo>
                    <a:pt x="6103" y="29523"/>
                  </a:lnTo>
                  <a:lnTo>
                    <a:pt x="1927" y="31932"/>
                  </a:lnTo>
                  <a:cubicBezTo>
                    <a:pt x="1954" y="31986"/>
                    <a:pt x="1981" y="32039"/>
                    <a:pt x="2008" y="32093"/>
                  </a:cubicBezTo>
                  <a:lnTo>
                    <a:pt x="6183" y="29684"/>
                  </a:lnTo>
                  <a:lnTo>
                    <a:pt x="10867" y="32387"/>
                  </a:lnTo>
                  <a:lnTo>
                    <a:pt x="10867" y="37767"/>
                  </a:lnTo>
                  <a:lnTo>
                    <a:pt x="7548" y="39694"/>
                  </a:lnTo>
                  <a:cubicBezTo>
                    <a:pt x="7575" y="39721"/>
                    <a:pt x="7628" y="39774"/>
                    <a:pt x="7682" y="39801"/>
                  </a:cubicBezTo>
                  <a:lnTo>
                    <a:pt x="10947" y="37928"/>
                  </a:lnTo>
                  <a:lnTo>
                    <a:pt x="15605" y="40631"/>
                  </a:lnTo>
                  <a:lnTo>
                    <a:pt x="15605" y="44405"/>
                  </a:lnTo>
                  <a:cubicBezTo>
                    <a:pt x="15658" y="44405"/>
                    <a:pt x="15738" y="44432"/>
                    <a:pt x="15792" y="44458"/>
                  </a:cubicBezTo>
                  <a:lnTo>
                    <a:pt x="15792" y="40631"/>
                  </a:lnTo>
                  <a:lnTo>
                    <a:pt x="20449" y="37928"/>
                  </a:lnTo>
                  <a:lnTo>
                    <a:pt x="25133" y="40631"/>
                  </a:lnTo>
                  <a:lnTo>
                    <a:pt x="25133" y="45449"/>
                  </a:lnTo>
                  <a:cubicBezTo>
                    <a:pt x="25187" y="45449"/>
                    <a:pt x="25240" y="45449"/>
                    <a:pt x="25294" y="45422"/>
                  </a:cubicBezTo>
                  <a:lnTo>
                    <a:pt x="25294" y="40631"/>
                  </a:lnTo>
                  <a:lnTo>
                    <a:pt x="29978" y="37928"/>
                  </a:lnTo>
                  <a:lnTo>
                    <a:pt x="34635" y="40631"/>
                  </a:lnTo>
                  <a:lnTo>
                    <a:pt x="34635" y="42290"/>
                  </a:lnTo>
                  <a:cubicBezTo>
                    <a:pt x="34688" y="42237"/>
                    <a:pt x="34742" y="42210"/>
                    <a:pt x="34796" y="42183"/>
                  </a:cubicBezTo>
                  <a:lnTo>
                    <a:pt x="34796" y="40631"/>
                  </a:lnTo>
                  <a:lnTo>
                    <a:pt x="39480" y="37928"/>
                  </a:lnTo>
                  <a:lnTo>
                    <a:pt x="39747" y="38088"/>
                  </a:lnTo>
                  <a:cubicBezTo>
                    <a:pt x="39774" y="38035"/>
                    <a:pt x="39827" y="37981"/>
                    <a:pt x="39854" y="37954"/>
                  </a:cubicBezTo>
                  <a:lnTo>
                    <a:pt x="39560" y="37767"/>
                  </a:lnTo>
                  <a:lnTo>
                    <a:pt x="39560" y="32387"/>
                  </a:lnTo>
                  <a:lnTo>
                    <a:pt x="44244" y="29684"/>
                  </a:lnTo>
                  <a:lnTo>
                    <a:pt x="44538" y="29871"/>
                  </a:lnTo>
                  <a:cubicBezTo>
                    <a:pt x="44565" y="29791"/>
                    <a:pt x="44565" y="29737"/>
                    <a:pt x="44592" y="29684"/>
                  </a:cubicBezTo>
                  <a:lnTo>
                    <a:pt x="44324" y="29523"/>
                  </a:lnTo>
                  <a:lnTo>
                    <a:pt x="44324" y="24143"/>
                  </a:lnTo>
                  <a:lnTo>
                    <a:pt x="45662" y="23367"/>
                  </a:lnTo>
                  <a:cubicBezTo>
                    <a:pt x="45662" y="23314"/>
                    <a:pt x="45662" y="23233"/>
                    <a:pt x="45662" y="23153"/>
                  </a:cubicBezTo>
                  <a:lnTo>
                    <a:pt x="44244" y="23983"/>
                  </a:lnTo>
                  <a:lnTo>
                    <a:pt x="39560" y="21306"/>
                  </a:lnTo>
                  <a:lnTo>
                    <a:pt x="39560" y="15899"/>
                  </a:lnTo>
                  <a:lnTo>
                    <a:pt x="43735" y="13491"/>
                  </a:lnTo>
                  <a:cubicBezTo>
                    <a:pt x="43709" y="13437"/>
                    <a:pt x="43682" y="13383"/>
                    <a:pt x="43655" y="13330"/>
                  </a:cubicBezTo>
                  <a:lnTo>
                    <a:pt x="39480" y="15766"/>
                  </a:lnTo>
                  <a:lnTo>
                    <a:pt x="34796" y="13062"/>
                  </a:lnTo>
                  <a:lnTo>
                    <a:pt x="34796" y="7656"/>
                  </a:lnTo>
                  <a:lnTo>
                    <a:pt x="38114" y="5755"/>
                  </a:lnTo>
                  <a:cubicBezTo>
                    <a:pt x="38088" y="5702"/>
                    <a:pt x="38034" y="5675"/>
                    <a:pt x="37981" y="5621"/>
                  </a:cubicBezTo>
                  <a:lnTo>
                    <a:pt x="34715" y="7522"/>
                  </a:lnTo>
                  <a:lnTo>
                    <a:pt x="30058" y="4818"/>
                  </a:lnTo>
                  <a:lnTo>
                    <a:pt x="30058" y="1045"/>
                  </a:lnTo>
                  <a:cubicBezTo>
                    <a:pt x="30004" y="1018"/>
                    <a:pt x="29951" y="1018"/>
                    <a:pt x="29871" y="991"/>
                  </a:cubicBezTo>
                  <a:lnTo>
                    <a:pt x="29871" y="4818"/>
                  </a:lnTo>
                  <a:lnTo>
                    <a:pt x="25213" y="7522"/>
                  </a:lnTo>
                  <a:lnTo>
                    <a:pt x="20529" y="4818"/>
                  </a:lnTo>
                  <a:lnTo>
                    <a:pt x="20529" y="1"/>
                  </a:lnTo>
                  <a:close/>
                </a:path>
              </a:pathLst>
            </a:custGeom>
            <a:solidFill>
              <a:srgbClr val="80686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1" name="Google Shape;161;p19"/>
            <p:cNvSpPr/>
            <p:nvPr/>
          </p:nvSpPr>
          <p:spPr>
            <a:xfrm>
              <a:off x="-730833" y="1637371"/>
              <a:ext cx="10401" cy="8080"/>
            </a:xfrm>
            <a:custGeom>
              <a:rect b="b" l="l" r="r" t="t"/>
              <a:pathLst>
                <a:path extrusionOk="0" h="188" w="242">
                  <a:moveTo>
                    <a:pt x="161" y="0"/>
                  </a:moveTo>
                  <a:cubicBezTo>
                    <a:pt x="108" y="27"/>
                    <a:pt x="54" y="81"/>
                    <a:pt x="1" y="107"/>
                  </a:cubicBezTo>
                  <a:lnTo>
                    <a:pt x="161" y="188"/>
                  </a:lnTo>
                  <a:lnTo>
                    <a:pt x="242" y="54"/>
                  </a:lnTo>
                  <a:lnTo>
                    <a:pt x="161" y="0"/>
                  </a:lnTo>
                  <a:close/>
                </a:path>
              </a:pathLst>
            </a:custGeom>
            <a:solidFill>
              <a:srgbClr val="80686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2" name="Google Shape;162;p19"/>
            <p:cNvSpPr/>
            <p:nvPr/>
          </p:nvSpPr>
          <p:spPr>
            <a:xfrm>
              <a:off x="-620381" y="1470575"/>
              <a:ext cx="308321" cy="260014"/>
            </a:xfrm>
            <a:custGeom>
              <a:rect b="b" l="l" r="r" t="t"/>
              <a:pathLst>
                <a:path extrusionOk="0" h="6050" w="7174">
                  <a:moveTo>
                    <a:pt x="7173" y="0"/>
                  </a:moveTo>
                  <a:lnTo>
                    <a:pt x="7173" y="0"/>
                  </a:lnTo>
                  <a:cubicBezTo>
                    <a:pt x="7013" y="27"/>
                    <a:pt x="6852" y="54"/>
                    <a:pt x="6692" y="81"/>
                  </a:cubicBezTo>
                  <a:lnTo>
                    <a:pt x="3667" y="1794"/>
                  </a:lnTo>
                  <a:lnTo>
                    <a:pt x="3667" y="830"/>
                  </a:lnTo>
                  <a:cubicBezTo>
                    <a:pt x="3614" y="857"/>
                    <a:pt x="3560" y="857"/>
                    <a:pt x="3507" y="884"/>
                  </a:cubicBezTo>
                  <a:lnTo>
                    <a:pt x="3507" y="1794"/>
                  </a:lnTo>
                  <a:lnTo>
                    <a:pt x="2516" y="1231"/>
                  </a:lnTo>
                  <a:cubicBezTo>
                    <a:pt x="2463" y="1258"/>
                    <a:pt x="2382" y="1285"/>
                    <a:pt x="2329" y="1312"/>
                  </a:cubicBezTo>
                  <a:lnTo>
                    <a:pt x="3426" y="1954"/>
                  </a:lnTo>
                  <a:lnTo>
                    <a:pt x="0" y="3935"/>
                  </a:lnTo>
                  <a:lnTo>
                    <a:pt x="81" y="4069"/>
                  </a:lnTo>
                  <a:lnTo>
                    <a:pt x="3507" y="2115"/>
                  </a:lnTo>
                  <a:lnTo>
                    <a:pt x="3507" y="6049"/>
                  </a:lnTo>
                  <a:lnTo>
                    <a:pt x="3667" y="6049"/>
                  </a:lnTo>
                  <a:lnTo>
                    <a:pt x="3667" y="2115"/>
                  </a:lnTo>
                  <a:lnTo>
                    <a:pt x="7093" y="4069"/>
                  </a:lnTo>
                  <a:lnTo>
                    <a:pt x="7173" y="3935"/>
                  </a:lnTo>
                  <a:lnTo>
                    <a:pt x="3774" y="1954"/>
                  </a:lnTo>
                  <a:lnTo>
                    <a:pt x="7173" y="0"/>
                  </a:lnTo>
                  <a:close/>
                </a:path>
              </a:pathLst>
            </a:custGeom>
            <a:solidFill>
              <a:srgbClr val="80686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3" name="Google Shape;163;p19"/>
            <p:cNvSpPr/>
            <p:nvPr/>
          </p:nvSpPr>
          <p:spPr>
            <a:xfrm>
              <a:off x="-212008" y="1463656"/>
              <a:ext cx="309481" cy="266933"/>
            </a:xfrm>
            <a:custGeom>
              <a:rect b="b" l="l" r="r" t="t"/>
              <a:pathLst>
                <a:path extrusionOk="0" h="6211" w="7201">
                  <a:moveTo>
                    <a:pt x="107" y="1"/>
                  </a:moveTo>
                  <a:lnTo>
                    <a:pt x="0" y="134"/>
                  </a:lnTo>
                  <a:lnTo>
                    <a:pt x="3426" y="2115"/>
                  </a:lnTo>
                  <a:lnTo>
                    <a:pt x="0" y="4096"/>
                  </a:lnTo>
                  <a:lnTo>
                    <a:pt x="107" y="4230"/>
                  </a:lnTo>
                  <a:lnTo>
                    <a:pt x="3506" y="2276"/>
                  </a:lnTo>
                  <a:lnTo>
                    <a:pt x="3506" y="6210"/>
                  </a:lnTo>
                  <a:lnTo>
                    <a:pt x="3694" y="6210"/>
                  </a:lnTo>
                  <a:lnTo>
                    <a:pt x="3694" y="2276"/>
                  </a:lnTo>
                  <a:lnTo>
                    <a:pt x="7093" y="4230"/>
                  </a:lnTo>
                  <a:lnTo>
                    <a:pt x="7200" y="4096"/>
                  </a:lnTo>
                  <a:lnTo>
                    <a:pt x="3774" y="2115"/>
                  </a:lnTo>
                  <a:lnTo>
                    <a:pt x="6558" y="509"/>
                  </a:lnTo>
                  <a:cubicBezTo>
                    <a:pt x="6477" y="482"/>
                    <a:pt x="6397" y="456"/>
                    <a:pt x="6317" y="456"/>
                  </a:cubicBezTo>
                  <a:lnTo>
                    <a:pt x="3694" y="1955"/>
                  </a:lnTo>
                  <a:lnTo>
                    <a:pt x="3694" y="1"/>
                  </a:lnTo>
                  <a:lnTo>
                    <a:pt x="3506" y="1"/>
                  </a:lnTo>
                  <a:lnTo>
                    <a:pt x="3506" y="1955"/>
                  </a:lnTo>
                  <a:lnTo>
                    <a:pt x="107" y="1"/>
                  </a:lnTo>
                  <a:close/>
                </a:path>
              </a:pathLst>
            </a:custGeom>
            <a:solidFill>
              <a:srgbClr val="80686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4" name="Google Shape;164;p19"/>
            <p:cNvSpPr/>
            <p:nvPr/>
          </p:nvSpPr>
          <p:spPr>
            <a:xfrm>
              <a:off x="197481" y="1576386"/>
              <a:ext cx="117372" cy="69065"/>
            </a:xfrm>
            <a:custGeom>
              <a:rect b="b" l="l" r="r" t="t"/>
              <a:pathLst>
                <a:path extrusionOk="0" h="1607" w="2731">
                  <a:moveTo>
                    <a:pt x="2543" y="1"/>
                  </a:moveTo>
                  <a:lnTo>
                    <a:pt x="1" y="1473"/>
                  </a:lnTo>
                  <a:lnTo>
                    <a:pt x="81" y="1607"/>
                  </a:lnTo>
                  <a:lnTo>
                    <a:pt x="2731" y="81"/>
                  </a:lnTo>
                  <a:cubicBezTo>
                    <a:pt x="2677" y="54"/>
                    <a:pt x="2597" y="27"/>
                    <a:pt x="2543" y="1"/>
                  </a:cubicBezTo>
                  <a:close/>
                </a:path>
              </a:pathLst>
            </a:custGeom>
            <a:solidFill>
              <a:srgbClr val="80686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5" name="Google Shape;165;p19"/>
            <p:cNvSpPr/>
            <p:nvPr/>
          </p:nvSpPr>
          <p:spPr>
            <a:xfrm>
              <a:off x="348160" y="1599422"/>
              <a:ext cx="6962" cy="131167"/>
            </a:xfrm>
            <a:custGeom>
              <a:rect b="b" l="l" r="r" t="t"/>
              <a:pathLst>
                <a:path extrusionOk="0" h="3052" w="162">
                  <a:moveTo>
                    <a:pt x="1" y="0"/>
                  </a:moveTo>
                  <a:lnTo>
                    <a:pt x="1" y="3051"/>
                  </a:lnTo>
                  <a:lnTo>
                    <a:pt x="162" y="3051"/>
                  </a:lnTo>
                  <a:lnTo>
                    <a:pt x="162" y="107"/>
                  </a:lnTo>
                  <a:cubicBezTo>
                    <a:pt x="108" y="54"/>
                    <a:pt x="54" y="27"/>
                    <a:pt x="1" y="0"/>
                  </a:cubicBezTo>
                  <a:close/>
                </a:path>
              </a:pathLst>
            </a:custGeom>
            <a:solidFill>
              <a:srgbClr val="80686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6" name="Google Shape;166;p19"/>
            <p:cNvSpPr/>
            <p:nvPr/>
          </p:nvSpPr>
          <p:spPr>
            <a:xfrm>
              <a:off x="-1074782" y="2080254"/>
              <a:ext cx="2364" cy="4642"/>
            </a:xfrm>
            <a:custGeom>
              <a:rect b="b" l="l" r="r" t="t"/>
              <a:pathLst>
                <a:path extrusionOk="0" h="108" w="55">
                  <a:moveTo>
                    <a:pt x="54" y="0"/>
                  </a:moveTo>
                  <a:cubicBezTo>
                    <a:pt x="28" y="27"/>
                    <a:pt x="28" y="54"/>
                    <a:pt x="1" y="107"/>
                  </a:cubicBezTo>
                  <a:lnTo>
                    <a:pt x="54" y="107"/>
                  </a:lnTo>
                  <a:lnTo>
                    <a:pt x="54" y="0"/>
                  </a:lnTo>
                  <a:close/>
                </a:path>
              </a:pathLst>
            </a:custGeom>
            <a:solidFill>
              <a:srgbClr val="80686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7" name="Google Shape;167;p19"/>
            <p:cNvSpPr/>
            <p:nvPr/>
          </p:nvSpPr>
          <p:spPr>
            <a:xfrm>
              <a:off x="-924060" y="1822561"/>
              <a:ext cx="2321" cy="2364"/>
            </a:xfrm>
            <a:custGeom>
              <a:rect b="b" l="l" r="r" t="t"/>
              <a:pathLst>
                <a:path extrusionOk="0" h="55" w="54">
                  <a:moveTo>
                    <a:pt x="54" y="1"/>
                  </a:moveTo>
                  <a:cubicBezTo>
                    <a:pt x="27" y="27"/>
                    <a:pt x="27" y="27"/>
                    <a:pt x="0" y="54"/>
                  </a:cubicBezTo>
                  <a:lnTo>
                    <a:pt x="54" y="27"/>
                  </a:lnTo>
                  <a:lnTo>
                    <a:pt x="54" y="1"/>
                  </a:lnTo>
                  <a:close/>
                </a:path>
              </a:pathLst>
            </a:custGeom>
            <a:solidFill>
              <a:srgbClr val="80686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8" name="Google Shape;168;p19"/>
            <p:cNvSpPr/>
            <p:nvPr/>
          </p:nvSpPr>
          <p:spPr>
            <a:xfrm>
              <a:off x="-1010358" y="1944488"/>
              <a:ext cx="88620" cy="55269"/>
            </a:xfrm>
            <a:custGeom>
              <a:rect b="b" l="l" r="r" t="t"/>
              <a:pathLst>
                <a:path extrusionOk="0" h="1286" w="2062">
                  <a:moveTo>
                    <a:pt x="81" y="1"/>
                  </a:moveTo>
                  <a:cubicBezTo>
                    <a:pt x="54" y="54"/>
                    <a:pt x="27" y="108"/>
                    <a:pt x="1" y="135"/>
                  </a:cubicBezTo>
                  <a:lnTo>
                    <a:pt x="1981" y="1285"/>
                  </a:lnTo>
                  <a:lnTo>
                    <a:pt x="2062" y="1125"/>
                  </a:lnTo>
                  <a:lnTo>
                    <a:pt x="81" y="1"/>
                  </a:lnTo>
                  <a:close/>
                </a:path>
              </a:pathLst>
            </a:custGeom>
            <a:solidFill>
              <a:srgbClr val="80686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9" name="Google Shape;169;p19"/>
            <p:cNvSpPr/>
            <p:nvPr/>
          </p:nvSpPr>
          <p:spPr>
            <a:xfrm>
              <a:off x="-821687" y="1731707"/>
              <a:ext cx="308321" cy="353189"/>
            </a:xfrm>
            <a:custGeom>
              <a:rect b="b" l="l" r="r" t="t"/>
              <a:pathLst>
                <a:path extrusionOk="0" h="8218" w="7174">
                  <a:moveTo>
                    <a:pt x="3507" y="0"/>
                  </a:moveTo>
                  <a:lnTo>
                    <a:pt x="3507" y="3961"/>
                  </a:lnTo>
                  <a:lnTo>
                    <a:pt x="81" y="1981"/>
                  </a:lnTo>
                  <a:lnTo>
                    <a:pt x="0" y="2141"/>
                  </a:lnTo>
                  <a:lnTo>
                    <a:pt x="3426" y="4095"/>
                  </a:lnTo>
                  <a:lnTo>
                    <a:pt x="0" y="6076"/>
                  </a:lnTo>
                  <a:lnTo>
                    <a:pt x="81" y="6236"/>
                  </a:lnTo>
                  <a:lnTo>
                    <a:pt x="3507" y="4256"/>
                  </a:lnTo>
                  <a:lnTo>
                    <a:pt x="3507" y="8217"/>
                  </a:lnTo>
                  <a:lnTo>
                    <a:pt x="3667" y="8217"/>
                  </a:lnTo>
                  <a:lnTo>
                    <a:pt x="3667" y="4256"/>
                  </a:lnTo>
                  <a:lnTo>
                    <a:pt x="7093" y="6236"/>
                  </a:lnTo>
                  <a:lnTo>
                    <a:pt x="7173" y="6076"/>
                  </a:lnTo>
                  <a:lnTo>
                    <a:pt x="3774" y="4095"/>
                  </a:lnTo>
                  <a:lnTo>
                    <a:pt x="7173" y="2141"/>
                  </a:lnTo>
                  <a:lnTo>
                    <a:pt x="7093" y="1981"/>
                  </a:lnTo>
                  <a:lnTo>
                    <a:pt x="3667" y="3961"/>
                  </a:lnTo>
                  <a:lnTo>
                    <a:pt x="3667" y="0"/>
                  </a:lnTo>
                  <a:close/>
                </a:path>
              </a:pathLst>
            </a:custGeom>
            <a:solidFill>
              <a:srgbClr val="80686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0" name="Google Shape;170;p19"/>
            <p:cNvSpPr/>
            <p:nvPr/>
          </p:nvSpPr>
          <p:spPr>
            <a:xfrm>
              <a:off x="-413315" y="1731707"/>
              <a:ext cx="309481" cy="352029"/>
            </a:xfrm>
            <a:custGeom>
              <a:rect b="b" l="l" r="r" t="t"/>
              <a:pathLst>
                <a:path extrusionOk="0" h="8191" w="7201">
                  <a:moveTo>
                    <a:pt x="3506" y="0"/>
                  </a:moveTo>
                  <a:lnTo>
                    <a:pt x="3506" y="3961"/>
                  </a:lnTo>
                  <a:lnTo>
                    <a:pt x="80" y="1981"/>
                  </a:lnTo>
                  <a:lnTo>
                    <a:pt x="0" y="2141"/>
                  </a:lnTo>
                  <a:lnTo>
                    <a:pt x="3426" y="4095"/>
                  </a:lnTo>
                  <a:lnTo>
                    <a:pt x="0" y="6076"/>
                  </a:lnTo>
                  <a:lnTo>
                    <a:pt x="80" y="6236"/>
                  </a:lnTo>
                  <a:lnTo>
                    <a:pt x="3506" y="4256"/>
                  </a:lnTo>
                  <a:lnTo>
                    <a:pt x="3506" y="8190"/>
                  </a:lnTo>
                  <a:lnTo>
                    <a:pt x="3694" y="8190"/>
                  </a:lnTo>
                  <a:lnTo>
                    <a:pt x="3694" y="4256"/>
                  </a:lnTo>
                  <a:lnTo>
                    <a:pt x="7093" y="6236"/>
                  </a:lnTo>
                  <a:lnTo>
                    <a:pt x="7200" y="6076"/>
                  </a:lnTo>
                  <a:lnTo>
                    <a:pt x="3774" y="4095"/>
                  </a:lnTo>
                  <a:lnTo>
                    <a:pt x="7200" y="2141"/>
                  </a:lnTo>
                  <a:lnTo>
                    <a:pt x="7093" y="1981"/>
                  </a:lnTo>
                  <a:lnTo>
                    <a:pt x="3694" y="3961"/>
                  </a:lnTo>
                  <a:lnTo>
                    <a:pt x="3694" y="0"/>
                  </a:lnTo>
                  <a:close/>
                </a:path>
              </a:pathLst>
            </a:custGeom>
            <a:solidFill>
              <a:srgbClr val="80686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1" name="Google Shape;171;p19"/>
            <p:cNvSpPr/>
            <p:nvPr/>
          </p:nvSpPr>
          <p:spPr>
            <a:xfrm>
              <a:off x="-3825" y="1731707"/>
              <a:ext cx="308321" cy="352029"/>
            </a:xfrm>
            <a:custGeom>
              <a:rect b="b" l="l" r="r" t="t"/>
              <a:pathLst>
                <a:path extrusionOk="0" h="8191" w="7174">
                  <a:moveTo>
                    <a:pt x="3507" y="0"/>
                  </a:moveTo>
                  <a:lnTo>
                    <a:pt x="3480" y="3961"/>
                  </a:lnTo>
                  <a:lnTo>
                    <a:pt x="81" y="1981"/>
                  </a:lnTo>
                  <a:lnTo>
                    <a:pt x="1" y="2141"/>
                  </a:lnTo>
                  <a:lnTo>
                    <a:pt x="3400" y="4095"/>
                  </a:lnTo>
                  <a:lnTo>
                    <a:pt x="1" y="6076"/>
                  </a:lnTo>
                  <a:lnTo>
                    <a:pt x="81" y="6236"/>
                  </a:lnTo>
                  <a:lnTo>
                    <a:pt x="3480" y="4256"/>
                  </a:lnTo>
                  <a:lnTo>
                    <a:pt x="3480" y="8190"/>
                  </a:lnTo>
                  <a:lnTo>
                    <a:pt x="3668" y="8190"/>
                  </a:lnTo>
                  <a:lnTo>
                    <a:pt x="3668" y="4256"/>
                  </a:lnTo>
                  <a:lnTo>
                    <a:pt x="7094" y="6236"/>
                  </a:lnTo>
                  <a:lnTo>
                    <a:pt x="7174" y="6076"/>
                  </a:lnTo>
                  <a:lnTo>
                    <a:pt x="3748" y="4095"/>
                  </a:lnTo>
                  <a:lnTo>
                    <a:pt x="7174" y="2141"/>
                  </a:lnTo>
                  <a:lnTo>
                    <a:pt x="7094" y="1981"/>
                  </a:lnTo>
                  <a:lnTo>
                    <a:pt x="3668" y="3961"/>
                  </a:lnTo>
                  <a:lnTo>
                    <a:pt x="3668" y="0"/>
                  </a:lnTo>
                  <a:close/>
                </a:path>
              </a:pathLst>
            </a:custGeom>
            <a:solidFill>
              <a:srgbClr val="80686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2" name="Google Shape;172;p19"/>
            <p:cNvSpPr/>
            <p:nvPr/>
          </p:nvSpPr>
          <p:spPr>
            <a:xfrm>
              <a:off x="404547" y="1766218"/>
              <a:ext cx="308321" cy="317518"/>
            </a:xfrm>
            <a:custGeom>
              <a:rect b="b" l="l" r="r" t="t"/>
              <a:pathLst>
                <a:path extrusionOk="0" h="7388" w="7174">
                  <a:moveTo>
                    <a:pt x="3507" y="0"/>
                  </a:moveTo>
                  <a:lnTo>
                    <a:pt x="3507" y="3158"/>
                  </a:lnTo>
                  <a:lnTo>
                    <a:pt x="81" y="1178"/>
                  </a:lnTo>
                  <a:lnTo>
                    <a:pt x="0" y="1312"/>
                  </a:lnTo>
                  <a:lnTo>
                    <a:pt x="3426" y="3292"/>
                  </a:lnTo>
                  <a:lnTo>
                    <a:pt x="0" y="5273"/>
                  </a:lnTo>
                  <a:lnTo>
                    <a:pt x="81" y="5433"/>
                  </a:lnTo>
                  <a:lnTo>
                    <a:pt x="3507" y="3453"/>
                  </a:lnTo>
                  <a:lnTo>
                    <a:pt x="3507" y="7387"/>
                  </a:lnTo>
                  <a:lnTo>
                    <a:pt x="3667" y="7387"/>
                  </a:lnTo>
                  <a:lnTo>
                    <a:pt x="3667" y="3453"/>
                  </a:lnTo>
                  <a:lnTo>
                    <a:pt x="7093" y="5407"/>
                  </a:lnTo>
                  <a:lnTo>
                    <a:pt x="7174" y="5273"/>
                  </a:lnTo>
                  <a:lnTo>
                    <a:pt x="3748" y="3292"/>
                  </a:lnTo>
                  <a:lnTo>
                    <a:pt x="5434" y="2329"/>
                  </a:lnTo>
                  <a:cubicBezTo>
                    <a:pt x="5380" y="2302"/>
                    <a:pt x="5354" y="2248"/>
                    <a:pt x="5327" y="2195"/>
                  </a:cubicBezTo>
                  <a:lnTo>
                    <a:pt x="3667" y="3158"/>
                  </a:lnTo>
                  <a:lnTo>
                    <a:pt x="3667" y="187"/>
                  </a:lnTo>
                  <a:cubicBezTo>
                    <a:pt x="3614" y="134"/>
                    <a:pt x="3560" y="80"/>
                    <a:pt x="3507" y="0"/>
                  </a:cubicBezTo>
                  <a:close/>
                </a:path>
              </a:pathLst>
            </a:custGeom>
            <a:solidFill>
              <a:srgbClr val="80686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3" name="Google Shape;173;p19"/>
            <p:cNvSpPr/>
            <p:nvPr/>
          </p:nvSpPr>
          <p:spPr>
            <a:xfrm>
              <a:off x="-1136884" y="2350540"/>
              <a:ext cx="8080" cy="10401"/>
            </a:xfrm>
            <a:custGeom>
              <a:rect b="b" l="l" r="r" t="t"/>
              <a:pathLst>
                <a:path extrusionOk="0" h="242" w="188">
                  <a:moveTo>
                    <a:pt x="1" y="1"/>
                  </a:moveTo>
                  <a:cubicBezTo>
                    <a:pt x="1" y="54"/>
                    <a:pt x="1" y="135"/>
                    <a:pt x="1" y="188"/>
                  </a:cubicBezTo>
                  <a:lnTo>
                    <a:pt x="108" y="242"/>
                  </a:lnTo>
                  <a:lnTo>
                    <a:pt x="188" y="108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0686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4" name="Google Shape;174;p19"/>
            <p:cNvSpPr/>
            <p:nvPr/>
          </p:nvSpPr>
          <p:spPr>
            <a:xfrm>
              <a:off x="-1028753" y="2094050"/>
              <a:ext cx="308321" cy="352029"/>
            </a:xfrm>
            <a:custGeom>
              <a:rect b="b" l="l" r="r" t="t"/>
              <a:pathLst>
                <a:path extrusionOk="0" h="8191" w="7174">
                  <a:moveTo>
                    <a:pt x="3507" y="0"/>
                  </a:moveTo>
                  <a:lnTo>
                    <a:pt x="3507" y="3935"/>
                  </a:lnTo>
                  <a:lnTo>
                    <a:pt x="81" y="1981"/>
                  </a:lnTo>
                  <a:lnTo>
                    <a:pt x="0" y="2115"/>
                  </a:lnTo>
                  <a:lnTo>
                    <a:pt x="3426" y="4095"/>
                  </a:lnTo>
                  <a:lnTo>
                    <a:pt x="0" y="6076"/>
                  </a:lnTo>
                  <a:lnTo>
                    <a:pt x="81" y="6210"/>
                  </a:lnTo>
                  <a:lnTo>
                    <a:pt x="3507" y="4229"/>
                  </a:lnTo>
                  <a:lnTo>
                    <a:pt x="3507" y="8191"/>
                  </a:lnTo>
                  <a:lnTo>
                    <a:pt x="3667" y="8191"/>
                  </a:lnTo>
                  <a:lnTo>
                    <a:pt x="3667" y="4229"/>
                  </a:lnTo>
                  <a:lnTo>
                    <a:pt x="7093" y="6210"/>
                  </a:lnTo>
                  <a:lnTo>
                    <a:pt x="7174" y="6076"/>
                  </a:lnTo>
                  <a:lnTo>
                    <a:pt x="3748" y="4095"/>
                  </a:lnTo>
                  <a:lnTo>
                    <a:pt x="7174" y="2115"/>
                  </a:lnTo>
                  <a:lnTo>
                    <a:pt x="7093" y="1981"/>
                  </a:lnTo>
                  <a:lnTo>
                    <a:pt x="3667" y="3935"/>
                  </a:lnTo>
                  <a:lnTo>
                    <a:pt x="3667" y="0"/>
                  </a:lnTo>
                  <a:close/>
                </a:path>
              </a:pathLst>
            </a:custGeom>
            <a:solidFill>
              <a:srgbClr val="80686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5" name="Google Shape;175;p19"/>
            <p:cNvSpPr/>
            <p:nvPr/>
          </p:nvSpPr>
          <p:spPr>
            <a:xfrm>
              <a:off x="-620381" y="2094050"/>
              <a:ext cx="308321" cy="352029"/>
            </a:xfrm>
            <a:custGeom>
              <a:rect b="b" l="l" r="r" t="t"/>
              <a:pathLst>
                <a:path extrusionOk="0" h="8191" w="7174">
                  <a:moveTo>
                    <a:pt x="3507" y="0"/>
                  </a:moveTo>
                  <a:lnTo>
                    <a:pt x="3507" y="3935"/>
                  </a:lnTo>
                  <a:lnTo>
                    <a:pt x="81" y="1954"/>
                  </a:lnTo>
                  <a:lnTo>
                    <a:pt x="0" y="2115"/>
                  </a:lnTo>
                  <a:lnTo>
                    <a:pt x="3426" y="4095"/>
                  </a:lnTo>
                  <a:lnTo>
                    <a:pt x="0" y="6049"/>
                  </a:lnTo>
                  <a:lnTo>
                    <a:pt x="81" y="6210"/>
                  </a:lnTo>
                  <a:lnTo>
                    <a:pt x="3507" y="4229"/>
                  </a:lnTo>
                  <a:lnTo>
                    <a:pt x="3507" y="8191"/>
                  </a:lnTo>
                  <a:lnTo>
                    <a:pt x="3667" y="8191"/>
                  </a:lnTo>
                  <a:lnTo>
                    <a:pt x="3667" y="4229"/>
                  </a:lnTo>
                  <a:lnTo>
                    <a:pt x="7093" y="6210"/>
                  </a:lnTo>
                  <a:lnTo>
                    <a:pt x="7173" y="6049"/>
                  </a:lnTo>
                  <a:lnTo>
                    <a:pt x="3774" y="4095"/>
                  </a:lnTo>
                  <a:lnTo>
                    <a:pt x="7173" y="2115"/>
                  </a:lnTo>
                  <a:lnTo>
                    <a:pt x="7093" y="1954"/>
                  </a:lnTo>
                  <a:lnTo>
                    <a:pt x="3667" y="3935"/>
                  </a:lnTo>
                  <a:lnTo>
                    <a:pt x="3694" y="0"/>
                  </a:lnTo>
                  <a:close/>
                </a:path>
              </a:pathLst>
            </a:custGeom>
            <a:solidFill>
              <a:srgbClr val="80686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6" name="Google Shape;176;p19"/>
            <p:cNvSpPr/>
            <p:nvPr/>
          </p:nvSpPr>
          <p:spPr>
            <a:xfrm>
              <a:off x="-212008" y="2094050"/>
              <a:ext cx="309481" cy="352029"/>
            </a:xfrm>
            <a:custGeom>
              <a:rect b="b" l="l" r="r" t="t"/>
              <a:pathLst>
                <a:path extrusionOk="0" h="8191" w="7201">
                  <a:moveTo>
                    <a:pt x="3506" y="0"/>
                  </a:moveTo>
                  <a:lnTo>
                    <a:pt x="3506" y="3935"/>
                  </a:lnTo>
                  <a:lnTo>
                    <a:pt x="107" y="1954"/>
                  </a:lnTo>
                  <a:lnTo>
                    <a:pt x="0" y="2115"/>
                  </a:lnTo>
                  <a:lnTo>
                    <a:pt x="3426" y="4095"/>
                  </a:lnTo>
                  <a:lnTo>
                    <a:pt x="0" y="6049"/>
                  </a:lnTo>
                  <a:lnTo>
                    <a:pt x="107" y="6210"/>
                  </a:lnTo>
                  <a:lnTo>
                    <a:pt x="3506" y="4229"/>
                  </a:lnTo>
                  <a:lnTo>
                    <a:pt x="3506" y="8191"/>
                  </a:lnTo>
                  <a:lnTo>
                    <a:pt x="3694" y="8191"/>
                  </a:lnTo>
                  <a:lnTo>
                    <a:pt x="3694" y="4229"/>
                  </a:lnTo>
                  <a:lnTo>
                    <a:pt x="7093" y="6210"/>
                  </a:lnTo>
                  <a:lnTo>
                    <a:pt x="7200" y="6049"/>
                  </a:lnTo>
                  <a:lnTo>
                    <a:pt x="3774" y="4095"/>
                  </a:lnTo>
                  <a:lnTo>
                    <a:pt x="7200" y="2115"/>
                  </a:lnTo>
                  <a:lnTo>
                    <a:pt x="7120" y="1954"/>
                  </a:lnTo>
                  <a:lnTo>
                    <a:pt x="3694" y="3935"/>
                  </a:lnTo>
                  <a:lnTo>
                    <a:pt x="3694" y="0"/>
                  </a:lnTo>
                  <a:close/>
                </a:path>
              </a:pathLst>
            </a:custGeom>
            <a:solidFill>
              <a:srgbClr val="80686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7" name="Google Shape;177;p19"/>
            <p:cNvSpPr/>
            <p:nvPr/>
          </p:nvSpPr>
          <p:spPr>
            <a:xfrm>
              <a:off x="197481" y="2092890"/>
              <a:ext cx="308321" cy="353189"/>
            </a:xfrm>
            <a:custGeom>
              <a:rect b="b" l="l" r="r" t="t"/>
              <a:pathLst>
                <a:path extrusionOk="0" h="8218" w="7174">
                  <a:moveTo>
                    <a:pt x="3507" y="0"/>
                  </a:moveTo>
                  <a:lnTo>
                    <a:pt x="3507" y="3962"/>
                  </a:lnTo>
                  <a:lnTo>
                    <a:pt x="81" y="1981"/>
                  </a:lnTo>
                  <a:lnTo>
                    <a:pt x="1" y="2142"/>
                  </a:lnTo>
                  <a:lnTo>
                    <a:pt x="3400" y="4122"/>
                  </a:lnTo>
                  <a:lnTo>
                    <a:pt x="1" y="6076"/>
                  </a:lnTo>
                  <a:lnTo>
                    <a:pt x="81" y="6237"/>
                  </a:lnTo>
                  <a:lnTo>
                    <a:pt x="3507" y="4256"/>
                  </a:lnTo>
                  <a:lnTo>
                    <a:pt x="3507" y="8218"/>
                  </a:lnTo>
                  <a:lnTo>
                    <a:pt x="3668" y="8218"/>
                  </a:lnTo>
                  <a:lnTo>
                    <a:pt x="3668" y="4256"/>
                  </a:lnTo>
                  <a:lnTo>
                    <a:pt x="7094" y="6237"/>
                  </a:lnTo>
                  <a:lnTo>
                    <a:pt x="7174" y="6076"/>
                  </a:lnTo>
                  <a:lnTo>
                    <a:pt x="3748" y="4122"/>
                  </a:lnTo>
                  <a:lnTo>
                    <a:pt x="7174" y="2142"/>
                  </a:lnTo>
                  <a:lnTo>
                    <a:pt x="7094" y="1981"/>
                  </a:lnTo>
                  <a:lnTo>
                    <a:pt x="3668" y="3962"/>
                  </a:lnTo>
                  <a:lnTo>
                    <a:pt x="3668" y="0"/>
                  </a:lnTo>
                  <a:close/>
                </a:path>
              </a:pathLst>
            </a:custGeom>
            <a:solidFill>
              <a:srgbClr val="80686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8" name="Google Shape;178;p19"/>
            <p:cNvSpPr/>
            <p:nvPr/>
          </p:nvSpPr>
          <p:spPr>
            <a:xfrm>
              <a:off x="605853" y="2092890"/>
              <a:ext cx="207109" cy="353189"/>
            </a:xfrm>
            <a:custGeom>
              <a:rect b="b" l="l" r="r" t="t"/>
              <a:pathLst>
                <a:path extrusionOk="0" h="8218" w="4819">
                  <a:moveTo>
                    <a:pt x="3507" y="0"/>
                  </a:moveTo>
                  <a:lnTo>
                    <a:pt x="3507" y="3962"/>
                  </a:lnTo>
                  <a:lnTo>
                    <a:pt x="81" y="1981"/>
                  </a:lnTo>
                  <a:lnTo>
                    <a:pt x="0" y="2142"/>
                  </a:lnTo>
                  <a:lnTo>
                    <a:pt x="3426" y="4096"/>
                  </a:lnTo>
                  <a:lnTo>
                    <a:pt x="0" y="6076"/>
                  </a:lnTo>
                  <a:lnTo>
                    <a:pt x="81" y="6237"/>
                  </a:lnTo>
                  <a:lnTo>
                    <a:pt x="3507" y="4256"/>
                  </a:lnTo>
                  <a:lnTo>
                    <a:pt x="3507" y="8218"/>
                  </a:lnTo>
                  <a:lnTo>
                    <a:pt x="3667" y="8218"/>
                  </a:lnTo>
                  <a:lnTo>
                    <a:pt x="3667" y="4256"/>
                  </a:lnTo>
                  <a:lnTo>
                    <a:pt x="4818" y="4925"/>
                  </a:lnTo>
                  <a:cubicBezTo>
                    <a:pt x="4818" y="4845"/>
                    <a:pt x="4818" y="4765"/>
                    <a:pt x="4792" y="4711"/>
                  </a:cubicBezTo>
                  <a:lnTo>
                    <a:pt x="3774" y="4096"/>
                  </a:lnTo>
                  <a:lnTo>
                    <a:pt x="4604" y="3614"/>
                  </a:lnTo>
                  <a:cubicBezTo>
                    <a:pt x="4604" y="3560"/>
                    <a:pt x="4577" y="3507"/>
                    <a:pt x="4577" y="3453"/>
                  </a:cubicBezTo>
                  <a:lnTo>
                    <a:pt x="3667" y="3962"/>
                  </a:lnTo>
                  <a:lnTo>
                    <a:pt x="3667" y="295"/>
                  </a:lnTo>
                  <a:cubicBezTo>
                    <a:pt x="3641" y="188"/>
                    <a:pt x="3614" y="108"/>
                    <a:pt x="3587" y="0"/>
                  </a:cubicBezTo>
                  <a:close/>
                </a:path>
              </a:pathLst>
            </a:custGeom>
            <a:solidFill>
              <a:srgbClr val="80686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9" name="Google Shape;179;p19"/>
            <p:cNvSpPr/>
            <p:nvPr/>
          </p:nvSpPr>
          <p:spPr>
            <a:xfrm>
              <a:off x="-1131125" y="2435678"/>
              <a:ext cx="209386" cy="352029"/>
            </a:xfrm>
            <a:custGeom>
              <a:rect b="b" l="l" r="r" t="t"/>
              <a:pathLst>
                <a:path extrusionOk="0" h="8191" w="4872">
                  <a:moveTo>
                    <a:pt x="1205" y="1"/>
                  </a:moveTo>
                  <a:lnTo>
                    <a:pt x="1205" y="3935"/>
                  </a:lnTo>
                  <a:lnTo>
                    <a:pt x="0" y="3266"/>
                  </a:lnTo>
                  <a:lnTo>
                    <a:pt x="0" y="3266"/>
                  </a:lnTo>
                  <a:cubicBezTo>
                    <a:pt x="0" y="3320"/>
                    <a:pt x="27" y="3400"/>
                    <a:pt x="27" y="3480"/>
                  </a:cubicBezTo>
                  <a:lnTo>
                    <a:pt x="1098" y="4096"/>
                  </a:lnTo>
                  <a:lnTo>
                    <a:pt x="214" y="4604"/>
                  </a:lnTo>
                  <a:cubicBezTo>
                    <a:pt x="241" y="4658"/>
                    <a:pt x="241" y="4738"/>
                    <a:pt x="268" y="4792"/>
                  </a:cubicBezTo>
                  <a:lnTo>
                    <a:pt x="1205" y="4256"/>
                  </a:lnTo>
                  <a:lnTo>
                    <a:pt x="1205" y="8030"/>
                  </a:lnTo>
                  <a:cubicBezTo>
                    <a:pt x="1205" y="8084"/>
                    <a:pt x="1232" y="8137"/>
                    <a:pt x="1258" y="8191"/>
                  </a:cubicBezTo>
                  <a:lnTo>
                    <a:pt x="1365" y="8191"/>
                  </a:lnTo>
                  <a:lnTo>
                    <a:pt x="1365" y="4256"/>
                  </a:lnTo>
                  <a:lnTo>
                    <a:pt x="4791" y="6210"/>
                  </a:lnTo>
                  <a:lnTo>
                    <a:pt x="4872" y="6076"/>
                  </a:lnTo>
                  <a:lnTo>
                    <a:pt x="1446" y="4096"/>
                  </a:lnTo>
                  <a:lnTo>
                    <a:pt x="4872" y="2115"/>
                  </a:lnTo>
                  <a:lnTo>
                    <a:pt x="4791" y="1981"/>
                  </a:lnTo>
                  <a:lnTo>
                    <a:pt x="1365" y="3935"/>
                  </a:lnTo>
                  <a:lnTo>
                    <a:pt x="1365" y="1"/>
                  </a:lnTo>
                  <a:close/>
                </a:path>
              </a:pathLst>
            </a:custGeom>
            <a:solidFill>
              <a:srgbClr val="80686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0" name="Google Shape;180;p19"/>
            <p:cNvSpPr/>
            <p:nvPr/>
          </p:nvSpPr>
          <p:spPr>
            <a:xfrm>
              <a:off x="-821687" y="2435678"/>
              <a:ext cx="308321" cy="352029"/>
            </a:xfrm>
            <a:custGeom>
              <a:rect b="b" l="l" r="r" t="t"/>
              <a:pathLst>
                <a:path extrusionOk="0" h="8191" w="7174">
                  <a:moveTo>
                    <a:pt x="3507" y="1"/>
                  </a:moveTo>
                  <a:lnTo>
                    <a:pt x="3507" y="3935"/>
                  </a:lnTo>
                  <a:lnTo>
                    <a:pt x="81" y="1981"/>
                  </a:lnTo>
                  <a:lnTo>
                    <a:pt x="0" y="2115"/>
                  </a:lnTo>
                  <a:lnTo>
                    <a:pt x="3426" y="4096"/>
                  </a:lnTo>
                  <a:lnTo>
                    <a:pt x="0" y="6076"/>
                  </a:lnTo>
                  <a:lnTo>
                    <a:pt x="81" y="6210"/>
                  </a:lnTo>
                  <a:lnTo>
                    <a:pt x="3507" y="4256"/>
                  </a:lnTo>
                  <a:lnTo>
                    <a:pt x="3507" y="8191"/>
                  </a:lnTo>
                  <a:lnTo>
                    <a:pt x="3667" y="8191"/>
                  </a:lnTo>
                  <a:lnTo>
                    <a:pt x="3667" y="4256"/>
                  </a:lnTo>
                  <a:lnTo>
                    <a:pt x="7093" y="6210"/>
                  </a:lnTo>
                  <a:lnTo>
                    <a:pt x="7173" y="6076"/>
                  </a:lnTo>
                  <a:lnTo>
                    <a:pt x="3774" y="4096"/>
                  </a:lnTo>
                  <a:lnTo>
                    <a:pt x="7173" y="2115"/>
                  </a:lnTo>
                  <a:lnTo>
                    <a:pt x="7093" y="1981"/>
                  </a:lnTo>
                  <a:lnTo>
                    <a:pt x="3667" y="3935"/>
                  </a:lnTo>
                  <a:lnTo>
                    <a:pt x="3667" y="1"/>
                  </a:lnTo>
                  <a:close/>
                </a:path>
              </a:pathLst>
            </a:custGeom>
            <a:solidFill>
              <a:srgbClr val="80686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1" name="Google Shape;181;p19"/>
            <p:cNvSpPr/>
            <p:nvPr/>
          </p:nvSpPr>
          <p:spPr>
            <a:xfrm>
              <a:off x="-413315" y="2435678"/>
              <a:ext cx="309481" cy="352029"/>
            </a:xfrm>
            <a:custGeom>
              <a:rect b="b" l="l" r="r" t="t"/>
              <a:pathLst>
                <a:path extrusionOk="0" h="8191" w="7201">
                  <a:moveTo>
                    <a:pt x="3506" y="1"/>
                  </a:moveTo>
                  <a:lnTo>
                    <a:pt x="3506" y="3935"/>
                  </a:lnTo>
                  <a:lnTo>
                    <a:pt x="80" y="1981"/>
                  </a:lnTo>
                  <a:lnTo>
                    <a:pt x="0" y="2115"/>
                  </a:lnTo>
                  <a:lnTo>
                    <a:pt x="3426" y="4096"/>
                  </a:lnTo>
                  <a:lnTo>
                    <a:pt x="0" y="6076"/>
                  </a:lnTo>
                  <a:lnTo>
                    <a:pt x="80" y="6210"/>
                  </a:lnTo>
                  <a:lnTo>
                    <a:pt x="3506" y="4230"/>
                  </a:lnTo>
                  <a:lnTo>
                    <a:pt x="3506" y="8191"/>
                  </a:lnTo>
                  <a:lnTo>
                    <a:pt x="3694" y="8191"/>
                  </a:lnTo>
                  <a:lnTo>
                    <a:pt x="3694" y="4230"/>
                  </a:lnTo>
                  <a:lnTo>
                    <a:pt x="7093" y="6210"/>
                  </a:lnTo>
                  <a:lnTo>
                    <a:pt x="7200" y="6076"/>
                  </a:lnTo>
                  <a:lnTo>
                    <a:pt x="3774" y="4096"/>
                  </a:lnTo>
                  <a:lnTo>
                    <a:pt x="7200" y="2115"/>
                  </a:lnTo>
                  <a:lnTo>
                    <a:pt x="7093" y="1981"/>
                  </a:lnTo>
                  <a:lnTo>
                    <a:pt x="3694" y="3935"/>
                  </a:lnTo>
                  <a:lnTo>
                    <a:pt x="3694" y="1"/>
                  </a:lnTo>
                  <a:close/>
                </a:path>
              </a:pathLst>
            </a:custGeom>
            <a:solidFill>
              <a:srgbClr val="80686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2" name="Google Shape;182;p19"/>
            <p:cNvSpPr/>
            <p:nvPr/>
          </p:nvSpPr>
          <p:spPr>
            <a:xfrm>
              <a:off x="-3825" y="2435678"/>
              <a:ext cx="308321" cy="352029"/>
            </a:xfrm>
            <a:custGeom>
              <a:rect b="b" l="l" r="r" t="t"/>
              <a:pathLst>
                <a:path extrusionOk="0" h="8191" w="7174">
                  <a:moveTo>
                    <a:pt x="3507" y="1"/>
                  </a:moveTo>
                  <a:lnTo>
                    <a:pt x="3507" y="3935"/>
                  </a:lnTo>
                  <a:lnTo>
                    <a:pt x="81" y="1955"/>
                  </a:lnTo>
                  <a:lnTo>
                    <a:pt x="1" y="2115"/>
                  </a:lnTo>
                  <a:lnTo>
                    <a:pt x="3400" y="4096"/>
                  </a:lnTo>
                  <a:lnTo>
                    <a:pt x="1" y="6050"/>
                  </a:lnTo>
                  <a:lnTo>
                    <a:pt x="81" y="6210"/>
                  </a:lnTo>
                  <a:lnTo>
                    <a:pt x="3507" y="4230"/>
                  </a:lnTo>
                  <a:lnTo>
                    <a:pt x="3480" y="8191"/>
                  </a:lnTo>
                  <a:lnTo>
                    <a:pt x="3668" y="8191"/>
                  </a:lnTo>
                  <a:lnTo>
                    <a:pt x="3668" y="4230"/>
                  </a:lnTo>
                  <a:lnTo>
                    <a:pt x="7094" y="6210"/>
                  </a:lnTo>
                  <a:lnTo>
                    <a:pt x="7174" y="6050"/>
                  </a:lnTo>
                  <a:lnTo>
                    <a:pt x="3748" y="4096"/>
                  </a:lnTo>
                  <a:lnTo>
                    <a:pt x="7174" y="2115"/>
                  </a:lnTo>
                  <a:lnTo>
                    <a:pt x="7094" y="1955"/>
                  </a:lnTo>
                  <a:lnTo>
                    <a:pt x="3668" y="3935"/>
                  </a:lnTo>
                  <a:lnTo>
                    <a:pt x="3668" y="1"/>
                  </a:lnTo>
                  <a:close/>
                </a:path>
              </a:pathLst>
            </a:custGeom>
            <a:solidFill>
              <a:srgbClr val="80686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3" name="Google Shape;183;p19"/>
            <p:cNvSpPr/>
            <p:nvPr/>
          </p:nvSpPr>
          <p:spPr>
            <a:xfrm>
              <a:off x="404547" y="2435678"/>
              <a:ext cx="308321" cy="352029"/>
            </a:xfrm>
            <a:custGeom>
              <a:rect b="b" l="l" r="r" t="t"/>
              <a:pathLst>
                <a:path extrusionOk="0" h="8191" w="7174">
                  <a:moveTo>
                    <a:pt x="3507" y="1"/>
                  </a:moveTo>
                  <a:lnTo>
                    <a:pt x="3507" y="3935"/>
                  </a:lnTo>
                  <a:lnTo>
                    <a:pt x="81" y="1955"/>
                  </a:lnTo>
                  <a:lnTo>
                    <a:pt x="0" y="2115"/>
                  </a:lnTo>
                  <a:lnTo>
                    <a:pt x="3426" y="4096"/>
                  </a:lnTo>
                  <a:lnTo>
                    <a:pt x="0" y="6050"/>
                  </a:lnTo>
                  <a:lnTo>
                    <a:pt x="81" y="6210"/>
                  </a:lnTo>
                  <a:lnTo>
                    <a:pt x="3507" y="4230"/>
                  </a:lnTo>
                  <a:lnTo>
                    <a:pt x="3507" y="8191"/>
                  </a:lnTo>
                  <a:lnTo>
                    <a:pt x="3667" y="8191"/>
                  </a:lnTo>
                  <a:lnTo>
                    <a:pt x="3667" y="4230"/>
                  </a:lnTo>
                  <a:lnTo>
                    <a:pt x="7093" y="6210"/>
                  </a:lnTo>
                  <a:lnTo>
                    <a:pt x="7174" y="6050"/>
                  </a:lnTo>
                  <a:lnTo>
                    <a:pt x="3748" y="4096"/>
                  </a:lnTo>
                  <a:lnTo>
                    <a:pt x="7174" y="2115"/>
                  </a:lnTo>
                  <a:lnTo>
                    <a:pt x="7093" y="1955"/>
                  </a:lnTo>
                  <a:lnTo>
                    <a:pt x="3667" y="3935"/>
                  </a:lnTo>
                  <a:lnTo>
                    <a:pt x="3667" y="1"/>
                  </a:lnTo>
                  <a:close/>
                </a:path>
              </a:pathLst>
            </a:custGeom>
            <a:solidFill>
              <a:srgbClr val="80686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4" name="Google Shape;184;p19"/>
            <p:cNvSpPr/>
            <p:nvPr/>
          </p:nvSpPr>
          <p:spPr>
            <a:xfrm>
              <a:off x="-1028753" y="2801503"/>
              <a:ext cx="308321" cy="314080"/>
            </a:xfrm>
            <a:custGeom>
              <a:rect b="b" l="l" r="r" t="t"/>
              <a:pathLst>
                <a:path extrusionOk="0" h="7308" w="7174">
                  <a:moveTo>
                    <a:pt x="3507" y="0"/>
                  </a:moveTo>
                  <a:lnTo>
                    <a:pt x="3507" y="3961"/>
                  </a:lnTo>
                  <a:lnTo>
                    <a:pt x="81" y="1981"/>
                  </a:lnTo>
                  <a:lnTo>
                    <a:pt x="0" y="2141"/>
                  </a:lnTo>
                  <a:lnTo>
                    <a:pt x="3426" y="4095"/>
                  </a:lnTo>
                  <a:lnTo>
                    <a:pt x="1767" y="5059"/>
                  </a:lnTo>
                  <a:cubicBezTo>
                    <a:pt x="1821" y="5086"/>
                    <a:pt x="1847" y="5139"/>
                    <a:pt x="1874" y="5193"/>
                  </a:cubicBezTo>
                  <a:lnTo>
                    <a:pt x="3507" y="4256"/>
                  </a:lnTo>
                  <a:lnTo>
                    <a:pt x="3507" y="7120"/>
                  </a:lnTo>
                  <a:cubicBezTo>
                    <a:pt x="3560" y="7200"/>
                    <a:pt x="3614" y="7254"/>
                    <a:pt x="3667" y="7307"/>
                  </a:cubicBezTo>
                  <a:lnTo>
                    <a:pt x="3667" y="4256"/>
                  </a:lnTo>
                  <a:lnTo>
                    <a:pt x="7093" y="6236"/>
                  </a:lnTo>
                  <a:lnTo>
                    <a:pt x="7174" y="6076"/>
                  </a:lnTo>
                  <a:lnTo>
                    <a:pt x="3748" y="4095"/>
                  </a:lnTo>
                  <a:lnTo>
                    <a:pt x="7174" y="2141"/>
                  </a:lnTo>
                  <a:lnTo>
                    <a:pt x="7093" y="1981"/>
                  </a:lnTo>
                  <a:lnTo>
                    <a:pt x="3667" y="3961"/>
                  </a:lnTo>
                  <a:lnTo>
                    <a:pt x="3667" y="0"/>
                  </a:lnTo>
                  <a:close/>
                </a:path>
              </a:pathLst>
            </a:custGeom>
            <a:solidFill>
              <a:srgbClr val="80686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5" name="Google Shape;185;p19"/>
            <p:cNvSpPr/>
            <p:nvPr/>
          </p:nvSpPr>
          <p:spPr>
            <a:xfrm>
              <a:off x="-620381" y="2801503"/>
              <a:ext cx="308321" cy="352029"/>
            </a:xfrm>
            <a:custGeom>
              <a:rect b="b" l="l" r="r" t="t"/>
              <a:pathLst>
                <a:path extrusionOk="0" h="8191" w="7174">
                  <a:moveTo>
                    <a:pt x="3507" y="0"/>
                  </a:moveTo>
                  <a:lnTo>
                    <a:pt x="3507" y="3961"/>
                  </a:lnTo>
                  <a:lnTo>
                    <a:pt x="81" y="1981"/>
                  </a:lnTo>
                  <a:lnTo>
                    <a:pt x="0" y="2141"/>
                  </a:lnTo>
                  <a:lnTo>
                    <a:pt x="3426" y="4095"/>
                  </a:lnTo>
                  <a:lnTo>
                    <a:pt x="0" y="6076"/>
                  </a:lnTo>
                  <a:lnTo>
                    <a:pt x="81" y="6236"/>
                  </a:lnTo>
                  <a:lnTo>
                    <a:pt x="3507" y="4256"/>
                  </a:lnTo>
                  <a:lnTo>
                    <a:pt x="3507" y="8190"/>
                  </a:lnTo>
                  <a:lnTo>
                    <a:pt x="3667" y="8190"/>
                  </a:lnTo>
                  <a:lnTo>
                    <a:pt x="3667" y="4256"/>
                  </a:lnTo>
                  <a:lnTo>
                    <a:pt x="7093" y="6236"/>
                  </a:lnTo>
                  <a:lnTo>
                    <a:pt x="7173" y="6076"/>
                  </a:lnTo>
                  <a:lnTo>
                    <a:pt x="3774" y="4095"/>
                  </a:lnTo>
                  <a:lnTo>
                    <a:pt x="7173" y="2141"/>
                  </a:lnTo>
                  <a:lnTo>
                    <a:pt x="7093" y="1981"/>
                  </a:lnTo>
                  <a:lnTo>
                    <a:pt x="3667" y="3961"/>
                  </a:lnTo>
                  <a:lnTo>
                    <a:pt x="3667" y="3961"/>
                  </a:lnTo>
                  <a:lnTo>
                    <a:pt x="3694" y="0"/>
                  </a:lnTo>
                  <a:close/>
                </a:path>
              </a:pathLst>
            </a:custGeom>
            <a:solidFill>
              <a:srgbClr val="80686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6" name="Google Shape;186;p19"/>
            <p:cNvSpPr/>
            <p:nvPr/>
          </p:nvSpPr>
          <p:spPr>
            <a:xfrm>
              <a:off x="-212008" y="2801503"/>
              <a:ext cx="309481" cy="352029"/>
            </a:xfrm>
            <a:custGeom>
              <a:rect b="b" l="l" r="r" t="t"/>
              <a:pathLst>
                <a:path extrusionOk="0" h="8191" w="7201">
                  <a:moveTo>
                    <a:pt x="3506" y="0"/>
                  </a:moveTo>
                  <a:lnTo>
                    <a:pt x="3506" y="3961"/>
                  </a:lnTo>
                  <a:lnTo>
                    <a:pt x="107" y="1981"/>
                  </a:lnTo>
                  <a:lnTo>
                    <a:pt x="0" y="2115"/>
                  </a:lnTo>
                  <a:lnTo>
                    <a:pt x="3426" y="4095"/>
                  </a:lnTo>
                  <a:lnTo>
                    <a:pt x="0" y="6076"/>
                  </a:lnTo>
                  <a:lnTo>
                    <a:pt x="107" y="6236"/>
                  </a:lnTo>
                  <a:lnTo>
                    <a:pt x="3506" y="4256"/>
                  </a:lnTo>
                  <a:lnTo>
                    <a:pt x="3506" y="8190"/>
                  </a:lnTo>
                  <a:lnTo>
                    <a:pt x="3694" y="8190"/>
                  </a:lnTo>
                  <a:lnTo>
                    <a:pt x="3694" y="4256"/>
                  </a:lnTo>
                  <a:lnTo>
                    <a:pt x="7093" y="6236"/>
                  </a:lnTo>
                  <a:lnTo>
                    <a:pt x="7200" y="6076"/>
                  </a:lnTo>
                  <a:lnTo>
                    <a:pt x="3774" y="4095"/>
                  </a:lnTo>
                  <a:lnTo>
                    <a:pt x="7200" y="2115"/>
                  </a:lnTo>
                  <a:lnTo>
                    <a:pt x="7120" y="1981"/>
                  </a:lnTo>
                  <a:lnTo>
                    <a:pt x="3694" y="3961"/>
                  </a:lnTo>
                  <a:lnTo>
                    <a:pt x="3694" y="0"/>
                  </a:lnTo>
                  <a:close/>
                </a:path>
              </a:pathLst>
            </a:custGeom>
            <a:solidFill>
              <a:srgbClr val="80686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7" name="Google Shape;187;p19"/>
            <p:cNvSpPr/>
            <p:nvPr/>
          </p:nvSpPr>
          <p:spPr>
            <a:xfrm>
              <a:off x="197481" y="2801503"/>
              <a:ext cx="308321" cy="352029"/>
            </a:xfrm>
            <a:custGeom>
              <a:rect b="b" l="l" r="r" t="t"/>
              <a:pathLst>
                <a:path extrusionOk="0" h="8191" w="7174">
                  <a:moveTo>
                    <a:pt x="3507" y="0"/>
                  </a:moveTo>
                  <a:lnTo>
                    <a:pt x="3507" y="3961"/>
                  </a:lnTo>
                  <a:lnTo>
                    <a:pt x="81" y="1981"/>
                  </a:lnTo>
                  <a:lnTo>
                    <a:pt x="1" y="2115"/>
                  </a:lnTo>
                  <a:lnTo>
                    <a:pt x="3400" y="4095"/>
                  </a:lnTo>
                  <a:lnTo>
                    <a:pt x="1" y="6076"/>
                  </a:lnTo>
                  <a:lnTo>
                    <a:pt x="81" y="6210"/>
                  </a:lnTo>
                  <a:lnTo>
                    <a:pt x="3507" y="4256"/>
                  </a:lnTo>
                  <a:lnTo>
                    <a:pt x="3507" y="8190"/>
                  </a:lnTo>
                  <a:lnTo>
                    <a:pt x="3668" y="8190"/>
                  </a:lnTo>
                  <a:lnTo>
                    <a:pt x="3668" y="4256"/>
                  </a:lnTo>
                  <a:lnTo>
                    <a:pt x="7094" y="6210"/>
                  </a:lnTo>
                  <a:lnTo>
                    <a:pt x="7174" y="6076"/>
                  </a:lnTo>
                  <a:lnTo>
                    <a:pt x="3748" y="4095"/>
                  </a:lnTo>
                  <a:lnTo>
                    <a:pt x="7174" y="2115"/>
                  </a:lnTo>
                  <a:lnTo>
                    <a:pt x="7094" y="1981"/>
                  </a:lnTo>
                  <a:lnTo>
                    <a:pt x="3668" y="3961"/>
                  </a:lnTo>
                  <a:lnTo>
                    <a:pt x="3668" y="0"/>
                  </a:lnTo>
                  <a:close/>
                </a:path>
              </a:pathLst>
            </a:custGeom>
            <a:solidFill>
              <a:srgbClr val="80686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8" name="Google Shape;188;p19"/>
            <p:cNvSpPr/>
            <p:nvPr/>
          </p:nvSpPr>
          <p:spPr>
            <a:xfrm>
              <a:off x="605853" y="2886598"/>
              <a:ext cx="84021" cy="52948"/>
            </a:xfrm>
            <a:custGeom>
              <a:rect b="b" l="l" r="r" t="t"/>
              <a:pathLst>
                <a:path extrusionOk="0" h="1232" w="1955">
                  <a:moveTo>
                    <a:pt x="81" y="1"/>
                  </a:moveTo>
                  <a:lnTo>
                    <a:pt x="0" y="135"/>
                  </a:lnTo>
                  <a:lnTo>
                    <a:pt x="1874" y="1232"/>
                  </a:lnTo>
                  <a:cubicBezTo>
                    <a:pt x="1901" y="1178"/>
                    <a:pt x="1928" y="1125"/>
                    <a:pt x="1954" y="1071"/>
                  </a:cubicBezTo>
                  <a:lnTo>
                    <a:pt x="81" y="1"/>
                  </a:lnTo>
                  <a:close/>
                </a:path>
              </a:pathLst>
            </a:custGeom>
            <a:solidFill>
              <a:srgbClr val="80686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9" name="Google Shape;189;p19"/>
            <p:cNvSpPr/>
            <p:nvPr/>
          </p:nvSpPr>
          <p:spPr>
            <a:xfrm>
              <a:off x="-636497" y="3228269"/>
              <a:ext cx="123131" cy="73663"/>
            </a:xfrm>
            <a:custGeom>
              <a:rect b="b" l="l" r="r" t="t"/>
              <a:pathLst>
                <a:path extrusionOk="0" h="1714" w="2865">
                  <a:moveTo>
                    <a:pt x="2784" y="0"/>
                  </a:moveTo>
                  <a:lnTo>
                    <a:pt x="1" y="1606"/>
                  </a:lnTo>
                  <a:cubicBezTo>
                    <a:pt x="54" y="1660"/>
                    <a:pt x="108" y="1686"/>
                    <a:pt x="161" y="1713"/>
                  </a:cubicBezTo>
                  <a:lnTo>
                    <a:pt x="2864" y="161"/>
                  </a:lnTo>
                  <a:lnTo>
                    <a:pt x="2784" y="0"/>
                  </a:lnTo>
                  <a:close/>
                </a:path>
              </a:pathLst>
            </a:custGeom>
            <a:solidFill>
              <a:srgbClr val="80686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0" name="Google Shape;190;p19"/>
            <p:cNvSpPr/>
            <p:nvPr/>
          </p:nvSpPr>
          <p:spPr>
            <a:xfrm>
              <a:off x="-671008" y="3143131"/>
              <a:ext cx="6962" cy="139247"/>
            </a:xfrm>
            <a:custGeom>
              <a:rect b="b" l="l" r="r" t="t"/>
              <a:pathLst>
                <a:path extrusionOk="0" h="3240" w="162">
                  <a:moveTo>
                    <a:pt x="1" y="0"/>
                  </a:moveTo>
                  <a:lnTo>
                    <a:pt x="1" y="3132"/>
                  </a:lnTo>
                  <a:cubicBezTo>
                    <a:pt x="54" y="3159"/>
                    <a:pt x="108" y="3212"/>
                    <a:pt x="161" y="3239"/>
                  </a:cubicBezTo>
                  <a:lnTo>
                    <a:pt x="161" y="0"/>
                  </a:lnTo>
                  <a:close/>
                </a:path>
              </a:pathLst>
            </a:custGeom>
            <a:solidFill>
              <a:srgbClr val="80686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1" name="Google Shape;191;p19"/>
            <p:cNvSpPr/>
            <p:nvPr/>
          </p:nvSpPr>
          <p:spPr>
            <a:xfrm>
              <a:off x="-413315" y="3143131"/>
              <a:ext cx="309481" cy="273810"/>
            </a:xfrm>
            <a:custGeom>
              <a:rect b="b" l="l" r="r" t="t"/>
              <a:pathLst>
                <a:path extrusionOk="0" h="6371" w="7201">
                  <a:moveTo>
                    <a:pt x="3506" y="0"/>
                  </a:moveTo>
                  <a:lnTo>
                    <a:pt x="3506" y="3962"/>
                  </a:lnTo>
                  <a:lnTo>
                    <a:pt x="80" y="1981"/>
                  </a:lnTo>
                  <a:lnTo>
                    <a:pt x="0" y="2142"/>
                  </a:lnTo>
                  <a:lnTo>
                    <a:pt x="3426" y="4096"/>
                  </a:lnTo>
                  <a:lnTo>
                    <a:pt x="455" y="5835"/>
                  </a:lnTo>
                  <a:cubicBezTo>
                    <a:pt x="535" y="5835"/>
                    <a:pt x="616" y="5862"/>
                    <a:pt x="696" y="5889"/>
                  </a:cubicBezTo>
                  <a:lnTo>
                    <a:pt x="3506" y="4256"/>
                  </a:lnTo>
                  <a:lnTo>
                    <a:pt x="3506" y="6371"/>
                  </a:lnTo>
                  <a:lnTo>
                    <a:pt x="3694" y="6371"/>
                  </a:lnTo>
                  <a:lnTo>
                    <a:pt x="3694" y="4256"/>
                  </a:lnTo>
                  <a:lnTo>
                    <a:pt x="7093" y="6237"/>
                  </a:lnTo>
                  <a:lnTo>
                    <a:pt x="7200" y="6076"/>
                  </a:lnTo>
                  <a:lnTo>
                    <a:pt x="3774" y="4096"/>
                  </a:lnTo>
                  <a:lnTo>
                    <a:pt x="7200" y="2142"/>
                  </a:lnTo>
                  <a:lnTo>
                    <a:pt x="7093" y="1981"/>
                  </a:lnTo>
                  <a:lnTo>
                    <a:pt x="3694" y="3962"/>
                  </a:lnTo>
                  <a:lnTo>
                    <a:pt x="3694" y="0"/>
                  </a:lnTo>
                  <a:close/>
                </a:path>
              </a:pathLst>
            </a:custGeom>
            <a:solidFill>
              <a:srgbClr val="80686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2" name="Google Shape;192;p19"/>
            <p:cNvSpPr/>
            <p:nvPr/>
          </p:nvSpPr>
          <p:spPr>
            <a:xfrm>
              <a:off x="-3825" y="3143131"/>
              <a:ext cx="308321" cy="265773"/>
            </a:xfrm>
            <a:custGeom>
              <a:rect b="b" l="l" r="r" t="t"/>
              <a:pathLst>
                <a:path extrusionOk="0" h="6184" w="7174">
                  <a:moveTo>
                    <a:pt x="3507" y="0"/>
                  </a:moveTo>
                  <a:lnTo>
                    <a:pt x="3480" y="3962"/>
                  </a:lnTo>
                  <a:lnTo>
                    <a:pt x="81" y="1981"/>
                  </a:lnTo>
                  <a:lnTo>
                    <a:pt x="1" y="2142"/>
                  </a:lnTo>
                  <a:lnTo>
                    <a:pt x="3400" y="4096"/>
                  </a:lnTo>
                  <a:lnTo>
                    <a:pt x="1" y="6076"/>
                  </a:lnTo>
                  <a:lnTo>
                    <a:pt x="54" y="6183"/>
                  </a:lnTo>
                  <a:lnTo>
                    <a:pt x="161" y="6183"/>
                  </a:lnTo>
                  <a:lnTo>
                    <a:pt x="3480" y="4256"/>
                  </a:lnTo>
                  <a:lnTo>
                    <a:pt x="3480" y="5354"/>
                  </a:lnTo>
                  <a:cubicBezTo>
                    <a:pt x="3560" y="5327"/>
                    <a:pt x="3614" y="5327"/>
                    <a:pt x="3668" y="5300"/>
                  </a:cubicBezTo>
                  <a:lnTo>
                    <a:pt x="3668" y="4256"/>
                  </a:lnTo>
                  <a:lnTo>
                    <a:pt x="4765" y="4899"/>
                  </a:lnTo>
                  <a:cubicBezTo>
                    <a:pt x="4845" y="4872"/>
                    <a:pt x="4899" y="4845"/>
                    <a:pt x="4979" y="4818"/>
                  </a:cubicBezTo>
                  <a:lnTo>
                    <a:pt x="3748" y="4096"/>
                  </a:lnTo>
                  <a:lnTo>
                    <a:pt x="7174" y="2142"/>
                  </a:lnTo>
                  <a:lnTo>
                    <a:pt x="7094" y="1981"/>
                  </a:lnTo>
                  <a:lnTo>
                    <a:pt x="3668" y="3962"/>
                  </a:lnTo>
                  <a:lnTo>
                    <a:pt x="3668" y="0"/>
                  </a:lnTo>
                  <a:close/>
                </a:path>
              </a:pathLst>
            </a:custGeom>
            <a:solidFill>
              <a:srgbClr val="80686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3" name="Google Shape;193;p19"/>
            <p:cNvSpPr/>
            <p:nvPr/>
          </p:nvSpPr>
          <p:spPr>
            <a:xfrm>
              <a:off x="404547" y="3228269"/>
              <a:ext cx="13839" cy="10401"/>
            </a:xfrm>
            <a:custGeom>
              <a:rect b="b" l="l" r="r" t="t"/>
              <a:pathLst>
                <a:path extrusionOk="0" h="242" w="322">
                  <a:moveTo>
                    <a:pt x="81" y="0"/>
                  </a:moveTo>
                  <a:lnTo>
                    <a:pt x="0" y="134"/>
                  </a:lnTo>
                  <a:lnTo>
                    <a:pt x="161" y="241"/>
                  </a:lnTo>
                  <a:cubicBezTo>
                    <a:pt x="215" y="214"/>
                    <a:pt x="268" y="161"/>
                    <a:pt x="322" y="134"/>
                  </a:cubicBezTo>
                  <a:lnTo>
                    <a:pt x="81" y="0"/>
                  </a:lnTo>
                  <a:close/>
                </a:path>
              </a:pathLst>
            </a:custGeom>
            <a:solidFill>
              <a:srgbClr val="80686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94" name="Google Shape;194;p19"/>
          <p:cNvSpPr/>
          <p:nvPr/>
        </p:nvSpPr>
        <p:spPr>
          <a:xfrm flipH="1">
            <a:off x="-817503" y="2575150"/>
            <a:ext cx="2540578" cy="3781493"/>
          </a:xfrm>
          <a:custGeom>
            <a:rect b="b" l="l" r="r" t="t"/>
            <a:pathLst>
              <a:path extrusionOk="0" h="136664" w="142469">
                <a:moveTo>
                  <a:pt x="97052" y="0"/>
                </a:moveTo>
                <a:cubicBezTo>
                  <a:pt x="94985" y="0"/>
                  <a:pt x="92658" y="685"/>
                  <a:pt x="89955" y="2065"/>
                </a:cubicBezTo>
                <a:cubicBezTo>
                  <a:pt x="76197" y="9104"/>
                  <a:pt x="81149" y="14564"/>
                  <a:pt x="82755" y="40634"/>
                </a:cubicBezTo>
                <a:cubicBezTo>
                  <a:pt x="85458" y="83646"/>
                  <a:pt x="12896" y="58112"/>
                  <a:pt x="4519" y="103881"/>
                </a:cubicBezTo>
                <a:cubicBezTo>
                  <a:pt x="0" y="128495"/>
                  <a:pt x="10558" y="136664"/>
                  <a:pt x="39417" y="136664"/>
                </a:cubicBezTo>
                <a:cubicBezTo>
                  <a:pt x="47997" y="136664"/>
                  <a:pt x="58195" y="135942"/>
                  <a:pt x="70095" y="134715"/>
                </a:cubicBezTo>
                <a:cubicBezTo>
                  <a:pt x="122047" y="129389"/>
                  <a:pt x="142469" y="101392"/>
                  <a:pt x="125767" y="56907"/>
                </a:cubicBezTo>
                <a:cubicBezTo>
                  <a:pt x="111706" y="19432"/>
                  <a:pt x="108060" y="0"/>
                  <a:pt x="97052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195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p20"/>
          <p:cNvSpPr/>
          <p:nvPr/>
        </p:nvSpPr>
        <p:spPr>
          <a:xfrm flipH="1" rot="-1855510">
            <a:off x="2277590" y="326956"/>
            <a:ext cx="4979106" cy="4104445"/>
          </a:xfrm>
          <a:custGeom>
            <a:rect b="b" l="l" r="r" t="t"/>
            <a:pathLst>
              <a:path extrusionOk="0" h="48836" w="59243">
                <a:moveTo>
                  <a:pt x="27153" y="9007"/>
                </a:moveTo>
                <a:cubicBezTo>
                  <a:pt x="33591" y="9007"/>
                  <a:pt x="31990" y="9240"/>
                  <a:pt x="38094" y="5071"/>
                </a:cubicBezTo>
                <a:cubicBezTo>
                  <a:pt x="44232" y="901"/>
                  <a:pt x="51737" y="0"/>
                  <a:pt x="55473" y="5071"/>
                </a:cubicBezTo>
                <a:cubicBezTo>
                  <a:pt x="59243" y="10108"/>
                  <a:pt x="46800" y="16346"/>
                  <a:pt x="46767" y="22483"/>
                </a:cubicBezTo>
                <a:cubicBezTo>
                  <a:pt x="46734" y="28621"/>
                  <a:pt x="48768" y="48835"/>
                  <a:pt x="28354" y="48835"/>
                </a:cubicBezTo>
                <a:cubicBezTo>
                  <a:pt x="7939" y="48835"/>
                  <a:pt x="0" y="22583"/>
                  <a:pt x="8973" y="14011"/>
                </a:cubicBezTo>
                <a:cubicBezTo>
                  <a:pt x="17946" y="5471"/>
                  <a:pt x="20715" y="9007"/>
                  <a:pt x="27153" y="900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7" name="Google Shape;197;p20"/>
          <p:cNvSpPr/>
          <p:nvPr/>
        </p:nvSpPr>
        <p:spPr>
          <a:xfrm rot="-458900">
            <a:off x="-1050010" y="1201201"/>
            <a:ext cx="3369322" cy="3877052"/>
          </a:xfrm>
          <a:custGeom>
            <a:rect b="b" l="l" r="r" t="t"/>
            <a:pathLst>
              <a:path extrusionOk="0" h="83294" w="72386">
                <a:moveTo>
                  <a:pt x="50403" y="3137"/>
                </a:moveTo>
                <a:cubicBezTo>
                  <a:pt x="56941" y="6272"/>
                  <a:pt x="64246" y="10108"/>
                  <a:pt x="60711" y="17614"/>
                </a:cubicBezTo>
                <a:cubicBezTo>
                  <a:pt x="57175" y="25119"/>
                  <a:pt x="44632" y="42031"/>
                  <a:pt x="52938" y="45433"/>
                </a:cubicBezTo>
                <a:cubicBezTo>
                  <a:pt x="61211" y="48803"/>
                  <a:pt x="72386" y="48302"/>
                  <a:pt x="71885" y="57942"/>
                </a:cubicBezTo>
                <a:cubicBezTo>
                  <a:pt x="71351" y="67583"/>
                  <a:pt x="54640" y="83294"/>
                  <a:pt x="40096" y="76189"/>
                </a:cubicBezTo>
                <a:cubicBezTo>
                  <a:pt x="25552" y="69084"/>
                  <a:pt x="35359" y="53839"/>
                  <a:pt x="20982" y="50137"/>
                </a:cubicBezTo>
                <a:cubicBezTo>
                  <a:pt x="6605" y="46434"/>
                  <a:pt x="1" y="20916"/>
                  <a:pt x="6939" y="13477"/>
                </a:cubicBezTo>
                <a:cubicBezTo>
                  <a:pt x="13877" y="6039"/>
                  <a:pt x="43865" y="1"/>
                  <a:pt x="50403" y="3137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8" name="Google Shape;198;p20"/>
          <p:cNvSpPr/>
          <p:nvPr/>
        </p:nvSpPr>
        <p:spPr>
          <a:xfrm flipH="1" rot="-5776221">
            <a:off x="5743624" y="-1186688"/>
            <a:ext cx="4752751" cy="4346457"/>
          </a:xfrm>
          <a:custGeom>
            <a:rect b="b" l="l" r="r" t="t"/>
            <a:pathLst>
              <a:path extrusionOk="0" h="52038" w="61178">
                <a:moveTo>
                  <a:pt x="4170" y="12043"/>
                </a:moveTo>
                <a:cubicBezTo>
                  <a:pt x="7339" y="7239"/>
                  <a:pt x="14177" y="1"/>
                  <a:pt x="24184" y="5571"/>
                </a:cubicBezTo>
                <a:cubicBezTo>
                  <a:pt x="34191" y="11142"/>
                  <a:pt x="29988" y="17146"/>
                  <a:pt x="34024" y="21249"/>
                </a:cubicBezTo>
                <a:cubicBezTo>
                  <a:pt x="38061" y="25319"/>
                  <a:pt x="43198" y="25586"/>
                  <a:pt x="51103" y="27253"/>
                </a:cubicBezTo>
                <a:cubicBezTo>
                  <a:pt x="58976" y="28921"/>
                  <a:pt x="61177" y="36093"/>
                  <a:pt x="54472" y="41664"/>
                </a:cubicBezTo>
                <a:cubicBezTo>
                  <a:pt x="47801" y="47268"/>
                  <a:pt x="33758" y="52038"/>
                  <a:pt x="26819" y="46467"/>
                </a:cubicBezTo>
                <a:cubicBezTo>
                  <a:pt x="19848" y="40930"/>
                  <a:pt x="11108" y="34826"/>
                  <a:pt x="5537" y="31590"/>
                </a:cubicBezTo>
                <a:cubicBezTo>
                  <a:pt x="0" y="28388"/>
                  <a:pt x="967" y="16879"/>
                  <a:pt x="4170" y="12043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9" name="Google Shape;199;p20"/>
          <p:cNvSpPr/>
          <p:nvPr/>
        </p:nvSpPr>
        <p:spPr>
          <a:xfrm flipH="1" rot="8329862">
            <a:off x="3226188" y="-1327516"/>
            <a:ext cx="2044712" cy="3486061"/>
          </a:xfrm>
          <a:custGeom>
            <a:rect b="b" l="l" r="r" t="t"/>
            <a:pathLst>
              <a:path extrusionOk="0" h="32752" w="19210">
                <a:moveTo>
                  <a:pt x="14053" y="490"/>
                </a:moveTo>
                <a:lnTo>
                  <a:pt x="14053" y="490"/>
                </a:lnTo>
                <a:cubicBezTo>
                  <a:pt x="14026" y="597"/>
                  <a:pt x="13999" y="758"/>
                  <a:pt x="13972" y="918"/>
                </a:cubicBezTo>
                <a:cubicBezTo>
                  <a:pt x="13972" y="865"/>
                  <a:pt x="13972" y="838"/>
                  <a:pt x="13946" y="838"/>
                </a:cubicBezTo>
                <a:cubicBezTo>
                  <a:pt x="13972" y="731"/>
                  <a:pt x="14026" y="597"/>
                  <a:pt x="14053" y="490"/>
                </a:cubicBezTo>
                <a:close/>
                <a:moveTo>
                  <a:pt x="13651" y="1560"/>
                </a:moveTo>
                <a:lnTo>
                  <a:pt x="13651" y="1560"/>
                </a:lnTo>
                <a:cubicBezTo>
                  <a:pt x="13276" y="3862"/>
                  <a:pt x="12045" y="5923"/>
                  <a:pt x="11189" y="8038"/>
                </a:cubicBezTo>
                <a:cubicBezTo>
                  <a:pt x="10522" y="9665"/>
                  <a:pt x="10466" y="11531"/>
                  <a:pt x="10493" y="13318"/>
                </a:cubicBezTo>
                <a:lnTo>
                  <a:pt x="10493" y="13318"/>
                </a:lnTo>
                <a:cubicBezTo>
                  <a:pt x="10490" y="13217"/>
                  <a:pt x="10464" y="13118"/>
                  <a:pt x="10439" y="13043"/>
                </a:cubicBezTo>
                <a:cubicBezTo>
                  <a:pt x="10091" y="10634"/>
                  <a:pt x="9904" y="8412"/>
                  <a:pt x="11001" y="6191"/>
                </a:cubicBezTo>
                <a:cubicBezTo>
                  <a:pt x="11724" y="4772"/>
                  <a:pt x="12714" y="3541"/>
                  <a:pt x="13410" y="2123"/>
                </a:cubicBezTo>
                <a:cubicBezTo>
                  <a:pt x="13491" y="1935"/>
                  <a:pt x="13571" y="1748"/>
                  <a:pt x="13651" y="1560"/>
                </a:cubicBezTo>
                <a:close/>
                <a:moveTo>
                  <a:pt x="13972" y="945"/>
                </a:moveTo>
                <a:lnTo>
                  <a:pt x="13972" y="945"/>
                </a:lnTo>
                <a:cubicBezTo>
                  <a:pt x="13972" y="1079"/>
                  <a:pt x="13946" y="1212"/>
                  <a:pt x="13946" y="1346"/>
                </a:cubicBezTo>
                <a:cubicBezTo>
                  <a:pt x="13946" y="2524"/>
                  <a:pt x="13758" y="3702"/>
                  <a:pt x="13517" y="4853"/>
                </a:cubicBezTo>
                <a:cubicBezTo>
                  <a:pt x="12821" y="7877"/>
                  <a:pt x="11376" y="10580"/>
                  <a:pt x="10760" y="13605"/>
                </a:cubicBezTo>
                <a:cubicBezTo>
                  <a:pt x="10787" y="11357"/>
                  <a:pt x="10921" y="9189"/>
                  <a:pt x="11858" y="7074"/>
                </a:cubicBezTo>
                <a:cubicBezTo>
                  <a:pt x="12741" y="5094"/>
                  <a:pt x="13785" y="3140"/>
                  <a:pt x="13972" y="945"/>
                </a:cubicBezTo>
                <a:close/>
                <a:moveTo>
                  <a:pt x="5002" y="14350"/>
                </a:moveTo>
                <a:cubicBezTo>
                  <a:pt x="5585" y="14350"/>
                  <a:pt x="6085" y="14646"/>
                  <a:pt x="6746" y="15104"/>
                </a:cubicBezTo>
                <a:cubicBezTo>
                  <a:pt x="6879" y="15184"/>
                  <a:pt x="7013" y="15264"/>
                  <a:pt x="7147" y="15372"/>
                </a:cubicBezTo>
                <a:cubicBezTo>
                  <a:pt x="6694" y="15252"/>
                  <a:pt x="6232" y="15200"/>
                  <a:pt x="5767" y="15200"/>
                </a:cubicBezTo>
                <a:cubicBezTo>
                  <a:pt x="4364" y="15200"/>
                  <a:pt x="2927" y="15672"/>
                  <a:pt x="1580" y="16174"/>
                </a:cubicBezTo>
                <a:cubicBezTo>
                  <a:pt x="2329" y="15666"/>
                  <a:pt x="3025" y="15077"/>
                  <a:pt x="3855" y="14676"/>
                </a:cubicBezTo>
                <a:cubicBezTo>
                  <a:pt x="4297" y="14450"/>
                  <a:pt x="4663" y="14350"/>
                  <a:pt x="5002" y="14350"/>
                </a:cubicBezTo>
                <a:close/>
                <a:moveTo>
                  <a:pt x="5753" y="15432"/>
                </a:moveTo>
                <a:cubicBezTo>
                  <a:pt x="6514" y="15432"/>
                  <a:pt x="7262" y="15581"/>
                  <a:pt x="7977" y="15960"/>
                </a:cubicBezTo>
                <a:cubicBezTo>
                  <a:pt x="8619" y="16389"/>
                  <a:pt x="9208" y="16870"/>
                  <a:pt x="9743" y="17406"/>
                </a:cubicBezTo>
                <a:cubicBezTo>
                  <a:pt x="8352" y="16737"/>
                  <a:pt x="6906" y="16389"/>
                  <a:pt x="5381" y="16335"/>
                </a:cubicBezTo>
                <a:lnTo>
                  <a:pt x="4765" y="16335"/>
                </a:lnTo>
                <a:cubicBezTo>
                  <a:pt x="3828" y="16335"/>
                  <a:pt x="2918" y="16469"/>
                  <a:pt x="1981" y="16576"/>
                </a:cubicBezTo>
                <a:cubicBezTo>
                  <a:pt x="1633" y="16603"/>
                  <a:pt x="1312" y="16629"/>
                  <a:pt x="964" y="16656"/>
                </a:cubicBezTo>
                <a:cubicBezTo>
                  <a:pt x="2489" y="16094"/>
                  <a:pt x="4149" y="15432"/>
                  <a:pt x="5753" y="15432"/>
                </a:cubicBezTo>
                <a:close/>
                <a:moveTo>
                  <a:pt x="18748" y="11060"/>
                </a:moveTo>
                <a:cubicBezTo>
                  <a:pt x="18737" y="11089"/>
                  <a:pt x="18737" y="11129"/>
                  <a:pt x="18737" y="11169"/>
                </a:cubicBezTo>
                <a:cubicBezTo>
                  <a:pt x="18603" y="11892"/>
                  <a:pt x="18442" y="12588"/>
                  <a:pt x="18282" y="13284"/>
                </a:cubicBezTo>
                <a:cubicBezTo>
                  <a:pt x="17907" y="14729"/>
                  <a:pt x="17291" y="16255"/>
                  <a:pt x="16087" y="17165"/>
                </a:cubicBezTo>
                <a:cubicBezTo>
                  <a:pt x="14963" y="17995"/>
                  <a:pt x="13223" y="18289"/>
                  <a:pt x="12045" y="19119"/>
                </a:cubicBezTo>
                <a:cubicBezTo>
                  <a:pt x="12473" y="18342"/>
                  <a:pt x="12955" y="17700"/>
                  <a:pt x="13785" y="17218"/>
                </a:cubicBezTo>
                <a:cubicBezTo>
                  <a:pt x="14508" y="16790"/>
                  <a:pt x="15257" y="16469"/>
                  <a:pt x="15873" y="15907"/>
                </a:cubicBezTo>
                <a:cubicBezTo>
                  <a:pt x="16542" y="15291"/>
                  <a:pt x="17077" y="14408"/>
                  <a:pt x="17532" y="13659"/>
                </a:cubicBezTo>
                <a:cubicBezTo>
                  <a:pt x="18036" y="12864"/>
                  <a:pt x="18250" y="11859"/>
                  <a:pt x="18748" y="11060"/>
                </a:cubicBezTo>
                <a:close/>
                <a:moveTo>
                  <a:pt x="18549" y="10928"/>
                </a:moveTo>
                <a:lnTo>
                  <a:pt x="18549" y="10928"/>
                </a:lnTo>
                <a:cubicBezTo>
                  <a:pt x="18201" y="11517"/>
                  <a:pt x="18014" y="12213"/>
                  <a:pt x="17693" y="12856"/>
                </a:cubicBezTo>
                <a:cubicBezTo>
                  <a:pt x="17184" y="13899"/>
                  <a:pt x="16488" y="14863"/>
                  <a:pt x="15712" y="15719"/>
                </a:cubicBezTo>
                <a:cubicBezTo>
                  <a:pt x="15016" y="16469"/>
                  <a:pt x="13919" y="16844"/>
                  <a:pt x="13062" y="17379"/>
                </a:cubicBezTo>
                <a:cubicBezTo>
                  <a:pt x="12313" y="17861"/>
                  <a:pt x="11911" y="18798"/>
                  <a:pt x="11510" y="19547"/>
                </a:cubicBezTo>
                <a:cubicBezTo>
                  <a:pt x="11485" y="19571"/>
                  <a:pt x="11461" y="19573"/>
                  <a:pt x="11457" y="19594"/>
                </a:cubicBezTo>
                <a:lnTo>
                  <a:pt x="11457" y="19594"/>
                </a:lnTo>
                <a:cubicBezTo>
                  <a:pt x="11836" y="15557"/>
                  <a:pt x="16249" y="13818"/>
                  <a:pt x="18549" y="10928"/>
                </a:cubicBezTo>
                <a:close/>
                <a:moveTo>
                  <a:pt x="6505" y="16683"/>
                </a:moveTo>
                <a:lnTo>
                  <a:pt x="6505" y="16683"/>
                </a:lnTo>
                <a:cubicBezTo>
                  <a:pt x="7763" y="16844"/>
                  <a:pt x="8994" y="17245"/>
                  <a:pt x="10145" y="17914"/>
                </a:cubicBezTo>
                <a:cubicBezTo>
                  <a:pt x="10573" y="18450"/>
                  <a:pt x="10921" y="19065"/>
                  <a:pt x="11135" y="19788"/>
                </a:cubicBezTo>
                <a:cubicBezTo>
                  <a:pt x="9315" y="19172"/>
                  <a:pt x="8191" y="17432"/>
                  <a:pt x="6505" y="16683"/>
                </a:cubicBezTo>
                <a:close/>
                <a:moveTo>
                  <a:pt x="6772" y="20270"/>
                </a:moveTo>
                <a:cubicBezTo>
                  <a:pt x="7736" y="21581"/>
                  <a:pt x="9342" y="22384"/>
                  <a:pt x="10466" y="23535"/>
                </a:cubicBezTo>
                <a:cubicBezTo>
                  <a:pt x="9074" y="22598"/>
                  <a:pt x="7120" y="22331"/>
                  <a:pt x="6826" y="20350"/>
                </a:cubicBezTo>
                <a:cubicBezTo>
                  <a:pt x="6799" y="20323"/>
                  <a:pt x="6772" y="20296"/>
                  <a:pt x="6746" y="20270"/>
                </a:cubicBezTo>
                <a:close/>
                <a:moveTo>
                  <a:pt x="16221" y="20698"/>
                </a:moveTo>
                <a:cubicBezTo>
                  <a:pt x="15685" y="21635"/>
                  <a:pt x="14267" y="22304"/>
                  <a:pt x="13464" y="22812"/>
                </a:cubicBezTo>
                <a:cubicBezTo>
                  <a:pt x="12955" y="23187"/>
                  <a:pt x="12233" y="23615"/>
                  <a:pt x="11831" y="24177"/>
                </a:cubicBezTo>
                <a:cubicBezTo>
                  <a:pt x="12286" y="22357"/>
                  <a:pt x="14722" y="21768"/>
                  <a:pt x="16221" y="20698"/>
                </a:cubicBezTo>
                <a:close/>
                <a:moveTo>
                  <a:pt x="6692" y="20939"/>
                </a:moveTo>
                <a:cubicBezTo>
                  <a:pt x="7388" y="22893"/>
                  <a:pt x="9957" y="22866"/>
                  <a:pt x="11135" y="24445"/>
                </a:cubicBezTo>
                <a:cubicBezTo>
                  <a:pt x="9395" y="23481"/>
                  <a:pt x="6772" y="23080"/>
                  <a:pt x="6692" y="20939"/>
                </a:cubicBezTo>
                <a:close/>
                <a:moveTo>
                  <a:pt x="16194" y="21126"/>
                </a:moveTo>
                <a:cubicBezTo>
                  <a:pt x="15766" y="22304"/>
                  <a:pt x="14749" y="22919"/>
                  <a:pt x="13571" y="23455"/>
                </a:cubicBezTo>
                <a:cubicBezTo>
                  <a:pt x="12982" y="23722"/>
                  <a:pt x="12393" y="24017"/>
                  <a:pt x="11938" y="24445"/>
                </a:cubicBezTo>
                <a:cubicBezTo>
                  <a:pt x="12447" y="23562"/>
                  <a:pt x="13785" y="22919"/>
                  <a:pt x="14534" y="22411"/>
                </a:cubicBezTo>
                <a:cubicBezTo>
                  <a:pt x="15070" y="22063"/>
                  <a:pt x="15739" y="21661"/>
                  <a:pt x="16194" y="21126"/>
                </a:cubicBezTo>
                <a:close/>
                <a:moveTo>
                  <a:pt x="14048" y="0"/>
                </a:moveTo>
                <a:cubicBezTo>
                  <a:pt x="14002" y="0"/>
                  <a:pt x="13958" y="28"/>
                  <a:pt x="13946" y="88"/>
                </a:cubicBezTo>
                <a:cubicBezTo>
                  <a:pt x="13196" y="2390"/>
                  <a:pt x="11751" y="4183"/>
                  <a:pt x="10680" y="6298"/>
                </a:cubicBezTo>
                <a:cubicBezTo>
                  <a:pt x="9610" y="8466"/>
                  <a:pt x="9877" y="10795"/>
                  <a:pt x="10225" y="13096"/>
                </a:cubicBezTo>
                <a:cubicBezTo>
                  <a:pt x="10305" y="13766"/>
                  <a:pt x="10413" y="14435"/>
                  <a:pt x="10520" y="15104"/>
                </a:cubicBezTo>
                <a:cubicBezTo>
                  <a:pt x="10520" y="15131"/>
                  <a:pt x="10520" y="15157"/>
                  <a:pt x="10520" y="15157"/>
                </a:cubicBezTo>
                <a:cubicBezTo>
                  <a:pt x="10520" y="15184"/>
                  <a:pt x="10520" y="15211"/>
                  <a:pt x="10546" y="15211"/>
                </a:cubicBezTo>
                <a:cubicBezTo>
                  <a:pt x="10734" y="16469"/>
                  <a:pt x="10921" y="17727"/>
                  <a:pt x="11082" y="18985"/>
                </a:cubicBezTo>
                <a:cubicBezTo>
                  <a:pt x="10520" y="17700"/>
                  <a:pt x="9502" y="16737"/>
                  <a:pt x="8352" y="15907"/>
                </a:cubicBezTo>
                <a:cubicBezTo>
                  <a:pt x="8352" y="15880"/>
                  <a:pt x="8352" y="15853"/>
                  <a:pt x="8325" y="15853"/>
                </a:cubicBezTo>
                <a:cubicBezTo>
                  <a:pt x="8298" y="15853"/>
                  <a:pt x="8271" y="15827"/>
                  <a:pt x="8271" y="15827"/>
                </a:cubicBezTo>
                <a:cubicBezTo>
                  <a:pt x="7602" y="15345"/>
                  <a:pt x="6906" y="14890"/>
                  <a:pt x="6237" y="14461"/>
                </a:cubicBezTo>
                <a:cubicBezTo>
                  <a:pt x="5829" y="14193"/>
                  <a:pt x="5417" y="14081"/>
                  <a:pt x="5004" y="14081"/>
                </a:cubicBezTo>
                <a:cubicBezTo>
                  <a:pt x="3280" y="14081"/>
                  <a:pt x="1550" y="16040"/>
                  <a:pt x="81" y="16710"/>
                </a:cubicBezTo>
                <a:cubicBezTo>
                  <a:pt x="27" y="16737"/>
                  <a:pt x="1" y="16790"/>
                  <a:pt x="27" y="16844"/>
                </a:cubicBezTo>
                <a:cubicBezTo>
                  <a:pt x="27" y="16870"/>
                  <a:pt x="54" y="16870"/>
                  <a:pt x="54" y="16870"/>
                </a:cubicBezTo>
                <a:cubicBezTo>
                  <a:pt x="54" y="16870"/>
                  <a:pt x="54" y="16897"/>
                  <a:pt x="81" y="16897"/>
                </a:cubicBezTo>
                <a:cubicBezTo>
                  <a:pt x="81" y="16924"/>
                  <a:pt x="108" y="16924"/>
                  <a:pt x="108" y="16924"/>
                </a:cubicBezTo>
                <a:lnTo>
                  <a:pt x="135" y="16924"/>
                </a:lnTo>
                <a:cubicBezTo>
                  <a:pt x="1580" y="16924"/>
                  <a:pt x="2972" y="16656"/>
                  <a:pt x="4390" y="16576"/>
                </a:cubicBezTo>
                <a:lnTo>
                  <a:pt x="5354" y="16576"/>
                </a:lnTo>
                <a:cubicBezTo>
                  <a:pt x="7736" y="16870"/>
                  <a:pt x="8967" y="19413"/>
                  <a:pt x="11242" y="20082"/>
                </a:cubicBezTo>
                <a:cubicBezTo>
                  <a:pt x="11376" y="21367"/>
                  <a:pt x="11483" y="22679"/>
                  <a:pt x="11483" y="23990"/>
                </a:cubicBezTo>
                <a:cubicBezTo>
                  <a:pt x="11483" y="24124"/>
                  <a:pt x="11483" y="24284"/>
                  <a:pt x="11483" y="24445"/>
                </a:cubicBezTo>
                <a:cubicBezTo>
                  <a:pt x="10413" y="22545"/>
                  <a:pt x="7977" y="21715"/>
                  <a:pt x="6799" y="19895"/>
                </a:cubicBezTo>
                <a:cubicBezTo>
                  <a:pt x="6778" y="19863"/>
                  <a:pt x="6740" y="19848"/>
                  <a:pt x="6701" y="19848"/>
                </a:cubicBezTo>
                <a:cubicBezTo>
                  <a:pt x="6640" y="19848"/>
                  <a:pt x="6574" y="19884"/>
                  <a:pt x="6558" y="19948"/>
                </a:cubicBezTo>
                <a:cubicBezTo>
                  <a:pt x="6237" y="21340"/>
                  <a:pt x="6719" y="22411"/>
                  <a:pt x="7897" y="23241"/>
                </a:cubicBezTo>
                <a:cubicBezTo>
                  <a:pt x="8967" y="23990"/>
                  <a:pt x="10386" y="24177"/>
                  <a:pt x="11456" y="24954"/>
                </a:cubicBezTo>
                <a:cubicBezTo>
                  <a:pt x="11349" y="27523"/>
                  <a:pt x="10734" y="30093"/>
                  <a:pt x="10145" y="32609"/>
                </a:cubicBezTo>
                <a:cubicBezTo>
                  <a:pt x="10112" y="32690"/>
                  <a:pt x="10188" y="32751"/>
                  <a:pt x="10265" y="32751"/>
                </a:cubicBezTo>
                <a:cubicBezTo>
                  <a:pt x="10315" y="32751"/>
                  <a:pt x="10365" y="32725"/>
                  <a:pt x="10386" y="32662"/>
                </a:cubicBezTo>
                <a:cubicBezTo>
                  <a:pt x="10760" y="31003"/>
                  <a:pt x="11108" y="29343"/>
                  <a:pt x="11430" y="27684"/>
                </a:cubicBezTo>
                <a:cubicBezTo>
                  <a:pt x="11563" y="26854"/>
                  <a:pt x="11670" y="26024"/>
                  <a:pt x="11697" y="25194"/>
                </a:cubicBezTo>
                <a:cubicBezTo>
                  <a:pt x="12179" y="24017"/>
                  <a:pt x="13839" y="23669"/>
                  <a:pt x="14829" y="23080"/>
                </a:cubicBezTo>
                <a:cubicBezTo>
                  <a:pt x="15899" y="22491"/>
                  <a:pt x="16488" y="21581"/>
                  <a:pt x="16595" y="20377"/>
                </a:cubicBezTo>
                <a:cubicBezTo>
                  <a:pt x="16595" y="20350"/>
                  <a:pt x="16595" y="20350"/>
                  <a:pt x="16595" y="20323"/>
                </a:cubicBezTo>
                <a:cubicBezTo>
                  <a:pt x="16622" y="20270"/>
                  <a:pt x="16569" y="20243"/>
                  <a:pt x="16515" y="20216"/>
                </a:cubicBezTo>
                <a:lnTo>
                  <a:pt x="16462" y="20216"/>
                </a:lnTo>
                <a:cubicBezTo>
                  <a:pt x="16435" y="20216"/>
                  <a:pt x="16435" y="20243"/>
                  <a:pt x="16408" y="20243"/>
                </a:cubicBezTo>
                <a:cubicBezTo>
                  <a:pt x="15043" y="21474"/>
                  <a:pt x="12473" y="21983"/>
                  <a:pt x="11724" y="23722"/>
                </a:cubicBezTo>
                <a:cubicBezTo>
                  <a:pt x="11724" y="22571"/>
                  <a:pt x="11644" y="21447"/>
                  <a:pt x="11510" y="20323"/>
                </a:cubicBezTo>
                <a:cubicBezTo>
                  <a:pt x="11510" y="20189"/>
                  <a:pt x="11483" y="20082"/>
                  <a:pt x="11483" y="19948"/>
                </a:cubicBezTo>
                <a:cubicBezTo>
                  <a:pt x="12072" y="19172"/>
                  <a:pt x="13250" y="18824"/>
                  <a:pt x="14106" y="18450"/>
                </a:cubicBezTo>
                <a:cubicBezTo>
                  <a:pt x="15070" y="18021"/>
                  <a:pt x="16060" y="17593"/>
                  <a:pt x="16809" y="16844"/>
                </a:cubicBezTo>
                <a:cubicBezTo>
                  <a:pt x="18522" y="15157"/>
                  <a:pt x="18790" y="12160"/>
                  <a:pt x="19192" y="9938"/>
                </a:cubicBezTo>
                <a:cubicBezTo>
                  <a:pt x="19210" y="9848"/>
                  <a:pt x="19130" y="9770"/>
                  <a:pt x="19060" y="9770"/>
                </a:cubicBezTo>
                <a:cubicBezTo>
                  <a:pt x="19026" y="9770"/>
                  <a:pt x="18995" y="9788"/>
                  <a:pt x="18978" y="9831"/>
                </a:cubicBezTo>
                <a:cubicBezTo>
                  <a:pt x="18014" y="11758"/>
                  <a:pt x="15846" y="13070"/>
                  <a:pt x="14294" y="14488"/>
                </a:cubicBezTo>
                <a:cubicBezTo>
                  <a:pt x="12982" y="15693"/>
                  <a:pt x="11751" y="17138"/>
                  <a:pt x="11349" y="18851"/>
                </a:cubicBezTo>
                <a:cubicBezTo>
                  <a:pt x="11162" y="17593"/>
                  <a:pt x="10975" y="16335"/>
                  <a:pt x="10760" y="15104"/>
                </a:cubicBezTo>
                <a:cubicBezTo>
                  <a:pt x="11028" y="12534"/>
                  <a:pt x="11911" y="10233"/>
                  <a:pt x="12821" y="7877"/>
                </a:cubicBezTo>
                <a:cubicBezTo>
                  <a:pt x="13758" y="5334"/>
                  <a:pt x="14267" y="2818"/>
                  <a:pt x="14160" y="115"/>
                </a:cubicBezTo>
                <a:cubicBezTo>
                  <a:pt x="14160" y="42"/>
                  <a:pt x="14103" y="0"/>
                  <a:pt x="14048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0" name="Google Shape;200;p20"/>
          <p:cNvSpPr/>
          <p:nvPr/>
        </p:nvSpPr>
        <p:spPr>
          <a:xfrm>
            <a:off x="7018450" y="3331851"/>
            <a:ext cx="1020984" cy="1333420"/>
          </a:xfrm>
          <a:custGeom>
            <a:rect b="b" l="l" r="r" t="t"/>
            <a:pathLst>
              <a:path extrusionOk="0" h="22564" w="17277">
                <a:moveTo>
                  <a:pt x="9074" y="0"/>
                </a:moveTo>
                <a:cubicBezTo>
                  <a:pt x="8555" y="0"/>
                  <a:pt x="8010" y="60"/>
                  <a:pt x="7441" y="188"/>
                </a:cubicBezTo>
                <a:cubicBezTo>
                  <a:pt x="2543" y="1285"/>
                  <a:pt x="1" y="6692"/>
                  <a:pt x="54" y="12607"/>
                </a:cubicBezTo>
                <a:cubicBezTo>
                  <a:pt x="134" y="18683"/>
                  <a:pt x="3989" y="22189"/>
                  <a:pt x="8592" y="22564"/>
                </a:cubicBezTo>
                <a:cubicBezTo>
                  <a:pt x="14641" y="22082"/>
                  <a:pt x="16354" y="18388"/>
                  <a:pt x="16836" y="12312"/>
                </a:cubicBezTo>
                <a:cubicBezTo>
                  <a:pt x="17276" y="6737"/>
                  <a:pt x="14567" y="0"/>
                  <a:pt x="9074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1" name="Google Shape;201;p20"/>
          <p:cNvSpPr txBox="1"/>
          <p:nvPr>
            <p:ph type="title"/>
          </p:nvPr>
        </p:nvSpPr>
        <p:spPr>
          <a:xfrm>
            <a:off x="1388100" y="1557450"/>
            <a:ext cx="6367800" cy="2028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7200"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202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p21"/>
          <p:cNvSpPr/>
          <p:nvPr/>
        </p:nvSpPr>
        <p:spPr>
          <a:xfrm>
            <a:off x="763275" y="799200"/>
            <a:ext cx="1844545" cy="1627040"/>
          </a:xfrm>
          <a:custGeom>
            <a:rect b="b" l="l" r="r" t="t"/>
            <a:pathLst>
              <a:path extrusionOk="0" h="12066" w="13679">
                <a:moveTo>
                  <a:pt x="7541" y="1"/>
                </a:moveTo>
                <a:cubicBezTo>
                  <a:pt x="7109" y="1"/>
                  <a:pt x="6648" y="24"/>
                  <a:pt x="6157" y="68"/>
                </a:cubicBezTo>
                <a:cubicBezTo>
                  <a:pt x="1981" y="443"/>
                  <a:pt x="28" y="3173"/>
                  <a:pt x="1" y="6385"/>
                </a:cubicBezTo>
                <a:cubicBezTo>
                  <a:pt x="598" y="10109"/>
                  <a:pt x="2003" y="12066"/>
                  <a:pt x="5300" y="12066"/>
                </a:cubicBezTo>
                <a:cubicBezTo>
                  <a:pt x="5700" y="12066"/>
                  <a:pt x="6128" y="12037"/>
                  <a:pt x="6585" y="11979"/>
                </a:cubicBezTo>
                <a:cubicBezTo>
                  <a:pt x="10680" y="11470"/>
                  <a:pt x="13678" y="9516"/>
                  <a:pt x="12822" y="4297"/>
                </a:cubicBezTo>
                <a:cubicBezTo>
                  <a:pt x="12326" y="1256"/>
                  <a:pt x="10731" y="1"/>
                  <a:pt x="7541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4" name="Google Shape;204;p21"/>
          <p:cNvSpPr/>
          <p:nvPr/>
        </p:nvSpPr>
        <p:spPr>
          <a:xfrm>
            <a:off x="6926300" y="-86950"/>
            <a:ext cx="4030804" cy="5999550"/>
          </a:xfrm>
          <a:custGeom>
            <a:rect b="b" l="l" r="r" t="t"/>
            <a:pathLst>
              <a:path extrusionOk="0" h="136664" w="142469">
                <a:moveTo>
                  <a:pt x="97052" y="0"/>
                </a:moveTo>
                <a:cubicBezTo>
                  <a:pt x="94985" y="0"/>
                  <a:pt x="92658" y="685"/>
                  <a:pt x="89955" y="2065"/>
                </a:cubicBezTo>
                <a:cubicBezTo>
                  <a:pt x="76197" y="9104"/>
                  <a:pt x="81149" y="14564"/>
                  <a:pt x="82755" y="40634"/>
                </a:cubicBezTo>
                <a:cubicBezTo>
                  <a:pt x="85458" y="83646"/>
                  <a:pt x="12896" y="58112"/>
                  <a:pt x="4519" y="103881"/>
                </a:cubicBezTo>
                <a:cubicBezTo>
                  <a:pt x="0" y="128495"/>
                  <a:pt x="10558" y="136664"/>
                  <a:pt x="39417" y="136664"/>
                </a:cubicBezTo>
                <a:cubicBezTo>
                  <a:pt x="47997" y="136664"/>
                  <a:pt x="58195" y="135942"/>
                  <a:pt x="70095" y="134715"/>
                </a:cubicBezTo>
                <a:cubicBezTo>
                  <a:pt x="122047" y="129389"/>
                  <a:pt x="142469" y="101392"/>
                  <a:pt x="125767" y="56907"/>
                </a:cubicBezTo>
                <a:cubicBezTo>
                  <a:pt x="111706" y="19432"/>
                  <a:pt x="108060" y="0"/>
                  <a:pt x="97052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5" name="Google Shape;205;p21"/>
          <p:cNvSpPr/>
          <p:nvPr/>
        </p:nvSpPr>
        <p:spPr>
          <a:xfrm>
            <a:off x="112700" y="3113038"/>
            <a:ext cx="1938817" cy="3305577"/>
          </a:xfrm>
          <a:custGeom>
            <a:rect b="b" l="l" r="r" t="t"/>
            <a:pathLst>
              <a:path extrusionOk="0" h="32752" w="19210">
                <a:moveTo>
                  <a:pt x="14053" y="490"/>
                </a:moveTo>
                <a:lnTo>
                  <a:pt x="14053" y="490"/>
                </a:lnTo>
                <a:cubicBezTo>
                  <a:pt x="14026" y="597"/>
                  <a:pt x="13999" y="758"/>
                  <a:pt x="13972" y="918"/>
                </a:cubicBezTo>
                <a:cubicBezTo>
                  <a:pt x="13972" y="865"/>
                  <a:pt x="13972" y="838"/>
                  <a:pt x="13946" y="838"/>
                </a:cubicBezTo>
                <a:cubicBezTo>
                  <a:pt x="13972" y="731"/>
                  <a:pt x="14026" y="597"/>
                  <a:pt x="14053" y="490"/>
                </a:cubicBezTo>
                <a:close/>
                <a:moveTo>
                  <a:pt x="13651" y="1560"/>
                </a:moveTo>
                <a:lnTo>
                  <a:pt x="13651" y="1560"/>
                </a:lnTo>
                <a:cubicBezTo>
                  <a:pt x="13276" y="3862"/>
                  <a:pt x="12045" y="5923"/>
                  <a:pt x="11189" y="8038"/>
                </a:cubicBezTo>
                <a:cubicBezTo>
                  <a:pt x="10522" y="9665"/>
                  <a:pt x="10466" y="11531"/>
                  <a:pt x="10493" y="13318"/>
                </a:cubicBezTo>
                <a:lnTo>
                  <a:pt x="10493" y="13318"/>
                </a:lnTo>
                <a:cubicBezTo>
                  <a:pt x="10490" y="13217"/>
                  <a:pt x="10464" y="13118"/>
                  <a:pt x="10439" y="13043"/>
                </a:cubicBezTo>
                <a:cubicBezTo>
                  <a:pt x="10091" y="10634"/>
                  <a:pt x="9904" y="8412"/>
                  <a:pt x="11001" y="6191"/>
                </a:cubicBezTo>
                <a:cubicBezTo>
                  <a:pt x="11724" y="4772"/>
                  <a:pt x="12714" y="3541"/>
                  <a:pt x="13410" y="2123"/>
                </a:cubicBezTo>
                <a:cubicBezTo>
                  <a:pt x="13491" y="1935"/>
                  <a:pt x="13571" y="1748"/>
                  <a:pt x="13651" y="1560"/>
                </a:cubicBezTo>
                <a:close/>
                <a:moveTo>
                  <a:pt x="13972" y="945"/>
                </a:moveTo>
                <a:lnTo>
                  <a:pt x="13972" y="945"/>
                </a:lnTo>
                <a:cubicBezTo>
                  <a:pt x="13972" y="1079"/>
                  <a:pt x="13946" y="1212"/>
                  <a:pt x="13946" y="1346"/>
                </a:cubicBezTo>
                <a:cubicBezTo>
                  <a:pt x="13946" y="2524"/>
                  <a:pt x="13758" y="3702"/>
                  <a:pt x="13517" y="4853"/>
                </a:cubicBezTo>
                <a:cubicBezTo>
                  <a:pt x="12821" y="7877"/>
                  <a:pt x="11376" y="10580"/>
                  <a:pt x="10760" y="13605"/>
                </a:cubicBezTo>
                <a:cubicBezTo>
                  <a:pt x="10787" y="11357"/>
                  <a:pt x="10921" y="9189"/>
                  <a:pt x="11858" y="7074"/>
                </a:cubicBezTo>
                <a:cubicBezTo>
                  <a:pt x="12741" y="5094"/>
                  <a:pt x="13785" y="3140"/>
                  <a:pt x="13972" y="945"/>
                </a:cubicBezTo>
                <a:close/>
                <a:moveTo>
                  <a:pt x="5002" y="14350"/>
                </a:moveTo>
                <a:cubicBezTo>
                  <a:pt x="5585" y="14350"/>
                  <a:pt x="6085" y="14646"/>
                  <a:pt x="6746" y="15104"/>
                </a:cubicBezTo>
                <a:cubicBezTo>
                  <a:pt x="6879" y="15184"/>
                  <a:pt x="7013" y="15264"/>
                  <a:pt x="7147" y="15372"/>
                </a:cubicBezTo>
                <a:cubicBezTo>
                  <a:pt x="6694" y="15252"/>
                  <a:pt x="6232" y="15200"/>
                  <a:pt x="5767" y="15200"/>
                </a:cubicBezTo>
                <a:cubicBezTo>
                  <a:pt x="4364" y="15200"/>
                  <a:pt x="2927" y="15672"/>
                  <a:pt x="1580" y="16174"/>
                </a:cubicBezTo>
                <a:cubicBezTo>
                  <a:pt x="2329" y="15666"/>
                  <a:pt x="3025" y="15077"/>
                  <a:pt x="3855" y="14676"/>
                </a:cubicBezTo>
                <a:cubicBezTo>
                  <a:pt x="4297" y="14450"/>
                  <a:pt x="4663" y="14350"/>
                  <a:pt x="5002" y="14350"/>
                </a:cubicBezTo>
                <a:close/>
                <a:moveTo>
                  <a:pt x="5753" y="15432"/>
                </a:moveTo>
                <a:cubicBezTo>
                  <a:pt x="6514" y="15432"/>
                  <a:pt x="7262" y="15581"/>
                  <a:pt x="7977" y="15960"/>
                </a:cubicBezTo>
                <a:cubicBezTo>
                  <a:pt x="8619" y="16389"/>
                  <a:pt x="9208" y="16870"/>
                  <a:pt x="9743" y="17406"/>
                </a:cubicBezTo>
                <a:cubicBezTo>
                  <a:pt x="8352" y="16737"/>
                  <a:pt x="6906" y="16389"/>
                  <a:pt x="5381" y="16335"/>
                </a:cubicBezTo>
                <a:lnTo>
                  <a:pt x="4765" y="16335"/>
                </a:lnTo>
                <a:cubicBezTo>
                  <a:pt x="3828" y="16335"/>
                  <a:pt x="2918" y="16469"/>
                  <a:pt x="1981" y="16576"/>
                </a:cubicBezTo>
                <a:cubicBezTo>
                  <a:pt x="1633" y="16603"/>
                  <a:pt x="1312" y="16629"/>
                  <a:pt x="964" y="16656"/>
                </a:cubicBezTo>
                <a:cubicBezTo>
                  <a:pt x="2489" y="16094"/>
                  <a:pt x="4149" y="15432"/>
                  <a:pt x="5753" y="15432"/>
                </a:cubicBezTo>
                <a:close/>
                <a:moveTo>
                  <a:pt x="18748" y="11060"/>
                </a:moveTo>
                <a:cubicBezTo>
                  <a:pt x="18737" y="11089"/>
                  <a:pt x="18737" y="11129"/>
                  <a:pt x="18737" y="11169"/>
                </a:cubicBezTo>
                <a:cubicBezTo>
                  <a:pt x="18603" y="11892"/>
                  <a:pt x="18442" y="12588"/>
                  <a:pt x="18282" y="13284"/>
                </a:cubicBezTo>
                <a:cubicBezTo>
                  <a:pt x="17907" y="14729"/>
                  <a:pt x="17291" y="16255"/>
                  <a:pt x="16087" y="17165"/>
                </a:cubicBezTo>
                <a:cubicBezTo>
                  <a:pt x="14963" y="17995"/>
                  <a:pt x="13223" y="18289"/>
                  <a:pt x="12045" y="19119"/>
                </a:cubicBezTo>
                <a:cubicBezTo>
                  <a:pt x="12473" y="18342"/>
                  <a:pt x="12955" y="17700"/>
                  <a:pt x="13785" y="17218"/>
                </a:cubicBezTo>
                <a:cubicBezTo>
                  <a:pt x="14508" y="16790"/>
                  <a:pt x="15257" y="16469"/>
                  <a:pt x="15873" y="15907"/>
                </a:cubicBezTo>
                <a:cubicBezTo>
                  <a:pt x="16542" y="15291"/>
                  <a:pt x="17077" y="14408"/>
                  <a:pt x="17532" y="13659"/>
                </a:cubicBezTo>
                <a:cubicBezTo>
                  <a:pt x="18036" y="12864"/>
                  <a:pt x="18250" y="11859"/>
                  <a:pt x="18748" y="11060"/>
                </a:cubicBezTo>
                <a:close/>
                <a:moveTo>
                  <a:pt x="18549" y="10928"/>
                </a:moveTo>
                <a:lnTo>
                  <a:pt x="18549" y="10928"/>
                </a:lnTo>
                <a:cubicBezTo>
                  <a:pt x="18201" y="11517"/>
                  <a:pt x="18014" y="12213"/>
                  <a:pt x="17693" y="12856"/>
                </a:cubicBezTo>
                <a:cubicBezTo>
                  <a:pt x="17184" y="13899"/>
                  <a:pt x="16488" y="14863"/>
                  <a:pt x="15712" y="15719"/>
                </a:cubicBezTo>
                <a:cubicBezTo>
                  <a:pt x="15016" y="16469"/>
                  <a:pt x="13919" y="16844"/>
                  <a:pt x="13062" y="17379"/>
                </a:cubicBezTo>
                <a:cubicBezTo>
                  <a:pt x="12313" y="17861"/>
                  <a:pt x="11911" y="18798"/>
                  <a:pt x="11510" y="19547"/>
                </a:cubicBezTo>
                <a:cubicBezTo>
                  <a:pt x="11485" y="19571"/>
                  <a:pt x="11461" y="19573"/>
                  <a:pt x="11457" y="19594"/>
                </a:cubicBezTo>
                <a:lnTo>
                  <a:pt x="11457" y="19594"/>
                </a:lnTo>
                <a:cubicBezTo>
                  <a:pt x="11836" y="15557"/>
                  <a:pt x="16249" y="13818"/>
                  <a:pt x="18549" y="10928"/>
                </a:cubicBezTo>
                <a:close/>
                <a:moveTo>
                  <a:pt x="6505" y="16683"/>
                </a:moveTo>
                <a:lnTo>
                  <a:pt x="6505" y="16683"/>
                </a:lnTo>
                <a:cubicBezTo>
                  <a:pt x="7763" y="16844"/>
                  <a:pt x="8994" y="17245"/>
                  <a:pt x="10145" y="17914"/>
                </a:cubicBezTo>
                <a:cubicBezTo>
                  <a:pt x="10573" y="18450"/>
                  <a:pt x="10921" y="19065"/>
                  <a:pt x="11135" y="19788"/>
                </a:cubicBezTo>
                <a:cubicBezTo>
                  <a:pt x="9315" y="19172"/>
                  <a:pt x="8191" y="17432"/>
                  <a:pt x="6505" y="16683"/>
                </a:cubicBezTo>
                <a:close/>
                <a:moveTo>
                  <a:pt x="6772" y="20270"/>
                </a:moveTo>
                <a:cubicBezTo>
                  <a:pt x="7736" y="21581"/>
                  <a:pt x="9342" y="22384"/>
                  <a:pt x="10466" y="23535"/>
                </a:cubicBezTo>
                <a:cubicBezTo>
                  <a:pt x="9074" y="22598"/>
                  <a:pt x="7120" y="22331"/>
                  <a:pt x="6826" y="20350"/>
                </a:cubicBezTo>
                <a:cubicBezTo>
                  <a:pt x="6799" y="20323"/>
                  <a:pt x="6772" y="20296"/>
                  <a:pt x="6746" y="20270"/>
                </a:cubicBezTo>
                <a:close/>
                <a:moveTo>
                  <a:pt x="16221" y="20698"/>
                </a:moveTo>
                <a:cubicBezTo>
                  <a:pt x="15685" y="21635"/>
                  <a:pt x="14267" y="22304"/>
                  <a:pt x="13464" y="22812"/>
                </a:cubicBezTo>
                <a:cubicBezTo>
                  <a:pt x="12955" y="23187"/>
                  <a:pt x="12233" y="23615"/>
                  <a:pt x="11831" y="24177"/>
                </a:cubicBezTo>
                <a:cubicBezTo>
                  <a:pt x="12286" y="22357"/>
                  <a:pt x="14722" y="21768"/>
                  <a:pt x="16221" y="20698"/>
                </a:cubicBezTo>
                <a:close/>
                <a:moveTo>
                  <a:pt x="6692" y="20939"/>
                </a:moveTo>
                <a:cubicBezTo>
                  <a:pt x="7388" y="22893"/>
                  <a:pt x="9957" y="22866"/>
                  <a:pt x="11135" y="24445"/>
                </a:cubicBezTo>
                <a:cubicBezTo>
                  <a:pt x="9395" y="23481"/>
                  <a:pt x="6772" y="23080"/>
                  <a:pt x="6692" y="20939"/>
                </a:cubicBezTo>
                <a:close/>
                <a:moveTo>
                  <a:pt x="16194" y="21126"/>
                </a:moveTo>
                <a:cubicBezTo>
                  <a:pt x="15766" y="22304"/>
                  <a:pt x="14749" y="22919"/>
                  <a:pt x="13571" y="23455"/>
                </a:cubicBezTo>
                <a:cubicBezTo>
                  <a:pt x="12982" y="23722"/>
                  <a:pt x="12393" y="24017"/>
                  <a:pt x="11938" y="24445"/>
                </a:cubicBezTo>
                <a:cubicBezTo>
                  <a:pt x="12447" y="23562"/>
                  <a:pt x="13785" y="22919"/>
                  <a:pt x="14534" y="22411"/>
                </a:cubicBezTo>
                <a:cubicBezTo>
                  <a:pt x="15070" y="22063"/>
                  <a:pt x="15739" y="21661"/>
                  <a:pt x="16194" y="21126"/>
                </a:cubicBezTo>
                <a:close/>
                <a:moveTo>
                  <a:pt x="14048" y="0"/>
                </a:moveTo>
                <a:cubicBezTo>
                  <a:pt x="14002" y="0"/>
                  <a:pt x="13958" y="28"/>
                  <a:pt x="13946" y="88"/>
                </a:cubicBezTo>
                <a:cubicBezTo>
                  <a:pt x="13196" y="2390"/>
                  <a:pt x="11751" y="4183"/>
                  <a:pt x="10680" y="6298"/>
                </a:cubicBezTo>
                <a:cubicBezTo>
                  <a:pt x="9610" y="8466"/>
                  <a:pt x="9877" y="10795"/>
                  <a:pt x="10225" y="13096"/>
                </a:cubicBezTo>
                <a:cubicBezTo>
                  <a:pt x="10305" y="13766"/>
                  <a:pt x="10413" y="14435"/>
                  <a:pt x="10520" y="15104"/>
                </a:cubicBezTo>
                <a:cubicBezTo>
                  <a:pt x="10520" y="15131"/>
                  <a:pt x="10520" y="15157"/>
                  <a:pt x="10520" y="15157"/>
                </a:cubicBezTo>
                <a:cubicBezTo>
                  <a:pt x="10520" y="15184"/>
                  <a:pt x="10520" y="15211"/>
                  <a:pt x="10546" y="15211"/>
                </a:cubicBezTo>
                <a:cubicBezTo>
                  <a:pt x="10734" y="16469"/>
                  <a:pt x="10921" y="17727"/>
                  <a:pt x="11082" y="18985"/>
                </a:cubicBezTo>
                <a:cubicBezTo>
                  <a:pt x="10520" y="17700"/>
                  <a:pt x="9502" y="16737"/>
                  <a:pt x="8352" y="15907"/>
                </a:cubicBezTo>
                <a:cubicBezTo>
                  <a:pt x="8352" y="15880"/>
                  <a:pt x="8352" y="15853"/>
                  <a:pt x="8325" y="15853"/>
                </a:cubicBezTo>
                <a:cubicBezTo>
                  <a:pt x="8298" y="15853"/>
                  <a:pt x="8271" y="15827"/>
                  <a:pt x="8271" y="15827"/>
                </a:cubicBezTo>
                <a:cubicBezTo>
                  <a:pt x="7602" y="15345"/>
                  <a:pt x="6906" y="14890"/>
                  <a:pt x="6237" y="14461"/>
                </a:cubicBezTo>
                <a:cubicBezTo>
                  <a:pt x="5829" y="14193"/>
                  <a:pt x="5417" y="14081"/>
                  <a:pt x="5004" y="14081"/>
                </a:cubicBezTo>
                <a:cubicBezTo>
                  <a:pt x="3280" y="14081"/>
                  <a:pt x="1550" y="16040"/>
                  <a:pt x="81" y="16710"/>
                </a:cubicBezTo>
                <a:cubicBezTo>
                  <a:pt x="27" y="16737"/>
                  <a:pt x="1" y="16790"/>
                  <a:pt x="27" y="16844"/>
                </a:cubicBezTo>
                <a:cubicBezTo>
                  <a:pt x="27" y="16870"/>
                  <a:pt x="54" y="16870"/>
                  <a:pt x="54" y="16870"/>
                </a:cubicBezTo>
                <a:cubicBezTo>
                  <a:pt x="54" y="16870"/>
                  <a:pt x="54" y="16897"/>
                  <a:pt x="81" y="16897"/>
                </a:cubicBezTo>
                <a:cubicBezTo>
                  <a:pt x="81" y="16924"/>
                  <a:pt x="108" y="16924"/>
                  <a:pt x="108" y="16924"/>
                </a:cubicBezTo>
                <a:lnTo>
                  <a:pt x="135" y="16924"/>
                </a:lnTo>
                <a:cubicBezTo>
                  <a:pt x="1580" y="16924"/>
                  <a:pt x="2972" y="16656"/>
                  <a:pt x="4390" y="16576"/>
                </a:cubicBezTo>
                <a:lnTo>
                  <a:pt x="5354" y="16576"/>
                </a:lnTo>
                <a:cubicBezTo>
                  <a:pt x="7736" y="16870"/>
                  <a:pt x="8967" y="19413"/>
                  <a:pt x="11242" y="20082"/>
                </a:cubicBezTo>
                <a:cubicBezTo>
                  <a:pt x="11376" y="21367"/>
                  <a:pt x="11483" y="22679"/>
                  <a:pt x="11483" y="23990"/>
                </a:cubicBezTo>
                <a:cubicBezTo>
                  <a:pt x="11483" y="24124"/>
                  <a:pt x="11483" y="24284"/>
                  <a:pt x="11483" y="24445"/>
                </a:cubicBezTo>
                <a:cubicBezTo>
                  <a:pt x="10413" y="22545"/>
                  <a:pt x="7977" y="21715"/>
                  <a:pt x="6799" y="19895"/>
                </a:cubicBezTo>
                <a:cubicBezTo>
                  <a:pt x="6778" y="19863"/>
                  <a:pt x="6740" y="19848"/>
                  <a:pt x="6701" y="19848"/>
                </a:cubicBezTo>
                <a:cubicBezTo>
                  <a:pt x="6640" y="19848"/>
                  <a:pt x="6574" y="19884"/>
                  <a:pt x="6558" y="19948"/>
                </a:cubicBezTo>
                <a:cubicBezTo>
                  <a:pt x="6237" y="21340"/>
                  <a:pt x="6719" y="22411"/>
                  <a:pt x="7897" y="23241"/>
                </a:cubicBezTo>
                <a:cubicBezTo>
                  <a:pt x="8967" y="23990"/>
                  <a:pt x="10386" y="24177"/>
                  <a:pt x="11456" y="24954"/>
                </a:cubicBezTo>
                <a:cubicBezTo>
                  <a:pt x="11349" y="27523"/>
                  <a:pt x="10734" y="30093"/>
                  <a:pt x="10145" y="32609"/>
                </a:cubicBezTo>
                <a:cubicBezTo>
                  <a:pt x="10112" y="32690"/>
                  <a:pt x="10188" y="32751"/>
                  <a:pt x="10265" y="32751"/>
                </a:cubicBezTo>
                <a:cubicBezTo>
                  <a:pt x="10315" y="32751"/>
                  <a:pt x="10365" y="32725"/>
                  <a:pt x="10386" y="32662"/>
                </a:cubicBezTo>
                <a:cubicBezTo>
                  <a:pt x="10760" y="31003"/>
                  <a:pt x="11108" y="29343"/>
                  <a:pt x="11430" y="27684"/>
                </a:cubicBezTo>
                <a:cubicBezTo>
                  <a:pt x="11563" y="26854"/>
                  <a:pt x="11670" y="26024"/>
                  <a:pt x="11697" y="25194"/>
                </a:cubicBezTo>
                <a:cubicBezTo>
                  <a:pt x="12179" y="24017"/>
                  <a:pt x="13839" y="23669"/>
                  <a:pt x="14829" y="23080"/>
                </a:cubicBezTo>
                <a:cubicBezTo>
                  <a:pt x="15899" y="22491"/>
                  <a:pt x="16488" y="21581"/>
                  <a:pt x="16595" y="20377"/>
                </a:cubicBezTo>
                <a:cubicBezTo>
                  <a:pt x="16595" y="20350"/>
                  <a:pt x="16595" y="20350"/>
                  <a:pt x="16595" y="20323"/>
                </a:cubicBezTo>
                <a:cubicBezTo>
                  <a:pt x="16622" y="20270"/>
                  <a:pt x="16569" y="20243"/>
                  <a:pt x="16515" y="20216"/>
                </a:cubicBezTo>
                <a:lnTo>
                  <a:pt x="16462" y="20216"/>
                </a:lnTo>
                <a:cubicBezTo>
                  <a:pt x="16435" y="20216"/>
                  <a:pt x="16435" y="20243"/>
                  <a:pt x="16408" y="20243"/>
                </a:cubicBezTo>
                <a:cubicBezTo>
                  <a:pt x="15043" y="21474"/>
                  <a:pt x="12473" y="21983"/>
                  <a:pt x="11724" y="23722"/>
                </a:cubicBezTo>
                <a:cubicBezTo>
                  <a:pt x="11724" y="22571"/>
                  <a:pt x="11644" y="21447"/>
                  <a:pt x="11510" y="20323"/>
                </a:cubicBezTo>
                <a:cubicBezTo>
                  <a:pt x="11510" y="20189"/>
                  <a:pt x="11483" y="20082"/>
                  <a:pt x="11483" y="19948"/>
                </a:cubicBezTo>
                <a:cubicBezTo>
                  <a:pt x="12072" y="19172"/>
                  <a:pt x="13250" y="18824"/>
                  <a:pt x="14106" y="18450"/>
                </a:cubicBezTo>
                <a:cubicBezTo>
                  <a:pt x="15070" y="18021"/>
                  <a:pt x="16060" y="17593"/>
                  <a:pt x="16809" y="16844"/>
                </a:cubicBezTo>
                <a:cubicBezTo>
                  <a:pt x="18522" y="15157"/>
                  <a:pt x="18790" y="12160"/>
                  <a:pt x="19192" y="9938"/>
                </a:cubicBezTo>
                <a:cubicBezTo>
                  <a:pt x="19210" y="9848"/>
                  <a:pt x="19130" y="9770"/>
                  <a:pt x="19060" y="9770"/>
                </a:cubicBezTo>
                <a:cubicBezTo>
                  <a:pt x="19026" y="9770"/>
                  <a:pt x="18995" y="9788"/>
                  <a:pt x="18978" y="9831"/>
                </a:cubicBezTo>
                <a:cubicBezTo>
                  <a:pt x="18014" y="11758"/>
                  <a:pt x="15846" y="13070"/>
                  <a:pt x="14294" y="14488"/>
                </a:cubicBezTo>
                <a:cubicBezTo>
                  <a:pt x="12982" y="15693"/>
                  <a:pt x="11751" y="17138"/>
                  <a:pt x="11349" y="18851"/>
                </a:cubicBezTo>
                <a:cubicBezTo>
                  <a:pt x="11162" y="17593"/>
                  <a:pt x="10975" y="16335"/>
                  <a:pt x="10760" y="15104"/>
                </a:cubicBezTo>
                <a:cubicBezTo>
                  <a:pt x="11028" y="12534"/>
                  <a:pt x="11911" y="10233"/>
                  <a:pt x="12821" y="7877"/>
                </a:cubicBezTo>
                <a:cubicBezTo>
                  <a:pt x="13758" y="5334"/>
                  <a:pt x="14267" y="2818"/>
                  <a:pt x="14160" y="115"/>
                </a:cubicBezTo>
                <a:cubicBezTo>
                  <a:pt x="14160" y="42"/>
                  <a:pt x="14103" y="0"/>
                  <a:pt x="14048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6" name="Google Shape;206;p21"/>
          <p:cNvSpPr txBox="1"/>
          <p:nvPr>
            <p:ph type="title"/>
          </p:nvPr>
        </p:nvSpPr>
        <p:spPr>
          <a:xfrm>
            <a:off x="1569450" y="1152050"/>
            <a:ext cx="6005100" cy="1516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3600">
                <a:solidFill>
                  <a:schemeClr val="accent2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207" name="Google Shape;207;p21"/>
          <p:cNvSpPr txBox="1"/>
          <p:nvPr>
            <p:ph idx="1" type="subTitle"/>
          </p:nvPr>
        </p:nvSpPr>
        <p:spPr>
          <a:xfrm>
            <a:off x="1904250" y="2756350"/>
            <a:ext cx="53355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>
                <a:solidFill>
                  <a:schemeClr val="accent2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o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208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p22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accent1">
              <a:alpha val="55360"/>
            </a:scheme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0" name="Google Shape;210;p22"/>
          <p:cNvSpPr txBox="1"/>
          <p:nvPr>
            <p:ph type="title"/>
          </p:nvPr>
        </p:nvSpPr>
        <p:spPr>
          <a:xfrm>
            <a:off x="4184875" y="1473300"/>
            <a:ext cx="4245900" cy="2196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SzPts val="3000"/>
              <a:buNone/>
              <a:defRPr sz="40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Manjari"/>
                <a:ea typeface="Manjari"/>
                <a:cs typeface="Manjari"/>
                <a:sym typeface="Manjari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Manjari"/>
                <a:ea typeface="Manjari"/>
                <a:cs typeface="Manjari"/>
                <a:sym typeface="Manjari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Manjari"/>
                <a:ea typeface="Manjari"/>
                <a:cs typeface="Manjari"/>
                <a:sym typeface="Manjari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Manjari"/>
                <a:ea typeface="Manjari"/>
                <a:cs typeface="Manjari"/>
                <a:sym typeface="Manjari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Manjari"/>
                <a:ea typeface="Manjari"/>
                <a:cs typeface="Manjari"/>
                <a:sym typeface="Manjari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Manjari"/>
                <a:ea typeface="Manjari"/>
                <a:cs typeface="Manjari"/>
                <a:sym typeface="Manjari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Manjari"/>
                <a:ea typeface="Manjari"/>
                <a:cs typeface="Manjari"/>
                <a:sym typeface="Manjari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Manjari"/>
                <a:ea typeface="Manjari"/>
                <a:cs typeface="Manjari"/>
                <a:sym typeface="Manjari"/>
              </a:defRPr>
            </a:lvl9pPr>
          </a:lstStyle>
          <a:p/>
        </p:txBody>
      </p:sp>
      <p:sp>
        <p:nvSpPr>
          <p:cNvPr id="211" name="Google Shape;211;p22"/>
          <p:cNvSpPr/>
          <p:nvPr/>
        </p:nvSpPr>
        <p:spPr>
          <a:xfrm flipH="1" rot="7018826">
            <a:off x="2857318" y="-764238"/>
            <a:ext cx="4267951" cy="2625760"/>
          </a:xfrm>
          <a:custGeom>
            <a:rect b="b" l="l" r="r" t="t"/>
            <a:pathLst>
              <a:path extrusionOk="0" h="36694" w="59643">
                <a:moveTo>
                  <a:pt x="6271" y="15779"/>
                </a:moveTo>
                <a:cubicBezTo>
                  <a:pt x="9374" y="14178"/>
                  <a:pt x="17513" y="18347"/>
                  <a:pt x="23150" y="11676"/>
                </a:cubicBezTo>
                <a:cubicBezTo>
                  <a:pt x="28787" y="5004"/>
                  <a:pt x="30455" y="1"/>
                  <a:pt x="37327" y="2302"/>
                </a:cubicBezTo>
                <a:cubicBezTo>
                  <a:pt x="44198" y="4571"/>
                  <a:pt x="43064" y="13410"/>
                  <a:pt x="47601" y="15779"/>
                </a:cubicBezTo>
                <a:cubicBezTo>
                  <a:pt x="52104" y="18147"/>
                  <a:pt x="59643" y="31690"/>
                  <a:pt x="43364" y="34192"/>
                </a:cubicBezTo>
                <a:cubicBezTo>
                  <a:pt x="27120" y="36694"/>
                  <a:pt x="10441" y="33158"/>
                  <a:pt x="5204" y="27520"/>
                </a:cubicBezTo>
                <a:cubicBezTo>
                  <a:pt x="0" y="21883"/>
                  <a:pt x="3136" y="17380"/>
                  <a:pt x="6271" y="15779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2" name="Google Shape;212;p22"/>
          <p:cNvSpPr/>
          <p:nvPr/>
        </p:nvSpPr>
        <p:spPr>
          <a:xfrm flipH="1" rot="-8259636">
            <a:off x="4411264" y="3000624"/>
            <a:ext cx="3210911" cy="3197598"/>
          </a:xfrm>
          <a:custGeom>
            <a:rect b="b" l="l" r="r" t="t"/>
            <a:pathLst>
              <a:path extrusionOk="0" h="48035" w="48235">
                <a:moveTo>
                  <a:pt x="3770" y="17379"/>
                </a:moveTo>
                <a:cubicBezTo>
                  <a:pt x="7573" y="20948"/>
                  <a:pt x="10108" y="20948"/>
                  <a:pt x="20515" y="21349"/>
                </a:cubicBezTo>
                <a:cubicBezTo>
                  <a:pt x="30956" y="21782"/>
                  <a:pt x="19314" y="35525"/>
                  <a:pt x="27520" y="41797"/>
                </a:cubicBezTo>
                <a:cubicBezTo>
                  <a:pt x="35726" y="48034"/>
                  <a:pt x="48235" y="37827"/>
                  <a:pt x="48235" y="26986"/>
                </a:cubicBezTo>
                <a:cubicBezTo>
                  <a:pt x="48235" y="16145"/>
                  <a:pt x="35026" y="0"/>
                  <a:pt x="18080" y="867"/>
                </a:cubicBezTo>
                <a:cubicBezTo>
                  <a:pt x="1135" y="1768"/>
                  <a:pt x="1" y="13843"/>
                  <a:pt x="3770" y="17379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3" name="Google Shape;213;p22"/>
          <p:cNvSpPr/>
          <p:nvPr/>
        </p:nvSpPr>
        <p:spPr>
          <a:xfrm>
            <a:off x="2285225" y="3225607"/>
            <a:ext cx="1419128" cy="1251787"/>
          </a:xfrm>
          <a:custGeom>
            <a:rect b="b" l="l" r="r" t="t"/>
            <a:pathLst>
              <a:path extrusionOk="0" h="12066" w="13679">
                <a:moveTo>
                  <a:pt x="7541" y="1"/>
                </a:moveTo>
                <a:cubicBezTo>
                  <a:pt x="7109" y="1"/>
                  <a:pt x="6648" y="24"/>
                  <a:pt x="6157" y="68"/>
                </a:cubicBezTo>
                <a:cubicBezTo>
                  <a:pt x="1981" y="443"/>
                  <a:pt x="28" y="3173"/>
                  <a:pt x="1" y="6385"/>
                </a:cubicBezTo>
                <a:cubicBezTo>
                  <a:pt x="598" y="10109"/>
                  <a:pt x="2003" y="12066"/>
                  <a:pt x="5300" y="12066"/>
                </a:cubicBezTo>
                <a:cubicBezTo>
                  <a:pt x="5700" y="12066"/>
                  <a:pt x="6128" y="12037"/>
                  <a:pt x="6585" y="11979"/>
                </a:cubicBezTo>
                <a:cubicBezTo>
                  <a:pt x="10680" y="11470"/>
                  <a:pt x="13678" y="9516"/>
                  <a:pt x="12822" y="4297"/>
                </a:cubicBezTo>
                <a:cubicBezTo>
                  <a:pt x="12326" y="1256"/>
                  <a:pt x="10731" y="1"/>
                  <a:pt x="7541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214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p23"/>
          <p:cNvSpPr/>
          <p:nvPr/>
        </p:nvSpPr>
        <p:spPr>
          <a:xfrm flipH="1" rot="-3415034">
            <a:off x="5360216" y="729047"/>
            <a:ext cx="4814608" cy="4095305"/>
          </a:xfrm>
          <a:custGeom>
            <a:rect b="b" l="l" r="r" t="t"/>
            <a:pathLst>
              <a:path extrusionOk="0" h="52038" w="61178">
                <a:moveTo>
                  <a:pt x="4170" y="12043"/>
                </a:moveTo>
                <a:cubicBezTo>
                  <a:pt x="7339" y="7239"/>
                  <a:pt x="14177" y="1"/>
                  <a:pt x="24184" y="5571"/>
                </a:cubicBezTo>
                <a:cubicBezTo>
                  <a:pt x="34191" y="11142"/>
                  <a:pt x="29988" y="17146"/>
                  <a:pt x="34024" y="21249"/>
                </a:cubicBezTo>
                <a:cubicBezTo>
                  <a:pt x="38061" y="25319"/>
                  <a:pt x="43198" y="25586"/>
                  <a:pt x="51103" y="27253"/>
                </a:cubicBezTo>
                <a:cubicBezTo>
                  <a:pt x="58976" y="28921"/>
                  <a:pt x="61177" y="36093"/>
                  <a:pt x="54472" y="41664"/>
                </a:cubicBezTo>
                <a:cubicBezTo>
                  <a:pt x="47801" y="47268"/>
                  <a:pt x="33758" y="52038"/>
                  <a:pt x="26819" y="46467"/>
                </a:cubicBezTo>
                <a:cubicBezTo>
                  <a:pt x="19848" y="40930"/>
                  <a:pt x="11108" y="34826"/>
                  <a:pt x="5537" y="31590"/>
                </a:cubicBezTo>
                <a:cubicBezTo>
                  <a:pt x="0" y="28388"/>
                  <a:pt x="967" y="16879"/>
                  <a:pt x="4170" y="12043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6" name="Google Shape;216;p23"/>
          <p:cNvSpPr/>
          <p:nvPr/>
        </p:nvSpPr>
        <p:spPr>
          <a:xfrm rot="5400000">
            <a:off x="-1253772" y="2378259"/>
            <a:ext cx="4906632" cy="3196913"/>
          </a:xfrm>
          <a:custGeom>
            <a:rect b="b" l="l" r="r" t="t"/>
            <a:pathLst>
              <a:path extrusionOk="0" h="136664" w="142469">
                <a:moveTo>
                  <a:pt x="97052" y="0"/>
                </a:moveTo>
                <a:cubicBezTo>
                  <a:pt x="94985" y="0"/>
                  <a:pt x="92658" y="685"/>
                  <a:pt x="89955" y="2065"/>
                </a:cubicBezTo>
                <a:cubicBezTo>
                  <a:pt x="76197" y="9104"/>
                  <a:pt x="81149" y="14564"/>
                  <a:pt x="82755" y="40634"/>
                </a:cubicBezTo>
                <a:cubicBezTo>
                  <a:pt x="85458" y="83646"/>
                  <a:pt x="12896" y="58112"/>
                  <a:pt x="4519" y="103881"/>
                </a:cubicBezTo>
                <a:cubicBezTo>
                  <a:pt x="0" y="128495"/>
                  <a:pt x="10558" y="136664"/>
                  <a:pt x="39417" y="136664"/>
                </a:cubicBezTo>
                <a:cubicBezTo>
                  <a:pt x="47997" y="136664"/>
                  <a:pt x="58195" y="135942"/>
                  <a:pt x="70095" y="134715"/>
                </a:cubicBezTo>
                <a:cubicBezTo>
                  <a:pt x="122047" y="129389"/>
                  <a:pt x="142469" y="101392"/>
                  <a:pt x="125767" y="56907"/>
                </a:cubicBezTo>
                <a:cubicBezTo>
                  <a:pt x="111706" y="19432"/>
                  <a:pt x="108060" y="0"/>
                  <a:pt x="97052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217" name="Google Shape;217;p23"/>
          <p:cNvGrpSpPr/>
          <p:nvPr/>
        </p:nvGrpSpPr>
        <p:grpSpPr>
          <a:xfrm flipH="1" rot="10800000">
            <a:off x="-135159" y="-547193"/>
            <a:ext cx="1696762" cy="1688828"/>
            <a:chOff x="2414491" y="671177"/>
            <a:chExt cx="1830972" cy="1822411"/>
          </a:xfrm>
        </p:grpSpPr>
        <p:sp>
          <p:nvSpPr>
            <p:cNvPr id="218" name="Google Shape;218;p23"/>
            <p:cNvSpPr/>
            <p:nvPr/>
          </p:nvSpPr>
          <p:spPr>
            <a:xfrm>
              <a:off x="2414491" y="671177"/>
              <a:ext cx="1830972" cy="1822391"/>
            </a:xfrm>
            <a:custGeom>
              <a:rect b="b" l="l" r="r" t="t"/>
              <a:pathLst>
                <a:path extrusionOk="0" h="45449" w="45663">
                  <a:moveTo>
                    <a:pt x="10947" y="4979"/>
                  </a:moveTo>
                  <a:lnTo>
                    <a:pt x="15605" y="7656"/>
                  </a:lnTo>
                  <a:lnTo>
                    <a:pt x="15605" y="13062"/>
                  </a:lnTo>
                  <a:lnTo>
                    <a:pt x="10947" y="15766"/>
                  </a:lnTo>
                  <a:lnTo>
                    <a:pt x="6263" y="13062"/>
                  </a:lnTo>
                  <a:lnTo>
                    <a:pt x="6263" y="7656"/>
                  </a:lnTo>
                  <a:lnTo>
                    <a:pt x="10947" y="4979"/>
                  </a:lnTo>
                  <a:close/>
                  <a:moveTo>
                    <a:pt x="20449" y="4979"/>
                  </a:moveTo>
                  <a:lnTo>
                    <a:pt x="25133" y="7656"/>
                  </a:lnTo>
                  <a:lnTo>
                    <a:pt x="25133" y="13062"/>
                  </a:lnTo>
                  <a:lnTo>
                    <a:pt x="20449" y="15766"/>
                  </a:lnTo>
                  <a:lnTo>
                    <a:pt x="15792" y="13062"/>
                  </a:lnTo>
                  <a:lnTo>
                    <a:pt x="15792" y="7656"/>
                  </a:lnTo>
                  <a:lnTo>
                    <a:pt x="20449" y="4979"/>
                  </a:lnTo>
                  <a:close/>
                  <a:moveTo>
                    <a:pt x="29978" y="4979"/>
                  </a:moveTo>
                  <a:lnTo>
                    <a:pt x="34635" y="7656"/>
                  </a:lnTo>
                  <a:lnTo>
                    <a:pt x="34635" y="13062"/>
                  </a:lnTo>
                  <a:lnTo>
                    <a:pt x="29978" y="15766"/>
                  </a:lnTo>
                  <a:lnTo>
                    <a:pt x="25294" y="13062"/>
                  </a:lnTo>
                  <a:lnTo>
                    <a:pt x="25294" y="7656"/>
                  </a:lnTo>
                  <a:lnTo>
                    <a:pt x="29978" y="4979"/>
                  </a:lnTo>
                  <a:close/>
                  <a:moveTo>
                    <a:pt x="6183" y="13196"/>
                  </a:moveTo>
                  <a:lnTo>
                    <a:pt x="10867" y="15899"/>
                  </a:lnTo>
                  <a:lnTo>
                    <a:pt x="10867" y="21306"/>
                  </a:lnTo>
                  <a:lnTo>
                    <a:pt x="6183" y="23983"/>
                  </a:lnTo>
                  <a:lnTo>
                    <a:pt x="1526" y="21306"/>
                  </a:lnTo>
                  <a:lnTo>
                    <a:pt x="1526" y="15899"/>
                  </a:lnTo>
                  <a:lnTo>
                    <a:pt x="6183" y="13196"/>
                  </a:lnTo>
                  <a:close/>
                  <a:moveTo>
                    <a:pt x="15712" y="13196"/>
                  </a:moveTo>
                  <a:lnTo>
                    <a:pt x="20369" y="15899"/>
                  </a:lnTo>
                  <a:lnTo>
                    <a:pt x="20369" y="21306"/>
                  </a:lnTo>
                  <a:lnTo>
                    <a:pt x="15712" y="23983"/>
                  </a:lnTo>
                  <a:lnTo>
                    <a:pt x="11028" y="21306"/>
                  </a:lnTo>
                  <a:lnTo>
                    <a:pt x="11028" y="15899"/>
                  </a:lnTo>
                  <a:lnTo>
                    <a:pt x="15712" y="13196"/>
                  </a:lnTo>
                  <a:close/>
                  <a:moveTo>
                    <a:pt x="25213" y="13196"/>
                  </a:moveTo>
                  <a:lnTo>
                    <a:pt x="29871" y="15899"/>
                  </a:lnTo>
                  <a:lnTo>
                    <a:pt x="29871" y="21306"/>
                  </a:lnTo>
                  <a:lnTo>
                    <a:pt x="25213" y="23983"/>
                  </a:lnTo>
                  <a:lnTo>
                    <a:pt x="20529" y="21306"/>
                  </a:lnTo>
                  <a:lnTo>
                    <a:pt x="20529" y="15899"/>
                  </a:lnTo>
                  <a:lnTo>
                    <a:pt x="25213" y="13196"/>
                  </a:lnTo>
                  <a:close/>
                  <a:moveTo>
                    <a:pt x="34715" y="13196"/>
                  </a:moveTo>
                  <a:lnTo>
                    <a:pt x="39399" y="15899"/>
                  </a:lnTo>
                  <a:lnTo>
                    <a:pt x="39399" y="21306"/>
                  </a:lnTo>
                  <a:lnTo>
                    <a:pt x="34715" y="23983"/>
                  </a:lnTo>
                  <a:lnTo>
                    <a:pt x="30058" y="21306"/>
                  </a:lnTo>
                  <a:lnTo>
                    <a:pt x="30058" y="15899"/>
                  </a:lnTo>
                  <a:lnTo>
                    <a:pt x="34715" y="13196"/>
                  </a:lnTo>
                  <a:close/>
                  <a:moveTo>
                    <a:pt x="10947" y="21440"/>
                  </a:moveTo>
                  <a:lnTo>
                    <a:pt x="15605" y="24143"/>
                  </a:lnTo>
                  <a:lnTo>
                    <a:pt x="15605" y="29523"/>
                  </a:lnTo>
                  <a:lnTo>
                    <a:pt x="10947" y="32226"/>
                  </a:lnTo>
                  <a:lnTo>
                    <a:pt x="6263" y="29523"/>
                  </a:lnTo>
                  <a:lnTo>
                    <a:pt x="6263" y="24143"/>
                  </a:lnTo>
                  <a:lnTo>
                    <a:pt x="10947" y="21440"/>
                  </a:lnTo>
                  <a:close/>
                  <a:moveTo>
                    <a:pt x="20449" y="21440"/>
                  </a:moveTo>
                  <a:lnTo>
                    <a:pt x="25133" y="24143"/>
                  </a:lnTo>
                  <a:lnTo>
                    <a:pt x="25133" y="29523"/>
                  </a:lnTo>
                  <a:lnTo>
                    <a:pt x="20449" y="32226"/>
                  </a:lnTo>
                  <a:lnTo>
                    <a:pt x="15792" y="29523"/>
                  </a:lnTo>
                  <a:lnTo>
                    <a:pt x="15792" y="24143"/>
                  </a:lnTo>
                  <a:lnTo>
                    <a:pt x="20449" y="21440"/>
                  </a:lnTo>
                  <a:close/>
                  <a:moveTo>
                    <a:pt x="29978" y="21440"/>
                  </a:moveTo>
                  <a:lnTo>
                    <a:pt x="34635" y="24143"/>
                  </a:lnTo>
                  <a:lnTo>
                    <a:pt x="34635" y="29523"/>
                  </a:lnTo>
                  <a:lnTo>
                    <a:pt x="29978" y="32226"/>
                  </a:lnTo>
                  <a:lnTo>
                    <a:pt x="25294" y="29523"/>
                  </a:lnTo>
                  <a:lnTo>
                    <a:pt x="25294" y="24143"/>
                  </a:lnTo>
                  <a:lnTo>
                    <a:pt x="29978" y="21440"/>
                  </a:lnTo>
                  <a:close/>
                  <a:moveTo>
                    <a:pt x="39480" y="21440"/>
                  </a:moveTo>
                  <a:lnTo>
                    <a:pt x="44137" y="24143"/>
                  </a:lnTo>
                  <a:lnTo>
                    <a:pt x="44137" y="29523"/>
                  </a:lnTo>
                  <a:lnTo>
                    <a:pt x="39480" y="32226"/>
                  </a:lnTo>
                  <a:lnTo>
                    <a:pt x="34796" y="29523"/>
                  </a:lnTo>
                  <a:lnTo>
                    <a:pt x="34796" y="24143"/>
                  </a:lnTo>
                  <a:lnTo>
                    <a:pt x="39480" y="21440"/>
                  </a:lnTo>
                  <a:close/>
                  <a:moveTo>
                    <a:pt x="15712" y="29684"/>
                  </a:moveTo>
                  <a:lnTo>
                    <a:pt x="20369" y="32387"/>
                  </a:lnTo>
                  <a:lnTo>
                    <a:pt x="20369" y="37767"/>
                  </a:lnTo>
                  <a:lnTo>
                    <a:pt x="15712" y="40470"/>
                  </a:lnTo>
                  <a:lnTo>
                    <a:pt x="11028" y="37767"/>
                  </a:lnTo>
                  <a:lnTo>
                    <a:pt x="11028" y="32387"/>
                  </a:lnTo>
                  <a:lnTo>
                    <a:pt x="15712" y="29684"/>
                  </a:lnTo>
                  <a:close/>
                  <a:moveTo>
                    <a:pt x="25213" y="29684"/>
                  </a:moveTo>
                  <a:lnTo>
                    <a:pt x="29871" y="32387"/>
                  </a:lnTo>
                  <a:lnTo>
                    <a:pt x="29871" y="37767"/>
                  </a:lnTo>
                  <a:lnTo>
                    <a:pt x="25213" y="40470"/>
                  </a:lnTo>
                  <a:lnTo>
                    <a:pt x="20529" y="37767"/>
                  </a:lnTo>
                  <a:lnTo>
                    <a:pt x="20529" y="32387"/>
                  </a:lnTo>
                  <a:lnTo>
                    <a:pt x="25213" y="29684"/>
                  </a:lnTo>
                  <a:close/>
                  <a:moveTo>
                    <a:pt x="34715" y="29684"/>
                  </a:moveTo>
                  <a:lnTo>
                    <a:pt x="39399" y="32387"/>
                  </a:lnTo>
                  <a:lnTo>
                    <a:pt x="39399" y="37767"/>
                  </a:lnTo>
                  <a:lnTo>
                    <a:pt x="34715" y="40470"/>
                  </a:lnTo>
                  <a:lnTo>
                    <a:pt x="30058" y="37767"/>
                  </a:lnTo>
                  <a:lnTo>
                    <a:pt x="30058" y="32387"/>
                  </a:lnTo>
                  <a:lnTo>
                    <a:pt x="34715" y="29684"/>
                  </a:lnTo>
                  <a:close/>
                  <a:moveTo>
                    <a:pt x="20369" y="1"/>
                  </a:moveTo>
                  <a:lnTo>
                    <a:pt x="20369" y="4818"/>
                  </a:lnTo>
                  <a:lnTo>
                    <a:pt x="15712" y="7522"/>
                  </a:lnTo>
                  <a:lnTo>
                    <a:pt x="11028" y="4818"/>
                  </a:lnTo>
                  <a:lnTo>
                    <a:pt x="11028" y="3159"/>
                  </a:lnTo>
                  <a:cubicBezTo>
                    <a:pt x="10974" y="3186"/>
                    <a:pt x="10921" y="3239"/>
                    <a:pt x="10867" y="3266"/>
                  </a:cubicBezTo>
                  <a:lnTo>
                    <a:pt x="10867" y="4818"/>
                  </a:lnTo>
                  <a:lnTo>
                    <a:pt x="6183" y="7522"/>
                  </a:lnTo>
                  <a:lnTo>
                    <a:pt x="5915" y="7361"/>
                  </a:lnTo>
                  <a:cubicBezTo>
                    <a:pt x="5889" y="7415"/>
                    <a:pt x="5835" y="7442"/>
                    <a:pt x="5808" y="7495"/>
                  </a:cubicBezTo>
                  <a:lnTo>
                    <a:pt x="6103" y="7656"/>
                  </a:lnTo>
                  <a:lnTo>
                    <a:pt x="6103" y="13062"/>
                  </a:lnTo>
                  <a:lnTo>
                    <a:pt x="1419" y="15766"/>
                  </a:lnTo>
                  <a:lnTo>
                    <a:pt x="1124" y="15578"/>
                  </a:lnTo>
                  <a:cubicBezTo>
                    <a:pt x="1124" y="15632"/>
                    <a:pt x="1098" y="15685"/>
                    <a:pt x="1071" y="15739"/>
                  </a:cubicBezTo>
                  <a:lnTo>
                    <a:pt x="1338" y="15899"/>
                  </a:lnTo>
                  <a:lnTo>
                    <a:pt x="1338" y="21306"/>
                  </a:lnTo>
                  <a:lnTo>
                    <a:pt x="0" y="22082"/>
                  </a:lnTo>
                  <a:cubicBezTo>
                    <a:pt x="0" y="22136"/>
                    <a:pt x="0" y="22216"/>
                    <a:pt x="0" y="22270"/>
                  </a:cubicBezTo>
                  <a:lnTo>
                    <a:pt x="1419" y="21440"/>
                  </a:lnTo>
                  <a:lnTo>
                    <a:pt x="6103" y="24143"/>
                  </a:lnTo>
                  <a:lnTo>
                    <a:pt x="6103" y="29523"/>
                  </a:lnTo>
                  <a:lnTo>
                    <a:pt x="1927" y="31932"/>
                  </a:lnTo>
                  <a:cubicBezTo>
                    <a:pt x="1954" y="31986"/>
                    <a:pt x="1981" y="32039"/>
                    <a:pt x="2008" y="32093"/>
                  </a:cubicBezTo>
                  <a:lnTo>
                    <a:pt x="6183" y="29684"/>
                  </a:lnTo>
                  <a:lnTo>
                    <a:pt x="10867" y="32387"/>
                  </a:lnTo>
                  <a:lnTo>
                    <a:pt x="10867" y="37767"/>
                  </a:lnTo>
                  <a:lnTo>
                    <a:pt x="7548" y="39694"/>
                  </a:lnTo>
                  <a:cubicBezTo>
                    <a:pt x="7575" y="39721"/>
                    <a:pt x="7628" y="39774"/>
                    <a:pt x="7682" y="39801"/>
                  </a:cubicBezTo>
                  <a:lnTo>
                    <a:pt x="10947" y="37928"/>
                  </a:lnTo>
                  <a:lnTo>
                    <a:pt x="15605" y="40631"/>
                  </a:lnTo>
                  <a:lnTo>
                    <a:pt x="15605" y="44405"/>
                  </a:lnTo>
                  <a:cubicBezTo>
                    <a:pt x="15658" y="44405"/>
                    <a:pt x="15738" y="44432"/>
                    <a:pt x="15792" y="44458"/>
                  </a:cubicBezTo>
                  <a:lnTo>
                    <a:pt x="15792" y="40631"/>
                  </a:lnTo>
                  <a:lnTo>
                    <a:pt x="20449" y="37928"/>
                  </a:lnTo>
                  <a:lnTo>
                    <a:pt x="25133" y="40631"/>
                  </a:lnTo>
                  <a:lnTo>
                    <a:pt x="25133" y="45449"/>
                  </a:lnTo>
                  <a:cubicBezTo>
                    <a:pt x="25187" y="45449"/>
                    <a:pt x="25240" y="45449"/>
                    <a:pt x="25294" y="45422"/>
                  </a:cubicBezTo>
                  <a:lnTo>
                    <a:pt x="25294" y="40631"/>
                  </a:lnTo>
                  <a:lnTo>
                    <a:pt x="29978" y="37928"/>
                  </a:lnTo>
                  <a:lnTo>
                    <a:pt x="34635" y="40631"/>
                  </a:lnTo>
                  <a:lnTo>
                    <a:pt x="34635" y="42290"/>
                  </a:lnTo>
                  <a:cubicBezTo>
                    <a:pt x="34688" y="42237"/>
                    <a:pt x="34742" y="42210"/>
                    <a:pt x="34796" y="42183"/>
                  </a:cubicBezTo>
                  <a:lnTo>
                    <a:pt x="34796" y="40631"/>
                  </a:lnTo>
                  <a:lnTo>
                    <a:pt x="39480" y="37928"/>
                  </a:lnTo>
                  <a:lnTo>
                    <a:pt x="39747" y="38088"/>
                  </a:lnTo>
                  <a:cubicBezTo>
                    <a:pt x="39774" y="38035"/>
                    <a:pt x="39827" y="37981"/>
                    <a:pt x="39854" y="37954"/>
                  </a:cubicBezTo>
                  <a:lnTo>
                    <a:pt x="39560" y="37767"/>
                  </a:lnTo>
                  <a:lnTo>
                    <a:pt x="39560" y="32387"/>
                  </a:lnTo>
                  <a:lnTo>
                    <a:pt x="44244" y="29684"/>
                  </a:lnTo>
                  <a:lnTo>
                    <a:pt x="44538" y="29871"/>
                  </a:lnTo>
                  <a:cubicBezTo>
                    <a:pt x="44565" y="29791"/>
                    <a:pt x="44565" y="29737"/>
                    <a:pt x="44592" y="29684"/>
                  </a:cubicBezTo>
                  <a:lnTo>
                    <a:pt x="44324" y="29523"/>
                  </a:lnTo>
                  <a:lnTo>
                    <a:pt x="44324" y="24143"/>
                  </a:lnTo>
                  <a:lnTo>
                    <a:pt x="45662" y="23367"/>
                  </a:lnTo>
                  <a:cubicBezTo>
                    <a:pt x="45662" y="23314"/>
                    <a:pt x="45662" y="23233"/>
                    <a:pt x="45662" y="23153"/>
                  </a:cubicBezTo>
                  <a:lnTo>
                    <a:pt x="44244" y="23983"/>
                  </a:lnTo>
                  <a:lnTo>
                    <a:pt x="39560" y="21306"/>
                  </a:lnTo>
                  <a:lnTo>
                    <a:pt x="39560" y="15899"/>
                  </a:lnTo>
                  <a:lnTo>
                    <a:pt x="43735" y="13491"/>
                  </a:lnTo>
                  <a:cubicBezTo>
                    <a:pt x="43709" y="13437"/>
                    <a:pt x="43682" y="13383"/>
                    <a:pt x="43655" y="13330"/>
                  </a:cubicBezTo>
                  <a:lnTo>
                    <a:pt x="39480" y="15766"/>
                  </a:lnTo>
                  <a:lnTo>
                    <a:pt x="34796" y="13062"/>
                  </a:lnTo>
                  <a:lnTo>
                    <a:pt x="34796" y="7656"/>
                  </a:lnTo>
                  <a:lnTo>
                    <a:pt x="38114" y="5755"/>
                  </a:lnTo>
                  <a:cubicBezTo>
                    <a:pt x="38088" y="5702"/>
                    <a:pt x="38034" y="5675"/>
                    <a:pt x="37981" y="5621"/>
                  </a:cubicBezTo>
                  <a:lnTo>
                    <a:pt x="34715" y="7522"/>
                  </a:lnTo>
                  <a:lnTo>
                    <a:pt x="30058" y="4818"/>
                  </a:lnTo>
                  <a:lnTo>
                    <a:pt x="30058" y="1045"/>
                  </a:lnTo>
                  <a:cubicBezTo>
                    <a:pt x="30004" y="1018"/>
                    <a:pt x="29951" y="1018"/>
                    <a:pt x="29871" y="991"/>
                  </a:cubicBezTo>
                  <a:lnTo>
                    <a:pt x="29871" y="4818"/>
                  </a:lnTo>
                  <a:lnTo>
                    <a:pt x="25213" y="7522"/>
                  </a:lnTo>
                  <a:lnTo>
                    <a:pt x="20529" y="4818"/>
                  </a:lnTo>
                  <a:lnTo>
                    <a:pt x="2052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9" name="Google Shape;219;p23"/>
            <p:cNvSpPr/>
            <p:nvPr/>
          </p:nvSpPr>
          <p:spPr>
            <a:xfrm>
              <a:off x="2796545" y="833253"/>
              <a:ext cx="9704" cy="7538"/>
            </a:xfrm>
            <a:custGeom>
              <a:rect b="b" l="l" r="r" t="t"/>
              <a:pathLst>
                <a:path extrusionOk="0" h="188" w="242">
                  <a:moveTo>
                    <a:pt x="161" y="0"/>
                  </a:moveTo>
                  <a:cubicBezTo>
                    <a:pt x="108" y="27"/>
                    <a:pt x="54" y="81"/>
                    <a:pt x="1" y="107"/>
                  </a:cubicBezTo>
                  <a:lnTo>
                    <a:pt x="161" y="188"/>
                  </a:lnTo>
                  <a:lnTo>
                    <a:pt x="242" y="54"/>
                  </a:lnTo>
                  <a:lnTo>
                    <a:pt x="16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0" name="Google Shape;220;p23"/>
            <p:cNvSpPr/>
            <p:nvPr/>
          </p:nvSpPr>
          <p:spPr>
            <a:xfrm>
              <a:off x="2899597" y="677633"/>
              <a:ext cx="287659" cy="242590"/>
            </a:xfrm>
            <a:custGeom>
              <a:rect b="b" l="l" r="r" t="t"/>
              <a:pathLst>
                <a:path extrusionOk="0" h="6050" w="7174">
                  <a:moveTo>
                    <a:pt x="7173" y="0"/>
                  </a:moveTo>
                  <a:lnTo>
                    <a:pt x="7173" y="0"/>
                  </a:lnTo>
                  <a:cubicBezTo>
                    <a:pt x="7013" y="27"/>
                    <a:pt x="6852" y="54"/>
                    <a:pt x="6692" y="81"/>
                  </a:cubicBezTo>
                  <a:lnTo>
                    <a:pt x="3667" y="1794"/>
                  </a:lnTo>
                  <a:lnTo>
                    <a:pt x="3667" y="830"/>
                  </a:lnTo>
                  <a:cubicBezTo>
                    <a:pt x="3614" y="857"/>
                    <a:pt x="3560" y="857"/>
                    <a:pt x="3507" y="884"/>
                  </a:cubicBezTo>
                  <a:lnTo>
                    <a:pt x="3507" y="1794"/>
                  </a:lnTo>
                  <a:lnTo>
                    <a:pt x="2516" y="1231"/>
                  </a:lnTo>
                  <a:cubicBezTo>
                    <a:pt x="2463" y="1258"/>
                    <a:pt x="2382" y="1285"/>
                    <a:pt x="2329" y="1312"/>
                  </a:cubicBezTo>
                  <a:lnTo>
                    <a:pt x="3426" y="1954"/>
                  </a:lnTo>
                  <a:lnTo>
                    <a:pt x="0" y="3935"/>
                  </a:lnTo>
                  <a:lnTo>
                    <a:pt x="81" y="4069"/>
                  </a:lnTo>
                  <a:lnTo>
                    <a:pt x="3507" y="2115"/>
                  </a:lnTo>
                  <a:lnTo>
                    <a:pt x="3507" y="6049"/>
                  </a:lnTo>
                  <a:lnTo>
                    <a:pt x="3667" y="6049"/>
                  </a:lnTo>
                  <a:lnTo>
                    <a:pt x="3667" y="2115"/>
                  </a:lnTo>
                  <a:lnTo>
                    <a:pt x="7093" y="4069"/>
                  </a:lnTo>
                  <a:lnTo>
                    <a:pt x="7173" y="3935"/>
                  </a:lnTo>
                  <a:lnTo>
                    <a:pt x="3774" y="1954"/>
                  </a:lnTo>
                  <a:lnTo>
                    <a:pt x="717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1" name="Google Shape;221;p23"/>
            <p:cNvSpPr/>
            <p:nvPr/>
          </p:nvSpPr>
          <p:spPr>
            <a:xfrm>
              <a:off x="3280608" y="671177"/>
              <a:ext cx="288742" cy="249046"/>
            </a:xfrm>
            <a:custGeom>
              <a:rect b="b" l="l" r="r" t="t"/>
              <a:pathLst>
                <a:path extrusionOk="0" h="6211" w="7201">
                  <a:moveTo>
                    <a:pt x="107" y="1"/>
                  </a:moveTo>
                  <a:lnTo>
                    <a:pt x="0" y="134"/>
                  </a:lnTo>
                  <a:lnTo>
                    <a:pt x="3426" y="2115"/>
                  </a:lnTo>
                  <a:lnTo>
                    <a:pt x="0" y="4096"/>
                  </a:lnTo>
                  <a:lnTo>
                    <a:pt x="107" y="4230"/>
                  </a:lnTo>
                  <a:lnTo>
                    <a:pt x="3506" y="2276"/>
                  </a:lnTo>
                  <a:lnTo>
                    <a:pt x="3506" y="6210"/>
                  </a:lnTo>
                  <a:lnTo>
                    <a:pt x="3694" y="6210"/>
                  </a:lnTo>
                  <a:lnTo>
                    <a:pt x="3694" y="2276"/>
                  </a:lnTo>
                  <a:lnTo>
                    <a:pt x="7093" y="4230"/>
                  </a:lnTo>
                  <a:lnTo>
                    <a:pt x="7200" y="4096"/>
                  </a:lnTo>
                  <a:lnTo>
                    <a:pt x="3774" y="2115"/>
                  </a:lnTo>
                  <a:lnTo>
                    <a:pt x="6558" y="509"/>
                  </a:lnTo>
                  <a:cubicBezTo>
                    <a:pt x="6477" y="482"/>
                    <a:pt x="6397" y="456"/>
                    <a:pt x="6317" y="456"/>
                  </a:cubicBezTo>
                  <a:lnTo>
                    <a:pt x="3694" y="1955"/>
                  </a:lnTo>
                  <a:lnTo>
                    <a:pt x="3694" y="1"/>
                  </a:lnTo>
                  <a:lnTo>
                    <a:pt x="3506" y="1"/>
                  </a:lnTo>
                  <a:lnTo>
                    <a:pt x="3506" y="1955"/>
                  </a:lnTo>
                  <a:lnTo>
                    <a:pt x="107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2" name="Google Shape;222;p23"/>
            <p:cNvSpPr/>
            <p:nvPr/>
          </p:nvSpPr>
          <p:spPr>
            <a:xfrm>
              <a:off x="3662662" y="776354"/>
              <a:ext cx="109506" cy="64437"/>
            </a:xfrm>
            <a:custGeom>
              <a:rect b="b" l="l" r="r" t="t"/>
              <a:pathLst>
                <a:path extrusionOk="0" h="1607" w="2731">
                  <a:moveTo>
                    <a:pt x="2543" y="1"/>
                  </a:moveTo>
                  <a:lnTo>
                    <a:pt x="1" y="1473"/>
                  </a:lnTo>
                  <a:lnTo>
                    <a:pt x="81" y="1607"/>
                  </a:lnTo>
                  <a:lnTo>
                    <a:pt x="2731" y="81"/>
                  </a:lnTo>
                  <a:cubicBezTo>
                    <a:pt x="2677" y="54"/>
                    <a:pt x="2597" y="27"/>
                    <a:pt x="254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3" name="Google Shape;223;p23"/>
            <p:cNvSpPr/>
            <p:nvPr/>
          </p:nvSpPr>
          <p:spPr>
            <a:xfrm>
              <a:off x="3803246" y="797847"/>
              <a:ext cx="6496" cy="122378"/>
            </a:xfrm>
            <a:custGeom>
              <a:rect b="b" l="l" r="r" t="t"/>
              <a:pathLst>
                <a:path extrusionOk="0" h="3052" w="162">
                  <a:moveTo>
                    <a:pt x="1" y="0"/>
                  </a:moveTo>
                  <a:lnTo>
                    <a:pt x="1" y="3051"/>
                  </a:lnTo>
                  <a:lnTo>
                    <a:pt x="162" y="3051"/>
                  </a:lnTo>
                  <a:lnTo>
                    <a:pt x="162" y="107"/>
                  </a:lnTo>
                  <a:cubicBezTo>
                    <a:pt x="108" y="54"/>
                    <a:pt x="54" y="27"/>
                    <a:pt x="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4" name="Google Shape;224;p23"/>
            <p:cNvSpPr/>
            <p:nvPr/>
          </p:nvSpPr>
          <p:spPr>
            <a:xfrm>
              <a:off x="2475641" y="1246463"/>
              <a:ext cx="2205" cy="4331"/>
            </a:xfrm>
            <a:custGeom>
              <a:rect b="b" l="l" r="r" t="t"/>
              <a:pathLst>
                <a:path extrusionOk="0" h="108" w="55">
                  <a:moveTo>
                    <a:pt x="54" y="0"/>
                  </a:moveTo>
                  <a:cubicBezTo>
                    <a:pt x="28" y="27"/>
                    <a:pt x="28" y="54"/>
                    <a:pt x="1" y="107"/>
                  </a:cubicBezTo>
                  <a:lnTo>
                    <a:pt x="54" y="107"/>
                  </a:lnTo>
                  <a:lnTo>
                    <a:pt x="5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5" name="Google Shape;225;p23"/>
            <p:cNvSpPr/>
            <p:nvPr/>
          </p:nvSpPr>
          <p:spPr>
            <a:xfrm>
              <a:off x="2616265" y="1006036"/>
              <a:ext cx="2165" cy="2205"/>
            </a:xfrm>
            <a:custGeom>
              <a:rect b="b" l="l" r="r" t="t"/>
              <a:pathLst>
                <a:path extrusionOk="0" h="55" w="54">
                  <a:moveTo>
                    <a:pt x="54" y="1"/>
                  </a:moveTo>
                  <a:cubicBezTo>
                    <a:pt x="27" y="27"/>
                    <a:pt x="27" y="27"/>
                    <a:pt x="0" y="54"/>
                  </a:cubicBezTo>
                  <a:lnTo>
                    <a:pt x="54" y="27"/>
                  </a:lnTo>
                  <a:lnTo>
                    <a:pt x="54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6" name="Google Shape;226;p23"/>
            <p:cNvSpPr/>
            <p:nvPr/>
          </p:nvSpPr>
          <p:spPr>
            <a:xfrm>
              <a:off x="2535748" y="1119794"/>
              <a:ext cx="82681" cy="51565"/>
            </a:xfrm>
            <a:custGeom>
              <a:rect b="b" l="l" r="r" t="t"/>
              <a:pathLst>
                <a:path extrusionOk="0" h="1286" w="2062">
                  <a:moveTo>
                    <a:pt x="81" y="1"/>
                  </a:moveTo>
                  <a:cubicBezTo>
                    <a:pt x="54" y="54"/>
                    <a:pt x="27" y="108"/>
                    <a:pt x="1" y="135"/>
                  </a:cubicBezTo>
                  <a:lnTo>
                    <a:pt x="1981" y="1285"/>
                  </a:lnTo>
                  <a:lnTo>
                    <a:pt x="2062" y="1125"/>
                  </a:lnTo>
                  <a:lnTo>
                    <a:pt x="8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7" name="Google Shape;227;p23"/>
            <p:cNvSpPr/>
            <p:nvPr/>
          </p:nvSpPr>
          <p:spPr>
            <a:xfrm>
              <a:off x="2711778" y="921268"/>
              <a:ext cx="287659" cy="329521"/>
            </a:xfrm>
            <a:custGeom>
              <a:rect b="b" l="l" r="r" t="t"/>
              <a:pathLst>
                <a:path extrusionOk="0" h="8218" w="7174">
                  <a:moveTo>
                    <a:pt x="3507" y="0"/>
                  </a:moveTo>
                  <a:lnTo>
                    <a:pt x="3507" y="3961"/>
                  </a:lnTo>
                  <a:lnTo>
                    <a:pt x="81" y="1981"/>
                  </a:lnTo>
                  <a:lnTo>
                    <a:pt x="0" y="2141"/>
                  </a:lnTo>
                  <a:lnTo>
                    <a:pt x="3426" y="4095"/>
                  </a:lnTo>
                  <a:lnTo>
                    <a:pt x="0" y="6076"/>
                  </a:lnTo>
                  <a:lnTo>
                    <a:pt x="81" y="6236"/>
                  </a:lnTo>
                  <a:lnTo>
                    <a:pt x="3507" y="4256"/>
                  </a:lnTo>
                  <a:lnTo>
                    <a:pt x="3507" y="8217"/>
                  </a:lnTo>
                  <a:lnTo>
                    <a:pt x="3667" y="8217"/>
                  </a:lnTo>
                  <a:lnTo>
                    <a:pt x="3667" y="4256"/>
                  </a:lnTo>
                  <a:lnTo>
                    <a:pt x="7093" y="6236"/>
                  </a:lnTo>
                  <a:lnTo>
                    <a:pt x="7173" y="6076"/>
                  </a:lnTo>
                  <a:lnTo>
                    <a:pt x="3774" y="4095"/>
                  </a:lnTo>
                  <a:lnTo>
                    <a:pt x="7173" y="2141"/>
                  </a:lnTo>
                  <a:lnTo>
                    <a:pt x="7093" y="1981"/>
                  </a:lnTo>
                  <a:lnTo>
                    <a:pt x="3667" y="3961"/>
                  </a:lnTo>
                  <a:lnTo>
                    <a:pt x="3667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8" name="Google Shape;228;p23"/>
            <p:cNvSpPr/>
            <p:nvPr/>
          </p:nvSpPr>
          <p:spPr>
            <a:xfrm>
              <a:off x="3092789" y="921268"/>
              <a:ext cx="288742" cy="328439"/>
            </a:xfrm>
            <a:custGeom>
              <a:rect b="b" l="l" r="r" t="t"/>
              <a:pathLst>
                <a:path extrusionOk="0" h="8191" w="7201">
                  <a:moveTo>
                    <a:pt x="3506" y="0"/>
                  </a:moveTo>
                  <a:lnTo>
                    <a:pt x="3506" y="3961"/>
                  </a:lnTo>
                  <a:lnTo>
                    <a:pt x="80" y="1981"/>
                  </a:lnTo>
                  <a:lnTo>
                    <a:pt x="0" y="2141"/>
                  </a:lnTo>
                  <a:lnTo>
                    <a:pt x="3426" y="4095"/>
                  </a:lnTo>
                  <a:lnTo>
                    <a:pt x="0" y="6076"/>
                  </a:lnTo>
                  <a:lnTo>
                    <a:pt x="80" y="6236"/>
                  </a:lnTo>
                  <a:lnTo>
                    <a:pt x="3506" y="4256"/>
                  </a:lnTo>
                  <a:lnTo>
                    <a:pt x="3506" y="8190"/>
                  </a:lnTo>
                  <a:lnTo>
                    <a:pt x="3694" y="8190"/>
                  </a:lnTo>
                  <a:lnTo>
                    <a:pt x="3694" y="4256"/>
                  </a:lnTo>
                  <a:lnTo>
                    <a:pt x="7093" y="6236"/>
                  </a:lnTo>
                  <a:lnTo>
                    <a:pt x="7200" y="6076"/>
                  </a:lnTo>
                  <a:lnTo>
                    <a:pt x="3774" y="4095"/>
                  </a:lnTo>
                  <a:lnTo>
                    <a:pt x="7200" y="2141"/>
                  </a:lnTo>
                  <a:lnTo>
                    <a:pt x="7093" y="1981"/>
                  </a:lnTo>
                  <a:lnTo>
                    <a:pt x="3694" y="3961"/>
                  </a:lnTo>
                  <a:lnTo>
                    <a:pt x="369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9" name="Google Shape;229;p23"/>
            <p:cNvSpPr/>
            <p:nvPr/>
          </p:nvSpPr>
          <p:spPr>
            <a:xfrm>
              <a:off x="3474843" y="921268"/>
              <a:ext cx="287659" cy="328439"/>
            </a:xfrm>
            <a:custGeom>
              <a:rect b="b" l="l" r="r" t="t"/>
              <a:pathLst>
                <a:path extrusionOk="0" h="8191" w="7174">
                  <a:moveTo>
                    <a:pt x="3507" y="0"/>
                  </a:moveTo>
                  <a:lnTo>
                    <a:pt x="3480" y="3961"/>
                  </a:lnTo>
                  <a:lnTo>
                    <a:pt x="81" y="1981"/>
                  </a:lnTo>
                  <a:lnTo>
                    <a:pt x="1" y="2141"/>
                  </a:lnTo>
                  <a:lnTo>
                    <a:pt x="3400" y="4095"/>
                  </a:lnTo>
                  <a:lnTo>
                    <a:pt x="1" y="6076"/>
                  </a:lnTo>
                  <a:lnTo>
                    <a:pt x="81" y="6236"/>
                  </a:lnTo>
                  <a:lnTo>
                    <a:pt x="3480" y="4256"/>
                  </a:lnTo>
                  <a:lnTo>
                    <a:pt x="3480" y="8190"/>
                  </a:lnTo>
                  <a:lnTo>
                    <a:pt x="3668" y="8190"/>
                  </a:lnTo>
                  <a:lnTo>
                    <a:pt x="3668" y="4256"/>
                  </a:lnTo>
                  <a:lnTo>
                    <a:pt x="7094" y="6236"/>
                  </a:lnTo>
                  <a:lnTo>
                    <a:pt x="7174" y="6076"/>
                  </a:lnTo>
                  <a:lnTo>
                    <a:pt x="3748" y="4095"/>
                  </a:lnTo>
                  <a:lnTo>
                    <a:pt x="7174" y="2141"/>
                  </a:lnTo>
                  <a:lnTo>
                    <a:pt x="7094" y="1981"/>
                  </a:lnTo>
                  <a:lnTo>
                    <a:pt x="3668" y="3961"/>
                  </a:lnTo>
                  <a:lnTo>
                    <a:pt x="3668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0" name="Google Shape;230;p23"/>
            <p:cNvSpPr/>
            <p:nvPr/>
          </p:nvSpPr>
          <p:spPr>
            <a:xfrm>
              <a:off x="3855854" y="953467"/>
              <a:ext cx="287659" cy="296240"/>
            </a:xfrm>
            <a:custGeom>
              <a:rect b="b" l="l" r="r" t="t"/>
              <a:pathLst>
                <a:path extrusionOk="0" h="7388" w="7174">
                  <a:moveTo>
                    <a:pt x="3507" y="0"/>
                  </a:moveTo>
                  <a:lnTo>
                    <a:pt x="3507" y="3158"/>
                  </a:lnTo>
                  <a:lnTo>
                    <a:pt x="81" y="1178"/>
                  </a:lnTo>
                  <a:lnTo>
                    <a:pt x="0" y="1312"/>
                  </a:lnTo>
                  <a:lnTo>
                    <a:pt x="3426" y="3292"/>
                  </a:lnTo>
                  <a:lnTo>
                    <a:pt x="0" y="5273"/>
                  </a:lnTo>
                  <a:lnTo>
                    <a:pt x="81" y="5433"/>
                  </a:lnTo>
                  <a:lnTo>
                    <a:pt x="3507" y="3453"/>
                  </a:lnTo>
                  <a:lnTo>
                    <a:pt x="3507" y="7387"/>
                  </a:lnTo>
                  <a:lnTo>
                    <a:pt x="3667" y="7387"/>
                  </a:lnTo>
                  <a:lnTo>
                    <a:pt x="3667" y="3453"/>
                  </a:lnTo>
                  <a:lnTo>
                    <a:pt x="7093" y="5407"/>
                  </a:lnTo>
                  <a:lnTo>
                    <a:pt x="7174" y="5273"/>
                  </a:lnTo>
                  <a:lnTo>
                    <a:pt x="3748" y="3292"/>
                  </a:lnTo>
                  <a:lnTo>
                    <a:pt x="5434" y="2329"/>
                  </a:lnTo>
                  <a:cubicBezTo>
                    <a:pt x="5380" y="2302"/>
                    <a:pt x="5354" y="2248"/>
                    <a:pt x="5327" y="2195"/>
                  </a:cubicBezTo>
                  <a:lnTo>
                    <a:pt x="3667" y="3158"/>
                  </a:lnTo>
                  <a:lnTo>
                    <a:pt x="3667" y="187"/>
                  </a:lnTo>
                  <a:cubicBezTo>
                    <a:pt x="3614" y="134"/>
                    <a:pt x="3560" y="80"/>
                    <a:pt x="350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1" name="Google Shape;231;p23"/>
            <p:cNvSpPr/>
            <p:nvPr/>
          </p:nvSpPr>
          <p:spPr>
            <a:xfrm>
              <a:off x="2417699" y="1498640"/>
              <a:ext cx="7538" cy="9704"/>
            </a:xfrm>
            <a:custGeom>
              <a:rect b="b" l="l" r="r" t="t"/>
              <a:pathLst>
                <a:path extrusionOk="0" h="242" w="188">
                  <a:moveTo>
                    <a:pt x="1" y="1"/>
                  </a:moveTo>
                  <a:cubicBezTo>
                    <a:pt x="1" y="54"/>
                    <a:pt x="1" y="135"/>
                    <a:pt x="1" y="188"/>
                  </a:cubicBezTo>
                  <a:lnTo>
                    <a:pt x="108" y="242"/>
                  </a:lnTo>
                  <a:lnTo>
                    <a:pt x="188" y="108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2" name="Google Shape;232;p23"/>
            <p:cNvSpPr/>
            <p:nvPr/>
          </p:nvSpPr>
          <p:spPr>
            <a:xfrm>
              <a:off x="2518586" y="1259335"/>
              <a:ext cx="287659" cy="328439"/>
            </a:xfrm>
            <a:custGeom>
              <a:rect b="b" l="l" r="r" t="t"/>
              <a:pathLst>
                <a:path extrusionOk="0" h="8191" w="7174">
                  <a:moveTo>
                    <a:pt x="3507" y="0"/>
                  </a:moveTo>
                  <a:lnTo>
                    <a:pt x="3507" y="3935"/>
                  </a:lnTo>
                  <a:lnTo>
                    <a:pt x="81" y="1981"/>
                  </a:lnTo>
                  <a:lnTo>
                    <a:pt x="0" y="2115"/>
                  </a:lnTo>
                  <a:lnTo>
                    <a:pt x="3426" y="4095"/>
                  </a:lnTo>
                  <a:lnTo>
                    <a:pt x="0" y="6076"/>
                  </a:lnTo>
                  <a:lnTo>
                    <a:pt x="81" y="6210"/>
                  </a:lnTo>
                  <a:lnTo>
                    <a:pt x="3507" y="4229"/>
                  </a:lnTo>
                  <a:lnTo>
                    <a:pt x="3507" y="8191"/>
                  </a:lnTo>
                  <a:lnTo>
                    <a:pt x="3667" y="8191"/>
                  </a:lnTo>
                  <a:lnTo>
                    <a:pt x="3667" y="4229"/>
                  </a:lnTo>
                  <a:lnTo>
                    <a:pt x="7093" y="6210"/>
                  </a:lnTo>
                  <a:lnTo>
                    <a:pt x="7174" y="6076"/>
                  </a:lnTo>
                  <a:lnTo>
                    <a:pt x="3748" y="4095"/>
                  </a:lnTo>
                  <a:lnTo>
                    <a:pt x="7174" y="2115"/>
                  </a:lnTo>
                  <a:lnTo>
                    <a:pt x="7093" y="1981"/>
                  </a:lnTo>
                  <a:lnTo>
                    <a:pt x="3667" y="3935"/>
                  </a:lnTo>
                  <a:lnTo>
                    <a:pt x="3667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3" name="Google Shape;233;p23"/>
            <p:cNvSpPr/>
            <p:nvPr/>
          </p:nvSpPr>
          <p:spPr>
            <a:xfrm>
              <a:off x="2899597" y="1259335"/>
              <a:ext cx="287659" cy="328439"/>
            </a:xfrm>
            <a:custGeom>
              <a:rect b="b" l="l" r="r" t="t"/>
              <a:pathLst>
                <a:path extrusionOk="0" h="8191" w="7174">
                  <a:moveTo>
                    <a:pt x="3507" y="0"/>
                  </a:moveTo>
                  <a:lnTo>
                    <a:pt x="3507" y="3935"/>
                  </a:lnTo>
                  <a:lnTo>
                    <a:pt x="81" y="1954"/>
                  </a:lnTo>
                  <a:lnTo>
                    <a:pt x="0" y="2115"/>
                  </a:lnTo>
                  <a:lnTo>
                    <a:pt x="3426" y="4095"/>
                  </a:lnTo>
                  <a:lnTo>
                    <a:pt x="0" y="6049"/>
                  </a:lnTo>
                  <a:lnTo>
                    <a:pt x="81" y="6210"/>
                  </a:lnTo>
                  <a:lnTo>
                    <a:pt x="3507" y="4229"/>
                  </a:lnTo>
                  <a:lnTo>
                    <a:pt x="3507" y="8191"/>
                  </a:lnTo>
                  <a:lnTo>
                    <a:pt x="3667" y="8191"/>
                  </a:lnTo>
                  <a:lnTo>
                    <a:pt x="3667" y="4229"/>
                  </a:lnTo>
                  <a:lnTo>
                    <a:pt x="7093" y="6210"/>
                  </a:lnTo>
                  <a:lnTo>
                    <a:pt x="7173" y="6049"/>
                  </a:lnTo>
                  <a:lnTo>
                    <a:pt x="3774" y="4095"/>
                  </a:lnTo>
                  <a:lnTo>
                    <a:pt x="7173" y="2115"/>
                  </a:lnTo>
                  <a:lnTo>
                    <a:pt x="7093" y="1954"/>
                  </a:lnTo>
                  <a:lnTo>
                    <a:pt x="3667" y="3935"/>
                  </a:lnTo>
                  <a:lnTo>
                    <a:pt x="369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4" name="Google Shape;234;p23"/>
            <p:cNvSpPr/>
            <p:nvPr/>
          </p:nvSpPr>
          <p:spPr>
            <a:xfrm>
              <a:off x="3280608" y="1259335"/>
              <a:ext cx="288742" cy="328439"/>
            </a:xfrm>
            <a:custGeom>
              <a:rect b="b" l="l" r="r" t="t"/>
              <a:pathLst>
                <a:path extrusionOk="0" h="8191" w="7201">
                  <a:moveTo>
                    <a:pt x="3506" y="0"/>
                  </a:moveTo>
                  <a:lnTo>
                    <a:pt x="3506" y="3935"/>
                  </a:lnTo>
                  <a:lnTo>
                    <a:pt x="107" y="1954"/>
                  </a:lnTo>
                  <a:lnTo>
                    <a:pt x="0" y="2115"/>
                  </a:lnTo>
                  <a:lnTo>
                    <a:pt x="3426" y="4095"/>
                  </a:lnTo>
                  <a:lnTo>
                    <a:pt x="0" y="6049"/>
                  </a:lnTo>
                  <a:lnTo>
                    <a:pt x="107" y="6210"/>
                  </a:lnTo>
                  <a:lnTo>
                    <a:pt x="3506" y="4229"/>
                  </a:lnTo>
                  <a:lnTo>
                    <a:pt x="3506" y="8191"/>
                  </a:lnTo>
                  <a:lnTo>
                    <a:pt x="3694" y="8191"/>
                  </a:lnTo>
                  <a:lnTo>
                    <a:pt x="3694" y="4229"/>
                  </a:lnTo>
                  <a:lnTo>
                    <a:pt x="7093" y="6210"/>
                  </a:lnTo>
                  <a:lnTo>
                    <a:pt x="7200" y="6049"/>
                  </a:lnTo>
                  <a:lnTo>
                    <a:pt x="3774" y="4095"/>
                  </a:lnTo>
                  <a:lnTo>
                    <a:pt x="7200" y="2115"/>
                  </a:lnTo>
                  <a:lnTo>
                    <a:pt x="7120" y="1954"/>
                  </a:lnTo>
                  <a:lnTo>
                    <a:pt x="3694" y="3935"/>
                  </a:lnTo>
                  <a:lnTo>
                    <a:pt x="369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5" name="Google Shape;235;p23"/>
            <p:cNvSpPr/>
            <p:nvPr/>
          </p:nvSpPr>
          <p:spPr>
            <a:xfrm>
              <a:off x="3662662" y="1258252"/>
              <a:ext cx="287659" cy="329521"/>
            </a:xfrm>
            <a:custGeom>
              <a:rect b="b" l="l" r="r" t="t"/>
              <a:pathLst>
                <a:path extrusionOk="0" h="8218" w="7174">
                  <a:moveTo>
                    <a:pt x="3507" y="0"/>
                  </a:moveTo>
                  <a:lnTo>
                    <a:pt x="3507" y="3962"/>
                  </a:lnTo>
                  <a:lnTo>
                    <a:pt x="81" y="1981"/>
                  </a:lnTo>
                  <a:lnTo>
                    <a:pt x="1" y="2142"/>
                  </a:lnTo>
                  <a:lnTo>
                    <a:pt x="3400" y="4122"/>
                  </a:lnTo>
                  <a:lnTo>
                    <a:pt x="1" y="6076"/>
                  </a:lnTo>
                  <a:lnTo>
                    <a:pt x="81" y="6237"/>
                  </a:lnTo>
                  <a:lnTo>
                    <a:pt x="3507" y="4256"/>
                  </a:lnTo>
                  <a:lnTo>
                    <a:pt x="3507" y="8218"/>
                  </a:lnTo>
                  <a:lnTo>
                    <a:pt x="3668" y="8218"/>
                  </a:lnTo>
                  <a:lnTo>
                    <a:pt x="3668" y="4256"/>
                  </a:lnTo>
                  <a:lnTo>
                    <a:pt x="7094" y="6237"/>
                  </a:lnTo>
                  <a:lnTo>
                    <a:pt x="7174" y="6076"/>
                  </a:lnTo>
                  <a:lnTo>
                    <a:pt x="3748" y="4122"/>
                  </a:lnTo>
                  <a:lnTo>
                    <a:pt x="7174" y="2142"/>
                  </a:lnTo>
                  <a:lnTo>
                    <a:pt x="7094" y="1981"/>
                  </a:lnTo>
                  <a:lnTo>
                    <a:pt x="3668" y="3962"/>
                  </a:lnTo>
                  <a:lnTo>
                    <a:pt x="3668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6" name="Google Shape;236;p23"/>
            <p:cNvSpPr/>
            <p:nvPr/>
          </p:nvSpPr>
          <p:spPr>
            <a:xfrm>
              <a:off x="4043673" y="1258252"/>
              <a:ext cx="193230" cy="329521"/>
            </a:xfrm>
            <a:custGeom>
              <a:rect b="b" l="l" r="r" t="t"/>
              <a:pathLst>
                <a:path extrusionOk="0" h="8218" w="4819">
                  <a:moveTo>
                    <a:pt x="3507" y="0"/>
                  </a:moveTo>
                  <a:lnTo>
                    <a:pt x="3507" y="3962"/>
                  </a:lnTo>
                  <a:lnTo>
                    <a:pt x="81" y="1981"/>
                  </a:lnTo>
                  <a:lnTo>
                    <a:pt x="0" y="2142"/>
                  </a:lnTo>
                  <a:lnTo>
                    <a:pt x="3426" y="4096"/>
                  </a:lnTo>
                  <a:lnTo>
                    <a:pt x="0" y="6076"/>
                  </a:lnTo>
                  <a:lnTo>
                    <a:pt x="81" y="6237"/>
                  </a:lnTo>
                  <a:lnTo>
                    <a:pt x="3507" y="4256"/>
                  </a:lnTo>
                  <a:lnTo>
                    <a:pt x="3507" y="8218"/>
                  </a:lnTo>
                  <a:lnTo>
                    <a:pt x="3667" y="8218"/>
                  </a:lnTo>
                  <a:lnTo>
                    <a:pt x="3667" y="4256"/>
                  </a:lnTo>
                  <a:lnTo>
                    <a:pt x="4818" y="4925"/>
                  </a:lnTo>
                  <a:cubicBezTo>
                    <a:pt x="4818" y="4845"/>
                    <a:pt x="4818" y="4765"/>
                    <a:pt x="4792" y="4711"/>
                  </a:cubicBezTo>
                  <a:lnTo>
                    <a:pt x="3774" y="4096"/>
                  </a:lnTo>
                  <a:lnTo>
                    <a:pt x="4604" y="3614"/>
                  </a:lnTo>
                  <a:cubicBezTo>
                    <a:pt x="4604" y="3560"/>
                    <a:pt x="4577" y="3507"/>
                    <a:pt x="4577" y="3453"/>
                  </a:cubicBezTo>
                  <a:lnTo>
                    <a:pt x="3667" y="3962"/>
                  </a:lnTo>
                  <a:lnTo>
                    <a:pt x="3667" y="295"/>
                  </a:lnTo>
                  <a:cubicBezTo>
                    <a:pt x="3641" y="188"/>
                    <a:pt x="3614" y="108"/>
                    <a:pt x="358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7" name="Google Shape;237;p23"/>
            <p:cNvSpPr/>
            <p:nvPr/>
          </p:nvSpPr>
          <p:spPr>
            <a:xfrm>
              <a:off x="2423072" y="1578074"/>
              <a:ext cx="195355" cy="328439"/>
            </a:xfrm>
            <a:custGeom>
              <a:rect b="b" l="l" r="r" t="t"/>
              <a:pathLst>
                <a:path extrusionOk="0" h="8191" w="4872">
                  <a:moveTo>
                    <a:pt x="1205" y="1"/>
                  </a:moveTo>
                  <a:lnTo>
                    <a:pt x="1205" y="3935"/>
                  </a:lnTo>
                  <a:lnTo>
                    <a:pt x="0" y="3266"/>
                  </a:lnTo>
                  <a:lnTo>
                    <a:pt x="0" y="3266"/>
                  </a:lnTo>
                  <a:cubicBezTo>
                    <a:pt x="0" y="3320"/>
                    <a:pt x="27" y="3400"/>
                    <a:pt x="27" y="3480"/>
                  </a:cubicBezTo>
                  <a:lnTo>
                    <a:pt x="1098" y="4096"/>
                  </a:lnTo>
                  <a:lnTo>
                    <a:pt x="214" y="4604"/>
                  </a:lnTo>
                  <a:cubicBezTo>
                    <a:pt x="241" y="4658"/>
                    <a:pt x="241" y="4738"/>
                    <a:pt x="268" y="4792"/>
                  </a:cubicBezTo>
                  <a:lnTo>
                    <a:pt x="1205" y="4256"/>
                  </a:lnTo>
                  <a:lnTo>
                    <a:pt x="1205" y="8030"/>
                  </a:lnTo>
                  <a:cubicBezTo>
                    <a:pt x="1205" y="8084"/>
                    <a:pt x="1232" y="8137"/>
                    <a:pt x="1258" y="8191"/>
                  </a:cubicBezTo>
                  <a:lnTo>
                    <a:pt x="1365" y="8191"/>
                  </a:lnTo>
                  <a:lnTo>
                    <a:pt x="1365" y="4256"/>
                  </a:lnTo>
                  <a:lnTo>
                    <a:pt x="4791" y="6210"/>
                  </a:lnTo>
                  <a:lnTo>
                    <a:pt x="4872" y="6076"/>
                  </a:lnTo>
                  <a:lnTo>
                    <a:pt x="1446" y="4096"/>
                  </a:lnTo>
                  <a:lnTo>
                    <a:pt x="4872" y="2115"/>
                  </a:lnTo>
                  <a:lnTo>
                    <a:pt x="4791" y="1981"/>
                  </a:lnTo>
                  <a:lnTo>
                    <a:pt x="1365" y="3935"/>
                  </a:lnTo>
                  <a:lnTo>
                    <a:pt x="136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8" name="Google Shape;238;p23"/>
            <p:cNvSpPr/>
            <p:nvPr/>
          </p:nvSpPr>
          <p:spPr>
            <a:xfrm>
              <a:off x="2711778" y="1578074"/>
              <a:ext cx="287659" cy="328439"/>
            </a:xfrm>
            <a:custGeom>
              <a:rect b="b" l="l" r="r" t="t"/>
              <a:pathLst>
                <a:path extrusionOk="0" h="8191" w="7174">
                  <a:moveTo>
                    <a:pt x="3507" y="1"/>
                  </a:moveTo>
                  <a:lnTo>
                    <a:pt x="3507" y="3935"/>
                  </a:lnTo>
                  <a:lnTo>
                    <a:pt x="81" y="1981"/>
                  </a:lnTo>
                  <a:lnTo>
                    <a:pt x="0" y="2115"/>
                  </a:lnTo>
                  <a:lnTo>
                    <a:pt x="3426" y="4096"/>
                  </a:lnTo>
                  <a:lnTo>
                    <a:pt x="0" y="6076"/>
                  </a:lnTo>
                  <a:lnTo>
                    <a:pt x="81" y="6210"/>
                  </a:lnTo>
                  <a:lnTo>
                    <a:pt x="3507" y="4256"/>
                  </a:lnTo>
                  <a:lnTo>
                    <a:pt x="3507" y="8191"/>
                  </a:lnTo>
                  <a:lnTo>
                    <a:pt x="3667" y="8191"/>
                  </a:lnTo>
                  <a:lnTo>
                    <a:pt x="3667" y="4256"/>
                  </a:lnTo>
                  <a:lnTo>
                    <a:pt x="7093" y="6210"/>
                  </a:lnTo>
                  <a:lnTo>
                    <a:pt x="7173" y="6076"/>
                  </a:lnTo>
                  <a:lnTo>
                    <a:pt x="3774" y="4096"/>
                  </a:lnTo>
                  <a:lnTo>
                    <a:pt x="7173" y="2115"/>
                  </a:lnTo>
                  <a:lnTo>
                    <a:pt x="7093" y="1981"/>
                  </a:lnTo>
                  <a:lnTo>
                    <a:pt x="3667" y="3935"/>
                  </a:lnTo>
                  <a:lnTo>
                    <a:pt x="3667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9" name="Google Shape;239;p23"/>
            <p:cNvSpPr/>
            <p:nvPr/>
          </p:nvSpPr>
          <p:spPr>
            <a:xfrm>
              <a:off x="3092789" y="1578074"/>
              <a:ext cx="288742" cy="328439"/>
            </a:xfrm>
            <a:custGeom>
              <a:rect b="b" l="l" r="r" t="t"/>
              <a:pathLst>
                <a:path extrusionOk="0" h="8191" w="7201">
                  <a:moveTo>
                    <a:pt x="3506" y="1"/>
                  </a:moveTo>
                  <a:lnTo>
                    <a:pt x="3506" y="3935"/>
                  </a:lnTo>
                  <a:lnTo>
                    <a:pt x="80" y="1981"/>
                  </a:lnTo>
                  <a:lnTo>
                    <a:pt x="0" y="2115"/>
                  </a:lnTo>
                  <a:lnTo>
                    <a:pt x="3426" y="4096"/>
                  </a:lnTo>
                  <a:lnTo>
                    <a:pt x="0" y="6076"/>
                  </a:lnTo>
                  <a:lnTo>
                    <a:pt x="80" y="6210"/>
                  </a:lnTo>
                  <a:lnTo>
                    <a:pt x="3506" y="4230"/>
                  </a:lnTo>
                  <a:lnTo>
                    <a:pt x="3506" y="8191"/>
                  </a:lnTo>
                  <a:lnTo>
                    <a:pt x="3694" y="8191"/>
                  </a:lnTo>
                  <a:lnTo>
                    <a:pt x="3694" y="4230"/>
                  </a:lnTo>
                  <a:lnTo>
                    <a:pt x="7093" y="6210"/>
                  </a:lnTo>
                  <a:lnTo>
                    <a:pt x="7200" y="6076"/>
                  </a:lnTo>
                  <a:lnTo>
                    <a:pt x="3774" y="4096"/>
                  </a:lnTo>
                  <a:lnTo>
                    <a:pt x="7200" y="2115"/>
                  </a:lnTo>
                  <a:lnTo>
                    <a:pt x="7093" y="1981"/>
                  </a:lnTo>
                  <a:lnTo>
                    <a:pt x="3694" y="3935"/>
                  </a:lnTo>
                  <a:lnTo>
                    <a:pt x="3694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0" name="Google Shape;240;p23"/>
            <p:cNvSpPr/>
            <p:nvPr/>
          </p:nvSpPr>
          <p:spPr>
            <a:xfrm>
              <a:off x="3474843" y="1578074"/>
              <a:ext cx="287659" cy="328439"/>
            </a:xfrm>
            <a:custGeom>
              <a:rect b="b" l="l" r="r" t="t"/>
              <a:pathLst>
                <a:path extrusionOk="0" h="8191" w="7174">
                  <a:moveTo>
                    <a:pt x="3507" y="1"/>
                  </a:moveTo>
                  <a:lnTo>
                    <a:pt x="3507" y="3935"/>
                  </a:lnTo>
                  <a:lnTo>
                    <a:pt x="81" y="1955"/>
                  </a:lnTo>
                  <a:lnTo>
                    <a:pt x="1" y="2115"/>
                  </a:lnTo>
                  <a:lnTo>
                    <a:pt x="3400" y="4096"/>
                  </a:lnTo>
                  <a:lnTo>
                    <a:pt x="1" y="6050"/>
                  </a:lnTo>
                  <a:lnTo>
                    <a:pt x="81" y="6210"/>
                  </a:lnTo>
                  <a:lnTo>
                    <a:pt x="3507" y="4230"/>
                  </a:lnTo>
                  <a:lnTo>
                    <a:pt x="3480" y="8191"/>
                  </a:lnTo>
                  <a:lnTo>
                    <a:pt x="3668" y="8191"/>
                  </a:lnTo>
                  <a:lnTo>
                    <a:pt x="3668" y="4230"/>
                  </a:lnTo>
                  <a:lnTo>
                    <a:pt x="7094" y="6210"/>
                  </a:lnTo>
                  <a:lnTo>
                    <a:pt x="7174" y="6050"/>
                  </a:lnTo>
                  <a:lnTo>
                    <a:pt x="3748" y="4096"/>
                  </a:lnTo>
                  <a:lnTo>
                    <a:pt x="7174" y="2115"/>
                  </a:lnTo>
                  <a:lnTo>
                    <a:pt x="7094" y="1955"/>
                  </a:lnTo>
                  <a:lnTo>
                    <a:pt x="3668" y="3935"/>
                  </a:lnTo>
                  <a:lnTo>
                    <a:pt x="3668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1" name="Google Shape;241;p23"/>
            <p:cNvSpPr/>
            <p:nvPr/>
          </p:nvSpPr>
          <p:spPr>
            <a:xfrm>
              <a:off x="3855854" y="1578074"/>
              <a:ext cx="287659" cy="328439"/>
            </a:xfrm>
            <a:custGeom>
              <a:rect b="b" l="l" r="r" t="t"/>
              <a:pathLst>
                <a:path extrusionOk="0" h="8191" w="7174">
                  <a:moveTo>
                    <a:pt x="3507" y="1"/>
                  </a:moveTo>
                  <a:lnTo>
                    <a:pt x="3507" y="3935"/>
                  </a:lnTo>
                  <a:lnTo>
                    <a:pt x="81" y="1955"/>
                  </a:lnTo>
                  <a:lnTo>
                    <a:pt x="0" y="2115"/>
                  </a:lnTo>
                  <a:lnTo>
                    <a:pt x="3426" y="4096"/>
                  </a:lnTo>
                  <a:lnTo>
                    <a:pt x="0" y="6050"/>
                  </a:lnTo>
                  <a:lnTo>
                    <a:pt x="81" y="6210"/>
                  </a:lnTo>
                  <a:lnTo>
                    <a:pt x="3507" y="4230"/>
                  </a:lnTo>
                  <a:lnTo>
                    <a:pt x="3507" y="8191"/>
                  </a:lnTo>
                  <a:lnTo>
                    <a:pt x="3667" y="8191"/>
                  </a:lnTo>
                  <a:lnTo>
                    <a:pt x="3667" y="4230"/>
                  </a:lnTo>
                  <a:lnTo>
                    <a:pt x="7093" y="6210"/>
                  </a:lnTo>
                  <a:lnTo>
                    <a:pt x="7174" y="6050"/>
                  </a:lnTo>
                  <a:lnTo>
                    <a:pt x="3748" y="4096"/>
                  </a:lnTo>
                  <a:lnTo>
                    <a:pt x="7174" y="2115"/>
                  </a:lnTo>
                  <a:lnTo>
                    <a:pt x="7093" y="1955"/>
                  </a:lnTo>
                  <a:lnTo>
                    <a:pt x="3667" y="3935"/>
                  </a:lnTo>
                  <a:lnTo>
                    <a:pt x="3667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2" name="Google Shape;242;p23"/>
            <p:cNvSpPr/>
            <p:nvPr/>
          </p:nvSpPr>
          <p:spPr>
            <a:xfrm>
              <a:off x="2518586" y="1919388"/>
              <a:ext cx="287659" cy="293033"/>
            </a:xfrm>
            <a:custGeom>
              <a:rect b="b" l="l" r="r" t="t"/>
              <a:pathLst>
                <a:path extrusionOk="0" h="7308" w="7174">
                  <a:moveTo>
                    <a:pt x="3507" y="0"/>
                  </a:moveTo>
                  <a:lnTo>
                    <a:pt x="3507" y="3961"/>
                  </a:lnTo>
                  <a:lnTo>
                    <a:pt x="81" y="1981"/>
                  </a:lnTo>
                  <a:lnTo>
                    <a:pt x="0" y="2141"/>
                  </a:lnTo>
                  <a:lnTo>
                    <a:pt x="3426" y="4095"/>
                  </a:lnTo>
                  <a:lnTo>
                    <a:pt x="1767" y="5059"/>
                  </a:lnTo>
                  <a:cubicBezTo>
                    <a:pt x="1821" y="5086"/>
                    <a:pt x="1847" y="5139"/>
                    <a:pt x="1874" y="5193"/>
                  </a:cubicBezTo>
                  <a:lnTo>
                    <a:pt x="3507" y="4256"/>
                  </a:lnTo>
                  <a:lnTo>
                    <a:pt x="3507" y="7120"/>
                  </a:lnTo>
                  <a:cubicBezTo>
                    <a:pt x="3560" y="7200"/>
                    <a:pt x="3614" y="7254"/>
                    <a:pt x="3667" y="7307"/>
                  </a:cubicBezTo>
                  <a:lnTo>
                    <a:pt x="3667" y="4256"/>
                  </a:lnTo>
                  <a:lnTo>
                    <a:pt x="7093" y="6236"/>
                  </a:lnTo>
                  <a:lnTo>
                    <a:pt x="7174" y="6076"/>
                  </a:lnTo>
                  <a:lnTo>
                    <a:pt x="3748" y="4095"/>
                  </a:lnTo>
                  <a:lnTo>
                    <a:pt x="7174" y="2141"/>
                  </a:lnTo>
                  <a:lnTo>
                    <a:pt x="7093" y="1981"/>
                  </a:lnTo>
                  <a:lnTo>
                    <a:pt x="3667" y="3961"/>
                  </a:lnTo>
                  <a:lnTo>
                    <a:pt x="3667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3" name="Google Shape;243;p23"/>
            <p:cNvSpPr/>
            <p:nvPr/>
          </p:nvSpPr>
          <p:spPr>
            <a:xfrm>
              <a:off x="2899597" y="1919388"/>
              <a:ext cx="287659" cy="328439"/>
            </a:xfrm>
            <a:custGeom>
              <a:rect b="b" l="l" r="r" t="t"/>
              <a:pathLst>
                <a:path extrusionOk="0" h="8191" w="7174">
                  <a:moveTo>
                    <a:pt x="3507" y="0"/>
                  </a:moveTo>
                  <a:lnTo>
                    <a:pt x="3507" y="3961"/>
                  </a:lnTo>
                  <a:lnTo>
                    <a:pt x="81" y="1981"/>
                  </a:lnTo>
                  <a:lnTo>
                    <a:pt x="0" y="2141"/>
                  </a:lnTo>
                  <a:lnTo>
                    <a:pt x="3426" y="4095"/>
                  </a:lnTo>
                  <a:lnTo>
                    <a:pt x="0" y="6076"/>
                  </a:lnTo>
                  <a:lnTo>
                    <a:pt x="81" y="6236"/>
                  </a:lnTo>
                  <a:lnTo>
                    <a:pt x="3507" y="4256"/>
                  </a:lnTo>
                  <a:lnTo>
                    <a:pt x="3507" y="8190"/>
                  </a:lnTo>
                  <a:lnTo>
                    <a:pt x="3667" y="8190"/>
                  </a:lnTo>
                  <a:lnTo>
                    <a:pt x="3667" y="4256"/>
                  </a:lnTo>
                  <a:lnTo>
                    <a:pt x="7093" y="6236"/>
                  </a:lnTo>
                  <a:lnTo>
                    <a:pt x="7173" y="6076"/>
                  </a:lnTo>
                  <a:lnTo>
                    <a:pt x="3774" y="4095"/>
                  </a:lnTo>
                  <a:lnTo>
                    <a:pt x="7173" y="2141"/>
                  </a:lnTo>
                  <a:lnTo>
                    <a:pt x="7093" y="1981"/>
                  </a:lnTo>
                  <a:lnTo>
                    <a:pt x="3667" y="3961"/>
                  </a:lnTo>
                  <a:lnTo>
                    <a:pt x="3667" y="3961"/>
                  </a:lnTo>
                  <a:lnTo>
                    <a:pt x="369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4" name="Google Shape;244;p23"/>
            <p:cNvSpPr/>
            <p:nvPr/>
          </p:nvSpPr>
          <p:spPr>
            <a:xfrm>
              <a:off x="3280608" y="1919388"/>
              <a:ext cx="288742" cy="328439"/>
            </a:xfrm>
            <a:custGeom>
              <a:rect b="b" l="l" r="r" t="t"/>
              <a:pathLst>
                <a:path extrusionOk="0" h="8191" w="7201">
                  <a:moveTo>
                    <a:pt x="3506" y="0"/>
                  </a:moveTo>
                  <a:lnTo>
                    <a:pt x="3506" y="3961"/>
                  </a:lnTo>
                  <a:lnTo>
                    <a:pt x="107" y="1981"/>
                  </a:lnTo>
                  <a:lnTo>
                    <a:pt x="0" y="2115"/>
                  </a:lnTo>
                  <a:lnTo>
                    <a:pt x="3426" y="4095"/>
                  </a:lnTo>
                  <a:lnTo>
                    <a:pt x="0" y="6076"/>
                  </a:lnTo>
                  <a:lnTo>
                    <a:pt x="107" y="6236"/>
                  </a:lnTo>
                  <a:lnTo>
                    <a:pt x="3506" y="4256"/>
                  </a:lnTo>
                  <a:lnTo>
                    <a:pt x="3506" y="8190"/>
                  </a:lnTo>
                  <a:lnTo>
                    <a:pt x="3694" y="8190"/>
                  </a:lnTo>
                  <a:lnTo>
                    <a:pt x="3694" y="4256"/>
                  </a:lnTo>
                  <a:lnTo>
                    <a:pt x="7093" y="6236"/>
                  </a:lnTo>
                  <a:lnTo>
                    <a:pt x="7200" y="6076"/>
                  </a:lnTo>
                  <a:lnTo>
                    <a:pt x="3774" y="4095"/>
                  </a:lnTo>
                  <a:lnTo>
                    <a:pt x="7200" y="2115"/>
                  </a:lnTo>
                  <a:lnTo>
                    <a:pt x="7120" y="1981"/>
                  </a:lnTo>
                  <a:lnTo>
                    <a:pt x="3694" y="3961"/>
                  </a:lnTo>
                  <a:lnTo>
                    <a:pt x="369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5" name="Google Shape;245;p23"/>
            <p:cNvSpPr/>
            <p:nvPr/>
          </p:nvSpPr>
          <p:spPr>
            <a:xfrm>
              <a:off x="3662662" y="1919388"/>
              <a:ext cx="287659" cy="328439"/>
            </a:xfrm>
            <a:custGeom>
              <a:rect b="b" l="l" r="r" t="t"/>
              <a:pathLst>
                <a:path extrusionOk="0" h="8191" w="7174">
                  <a:moveTo>
                    <a:pt x="3507" y="0"/>
                  </a:moveTo>
                  <a:lnTo>
                    <a:pt x="3507" y="3961"/>
                  </a:lnTo>
                  <a:lnTo>
                    <a:pt x="81" y="1981"/>
                  </a:lnTo>
                  <a:lnTo>
                    <a:pt x="1" y="2115"/>
                  </a:lnTo>
                  <a:lnTo>
                    <a:pt x="3400" y="4095"/>
                  </a:lnTo>
                  <a:lnTo>
                    <a:pt x="1" y="6076"/>
                  </a:lnTo>
                  <a:lnTo>
                    <a:pt x="81" y="6210"/>
                  </a:lnTo>
                  <a:lnTo>
                    <a:pt x="3507" y="4256"/>
                  </a:lnTo>
                  <a:lnTo>
                    <a:pt x="3507" y="8190"/>
                  </a:lnTo>
                  <a:lnTo>
                    <a:pt x="3668" y="8190"/>
                  </a:lnTo>
                  <a:lnTo>
                    <a:pt x="3668" y="4256"/>
                  </a:lnTo>
                  <a:lnTo>
                    <a:pt x="7094" y="6210"/>
                  </a:lnTo>
                  <a:lnTo>
                    <a:pt x="7174" y="6076"/>
                  </a:lnTo>
                  <a:lnTo>
                    <a:pt x="3748" y="4095"/>
                  </a:lnTo>
                  <a:lnTo>
                    <a:pt x="7174" y="2115"/>
                  </a:lnTo>
                  <a:lnTo>
                    <a:pt x="7094" y="1981"/>
                  </a:lnTo>
                  <a:lnTo>
                    <a:pt x="3668" y="3961"/>
                  </a:lnTo>
                  <a:lnTo>
                    <a:pt x="3668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6" name="Google Shape;246;p23"/>
            <p:cNvSpPr/>
            <p:nvPr/>
          </p:nvSpPr>
          <p:spPr>
            <a:xfrm>
              <a:off x="4043673" y="1998782"/>
              <a:ext cx="78391" cy="49400"/>
            </a:xfrm>
            <a:custGeom>
              <a:rect b="b" l="l" r="r" t="t"/>
              <a:pathLst>
                <a:path extrusionOk="0" h="1232" w="1955">
                  <a:moveTo>
                    <a:pt x="81" y="1"/>
                  </a:moveTo>
                  <a:lnTo>
                    <a:pt x="0" y="135"/>
                  </a:lnTo>
                  <a:lnTo>
                    <a:pt x="1874" y="1232"/>
                  </a:lnTo>
                  <a:cubicBezTo>
                    <a:pt x="1901" y="1178"/>
                    <a:pt x="1928" y="1125"/>
                    <a:pt x="1954" y="1071"/>
                  </a:cubicBezTo>
                  <a:lnTo>
                    <a:pt x="8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7" name="Google Shape;247;p23"/>
            <p:cNvSpPr/>
            <p:nvPr/>
          </p:nvSpPr>
          <p:spPr>
            <a:xfrm>
              <a:off x="2884560" y="2317561"/>
              <a:ext cx="114879" cy="68727"/>
            </a:xfrm>
            <a:custGeom>
              <a:rect b="b" l="l" r="r" t="t"/>
              <a:pathLst>
                <a:path extrusionOk="0" h="1714" w="2865">
                  <a:moveTo>
                    <a:pt x="2784" y="0"/>
                  </a:moveTo>
                  <a:lnTo>
                    <a:pt x="1" y="1606"/>
                  </a:lnTo>
                  <a:cubicBezTo>
                    <a:pt x="54" y="1660"/>
                    <a:pt x="108" y="1686"/>
                    <a:pt x="161" y="1713"/>
                  </a:cubicBezTo>
                  <a:lnTo>
                    <a:pt x="2864" y="161"/>
                  </a:lnTo>
                  <a:lnTo>
                    <a:pt x="278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8" name="Google Shape;248;p23"/>
            <p:cNvSpPr/>
            <p:nvPr/>
          </p:nvSpPr>
          <p:spPr>
            <a:xfrm>
              <a:off x="2852362" y="2238127"/>
              <a:ext cx="6496" cy="129916"/>
            </a:xfrm>
            <a:custGeom>
              <a:rect b="b" l="l" r="r" t="t"/>
              <a:pathLst>
                <a:path extrusionOk="0" h="3240" w="162">
                  <a:moveTo>
                    <a:pt x="1" y="0"/>
                  </a:moveTo>
                  <a:lnTo>
                    <a:pt x="1" y="3132"/>
                  </a:lnTo>
                  <a:cubicBezTo>
                    <a:pt x="54" y="3159"/>
                    <a:pt x="108" y="3212"/>
                    <a:pt x="161" y="3239"/>
                  </a:cubicBezTo>
                  <a:lnTo>
                    <a:pt x="16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9" name="Google Shape;249;p23"/>
            <p:cNvSpPr/>
            <p:nvPr/>
          </p:nvSpPr>
          <p:spPr>
            <a:xfrm>
              <a:off x="3092789" y="2238127"/>
              <a:ext cx="288742" cy="255461"/>
            </a:xfrm>
            <a:custGeom>
              <a:rect b="b" l="l" r="r" t="t"/>
              <a:pathLst>
                <a:path extrusionOk="0" h="6371" w="7201">
                  <a:moveTo>
                    <a:pt x="3506" y="0"/>
                  </a:moveTo>
                  <a:lnTo>
                    <a:pt x="3506" y="3962"/>
                  </a:lnTo>
                  <a:lnTo>
                    <a:pt x="80" y="1981"/>
                  </a:lnTo>
                  <a:lnTo>
                    <a:pt x="0" y="2142"/>
                  </a:lnTo>
                  <a:lnTo>
                    <a:pt x="3426" y="4096"/>
                  </a:lnTo>
                  <a:lnTo>
                    <a:pt x="455" y="5835"/>
                  </a:lnTo>
                  <a:cubicBezTo>
                    <a:pt x="535" y="5835"/>
                    <a:pt x="616" y="5862"/>
                    <a:pt x="696" y="5889"/>
                  </a:cubicBezTo>
                  <a:lnTo>
                    <a:pt x="3506" y="4256"/>
                  </a:lnTo>
                  <a:lnTo>
                    <a:pt x="3506" y="6371"/>
                  </a:lnTo>
                  <a:lnTo>
                    <a:pt x="3694" y="6371"/>
                  </a:lnTo>
                  <a:lnTo>
                    <a:pt x="3694" y="4256"/>
                  </a:lnTo>
                  <a:lnTo>
                    <a:pt x="7093" y="6237"/>
                  </a:lnTo>
                  <a:lnTo>
                    <a:pt x="7200" y="6076"/>
                  </a:lnTo>
                  <a:lnTo>
                    <a:pt x="3774" y="4096"/>
                  </a:lnTo>
                  <a:lnTo>
                    <a:pt x="7200" y="2142"/>
                  </a:lnTo>
                  <a:lnTo>
                    <a:pt x="7093" y="1981"/>
                  </a:lnTo>
                  <a:lnTo>
                    <a:pt x="3694" y="3962"/>
                  </a:lnTo>
                  <a:lnTo>
                    <a:pt x="369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0" name="Google Shape;250;p23"/>
            <p:cNvSpPr/>
            <p:nvPr/>
          </p:nvSpPr>
          <p:spPr>
            <a:xfrm>
              <a:off x="3474843" y="2238127"/>
              <a:ext cx="287659" cy="247963"/>
            </a:xfrm>
            <a:custGeom>
              <a:rect b="b" l="l" r="r" t="t"/>
              <a:pathLst>
                <a:path extrusionOk="0" h="6184" w="7174">
                  <a:moveTo>
                    <a:pt x="3507" y="0"/>
                  </a:moveTo>
                  <a:lnTo>
                    <a:pt x="3480" y="3962"/>
                  </a:lnTo>
                  <a:lnTo>
                    <a:pt x="81" y="1981"/>
                  </a:lnTo>
                  <a:lnTo>
                    <a:pt x="1" y="2142"/>
                  </a:lnTo>
                  <a:lnTo>
                    <a:pt x="3400" y="4096"/>
                  </a:lnTo>
                  <a:lnTo>
                    <a:pt x="1" y="6076"/>
                  </a:lnTo>
                  <a:lnTo>
                    <a:pt x="54" y="6183"/>
                  </a:lnTo>
                  <a:lnTo>
                    <a:pt x="161" y="6183"/>
                  </a:lnTo>
                  <a:lnTo>
                    <a:pt x="3480" y="4256"/>
                  </a:lnTo>
                  <a:lnTo>
                    <a:pt x="3480" y="5354"/>
                  </a:lnTo>
                  <a:cubicBezTo>
                    <a:pt x="3560" y="5327"/>
                    <a:pt x="3614" y="5327"/>
                    <a:pt x="3668" y="5300"/>
                  </a:cubicBezTo>
                  <a:lnTo>
                    <a:pt x="3668" y="4256"/>
                  </a:lnTo>
                  <a:lnTo>
                    <a:pt x="4765" y="4899"/>
                  </a:lnTo>
                  <a:cubicBezTo>
                    <a:pt x="4845" y="4872"/>
                    <a:pt x="4899" y="4845"/>
                    <a:pt x="4979" y="4818"/>
                  </a:cubicBezTo>
                  <a:lnTo>
                    <a:pt x="3748" y="4096"/>
                  </a:lnTo>
                  <a:lnTo>
                    <a:pt x="7174" y="2142"/>
                  </a:lnTo>
                  <a:lnTo>
                    <a:pt x="7094" y="1981"/>
                  </a:lnTo>
                  <a:lnTo>
                    <a:pt x="3668" y="3962"/>
                  </a:lnTo>
                  <a:lnTo>
                    <a:pt x="3668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1" name="Google Shape;251;p23"/>
            <p:cNvSpPr/>
            <p:nvPr/>
          </p:nvSpPr>
          <p:spPr>
            <a:xfrm>
              <a:off x="3855854" y="2317561"/>
              <a:ext cx="12911" cy="9704"/>
            </a:xfrm>
            <a:custGeom>
              <a:rect b="b" l="l" r="r" t="t"/>
              <a:pathLst>
                <a:path extrusionOk="0" h="242" w="322">
                  <a:moveTo>
                    <a:pt x="81" y="0"/>
                  </a:moveTo>
                  <a:lnTo>
                    <a:pt x="0" y="134"/>
                  </a:lnTo>
                  <a:lnTo>
                    <a:pt x="161" y="241"/>
                  </a:lnTo>
                  <a:cubicBezTo>
                    <a:pt x="215" y="214"/>
                    <a:pt x="268" y="161"/>
                    <a:pt x="322" y="134"/>
                  </a:cubicBezTo>
                  <a:lnTo>
                    <a:pt x="8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252" name="Google Shape;252;p23"/>
          <p:cNvSpPr/>
          <p:nvPr/>
        </p:nvSpPr>
        <p:spPr>
          <a:xfrm>
            <a:off x="1661788" y="1441452"/>
            <a:ext cx="1434654" cy="1265482"/>
          </a:xfrm>
          <a:custGeom>
            <a:rect b="b" l="l" r="r" t="t"/>
            <a:pathLst>
              <a:path extrusionOk="0" h="12066" w="13679">
                <a:moveTo>
                  <a:pt x="7541" y="1"/>
                </a:moveTo>
                <a:cubicBezTo>
                  <a:pt x="7109" y="1"/>
                  <a:pt x="6648" y="24"/>
                  <a:pt x="6157" y="68"/>
                </a:cubicBezTo>
                <a:cubicBezTo>
                  <a:pt x="1981" y="443"/>
                  <a:pt x="28" y="3173"/>
                  <a:pt x="1" y="6385"/>
                </a:cubicBezTo>
                <a:cubicBezTo>
                  <a:pt x="598" y="10109"/>
                  <a:pt x="2003" y="12066"/>
                  <a:pt x="5300" y="12066"/>
                </a:cubicBezTo>
                <a:cubicBezTo>
                  <a:pt x="5700" y="12066"/>
                  <a:pt x="6128" y="12037"/>
                  <a:pt x="6585" y="11979"/>
                </a:cubicBezTo>
                <a:cubicBezTo>
                  <a:pt x="10680" y="11470"/>
                  <a:pt x="13678" y="9516"/>
                  <a:pt x="12822" y="4297"/>
                </a:cubicBezTo>
                <a:cubicBezTo>
                  <a:pt x="12326" y="1256"/>
                  <a:pt x="10731" y="1"/>
                  <a:pt x="7541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3" name="Google Shape;253;p23"/>
          <p:cNvSpPr txBox="1"/>
          <p:nvPr>
            <p:ph hasCustomPrompt="1" type="title"/>
          </p:nvPr>
        </p:nvSpPr>
        <p:spPr>
          <a:xfrm>
            <a:off x="2967200" y="1441438"/>
            <a:ext cx="5142900" cy="1788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>
                <a:solidFill>
                  <a:schemeClr val="lt2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254" name="Google Shape;254;p23"/>
          <p:cNvSpPr txBox="1"/>
          <p:nvPr>
            <p:ph idx="1" type="body"/>
          </p:nvPr>
        </p:nvSpPr>
        <p:spPr>
          <a:xfrm>
            <a:off x="2967200" y="3236713"/>
            <a:ext cx="5142900" cy="443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rtl="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600">
                <a:solidFill>
                  <a:schemeClr val="lt2"/>
                </a:solidFill>
              </a:defRPr>
            </a:lvl1pPr>
            <a:lvl2pPr indent="-317500" lvl="1" marL="914400" rtl="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255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able of contents">
  <p:cSld name="CUSTOM_7">
    <p:spTree>
      <p:nvGrpSpPr>
        <p:cNvPr id="256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Google Shape;257;p25"/>
          <p:cNvSpPr/>
          <p:nvPr/>
        </p:nvSpPr>
        <p:spPr>
          <a:xfrm>
            <a:off x="7233675" y="-730075"/>
            <a:ext cx="3030078" cy="3486687"/>
          </a:xfrm>
          <a:custGeom>
            <a:rect b="b" l="l" r="r" t="t"/>
            <a:pathLst>
              <a:path extrusionOk="0" h="83294" w="72386">
                <a:moveTo>
                  <a:pt x="50403" y="3137"/>
                </a:moveTo>
                <a:cubicBezTo>
                  <a:pt x="56941" y="6272"/>
                  <a:pt x="64246" y="10108"/>
                  <a:pt x="60711" y="17614"/>
                </a:cubicBezTo>
                <a:cubicBezTo>
                  <a:pt x="57175" y="25119"/>
                  <a:pt x="44632" y="42031"/>
                  <a:pt x="52938" y="45433"/>
                </a:cubicBezTo>
                <a:cubicBezTo>
                  <a:pt x="61211" y="48803"/>
                  <a:pt x="72386" y="48302"/>
                  <a:pt x="71885" y="57942"/>
                </a:cubicBezTo>
                <a:cubicBezTo>
                  <a:pt x="71351" y="67583"/>
                  <a:pt x="54640" y="83294"/>
                  <a:pt x="40096" y="76189"/>
                </a:cubicBezTo>
                <a:cubicBezTo>
                  <a:pt x="25552" y="69084"/>
                  <a:pt x="35359" y="53839"/>
                  <a:pt x="20982" y="50137"/>
                </a:cubicBezTo>
                <a:cubicBezTo>
                  <a:pt x="6605" y="46434"/>
                  <a:pt x="1" y="20916"/>
                  <a:pt x="6939" y="13477"/>
                </a:cubicBezTo>
                <a:cubicBezTo>
                  <a:pt x="13877" y="6039"/>
                  <a:pt x="43865" y="1"/>
                  <a:pt x="50403" y="3137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8" name="Google Shape;258;p25"/>
          <p:cNvSpPr/>
          <p:nvPr/>
        </p:nvSpPr>
        <p:spPr>
          <a:xfrm rot="2540379">
            <a:off x="-721411" y="3502530"/>
            <a:ext cx="2268525" cy="1945325"/>
          </a:xfrm>
          <a:custGeom>
            <a:rect b="b" l="l" r="r" t="t"/>
            <a:pathLst>
              <a:path extrusionOk="0" h="34326" w="40029">
                <a:moveTo>
                  <a:pt x="7939" y="1669"/>
                </a:moveTo>
                <a:cubicBezTo>
                  <a:pt x="12943" y="3370"/>
                  <a:pt x="11275" y="10875"/>
                  <a:pt x="18780" y="8040"/>
                </a:cubicBezTo>
                <a:cubicBezTo>
                  <a:pt x="26286" y="5238"/>
                  <a:pt x="30722" y="3770"/>
                  <a:pt x="35392" y="8040"/>
                </a:cubicBezTo>
                <a:cubicBezTo>
                  <a:pt x="40029" y="12343"/>
                  <a:pt x="29621" y="14411"/>
                  <a:pt x="33991" y="20682"/>
                </a:cubicBezTo>
                <a:cubicBezTo>
                  <a:pt x="38361" y="26920"/>
                  <a:pt x="27520" y="34325"/>
                  <a:pt x="19814" y="30523"/>
                </a:cubicBezTo>
                <a:cubicBezTo>
                  <a:pt x="12109" y="26720"/>
                  <a:pt x="4937" y="23851"/>
                  <a:pt x="2502" y="16613"/>
                </a:cubicBezTo>
                <a:cubicBezTo>
                  <a:pt x="0" y="9207"/>
                  <a:pt x="2936" y="1"/>
                  <a:pt x="7939" y="1669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9" name="Google Shape;259;p25"/>
          <p:cNvSpPr txBox="1"/>
          <p:nvPr>
            <p:ph idx="1" type="subTitle"/>
          </p:nvPr>
        </p:nvSpPr>
        <p:spPr>
          <a:xfrm>
            <a:off x="3905700" y="3380175"/>
            <a:ext cx="1923600" cy="1029300"/>
          </a:xfrm>
          <a:prstGeom prst="rect">
            <a:avLst/>
          </a:prstGeom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1600">
                <a:solidFill>
                  <a:srgbClr val="000000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0" name="Google Shape;260;p25"/>
          <p:cNvSpPr txBox="1"/>
          <p:nvPr>
            <p:ph idx="2" type="subTitle"/>
          </p:nvPr>
        </p:nvSpPr>
        <p:spPr>
          <a:xfrm>
            <a:off x="1391100" y="3380175"/>
            <a:ext cx="1923600" cy="1029300"/>
          </a:xfrm>
          <a:prstGeom prst="rect">
            <a:avLst/>
          </a:prstGeom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1600">
                <a:solidFill>
                  <a:srgbClr val="000000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1" name="Google Shape;261;p25"/>
          <p:cNvSpPr txBox="1"/>
          <p:nvPr>
            <p:ph type="title"/>
          </p:nvPr>
        </p:nvSpPr>
        <p:spPr>
          <a:xfrm>
            <a:off x="713250" y="523025"/>
            <a:ext cx="7717500" cy="541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>
                <a:solidFill>
                  <a:schemeClr val="accen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262" name="Google Shape;262;p25">
            <a:hlinkClick/>
          </p:cNvPr>
          <p:cNvSpPr txBox="1"/>
          <p:nvPr>
            <p:ph idx="3" type="subTitle"/>
          </p:nvPr>
        </p:nvSpPr>
        <p:spPr>
          <a:xfrm>
            <a:off x="1391100" y="1434475"/>
            <a:ext cx="1923600" cy="454500"/>
          </a:xfrm>
          <a:prstGeom prst="rect">
            <a:avLst/>
          </a:prstGeom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Font typeface="Hammersmith One"/>
              <a:buNone/>
              <a:defRPr b="1" sz="2000">
                <a:solidFill>
                  <a:schemeClr val="accent2"/>
                </a:solidFill>
                <a:latin typeface="Hammersmith One"/>
                <a:ea typeface="Hammersmith One"/>
                <a:cs typeface="Hammersmith One"/>
                <a:sym typeface="Hammersmith On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Font typeface="Hammersmith One"/>
              <a:buNone/>
              <a:defRPr sz="2000">
                <a:latin typeface="Hammersmith One"/>
                <a:ea typeface="Hammersmith One"/>
                <a:cs typeface="Hammersmith One"/>
                <a:sym typeface="Hammersmith On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Font typeface="Hammersmith One"/>
              <a:buNone/>
              <a:defRPr sz="2000">
                <a:latin typeface="Hammersmith One"/>
                <a:ea typeface="Hammersmith One"/>
                <a:cs typeface="Hammersmith One"/>
                <a:sym typeface="Hammersmith On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Font typeface="Hammersmith One"/>
              <a:buNone/>
              <a:defRPr sz="2000">
                <a:latin typeface="Hammersmith One"/>
                <a:ea typeface="Hammersmith One"/>
                <a:cs typeface="Hammersmith One"/>
                <a:sym typeface="Hammersmith On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Font typeface="Hammersmith One"/>
              <a:buNone/>
              <a:defRPr sz="2000">
                <a:latin typeface="Hammersmith One"/>
                <a:ea typeface="Hammersmith One"/>
                <a:cs typeface="Hammersmith One"/>
                <a:sym typeface="Hammersmith On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Font typeface="Hammersmith One"/>
              <a:buNone/>
              <a:defRPr sz="2000">
                <a:latin typeface="Hammersmith One"/>
                <a:ea typeface="Hammersmith One"/>
                <a:cs typeface="Hammersmith One"/>
                <a:sym typeface="Hammersmith On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Font typeface="Hammersmith One"/>
              <a:buNone/>
              <a:defRPr sz="2000">
                <a:latin typeface="Hammersmith One"/>
                <a:ea typeface="Hammersmith One"/>
                <a:cs typeface="Hammersmith One"/>
                <a:sym typeface="Hammersmith On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Font typeface="Hammersmith One"/>
              <a:buNone/>
              <a:defRPr sz="2000">
                <a:latin typeface="Hammersmith One"/>
                <a:ea typeface="Hammersmith One"/>
                <a:cs typeface="Hammersmith One"/>
                <a:sym typeface="Hammersmith On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Font typeface="Hammersmith One"/>
              <a:buNone/>
              <a:defRPr sz="2000">
                <a:latin typeface="Hammersmith One"/>
                <a:ea typeface="Hammersmith One"/>
                <a:cs typeface="Hammersmith One"/>
                <a:sym typeface="Hammersmith One"/>
              </a:defRPr>
            </a:lvl9pPr>
          </a:lstStyle>
          <a:p/>
        </p:txBody>
      </p:sp>
      <p:sp>
        <p:nvSpPr>
          <p:cNvPr id="263" name="Google Shape;263;p25">
            <a:hlinkClick/>
          </p:cNvPr>
          <p:cNvSpPr txBox="1"/>
          <p:nvPr>
            <p:ph idx="4" type="subTitle"/>
          </p:nvPr>
        </p:nvSpPr>
        <p:spPr>
          <a:xfrm>
            <a:off x="3905700" y="1434475"/>
            <a:ext cx="1923600" cy="454500"/>
          </a:xfrm>
          <a:prstGeom prst="rect">
            <a:avLst/>
          </a:prstGeom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Font typeface="Hammersmith One"/>
              <a:buNone/>
              <a:defRPr b="1" sz="2000">
                <a:solidFill>
                  <a:schemeClr val="accent2"/>
                </a:solidFill>
                <a:latin typeface="Hammersmith One"/>
                <a:ea typeface="Hammersmith One"/>
                <a:cs typeface="Hammersmith One"/>
                <a:sym typeface="Hammersmith On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Font typeface="Hammersmith One"/>
              <a:buNone/>
              <a:defRPr sz="2000">
                <a:latin typeface="Hammersmith One"/>
                <a:ea typeface="Hammersmith One"/>
                <a:cs typeface="Hammersmith One"/>
                <a:sym typeface="Hammersmith On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Font typeface="Hammersmith One"/>
              <a:buNone/>
              <a:defRPr sz="2000">
                <a:latin typeface="Hammersmith One"/>
                <a:ea typeface="Hammersmith One"/>
                <a:cs typeface="Hammersmith One"/>
                <a:sym typeface="Hammersmith On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Font typeface="Hammersmith One"/>
              <a:buNone/>
              <a:defRPr sz="2000">
                <a:latin typeface="Hammersmith One"/>
                <a:ea typeface="Hammersmith One"/>
                <a:cs typeface="Hammersmith One"/>
                <a:sym typeface="Hammersmith On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Font typeface="Hammersmith One"/>
              <a:buNone/>
              <a:defRPr sz="2000">
                <a:latin typeface="Hammersmith One"/>
                <a:ea typeface="Hammersmith One"/>
                <a:cs typeface="Hammersmith One"/>
                <a:sym typeface="Hammersmith On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Font typeface="Hammersmith One"/>
              <a:buNone/>
              <a:defRPr sz="2000">
                <a:latin typeface="Hammersmith One"/>
                <a:ea typeface="Hammersmith One"/>
                <a:cs typeface="Hammersmith One"/>
                <a:sym typeface="Hammersmith On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Font typeface="Hammersmith One"/>
              <a:buNone/>
              <a:defRPr sz="2000">
                <a:latin typeface="Hammersmith One"/>
                <a:ea typeface="Hammersmith One"/>
                <a:cs typeface="Hammersmith One"/>
                <a:sym typeface="Hammersmith On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Font typeface="Hammersmith One"/>
              <a:buNone/>
              <a:defRPr sz="2000">
                <a:latin typeface="Hammersmith One"/>
                <a:ea typeface="Hammersmith One"/>
                <a:cs typeface="Hammersmith One"/>
                <a:sym typeface="Hammersmith On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Font typeface="Hammersmith One"/>
              <a:buNone/>
              <a:defRPr sz="2000">
                <a:latin typeface="Hammersmith One"/>
                <a:ea typeface="Hammersmith One"/>
                <a:cs typeface="Hammersmith One"/>
                <a:sym typeface="Hammersmith One"/>
              </a:defRPr>
            </a:lvl9pPr>
          </a:lstStyle>
          <a:p/>
        </p:txBody>
      </p:sp>
      <p:sp>
        <p:nvSpPr>
          <p:cNvPr id="264" name="Google Shape;264;p25">
            <a:hlinkClick/>
          </p:cNvPr>
          <p:cNvSpPr txBox="1"/>
          <p:nvPr>
            <p:ph idx="5" type="subTitle"/>
          </p:nvPr>
        </p:nvSpPr>
        <p:spPr>
          <a:xfrm>
            <a:off x="1391100" y="2992287"/>
            <a:ext cx="1923600" cy="454500"/>
          </a:xfrm>
          <a:prstGeom prst="rect">
            <a:avLst/>
          </a:prstGeom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Font typeface="Hammersmith One"/>
              <a:buNone/>
              <a:defRPr b="1" sz="2000">
                <a:solidFill>
                  <a:schemeClr val="accent2"/>
                </a:solidFill>
                <a:latin typeface="Hammersmith One"/>
                <a:ea typeface="Hammersmith One"/>
                <a:cs typeface="Hammersmith One"/>
                <a:sym typeface="Hammersmith On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Font typeface="Hammersmith One"/>
              <a:buNone/>
              <a:defRPr sz="2000">
                <a:latin typeface="Hammersmith One"/>
                <a:ea typeface="Hammersmith One"/>
                <a:cs typeface="Hammersmith One"/>
                <a:sym typeface="Hammersmith On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Font typeface="Hammersmith One"/>
              <a:buNone/>
              <a:defRPr sz="2000">
                <a:latin typeface="Hammersmith One"/>
                <a:ea typeface="Hammersmith One"/>
                <a:cs typeface="Hammersmith One"/>
                <a:sym typeface="Hammersmith On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Font typeface="Hammersmith One"/>
              <a:buNone/>
              <a:defRPr sz="2000">
                <a:latin typeface="Hammersmith One"/>
                <a:ea typeface="Hammersmith One"/>
                <a:cs typeface="Hammersmith One"/>
                <a:sym typeface="Hammersmith On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Font typeface="Hammersmith One"/>
              <a:buNone/>
              <a:defRPr sz="2000">
                <a:latin typeface="Hammersmith One"/>
                <a:ea typeface="Hammersmith One"/>
                <a:cs typeface="Hammersmith One"/>
                <a:sym typeface="Hammersmith On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Font typeface="Hammersmith One"/>
              <a:buNone/>
              <a:defRPr sz="2000">
                <a:latin typeface="Hammersmith One"/>
                <a:ea typeface="Hammersmith One"/>
                <a:cs typeface="Hammersmith One"/>
                <a:sym typeface="Hammersmith On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Font typeface="Hammersmith One"/>
              <a:buNone/>
              <a:defRPr sz="2000">
                <a:latin typeface="Hammersmith One"/>
                <a:ea typeface="Hammersmith One"/>
                <a:cs typeface="Hammersmith One"/>
                <a:sym typeface="Hammersmith On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Font typeface="Hammersmith One"/>
              <a:buNone/>
              <a:defRPr sz="2000">
                <a:latin typeface="Hammersmith One"/>
                <a:ea typeface="Hammersmith One"/>
                <a:cs typeface="Hammersmith One"/>
                <a:sym typeface="Hammersmith On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Font typeface="Hammersmith One"/>
              <a:buNone/>
              <a:defRPr sz="2000">
                <a:latin typeface="Hammersmith One"/>
                <a:ea typeface="Hammersmith One"/>
                <a:cs typeface="Hammersmith One"/>
                <a:sym typeface="Hammersmith One"/>
              </a:defRPr>
            </a:lvl9pPr>
          </a:lstStyle>
          <a:p/>
        </p:txBody>
      </p:sp>
      <p:sp>
        <p:nvSpPr>
          <p:cNvPr id="265" name="Google Shape;265;p25">
            <a:hlinkClick/>
          </p:cNvPr>
          <p:cNvSpPr txBox="1"/>
          <p:nvPr>
            <p:ph idx="6" type="subTitle"/>
          </p:nvPr>
        </p:nvSpPr>
        <p:spPr>
          <a:xfrm>
            <a:off x="3905700" y="2992287"/>
            <a:ext cx="1923600" cy="454500"/>
          </a:xfrm>
          <a:prstGeom prst="rect">
            <a:avLst/>
          </a:prstGeom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Font typeface="Hammersmith One"/>
              <a:buNone/>
              <a:defRPr b="1" sz="2000">
                <a:solidFill>
                  <a:schemeClr val="accent2"/>
                </a:solidFill>
                <a:latin typeface="Hammersmith One"/>
                <a:ea typeface="Hammersmith One"/>
                <a:cs typeface="Hammersmith One"/>
                <a:sym typeface="Hammersmith On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Font typeface="Hammersmith One"/>
              <a:buNone/>
              <a:defRPr sz="2000">
                <a:latin typeface="Hammersmith One"/>
                <a:ea typeface="Hammersmith One"/>
                <a:cs typeface="Hammersmith One"/>
                <a:sym typeface="Hammersmith On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Font typeface="Hammersmith One"/>
              <a:buNone/>
              <a:defRPr sz="2000">
                <a:latin typeface="Hammersmith One"/>
                <a:ea typeface="Hammersmith One"/>
                <a:cs typeface="Hammersmith One"/>
                <a:sym typeface="Hammersmith On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Font typeface="Hammersmith One"/>
              <a:buNone/>
              <a:defRPr sz="2000">
                <a:latin typeface="Hammersmith One"/>
                <a:ea typeface="Hammersmith One"/>
                <a:cs typeface="Hammersmith One"/>
                <a:sym typeface="Hammersmith On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Font typeface="Hammersmith One"/>
              <a:buNone/>
              <a:defRPr sz="2000">
                <a:latin typeface="Hammersmith One"/>
                <a:ea typeface="Hammersmith One"/>
                <a:cs typeface="Hammersmith One"/>
                <a:sym typeface="Hammersmith On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Font typeface="Hammersmith One"/>
              <a:buNone/>
              <a:defRPr sz="2000">
                <a:latin typeface="Hammersmith One"/>
                <a:ea typeface="Hammersmith One"/>
                <a:cs typeface="Hammersmith One"/>
                <a:sym typeface="Hammersmith On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Font typeface="Hammersmith One"/>
              <a:buNone/>
              <a:defRPr sz="2000">
                <a:latin typeface="Hammersmith One"/>
                <a:ea typeface="Hammersmith One"/>
                <a:cs typeface="Hammersmith One"/>
                <a:sym typeface="Hammersmith On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Font typeface="Hammersmith One"/>
              <a:buNone/>
              <a:defRPr sz="2000">
                <a:latin typeface="Hammersmith One"/>
                <a:ea typeface="Hammersmith One"/>
                <a:cs typeface="Hammersmith One"/>
                <a:sym typeface="Hammersmith On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Font typeface="Hammersmith One"/>
              <a:buNone/>
              <a:defRPr sz="2000">
                <a:latin typeface="Hammersmith One"/>
                <a:ea typeface="Hammersmith One"/>
                <a:cs typeface="Hammersmith One"/>
                <a:sym typeface="Hammersmith One"/>
              </a:defRPr>
            </a:lvl9pPr>
          </a:lstStyle>
          <a:p/>
        </p:txBody>
      </p:sp>
      <p:sp>
        <p:nvSpPr>
          <p:cNvPr id="266" name="Google Shape;266;p25"/>
          <p:cNvSpPr txBox="1"/>
          <p:nvPr>
            <p:ph idx="7" type="subTitle"/>
          </p:nvPr>
        </p:nvSpPr>
        <p:spPr>
          <a:xfrm>
            <a:off x="1391100" y="1825209"/>
            <a:ext cx="1923600" cy="1029300"/>
          </a:xfrm>
          <a:prstGeom prst="rect">
            <a:avLst/>
          </a:prstGeom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1600">
                <a:solidFill>
                  <a:srgbClr val="000000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7" name="Google Shape;267;p25"/>
          <p:cNvSpPr txBox="1"/>
          <p:nvPr>
            <p:ph idx="8" type="subTitle"/>
          </p:nvPr>
        </p:nvSpPr>
        <p:spPr>
          <a:xfrm>
            <a:off x="3905700" y="1825209"/>
            <a:ext cx="1923600" cy="1029300"/>
          </a:xfrm>
          <a:prstGeom prst="rect">
            <a:avLst/>
          </a:prstGeom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1600">
                <a:solidFill>
                  <a:srgbClr val="000000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8" name="Google Shape;268;p25">
            <a:hlinkClick/>
          </p:cNvPr>
          <p:cNvSpPr txBox="1"/>
          <p:nvPr>
            <p:ph hasCustomPrompt="1" idx="9" type="title"/>
          </p:nvPr>
        </p:nvSpPr>
        <p:spPr>
          <a:xfrm>
            <a:off x="792175" y="1434475"/>
            <a:ext cx="596400" cy="411300"/>
          </a:xfrm>
          <a:prstGeom prst="rect">
            <a:avLst/>
          </a:prstGeom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2400">
                <a:solidFill>
                  <a:schemeClr val="accent5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r>
              <a:t>xx%</a:t>
            </a:r>
          </a:p>
        </p:txBody>
      </p:sp>
      <p:sp>
        <p:nvSpPr>
          <p:cNvPr id="269" name="Google Shape;269;p25">
            <a:hlinkClick/>
          </p:cNvPr>
          <p:cNvSpPr txBox="1"/>
          <p:nvPr>
            <p:ph hasCustomPrompt="1" idx="13" type="title"/>
          </p:nvPr>
        </p:nvSpPr>
        <p:spPr>
          <a:xfrm>
            <a:off x="3314700" y="1434475"/>
            <a:ext cx="596400" cy="411300"/>
          </a:xfrm>
          <a:prstGeom prst="rect">
            <a:avLst/>
          </a:prstGeom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2400">
                <a:solidFill>
                  <a:schemeClr val="accent5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r>
              <a:t>xx%</a:t>
            </a:r>
          </a:p>
        </p:txBody>
      </p:sp>
      <p:sp>
        <p:nvSpPr>
          <p:cNvPr id="270" name="Google Shape;270;p25">
            <a:hlinkClick/>
          </p:cNvPr>
          <p:cNvSpPr txBox="1"/>
          <p:nvPr>
            <p:ph hasCustomPrompt="1" idx="14" type="title"/>
          </p:nvPr>
        </p:nvSpPr>
        <p:spPr>
          <a:xfrm>
            <a:off x="792175" y="2992276"/>
            <a:ext cx="596400" cy="411300"/>
          </a:xfrm>
          <a:prstGeom prst="rect">
            <a:avLst/>
          </a:prstGeom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2400">
                <a:solidFill>
                  <a:schemeClr val="accent5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r>
              <a:t>xx%</a:t>
            </a:r>
          </a:p>
        </p:txBody>
      </p:sp>
      <p:sp>
        <p:nvSpPr>
          <p:cNvPr id="271" name="Google Shape;271;p25">
            <a:hlinkClick/>
          </p:cNvPr>
          <p:cNvSpPr txBox="1"/>
          <p:nvPr>
            <p:ph hasCustomPrompt="1" idx="15" type="title"/>
          </p:nvPr>
        </p:nvSpPr>
        <p:spPr>
          <a:xfrm>
            <a:off x="3314700" y="2992276"/>
            <a:ext cx="596400" cy="411300"/>
          </a:xfrm>
          <a:prstGeom prst="rect">
            <a:avLst/>
          </a:prstGeom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2400">
                <a:solidFill>
                  <a:schemeClr val="accent5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r>
              <a:t>xx%</a:t>
            </a:r>
          </a:p>
        </p:txBody>
      </p:sp>
      <p:sp>
        <p:nvSpPr>
          <p:cNvPr id="272" name="Google Shape;272;p25"/>
          <p:cNvSpPr txBox="1"/>
          <p:nvPr>
            <p:ph idx="16" type="subTitle"/>
          </p:nvPr>
        </p:nvSpPr>
        <p:spPr>
          <a:xfrm>
            <a:off x="6428225" y="3380175"/>
            <a:ext cx="1923600" cy="1029300"/>
          </a:xfrm>
          <a:prstGeom prst="rect">
            <a:avLst/>
          </a:prstGeom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1600">
                <a:solidFill>
                  <a:srgbClr val="000000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3" name="Google Shape;273;p25">
            <a:hlinkClick/>
          </p:cNvPr>
          <p:cNvSpPr txBox="1"/>
          <p:nvPr>
            <p:ph idx="17" type="subTitle"/>
          </p:nvPr>
        </p:nvSpPr>
        <p:spPr>
          <a:xfrm>
            <a:off x="6428225" y="1434475"/>
            <a:ext cx="1923600" cy="454500"/>
          </a:xfrm>
          <a:prstGeom prst="rect">
            <a:avLst/>
          </a:prstGeom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Font typeface="Hammersmith One"/>
              <a:buNone/>
              <a:defRPr b="1" sz="2000">
                <a:solidFill>
                  <a:schemeClr val="accent2"/>
                </a:solidFill>
                <a:latin typeface="Hammersmith One"/>
                <a:ea typeface="Hammersmith One"/>
                <a:cs typeface="Hammersmith One"/>
                <a:sym typeface="Hammersmith On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Font typeface="Hammersmith One"/>
              <a:buNone/>
              <a:defRPr sz="2000">
                <a:latin typeface="Hammersmith One"/>
                <a:ea typeface="Hammersmith One"/>
                <a:cs typeface="Hammersmith One"/>
                <a:sym typeface="Hammersmith On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Font typeface="Hammersmith One"/>
              <a:buNone/>
              <a:defRPr sz="2000">
                <a:latin typeface="Hammersmith One"/>
                <a:ea typeface="Hammersmith One"/>
                <a:cs typeface="Hammersmith One"/>
                <a:sym typeface="Hammersmith On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Font typeface="Hammersmith One"/>
              <a:buNone/>
              <a:defRPr sz="2000">
                <a:latin typeface="Hammersmith One"/>
                <a:ea typeface="Hammersmith One"/>
                <a:cs typeface="Hammersmith One"/>
                <a:sym typeface="Hammersmith On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Font typeface="Hammersmith One"/>
              <a:buNone/>
              <a:defRPr sz="2000">
                <a:latin typeface="Hammersmith One"/>
                <a:ea typeface="Hammersmith One"/>
                <a:cs typeface="Hammersmith One"/>
                <a:sym typeface="Hammersmith On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Font typeface="Hammersmith One"/>
              <a:buNone/>
              <a:defRPr sz="2000">
                <a:latin typeface="Hammersmith One"/>
                <a:ea typeface="Hammersmith One"/>
                <a:cs typeface="Hammersmith One"/>
                <a:sym typeface="Hammersmith On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Font typeface="Hammersmith One"/>
              <a:buNone/>
              <a:defRPr sz="2000">
                <a:latin typeface="Hammersmith One"/>
                <a:ea typeface="Hammersmith One"/>
                <a:cs typeface="Hammersmith One"/>
                <a:sym typeface="Hammersmith On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Font typeface="Hammersmith One"/>
              <a:buNone/>
              <a:defRPr sz="2000">
                <a:latin typeface="Hammersmith One"/>
                <a:ea typeface="Hammersmith One"/>
                <a:cs typeface="Hammersmith One"/>
                <a:sym typeface="Hammersmith On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Font typeface="Hammersmith One"/>
              <a:buNone/>
              <a:defRPr sz="2000">
                <a:latin typeface="Hammersmith One"/>
                <a:ea typeface="Hammersmith One"/>
                <a:cs typeface="Hammersmith One"/>
                <a:sym typeface="Hammersmith One"/>
              </a:defRPr>
            </a:lvl9pPr>
          </a:lstStyle>
          <a:p/>
        </p:txBody>
      </p:sp>
      <p:sp>
        <p:nvSpPr>
          <p:cNvPr id="274" name="Google Shape;274;p25">
            <a:hlinkClick/>
          </p:cNvPr>
          <p:cNvSpPr txBox="1"/>
          <p:nvPr>
            <p:ph idx="18" type="subTitle"/>
          </p:nvPr>
        </p:nvSpPr>
        <p:spPr>
          <a:xfrm>
            <a:off x="6428225" y="2992287"/>
            <a:ext cx="1923600" cy="454500"/>
          </a:xfrm>
          <a:prstGeom prst="rect">
            <a:avLst/>
          </a:prstGeom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Font typeface="Hammersmith One"/>
              <a:buNone/>
              <a:defRPr b="1" sz="2000">
                <a:solidFill>
                  <a:schemeClr val="accent2"/>
                </a:solidFill>
                <a:latin typeface="Hammersmith One"/>
                <a:ea typeface="Hammersmith One"/>
                <a:cs typeface="Hammersmith One"/>
                <a:sym typeface="Hammersmith On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Font typeface="Hammersmith One"/>
              <a:buNone/>
              <a:defRPr sz="2000">
                <a:latin typeface="Hammersmith One"/>
                <a:ea typeface="Hammersmith One"/>
                <a:cs typeface="Hammersmith One"/>
                <a:sym typeface="Hammersmith On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Font typeface="Hammersmith One"/>
              <a:buNone/>
              <a:defRPr sz="2000">
                <a:latin typeface="Hammersmith One"/>
                <a:ea typeface="Hammersmith One"/>
                <a:cs typeface="Hammersmith One"/>
                <a:sym typeface="Hammersmith On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Font typeface="Hammersmith One"/>
              <a:buNone/>
              <a:defRPr sz="2000">
                <a:latin typeface="Hammersmith One"/>
                <a:ea typeface="Hammersmith One"/>
                <a:cs typeface="Hammersmith One"/>
                <a:sym typeface="Hammersmith On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Font typeface="Hammersmith One"/>
              <a:buNone/>
              <a:defRPr sz="2000">
                <a:latin typeface="Hammersmith One"/>
                <a:ea typeface="Hammersmith One"/>
                <a:cs typeface="Hammersmith One"/>
                <a:sym typeface="Hammersmith On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Font typeface="Hammersmith One"/>
              <a:buNone/>
              <a:defRPr sz="2000">
                <a:latin typeface="Hammersmith One"/>
                <a:ea typeface="Hammersmith One"/>
                <a:cs typeface="Hammersmith One"/>
                <a:sym typeface="Hammersmith On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Font typeface="Hammersmith One"/>
              <a:buNone/>
              <a:defRPr sz="2000">
                <a:latin typeface="Hammersmith One"/>
                <a:ea typeface="Hammersmith One"/>
                <a:cs typeface="Hammersmith One"/>
                <a:sym typeface="Hammersmith On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Font typeface="Hammersmith One"/>
              <a:buNone/>
              <a:defRPr sz="2000">
                <a:latin typeface="Hammersmith One"/>
                <a:ea typeface="Hammersmith One"/>
                <a:cs typeface="Hammersmith One"/>
                <a:sym typeface="Hammersmith On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Font typeface="Hammersmith One"/>
              <a:buNone/>
              <a:defRPr sz="2000">
                <a:latin typeface="Hammersmith One"/>
                <a:ea typeface="Hammersmith One"/>
                <a:cs typeface="Hammersmith One"/>
                <a:sym typeface="Hammersmith One"/>
              </a:defRPr>
            </a:lvl9pPr>
          </a:lstStyle>
          <a:p/>
        </p:txBody>
      </p:sp>
      <p:sp>
        <p:nvSpPr>
          <p:cNvPr id="275" name="Google Shape;275;p25"/>
          <p:cNvSpPr txBox="1"/>
          <p:nvPr>
            <p:ph idx="19" type="subTitle"/>
          </p:nvPr>
        </p:nvSpPr>
        <p:spPr>
          <a:xfrm>
            <a:off x="6428225" y="1825209"/>
            <a:ext cx="1923600" cy="1029300"/>
          </a:xfrm>
          <a:prstGeom prst="rect">
            <a:avLst/>
          </a:prstGeom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1600">
                <a:solidFill>
                  <a:srgbClr val="000000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6" name="Google Shape;276;p25">
            <a:hlinkClick/>
          </p:cNvPr>
          <p:cNvSpPr txBox="1"/>
          <p:nvPr>
            <p:ph hasCustomPrompt="1" idx="20" type="title"/>
          </p:nvPr>
        </p:nvSpPr>
        <p:spPr>
          <a:xfrm>
            <a:off x="5837225" y="1434475"/>
            <a:ext cx="596400" cy="411300"/>
          </a:xfrm>
          <a:prstGeom prst="rect">
            <a:avLst/>
          </a:prstGeom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2400">
                <a:solidFill>
                  <a:schemeClr val="accent5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r>
              <a:t>xx%</a:t>
            </a:r>
          </a:p>
        </p:txBody>
      </p:sp>
      <p:sp>
        <p:nvSpPr>
          <p:cNvPr id="277" name="Google Shape;277;p25">
            <a:hlinkClick/>
          </p:cNvPr>
          <p:cNvSpPr txBox="1"/>
          <p:nvPr>
            <p:ph hasCustomPrompt="1" idx="21" type="title"/>
          </p:nvPr>
        </p:nvSpPr>
        <p:spPr>
          <a:xfrm>
            <a:off x="5837225" y="2992276"/>
            <a:ext cx="596400" cy="411300"/>
          </a:xfrm>
          <a:prstGeom prst="rect">
            <a:avLst/>
          </a:prstGeom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2400">
                <a:solidFill>
                  <a:schemeClr val="accent5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r>
              <a:t>xx%</a:t>
            </a: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able of contents 1">
  <p:cSld name="CUSTOM_38">
    <p:spTree>
      <p:nvGrpSpPr>
        <p:cNvPr id="278" name="Shape 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Google Shape;279;p26"/>
          <p:cNvSpPr/>
          <p:nvPr/>
        </p:nvSpPr>
        <p:spPr>
          <a:xfrm rot="-3798042">
            <a:off x="6317727" y="1597507"/>
            <a:ext cx="6147380" cy="3782036"/>
          </a:xfrm>
          <a:custGeom>
            <a:rect b="b" l="l" r="r" t="t"/>
            <a:pathLst>
              <a:path extrusionOk="0" h="36694" w="59643">
                <a:moveTo>
                  <a:pt x="6271" y="15779"/>
                </a:moveTo>
                <a:cubicBezTo>
                  <a:pt x="9374" y="14178"/>
                  <a:pt x="17513" y="18347"/>
                  <a:pt x="23150" y="11676"/>
                </a:cubicBezTo>
                <a:cubicBezTo>
                  <a:pt x="28787" y="5004"/>
                  <a:pt x="30455" y="1"/>
                  <a:pt x="37327" y="2302"/>
                </a:cubicBezTo>
                <a:cubicBezTo>
                  <a:pt x="44198" y="4571"/>
                  <a:pt x="43064" y="13410"/>
                  <a:pt x="47601" y="15779"/>
                </a:cubicBezTo>
                <a:cubicBezTo>
                  <a:pt x="52104" y="18147"/>
                  <a:pt x="59643" y="31690"/>
                  <a:pt x="43364" y="34192"/>
                </a:cubicBezTo>
                <a:cubicBezTo>
                  <a:pt x="27120" y="36694"/>
                  <a:pt x="10441" y="33158"/>
                  <a:pt x="5204" y="27520"/>
                </a:cubicBezTo>
                <a:cubicBezTo>
                  <a:pt x="0" y="21883"/>
                  <a:pt x="3136" y="17380"/>
                  <a:pt x="6271" y="15779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280" name="Google Shape;280;p26"/>
          <p:cNvGrpSpPr/>
          <p:nvPr/>
        </p:nvGrpSpPr>
        <p:grpSpPr>
          <a:xfrm flipH="1" rot="10800000">
            <a:off x="5207341" y="-686580"/>
            <a:ext cx="1696762" cy="1688828"/>
            <a:chOff x="2414491" y="671177"/>
            <a:chExt cx="1830972" cy="1822411"/>
          </a:xfrm>
        </p:grpSpPr>
        <p:sp>
          <p:nvSpPr>
            <p:cNvPr id="281" name="Google Shape;281;p26"/>
            <p:cNvSpPr/>
            <p:nvPr/>
          </p:nvSpPr>
          <p:spPr>
            <a:xfrm>
              <a:off x="2414491" y="671177"/>
              <a:ext cx="1830972" cy="1822391"/>
            </a:xfrm>
            <a:custGeom>
              <a:rect b="b" l="l" r="r" t="t"/>
              <a:pathLst>
                <a:path extrusionOk="0" h="45449" w="45663">
                  <a:moveTo>
                    <a:pt x="10947" y="4979"/>
                  </a:moveTo>
                  <a:lnTo>
                    <a:pt x="15605" y="7656"/>
                  </a:lnTo>
                  <a:lnTo>
                    <a:pt x="15605" y="13062"/>
                  </a:lnTo>
                  <a:lnTo>
                    <a:pt x="10947" y="15766"/>
                  </a:lnTo>
                  <a:lnTo>
                    <a:pt x="6263" y="13062"/>
                  </a:lnTo>
                  <a:lnTo>
                    <a:pt x="6263" y="7656"/>
                  </a:lnTo>
                  <a:lnTo>
                    <a:pt x="10947" y="4979"/>
                  </a:lnTo>
                  <a:close/>
                  <a:moveTo>
                    <a:pt x="20449" y="4979"/>
                  </a:moveTo>
                  <a:lnTo>
                    <a:pt x="25133" y="7656"/>
                  </a:lnTo>
                  <a:lnTo>
                    <a:pt x="25133" y="13062"/>
                  </a:lnTo>
                  <a:lnTo>
                    <a:pt x="20449" y="15766"/>
                  </a:lnTo>
                  <a:lnTo>
                    <a:pt x="15792" y="13062"/>
                  </a:lnTo>
                  <a:lnTo>
                    <a:pt x="15792" y="7656"/>
                  </a:lnTo>
                  <a:lnTo>
                    <a:pt x="20449" y="4979"/>
                  </a:lnTo>
                  <a:close/>
                  <a:moveTo>
                    <a:pt x="29978" y="4979"/>
                  </a:moveTo>
                  <a:lnTo>
                    <a:pt x="34635" y="7656"/>
                  </a:lnTo>
                  <a:lnTo>
                    <a:pt x="34635" y="13062"/>
                  </a:lnTo>
                  <a:lnTo>
                    <a:pt x="29978" y="15766"/>
                  </a:lnTo>
                  <a:lnTo>
                    <a:pt x="25294" y="13062"/>
                  </a:lnTo>
                  <a:lnTo>
                    <a:pt x="25294" y="7656"/>
                  </a:lnTo>
                  <a:lnTo>
                    <a:pt x="29978" y="4979"/>
                  </a:lnTo>
                  <a:close/>
                  <a:moveTo>
                    <a:pt x="6183" y="13196"/>
                  </a:moveTo>
                  <a:lnTo>
                    <a:pt x="10867" y="15899"/>
                  </a:lnTo>
                  <a:lnTo>
                    <a:pt x="10867" y="21306"/>
                  </a:lnTo>
                  <a:lnTo>
                    <a:pt x="6183" y="23983"/>
                  </a:lnTo>
                  <a:lnTo>
                    <a:pt x="1526" y="21306"/>
                  </a:lnTo>
                  <a:lnTo>
                    <a:pt x="1526" y="15899"/>
                  </a:lnTo>
                  <a:lnTo>
                    <a:pt x="6183" y="13196"/>
                  </a:lnTo>
                  <a:close/>
                  <a:moveTo>
                    <a:pt x="15712" y="13196"/>
                  </a:moveTo>
                  <a:lnTo>
                    <a:pt x="20369" y="15899"/>
                  </a:lnTo>
                  <a:lnTo>
                    <a:pt x="20369" y="21306"/>
                  </a:lnTo>
                  <a:lnTo>
                    <a:pt x="15712" y="23983"/>
                  </a:lnTo>
                  <a:lnTo>
                    <a:pt x="11028" y="21306"/>
                  </a:lnTo>
                  <a:lnTo>
                    <a:pt x="11028" y="15899"/>
                  </a:lnTo>
                  <a:lnTo>
                    <a:pt x="15712" y="13196"/>
                  </a:lnTo>
                  <a:close/>
                  <a:moveTo>
                    <a:pt x="25213" y="13196"/>
                  </a:moveTo>
                  <a:lnTo>
                    <a:pt x="29871" y="15899"/>
                  </a:lnTo>
                  <a:lnTo>
                    <a:pt x="29871" y="21306"/>
                  </a:lnTo>
                  <a:lnTo>
                    <a:pt x="25213" y="23983"/>
                  </a:lnTo>
                  <a:lnTo>
                    <a:pt x="20529" y="21306"/>
                  </a:lnTo>
                  <a:lnTo>
                    <a:pt x="20529" y="15899"/>
                  </a:lnTo>
                  <a:lnTo>
                    <a:pt x="25213" y="13196"/>
                  </a:lnTo>
                  <a:close/>
                  <a:moveTo>
                    <a:pt x="34715" y="13196"/>
                  </a:moveTo>
                  <a:lnTo>
                    <a:pt x="39399" y="15899"/>
                  </a:lnTo>
                  <a:lnTo>
                    <a:pt x="39399" y="21306"/>
                  </a:lnTo>
                  <a:lnTo>
                    <a:pt x="34715" y="23983"/>
                  </a:lnTo>
                  <a:lnTo>
                    <a:pt x="30058" y="21306"/>
                  </a:lnTo>
                  <a:lnTo>
                    <a:pt x="30058" y="15899"/>
                  </a:lnTo>
                  <a:lnTo>
                    <a:pt x="34715" y="13196"/>
                  </a:lnTo>
                  <a:close/>
                  <a:moveTo>
                    <a:pt x="10947" y="21440"/>
                  </a:moveTo>
                  <a:lnTo>
                    <a:pt x="15605" y="24143"/>
                  </a:lnTo>
                  <a:lnTo>
                    <a:pt x="15605" y="29523"/>
                  </a:lnTo>
                  <a:lnTo>
                    <a:pt x="10947" y="32226"/>
                  </a:lnTo>
                  <a:lnTo>
                    <a:pt x="6263" y="29523"/>
                  </a:lnTo>
                  <a:lnTo>
                    <a:pt x="6263" y="24143"/>
                  </a:lnTo>
                  <a:lnTo>
                    <a:pt x="10947" y="21440"/>
                  </a:lnTo>
                  <a:close/>
                  <a:moveTo>
                    <a:pt x="20449" y="21440"/>
                  </a:moveTo>
                  <a:lnTo>
                    <a:pt x="25133" y="24143"/>
                  </a:lnTo>
                  <a:lnTo>
                    <a:pt x="25133" y="29523"/>
                  </a:lnTo>
                  <a:lnTo>
                    <a:pt x="20449" y="32226"/>
                  </a:lnTo>
                  <a:lnTo>
                    <a:pt x="15792" y="29523"/>
                  </a:lnTo>
                  <a:lnTo>
                    <a:pt x="15792" y="24143"/>
                  </a:lnTo>
                  <a:lnTo>
                    <a:pt x="20449" y="21440"/>
                  </a:lnTo>
                  <a:close/>
                  <a:moveTo>
                    <a:pt x="29978" y="21440"/>
                  </a:moveTo>
                  <a:lnTo>
                    <a:pt x="34635" y="24143"/>
                  </a:lnTo>
                  <a:lnTo>
                    <a:pt x="34635" y="29523"/>
                  </a:lnTo>
                  <a:lnTo>
                    <a:pt x="29978" y="32226"/>
                  </a:lnTo>
                  <a:lnTo>
                    <a:pt x="25294" y="29523"/>
                  </a:lnTo>
                  <a:lnTo>
                    <a:pt x="25294" y="24143"/>
                  </a:lnTo>
                  <a:lnTo>
                    <a:pt x="29978" y="21440"/>
                  </a:lnTo>
                  <a:close/>
                  <a:moveTo>
                    <a:pt x="39480" y="21440"/>
                  </a:moveTo>
                  <a:lnTo>
                    <a:pt x="44137" y="24143"/>
                  </a:lnTo>
                  <a:lnTo>
                    <a:pt x="44137" y="29523"/>
                  </a:lnTo>
                  <a:lnTo>
                    <a:pt x="39480" y="32226"/>
                  </a:lnTo>
                  <a:lnTo>
                    <a:pt x="34796" y="29523"/>
                  </a:lnTo>
                  <a:lnTo>
                    <a:pt x="34796" y="24143"/>
                  </a:lnTo>
                  <a:lnTo>
                    <a:pt x="39480" y="21440"/>
                  </a:lnTo>
                  <a:close/>
                  <a:moveTo>
                    <a:pt x="15712" y="29684"/>
                  </a:moveTo>
                  <a:lnTo>
                    <a:pt x="20369" y="32387"/>
                  </a:lnTo>
                  <a:lnTo>
                    <a:pt x="20369" y="37767"/>
                  </a:lnTo>
                  <a:lnTo>
                    <a:pt x="15712" y="40470"/>
                  </a:lnTo>
                  <a:lnTo>
                    <a:pt x="11028" y="37767"/>
                  </a:lnTo>
                  <a:lnTo>
                    <a:pt x="11028" y="32387"/>
                  </a:lnTo>
                  <a:lnTo>
                    <a:pt x="15712" y="29684"/>
                  </a:lnTo>
                  <a:close/>
                  <a:moveTo>
                    <a:pt x="25213" y="29684"/>
                  </a:moveTo>
                  <a:lnTo>
                    <a:pt x="29871" y="32387"/>
                  </a:lnTo>
                  <a:lnTo>
                    <a:pt x="29871" y="37767"/>
                  </a:lnTo>
                  <a:lnTo>
                    <a:pt x="25213" y="40470"/>
                  </a:lnTo>
                  <a:lnTo>
                    <a:pt x="20529" y="37767"/>
                  </a:lnTo>
                  <a:lnTo>
                    <a:pt x="20529" y="32387"/>
                  </a:lnTo>
                  <a:lnTo>
                    <a:pt x="25213" y="29684"/>
                  </a:lnTo>
                  <a:close/>
                  <a:moveTo>
                    <a:pt x="34715" y="29684"/>
                  </a:moveTo>
                  <a:lnTo>
                    <a:pt x="39399" y="32387"/>
                  </a:lnTo>
                  <a:lnTo>
                    <a:pt x="39399" y="37767"/>
                  </a:lnTo>
                  <a:lnTo>
                    <a:pt x="34715" y="40470"/>
                  </a:lnTo>
                  <a:lnTo>
                    <a:pt x="30058" y="37767"/>
                  </a:lnTo>
                  <a:lnTo>
                    <a:pt x="30058" y="32387"/>
                  </a:lnTo>
                  <a:lnTo>
                    <a:pt x="34715" y="29684"/>
                  </a:lnTo>
                  <a:close/>
                  <a:moveTo>
                    <a:pt x="20369" y="1"/>
                  </a:moveTo>
                  <a:lnTo>
                    <a:pt x="20369" y="4818"/>
                  </a:lnTo>
                  <a:lnTo>
                    <a:pt x="15712" y="7522"/>
                  </a:lnTo>
                  <a:lnTo>
                    <a:pt x="11028" y="4818"/>
                  </a:lnTo>
                  <a:lnTo>
                    <a:pt x="11028" y="3159"/>
                  </a:lnTo>
                  <a:cubicBezTo>
                    <a:pt x="10974" y="3186"/>
                    <a:pt x="10921" y="3239"/>
                    <a:pt x="10867" y="3266"/>
                  </a:cubicBezTo>
                  <a:lnTo>
                    <a:pt x="10867" y="4818"/>
                  </a:lnTo>
                  <a:lnTo>
                    <a:pt x="6183" y="7522"/>
                  </a:lnTo>
                  <a:lnTo>
                    <a:pt x="5915" y="7361"/>
                  </a:lnTo>
                  <a:cubicBezTo>
                    <a:pt x="5889" y="7415"/>
                    <a:pt x="5835" y="7442"/>
                    <a:pt x="5808" y="7495"/>
                  </a:cubicBezTo>
                  <a:lnTo>
                    <a:pt x="6103" y="7656"/>
                  </a:lnTo>
                  <a:lnTo>
                    <a:pt x="6103" y="13062"/>
                  </a:lnTo>
                  <a:lnTo>
                    <a:pt x="1419" y="15766"/>
                  </a:lnTo>
                  <a:lnTo>
                    <a:pt x="1124" y="15578"/>
                  </a:lnTo>
                  <a:cubicBezTo>
                    <a:pt x="1124" y="15632"/>
                    <a:pt x="1098" y="15685"/>
                    <a:pt x="1071" y="15739"/>
                  </a:cubicBezTo>
                  <a:lnTo>
                    <a:pt x="1338" y="15899"/>
                  </a:lnTo>
                  <a:lnTo>
                    <a:pt x="1338" y="21306"/>
                  </a:lnTo>
                  <a:lnTo>
                    <a:pt x="0" y="22082"/>
                  </a:lnTo>
                  <a:cubicBezTo>
                    <a:pt x="0" y="22136"/>
                    <a:pt x="0" y="22216"/>
                    <a:pt x="0" y="22270"/>
                  </a:cubicBezTo>
                  <a:lnTo>
                    <a:pt x="1419" y="21440"/>
                  </a:lnTo>
                  <a:lnTo>
                    <a:pt x="6103" y="24143"/>
                  </a:lnTo>
                  <a:lnTo>
                    <a:pt x="6103" y="29523"/>
                  </a:lnTo>
                  <a:lnTo>
                    <a:pt x="1927" y="31932"/>
                  </a:lnTo>
                  <a:cubicBezTo>
                    <a:pt x="1954" y="31986"/>
                    <a:pt x="1981" y="32039"/>
                    <a:pt x="2008" y="32093"/>
                  </a:cubicBezTo>
                  <a:lnTo>
                    <a:pt x="6183" y="29684"/>
                  </a:lnTo>
                  <a:lnTo>
                    <a:pt x="10867" y="32387"/>
                  </a:lnTo>
                  <a:lnTo>
                    <a:pt x="10867" y="37767"/>
                  </a:lnTo>
                  <a:lnTo>
                    <a:pt x="7548" y="39694"/>
                  </a:lnTo>
                  <a:cubicBezTo>
                    <a:pt x="7575" y="39721"/>
                    <a:pt x="7628" y="39774"/>
                    <a:pt x="7682" y="39801"/>
                  </a:cubicBezTo>
                  <a:lnTo>
                    <a:pt x="10947" y="37928"/>
                  </a:lnTo>
                  <a:lnTo>
                    <a:pt x="15605" y="40631"/>
                  </a:lnTo>
                  <a:lnTo>
                    <a:pt x="15605" y="44405"/>
                  </a:lnTo>
                  <a:cubicBezTo>
                    <a:pt x="15658" y="44405"/>
                    <a:pt x="15738" y="44432"/>
                    <a:pt x="15792" y="44458"/>
                  </a:cubicBezTo>
                  <a:lnTo>
                    <a:pt x="15792" y="40631"/>
                  </a:lnTo>
                  <a:lnTo>
                    <a:pt x="20449" y="37928"/>
                  </a:lnTo>
                  <a:lnTo>
                    <a:pt x="25133" y="40631"/>
                  </a:lnTo>
                  <a:lnTo>
                    <a:pt x="25133" y="45449"/>
                  </a:lnTo>
                  <a:cubicBezTo>
                    <a:pt x="25187" y="45449"/>
                    <a:pt x="25240" y="45449"/>
                    <a:pt x="25294" y="45422"/>
                  </a:cubicBezTo>
                  <a:lnTo>
                    <a:pt x="25294" y="40631"/>
                  </a:lnTo>
                  <a:lnTo>
                    <a:pt x="29978" y="37928"/>
                  </a:lnTo>
                  <a:lnTo>
                    <a:pt x="34635" y="40631"/>
                  </a:lnTo>
                  <a:lnTo>
                    <a:pt x="34635" y="42290"/>
                  </a:lnTo>
                  <a:cubicBezTo>
                    <a:pt x="34688" y="42237"/>
                    <a:pt x="34742" y="42210"/>
                    <a:pt x="34796" y="42183"/>
                  </a:cubicBezTo>
                  <a:lnTo>
                    <a:pt x="34796" y="40631"/>
                  </a:lnTo>
                  <a:lnTo>
                    <a:pt x="39480" y="37928"/>
                  </a:lnTo>
                  <a:lnTo>
                    <a:pt x="39747" y="38088"/>
                  </a:lnTo>
                  <a:cubicBezTo>
                    <a:pt x="39774" y="38035"/>
                    <a:pt x="39827" y="37981"/>
                    <a:pt x="39854" y="37954"/>
                  </a:cubicBezTo>
                  <a:lnTo>
                    <a:pt x="39560" y="37767"/>
                  </a:lnTo>
                  <a:lnTo>
                    <a:pt x="39560" y="32387"/>
                  </a:lnTo>
                  <a:lnTo>
                    <a:pt x="44244" y="29684"/>
                  </a:lnTo>
                  <a:lnTo>
                    <a:pt x="44538" y="29871"/>
                  </a:lnTo>
                  <a:cubicBezTo>
                    <a:pt x="44565" y="29791"/>
                    <a:pt x="44565" y="29737"/>
                    <a:pt x="44592" y="29684"/>
                  </a:cubicBezTo>
                  <a:lnTo>
                    <a:pt x="44324" y="29523"/>
                  </a:lnTo>
                  <a:lnTo>
                    <a:pt x="44324" y="24143"/>
                  </a:lnTo>
                  <a:lnTo>
                    <a:pt x="45662" y="23367"/>
                  </a:lnTo>
                  <a:cubicBezTo>
                    <a:pt x="45662" y="23314"/>
                    <a:pt x="45662" y="23233"/>
                    <a:pt x="45662" y="23153"/>
                  </a:cubicBezTo>
                  <a:lnTo>
                    <a:pt x="44244" y="23983"/>
                  </a:lnTo>
                  <a:lnTo>
                    <a:pt x="39560" y="21306"/>
                  </a:lnTo>
                  <a:lnTo>
                    <a:pt x="39560" y="15899"/>
                  </a:lnTo>
                  <a:lnTo>
                    <a:pt x="43735" y="13491"/>
                  </a:lnTo>
                  <a:cubicBezTo>
                    <a:pt x="43709" y="13437"/>
                    <a:pt x="43682" y="13383"/>
                    <a:pt x="43655" y="13330"/>
                  </a:cubicBezTo>
                  <a:lnTo>
                    <a:pt x="39480" y="15766"/>
                  </a:lnTo>
                  <a:lnTo>
                    <a:pt x="34796" y="13062"/>
                  </a:lnTo>
                  <a:lnTo>
                    <a:pt x="34796" y="7656"/>
                  </a:lnTo>
                  <a:lnTo>
                    <a:pt x="38114" y="5755"/>
                  </a:lnTo>
                  <a:cubicBezTo>
                    <a:pt x="38088" y="5702"/>
                    <a:pt x="38034" y="5675"/>
                    <a:pt x="37981" y="5621"/>
                  </a:cubicBezTo>
                  <a:lnTo>
                    <a:pt x="34715" y="7522"/>
                  </a:lnTo>
                  <a:lnTo>
                    <a:pt x="30058" y="4818"/>
                  </a:lnTo>
                  <a:lnTo>
                    <a:pt x="30058" y="1045"/>
                  </a:lnTo>
                  <a:cubicBezTo>
                    <a:pt x="30004" y="1018"/>
                    <a:pt x="29951" y="1018"/>
                    <a:pt x="29871" y="991"/>
                  </a:cubicBezTo>
                  <a:lnTo>
                    <a:pt x="29871" y="4818"/>
                  </a:lnTo>
                  <a:lnTo>
                    <a:pt x="25213" y="7522"/>
                  </a:lnTo>
                  <a:lnTo>
                    <a:pt x="20529" y="4818"/>
                  </a:lnTo>
                  <a:lnTo>
                    <a:pt x="2052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2" name="Google Shape;282;p26"/>
            <p:cNvSpPr/>
            <p:nvPr/>
          </p:nvSpPr>
          <p:spPr>
            <a:xfrm>
              <a:off x="2796545" y="833253"/>
              <a:ext cx="9704" cy="7538"/>
            </a:xfrm>
            <a:custGeom>
              <a:rect b="b" l="l" r="r" t="t"/>
              <a:pathLst>
                <a:path extrusionOk="0" h="188" w="242">
                  <a:moveTo>
                    <a:pt x="161" y="0"/>
                  </a:moveTo>
                  <a:cubicBezTo>
                    <a:pt x="108" y="27"/>
                    <a:pt x="54" y="81"/>
                    <a:pt x="1" y="107"/>
                  </a:cubicBezTo>
                  <a:lnTo>
                    <a:pt x="161" y="188"/>
                  </a:lnTo>
                  <a:lnTo>
                    <a:pt x="242" y="54"/>
                  </a:lnTo>
                  <a:lnTo>
                    <a:pt x="16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3" name="Google Shape;283;p26"/>
            <p:cNvSpPr/>
            <p:nvPr/>
          </p:nvSpPr>
          <p:spPr>
            <a:xfrm>
              <a:off x="2899597" y="677633"/>
              <a:ext cx="287659" cy="242590"/>
            </a:xfrm>
            <a:custGeom>
              <a:rect b="b" l="l" r="r" t="t"/>
              <a:pathLst>
                <a:path extrusionOk="0" h="6050" w="7174">
                  <a:moveTo>
                    <a:pt x="7173" y="0"/>
                  </a:moveTo>
                  <a:lnTo>
                    <a:pt x="7173" y="0"/>
                  </a:lnTo>
                  <a:cubicBezTo>
                    <a:pt x="7013" y="27"/>
                    <a:pt x="6852" y="54"/>
                    <a:pt x="6692" y="81"/>
                  </a:cubicBezTo>
                  <a:lnTo>
                    <a:pt x="3667" y="1794"/>
                  </a:lnTo>
                  <a:lnTo>
                    <a:pt x="3667" y="830"/>
                  </a:lnTo>
                  <a:cubicBezTo>
                    <a:pt x="3614" y="857"/>
                    <a:pt x="3560" y="857"/>
                    <a:pt x="3507" y="884"/>
                  </a:cubicBezTo>
                  <a:lnTo>
                    <a:pt x="3507" y="1794"/>
                  </a:lnTo>
                  <a:lnTo>
                    <a:pt x="2516" y="1231"/>
                  </a:lnTo>
                  <a:cubicBezTo>
                    <a:pt x="2463" y="1258"/>
                    <a:pt x="2382" y="1285"/>
                    <a:pt x="2329" y="1312"/>
                  </a:cubicBezTo>
                  <a:lnTo>
                    <a:pt x="3426" y="1954"/>
                  </a:lnTo>
                  <a:lnTo>
                    <a:pt x="0" y="3935"/>
                  </a:lnTo>
                  <a:lnTo>
                    <a:pt x="81" y="4069"/>
                  </a:lnTo>
                  <a:lnTo>
                    <a:pt x="3507" y="2115"/>
                  </a:lnTo>
                  <a:lnTo>
                    <a:pt x="3507" y="6049"/>
                  </a:lnTo>
                  <a:lnTo>
                    <a:pt x="3667" y="6049"/>
                  </a:lnTo>
                  <a:lnTo>
                    <a:pt x="3667" y="2115"/>
                  </a:lnTo>
                  <a:lnTo>
                    <a:pt x="7093" y="4069"/>
                  </a:lnTo>
                  <a:lnTo>
                    <a:pt x="7173" y="3935"/>
                  </a:lnTo>
                  <a:lnTo>
                    <a:pt x="3774" y="1954"/>
                  </a:lnTo>
                  <a:lnTo>
                    <a:pt x="717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4" name="Google Shape;284;p26"/>
            <p:cNvSpPr/>
            <p:nvPr/>
          </p:nvSpPr>
          <p:spPr>
            <a:xfrm>
              <a:off x="3280608" y="671177"/>
              <a:ext cx="288742" cy="249046"/>
            </a:xfrm>
            <a:custGeom>
              <a:rect b="b" l="l" r="r" t="t"/>
              <a:pathLst>
                <a:path extrusionOk="0" h="6211" w="7201">
                  <a:moveTo>
                    <a:pt x="107" y="1"/>
                  </a:moveTo>
                  <a:lnTo>
                    <a:pt x="0" y="134"/>
                  </a:lnTo>
                  <a:lnTo>
                    <a:pt x="3426" y="2115"/>
                  </a:lnTo>
                  <a:lnTo>
                    <a:pt x="0" y="4096"/>
                  </a:lnTo>
                  <a:lnTo>
                    <a:pt x="107" y="4230"/>
                  </a:lnTo>
                  <a:lnTo>
                    <a:pt x="3506" y="2276"/>
                  </a:lnTo>
                  <a:lnTo>
                    <a:pt x="3506" y="6210"/>
                  </a:lnTo>
                  <a:lnTo>
                    <a:pt x="3694" y="6210"/>
                  </a:lnTo>
                  <a:lnTo>
                    <a:pt x="3694" y="2276"/>
                  </a:lnTo>
                  <a:lnTo>
                    <a:pt x="7093" y="4230"/>
                  </a:lnTo>
                  <a:lnTo>
                    <a:pt x="7200" y="4096"/>
                  </a:lnTo>
                  <a:lnTo>
                    <a:pt x="3774" y="2115"/>
                  </a:lnTo>
                  <a:lnTo>
                    <a:pt x="6558" y="509"/>
                  </a:lnTo>
                  <a:cubicBezTo>
                    <a:pt x="6477" y="482"/>
                    <a:pt x="6397" y="456"/>
                    <a:pt x="6317" y="456"/>
                  </a:cubicBezTo>
                  <a:lnTo>
                    <a:pt x="3694" y="1955"/>
                  </a:lnTo>
                  <a:lnTo>
                    <a:pt x="3694" y="1"/>
                  </a:lnTo>
                  <a:lnTo>
                    <a:pt x="3506" y="1"/>
                  </a:lnTo>
                  <a:lnTo>
                    <a:pt x="3506" y="1955"/>
                  </a:lnTo>
                  <a:lnTo>
                    <a:pt x="107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5" name="Google Shape;285;p26"/>
            <p:cNvSpPr/>
            <p:nvPr/>
          </p:nvSpPr>
          <p:spPr>
            <a:xfrm>
              <a:off x="3662662" y="776354"/>
              <a:ext cx="109506" cy="64437"/>
            </a:xfrm>
            <a:custGeom>
              <a:rect b="b" l="l" r="r" t="t"/>
              <a:pathLst>
                <a:path extrusionOk="0" h="1607" w="2731">
                  <a:moveTo>
                    <a:pt x="2543" y="1"/>
                  </a:moveTo>
                  <a:lnTo>
                    <a:pt x="1" y="1473"/>
                  </a:lnTo>
                  <a:lnTo>
                    <a:pt x="81" y="1607"/>
                  </a:lnTo>
                  <a:lnTo>
                    <a:pt x="2731" y="81"/>
                  </a:lnTo>
                  <a:cubicBezTo>
                    <a:pt x="2677" y="54"/>
                    <a:pt x="2597" y="27"/>
                    <a:pt x="254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6" name="Google Shape;286;p26"/>
            <p:cNvSpPr/>
            <p:nvPr/>
          </p:nvSpPr>
          <p:spPr>
            <a:xfrm>
              <a:off x="3803246" y="797847"/>
              <a:ext cx="6496" cy="122378"/>
            </a:xfrm>
            <a:custGeom>
              <a:rect b="b" l="l" r="r" t="t"/>
              <a:pathLst>
                <a:path extrusionOk="0" h="3052" w="162">
                  <a:moveTo>
                    <a:pt x="1" y="0"/>
                  </a:moveTo>
                  <a:lnTo>
                    <a:pt x="1" y="3051"/>
                  </a:lnTo>
                  <a:lnTo>
                    <a:pt x="162" y="3051"/>
                  </a:lnTo>
                  <a:lnTo>
                    <a:pt x="162" y="107"/>
                  </a:lnTo>
                  <a:cubicBezTo>
                    <a:pt x="108" y="54"/>
                    <a:pt x="54" y="27"/>
                    <a:pt x="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7" name="Google Shape;287;p26"/>
            <p:cNvSpPr/>
            <p:nvPr/>
          </p:nvSpPr>
          <p:spPr>
            <a:xfrm>
              <a:off x="2475641" y="1246463"/>
              <a:ext cx="2205" cy="4331"/>
            </a:xfrm>
            <a:custGeom>
              <a:rect b="b" l="l" r="r" t="t"/>
              <a:pathLst>
                <a:path extrusionOk="0" h="108" w="55">
                  <a:moveTo>
                    <a:pt x="54" y="0"/>
                  </a:moveTo>
                  <a:cubicBezTo>
                    <a:pt x="28" y="27"/>
                    <a:pt x="28" y="54"/>
                    <a:pt x="1" y="107"/>
                  </a:cubicBezTo>
                  <a:lnTo>
                    <a:pt x="54" y="107"/>
                  </a:lnTo>
                  <a:lnTo>
                    <a:pt x="5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8" name="Google Shape;288;p26"/>
            <p:cNvSpPr/>
            <p:nvPr/>
          </p:nvSpPr>
          <p:spPr>
            <a:xfrm>
              <a:off x="2616265" y="1006036"/>
              <a:ext cx="2165" cy="2205"/>
            </a:xfrm>
            <a:custGeom>
              <a:rect b="b" l="l" r="r" t="t"/>
              <a:pathLst>
                <a:path extrusionOk="0" h="55" w="54">
                  <a:moveTo>
                    <a:pt x="54" y="1"/>
                  </a:moveTo>
                  <a:cubicBezTo>
                    <a:pt x="27" y="27"/>
                    <a:pt x="27" y="27"/>
                    <a:pt x="0" y="54"/>
                  </a:cubicBezTo>
                  <a:lnTo>
                    <a:pt x="54" y="27"/>
                  </a:lnTo>
                  <a:lnTo>
                    <a:pt x="54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9" name="Google Shape;289;p26"/>
            <p:cNvSpPr/>
            <p:nvPr/>
          </p:nvSpPr>
          <p:spPr>
            <a:xfrm>
              <a:off x="2535748" y="1119794"/>
              <a:ext cx="82681" cy="51565"/>
            </a:xfrm>
            <a:custGeom>
              <a:rect b="b" l="l" r="r" t="t"/>
              <a:pathLst>
                <a:path extrusionOk="0" h="1286" w="2062">
                  <a:moveTo>
                    <a:pt x="81" y="1"/>
                  </a:moveTo>
                  <a:cubicBezTo>
                    <a:pt x="54" y="54"/>
                    <a:pt x="27" y="108"/>
                    <a:pt x="1" y="135"/>
                  </a:cubicBezTo>
                  <a:lnTo>
                    <a:pt x="1981" y="1285"/>
                  </a:lnTo>
                  <a:lnTo>
                    <a:pt x="2062" y="1125"/>
                  </a:lnTo>
                  <a:lnTo>
                    <a:pt x="8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0" name="Google Shape;290;p26"/>
            <p:cNvSpPr/>
            <p:nvPr/>
          </p:nvSpPr>
          <p:spPr>
            <a:xfrm>
              <a:off x="2711778" y="921268"/>
              <a:ext cx="287659" cy="329521"/>
            </a:xfrm>
            <a:custGeom>
              <a:rect b="b" l="l" r="r" t="t"/>
              <a:pathLst>
                <a:path extrusionOk="0" h="8218" w="7174">
                  <a:moveTo>
                    <a:pt x="3507" y="0"/>
                  </a:moveTo>
                  <a:lnTo>
                    <a:pt x="3507" y="3961"/>
                  </a:lnTo>
                  <a:lnTo>
                    <a:pt x="81" y="1981"/>
                  </a:lnTo>
                  <a:lnTo>
                    <a:pt x="0" y="2141"/>
                  </a:lnTo>
                  <a:lnTo>
                    <a:pt x="3426" y="4095"/>
                  </a:lnTo>
                  <a:lnTo>
                    <a:pt x="0" y="6076"/>
                  </a:lnTo>
                  <a:lnTo>
                    <a:pt x="81" y="6236"/>
                  </a:lnTo>
                  <a:lnTo>
                    <a:pt x="3507" y="4256"/>
                  </a:lnTo>
                  <a:lnTo>
                    <a:pt x="3507" y="8217"/>
                  </a:lnTo>
                  <a:lnTo>
                    <a:pt x="3667" y="8217"/>
                  </a:lnTo>
                  <a:lnTo>
                    <a:pt x="3667" y="4256"/>
                  </a:lnTo>
                  <a:lnTo>
                    <a:pt x="7093" y="6236"/>
                  </a:lnTo>
                  <a:lnTo>
                    <a:pt x="7173" y="6076"/>
                  </a:lnTo>
                  <a:lnTo>
                    <a:pt x="3774" y="4095"/>
                  </a:lnTo>
                  <a:lnTo>
                    <a:pt x="7173" y="2141"/>
                  </a:lnTo>
                  <a:lnTo>
                    <a:pt x="7093" y="1981"/>
                  </a:lnTo>
                  <a:lnTo>
                    <a:pt x="3667" y="3961"/>
                  </a:lnTo>
                  <a:lnTo>
                    <a:pt x="3667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1" name="Google Shape;291;p26"/>
            <p:cNvSpPr/>
            <p:nvPr/>
          </p:nvSpPr>
          <p:spPr>
            <a:xfrm>
              <a:off x="3092789" y="921268"/>
              <a:ext cx="288742" cy="328439"/>
            </a:xfrm>
            <a:custGeom>
              <a:rect b="b" l="l" r="r" t="t"/>
              <a:pathLst>
                <a:path extrusionOk="0" h="8191" w="7201">
                  <a:moveTo>
                    <a:pt x="3506" y="0"/>
                  </a:moveTo>
                  <a:lnTo>
                    <a:pt x="3506" y="3961"/>
                  </a:lnTo>
                  <a:lnTo>
                    <a:pt x="80" y="1981"/>
                  </a:lnTo>
                  <a:lnTo>
                    <a:pt x="0" y="2141"/>
                  </a:lnTo>
                  <a:lnTo>
                    <a:pt x="3426" y="4095"/>
                  </a:lnTo>
                  <a:lnTo>
                    <a:pt x="0" y="6076"/>
                  </a:lnTo>
                  <a:lnTo>
                    <a:pt x="80" y="6236"/>
                  </a:lnTo>
                  <a:lnTo>
                    <a:pt x="3506" y="4256"/>
                  </a:lnTo>
                  <a:lnTo>
                    <a:pt x="3506" y="8190"/>
                  </a:lnTo>
                  <a:lnTo>
                    <a:pt x="3694" y="8190"/>
                  </a:lnTo>
                  <a:lnTo>
                    <a:pt x="3694" y="4256"/>
                  </a:lnTo>
                  <a:lnTo>
                    <a:pt x="7093" y="6236"/>
                  </a:lnTo>
                  <a:lnTo>
                    <a:pt x="7200" y="6076"/>
                  </a:lnTo>
                  <a:lnTo>
                    <a:pt x="3774" y="4095"/>
                  </a:lnTo>
                  <a:lnTo>
                    <a:pt x="7200" y="2141"/>
                  </a:lnTo>
                  <a:lnTo>
                    <a:pt x="7093" y="1981"/>
                  </a:lnTo>
                  <a:lnTo>
                    <a:pt x="3694" y="3961"/>
                  </a:lnTo>
                  <a:lnTo>
                    <a:pt x="369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2" name="Google Shape;292;p26"/>
            <p:cNvSpPr/>
            <p:nvPr/>
          </p:nvSpPr>
          <p:spPr>
            <a:xfrm>
              <a:off x="3474843" y="921268"/>
              <a:ext cx="287659" cy="328439"/>
            </a:xfrm>
            <a:custGeom>
              <a:rect b="b" l="l" r="r" t="t"/>
              <a:pathLst>
                <a:path extrusionOk="0" h="8191" w="7174">
                  <a:moveTo>
                    <a:pt x="3507" y="0"/>
                  </a:moveTo>
                  <a:lnTo>
                    <a:pt x="3480" y="3961"/>
                  </a:lnTo>
                  <a:lnTo>
                    <a:pt x="81" y="1981"/>
                  </a:lnTo>
                  <a:lnTo>
                    <a:pt x="1" y="2141"/>
                  </a:lnTo>
                  <a:lnTo>
                    <a:pt x="3400" y="4095"/>
                  </a:lnTo>
                  <a:lnTo>
                    <a:pt x="1" y="6076"/>
                  </a:lnTo>
                  <a:lnTo>
                    <a:pt x="81" y="6236"/>
                  </a:lnTo>
                  <a:lnTo>
                    <a:pt x="3480" y="4256"/>
                  </a:lnTo>
                  <a:lnTo>
                    <a:pt x="3480" y="8190"/>
                  </a:lnTo>
                  <a:lnTo>
                    <a:pt x="3668" y="8190"/>
                  </a:lnTo>
                  <a:lnTo>
                    <a:pt x="3668" y="4256"/>
                  </a:lnTo>
                  <a:lnTo>
                    <a:pt x="7094" y="6236"/>
                  </a:lnTo>
                  <a:lnTo>
                    <a:pt x="7174" y="6076"/>
                  </a:lnTo>
                  <a:lnTo>
                    <a:pt x="3748" y="4095"/>
                  </a:lnTo>
                  <a:lnTo>
                    <a:pt x="7174" y="2141"/>
                  </a:lnTo>
                  <a:lnTo>
                    <a:pt x="7094" y="1981"/>
                  </a:lnTo>
                  <a:lnTo>
                    <a:pt x="3668" y="3961"/>
                  </a:lnTo>
                  <a:lnTo>
                    <a:pt x="3668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3" name="Google Shape;293;p26"/>
            <p:cNvSpPr/>
            <p:nvPr/>
          </p:nvSpPr>
          <p:spPr>
            <a:xfrm>
              <a:off x="3855854" y="953467"/>
              <a:ext cx="287659" cy="296240"/>
            </a:xfrm>
            <a:custGeom>
              <a:rect b="b" l="l" r="r" t="t"/>
              <a:pathLst>
                <a:path extrusionOk="0" h="7388" w="7174">
                  <a:moveTo>
                    <a:pt x="3507" y="0"/>
                  </a:moveTo>
                  <a:lnTo>
                    <a:pt x="3507" y="3158"/>
                  </a:lnTo>
                  <a:lnTo>
                    <a:pt x="81" y="1178"/>
                  </a:lnTo>
                  <a:lnTo>
                    <a:pt x="0" y="1312"/>
                  </a:lnTo>
                  <a:lnTo>
                    <a:pt x="3426" y="3292"/>
                  </a:lnTo>
                  <a:lnTo>
                    <a:pt x="0" y="5273"/>
                  </a:lnTo>
                  <a:lnTo>
                    <a:pt x="81" y="5433"/>
                  </a:lnTo>
                  <a:lnTo>
                    <a:pt x="3507" y="3453"/>
                  </a:lnTo>
                  <a:lnTo>
                    <a:pt x="3507" y="7387"/>
                  </a:lnTo>
                  <a:lnTo>
                    <a:pt x="3667" y="7387"/>
                  </a:lnTo>
                  <a:lnTo>
                    <a:pt x="3667" y="3453"/>
                  </a:lnTo>
                  <a:lnTo>
                    <a:pt x="7093" y="5407"/>
                  </a:lnTo>
                  <a:lnTo>
                    <a:pt x="7174" y="5273"/>
                  </a:lnTo>
                  <a:lnTo>
                    <a:pt x="3748" y="3292"/>
                  </a:lnTo>
                  <a:lnTo>
                    <a:pt x="5434" y="2329"/>
                  </a:lnTo>
                  <a:cubicBezTo>
                    <a:pt x="5380" y="2302"/>
                    <a:pt x="5354" y="2248"/>
                    <a:pt x="5327" y="2195"/>
                  </a:cubicBezTo>
                  <a:lnTo>
                    <a:pt x="3667" y="3158"/>
                  </a:lnTo>
                  <a:lnTo>
                    <a:pt x="3667" y="187"/>
                  </a:lnTo>
                  <a:cubicBezTo>
                    <a:pt x="3614" y="134"/>
                    <a:pt x="3560" y="80"/>
                    <a:pt x="350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4" name="Google Shape;294;p26"/>
            <p:cNvSpPr/>
            <p:nvPr/>
          </p:nvSpPr>
          <p:spPr>
            <a:xfrm>
              <a:off x="2417699" y="1498640"/>
              <a:ext cx="7538" cy="9704"/>
            </a:xfrm>
            <a:custGeom>
              <a:rect b="b" l="l" r="r" t="t"/>
              <a:pathLst>
                <a:path extrusionOk="0" h="242" w="188">
                  <a:moveTo>
                    <a:pt x="1" y="1"/>
                  </a:moveTo>
                  <a:cubicBezTo>
                    <a:pt x="1" y="54"/>
                    <a:pt x="1" y="135"/>
                    <a:pt x="1" y="188"/>
                  </a:cubicBezTo>
                  <a:lnTo>
                    <a:pt x="108" y="242"/>
                  </a:lnTo>
                  <a:lnTo>
                    <a:pt x="188" y="108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5" name="Google Shape;295;p26"/>
            <p:cNvSpPr/>
            <p:nvPr/>
          </p:nvSpPr>
          <p:spPr>
            <a:xfrm>
              <a:off x="2518586" y="1259335"/>
              <a:ext cx="287659" cy="328439"/>
            </a:xfrm>
            <a:custGeom>
              <a:rect b="b" l="l" r="r" t="t"/>
              <a:pathLst>
                <a:path extrusionOk="0" h="8191" w="7174">
                  <a:moveTo>
                    <a:pt x="3507" y="0"/>
                  </a:moveTo>
                  <a:lnTo>
                    <a:pt x="3507" y="3935"/>
                  </a:lnTo>
                  <a:lnTo>
                    <a:pt x="81" y="1981"/>
                  </a:lnTo>
                  <a:lnTo>
                    <a:pt x="0" y="2115"/>
                  </a:lnTo>
                  <a:lnTo>
                    <a:pt x="3426" y="4095"/>
                  </a:lnTo>
                  <a:lnTo>
                    <a:pt x="0" y="6076"/>
                  </a:lnTo>
                  <a:lnTo>
                    <a:pt x="81" y="6210"/>
                  </a:lnTo>
                  <a:lnTo>
                    <a:pt x="3507" y="4229"/>
                  </a:lnTo>
                  <a:lnTo>
                    <a:pt x="3507" y="8191"/>
                  </a:lnTo>
                  <a:lnTo>
                    <a:pt x="3667" y="8191"/>
                  </a:lnTo>
                  <a:lnTo>
                    <a:pt x="3667" y="4229"/>
                  </a:lnTo>
                  <a:lnTo>
                    <a:pt x="7093" y="6210"/>
                  </a:lnTo>
                  <a:lnTo>
                    <a:pt x="7174" y="6076"/>
                  </a:lnTo>
                  <a:lnTo>
                    <a:pt x="3748" y="4095"/>
                  </a:lnTo>
                  <a:lnTo>
                    <a:pt x="7174" y="2115"/>
                  </a:lnTo>
                  <a:lnTo>
                    <a:pt x="7093" y="1981"/>
                  </a:lnTo>
                  <a:lnTo>
                    <a:pt x="3667" y="3935"/>
                  </a:lnTo>
                  <a:lnTo>
                    <a:pt x="3667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6" name="Google Shape;296;p26"/>
            <p:cNvSpPr/>
            <p:nvPr/>
          </p:nvSpPr>
          <p:spPr>
            <a:xfrm>
              <a:off x="2899597" y="1259335"/>
              <a:ext cx="287659" cy="328439"/>
            </a:xfrm>
            <a:custGeom>
              <a:rect b="b" l="l" r="r" t="t"/>
              <a:pathLst>
                <a:path extrusionOk="0" h="8191" w="7174">
                  <a:moveTo>
                    <a:pt x="3507" y="0"/>
                  </a:moveTo>
                  <a:lnTo>
                    <a:pt x="3507" y="3935"/>
                  </a:lnTo>
                  <a:lnTo>
                    <a:pt x="81" y="1954"/>
                  </a:lnTo>
                  <a:lnTo>
                    <a:pt x="0" y="2115"/>
                  </a:lnTo>
                  <a:lnTo>
                    <a:pt x="3426" y="4095"/>
                  </a:lnTo>
                  <a:lnTo>
                    <a:pt x="0" y="6049"/>
                  </a:lnTo>
                  <a:lnTo>
                    <a:pt x="81" y="6210"/>
                  </a:lnTo>
                  <a:lnTo>
                    <a:pt x="3507" y="4229"/>
                  </a:lnTo>
                  <a:lnTo>
                    <a:pt x="3507" y="8191"/>
                  </a:lnTo>
                  <a:lnTo>
                    <a:pt x="3667" y="8191"/>
                  </a:lnTo>
                  <a:lnTo>
                    <a:pt x="3667" y="4229"/>
                  </a:lnTo>
                  <a:lnTo>
                    <a:pt x="7093" y="6210"/>
                  </a:lnTo>
                  <a:lnTo>
                    <a:pt x="7173" y="6049"/>
                  </a:lnTo>
                  <a:lnTo>
                    <a:pt x="3774" y="4095"/>
                  </a:lnTo>
                  <a:lnTo>
                    <a:pt x="7173" y="2115"/>
                  </a:lnTo>
                  <a:lnTo>
                    <a:pt x="7093" y="1954"/>
                  </a:lnTo>
                  <a:lnTo>
                    <a:pt x="3667" y="3935"/>
                  </a:lnTo>
                  <a:lnTo>
                    <a:pt x="369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7" name="Google Shape;297;p26"/>
            <p:cNvSpPr/>
            <p:nvPr/>
          </p:nvSpPr>
          <p:spPr>
            <a:xfrm>
              <a:off x="3280608" y="1259335"/>
              <a:ext cx="288742" cy="328439"/>
            </a:xfrm>
            <a:custGeom>
              <a:rect b="b" l="l" r="r" t="t"/>
              <a:pathLst>
                <a:path extrusionOk="0" h="8191" w="7201">
                  <a:moveTo>
                    <a:pt x="3506" y="0"/>
                  </a:moveTo>
                  <a:lnTo>
                    <a:pt x="3506" y="3935"/>
                  </a:lnTo>
                  <a:lnTo>
                    <a:pt x="107" y="1954"/>
                  </a:lnTo>
                  <a:lnTo>
                    <a:pt x="0" y="2115"/>
                  </a:lnTo>
                  <a:lnTo>
                    <a:pt x="3426" y="4095"/>
                  </a:lnTo>
                  <a:lnTo>
                    <a:pt x="0" y="6049"/>
                  </a:lnTo>
                  <a:lnTo>
                    <a:pt x="107" y="6210"/>
                  </a:lnTo>
                  <a:lnTo>
                    <a:pt x="3506" y="4229"/>
                  </a:lnTo>
                  <a:lnTo>
                    <a:pt x="3506" y="8191"/>
                  </a:lnTo>
                  <a:lnTo>
                    <a:pt x="3694" y="8191"/>
                  </a:lnTo>
                  <a:lnTo>
                    <a:pt x="3694" y="4229"/>
                  </a:lnTo>
                  <a:lnTo>
                    <a:pt x="7093" y="6210"/>
                  </a:lnTo>
                  <a:lnTo>
                    <a:pt x="7200" y="6049"/>
                  </a:lnTo>
                  <a:lnTo>
                    <a:pt x="3774" y="4095"/>
                  </a:lnTo>
                  <a:lnTo>
                    <a:pt x="7200" y="2115"/>
                  </a:lnTo>
                  <a:lnTo>
                    <a:pt x="7120" y="1954"/>
                  </a:lnTo>
                  <a:lnTo>
                    <a:pt x="3694" y="3935"/>
                  </a:lnTo>
                  <a:lnTo>
                    <a:pt x="369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8" name="Google Shape;298;p26"/>
            <p:cNvSpPr/>
            <p:nvPr/>
          </p:nvSpPr>
          <p:spPr>
            <a:xfrm>
              <a:off x="3662662" y="1258252"/>
              <a:ext cx="287659" cy="329521"/>
            </a:xfrm>
            <a:custGeom>
              <a:rect b="b" l="l" r="r" t="t"/>
              <a:pathLst>
                <a:path extrusionOk="0" h="8218" w="7174">
                  <a:moveTo>
                    <a:pt x="3507" y="0"/>
                  </a:moveTo>
                  <a:lnTo>
                    <a:pt x="3507" y="3962"/>
                  </a:lnTo>
                  <a:lnTo>
                    <a:pt x="81" y="1981"/>
                  </a:lnTo>
                  <a:lnTo>
                    <a:pt x="1" y="2142"/>
                  </a:lnTo>
                  <a:lnTo>
                    <a:pt x="3400" y="4122"/>
                  </a:lnTo>
                  <a:lnTo>
                    <a:pt x="1" y="6076"/>
                  </a:lnTo>
                  <a:lnTo>
                    <a:pt x="81" y="6237"/>
                  </a:lnTo>
                  <a:lnTo>
                    <a:pt x="3507" y="4256"/>
                  </a:lnTo>
                  <a:lnTo>
                    <a:pt x="3507" y="8218"/>
                  </a:lnTo>
                  <a:lnTo>
                    <a:pt x="3668" y="8218"/>
                  </a:lnTo>
                  <a:lnTo>
                    <a:pt x="3668" y="4256"/>
                  </a:lnTo>
                  <a:lnTo>
                    <a:pt x="7094" y="6237"/>
                  </a:lnTo>
                  <a:lnTo>
                    <a:pt x="7174" y="6076"/>
                  </a:lnTo>
                  <a:lnTo>
                    <a:pt x="3748" y="4122"/>
                  </a:lnTo>
                  <a:lnTo>
                    <a:pt x="7174" y="2142"/>
                  </a:lnTo>
                  <a:lnTo>
                    <a:pt x="7094" y="1981"/>
                  </a:lnTo>
                  <a:lnTo>
                    <a:pt x="3668" y="3962"/>
                  </a:lnTo>
                  <a:lnTo>
                    <a:pt x="3668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9" name="Google Shape;299;p26"/>
            <p:cNvSpPr/>
            <p:nvPr/>
          </p:nvSpPr>
          <p:spPr>
            <a:xfrm>
              <a:off x="4043673" y="1258252"/>
              <a:ext cx="193230" cy="329521"/>
            </a:xfrm>
            <a:custGeom>
              <a:rect b="b" l="l" r="r" t="t"/>
              <a:pathLst>
                <a:path extrusionOk="0" h="8218" w="4819">
                  <a:moveTo>
                    <a:pt x="3507" y="0"/>
                  </a:moveTo>
                  <a:lnTo>
                    <a:pt x="3507" y="3962"/>
                  </a:lnTo>
                  <a:lnTo>
                    <a:pt x="81" y="1981"/>
                  </a:lnTo>
                  <a:lnTo>
                    <a:pt x="0" y="2142"/>
                  </a:lnTo>
                  <a:lnTo>
                    <a:pt x="3426" y="4096"/>
                  </a:lnTo>
                  <a:lnTo>
                    <a:pt x="0" y="6076"/>
                  </a:lnTo>
                  <a:lnTo>
                    <a:pt x="81" y="6237"/>
                  </a:lnTo>
                  <a:lnTo>
                    <a:pt x="3507" y="4256"/>
                  </a:lnTo>
                  <a:lnTo>
                    <a:pt x="3507" y="8218"/>
                  </a:lnTo>
                  <a:lnTo>
                    <a:pt x="3667" y="8218"/>
                  </a:lnTo>
                  <a:lnTo>
                    <a:pt x="3667" y="4256"/>
                  </a:lnTo>
                  <a:lnTo>
                    <a:pt x="4818" y="4925"/>
                  </a:lnTo>
                  <a:cubicBezTo>
                    <a:pt x="4818" y="4845"/>
                    <a:pt x="4818" y="4765"/>
                    <a:pt x="4792" y="4711"/>
                  </a:cubicBezTo>
                  <a:lnTo>
                    <a:pt x="3774" y="4096"/>
                  </a:lnTo>
                  <a:lnTo>
                    <a:pt x="4604" y="3614"/>
                  </a:lnTo>
                  <a:cubicBezTo>
                    <a:pt x="4604" y="3560"/>
                    <a:pt x="4577" y="3507"/>
                    <a:pt x="4577" y="3453"/>
                  </a:cubicBezTo>
                  <a:lnTo>
                    <a:pt x="3667" y="3962"/>
                  </a:lnTo>
                  <a:lnTo>
                    <a:pt x="3667" y="295"/>
                  </a:lnTo>
                  <a:cubicBezTo>
                    <a:pt x="3641" y="188"/>
                    <a:pt x="3614" y="108"/>
                    <a:pt x="358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0" name="Google Shape;300;p26"/>
            <p:cNvSpPr/>
            <p:nvPr/>
          </p:nvSpPr>
          <p:spPr>
            <a:xfrm>
              <a:off x="2423072" y="1578074"/>
              <a:ext cx="195355" cy="328439"/>
            </a:xfrm>
            <a:custGeom>
              <a:rect b="b" l="l" r="r" t="t"/>
              <a:pathLst>
                <a:path extrusionOk="0" h="8191" w="4872">
                  <a:moveTo>
                    <a:pt x="1205" y="1"/>
                  </a:moveTo>
                  <a:lnTo>
                    <a:pt x="1205" y="3935"/>
                  </a:lnTo>
                  <a:lnTo>
                    <a:pt x="0" y="3266"/>
                  </a:lnTo>
                  <a:lnTo>
                    <a:pt x="0" y="3266"/>
                  </a:lnTo>
                  <a:cubicBezTo>
                    <a:pt x="0" y="3320"/>
                    <a:pt x="27" y="3400"/>
                    <a:pt x="27" y="3480"/>
                  </a:cubicBezTo>
                  <a:lnTo>
                    <a:pt x="1098" y="4096"/>
                  </a:lnTo>
                  <a:lnTo>
                    <a:pt x="214" y="4604"/>
                  </a:lnTo>
                  <a:cubicBezTo>
                    <a:pt x="241" y="4658"/>
                    <a:pt x="241" y="4738"/>
                    <a:pt x="268" y="4792"/>
                  </a:cubicBezTo>
                  <a:lnTo>
                    <a:pt x="1205" y="4256"/>
                  </a:lnTo>
                  <a:lnTo>
                    <a:pt x="1205" y="8030"/>
                  </a:lnTo>
                  <a:cubicBezTo>
                    <a:pt x="1205" y="8084"/>
                    <a:pt x="1232" y="8137"/>
                    <a:pt x="1258" y="8191"/>
                  </a:cubicBezTo>
                  <a:lnTo>
                    <a:pt x="1365" y="8191"/>
                  </a:lnTo>
                  <a:lnTo>
                    <a:pt x="1365" y="4256"/>
                  </a:lnTo>
                  <a:lnTo>
                    <a:pt x="4791" y="6210"/>
                  </a:lnTo>
                  <a:lnTo>
                    <a:pt x="4872" y="6076"/>
                  </a:lnTo>
                  <a:lnTo>
                    <a:pt x="1446" y="4096"/>
                  </a:lnTo>
                  <a:lnTo>
                    <a:pt x="4872" y="2115"/>
                  </a:lnTo>
                  <a:lnTo>
                    <a:pt x="4791" y="1981"/>
                  </a:lnTo>
                  <a:lnTo>
                    <a:pt x="1365" y="3935"/>
                  </a:lnTo>
                  <a:lnTo>
                    <a:pt x="136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1" name="Google Shape;301;p26"/>
            <p:cNvSpPr/>
            <p:nvPr/>
          </p:nvSpPr>
          <p:spPr>
            <a:xfrm>
              <a:off x="2711778" y="1578074"/>
              <a:ext cx="287659" cy="328439"/>
            </a:xfrm>
            <a:custGeom>
              <a:rect b="b" l="l" r="r" t="t"/>
              <a:pathLst>
                <a:path extrusionOk="0" h="8191" w="7174">
                  <a:moveTo>
                    <a:pt x="3507" y="1"/>
                  </a:moveTo>
                  <a:lnTo>
                    <a:pt x="3507" y="3935"/>
                  </a:lnTo>
                  <a:lnTo>
                    <a:pt x="81" y="1981"/>
                  </a:lnTo>
                  <a:lnTo>
                    <a:pt x="0" y="2115"/>
                  </a:lnTo>
                  <a:lnTo>
                    <a:pt x="3426" y="4096"/>
                  </a:lnTo>
                  <a:lnTo>
                    <a:pt x="0" y="6076"/>
                  </a:lnTo>
                  <a:lnTo>
                    <a:pt x="81" y="6210"/>
                  </a:lnTo>
                  <a:lnTo>
                    <a:pt x="3507" y="4256"/>
                  </a:lnTo>
                  <a:lnTo>
                    <a:pt x="3507" y="8191"/>
                  </a:lnTo>
                  <a:lnTo>
                    <a:pt x="3667" y="8191"/>
                  </a:lnTo>
                  <a:lnTo>
                    <a:pt x="3667" y="4256"/>
                  </a:lnTo>
                  <a:lnTo>
                    <a:pt x="7093" y="6210"/>
                  </a:lnTo>
                  <a:lnTo>
                    <a:pt x="7173" y="6076"/>
                  </a:lnTo>
                  <a:lnTo>
                    <a:pt x="3774" y="4096"/>
                  </a:lnTo>
                  <a:lnTo>
                    <a:pt x="7173" y="2115"/>
                  </a:lnTo>
                  <a:lnTo>
                    <a:pt x="7093" y="1981"/>
                  </a:lnTo>
                  <a:lnTo>
                    <a:pt x="3667" y="3935"/>
                  </a:lnTo>
                  <a:lnTo>
                    <a:pt x="3667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2" name="Google Shape;302;p26"/>
            <p:cNvSpPr/>
            <p:nvPr/>
          </p:nvSpPr>
          <p:spPr>
            <a:xfrm>
              <a:off x="3092789" y="1578074"/>
              <a:ext cx="288742" cy="328439"/>
            </a:xfrm>
            <a:custGeom>
              <a:rect b="b" l="l" r="r" t="t"/>
              <a:pathLst>
                <a:path extrusionOk="0" h="8191" w="7201">
                  <a:moveTo>
                    <a:pt x="3506" y="1"/>
                  </a:moveTo>
                  <a:lnTo>
                    <a:pt x="3506" y="3935"/>
                  </a:lnTo>
                  <a:lnTo>
                    <a:pt x="80" y="1981"/>
                  </a:lnTo>
                  <a:lnTo>
                    <a:pt x="0" y="2115"/>
                  </a:lnTo>
                  <a:lnTo>
                    <a:pt x="3426" y="4096"/>
                  </a:lnTo>
                  <a:lnTo>
                    <a:pt x="0" y="6076"/>
                  </a:lnTo>
                  <a:lnTo>
                    <a:pt x="80" y="6210"/>
                  </a:lnTo>
                  <a:lnTo>
                    <a:pt x="3506" y="4230"/>
                  </a:lnTo>
                  <a:lnTo>
                    <a:pt x="3506" y="8191"/>
                  </a:lnTo>
                  <a:lnTo>
                    <a:pt x="3694" y="8191"/>
                  </a:lnTo>
                  <a:lnTo>
                    <a:pt x="3694" y="4230"/>
                  </a:lnTo>
                  <a:lnTo>
                    <a:pt x="7093" y="6210"/>
                  </a:lnTo>
                  <a:lnTo>
                    <a:pt x="7200" y="6076"/>
                  </a:lnTo>
                  <a:lnTo>
                    <a:pt x="3774" y="4096"/>
                  </a:lnTo>
                  <a:lnTo>
                    <a:pt x="7200" y="2115"/>
                  </a:lnTo>
                  <a:lnTo>
                    <a:pt x="7093" y="1981"/>
                  </a:lnTo>
                  <a:lnTo>
                    <a:pt x="3694" y="3935"/>
                  </a:lnTo>
                  <a:lnTo>
                    <a:pt x="3694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3" name="Google Shape;303;p26"/>
            <p:cNvSpPr/>
            <p:nvPr/>
          </p:nvSpPr>
          <p:spPr>
            <a:xfrm>
              <a:off x="3474843" y="1578074"/>
              <a:ext cx="287659" cy="328439"/>
            </a:xfrm>
            <a:custGeom>
              <a:rect b="b" l="l" r="r" t="t"/>
              <a:pathLst>
                <a:path extrusionOk="0" h="8191" w="7174">
                  <a:moveTo>
                    <a:pt x="3507" y="1"/>
                  </a:moveTo>
                  <a:lnTo>
                    <a:pt x="3507" y="3935"/>
                  </a:lnTo>
                  <a:lnTo>
                    <a:pt x="81" y="1955"/>
                  </a:lnTo>
                  <a:lnTo>
                    <a:pt x="1" y="2115"/>
                  </a:lnTo>
                  <a:lnTo>
                    <a:pt x="3400" y="4096"/>
                  </a:lnTo>
                  <a:lnTo>
                    <a:pt x="1" y="6050"/>
                  </a:lnTo>
                  <a:lnTo>
                    <a:pt x="81" y="6210"/>
                  </a:lnTo>
                  <a:lnTo>
                    <a:pt x="3507" y="4230"/>
                  </a:lnTo>
                  <a:lnTo>
                    <a:pt x="3480" y="8191"/>
                  </a:lnTo>
                  <a:lnTo>
                    <a:pt x="3668" y="8191"/>
                  </a:lnTo>
                  <a:lnTo>
                    <a:pt x="3668" y="4230"/>
                  </a:lnTo>
                  <a:lnTo>
                    <a:pt x="7094" y="6210"/>
                  </a:lnTo>
                  <a:lnTo>
                    <a:pt x="7174" y="6050"/>
                  </a:lnTo>
                  <a:lnTo>
                    <a:pt x="3748" y="4096"/>
                  </a:lnTo>
                  <a:lnTo>
                    <a:pt x="7174" y="2115"/>
                  </a:lnTo>
                  <a:lnTo>
                    <a:pt x="7094" y="1955"/>
                  </a:lnTo>
                  <a:lnTo>
                    <a:pt x="3668" y="3935"/>
                  </a:lnTo>
                  <a:lnTo>
                    <a:pt x="3668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4" name="Google Shape;304;p26"/>
            <p:cNvSpPr/>
            <p:nvPr/>
          </p:nvSpPr>
          <p:spPr>
            <a:xfrm>
              <a:off x="3855854" y="1578074"/>
              <a:ext cx="287659" cy="328439"/>
            </a:xfrm>
            <a:custGeom>
              <a:rect b="b" l="l" r="r" t="t"/>
              <a:pathLst>
                <a:path extrusionOk="0" h="8191" w="7174">
                  <a:moveTo>
                    <a:pt x="3507" y="1"/>
                  </a:moveTo>
                  <a:lnTo>
                    <a:pt x="3507" y="3935"/>
                  </a:lnTo>
                  <a:lnTo>
                    <a:pt x="81" y="1955"/>
                  </a:lnTo>
                  <a:lnTo>
                    <a:pt x="0" y="2115"/>
                  </a:lnTo>
                  <a:lnTo>
                    <a:pt x="3426" y="4096"/>
                  </a:lnTo>
                  <a:lnTo>
                    <a:pt x="0" y="6050"/>
                  </a:lnTo>
                  <a:lnTo>
                    <a:pt x="81" y="6210"/>
                  </a:lnTo>
                  <a:lnTo>
                    <a:pt x="3507" y="4230"/>
                  </a:lnTo>
                  <a:lnTo>
                    <a:pt x="3507" y="8191"/>
                  </a:lnTo>
                  <a:lnTo>
                    <a:pt x="3667" y="8191"/>
                  </a:lnTo>
                  <a:lnTo>
                    <a:pt x="3667" y="4230"/>
                  </a:lnTo>
                  <a:lnTo>
                    <a:pt x="7093" y="6210"/>
                  </a:lnTo>
                  <a:lnTo>
                    <a:pt x="7174" y="6050"/>
                  </a:lnTo>
                  <a:lnTo>
                    <a:pt x="3748" y="4096"/>
                  </a:lnTo>
                  <a:lnTo>
                    <a:pt x="7174" y="2115"/>
                  </a:lnTo>
                  <a:lnTo>
                    <a:pt x="7093" y="1955"/>
                  </a:lnTo>
                  <a:lnTo>
                    <a:pt x="3667" y="3935"/>
                  </a:lnTo>
                  <a:lnTo>
                    <a:pt x="3667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5" name="Google Shape;305;p26"/>
            <p:cNvSpPr/>
            <p:nvPr/>
          </p:nvSpPr>
          <p:spPr>
            <a:xfrm>
              <a:off x="2518586" y="1919388"/>
              <a:ext cx="287659" cy="293033"/>
            </a:xfrm>
            <a:custGeom>
              <a:rect b="b" l="l" r="r" t="t"/>
              <a:pathLst>
                <a:path extrusionOk="0" h="7308" w="7174">
                  <a:moveTo>
                    <a:pt x="3507" y="0"/>
                  </a:moveTo>
                  <a:lnTo>
                    <a:pt x="3507" y="3961"/>
                  </a:lnTo>
                  <a:lnTo>
                    <a:pt x="81" y="1981"/>
                  </a:lnTo>
                  <a:lnTo>
                    <a:pt x="0" y="2141"/>
                  </a:lnTo>
                  <a:lnTo>
                    <a:pt x="3426" y="4095"/>
                  </a:lnTo>
                  <a:lnTo>
                    <a:pt x="1767" y="5059"/>
                  </a:lnTo>
                  <a:cubicBezTo>
                    <a:pt x="1821" y="5086"/>
                    <a:pt x="1847" y="5139"/>
                    <a:pt x="1874" y="5193"/>
                  </a:cubicBezTo>
                  <a:lnTo>
                    <a:pt x="3507" y="4256"/>
                  </a:lnTo>
                  <a:lnTo>
                    <a:pt x="3507" y="7120"/>
                  </a:lnTo>
                  <a:cubicBezTo>
                    <a:pt x="3560" y="7200"/>
                    <a:pt x="3614" y="7254"/>
                    <a:pt x="3667" y="7307"/>
                  </a:cubicBezTo>
                  <a:lnTo>
                    <a:pt x="3667" y="4256"/>
                  </a:lnTo>
                  <a:lnTo>
                    <a:pt x="7093" y="6236"/>
                  </a:lnTo>
                  <a:lnTo>
                    <a:pt x="7174" y="6076"/>
                  </a:lnTo>
                  <a:lnTo>
                    <a:pt x="3748" y="4095"/>
                  </a:lnTo>
                  <a:lnTo>
                    <a:pt x="7174" y="2141"/>
                  </a:lnTo>
                  <a:lnTo>
                    <a:pt x="7093" y="1981"/>
                  </a:lnTo>
                  <a:lnTo>
                    <a:pt x="3667" y="3961"/>
                  </a:lnTo>
                  <a:lnTo>
                    <a:pt x="3667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6" name="Google Shape;306;p26"/>
            <p:cNvSpPr/>
            <p:nvPr/>
          </p:nvSpPr>
          <p:spPr>
            <a:xfrm>
              <a:off x="2899597" y="1919388"/>
              <a:ext cx="287659" cy="328439"/>
            </a:xfrm>
            <a:custGeom>
              <a:rect b="b" l="l" r="r" t="t"/>
              <a:pathLst>
                <a:path extrusionOk="0" h="8191" w="7174">
                  <a:moveTo>
                    <a:pt x="3507" y="0"/>
                  </a:moveTo>
                  <a:lnTo>
                    <a:pt x="3507" y="3961"/>
                  </a:lnTo>
                  <a:lnTo>
                    <a:pt x="81" y="1981"/>
                  </a:lnTo>
                  <a:lnTo>
                    <a:pt x="0" y="2141"/>
                  </a:lnTo>
                  <a:lnTo>
                    <a:pt x="3426" y="4095"/>
                  </a:lnTo>
                  <a:lnTo>
                    <a:pt x="0" y="6076"/>
                  </a:lnTo>
                  <a:lnTo>
                    <a:pt x="81" y="6236"/>
                  </a:lnTo>
                  <a:lnTo>
                    <a:pt x="3507" y="4256"/>
                  </a:lnTo>
                  <a:lnTo>
                    <a:pt x="3507" y="8190"/>
                  </a:lnTo>
                  <a:lnTo>
                    <a:pt x="3667" y="8190"/>
                  </a:lnTo>
                  <a:lnTo>
                    <a:pt x="3667" y="4256"/>
                  </a:lnTo>
                  <a:lnTo>
                    <a:pt x="7093" y="6236"/>
                  </a:lnTo>
                  <a:lnTo>
                    <a:pt x="7173" y="6076"/>
                  </a:lnTo>
                  <a:lnTo>
                    <a:pt x="3774" y="4095"/>
                  </a:lnTo>
                  <a:lnTo>
                    <a:pt x="7173" y="2141"/>
                  </a:lnTo>
                  <a:lnTo>
                    <a:pt x="7093" y="1981"/>
                  </a:lnTo>
                  <a:lnTo>
                    <a:pt x="3667" y="3961"/>
                  </a:lnTo>
                  <a:lnTo>
                    <a:pt x="3667" y="3961"/>
                  </a:lnTo>
                  <a:lnTo>
                    <a:pt x="369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7" name="Google Shape;307;p26"/>
            <p:cNvSpPr/>
            <p:nvPr/>
          </p:nvSpPr>
          <p:spPr>
            <a:xfrm>
              <a:off x="3280608" y="1919388"/>
              <a:ext cx="288742" cy="328439"/>
            </a:xfrm>
            <a:custGeom>
              <a:rect b="b" l="l" r="r" t="t"/>
              <a:pathLst>
                <a:path extrusionOk="0" h="8191" w="7201">
                  <a:moveTo>
                    <a:pt x="3506" y="0"/>
                  </a:moveTo>
                  <a:lnTo>
                    <a:pt x="3506" y="3961"/>
                  </a:lnTo>
                  <a:lnTo>
                    <a:pt x="107" y="1981"/>
                  </a:lnTo>
                  <a:lnTo>
                    <a:pt x="0" y="2115"/>
                  </a:lnTo>
                  <a:lnTo>
                    <a:pt x="3426" y="4095"/>
                  </a:lnTo>
                  <a:lnTo>
                    <a:pt x="0" y="6076"/>
                  </a:lnTo>
                  <a:lnTo>
                    <a:pt x="107" y="6236"/>
                  </a:lnTo>
                  <a:lnTo>
                    <a:pt x="3506" y="4256"/>
                  </a:lnTo>
                  <a:lnTo>
                    <a:pt x="3506" y="8190"/>
                  </a:lnTo>
                  <a:lnTo>
                    <a:pt x="3694" y="8190"/>
                  </a:lnTo>
                  <a:lnTo>
                    <a:pt x="3694" y="4256"/>
                  </a:lnTo>
                  <a:lnTo>
                    <a:pt x="7093" y="6236"/>
                  </a:lnTo>
                  <a:lnTo>
                    <a:pt x="7200" y="6076"/>
                  </a:lnTo>
                  <a:lnTo>
                    <a:pt x="3774" y="4095"/>
                  </a:lnTo>
                  <a:lnTo>
                    <a:pt x="7200" y="2115"/>
                  </a:lnTo>
                  <a:lnTo>
                    <a:pt x="7120" y="1981"/>
                  </a:lnTo>
                  <a:lnTo>
                    <a:pt x="3694" y="3961"/>
                  </a:lnTo>
                  <a:lnTo>
                    <a:pt x="369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8" name="Google Shape;308;p26"/>
            <p:cNvSpPr/>
            <p:nvPr/>
          </p:nvSpPr>
          <p:spPr>
            <a:xfrm>
              <a:off x="3662662" y="1919388"/>
              <a:ext cx="287659" cy="328439"/>
            </a:xfrm>
            <a:custGeom>
              <a:rect b="b" l="l" r="r" t="t"/>
              <a:pathLst>
                <a:path extrusionOk="0" h="8191" w="7174">
                  <a:moveTo>
                    <a:pt x="3507" y="0"/>
                  </a:moveTo>
                  <a:lnTo>
                    <a:pt x="3507" y="3961"/>
                  </a:lnTo>
                  <a:lnTo>
                    <a:pt x="81" y="1981"/>
                  </a:lnTo>
                  <a:lnTo>
                    <a:pt x="1" y="2115"/>
                  </a:lnTo>
                  <a:lnTo>
                    <a:pt x="3400" y="4095"/>
                  </a:lnTo>
                  <a:lnTo>
                    <a:pt x="1" y="6076"/>
                  </a:lnTo>
                  <a:lnTo>
                    <a:pt x="81" y="6210"/>
                  </a:lnTo>
                  <a:lnTo>
                    <a:pt x="3507" y="4256"/>
                  </a:lnTo>
                  <a:lnTo>
                    <a:pt x="3507" y="8190"/>
                  </a:lnTo>
                  <a:lnTo>
                    <a:pt x="3668" y="8190"/>
                  </a:lnTo>
                  <a:lnTo>
                    <a:pt x="3668" y="4256"/>
                  </a:lnTo>
                  <a:lnTo>
                    <a:pt x="7094" y="6210"/>
                  </a:lnTo>
                  <a:lnTo>
                    <a:pt x="7174" y="6076"/>
                  </a:lnTo>
                  <a:lnTo>
                    <a:pt x="3748" y="4095"/>
                  </a:lnTo>
                  <a:lnTo>
                    <a:pt x="7174" y="2115"/>
                  </a:lnTo>
                  <a:lnTo>
                    <a:pt x="7094" y="1981"/>
                  </a:lnTo>
                  <a:lnTo>
                    <a:pt x="3668" y="3961"/>
                  </a:lnTo>
                  <a:lnTo>
                    <a:pt x="3668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9" name="Google Shape;309;p26"/>
            <p:cNvSpPr/>
            <p:nvPr/>
          </p:nvSpPr>
          <p:spPr>
            <a:xfrm>
              <a:off x="4043673" y="1998782"/>
              <a:ext cx="78391" cy="49400"/>
            </a:xfrm>
            <a:custGeom>
              <a:rect b="b" l="l" r="r" t="t"/>
              <a:pathLst>
                <a:path extrusionOk="0" h="1232" w="1955">
                  <a:moveTo>
                    <a:pt x="81" y="1"/>
                  </a:moveTo>
                  <a:lnTo>
                    <a:pt x="0" y="135"/>
                  </a:lnTo>
                  <a:lnTo>
                    <a:pt x="1874" y="1232"/>
                  </a:lnTo>
                  <a:cubicBezTo>
                    <a:pt x="1901" y="1178"/>
                    <a:pt x="1928" y="1125"/>
                    <a:pt x="1954" y="1071"/>
                  </a:cubicBezTo>
                  <a:lnTo>
                    <a:pt x="8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0" name="Google Shape;310;p26"/>
            <p:cNvSpPr/>
            <p:nvPr/>
          </p:nvSpPr>
          <p:spPr>
            <a:xfrm>
              <a:off x="2884560" y="2317561"/>
              <a:ext cx="114879" cy="68727"/>
            </a:xfrm>
            <a:custGeom>
              <a:rect b="b" l="l" r="r" t="t"/>
              <a:pathLst>
                <a:path extrusionOk="0" h="1714" w="2865">
                  <a:moveTo>
                    <a:pt x="2784" y="0"/>
                  </a:moveTo>
                  <a:lnTo>
                    <a:pt x="1" y="1606"/>
                  </a:lnTo>
                  <a:cubicBezTo>
                    <a:pt x="54" y="1660"/>
                    <a:pt x="108" y="1686"/>
                    <a:pt x="161" y="1713"/>
                  </a:cubicBezTo>
                  <a:lnTo>
                    <a:pt x="2864" y="161"/>
                  </a:lnTo>
                  <a:lnTo>
                    <a:pt x="278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1" name="Google Shape;311;p26"/>
            <p:cNvSpPr/>
            <p:nvPr/>
          </p:nvSpPr>
          <p:spPr>
            <a:xfrm>
              <a:off x="2852362" y="2238127"/>
              <a:ext cx="6496" cy="129916"/>
            </a:xfrm>
            <a:custGeom>
              <a:rect b="b" l="l" r="r" t="t"/>
              <a:pathLst>
                <a:path extrusionOk="0" h="3240" w="162">
                  <a:moveTo>
                    <a:pt x="1" y="0"/>
                  </a:moveTo>
                  <a:lnTo>
                    <a:pt x="1" y="3132"/>
                  </a:lnTo>
                  <a:cubicBezTo>
                    <a:pt x="54" y="3159"/>
                    <a:pt x="108" y="3212"/>
                    <a:pt x="161" y="3239"/>
                  </a:cubicBezTo>
                  <a:lnTo>
                    <a:pt x="16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2" name="Google Shape;312;p26"/>
            <p:cNvSpPr/>
            <p:nvPr/>
          </p:nvSpPr>
          <p:spPr>
            <a:xfrm>
              <a:off x="3092789" y="2238127"/>
              <a:ext cx="288742" cy="255461"/>
            </a:xfrm>
            <a:custGeom>
              <a:rect b="b" l="l" r="r" t="t"/>
              <a:pathLst>
                <a:path extrusionOk="0" h="6371" w="7201">
                  <a:moveTo>
                    <a:pt x="3506" y="0"/>
                  </a:moveTo>
                  <a:lnTo>
                    <a:pt x="3506" y="3962"/>
                  </a:lnTo>
                  <a:lnTo>
                    <a:pt x="80" y="1981"/>
                  </a:lnTo>
                  <a:lnTo>
                    <a:pt x="0" y="2142"/>
                  </a:lnTo>
                  <a:lnTo>
                    <a:pt x="3426" y="4096"/>
                  </a:lnTo>
                  <a:lnTo>
                    <a:pt x="455" y="5835"/>
                  </a:lnTo>
                  <a:cubicBezTo>
                    <a:pt x="535" y="5835"/>
                    <a:pt x="616" y="5862"/>
                    <a:pt x="696" y="5889"/>
                  </a:cubicBezTo>
                  <a:lnTo>
                    <a:pt x="3506" y="4256"/>
                  </a:lnTo>
                  <a:lnTo>
                    <a:pt x="3506" y="6371"/>
                  </a:lnTo>
                  <a:lnTo>
                    <a:pt x="3694" y="6371"/>
                  </a:lnTo>
                  <a:lnTo>
                    <a:pt x="3694" y="4256"/>
                  </a:lnTo>
                  <a:lnTo>
                    <a:pt x="7093" y="6237"/>
                  </a:lnTo>
                  <a:lnTo>
                    <a:pt x="7200" y="6076"/>
                  </a:lnTo>
                  <a:lnTo>
                    <a:pt x="3774" y="4096"/>
                  </a:lnTo>
                  <a:lnTo>
                    <a:pt x="7200" y="2142"/>
                  </a:lnTo>
                  <a:lnTo>
                    <a:pt x="7093" y="1981"/>
                  </a:lnTo>
                  <a:lnTo>
                    <a:pt x="3694" y="3962"/>
                  </a:lnTo>
                  <a:lnTo>
                    <a:pt x="369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3" name="Google Shape;313;p26"/>
            <p:cNvSpPr/>
            <p:nvPr/>
          </p:nvSpPr>
          <p:spPr>
            <a:xfrm>
              <a:off x="3474843" y="2238127"/>
              <a:ext cx="287659" cy="247963"/>
            </a:xfrm>
            <a:custGeom>
              <a:rect b="b" l="l" r="r" t="t"/>
              <a:pathLst>
                <a:path extrusionOk="0" h="6184" w="7174">
                  <a:moveTo>
                    <a:pt x="3507" y="0"/>
                  </a:moveTo>
                  <a:lnTo>
                    <a:pt x="3480" y="3962"/>
                  </a:lnTo>
                  <a:lnTo>
                    <a:pt x="81" y="1981"/>
                  </a:lnTo>
                  <a:lnTo>
                    <a:pt x="1" y="2142"/>
                  </a:lnTo>
                  <a:lnTo>
                    <a:pt x="3400" y="4096"/>
                  </a:lnTo>
                  <a:lnTo>
                    <a:pt x="1" y="6076"/>
                  </a:lnTo>
                  <a:lnTo>
                    <a:pt x="54" y="6183"/>
                  </a:lnTo>
                  <a:lnTo>
                    <a:pt x="161" y="6183"/>
                  </a:lnTo>
                  <a:lnTo>
                    <a:pt x="3480" y="4256"/>
                  </a:lnTo>
                  <a:lnTo>
                    <a:pt x="3480" y="5354"/>
                  </a:lnTo>
                  <a:cubicBezTo>
                    <a:pt x="3560" y="5327"/>
                    <a:pt x="3614" y="5327"/>
                    <a:pt x="3668" y="5300"/>
                  </a:cubicBezTo>
                  <a:lnTo>
                    <a:pt x="3668" y="4256"/>
                  </a:lnTo>
                  <a:lnTo>
                    <a:pt x="4765" y="4899"/>
                  </a:lnTo>
                  <a:cubicBezTo>
                    <a:pt x="4845" y="4872"/>
                    <a:pt x="4899" y="4845"/>
                    <a:pt x="4979" y="4818"/>
                  </a:cubicBezTo>
                  <a:lnTo>
                    <a:pt x="3748" y="4096"/>
                  </a:lnTo>
                  <a:lnTo>
                    <a:pt x="7174" y="2142"/>
                  </a:lnTo>
                  <a:lnTo>
                    <a:pt x="7094" y="1981"/>
                  </a:lnTo>
                  <a:lnTo>
                    <a:pt x="3668" y="3962"/>
                  </a:lnTo>
                  <a:lnTo>
                    <a:pt x="3668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4" name="Google Shape;314;p26"/>
            <p:cNvSpPr/>
            <p:nvPr/>
          </p:nvSpPr>
          <p:spPr>
            <a:xfrm>
              <a:off x="3855854" y="2317561"/>
              <a:ext cx="12911" cy="9704"/>
            </a:xfrm>
            <a:custGeom>
              <a:rect b="b" l="l" r="r" t="t"/>
              <a:pathLst>
                <a:path extrusionOk="0" h="242" w="322">
                  <a:moveTo>
                    <a:pt x="81" y="0"/>
                  </a:moveTo>
                  <a:lnTo>
                    <a:pt x="0" y="134"/>
                  </a:lnTo>
                  <a:lnTo>
                    <a:pt x="161" y="241"/>
                  </a:lnTo>
                  <a:cubicBezTo>
                    <a:pt x="215" y="214"/>
                    <a:pt x="268" y="161"/>
                    <a:pt x="322" y="134"/>
                  </a:cubicBezTo>
                  <a:lnTo>
                    <a:pt x="8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315" name="Google Shape;315;p26"/>
          <p:cNvSpPr/>
          <p:nvPr/>
        </p:nvSpPr>
        <p:spPr>
          <a:xfrm rot="5400000">
            <a:off x="-2258800" y="3179758"/>
            <a:ext cx="4913539" cy="3022943"/>
          </a:xfrm>
          <a:custGeom>
            <a:rect b="b" l="l" r="r" t="t"/>
            <a:pathLst>
              <a:path extrusionOk="0" h="36694" w="59643">
                <a:moveTo>
                  <a:pt x="6271" y="15779"/>
                </a:moveTo>
                <a:cubicBezTo>
                  <a:pt x="9374" y="14178"/>
                  <a:pt x="17513" y="18347"/>
                  <a:pt x="23150" y="11676"/>
                </a:cubicBezTo>
                <a:cubicBezTo>
                  <a:pt x="28787" y="5004"/>
                  <a:pt x="30455" y="1"/>
                  <a:pt x="37327" y="2302"/>
                </a:cubicBezTo>
                <a:cubicBezTo>
                  <a:pt x="44198" y="4571"/>
                  <a:pt x="43064" y="13410"/>
                  <a:pt x="47601" y="15779"/>
                </a:cubicBezTo>
                <a:cubicBezTo>
                  <a:pt x="52104" y="18147"/>
                  <a:pt x="59643" y="31690"/>
                  <a:pt x="43364" y="34192"/>
                </a:cubicBezTo>
                <a:cubicBezTo>
                  <a:pt x="27120" y="36694"/>
                  <a:pt x="10441" y="33158"/>
                  <a:pt x="5204" y="27520"/>
                </a:cubicBezTo>
                <a:cubicBezTo>
                  <a:pt x="0" y="21883"/>
                  <a:pt x="3136" y="17380"/>
                  <a:pt x="6271" y="15779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6" name="Google Shape;316;p26"/>
          <p:cNvSpPr/>
          <p:nvPr/>
        </p:nvSpPr>
        <p:spPr>
          <a:xfrm flipH="1" rot="-2266405">
            <a:off x="7096023" y="2189513"/>
            <a:ext cx="1938828" cy="3305595"/>
          </a:xfrm>
          <a:custGeom>
            <a:rect b="b" l="l" r="r" t="t"/>
            <a:pathLst>
              <a:path extrusionOk="0" h="32752" w="19210">
                <a:moveTo>
                  <a:pt x="14053" y="490"/>
                </a:moveTo>
                <a:lnTo>
                  <a:pt x="14053" y="490"/>
                </a:lnTo>
                <a:cubicBezTo>
                  <a:pt x="14026" y="597"/>
                  <a:pt x="13999" y="758"/>
                  <a:pt x="13972" y="918"/>
                </a:cubicBezTo>
                <a:cubicBezTo>
                  <a:pt x="13972" y="865"/>
                  <a:pt x="13972" y="838"/>
                  <a:pt x="13946" y="838"/>
                </a:cubicBezTo>
                <a:cubicBezTo>
                  <a:pt x="13972" y="731"/>
                  <a:pt x="14026" y="597"/>
                  <a:pt x="14053" y="490"/>
                </a:cubicBezTo>
                <a:close/>
                <a:moveTo>
                  <a:pt x="13651" y="1560"/>
                </a:moveTo>
                <a:lnTo>
                  <a:pt x="13651" y="1560"/>
                </a:lnTo>
                <a:cubicBezTo>
                  <a:pt x="13276" y="3862"/>
                  <a:pt x="12045" y="5923"/>
                  <a:pt x="11189" y="8038"/>
                </a:cubicBezTo>
                <a:cubicBezTo>
                  <a:pt x="10522" y="9665"/>
                  <a:pt x="10466" y="11531"/>
                  <a:pt x="10493" y="13318"/>
                </a:cubicBezTo>
                <a:lnTo>
                  <a:pt x="10493" y="13318"/>
                </a:lnTo>
                <a:cubicBezTo>
                  <a:pt x="10490" y="13217"/>
                  <a:pt x="10464" y="13118"/>
                  <a:pt x="10439" y="13043"/>
                </a:cubicBezTo>
                <a:cubicBezTo>
                  <a:pt x="10091" y="10634"/>
                  <a:pt x="9904" y="8412"/>
                  <a:pt x="11001" y="6191"/>
                </a:cubicBezTo>
                <a:cubicBezTo>
                  <a:pt x="11724" y="4772"/>
                  <a:pt x="12714" y="3541"/>
                  <a:pt x="13410" y="2123"/>
                </a:cubicBezTo>
                <a:cubicBezTo>
                  <a:pt x="13491" y="1935"/>
                  <a:pt x="13571" y="1748"/>
                  <a:pt x="13651" y="1560"/>
                </a:cubicBezTo>
                <a:close/>
                <a:moveTo>
                  <a:pt x="13972" y="945"/>
                </a:moveTo>
                <a:lnTo>
                  <a:pt x="13972" y="945"/>
                </a:lnTo>
                <a:cubicBezTo>
                  <a:pt x="13972" y="1079"/>
                  <a:pt x="13946" y="1212"/>
                  <a:pt x="13946" y="1346"/>
                </a:cubicBezTo>
                <a:cubicBezTo>
                  <a:pt x="13946" y="2524"/>
                  <a:pt x="13758" y="3702"/>
                  <a:pt x="13517" y="4853"/>
                </a:cubicBezTo>
                <a:cubicBezTo>
                  <a:pt x="12821" y="7877"/>
                  <a:pt x="11376" y="10580"/>
                  <a:pt x="10760" y="13605"/>
                </a:cubicBezTo>
                <a:cubicBezTo>
                  <a:pt x="10787" y="11357"/>
                  <a:pt x="10921" y="9189"/>
                  <a:pt x="11858" y="7074"/>
                </a:cubicBezTo>
                <a:cubicBezTo>
                  <a:pt x="12741" y="5094"/>
                  <a:pt x="13785" y="3140"/>
                  <a:pt x="13972" y="945"/>
                </a:cubicBezTo>
                <a:close/>
                <a:moveTo>
                  <a:pt x="5002" y="14350"/>
                </a:moveTo>
                <a:cubicBezTo>
                  <a:pt x="5585" y="14350"/>
                  <a:pt x="6085" y="14646"/>
                  <a:pt x="6746" y="15104"/>
                </a:cubicBezTo>
                <a:cubicBezTo>
                  <a:pt x="6879" y="15184"/>
                  <a:pt x="7013" y="15264"/>
                  <a:pt x="7147" y="15372"/>
                </a:cubicBezTo>
                <a:cubicBezTo>
                  <a:pt x="6694" y="15252"/>
                  <a:pt x="6232" y="15200"/>
                  <a:pt x="5767" y="15200"/>
                </a:cubicBezTo>
                <a:cubicBezTo>
                  <a:pt x="4364" y="15200"/>
                  <a:pt x="2927" y="15672"/>
                  <a:pt x="1580" y="16174"/>
                </a:cubicBezTo>
                <a:cubicBezTo>
                  <a:pt x="2329" y="15666"/>
                  <a:pt x="3025" y="15077"/>
                  <a:pt x="3855" y="14676"/>
                </a:cubicBezTo>
                <a:cubicBezTo>
                  <a:pt x="4297" y="14450"/>
                  <a:pt x="4663" y="14350"/>
                  <a:pt x="5002" y="14350"/>
                </a:cubicBezTo>
                <a:close/>
                <a:moveTo>
                  <a:pt x="5753" y="15432"/>
                </a:moveTo>
                <a:cubicBezTo>
                  <a:pt x="6514" y="15432"/>
                  <a:pt x="7262" y="15581"/>
                  <a:pt x="7977" y="15960"/>
                </a:cubicBezTo>
                <a:cubicBezTo>
                  <a:pt x="8619" y="16389"/>
                  <a:pt x="9208" y="16870"/>
                  <a:pt x="9743" y="17406"/>
                </a:cubicBezTo>
                <a:cubicBezTo>
                  <a:pt x="8352" y="16737"/>
                  <a:pt x="6906" y="16389"/>
                  <a:pt x="5381" y="16335"/>
                </a:cubicBezTo>
                <a:lnTo>
                  <a:pt x="4765" y="16335"/>
                </a:lnTo>
                <a:cubicBezTo>
                  <a:pt x="3828" y="16335"/>
                  <a:pt x="2918" y="16469"/>
                  <a:pt x="1981" y="16576"/>
                </a:cubicBezTo>
                <a:cubicBezTo>
                  <a:pt x="1633" y="16603"/>
                  <a:pt x="1312" y="16629"/>
                  <a:pt x="964" y="16656"/>
                </a:cubicBezTo>
                <a:cubicBezTo>
                  <a:pt x="2489" y="16094"/>
                  <a:pt x="4149" y="15432"/>
                  <a:pt x="5753" y="15432"/>
                </a:cubicBezTo>
                <a:close/>
                <a:moveTo>
                  <a:pt x="18748" y="11060"/>
                </a:moveTo>
                <a:cubicBezTo>
                  <a:pt x="18737" y="11089"/>
                  <a:pt x="18737" y="11129"/>
                  <a:pt x="18737" y="11169"/>
                </a:cubicBezTo>
                <a:cubicBezTo>
                  <a:pt x="18603" y="11892"/>
                  <a:pt x="18442" y="12588"/>
                  <a:pt x="18282" y="13284"/>
                </a:cubicBezTo>
                <a:cubicBezTo>
                  <a:pt x="17907" y="14729"/>
                  <a:pt x="17291" y="16255"/>
                  <a:pt x="16087" y="17165"/>
                </a:cubicBezTo>
                <a:cubicBezTo>
                  <a:pt x="14963" y="17995"/>
                  <a:pt x="13223" y="18289"/>
                  <a:pt x="12045" y="19119"/>
                </a:cubicBezTo>
                <a:cubicBezTo>
                  <a:pt x="12473" y="18342"/>
                  <a:pt x="12955" y="17700"/>
                  <a:pt x="13785" y="17218"/>
                </a:cubicBezTo>
                <a:cubicBezTo>
                  <a:pt x="14508" y="16790"/>
                  <a:pt x="15257" y="16469"/>
                  <a:pt x="15873" y="15907"/>
                </a:cubicBezTo>
                <a:cubicBezTo>
                  <a:pt x="16542" y="15291"/>
                  <a:pt x="17077" y="14408"/>
                  <a:pt x="17532" y="13659"/>
                </a:cubicBezTo>
                <a:cubicBezTo>
                  <a:pt x="18036" y="12864"/>
                  <a:pt x="18250" y="11859"/>
                  <a:pt x="18748" y="11060"/>
                </a:cubicBezTo>
                <a:close/>
                <a:moveTo>
                  <a:pt x="18549" y="10928"/>
                </a:moveTo>
                <a:lnTo>
                  <a:pt x="18549" y="10928"/>
                </a:lnTo>
                <a:cubicBezTo>
                  <a:pt x="18201" y="11517"/>
                  <a:pt x="18014" y="12213"/>
                  <a:pt x="17693" y="12856"/>
                </a:cubicBezTo>
                <a:cubicBezTo>
                  <a:pt x="17184" y="13899"/>
                  <a:pt x="16488" y="14863"/>
                  <a:pt x="15712" y="15719"/>
                </a:cubicBezTo>
                <a:cubicBezTo>
                  <a:pt x="15016" y="16469"/>
                  <a:pt x="13919" y="16844"/>
                  <a:pt x="13062" y="17379"/>
                </a:cubicBezTo>
                <a:cubicBezTo>
                  <a:pt x="12313" y="17861"/>
                  <a:pt x="11911" y="18798"/>
                  <a:pt x="11510" y="19547"/>
                </a:cubicBezTo>
                <a:cubicBezTo>
                  <a:pt x="11485" y="19571"/>
                  <a:pt x="11461" y="19573"/>
                  <a:pt x="11457" y="19594"/>
                </a:cubicBezTo>
                <a:lnTo>
                  <a:pt x="11457" y="19594"/>
                </a:lnTo>
                <a:cubicBezTo>
                  <a:pt x="11836" y="15557"/>
                  <a:pt x="16249" y="13818"/>
                  <a:pt x="18549" y="10928"/>
                </a:cubicBezTo>
                <a:close/>
                <a:moveTo>
                  <a:pt x="6505" y="16683"/>
                </a:moveTo>
                <a:lnTo>
                  <a:pt x="6505" y="16683"/>
                </a:lnTo>
                <a:cubicBezTo>
                  <a:pt x="7763" y="16844"/>
                  <a:pt x="8994" y="17245"/>
                  <a:pt x="10145" y="17914"/>
                </a:cubicBezTo>
                <a:cubicBezTo>
                  <a:pt x="10573" y="18450"/>
                  <a:pt x="10921" y="19065"/>
                  <a:pt x="11135" y="19788"/>
                </a:cubicBezTo>
                <a:cubicBezTo>
                  <a:pt x="9315" y="19172"/>
                  <a:pt x="8191" y="17432"/>
                  <a:pt x="6505" y="16683"/>
                </a:cubicBezTo>
                <a:close/>
                <a:moveTo>
                  <a:pt x="6772" y="20270"/>
                </a:moveTo>
                <a:cubicBezTo>
                  <a:pt x="7736" y="21581"/>
                  <a:pt x="9342" y="22384"/>
                  <a:pt x="10466" y="23535"/>
                </a:cubicBezTo>
                <a:cubicBezTo>
                  <a:pt x="9074" y="22598"/>
                  <a:pt x="7120" y="22331"/>
                  <a:pt x="6826" y="20350"/>
                </a:cubicBezTo>
                <a:cubicBezTo>
                  <a:pt x="6799" y="20323"/>
                  <a:pt x="6772" y="20296"/>
                  <a:pt x="6746" y="20270"/>
                </a:cubicBezTo>
                <a:close/>
                <a:moveTo>
                  <a:pt x="16221" y="20698"/>
                </a:moveTo>
                <a:cubicBezTo>
                  <a:pt x="15685" y="21635"/>
                  <a:pt x="14267" y="22304"/>
                  <a:pt x="13464" y="22812"/>
                </a:cubicBezTo>
                <a:cubicBezTo>
                  <a:pt x="12955" y="23187"/>
                  <a:pt x="12233" y="23615"/>
                  <a:pt x="11831" y="24177"/>
                </a:cubicBezTo>
                <a:cubicBezTo>
                  <a:pt x="12286" y="22357"/>
                  <a:pt x="14722" y="21768"/>
                  <a:pt x="16221" y="20698"/>
                </a:cubicBezTo>
                <a:close/>
                <a:moveTo>
                  <a:pt x="6692" y="20939"/>
                </a:moveTo>
                <a:cubicBezTo>
                  <a:pt x="7388" y="22893"/>
                  <a:pt x="9957" y="22866"/>
                  <a:pt x="11135" y="24445"/>
                </a:cubicBezTo>
                <a:cubicBezTo>
                  <a:pt x="9395" y="23481"/>
                  <a:pt x="6772" y="23080"/>
                  <a:pt x="6692" y="20939"/>
                </a:cubicBezTo>
                <a:close/>
                <a:moveTo>
                  <a:pt x="16194" y="21126"/>
                </a:moveTo>
                <a:cubicBezTo>
                  <a:pt x="15766" y="22304"/>
                  <a:pt x="14749" y="22919"/>
                  <a:pt x="13571" y="23455"/>
                </a:cubicBezTo>
                <a:cubicBezTo>
                  <a:pt x="12982" y="23722"/>
                  <a:pt x="12393" y="24017"/>
                  <a:pt x="11938" y="24445"/>
                </a:cubicBezTo>
                <a:cubicBezTo>
                  <a:pt x="12447" y="23562"/>
                  <a:pt x="13785" y="22919"/>
                  <a:pt x="14534" y="22411"/>
                </a:cubicBezTo>
                <a:cubicBezTo>
                  <a:pt x="15070" y="22063"/>
                  <a:pt x="15739" y="21661"/>
                  <a:pt x="16194" y="21126"/>
                </a:cubicBezTo>
                <a:close/>
                <a:moveTo>
                  <a:pt x="14048" y="0"/>
                </a:moveTo>
                <a:cubicBezTo>
                  <a:pt x="14002" y="0"/>
                  <a:pt x="13958" y="28"/>
                  <a:pt x="13946" y="88"/>
                </a:cubicBezTo>
                <a:cubicBezTo>
                  <a:pt x="13196" y="2390"/>
                  <a:pt x="11751" y="4183"/>
                  <a:pt x="10680" y="6298"/>
                </a:cubicBezTo>
                <a:cubicBezTo>
                  <a:pt x="9610" y="8466"/>
                  <a:pt x="9877" y="10795"/>
                  <a:pt x="10225" y="13096"/>
                </a:cubicBezTo>
                <a:cubicBezTo>
                  <a:pt x="10305" y="13766"/>
                  <a:pt x="10413" y="14435"/>
                  <a:pt x="10520" y="15104"/>
                </a:cubicBezTo>
                <a:cubicBezTo>
                  <a:pt x="10520" y="15131"/>
                  <a:pt x="10520" y="15157"/>
                  <a:pt x="10520" y="15157"/>
                </a:cubicBezTo>
                <a:cubicBezTo>
                  <a:pt x="10520" y="15184"/>
                  <a:pt x="10520" y="15211"/>
                  <a:pt x="10546" y="15211"/>
                </a:cubicBezTo>
                <a:cubicBezTo>
                  <a:pt x="10734" y="16469"/>
                  <a:pt x="10921" y="17727"/>
                  <a:pt x="11082" y="18985"/>
                </a:cubicBezTo>
                <a:cubicBezTo>
                  <a:pt x="10520" y="17700"/>
                  <a:pt x="9502" y="16737"/>
                  <a:pt x="8352" y="15907"/>
                </a:cubicBezTo>
                <a:cubicBezTo>
                  <a:pt x="8352" y="15880"/>
                  <a:pt x="8352" y="15853"/>
                  <a:pt x="8325" y="15853"/>
                </a:cubicBezTo>
                <a:cubicBezTo>
                  <a:pt x="8298" y="15853"/>
                  <a:pt x="8271" y="15827"/>
                  <a:pt x="8271" y="15827"/>
                </a:cubicBezTo>
                <a:cubicBezTo>
                  <a:pt x="7602" y="15345"/>
                  <a:pt x="6906" y="14890"/>
                  <a:pt x="6237" y="14461"/>
                </a:cubicBezTo>
                <a:cubicBezTo>
                  <a:pt x="5829" y="14193"/>
                  <a:pt x="5417" y="14081"/>
                  <a:pt x="5004" y="14081"/>
                </a:cubicBezTo>
                <a:cubicBezTo>
                  <a:pt x="3280" y="14081"/>
                  <a:pt x="1550" y="16040"/>
                  <a:pt x="81" y="16710"/>
                </a:cubicBezTo>
                <a:cubicBezTo>
                  <a:pt x="27" y="16737"/>
                  <a:pt x="1" y="16790"/>
                  <a:pt x="27" y="16844"/>
                </a:cubicBezTo>
                <a:cubicBezTo>
                  <a:pt x="27" y="16870"/>
                  <a:pt x="54" y="16870"/>
                  <a:pt x="54" y="16870"/>
                </a:cubicBezTo>
                <a:cubicBezTo>
                  <a:pt x="54" y="16870"/>
                  <a:pt x="54" y="16897"/>
                  <a:pt x="81" y="16897"/>
                </a:cubicBezTo>
                <a:cubicBezTo>
                  <a:pt x="81" y="16924"/>
                  <a:pt x="108" y="16924"/>
                  <a:pt x="108" y="16924"/>
                </a:cubicBezTo>
                <a:lnTo>
                  <a:pt x="135" y="16924"/>
                </a:lnTo>
                <a:cubicBezTo>
                  <a:pt x="1580" y="16924"/>
                  <a:pt x="2972" y="16656"/>
                  <a:pt x="4390" y="16576"/>
                </a:cubicBezTo>
                <a:lnTo>
                  <a:pt x="5354" y="16576"/>
                </a:lnTo>
                <a:cubicBezTo>
                  <a:pt x="7736" y="16870"/>
                  <a:pt x="8967" y="19413"/>
                  <a:pt x="11242" y="20082"/>
                </a:cubicBezTo>
                <a:cubicBezTo>
                  <a:pt x="11376" y="21367"/>
                  <a:pt x="11483" y="22679"/>
                  <a:pt x="11483" y="23990"/>
                </a:cubicBezTo>
                <a:cubicBezTo>
                  <a:pt x="11483" y="24124"/>
                  <a:pt x="11483" y="24284"/>
                  <a:pt x="11483" y="24445"/>
                </a:cubicBezTo>
                <a:cubicBezTo>
                  <a:pt x="10413" y="22545"/>
                  <a:pt x="7977" y="21715"/>
                  <a:pt x="6799" y="19895"/>
                </a:cubicBezTo>
                <a:cubicBezTo>
                  <a:pt x="6778" y="19863"/>
                  <a:pt x="6740" y="19848"/>
                  <a:pt x="6701" y="19848"/>
                </a:cubicBezTo>
                <a:cubicBezTo>
                  <a:pt x="6640" y="19848"/>
                  <a:pt x="6574" y="19884"/>
                  <a:pt x="6558" y="19948"/>
                </a:cubicBezTo>
                <a:cubicBezTo>
                  <a:pt x="6237" y="21340"/>
                  <a:pt x="6719" y="22411"/>
                  <a:pt x="7897" y="23241"/>
                </a:cubicBezTo>
                <a:cubicBezTo>
                  <a:pt x="8967" y="23990"/>
                  <a:pt x="10386" y="24177"/>
                  <a:pt x="11456" y="24954"/>
                </a:cubicBezTo>
                <a:cubicBezTo>
                  <a:pt x="11349" y="27523"/>
                  <a:pt x="10734" y="30093"/>
                  <a:pt x="10145" y="32609"/>
                </a:cubicBezTo>
                <a:cubicBezTo>
                  <a:pt x="10112" y="32690"/>
                  <a:pt x="10188" y="32751"/>
                  <a:pt x="10265" y="32751"/>
                </a:cubicBezTo>
                <a:cubicBezTo>
                  <a:pt x="10315" y="32751"/>
                  <a:pt x="10365" y="32725"/>
                  <a:pt x="10386" y="32662"/>
                </a:cubicBezTo>
                <a:cubicBezTo>
                  <a:pt x="10760" y="31003"/>
                  <a:pt x="11108" y="29343"/>
                  <a:pt x="11430" y="27684"/>
                </a:cubicBezTo>
                <a:cubicBezTo>
                  <a:pt x="11563" y="26854"/>
                  <a:pt x="11670" y="26024"/>
                  <a:pt x="11697" y="25194"/>
                </a:cubicBezTo>
                <a:cubicBezTo>
                  <a:pt x="12179" y="24017"/>
                  <a:pt x="13839" y="23669"/>
                  <a:pt x="14829" y="23080"/>
                </a:cubicBezTo>
                <a:cubicBezTo>
                  <a:pt x="15899" y="22491"/>
                  <a:pt x="16488" y="21581"/>
                  <a:pt x="16595" y="20377"/>
                </a:cubicBezTo>
                <a:cubicBezTo>
                  <a:pt x="16595" y="20350"/>
                  <a:pt x="16595" y="20350"/>
                  <a:pt x="16595" y="20323"/>
                </a:cubicBezTo>
                <a:cubicBezTo>
                  <a:pt x="16622" y="20270"/>
                  <a:pt x="16569" y="20243"/>
                  <a:pt x="16515" y="20216"/>
                </a:cubicBezTo>
                <a:lnTo>
                  <a:pt x="16462" y="20216"/>
                </a:lnTo>
                <a:cubicBezTo>
                  <a:pt x="16435" y="20216"/>
                  <a:pt x="16435" y="20243"/>
                  <a:pt x="16408" y="20243"/>
                </a:cubicBezTo>
                <a:cubicBezTo>
                  <a:pt x="15043" y="21474"/>
                  <a:pt x="12473" y="21983"/>
                  <a:pt x="11724" y="23722"/>
                </a:cubicBezTo>
                <a:cubicBezTo>
                  <a:pt x="11724" y="22571"/>
                  <a:pt x="11644" y="21447"/>
                  <a:pt x="11510" y="20323"/>
                </a:cubicBezTo>
                <a:cubicBezTo>
                  <a:pt x="11510" y="20189"/>
                  <a:pt x="11483" y="20082"/>
                  <a:pt x="11483" y="19948"/>
                </a:cubicBezTo>
                <a:cubicBezTo>
                  <a:pt x="12072" y="19172"/>
                  <a:pt x="13250" y="18824"/>
                  <a:pt x="14106" y="18450"/>
                </a:cubicBezTo>
                <a:cubicBezTo>
                  <a:pt x="15070" y="18021"/>
                  <a:pt x="16060" y="17593"/>
                  <a:pt x="16809" y="16844"/>
                </a:cubicBezTo>
                <a:cubicBezTo>
                  <a:pt x="18522" y="15157"/>
                  <a:pt x="18790" y="12160"/>
                  <a:pt x="19192" y="9938"/>
                </a:cubicBezTo>
                <a:cubicBezTo>
                  <a:pt x="19210" y="9848"/>
                  <a:pt x="19130" y="9770"/>
                  <a:pt x="19060" y="9770"/>
                </a:cubicBezTo>
                <a:cubicBezTo>
                  <a:pt x="19026" y="9770"/>
                  <a:pt x="18995" y="9788"/>
                  <a:pt x="18978" y="9831"/>
                </a:cubicBezTo>
                <a:cubicBezTo>
                  <a:pt x="18014" y="11758"/>
                  <a:pt x="15846" y="13070"/>
                  <a:pt x="14294" y="14488"/>
                </a:cubicBezTo>
                <a:cubicBezTo>
                  <a:pt x="12982" y="15693"/>
                  <a:pt x="11751" y="17138"/>
                  <a:pt x="11349" y="18851"/>
                </a:cubicBezTo>
                <a:cubicBezTo>
                  <a:pt x="11162" y="17593"/>
                  <a:pt x="10975" y="16335"/>
                  <a:pt x="10760" y="15104"/>
                </a:cubicBezTo>
                <a:cubicBezTo>
                  <a:pt x="11028" y="12534"/>
                  <a:pt x="11911" y="10233"/>
                  <a:pt x="12821" y="7877"/>
                </a:cubicBezTo>
                <a:cubicBezTo>
                  <a:pt x="13758" y="5334"/>
                  <a:pt x="14267" y="2818"/>
                  <a:pt x="14160" y="115"/>
                </a:cubicBezTo>
                <a:cubicBezTo>
                  <a:pt x="14160" y="42"/>
                  <a:pt x="14103" y="0"/>
                  <a:pt x="14048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7" name="Google Shape;317;p26"/>
          <p:cNvSpPr txBox="1"/>
          <p:nvPr>
            <p:ph idx="1" type="subTitle"/>
          </p:nvPr>
        </p:nvSpPr>
        <p:spPr>
          <a:xfrm>
            <a:off x="4024200" y="3684975"/>
            <a:ext cx="2669400" cy="591000"/>
          </a:xfrm>
          <a:prstGeom prst="rect">
            <a:avLst/>
          </a:prstGeom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1600">
                <a:solidFill>
                  <a:srgbClr val="000000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8" name="Google Shape;318;p26"/>
          <p:cNvSpPr txBox="1"/>
          <p:nvPr>
            <p:ph idx="2" type="subTitle"/>
          </p:nvPr>
        </p:nvSpPr>
        <p:spPr>
          <a:xfrm>
            <a:off x="941850" y="3684975"/>
            <a:ext cx="2701500" cy="591000"/>
          </a:xfrm>
          <a:prstGeom prst="rect">
            <a:avLst/>
          </a:prstGeom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1600">
                <a:solidFill>
                  <a:srgbClr val="000000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9" name="Google Shape;319;p26"/>
          <p:cNvSpPr txBox="1"/>
          <p:nvPr>
            <p:ph type="title"/>
          </p:nvPr>
        </p:nvSpPr>
        <p:spPr>
          <a:xfrm>
            <a:off x="713250" y="523025"/>
            <a:ext cx="7717500" cy="541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>
                <a:solidFill>
                  <a:schemeClr val="accen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20" name="Google Shape;320;p26">
            <a:hlinkClick/>
          </p:cNvPr>
          <p:cNvSpPr txBox="1"/>
          <p:nvPr>
            <p:ph idx="3" type="subTitle"/>
          </p:nvPr>
        </p:nvSpPr>
        <p:spPr>
          <a:xfrm>
            <a:off x="941850" y="1739275"/>
            <a:ext cx="2701500" cy="454500"/>
          </a:xfrm>
          <a:prstGeom prst="rect">
            <a:avLst/>
          </a:prstGeom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Font typeface="Hammersmith One"/>
              <a:buNone/>
              <a:defRPr b="1" sz="2000">
                <a:solidFill>
                  <a:schemeClr val="accent2"/>
                </a:solidFill>
                <a:latin typeface="Hammersmith One"/>
                <a:ea typeface="Hammersmith One"/>
                <a:cs typeface="Hammersmith One"/>
                <a:sym typeface="Hammersmith On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Font typeface="Hammersmith One"/>
              <a:buNone/>
              <a:defRPr sz="2000">
                <a:latin typeface="Hammersmith One"/>
                <a:ea typeface="Hammersmith One"/>
                <a:cs typeface="Hammersmith One"/>
                <a:sym typeface="Hammersmith On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Font typeface="Hammersmith One"/>
              <a:buNone/>
              <a:defRPr sz="2000">
                <a:latin typeface="Hammersmith One"/>
                <a:ea typeface="Hammersmith One"/>
                <a:cs typeface="Hammersmith One"/>
                <a:sym typeface="Hammersmith On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Font typeface="Hammersmith One"/>
              <a:buNone/>
              <a:defRPr sz="2000">
                <a:latin typeface="Hammersmith One"/>
                <a:ea typeface="Hammersmith One"/>
                <a:cs typeface="Hammersmith One"/>
                <a:sym typeface="Hammersmith On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Font typeface="Hammersmith One"/>
              <a:buNone/>
              <a:defRPr sz="2000">
                <a:latin typeface="Hammersmith One"/>
                <a:ea typeface="Hammersmith One"/>
                <a:cs typeface="Hammersmith One"/>
                <a:sym typeface="Hammersmith On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Font typeface="Hammersmith One"/>
              <a:buNone/>
              <a:defRPr sz="2000">
                <a:latin typeface="Hammersmith One"/>
                <a:ea typeface="Hammersmith One"/>
                <a:cs typeface="Hammersmith One"/>
                <a:sym typeface="Hammersmith On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Font typeface="Hammersmith One"/>
              <a:buNone/>
              <a:defRPr sz="2000">
                <a:latin typeface="Hammersmith One"/>
                <a:ea typeface="Hammersmith One"/>
                <a:cs typeface="Hammersmith One"/>
                <a:sym typeface="Hammersmith On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Font typeface="Hammersmith One"/>
              <a:buNone/>
              <a:defRPr sz="2000">
                <a:latin typeface="Hammersmith One"/>
                <a:ea typeface="Hammersmith One"/>
                <a:cs typeface="Hammersmith One"/>
                <a:sym typeface="Hammersmith On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Font typeface="Hammersmith One"/>
              <a:buNone/>
              <a:defRPr sz="2000">
                <a:latin typeface="Hammersmith One"/>
                <a:ea typeface="Hammersmith One"/>
                <a:cs typeface="Hammersmith One"/>
                <a:sym typeface="Hammersmith One"/>
              </a:defRPr>
            </a:lvl9pPr>
          </a:lstStyle>
          <a:p/>
        </p:txBody>
      </p:sp>
      <p:sp>
        <p:nvSpPr>
          <p:cNvPr id="321" name="Google Shape;321;p26">
            <a:hlinkClick/>
          </p:cNvPr>
          <p:cNvSpPr txBox="1"/>
          <p:nvPr>
            <p:ph idx="4" type="subTitle"/>
          </p:nvPr>
        </p:nvSpPr>
        <p:spPr>
          <a:xfrm>
            <a:off x="4024200" y="1739275"/>
            <a:ext cx="2669400" cy="454500"/>
          </a:xfrm>
          <a:prstGeom prst="rect">
            <a:avLst/>
          </a:prstGeom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Font typeface="Hammersmith One"/>
              <a:buNone/>
              <a:defRPr b="1" sz="2000">
                <a:solidFill>
                  <a:schemeClr val="accent2"/>
                </a:solidFill>
                <a:latin typeface="Hammersmith One"/>
                <a:ea typeface="Hammersmith One"/>
                <a:cs typeface="Hammersmith One"/>
                <a:sym typeface="Hammersmith On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Font typeface="Hammersmith One"/>
              <a:buNone/>
              <a:defRPr sz="2000">
                <a:latin typeface="Hammersmith One"/>
                <a:ea typeface="Hammersmith One"/>
                <a:cs typeface="Hammersmith One"/>
                <a:sym typeface="Hammersmith On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Font typeface="Hammersmith One"/>
              <a:buNone/>
              <a:defRPr sz="2000">
                <a:latin typeface="Hammersmith One"/>
                <a:ea typeface="Hammersmith One"/>
                <a:cs typeface="Hammersmith One"/>
                <a:sym typeface="Hammersmith On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Font typeface="Hammersmith One"/>
              <a:buNone/>
              <a:defRPr sz="2000">
                <a:latin typeface="Hammersmith One"/>
                <a:ea typeface="Hammersmith One"/>
                <a:cs typeface="Hammersmith One"/>
                <a:sym typeface="Hammersmith On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Font typeface="Hammersmith One"/>
              <a:buNone/>
              <a:defRPr sz="2000">
                <a:latin typeface="Hammersmith One"/>
                <a:ea typeface="Hammersmith One"/>
                <a:cs typeface="Hammersmith One"/>
                <a:sym typeface="Hammersmith On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Font typeface="Hammersmith One"/>
              <a:buNone/>
              <a:defRPr sz="2000">
                <a:latin typeface="Hammersmith One"/>
                <a:ea typeface="Hammersmith One"/>
                <a:cs typeface="Hammersmith One"/>
                <a:sym typeface="Hammersmith On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Font typeface="Hammersmith One"/>
              <a:buNone/>
              <a:defRPr sz="2000">
                <a:latin typeface="Hammersmith One"/>
                <a:ea typeface="Hammersmith One"/>
                <a:cs typeface="Hammersmith One"/>
                <a:sym typeface="Hammersmith On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Font typeface="Hammersmith One"/>
              <a:buNone/>
              <a:defRPr sz="2000">
                <a:latin typeface="Hammersmith One"/>
                <a:ea typeface="Hammersmith One"/>
                <a:cs typeface="Hammersmith One"/>
                <a:sym typeface="Hammersmith On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Font typeface="Hammersmith One"/>
              <a:buNone/>
              <a:defRPr sz="2000">
                <a:latin typeface="Hammersmith One"/>
                <a:ea typeface="Hammersmith One"/>
                <a:cs typeface="Hammersmith One"/>
                <a:sym typeface="Hammersmith One"/>
              </a:defRPr>
            </a:lvl9pPr>
          </a:lstStyle>
          <a:p/>
        </p:txBody>
      </p:sp>
      <p:sp>
        <p:nvSpPr>
          <p:cNvPr id="322" name="Google Shape;322;p26">
            <a:hlinkClick/>
          </p:cNvPr>
          <p:cNvSpPr txBox="1"/>
          <p:nvPr>
            <p:ph idx="5" type="subTitle"/>
          </p:nvPr>
        </p:nvSpPr>
        <p:spPr>
          <a:xfrm>
            <a:off x="941850" y="3297074"/>
            <a:ext cx="2701500" cy="454500"/>
          </a:xfrm>
          <a:prstGeom prst="rect">
            <a:avLst/>
          </a:prstGeom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Font typeface="Hammersmith One"/>
              <a:buNone/>
              <a:defRPr b="1" sz="2000">
                <a:solidFill>
                  <a:schemeClr val="accent2"/>
                </a:solidFill>
                <a:latin typeface="Hammersmith One"/>
                <a:ea typeface="Hammersmith One"/>
                <a:cs typeface="Hammersmith One"/>
                <a:sym typeface="Hammersmith On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Font typeface="Hammersmith One"/>
              <a:buNone/>
              <a:defRPr sz="2000">
                <a:latin typeface="Hammersmith One"/>
                <a:ea typeface="Hammersmith One"/>
                <a:cs typeface="Hammersmith One"/>
                <a:sym typeface="Hammersmith On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Font typeface="Hammersmith One"/>
              <a:buNone/>
              <a:defRPr sz="2000">
                <a:latin typeface="Hammersmith One"/>
                <a:ea typeface="Hammersmith One"/>
                <a:cs typeface="Hammersmith One"/>
                <a:sym typeface="Hammersmith On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Font typeface="Hammersmith One"/>
              <a:buNone/>
              <a:defRPr sz="2000">
                <a:latin typeface="Hammersmith One"/>
                <a:ea typeface="Hammersmith One"/>
                <a:cs typeface="Hammersmith One"/>
                <a:sym typeface="Hammersmith On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Font typeface="Hammersmith One"/>
              <a:buNone/>
              <a:defRPr sz="2000">
                <a:latin typeface="Hammersmith One"/>
                <a:ea typeface="Hammersmith One"/>
                <a:cs typeface="Hammersmith One"/>
                <a:sym typeface="Hammersmith On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Font typeface="Hammersmith One"/>
              <a:buNone/>
              <a:defRPr sz="2000">
                <a:latin typeface="Hammersmith One"/>
                <a:ea typeface="Hammersmith One"/>
                <a:cs typeface="Hammersmith One"/>
                <a:sym typeface="Hammersmith On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Font typeface="Hammersmith One"/>
              <a:buNone/>
              <a:defRPr sz="2000">
                <a:latin typeface="Hammersmith One"/>
                <a:ea typeface="Hammersmith One"/>
                <a:cs typeface="Hammersmith One"/>
                <a:sym typeface="Hammersmith On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Font typeface="Hammersmith One"/>
              <a:buNone/>
              <a:defRPr sz="2000">
                <a:latin typeface="Hammersmith One"/>
                <a:ea typeface="Hammersmith One"/>
                <a:cs typeface="Hammersmith One"/>
                <a:sym typeface="Hammersmith On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Font typeface="Hammersmith One"/>
              <a:buNone/>
              <a:defRPr sz="2000">
                <a:latin typeface="Hammersmith One"/>
                <a:ea typeface="Hammersmith One"/>
                <a:cs typeface="Hammersmith One"/>
                <a:sym typeface="Hammersmith One"/>
              </a:defRPr>
            </a:lvl9pPr>
          </a:lstStyle>
          <a:p/>
        </p:txBody>
      </p:sp>
      <p:sp>
        <p:nvSpPr>
          <p:cNvPr id="323" name="Google Shape;323;p26">
            <a:hlinkClick/>
          </p:cNvPr>
          <p:cNvSpPr txBox="1"/>
          <p:nvPr>
            <p:ph idx="6" type="subTitle"/>
          </p:nvPr>
        </p:nvSpPr>
        <p:spPr>
          <a:xfrm>
            <a:off x="4024200" y="3297087"/>
            <a:ext cx="2669400" cy="454500"/>
          </a:xfrm>
          <a:prstGeom prst="rect">
            <a:avLst/>
          </a:prstGeom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Font typeface="Hammersmith One"/>
              <a:buNone/>
              <a:defRPr b="1" sz="2000">
                <a:solidFill>
                  <a:schemeClr val="accent2"/>
                </a:solidFill>
                <a:latin typeface="Hammersmith One"/>
                <a:ea typeface="Hammersmith One"/>
                <a:cs typeface="Hammersmith One"/>
                <a:sym typeface="Hammersmith On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Font typeface="Hammersmith One"/>
              <a:buNone/>
              <a:defRPr sz="2000">
                <a:latin typeface="Hammersmith One"/>
                <a:ea typeface="Hammersmith One"/>
                <a:cs typeface="Hammersmith One"/>
                <a:sym typeface="Hammersmith On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Font typeface="Hammersmith One"/>
              <a:buNone/>
              <a:defRPr sz="2000">
                <a:latin typeface="Hammersmith One"/>
                <a:ea typeface="Hammersmith One"/>
                <a:cs typeface="Hammersmith One"/>
                <a:sym typeface="Hammersmith On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Font typeface="Hammersmith One"/>
              <a:buNone/>
              <a:defRPr sz="2000">
                <a:latin typeface="Hammersmith One"/>
                <a:ea typeface="Hammersmith One"/>
                <a:cs typeface="Hammersmith One"/>
                <a:sym typeface="Hammersmith On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Font typeface="Hammersmith One"/>
              <a:buNone/>
              <a:defRPr sz="2000">
                <a:latin typeface="Hammersmith One"/>
                <a:ea typeface="Hammersmith One"/>
                <a:cs typeface="Hammersmith One"/>
                <a:sym typeface="Hammersmith On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Font typeface="Hammersmith One"/>
              <a:buNone/>
              <a:defRPr sz="2000">
                <a:latin typeface="Hammersmith One"/>
                <a:ea typeface="Hammersmith One"/>
                <a:cs typeface="Hammersmith One"/>
                <a:sym typeface="Hammersmith On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Font typeface="Hammersmith One"/>
              <a:buNone/>
              <a:defRPr sz="2000">
                <a:latin typeface="Hammersmith One"/>
                <a:ea typeface="Hammersmith One"/>
                <a:cs typeface="Hammersmith One"/>
                <a:sym typeface="Hammersmith On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Font typeface="Hammersmith One"/>
              <a:buNone/>
              <a:defRPr sz="2000">
                <a:latin typeface="Hammersmith One"/>
                <a:ea typeface="Hammersmith One"/>
                <a:cs typeface="Hammersmith One"/>
                <a:sym typeface="Hammersmith On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Font typeface="Hammersmith One"/>
              <a:buNone/>
              <a:defRPr sz="2000">
                <a:latin typeface="Hammersmith One"/>
                <a:ea typeface="Hammersmith One"/>
                <a:cs typeface="Hammersmith One"/>
                <a:sym typeface="Hammersmith One"/>
              </a:defRPr>
            </a:lvl9pPr>
          </a:lstStyle>
          <a:p/>
        </p:txBody>
      </p:sp>
      <p:sp>
        <p:nvSpPr>
          <p:cNvPr id="324" name="Google Shape;324;p26"/>
          <p:cNvSpPr txBox="1"/>
          <p:nvPr>
            <p:ph idx="7" type="subTitle"/>
          </p:nvPr>
        </p:nvSpPr>
        <p:spPr>
          <a:xfrm>
            <a:off x="945650" y="2130000"/>
            <a:ext cx="2701500" cy="591000"/>
          </a:xfrm>
          <a:prstGeom prst="rect">
            <a:avLst/>
          </a:prstGeom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1600">
                <a:solidFill>
                  <a:srgbClr val="000000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5" name="Google Shape;325;p26"/>
          <p:cNvSpPr txBox="1"/>
          <p:nvPr>
            <p:ph idx="8" type="subTitle"/>
          </p:nvPr>
        </p:nvSpPr>
        <p:spPr>
          <a:xfrm>
            <a:off x="4027952" y="2130000"/>
            <a:ext cx="2669400" cy="591000"/>
          </a:xfrm>
          <a:prstGeom prst="rect">
            <a:avLst/>
          </a:prstGeom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1600">
                <a:solidFill>
                  <a:srgbClr val="000000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6" name="Google Shape;326;p26">
            <a:hlinkClick/>
          </p:cNvPr>
          <p:cNvSpPr txBox="1"/>
          <p:nvPr>
            <p:ph hasCustomPrompt="1" idx="9" type="title"/>
          </p:nvPr>
        </p:nvSpPr>
        <p:spPr>
          <a:xfrm>
            <a:off x="945650" y="1363850"/>
            <a:ext cx="846000" cy="411300"/>
          </a:xfrm>
          <a:prstGeom prst="rect">
            <a:avLst/>
          </a:prstGeom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3300">
                <a:solidFill>
                  <a:schemeClr val="accent1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r>
              <a:t>xx%</a:t>
            </a:r>
          </a:p>
        </p:txBody>
      </p:sp>
      <p:sp>
        <p:nvSpPr>
          <p:cNvPr id="327" name="Google Shape;327;p26">
            <a:hlinkClick/>
          </p:cNvPr>
          <p:cNvSpPr txBox="1"/>
          <p:nvPr>
            <p:ph hasCustomPrompt="1" idx="13" type="title"/>
          </p:nvPr>
        </p:nvSpPr>
        <p:spPr>
          <a:xfrm>
            <a:off x="4024200" y="1363850"/>
            <a:ext cx="846000" cy="411300"/>
          </a:xfrm>
          <a:prstGeom prst="rect">
            <a:avLst/>
          </a:prstGeom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3300">
                <a:solidFill>
                  <a:schemeClr val="accent1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r>
              <a:t>xx%</a:t>
            </a:r>
          </a:p>
        </p:txBody>
      </p:sp>
      <p:sp>
        <p:nvSpPr>
          <p:cNvPr id="328" name="Google Shape;328;p26">
            <a:hlinkClick/>
          </p:cNvPr>
          <p:cNvSpPr txBox="1"/>
          <p:nvPr>
            <p:ph hasCustomPrompt="1" idx="14" type="title"/>
          </p:nvPr>
        </p:nvSpPr>
        <p:spPr>
          <a:xfrm>
            <a:off x="945650" y="2918848"/>
            <a:ext cx="846000" cy="411300"/>
          </a:xfrm>
          <a:prstGeom prst="rect">
            <a:avLst/>
          </a:prstGeom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3300">
                <a:solidFill>
                  <a:schemeClr val="accent1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r>
              <a:t>xx%</a:t>
            </a:r>
          </a:p>
        </p:txBody>
      </p:sp>
      <p:sp>
        <p:nvSpPr>
          <p:cNvPr id="329" name="Google Shape;329;p26">
            <a:hlinkClick/>
          </p:cNvPr>
          <p:cNvSpPr txBox="1"/>
          <p:nvPr>
            <p:ph hasCustomPrompt="1" idx="15" type="title"/>
          </p:nvPr>
        </p:nvSpPr>
        <p:spPr>
          <a:xfrm>
            <a:off x="4024200" y="2918848"/>
            <a:ext cx="846000" cy="411300"/>
          </a:xfrm>
          <a:prstGeom prst="rect">
            <a:avLst/>
          </a:prstGeom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3300">
                <a:solidFill>
                  <a:schemeClr val="accent1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r>
              <a:t>xx%</a:t>
            </a:r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Quote">
  <p:cSld name="CUSTOM_26">
    <p:spTree>
      <p:nvGrpSpPr>
        <p:cNvPr id="330" name="Shape 3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" name="Google Shape;331;p27"/>
          <p:cNvSpPr txBox="1"/>
          <p:nvPr>
            <p:ph type="title"/>
          </p:nvPr>
        </p:nvSpPr>
        <p:spPr>
          <a:xfrm flipH="1">
            <a:off x="3275625" y="2841950"/>
            <a:ext cx="45750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 sz="1800"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 sz="1800">
                <a:solidFill>
                  <a:schemeClr val="accent2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 sz="1800">
                <a:solidFill>
                  <a:schemeClr val="accent2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 sz="1800">
                <a:solidFill>
                  <a:schemeClr val="accent2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 sz="1800">
                <a:solidFill>
                  <a:schemeClr val="accent2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 sz="1800">
                <a:solidFill>
                  <a:schemeClr val="accent2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 sz="1800">
                <a:solidFill>
                  <a:schemeClr val="accent2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 sz="1800">
                <a:solidFill>
                  <a:schemeClr val="accent2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 sz="1800">
                <a:solidFill>
                  <a:schemeClr val="accent2"/>
                </a:solidFill>
              </a:defRPr>
            </a:lvl9pPr>
          </a:lstStyle>
          <a:p/>
        </p:txBody>
      </p:sp>
      <p:sp>
        <p:nvSpPr>
          <p:cNvPr id="332" name="Google Shape;332;p27"/>
          <p:cNvSpPr txBox="1"/>
          <p:nvPr>
            <p:ph idx="1" type="subTitle"/>
          </p:nvPr>
        </p:nvSpPr>
        <p:spPr>
          <a:xfrm flipH="1">
            <a:off x="3275625" y="1728850"/>
            <a:ext cx="4575000" cy="1107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SzPts val="1800"/>
              <a:buNone/>
              <a:defRPr sz="2000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33" name="Google Shape;333;p27"/>
          <p:cNvSpPr/>
          <p:nvPr/>
        </p:nvSpPr>
        <p:spPr>
          <a:xfrm flipH="1" rot="-3415034">
            <a:off x="6361616" y="308997"/>
            <a:ext cx="4814608" cy="4095305"/>
          </a:xfrm>
          <a:custGeom>
            <a:rect b="b" l="l" r="r" t="t"/>
            <a:pathLst>
              <a:path extrusionOk="0" h="52038" w="61178">
                <a:moveTo>
                  <a:pt x="4170" y="12043"/>
                </a:moveTo>
                <a:cubicBezTo>
                  <a:pt x="7339" y="7239"/>
                  <a:pt x="14177" y="1"/>
                  <a:pt x="24184" y="5571"/>
                </a:cubicBezTo>
                <a:cubicBezTo>
                  <a:pt x="34191" y="11142"/>
                  <a:pt x="29988" y="17146"/>
                  <a:pt x="34024" y="21249"/>
                </a:cubicBezTo>
                <a:cubicBezTo>
                  <a:pt x="38061" y="25319"/>
                  <a:pt x="43198" y="25586"/>
                  <a:pt x="51103" y="27253"/>
                </a:cubicBezTo>
                <a:cubicBezTo>
                  <a:pt x="58976" y="28921"/>
                  <a:pt x="61177" y="36093"/>
                  <a:pt x="54472" y="41664"/>
                </a:cubicBezTo>
                <a:cubicBezTo>
                  <a:pt x="47801" y="47268"/>
                  <a:pt x="33758" y="52038"/>
                  <a:pt x="26819" y="46467"/>
                </a:cubicBezTo>
                <a:cubicBezTo>
                  <a:pt x="19848" y="40930"/>
                  <a:pt x="11108" y="34826"/>
                  <a:pt x="5537" y="31590"/>
                </a:cubicBezTo>
                <a:cubicBezTo>
                  <a:pt x="0" y="28388"/>
                  <a:pt x="967" y="16879"/>
                  <a:pt x="4170" y="12043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4" name="Google Shape;334;p27"/>
          <p:cNvSpPr/>
          <p:nvPr/>
        </p:nvSpPr>
        <p:spPr>
          <a:xfrm rot="1848056">
            <a:off x="2372175" y="2639561"/>
            <a:ext cx="1938888" cy="3305698"/>
          </a:xfrm>
          <a:custGeom>
            <a:rect b="b" l="l" r="r" t="t"/>
            <a:pathLst>
              <a:path extrusionOk="0" h="32752" w="19210">
                <a:moveTo>
                  <a:pt x="14053" y="490"/>
                </a:moveTo>
                <a:lnTo>
                  <a:pt x="14053" y="490"/>
                </a:lnTo>
                <a:cubicBezTo>
                  <a:pt x="14026" y="597"/>
                  <a:pt x="13999" y="758"/>
                  <a:pt x="13972" y="918"/>
                </a:cubicBezTo>
                <a:cubicBezTo>
                  <a:pt x="13972" y="865"/>
                  <a:pt x="13972" y="838"/>
                  <a:pt x="13946" y="838"/>
                </a:cubicBezTo>
                <a:cubicBezTo>
                  <a:pt x="13972" y="731"/>
                  <a:pt x="14026" y="597"/>
                  <a:pt x="14053" y="490"/>
                </a:cubicBezTo>
                <a:close/>
                <a:moveTo>
                  <a:pt x="13651" y="1560"/>
                </a:moveTo>
                <a:lnTo>
                  <a:pt x="13651" y="1560"/>
                </a:lnTo>
                <a:cubicBezTo>
                  <a:pt x="13276" y="3862"/>
                  <a:pt x="12045" y="5923"/>
                  <a:pt x="11189" y="8038"/>
                </a:cubicBezTo>
                <a:cubicBezTo>
                  <a:pt x="10522" y="9665"/>
                  <a:pt x="10466" y="11531"/>
                  <a:pt x="10493" y="13318"/>
                </a:cubicBezTo>
                <a:lnTo>
                  <a:pt x="10493" y="13318"/>
                </a:lnTo>
                <a:cubicBezTo>
                  <a:pt x="10490" y="13217"/>
                  <a:pt x="10464" y="13118"/>
                  <a:pt x="10439" y="13043"/>
                </a:cubicBezTo>
                <a:cubicBezTo>
                  <a:pt x="10091" y="10634"/>
                  <a:pt x="9904" y="8412"/>
                  <a:pt x="11001" y="6191"/>
                </a:cubicBezTo>
                <a:cubicBezTo>
                  <a:pt x="11724" y="4772"/>
                  <a:pt x="12714" y="3541"/>
                  <a:pt x="13410" y="2123"/>
                </a:cubicBezTo>
                <a:cubicBezTo>
                  <a:pt x="13491" y="1935"/>
                  <a:pt x="13571" y="1748"/>
                  <a:pt x="13651" y="1560"/>
                </a:cubicBezTo>
                <a:close/>
                <a:moveTo>
                  <a:pt x="13972" y="945"/>
                </a:moveTo>
                <a:lnTo>
                  <a:pt x="13972" y="945"/>
                </a:lnTo>
                <a:cubicBezTo>
                  <a:pt x="13972" y="1079"/>
                  <a:pt x="13946" y="1212"/>
                  <a:pt x="13946" y="1346"/>
                </a:cubicBezTo>
                <a:cubicBezTo>
                  <a:pt x="13946" y="2524"/>
                  <a:pt x="13758" y="3702"/>
                  <a:pt x="13517" y="4853"/>
                </a:cubicBezTo>
                <a:cubicBezTo>
                  <a:pt x="12821" y="7877"/>
                  <a:pt x="11376" y="10580"/>
                  <a:pt x="10760" y="13605"/>
                </a:cubicBezTo>
                <a:cubicBezTo>
                  <a:pt x="10787" y="11357"/>
                  <a:pt x="10921" y="9189"/>
                  <a:pt x="11858" y="7074"/>
                </a:cubicBezTo>
                <a:cubicBezTo>
                  <a:pt x="12741" y="5094"/>
                  <a:pt x="13785" y="3140"/>
                  <a:pt x="13972" y="945"/>
                </a:cubicBezTo>
                <a:close/>
                <a:moveTo>
                  <a:pt x="5002" y="14350"/>
                </a:moveTo>
                <a:cubicBezTo>
                  <a:pt x="5585" y="14350"/>
                  <a:pt x="6085" y="14646"/>
                  <a:pt x="6746" y="15104"/>
                </a:cubicBezTo>
                <a:cubicBezTo>
                  <a:pt x="6879" y="15184"/>
                  <a:pt x="7013" y="15264"/>
                  <a:pt x="7147" y="15372"/>
                </a:cubicBezTo>
                <a:cubicBezTo>
                  <a:pt x="6694" y="15252"/>
                  <a:pt x="6232" y="15200"/>
                  <a:pt x="5767" y="15200"/>
                </a:cubicBezTo>
                <a:cubicBezTo>
                  <a:pt x="4364" y="15200"/>
                  <a:pt x="2927" y="15672"/>
                  <a:pt x="1580" y="16174"/>
                </a:cubicBezTo>
                <a:cubicBezTo>
                  <a:pt x="2329" y="15666"/>
                  <a:pt x="3025" y="15077"/>
                  <a:pt x="3855" y="14676"/>
                </a:cubicBezTo>
                <a:cubicBezTo>
                  <a:pt x="4297" y="14450"/>
                  <a:pt x="4663" y="14350"/>
                  <a:pt x="5002" y="14350"/>
                </a:cubicBezTo>
                <a:close/>
                <a:moveTo>
                  <a:pt x="5753" y="15432"/>
                </a:moveTo>
                <a:cubicBezTo>
                  <a:pt x="6514" y="15432"/>
                  <a:pt x="7262" y="15581"/>
                  <a:pt x="7977" y="15960"/>
                </a:cubicBezTo>
                <a:cubicBezTo>
                  <a:pt x="8619" y="16389"/>
                  <a:pt x="9208" y="16870"/>
                  <a:pt x="9743" y="17406"/>
                </a:cubicBezTo>
                <a:cubicBezTo>
                  <a:pt x="8352" y="16737"/>
                  <a:pt x="6906" y="16389"/>
                  <a:pt x="5381" y="16335"/>
                </a:cubicBezTo>
                <a:lnTo>
                  <a:pt x="4765" y="16335"/>
                </a:lnTo>
                <a:cubicBezTo>
                  <a:pt x="3828" y="16335"/>
                  <a:pt x="2918" y="16469"/>
                  <a:pt x="1981" y="16576"/>
                </a:cubicBezTo>
                <a:cubicBezTo>
                  <a:pt x="1633" y="16603"/>
                  <a:pt x="1312" y="16629"/>
                  <a:pt x="964" y="16656"/>
                </a:cubicBezTo>
                <a:cubicBezTo>
                  <a:pt x="2489" y="16094"/>
                  <a:pt x="4149" y="15432"/>
                  <a:pt x="5753" y="15432"/>
                </a:cubicBezTo>
                <a:close/>
                <a:moveTo>
                  <a:pt x="18748" y="11060"/>
                </a:moveTo>
                <a:cubicBezTo>
                  <a:pt x="18737" y="11089"/>
                  <a:pt x="18737" y="11129"/>
                  <a:pt x="18737" y="11169"/>
                </a:cubicBezTo>
                <a:cubicBezTo>
                  <a:pt x="18603" y="11892"/>
                  <a:pt x="18442" y="12588"/>
                  <a:pt x="18282" y="13284"/>
                </a:cubicBezTo>
                <a:cubicBezTo>
                  <a:pt x="17907" y="14729"/>
                  <a:pt x="17291" y="16255"/>
                  <a:pt x="16087" y="17165"/>
                </a:cubicBezTo>
                <a:cubicBezTo>
                  <a:pt x="14963" y="17995"/>
                  <a:pt x="13223" y="18289"/>
                  <a:pt x="12045" y="19119"/>
                </a:cubicBezTo>
                <a:cubicBezTo>
                  <a:pt x="12473" y="18342"/>
                  <a:pt x="12955" y="17700"/>
                  <a:pt x="13785" y="17218"/>
                </a:cubicBezTo>
                <a:cubicBezTo>
                  <a:pt x="14508" y="16790"/>
                  <a:pt x="15257" y="16469"/>
                  <a:pt x="15873" y="15907"/>
                </a:cubicBezTo>
                <a:cubicBezTo>
                  <a:pt x="16542" y="15291"/>
                  <a:pt x="17077" y="14408"/>
                  <a:pt x="17532" y="13659"/>
                </a:cubicBezTo>
                <a:cubicBezTo>
                  <a:pt x="18036" y="12864"/>
                  <a:pt x="18250" y="11859"/>
                  <a:pt x="18748" y="11060"/>
                </a:cubicBezTo>
                <a:close/>
                <a:moveTo>
                  <a:pt x="18549" y="10928"/>
                </a:moveTo>
                <a:lnTo>
                  <a:pt x="18549" y="10928"/>
                </a:lnTo>
                <a:cubicBezTo>
                  <a:pt x="18201" y="11517"/>
                  <a:pt x="18014" y="12213"/>
                  <a:pt x="17693" y="12856"/>
                </a:cubicBezTo>
                <a:cubicBezTo>
                  <a:pt x="17184" y="13899"/>
                  <a:pt x="16488" y="14863"/>
                  <a:pt x="15712" y="15719"/>
                </a:cubicBezTo>
                <a:cubicBezTo>
                  <a:pt x="15016" y="16469"/>
                  <a:pt x="13919" y="16844"/>
                  <a:pt x="13062" y="17379"/>
                </a:cubicBezTo>
                <a:cubicBezTo>
                  <a:pt x="12313" y="17861"/>
                  <a:pt x="11911" y="18798"/>
                  <a:pt x="11510" y="19547"/>
                </a:cubicBezTo>
                <a:cubicBezTo>
                  <a:pt x="11485" y="19571"/>
                  <a:pt x="11461" y="19573"/>
                  <a:pt x="11457" y="19594"/>
                </a:cubicBezTo>
                <a:lnTo>
                  <a:pt x="11457" y="19594"/>
                </a:lnTo>
                <a:cubicBezTo>
                  <a:pt x="11836" y="15557"/>
                  <a:pt x="16249" y="13818"/>
                  <a:pt x="18549" y="10928"/>
                </a:cubicBezTo>
                <a:close/>
                <a:moveTo>
                  <a:pt x="6505" y="16683"/>
                </a:moveTo>
                <a:lnTo>
                  <a:pt x="6505" y="16683"/>
                </a:lnTo>
                <a:cubicBezTo>
                  <a:pt x="7763" y="16844"/>
                  <a:pt x="8994" y="17245"/>
                  <a:pt x="10145" y="17914"/>
                </a:cubicBezTo>
                <a:cubicBezTo>
                  <a:pt x="10573" y="18450"/>
                  <a:pt x="10921" y="19065"/>
                  <a:pt x="11135" y="19788"/>
                </a:cubicBezTo>
                <a:cubicBezTo>
                  <a:pt x="9315" y="19172"/>
                  <a:pt x="8191" y="17432"/>
                  <a:pt x="6505" y="16683"/>
                </a:cubicBezTo>
                <a:close/>
                <a:moveTo>
                  <a:pt x="6772" y="20270"/>
                </a:moveTo>
                <a:cubicBezTo>
                  <a:pt x="7736" y="21581"/>
                  <a:pt x="9342" y="22384"/>
                  <a:pt x="10466" y="23535"/>
                </a:cubicBezTo>
                <a:cubicBezTo>
                  <a:pt x="9074" y="22598"/>
                  <a:pt x="7120" y="22331"/>
                  <a:pt x="6826" y="20350"/>
                </a:cubicBezTo>
                <a:cubicBezTo>
                  <a:pt x="6799" y="20323"/>
                  <a:pt x="6772" y="20296"/>
                  <a:pt x="6746" y="20270"/>
                </a:cubicBezTo>
                <a:close/>
                <a:moveTo>
                  <a:pt x="16221" y="20698"/>
                </a:moveTo>
                <a:cubicBezTo>
                  <a:pt x="15685" y="21635"/>
                  <a:pt x="14267" y="22304"/>
                  <a:pt x="13464" y="22812"/>
                </a:cubicBezTo>
                <a:cubicBezTo>
                  <a:pt x="12955" y="23187"/>
                  <a:pt x="12233" y="23615"/>
                  <a:pt x="11831" y="24177"/>
                </a:cubicBezTo>
                <a:cubicBezTo>
                  <a:pt x="12286" y="22357"/>
                  <a:pt x="14722" y="21768"/>
                  <a:pt x="16221" y="20698"/>
                </a:cubicBezTo>
                <a:close/>
                <a:moveTo>
                  <a:pt x="6692" y="20939"/>
                </a:moveTo>
                <a:cubicBezTo>
                  <a:pt x="7388" y="22893"/>
                  <a:pt x="9957" y="22866"/>
                  <a:pt x="11135" y="24445"/>
                </a:cubicBezTo>
                <a:cubicBezTo>
                  <a:pt x="9395" y="23481"/>
                  <a:pt x="6772" y="23080"/>
                  <a:pt x="6692" y="20939"/>
                </a:cubicBezTo>
                <a:close/>
                <a:moveTo>
                  <a:pt x="16194" y="21126"/>
                </a:moveTo>
                <a:cubicBezTo>
                  <a:pt x="15766" y="22304"/>
                  <a:pt x="14749" y="22919"/>
                  <a:pt x="13571" y="23455"/>
                </a:cubicBezTo>
                <a:cubicBezTo>
                  <a:pt x="12982" y="23722"/>
                  <a:pt x="12393" y="24017"/>
                  <a:pt x="11938" y="24445"/>
                </a:cubicBezTo>
                <a:cubicBezTo>
                  <a:pt x="12447" y="23562"/>
                  <a:pt x="13785" y="22919"/>
                  <a:pt x="14534" y="22411"/>
                </a:cubicBezTo>
                <a:cubicBezTo>
                  <a:pt x="15070" y="22063"/>
                  <a:pt x="15739" y="21661"/>
                  <a:pt x="16194" y="21126"/>
                </a:cubicBezTo>
                <a:close/>
                <a:moveTo>
                  <a:pt x="14048" y="0"/>
                </a:moveTo>
                <a:cubicBezTo>
                  <a:pt x="14002" y="0"/>
                  <a:pt x="13958" y="28"/>
                  <a:pt x="13946" y="88"/>
                </a:cubicBezTo>
                <a:cubicBezTo>
                  <a:pt x="13196" y="2390"/>
                  <a:pt x="11751" y="4183"/>
                  <a:pt x="10680" y="6298"/>
                </a:cubicBezTo>
                <a:cubicBezTo>
                  <a:pt x="9610" y="8466"/>
                  <a:pt x="9877" y="10795"/>
                  <a:pt x="10225" y="13096"/>
                </a:cubicBezTo>
                <a:cubicBezTo>
                  <a:pt x="10305" y="13766"/>
                  <a:pt x="10413" y="14435"/>
                  <a:pt x="10520" y="15104"/>
                </a:cubicBezTo>
                <a:cubicBezTo>
                  <a:pt x="10520" y="15131"/>
                  <a:pt x="10520" y="15157"/>
                  <a:pt x="10520" y="15157"/>
                </a:cubicBezTo>
                <a:cubicBezTo>
                  <a:pt x="10520" y="15184"/>
                  <a:pt x="10520" y="15211"/>
                  <a:pt x="10546" y="15211"/>
                </a:cubicBezTo>
                <a:cubicBezTo>
                  <a:pt x="10734" y="16469"/>
                  <a:pt x="10921" y="17727"/>
                  <a:pt x="11082" y="18985"/>
                </a:cubicBezTo>
                <a:cubicBezTo>
                  <a:pt x="10520" y="17700"/>
                  <a:pt x="9502" y="16737"/>
                  <a:pt x="8352" y="15907"/>
                </a:cubicBezTo>
                <a:cubicBezTo>
                  <a:pt x="8352" y="15880"/>
                  <a:pt x="8352" y="15853"/>
                  <a:pt x="8325" y="15853"/>
                </a:cubicBezTo>
                <a:cubicBezTo>
                  <a:pt x="8298" y="15853"/>
                  <a:pt x="8271" y="15827"/>
                  <a:pt x="8271" y="15827"/>
                </a:cubicBezTo>
                <a:cubicBezTo>
                  <a:pt x="7602" y="15345"/>
                  <a:pt x="6906" y="14890"/>
                  <a:pt x="6237" y="14461"/>
                </a:cubicBezTo>
                <a:cubicBezTo>
                  <a:pt x="5829" y="14193"/>
                  <a:pt x="5417" y="14081"/>
                  <a:pt x="5004" y="14081"/>
                </a:cubicBezTo>
                <a:cubicBezTo>
                  <a:pt x="3280" y="14081"/>
                  <a:pt x="1550" y="16040"/>
                  <a:pt x="81" y="16710"/>
                </a:cubicBezTo>
                <a:cubicBezTo>
                  <a:pt x="27" y="16737"/>
                  <a:pt x="1" y="16790"/>
                  <a:pt x="27" y="16844"/>
                </a:cubicBezTo>
                <a:cubicBezTo>
                  <a:pt x="27" y="16870"/>
                  <a:pt x="54" y="16870"/>
                  <a:pt x="54" y="16870"/>
                </a:cubicBezTo>
                <a:cubicBezTo>
                  <a:pt x="54" y="16870"/>
                  <a:pt x="54" y="16897"/>
                  <a:pt x="81" y="16897"/>
                </a:cubicBezTo>
                <a:cubicBezTo>
                  <a:pt x="81" y="16924"/>
                  <a:pt x="108" y="16924"/>
                  <a:pt x="108" y="16924"/>
                </a:cubicBezTo>
                <a:lnTo>
                  <a:pt x="135" y="16924"/>
                </a:lnTo>
                <a:cubicBezTo>
                  <a:pt x="1580" y="16924"/>
                  <a:pt x="2972" y="16656"/>
                  <a:pt x="4390" y="16576"/>
                </a:cubicBezTo>
                <a:lnTo>
                  <a:pt x="5354" y="16576"/>
                </a:lnTo>
                <a:cubicBezTo>
                  <a:pt x="7736" y="16870"/>
                  <a:pt x="8967" y="19413"/>
                  <a:pt x="11242" y="20082"/>
                </a:cubicBezTo>
                <a:cubicBezTo>
                  <a:pt x="11376" y="21367"/>
                  <a:pt x="11483" y="22679"/>
                  <a:pt x="11483" y="23990"/>
                </a:cubicBezTo>
                <a:cubicBezTo>
                  <a:pt x="11483" y="24124"/>
                  <a:pt x="11483" y="24284"/>
                  <a:pt x="11483" y="24445"/>
                </a:cubicBezTo>
                <a:cubicBezTo>
                  <a:pt x="10413" y="22545"/>
                  <a:pt x="7977" y="21715"/>
                  <a:pt x="6799" y="19895"/>
                </a:cubicBezTo>
                <a:cubicBezTo>
                  <a:pt x="6778" y="19863"/>
                  <a:pt x="6740" y="19848"/>
                  <a:pt x="6701" y="19848"/>
                </a:cubicBezTo>
                <a:cubicBezTo>
                  <a:pt x="6640" y="19848"/>
                  <a:pt x="6574" y="19884"/>
                  <a:pt x="6558" y="19948"/>
                </a:cubicBezTo>
                <a:cubicBezTo>
                  <a:pt x="6237" y="21340"/>
                  <a:pt x="6719" y="22411"/>
                  <a:pt x="7897" y="23241"/>
                </a:cubicBezTo>
                <a:cubicBezTo>
                  <a:pt x="8967" y="23990"/>
                  <a:pt x="10386" y="24177"/>
                  <a:pt x="11456" y="24954"/>
                </a:cubicBezTo>
                <a:cubicBezTo>
                  <a:pt x="11349" y="27523"/>
                  <a:pt x="10734" y="30093"/>
                  <a:pt x="10145" y="32609"/>
                </a:cubicBezTo>
                <a:cubicBezTo>
                  <a:pt x="10112" y="32690"/>
                  <a:pt x="10188" y="32751"/>
                  <a:pt x="10265" y="32751"/>
                </a:cubicBezTo>
                <a:cubicBezTo>
                  <a:pt x="10315" y="32751"/>
                  <a:pt x="10365" y="32725"/>
                  <a:pt x="10386" y="32662"/>
                </a:cubicBezTo>
                <a:cubicBezTo>
                  <a:pt x="10760" y="31003"/>
                  <a:pt x="11108" y="29343"/>
                  <a:pt x="11430" y="27684"/>
                </a:cubicBezTo>
                <a:cubicBezTo>
                  <a:pt x="11563" y="26854"/>
                  <a:pt x="11670" y="26024"/>
                  <a:pt x="11697" y="25194"/>
                </a:cubicBezTo>
                <a:cubicBezTo>
                  <a:pt x="12179" y="24017"/>
                  <a:pt x="13839" y="23669"/>
                  <a:pt x="14829" y="23080"/>
                </a:cubicBezTo>
                <a:cubicBezTo>
                  <a:pt x="15899" y="22491"/>
                  <a:pt x="16488" y="21581"/>
                  <a:pt x="16595" y="20377"/>
                </a:cubicBezTo>
                <a:cubicBezTo>
                  <a:pt x="16595" y="20350"/>
                  <a:pt x="16595" y="20350"/>
                  <a:pt x="16595" y="20323"/>
                </a:cubicBezTo>
                <a:cubicBezTo>
                  <a:pt x="16622" y="20270"/>
                  <a:pt x="16569" y="20243"/>
                  <a:pt x="16515" y="20216"/>
                </a:cubicBezTo>
                <a:lnTo>
                  <a:pt x="16462" y="20216"/>
                </a:lnTo>
                <a:cubicBezTo>
                  <a:pt x="16435" y="20216"/>
                  <a:pt x="16435" y="20243"/>
                  <a:pt x="16408" y="20243"/>
                </a:cubicBezTo>
                <a:cubicBezTo>
                  <a:pt x="15043" y="21474"/>
                  <a:pt x="12473" y="21983"/>
                  <a:pt x="11724" y="23722"/>
                </a:cubicBezTo>
                <a:cubicBezTo>
                  <a:pt x="11724" y="22571"/>
                  <a:pt x="11644" y="21447"/>
                  <a:pt x="11510" y="20323"/>
                </a:cubicBezTo>
                <a:cubicBezTo>
                  <a:pt x="11510" y="20189"/>
                  <a:pt x="11483" y="20082"/>
                  <a:pt x="11483" y="19948"/>
                </a:cubicBezTo>
                <a:cubicBezTo>
                  <a:pt x="12072" y="19172"/>
                  <a:pt x="13250" y="18824"/>
                  <a:pt x="14106" y="18450"/>
                </a:cubicBezTo>
                <a:cubicBezTo>
                  <a:pt x="15070" y="18021"/>
                  <a:pt x="16060" y="17593"/>
                  <a:pt x="16809" y="16844"/>
                </a:cubicBezTo>
                <a:cubicBezTo>
                  <a:pt x="18522" y="15157"/>
                  <a:pt x="18790" y="12160"/>
                  <a:pt x="19192" y="9938"/>
                </a:cubicBezTo>
                <a:cubicBezTo>
                  <a:pt x="19210" y="9848"/>
                  <a:pt x="19130" y="9770"/>
                  <a:pt x="19060" y="9770"/>
                </a:cubicBezTo>
                <a:cubicBezTo>
                  <a:pt x="19026" y="9770"/>
                  <a:pt x="18995" y="9788"/>
                  <a:pt x="18978" y="9831"/>
                </a:cubicBezTo>
                <a:cubicBezTo>
                  <a:pt x="18014" y="11758"/>
                  <a:pt x="15846" y="13070"/>
                  <a:pt x="14294" y="14488"/>
                </a:cubicBezTo>
                <a:cubicBezTo>
                  <a:pt x="12982" y="15693"/>
                  <a:pt x="11751" y="17138"/>
                  <a:pt x="11349" y="18851"/>
                </a:cubicBezTo>
                <a:cubicBezTo>
                  <a:pt x="11162" y="17593"/>
                  <a:pt x="10975" y="16335"/>
                  <a:pt x="10760" y="15104"/>
                </a:cubicBezTo>
                <a:cubicBezTo>
                  <a:pt x="11028" y="12534"/>
                  <a:pt x="11911" y="10233"/>
                  <a:pt x="12821" y="7877"/>
                </a:cubicBezTo>
                <a:cubicBezTo>
                  <a:pt x="13758" y="5334"/>
                  <a:pt x="14267" y="2818"/>
                  <a:pt x="14160" y="115"/>
                </a:cubicBezTo>
                <a:cubicBezTo>
                  <a:pt x="14160" y="42"/>
                  <a:pt x="14103" y="0"/>
                  <a:pt x="14048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335" name="Google Shape;335;p27"/>
          <p:cNvGrpSpPr/>
          <p:nvPr/>
        </p:nvGrpSpPr>
        <p:grpSpPr>
          <a:xfrm>
            <a:off x="-228595" y="-80449"/>
            <a:ext cx="2277317" cy="5304377"/>
            <a:chOff x="224725" y="566950"/>
            <a:chExt cx="1850875" cy="4311100"/>
          </a:xfrm>
        </p:grpSpPr>
        <p:sp>
          <p:nvSpPr>
            <p:cNvPr id="336" name="Google Shape;336;p27"/>
            <p:cNvSpPr/>
            <p:nvPr/>
          </p:nvSpPr>
          <p:spPr>
            <a:xfrm>
              <a:off x="1914975" y="566950"/>
              <a:ext cx="160625" cy="2033000"/>
            </a:xfrm>
            <a:custGeom>
              <a:rect b="b" l="l" r="r" t="t"/>
              <a:pathLst>
                <a:path extrusionOk="0" h="81320" w="6425">
                  <a:moveTo>
                    <a:pt x="126" y="1"/>
                  </a:moveTo>
                  <a:cubicBezTo>
                    <a:pt x="81" y="1"/>
                    <a:pt x="44" y="24"/>
                    <a:pt x="27" y="57"/>
                  </a:cubicBezTo>
                  <a:cubicBezTo>
                    <a:pt x="27" y="84"/>
                    <a:pt x="27" y="110"/>
                    <a:pt x="27" y="137"/>
                  </a:cubicBezTo>
                  <a:cubicBezTo>
                    <a:pt x="27" y="164"/>
                    <a:pt x="27" y="217"/>
                    <a:pt x="81" y="244"/>
                  </a:cubicBezTo>
                  <a:cubicBezTo>
                    <a:pt x="1821" y="1261"/>
                    <a:pt x="2972" y="3188"/>
                    <a:pt x="2945" y="5035"/>
                  </a:cubicBezTo>
                  <a:cubicBezTo>
                    <a:pt x="2945" y="5089"/>
                    <a:pt x="2972" y="5142"/>
                    <a:pt x="2998" y="5169"/>
                  </a:cubicBezTo>
                  <a:cubicBezTo>
                    <a:pt x="4952" y="6133"/>
                    <a:pt x="6157" y="8086"/>
                    <a:pt x="6157" y="10255"/>
                  </a:cubicBezTo>
                  <a:cubicBezTo>
                    <a:pt x="6157" y="12449"/>
                    <a:pt x="4952" y="14403"/>
                    <a:pt x="2998" y="15367"/>
                  </a:cubicBezTo>
                  <a:cubicBezTo>
                    <a:pt x="2945" y="15394"/>
                    <a:pt x="2945" y="15447"/>
                    <a:pt x="2945" y="15501"/>
                  </a:cubicBezTo>
                  <a:cubicBezTo>
                    <a:pt x="2998" y="17321"/>
                    <a:pt x="1848" y="19248"/>
                    <a:pt x="108" y="20292"/>
                  </a:cubicBezTo>
                  <a:cubicBezTo>
                    <a:pt x="54" y="20292"/>
                    <a:pt x="27" y="20318"/>
                    <a:pt x="27" y="20372"/>
                  </a:cubicBezTo>
                  <a:cubicBezTo>
                    <a:pt x="1" y="20425"/>
                    <a:pt x="27" y="20479"/>
                    <a:pt x="81" y="20506"/>
                  </a:cubicBezTo>
                  <a:cubicBezTo>
                    <a:pt x="1794" y="21496"/>
                    <a:pt x="2865" y="23316"/>
                    <a:pt x="2945" y="25324"/>
                  </a:cubicBezTo>
                  <a:cubicBezTo>
                    <a:pt x="2945" y="25350"/>
                    <a:pt x="2972" y="25404"/>
                    <a:pt x="2998" y="25431"/>
                  </a:cubicBezTo>
                  <a:cubicBezTo>
                    <a:pt x="4952" y="26394"/>
                    <a:pt x="6157" y="28348"/>
                    <a:pt x="6157" y="30543"/>
                  </a:cubicBezTo>
                  <a:cubicBezTo>
                    <a:pt x="6157" y="32711"/>
                    <a:pt x="4952" y="34665"/>
                    <a:pt x="2998" y="35628"/>
                  </a:cubicBezTo>
                  <a:cubicBezTo>
                    <a:pt x="2945" y="35655"/>
                    <a:pt x="2918" y="35709"/>
                    <a:pt x="2945" y="35762"/>
                  </a:cubicBezTo>
                  <a:cubicBezTo>
                    <a:pt x="3106" y="37823"/>
                    <a:pt x="1633" y="39643"/>
                    <a:pt x="108" y="40553"/>
                  </a:cubicBezTo>
                  <a:cubicBezTo>
                    <a:pt x="54" y="40553"/>
                    <a:pt x="27" y="40580"/>
                    <a:pt x="27" y="40633"/>
                  </a:cubicBezTo>
                  <a:cubicBezTo>
                    <a:pt x="1" y="40687"/>
                    <a:pt x="27" y="40741"/>
                    <a:pt x="81" y="40767"/>
                  </a:cubicBezTo>
                  <a:cubicBezTo>
                    <a:pt x="1821" y="41784"/>
                    <a:pt x="2945" y="43658"/>
                    <a:pt x="2945" y="45532"/>
                  </a:cubicBezTo>
                  <a:cubicBezTo>
                    <a:pt x="2945" y="45558"/>
                    <a:pt x="2945" y="45558"/>
                    <a:pt x="2945" y="45585"/>
                  </a:cubicBezTo>
                  <a:cubicBezTo>
                    <a:pt x="2945" y="45612"/>
                    <a:pt x="2972" y="45665"/>
                    <a:pt x="2998" y="45692"/>
                  </a:cubicBezTo>
                  <a:cubicBezTo>
                    <a:pt x="4952" y="46656"/>
                    <a:pt x="6157" y="48636"/>
                    <a:pt x="6157" y="50804"/>
                  </a:cubicBezTo>
                  <a:cubicBezTo>
                    <a:pt x="6157" y="52972"/>
                    <a:pt x="4952" y="54926"/>
                    <a:pt x="2998" y="55917"/>
                  </a:cubicBezTo>
                  <a:cubicBezTo>
                    <a:pt x="2972" y="55917"/>
                    <a:pt x="2945" y="55970"/>
                    <a:pt x="2945" y="56024"/>
                  </a:cubicBezTo>
                  <a:cubicBezTo>
                    <a:pt x="2891" y="58004"/>
                    <a:pt x="1821" y="59798"/>
                    <a:pt x="108" y="60815"/>
                  </a:cubicBezTo>
                  <a:cubicBezTo>
                    <a:pt x="54" y="60815"/>
                    <a:pt x="27" y="60868"/>
                    <a:pt x="27" y="60895"/>
                  </a:cubicBezTo>
                  <a:cubicBezTo>
                    <a:pt x="1" y="60949"/>
                    <a:pt x="27" y="61002"/>
                    <a:pt x="81" y="61029"/>
                  </a:cubicBezTo>
                  <a:cubicBezTo>
                    <a:pt x="1821" y="62046"/>
                    <a:pt x="2891" y="63839"/>
                    <a:pt x="2945" y="65847"/>
                  </a:cubicBezTo>
                  <a:cubicBezTo>
                    <a:pt x="2945" y="65900"/>
                    <a:pt x="2972" y="65927"/>
                    <a:pt x="2998" y="65954"/>
                  </a:cubicBezTo>
                  <a:cubicBezTo>
                    <a:pt x="4952" y="66944"/>
                    <a:pt x="6157" y="68898"/>
                    <a:pt x="6157" y="71066"/>
                  </a:cubicBezTo>
                  <a:cubicBezTo>
                    <a:pt x="6157" y="73234"/>
                    <a:pt x="4952" y="75188"/>
                    <a:pt x="2998" y="76178"/>
                  </a:cubicBezTo>
                  <a:cubicBezTo>
                    <a:pt x="2972" y="76178"/>
                    <a:pt x="2945" y="76232"/>
                    <a:pt x="2945" y="76285"/>
                  </a:cubicBezTo>
                  <a:cubicBezTo>
                    <a:pt x="2891" y="78266"/>
                    <a:pt x="1821" y="80086"/>
                    <a:pt x="81" y="81076"/>
                  </a:cubicBezTo>
                  <a:cubicBezTo>
                    <a:pt x="27" y="81130"/>
                    <a:pt x="1" y="81183"/>
                    <a:pt x="27" y="81264"/>
                  </a:cubicBezTo>
                  <a:cubicBezTo>
                    <a:pt x="61" y="81297"/>
                    <a:pt x="104" y="81320"/>
                    <a:pt x="145" y="81320"/>
                  </a:cubicBezTo>
                  <a:cubicBezTo>
                    <a:pt x="170" y="81320"/>
                    <a:pt x="194" y="81311"/>
                    <a:pt x="215" y="81290"/>
                  </a:cubicBezTo>
                  <a:cubicBezTo>
                    <a:pt x="2008" y="80273"/>
                    <a:pt x="3106" y="78427"/>
                    <a:pt x="3186" y="76366"/>
                  </a:cubicBezTo>
                  <a:cubicBezTo>
                    <a:pt x="5166" y="75322"/>
                    <a:pt x="6424" y="73314"/>
                    <a:pt x="6424" y="71066"/>
                  </a:cubicBezTo>
                  <a:cubicBezTo>
                    <a:pt x="6424" y="68818"/>
                    <a:pt x="5166" y="66784"/>
                    <a:pt x="3186" y="65766"/>
                  </a:cubicBezTo>
                  <a:cubicBezTo>
                    <a:pt x="3106" y="63786"/>
                    <a:pt x="2062" y="61992"/>
                    <a:pt x="375" y="60922"/>
                  </a:cubicBezTo>
                  <a:cubicBezTo>
                    <a:pt x="2062" y="59878"/>
                    <a:pt x="3106" y="58085"/>
                    <a:pt x="3186" y="56104"/>
                  </a:cubicBezTo>
                  <a:cubicBezTo>
                    <a:pt x="5166" y="55060"/>
                    <a:pt x="6424" y="53053"/>
                    <a:pt x="6424" y="50804"/>
                  </a:cubicBezTo>
                  <a:cubicBezTo>
                    <a:pt x="6424" y="48556"/>
                    <a:pt x="5166" y="46522"/>
                    <a:pt x="3186" y="45505"/>
                  </a:cubicBezTo>
                  <a:cubicBezTo>
                    <a:pt x="3159" y="43604"/>
                    <a:pt x="2088" y="41731"/>
                    <a:pt x="375" y="40660"/>
                  </a:cubicBezTo>
                  <a:cubicBezTo>
                    <a:pt x="1901" y="39723"/>
                    <a:pt x="3320" y="37877"/>
                    <a:pt x="3186" y="35816"/>
                  </a:cubicBezTo>
                  <a:cubicBezTo>
                    <a:pt x="5193" y="34799"/>
                    <a:pt x="6424" y="32764"/>
                    <a:pt x="6424" y="30543"/>
                  </a:cubicBezTo>
                  <a:cubicBezTo>
                    <a:pt x="6424" y="28295"/>
                    <a:pt x="5166" y="26260"/>
                    <a:pt x="3186" y="25243"/>
                  </a:cubicBezTo>
                  <a:cubicBezTo>
                    <a:pt x="3106" y="23236"/>
                    <a:pt x="2062" y="21443"/>
                    <a:pt x="375" y="20399"/>
                  </a:cubicBezTo>
                  <a:cubicBezTo>
                    <a:pt x="2088" y="19328"/>
                    <a:pt x="3186" y="17454"/>
                    <a:pt x="3186" y="15608"/>
                  </a:cubicBezTo>
                  <a:cubicBezTo>
                    <a:pt x="3186" y="15608"/>
                    <a:pt x="3186" y="15581"/>
                    <a:pt x="3186" y="15554"/>
                  </a:cubicBezTo>
                  <a:cubicBezTo>
                    <a:pt x="5166" y="14537"/>
                    <a:pt x="6424" y="12503"/>
                    <a:pt x="6424" y="10255"/>
                  </a:cubicBezTo>
                  <a:cubicBezTo>
                    <a:pt x="6424" y="8033"/>
                    <a:pt x="5166" y="5999"/>
                    <a:pt x="3186" y="4982"/>
                  </a:cubicBezTo>
                  <a:lnTo>
                    <a:pt x="3186" y="4955"/>
                  </a:lnTo>
                  <a:cubicBezTo>
                    <a:pt x="3186" y="3028"/>
                    <a:pt x="2008" y="1074"/>
                    <a:pt x="215" y="30"/>
                  </a:cubicBezTo>
                  <a:cubicBezTo>
                    <a:pt x="184" y="10"/>
                    <a:pt x="153" y="1"/>
                    <a:pt x="12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7" name="Google Shape;337;p27"/>
            <p:cNvSpPr/>
            <p:nvPr/>
          </p:nvSpPr>
          <p:spPr>
            <a:xfrm>
              <a:off x="1761075" y="818875"/>
              <a:ext cx="160625" cy="2032875"/>
            </a:xfrm>
            <a:custGeom>
              <a:rect b="b" l="l" r="r" t="t"/>
              <a:pathLst>
                <a:path extrusionOk="0" h="81315" w="6425">
                  <a:moveTo>
                    <a:pt x="149" y="1"/>
                  </a:moveTo>
                  <a:cubicBezTo>
                    <a:pt x="110" y="1"/>
                    <a:pt x="71" y="20"/>
                    <a:pt x="54" y="70"/>
                  </a:cubicBezTo>
                  <a:cubicBezTo>
                    <a:pt x="27" y="70"/>
                    <a:pt x="27" y="97"/>
                    <a:pt x="27" y="124"/>
                  </a:cubicBezTo>
                  <a:cubicBezTo>
                    <a:pt x="27" y="178"/>
                    <a:pt x="54" y="204"/>
                    <a:pt x="81" y="231"/>
                  </a:cubicBezTo>
                  <a:cubicBezTo>
                    <a:pt x="1821" y="1248"/>
                    <a:pt x="2972" y="3175"/>
                    <a:pt x="2945" y="5022"/>
                  </a:cubicBezTo>
                  <a:cubicBezTo>
                    <a:pt x="2945" y="5076"/>
                    <a:pt x="2972" y="5129"/>
                    <a:pt x="2998" y="5156"/>
                  </a:cubicBezTo>
                  <a:cubicBezTo>
                    <a:pt x="4952" y="6119"/>
                    <a:pt x="6183" y="8073"/>
                    <a:pt x="6183" y="10268"/>
                  </a:cubicBezTo>
                  <a:cubicBezTo>
                    <a:pt x="6183" y="12436"/>
                    <a:pt x="4952" y="14390"/>
                    <a:pt x="2998" y="15354"/>
                  </a:cubicBezTo>
                  <a:cubicBezTo>
                    <a:pt x="2972" y="15380"/>
                    <a:pt x="2945" y="15461"/>
                    <a:pt x="2945" y="15487"/>
                  </a:cubicBezTo>
                  <a:cubicBezTo>
                    <a:pt x="2998" y="17334"/>
                    <a:pt x="1847" y="19235"/>
                    <a:pt x="108" y="20278"/>
                  </a:cubicBezTo>
                  <a:cubicBezTo>
                    <a:pt x="81" y="20278"/>
                    <a:pt x="27" y="20305"/>
                    <a:pt x="27" y="20359"/>
                  </a:cubicBezTo>
                  <a:cubicBezTo>
                    <a:pt x="27" y="20412"/>
                    <a:pt x="27" y="20466"/>
                    <a:pt x="81" y="20493"/>
                  </a:cubicBezTo>
                  <a:cubicBezTo>
                    <a:pt x="1821" y="21510"/>
                    <a:pt x="2891" y="23303"/>
                    <a:pt x="2945" y="25310"/>
                  </a:cubicBezTo>
                  <a:cubicBezTo>
                    <a:pt x="2945" y="25364"/>
                    <a:pt x="2972" y="25391"/>
                    <a:pt x="2998" y="25417"/>
                  </a:cubicBezTo>
                  <a:cubicBezTo>
                    <a:pt x="4952" y="26381"/>
                    <a:pt x="6183" y="28362"/>
                    <a:pt x="6183" y="30530"/>
                  </a:cubicBezTo>
                  <a:cubicBezTo>
                    <a:pt x="6183" y="32698"/>
                    <a:pt x="4952" y="34652"/>
                    <a:pt x="2998" y="35642"/>
                  </a:cubicBezTo>
                  <a:cubicBezTo>
                    <a:pt x="2972" y="35642"/>
                    <a:pt x="2945" y="35695"/>
                    <a:pt x="2945" y="35749"/>
                  </a:cubicBezTo>
                  <a:cubicBezTo>
                    <a:pt x="3105" y="37837"/>
                    <a:pt x="1633" y="39630"/>
                    <a:pt x="108" y="40540"/>
                  </a:cubicBezTo>
                  <a:cubicBezTo>
                    <a:pt x="81" y="40540"/>
                    <a:pt x="27" y="40594"/>
                    <a:pt x="27" y="40620"/>
                  </a:cubicBezTo>
                  <a:cubicBezTo>
                    <a:pt x="27" y="40674"/>
                    <a:pt x="27" y="40727"/>
                    <a:pt x="81" y="40754"/>
                  </a:cubicBezTo>
                  <a:cubicBezTo>
                    <a:pt x="1821" y="41771"/>
                    <a:pt x="2945" y="43645"/>
                    <a:pt x="2945" y="45545"/>
                  </a:cubicBezTo>
                  <a:cubicBezTo>
                    <a:pt x="2945" y="45545"/>
                    <a:pt x="2945" y="45545"/>
                    <a:pt x="2945" y="45572"/>
                  </a:cubicBezTo>
                  <a:cubicBezTo>
                    <a:pt x="2945" y="45626"/>
                    <a:pt x="2972" y="45652"/>
                    <a:pt x="2998" y="45679"/>
                  </a:cubicBezTo>
                  <a:cubicBezTo>
                    <a:pt x="4952" y="46669"/>
                    <a:pt x="6183" y="48623"/>
                    <a:pt x="6183" y="50791"/>
                  </a:cubicBezTo>
                  <a:cubicBezTo>
                    <a:pt x="6183" y="52959"/>
                    <a:pt x="4952" y="54913"/>
                    <a:pt x="2998" y="55904"/>
                  </a:cubicBezTo>
                  <a:cubicBezTo>
                    <a:pt x="2972" y="55930"/>
                    <a:pt x="2945" y="55957"/>
                    <a:pt x="2945" y="56011"/>
                  </a:cubicBezTo>
                  <a:cubicBezTo>
                    <a:pt x="2891" y="57991"/>
                    <a:pt x="1847" y="59785"/>
                    <a:pt x="108" y="60802"/>
                  </a:cubicBezTo>
                  <a:cubicBezTo>
                    <a:pt x="81" y="60828"/>
                    <a:pt x="27" y="60855"/>
                    <a:pt x="27" y="60882"/>
                  </a:cubicBezTo>
                  <a:cubicBezTo>
                    <a:pt x="27" y="60935"/>
                    <a:pt x="27" y="60989"/>
                    <a:pt x="81" y="61016"/>
                  </a:cubicBezTo>
                  <a:cubicBezTo>
                    <a:pt x="1821" y="62033"/>
                    <a:pt x="2891" y="63826"/>
                    <a:pt x="2945" y="65834"/>
                  </a:cubicBezTo>
                  <a:cubicBezTo>
                    <a:pt x="2945" y="65887"/>
                    <a:pt x="2972" y="65914"/>
                    <a:pt x="2998" y="65941"/>
                  </a:cubicBezTo>
                  <a:cubicBezTo>
                    <a:pt x="4952" y="66931"/>
                    <a:pt x="6183" y="68885"/>
                    <a:pt x="6183" y="71053"/>
                  </a:cubicBezTo>
                  <a:cubicBezTo>
                    <a:pt x="6183" y="73221"/>
                    <a:pt x="4952" y="75175"/>
                    <a:pt x="2998" y="76165"/>
                  </a:cubicBezTo>
                  <a:cubicBezTo>
                    <a:pt x="2972" y="76192"/>
                    <a:pt x="2945" y="76219"/>
                    <a:pt x="2945" y="76272"/>
                  </a:cubicBezTo>
                  <a:cubicBezTo>
                    <a:pt x="2891" y="78280"/>
                    <a:pt x="1821" y="80073"/>
                    <a:pt x="81" y="81090"/>
                  </a:cubicBezTo>
                  <a:cubicBezTo>
                    <a:pt x="27" y="81117"/>
                    <a:pt x="1" y="81197"/>
                    <a:pt x="54" y="81251"/>
                  </a:cubicBezTo>
                  <a:cubicBezTo>
                    <a:pt x="74" y="81290"/>
                    <a:pt x="122" y="81315"/>
                    <a:pt x="167" y="81315"/>
                  </a:cubicBezTo>
                  <a:cubicBezTo>
                    <a:pt x="184" y="81315"/>
                    <a:pt x="200" y="81311"/>
                    <a:pt x="215" y="81304"/>
                  </a:cubicBezTo>
                  <a:cubicBezTo>
                    <a:pt x="2008" y="80260"/>
                    <a:pt x="3105" y="78413"/>
                    <a:pt x="3186" y="76352"/>
                  </a:cubicBezTo>
                  <a:cubicBezTo>
                    <a:pt x="5193" y="75309"/>
                    <a:pt x="6424" y="73301"/>
                    <a:pt x="6424" y="71053"/>
                  </a:cubicBezTo>
                  <a:cubicBezTo>
                    <a:pt x="6424" y="68805"/>
                    <a:pt x="5193" y="66797"/>
                    <a:pt x="3186" y="65753"/>
                  </a:cubicBezTo>
                  <a:cubicBezTo>
                    <a:pt x="3132" y="63773"/>
                    <a:pt x="2088" y="61979"/>
                    <a:pt x="402" y="60909"/>
                  </a:cubicBezTo>
                  <a:cubicBezTo>
                    <a:pt x="2088" y="59865"/>
                    <a:pt x="3132" y="58072"/>
                    <a:pt x="3186" y="56091"/>
                  </a:cubicBezTo>
                  <a:cubicBezTo>
                    <a:pt x="5193" y="55047"/>
                    <a:pt x="6424" y="53040"/>
                    <a:pt x="6424" y="50791"/>
                  </a:cubicBezTo>
                  <a:cubicBezTo>
                    <a:pt x="6424" y="48543"/>
                    <a:pt x="5193" y="46536"/>
                    <a:pt x="3186" y="45492"/>
                  </a:cubicBezTo>
                  <a:cubicBezTo>
                    <a:pt x="3186" y="43591"/>
                    <a:pt x="2088" y="41718"/>
                    <a:pt x="402" y="40647"/>
                  </a:cubicBezTo>
                  <a:cubicBezTo>
                    <a:pt x="1901" y="39710"/>
                    <a:pt x="3320" y="37890"/>
                    <a:pt x="3186" y="35829"/>
                  </a:cubicBezTo>
                  <a:cubicBezTo>
                    <a:pt x="5193" y="34785"/>
                    <a:pt x="6424" y="32751"/>
                    <a:pt x="6424" y="30530"/>
                  </a:cubicBezTo>
                  <a:cubicBezTo>
                    <a:pt x="6424" y="28281"/>
                    <a:pt x="5193" y="26247"/>
                    <a:pt x="3186" y="25230"/>
                  </a:cubicBezTo>
                  <a:cubicBezTo>
                    <a:pt x="3105" y="23223"/>
                    <a:pt x="2062" y="21429"/>
                    <a:pt x="402" y="20386"/>
                  </a:cubicBezTo>
                  <a:cubicBezTo>
                    <a:pt x="2115" y="19315"/>
                    <a:pt x="3212" y="17415"/>
                    <a:pt x="3186" y="15541"/>
                  </a:cubicBezTo>
                  <a:cubicBezTo>
                    <a:pt x="5193" y="14524"/>
                    <a:pt x="6424" y="12490"/>
                    <a:pt x="6424" y="10268"/>
                  </a:cubicBezTo>
                  <a:cubicBezTo>
                    <a:pt x="6424" y="8020"/>
                    <a:pt x="5193" y="5986"/>
                    <a:pt x="3186" y="4969"/>
                  </a:cubicBezTo>
                  <a:lnTo>
                    <a:pt x="3186" y="4942"/>
                  </a:lnTo>
                  <a:cubicBezTo>
                    <a:pt x="3186" y="3041"/>
                    <a:pt x="2008" y="1061"/>
                    <a:pt x="215" y="17"/>
                  </a:cubicBezTo>
                  <a:cubicBezTo>
                    <a:pt x="195" y="7"/>
                    <a:pt x="172" y="1"/>
                    <a:pt x="14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8" name="Google Shape;338;p27"/>
            <p:cNvSpPr/>
            <p:nvPr/>
          </p:nvSpPr>
          <p:spPr>
            <a:xfrm>
              <a:off x="1607850" y="566950"/>
              <a:ext cx="159950" cy="2033000"/>
            </a:xfrm>
            <a:custGeom>
              <a:rect b="b" l="l" r="r" t="t"/>
              <a:pathLst>
                <a:path extrusionOk="0" h="81320" w="6398">
                  <a:moveTo>
                    <a:pt x="119" y="1"/>
                  </a:moveTo>
                  <a:cubicBezTo>
                    <a:pt x="81" y="1"/>
                    <a:pt x="44" y="24"/>
                    <a:pt x="27" y="57"/>
                  </a:cubicBezTo>
                  <a:cubicBezTo>
                    <a:pt x="0" y="84"/>
                    <a:pt x="0" y="110"/>
                    <a:pt x="0" y="137"/>
                  </a:cubicBezTo>
                  <a:cubicBezTo>
                    <a:pt x="0" y="164"/>
                    <a:pt x="27" y="217"/>
                    <a:pt x="81" y="244"/>
                  </a:cubicBezTo>
                  <a:cubicBezTo>
                    <a:pt x="1820" y="1261"/>
                    <a:pt x="2944" y="3188"/>
                    <a:pt x="2918" y="5035"/>
                  </a:cubicBezTo>
                  <a:cubicBezTo>
                    <a:pt x="2918" y="5089"/>
                    <a:pt x="2944" y="5142"/>
                    <a:pt x="2998" y="5169"/>
                  </a:cubicBezTo>
                  <a:cubicBezTo>
                    <a:pt x="4952" y="6133"/>
                    <a:pt x="6156" y="8086"/>
                    <a:pt x="6156" y="10255"/>
                  </a:cubicBezTo>
                  <a:cubicBezTo>
                    <a:pt x="6156" y="12449"/>
                    <a:pt x="4952" y="14403"/>
                    <a:pt x="2998" y="15367"/>
                  </a:cubicBezTo>
                  <a:cubicBezTo>
                    <a:pt x="2944" y="15394"/>
                    <a:pt x="2918" y="15447"/>
                    <a:pt x="2918" y="15501"/>
                  </a:cubicBezTo>
                  <a:cubicBezTo>
                    <a:pt x="2971" y="17347"/>
                    <a:pt x="1847" y="19248"/>
                    <a:pt x="81" y="20292"/>
                  </a:cubicBezTo>
                  <a:cubicBezTo>
                    <a:pt x="54" y="20292"/>
                    <a:pt x="27" y="20318"/>
                    <a:pt x="0" y="20372"/>
                  </a:cubicBezTo>
                  <a:cubicBezTo>
                    <a:pt x="0" y="20425"/>
                    <a:pt x="27" y="20479"/>
                    <a:pt x="81" y="20506"/>
                  </a:cubicBezTo>
                  <a:cubicBezTo>
                    <a:pt x="1794" y="21496"/>
                    <a:pt x="2864" y="23316"/>
                    <a:pt x="2918" y="25324"/>
                  </a:cubicBezTo>
                  <a:cubicBezTo>
                    <a:pt x="2918" y="25350"/>
                    <a:pt x="2944" y="25404"/>
                    <a:pt x="2998" y="25431"/>
                  </a:cubicBezTo>
                  <a:cubicBezTo>
                    <a:pt x="4952" y="26394"/>
                    <a:pt x="6156" y="28348"/>
                    <a:pt x="6156" y="30543"/>
                  </a:cubicBezTo>
                  <a:cubicBezTo>
                    <a:pt x="6156" y="32711"/>
                    <a:pt x="4952" y="34665"/>
                    <a:pt x="2998" y="35628"/>
                  </a:cubicBezTo>
                  <a:cubicBezTo>
                    <a:pt x="2944" y="35655"/>
                    <a:pt x="2918" y="35709"/>
                    <a:pt x="2918" y="35762"/>
                  </a:cubicBezTo>
                  <a:cubicBezTo>
                    <a:pt x="3078" y="37823"/>
                    <a:pt x="1633" y="39643"/>
                    <a:pt x="81" y="40553"/>
                  </a:cubicBezTo>
                  <a:cubicBezTo>
                    <a:pt x="54" y="40553"/>
                    <a:pt x="27" y="40580"/>
                    <a:pt x="0" y="40633"/>
                  </a:cubicBezTo>
                  <a:cubicBezTo>
                    <a:pt x="0" y="40687"/>
                    <a:pt x="27" y="40741"/>
                    <a:pt x="81" y="40767"/>
                  </a:cubicBezTo>
                  <a:cubicBezTo>
                    <a:pt x="1820" y="41784"/>
                    <a:pt x="2918" y="43658"/>
                    <a:pt x="2918" y="45532"/>
                  </a:cubicBezTo>
                  <a:cubicBezTo>
                    <a:pt x="2918" y="45558"/>
                    <a:pt x="2918" y="45558"/>
                    <a:pt x="2918" y="45585"/>
                  </a:cubicBezTo>
                  <a:cubicBezTo>
                    <a:pt x="2918" y="45612"/>
                    <a:pt x="2944" y="45665"/>
                    <a:pt x="2998" y="45692"/>
                  </a:cubicBezTo>
                  <a:cubicBezTo>
                    <a:pt x="4952" y="46656"/>
                    <a:pt x="6156" y="48636"/>
                    <a:pt x="6156" y="50804"/>
                  </a:cubicBezTo>
                  <a:cubicBezTo>
                    <a:pt x="6156" y="52972"/>
                    <a:pt x="4952" y="54926"/>
                    <a:pt x="2998" y="55917"/>
                  </a:cubicBezTo>
                  <a:cubicBezTo>
                    <a:pt x="2944" y="55917"/>
                    <a:pt x="2918" y="55970"/>
                    <a:pt x="2918" y="56024"/>
                  </a:cubicBezTo>
                  <a:cubicBezTo>
                    <a:pt x="2864" y="58004"/>
                    <a:pt x="1820" y="59798"/>
                    <a:pt x="81" y="60815"/>
                  </a:cubicBezTo>
                  <a:cubicBezTo>
                    <a:pt x="54" y="60815"/>
                    <a:pt x="27" y="60868"/>
                    <a:pt x="0" y="60895"/>
                  </a:cubicBezTo>
                  <a:cubicBezTo>
                    <a:pt x="0" y="60949"/>
                    <a:pt x="27" y="61002"/>
                    <a:pt x="81" y="61029"/>
                  </a:cubicBezTo>
                  <a:cubicBezTo>
                    <a:pt x="1820" y="62046"/>
                    <a:pt x="2864" y="63839"/>
                    <a:pt x="2918" y="65847"/>
                  </a:cubicBezTo>
                  <a:cubicBezTo>
                    <a:pt x="2918" y="65900"/>
                    <a:pt x="2944" y="65927"/>
                    <a:pt x="2998" y="65954"/>
                  </a:cubicBezTo>
                  <a:cubicBezTo>
                    <a:pt x="4952" y="66944"/>
                    <a:pt x="6156" y="68898"/>
                    <a:pt x="6156" y="71066"/>
                  </a:cubicBezTo>
                  <a:cubicBezTo>
                    <a:pt x="6156" y="73234"/>
                    <a:pt x="4952" y="75188"/>
                    <a:pt x="2998" y="76178"/>
                  </a:cubicBezTo>
                  <a:cubicBezTo>
                    <a:pt x="2944" y="76178"/>
                    <a:pt x="2918" y="76232"/>
                    <a:pt x="2918" y="76285"/>
                  </a:cubicBezTo>
                  <a:cubicBezTo>
                    <a:pt x="2864" y="78266"/>
                    <a:pt x="1820" y="80086"/>
                    <a:pt x="81" y="81076"/>
                  </a:cubicBezTo>
                  <a:cubicBezTo>
                    <a:pt x="27" y="81130"/>
                    <a:pt x="0" y="81183"/>
                    <a:pt x="27" y="81264"/>
                  </a:cubicBezTo>
                  <a:cubicBezTo>
                    <a:pt x="44" y="81297"/>
                    <a:pt x="81" y="81320"/>
                    <a:pt x="119" y="81320"/>
                  </a:cubicBezTo>
                  <a:cubicBezTo>
                    <a:pt x="143" y="81320"/>
                    <a:pt x="167" y="81311"/>
                    <a:pt x="188" y="81290"/>
                  </a:cubicBezTo>
                  <a:cubicBezTo>
                    <a:pt x="1981" y="80273"/>
                    <a:pt x="3105" y="78427"/>
                    <a:pt x="3185" y="76366"/>
                  </a:cubicBezTo>
                  <a:cubicBezTo>
                    <a:pt x="5166" y="75322"/>
                    <a:pt x="6397" y="73314"/>
                    <a:pt x="6397" y="71066"/>
                  </a:cubicBezTo>
                  <a:cubicBezTo>
                    <a:pt x="6397" y="68818"/>
                    <a:pt x="5166" y="66784"/>
                    <a:pt x="3185" y="65766"/>
                  </a:cubicBezTo>
                  <a:cubicBezTo>
                    <a:pt x="3105" y="63786"/>
                    <a:pt x="2061" y="61992"/>
                    <a:pt x="375" y="60922"/>
                  </a:cubicBezTo>
                  <a:cubicBezTo>
                    <a:pt x="2061" y="59878"/>
                    <a:pt x="3105" y="58085"/>
                    <a:pt x="3185" y="56104"/>
                  </a:cubicBezTo>
                  <a:cubicBezTo>
                    <a:pt x="5166" y="55060"/>
                    <a:pt x="6397" y="53053"/>
                    <a:pt x="6397" y="50804"/>
                  </a:cubicBezTo>
                  <a:cubicBezTo>
                    <a:pt x="6397" y="48556"/>
                    <a:pt x="5166" y="46522"/>
                    <a:pt x="3185" y="45505"/>
                  </a:cubicBezTo>
                  <a:cubicBezTo>
                    <a:pt x="3159" y="43604"/>
                    <a:pt x="2061" y="41731"/>
                    <a:pt x="375" y="40660"/>
                  </a:cubicBezTo>
                  <a:cubicBezTo>
                    <a:pt x="1901" y="39723"/>
                    <a:pt x="3292" y="37877"/>
                    <a:pt x="3185" y="35816"/>
                  </a:cubicBezTo>
                  <a:cubicBezTo>
                    <a:pt x="5166" y="34799"/>
                    <a:pt x="6397" y="32764"/>
                    <a:pt x="6397" y="30543"/>
                  </a:cubicBezTo>
                  <a:cubicBezTo>
                    <a:pt x="6397" y="28295"/>
                    <a:pt x="5166" y="26260"/>
                    <a:pt x="3185" y="25243"/>
                  </a:cubicBezTo>
                  <a:cubicBezTo>
                    <a:pt x="3078" y="23236"/>
                    <a:pt x="2061" y="21443"/>
                    <a:pt x="375" y="20399"/>
                  </a:cubicBezTo>
                  <a:cubicBezTo>
                    <a:pt x="2061" y="19328"/>
                    <a:pt x="3185" y="17454"/>
                    <a:pt x="3185" y="15608"/>
                  </a:cubicBezTo>
                  <a:cubicBezTo>
                    <a:pt x="3185" y="15608"/>
                    <a:pt x="3185" y="15581"/>
                    <a:pt x="3185" y="15554"/>
                  </a:cubicBezTo>
                  <a:cubicBezTo>
                    <a:pt x="5166" y="14537"/>
                    <a:pt x="6397" y="12503"/>
                    <a:pt x="6397" y="10255"/>
                  </a:cubicBezTo>
                  <a:cubicBezTo>
                    <a:pt x="6397" y="8033"/>
                    <a:pt x="5166" y="5999"/>
                    <a:pt x="3185" y="4982"/>
                  </a:cubicBezTo>
                  <a:lnTo>
                    <a:pt x="3185" y="4955"/>
                  </a:lnTo>
                  <a:cubicBezTo>
                    <a:pt x="3185" y="3028"/>
                    <a:pt x="1981" y="1074"/>
                    <a:pt x="188" y="30"/>
                  </a:cubicBezTo>
                  <a:cubicBezTo>
                    <a:pt x="167" y="10"/>
                    <a:pt x="143" y="1"/>
                    <a:pt x="11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9" name="Google Shape;339;p27"/>
            <p:cNvSpPr/>
            <p:nvPr/>
          </p:nvSpPr>
          <p:spPr>
            <a:xfrm>
              <a:off x="1453950" y="818875"/>
              <a:ext cx="160600" cy="2032875"/>
            </a:xfrm>
            <a:custGeom>
              <a:rect b="b" l="l" r="r" t="t"/>
              <a:pathLst>
                <a:path extrusionOk="0" h="81315" w="6424">
                  <a:moveTo>
                    <a:pt x="136" y="1"/>
                  </a:moveTo>
                  <a:cubicBezTo>
                    <a:pt x="95" y="1"/>
                    <a:pt x="61" y="20"/>
                    <a:pt x="27" y="70"/>
                  </a:cubicBezTo>
                  <a:cubicBezTo>
                    <a:pt x="27" y="70"/>
                    <a:pt x="27" y="97"/>
                    <a:pt x="27" y="124"/>
                  </a:cubicBezTo>
                  <a:cubicBezTo>
                    <a:pt x="27" y="178"/>
                    <a:pt x="27" y="204"/>
                    <a:pt x="80" y="231"/>
                  </a:cubicBezTo>
                  <a:cubicBezTo>
                    <a:pt x="1820" y="1248"/>
                    <a:pt x="2971" y="3175"/>
                    <a:pt x="2944" y="5022"/>
                  </a:cubicBezTo>
                  <a:cubicBezTo>
                    <a:pt x="2944" y="5076"/>
                    <a:pt x="2971" y="5129"/>
                    <a:pt x="2998" y="5156"/>
                  </a:cubicBezTo>
                  <a:cubicBezTo>
                    <a:pt x="4952" y="6119"/>
                    <a:pt x="6156" y="8073"/>
                    <a:pt x="6156" y="10268"/>
                  </a:cubicBezTo>
                  <a:cubicBezTo>
                    <a:pt x="6156" y="12436"/>
                    <a:pt x="4952" y="14390"/>
                    <a:pt x="2998" y="15354"/>
                  </a:cubicBezTo>
                  <a:cubicBezTo>
                    <a:pt x="2971" y="15380"/>
                    <a:pt x="2944" y="15434"/>
                    <a:pt x="2944" y="15487"/>
                  </a:cubicBezTo>
                  <a:cubicBezTo>
                    <a:pt x="2944" y="15514"/>
                    <a:pt x="2944" y="15568"/>
                    <a:pt x="2944" y="15595"/>
                  </a:cubicBezTo>
                  <a:cubicBezTo>
                    <a:pt x="2944" y="17415"/>
                    <a:pt x="1820" y="19261"/>
                    <a:pt x="107" y="20278"/>
                  </a:cubicBezTo>
                  <a:cubicBezTo>
                    <a:pt x="54" y="20278"/>
                    <a:pt x="27" y="20305"/>
                    <a:pt x="27" y="20359"/>
                  </a:cubicBezTo>
                  <a:cubicBezTo>
                    <a:pt x="0" y="20412"/>
                    <a:pt x="27" y="20466"/>
                    <a:pt x="80" y="20493"/>
                  </a:cubicBezTo>
                  <a:cubicBezTo>
                    <a:pt x="1793" y="21510"/>
                    <a:pt x="2864" y="23303"/>
                    <a:pt x="2944" y="25310"/>
                  </a:cubicBezTo>
                  <a:cubicBezTo>
                    <a:pt x="2944" y="25364"/>
                    <a:pt x="2971" y="25391"/>
                    <a:pt x="2998" y="25417"/>
                  </a:cubicBezTo>
                  <a:cubicBezTo>
                    <a:pt x="4952" y="26381"/>
                    <a:pt x="6156" y="28362"/>
                    <a:pt x="6156" y="30530"/>
                  </a:cubicBezTo>
                  <a:cubicBezTo>
                    <a:pt x="6156" y="32698"/>
                    <a:pt x="4952" y="34652"/>
                    <a:pt x="2998" y="35642"/>
                  </a:cubicBezTo>
                  <a:cubicBezTo>
                    <a:pt x="2944" y="35642"/>
                    <a:pt x="2918" y="35695"/>
                    <a:pt x="2944" y="35749"/>
                  </a:cubicBezTo>
                  <a:cubicBezTo>
                    <a:pt x="3105" y="37837"/>
                    <a:pt x="1633" y="39630"/>
                    <a:pt x="107" y="40540"/>
                  </a:cubicBezTo>
                  <a:cubicBezTo>
                    <a:pt x="54" y="40540"/>
                    <a:pt x="27" y="40594"/>
                    <a:pt x="27" y="40620"/>
                  </a:cubicBezTo>
                  <a:cubicBezTo>
                    <a:pt x="0" y="40674"/>
                    <a:pt x="27" y="40727"/>
                    <a:pt x="80" y="40754"/>
                  </a:cubicBezTo>
                  <a:cubicBezTo>
                    <a:pt x="1820" y="41771"/>
                    <a:pt x="2944" y="43645"/>
                    <a:pt x="2944" y="45545"/>
                  </a:cubicBezTo>
                  <a:cubicBezTo>
                    <a:pt x="2944" y="45545"/>
                    <a:pt x="2944" y="45572"/>
                    <a:pt x="2944" y="45572"/>
                  </a:cubicBezTo>
                  <a:cubicBezTo>
                    <a:pt x="2944" y="45626"/>
                    <a:pt x="2971" y="45652"/>
                    <a:pt x="2998" y="45679"/>
                  </a:cubicBezTo>
                  <a:cubicBezTo>
                    <a:pt x="4952" y="46669"/>
                    <a:pt x="6156" y="48623"/>
                    <a:pt x="6156" y="50791"/>
                  </a:cubicBezTo>
                  <a:cubicBezTo>
                    <a:pt x="6156" y="52959"/>
                    <a:pt x="4952" y="54913"/>
                    <a:pt x="2998" y="55904"/>
                  </a:cubicBezTo>
                  <a:cubicBezTo>
                    <a:pt x="2971" y="55930"/>
                    <a:pt x="2944" y="55957"/>
                    <a:pt x="2944" y="56011"/>
                  </a:cubicBezTo>
                  <a:cubicBezTo>
                    <a:pt x="2891" y="57991"/>
                    <a:pt x="1820" y="59785"/>
                    <a:pt x="107" y="60802"/>
                  </a:cubicBezTo>
                  <a:cubicBezTo>
                    <a:pt x="54" y="60828"/>
                    <a:pt x="27" y="60855"/>
                    <a:pt x="27" y="60882"/>
                  </a:cubicBezTo>
                  <a:cubicBezTo>
                    <a:pt x="0" y="60935"/>
                    <a:pt x="27" y="60989"/>
                    <a:pt x="80" y="61016"/>
                  </a:cubicBezTo>
                  <a:cubicBezTo>
                    <a:pt x="1820" y="62033"/>
                    <a:pt x="2891" y="63826"/>
                    <a:pt x="2944" y="65834"/>
                  </a:cubicBezTo>
                  <a:cubicBezTo>
                    <a:pt x="2944" y="65887"/>
                    <a:pt x="2971" y="65914"/>
                    <a:pt x="2998" y="65941"/>
                  </a:cubicBezTo>
                  <a:cubicBezTo>
                    <a:pt x="4952" y="66931"/>
                    <a:pt x="6156" y="68885"/>
                    <a:pt x="6156" y="71053"/>
                  </a:cubicBezTo>
                  <a:cubicBezTo>
                    <a:pt x="6156" y="73221"/>
                    <a:pt x="4952" y="75175"/>
                    <a:pt x="2998" y="76165"/>
                  </a:cubicBezTo>
                  <a:cubicBezTo>
                    <a:pt x="2971" y="76192"/>
                    <a:pt x="2944" y="76219"/>
                    <a:pt x="2944" y="76272"/>
                  </a:cubicBezTo>
                  <a:cubicBezTo>
                    <a:pt x="2891" y="78280"/>
                    <a:pt x="1820" y="80073"/>
                    <a:pt x="80" y="81090"/>
                  </a:cubicBezTo>
                  <a:cubicBezTo>
                    <a:pt x="27" y="81117"/>
                    <a:pt x="0" y="81197"/>
                    <a:pt x="27" y="81251"/>
                  </a:cubicBezTo>
                  <a:cubicBezTo>
                    <a:pt x="66" y="81290"/>
                    <a:pt x="120" y="81315"/>
                    <a:pt x="167" y="81315"/>
                  </a:cubicBezTo>
                  <a:cubicBezTo>
                    <a:pt x="184" y="81315"/>
                    <a:pt x="200" y="81311"/>
                    <a:pt x="214" y="81304"/>
                  </a:cubicBezTo>
                  <a:cubicBezTo>
                    <a:pt x="2008" y="80260"/>
                    <a:pt x="3105" y="78413"/>
                    <a:pt x="3185" y="76352"/>
                  </a:cubicBezTo>
                  <a:cubicBezTo>
                    <a:pt x="5166" y="75309"/>
                    <a:pt x="6424" y="73301"/>
                    <a:pt x="6424" y="71053"/>
                  </a:cubicBezTo>
                  <a:cubicBezTo>
                    <a:pt x="6424" y="68805"/>
                    <a:pt x="5166" y="66797"/>
                    <a:pt x="3185" y="65753"/>
                  </a:cubicBezTo>
                  <a:cubicBezTo>
                    <a:pt x="3105" y="63773"/>
                    <a:pt x="2061" y="61979"/>
                    <a:pt x="375" y="60909"/>
                  </a:cubicBezTo>
                  <a:cubicBezTo>
                    <a:pt x="2061" y="59865"/>
                    <a:pt x="3105" y="58072"/>
                    <a:pt x="3185" y="56091"/>
                  </a:cubicBezTo>
                  <a:cubicBezTo>
                    <a:pt x="5166" y="55047"/>
                    <a:pt x="6424" y="53040"/>
                    <a:pt x="6424" y="50791"/>
                  </a:cubicBezTo>
                  <a:cubicBezTo>
                    <a:pt x="6424" y="48543"/>
                    <a:pt x="5193" y="46536"/>
                    <a:pt x="3185" y="45492"/>
                  </a:cubicBezTo>
                  <a:cubicBezTo>
                    <a:pt x="3159" y="43591"/>
                    <a:pt x="2088" y="41718"/>
                    <a:pt x="375" y="40647"/>
                  </a:cubicBezTo>
                  <a:cubicBezTo>
                    <a:pt x="1901" y="39710"/>
                    <a:pt x="3319" y="37890"/>
                    <a:pt x="3185" y="35829"/>
                  </a:cubicBezTo>
                  <a:cubicBezTo>
                    <a:pt x="5193" y="34785"/>
                    <a:pt x="6424" y="32751"/>
                    <a:pt x="6424" y="30530"/>
                  </a:cubicBezTo>
                  <a:cubicBezTo>
                    <a:pt x="6424" y="28281"/>
                    <a:pt x="5166" y="26247"/>
                    <a:pt x="3185" y="25230"/>
                  </a:cubicBezTo>
                  <a:cubicBezTo>
                    <a:pt x="3105" y="23223"/>
                    <a:pt x="2061" y="21429"/>
                    <a:pt x="375" y="20386"/>
                  </a:cubicBezTo>
                  <a:cubicBezTo>
                    <a:pt x="2088" y="19315"/>
                    <a:pt x="3185" y="17441"/>
                    <a:pt x="3185" y="15595"/>
                  </a:cubicBezTo>
                  <a:cubicBezTo>
                    <a:pt x="3185" y="15595"/>
                    <a:pt x="3185" y="15568"/>
                    <a:pt x="3185" y="15541"/>
                  </a:cubicBezTo>
                  <a:cubicBezTo>
                    <a:pt x="5193" y="14524"/>
                    <a:pt x="6424" y="12490"/>
                    <a:pt x="6424" y="10268"/>
                  </a:cubicBezTo>
                  <a:cubicBezTo>
                    <a:pt x="6424" y="8020"/>
                    <a:pt x="5193" y="5986"/>
                    <a:pt x="3185" y="4969"/>
                  </a:cubicBezTo>
                  <a:cubicBezTo>
                    <a:pt x="3185" y="3041"/>
                    <a:pt x="2008" y="1061"/>
                    <a:pt x="214" y="17"/>
                  </a:cubicBezTo>
                  <a:cubicBezTo>
                    <a:pt x="185" y="7"/>
                    <a:pt x="159" y="1"/>
                    <a:pt x="13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0" name="Google Shape;340;p27"/>
            <p:cNvSpPr/>
            <p:nvPr/>
          </p:nvSpPr>
          <p:spPr>
            <a:xfrm>
              <a:off x="1300050" y="566950"/>
              <a:ext cx="160600" cy="2033000"/>
            </a:xfrm>
            <a:custGeom>
              <a:rect b="b" l="l" r="r" t="t"/>
              <a:pathLst>
                <a:path extrusionOk="0" h="81320" w="6424">
                  <a:moveTo>
                    <a:pt x="146" y="1"/>
                  </a:moveTo>
                  <a:cubicBezTo>
                    <a:pt x="107" y="1"/>
                    <a:pt x="70" y="24"/>
                    <a:pt x="54" y="57"/>
                  </a:cubicBezTo>
                  <a:cubicBezTo>
                    <a:pt x="27" y="84"/>
                    <a:pt x="27" y="110"/>
                    <a:pt x="27" y="137"/>
                  </a:cubicBezTo>
                  <a:cubicBezTo>
                    <a:pt x="27" y="164"/>
                    <a:pt x="54" y="217"/>
                    <a:pt x="80" y="244"/>
                  </a:cubicBezTo>
                  <a:cubicBezTo>
                    <a:pt x="1820" y="1261"/>
                    <a:pt x="2971" y="3188"/>
                    <a:pt x="2944" y="5035"/>
                  </a:cubicBezTo>
                  <a:cubicBezTo>
                    <a:pt x="2944" y="5089"/>
                    <a:pt x="2971" y="5142"/>
                    <a:pt x="3025" y="5169"/>
                  </a:cubicBezTo>
                  <a:cubicBezTo>
                    <a:pt x="4952" y="6133"/>
                    <a:pt x="6183" y="8086"/>
                    <a:pt x="6183" y="10255"/>
                  </a:cubicBezTo>
                  <a:cubicBezTo>
                    <a:pt x="6183" y="12449"/>
                    <a:pt x="4952" y="14403"/>
                    <a:pt x="3025" y="15367"/>
                  </a:cubicBezTo>
                  <a:cubicBezTo>
                    <a:pt x="2971" y="15394"/>
                    <a:pt x="2944" y="15447"/>
                    <a:pt x="2944" y="15501"/>
                  </a:cubicBezTo>
                  <a:cubicBezTo>
                    <a:pt x="2998" y="17321"/>
                    <a:pt x="1847" y="19248"/>
                    <a:pt x="107" y="20292"/>
                  </a:cubicBezTo>
                  <a:cubicBezTo>
                    <a:pt x="80" y="20292"/>
                    <a:pt x="54" y="20318"/>
                    <a:pt x="27" y="20372"/>
                  </a:cubicBezTo>
                  <a:cubicBezTo>
                    <a:pt x="27" y="20425"/>
                    <a:pt x="27" y="20479"/>
                    <a:pt x="80" y="20506"/>
                  </a:cubicBezTo>
                  <a:cubicBezTo>
                    <a:pt x="1820" y="21496"/>
                    <a:pt x="2891" y="23316"/>
                    <a:pt x="2944" y="25324"/>
                  </a:cubicBezTo>
                  <a:cubicBezTo>
                    <a:pt x="2944" y="25350"/>
                    <a:pt x="2971" y="25404"/>
                    <a:pt x="3025" y="25431"/>
                  </a:cubicBezTo>
                  <a:cubicBezTo>
                    <a:pt x="4952" y="26394"/>
                    <a:pt x="6183" y="28348"/>
                    <a:pt x="6183" y="30543"/>
                  </a:cubicBezTo>
                  <a:cubicBezTo>
                    <a:pt x="6183" y="32711"/>
                    <a:pt x="4952" y="34665"/>
                    <a:pt x="3025" y="35628"/>
                  </a:cubicBezTo>
                  <a:cubicBezTo>
                    <a:pt x="2971" y="35655"/>
                    <a:pt x="2944" y="35709"/>
                    <a:pt x="2944" y="35762"/>
                  </a:cubicBezTo>
                  <a:cubicBezTo>
                    <a:pt x="3105" y="37823"/>
                    <a:pt x="1633" y="39643"/>
                    <a:pt x="107" y="40553"/>
                  </a:cubicBezTo>
                  <a:cubicBezTo>
                    <a:pt x="80" y="40553"/>
                    <a:pt x="54" y="40580"/>
                    <a:pt x="27" y="40633"/>
                  </a:cubicBezTo>
                  <a:cubicBezTo>
                    <a:pt x="27" y="40687"/>
                    <a:pt x="27" y="40741"/>
                    <a:pt x="80" y="40767"/>
                  </a:cubicBezTo>
                  <a:cubicBezTo>
                    <a:pt x="1820" y="41784"/>
                    <a:pt x="2944" y="43658"/>
                    <a:pt x="2944" y="45532"/>
                  </a:cubicBezTo>
                  <a:cubicBezTo>
                    <a:pt x="2944" y="45558"/>
                    <a:pt x="2944" y="45558"/>
                    <a:pt x="2944" y="45585"/>
                  </a:cubicBezTo>
                  <a:cubicBezTo>
                    <a:pt x="2944" y="45612"/>
                    <a:pt x="2971" y="45665"/>
                    <a:pt x="3025" y="45692"/>
                  </a:cubicBezTo>
                  <a:cubicBezTo>
                    <a:pt x="4952" y="46656"/>
                    <a:pt x="6183" y="48636"/>
                    <a:pt x="6183" y="50804"/>
                  </a:cubicBezTo>
                  <a:cubicBezTo>
                    <a:pt x="6183" y="52972"/>
                    <a:pt x="4952" y="54926"/>
                    <a:pt x="3025" y="55917"/>
                  </a:cubicBezTo>
                  <a:cubicBezTo>
                    <a:pt x="2971" y="55917"/>
                    <a:pt x="2944" y="55970"/>
                    <a:pt x="2944" y="56024"/>
                  </a:cubicBezTo>
                  <a:cubicBezTo>
                    <a:pt x="2891" y="58004"/>
                    <a:pt x="1847" y="59798"/>
                    <a:pt x="107" y="60815"/>
                  </a:cubicBezTo>
                  <a:cubicBezTo>
                    <a:pt x="80" y="60815"/>
                    <a:pt x="54" y="60868"/>
                    <a:pt x="27" y="60895"/>
                  </a:cubicBezTo>
                  <a:cubicBezTo>
                    <a:pt x="27" y="60949"/>
                    <a:pt x="27" y="61002"/>
                    <a:pt x="80" y="61029"/>
                  </a:cubicBezTo>
                  <a:cubicBezTo>
                    <a:pt x="1820" y="62046"/>
                    <a:pt x="2891" y="63839"/>
                    <a:pt x="2944" y="65847"/>
                  </a:cubicBezTo>
                  <a:cubicBezTo>
                    <a:pt x="2944" y="65900"/>
                    <a:pt x="2971" y="65927"/>
                    <a:pt x="3025" y="65954"/>
                  </a:cubicBezTo>
                  <a:cubicBezTo>
                    <a:pt x="4952" y="66944"/>
                    <a:pt x="6183" y="68898"/>
                    <a:pt x="6183" y="71066"/>
                  </a:cubicBezTo>
                  <a:cubicBezTo>
                    <a:pt x="6183" y="73234"/>
                    <a:pt x="4952" y="75188"/>
                    <a:pt x="3025" y="76178"/>
                  </a:cubicBezTo>
                  <a:cubicBezTo>
                    <a:pt x="2971" y="76178"/>
                    <a:pt x="2944" y="76232"/>
                    <a:pt x="2944" y="76285"/>
                  </a:cubicBezTo>
                  <a:cubicBezTo>
                    <a:pt x="2891" y="78266"/>
                    <a:pt x="1820" y="80086"/>
                    <a:pt x="80" y="81076"/>
                  </a:cubicBezTo>
                  <a:cubicBezTo>
                    <a:pt x="27" y="81130"/>
                    <a:pt x="0" y="81183"/>
                    <a:pt x="54" y="81264"/>
                  </a:cubicBezTo>
                  <a:cubicBezTo>
                    <a:pt x="70" y="81297"/>
                    <a:pt x="107" y="81320"/>
                    <a:pt x="146" y="81320"/>
                  </a:cubicBezTo>
                  <a:cubicBezTo>
                    <a:pt x="169" y="81320"/>
                    <a:pt x="194" y="81311"/>
                    <a:pt x="214" y="81290"/>
                  </a:cubicBezTo>
                  <a:cubicBezTo>
                    <a:pt x="2007" y="80273"/>
                    <a:pt x="3105" y="78427"/>
                    <a:pt x="3185" y="76366"/>
                  </a:cubicBezTo>
                  <a:cubicBezTo>
                    <a:pt x="5193" y="75322"/>
                    <a:pt x="6424" y="73314"/>
                    <a:pt x="6424" y="71066"/>
                  </a:cubicBezTo>
                  <a:cubicBezTo>
                    <a:pt x="6424" y="68818"/>
                    <a:pt x="5193" y="66784"/>
                    <a:pt x="3185" y="65766"/>
                  </a:cubicBezTo>
                  <a:cubicBezTo>
                    <a:pt x="3132" y="63786"/>
                    <a:pt x="2088" y="61992"/>
                    <a:pt x="402" y="60922"/>
                  </a:cubicBezTo>
                  <a:cubicBezTo>
                    <a:pt x="2088" y="59878"/>
                    <a:pt x="3132" y="58085"/>
                    <a:pt x="3185" y="56104"/>
                  </a:cubicBezTo>
                  <a:cubicBezTo>
                    <a:pt x="5193" y="55060"/>
                    <a:pt x="6424" y="53053"/>
                    <a:pt x="6424" y="50804"/>
                  </a:cubicBezTo>
                  <a:cubicBezTo>
                    <a:pt x="6424" y="48556"/>
                    <a:pt x="5193" y="46522"/>
                    <a:pt x="3185" y="45505"/>
                  </a:cubicBezTo>
                  <a:cubicBezTo>
                    <a:pt x="3185" y="43604"/>
                    <a:pt x="2088" y="41731"/>
                    <a:pt x="402" y="40660"/>
                  </a:cubicBezTo>
                  <a:cubicBezTo>
                    <a:pt x="1927" y="39723"/>
                    <a:pt x="3319" y="37903"/>
                    <a:pt x="3212" y="35816"/>
                  </a:cubicBezTo>
                  <a:cubicBezTo>
                    <a:pt x="5193" y="34799"/>
                    <a:pt x="6424" y="32764"/>
                    <a:pt x="6424" y="30543"/>
                  </a:cubicBezTo>
                  <a:cubicBezTo>
                    <a:pt x="6424" y="28295"/>
                    <a:pt x="5193" y="26260"/>
                    <a:pt x="3185" y="25243"/>
                  </a:cubicBezTo>
                  <a:cubicBezTo>
                    <a:pt x="3105" y="23236"/>
                    <a:pt x="2061" y="21443"/>
                    <a:pt x="402" y="20399"/>
                  </a:cubicBezTo>
                  <a:cubicBezTo>
                    <a:pt x="2088" y="19328"/>
                    <a:pt x="3185" y="17454"/>
                    <a:pt x="3185" y="15608"/>
                  </a:cubicBezTo>
                  <a:cubicBezTo>
                    <a:pt x="3185" y="15608"/>
                    <a:pt x="3185" y="15581"/>
                    <a:pt x="3185" y="15554"/>
                  </a:cubicBezTo>
                  <a:cubicBezTo>
                    <a:pt x="5193" y="14537"/>
                    <a:pt x="6424" y="12503"/>
                    <a:pt x="6424" y="10255"/>
                  </a:cubicBezTo>
                  <a:cubicBezTo>
                    <a:pt x="6424" y="8033"/>
                    <a:pt x="5193" y="5999"/>
                    <a:pt x="3185" y="4982"/>
                  </a:cubicBezTo>
                  <a:lnTo>
                    <a:pt x="3185" y="4955"/>
                  </a:lnTo>
                  <a:cubicBezTo>
                    <a:pt x="3185" y="3028"/>
                    <a:pt x="2007" y="1074"/>
                    <a:pt x="214" y="30"/>
                  </a:cubicBezTo>
                  <a:cubicBezTo>
                    <a:pt x="194" y="10"/>
                    <a:pt x="169" y="1"/>
                    <a:pt x="14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1" name="Google Shape;341;p27"/>
            <p:cNvSpPr/>
            <p:nvPr/>
          </p:nvSpPr>
          <p:spPr>
            <a:xfrm>
              <a:off x="1146800" y="818875"/>
              <a:ext cx="159950" cy="2032875"/>
            </a:xfrm>
            <a:custGeom>
              <a:rect b="b" l="l" r="r" t="t"/>
              <a:pathLst>
                <a:path extrusionOk="0" h="81315" w="6398">
                  <a:moveTo>
                    <a:pt x="123" y="1"/>
                  </a:moveTo>
                  <a:cubicBezTo>
                    <a:pt x="83" y="1"/>
                    <a:pt x="44" y="20"/>
                    <a:pt x="28" y="70"/>
                  </a:cubicBezTo>
                  <a:cubicBezTo>
                    <a:pt x="28" y="70"/>
                    <a:pt x="1" y="97"/>
                    <a:pt x="1" y="124"/>
                  </a:cubicBezTo>
                  <a:cubicBezTo>
                    <a:pt x="1" y="178"/>
                    <a:pt x="28" y="204"/>
                    <a:pt x="81" y="231"/>
                  </a:cubicBezTo>
                  <a:cubicBezTo>
                    <a:pt x="1821" y="1248"/>
                    <a:pt x="2972" y="3175"/>
                    <a:pt x="2918" y="5022"/>
                  </a:cubicBezTo>
                  <a:cubicBezTo>
                    <a:pt x="2918" y="5076"/>
                    <a:pt x="2945" y="5129"/>
                    <a:pt x="2998" y="5156"/>
                  </a:cubicBezTo>
                  <a:cubicBezTo>
                    <a:pt x="4952" y="6119"/>
                    <a:pt x="6157" y="8073"/>
                    <a:pt x="6157" y="10268"/>
                  </a:cubicBezTo>
                  <a:cubicBezTo>
                    <a:pt x="6157" y="12436"/>
                    <a:pt x="4952" y="14390"/>
                    <a:pt x="2998" y="15354"/>
                  </a:cubicBezTo>
                  <a:cubicBezTo>
                    <a:pt x="2945" y="15380"/>
                    <a:pt x="2918" y="15434"/>
                    <a:pt x="2918" y="15487"/>
                  </a:cubicBezTo>
                  <a:cubicBezTo>
                    <a:pt x="2998" y="17334"/>
                    <a:pt x="1848" y="19235"/>
                    <a:pt x="81" y="20278"/>
                  </a:cubicBezTo>
                  <a:cubicBezTo>
                    <a:pt x="54" y="20278"/>
                    <a:pt x="28" y="20305"/>
                    <a:pt x="1" y="20359"/>
                  </a:cubicBezTo>
                  <a:cubicBezTo>
                    <a:pt x="1" y="20412"/>
                    <a:pt x="28" y="20466"/>
                    <a:pt x="81" y="20493"/>
                  </a:cubicBezTo>
                  <a:cubicBezTo>
                    <a:pt x="1794" y="21510"/>
                    <a:pt x="2865" y="23303"/>
                    <a:pt x="2918" y="25310"/>
                  </a:cubicBezTo>
                  <a:cubicBezTo>
                    <a:pt x="2918" y="25364"/>
                    <a:pt x="2945" y="25391"/>
                    <a:pt x="2998" y="25417"/>
                  </a:cubicBezTo>
                  <a:cubicBezTo>
                    <a:pt x="4952" y="26381"/>
                    <a:pt x="6157" y="28362"/>
                    <a:pt x="6157" y="30530"/>
                  </a:cubicBezTo>
                  <a:cubicBezTo>
                    <a:pt x="6157" y="32698"/>
                    <a:pt x="4952" y="34652"/>
                    <a:pt x="2998" y="35642"/>
                  </a:cubicBezTo>
                  <a:cubicBezTo>
                    <a:pt x="2945" y="35642"/>
                    <a:pt x="2918" y="35695"/>
                    <a:pt x="2918" y="35749"/>
                  </a:cubicBezTo>
                  <a:cubicBezTo>
                    <a:pt x="3079" y="37837"/>
                    <a:pt x="1633" y="39630"/>
                    <a:pt x="81" y="40540"/>
                  </a:cubicBezTo>
                  <a:cubicBezTo>
                    <a:pt x="54" y="40540"/>
                    <a:pt x="28" y="40594"/>
                    <a:pt x="1" y="40620"/>
                  </a:cubicBezTo>
                  <a:cubicBezTo>
                    <a:pt x="1" y="40674"/>
                    <a:pt x="28" y="40727"/>
                    <a:pt x="81" y="40754"/>
                  </a:cubicBezTo>
                  <a:cubicBezTo>
                    <a:pt x="1821" y="41771"/>
                    <a:pt x="2918" y="43645"/>
                    <a:pt x="2918" y="45545"/>
                  </a:cubicBezTo>
                  <a:cubicBezTo>
                    <a:pt x="2918" y="45545"/>
                    <a:pt x="2918" y="45545"/>
                    <a:pt x="2918" y="45572"/>
                  </a:cubicBezTo>
                  <a:cubicBezTo>
                    <a:pt x="2918" y="45626"/>
                    <a:pt x="2945" y="45652"/>
                    <a:pt x="2998" y="45679"/>
                  </a:cubicBezTo>
                  <a:cubicBezTo>
                    <a:pt x="4952" y="46669"/>
                    <a:pt x="6157" y="48623"/>
                    <a:pt x="6157" y="50791"/>
                  </a:cubicBezTo>
                  <a:cubicBezTo>
                    <a:pt x="6157" y="52959"/>
                    <a:pt x="4952" y="54913"/>
                    <a:pt x="2998" y="55904"/>
                  </a:cubicBezTo>
                  <a:cubicBezTo>
                    <a:pt x="2945" y="55930"/>
                    <a:pt x="2918" y="55957"/>
                    <a:pt x="2918" y="56011"/>
                  </a:cubicBezTo>
                  <a:cubicBezTo>
                    <a:pt x="2891" y="57991"/>
                    <a:pt x="1821" y="59785"/>
                    <a:pt x="81" y="60802"/>
                  </a:cubicBezTo>
                  <a:cubicBezTo>
                    <a:pt x="54" y="60828"/>
                    <a:pt x="28" y="60855"/>
                    <a:pt x="1" y="60882"/>
                  </a:cubicBezTo>
                  <a:cubicBezTo>
                    <a:pt x="1" y="60935"/>
                    <a:pt x="28" y="60989"/>
                    <a:pt x="81" y="61016"/>
                  </a:cubicBezTo>
                  <a:cubicBezTo>
                    <a:pt x="1821" y="62033"/>
                    <a:pt x="2891" y="63826"/>
                    <a:pt x="2918" y="65834"/>
                  </a:cubicBezTo>
                  <a:cubicBezTo>
                    <a:pt x="2918" y="65887"/>
                    <a:pt x="2945" y="65914"/>
                    <a:pt x="2998" y="65941"/>
                  </a:cubicBezTo>
                  <a:cubicBezTo>
                    <a:pt x="4952" y="66931"/>
                    <a:pt x="6157" y="68885"/>
                    <a:pt x="6157" y="71053"/>
                  </a:cubicBezTo>
                  <a:cubicBezTo>
                    <a:pt x="6157" y="73221"/>
                    <a:pt x="4952" y="75175"/>
                    <a:pt x="2998" y="76165"/>
                  </a:cubicBezTo>
                  <a:cubicBezTo>
                    <a:pt x="2945" y="76192"/>
                    <a:pt x="2918" y="76219"/>
                    <a:pt x="2918" y="76272"/>
                  </a:cubicBezTo>
                  <a:cubicBezTo>
                    <a:pt x="2891" y="78280"/>
                    <a:pt x="1821" y="80073"/>
                    <a:pt x="81" y="81090"/>
                  </a:cubicBezTo>
                  <a:cubicBezTo>
                    <a:pt x="28" y="81117"/>
                    <a:pt x="1" y="81197"/>
                    <a:pt x="28" y="81251"/>
                  </a:cubicBezTo>
                  <a:cubicBezTo>
                    <a:pt x="47" y="81290"/>
                    <a:pt x="95" y="81315"/>
                    <a:pt x="151" y="81315"/>
                  </a:cubicBezTo>
                  <a:cubicBezTo>
                    <a:pt x="172" y="81315"/>
                    <a:pt x="193" y="81311"/>
                    <a:pt x="215" y="81304"/>
                  </a:cubicBezTo>
                  <a:cubicBezTo>
                    <a:pt x="1981" y="80260"/>
                    <a:pt x="3106" y="78413"/>
                    <a:pt x="3186" y="76352"/>
                  </a:cubicBezTo>
                  <a:cubicBezTo>
                    <a:pt x="5167" y="75309"/>
                    <a:pt x="6398" y="73301"/>
                    <a:pt x="6398" y="71053"/>
                  </a:cubicBezTo>
                  <a:cubicBezTo>
                    <a:pt x="6398" y="68805"/>
                    <a:pt x="5167" y="66797"/>
                    <a:pt x="3186" y="65753"/>
                  </a:cubicBezTo>
                  <a:cubicBezTo>
                    <a:pt x="3106" y="63773"/>
                    <a:pt x="2062" y="61979"/>
                    <a:pt x="375" y="60909"/>
                  </a:cubicBezTo>
                  <a:cubicBezTo>
                    <a:pt x="2062" y="59865"/>
                    <a:pt x="3106" y="58072"/>
                    <a:pt x="3186" y="56091"/>
                  </a:cubicBezTo>
                  <a:cubicBezTo>
                    <a:pt x="5167" y="55047"/>
                    <a:pt x="6398" y="53040"/>
                    <a:pt x="6398" y="50791"/>
                  </a:cubicBezTo>
                  <a:cubicBezTo>
                    <a:pt x="6398" y="48543"/>
                    <a:pt x="5167" y="46536"/>
                    <a:pt x="3186" y="45492"/>
                  </a:cubicBezTo>
                  <a:cubicBezTo>
                    <a:pt x="3159" y="43591"/>
                    <a:pt x="2088" y="41718"/>
                    <a:pt x="375" y="40647"/>
                  </a:cubicBezTo>
                  <a:cubicBezTo>
                    <a:pt x="1901" y="39710"/>
                    <a:pt x="3293" y="37890"/>
                    <a:pt x="3186" y="35829"/>
                  </a:cubicBezTo>
                  <a:cubicBezTo>
                    <a:pt x="5167" y="34785"/>
                    <a:pt x="6398" y="32751"/>
                    <a:pt x="6398" y="30530"/>
                  </a:cubicBezTo>
                  <a:cubicBezTo>
                    <a:pt x="6398" y="28281"/>
                    <a:pt x="5167" y="26247"/>
                    <a:pt x="3186" y="25230"/>
                  </a:cubicBezTo>
                  <a:cubicBezTo>
                    <a:pt x="3079" y="23223"/>
                    <a:pt x="2062" y="21429"/>
                    <a:pt x="375" y="20386"/>
                  </a:cubicBezTo>
                  <a:cubicBezTo>
                    <a:pt x="2088" y="19315"/>
                    <a:pt x="3186" y="17415"/>
                    <a:pt x="3186" y="15541"/>
                  </a:cubicBezTo>
                  <a:cubicBezTo>
                    <a:pt x="5167" y="14524"/>
                    <a:pt x="6398" y="12490"/>
                    <a:pt x="6398" y="10268"/>
                  </a:cubicBezTo>
                  <a:cubicBezTo>
                    <a:pt x="6398" y="8020"/>
                    <a:pt x="5167" y="5986"/>
                    <a:pt x="3186" y="4969"/>
                  </a:cubicBezTo>
                  <a:lnTo>
                    <a:pt x="3186" y="4942"/>
                  </a:lnTo>
                  <a:cubicBezTo>
                    <a:pt x="3186" y="3041"/>
                    <a:pt x="1981" y="1061"/>
                    <a:pt x="188" y="17"/>
                  </a:cubicBezTo>
                  <a:cubicBezTo>
                    <a:pt x="169" y="7"/>
                    <a:pt x="145" y="1"/>
                    <a:pt x="12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2" name="Google Shape;342;p27"/>
            <p:cNvSpPr/>
            <p:nvPr/>
          </p:nvSpPr>
          <p:spPr>
            <a:xfrm>
              <a:off x="992900" y="566950"/>
              <a:ext cx="160625" cy="2033000"/>
            </a:xfrm>
            <a:custGeom>
              <a:rect b="b" l="l" r="r" t="t"/>
              <a:pathLst>
                <a:path extrusionOk="0" h="81320" w="6425">
                  <a:moveTo>
                    <a:pt x="145" y="1"/>
                  </a:moveTo>
                  <a:cubicBezTo>
                    <a:pt x="104" y="1"/>
                    <a:pt x="60" y="24"/>
                    <a:pt x="27" y="57"/>
                  </a:cubicBezTo>
                  <a:cubicBezTo>
                    <a:pt x="27" y="84"/>
                    <a:pt x="27" y="110"/>
                    <a:pt x="27" y="137"/>
                  </a:cubicBezTo>
                  <a:cubicBezTo>
                    <a:pt x="27" y="164"/>
                    <a:pt x="54" y="217"/>
                    <a:pt x="81" y="244"/>
                  </a:cubicBezTo>
                  <a:cubicBezTo>
                    <a:pt x="1821" y="1261"/>
                    <a:pt x="2972" y="3188"/>
                    <a:pt x="2945" y="5035"/>
                  </a:cubicBezTo>
                  <a:cubicBezTo>
                    <a:pt x="2945" y="5089"/>
                    <a:pt x="2972" y="5142"/>
                    <a:pt x="2998" y="5169"/>
                  </a:cubicBezTo>
                  <a:cubicBezTo>
                    <a:pt x="4952" y="6133"/>
                    <a:pt x="6157" y="8086"/>
                    <a:pt x="6157" y="10255"/>
                  </a:cubicBezTo>
                  <a:cubicBezTo>
                    <a:pt x="6157" y="12449"/>
                    <a:pt x="4952" y="14403"/>
                    <a:pt x="2998" y="15367"/>
                  </a:cubicBezTo>
                  <a:cubicBezTo>
                    <a:pt x="2972" y="15394"/>
                    <a:pt x="2945" y="15447"/>
                    <a:pt x="2945" y="15501"/>
                  </a:cubicBezTo>
                  <a:cubicBezTo>
                    <a:pt x="2998" y="17347"/>
                    <a:pt x="1847" y="19248"/>
                    <a:pt x="108" y="20292"/>
                  </a:cubicBezTo>
                  <a:cubicBezTo>
                    <a:pt x="54" y="20292"/>
                    <a:pt x="27" y="20318"/>
                    <a:pt x="27" y="20372"/>
                  </a:cubicBezTo>
                  <a:cubicBezTo>
                    <a:pt x="1" y="20425"/>
                    <a:pt x="27" y="20479"/>
                    <a:pt x="81" y="20506"/>
                  </a:cubicBezTo>
                  <a:cubicBezTo>
                    <a:pt x="1794" y="21496"/>
                    <a:pt x="2865" y="23289"/>
                    <a:pt x="2945" y="25324"/>
                  </a:cubicBezTo>
                  <a:cubicBezTo>
                    <a:pt x="2945" y="25350"/>
                    <a:pt x="2972" y="25404"/>
                    <a:pt x="2998" y="25431"/>
                  </a:cubicBezTo>
                  <a:cubicBezTo>
                    <a:pt x="4952" y="26394"/>
                    <a:pt x="6157" y="28348"/>
                    <a:pt x="6157" y="30543"/>
                  </a:cubicBezTo>
                  <a:cubicBezTo>
                    <a:pt x="6157" y="32711"/>
                    <a:pt x="4952" y="34665"/>
                    <a:pt x="2998" y="35628"/>
                  </a:cubicBezTo>
                  <a:cubicBezTo>
                    <a:pt x="2972" y="35655"/>
                    <a:pt x="2945" y="35709"/>
                    <a:pt x="2945" y="35762"/>
                  </a:cubicBezTo>
                  <a:cubicBezTo>
                    <a:pt x="3105" y="37823"/>
                    <a:pt x="1633" y="39643"/>
                    <a:pt x="108" y="40553"/>
                  </a:cubicBezTo>
                  <a:cubicBezTo>
                    <a:pt x="54" y="40553"/>
                    <a:pt x="27" y="40580"/>
                    <a:pt x="27" y="40633"/>
                  </a:cubicBezTo>
                  <a:cubicBezTo>
                    <a:pt x="1" y="40687"/>
                    <a:pt x="27" y="40741"/>
                    <a:pt x="81" y="40767"/>
                  </a:cubicBezTo>
                  <a:cubicBezTo>
                    <a:pt x="1821" y="41784"/>
                    <a:pt x="2945" y="43658"/>
                    <a:pt x="2945" y="45532"/>
                  </a:cubicBezTo>
                  <a:cubicBezTo>
                    <a:pt x="2945" y="45558"/>
                    <a:pt x="2945" y="45558"/>
                    <a:pt x="2945" y="45585"/>
                  </a:cubicBezTo>
                  <a:cubicBezTo>
                    <a:pt x="2945" y="45612"/>
                    <a:pt x="2972" y="45665"/>
                    <a:pt x="2998" y="45692"/>
                  </a:cubicBezTo>
                  <a:cubicBezTo>
                    <a:pt x="4952" y="46656"/>
                    <a:pt x="6157" y="48636"/>
                    <a:pt x="6157" y="50804"/>
                  </a:cubicBezTo>
                  <a:cubicBezTo>
                    <a:pt x="6157" y="52972"/>
                    <a:pt x="4952" y="54926"/>
                    <a:pt x="2998" y="55917"/>
                  </a:cubicBezTo>
                  <a:cubicBezTo>
                    <a:pt x="2972" y="55917"/>
                    <a:pt x="2945" y="55970"/>
                    <a:pt x="2945" y="56024"/>
                  </a:cubicBezTo>
                  <a:cubicBezTo>
                    <a:pt x="2891" y="58004"/>
                    <a:pt x="1821" y="59798"/>
                    <a:pt x="108" y="60815"/>
                  </a:cubicBezTo>
                  <a:cubicBezTo>
                    <a:pt x="54" y="60815"/>
                    <a:pt x="27" y="60868"/>
                    <a:pt x="27" y="60895"/>
                  </a:cubicBezTo>
                  <a:cubicBezTo>
                    <a:pt x="1" y="60949"/>
                    <a:pt x="27" y="61002"/>
                    <a:pt x="81" y="61029"/>
                  </a:cubicBezTo>
                  <a:cubicBezTo>
                    <a:pt x="1821" y="62046"/>
                    <a:pt x="2891" y="63839"/>
                    <a:pt x="2945" y="65847"/>
                  </a:cubicBezTo>
                  <a:cubicBezTo>
                    <a:pt x="2945" y="65900"/>
                    <a:pt x="2972" y="65927"/>
                    <a:pt x="2998" y="65954"/>
                  </a:cubicBezTo>
                  <a:cubicBezTo>
                    <a:pt x="4952" y="66944"/>
                    <a:pt x="6157" y="68898"/>
                    <a:pt x="6157" y="71066"/>
                  </a:cubicBezTo>
                  <a:cubicBezTo>
                    <a:pt x="6157" y="73234"/>
                    <a:pt x="4952" y="75188"/>
                    <a:pt x="2998" y="76178"/>
                  </a:cubicBezTo>
                  <a:cubicBezTo>
                    <a:pt x="2972" y="76178"/>
                    <a:pt x="2945" y="76232"/>
                    <a:pt x="2945" y="76285"/>
                  </a:cubicBezTo>
                  <a:cubicBezTo>
                    <a:pt x="2891" y="78266"/>
                    <a:pt x="1821" y="80086"/>
                    <a:pt x="81" y="81076"/>
                  </a:cubicBezTo>
                  <a:cubicBezTo>
                    <a:pt x="27" y="81130"/>
                    <a:pt x="1" y="81183"/>
                    <a:pt x="27" y="81264"/>
                  </a:cubicBezTo>
                  <a:cubicBezTo>
                    <a:pt x="60" y="81297"/>
                    <a:pt x="104" y="81320"/>
                    <a:pt x="145" y="81320"/>
                  </a:cubicBezTo>
                  <a:cubicBezTo>
                    <a:pt x="170" y="81320"/>
                    <a:pt x="194" y="81311"/>
                    <a:pt x="215" y="81290"/>
                  </a:cubicBezTo>
                  <a:cubicBezTo>
                    <a:pt x="2008" y="80273"/>
                    <a:pt x="3105" y="78427"/>
                    <a:pt x="3186" y="76366"/>
                  </a:cubicBezTo>
                  <a:cubicBezTo>
                    <a:pt x="5193" y="75322"/>
                    <a:pt x="6424" y="73314"/>
                    <a:pt x="6424" y="71066"/>
                  </a:cubicBezTo>
                  <a:cubicBezTo>
                    <a:pt x="6424" y="68818"/>
                    <a:pt x="5193" y="66784"/>
                    <a:pt x="3186" y="65766"/>
                  </a:cubicBezTo>
                  <a:cubicBezTo>
                    <a:pt x="3105" y="63786"/>
                    <a:pt x="2088" y="61992"/>
                    <a:pt x="402" y="60922"/>
                  </a:cubicBezTo>
                  <a:cubicBezTo>
                    <a:pt x="2088" y="59878"/>
                    <a:pt x="3105" y="58085"/>
                    <a:pt x="3186" y="56104"/>
                  </a:cubicBezTo>
                  <a:cubicBezTo>
                    <a:pt x="5193" y="55060"/>
                    <a:pt x="6424" y="53053"/>
                    <a:pt x="6424" y="50804"/>
                  </a:cubicBezTo>
                  <a:cubicBezTo>
                    <a:pt x="6424" y="48556"/>
                    <a:pt x="5193" y="46522"/>
                    <a:pt x="3186" y="45505"/>
                  </a:cubicBezTo>
                  <a:cubicBezTo>
                    <a:pt x="3159" y="43604"/>
                    <a:pt x="2088" y="41731"/>
                    <a:pt x="402" y="40660"/>
                  </a:cubicBezTo>
                  <a:cubicBezTo>
                    <a:pt x="1901" y="39723"/>
                    <a:pt x="3320" y="37877"/>
                    <a:pt x="3186" y="35816"/>
                  </a:cubicBezTo>
                  <a:cubicBezTo>
                    <a:pt x="5193" y="34799"/>
                    <a:pt x="6424" y="32764"/>
                    <a:pt x="6424" y="30543"/>
                  </a:cubicBezTo>
                  <a:cubicBezTo>
                    <a:pt x="6424" y="28295"/>
                    <a:pt x="5193" y="26260"/>
                    <a:pt x="3186" y="25243"/>
                  </a:cubicBezTo>
                  <a:cubicBezTo>
                    <a:pt x="3105" y="23236"/>
                    <a:pt x="2062" y="21443"/>
                    <a:pt x="402" y="20399"/>
                  </a:cubicBezTo>
                  <a:cubicBezTo>
                    <a:pt x="2088" y="19328"/>
                    <a:pt x="3186" y="17454"/>
                    <a:pt x="3186" y="15608"/>
                  </a:cubicBezTo>
                  <a:cubicBezTo>
                    <a:pt x="3186" y="15608"/>
                    <a:pt x="3186" y="15581"/>
                    <a:pt x="3186" y="15554"/>
                  </a:cubicBezTo>
                  <a:cubicBezTo>
                    <a:pt x="5193" y="14537"/>
                    <a:pt x="6424" y="12503"/>
                    <a:pt x="6424" y="10255"/>
                  </a:cubicBezTo>
                  <a:cubicBezTo>
                    <a:pt x="6424" y="8033"/>
                    <a:pt x="5193" y="5999"/>
                    <a:pt x="3186" y="4982"/>
                  </a:cubicBezTo>
                  <a:lnTo>
                    <a:pt x="3186" y="4955"/>
                  </a:lnTo>
                  <a:cubicBezTo>
                    <a:pt x="3186" y="3028"/>
                    <a:pt x="2008" y="1074"/>
                    <a:pt x="215" y="30"/>
                  </a:cubicBezTo>
                  <a:cubicBezTo>
                    <a:pt x="194" y="10"/>
                    <a:pt x="170" y="1"/>
                    <a:pt x="14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3" name="Google Shape;343;p27"/>
            <p:cNvSpPr/>
            <p:nvPr/>
          </p:nvSpPr>
          <p:spPr>
            <a:xfrm>
              <a:off x="839675" y="818875"/>
              <a:ext cx="159950" cy="2032875"/>
            </a:xfrm>
            <a:custGeom>
              <a:rect b="b" l="l" r="r" t="t"/>
              <a:pathLst>
                <a:path extrusionOk="0" h="81315" w="6398">
                  <a:moveTo>
                    <a:pt x="122" y="1"/>
                  </a:moveTo>
                  <a:cubicBezTo>
                    <a:pt x="83" y="1"/>
                    <a:pt x="44" y="20"/>
                    <a:pt x="27" y="70"/>
                  </a:cubicBezTo>
                  <a:cubicBezTo>
                    <a:pt x="0" y="70"/>
                    <a:pt x="0" y="97"/>
                    <a:pt x="0" y="124"/>
                  </a:cubicBezTo>
                  <a:cubicBezTo>
                    <a:pt x="0" y="178"/>
                    <a:pt x="27" y="204"/>
                    <a:pt x="54" y="231"/>
                  </a:cubicBezTo>
                  <a:cubicBezTo>
                    <a:pt x="1794" y="1248"/>
                    <a:pt x="2971" y="3175"/>
                    <a:pt x="2918" y="5022"/>
                  </a:cubicBezTo>
                  <a:cubicBezTo>
                    <a:pt x="2918" y="5076"/>
                    <a:pt x="2945" y="5129"/>
                    <a:pt x="2998" y="5156"/>
                  </a:cubicBezTo>
                  <a:cubicBezTo>
                    <a:pt x="4925" y="6119"/>
                    <a:pt x="6156" y="8073"/>
                    <a:pt x="6156" y="10268"/>
                  </a:cubicBezTo>
                  <a:cubicBezTo>
                    <a:pt x="6156" y="12436"/>
                    <a:pt x="4925" y="14390"/>
                    <a:pt x="2998" y="15354"/>
                  </a:cubicBezTo>
                  <a:cubicBezTo>
                    <a:pt x="2945" y="15380"/>
                    <a:pt x="2918" y="15434"/>
                    <a:pt x="2918" y="15487"/>
                  </a:cubicBezTo>
                  <a:cubicBezTo>
                    <a:pt x="2971" y="17334"/>
                    <a:pt x="1847" y="19235"/>
                    <a:pt x="81" y="20278"/>
                  </a:cubicBezTo>
                  <a:cubicBezTo>
                    <a:pt x="54" y="20278"/>
                    <a:pt x="27" y="20305"/>
                    <a:pt x="0" y="20359"/>
                  </a:cubicBezTo>
                  <a:cubicBezTo>
                    <a:pt x="0" y="20412"/>
                    <a:pt x="27" y="20466"/>
                    <a:pt x="54" y="20493"/>
                  </a:cubicBezTo>
                  <a:cubicBezTo>
                    <a:pt x="1794" y="21510"/>
                    <a:pt x="2864" y="23303"/>
                    <a:pt x="2918" y="25310"/>
                  </a:cubicBezTo>
                  <a:cubicBezTo>
                    <a:pt x="2918" y="25364"/>
                    <a:pt x="2945" y="25391"/>
                    <a:pt x="2998" y="25417"/>
                  </a:cubicBezTo>
                  <a:cubicBezTo>
                    <a:pt x="4925" y="26381"/>
                    <a:pt x="6156" y="28362"/>
                    <a:pt x="6156" y="30530"/>
                  </a:cubicBezTo>
                  <a:cubicBezTo>
                    <a:pt x="6156" y="32698"/>
                    <a:pt x="4925" y="34652"/>
                    <a:pt x="2998" y="35642"/>
                  </a:cubicBezTo>
                  <a:cubicBezTo>
                    <a:pt x="2945" y="35642"/>
                    <a:pt x="2918" y="35695"/>
                    <a:pt x="2918" y="35749"/>
                  </a:cubicBezTo>
                  <a:cubicBezTo>
                    <a:pt x="3078" y="37837"/>
                    <a:pt x="1606" y="39630"/>
                    <a:pt x="81" y="40540"/>
                  </a:cubicBezTo>
                  <a:cubicBezTo>
                    <a:pt x="54" y="40540"/>
                    <a:pt x="27" y="40594"/>
                    <a:pt x="0" y="40620"/>
                  </a:cubicBezTo>
                  <a:cubicBezTo>
                    <a:pt x="0" y="40674"/>
                    <a:pt x="27" y="40727"/>
                    <a:pt x="54" y="40754"/>
                  </a:cubicBezTo>
                  <a:cubicBezTo>
                    <a:pt x="1794" y="41771"/>
                    <a:pt x="2918" y="43645"/>
                    <a:pt x="2918" y="45545"/>
                  </a:cubicBezTo>
                  <a:cubicBezTo>
                    <a:pt x="2918" y="45545"/>
                    <a:pt x="2918" y="45545"/>
                    <a:pt x="2918" y="45572"/>
                  </a:cubicBezTo>
                  <a:cubicBezTo>
                    <a:pt x="2918" y="45626"/>
                    <a:pt x="2945" y="45652"/>
                    <a:pt x="2998" y="45679"/>
                  </a:cubicBezTo>
                  <a:cubicBezTo>
                    <a:pt x="4925" y="46669"/>
                    <a:pt x="6156" y="48623"/>
                    <a:pt x="6156" y="50791"/>
                  </a:cubicBezTo>
                  <a:cubicBezTo>
                    <a:pt x="6156" y="52959"/>
                    <a:pt x="4925" y="54913"/>
                    <a:pt x="2998" y="55904"/>
                  </a:cubicBezTo>
                  <a:cubicBezTo>
                    <a:pt x="2945" y="55930"/>
                    <a:pt x="2918" y="55957"/>
                    <a:pt x="2918" y="56011"/>
                  </a:cubicBezTo>
                  <a:cubicBezTo>
                    <a:pt x="2864" y="57991"/>
                    <a:pt x="1820" y="59785"/>
                    <a:pt x="81" y="60802"/>
                  </a:cubicBezTo>
                  <a:cubicBezTo>
                    <a:pt x="54" y="60828"/>
                    <a:pt x="27" y="60855"/>
                    <a:pt x="0" y="60882"/>
                  </a:cubicBezTo>
                  <a:cubicBezTo>
                    <a:pt x="0" y="60935"/>
                    <a:pt x="27" y="60989"/>
                    <a:pt x="54" y="61016"/>
                  </a:cubicBezTo>
                  <a:cubicBezTo>
                    <a:pt x="1794" y="62033"/>
                    <a:pt x="2864" y="63826"/>
                    <a:pt x="2918" y="65834"/>
                  </a:cubicBezTo>
                  <a:cubicBezTo>
                    <a:pt x="2918" y="65887"/>
                    <a:pt x="2945" y="65914"/>
                    <a:pt x="2998" y="65941"/>
                  </a:cubicBezTo>
                  <a:cubicBezTo>
                    <a:pt x="4925" y="66931"/>
                    <a:pt x="6156" y="68885"/>
                    <a:pt x="6156" y="71053"/>
                  </a:cubicBezTo>
                  <a:cubicBezTo>
                    <a:pt x="6156" y="73221"/>
                    <a:pt x="4925" y="75175"/>
                    <a:pt x="2998" y="76165"/>
                  </a:cubicBezTo>
                  <a:cubicBezTo>
                    <a:pt x="2945" y="76192"/>
                    <a:pt x="2918" y="76219"/>
                    <a:pt x="2918" y="76272"/>
                  </a:cubicBezTo>
                  <a:cubicBezTo>
                    <a:pt x="2864" y="78280"/>
                    <a:pt x="1794" y="80073"/>
                    <a:pt x="81" y="81090"/>
                  </a:cubicBezTo>
                  <a:cubicBezTo>
                    <a:pt x="0" y="81117"/>
                    <a:pt x="0" y="81197"/>
                    <a:pt x="27" y="81251"/>
                  </a:cubicBezTo>
                  <a:cubicBezTo>
                    <a:pt x="47" y="81290"/>
                    <a:pt x="95" y="81315"/>
                    <a:pt x="140" y="81315"/>
                  </a:cubicBezTo>
                  <a:cubicBezTo>
                    <a:pt x="157" y="81315"/>
                    <a:pt x="173" y="81311"/>
                    <a:pt x="188" y="81304"/>
                  </a:cubicBezTo>
                  <a:cubicBezTo>
                    <a:pt x="1981" y="80260"/>
                    <a:pt x="3105" y="78413"/>
                    <a:pt x="3159" y="76352"/>
                  </a:cubicBezTo>
                  <a:cubicBezTo>
                    <a:pt x="5166" y="75309"/>
                    <a:pt x="6397" y="73301"/>
                    <a:pt x="6397" y="71053"/>
                  </a:cubicBezTo>
                  <a:cubicBezTo>
                    <a:pt x="6397" y="68805"/>
                    <a:pt x="5166" y="66797"/>
                    <a:pt x="3159" y="65753"/>
                  </a:cubicBezTo>
                  <a:cubicBezTo>
                    <a:pt x="3105" y="63773"/>
                    <a:pt x="2061" y="61979"/>
                    <a:pt x="375" y="60909"/>
                  </a:cubicBezTo>
                  <a:cubicBezTo>
                    <a:pt x="2061" y="59865"/>
                    <a:pt x="3105" y="58072"/>
                    <a:pt x="3159" y="56091"/>
                  </a:cubicBezTo>
                  <a:cubicBezTo>
                    <a:pt x="5166" y="55047"/>
                    <a:pt x="6397" y="53040"/>
                    <a:pt x="6397" y="50791"/>
                  </a:cubicBezTo>
                  <a:cubicBezTo>
                    <a:pt x="6397" y="48543"/>
                    <a:pt x="5166" y="46536"/>
                    <a:pt x="3159" y="45492"/>
                  </a:cubicBezTo>
                  <a:cubicBezTo>
                    <a:pt x="3159" y="43591"/>
                    <a:pt x="2061" y="41718"/>
                    <a:pt x="375" y="40647"/>
                  </a:cubicBezTo>
                  <a:cubicBezTo>
                    <a:pt x="1901" y="39710"/>
                    <a:pt x="3292" y="37890"/>
                    <a:pt x="3185" y="35829"/>
                  </a:cubicBezTo>
                  <a:cubicBezTo>
                    <a:pt x="5166" y="34785"/>
                    <a:pt x="6397" y="32751"/>
                    <a:pt x="6397" y="30530"/>
                  </a:cubicBezTo>
                  <a:cubicBezTo>
                    <a:pt x="6397" y="28281"/>
                    <a:pt x="5166" y="26247"/>
                    <a:pt x="3159" y="25230"/>
                  </a:cubicBezTo>
                  <a:cubicBezTo>
                    <a:pt x="3078" y="23223"/>
                    <a:pt x="2035" y="21429"/>
                    <a:pt x="375" y="20386"/>
                  </a:cubicBezTo>
                  <a:cubicBezTo>
                    <a:pt x="2061" y="19315"/>
                    <a:pt x="3159" y="17441"/>
                    <a:pt x="3159" y="15595"/>
                  </a:cubicBezTo>
                  <a:cubicBezTo>
                    <a:pt x="3159" y="15595"/>
                    <a:pt x="3159" y="15568"/>
                    <a:pt x="3159" y="15541"/>
                  </a:cubicBezTo>
                  <a:cubicBezTo>
                    <a:pt x="5166" y="14524"/>
                    <a:pt x="6397" y="12490"/>
                    <a:pt x="6397" y="10268"/>
                  </a:cubicBezTo>
                  <a:cubicBezTo>
                    <a:pt x="6397" y="8020"/>
                    <a:pt x="5166" y="5986"/>
                    <a:pt x="3159" y="4969"/>
                  </a:cubicBezTo>
                  <a:lnTo>
                    <a:pt x="3159" y="4942"/>
                  </a:lnTo>
                  <a:cubicBezTo>
                    <a:pt x="3159" y="3041"/>
                    <a:pt x="1981" y="1061"/>
                    <a:pt x="188" y="17"/>
                  </a:cubicBezTo>
                  <a:cubicBezTo>
                    <a:pt x="168" y="7"/>
                    <a:pt x="145" y="1"/>
                    <a:pt x="12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4" name="Google Shape;344;p27"/>
            <p:cNvSpPr/>
            <p:nvPr/>
          </p:nvSpPr>
          <p:spPr>
            <a:xfrm>
              <a:off x="685775" y="566950"/>
              <a:ext cx="159950" cy="2033000"/>
            </a:xfrm>
            <a:custGeom>
              <a:rect b="b" l="l" r="r" t="t"/>
              <a:pathLst>
                <a:path extrusionOk="0" h="81320" w="6398">
                  <a:moveTo>
                    <a:pt x="119" y="1"/>
                  </a:moveTo>
                  <a:cubicBezTo>
                    <a:pt x="81" y="1"/>
                    <a:pt x="44" y="24"/>
                    <a:pt x="27" y="57"/>
                  </a:cubicBezTo>
                  <a:cubicBezTo>
                    <a:pt x="27" y="84"/>
                    <a:pt x="0" y="110"/>
                    <a:pt x="0" y="137"/>
                  </a:cubicBezTo>
                  <a:cubicBezTo>
                    <a:pt x="0" y="164"/>
                    <a:pt x="27" y="217"/>
                    <a:pt x="81" y="244"/>
                  </a:cubicBezTo>
                  <a:cubicBezTo>
                    <a:pt x="1820" y="1261"/>
                    <a:pt x="2944" y="3188"/>
                    <a:pt x="2918" y="5035"/>
                  </a:cubicBezTo>
                  <a:cubicBezTo>
                    <a:pt x="2918" y="5089"/>
                    <a:pt x="2944" y="5142"/>
                    <a:pt x="2998" y="5169"/>
                  </a:cubicBezTo>
                  <a:cubicBezTo>
                    <a:pt x="4952" y="6133"/>
                    <a:pt x="6156" y="8086"/>
                    <a:pt x="6156" y="10255"/>
                  </a:cubicBezTo>
                  <a:cubicBezTo>
                    <a:pt x="6156" y="12449"/>
                    <a:pt x="4952" y="14403"/>
                    <a:pt x="2998" y="15367"/>
                  </a:cubicBezTo>
                  <a:cubicBezTo>
                    <a:pt x="2944" y="15394"/>
                    <a:pt x="2918" y="15447"/>
                    <a:pt x="2918" y="15501"/>
                  </a:cubicBezTo>
                  <a:cubicBezTo>
                    <a:pt x="2998" y="17347"/>
                    <a:pt x="1847" y="19248"/>
                    <a:pt x="81" y="20292"/>
                  </a:cubicBezTo>
                  <a:cubicBezTo>
                    <a:pt x="54" y="20292"/>
                    <a:pt x="27" y="20318"/>
                    <a:pt x="27" y="20372"/>
                  </a:cubicBezTo>
                  <a:cubicBezTo>
                    <a:pt x="0" y="20425"/>
                    <a:pt x="27" y="20479"/>
                    <a:pt x="81" y="20506"/>
                  </a:cubicBezTo>
                  <a:cubicBezTo>
                    <a:pt x="1794" y="21496"/>
                    <a:pt x="2864" y="23316"/>
                    <a:pt x="2918" y="25324"/>
                  </a:cubicBezTo>
                  <a:cubicBezTo>
                    <a:pt x="2918" y="25350"/>
                    <a:pt x="2944" y="25404"/>
                    <a:pt x="2998" y="25431"/>
                  </a:cubicBezTo>
                  <a:cubicBezTo>
                    <a:pt x="4952" y="26394"/>
                    <a:pt x="6156" y="28348"/>
                    <a:pt x="6156" y="30543"/>
                  </a:cubicBezTo>
                  <a:cubicBezTo>
                    <a:pt x="6156" y="32711"/>
                    <a:pt x="4952" y="34665"/>
                    <a:pt x="2998" y="35628"/>
                  </a:cubicBezTo>
                  <a:cubicBezTo>
                    <a:pt x="2944" y="35655"/>
                    <a:pt x="2918" y="35709"/>
                    <a:pt x="2918" y="35762"/>
                  </a:cubicBezTo>
                  <a:cubicBezTo>
                    <a:pt x="3078" y="37823"/>
                    <a:pt x="1633" y="39643"/>
                    <a:pt x="81" y="40553"/>
                  </a:cubicBezTo>
                  <a:cubicBezTo>
                    <a:pt x="54" y="40553"/>
                    <a:pt x="27" y="40580"/>
                    <a:pt x="27" y="40633"/>
                  </a:cubicBezTo>
                  <a:cubicBezTo>
                    <a:pt x="0" y="40687"/>
                    <a:pt x="27" y="40741"/>
                    <a:pt x="81" y="40767"/>
                  </a:cubicBezTo>
                  <a:cubicBezTo>
                    <a:pt x="1820" y="41784"/>
                    <a:pt x="2918" y="43658"/>
                    <a:pt x="2918" y="45532"/>
                  </a:cubicBezTo>
                  <a:cubicBezTo>
                    <a:pt x="2918" y="45558"/>
                    <a:pt x="2918" y="45558"/>
                    <a:pt x="2918" y="45585"/>
                  </a:cubicBezTo>
                  <a:cubicBezTo>
                    <a:pt x="2918" y="45612"/>
                    <a:pt x="2944" y="45665"/>
                    <a:pt x="2998" y="45692"/>
                  </a:cubicBezTo>
                  <a:cubicBezTo>
                    <a:pt x="4952" y="46656"/>
                    <a:pt x="6156" y="48636"/>
                    <a:pt x="6156" y="50804"/>
                  </a:cubicBezTo>
                  <a:cubicBezTo>
                    <a:pt x="6156" y="52972"/>
                    <a:pt x="4952" y="54926"/>
                    <a:pt x="2998" y="55917"/>
                  </a:cubicBezTo>
                  <a:cubicBezTo>
                    <a:pt x="2944" y="55917"/>
                    <a:pt x="2918" y="55970"/>
                    <a:pt x="2918" y="56024"/>
                  </a:cubicBezTo>
                  <a:cubicBezTo>
                    <a:pt x="2891" y="58004"/>
                    <a:pt x="1820" y="59798"/>
                    <a:pt x="81" y="60815"/>
                  </a:cubicBezTo>
                  <a:cubicBezTo>
                    <a:pt x="54" y="60815"/>
                    <a:pt x="27" y="60868"/>
                    <a:pt x="27" y="60895"/>
                  </a:cubicBezTo>
                  <a:cubicBezTo>
                    <a:pt x="0" y="60949"/>
                    <a:pt x="27" y="61002"/>
                    <a:pt x="81" y="61029"/>
                  </a:cubicBezTo>
                  <a:cubicBezTo>
                    <a:pt x="1820" y="62046"/>
                    <a:pt x="2891" y="63839"/>
                    <a:pt x="2918" y="65847"/>
                  </a:cubicBezTo>
                  <a:cubicBezTo>
                    <a:pt x="2918" y="65900"/>
                    <a:pt x="2944" y="65927"/>
                    <a:pt x="2998" y="65954"/>
                  </a:cubicBezTo>
                  <a:cubicBezTo>
                    <a:pt x="4952" y="66944"/>
                    <a:pt x="6156" y="68898"/>
                    <a:pt x="6156" y="71066"/>
                  </a:cubicBezTo>
                  <a:cubicBezTo>
                    <a:pt x="6156" y="73234"/>
                    <a:pt x="4952" y="75188"/>
                    <a:pt x="2998" y="76178"/>
                  </a:cubicBezTo>
                  <a:cubicBezTo>
                    <a:pt x="2944" y="76178"/>
                    <a:pt x="2918" y="76232"/>
                    <a:pt x="2918" y="76285"/>
                  </a:cubicBezTo>
                  <a:cubicBezTo>
                    <a:pt x="2891" y="78293"/>
                    <a:pt x="1820" y="80086"/>
                    <a:pt x="81" y="81076"/>
                  </a:cubicBezTo>
                  <a:cubicBezTo>
                    <a:pt x="27" y="81130"/>
                    <a:pt x="0" y="81183"/>
                    <a:pt x="27" y="81264"/>
                  </a:cubicBezTo>
                  <a:cubicBezTo>
                    <a:pt x="60" y="81297"/>
                    <a:pt x="93" y="81320"/>
                    <a:pt x="133" y="81320"/>
                  </a:cubicBezTo>
                  <a:cubicBezTo>
                    <a:pt x="157" y="81320"/>
                    <a:pt x="184" y="81311"/>
                    <a:pt x="214" y="81290"/>
                  </a:cubicBezTo>
                  <a:cubicBezTo>
                    <a:pt x="2008" y="80273"/>
                    <a:pt x="3105" y="78427"/>
                    <a:pt x="3185" y="76366"/>
                  </a:cubicBezTo>
                  <a:cubicBezTo>
                    <a:pt x="5166" y="75322"/>
                    <a:pt x="6397" y="73314"/>
                    <a:pt x="6397" y="71066"/>
                  </a:cubicBezTo>
                  <a:cubicBezTo>
                    <a:pt x="6397" y="68818"/>
                    <a:pt x="5166" y="66784"/>
                    <a:pt x="3185" y="65766"/>
                  </a:cubicBezTo>
                  <a:cubicBezTo>
                    <a:pt x="3105" y="63786"/>
                    <a:pt x="2061" y="61992"/>
                    <a:pt x="375" y="60922"/>
                  </a:cubicBezTo>
                  <a:cubicBezTo>
                    <a:pt x="2061" y="59878"/>
                    <a:pt x="3105" y="58085"/>
                    <a:pt x="3185" y="56104"/>
                  </a:cubicBezTo>
                  <a:cubicBezTo>
                    <a:pt x="5166" y="55060"/>
                    <a:pt x="6397" y="53053"/>
                    <a:pt x="6397" y="50804"/>
                  </a:cubicBezTo>
                  <a:cubicBezTo>
                    <a:pt x="6397" y="48556"/>
                    <a:pt x="5166" y="46522"/>
                    <a:pt x="3185" y="45505"/>
                  </a:cubicBezTo>
                  <a:cubicBezTo>
                    <a:pt x="3159" y="43604"/>
                    <a:pt x="2088" y="41731"/>
                    <a:pt x="375" y="40660"/>
                  </a:cubicBezTo>
                  <a:cubicBezTo>
                    <a:pt x="1901" y="39723"/>
                    <a:pt x="3292" y="37903"/>
                    <a:pt x="3185" y="35816"/>
                  </a:cubicBezTo>
                  <a:cubicBezTo>
                    <a:pt x="5166" y="34799"/>
                    <a:pt x="6397" y="32764"/>
                    <a:pt x="6397" y="30543"/>
                  </a:cubicBezTo>
                  <a:cubicBezTo>
                    <a:pt x="6397" y="28295"/>
                    <a:pt x="5166" y="26260"/>
                    <a:pt x="3185" y="25243"/>
                  </a:cubicBezTo>
                  <a:cubicBezTo>
                    <a:pt x="3078" y="23236"/>
                    <a:pt x="2061" y="21443"/>
                    <a:pt x="375" y="20399"/>
                  </a:cubicBezTo>
                  <a:cubicBezTo>
                    <a:pt x="2088" y="19328"/>
                    <a:pt x="3185" y="17401"/>
                    <a:pt x="3185" y="15554"/>
                  </a:cubicBezTo>
                  <a:cubicBezTo>
                    <a:pt x="5166" y="14537"/>
                    <a:pt x="6397" y="12503"/>
                    <a:pt x="6397" y="10255"/>
                  </a:cubicBezTo>
                  <a:cubicBezTo>
                    <a:pt x="6397" y="8033"/>
                    <a:pt x="5166" y="5999"/>
                    <a:pt x="3185" y="4982"/>
                  </a:cubicBezTo>
                  <a:lnTo>
                    <a:pt x="3185" y="4955"/>
                  </a:lnTo>
                  <a:cubicBezTo>
                    <a:pt x="3185" y="3028"/>
                    <a:pt x="1981" y="1074"/>
                    <a:pt x="188" y="30"/>
                  </a:cubicBezTo>
                  <a:cubicBezTo>
                    <a:pt x="167" y="10"/>
                    <a:pt x="143" y="1"/>
                    <a:pt x="11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5" name="Google Shape;345;p27"/>
            <p:cNvSpPr/>
            <p:nvPr/>
          </p:nvSpPr>
          <p:spPr>
            <a:xfrm>
              <a:off x="531875" y="818875"/>
              <a:ext cx="160600" cy="2032875"/>
            </a:xfrm>
            <a:custGeom>
              <a:rect b="b" l="l" r="r" t="t"/>
              <a:pathLst>
                <a:path extrusionOk="0" h="81315" w="6424">
                  <a:moveTo>
                    <a:pt x="147" y="1"/>
                  </a:moveTo>
                  <a:cubicBezTo>
                    <a:pt x="106" y="1"/>
                    <a:pt x="61" y="20"/>
                    <a:pt x="27" y="70"/>
                  </a:cubicBezTo>
                  <a:cubicBezTo>
                    <a:pt x="27" y="70"/>
                    <a:pt x="27" y="97"/>
                    <a:pt x="27" y="124"/>
                  </a:cubicBezTo>
                  <a:cubicBezTo>
                    <a:pt x="27" y="178"/>
                    <a:pt x="54" y="204"/>
                    <a:pt x="80" y="231"/>
                  </a:cubicBezTo>
                  <a:cubicBezTo>
                    <a:pt x="1820" y="1248"/>
                    <a:pt x="2971" y="3175"/>
                    <a:pt x="2944" y="5022"/>
                  </a:cubicBezTo>
                  <a:cubicBezTo>
                    <a:pt x="2944" y="5076"/>
                    <a:pt x="2971" y="5129"/>
                    <a:pt x="2998" y="5156"/>
                  </a:cubicBezTo>
                  <a:cubicBezTo>
                    <a:pt x="4952" y="6119"/>
                    <a:pt x="6156" y="8073"/>
                    <a:pt x="6156" y="10268"/>
                  </a:cubicBezTo>
                  <a:cubicBezTo>
                    <a:pt x="6156" y="12436"/>
                    <a:pt x="4952" y="14390"/>
                    <a:pt x="2998" y="15354"/>
                  </a:cubicBezTo>
                  <a:cubicBezTo>
                    <a:pt x="2971" y="15380"/>
                    <a:pt x="2944" y="15461"/>
                    <a:pt x="2944" y="15487"/>
                  </a:cubicBezTo>
                  <a:cubicBezTo>
                    <a:pt x="2998" y="17334"/>
                    <a:pt x="1847" y="19235"/>
                    <a:pt x="107" y="20278"/>
                  </a:cubicBezTo>
                  <a:cubicBezTo>
                    <a:pt x="54" y="20278"/>
                    <a:pt x="27" y="20305"/>
                    <a:pt x="27" y="20359"/>
                  </a:cubicBezTo>
                  <a:cubicBezTo>
                    <a:pt x="0" y="20412"/>
                    <a:pt x="27" y="20466"/>
                    <a:pt x="80" y="20493"/>
                  </a:cubicBezTo>
                  <a:cubicBezTo>
                    <a:pt x="1793" y="21510"/>
                    <a:pt x="2864" y="23303"/>
                    <a:pt x="2944" y="25310"/>
                  </a:cubicBezTo>
                  <a:cubicBezTo>
                    <a:pt x="2944" y="25364"/>
                    <a:pt x="2971" y="25391"/>
                    <a:pt x="2998" y="25417"/>
                  </a:cubicBezTo>
                  <a:cubicBezTo>
                    <a:pt x="4952" y="26381"/>
                    <a:pt x="6156" y="28362"/>
                    <a:pt x="6156" y="30530"/>
                  </a:cubicBezTo>
                  <a:cubicBezTo>
                    <a:pt x="6156" y="32698"/>
                    <a:pt x="4952" y="34652"/>
                    <a:pt x="2998" y="35642"/>
                  </a:cubicBezTo>
                  <a:cubicBezTo>
                    <a:pt x="2971" y="35642"/>
                    <a:pt x="2944" y="35695"/>
                    <a:pt x="2944" y="35749"/>
                  </a:cubicBezTo>
                  <a:cubicBezTo>
                    <a:pt x="3105" y="37837"/>
                    <a:pt x="1633" y="39630"/>
                    <a:pt x="107" y="40540"/>
                  </a:cubicBezTo>
                  <a:cubicBezTo>
                    <a:pt x="54" y="40540"/>
                    <a:pt x="27" y="40594"/>
                    <a:pt x="27" y="40620"/>
                  </a:cubicBezTo>
                  <a:cubicBezTo>
                    <a:pt x="0" y="40674"/>
                    <a:pt x="27" y="40727"/>
                    <a:pt x="80" y="40754"/>
                  </a:cubicBezTo>
                  <a:cubicBezTo>
                    <a:pt x="1820" y="41771"/>
                    <a:pt x="2944" y="43645"/>
                    <a:pt x="2944" y="45545"/>
                  </a:cubicBezTo>
                  <a:cubicBezTo>
                    <a:pt x="2944" y="45545"/>
                    <a:pt x="2944" y="45545"/>
                    <a:pt x="2944" y="45572"/>
                  </a:cubicBezTo>
                  <a:cubicBezTo>
                    <a:pt x="2944" y="45626"/>
                    <a:pt x="2971" y="45652"/>
                    <a:pt x="2998" y="45679"/>
                  </a:cubicBezTo>
                  <a:cubicBezTo>
                    <a:pt x="4952" y="46669"/>
                    <a:pt x="6156" y="48623"/>
                    <a:pt x="6156" y="50791"/>
                  </a:cubicBezTo>
                  <a:cubicBezTo>
                    <a:pt x="6156" y="52959"/>
                    <a:pt x="4952" y="54913"/>
                    <a:pt x="2998" y="55904"/>
                  </a:cubicBezTo>
                  <a:cubicBezTo>
                    <a:pt x="2971" y="55930"/>
                    <a:pt x="2944" y="55957"/>
                    <a:pt x="2944" y="56011"/>
                  </a:cubicBezTo>
                  <a:cubicBezTo>
                    <a:pt x="2891" y="57991"/>
                    <a:pt x="1820" y="59785"/>
                    <a:pt x="107" y="60802"/>
                  </a:cubicBezTo>
                  <a:cubicBezTo>
                    <a:pt x="54" y="60828"/>
                    <a:pt x="27" y="60855"/>
                    <a:pt x="27" y="60882"/>
                  </a:cubicBezTo>
                  <a:cubicBezTo>
                    <a:pt x="0" y="60935"/>
                    <a:pt x="27" y="60989"/>
                    <a:pt x="80" y="61016"/>
                  </a:cubicBezTo>
                  <a:cubicBezTo>
                    <a:pt x="1820" y="62033"/>
                    <a:pt x="2891" y="63826"/>
                    <a:pt x="2944" y="65834"/>
                  </a:cubicBezTo>
                  <a:cubicBezTo>
                    <a:pt x="2944" y="65887"/>
                    <a:pt x="2971" y="65914"/>
                    <a:pt x="2998" y="65941"/>
                  </a:cubicBezTo>
                  <a:cubicBezTo>
                    <a:pt x="4952" y="66931"/>
                    <a:pt x="6156" y="68885"/>
                    <a:pt x="6156" y="71053"/>
                  </a:cubicBezTo>
                  <a:cubicBezTo>
                    <a:pt x="6156" y="73221"/>
                    <a:pt x="4952" y="75175"/>
                    <a:pt x="2998" y="76165"/>
                  </a:cubicBezTo>
                  <a:cubicBezTo>
                    <a:pt x="2971" y="76192"/>
                    <a:pt x="2944" y="76219"/>
                    <a:pt x="2944" y="76272"/>
                  </a:cubicBezTo>
                  <a:cubicBezTo>
                    <a:pt x="2891" y="78280"/>
                    <a:pt x="1820" y="80073"/>
                    <a:pt x="80" y="81090"/>
                  </a:cubicBezTo>
                  <a:cubicBezTo>
                    <a:pt x="27" y="81117"/>
                    <a:pt x="0" y="81197"/>
                    <a:pt x="54" y="81251"/>
                  </a:cubicBezTo>
                  <a:cubicBezTo>
                    <a:pt x="73" y="81290"/>
                    <a:pt x="122" y="81315"/>
                    <a:pt x="167" y="81315"/>
                  </a:cubicBezTo>
                  <a:cubicBezTo>
                    <a:pt x="184" y="81315"/>
                    <a:pt x="200" y="81311"/>
                    <a:pt x="214" y="81304"/>
                  </a:cubicBezTo>
                  <a:cubicBezTo>
                    <a:pt x="2008" y="80260"/>
                    <a:pt x="3105" y="78413"/>
                    <a:pt x="3185" y="76352"/>
                  </a:cubicBezTo>
                  <a:cubicBezTo>
                    <a:pt x="5193" y="75309"/>
                    <a:pt x="6424" y="73301"/>
                    <a:pt x="6424" y="71053"/>
                  </a:cubicBezTo>
                  <a:cubicBezTo>
                    <a:pt x="6424" y="68805"/>
                    <a:pt x="5193" y="66797"/>
                    <a:pt x="3185" y="65753"/>
                  </a:cubicBezTo>
                  <a:cubicBezTo>
                    <a:pt x="3105" y="63773"/>
                    <a:pt x="2088" y="61979"/>
                    <a:pt x="402" y="60909"/>
                  </a:cubicBezTo>
                  <a:cubicBezTo>
                    <a:pt x="2088" y="59865"/>
                    <a:pt x="3105" y="58072"/>
                    <a:pt x="3185" y="56091"/>
                  </a:cubicBezTo>
                  <a:cubicBezTo>
                    <a:pt x="5193" y="55047"/>
                    <a:pt x="6424" y="53040"/>
                    <a:pt x="6424" y="50791"/>
                  </a:cubicBezTo>
                  <a:cubicBezTo>
                    <a:pt x="6424" y="48543"/>
                    <a:pt x="5193" y="46536"/>
                    <a:pt x="3185" y="45492"/>
                  </a:cubicBezTo>
                  <a:cubicBezTo>
                    <a:pt x="3185" y="43591"/>
                    <a:pt x="2088" y="41718"/>
                    <a:pt x="402" y="40647"/>
                  </a:cubicBezTo>
                  <a:cubicBezTo>
                    <a:pt x="1900" y="39710"/>
                    <a:pt x="3319" y="37890"/>
                    <a:pt x="3185" y="35829"/>
                  </a:cubicBezTo>
                  <a:cubicBezTo>
                    <a:pt x="5193" y="34785"/>
                    <a:pt x="6424" y="32751"/>
                    <a:pt x="6424" y="30530"/>
                  </a:cubicBezTo>
                  <a:cubicBezTo>
                    <a:pt x="6424" y="28281"/>
                    <a:pt x="5193" y="26247"/>
                    <a:pt x="3185" y="25230"/>
                  </a:cubicBezTo>
                  <a:cubicBezTo>
                    <a:pt x="3105" y="23223"/>
                    <a:pt x="2061" y="21429"/>
                    <a:pt x="402" y="20386"/>
                  </a:cubicBezTo>
                  <a:cubicBezTo>
                    <a:pt x="2088" y="19315"/>
                    <a:pt x="3185" y="17441"/>
                    <a:pt x="3185" y="15595"/>
                  </a:cubicBezTo>
                  <a:cubicBezTo>
                    <a:pt x="3185" y="15595"/>
                    <a:pt x="3185" y="15568"/>
                    <a:pt x="3185" y="15541"/>
                  </a:cubicBezTo>
                  <a:cubicBezTo>
                    <a:pt x="5193" y="14524"/>
                    <a:pt x="6424" y="12490"/>
                    <a:pt x="6424" y="10268"/>
                  </a:cubicBezTo>
                  <a:cubicBezTo>
                    <a:pt x="6424" y="8020"/>
                    <a:pt x="5193" y="5986"/>
                    <a:pt x="3185" y="4969"/>
                  </a:cubicBezTo>
                  <a:lnTo>
                    <a:pt x="3185" y="4942"/>
                  </a:lnTo>
                  <a:cubicBezTo>
                    <a:pt x="3185" y="3041"/>
                    <a:pt x="2008" y="1061"/>
                    <a:pt x="214" y="17"/>
                  </a:cubicBezTo>
                  <a:cubicBezTo>
                    <a:pt x="195" y="7"/>
                    <a:pt x="171" y="1"/>
                    <a:pt x="14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6" name="Google Shape;346;p27"/>
            <p:cNvSpPr/>
            <p:nvPr/>
          </p:nvSpPr>
          <p:spPr>
            <a:xfrm>
              <a:off x="378625" y="566950"/>
              <a:ext cx="159950" cy="2033000"/>
            </a:xfrm>
            <a:custGeom>
              <a:rect b="b" l="l" r="r" t="t"/>
              <a:pathLst>
                <a:path extrusionOk="0" h="81320" w="6398">
                  <a:moveTo>
                    <a:pt x="120" y="1"/>
                  </a:moveTo>
                  <a:cubicBezTo>
                    <a:pt x="81" y="1"/>
                    <a:pt x="44" y="24"/>
                    <a:pt x="28" y="57"/>
                  </a:cubicBezTo>
                  <a:cubicBezTo>
                    <a:pt x="1" y="84"/>
                    <a:pt x="1" y="110"/>
                    <a:pt x="1" y="137"/>
                  </a:cubicBezTo>
                  <a:cubicBezTo>
                    <a:pt x="1" y="164"/>
                    <a:pt x="28" y="217"/>
                    <a:pt x="54" y="244"/>
                  </a:cubicBezTo>
                  <a:cubicBezTo>
                    <a:pt x="1821" y="1261"/>
                    <a:pt x="2972" y="3188"/>
                    <a:pt x="2918" y="5035"/>
                  </a:cubicBezTo>
                  <a:cubicBezTo>
                    <a:pt x="2918" y="5116"/>
                    <a:pt x="2945" y="5142"/>
                    <a:pt x="2999" y="5169"/>
                  </a:cubicBezTo>
                  <a:cubicBezTo>
                    <a:pt x="4952" y="6133"/>
                    <a:pt x="6157" y="8086"/>
                    <a:pt x="6157" y="10255"/>
                  </a:cubicBezTo>
                  <a:cubicBezTo>
                    <a:pt x="6157" y="12449"/>
                    <a:pt x="4952" y="14403"/>
                    <a:pt x="2999" y="15367"/>
                  </a:cubicBezTo>
                  <a:cubicBezTo>
                    <a:pt x="2945" y="15394"/>
                    <a:pt x="2918" y="15447"/>
                    <a:pt x="2918" y="15501"/>
                  </a:cubicBezTo>
                  <a:cubicBezTo>
                    <a:pt x="2972" y="17347"/>
                    <a:pt x="1848" y="19248"/>
                    <a:pt x="81" y="20292"/>
                  </a:cubicBezTo>
                  <a:cubicBezTo>
                    <a:pt x="54" y="20292"/>
                    <a:pt x="28" y="20318"/>
                    <a:pt x="1" y="20372"/>
                  </a:cubicBezTo>
                  <a:cubicBezTo>
                    <a:pt x="1" y="20425"/>
                    <a:pt x="28" y="20479"/>
                    <a:pt x="54" y="20506"/>
                  </a:cubicBezTo>
                  <a:cubicBezTo>
                    <a:pt x="1794" y="21496"/>
                    <a:pt x="2865" y="23316"/>
                    <a:pt x="2918" y="25324"/>
                  </a:cubicBezTo>
                  <a:cubicBezTo>
                    <a:pt x="2918" y="25350"/>
                    <a:pt x="2945" y="25404"/>
                    <a:pt x="2999" y="25431"/>
                  </a:cubicBezTo>
                  <a:cubicBezTo>
                    <a:pt x="4952" y="26394"/>
                    <a:pt x="6157" y="28348"/>
                    <a:pt x="6157" y="30543"/>
                  </a:cubicBezTo>
                  <a:cubicBezTo>
                    <a:pt x="6157" y="32711"/>
                    <a:pt x="4952" y="34665"/>
                    <a:pt x="2999" y="35628"/>
                  </a:cubicBezTo>
                  <a:cubicBezTo>
                    <a:pt x="2945" y="35655"/>
                    <a:pt x="2918" y="35709"/>
                    <a:pt x="2918" y="35762"/>
                  </a:cubicBezTo>
                  <a:cubicBezTo>
                    <a:pt x="3079" y="37823"/>
                    <a:pt x="1607" y="39643"/>
                    <a:pt x="81" y="40553"/>
                  </a:cubicBezTo>
                  <a:cubicBezTo>
                    <a:pt x="54" y="40553"/>
                    <a:pt x="28" y="40580"/>
                    <a:pt x="1" y="40633"/>
                  </a:cubicBezTo>
                  <a:cubicBezTo>
                    <a:pt x="1" y="40687"/>
                    <a:pt x="28" y="40741"/>
                    <a:pt x="54" y="40767"/>
                  </a:cubicBezTo>
                  <a:cubicBezTo>
                    <a:pt x="1794" y="41784"/>
                    <a:pt x="2918" y="43658"/>
                    <a:pt x="2918" y="45532"/>
                  </a:cubicBezTo>
                  <a:cubicBezTo>
                    <a:pt x="2918" y="45558"/>
                    <a:pt x="2918" y="45558"/>
                    <a:pt x="2918" y="45585"/>
                  </a:cubicBezTo>
                  <a:cubicBezTo>
                    <a:pt x="2918" y="45612"/>
                    <a:pt x="2945" y="45665"/>
                    <a:pt x="2999" y="45692"/>
                  </a:cubicBezTo>
                  <a:cubicBezTo>
                    <a:pt x="4952" y="46656"/>
                    <a:pt x="6157" y="48636"/>
                    <a:pt x="6157" y="50804"/>
                  </a:cubicBezTo>
                  <a:cubicBezTo>
                    <a:pt x="6157" y="52972"/>
                    <a:pt x="4952" y="54926"/>
                    <a:pt x="2999" y="55917"/>
                  </a:cubicBezTo>
                  <a:cubicBezTo>
                    <a:pt x="2945" y="55917"/>
                    <a:pt x="2918" y="55970"/>
                    <a:pt x="2918" y="56024"/>
                  </a:cubicBezTo>
                  <a:cubicBezTo>
                    <a:pt x="2865" y="58004"/>
                    <a:pt x="1821" y="59798"/>
                    <a:pt x="81" y="60815"/>
                  </a:cubicBezTo>
                  <a:cubicBezTo>
                    <a:pt x="54" y="60815"/>
                    <a:pt x="28" y="60868"/>
                    <a:pt x="1" y="60895"/>
                  </a:cubicBezTo>
                  <a:cubicBezTo>
                    <a:pt x="1" y="60949"/>
                    <a:pt x="28" y="61002"/>
                    <a:pt x="54" y="61029"/>
                  </a:cubicBezTo>
                  <a:cubicBezTo>
                    <a:pt x="1794" y="62046"/>
                    <a:pt x="2865" y="63839"/>
                    <a:pt x="2918" y="65847"/>
                  </a:cubicBezTo>
                  <a:cubicBezTo>
                    <a:pt x="2918" y="65900"/>
                    <a:pt x="2945" y="65927"/>
                    <a:pt x="2999" y="65954"/>
                  </a:cubicBezTo>
                  <a:cubicBezTo>
                    <a:pt x="4952" y="66944"/>
                    <a:pt x="6157" y="68898"/>
                    <a:pt x="6157" y="71066"/>
                  </a:cubicBezTo>
                  <a:cubicBezTo>
                    <a:pt x="6157" y="73234"/>
                    <a:pt x="4952" y="75188"/>
                    <a:pt x="2999" y="76178"/>
                  </a:cubicBezTo>
                  <a:cubicBezTo>
                    <a:pt x="2945" y="76178"/>
                    <a:pt x="2918" y="76232"/>
                    <a:pt x="2918" y="76285"/>
                  </a:cubicBezTo>
                  <a:cubicBezTo>
                    <a:pt x="2865" y="78293"/>
                    <a:pt x="1821" y="80086"/>
                    <a:pt x="81" y="81076"/>
                  </a:cubicBezTo>
                  <a:cubicBezTo>
                    <a:pt x="1" y="81130"/>
                    <a:pt x="1" y="81183"/>
                    <a:pt x="28" y="81264"/>
                  </a:cubicBezTo>
                  <a:cubicBezTo>
                    <a:pt x="44" y="81297"/>
                    <a:pt x="81" y="81320"/>
                    <a:pt x="120" y="81320"/>
                  </a:cubicBezTo>
                  <a:cubicBezTo>
                    <a:pt x="143" y="81320"/>
                    <a:pt x="168" y="81311"/>
                    <a:pt x="188" y="81290"/>
                  </a:cubicBezTo>
                  <a:cubicBezTo>
                    <a:pt x="1981" y="80273"/>
                    <a:pt x="3106" y="78427"/>
                    <a:pt x="3159" y="76366"/>
                  </a:cubicBezTo>
                  <a:cubicBezTo>
                    <a:pt x="5167" y="75322"/>
                    <a:pt x="6398" y="73314"/>
                    <a:pt x="6398" y="71066"/>
                  </a:cubicBezTo>
                  <a:cubicBezTo>
                    <a:pt x="6398" y="68818"/>
                    <a:pt x="5167" y="66784"/>
                    <a:pt x="3159" y="65766"/>
                  </a:cubicBezTo>
                  <a:cubicBezTo>
                    <a:pt x="3106" y="63786"/>
                    <a:pt x="2062" y="61992"/>
                    <a:pt x="376" y="60922"/>
                  </a:cubicBezTo>
                  <a:cubicBezTo>
                    <a:pt x="2062" y="59878"/>
                    <a:pt x="3106" y="58085"/>
                    <a:pt x="3159" y="56104"/>
                  </a:cubicBezTo>
                  <a:cubicBezTo>
                    <a:pt x="5167" y="55060"/>
                    <a:pt x="6398" y="53053"/>
                    <a:pt x="6398" y="50804"/>
                  </a:cubicBezTo>
                  <a:cubicBezTo>
                    <a:pt x="6398" y="48556"/>
                    <a:pt x="5167" y="46522"/>
                    <a:pt x="3159" y="45505"/>
                  </a:cubicBezTo>
                  <a:cubicBezTo>
                    <a:pt x="3159" y="43604"/>
                    <a:pt x="2062" y="41731"/>
                    <a:pt x="376" y="40660"/>
                  </a:cubicBezTo>
                  <a:cubicBezTo>
                    <a:pt x="1901" y="39723"/>
                    <a:pt x="3293" y="37903"/>
                    <a:pt x="3186" y="35816"/>
                  </a:cubicBezTo>
                  <a:cubicBezTo>
                    <a:pt x="5167" y="34799"/>
                    <a:pt x="6398" y="32764"/>
                    <a:pt x="6398" y="30543"/>
                  </a:cubicBezTo>
                  <a:cubicBezTo>
                    <a:pt x="6398" y="28295"/>
                    <a:pt x="5167" y="26260"/>
                    <a:pt x="3159" y="25243"/>
                  </a:cubicBezTo>
                  <a:cubicBezTo>
                    <a:pt x="3079" y="23236"/>
                    <a:pt x="2035" y="21443"/>
                    <a:pt x="376" y="20399"/>
                  </a:cubicBezTo>
                  <a:cubicBezTo>
                    <a:pt x="2089" y="19328"/>
                    <a:pt x="3186" y="17401"/>
                    <a:pt x="3186" y="15554"/>
                  </a:cubicBezTo>
                  <a:cubicBezTo>
                    <a:pt x="5167" y="14537"/>
                    <a:pt x="6398" y="12503"/>
                    <a:pt x="6398" y="10255"/>
                  </a:cubicBezTo>
                  <a:cubicBezTo>
                    <a:pt x="6398" y="8033"/>
                    <a:pt x="5167" y="5999"/>
                    <a:pt x="3186" y="4982"/>
                  </a:cubicBezTo>
                  <a:lnTo>
                    <a:pt x="3186" y="4955"/>
                  </a:lnTo>
                  <a:cubicBezTo>
                    <a:pt x="3186" y="3028"/>
                    <a:pt x="1981" y="1074"/>
                    <a:pt x="188" y="30"/>
                  </a:cubicBezTo>
                  <a:cubicBezTo>
                    <a:pt x="168" y="10"/>
                    <a:pt x="143" y="1"/>
                    <a:pt x="12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7" name="Google Shape;347;p27"/>
            <p:cNvSpPr/>
            <p:nvPr/>
          </p:nvSpPr>
          <p:spPr>
            <a:xfrm>
              <a:off x="224725" y="818875"/>
              <a:ext cx="159950" cy="2032875"/>
            </a:xfrm>
            <a:custGeom>
              <a:rect b="b" l="l" r="r" t="t"/>
              <a:pathLst>
                <a:path extrusionOk="0" h="81315" w="6398">
                  <a:moveTo>
                    <a:pt x="129" y="1"/>
                  </a:moveTo>
                  <a:cubicBezTo>
                    <a:pt x="83" y="1"/>
                    <a:pt x="44" y="20"/>
                    <a:pt x="27" y="70"/>
                  </a:cubicBezTo>
                  <a:cubicBezTo>
                    <a:pt x="27" y="70"/>
                    <a:pt x="1" y="97"/>
                    <a:pt x="1" y="124"/>
                  </a:cubicBezTo>
                  <a:cubicBezTo>
                    <a:pt x="1" y="178"/>
                    <a:pt x="27" y="204"/>
                    <a:pt x="81" y="231"/>
                  </a:cubicBezTo>
                  <a:cubicBezTo>
                    <a:pt x="1821" y="1248"/>
                    <a:pt x="2972" y="3175"/>
                    <a:pt x="2918" y="5022"/>
                  </a:cubicBezTo>
                  <a:cubicBezTo>
                    <a:pt x="2945" y="5076"/>
                    <a:pt x="2945" y="5129"/>
                    <a:pt x="2998" y="5156"/>
                  </a:cubicBezTo>
                  <a:cubicBezTo>
                    <a:pt x="4952" y="6119"/>
                    <a:pt x="6157" y="8073"/>
                    <a:pt x="6157" y="10268"/>
                  </a:cubicBezTo>
                  <a:cubicBezTo>
                    <a:pt x="6157" y="12436"/>
                    <a:pt x="4952" y="14390"/>
                    <a:pt x="2998" y="15354"/>
                  </a:cubicBezTo>
                  <a:cubicBezTo>
                    <a:pt x="2945" y="15380"/>
                    <a:pt x="2918" y="15461"/>
                    <a:pt x="2918" y="15487"/>
                  </a:cubicBezTo>
                  <a:cubicBezTo>
                    <a:pt x="2998" y="17334"/>
                    <a:pt x="1848" y="19235"/>
                    <a:pt x="108" y="20278"/>
                  </a:cubicBezTo>
                  <a:cubicBezTo>
                    <a:pt x="54" y="20278"/>
                    <a:pt x="27" y="20305"/>
                    <a:pt x="27" y="20359"/>
                  </a:cubicBezTo>
                  <a:cubicBezTo>
                    <a:pt x="1" y="20412"/>
                    <a:pt x="27" y="20466"/>
                    <a:pt x="81" y="20493"/>
                  </a:cubicBezTo>
                  <a:cubicBezTo>
                    <a:pt x="1794" y="21510"/>
                    <a:pt x="2865" y="23303"/>
                    <a:pt x="2918" y="25310"/>
                  </a:cubicBezTo>
                  <a:cubicBezTo>
                    <a:pt x="2945" y="25364"/>
                    <a:pt x="2972" y="25391"/>
                    <a:pt x="2998" y="25417"/>
                  </a:cubicBezTo>
                  <a:cubicBezTo>
                    <a:pt x="4952" y="26381"/>
                    <a:pt x="6157" y="28362"/>
                    <a:pt x="6157" y="30530"/>
                  </a:cubicBezTo>
                  <a:cubicBezTo>
                    <a:pt x="6157" y="32698"/>
                    <a:pt x="4952" y="34652"/>
                    <a:pt x="2998" y="35642"/>
                  </a:cubicBezTo>
                  <a:cubicBezTo>
                    <a:pt x="2945" y="35642"/>
                    <a:pt x="2918" y="35695"/>
                    <a:pt x="2918" y="35749"/>
                  </a:cubicBezTo>
                  <a:cubicBezTo>
                    <a:pt x="3106" y="37837"/>
                    <a:pt x="1633" y="39630"/>
                    <a:pt x="108" y="40540"/>
                  </a:cubicBezTo>
                  <a:cubicBezTo>
                    <a:pt x="54" y="40540"/>
                    <a:pt x="27" y="40594"/>
                    <a:pt x="27" y="40620"/>
                  </a:cubicBezTo>
                  <a:cubicBezTo>
                    <a:pt x="1" y="40674"/>
                    <a:pt x="27" y="40727"/>
                    <a:pt x="81" y="40754"/>
                  </a:cubicBezTo>
                  <a:cubicBezTo>
                    <a:pt x="1821" y="41771"/>
                    <a:pt x="2918" y="43645"/>
                    <a:pt x="2918" y="45545"/>
                  </a:cubicBezTo>
                  <a:cubicBezTo>
                    <a:pt x="2918" y="45545"/>
                    <a:pt x="2918" y="45545"/>
                    <a:pt x="2918" y="45572"/>
                  </a:cubicBezTo>
                  <a:cubicBezTo>
                    <a:pt x="2918" y="45626"/>
                    <a:pt x="2945" y="45652"/>
                    <a:pt x="2998" y="45679"/>
                  </a:cubicBezTo>
                  <a:cubicBezTo>
                    <a:pt x="4952" y="46669"/>
                    <a:pt x="6157" y="48623"/>
                    <a:pt x="6157" y="50791"/>
                  </a:cubicBezTo>
                  <a:cubicBezTo>
                    <a:pt x="6157" y="52959"/>
                    <a:pt x="4952" y="54913"/>
                    <a:pt x="2998" y="55904"/>
                  </a:cubicBezTo>
                  <a:cubicBezTo>
                    <a:pt x="2945" y="55930"/>
                    <a:pt x="2918" y="55957"/>
                    <a:pt x="2918" y="56011"/>
                  </a:cubicBezTo>
                  <a:cubicBezTo>
                    <a:pt x="2891" y="57991"/>
                    <a:pt x="1821" y="59785"/>
                    <a:pt x="108" y="60802"/>
                  </a:cubicBezTo>
                  <a:cubicBezTo>
                    <a:pt x="54" y="60828"/>
                    <a:pt x="27" y="60855"/>
                    <a:pt x="27" y="60882"/>
                  </a:cubicBezTo>
                  <a:cubicBezTo>
                    <a:pt x="1" y="60935"/>
                    <a:pt x="27" y="60989"/>
                    <a:pt x="81" y="61016"/>
                  </a:cubicBezTo>
                  <a:cubicBezTo>
                    <a:pt x="1821" y="62033"/>
                    <a:pt x="2891" y="63826"/>
                    <a:pt x="2918" y="65834"/>
                  </a:cubicBezTo>
                  <a:cubicBezTo>
                    <a:pt x="2918" y="65887"/>
                    <a:pt x="2945" y="65914"/>
                    <a:pt x="2998" y="65941"/>
                  </a:cubicBezTo>
                  <a:cubicBezTo>
                    <a:pt x="4952" y="66931"/>
                    <a:pt x="6157" y="68885"/>
                    <a:pt x="6157" y="71053"/>
                  </a:cubicBezTo>
                  <a:cubicBezTo>
                    <a:pt x="6157" y="73221"/>
                    <a:pt x="4952" y="75175"/>
                    <a:pt x="2998" y="76165"/>
                  </a:cubicBezTo>
                  <a:cubicBezTo>
                    <a:pt x="2945" y="76192"/>
                    <a:pt x="2918" y="76219"/>
                    <a:pt x="2918" y="76272"/>
                  </a:cubicBezTo>
                  <a:cubicBezTo>
                    <a:pt x="2891" y="78280"/>
                    <a:pt x="1821" y="80073"/>
                    <a:pt x="81" y="81090"/>
                  </a:cubicBezTo>
                  <a:cubicBezTo>
                    <a:pt x="27" y="81117"/>
                    <a:pt x="1" y="81197"/>
                    <a:pt x="27" y="81251"/>
                  </a:cubicBezTo>
                  <a:cubicBezTo>
                    <a:pt x="67" y="81290"/>
                    <a:pt x="106" y="81315"/>
                    <a:pt x="156" y="81315"/>
                  </a:cubicBezTo>
                  <a:cubicBezTo>
                    <a:pt x="174" y="81315"/>
                    <a:pt x="193" y="81311"/>
                    <a:pt x="215" y="81304"/>
                  </a:cubicBezTo>
                  <a:cubicBezTo>
                    <a:pt x="2008" y="80260"/>
                    <a:pt x="3106" y="78413"/>
                    <a:pt x="3186" y="76352"/>
                  </a:cubicBezTo>
                  <a:cubicBezTo>
                    <a:pt x="5166" y="75309"/>
                    <a:pt x="6398" y="73301"/>
                    <a:pt x="6398" y="71053"/>
                  </a:cubicBezTo>
                  <a:cubicBezTo>
                    <a:pt x="6398" y="68805"/>
                    <a:pt x="5166" y="66797"/>
                    <a:pt x="3186" y="65753"/>
                  </a:cubicBezTo>
                  <a:cubicBezTo>
                    <a:pt x="3106" y="63773"/>
                    <a:pt x="2062" y="61979"/>
                    <a:pt x="375" y="60909"/>
                  </a:cubicBezTo>
                  <a:cubicBezTo>
                    <a:pt x="2062" y="59865"/>
                    <a:pt x="3106" y="58072"/>
                    <a:pt x="3186" y="56091"/>
                  </a:cubicBezTo>
                  <a:cubicBezTo>
                    <a:pt x="5166" y="55047"/>
                    <a:pt x="6398" y="53040"/>
                    <a:pt x="6398" y="50791"/>
                  </a:cubicBezTo>
                  <a:cubicBezTo>
                    <a:pt x="6398" y="48543"/>
                    <a:pt x="5166" y="46536"/>
                    <a:pt x="3186" y="45492"/>
                  </a:cubicBezTo>
                  <a:cubicBezTo>
                    <a:pt x="3159" y="43591"/>
                    <a:pt x="2088" y="41718"/>
                    <a:pt x="375" y="40647"/>
                  </a:cubicBezTo>
                  <a:cubicBezTo>
                    <a:pt x="1901" y="39710"/>
                    <a:pt x="3320" y="37890"/>
                    <a:pt x="3186" y="35829"/>
                  </a:cubicBezTo>
                  <a:cubicBezTo>
                    <a:pt x="5166" y="34785"/>
                    <a:pt x="6398" y="32751"/>
                    <a:pt x="6398" y="30530"/>
                  </a:cubicBezTo>
                  <a:cubicBezTo>
                    <a:pt x="6398" y="28281"/>
                    <a:pt x="5166" y="26247"/>
                    <a:pt x="3186" y="25230"/>
                  </a:cubicBezTo>
                  <a:cubicBezTo>
                    <a:pt x="3079" y="23223"/>
                    <a:pt x="2062" y="21429"/>
                    <a:pt x="375" y="20386"/>
                  </a:cubicBezTo>
                  <a:cubicBezTo>
                    <a:pt x="2088" y="19315"/>
                    <a:pt x="3186" y="17441"/>
                    <a:pt x="3186" y="15595"/>
                  </a:cubicBezTo>
                  <a:cubicBezTo>
                    <a:pt x="3186" y="15595"/>
                    <a:pt x="3186" y="15568"/>
                    <a:pt x="3186" y="15541"/>
                  </a:cubicBezTo>
                  <a:cubicBezTo>
                    <a:pt x="5166" y="14524"/>
                    <a:pt x="6398" y="12490"/>
                    <a:pt x="6398" y="10268"/>
                  </a:cubicBezTo>
                  <a:cubicBezTo>
                    <a:pt x="6398" y="8020"/>
                    <a:pt x="5166" y="5986"/>
                    <a:pt x="3186" y="4969"/>
                  </a:cubicBezTo>
                  <a:lnTo>
                    <a:pt x="3186" y="4942"/>
                  </a:lnTo>
                  <a:cubicBezTo>
                    <a:pt x="3186" y="3041"/>
                    <a:pt x="1981" y="1061"/>
                    <a:pt x="215" y="17"/>
                  </a:cubicBezTo>
                  <a:cubicBezTo>
                    <a:pt x="185" y="7"/>
                    <a:pt x="156" y="1"/>
                    <a:pt x="12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8" name="Google Shape;348;p27"/>
            <p:cNvSpPr/>
            <p:nvPr/>
          </p:nvSpPr>
          <p:spPr>
            <a:xfrm>
              <a:off x="1914975" y="2593575"/>
              <a:ext cx="160625" cy="2032875"/>
            </a:xfrm>
            <a:custGeom>
              <a:rect b="b" l="l" r="r" t="t"/>
              <a:pathLst>
                <a:path extrusionOk="0" h="81315" w="6425">
                  <a:moveTo>
                    <a:pt x="151" y="1"/>
                  </a:moveTo>
                  <a:cubicBezTo>
                    <a:pt x="95" y="1"/>
                    <a:pt x="47" y="26"/>
                    <a:pt x="27" y="65"/>
                  </a:cubicBezTo>
                  <a:cubicBezTo>
                    <a:pt x="27" y="92"/>
                    <a:pt x="27" y="118"/>
                    <a:pt x="27" y="118"/>
                  </a:cubicBezTo>
                  <a:cubicBezTo>
                    <a:pt x="27" y="172"/>
                    <a:pt x="27" y="225"/>
                    <a:pt x="81" y="225"/>
                  </a:cubicBezTo>
                  <a:cubicBezTo>
                    <a:pt x="1821" y="1243"/>
                    <a:pt x="2972" y="3170"/>
                    <a:pt x="2945" y="5043"/>
                  </a:cubicBezTo>
                  <a:cubicBezTo>
                    <a:pt x="2945" y="5070"/>
                    <a:pt x="2972" y="5124"/>
                    <a:pt x="2998" y="5150"/>
                  </a:cubicBezTo>
                  <a:cubicBezTo>
                    <a:pt x="4952" y="6141"/>
                    <a:pt x="6157" y="8095"/>
                    <a:pt x="6157" y="10263"/>
                  </a:cubicBezTo>
                  <a:cubicBezTo>
                    <a:pt x="6157" y="12431"/>
                    <a:pt x="4952" y="14384"/>
                    <a:pt x="2998" y="15375"/>
                  </a:cubicBezTo>
                  <a:cubicBezTo>
                    <a:pt x="2945" y="15402"/>
                    <a:pt x="2945" y="15428"/>
                    <a:pt x="2945" y="15482"/>
                  </a:cubicBezTo>
                  <a:cubicBezTo>
                    <a:pt x="2998" y="17355"/>
                    <a:pt x="1848" y="19256"/>
                    <a:pt x="108" y="20273"/>
                  </a:cubicBezTo>
                  <a:cubicBezTo>
                    <a:pt x="54" y="20300"/>
                    <a:pt x="27" y="20326"/>
                    <a:pt x="27" y="20353"/>
                  </a:cubicBezTo>
                  <a:cubicBezTo>
                    <a:pt x="1" y="20407"/>
                    <a:pt x="27" y="20460"/>
                    <a:pt x="81" y="20514"/>
                  </a:cubicBezTo>
                  <a:cubicBezTo>
                    <a:pt x="1794" y="21504"/>
                    <a:pt x="2865" y="23297"/>
                    <a:pt x="2945" y="25305"/>
                  </a:cubicBezTo>
                  <a:cubicBezTo>
                    <a:pt x="2945" y="25358"/>
                    <a:pt x="2972" y="25385"/>
                    <a:pt x="2998" y="25412"/>
                  </a:cubicBezTo>
                  <a:cubicBezTo>
                    <a:pt x="4952" y="26402"/>
                    <a:pt x="6157" y="28356"/>
                    <a:pt x="6157" y="30524"/>
                  </a:cubicBezTo>
                  <a:cubicBezTo>
                    <a:pt x="6157" y="32692"/>
                    <a:pt x="4952" y="34646"/>
                    <a:pt x="2998" y="35636"/>
                  </a:cubicBezTo>
                  <a:cubicBezTo>
                    <a:pt x="2945" y="35663"/>
                    <a:pt x="2918" y="35717"/>
                    <a:pt x="2945" y="35770"/>
                  </a:cubicBezTo>
                  <a:cubicBezTo>
                    <a:pt x="3106" y="37831"/>
                    <a:pt x="1633" y="39651"/>
                    <a:pt x="108" y="40535"/>
                  </a:cubicBezTo>
                  <a:cubicBezTo>
                    <a:pt x="54" y="40561"/>
                    <a:pt x="27" y="40588"/>
                    <a:pt x="27" y="40615"/>
                  </a:cubicBezTo>
                  <a:cubicBezTo>
                    <a:pt x="1" y="40668"/>
                    <a:pt x="27" y="40749"/>
                    <a:pt x="81" y="40775"/>
                  </a:cubicBezTo>
                  <a:cubicBezTo>
                    <a:pt x="1821" y="41766"/>
                    <a:pt x="2945" y="43639"/>
                    <a:pt x="2945" y="45540"/>
                  </a:cubicBezTo>
                  <a:cubicBezTo>
                    <a:pt x="2945" y="45540"/>
                    <a:pt x="2945" y="45566"/>
                    <a:pt x="2945" y="45566"/>
                  </a:cubicBezTo>
                  <a:cubicBezTo>
                    <a:pt x="2945" y="45620"/>
                    <a:pt x="2972" y="45674"/>
                    <a:pt x="2998" y="45674"/>
                  </a:cubicBezTo>
                  <a:cubicBezTo>
                    <a:pt x="4952" y="46664"/>
                    <a:pt x="6157" y="48618"/>
                    <a:pt x="6157" y="50786"/>
                  </a:cubicBezTo>
                  <a:cubicBezTo>
                    <a:pt x="6157" y="52954"/>
                    <a:pt x="4952" y="54934"/>
                    <a:pt x="2998" y="55898"/>
                  </a:cubicBezTo>
                  <a:cubicBezTo>
                    <a:pt x="2972" y="55925"/>
                    <a:pt x="2945" y="55952"/>
                    <a:pt x="2945" y="56005"/>
                  </a:cubicBezTo>
                  <a:cubicBezTo>
                    <a:pt x="2891" y="58012"/>
                    <a:pt x="1821" y="59806"/>
                    <a:pt x="108" y="60796"/>
                  </a:cubicBezTo>
                  <a:cubicBezTo>
                    <a:pt x="54" y="60823"/>
                    <a:pt x="27" y="60850"/>
                    <a:pt x="27" y="60903"/>
                  </a:cubicBezTo>
                  <a:cubicBezTo>
                    <a:pt x="1" y="60957"/>
                    <a:pt x="27" y="61010"/>
                    <a:pt x="81" y="61037"/>
                  </a:cubicBezTo>
                  <a:cubicBezTo>
                    <a:pt x="1821" y="62054"/>
                    <a:pt x="2891" y="63847"/>
                    <a:pt x="2945" y="65828"/>
                  </a:cubicBezTo>
                  <a:cubicBezTo>
                    <a:pt x="2945" y="65882"/>
                    <a:pt x="2972" y="65935"/>
                    <a:pt x="2998" y="65962"/>
                  </a:cubicBezTo>
                  <a:cubicBezTo>
                    <a:pt x="4952" y="66925"/>
                    <a:pt x="6157" y="68879"/>
                    <a:pt x="6157" y="71047"/>
                  </a:cubicBezTo>
                  <a:cubicBezTo>
                    <a:pt x="6157" y="73242"/>
                    <a:pt x="4952" y="75196"/>
                    <a:pt x="2998" y="76160"/>
                  </a:cubicBezTo>
                  <a:cubicBezTo>
                    <a:pt x="2972" y="76186"/>
                    <a:pt x="2945" y="76240"/>
                    <a:pt x="2945" y="76267"/>
                  </a:cubicBezTo>
                  <a:cubicBezTo>
                    <a:pt x="2891" y="78274"/>
                    <a:pt x="1821" y="80067"/>
                    <a:pt x="81" y="81084"/>
                  </a:cubicBezTo>
                  <a:cubicBezTo>
                    <a:pt x="27" y="81111"/>
                    <a:pt x="1" y="81191"/>
                    <a:pt x="27" y="81245"/>
                  </a:cubicBezTo>
                  <a:cubicBezTo>
                    <a:pt x="61" y="81296"/>
                    <a:pt x="106" y="81315"/>
                    <a:pt x="148" y="81315"/>
                  </a:cubicBezTo>
                  <a:cubicBezTo>
                    <a:pt x="172" y="81315"/>
                    <a:pt x="195" y="81308"/>
                    <a:pt x="215" y="81299"/>
                  </a:cubicBezTo>
                  <a:cubicBezTo>
                    <a:pt x="2008" y="80255"/>
                    <a:pt x="3106" y="78408"/>
                    <a:pt x="3186" y="76347"/>
                  </a:cubicBezTo>
                  <a:cubicBezTo>
                    <a:pt x="5166" y="75330"/>
                    <a:pt x="6424" y="73296"/>
                    <a:pt x="6424" y="71047"/>
                  </a:cubicBezTo>
                  <a:cubicBezTo>
                    <a:pt x="6424" y="68826"/>
                    <a:pt x="5166" y="66792"/>
                    <a:pt x="3186" y="65748"/>
                  </a:cubicBezTo>
                  <a:cubicBezTo>
                    <a:pt x="3106" y="63767"/>
                    <a:pt x="2062" y="61974"/>
                    <a:pt x="375" y="60930"/>
                  </a:cubicBezTo>
                  <a:cubicBezTo>
                    <a:pt x="2062" y="59859"/>
                    <a:pt x="3106" y="58093"/>
                    <a:pt x="3186" y="56085"/>
                  </a:cubicBezTo>
                  <a:cubicBezTo>
                    <a:pt x="5166" y="55068"/>
                    <a:pt x="6424" y="53034"/>
                    <a:pt x="6424" y="50786"/>
                  </a:cubicBezTo>
                  <a:cubicBezTo>
                    <a:pt x="6424" y="48537"/>
                    <a:pt x="5166" y="46530"/>
                    <a:pt x="3186" y="45486"/>
                  </a:cubicBezTo>
                  <a:cubicBezTo>
                    <a:pt x="3159" y="43586"/>
                    <a:pt x="2088" y="41739"/>
                    <a:pt x="375" y="40668"/>
                  </a:cubicBezTo>
                  <a:cubicBezTo>
                    <a:pt x="1901" y="39705"/>
                    <a:pt x="3320" y="37885"/>
                    <a:pt x="3186" y="35824"/>
                  </a:cubicBezTo>
                  <a:cubicBezTo>
                    <a:pt x="5193" y="34780"/>
                    <a:pt x="6424" y="32772"/>
                    <a:pt x="6424" y="30524"/>
                  </a:cubicBezTo>
                  <a:cubicBezTo>
                    <a:pt x="6424" y="28276"/>
                    <a:pt x="5166" y="26268"/>
                    <a:pt x="3186" y="25225"/>
                  </a:cubicBezTo>
                  <a:cubicBezTo>
                    <a:pt x="3106" y="23244"/>
                    <a:pt x="2062" y="21451"/>
                    <a:pt x="375" y="20407"/>
                  </a:cubicBezTo>
                  <a:cubicBezTo>
                    <a:pt x="2088" y="19336"/>
                    <a:pt x="3186" y="17436"/>
                    <a:pt x="3186" y="15616"/>
                  </a:cubicBezTo>
                  <a:cubicBezTo>
                    <a:pt x="3186" y="15589"/>
                    <a:pt x="3186" y="15562"/>
                    <a:pt x="3186" y="15562"/>
                  </a:cubicBezTo>
                  <a:cubicBezTo>
                    <a:pt x="5166" y="14518"/>
                    <a:pt x="6424" y="12511"/>
                    <a:pt x="6424" y="10263"/>
                  </a:cubicBezTo>
                  <a:cubicBezTo>
                    <a:pt x="6424" y="8014"/>
                    <a:pt x="5166" y="6007"/>
                    <a:pt x="3186" y="4963"/>
                  </a:cubicBezTo>
                  <a:cubicBezTo>
                    <a:pt x="3186" y="3036"/>
                    <a:pt x="2008" y="1055"/>
                    <a:pt x="215" y="11"/>
                  </a:cubicBezTo>
                  <a:cubicBezTo>
                    <a:pt x="193" y="4"/>
                    <a:pt x="172" y="1"/>
                    <a:pt x="15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9" name="Google Shape;349;p27"/>
            <p:cNvSpPr/>
            <p:nvPr/>
          </p:nvSpPr>
          <p:spPr>
            <a:xfrm>
              <a:off x="1761075" y="2845375"/>
              <a:ext cx="160625" cy="2032675"/>
            </a:xfrm>
            <a:custGeom>
              <a:rect b="b" l="l" r="r" t="t"/>
              <a:pathLst>
                <a:path extrusionOk="0" h="81307" w="6425">
                  <a:moveTo>
                    <a:pt x="146" y="1"/>
                  </a:moveTo>
                  <a:cubicBezTo>
                    <a:pt x="108" y="1"/>
                    <a:pt x="71" y="24"/>
                    <a:pt x="54" y="57"/>
                  </a:cubicBezTo>
                  <a:cubicBezTo>
                    <a:pt x="27" y="84"/>
                    <a:pt x="27" y="110"/>
                    <a:pt x="27" y="137"/>
                  </a:cubicBezTo>
                  <a:cubicBezTo>
                    <a:pt x="27" y="164"/>
                    <a:pt x="54" y="217"/>
                    <a:pt x="81" y="244"/>
                  </a:cubicBezTo>
                  <a:cubicBezTo>
                    <a:pt x="1821" y="1234"/>
                    <a:pt x="2972" y="3162"/>
                    <a:pt x="2945" y="5035"/>
                  </a:cubicBezTo>
                  <a:cubicBezTo>
                    <a:pt x="2945" y="5089"/>
                    <a:pt x="2972" y="5142"/>
                    <a:pt x="2998" y="5142"/>
                  </a:cubicBezTo>
                  <a:cubicBezTo>
                    <a:pt x="4952" y="6133"/>
                    <a:pt x="6183" y="8086"/>
                    <a:pt x="6183" y="10254"/>
                  </a:cubicBezTo>
                  <a:cubicBezTo>
                    <a:pt x="6183" y="12422"/>
                    <a:pt x="4952" y="14376"/>
                    <a:pt x="2998" y="15367"/>
                  </a:cubicBezTo>
                  <a:cubicBezTo>
                    <a:pt x="2972" y="15393"/>
                    <a:pt x="2945" y="15447"/>
                    <a:pt x="2945" y="15474"/>
                  </a:cubicBezTo>
                  <a:cubicBezTo>
                    <a:pt x="2998" y="17321"/>
                    <a:pt x="1847" y="19248"/>
                    <a:pt x="108" y="20265"/>
                  </a:cubicBezTo>
                  <a:cubicBezTo>
                    <a:pt x="81" y="20292"/>
                    <a:pt x="27" y="20318"/>
                    <a:pt x="27" y="20345"/>
                  </a:cubicBezTo>
                  <a:cubicBezTo>
                    <a:pt x="27" y="20425"/>
                    <a:pt x="27" y="20479"/>
                    <a:pt x="81" y="20506"/>
                  </a:cubicBezTo>
                  <a:cubicBezTo>
                    <a:pt x="1821" y="21496"/>
                    <a:pt x="2891" y="23289"/>
                    <a:pt x="2945" y="25297"/>
                  </a:cubicBezTo>
                  <a:cubicBezTo>
                    <a:pt x="2945" y="25350"/>
                    <a:pt x="2972" y="25404"/>
                    <a:pt x="2998" y="25404"/>
                  </a:cubicBezTo>
                  <a:cubicBezTo>
                    <a:pt x="4952" y="26394"/>
                    <a:pt x="6183" y="28348"/>
                    <a:pt x="6183" y="30516"/>
                  </a:cubicBezTo>
                  <a:cubicBezTo>
                    <a:pt x="6183" y="32684"/>
                    <a:pt x="4952" y="34665"/>
                    <a:pt x="2998" y="35628"/>
                  </a:cubicBezTo>
                  <a:cubicBezTo>
                    <a:pt x="2972" y="35655"/>
                    <a:pt x="2945" y="35709"/>
                    <a:pt x="2945" y="35762"/>
                  </a:cubicBezTo>
                  <a:cubicBezTo>
                    <a:pt x="3105" y="37823"/>
                    <a:pt x="1633" y="39643"/>
                    <a:pt x="108" y="40526"/>
                  </a:cubicBezTo>
                  <a:cubicBezTo>
                    <a:pt x="81" y="40553"/>
                    <a:pt x="27" y="40580"/>
                    <a:pt x="27" y="40633"/>
                  </a:cubicBezTo>
                  <a:cubicBezTo>
                    <a:pt x="27" y="40687"/>
                    <a:pt x="27" y="40741"/>
                    <a:pt x="81" y="40767"/>
                  </a:cubicBezTo>
                  <a:cubicBezTo>
                    <a:pt x="1821" y="41784"/>
                    <a:pt x="2945" y="43631"/>
                    <a:pt x="2945" y="45532"/>
                  </a:cubicBezTo>
                  <a:lnTo>
                    <a:pt x="2945" y="45558"/>
                  </a:lnTo>
                  <a:cubicBezTo>
                    <a:pt x="2945" y="45612"/>
                    <a:pt x="2972" y="45665"/>
                    <a:pt x="2998" y="45692"/>
                  </a:cubicBezTo>
                  <a:cubicBezTo>
                    <a:pt x="4952" y="46656"/>
                    <a:pt x="6183" y="48610"/>
                    <a:pt x="6183" y="50778"/>
                  </a:cubicBezTo>
                  <a:cubicBezTo>
                    <a:pt x="6183" y="52972"/>
                    <a:pt x="4952" y="54926"/>
                    <a:pt x="2998" y="55890"/>
                  </a:cubicBezTo>
                  <a:cubicBezTo>
                    <a:pt x="2972" y="55917"/>
                    <a:pt x="2945" y="55970"/>
                    <a:pt x="2945" y="55997"/>
                  </a:cubicBezTo>
                  <a:cubicBezTo>
                    <a:pt x="2891" y="58004"/>
                    <a:pt x="1847" y="59798"/>
                    <a:pt x="108" y="60815"/>
                  </a:cubicBezTo>
                  <a:cubicBezTo>
                    <a:pt x="81" y="60815"/>
                    <a:pt x="27" y="60841"/>
                    <a:pt x="27" y="60895"/>
                  </a:cubicBezTo>
                  <a:cubicBezTo>
                    <a:pt x="27" y="60949"/>
                    <a:pt x="27" y="61002"/>
                    <a:pt x="81" y="61029"/>
                  </a:cubicBezTo>
                  <a:cubicBezTo>
                    <a:pt x="1821" y="62046"/>
                    <a:pt x="2891" y="63839"/>
                    <a:pt x="2945" y="65847"/>
                  </a:cubicBezTo>
                  <a:cubicBezTo>
                    <a:pt x="2945" y="65873"/>
                    <a:pt x="2972" y="65927"/>
                    <a:pt x="2998" y="65954"/>
                  </a:cubicBezTo>
                  <a:cubicBezTo>
                    <a:pt x="4952" y="66917"/>
                    <a:pt x="6183" y="68871"/>
                    <a:pt x="6183" y="71066"/>
                  </a:cubicBezTo>
                  <a:cubicBezTo>
                    <a:pt x="6183" y="73234"/>
                    <a:pt x="4952" y="75188"/>
                    <a:pt x="2998" y="76151"/>
                  </a:cubicBezTo>
                  <a:cubicBezTo>
                    <a:pt x="2972" y="76178"/>
                    <a:pt x="2945" y="76232"/>
                    <a:pt x="2945" y="76285"/>
                  </a:cubicBezTo>
                  <a:cubicBezTo>
                    <a:pt x="2891" y="78266"/>
                    <a:pt x="1821" y="80059"/>
                    <a:pt x="81" y="81076"/>
                  </a:cubicBezTo>
                  <a:cubicBezTo>
                    <a:pt x="27" y="81103"/>
                    <a:pt x="1" y="81183"/>
                    <a:pt x="54" y="81237"/>
                  </a:cubicBezTo>
                  <a:cubicBezTo>
                    <a:pt x="71" y="81288"/>
                    <a:pt x="110" y="81306"/>
                    <a:pt x="149" y="81306"/>
                  </a:cubicBezTo>
                  <a:cubicBezTo>
                    <a:pt x="172" y="81306"/>
                    <a:pt x="195" y="81300"/>
                    <a:pt x="215" y="81290"/>
                  </a:cubicBezTo>
                  <a:cubicBezTo>
                    <a:pt x="2008" y="80247"/>
                    <a:pt x="3105" y="78400"/>
                    <a:pt x="3186" y="76366"/>
                  </a:cubicBezTo>
                  <a:cubicBezTo>
                    <a:pt x="5193" y="75322"/>
                    <a:pt x="6424" y="73288"/>
                    <a:pt x="6424" y="71066"/>
                  </a:cubicBezTo>
                  <a:cubicBezTo>
                    <a:pt x="6424" y="68818"/>
                    <a:pt x="5193" y="66783"/>
                    <a:pt x="3186" y="65766"/>
                  </a:cubicBezTo>
                  <a:cubicBezTo>
                    <a:pt x="3132" y="63759"/>
                    <a:pt x="2088" y="61992"/>
                    <a:pt x="402" y="60922"/>
                  </a:cubicBezTo>
                  <a:cubicBezTo>
                    <a:pt x="2088" y="59878"/>
                    <a:pt x="3132" y="58085"/>
                    <a:pt x="3186" y="56077"/>
                  </a:cubicBezTo>
                  <a:cubicBezTo>
                    <a:pt x="5193" y="55060"/>
                    <a:pt x="6424" y="53026"/>
                    <a:pt x="6424" y="50778"/>
                  </a:cubicBezTo>
                  <a:cubicBezTo>
                    <a:pt x="6424" y="48556"/>
                    <a:pt x="5193" y="46522"/>
                    <a:pt x="3186" y="45505"/>
                  </a:cubicBezTo>
                  <a:cubicBezTo>
                    <a:pt x="3186" y="43604"/>
                    <a:pt x="2088" y="41731"/>
                    <a:pt x="402" y="40660"/>
                  </a:cubicBezTo>
                  <a:cubicBezTo>
                    <a:pt x="1901" y="39697"/>
                    <a:pt x="3320" y="37877"/>
                    <a:pt x="3186" y="35816"/>
                  </a:cubicBezTo>
                  <a:cubicBezTo>
                    <a:pt x="5193" y="34799"/>
                    <a:pt x="6424" y="32764"/>
                    <a:pt x="6424" y="30516"/>
                  </a:cubicBezTo>
                  <a:cubicBezTo>
                    <a:pt x="6424" y="28268"/>
                    <a:pt x="5193" y="26260"/>
                    <a:pt x="3186" y="25216"/>
                  </a:cubicBezTo>
                  <a:cubicBezTo>
                    <a:pt x="3105" y="23236"/>
                    <a:pt x="2062" y="21442"/>
                    <a:pt x="402" y="20399"/>
                  </a:cubicBezTo>
                  <a:cubicBezTo>
                    <a:pt x="2115" y="19328"/>
                    <a:pt x="3212" y="17401"/>
                    <a:pt x="3186" y="15554"/>
                  </a:cubicBezTo>
                  <a:cubicBezTo>
                    <a:pt x="5193" y="14510"/>
                    <a:pt x="6424" y="12503"/>
                    <a:pt x="6424" y="10254"/>
                  </a:cubicBezTo>
                  <a:cubicBezTo>
                    <a:pt x="6424" y="8006"/>
                    <a:pt x="5193" y="5999"/>
                    <a:pt x="3186" y="4955"/>
                  </a:cubicBezTo>
                  <a:cubicBezTo>
                    <a:pt x="3186" y="3028"/>
                    <a:pt x="2008" y="1047"/>
                    <a:pt x="215" y="30"/>
                  </a:cubicBezTo>
                  <a:cubicBezTo>
                    <a:pt x="194" y="10"/>
                    <a:pt x="170" y="1"/>
                    <a:pt x="14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0" name="Google Shape;350;p27"/>
            <p:cNvSpPr/>
            <p:nvPr/>
          </p:nvSpPr>
          <p:spPr>
            <a:xfrm>
              <a:off x="1607850" y="2593575"/>
              <a:ext cx="159950" cy="2032875"/>
            </a:xfrm>
            <a:custGeom>
              <a:rect b="b" l="l" r="r" t="t"/>
              <a:pathLst>
                <a:path extrusionOk="0" h="81315" w="6398">
                  <a:moveTo>
                    <a:pt x="140" y="1"/>
                  </a:moveTo>
                  <a:cubicBezTo>
                    <a:pt x="95" y="1"/>
                    <a:pt x="47" y="26"/>
                    <a:pt x="27" y="65"/>
                  </a:cubicBezTo>
                  <a:cubicBezTo>
                    <a:pt x="0" y="92"/>
                    <a:pt x="0" y="118"/>
                    <a:pt x="0" y="118"/>
                  </a:cubicBezTo>
                  <a:cubicBezTo>
                    <a:pt x="0" y="172"/>
                    <a:pt x="27" y="225"/>
                    <a:pt x="81" y="225"/>
                  </a:cubicBezTo>
                  <a:cubicBezTo>
                    <a:pt x="1820" y="1243"/>
                    <a:pt x="2944" y="3170"/>
                    <a:pt x="2918" y="5043"/>
                  </a:cubicBezTo>
                  <a:cubicBezTo>
                    <a:pt x="2918" y="5070"/>
                    <a:pt x="2944" y="5124"/>
                    <a:pt x="2998" y="5150"/>
                  </a:cubicBezTo>
                  <a:cubicBezTo>
                    <a:pt x="4952" y="6141"/>
                    <a:pt x="6156" y="8095"/>
                    <a:pt x="6156" y="10263"/>
                  </a:cubicBezTo>
                  <a:cubicBezTo>
                    <a:pt x="6156" y="12431"/>
                    <a:pt x="4952" y="14384"/>
                    <a:pt x="2998" y="15375"/>
                  </a:cubicBezTo>
                  <a:cubicBezTo>
                    <a:pt x="2944" y="15402"/>
                    <a:pt x="2918" y="15428"/>
                    <a:pt x="2918" y="15482"/>
                  </a:cubicBezTo>
                  <a:cubicBezTo>
                    <a:pt x="2971" y="17329"/>
                    <a:pt x="1847" y="19256"/>
                    <a:pt x="81" y="20273"/>
                  </a:cubicBezTo>
                  <a:cubicBezTo>
                    <a:pt x="54" y="20300"/>
                    <a:pt x="27" y="20326"/>
                    <a:pt x="0" y="20353"/>
                  </a:cubicBezTo>
                  <a:cubicBezTo>
                    <a:pt x="0" y="20407"/>
                    <a:pt x="27" y="20460"/>
                    <a:pt x="81" y="20514"/>
                  </a:cubicBezTo>
                  <a:cubicBezTo>
                    <a:pt x="1794" y="21504"/>
                    <a:pt x="2864" y="23297"/>
                    <a:pt x="2918" y="25305"/>
                  </a:cubicBezTo>
                  <a:cubicBezTo>
                    <a:pt x="2918" y="25358"/>
                    <a:pt x="2944" y="25385"/>
                    <a:pt x="2998" y="25412"/>
                  </a:cubicBezTo>
                  <a:cubicBezTo>
                    <a:pt x="4952" y="26402"/>
                    <a:pt x="6156" y="28356"/>
                    <a:pt x="6156" y="30524"/>
                  </a:cubicBezTo>
                  <a:cubicBezTo>
                    <a:pt x="6156" y="32692"/>
                    <a:pt x="4952" y="34646"/>
                    <a:pt x="2998" y="35636"/>
                  </a:cubicBezTo>
                  <a:cubicBezTo>
                    <a:pt x="2944" y="35663"/>
                    <a:pt x="2918" y="35717"/>
                    <a:pt x="2918" y="35770"/>
                  </a:cubicBezTo>
                  <a:cubicBezTo>
                    <a:pt x="3078" y="37831"/>
                    <a:pt x="1633" y="39651"/>
                    <a:pt x="81" y="40535"/>
                  </a:cubicBezTo>
                  <a:cubicBezTo>
                    <a:pt x="54" y="40561"/>
                    <a:pt x="27" y="40588"/>
                    <a:pt x="0" y="40615"/>
                  </a:cubicBezTo>
                  <a:cubicBezTo>
                    <a:pt x="0" y="40668"/>
                    <a:pt x="27" y="40749"/>
                    <a:pt x="81" y="40775"/>
                  </a:cubicBezTo>
                  <a:cubicBezTo>
                    <a:pt x="1820" y="41766"/>
                    <a:pt x="2918" y="43639"/>
                    <a:pt x="2918" y="45540"/>
                  </a:cubicBezTo>
                  <a:cubicBezTo>
                    <a:pt x="2918" y="45540"/>
                    <a:pt x="2918" y="45566"/>
                    <a:pt x="2918" y="45566"/>
                  </a:cubicBezTo>
                  <a:cubicBezTo>
                    <a:pt x="2918" y="45620"/>
                    <a:pt x="2944" y="45674"/>
                    <a:pt x="2998" y="45674"/>
                  </a:cubicBezTo>
                  <a:cubicBezTo>
                    <a:pt x="4952" y="46664"/>
                    <a:pt x="6156" y="48618"/>
                    <a:pt x="6156" y="50786"/>
                  </a:cubicBezTo>
                  <a:cubicBezTo>
                    <a:pt x="6156" y="52954"/>
                    <a:pt x="4952" y="54934"/>
                    <a:pt x="2998" y="55898"/>
                  </a:cubicBezTo>
                  <a:cubicBezTo>
                    <a:pt x="2944" y="55925"/>
                    <a:pt x="2918" y="55952"/>
                    <a:pt x="2918" y="56005"/>
                  </a:cubicBezTo>
                  <a:cubicBezTo>
                    <a:pt x="2864" y="58012"/>
                    <a:pt x="1820" y="59806"/>
                    <a:pt x="81" y="60796"/>
                  </a:cubicBezTo>
                  <a:cubicBezTo>
                    <a:pt x="54" y="60823"/>
                    <a:pt x="27" y="60850"/>
                    <a:pt x="0" y="60903"/>
                  </a:cubicBezTo>
                  <a:cubicBezTo>
                    <a:pt x="0" y="60957"/>
                    <a:pt x="27" y="61010"/>
                    <a:pt x="81" y="61037"/>
                  </a:cubicBezTo>
                  <a:cubicBezTo>
                    <a:pt x="1820" y="62054"/>
                    <a:pt x="2864" y="63847"/>
                    <a:pt x="2918" y="65828"/>
                  </a:cubicBezTo>
                  <a:cubicBezTo>
                    <a:pt x="2918" y="65882"/>
                    <a:pt x="2944" y="65935"/>
                    <a:pt x="2998" y="65962"/>
                  </a:cubicBezTo>
                  <a:cubicBezTo>
                    <a:pt x="4952" y="66925"/>
                    <a:pt x="6156" y="68879"/>
                    <a:pt x="6156" y="71047"/>
                  </a:cubicBezTo>
                  <a:cubicBezTo>
                    <a:pt x="6156" y="73242"/>
                    <a:pt x="4952" y="75196"/>
                    <a:pt x="2998" y="76160"/>
                  </a:cubicBezTo>
                  <a:cubicBezTo>
                    <a:pt x="2944" y="76186"/>
                    <a:pt x="2918" y="76240"/>
                    <a:pt x="2918" y="76267"/>
                  </a:cubicBezTo>
                  <a:cubicBezTo>
                    <a:pt x="2864" y="78274"/>
                    <a:pt x="1820" y="80067"/>
                    <a:pt x="81" y="81084"/>
                  </a:cubicBezTo>
                  <a:cubicBezTo>
                    <a:pt x="27" y="81111"/>
                    <a:pt x="0" y="81191"/>
                    <a:pt x="27" y="81245"/>
                  </a:cubicBezTo>
                  <a:cubicBezTo>
                    <a:pt x="44" y="81296"/>
                    <a:pt x="82" y="81315"/>
                    <a:pt x="122" y="81315"/>
                  </a:cubicBezTo>
                  <a:cubicBezTo>
                    <a:pt x="145" y="81315"/>
                    <a:pt x="168" y="81308"/>
                    <a:pt x="188" y="81299"/>
                  </a:cubicBezTo>
                  <a:cubicBezTo>
                    <a:pt x="1981" y="80255"/>
                    <a:pt x="3105" y="78408"/>
                    <a:pt x="3185" y="76347"/>
                  </a:cubicBezTo>
                  <a:cubicBezTo>
                    <a:pt x="5166" y="75330"/>
                    <a:pt x="6397" y="73296"/>
                    <a:pt x="6397" y="71047"/>
                  </a:cubicBezTo>
                  <a:cubicBezTo>
                    <a:pt x="6397" y="68826"/>
                    <a:pt x="5166" y="66792"/>
                    <a:pt x="3185" y="65748"/>
                  </a:cubicBezTo>
                  <a:cubicBezTo>
                    <a:pt x="3105" y="63767"/>
                    <a:pt x="2061" y="61974"/>
                    <a:pt x="375" y="60930"/>
                  </a:cubicBezTo>
                  <a:cubicBezTo>
                    <a:pt x="2061" y="59859"/>
                    <a:pt x="3105" y="58093"/>
                    <a:pt x="3185" y="56085"/>
                  </a:cubicBezTo>
                  <a:cubicBezTo>
                    <a:pt x="5166" y="55068"/>
                    <a:pt x="6397" y="53034"/>
                    <a:pt x="6397" y="50786"/>
                  </a:cubicBezTo>
                  <a:cubicBezTo>
                    <a:pt x="6397" y="48537"/>
                    <a:pt x="5166" y="46530"/>
                    <a:pt x="3185" y="45486"/>
                  </a:cubicBezTo>
                  <a:cubicBezTo>
                    <a:pt x="3159" y="43586"/>
                    <a:pt x="2061" y="41739"/>
                    <a:pt x="375" y="40668"/>
                  </a:cubicBezTo>
                  <a:cubicBezTo>
                    <a:pt x="1901" y="39705"/>
                    <a:pt x="3292" y="37885"/>
                    <a:pt x="3185" y="35824"/>
                  </a:cubicBezTo>
                  <a:cubicBezTo>
                    <a:pt x="5166" y="34780"/>
                    <a:pt x="6397" y="32772"/>
                    <a:pt x="6397" y="30524"/>
                  </a:cubicBezTo>
                  <a:cubicBezTo>
                    <a:pt x="6397" y="28276"/>
                    <a:pt x="5166" y="26268"/>
                    <a:pt x="3185" y="25225"/>
                  </a:cubicBezTo>
                  <a:cubicBezTo>
                    <a:pt x="3078" y="23244"/>
                    <a:pt x="2061" y="21451"/>
                    <a:pt x="375" y="20407"/>
                  </a:cubicBezTo>
                  <a:cubicBezTo>
                    <a:pt x="2061" y="19336"/>
                    <a:pt x="3185" y="17436"/>
                    <a:pt x="3185" y="15616"/>
                  </a:cubicBezTo>
                  <a:cubicBezTo>
                    <a:pt x="3185" y="15589"/>
                    <a:pt x="3185" y="15562"/>
                    <a:pt x="3185" y="15562"/>
                  </a:cubicBezTo>
                  <a:cubicBezTo>
                    <a:pt x="5166" y="14518"/>
                    <a:pt x="6397" y="12511"/>
                    <a:pt x="6397" y="10263"/>
                  </a:cubicBezTo>
                  <a:cubicBezTo>
                    <a:pt x="6397" y="8014"/>
                    <a:pt x="5166" y="6007"/>
                    <a:pt x="3185" y="4963"/>
                  </a:cubicBezTo>
                  <a:cubicBezTo>
                    <a:pt x="3185" y="3036"/>
                    <a:pt x="1981" y="1055"/>
                    <a:pt x="188" y="11"/>
                  </a:cubicBezTo>
                  <a:cubicBezTo>
                    <a:pt x="173" y="4"/>
                    <a:pt x="157" y="1"/>
                    <a:pt x="14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1" name="Google Shape;351;p27"/>
            <p:cNvSpPr/>
            <p:nvPr/>
          </p:nvSpPr>
          <p:spPr>
            <a:xfrm>
              <a:off x="1453950" y="2845375"/>
              <a:ext cx="160600" cy="2032675"/>
            </a:xfrm>
            <a:custGeom>
              <a:rect b="b" l="l" r="r" t="t"/>
              <a:pathLst>
                <a:path extrusionOk="0" h="81307" w="6424">
                  <a:moveTo>
                    <a:pt x="133" y="1"/>
                  </a:moveTo>
                  <a:cubicBezTo>
                    <a:pt x="93" y="1"/>
                    <a:pt x="60" y="24"/>
                    <a:pt x="27" y="57"/>
                  </a:cubicBezTo>
                  <a:cubicBezTo>
                    <a:pt x="27" y="84"/>
                    <a:pt x="27" y="110"/>
                    <a:pt x="27" y="137"/>
                  </a:cubicBezTo>
                  <a:cubicBezTo>
                    <a:pt x="27" y="164"/>
                    <a:pt x="27" y="217"/>
                    <a:pt x="80" y="244"/>
                  </a:cubicBezTo>
                  <a:cubicBezTo>
                    <a:pt x="1820" y="1234"/>
                    <a:pt x="2971" y="3188"/>
                    <a:pt x="2944" y="5035"/>
                  </a:cubicBezTo>
                  <a:cubicBezTo>
                    <a:pt x="2944" y="5089"/>
                    <a:pt x="2971" y="5142"/>
                    <a:pt x="2998" y="5142"/>
                  </a:cubicBezTo>
                  <a:cubicBezTo>
                    <a:pt x="4952" y="6133"/>
                    <a:pt x="6156" y="8086"/>
                    <a:pt x="6156" y="10254"/>
                  </a:cubicBezTo>
                  <a:cubicBezTo>
                    <a:pt x="6156" y="12422"/>
                    <a:pt x="4952" y="14376"/>
                    <a:pt x="2998" y="15367"/>
                  </a:cubicBezTo>
                  <a:cubicBezTo>
                    <a:pt x="2971" y="15393"/>
                    <a:pt x="2944" y="15420"/>
                    <a:pt x="2944" y="15474"/>
                  </a:cubicBezTo>
                  <a:cubicBezTo>
                    <a:pt x="2998" y="17347"/>
                    <a:pt x="1847" y="19248"/>
                    <a:pt x="107" y="20265"/>
                  </a:cubicBezTo>
                  <a:cubicBezTo>
                    <a:pt x="54" y="20292"/>
                    <a:pt x="27" y="20318"/>
                    <a:pt x="27" y="20345"/>
                  </a:cubicBezTo>
                  <a:cubicBezTo>
                    <a:pt x="0" y="20425"/>
                    <a:pt x="27" y="20479"/>
                    <a:pt x="80" y="20506"/>
                  </a:cubicBezTo>
                  <a:cubicBezTo>
                    <a:pt x="1793" y="21496"/>
                    <a:pt x="2864" y="23289"/>
                    <a:pt x="2944" y="25297"/>
                  </a:cubicBezTo>
                  <a:cubicBezTo>
                    <a:pt x="2944" y="25350"/>
                    <a:pt x="2971" y="25404"/>
                    <a:pt x="2998" y="25404"/>
                  </a:cubicBezTo>
                  <a:cubicBezTo>
                    <a:pt x="4952" y="26394"/>
                    <a:pt x="6156" y="28348"/>
                    <a:pt x="6156" y="30516"/>
                  </a:cubicBezTo>
                  <a:cubicBezTo>
                    <a:pt x="6156" y="32684"/>
                    <a:pt x="4952" y="34665"/>
                    <a:pt x="2998" y="35628"/>
                  </a:cubicBezTo>
                  <a:cubicBezTo>
                    <a:pt x="2944" y="35655"/>
                    <a:pt x="2918" y="35709"/>
                    <a:pt x="2944" y="35762"/>
                  </a:cubicBezTo>
                  <a:cubicBezTo>
                    <a:pt x="3105" y="37823"/>
                    <a:pt x="1633" y="39643"/>
                    <a:pt x="107" y="40526"/>
                  </a:cubicBezTo>
                  <a:cubicBezTo>
                    <a:pt x="54" y="40553"/>
                    <a:pt x="27" y="40580"/>
                    <a:pt x="27" y="40633"/>
                  </a:cubicBezTo>
                  <a:cubicBezTo>
                    <a:pt x="0" y="40687"/>
                    <a:pt x="27" y="40741"/>
                    <a:pt x="80" y="40767"/>
                  </a:cubicBezTo>
                  <a:cubicBezTo>
                    <a:pt x="1820" y="41784"/>
                    <a:pt x="2944" y="43631"/>
                    <a:pt x="2944" y="45532"/>
                  </a:cubicBezTo>
                  <a:cubicBezTo>
                    <a:pt x="2944" y="45558"/>
                    <a:pt x="2944" y="45558"/>
                    <a:pt x="2944" y="45558"/>
                  </a:cubicBezTo>
                  <a:cubicBezTo>
                    <a:pt x="2918" y="45612"/>
                    <a:pt x="2971" y="45665"/>
                    <a:pt x="2998" y="45692"/>
                  </a:cubicBezTo>
                  <a:cubicBezTo>
                    <a:pt x="4952" y="46656"/>
                    <a:pt x="6156" y="48610"/>
                    <a:pt x="6156" y="50778"/>
                  </a:cubicBezTo>
                  <a:cubicBezTo>
                    <a:pt x="6156" y="52972"/>
                    <a:pt x="4952" y="54926"/>
                    <a:pt x="2998" y="55890"/>
                  </a:cubicBezTo>
                  <a:cubicBezTo>
                    <a:pt x="2971" y="55917"/>
                    <a:pt x="2944" y="55970"/>
                    <a:pt x="2944" y="55997"/>
                  </a:cubicBezTo>
                  <a:cubicBezTo>
                    <a:pt x="2891" y="58004"/>
                    <a:pt x="1820" y="59798"/>
                    <a:pt x="107" y="60815"/>
                  </a:cubicBezTo>
                  <a:cubicBezTo>
                    <a:pt x="54" y="60815"/>
                    <a:pt x="27" y="60841"/>
                    <a:pt x="27" y="60895"/>
                  </a:cubicBezTo>
                  <a:cubicBezTo>
                    <a:pt x="0" y="60949"/>
                    <a:pt x="27" y="61002"/>
                    <a:pt x="80" y="61029"/>
                  </a:cubicBezTo>
                  <a:cubicBezTo>
                    <a:pt x="1820" y="62046"/>
                    <a:pt x="2891" y="63839"/>
                    <a:pt x="2944" y="65847"/>
                  </a:cubicBezTo>
                  <a:cubicBezTo>
                    <a:pt x="2944" y="65873"/>
                    <a:pt x="2971" y="65927"/>
                    <a:pt x="2998" y="65954"/>
                  </a:cubicBezTo>
                  <a:cubicBezTo>
                    <a:pt x="4952" y="66917"/>
                    <a:pt x="6156" y="68871"/>
                    <a:pt x="6156" y="71066"/>
                  </a:cubicBezTo>
                  <a:cubicBezTo>
                    <a:pt x="6156" y="73234"/>
                    <a:pt x="4952" y="75188"/>
                    <a:pt x="2998" y="76151"/>
                  </a:cubicBezTo>
                  <a:cubicBezTo>
                    <a:pt x="2971" y="76178"/>
                    <a:pt x="2944" y="76232"/>
                    <a:pt x="2944" y="76285"/>
                  </a:cubicBezTo>
                  <a:cubicBezTo>
                    <a:pt x="2891" y="78266"/>
                    <a:pt x="1820" y="80059"/>
                    <a:pt x="80" y="81076"/>
                  </a:cubicBezTo>
                  <a:cubicBezTo>
                    <a:pt x="27" y="81103"/>
                    <a:pt x="0" y="81183"/>
                    <a:pt x="27" y="81237"/>
                  </a:cubicBezTo>
                  <a:cubicBezTo>
                    <a:pt x="61" y="81288"/>
                    <a:pt x="106" y="81306"/>
                    <a:pt x="147" y="81306"/>
                  </a:cubicBezTo>
                  <a:cubicBezTo>
                    <a:pt x="172" y="81306"/>
                    <a:pt x="195" y="81300"/>
                    <a:pt x="214" y="81290"/>
                  </a:cubicBezTo>
                  <a:cubicBezTo>
                    <a:pt x="2008" y="80247"/>
                    <a:pt x="3105" y="78400"/>
                    <a:pt x="3185" y="76366"/>
                  </a:cubicBezTo>
                  <a:cubicBezTo>
                    <a:pt x="5166" y="75322"/>
                    <a:pt x="6424" y="73288"/>
                    <a:pt x="6424" y="71066"/>
                  </a:cubicBezTo>
                  <a:cubicBezTo>
                    <a:pt x="6424" y="68818"/>
                    <a:pt x="5166" y="66783"/>
                    <a:pt x="3185" y="65766"/>
                  </a:cubicBezTo>
                  <a:cubicBezTo>
                    <a:pt x="3105" y="63759"/>
                    <a:pt x="2061" y="61992"/>
                    <a:pt x="375" y="60922"/>
                  </a:cubicBezTo>
                  <a:cubicBezTo>
                    <a:pt x="2061" y="59878"/>
                    <a:pt x="3105" y="58085"/>
                    <a:pt x="3185" y="56077"/>
                  </a:cubicBezTo>
                  <a:cubicBezTo>
                    <a:pt x="5166" y="55060"/>
                    <a:pt x="6424" y="53026"/>
                    <a:pt x="6424" y="50778"/>
                  </a:cubicBezTo>
                  <a:cubicBezTo>
                    <a:pt x="6424" y="48556"/>
                    <a:pt x="5193" y="46522"/>
                    <a:pt x="3185" y="45505"/>
                  </a:cubicBezTo>
                  <a:cubicBezTo>
                    <a:pt x="3159" y="43604"/>
                    <a:pt x="2088" y="41731"/>
                    <a:pt x="375" y="40660"/>
                  </a:cubicBezTo>
                  <a:cubicBezTo>
                    <a:pt x="1901" y="39697"/>
                    <a:pt x="3319" y="37877"/>
                    <a:pt x="3185" y="35816"/>
                  </a:cubicBezTo>
                  <a:cubicBezTo>
                    <a:pt x="5193" y="34799"/>
                    <a:pt x="6424" y="32764"/>
                    <a:pt x="6424" y="30516"/>
                  </a:cubicBezTo>
                  <a:cubicBezTo>
                    <a:pt x="6424" y="28268"/>
                    <a:pt x="5166" y="26260"/>
                    <a:pt x="3185" y="25216"/>
                  </a:cubicBezTo>
                  <a:cubicBezTo>
                    <a:pt x="3105" y="23236"/>
                    <a:pt x="2061" y="21442"/>
                    <a:pt x="375" y="20399"/>
                  </a:cubicBezTo>
                  <a:cubicBezTo>
                    <a:pt x="2088" y="19328"/>
                    <a:pt x="3185" y="17454"/>
                    <a:pt x="3185" y="15608"/>
                  </a:cubicBezTo>
                  <a:cubicBezTo>
                    <a:pt x="3185" y="15581"/>
                    <a:pt x="3185" y="15581"/>
                    <a:pt x="3185" y="15554"/>
                  </a:cubicBezTo>
                  <a:cubicBezTo>
                    <a:pt x="5193" y="14510"/>
                    <a:pt x="6424" y="12503"/>
                    <a:pt x="6424" y="10254"/>
                  </a:cubicBezTo>
                  <a:cubicBezTo>
                    <a:pt x="6424" y="8006"/>
                    <a:pt x="5193" y="5999"/>
                    <a:pt x="3185" y="4955"/>
                  </a:cubicBezTo>
                  <a:cubicBezTo>
                    <a:pt x="3185" y="3028"/>
                    <a:pt x="2008" y="1047"/>
                    <a:pt x="214" y="30"/>
                  </a:cubicBezTo>
                  <a:cubicBezTo>
                    <a:pt x="184" y="10"/>
                    <a:pt x="157" y="1"/>
                    <a:pt x="13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2" name="Google Shape;352;p27"/>
            <p:cNvSpPr/>
            <p:nvPr/>
          </p:nvSpPr>
          <p:spPr>
            <a:xfrm>
              <a:off x="1300050" y="2593575"/>
              <a:ext cx="160600" cy="2032875"/>
            </a:xfrm>
            <a:custGeom>
              <a:rect b="b" l="l" r="r" t="t"/>
              <a:pathLst>
                <a:path extrusionOk="0" h="81315" w="6424">
                  <a:moveTo>
                    <a:pt x="167" y="1"/>
                  </a:moveTo>
                  <a:cubicBezTo>
                    <a:pt x="121" y="1"/>
                    <a:pt x="73" y="26"/>
                    <a:pt x="54" y="65"/>
                  </a:cubicBezTo>
                  <a:cubicBezTo>
                    <a:pt x="27" y="92"/>
                    <a:pt x="27" y="118"/>
                    <a:pt x="27" y="118"/>
                  </a:cubicBezTo>
                  <a:cubicBezTo>
                    <a:pt x="27" y="172"/>
                    <a:pt x="54" y="225"/>
                    <a:pt x="80" y="225"/>
                  </a:cubicBezTo>
                  <a:cubicBezTo>
                    <a:pt x="1820" y="1243"/>
                    <a:pt x="2971" y="3170"/>
                    <a:pt x="2944" y="5043"/>
                  </a:cubicBezTo>
                  <a:cubicBezTo>
                    <a:pt x="2944" y="5070"/>
                    <a:pt x="2971" y="5124"/>
                    <a:pt x="3025" y="5150"/>
                  </a:cubicBezTo>
                  <a:cubicBezTo>
                    <a:pt x="4952" y="6141"/>
                    <a:pt x="6183" y="8095"/>
                    <a:pt x="6183" y="10263"/>
                  </a:cubicBezTo>
                  <a:cubicBezTo>
                    <a:pt x="6183" y="12431"/>
                    <a:pt x="4952" y="14384"/>
                    <a:pt x="3025" y="15375"/>
                  </a:cubicBezTo>
                  <a:cubicBezTo>
                    <a:pt x="2971" y="15402"/>
                    <a:pt x="2944" y="15428"/>
                    <a:pt x="2944" y="15482"/>
                  </a:cubicBezTo>
                  <a:cubicBezTo>
                    <a:pt x="2998" y="17355"/>
                    <a:pt x="1847" y="19256"/>
                    <a:pt x="107" y="20273"/>
                  </a:cubicBezTo>
                  <a:cubicBezTo>
                    <a:pt x="80" y="20300"/>
                    <a:pt x="54" y="20326"/>
                    <a:pt x="27" y="20353"/>
                  </a:cubicBezTo>
                  <a:cubicBezTo>
                    <a:pt x="27" y="20407"/>
                    <a:pt x="27" y="20460"/>
                    <a:pt x="80" y="20514"/>
                  </a:cubicBezTo>
                  <a:cubicBezTo>
                    <a:pt x="1820" y="21504"/>
                    <a:pt x="2891" y="23297"/>
                    <a:pt x="2944" y="25305"/>
                  </a:cubicBezTo>
                  <a:cubicBezTo>
                    <a:pt x="2944" y="25358"/>
                    <a:pt x="2971" y="25385"/>
                    <a:pt x="3025" y="25412"/>
                  </a:cubicBezTo>
                  <a:cubicBezTo>
                    <a:pt x="4952" y="26402"/>
                    <a:pt x="6183" y="28356"/>
                    <a:pt x="6183" y="30524"/>
                  </a:cubicBezTo>
                  <a:cubicBezTo>
                    <a:pt x="6183" y="32692"/>
                    <a:pt x="4952" y="34646"/>
                    <a:pt x="3025" y="35636"/>
                  </a:cubicBezTo>
                  <a:cubicBezTo>
                    <a:pt x="2971" y="35663"/>
                    <a:pt x="2944" y="35717"/>
                    <a:pt x="2944" y="35770"/>
                  </a:cubicBezTo>
                  <a:cubicBezTo>
                    <a:pt x="3105" y="37831"/>
                    <a:pt x="1633" y="39651"/>
                    <a:pt x="107" y="40535"/>
                  </a:cubicBezTo>
                  <a:cubicBezTo>
                    <a:pt x="80" y="40561"/>
                    <a:pt x="54" y="40588"/>
                    <a:pt x="27" y="40615"/>
                  </a:cubicBezTo>
                  <a:cubicBezTo>
                    <a:pt x="27" y="40668"/>
                    <a:pt x="27" y="40749"/>
                    <a:pt x="80" y="40775"/>
                  </a:cubicBezTo>
                  <a:cubicBezTo>
                    <a:pt x="1820" y="41766"/>
                    <a:pt x="2944" y="43639"/>
                    <a:pt x="2944" y="45540"/>
                  </a:cubicBezTo>
                  <a:cubicBezTo>
                    <a:pt x="2944" y="45540"/>
                    <a:pt x="2944" y="45566"/>
                    <a:pt x="2944" y="45566"/>
                  </a:cubicBezTo>
                  <a:cubicBezTo>
                    <a:pt x="2944" y="45620"/>
                    <a:pt x="2971" y="45674"/>
                    <a:pt x="3025" y="45674"/>
                  </a:cubicBezTo>
                  <a:cubicBezTo>
                    <a:pt x="4952" y="46664"/>
                    <a:pt x="6183" y="48618"/>
                    <a:pt x="6183" y="50786"/>
                  </a:cubicBezTo>
                  <a:cubicBezTo>
                    <a:pt x="6183" y="52954"/>
                    <a:pt x="4952" y="54934"/>
                    <a:pt x="3025" y="55898"/>
                  </a:cubicBezTo>
                  <a:cubicBezTo>
                    <a:pt x="2971" y="55925"/>
                    <a:pt x="2944" y="55952"/>
                    <a:pt x="2944" y="56005"/>
                  </a:cubicBezTo>
                  <a:cubicBezTo>
                    <a:pt x="2891" y="58012"/>
                    <a:pt x="1847" y="59806"/>
                    <a:pt x="107" y="60796"/>
                  </a:cubicBezTo>
                  <a:cubicBezTo>
                    <a:pt x="80" y="60823"/>
                    <a:pt x="54" y="60850"/>
                    <a:pt x="27" y="60903"/>
                  </a:cubicBezTo>
                  <a:cubicBezTo>
                    <a:pt x="27" y="60957"/>
                    <a:pt x="27" y="61010"/>
                    <a:pt x="80" y="61037"/>
                  </a:cubicBezTo>
                  <a:cubicBezTo>
                    <a:pt x="1820" y="62054"/>
                    <a:pt x="2891" y="63847"/>
                    <a:pt x="2944" y="65828"/>
                  </a:cubicBezTo>
                  <a:cubicBezTo>
                    <a:pt x="2944" y="65882"/>
                    <a:pt x="2971" y="65935"/>
                    <a:pt x="3025" y="65962"/>
                  </a:cubicBezTo>
                  <a:cubicBezTo>
                    <a:pt x="4952" y="66925"/>
                    <a:pt x="6183" y="68879"/>
                    <a:pt x="6183" y="71047"/>
                  </a:cubicBezTo>
                  <a:cubicBezTo>
                    <a:pt x="6183" y="73242"/>
                    <a:pt x="4952" y="75196"/>
                    <a:pt x="3025" y="76160"/>
                  </a:cubicBezTo>
                  <a:cubicBezTo>
                    <a:pt x="2971" y="76186"/>
                    <a:pt x="2944" y="76240"/>
                    <a:pt x="2944" y="76267"/>
                  </a:cubicBezTo>
                  <a:cubicBezTo>
                    <a:pt x="2891" y="78274"/>
                    <a:pt x="1820" y="80067"/>
                    <a:pt x="80" y="81084"/>
                  </a:cubicBezTo>
                  <a:cubicBezTo>
                    <a:pt x="27" y="81111"/>
                    <a:pt x="0" y="81191"/>
                    <a:pt x="54" y="81245"/>
                  </a:cubicBezTo>
                  <a:cubicBezTo>
                    <a:pt x="71" y="81296"/>
                    <a:pt x="109" y="81315"/>
                    <a:pt x="149" y="81315"/>
                  </a:cubicBezTo>
                  <a:cubicBezTo>
                    <a:pt x="171" y="81315"/>
                    <a:pt x="195" y="81308"/>
                    <a:pt x="214" y="81299"/>
                  </a:cubicBezTo>
                  <a:cubicBezTo>
                    <a:pt x="2007" y="80255"/>
                    <a:pt x="3105" y="78408"/>
                    <a:pt x="3185" y="76347"/>
                  </a:cubicBezTo>
                  <a:cubicBezTo>
                    <a:pt x="5193" y="75330"/>
                    <a:pt x="6424" y="73296"/>
                    <a:pt x="6424" y="71047"/>
                  </a:cubicBezTo>
                  <a:cubicBezTo>
                    <a:pt x="6424" y="68826"/>
                    <a:pt x="5193" y="66792"/>
                    <a:pt x="3185" y="65748"/>
                  </a:cubicBezTo>
                  <a:cubicBezTo>
                    <a:pt x="3132" y="63767"/>
                    <a:pt x="2088" y="61974"/>
                    <a:pt x="402" y="60930"/>
                  </a:cubicBezTo>
                  <a:cubicBezTo>
                    <a:pt x="2088" y="59859"/>
                    <a:pt x="3132" y="58093"/>
                    <a:pt x="3185" y="56085"/>
                  </a:cubicBezTo>
                  <a:cubicBezTo>
                    <a:pt x="5193" y="55068"/>
                    <a:pt x="6424" y="53034"/>
                    <a:pt x="6424" y="50786"/>
                  </a:cubicBezTo>
                  <a:cubicBezTo>
                    <a:pt x="6424" y="48537"/>
                    <a:pt x="5193" y="46530"/>
                    <a:pt x="3185" y="45486"/>
                  </a:cubicBezTo>
                  <a:cubicBezTo>
                    <a:pt x="3185" y="43586"/>
                    <a:pt x="2088" y="41739"/>
                    <a:pt x="402" y="40668"/>
                  </a:cubicBezTo>
                  <a:cubicBezTo>
                    <a:pt x="1927" y="39705"/>
                    <a:pt x="3319" y="37885"/>
                    <a:pt x="3212" y="35824"/>
                  </a:cubicBezTo>
                  <a:cubicBezTo>
                    <a:pt x="5193" y="34780"/>
                    <a:pt x="6424" y="32772"/>
                    <a:pt x="6424" y="30524"/>
                  </a:cubicBezTo>
                  <a:cubicBezTo>
                    <a:pt x="6424" y="28276"/>
                    <a:pt x="5193" y="26268"/>
                    <a:pt x="3185" y="25225"/>
                  </a:cubicBezTo>
                  <a:cubicBezTo>
                    <a:pt x="3105" y="23244"/>
                    <a:pt x="2061" y="21451"/>
                    <a:pt x="402" y="20407"/>
                  </a:cubicBezTo>
                  <a:cubicBezTo>
                    <a:pt x="2088" y="19336"/>
                    <a:pt x="3185" y="17436"/>
                    <a:pt x="3185" y="15616"/>
                  </a:cubicBezTo>
                  <a:cubicBezTo>
                    <a:pt x="3185" y="15589"/>
                    <a:pt x="3185" y="15562"/>
                    <a:pt x="3185" y="15562"/>
                  </a:cubicBezTo>
                  <a:cubicBezTo>
                    <a:pt x="5193" y="14518"/>
                    <a:pt x="6424" y="12511"/>
                    <a:pt x="6424" y="10263"/>
                  </a:cubicBezTo>
                  <a:cubicBezTo>
                    <a:pt x="6424" y="8014"/>
                    <a:pt x="5193" y="6007"/>
                    <a:pt x="3185" y="4963"/>
                  </a:cubicBezTo>
                  <a:cubicBezTo>
                    <a:pt x="3185" y="3036"/>
                    <a:pt x="2007" y="1055"/>
                    <a:pt x="214" y="11"/>
                  </a:cubicBezTo>
                  <a:cubicBezTo>
                    <a:pt x="200" y="4"/>
                    <a:pt x="184" y="1"/>
                    <a:pt x="16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3" name="Google Shape;353;p27"/>
            <p:cNvSpPr/>
            <p:nvPr/>
          </p:nvSpPr>
          <p:spPr>
            <a:xfrm>
              <a:off x="1146800" y="2845375"/>
              <a:ext cx="159950" cy="2032675"/>
            </a:xfrm>
            <a:custGeom>
              <a:rect b="b" l="l" r="r" t="t"/>
              <a:pathLst>
                <a:path extrusionOk="0" h="81307" w="6398">
                  <a:moveTo>
                    <a:pt x="120" y="1"/>
                  </a:moveTo>
                  <a:cubicBezTo>
                    <a:pt x="81" y="1"/>
                    <a:pt x="44" y="24"/>
                    <a:pt x="28" y="57"/>
                  </a:cubicBezTo>
                  <a:cubicBezTo>
                    <a:pt x="28" y="84"/>
                    <a:pt x="1" y="110"/>
                    <a:pt x="1" y="137"/>
                  </a:cubicBezTo>
                  <a:cubicBezTo>
                    <a:pt x="1" y="164"/>
                    <a:pt x="28" y="217"/>
                    <a:pt x="81" y="244"/>
                  </a:cubicBezTo>
                  <a:cubicBezTo>
                    <a:pt x="1821" y="1234"/>
                    <a:pt x="2972" y="3162"/>
                    <a:pt x="2918" y="5035"/>
                  </a:cubicBezTo>
                  <a:cubicBezTo>
                    <a:pt x="2918" y="5089"/>
                    <a:pt x="2945" y="5142"/>
                    <a:pt x="2998" y="5142"/>
                  </a:cubicBezTo>
                  <a:cubicBezTo>
                    <a:pt x="4952" y="6133"/>
                    <a:pt x="6157" y="8086"/>
                    <a:pt x="6157" y="10254"/>
                  </a:cubicBezTo>
                  <a:cubicBezTo>
                    <a:pt x="6157" y="12422"/>
                    <a:pt x="4952" y="14376"/>
                    <a:pt x="2998" y="15367"/>
                  </a:cubicBezTo>
                  <a:cubicBezTo>
                    <a:pt x="2945" y="15393"/>
                    <a:pt x="2918" y="15420"/>
                    <a:pt x="2918" y="15474"/>
                  </a:cubicBezTo>
                  <a:cubicBezTo>
                    <a:pt x="2972" y="17321"/>
                    <a:pt x="1848" y="19248"/>
                    <a:pt x="81" y="20265"/>
                  </a:cubicBezTo>
                  <a:cubicBezTo>
                    <a:pt x="54" y="20292"/>
                    <a:pt x="28" y="20318"/>
                    <a:pt x="1" y="20345"/>
                  </a:cubicBezTo>
                  <a:cubicBezTo>
                    <a:pt x="1" y="20425"/>
                    <a:pt x="28" y="20479"/>
                    <a:pt x="81" y="20506"/>
                  </a:cubicBezTo>
                  <a:cubicBezTo>
                    <a:pt x="1794" y="21496"/>
                    <a:pt x="2865" y="23289"/>
                    <a:pt x="2918" y="25297"/>
                  </a:cubicBezTo>
                  <a:cubicBezTo>
                    <a:pt x="2918" y="25350"/>
                    <a:pt x="2945" y="25404"/>
                    <a:pt x="2998" y="25404"/>
                  </a:cubicBezTo>
                  <a:cubicBezTo>
                    <a:pt x="4952" y="26394"/>
                    <a:pt x="6157" y="28348"/>
                    <a:pt x="6157" y="30516"/>
                  </a:cubicBezTo>
                  <a:cubicBezTo>
                    <a:pt x="6157" y="32684"/>
                    <a:pt x="4952" y="34665"/>
                    <a:pt x="2998" y="35628"/>
                  </a:cubicBezTo>
                  <a:cubicBezTo>
                    <a:pt x="2945" y="35655"/>
                    <a:pt x="2918" y="35709"/>
                    <a:pt x="2918" y="35762"/>
                  </a:cubicBezTo>
                  <a:cubicBezTo>
                    <a:pt x="3079" y="37823"/>
                    <a:pt x="1633" y="39643"/>
                    <a:pt x="81" y="40526"/>
                  </a:cubicBezTo>
                  <a:cubicBezTo>
                    <a:pt x="54" y="40553"/>
                    <a:pt x="28" y="40580"/>
                    <a:pt x="1" y="40633"/>
                  </a:cubicBezTo>
                  <a:cubicBezTo>
                    <a:pt x="1" y="40687"/>
                    <a:pt x="28" y="40741"/>
                    <a:pt x="81" y="40767"/>
                  </a:cubicBezTo>
                  <a:cubicBezTo>
                    <a:pt x="1821" y="41784"/>
                    <a:pt x="2918" y="43631"/>
                    <a:pt x="2918" y="45532"/>
                  </a:cubicBezTo>
                  <a:cubicBezTo>
                    <a:pt x="2918" y="45532"/>
                    <a:pt x="2918" y="45558"/>
                    <a:pt x="2918" y="45558"/>
                  </a:cubicBezTo>
                  <a:cubicBezTo>
                    <a:pt x="2918" y="45612"/>
                    <a:pt x="2945" y="45665"/>
                    <a:pt x="2998" y="45692"/>
                  </a:cubicBezTo>
                  <a:cubicBezTo>
                    <a:pt x="4952" y="46656"/>
                    <a:pt x="6157" y="48610"/>
                    <a:pt x="6157" y="50778"/>
                  </a:cubicBezTo>
                  <a:cubicBezTo>
                    <a:pt x="6157" y="52972"/>
                    <a:pt x="4952" y="54926"/>
                    <a:pt x="2998" y="55890"/>
                  </a:cubicBezTo>
                  <a:cubicBezTo>
                    <a:pt x="2945" y="55917"/>
                    <a:pt x="2918" y="55970"/>
                    <a:pt x="2918" y="55997"/>
                  </a:cubicBezTo>
                  <a:cubicBezTo>
                    <a:pt x="2891" y="58004"/>
                    <a:pt x="1821" y="59798"/>
                    <a:pt x="81" y="60815"/>
                  </a:cubicBezTo>
                  <a:cubicBezTo>
                    <a:pt x="54" y="60815"/>
                    <a:pt x="28" y="60841"/>
                    <a:pt x="1" y="60895"/>
                  </a:cubicBezTo>
                  <a:cubicBezTo>
                    <a:pt x="1" y="60949"/>
                    <a:pt x="28" y="61002"/>
                    <a:pt x="81" y="61029"/>
                  </a:cubicBezTo>
                  <a:cubicBezTo>
                    <a:pt x="1821" y="62046"/>
                    <a:pt x="2891" y="63839"/>
                    <a:pt x="2918" y="65847"/>
                  </a:cubicBezTo>
                  <a:cubicBezTo>
                    <a:pt x="2918" y="65873"/>
                    <a:pt x="2945" y="65927"/>
                    <a:pt x="2998" y="65954"/>
                  </a:cubicBezTo>
                  <a:cubicBezTo>
                    <a:pt x="4952" y="66917"/>
                    <a:pt x="6157" y="68871"/>
                    <a:pt x="6157" y="71066"/>
                  </a:cubicBezTo>
                  <a:cubicBezTo>
                    <a:pt x="6157" y="73234"/>
                    <a:pt x="4952" y="75188"/>
                    <a:pt x="2998" y="76151"/>
                  </a:cubicBezTo>
                  <a:cubicBezTo>
                    <a:pt x="2945" y="76178"/>
                    <a:pt x="2918" y="76232"/>
                    <a:pt x="2918" y="76285"/>
                  </a:cubicBezTo>
                  <a:cubicBezTo>
                    <a:pt x="2891" y="78266"/>
                    <a:pt x="1821" y="80059"/>
                    <a:pt x="81" y="81076"/>
                  </a:cubicBezTo>
                  <a:cubicBezTo>
                    <a:pt x="28" y="81103"/>
                    <a:pt x="1" y="81183"/>
                    <a:pt x="28" y="81237"/>
                  </a:cubicBezTo>
                  <a:cubicBezTo>
                    <a:pt x="44" y="81288"/>
                    <a:pt x="83" y="81306"/>
                    <a:pt x="129" y="81306"/>
                  </a:cubicBezTo>
                  <a:cubicBezTo>
                    <a:pt x="156" y="81306"/>
                    <a:pt x="185" y="81300"/>
                    <a:pt x="215" y="81290"/>
                  </a:cubicBezTo>
                  <a:cubicBezTo>
                    <a:pt x="1981" y="80247"/>
                    <a:pt x="3106" y="78400"/>
                    <a:pt x="3186" y="76366"/>
                  </a:cubicBezTo>
                  <a:cubicBezTo>
                    <a:pt x="5167" y="75322"/>
                    <a:pt x="6398" y="73288"/>
                    <a:pt x="6398" y="71066"/>
                  </a:cubicBezTo>
                  <a:cubicBezTo>
                    <a:pt x="6398" y="68818"/>
                    <a:pt x="5167" y="66783"/>
                    <a:pt x="3186" y="65766"/>
                  </a:cubicBezTo>
                  <a:cubicBezTo>
                    <a:pt x="3106" y="63759"/>
                    <a:pt x="2062" y="61992"/>
                    <a:pt x="375" y="60922"/>
                  </a:cubicBezTo>
                  <a:cubicBezTo>
                    <a:pt x="2062" y="59878"/>
                    <a:pt x="3106" y="58085"/>
                    <a:pt x="3186" y="56077"/>
                  </a:cubicBezTo>
                  <a:cubicBezTo>
                    <a:pt x="5167" y="55060"/>
                    <a:pt x="6398" y="53026"/>
                    <a:pt x="6398" y="50778"/>
                  </a:cubicBezTo>
                  <a:cubicBezTo>
                    <a:pt x="6398" y="48556"/>
                    <a:pt x="5167" y="46522"/>
                    <a:pt x="3186" y="45505"/>
                  </a:cubicBezTo>
                  <a:cubicBezTo>
                    <a:pt x="3159" y="43604"/>
                    <a:pt x="2088" y="41731"/>
                    <a:pt x="375" y="40660"/>
                  </a:cubicBezTo>
                  <a:cubicBezTo>
                    <a:pt x="1901" y="39697"/>
                    <a:pt x="3293" y="37877"/>
                    <a:pt x="3186" y="35816"/>
                  </a:cubicBezTo>
                  <a:cubicBezTo>
                    <a:pt x="5167" y="34799"/>
                    <a:pt x="6398" y="32764"/>
                    <a:pt x="6398" y="30516"/>
                  </a:cubicBezTo>
                  <a:cubicBezTo>
                    <a:pt x="6398" y="28268"/>
                    <a:pt x="5167" y="26260"/>
                    <a:pt x="3186" y="25216"/>
                  </a:cubicBezTo>
                  <a:cubicBezTo>
                    <a:pt x="3079" y="23236"/>
                    <a:pt x="2062" y="21442"/>
                    <a:pt x="375" y="20399"/>
                  </a:cubicBezTo>
                  <a:cubicBezTo>
                    <a:pt x="2088" y="19328"/>
                    <a:pt x="3186" y="17401"/>
                    <a:pt x="3186" y="15554"/>
                  </a:cubicBezTo>
                  <a:cubicBezTo>
                    <a:pt x="5167" y="14510"/>
                    <a:pt x="6398" y="12503"/>
                    <a:pt x="6398" y="10254"/>
                  </a:cubicBezTo>
                  <a:cubicBezTo>
                    <a:pt x="6398" y="8006"/>
                    <a:pt x="5167" y="5999"/>
                    <a:pt x="3186" y="4955"/>
                  </a:cubicBezTo>
                  <a:cubicBezTo>
                    <a:pt x="3186" y="3028"/>
                    <a:pt x="1981" y="1047"/>
                    <a:pt x="188" y="30"/>
                  </a:cubicBezTo>
                  <a:cubicBezTo>
                    <a:pt x="168" y="10"/>
                    <a:pt x="143" y="1"/>
                    <a:pt x="12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4" name="Google Shape;354;p27"/>
            <p:cNvSpPr/>
            <p:nvPr/>
          </p:nvSpPr>
          <p:spPr>
            <a:xfrm>
              <a:off x="992900" y="2593575"/>
              <a:ext cx="160625" cy="2032875"/>
            </a:xfrm>
            <a:custGeom>
              <a:rect b="b" l="l" r="r" t="t"/>
              <a:pathLst>
                <a:path extrusionOk="0" h="81315" w="6425">
                  <a:moveTo>
                    <a:pt x="167" y="1"/>
                  </a:moveTo>
                  <a:cubicBezTo>
                    <a:pt x="120" y="1"/>
                    <a:pt x="67" y="26"/>
                    <a:pt x="27" y="65"/>
                  </a:cubicBezTo>
                  <a:cubicBezTo>
                    <a:pt x="27" y="92"/>
                    <a:pt x="27" y="118"/>
                    <a:pt x="27" y="118"/>
                  </a:cubicBezTo>
                  <a:cubicBezTo>
                    <a:pt x="27" y="172"/>
                    <a:pt x="54" y="225"/>
                    <a:pt x="81" y="225"/>
                  </a:cubicBezTo>
                  <a:cubicBezTo>
                    <a:pt x="1821" y="1243"/>
                    <a:pt x="2972" y="3170"/>
                    <a:pt x="2945" y="5043"/>
                  </a:cubicBezTo>
                  <a:cubicBezTo>
                    <a:pt x="2945" y="5070"/>
                    <a:pt x="2972" y="5124"/>
                    <a:pt x="2998" y="5150"/>
                  </a:cubicBezTo>
                  <a:cubicBezTo>
                    <a:pt x="4952" y="6141"/>
                    <a:pt x="6157" y="8095"/>
                    <a:pt x="6157" y="10263"/>
                  </a:cubicBezTo>
                  <a:cubicBezTo>
                    <a:pt x="6157" y="12431"/>
                    <a:pt x="4952" y="14384"/>
                    <a:pt x="2998" y="15375"/>
                  </a:cubicBezTo>
                  <a:cubicBezTo>
                    <a:pt x="2972" y="15402"/>
                    <a:pt x="2945" y="15428"/>
                    <a:pt x="2945" y="15482"/>
                  </a:cubicBezTo>
                  <a:cubicBezTo>
                    <a:pt x="2998" y="17329"/>
                    <a:pt x="1847" y="19256"/>
                    <a:pt x="108" y="20273"/>
                  </a:cubicBezTo>
                  <a:cubicBezTo>
                    <a:pt x="54" y="20300"/>
                    <a:pt x="27" y="20326"/>
                    <a:pt x="27" y="20353"/>
                  </a:cubicBezTo>
                  <a:cubicBezTo>
                    <a:pt x="1" y="20407"/>
                    <a:pt x="27" y="20460"/>
                    <a:pt x="81" y="20514"/>
                  </a:cubicBezTo>
                  <a:cubicBezTo>
                    <a:pt x="1794" y="21504"/>
                    <a:pt x="2865" y="23297"/>
                    <a:pt x="2945" y="25305"/>
                  </a:cubicBezTo>
                  <a:cubicBezTo>
                    <a:pt x="2945" y="25358"/>
                    <a:pt x="2972" y="25385"/>
                    <a:pt x="2998" y="25412"/>
                  </a:cubicBezTo>
                  <a:cubicBezTo>
                    <a:pt x="4952" y="26402"/>
                    <a:pt x="6157" y="28356"/>
                    <a:pt x="6157" y="30524"/>
                  </a:cubicBezTo>
                  <a:cubicBezTo>
                    <a:pt x="6157" y="32692"/>
                    <a:pt x="4952" y="34646"/>
                    <a:pt x="2998" y="35636"/>
                  </a:cubicBezTo>
                  <a:cubicBezTo>
                    <a:pt x="2972" y="35663"/>
                    <a:pt x="2945" y="35717"/>
                    <a:pt x="2945" y="35770"/>
                  </a:cubicBezTo>
                  <a:cubicBezTo>
                    <a:pt x="3105" y="37831"/>
                    <a:pt x="1633" y="39651"/>
                    <a:pt x="108" y="40535"/>
                  </a:cubicBezTo>
                  <a:cubicBezTo>
                    <a:pt x="54" y="40561"/>
                    <a:pt x="27" y="40588"/>
                    <a:pt x="27" y="40615"/>
                  </a:cubicBezTo>
                  <a:cubicBezTo>
                    <a:pt x="1" y="40668"/>
                    <a:pt x="27" y="40749"/>
                    <a:pt x="81" y="40775"/>
                  </a:cubicBezTo>
                  <a:cubicBezTo>
                    <a:pt x="1821" y="41766"/>
                    <a:pt x="2945" y="43639"/>
                    <a:pt x="2945" y="45540"/>
                  </a:cubicBezTo>
                  <a:cubicBezTo>
                    <a:pt x="2945" y="45540"/>
                    <a:pt x="2945" y="45566"/>
                    <a:pt x="2945" y="45566"/>
                  </a:cubicBezTo>
                  <a:cubicBezTo>
                    <a:pt x="2918" y="45620"/>
                    <a:pt x="2972" y="45674"/>
                    <a:pt x="2998" y="45674"/>
                  </a:cubicBezTo>
                  <a:cubicBezTo>
                    <a:pt x="4952" y="46664"/>
                    <a:pt x="6157" y="48618"/>
                    <a:pt x="6157" y="50786"/>
                  </a:cubicBezTo>
                  <a:cubicBezTo>
                    <a:pt x="6157" y="52954"/>
                    <a:pt x="4952" y="54934"/>
                    <a:pt x="2998" y="55898"/>
                  </a:cubicBezTo>
                  <a:cubicBezTo>
                    <a:pt x="2972" y="55925"/>
                    <a:pt x="2945" y="55952"/>
                    <a:pt x="2945" y="56005"/>
                  </a:cubicBezTo>
                  <a:cubicBezTo>
                    <a:pt x="2891" y="58012"/>
                    <a:pt x="1821" y="59806"/>
                    <a:pt x="108" y="60796"/>
                  </a:cubicBezTo>
                  <a:cubicBezTo>
                    <a:pt x="54" y="60823"/>
                    <a:pt x="27" y="60850"/>
                    <a:pt x="27" y="60903"/>
                  </a:cubicBezTo>
                  <a:cubicBezTo>
                    <a:pt x="1" y="60957"/>
                    <a:pt x="27" y="61010"/>
                    <a:pt x="81" y="61037"/>
                  </a:cubicBezTo>
                  <a:cubicBezTo>
                    <a:pt x="1821" y="62054"/>
                    <a:pt x="2891" y="63847"/>
                    <a:pt x="2945" y="65828"/>
                  </a:cubicBezTo>
                  <a:cubicBezTo>
                    <a:pt x="2945" y="65882"/>
                    <a:pt x="2972" y="65935"/>
                    <a:pt x="2998" y="65962"/>
                  </a:cubicBezTo>
                  <a:cubicBezTo>
                    <a:pt x="4952" y="66925"/>
                    <a:pt x="6157" y="68879"/>
                    <a:pt x="6157" y="71047"/>
                  </a:cubicBezTo>
                  <a:cubicBezTo>
                    <a:pt x="6157" y="73242"/>
                    <a:pt x="4952" y="75196"/>
                    <a:pt x="2998" y="76160"/>
                  </a:cubicBezTo>
                  <a:cubicBezTo>
                    <a:pt x="2972" y="76186"/>
                    <a:pt x="2945" y="76240"/>
                    <a:pt x="2945" y="76267"/>
                  </a:cubicBezTo>
                  <a:cubicBezTo>
                    <a:pt x="2891" y="78274"/>
                    <a:pt x="1821" y="80067"/>
                    <a:pt x="81" y="81084"/>
                  </a:cubicBezTo>
                  <a:cubicBezTo>
                    <a:pt x="27" y="81111"/>
                    <a:pt x="1" y="81191"/>
                    <a:pt x="27" y="81245"/>
                  </a:cubicBezTo>
                  <a:cubicBezTo>
                    <a:pt x="61" y="81296"/>
                    <a:pt x="106" y="81315"/>
                    <a:pt x="148" y="81315"/>
                  </a:cubicBezTo>
                  <a:cubicBezTo>
                    <a:pt x="172" y="81315"/>
                    <a:pt x="195" y="81308"/>
                    <a:pt x="215" y="81299"/>
                  </a:cubicBezTo>
                  <a:cubicBezTo>
                    <a:pt x="2008" y="80255"/>
                    <a:pt x="3105" y="78408"/>
                    <a:pt x="3186" y="76347"/>
                  </a:cubicBezTo>
                  <a:cubicBezTo>
                    <a:pt x="5193" y="75330"/>
                    <a:pt x="6424" y="73296"/>
                    <a:pt x="6424" y="71047"/>
                  </a:cubicBezTo>
                  <a:cubicBezTo>
                    <a:pt x="6424" y="68826"/>
                    <a:pt x="5193" y="66792"/>
                    <a:pt x="3186" y="65748"/>
                  </a:cubicBezTo>
                  <a:cubicBezTo>
                    <a:pt x="3105" y="63767"/>
                    <a:pt x="2088" y="61974"/>
                    <a:pt x="402" y="60930"/>
                  </a:cubicBezTo>
                  <a:cubicBezTo>
                    <a:pt x="2088" y="59859"/>
                    <a:pt x="3105" y="58093"/>
                    <a:pt x="3186" y="56085"/>
                  </a:cubicBezTo>
                  <a:cubicBezTo>
                    <a:pt x="5193" y="55068"/>
                    <a:pt x="6424" y="53034"/>
                    <a:pt x="6424" y="50786"/>
                  </a:cubicBezTo>
                  <a:cubicBezTo>
                    <a:pt x="6424" y="48537"/>
                    <a:pt x="5193" y="46530"/>
                    <a:pt x="3186" y="45486"/>
                  </a:cubicBezTo>
                  <a:cubicBezTo>
                    <a:pt x="3159" y="43586"/>
                    <a:pt x="2088" y="41739"/>
                    <a:pt x="402" y="40668"/>
                  </a:cubicBezTo>
                  <a:cubicBezTo>
                    <a:pt x="1901" y="39705"/>
                    <a:pt x="3320" y="37885"/>
                    <a:pt x="3186" y="35824"/>
                  </a:cubicBezTo>
                  <a:cubicBezTo>
                    <a:pt x="5193" y="34780"/>
                    <a:pt x="6424" y="32772"/>
                    <a:pt x="6424" y="30524"/>
                  </a:cubicBezTo>
                  <a:cubicBezTo>
                    <a:pt x="6424" y="28276"/>
                    <a:pt x="5193" y="26268"/>
                    <a:pt x="3186" y="25225"/>
                  </a:cubicBezTo>
                  <a:cubicBezTo>
                    <a:pt x="3105" y="23244"/>
                    <a:pt x="2062" y="21451"/>
                    <a:pt x="402" y="20407"/>
                  </a:cubicBezTo>
                  <a:cubicBezTo>
                    <a:pt x="2088" y="19336"/>
                    <a:pt x="3186" y="17436"/>
                    <a:pt x="3186" y="15616"/>
                  </a:cubicBezTo>
                  <a:cubicBezTo>
                    <a:pt x="3186" y="15589"/>
                    <a:pt x="3186" y="15562"/>
                    <a:pt x="3186" y="15562"/>
                  </a:cubicBezTo>
                  <a:cubicBezTo>
                    <a:pt x="5193" y="14518"/>
                    <a:pt x="6424" y="12511"/>
                    <a:pt x="6424" y="10263"/>
                  </a:cubicBezTo>
                  <a:cubicBezTo>
                    <a:pt x="6424" y="8014"/>
                    <a:pt x="5193" y="6007"/>
                    <a:pt x="3186" y="4963"/>
                  </a:cubicBezTo>
                  <a:cubicBezTo>
                    <a:pt x="3186" y="3036"/>
                    <a:pt x="2008" y="1055"/>
                    <a:pt x="215" y="11"/>
                  </a:cubicBezTo>
                  <a:cubicBezTo>
                    <a:pt x="200" y="4"/>
                    <a:pt x="184" y="1"/>
                    <a:pt x="16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5" name="Google Shape;355;p27"/>
            <p:cNvSpPr/>
            <p:nvPr/>
          </p:nvSpPr>
          <p:spPr>
            <a:xfrm>
              <a:off x="839675" y="2845375"/>
              <a:ext cx="159950" cy="2032675"/>
            </a:xfrm>
            <a:custGeom>
              <a:rect b="b" l="l" r="r" t="t"/>
              <a:pathLst>
                <a:path extrusionOk="0" h="81307" w="6398">
                  <a:moveTo>
                    <a:pt x="119" y="1"/>
                  </a:moveTo>
                  <a:cubicBezTo>
                    <a:pt x="81" y="1"/>
                    <a:pt x="44" y="24"/>
                    <a:pt x="27" y="57"/>
                  </a:cubicBezTo>
                  <a:cubicBezTo>
                    <a:pt x="0" y="84"/>
                    <a:pt x="0" y="110"/>
                    <a:pt x="0" y="137"/>
                  </a:cubicBezTo>
                  <a:cubicBezTo>
                    <a:pt x="0" y="164"/>
                    <a:pt x="27" y="217"/>
                    <a:pt x="54" y="244"/>
                  </a:cubicBezTo>
                  <a:cubicBezTo>
                    <a:pt x="1794" y="1234"/>
                    <a:pt x="2971" y="3162"/>
                    <a:pt x="2918" y="5035"/>
                  </a:cubicBezTo>
                  <a:cubicBezTo>
                    <a:pt x="2918" y="5089"/>
                    <a:pt x="2945" y="5142"/>
                    <a:pt x="2998" y="5142"/>
                  </a:cubicBezTo>
                  <a:cubicBezTo>
                    <a:pt x="4925" y="6133"/>
                    <a:pt x="6156" y="8086"/>
                    <a:pt x="6156" y="10254"/>
                  </a:cubicBezTo>
                  <a:cubicBezTo>
                    <a:pt x="6156" y="12422"/>
                    <a:pt x="4925" y="14376"/>
                    <a:pt x="2998" y="15367"/>
                  </a:cubicBezTo>
                  <a:cubicBezTo>
                    <a:pt x="2945" y="15393"/>
                    <a:pt x="2918" y="15420"/>
                    <a:pt x="2918" y="15474"/>
                  </a:cubicBezTo>
                  <a:cubicBezTo>
                    <a:pt x="2971" y="17321"/>
                    <a:pt x="1847" y="19248"/>
                    <a:pt x="81" y="20265"/>
                  </a:cubicBezTo>
                  <a:cubicBezTo>
                    <a:pt x="54" y="20292"/>
                    <a:pt x="27" y="20318"/>
                    <a:pt x="0" y="20345"/>
                  </a:cubicBezTo>
                  <a:cubicBezTo>
                    <a:pt x="0" y="20425"/>
                    <a:pt x="27" y="20479"/>
                    <a:pt x="54" y="20506"/>
                  </a:cubicBezTo>
                  <a:cubicBezTo>
                    <a:pt x="1794" y="21496"/>
                    <a:pt x="2864" y="23289"/>
                    <a:pt x="2918" y="25297"/>
                  </a:cubicBezTo>
                  <a:cubicBezTo>
                    <a:pt x="2918" y="25350"/>
                    <a:pt x="2945" y="25404"/>
                    <a:pt x="2998" y="25404"/>
                  </a:cubicBezTo>
                  <a:cubicBezTo>
                    <a:pt x="4925" y="26394"/>
                    <a:pt x="6156" y="28348"/>
                    <a:pt x="6156" y="30516"/>
                  </a:cubicBezTo>
                  <a:cubicBezTo>
                    <a:pt x="6156" y="32684"/>
                    <a:pt x="4925" y="34665"/>
                    <a:pt x="2998" y="35628"/>
                  </a:cubicBezTo>
                  <a:cubicBezTo>
                    <a:pt x="2945" y="35655"/>
                    <a:pt x="2918" y="35709"/>
                    <a:pt x="2918" y="35762"/>
                  </a:cubicBezTo>
                  <a:cubicBezTo>
                    <a:pt x="3078" y="37823"/>
                    <a:pt x="1606" y="39643"/>
                    <a:pt x="81" y="40526"/>
                  </a:cubicBezTo>
                  <a:cubicBezTo>
                    <a:pt x="54" y="40553"/>
                    <a:pt x="27" y="40580"/>
                    <a:pt x="0" y="40633"/>
                  </a:cubicBezTo>
                  <a:cubicBezTo>
                    <a:pt x="0" y="40687"/>
                    <a:pt x="27" y="40741"/>
                    <a:pt x="54" y="40767"/>
                  </a:cubicBezTo>
                  <a:cubicBezTo>
                    <a:pt x="1794" y="41784"/>
                    <a:pt x="2918" y="43631"/>
                    <a:pt x="2918" y="45532"/>
                  </a:cubicBezTo>
                  <a:cubicBezTo>
                    <a:pt x="2918" y="45558"/>
                    <a:pt x="2918" y="45558"/>
                    <a:pt x="2918" y="45558"/>
                  </a:cubicBezTo>
                  <a:cubicBezTo>
                    <a:pt x="2918" y="45612"/>
                    <a:pt x="2945" y="45665"/>
                    <a:pt x="2998" y="45692"/>
                  </a:cubicBezTo>
                  <a:cubicBezTo>
                    <a:pt x="4925" y="46656"/>
                    <a:pt x="6156" y="48610"/>
                    <a:pt x="6156" y="50778"/>
                  </a:cubicBezTo>
                  <a:cubicBezTo>
                    <a:pt x="6156" y="52972"/>
                    <a:pt x="4925" y="54926"/>
                    <a:pt x="2998" y="55890"/>
                  </a:cubicBezTo>
                  <a:cubicBezTo>
                    <a:pt x="2945" y="55917"/>
                    <a:pt x="2918" y="55970"/>
                    <a:pt x="2918" y="55997"/>
                  </a:cubicBezTo>
                  <a:cubicBezTo>
                    <a:pt x="2864" y="58004"/>
                    <a:pt x="1820" y="59798"/>
                    <a:pt x="81" y="60815"/>
                  </a:cubicBezTo>
                  <a:cubicBezTo>
                    <a:pt x="54" y="60815"/>
                    <a:pt x="27" y="60841"/>
                    <a:pt x="0" y="60895"/>
                  </a:cubicBezTo>
                  <a:cubicBezTo>
                    <a:pt x="0" y="60949"/>
                    <a:pt x="27" y="61002"/>
                    <a:pt x="54" y="61029"/>
                  </a:cubicBezTo>
                  <a:cubicBezTo>
                    <a:pt x="1794" y="62046"/>
                    <a:pt x="2864" y="63839"/>
                    <a:pt x="2918" y="65847"/>
                  </a:cubicBezTo>
                  <a:cubicBezTo>
                    <a:pt x="2918" y="65873"/>
                    <a:pt x="2945" y="65927"/>
                    <a:pt x="2998" y="65954"/>
                  </a:cubicBezTo>
                  <a:cubicBezTo>
                    <a:pt x="4925" y="66917"/>
                    <a:pt x="6156" y="68871"/>
                    <a:pt x="6156" y="71066"/>
                  </a:cubicBezTo>
                  <a:cubicBezTo>
                    <a:pt x="6156" y="73234"/>
                    <a:pt x="4925" y="75188"/>
                    <a:pt x="2998" y="76151"/>
                  </a:cubicBezTo>
                  <a:cubicBezTo>
                    <a:pt x="2945" y="76178"/>
                    <a:pt x="2918" y="76232"/>
                    <a:pt x="2918" y="76285"/>
                  </a:cubicBezTo>
                  <a:cubicBezTo>
                    <a:pt x="2864" y="78266"/>
                    <a:pt x="1794" y="80059"/>
                    <a:pt x="81" y="81076"/>
                  </a:cubicBezTo>
                  <a:cubicBezTo>
                    <a:pt x="0" y="81103"/>
                    <a:pt x="0" y="81183"/>
                    <a:pt x="27" y="81237"/>
                  </a:cubicBezTo>
                  <a:cubicBezTo>
                    <a:pt x="44" y="81288"/>
                    <a:pt x="83" y="81306"/>
                    <a:pt x="122" y="81306"/>
                  </a:cubicBezTo>
                  <a:cubicBezTo>
                    <a:pt x="145" y="81306"/>
                    <a:pt x="168" y="81300"/>
                    <a:pt x="188" y="81290"/>
                  </a:cubicBezTo>
                  <a:cubicBezTo>
                    <a:pt x="1981" y="80247"/>
                    <a:pt x="3105" y="78400"/>
                    <a:pt x="3159" y="76366"/>
                  </a:cubicBezTo>
                  <a:cubicBezTo>
                    <a:pt x="5166" y="75322"/>
                    <a:pt x="6397" y="73288"/>
                    <a:pt x="6397" y="71066"/>
                  </a:cubicBezTo>
                  <a:cubicBezTo>
                    <a:pt x="6397" y="68818"/>
                    <a:pt x="5166" y="66783"/>
                    <a:pt x="3159" y="65766"/>
                  </a:cubicBezTo>
                  <a:cubicBezTo>
                    <a:pt x="3105" y="63759"/>
                    <a:pt x="2061" y="61992"/>
                    <a:pt x="375" y="60922"/>
                  </a:cubicBezTo>
                  <a:cubicBezTo>
                    <a:pt x="2061" y="59878"/>
                    <a:pt x="3105" y="58085"/>
                    <a:pt x="3159" y="56077"/>
                  </a:cubicBezTo>
                  <a:cubicBezTo>
                    <a:pt x="5166" y="55060"/>
                    <a:pt x="6397" y="53026"/>
                    <a:pt x="6397" y="50778"/>
                  </a:cubicBezTo>
                  <a:cubicBezTo>
                    <a:pt x="6397" y="48556"/>
                    <a:pt x="5166" y="46522"/>
                    <a:pt x="3159" y="45505"/>
                  </a:cubicBezTo>
                  <a:cubicBezTo>
                    <a:pt x="3159" y="43604"/>
                    <a:pt x="2061" y="41731"/>
                    <a:pt x="375" y="40660"/>
                  </a:cubicBezTo>
                  <a:cubicBezTo>
                    <a:pt x="1901" y="39697"/>
                    <a:pt x="3292" y="37877"/>
                    <a:pt x="3185" y="35816"/>
                  </a:cubicBezTo>
                  <a:cubicBezTo>
                    <a:pt x="5166" y="34799"/>
                    <a:pt x="6397" y="32764"/>
                    <a:pt x="6397" y="30516"/>
                  </a:cubicBezTo>
                  <a:cubicBezTo>
                    <a:pt x="6397" y="28268"/>
                    <a:pt x="5166" y="26260"/>
                    <a:pt x="3159" y="25216"/>
                  </a:cubicBezTo>
                  <a:cubicBezTo>
                    <a:pt x="3078" y="23236"/>
                    <a:pt x="2035" y="21442"/>
                    <a:pt x="375" y="20399"/>
                  </a:cubicBezTo>
                  <a:cubicBezTo>
                    <a:pt x="2061" y="19328"/>
                    <a:pt x="3159" y="17454"/>
                    <a:pt x="3159" y="15608"/>
                  </a:cubicBezTo>
                  <a:cubicBezTo>
                    <a:pt x="3159" y="15581"/>
                    <a:pt x="3159" y="15581"/>
                    <a:pt x="3159" y="15554"/>
                  </a:cubicBezTo>
                  <a:cubicBezTo>
                    <a:pt x="5166" y="14510"/>
                    <a:pt x="6397" y="12503"/>
                    <a:pt x="6397" y="10254"/>
                  </a:cubicBezTo>
                  <a:cubicBezTo>
                    <a:pt x="6397" y="8006"/>
                    <a:pt x="5166" y="5999"/>
                    <a:pt x="3159" y="4955"/>
                  </a:cubicBezTo>
                  <a:cubicBezTo>
                    <a:pt x="3159" y="3028"/>
                    <a:pt x="1981" y="1047"/>
                    <a:pt x="188" y="30"/>
                  </a:cubicBezTo>
                  <a:cubicBezTo>
                    <a:pt x="167" y="10"/>
                    <a:pt x="143" y="1"/>
                    <a:pt x="11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6" name="Google Shape;356;p27"/>
            <p:cNvSpPr/>
            <p:nvPr/>
          </p:nvSpPr>
          <p:spPr>
            <a:xfrm>
              <a:off x="685775" y="2593575"/>
              <a:ext cx="159950" cy="2032875"/>
            </a:xfrm>
            <a:custGeom>
              <a:rect b="b" l="l" r="r" t="t"/>
              <a:pathLst>
                <a:path extrusionOk="0" h="81315" w="6398">
                  <a:moveTo>
                    <a:pt x="140" y="1"/>
                  </a:moveTo>
                  <a:cubicBezTo>
                    <a:pt x="95" y="1"/>
                    <a:pt x="47" y="26"/>
                    <a:pt x="27" y="65"/>
                  </a:cubicBezTo>
                  <a:cubicBezTo>
                    <a:pt x="27" y="92"/>
                    <a:pt x="0" y="118"/>
                    <a:pt x="0" y="118"/>
                  </a:cubicBezTo>
                  <a:cubicBezTo>
                    <a:pt x="0" y="172"/>
                    <a:pt x="27" y="225"/>
                    <a:pt x="81" y="225"/>
                  </a:cubicBezTo>
                  <a:cubicBezTo>
                    <a:pt x="1820" y="1243"/>
                    <a:pt x="2944" y="3170"/>
                    <a:pt x="2918" y="5043"/>
                  </a:cubicBezTo>
                  <a:cubicBezTo>
                    <a:pt x="2918" y="5070"/>
                    <a:pt x="2944" y="5124"/>
                    <a:pt x="2998" y="5150"/>
                  </a:cubicBezTo>
                  <a:cubicBezTo>
                    <a:pt x="4952" y="6141"/>
                    <a:pt x="6156" y="8095"/>
                    <a:pt x="6156" y="10263"/>
                  </a:cubicBezTo>
                  <a:cubicBezTo>
                    <a:pt x="6156" y="12431"/>
                    <a:pt x="4952" y="14384"/>
                    <a:pt x="2998" y="15375"/>
                  </a:cubicBezTo>
                  <a:cubicBezTo>
                    <a:pt x="2944" y="15402"/>
                    <a:pt x="2918" y="15428"/>
                    <a:pt x="2918" y="15482"/>
                  </a:cubicBezTo>
                  <a:cubicBezTo>
                    <a:pt x="2998" y="17329"/>
                    <a:pt x="1847" y="19256"/>
                    <a:pt x="81" y="20273"/>
                  </a:cubicBezTo>
                  <a:cubicBezTo>
                    <a:pt x="54" y="20300"/>
                    <a:pt x="27" y="20326"/>
                    <a:pt x="27" y="20353"/>
                  </a:cubicBezTo>
                  <a:cubicBezTo>
                    <a:pt x="0" y="20407"/>
                    <a:pt x="27" y="20460"/>
                    <a:pt x="81" y="20514"/>
                  </a:cubicBezTo>
                  <a:cubicBezTo>
                    <a:pt x="1794" y="21504"/>
                    <a:pt x="2864" y="23297"/>
                    <a:pt x="2918" y="25305"/>
                  </a:cubicBezTo>
                  <a:cubicBezTo>
                    <a:pt x="2918" y="25358"/>
                    <a:pt x="2944" y="25385"/>
                    <a:pt x="2998" y="25412"/>
                  </a:cubicBezTo>
                  <a:cubicBezTo>
                    <a:pt x="4952" y="26402"/>
                    <a:pt x="6156" y="28356"/>
                    <a:pt x="6156" y="30524"/>
                  </a:cubicBezTo>
                  <a:cubicBezTo>
                    <a:pt x="6156" y="32692"/>
                    <a:pt x="4952" y="34646"/>
                    <a:pt x="2998" y="35636"/>
                  </a:cubicBezTo>
                  <a:cubicBezTo>
                    <a:pt x="2944" y="35663"/>
                    <a:pt x="2918" y="35717"/>
                    <a:pt x="2918" y="35770"/>
                  </a:cubicBezTo>
                  <a:cubicBezTo>
                    <a:pt x="3078" y="37831"/>
                    <a:pt x="1633" y="39651"/>
                    <a:pt x="81" y="40535"/>
                  </a:cubicBezTo>
                  <a:cubicBezTo>
                    <a:pt x="54" y="40561"/>
                    <a:pt x="27" y="40588"/>
                    <a:pt x="27" y="40615"/>
                  </a:cubicBezTo>
                  <a:cubicBezTo>
                    <a:pt x="0" y="40668"/>
                    <a:pt x="27" y="40749"/>
                    <a:pt x="81" y="40775"/>
                  </a:cubicBezTo>
                  <a:cubicBezTo>
                    <a:pt x="1820" y="41766"/>
                    <a:pt x="2918" y="43639"/>
                    <a:pt x="2918" y="45540"/>
                  </a:cubicBezTo>
                  <a:lnTo>
                    <a:pt x="2918" y="45566"/>
                  </a:lnTo>
                  <a:cubicBezTo>
                    <a:pt x="2918" y="45620"/>
                    <a:pt x="2944" y="45674"/>
                    <a:pt x="2998" y="45674"/>
                  </a:cubicBezTo>
                  <a:cubicBezTo>
                    <a:pt x="4952" y="46664"/>
                    <a:pt x="6156" y="48618"/>
                    <a:pt x="6156" y="50786"/>
                  </a:cubicBezTo>
                  <a:cubicBezTo>
                    <a:pt x="6156" y="52954"/>
                    <a:pt x="4952" y="54934"/>
                    <a:pt x="2998" y="55898"/>
                  </a:cubicBezTo>
                  <a:cubicBezTo>
                    <a:pt x="2944" y="55925"/>
                    <a:pt x="2918" y="55952"/>
                    <a:pt x="2918" y="56005"/>
                  </a:cubicBezTo>
                  <a:cubicBezTo>
                    <a:pt x="2891" y="58012"/>
                    <a:pt x="1820" y="59806"/>
                    <a:pt x="81" y="60796"/>
                  </a:cubicBezTo>
                  <a:cubicBezTo>
                    <a:pt x="54" y="60823"/>
                    <a:pt x="27" y="60850"/>
                    <a:pt x="27" y="60903"/>
                  </a:cubicBezTo>
                  <a:cubicBezTo>
                    <a:pt x="0" y="60957"/>
                    <a:pt x="27" y="61010"/>
                    <a:pt x="81" y="61037"/>
                  </a:cubicBezTo>
                  <a:cubicBezTo>
                    <a:pt x="1820" y="62054"/>
                    <a:pt x="2891" y="63847"/>
                    <a:pt x="2918" y="65828"/>
                  </a:cubicBezTo>
                  <a:cubicBezTo>
                    <a:pt x="2918" y="65882"/>
                    <a:pt x="2944" y="65935"/>
                    <a:pt x="2998" y="65962"/>
                  </a:cubicBezTo>
                  <a:cubicBezTo>
                    <a:pt x="4952" y="66925"/>
                    <a:pt x="6156" y="68879"/>
                    <a:pt x="6156" y="71047"/>
                  </a:cubicBezTo>
                  <a:cubicBezTo>
                    <a:pt x="6156" y="73242"/>
                    <a:pt x="4952" y="75196"/>
                    <a:pt x="2998" y="76160"/>
                  </a:cubicBezTo>
                  <a:cubicBezTo>
                    <a:pt x="2944" y="76186"/>
                    <a:pt x="2918" y="76240"/>
                    <a:pt x="2918" y="76267"/>
                  </a:cubicBezTo>
                  <a:cubicBezTo>
                    <a:pt x="2891" y="78274"/>
                    <a:pt x="1820" y="80067"/>
                    <a:pt x="81" y="81084"/>
                  </a:cubicBezTo>
                  <a:cubicBezTo>
                    <a:pt x="27" y="81111"/>
                    <a:pt x="0" y="81191"/>
                    <a:pt x="27" y="81245"/>
                  </a:cubicBezTo>
                  <a:cubicBezTo>
                    <a:pt x="61" y="81296"/>
                    <a:pt x="95" y="81315"/>
                    <a:pt x="136" y="81315"/>
                  </a:cubicBezTo>
                  <a:cubicBezTo>
                    <a:pt x="159" y="81315"/>
                    <a:pt x="185" y="81308"/>
                    <a:pt x="214" y="81299"/>
                  </a:cubicBezTo>
                  <a:cubicBezTo>
                    <a:pt x="2008" y="80255"/>
                    <a:pt x="3105" y="78408"/>
                    <a:pt x="3185" y="76347"/>
                  </a:cubicBezTo>
                  <a:cubicBezTo>
                    <a:pt x="5166" y="75330"/>
                    <a:pt x="6397" y="73296"/>
                    <a:pt x="6397" y="71047"/>
                  </a:cubicBezTo>
                  <a:cubicBezTo>
                    <a:pt x="6397" y="68826"/>
                    <a:pt x="5166" y="66792"/>
                    <a:pt x="3185" y="65748"/>
                  </a:cubicBezTo>
                  <a:cubicBezTo>
                    <a:pt x="3105" y="63767"/>
                    <a:pt x="2061" y="61974"/>
                    <a:pt x="375" y="60930"/>
                  </a:cubicBezTo>
                  <a:cubicBezTo>
                    <a:pt x="2061" y="59859"/>
                    <a:pt x="3105" y="58093"/>
                    <a:pt x="3185" y="56085"/>
                  </a:cubicBezTo>
                  <a:cubicBezTo>
                    <a:pt x="5166" y="55068"/>
                    <a:pt x="6397" y="53034"/>
                    <a:pt x="6397" y="50786"/>
                  </a:cubicBezTo>
                  <a:cubicBezTo>
                    <a:pt x="6397" y="48537"/>
                    <a:pt x="5166" y="46530"/>
                    <a:pt x="3185" y="45486"/>
                  </a:cubicBezTo>
                  <a:cubicBezTo>
                    <a:pt x="3159" y="43586"/>
                    <a:pt x="2088" y="41739"/>
                    <a:pt x="375" y="40668"/>
                  </a:cubicBezTo>
                  <a:cubicBezTo>
                    <a:pt x="1901" y="39705"/>
                    <a:pt x="3292" y="37885"/>
                    <a:pt x="3185" y="35824"/>
                  </a:cubicBezTo>
                  <a:cubicBezTo>
                    <a:pt x="5166" y="34780"/>
                    <a:pt x="6397" y="32772"/>
                    <a:pt x="6397" y="30524"/>
                  </a:cubicBezTo>
                  <a:cubicBezTo>
                    <a:pt x="6397" y="28276"/>
                    <a:pt x="5166" y="26268"/>
                    <a:pt x="3185" y="25225"/>
                  </a:cubicBezTo>
                  <a:cubicBezTo>
                    <a:pt x="3078" y="23244"/>
                    <a:pt x="2061" y="21451"/>
                    <a:pt x="375" y="20407"/>
                  </a:cubicBezTo>
                  <a:cubicBezTo>
                    <a:pt x="2088" y="19336"/>
                    <a:pt x="3185" y="17436"/>
                    <a:pt x="3185" y="15616"/>
                  </a:cubicBezTo>
                  <a:cubicBezTo>
                    <a:pt x="3185" y="15589"/>
                    <a:pt x="3185" y="15589"/>
                    <a:pt x="3185" y="15562"/>
                  </a:cubicBezTo>
                  <a:cubicBezTo>
                    <a:pt x="5166" y="14518"/>
                    <a:pt x="6397" y="12511"/>
                    <a:pt x="6397" y="10263"/>
                  </a:cubicBezTo>
                  <a:cubicBezTo>
                    <a:pt x="6397" y="8014"/>
                    <a:pt x="5166" y="6007"/>
                    <a:pt x="3185" y="4963"/>
                  </a:cubicBezTo>
                  <a:cubicBezTo>
                    <a:pt x="3185" y="3036"/>
                    <a:pt x="1981" y="1055"/>
                    <a:pt x="188" y="11"/>
                  </a:cubicBezTo>
                  <a:cubicBezTo>
                    <a:pt x="173" y="4"/>
                    <a:pt x="157" y="1"/>
                    <a:pt x="14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7" name="Google Shape;357;p27"/>
            <p:cNvSpPr/>
            <p:nvPr/>
          </p:nvSpPr>
          <p:spPr>
            <a:xfrm>
              <a:off x="531875" y="2845375"/>
              <a:ext cx="160600" cy="2032675"/>
            </a:xfrm>
            <a:custGeom>
              <a:rect b="b" l="l" r="r" t="t"/>
              <a:pathLst>
                <a:path extrusionOk="0" h="81307" w="6424">
                  <a:moveTo>
                    <a:pt x="144" y="1"/>
                  </a:moveTo>
                  <a:cubicBezTo>
                    <a:pt x="103" y="1"/>
                    <a:pt x="60" y="24"/>
                    <a:pt x="27" y="57"/>
                  </a:cubicBezTo>
                  <a:cubicBezTo>
                    <a:pt x="27" y="84"/>
                    <a:pt x="27" y="110"/>
                    <a:pt x="27" y="137"/>
                  </a:cubicBezTo>
                  <a:cubicBezTo>
                    <a:pt x="27" y="164"/>
                    <a:pt x="54" y="217"/>
                    <a:pt x="80" y="244"/>
                  </a:cubicBezTo>
                  <a:cubicBezTo>
                    <a:pt x="1820" y="1234"/>
                    <a:pt x="2971" y="3162"/>
                    <a:pt x="2944" y="5035"/>
                  </a:cubicBezTo>
                  <a:cubicBezTo>
                    <a:pt x="2944" y="5089"/>
                    <a:pt x="2971" y="5142"/>
                    <a:pt x="2998" y="5142"/>
                  </a:cubicBezTo>
                  <a:cubicBezTo>
                    <a:pt x="4952" y="6133"/>
                    <a:pt x="6156" y="8086"/>
                    <a:pt x="6156" y="10254"/>
                  </a:cubicBezTo>
                  <a:cubicBezTo>
                    <a:pt x="6156" y="12422"/>
                    <a:pt x="4952" y="14376"/>
                    <a:pt x="2998" y="15367"/>
                  </a:cubicBezTo>
                  <a:cubicBezTo>
                    <a:pt x="2971" y="15393"/>
                    <a:pt x="2944" y="15447"/>
                    <a:pt x="2944" y="15474"/>
                  </a:cubicBezTo>
                  <a:cubicBezTo>
                    <a:pt x="2998" y="17321"/>
                    <a:pt x="1847" y="19248"/>
                    <a:pt x="107" y="20265"/>
                  </a:cubicBezTo>
                  <a:cubicBezTo>
                    <a:pt x="54" y="20292"/>
                    <a:pt x="27" y="20318"/>
                    <a:pt x="27" y="20345"/>
                  </a:cubicBezTo>
                  <a:cubicBezTo>
                    <a:pt x="0" y="20425"/>
                    <a:pt x="27" y="20479"/>
                    <a:pt x="80" y="20506"/>
                  </a:cubicBezTo>
                  <a:cubicBezTo>
                    <a:pt x="1793" y="21496"/>
                    <a:pt x="2864" y="23289"/>
                    <a:pt x="2944" y="25297"/>
                  </a:cubicBezTo>
                  <a:cubicBezTo>
                    <a:pt x="2944" y="25350"/>
                    <a:pt x="2971" y="25404"/>
                    <a:pt x="2998" y="25404"/>
                  </a:cubicBezTo>
                  <a:cubicBezTo>
                    <a:pt x="4952" y="26394"/>
                    <a:pt x="6156" y="28348"/>
                    <a:pt x="6156" y="30516"/>
                  </a:cubicBezTo>
                  <a:cubicBezTo>
                    <a:pt x="6156" y="32684"/>
                    <a:pt x="4952" y="34665"/>
                    <a:pt x="2998" y="35628"/>
                  </a:cubicBezTo>
                  <a:cubicBezTo>
                    <a:pt x="2971" y="35655"/>
                    <a:pt x="2944" y="35709"/>
                    <a:pt x="2944" y="35762"/>
                  </a:cubicBezTo>
                  <a:cubicBezTo>
                    <a:pt x="3105" y="37823"/>
                    <a:pt x="1633" y="39643"/>
                    <a:pt x="107" y="40526"/>
                  </a:cubicBezTo>
                  <a:cubicBezTo>
                    <a:pt x="54" y="40553"/>
                    <a:pt x="27" y="40580"/>
                    <a:pt x="27" y="40633"/>
                  </a:cubicBezTo>
                  <a:cubicBezTo>
                    <a:pt x="0" y="40687"/>
                    <a:pt x="27" y="40741"/>
                    <a:pt x="80" y="40767"/>
                  </a:cubicBezTo>
                  <a:cubicBezTo>
                    <a:pt x="1820" y="41784"/>
                    <a:pt x="2944" y="43631"/>
                    <a:pt x="2944" y="45532"/>
                  </a:cubicBezTo>
                  <a:lnTo>
                    <a:pt x="2944" y="45558"/>
                  </a:lnTo>
                  <a:cubicBezTo>
                    <a:pt x="2918" y="45612"/>
                    <a:pt x="2971" y="45665"/>
                    <a:pt x="2998" y="45692"/>
                  </a:cubicBezTo>
                  <a:cubicBezTo>
                    <a:pt x="4952" y="46656"/>
                    <a:pt x="6156" y="48610"/>
                    <a:pt x="6156" y="50778"/>
                  </a:cubicBezTo>
                  <a:cubicBezTo>
                    <a:pt x="6156" y="52972"/>
                    <a:pt x="4952" y="54926"/>
                    <a:pt x="2998" y="55890"/>
                  </a:cubicBezTo>
                  <a:cubicBezTo>
                    <a:pt x="2971" y="55917"/>
                    <a:pt x="2944" y="55970"/>
                    <a:pt x="2944" y="55997"/>
                  </a:cubicBezTo>
                  <a:cubicBezTo>
                    <a:pt x="2891" y="58004"/>
                    <a:pt x="1820" y="59798"/>
                    <a:pt x="107" y="60815"/>
                  </a:cubicBezTo>
                  <a:cubicBezTo>
                    <a:pt x="54" y="60815"/>
                    <a:pt x="27" y="60841"/>
                    <a:pt x="27" y="60895"/>
                  </a:cubicBezTo>
                  <a:cubicBezTo>
                    <a:pt x="0" y="60949"/>
                    <a:pt x="27" y="61002"/>
                    <a:pt x="80" y="61029"/>
                  </a:cubicBezTo>
                  <a:cubicBezTo>
                    <a:pt x="1820" y="62046"/>
                    <a:pt x="2891" y="63839"/>
                    <a:pt x="2944" y="65847"/>
                  </a:cubicBezTo>
                  <a:cubicBezTo>
                    <a:pt x="2944" y="65873"/>
                    <a:pt x="2971" y="65927"/>
                    <a:pt x="2998" y="65954"/>
                  </a:cubicBezTo>
                  <a:cubicBezTo>
                    <a:pt x="4952" y="66917"/>
                    <a:pt x="6156" y="68871"/>
                    <a:pt x="6156" y="71066"/>
                  </a:cubicBezTo>
                  <a:cubicBezTo>
                    <a:pt x="6156" y="73234"/>
                    <a:pt x="4952" y="75188"/>
                    <a:pt x="2998" y="76151"/>
                  </a:cubicBezTo>
                  <a:cubicBezTo>
                    <a:pt x="2971" y="76178"/>
                    <a:pt x="2944" y="76232"/>
                    <a:pt x="2944" y="76285"/>
                  </a:cubicBezTo>
                  <a:cubicBezTo>
                    <a:pt x="2891" y="78266"/>
                    <a:pt x="1820" y="80059"/>
                    <a:pt x="80" y="81076"/>
                  </a:cubicBezTo>
                  <a:cubicBezTo>
                    <a:pt x="27" y="81103"/>
                    <a:pt x="0" y="81183"/>
                    <a:pt x="54" y="81237"/>
                  </a:cubicBezTo>
                  <a:cubicBezTo>
                    <a:pt x="71" y="81288"/>
                    <a:pt x="109" y="81306"/>
                    <a:pt x="149" y="81306"/>
                  </a:cubicBezTo>
                  <a:cubicBezTo>
                    <a:pt x="171" y="81306"/>
                    <a:pt x="195" y="81300"/>
                    <a:pt x="214" y="81290"/>
                  </a:cubicBezTo>
                  <a:cubicBezTo>
                    <a:pt x="2008" y="80247"/>
                    <a:pt x="3105" y="78400"/>
                    <a:pt x="3185" y="76366"/>
                  </a:cubicBezTo>
                  <a:cubicBezTo>
                    <a:pt x="5193" y="75322"/>
                    <a:pt x="6424" y="73288"/>
                    <a:pt x="6424" y="71066"/>
                  </a:cubicBezTo>
                  <a:cubicBezTo>
                    <a:pt x="6424" y="68818"/>
                    <a:pt x="5193" y="66783"/>
                    <a:pt x="3185" y="65766"/>
                  </a:cubicBezTo>
                  <a:cubicBezTo>
                    <a:pt x="3105" y="63759"/>
                    <a:pt x="2088" y="61992"/>
                    <a:pt x="402" y="60922"/>
                  </a:cubicBezTo>
                  <a:cubicBezTo>
                    <a:pt x="2088" y="59878"/>
                    <a:pt x="3105" y="58085"/>
                    <a:pt x="3185" y="56077"/>
                  </a:cubicBezTo>
                  <a:cubicBezTo>
                    <a:pt x="5193" y="55060"/>
                    <a:pt x="6424" y="53026"/>
                    <a:pt x="6424" y="50778"/>
                  </a:cubicBezTo>
                  <a:cubicBezTo>
                    <a:pt x="6424" y="48556"/>
                    <a:pt x="5193" y="46522"/>
                    <a:pt x="3185" y="45505"/>
                  </a:cubicBezTo>
                  <a:cubicBezTo>
                    <a:pt x="3185" y="43604"/>
                    <a:pt x="2088" y="41731"/>
                    <a:pt x="402" y="40660"/>
                  </a:cubicBezTo>
                  <a:cubicBezTo>
                    <a:pt x="1900" y="39697"/>
                    <a:pt x="3319" y="37877"/>
                    <a:pt x="3185" y="35816"/>
                  </a:cubicBezTo>
                  <a:cubicBezTo>
                    <a:pt x="5193" y="34799"/>
                    <a:pt x="6424" y="32764"/>
                    <a:pt x="6424" y="30516"/>
                  </a:cubicBezTo>
                  <a:cubicBezTo>
                    <a:pt x="6424" y="28268"/>
                    <a:pt x="5193" y="26260"/>
                    <a:pt x="3185" y="25216"/>
                  </a:cubicBezTo>
                  <a:cubicBezTo>
                    <a:pt x="3105" y="23236"/>
                    <a:pt x="2061" y="21442"/>
                    <a:pt x="402" y="20399"/>
                  </a:cubicBezTo>
                  <a:cubicBezTo>
                    <a:pt x="2088" y="19328"/>
                    <a:pt x="3185" y="17454"/>
                    <a:pt x="3185" y="15608"/>
                  </a:cubicBezTo>
                  <a:cubicBezTo>
                    <a:pt x="3185" y="15581"/>
                    <a:pt x="3185" y="15581"/>
                    <a:pt x="3185" y="15554"/>
                  </a:cubicBezTo>
                  <a:cubicBezTo>
                    <a:pt x="5193" y="14510"/>
                    <a:pt x="6424" y="12503"/>
                    <a:pt x="6424" y="10254"/>
                  </a:cubicBezTo>
                  <a:cubicBezTo>
                    <a:pt x="6424" y="8006"/>
                    <a:pt x="5193" y="5999"/>
                    <a:pt x="3185" y="4955"/>
                  </a:cubicBezTo>
                  <a:cubicBezTo>
                    <a:pt x="3185" y="3028"/>
                    <a:pt x="2008" y="1047"/>
                    <a:pt x="214" y="30"/>
                  </a:cubicBezTo>
                  <a:cubicBezTo>
                    <a:pt x="194" y="10"/>
                    <a:pt x="169" y="1"/>
                    <a:pt x="14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8" name="Google Shape;358;p27"/>
            <p:cNvSpPr/>
            <p:nvPr/>
          </p:nvSpPr>
          <p:spPr>
            <a:xfrm>
              <a:off x="378625" y="2593575"/>
              <a:ext cx="159950" cy="2032875"/>
            </a:xfrm>
            <a:custGeom>
              <a:rect b="b" l="l" r="r" t="t"/>
              <a:pathLst>
                <a:path extrusionOk="0" h="81315" w="6398">
                  <a:moveTo>
                    <a:pt x="141" y="1"/>
                  </a:moveTo>
                  <a:cubicBezTo>
                    <a:pt x="95" y="1"/>
                    <a:pt x="47" y="26"/>
                    <a:pt x="28" y="65"/>
                  </a:cubicBezTo>
                  <a:cubicBezTo>
                    <a:pt x="1" y="92"/>
                    <a:pt x="1" y="118"/>
                    <a:pt x="1" y="118"/>
                  </a:cubicBezTo>
                  <a:cubicBezTo>
                    <a:pt x="1" y="172"/>
                    <a:pt x="28" y="225"/>
                    <a:pt x="54" y="225"/>
                  </a:cubicBezTo>
                  <a:cubicBezTo>
                    <a:pt x="1794" y="1243"/>
                    <a:pt x="2918" y="3116"/>
                    <a:pt x="2918" y="4963"/>
                  </a:cubicBezTo>
                  <a:cubicBezTo>
                    <a:pt x="2918" y="4990"/>
                    <a:pt x="2918" y="5017"/>
                    <a:pt x="2918" y="5043"/>
                  </a:cubicBezTo>
                  <a:cubicBezTo>
                    <a:pt x="2918" y="5070"/>
                    <a:pt x="2945" y="5124"/>
                    <a:pt x="2999" y="5150"/>
                  </a:cubicBezTo>
                  <a:cubicBezTo>
                    <a:pt x="4952" y="6141"/>
                    <a:pt x="6157" y="8095"/>
                    <a:pt x="6157" y="10263"/>
                  </a:cubicBezTo>
                  <a:cubicBezTo>
                    <a:pt x="6157" y="12431"/>
                    <a:pt x="4952" y="14384"/>
                    <a:pt x="2999" y="15375"/>
                  </a:cubicBezTo>
                  <a:cubicBezTo>
                    <a:pt x="2945" y="15402"/>
                    <a:pt x="2918" y="15428"/>
                    <a:pt x="2918" y="15482"/>
                  </a:cubicBezTo>
                  <a:cubicBezTo>
                    <a:pt x="2972" y="17329"/>
                    <a:pt x="1848" y="19256"/>
                    <a:pt x="81" y="20273"/>
                  </a:cubicBezTo>
                  <a:cubicBezTo>
                    <a:pt x="54" y="20300"/>
                    <a:pt x="28" y="20326"/>
                    <a:pt x="1" y="20353"/>
                  </a:cubicBezTo>
                  <a:cubicBezTo>
                    <a:pt x="1" y="20407"/>
                    <a:pt x="28" y="20487"/>
                    <a:pt x="54" y="20514"/>
                  </a:cubicBezTo>
                  <a:cubicBezTo>
                    <a:pt x="1794" y="21504"/>
                    <a:pt x="2865" y="23297"/>
                    <a:pt x="2918" y="25305"/>
                  </a:cubicBezTo>
                  <a:cubicBezTo>
                    <a:pt x="2918" y="25358"/>
                    <a:pt x="2945" y="25412"/>
                    <a:pt x="2999" y="25412"/>
                  </a:cubicBezTo>
                  <a:cubicBezTo>
                    <a:pt x="4952" y="26402"/>
                    <a:pt x="6157" y="28356"/>
                    <a:pt x="6157" y="30524"/>
                  </a:cubicBezTo>
                  <a:cubicBezTo>
                    <a:pt x="6157" y="32692"/>
                    <a:pt x="4952" y="34646"/>
                    <a:pt x="2999" y="35636"/>
                  </a:cubicBezTo>
                  <a:cubicBezTo>
                    <a:pt x="2945" y="35663"/>
                    <a:pt x="2918" y="35717"/>
                    <a:pt x="2918" y="35770"/>
                  </a:cubicBezTo>
                  <a:cubicBezTo>
                    <a:pt x="3079" y="37831"/>
                    <a:pt x="1607" y="39651"/>
                    <a:pt x="81" y="40535"/>
                  </a:cubicBezTo>
                  <a:cubicBezTo>
                    <a:pt x="54" y="40561"/>
                    <a:pt x="28" y="40588"/>
                    <a:pt x="1" y="40615"/>
                  </a:cubicBezTo>
                  <a:cubicBezTo>
                    <a:pt x="1" y="40668"/>
                    <a:pt x="28" y="40749"/>
                    <a:pt x="54" y="40775"/>
                  </a:cubicBezTo>
                  <a:cubicBezTo>
                    <a:pt x="1794" y="41766"/>
                    <a:pt x="2918" y="43639"/>
                    <a:pt x="2918" y="45540"/>
                  </a:cubicBezTo>
                  <a:cubicBezTo>
                    <a:pt x="2918" y="45540"/>
                    <a:pt x="2918" y="45566"/>
                    <a:pt x="2918" y="45566"/>
                  </a:cubicBezTo>
                  <a:cubicBezTo>
                    <a:pt x="2918" y="45620"/>
                    <a:pt x="2945" y="45674"/>
                    <a:pt x="2999" y="45674"/>
                  </a:cubicBezTo>
                  <a:cubicBezTo>
                    <a:pt x="4952" y="46664"/>
                    <a:pt x="6157" y="48618"/>
                    <a:pt x="6157" y="50786"/>
                  </a:cubicBezTo>
                  <a:cubicBezTo>
                    <a:pt x="6157" y="52954"/>
                    <a:pt x="4952" y="54934"/>
                    <a:pt x="2999" y="55898"/>
                  </a:cubicBezTo>
                  <a:cubicBezTo>
                    <a:pt x="2945" y="55925"/>
                    <a:pt x="2918" y="55952"/>
                    <a:pt x="2918" y="56005"/>
                  </a:cubicBezTo>
                  <a:cubicBezTo>
                    <a:pt x="2865" y="58012"/>
                    <a:pt x="1821" y="59806"/>
                    <a:pt x="81" y="60796"/>
                  </a:cubicBezTo>
                  <a:cubicBezTo>
                    <a:pt x="54" y="60823"/>
                    <a:pt x="28" y="60850"/>
                    <a:pt x="1" y="60903"/>
                  </a:cubicBezTo>
                  <a:cubicBezTo>
                    <a:pt x="1" y="60957"/>
                    <a:pt x="28" y="61010"/>
                    <a:pt x="54" y="61037"/>
                  </a:cubicBezTo>
                  <a:cubicBezTo>
                    <a:pt x="1794" y="62054"/>
                    <a:pt x="2865" y="63847"/>
                    <a:pt x="2918" y="65828"/>
                  </a:cubicBezTo>
                  <a:cubicBezTo>
                    <a:pt x="2918" y="65882"/>
                    <a:pt x="2945" y="65935"/>
                    <a:pt x="2999" y="65962"/>
                  </a:cubicBezTo>
                  <a:cubicBezTo>
                    <a:pt x="4952" y="66925"/>
                    <a:pt x="6157" y="68879"/>
                    <a:pt x="6157" y="71047"/>
                  </a:cubicBezTo>
                  <a:cubicBezTo>
                    <a:pt x="6157" y="73242"/>
                    <a:pt x="4952" y="75196"/>
                    <a:pt x="2999" y="76160"/>
                  </a:cubicBezTo>
                  <a:cubicBezTo>
                    <a:pt x="2945" y="76186"/>
                    <a:pt x="2918" y="76240"/>
                    <a:pt x="2918" y="76267"/>
                  </a:cubicBezTo>
                  <a:cubicBezTo>
                    <a:pt x="2865" y="78274"/>
                    <a:pt x="1821" y="80067"/>
                    <a:pt x="81" y="81084"/>
                  </a:cubicBezTo>
                  <a:cubicBezTo>
                    <a:pt x="1" y="81111"/>
                    <a:pt x="1" y="81191"/>
                    <a:pt x="28" y="81245"/>
                  </a:cubicBezTo>
                  <a:cubicBezTo>
                    <a:pt x="45" y="81296"/>
                    <a:pt x="83" y="81315"/>
                    <a:pt x="123" y="81315"/>
                  </a:cubicBezTo>
                  <a:cubicBezTo>
                    <a:pt x="145" y="81315"/>
                    <a:pt x="169" y="81308"/>
                    <a:pt x="188" y="81299"/>
                  </a:cubicBezTo>
                  <a:cubicBezTo>
                    <a:pt x="1981" y="80255"/>
                    <a:pt x="3106" y="78408"/>
                    <a:pt x="3159" y="76347"/>
                  </a:cubicBezTo>
                  <a:cubicBezTo>
                    <a:pt x="5167" y="75330"/>
                    <a:pt x="6398" y="73296"/>
                    <a:pt x="6398" y="71047"/>
                  </a:cubicBezTo>
                  <a:cubicBezTo>
                    <a:pt x="6398" y="68826"/>
                    <a:pt x="5167" y="66792"/>
                    <a:pt x="3159" y="65748"/>
                  </a:cubicBezTo>
                  <a:cubicBezTo>
                    <a:pt x="3106" y="63767"/>
                    <a:pt x="2062" y="61974"/>
                    <a:pt x="376" y="60930"/>
                  </a:cubicBezTo>
                  <a:cubicBezTo>
                    <a:pt x="2062" y="59859"/>
                    <a:pt x="3106" y="58093"/>
                    <a:pt x="3159" y="56085"/>
                  </a:cubicBezTo>
                  <a:cubicBezTo>
                    <a:pt x="5167" y="55068"/>
                    <a:pt x="6398" y="53034"/>
                    <a:pt x="6398" y="50786"/>
                  </a:cubicBezTo>
                  <a:cubicBezTo>
                    <a:pt x="6398" y="48537"/>
                    <a:pt x="5167" y="46530"/>
                    <a:pt x="3159" y="45486"/>
                  </a:cubicBezTo>
                  <a:cubicBezTo>
                    <a:pt x="3159" y="43586"/>
                    <a:pt x="2062" y="41739"/>
                    <a:pt x="376" y="40668"/>
                  </a:cubicBezTo>
                  <a:cubicBezTo>
                    <a:pt x="1901" y="39705"/>
                    <a:pt x="3293" y="37885"/>
                    <a:pt x="3186" y="35824"/>
                  </a:cubicBezTo>
                  <a:cubicBezTo>
                    <a:pt x="5167" y="34780"/>
                    <a:pt x="6398" y="32772"/>
                    <a:pt x="6398" y="30524"/>
                  </a:cubicBezTo>
                  <a:cubicBezTo>
                    <a:pt x="6398" y="28276"/>
                    <a:pt x="5167" y="26268"/>
                    <a:pt x="3159" y="25225"/>
                  </a:cubicBezTo>
                  <a:cubicBezTo>
                    <a:pt x="3079" y="23244"/>
                    <a:pt x="2035" y="21451"/>
                    <a:pt x="376" y="20407"/>
                  </a:cubicBezTo>
                  <a:cubicBezTo>
                    <a:pt x="2062" y="19336"/>
                    <a:pt x="3186" y="17436"/>
                    <a:pt x="3186" y="15616"/>
                  </a:cubicBezTo>
                  <a:cubicBezTo>
                    <a:pt x="3186" y="15589"/>
                    <a:pt x="3186" y="15589"/>
                    <a:pt x="3186" y="15562"/>
                  </a:cubicBezTo>
                  <a:cubicBezTo>
                    <a:pt x="5167" y="14518"/>
                    <a:pt x="6398" y="12511"/>
                    <a:pt x="6398" y="10263"/>
                  </a:cubicBezTo>
                  <a:cubicBezTo>
                    <a:pt x="6398" y="8014"/>
                    <a:pt x="5167" y="6007"/>
                    <a:pt x="3186" y="4963"/>
                  </a:cubicBezTo>
                  <a:cubicBezTo>
                    <a:pt x="3186" y="3036"/>
                    <a:pt x="1981" y="1055"/>
                    <a:pt x="188" y="11"/>
                  </a:cubicBezTo>
                  <a:cubicBezTo>
                    <a:pt x="174" y="4"/>
                    <a:pt x="158" y="1"/>
                    <a:pt x="14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9" name="Google Shape;359;p27"/>
            <p:cNvSpPr/>
            <p:nvPr/>
          </p:nvSpPr>
          <p:spPr>
            <a:xfrm>
              <a:off x="224725" y="2845375"/>
              <a:ext cx="159950" cy="2032675"/>
            </a:xfrm>
            <a:custGeom>
              <a:rect b="b" l="l" r="r" t="t"/>
              <a:pathLst>
                <a:path extrusionOk="0" h="81307" w="6398">
                  <a:moveTo>
                    <a:pt x="126" y="1"/>
                  </a:moveTo>
                  <a:cubicBezTo>
                    <a:pt x="81" y="1"/>
                    <a:pt x="44" y="24"/>
                    <a:pt x="27" y="57"/>
                  </a:cubicBezTo>
                  <a:cubicBezTo>
                    <a:pt x="27" y="84"/>
                    <a:pt x="1" y="110"/>
                    <a:pt x="1" y="137"/>
                  </a:cubicBezTo>
                  <a:cubicBezTo>
                    <a:pt x="1" y="164"/>
                    <a:pt x="27" y="217"/>
                    <a:pt x="81" y="244"/>
                  </a:cubicBezTo>
                  <a:cubicBezTo>
                    <a:pt x="1821" y="1234"/>
                    <a:pt x="2972" y="3162"/>
                    <a:pt x="2918" y="5035"/>
                  </a:cubicBezTo>
                  <a:cubicBezTo>
                    <a:pt x="2945" y="5089"/>
                    <a:pt x="2945" y="5142"/>
                    <a:pt x="2998" y="5142"/>
                  </a:cubicBezTo>
                  <a:cubicBezTo>
                    <a:pt x="4952" y="6133"/>
                    <a:pt x="6157" y="8086"/>
                    <a:pt x="6157" y="10254"/>
                  </a:cubicBezTo>
                  <a:cubicBezTo>
                    <a:pt x="6157" y="12422"/>
                    <a:pt x="4952" y="14376"/>
                    <a:pt x="2998" y="15367"/>
                  </a:cubicBezTo>
                  <a:cubicBezTo>
                    <a:pt x="2945" y="15393"/>
                    <a:pt x="2918" y="15447"/>
                    <a:pt x="2918" y="15474"/>
                  </a:cubicBezTo>
                  <a:cubicBezTo>
                    <a:pt x="2972" y="17321"/>
                    <a:pt x="1848" y="19248"/>
                    <a:pt x="108" y="20265"/>
                  </a:cubicBezTo>
                  <a:cubicBezTo>
                    <a:pt x="54" y="20292"/>
                    <a:pt x="27" y="20318"/>
                    <a:pt x="27" y="20345"/>
                  </a:cubicBezTo>
                  <a:cubicBezTo>
                    <a:pt x="1" y="20425"/>
                    <a:pt x="27" y="20479"/>
                    <a:pt x="81" y="20506"/>
                  </a:cubicBezTo>
                  <a:cubicBezTo>
                    <a:pt x="1794" y="21496"/>
                    <a:pt x="2865" y="23289"/>
                    <a:pt x="2918" y="25297"/>
                  </a:cubicBezTo>
                  <a:cubicBezTo>
                    <a:pt x="2945" y="25350"/>
                    <a:pt x="2972" y="25404"/>
                    <a:pt x="2998" y="25404"/>
                  </a:cubicBezTo>
                  <a:cubicBezTo>
                    <a:pt x="4952" y="26394"/>
                    <a:pt x="6157" y="28348"/>
                    <a:pt x="6157" y="30516"/>
                  </a:cubicBezTo>
                  <a:cubicBezTo>
                    <a:pt x="6157" y="32684"/>
                    <a:pt x="4952" y="34665"/>
                    <a:pt x="2998" y="35628"/>
                  </a:cubicBezTo>
                  <a:cubicBezTo>
                    <a:pt x="2945" y="35655"/>
                    <a:pt x="2918" y="35709"/>
                    <a:pt x="2918" y="35762"/>
                  </a:cubicBezTo>
                  <a:cubicBezTo>
                    <a:pt x="3106" y="37823"/>
                    <a:pt x="1633" y="39643"/>
                    <a:pt x="108" y="40526"/>
                  </a:cubicBezTo>
                  <a:cubicBezTo>
                    <a:pt x="54" y="40553"/>
                    <a:pt x="27" y="40580"/>
                    <a:pt x="27" y="40633"/>
                  </a:cubicBezTo>
                  <a:cubicBezTo>
                    <a:pt x="1" y="40687"/>
                    <a:pt x="27" y="40741"/>
                    <a:pt x="81" y="40767"/>
                  </a:cubicBezTo>
                  <a:cubicBezTo>
                    <a:pt x="1821" y="41784"/>
                    <a:pt x="2918" y="43631"/>
                    <a:pt x="2918" y="45532"/>
                  </a:cubicBezTo>
                  <a:cubicBezTo>
                    <a:pt x="2918" y="45558"/>
                    <a:pt x="2918" y="45558"/>
                    <a:pt x="2918" y="45558"/>
                  </a:cubicBezTo>
                  <a:cubicBezTo>
                    <a:pt x="2918" y="45612"/>
                    <a:pt x="2945" y="45665"/>
                    <a:pt x="2998" y="45692"/>
                  </a:cubicBezTo>
                  <a:cubicBezTo>
                    <a:pt x="4952" y="46656"/>
                    <a:pt x="6157" y="48610"/>
                    <a:pt x="6157" y="50778"/>
                  </a:cubicBezTo>
                  <a:cubicBezTo>
                    <a:pt x="6157" y="52972"/>
                    <a:pt x="4952" y="54926"/>
                    <a:pt x="2998" y="55890"/>
                  </a:cubicBezTo>
                  <a:cubicBezTo>
                    <a:pt x="2945" y="55917"/>
                    <a:pt x="2918" y="55970"/>
                    <a:pt x="2918" y="55997"/>
                  </a:cubicBezTo>
                  <a:cubicBezTo>
                    <a:pt x="2891" y="58004"/>
                    <a:pt x="1821" y="59798"/>
                    <a:pt x="108" y="60815"/>
                  </a:cubicBezTo>
                  <a:cubicBezTo>
                    <a:pt x="54" y="60815"/>
                    <a:pt x="27" y="60841"/>
                    <a:pt x="27" y="60895"/>
                  </a:cubicBezTo>
                  <a:cubicBezTo>
                    <a:pt x="1" y="60949"/>
                    <a:pt x="27" y="61002"/>
                    <a:pt x="81" y="61029"/>
                  </a:cubicBezTo>
                  <a:cubicBezTo>
                    <a:pt x="1821" y="62046"/>
                    <a:pt x="2891" y="63839"/>
                    <a:pt x="2918" y="65847"/>
                  </a:cubicBezTo>
                  <a:cubicBezTo>
                    <a:pt x="2918" y="65873"/>
                    <a:pt x="2945" y="65927"/>
                    <a:pt x="2998" y="65954"/>
                  </a:cubicBezTo>
                  <a:cubicBezTo>
                    <a:pt x="4952" y="66917"/>
                    <a:pt x="6157" y="68871"/>
                    <a:pt x="6157" y="71066"/>
                  </a:cubicBezTo>
                  <a:cubicBezTo>
                    <a:pt x="6157" y="73234"/>
                    <a:pt x="4952" y="75188"/>
                    <a:pt x="2998" y="76151"/>
                  </a:cubicBezTo>
                  <a:cubicBezTo>
                    <a:pt x="2945" y="76178"/>
                    <a:pt x="2918" y="76232"/>
                    <a:pt x="2918" y="76285"/>
                  </a:cubicBezTo>
                  <a:cubicBezTo>
                    <a:pt x="2891" y="78266"/>
                    <a:pt x="1821" y="80059"/>
                    <a:pt x="81" y="81076"/>
                  </a:cubicBezTo>
                  <a:cubicBezTo>
                    <a:pt x="27" y="81103"/>
                    <a:pt x="1" y="81183"/>
                    <a:pt x="27" y="81237"/>
                  </a:cubicBezTo>
                  <a:cubicBezTo>
                    <a:pt x="61" y="81288"/>
                    <a:pt x="95" y="81306"/>
                    <a:pt x="136" y="81306"/>
                  </a:cubicBezTo>
                  <a:cubicBezTo>
                    <a:pt x="160" y="81306"/>
                    <a:pt x="185" y="81300"/>
                    <a:pt x="215" y="81290"/>
                  </a:cubicBezTo>
                  <a:cubicBezTo>
                    <a:pt x="2008" y="80247"/>
                    <a:pt x="3106" y="78400"/>
                    <a:pt x="3186" y="76366"/>
                  </a:cubicBezTo>
                  <a:cubicBezTo>
                    <a:pt x="5166" y="75322"/>
                    <a:pt x="6398" y="73288"/>
                    <a:pt x="6398" y="71066"/>
                  </a:cubicBezTo>
                  <a:cubicBezTo>
                    <a:pt x="6398" y="68818"/>
                    <a:pt x="5166" y="66783"/>
                    <a:pt x="3186" y="65766"/>
                  </a:cubicBezTo>
                  <a:cubicBezTo>
                    <a:pt x="3106" y="63759"/>
                    <a:pt x="2062" y="61992"/>
                    <a:pt x="375" y="60922"/>
                  </a:cubicBezTo>
                  <a:cubicBezTo>
                    <a:pt x="2062" y="59878"/>
                    <a:pt x="3106" y="58085"/>
                    <a:pt x="3186" y="56077"/>
                  </a:cubicBezTo>
                  <a:cubicBezTo>
                    <a:pt x="5166" y="55060"/>
                    <a:pt x="6398" y="53026"/>
                    <a:pt x="6398" y="50778"/>
                  </a:cubicBezTo>
                  <a:cubicBezTo>
                    <a:pt x="6398" y="48556"/>
                    <a:pt x="5166" y="46522"/>
                    <a:pt x="3186" y="45505"/>
                  </a:cubicBezTo>
                  <a:cubicBezTo>
                    <a:pt x="3159" y="43604"/>
                    <a:pt x="2088" y="41731"/>
                    <a:pt x="375" y="40660"/>
                  </a:cubicBezTo>
                  <a:cubicBezTo>
                    <a:pt x="1901" y="39697"/>
                    <a:pt x="3293" y="37877"/>
                    <a:pt x="3186" y="35816"/>
                  </a:cubicBezTo>
                  <a:cubicBezTo>
                    <a:pt x="5166" y="34799"/>
                    <a:pt x="6398" y="32764"/>
                    <a:pt x="6398" y="30516"/>
                  </a:cubicBezTo>
                  <a:cubicBezTo>
                    <a:pt x="6398" y="28268"/>
                    <a:pt x="5166" y="26260"/>
                    <a:pt x="3186" y="25216"/>
                  </a:cubicBezTo>
                  <a:cubicBezTo>
                    <a:pt x="3079" y="23236"/>
                    <a:pt x="2062" y="21442"/>
                    <a:pt x="375" y="20399"/>
                  </a:cubicBezTo>
                  <a:cubicBezTo>
                    <a:pt x="2088" y="19328"/>
                    <a:pt x="3186" y="17454"/>
                    <a:pt x="3186" y="15608"/>
                  </a:cubicBezTo>
                  <a:cubicBezTo>
                    <a:pt x="3186" y="15581"/>
                    <a:pt x="3186" y="15581"/>
                    <a:pt x="3186" y="15554"/>
                  </a:cubicBezTo>
                  <a:cubicBezTo>
                    <a:pt x="5166" y="14510"/>
                    <a:pt x="6398" y="12503"/>
                    <a:pt x="6398" y="10254"/>
                  </a:cubicBezTo>
                  <a:cubicBezTo>
                    <a:pt x="6398" y="8006"/>
                    <a:pt x="5166" y="5999"/>
                    <a:pt x="3186" y="4955"/>
                  </a:cubicBezTo>
                  <a:cubicBezTo>
                    <a:pt x="3186" y="3028"/>
                    <a:pt x="1981" y="1047"/>
                    <a:pt x="215" y="30"/>
                  </a:cubicBezTo>
                  <a:cubicBezTo>
                    <a:pt x="184" y="10"/>
                    <a:pt x="153" y="1"/>
                    <a:pt x="12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360" name="Google Shape;360;p27"/>
          <p:cNvSpPr/>
          <p:nvPr/>
        </p:nvSpPr>
        <p:spPr>
          <a:xfrm rot="-7977677">
            <a:off x="1649745" y="498156"/>
            <a:ext cx="1601627" cy="1536805"/>
          </a:xfrm>
          <a:custGeom>
            <a:rect b="b" l="l" r="r" t="t"/>
            <a:pathLst>
              <a:path extrusionOk="0" h="19749" w="20582">
                <a:moveTo>
                  <a:pt x="15178" y="401"/>
                </a:moveTo>
                <a:cubicBezTo>
                  <a:pt x="11542" y="1"/>
                  <a:pt x="4470" y="1235"/>
                  <a:pt x="2235" y="7773"/>
                </a:cubicBezTo>
                <a:cubicBezTo>
                  <a:pt x="0" y="14311"/>
                  <a:pt x="7939" y="17947"/>
                  <a:pt x="11675" y="18848"/>
                </a:cubicBezTo>
                <a:cubicBezTo>
                  <a:pt x="15445" y="19748"/>
                  <a:pt x="20315" y="19448"/>
                  <a:pt x="20448" y="13477"/>
                </a:cubicBezTo>
                <a:cubicBezTo>
                  <a:pt x="20582" y="7506"/>
                  <a:pt x="18780" y="835"/>
                  <a:pt x="15178" y="4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61" name="Google Shape;361;p27"/>
          <p:cNvSpPr/>
          <p:nvPr/>
        </p:nvSpPr>
        <p:spPr>
          <a:xfrm>
            <a:off x="7092213" y="3598577"/>
            <a:ext cx="1434654" cy="1265482"/>
          </a:xfrm>
          <a:custGeom>
            <a:rect b="b" l="l" r="r" t="t"/>
            <a:pathLst>
              <a:path extrusionOk="0" h="12066" w="13679">
                <a:moveTo>
                  <a:pt x="7541" y="1"/>
                </a:moveTo>
                <a:cubicBezTo>
                  <a:pt x="7109" y="1"/>
                  <a:pt x="6648" y="24"/>
                  <a:pt x="6157" y="68"/>
                </a:cubicBezTo>
                <a:cubicBezTo>
                  <a:pt x="1981" y="443"/>
                  <a:pt x="28" y="3173"/>
                  <a:pt x="1" y="6385"/>
                </a:cubicBezTo>
                <a:cubicBezTo>
                  <a:pt x="598" y="10109"/>
                  <a:pt x="2003" y="12066"/>
                  <a:pt x="5300" y="12066"/>
                </a:cubicBezTo>
                <a:cubicBezTo>
                  <a:pt x="5700" y="12066"/>
                  <a:pt x="6128" y="12037"/>
                  <a:pt x="6585" y="11979"/>
                </a:cubicBezTo>
                <a:cubicBezTo>
                  <a:pt x="10680" y="11470"/>
                  <a:pt x="13678" y="9516"/>
                  <a:pt x="12822" y="4297"/>
                </a:cubicBezTo>
                <a:cubicBezTo>
                  <a:pt x="12326" y="1256"/>
                  <a:pt x="10731" y="1"/>
                  <a:pt x="7541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USTOM_45">
    <p:spTree>
      <p:nvGrpSpPr>
        <p:cNvPr id="362" name="Shape 3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3" name="Google Shape;363;p28"/>
          <p:cNvSpPr txBox="1"/>
          <p:nvPr>
            <p:ph type="title"/>
          </p:nvPr>
        </p:nvSpPr>
        <p:spPr>
          <a:xfrm>
            <a:off x="713225" y="428875"/>
            <a:ext cx="3447600" cy="1196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Manjari"/>
                <a:ea typeface="Manjari"/>
                <a:cs typeface="Manjari"/>
                <a:sym typeface="Manjari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Manjari"/>
                <a:ea typeface="Manjari"/>
                <a:cs typeface="Manjari"/>
                <a:sym typeface="Manjari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Manjari"/>
                <a:ea typeface="Manjari"/>
                <a:cs typeface="Manjari"/>
                <a:sym typeface="Manjari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Manjari"/>
                <a:ea typeface="Manjari"/>
                <a:cs typeface="Manjari"/>
                <a:sym typeface="Manjari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Manjari"/>
                <a:ea typeface="Manjari"/>
                <a:cs typeface="Manjari"/>
                <a:sym typeface="Manjari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Manjari"/>
                <a:ea typeface="Manjari"/>
                <a:cs typeface="Manjari"/>
                <a:sym typeface="Manjari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Manjari"/>
                <a:ea typeface="Manjari"/>
                <a:cs typeface="Manjari"/>
                <a:sym typeface="Manjari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Manjari"/>
                <a:ea typeface="Manjari"/>
                <a:cs typeface="Manjari"/>
                <a:sym typeface="Manjari"/>
              </a:defRPr>
            </a:lvl9pPr>
          </a:lstStyle>
          <a:p/>
        </p:txBody>
      </p:sp>
      <p:sp>
        <p:nvSpPr>
          <p:cNvPr id="364" name="Google Shape;364;p28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accent1">
              <a:alpha val="16760"/>
            </a:scheme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65" name="Google Shape;365;p28"/>
          <p:cNvSpPr/>
          <p:nvPr/>
        </p:nvSpPr>
        <p:spPr>
          <a:xfrm flipH="1" rot="-1043092">
            <a:off x="-1049130" y="2041077"/>
            <a:ext cx="4658551" cy="4765146"/>
          </a:xfrm>
          <a:custGeom>
            <a:rect b="b" l="l" r="r" t="t"/>
            <a:pathLst>
              <a:path extrusionOk="0" h="136664" w="142469">
                <a:moveTo>
                  <a:pt x="97052" y="0"/>
                </a:moveTo>
                <a:cubicBezTo>
                  <a:pt x="94985" y="0"/>
                  <a:pt x="92658" y="685"/>
                  <a:pt x="89955" y="2065"/>
                </a:cubicBezTo>
                <a:cubicBezTo>
                  <a:pt x="76197" y="9104"/>
                  <a:pt x="81149" y="14564"/>
                  <a:pt x="82755" y="40634"/>
                </a:cubicBezTo>
                <a:cubicBezTo>
                  <a:pt x="85458" y="83646"/>
                  <a:pt x="12896" y="58112"/>
                  <a:pt x="4519" y="103881"/>
                </a:cubicBezTo>
                <a:cubicBezTo>
                  <a:pt x="0" y="128495"/>
                  <a:pt x="10558" y="136664"/>
                  <a:pt x="39417" y="136664"/>
                </a:cubicBezTo>
                <a:cubicBezTo>
                  <a:pt x="47997" y="136664"/>
                  <a:pt x="58195" y="135942"/>
                  <a:pt x="70095" y="134715"/>
                </a:cubicBezTo>
                <a:cubicBezTo>
                  <a:pt x="122047" y="129389"/>
                  <a:pt x="142469" y="101392"/>
                  <a:pt x="125767" y="56907"/>
                </a:cubicBezTo>
                <a:cubicBezTo>
                  <a:pt x="111706" y="19432"/>
                  <a:pt x="108060" y="0"/>
                  <a:pt x="97052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66" name="Google Shape;366;p28"/>
          <p:cNvSpPr/>
          <p:nvPr/>
        </p:nvSpPr>
        <p:spPr>
          <a:xfrm>
            <a:off x="1292525" y="2571748"/>
            <a:ext cx="1522302" cy="1342795"/>
          </a:xfrm>
          <a:custGeom>
            <a:rect b="b" l="l" r="r" t="t"/>
            <a:pathLst>
              <a:path extrusionOk="0" h="12066" w="13679">
                <a:moveTo>
                  <a:pt x="7541" y="1"/>
                </a:moveTo>
                <a:cubicBezTo>
                  <a:pt x="7109" y="1"/>
                  <a:pt x="6648" y="24"/>
                  <a:pt x="6157" y="68"/>
                </a:cubicBezTo>
                <a:cubicBezTo>
                  <a:pt x="1981" y="443"/>
                  <a:pt x="28" y="3173"/>
                  <a:pt x="1" y="6385"/>
                </a:cubicBezTo>
                <a:cubicBezTo>
                  <a:pt x="598" y="10109"/>
                  <a:pt x="2003" y="12066"/>
                  <a:pt x="5300" y="12066"/>
                </a:cubicBezTo>
                <a:cubicBezTo>
                  <a:pt x="5700" y="12066"/>
                  <a:pt x="6128" y="12037"/>
                  <a:pt x="6585" y="11979"/>
                </a:cubicBezTo>
                <a:cubicBezTo>
                  <a:pt x="10680" y="11470"/>
                  <a:pt x="13678" y="9516"/>
                  <a:pt x="12822" y="4297"/>
                </a:cubicBezTo>
                <a:cubicBezTo>
                  <a:pt x="12326" y="1256"/>
                  <a:pt x="10731" y="1"/>
                  <a:pt x="7541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67" name="Google Shape;367;p28"/>
          <p:cNvSpPr/>
          <p:nvPr/>
        </p:nvSpPr>
        <p:spPr>
          <a:xfrm rot="1300523">
            <a:off x="3760918" y="-1125827"/>
            <a:ext cx="2520837" cy="2900707"/>
          </a:xfrm>
          <a:custGeom>
            <a:rect b="b" l="l" r="r" t="t"/>
            <a:pathLst>
              <a:path extrusionOk="0" h="83294" w="72386">
                <a:moveTo>
                  <a:pt x="50403" y="3137"/>
                </a:moveTo>
                <a:cubicBezTo>
                  <a:pt x="56941" y="6272"/>
                  <a:pt x="64246" y="10108"/>
                  <a:pt x="60711" y="17614"/>
                </a:cubicBezTo>
                <a:cubicBezTo>
                  <a:pt x="57175" y="25119"/>
                  <a:pt x="44632" y="42031"/>
                  <a:pt x="52938" y="45433"/>
                </a:cubicBezTo>
                <a:cubicBezTo>
                  <a:pt x="61211" y="48803"/>
                  <a:pt x="72386" y="48302"/>
                  <a:pt x="71885" y="57942"/>
                </a:cubicBezTo>
                <a:cubicBezTo>
                  <a:pt x="71351" y="67583"/>
                  <a:pt x="54640" y="83294"/>
                  <a:pt x="40096" y="76189"/>
                </a:cubicBezTo>
                <a:cubicBezTo>
                  <a:pt x="25552" y="69084"/>
                  <a:pt x="35359" y="53839"/>
                  <a:pt x="20982" y="50137"/>
                </a:cubicBezTo>
                <a:cubicBezTo>
                  <a:pt x="6605" y="46434"/>
                  <a:pt x="1" y="20916"/>
                  <a:pt x="6939" y="13477"/>
                </a:cubicBezTo>
                <a:cubicBezTo>
                  <a:pt x="13877" y="6039"/>
                  <a:pt x="43865" y="1"/>
                  <a:pt x="50403" y="3137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Numbers and text">
  <p:cSld name="CUSTOM_24">
    <p:spTree>
      <p:nvGrpSpPr>
        <p:cNvPr id="368" name="Shape 3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9" name="Google Shape;369;p29"/>
          <p:cNvSpPr/>
          <p:nvPr/>
        </p:nvSpPr>
        <p:spPr>
          <a:xfrm flipH="1" rot="2465585">
            <a:off x="-2193957" y="2702195"/>
            <a:ext cx="4267802" cy="2625668"/>
          </a:xfrm>
          <a:custGeom>
            <a:rect b="b" l="l" r="r" t="t"/>
            <a:pathLst>
              <a:path extrusionOk="0" h="36694" w="59643">
                <a:moveTo>
                  <a:pt x="6271" y="15779"/>
                </a:moveTo>
                <a:cubicBezTo>
                  <a:pt x="9374" y="14178"/>
                  <a:pt x="17513" y="18347"/>
                  <a:pt x="23150" y="11676"/>
                </a:cubicBezTo>
                <a:cubicBezTo>
                  <a:pt x="28787" y="5004"/>
                  <a:pt x="30455" y="1"/>
                  <a:pt x="37327" y="2302"/>
                </a:cubicBezTo>
                <a:cubicBezTo>
                  <a:pt x="44198" y="4571"/>
                  <a:pt x="43064" y="13410"/>
                  <a:pt x="47601" y="15779"/>
                </a:cubicBezTo>
                <a:cubicBezTo>
                  <a:pt x="52104" y="18147"/>
                  <a:pt x="59643" y="31690"/>
                  <a:pt x="43364" y="34192"/>
                </a:cubicBezTo>
                <a:cubicBezTo>
                  <a:pt x="27120" y="36694"/>
                  <a:pt x="10441" y="33158"/>
                  <a:pt x="5204" y="27520"/>
                </a:cubicBezTo>
                <a:cubicBezTo>
                  <a:pt x="0" y="21883"/>
                  <a:pt x="3136" y="17380"/>
                  <a:pt x="6271" y="15779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0" name="Google Shape;370;p29"/>
          <p:cNvSpPr/>
          <p:nvPr/>
        </p:nvSpPr>
        <p:spPr>
          <a:xfrm flipH="1" rot="-6430284">
            <a:off x="6992855" y="-1008460"/>
            <a:ext cx="3967958" cy="3604468"/>
          </a:xfrm>
          <a:custGeom>
            <a:rect b="b" l="l" r="r" t="t"/>
            <a:pathLst>
              <a:path extrusionOk="0" h="59210" w="65181">
                <a:moveTo>
                  <a:pt x="23617" y="9808"/>
                </a:moveTo>
                <a:cubicBezTo>
                  <a:pt x="25785" y="15712"/>
                  <a:pt x="27153" y="21883"/>
                  <a:pt x="35092" y="17079"/>
                </a:cubicBezTo>
                <a:cubicBezTo>
                  <a:pt x="42998" y="12309"/>
                  <a:pt x="55740" y="12376"/>
                  <a:pt x="59276" y="17546"/>
                </a:cubicBezTo>
                <a:cubicBezTo>
                  <a:pt x="62812" y="22717"/>
                  <a:pt x="56140" y="30055"/>
                  <a:pt x="55940" y="36393"/>
                </a:cubicBezTo>
                <a:cubicBezTo>
                  <a:pt x="55740" y="42731"/>
                  <a:pt x="65180" y="49603"/>
                  <a:pt x="57741" y="54406"/>
                </a:cubicBezTo>
                <a:cubicBezTo>
                  <a:pt x="50303" y="59210"/>
                  <a:pt x="31556" y="57108"/>
                  <a:pt x="33224" y="47535"/>
                </a:cubicBezTo>
                <a:cubicBezTo>
                  <a:pt x="34892" y="37928"/>
                  <a:pt x="25719" y="35026"/>
                  <a:pt x="17579" y="31256"/>
                </a:cubicBezTo>
                <a:cubicBezTo>
                  <a:pt x="9440" y="27520"/>
                  <a:pt x="0" y="13744"/>
                  <a:pt x="7706" y="6872"/>
                </a:cubicBezTo>
                <a:cubicBezTo>
                  <a:pt x="15411" y="1"/>
                  <a:pt x="21449" y="3870"/>
                  <a:pt x="23617" y="9808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1" name="Google Shape;371;p29"/>
          <p:cNvSpPr/>
          <p:nvPr/>
        </p:nvSpPr>
        <p:spPr>
          <a:xfrm>
            <a:off x="-458900" y="-740250"/>
            <a:ext cx="2037008" cy="2154203"/>
          </a:xfrm>
          <a:custGeom>
            <a:rect b="b" l="l" r="r" t="t"/>
            <a:pathLst>
              <a:path extrusionOk="0" h="12066" w="13679">
                <a:moveTo>
                  <a:pt x="7541" y="1"/>
                </a:moveTo>
                <a:cubicBezTo>
                  <a:pt x="7109" y="1"/>
                  <a:pt x="6648" y="24"/>
                  <a:pt x="6157" y="68"/>
                </a:cubicBezTo>
                <a:cubicBezTo>
                  <a:pt x="1981" y="443"/>
                  <a:pt x="28" y="3173"/>
                  <a:pt x="1" y="6385"/>
                </a:cubicBezTo>
                <a:cubicBezTo>
                  <a:pt x="598" y="10109"/>
                  <a:pt x="2003" y="12066"/>
                  <a:pt x="5300" y="12066"/>
                </a:cubicBezTo>
                <a:cubicBezTo>
                  <a:pt x="5700" y="12066"/>
                  <a:pt x="6128" y="12037"/>
                  <a:pt x="6585" y="11979"/>
                </a:cubicBezTo>
                <a:cubicBezTo>
                  <a:pt x="10680" y="11470"/>
                  <a:pt x="13678" y="9516"/>
                  <a:pt x="12822" y="4297"/>
                </a:cubicBezTo>
                <a:cubicBezTo>
                  <a:pt x="12326" y="1256"/>
                  <a:pt x="10731" y="1"/>
                  <a:pt x="7541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2" name="Google Shape;372;p29"/>
          <p:cNvSpPr txBox="1"/>
          <p:nvPr>
            <p:ph idx="1" type="subTitle"/>
          </p:nvPr>
        </p:nvSpPr>
        <p:spPr>
          <a:xfrm>
            <a:off x="628701" y="3181975"/>
            <a:ext cx="2167800" cy="454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b="1" sz="2200">
                <a:solidFill>
                  <a:schemeClr val="accent2"/>
                </a:solidFill>
                <a:latin typeface="Hammersmith One"/>
                <a:ea typeface="Hammersmith One"/>
                <a:cs typeface="Hammersmith One"/>
                <a:sym typeface="Hammersmith On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73" name="Google Shape;373;p29"/>
          <p:cNvSpPr txBox="1"/>
          <p:nvPr>
            <p:ph idx="2" type="subTitle"/>
          </p:nvPr>
        </p:nvSpPr>
        <p:spPr>
          <a:xfrm>
            <a:off x="3488100" y="3181975"/>
            <a:ext cx="2167800" cy="454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b="1" sz="2200">
                <a:solidFill>
                  <a:schemeClr val="accent2"/>
                </a:solidFill>
                <a:latin typeface="Hammersmith One"/>
                <a:ea typeface="Hammersmith One"/>
                <a:cs typeface="Hammersmith One"/>
                <a:sym typeface="Hammersmith On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74" name="Google Shape;374;p29"/>
          <p:cNvSpPr txBox="1"/>
          <p:nvPr>
            <p:ph idx="3" type="subTitle"/>
          </p:nvPr>
        </p:nvSpPr>
        <p:spPr>
          <a:xfrm>
            <a:off x="628700" y="3649713"/>
            <a:ext cx="21678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6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75" name="Google Shape;375;p29"/>
          <p:cNvSpPr txBox="1"/>
          <p:nvPr>
            <p:ph idx="4" type="subTitle"/>
          </p:nvPr>
        </p:nvSpPr>
        <p:spPr>
          <a:xfrm>
            <a:off x="3488100" y="3649713"/>
            <a:ext cx="21678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6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76" name="Google Shape;376;p29"/>
          <p:cNvSpPr txBox="1"/>
          <p:nvPr>
            <p:ph hasCustomPrompt="1" type="title"/>
          </p:nvPr>
        </p:nvSpPr>
        <p:spPr>
          <a:xfrm>
            <a:off x="628699" y="1464438"/>
            <a:ext cx="2167800" cy="411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3000">
                <a:solidFill>
                  <a:schemeClr val="accent3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r>
              <a:t>xx%</a:t>
            </a:r>
          </a:p>
        </p:txBody>
      </p:sp>
      <p:sp>
        <p:nvSpPr>
          <p:cNvPr id="377" name="Google Shape;377;p29"/>
          <p:cNvSpPr txBox="1"/>
          <p:nvPr>
            <p:ph hasCustomPrompt="1" idx="5" type="title"/>
          </p:nvPr>
        </p:nvSpPr>
        <p:spPr>
          <a:xfrm>
            <a:off x="3456213" y="1464438"/>
            <a:ext cx="2167800" cy="411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3000">
                <a:solidFill>
                  <a:schemeClr val="accent5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r>
              <a:t>xx%</a:t>
            </a:r>
          </a:p>
        </p:txBody>
      </p:sp>
      <p:sp>
        <p:nvSpPr>
          <p:cNvPr id="378" name="Google Shape;378;p29"/>
          <p:cNvSpPr txBox="1"/>
          <p:nvPr>
            <p:ph idx="6" type="subTitle"/>
          </p:nvPr>
        </p:nvSpPr>
        <p:spPr>
          <a:xfrm>
            <a:off x="6347500" y="3181975"/>
            <a:ext cx="2167800" cy="454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b="1" sz="2200">
                <a:solidFill>
                  <a:schemeClr val="accent2"/>
                </a:solidFill>
                <a:latin typeface="Hammersmith One"/>
                <a:ea typeface="Hammersmith One"/>
                <a:cs typeface="Hammersmith One"/>
                <a:sym typeface="Hammersmith On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79" name="Google Shape;379;p29"/>
          <p:cNvSpPr txBox="1"/>
          <p:nvPr>
            <p:ph idx="7" type="subTitle"/>
          </p:nvPr>
        </p:nvSpPr>
        <p:spPr>
          <a:xfrm>
            <a:off x="6347488" y="3649713"/>
            <a:ext cx="21678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6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0" name="Google Shape;380;p29"/>
          <p:cNvSpPr txBox="1"/>
          <p:nvPr>
            <p:ph hasCustomPrompt="1" idx="8" type="title"/>
          </p:nvPr>
        </p:nvSpPr>
        <p:spPr>
          <a:xfrm>
            <a:off x="6347501" y="1464438"/>
            <a:ext cx="2167800" cy="411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3000">
                <a:solidFill>
                  <a:schemeClr val="accent3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r>
              <a:t>xx%</a:t>
            </a:r>
          </a:p>
        </p:txBody>
      </p:sp>
      <p:sp>
        <p:nvSpPr>
          <p:cNvPr id="381" name="Google Shape;381;p29"/>
          <p:cNvSpPr txBox="1"/>
          <p:nvPr>
            <p:ph idx="9" type="title"/>
          </p:nvPr>
        </p:nvSpPr>
        <p:spPr>
          <a:xfrm>
            <a:off x="713250" y="523025"/>
            <a:ext cx="7717500" cy="541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>
                <a:solidFill>
                  <a:schemeClr val="accen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Numbers and text 1">
  <p:cSld name="CUSTOM_25">
    <p:spTree>
      <p:nvGrpSpPr>
        <p:cNvPr id="382" name="Shape 3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3" name="Google Shape;383;p30"/>
          <p:cNvSpPr/>
          <p:nvPr/>
        </p:nvSpPr>
        <p:spPr>
          <a:xfrm rot="672094">
            <a:off x="5584289" y="562638"/>
            <a:ext cx="4680680" cy="4251900"/>
          </a:xfrm>
          <a:custGeom>
            <a:rect b="b" l="l" r="r" t="t"/>
            <a:pathLst>
              <a:path extrusionOk="0" h="59210" w="65181">
                <a:moveTo>
                  <a:pt x="23617" y="9808"/>
                </a:moveTo>
                <a:cubicBezTo>
                  <a:pt x="25785" y="15712"/>
                  <a:pt x="27153" y="21883"/>
                  <a:pt x="35092" y="17079"/>
                </a:cubicBezTo>
                <a:cubicBezTo>
                  <a:pt x="42998" y="12309"/>
                  <a:pt x="55740" y="12376"/>
                  <a:pt x="59276" y="17546"/>
                </a:cubicBezTo>
                <a:cubicBezTo>
                  <a:pt x="62812" y="22717"/>
                  <a:pt x="56140" y="30055"/>
                  <a:pt x="55940" y="36393"/>
                </a:cubicBezTo>
                <a:cubicBezTo>
                  <a:pt x="55740" y="42731"/>
                  <a:pt x="65180" y="49603"/>
                  <a:pt x="57741" y="54406"/>
                </a:cubicBezTo>
                <a:cubicBezTo>
                  <a:pt x="50303" y="59210"/>
                  <a:pt x="31556" y="57108"/>
                  <a:pt x="33224" y="47535"/>
                </a:cubicBezTo>
                <a:cubicBezTo>
                  <a:pt x="34892" y="37928"/>
                  <a:pt x="25719" y="35026"/>
                  <a:pt x="17579" y="31256"/>
                </a:cubicBezTo>
                <a:cubicBezTo>
                  <a:pt x="9440" y="27520"/>
                  <a:pt x="0" y="13744"/>
                  <a:pt x="7706" y="6872"/>
                </a:cubicBezTo>
                <a:cubicBezTo>
                  <a:pt x="15411" y="1"/>
                  <a:pt x="21449" y="3870"/>
                  <a:pt x="23617" y="9808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84" name="Google Shape;384;p30"/>
          <p:cNvSpPr/>
          <p:nvPr/>
        </p:nvSpPr>
        <p:spPr>
          <a:xfrm rot="3414914">
            <a:off x="-1520563" y="790995"/>
            <a:ext cx="3987256" cy="3391668"/>
          </a:xfrm>
          <a:custGeom>
            <a:rect b="b" l="l" r="r" t="t"/>
            <a:pathLst>
              <a:path extrusionOk="0" h="52038" w="61178">
                <a:moveTo>
                  <a:pt x="4170" y="12043"/>
                </a:moveTo>
                <a:cubicBezTo>
                  <a:pt x="7339" y="7239"/>
                  <a:pt x="14177" y="1"/>
                  <a:pt x="24184" y="5571"/>
                </a:cubicBezTo>
                <a:cubicBezTo>
                  <a:pt x="34191" y="11142"/>
                  <a:pt x="29988" y="17146"/>
                  <a:pt x="34024" y="21249"/>
                </a:cubicBezTo>
                <a:cubicBezTo>
                  <a:pt x="38061" y="25319"/>
                  <a:pt x="43198" y="25586"/>
                  <a:pt x="51103" y="27253"/>
                </a:cubicBezTo>
                <a:cubicBezTo>
                  <a:pt x="58976" y="28921"/>
                  <a:pt x="61177" y="36093"/>
                  <a:pt x="54472" y="41664"/>
                </a:cubicBezTo>
                <a:cubicBezTo>
                  <a:pt x="47801" y="47268"/>
                  <a:pt x="33758" y="52038"/>
                  <a:pt x="26819" y="46467"/>
                </a:cubicBezTo>
                <a:cubicBezTo>
                  <a:pt x="19848" y="40930"/>
                  <a:pt x="11108" y="34826"/>
                  <a:pt x="5537" y="31590"/>
                </a:cubicBezTo>
                <a:cubicBezTo>
                  <a:pt x="0" y="28388"/>
                  <a:pt x="967" y="16879"/>
                  <a:pt x="4170" y="12043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385" name="Google Shape;385;p30"/>
          <p:cNvGrpSpPr/>
          <p:nvPr/>
        </p:nvGrpSpPr>
        <p:grpSpPr>
          <a:xfrm flipH="1" rot="10800000">
            <a:off x="430416" y="1844182"/>
            <a:ext cx="1696762" cy="1688828"/>
            <a:chOff x="2414491" y="671177"/>
            <a:chExt cx="1830972" cy="1822411"/>
          </a:xfrm>
        </p:grpSpPr>
        <p:sp>
          <p:nvSpPr>
            <p:cNvPr id="386" name="Google Shape;386;p30"/>
            <p:cNvSpPr/>
            <p:nvPr/>
          </p:nvSpPr>
          <p:spPr>
            <a:xfrm>
              <a:off x="2414491" y="671177"/>
              <a:ext cx="1830972" cy="1822391"/>
            </a:xfrm>
            <a:custGeom>
              <a:rect b="b" l="l" r="r" t="t"/>
              <a:pathLst>
                <a:path extrusionOk="0" h="45449" w="45663">
                  <a:moveTo>
                    <a:pt x="10947" y="4979"/>
                  </a:moveTo>
                  <a:lnTo>
                    <a:pt x="15605" y="7656"/>
                  </a:lnTo>
                  <a:lnTo>
                    <a:pt x="15605" y="13062"/>
                  </a:lnTo>
                  <a:lnTo>
                    <a:pt x="10947" y="15766"/>
                  </a:lnTo>
                  <a:lnTo>
                    <a:pt x="6263" y="13062"/>
                  </a:lnTo>
                  <a:lnTo>
                    <a:pt x="6263" y="7656"/>
                  </a:lnTo>
                  <a:lnTo>
                    <a:pt x="10947" y="4979"/>
                  </a:lnTo>
                  <a:close/>
                  <a:moveTo>
                    <a:pt x="20449" y="4979"/>
                  </a:moveTo>
                  <a:lnTo>
                    <a:pt x="25133" y="7656"/>
                  </a:lnTo>
                  <a:lnTo>
                    <a:pt x="25133" y="13062"/>
                  </a:lnTo>
                  <a:lnTo>
                    <a:pt x="20449" y="15766"/>
                  </a:lnTo>
                  <a:lnTo>
                    <a:pt x="15792" y="13062"/>
                  </a:lnTo>
                  <a:lnTo>
                    <a:pt x="15792" y="7656"/>
                  </a:lnTo>
                  <a:lnTo>
                    <a:pt x="20449" y="4979"/>
                  </a:lnTo>
                  <a:close/>
                  <a:moveTo>
                    <a:pt x="29978" y="4979"/>
                  </a:moveTo>
                  <a:lnTo>
                    <a:pt x="34635" y="7656"/>
                  </a:lnTo>
                  <a:lnTo>
                    <a:pt x="34635" y="13062"/>
                  </a:lnTo>
                  <a:lnTo>
                    <a:pt x="29978" y="15766"/>
                  </a:lnTo>
                  <a:lnTo>
                    <a:pt x="25294" y="13062"/>
                  </a:lnTo>
                  <a:lnTo>
                    <a:pt x="25294" y="7656"/>
                  </a:lnTo>
                  <a:lnTo>
                    <a:pt x="29978" y="4979"/>
                  </a:lnTo>
                  <a:close/>
                  <a:moveTo>
                    <a:pt x="6183" y="13196"/>
                  </a:moveTo>
                  <a:lnTo>
                    <a:pt x="10867" y="15899"/>
                  </a:lnTo>
                  <a:lnTo>
                    <a:pt x="10867" y="21306"/>
                  </a:lnTo>
                  <a:lnTo>
                    <a:pt x="6183" y="23983"/>
                  </a:lnTo>
                  <a:lnTo>
                    <a:pt x="1526" y="21306"/>
                  </a:lnTo>
                  <a:lnTo>
                    <a:pt x="1526" y="15899"/>
                  </a:lnTo>
                  <a:lnTo>
                    <a:pt x="6183" y="13196"/>
                  </a:lnTo>
                  <a:close/>
                  <a:moveTo>
                    <a:pt x="15712" y="13196"/>
                  </a:moveTo>
                  <a:lnTo>
                    <a:pt x="20369" y="15899"/>
                  </a:lnTo>
                  <a:lnTo>
                    <a:pt x="20369" y="21306"/>
                  </a:lnTo>
                  <a:lnTo>
                    <a:pt x="15712" y="23983"/>
                  </a:lnTo>
                  <a:lnTo>
                    <a:pt x="11028" y="21306"/>
                  </a:lnTo>
                  <a:lnTo>
                    <a:pt x="11028" y="15899"/>
                  </a:lnTo>
                  <a:lnTo>
                    <a:pt x="15712" y="13196"/>
                  </a:lnTo>
                  <a:close/>
                  <a:moveTo>
                    <a:pt x="25213" y="13196"/>
                  </a:moveTo>
                  <a:lnTo>
                    <a:pt x="29871" y="15899"/>
                  </a:lnTo>
                  <a:lnTo>
                    <a:pt x="29871" y="21306"/>
                  </a:lnTo>
                  <a:lnTo>
                    <a:pt x="25213" y="23983"/>
                  </a:lnTo>
                  <a:lnTo>
                    <a:pt x="20529" y="21306"/>
                  </a:lnTo>
                  <a:lnTo>
                    <a:pt x="20529" y="15899"/>
                  </a:lnTo>
                  <a:lnTo>
                    <a:pt x="25213" y="13196"/>
                  </a:lnTo>
                  <a:close/>
                  <a:moveTo>
                    <a:pt x="34715" y="13196"/>
                  </a:moveTo>
                  <a:lnTo>
                    <a:pt x="39399" y="15899"/>
                  </a:lnTo>
                  <a:lnTo>
                    <a:pt x="39399" y="21306"/>
                  </a:lnTo>
                  <a:lnTo>
                    <a:pt x="34715" y="23983"/>
                  </a:lnTo>
                  <a:lnTo>
                    <a:pt x="30058" y="21306"/>
                  </a:lnTo>
                  <a:lnTo>
                    <a:pt x="30058" y="15899"/>
                  </a:lnTo>
                  <a:lnTo>
                    <a:pt x="34715" y="13196"/>
                  </a:lnTo>
                  <a:close/>
                  <a:moveTo>
                    <a:pt x="10947" y="21440"/>
                  </a:moveTo>
                  <a:lnTo>
                    <a:pt x="15605" y="24143"/>
                  </a:lnTo>
                  <a:lnTo>
                    <a:pt x="15605" y="29523"/>
                  </a:lnTo>
                  <a:lnTo>
                    <a:pt x="10947" y="32226"/>
                  </a:lnTo>
                  <a:lnTo>
                    <a:pt x="6263" y="29523"/>
                  </a:lnTo>
                  <a:lnTo>
                    <a:pt x="6263" y="24143"/>
                  </a:lnTo>
                  <a:lnTo>
                    <a:pt x="10947" y="21440"/>
                  </a:lnTo>
                  <a:close/>
                  <a:moveTo>
                    <a:pt x="20449" y="21440"/>
                  </a:moveTo>
                  <a:lnTo>
                    <a:pt x="25133" y="24143"/>
                  </a:lnTo>
                  <a:lnTo>
                    <a:pt x="25133" y="29523"/>
                  </a:lnTo>
                  <a:lnTo>
                    <a:pt x="20449" y="32226"/>
                  </a:lnTo>
                  <a:lnTo>
                    <a:pt x="15792" y="29523"/>
                  </a:lnTo>
                  <a:lnTo>
                    <a:pt x="15792" y="24143"/>
                  </a:lnTo>
                  <a:lnTo>
                    <a:pt x="20449" y="21440"/>
                  </a:lnTo>
                  <a:close/>
                  <a:moveTo>
                    <a:pt x="29978" y="21440"/>
                  </a:moveTo>
                  <a:lnTo>
                    <a:pt x="34635" y="24143"/>
                  </a:lnTo>
                  <a:lnTo>
                    <a:pt x="34635" y="29523"/>
                  </a:lnTo>
                  <a:lnTo>
                    <a:pt x="29978" y="32226"/>
                  </a:lnTo>
                  <a:lnTo>
                    <a:pt x="25294" y="29523"/>
                  </a:lnTo>
                  <a:lnTo>
                    <a:pt x="25294" y="24143"/>
                  </a:lnTo>
                  <a:lnTo>
                    <a:pt x="29978" y="21440"/>
                  </a:lnTo>
                  <a:close/>
                  <a:moveTo>
                    <a:pt x="39480" y="21440"/>
                  </a:moveTo>
                  <a:lnTo>
                    <a:pt x="44137" y="24143"/>
                  </a:lnTo>
                  <a:lnTo>
                    <a:pt x="44137" y="29523"/>
                  </a:lnTo>
                  <a:lnTo>
                    <a:pt x="39480" y="32226"/>
                  </a:lnTo>
                  <a:lnTo>
                    <a:pt x="34796" y="29523"/>
                  </a:lnTo>
                  <a:lnTo>
                    <a:pt x="34796" y="24143"/>
                  </a:lnTo>
                  <a:lnTo>
                    <a:pt x="39480" y="21440"/>
                  </a:lnTo>
                  <a:close/>
                  <a:moveTo>
                    <a:pt x="15712" y="29684"/>
                  </a:moveTo>
                  <a:lnTo>
                    <a:pt x="20369" y="32387"/>
                  </a:lnTo>
                  <a:lnTo>
                    <a:pt x="20369" y="37767"/>
                  </a:lnTo>
                  <a:lnTo>
                    <a:pt x="15712" y="40470"/>
                  </a:lnTo>
                  <a:lnTo>
                    <a:pt x="11028" y="37767"/>
                  </a:lnTo>
                  <a:lnTo>
                    <a:pt x="11028" y="32387"/>
                  </a:lnTo>
                  <a:lnTo>
                    <a:pt x="15712" y="29684"/>
                  </a:lnTo>
                  <a:close/>
                  <a:moveTo>
                    <a:pt x="25213" y="29684"/>
                  </a:moveTo>
                  <a:lnTo>
                    <a:pt x="29871" y="32387"/>
                  </a:lnTo>
                  <a:lnTo>
                    <a:pt x="29871" y="37767"/>
                  </a:lnTo>
                  <a:lnTo>
                    <a:pt x="25213" y="40470"/>
                  </a:lnTo>
                  <a:lnTo>
                    <a:pt x="20529" y="37767"/>
                  </a:lnTo>
                  <a:lnTo>
                    <a:pt x="20529" y="32387"/>
                  </a:lnTo>
                  <a:lnTo>
                    <a:pt x="25213" y="29684"/>
                  </a:lnTo>
                  <a:close/>
                  <a:moveTo>
                    <a:pt x="34715" y="29684"/>
                  </a:moveTo>
                  <a:lnTo>
                    <a:pt x="39399" y="32387"/>
                  </a:lnTo>
                  <a:lnTo>
                    <a:pt x="39399" y="37767"/>
                  </a:lnTo>
                  <a:lnTo>
                    <a:pt x="34715" y="40470"/>
                  </a:lnTo>
                  <a:lnTo>
                    <a:pt x="30058" y="37767"/>
                  </a:lnTo>
                  <a:lnTo>
                    <a:pt x="30058" y="32387"/>
                  </a:lnTo>
                  <a:lnTo>
                    <a:pt x="34715" y="29684"/>
                  </a:lnTo>
                  <a:close/>
                  <a:moveTo>
                    <a:pt x="20369" y="1"/>
                  </a:moveTo>
                  <a:lnTo>
                    <a:pt x="20369" y="4818"/>
                  </a:lnTo>
                  <a:lnTo>
                    <a:pt x="15712" y="7522"/>
                  </a:lnTo>
                  <a:lnTo>
                    <a:pt x="11028" y="4818"/>
                  </a:lnTo>
                  <a:lnTo>
                    <a:pt x="11028" y="3159"/>
                  </a:lnTo>
                  <a:cubicBezTo>
                    <a:pt x="10974" y="3186"/>
                    <a:pt x="10921" y="3239"/>
                    <a:pt x="10867" y="3266"/>
                  </a:cubicBezTo>
                  <a:lnTo>
                    <a:pt x="10867" y="4818"/>
                  </a:lnTo>
                  <a:lnTo>
                    <a:pt x="6183" y="7522"/>
                  </a:lnTo>
                  <a:lnTo>
                    <a:pt x="5915" y="7361"/>
                  </a:lnTo>
                  <a:cubicBezTo>
                    <a:pt x="5889" y="7415"/>
                    <a:pt x="5835" y="7442"/>
                    <a:pt x="5808" y="7495"/>
                  </a:cubicBezTo>
                  <a:lnTo>
                    <a:pt x="6103" y="7656"/>
                  </a:lnTo>
                  <a:lnTo>
                    <a:pt x="6103" y="13062"/>
                  </a:lnTo>
                  <a:lnTo>
                    <a:pt x="1419" y="15766"/>
                  </a:lnTo>
                  <a:lnTo>
                    <a:pt x="1124" y="15578"/>
                  </a:lnTo>
                  <a:cubicBezTo>
                    <a:pt x="1124" y="15632"/>
                    <a:pt x="1098" y="15685"/>
                    <a:pt x="1071" y="15739"/>
                  </a:cubicBezTo>
                  <a:lnTo>
                    <a:pt x="1338" y="15899"/>
                  </a:lnTo>
                  <a:lnTo>
                    <a:pt x="1338" y="21306"/>
                  </a:lnTo>
                  <a:lnTo>
                    <a:pt x="0" y="22082"/>
                  </a:lnTo>
                  <a:cubicBezTo>
                    <a:pt x="0" y="22136"/>
                    <a:pt x="0" y="22216"/>
                    <a:pt x="0" y="22270"/>
                  </a:cubicBezTo>
                  <a:lnTo>
                    <a:pt x="1419" y="21440"/>
                  </a:lnTo>
                  <a:lnTo>
                    <a:pt x="6103" y="24143"/>
                  </a:lnTo>
                  <a:lnTo>
                    <a:pt x="6103" y="29523"/>
                  </a:lnTo>
                  <a:lnTo>
                    <a:pt x="1927" y="31932"/>
                  </a:lnTo>
                  <a:cubicBezTo>
                    <a:pt x="1954" y="31986"/>
                    <a:pt x="1981" y="32039"/>
                    <a:pt x="2008" y="32093"/>
                  </a:cubicBezTo>
                  <a:lnTo>
                    <a:pt x="6183" y="29684"/>
                  </a:lnTo>
                  <a:lnTo>
                    <a:pt x="10867" y="32387"/>
                  </a:lnTo>
                  <a:lnTo>
                    <a:pt x="10867" y="37767"/>
                  </a:lnTo>
                  <a:lnTo>
                    <a:pt x="7548" y="39694"/>
                  </a:lnTo>
                  <a:cubicBezTo>
                    <a:pt x="7575" y="39721"/>
                    <a:pt x="7628" y="39774"/>
                    <a:pt x="7682" y="39801"/>
                  </a:cubicBezTo>
                  <a:lnTo>
                    <a:pt x="10947" y="37928"/>
                  </a:lnTo>
                  <a:lnTo>
                    <a:pt x="15605" y="40631"/>
                  </a:lnTo>
                  <a:lnTo>
                    <a:pt x="15605" y="44405"/>
                  </a:lnTo>
                  <a:cubicBezTo>
                    <a:pt x="15658" y="44405"/>
                    <a:pt x="15738" y="44432"/>
                    <a:pt x="15792" y="44458"/>
                  </a:cubicBezTo>
                  <a:lnTo>
                    <a:pt x="15792" y="40631"/>
                  </a:lnTo>
                  <a:lnTo>
                    <a:pt x="20449" y="37928"/>
                  </a:lnTo>
                  <a:lnTo>
                    <a:pt x="25133" y="40631"/>
                  </a:lnTo>
                  <a:lnTo>
                    <a:pt x="25133" y="45449"/>
                  </a:lnTo>
                  <a:cubicBezTo>
                    <a:pt x="25187" y="45449"/>
                    <a:pt x="25240" y="45449"/>
                    <a:pt x="25294" y="45422"/>
                  </a:cubicBezTo>
                  <a:lnTo>
                    <a:pt x="25294" y="40631"/>
                  </a:lnTo>
                  <a:lnTo>
                    <a:pt x="29978" y="37928"/>
                  </a:lnTo>
                  <a:lnTo>
                    <a:pt x="34635" y="40631"/>
                  </a:lnTo>
                  <a:lnTo>
                    <a:pt x="34635" y="42290"/>
                  </a:lnTo>
                  <a:cubicBezTo>
                    <a:pt x="34688" y="42237"/>
                    <a:pt x="34742" y="42210"/>
                    <a:pt x="34796" y="42183"/>
                  </a:cubicBezTo>
                  <a:lnTo>
                    <a:pt x="34796" y="40631"/>
                  </a:lnTo>
                  <a:lnTo>
                    <a:pt x="39480" y="37928"/>
                  </a:lnTo>
                  <a:lnTo>
                    <a:pt x="39747" y="38088"/>
                  </a:lnTo>
                  <a:cubicBezTo>
                    <a:pt x="39774" y="38035"/>
                    <a:pt x="39827" y="37981"/>
                    <a:pt x="39854" y="37954"/>
                  </a:cubicBezTo>
                  <a:lnTo>
                    <a:pt x="39560" y="37767"/>
                  </a:lnTo>
                  <a:lnTo>
                    <a:pt x="39560" y="32387"/>
                  </a:lnTo>
                  <a:lnTo>
                    <a:pt x="44244" y="29684"/>
                  </a:lnTo>
                  <a:lnTo>
                    <a:pt x="44538" y="29871"/>
                  </a:lnTo>
                  <a:cubicBezTo>
                    <a:pt x="44565" y="29791"/>
                    <a:pt x="44565" y="29737"/>
                    <a:pt x="44592" y="29684"/>
                  </a:cubicBezTo>
                  <a:lnTo>
                    <a:pt x="44324" y="29523"/>
                  </a:lnTo>
                  <a:lnTo>
                    <a:pt x="44324" y="24143"/>
                  </a:lnTo>
                  <a:lnTo>
                    <a:pt x="45662" y="23367"/>
                  </a:lnTo>
                  <a:cubicBezTo>
                    <a:pt x="45662" y="23314"/>
                    <a:pt x="45662" y="23233"/>
                    <a:pt x="45662" y="23153"/>
                  </a:cubicBezTo>
                  <a:lnTo>
                    <a:pt x="44244" y="23983"/>
                  </a:lnTo>
                  <a:lnTo>
                    <a:pt x="39560" y="21306"/>
                  </a:lnTo>
                  <a:lnTo>
                    <a:pt x="39560" y="15899"/>
                  </a:lnTo>
                  <a:lnTo>
                    <a:pt x="43735" y="13491"/>
                  </a:lnTo>
                  <a:cubicBezTo>
                    <a:pt x="43709" y="13437"/>
                    <a:pt x="43682" y="13383"/>
                    <a:pt x="43655" y="13330"/>
                  </a:cubicBezTo>
                  <a:lnTo>
                    <a:pt x="39480" y="15766"/>
                  </a:lnTo>
                  <a:lnTo>
                    <a:pt x="34796" y="13062"/>
                  </a:lnTo>
                  <a:lnTo>
                    <a:pt x="34796" y="7656"/>
                  </a:lnTo>
                  <a:lnTo>
                    <a:pt x="38114" y="5755"/>
                  </a:lnTo>
                  <a:cubicBezTo>
                    <a:pt x="38088" y="5702"/>
                    <a:pt x="38034" y="5675"/>
                    <a:pt x="37981" y="5621"/>
                  </a:cubicBezTo>
                  <a:lnTo>
                    <a:pt x="34715" y="7522"/>
                  </a:lnTo>
                  <a:lnTo>
                    <a:pt x="30058" y="4818"/>
                  </a:lnTo>
                  <a:lnTo>
                    <a:pt x="30058" y="1045"/>
                  </a:lnTo>
                  <a:cubicBezTo>
                    <a:pt x="30004" y="1018"/>
                    <a:pt x="29951" y="1018"/>
                    <a:pt x="29871" y="991"/>
                  </a:cubicBezTo>
                  <a:lnTo>
                    <a:pt x="29871" y="4818"/>
                  </a:lnTo>
                  <a:lnTo>
                    <a:pt x="25213" y="7522"/>
                  </a:lnTo>
                  <a:lnTo>
                    <a:pt x="20529" y="4818"/>
                  </a:lnTo>
                  <a:lnTo>
                    <a:pt x="2052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7" name="Google Shape;387;p30"/>
            <p:cNvSpPr/>
            <p:nvPr/>
          </p:nvSpPr>
          <p:spPr>
            <a:xfrm>
              <a:off x="2796545" y="833253"/>
              <a:ext cx="9704" cy="7538"/>
            </a:xfrm>
            <a:custGeom>
              <a:rect b="b" l="l" r="r" t="t"/>
              <a:pathLst>
                <a:path extrusionOk="0" h="188" w="242">
                  <a:moveTo>
                    <a:pt x="161" y="0"/>
                  </a:moveTo>
                  <a:cubicBezTo>
                    <a:pt x="108" y="27"/>
                    <a:pt x="54" y="81"/>
                    <a:pt x="1" y="107"/>
                  </a:cubicBezTo>
                  <a:lnTo>
                    <a:pt x="161" y="188"/>
                  </a:lnTo>
                  <a:lnTo>
                    <a:pt x="242" y="54"/>
                  </a:lnTo>
                  <a:lnTo>
                    <a:pt x="16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8" name="Google Shape;388;p30"/>
            <p:cNvSpPr/>
            <p:nvPr/>
          </p:nvSpPr>
          <p:spPr>
            <a:xfrm>
              <a:off x="2899597" y="677633"/>
              <a:ext cx="287659" cy="242590"/>
            </a:xfrm>
            <a:custGeom>
              <a:rect b="b" l="l" r="r" t="t"/>
              <a:pathLst>
                <a:path extrusionOk="0" h="6050" w="7174">
                  <a:moveTo>
                    <a:pt x="7173" y="0"/>
                  </a:moveTo>
                  <a:lnTo>
                    <a:pt x="7173" y="0"/>
                  </a:lnTo>
                  <a:cubicBezTo>
                    <a:pt x="7013" y="27"/>
                    <a:pt x="6852" y="54"/>
                    <a:pt x="6692" y="81"/>
                  </a:cubicBezTo>
                  <a:lnTo>
                    <a:pt x="3667" y="1794"/>
                  </a:lnTo>
                  <a:lnTo>
                    <a:pt x="3667" y="830"/>
                  </a:lnTo>
                  <a:cubicBezTo>
                    <a:pt x="3614" y="857"/>
                    <a:pt x="3560" y="857"/>
                    <a:pt x="3507" y="884"/>
                  </a:cubicBezTo>
                  <a:lnTo>
                    <a:pt x="3507" y="1794"/>
                  </a:lnTo>
                  <a:lnTo>
                    <a:pt x="2516" y="1231"/>
                  </a:lnTo>
                  <a:cubicBezTo>
                    <a:pt x="2463" y="1258"/>
                    <a:pt x="2382" y="1285"/>
                    <a:pt x="2329" y="1312"/>
                  </a:cubicBezTo>
                  <a:lnTo>
                    <a:pt x="3426" y="1954"/>
                  </a:lnTo>
                  <a:lnTo>
                    <a:pt x="0" y="3935"/>
                  </a:lnTo>
                  <a:lnTo>
                    <a:pt x="81" y="4069"/>
                  </a:lnTo>
                  <a:lnTo>
                    <a:pt x="3507" y="2115"/>
                  </a:lnTo>
                  <a:lnTo>
                    <a:pt x="3507" y="6049"/>
                  </a:lnTo>
                  <a:lnTo>
                    <a:pt x="3667" y="6049"/>
                  </a:lnTo>
                  <a:lnTo>
                    <a:pt x="3667" y="2115"/>
                  </a:lnTo>
                  <a:lnTo>
                    <a:pt x="7093" y="4069"/>
                  </a:lnTo>
                  <a:lnTo>
                    <a:pt x="7173" y="3935"/>
                  </a:lnTo>
                  <a:lnTo>
                    <a:pt x="3774" y="1954"/>
                  </a:lnTo>
                  <a:lnTo>
                    <a:pt x="717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9" name="Google Shape;389;p30"/>
            <p:cNvSpPr/>
            <p:nvPr/>
          </p:nvSpPr>
          <p:spPr>
            <a:xfrm>
              <a:off x="3280608" y="671177"/>
              <a:ext cx="288742" cy="249046"/>
            </a:xfrm>
            <a:custGeom>
              <a:rect b="b" l="l" r="r" t="t"/>
              <a:pathLst>
                <a:path extrusionOk="0" h="6211" w="7201">
                  <a:moveTo>
                    <a:pt x="107" y="1"/>
                  </a:moveTo>
                  <a:lnTo>
                    <a:pt x="0" y="134"/>
                  </a:lnTo>
                  <a:lnTo>
                    <a:pt x="3426" y="2115"/>
                  </a:lnTo>
                  <a:lnTo>
                    <a:pt x="0" y="4096"/>
                  </a:lnTo>
                  <a:lnTo>
                    <a:pt x="107" y="4230"/>
                  </a:lnTo>
                  <a:lnTo>
                    <a:pt x="3506" y="2276"/>
                  </a:lnTo>
                  <a:lnTo>
                    <a:pt x="3506" y="6210"/>
                  </a:lnTo>
                  <a:lnTo>
                    <a:pt x="3694" y="6210"/>
                  </a:lnTo>
                  <a:lnTo>
                    <a:pt x="3694" y="2276"/>
                  </a:lnTo>
                  <a:lnTo>
                    <a:pt x="7093" y="4230"/>
                  </a:lnTo>
                  <a:lnTo>
                    <a:pt x="7200" y="4096"/>
                  </a:lnTo>
                  <a:lnTo>
                    <a:pt x="3774" y="2115"/>
                  </a:lnTo>
                  <a:lnTo>
                    <a:pt x="6558" y="509"/>
                  </a:lnTo>
                  <a:cubicBezTo>
                    <a:pt x="6477" y="482"/>
                    <a:pt x="6397" y="456"/>
                    <a:pt x="6317" y="456"/>
                  </a:cubicBezTo>
                  <a:lnTo>
                    <a:pt x="3694" y="1955"/>
                  </a:lnTo>
                  <a:lnTo>
                    <a:pt x="3694" y="1"/>
                  </a:lnTo>
                  <a:lnTo>
                    <a:pt x="3506" y="1"/>
                  </a:lnTo>
                  <a:lnTo>
                    <a:pt x="3506" y="1955"/>
                  </a:lnTo>
                  <a:lnTo>
                    <a:pt x="107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0" name="Google Shape;390;p30"/>
            <p:cNvSpPr/>
            <p:nvPr/>
          </p:nvSpPr>
          <p:spPr>
            <a:xfrm>
              <a:off x="3662662" y="776354"/>
              <a:ext cx="109506" cy="64437"/>
            </a:xfrm>
            <a:custGeom>
              <a:rect b="b" l="l" r="r" t="t"/>
              <a:pathLst>
                <a:path extrusionOk="0" h="1607" w="2731">
                  <a:moveTo>
                    <a:pt x="2543" y="1"/>
                  </a:moveTo>
                  <a:lnTo>
                    <a:pt x="1" y="1473"/>
                  </a:lnTo>
                  <a:lnTo>
                    <a:pt x="81" y="1607"/>
                  </a:lnTo>
                  <a:lnTo>
                    <a:pt x="2731" y="81"/>
                  </a:lnTo>
                  <a:cubicBezTo>
                    <a:pt x="2677" y="54"/>
                    <a:pt x="2597" y="27"/>
                    <a:pt x="254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1" name="Google Shape;391;p30"/>
            <p:cNvSpPr/>
            <p:nvPr/>
          </p:nvSpPr>
          <p:spPr>
            <a:xfrm>
              <a:off x="3803246" y="797847"/>
              <a:ext cx="6496" cy="122378"/>
            </a:xfrm>
            <a:custGeom>
              <a:rect b="b" l="l" r="r" t="t"/>
              <a:pathLst>
                <a:path extrusionOk="0" h="3052" w="162">
                  <a:moveTo>
                    <a:pt x="1" y="0"/>
                  </a:moveTo>
                  <a:lnTo>
                    <a:pt x="1" y="3051"/>
                  </a:lnTo>
                  <a:lnTo>
                    <a:pt x="162" y="3051"/>
                  </a:lnTo>
                  <a:lnTo>
                    <a:pt x="162" y="107"/>
                  </a:lnTo>
                  <a:cubicBezTo>
                    <a:pt x="108" y="54"/>
                    <a:pt x="54" y="27"/>
                    <a:pt x="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2" name="Google Shape;392;p30"/>
            <p:cNvSpPr/>
            <p:nvPr/>
          </p:nvSpPr>
          <p:spPr>
            <a:xfrm>
              <a:off x="2475641" y="1246463"/>
              <a:ext cx="2205" cy="4331"/>
            </a:xfrm>
            <a:custGeom>
              <a:rect b="b" l="l" r="r" t="t"/>
              <a:pathLst>
                <a:path extrusionOk="0" h="108" w="55">
                  <a:moveTo>
                    <a:pt x="54" y="0"/>
                  </a:moveTo>
                  <a:cubicBezTo>
                    <a:pt x="28" y="27"/>
                    <a:pt x="28" y="54"/>
                    <a:pt x="1" y="107"/>
                  </a:cubicBezTo>
                  <a:lnTo>
                    <a:pt x="54" y="107"/>
                  </a:lnTo>
                  <a:lnTo>
                    <a:pt x="5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3" name="Google Shape;393;p30"/>
            <p:cNvSpPr/>
            <p:nvPr/>
          </p:nvSpPr>
          <p:spPr>
            <a:xfrm>
              <a:off x="2616265" y="1006036"/>
              <a:ext cx="2165" cy="2205"/>
            </a:xfrm>
            <a:custGeom>
              <a:rect b="b" l="l" r="r" t="t"/>
              <a:pathLst>
                <a:path extrusionOk="0" h="55" w="54">
                  <a:moveTo>
                    <a:pt x="54" y="1"/>
                  </a:moveTo>
                  <a:cubicBezTo>
                    <a:pt x="27" y="27"/>
                    <a:pt x="27" y="27"/>
                    <a:pt x="0" y="54"/>
                  </a:cubicBezTo>
                  <a:lnTo>
                    <a:pt x="54" y="27"/>
                  </a:lnTo>
                  <a:lnTo>
                    <a:pt x="54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4" name="Google Shape;394;p30"/>
            <p:cNvSpPr/>
            <p:nvPr/>
          </p:nvSpPr>
          <p:spPr>
            <a:xfrm>
              <a:off x="2535748" y="1119794"/>
              <a:ext cx="82681" cy="51565"/>
            </a:xfrm>
            <a:custGeom>
              <a:rect b="b" l="l" r="r" t="t"/>
              <a:pathLst>
                <a:path extrusionOk="0" h="1286" w="2062">
                  <a:moveTo>
                    <a:pt x="81" y="1"/>
                  </a:moveTo>
                  <a:cubicBezTo>
                    <a:pt x="54" y="54"/>
                    <a:pt x="27" y="108"/>
                    <a:pt x="1" y="135"/>
                  </a:cubicBezTo>
                  <a:lnTo>
                    <a:pt x="1981" y="1285"/>
                  </a:lnTo>
                  <a:lnTo>
                    <a:pt x="2062" y="1125"/>
                  </a:lnTo>
                  <a:lnTo>
                    <a:pt x="8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5" name="Google Shape;395;p30"/>
            <p:cNvSpPr/>
            <p:nvPr/>
          </p:nvSpPr>
          <p:spPr>
            <a:xfrm>
              <a:off x="2711778" y="921268"/>
              <a:ext cx="287659" cy="329521"/>
            </a:xfrm>
            <a:custGeom>
              <a:rect b="b" l="l" r="r" t="t"/>
              <a:pathLst>
                <a:path extrusionOk="0" h="8218" w="7174">
                  <a:moveTo>
                    <a:pt x="3507" y="0"/>
                  </a:moveTo>
                  <a:lnTo>
                    <a:pt x="3507" y="3961"/>
                  </a:lnTo>
                  <a:lnTo>
                    <a:pt x="81" y="1981"/>
                  </a:lnTo>
                  <a:lnTo>
                    <a:pt x="0" y="2141"/>
                  </a:lnTo>
                  <a:lnTo>
                    <a:pt x="3426" y="4095"/>
                  </a:lnTo>
                  <a:lnTo>
                    <a:pt x="0" y="6076"/>
                  </a:lnTo>
                  <a:lnTo>
                    <a:pt x="81" y="6236"/>
                  </a:lnTo>
                  <a:lnTo>
                    <a:pt x="3507" y="4256"/>
                  </a:lnTo>
                  <a:lnTo>
                    <a:pt x="3507" y="8217"/>
                  </a:lnTo>
                  <a:lnTo>
                    <a:pt x="3667" y="8217"/>
                  </a:lnTo>
                  <a:lnTo>
                    <a:pt x="3667" y="4256"/>
                  </a:lnTo>
                  <a:lnTo>
                    <a:pt x="7093" y="6236"/>
                  </a:lnTo>
                  <a:lnTo>
                    <a:pt x="7173" y="6076"/>
                  </a:lnTo>
                  <a:lnTo>
                    <a:pt x="3774" y="4095"/>
                  </a:lnTo>
                  <a:lnTo>
                    <a:pt x="7173" y="2141"/>
                  </a:lnTo>
                  <a:lnTo>
                    <a:pt x="7093" y="1981"/>
                  </a:lnTo>
                  <a:lnTo>
                    <a:pt x="3667" y="3961"/>
                  </a:lnTo>
                  <a:lnTo>
                    <a:pt x="3667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6" name="Google Shape;396;p30"/>
            <p:cNvSpPr/>
            <p:nvPr/>
          </p:nvSpPr>
          <p:spPr>
            <a:xfrm>
              <a:off x="3092789" y="921268"/>
              <a:ext cx="288742" cy="328439"/>
            </a:xfrm>
            <a:custGeom>
              <a:rect b="b" l="l" r="r" t="t"/>
              <a:pathLst>
                <a:path extrusionOk="0" h="8191" w="7201">
                  <a:moveTo>
                    <a:pt x="3506" y="0"/>
                  </a:moveTo>
                  <a:lnTo>
                    <a:pt x="3506" y="3961"/>
                  </a:lnTo>
                  <a:lnTo>
                    <a:pt x="80" y="1981"/>
                  </a:lnTo>
                  <a:lnTo>
                    <a:pt x="0" y="2141"/>
                  </a:lnTo>
                  <a:lnTo>
                    <a:pt x="3426" y="4095"/>
                  </a:lnTo>
                  <a:lnTo>
                    <a:pt x="0" y="6076"/>
                  </a:lnTo>
                  <a:lnTo>
                    <a:pt x="80" y="6236"/>
                  </a:lnTo>
                  <a:lnTo>
                    <a:pt x="3506" y="4256"/>
                  </a:lnTo>
                  <a:lnTo>
                    <a:pt x="3506" y="8190"/>
                  </a:lnTo>
                  <a:lnTo>
                    <a:pt x="3694" y="8190"/>
                  </a:lnTo>
                  <a:lnTo>
                    <a:pt x="3694" y="4256"/>
                  </a:lnTo>
                  <a:lnTo>
                    <a:pt x="7093" y="6236"/>
                  </a:lnTo>
                  <a:lnTo>
                    <a:pt x="7200" y="6076"/>
                  </a:lnTo>
                  <a:lnTo>
                    <a:pt x="3774" y="4095"/>
                  </a:lnTo>
                  <a:lnTo>
                    <a:pt x="7200" y="2141"/>
                  </a:lnTo>
                  <a:lnTo>
                    <a:pt x="7093" y="1981"/>
                  </a:lnTo>
                  <a:lnTo>
                    <a:pt x="3694" y="3961"/>
                  </a:lnTo>
                  <a:lnTo>
                    <a:pt x="369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7" name="Google Shape;397;p30"/>
            <p:cNvSpPr/>
            <p:nvPr/>
          </p:nvSpPr>
          <p:spPr>
            <a:xfrm>
              <a:off x="3474843" y="921268"/>
              <a:ext cx="287659" cy="328439"/>
            </a:xfrm>
            <a:custGeom>
              <a:rect b="b" l="l" r="r" t="t"/>
              <a:pathLst>
                <a:path extrusionOk="0" h="8191" w="7174">
                  <a:moveTo>
                    <a:pt x="3507" y="0"/>
                  </a:moveTo>
                  <a:lnTo>
                    <a:pt x="3480" y="3961"/>
                  </a:lnTo>
                  <a:lnTo>
                    <a:pt x="81" y="1981"/>
                  </a:lnTo>
                  <a:lnTo>
                    <a:pt x="1" y="2141"/>
                  </a:lnTo>
                  <a:lnTo>
                    <a:pt x="3400" y="4095"/>
                  </a:lnTo>
                  <a:lnTo>
                    <a:pt x="1" y="6076"/>
                  </a:lnTo>
                  <a:lnTo>
                    <a:pt x="81" y="6236"/>
                  </a:lnTo>
                  <a:lnTo>
                    <a:pt x="3480" y="4256"/>
                  </a:lnTo>
                  <a:lnTo>
                    <a:pt x="3480" y="8190"/>
                  </a:lnTo>
                  <a:lnTo>
                    <a:pt x="3668" y="8190"/>
                  </a:lnTo>
                  <a:lnTo>
                    <a:pt x="3668" y="4256"/>
                  </a:lnTo>
                  <a:lnTo>
                    <a:pt x="7094" y="6236"/>
                  </a:lnTo>
                  <a:lnTo>
                    <a:pt x="7174" y="6076"/>
                  </a:lnTo>
                  <a:lnTo>
                    <a:pt x="3748" y="4095"/>
                  </a:lnTo>
                  <a:lnTo>
                    <a:pt x="7174" y="2141"/>
                  </a:lnTo>
                  <a:lnTo>
                    <a:pt x="7094" y="1981"/>
                  </a:lnTo>
                  <a:lnTo>
                    <a:pt x="3668" y="3961"/>
                  </a:lnTo>
                  <a:lnTo>
                    <a:pt x="3668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8" name="Google Shape;398;p30"/>
            <p:cNvSpPr/>
            <p:nvPr/>
          </p:nvSpPr>
          <p:spPr>
            <a:xfrm>
              <a:off x="3855854" y="953467"/>
              <a:ext cx="287659" cy="296240"/>
            </a:xfrm>
            <a:custGeom>
              <a:rect b="b" l="l" r="r" t="t"/>
              <a:pathLst>
                <a:path extrusionOk="0" h="7388" w="7174">
                  <a:moveTo>
                    <a:pt x="3507" y="0"/>
                  </a:moveTo>
                  <a:lnTo>
                    <a:pt x="3507" y="3158"/>
                  </a:lnTo>
                  <a:lnTo>
                    <a:pt x="81" y="1178"/>
                  </a:lnTo>
                  <a:lnTo>
                    <a:pt x="0" y="1312"/>
                  </a:lnTo>
                  <a:lnTo>
                    <a:pt x="3426" y="3292"/>
                  </a:lnTo>
                  <a:lnTo>
                    <a:pt x="0" y="5273"/>
                  </a:lnTo>
                  <a:lnTo>
                    <a:pt x="81" y="5433"/>
                  </a:lnTo>
                  <a:lnTo>
                    <a:pt x="3507" y="3453"/>
                  </a:lnTo>
                  <a:lnTo>
                    <a:pt x="3507" y="7387"/>
                  </a:lnTo>
                  <a:lnTo>
                    <a:pt x="3667" y="7387"/>
                  </a:lnTo>
                  <a:lnTo>
                    <a:pt x="3667" y="3453"/>
                  </a:lnTo>
                  <a:lnTo>
                    <a:pt x="7093" y="5407"/>
                  </a:lnTo>
                  <a:lnTo>
                    <a:pt x="7174" y="5273"/>
                  </a:lnTo>
                  <a:lnTo>
                    <a:pt x="3748" y="3292"/>
                  </a:lnTo>
                  <a:lnTo>
                    <a:pt x="5434" y="2329"/>
                  </a:lnTo>
                  <a:cubicBezTo>
                    <a:pt x="5380" y="2302"/>
                    <a:pt x="5354" y="2248"/>
                    <a:pt x="5327" y="2195"/>
                  </a:cubicBezTo>
                  <a:lnTo>
                    <a:pt x="3667" y="3158"/>
                  </a:lnTo>
                  <a:lnTo>
                    <a:pt x="3667" y="187"/>
                  </a:lnTo>
                  <a:cubicBezTo>
                    <a:pt x="3614" y="134"/>
                    <a:pt x="3560" y="80"/>
                    <a:pt x="350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9" name="Google Shape;399;p30"/>
            <p:cNvSpPr/>
            <p:nvPr/>
          </p:nvSpPr>
          <p:spPr>
            <a:xfrm>
              <a:off x="2417699" y="1498640"/>
              <a:ext cx="7538" cy="9704"/>
            </a:xfrm>
            <a:custGeom>
              <a:rect b="b" l="l" r="r" t="t"/>
              <a:pathLst>
                <a:path extrusionOk="0" h="242" w="188">
                  <a:moveTo>
                    <a:pt x="1" y="1"/>
                  </a:moveTo>
                  <a:cubicBezTo>
                    <a:pt x="1" y="54"/>
                    <a:pt x="1" y="135"/>
                    <a:pt x="1" y="188"/>
                  </a:cubicBezTo>
                  <a:lnTo>
                    <a:pt x="108" y="242"/>
                  </a:lnTo>
                  <a:lnTo>
                    <a:pt x="188" y="108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0" name="Google Shape;400;p30"/>
            <p:cNvSpPr/>
            <p:nvPr/>
          </p:nvSpPr>
          <p:spPr>
            <a:xfrm>
              <a:off x="2518586" y="1259335"/>
              <a:ext cx="287659" cy="328439"/>
            </a:xfrm>
            <a:custGeom>
              <a:rect b="b" l="l" r="r" t="t"/>
              <a:pathLst>
                <a:path extrusionOk="0" h="8191" w="7174">
                  <a:moveTo>
                    <a:pt x="3507" y="0"/>
                  </a:moveTo>
                  <a:lnTo>
                    <a:pt x="3507" y="3935"/>
                  </a:lnTo>
                  <a:lnTo>
                    <a:pt x="81" y="1981"/>
                  </a:lnTo>
                  <a:lnTo>
                    <a:pt x="0" y="2115"/>
                  </a:lnTo>
                  <a:lnTo>
                    <a:pt x="3426" y="4095"/>
                  </a:lnTo>
                  <a:lnTo>
                    <a:pt x="0" y="6076"/>
                  </a:lnTo>
                  <a:lnTo>
                    <a:pt x="81" y="6210"/>
                  </a:lnTo>
                  <a:lnTo>
                    <a:pt x="3507" y="4229"/>
                  </a:lnTo>
                  <a:lnTo>
                    <a:pt x="3507" y="8191"/>
                  </a:lnTo>
                  <a:lnTo>
                    <a:pt x="3667" y="8191"/>
                  </a:lnTo>
                  <a:lnTo>
                    <a:pt x="3667" y="4229"/>
                  </a:lnTo>
                  <a:lnTo>
                    <a:pt x="7093" y="6210"/>
                  </a:lnTo>
                  <a:lnTo>
                    <a:pt x="7174" y="6076"/>
                  </a:lnTo>
                  <a:lnTo>
                    <a:pt x="3748" y="4095"/>
                  </a:lnTo>
                  <a:lnTo>
                    <a:pt x="7174" y="2115"/>
                  </a:lnTo>
                  <a:lnTo>
                    <a:pt x="7093" y="1981"/>
                  </a:lnTo>
                  <a:lnTo>
                    <a:pt x="3667" y="3935"/>
                  </a:lnTo>
                  <a:lnTo>
                    <a:pt x="3667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1" name="Google Shape;401;p30"/>
            <p:cNvSpPr/>
            <p:nvPr/>
          </p:nvSpPr>
          <p:spPr>
            <a:xfrm>
              <a:off x="2899597" y="1259335"/>
              <a:ext cx="287659" cy="328439"/>
            </a:xfrm>
            <a:custGeom>
              <a:rect b="b" l="l" r="r" t="t"/>
              <a:pathLst>
                <a:path extrusionOk="0" h="8191" w="7174">
                  <a:moveTo>
                    <a:pt x="3507" y="0"/>
                  </a:moveTo>
                  <a:lnTo>
                    <a:pt x="3507" y="3935"/>
                  </a:lnTo>
                  <a:lnTo>
                    <a:pt x="81" y="1954"/>
                  </a:lnTo>
                  <a:lnTo>
                    <a:pt x="0" y="2115"/>
                  </a:lnTo>
                  <a:lnTo>
                    <a:pt x="3426" y="4095"/>
                  </a:lnTo>
                  <a:lnTo>
                    <a:pt x="0" y="6049"/>
                  </a:lnTo>
                  <a:lnTo>
                    <a:pt x="81" y="6210"/>
                  </a:lnTo>
                  <a:lnTo>
                    <a:pt x="3507" y="4229"/>
                  </a:lnTo>
                  <a:lnTo>
                    <a:pt x="3507" y="8191"/>
                  </a:lnTo>
                  <a:lnTo>
                    <a:pt x="3667" y="8191"/>
                  </a:lnTo>
                  <a:lnTo>
                    <a:pt x="3667" y="4229"/>
                  </a:lnTo>
                  <a:lnTo>
                    <a:pt x="7093" y="6210"/>
                  </a:lnTo>
                  <a:lnTo>
                    <a:pt x="7173" y="6049"/>
                  </a:lnTo>
                  <a:lnTo>
                    <a:pt x="3774" y="4095"/>
                  </a:lnTo>
                  <a:lnTo>
                    <a:pt x="7173" y="2115"/>
                  </a:lnTo>
                  <a:lnTo>
                    <a:pt x="7093" y="1954"/>
                  </a:lnTo>
                  <a:lnTo>
                    <a:pt x="3667" y="3935"/>
                  </a:lnTo>
                  <a:lnTo>
                    <a:pt x="369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2" name="Google Shape;402;p30"/>
            <p:cNvSpPr/>
            <p:nvPr/>
          </p:nvSpPr>
          <p:spPr>
            <a:xfrm>
              <a:off x="3280608" y="1259335"/>
              <a:ext cx="288742" cy="328439"/>
            </a:xfrm>
            <a:custGeom>
              <a:rect b="b" l="l" r="r" t="t"/>
              <a:pathLst>
                <a:path extrusionOk="0" h="8191" w="7201">
                  <a:moveTo>
                    <a:pt x="3506" y="0"/>
                  </a:moveTo>
                  <a:lnTo>
                    <a:pt x="3506" y="3935"/>
                  </a:lnTo>
                  <a:lnTo>
                    <a:pt x="107" y="1954"/>
                  </a:lnTo>
                  <a:lnTo>
                    <a:pt x="0" y="2115"/>
                  </a:lnTo>
                  <a:lnTo>
                    <a:pt x="3426" y="4095"/>
                  </a:lnTo>
                  <a:lnTo>
                    <a:pt x="0" y="6049"/>
                  </a:lnTo>
                  <a:lnTo>
                    <a:pt x="107" y="6210"/>
                  </a:lnTo>
                  <a:lnTo>
                    <a:pt x="3506" y="4229"/>
                  </a:lnTo>
                  <a:lnTo>
                    <a:pt x="3506" y="8191"/>
                  </a:lnTo>
                  <a:lnTo>
                    <a:pt x="3694" y="8191"/>
                  </a:lnTo>
                  <a:lnTo>
                    <a:pt x="3694" y="4229"/>
                  </a:lnTo>
                  <a:lnTo>
                    <a:pt x="7093" y="6210"/>
                  </a:lnTo>
                  <a:lnTo>
                    <a:pt x="7200" y="6049"/>
                  </a:lnTo>
                  <a:lnTo>
                    <a:pt x="3774" y="4095"/>
                  </a:lnTo>
                  <a:lnTo>
                    <a:pt x="7200" y="2115"/>
                  </a:lnTo>
                  <a:lnTo>
                    <a:pt x="7120" y="1954"/>
                  </a:lnTo>
                  <a:lnTo>
                    <a:pt x="3694" y="3935"/>
                  </a:lnTo>
                  <a:lnTo>
                    <a:pt x="369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3" name="Google Shape;403;p30"/>
            <p:cNvSpPr/>
            <p:nvPr/>
          </p:nvSpPr>
          <p:spPr>
            <a:xfrm>
              <a:off x="3662662" y="1258252"/>
              <a:ext cx="287659" cy="329521"/>
            </a:xfrm>
            <a:custGeom>
              <a:rect b="b" l="l" r="r" t="t"/>
              <a:pathLst>
                <a:path extrusionOk="0" h="8218" w="7174">
                  <a:moveTo>
                    <a:pt x="3507" y="0"/>
                  </a:moveTo>
                  <a:lnTo>
                    <a:pt x="3507" y="3962"/>
                  </a:lnTo>
                  <a:lnTo>
                    <a:pt x="81" y="1981"/>
                  </a:lnTo>
                  <a:lnTo>
                    <a:pt x="1" y="2142"/>
                  </a:lnTo>
                  <a:lnTo>
                    <a:pt x="3400" y="4122"/>
                  </a:lnTo>
                  <a:lnTo>
                    <a:pt x="1" y="6076"/>
                  </a:lnTo>
                  <a:lnTo>
                    <a:pt x="81" y="6237"/>
                  </a:lnTo>
                  <a:lnTo>
                    <a:pt x="3507" y="4256"/>
                  </a:lnTo>
                  <a:lnTo>
                    <a:pt x="3507" y="8218"/>
                  </a:lnTo>
                  <a:lnTo>
                    <a:pt x="3668" y="8218"/>
                  </a:lnTo>
                  <a:lnTo>
                    <a:pt x="3668" y="4256"/>
                  </a:lnTo>
                  <a:lnTo>
                    <a:pt x="7094" y="6237"/>
                  </a:lnTo>
                  <a:lnTo>
                    <a:pt x="7174" y="6076"/>
                  </a:lnTo>
                  <a:lnTo>
                    <a:pt x="3748" y="4122"/>
                  </a:lnTo>
                  <a:lnTo>
                    <a:pt x="7174" y="2142"/>
                  </a:lnTo>
                  <a:lnTo>
                    <a:pt x="7094" y="1981"/>
                  </a:lnTo>
                  <a:lnTo>
                    <a:pt x="3668" y="3962"/>
                  </a:lnTo>
                  <a:lnTo>
                    <a:pt x="3668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4" name="Google Shape;404;p30"/>
            <p:cNvSpPr/>
            <p:nvPr/>
          </p:nvSpPr>
          <p:spPr>
            <a:xfrm>
              <a:off x="4043673" y="1258252"/>
              <a:ext cx="193230" cy="329521"/>
            </a:xfrm>
            <a:custGeom>
              <a:rect b="b" l="l" r="r" t="t"/>
              <a:pathLst>
                <a:path extrusionOk="0" h="8218" w="4819">
                  <a:moveTo>
                    <a:pt x="3507" y="0"/>
                  </a:moveTo>
                  <a:lnTo>
                    <a:pt x="3507" y="3962"/>
                  </a:lnTo>
                  <a:lnTo>
                    <a:pt x="81" y="1981"/>
                  </a:lnTo>
                  <a:lnTo>
                    <a:pt x="0" y="2142"/>
                  </a:lnTo>
                  <a:lnTo>
                    <a:pt x="3426" y="4096"/>
                  </a:lnTo>
                  <a:lnTo>
                    <a:pt x="0" y="6076"/>
                  </a:lnTo>
                  <a:lnTo>
                    <a:pt x="81" y="6237"/>
                  </a:lnTo>
                  <a:lnTo>
                    <a:pt x="3507" y="4256"/>
                  </a:lnTo>
                  <a:lnTo>
                    <a:pt x="3507" y="8218"/>
                  </a:lnTo>
                  <a:lnTo>
                    <a:pt x="3667" y="8218"/>
                  </a:lnTo>
                  <a:lnTo>
                    <a:pt x="3667" y="4256"/>
                  </a:lnTo>
                  <a:lnTo>
                    <a:pt x="4818" y="4925"/>
                  </a:lnTo>
                  <a:cubicBezTo>
                    <a:pt x="4818" y="4845"/>
                    <a:pt x="4818" y="4765"/>
                    <a:pt x="4792" y="4711"/>
                  </a:cubicBezTo>
                  <a:lnTo>
                    <a:pt x="3774" y="4096"/>
                  </a:lnTo>
                  <a:lnTo>
                    <a:pt x="4604" y="3614"/>
                  </a:lnTo>
                  <a:cubicBezTo>
                    <a:pt x="4604" y="3560"/>
                    <a:pt x="4577" y="3507"/>
                    <a:pt x="4577" y="3453"/>
                  </a:cubicBezTo>
                  <a:lnTo>
                    <a:pt x="3667" y="3962"/>
                  </a:lnTo>
                  <a:lnTo>
                    <a:pt x="3667" y="295"/>
                  </a:lnTo>
                  <a:cubicBezTo>
                    <a:pt x="3641" y="188"/>
                    <a:pt x="3614" y="108"/>
                    <a:pt x="358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5" name="Google Shape;405;p30"/>
            <p:cNvSpPr/>
            <p:nvPr/>
          </p:nvSpPr>
          <p:spPr>
            <a:xfrm>
              <a:off x="2423072" y="1578074"/>
              <a:ext cx="195355" cy="328439"/>
            </a:xfrm>
            <a:custGeom>
              <a:rect b="b" l="l" r="r" t="t"/>
              <a:pathLst>
                <a:path extrusionOk="0" h="8191" w="4872">
                  <a:moveTo>
                    <a:pt x="1205" y="1"/>
                  </a:moveTo>
                  <a:lnTo>
                    <a:pt x="1205" y="3935"/>
                  </a:lnTo>
                  <a:lnTo>
                    <a:pt x="0" y="3266"/>
                  </a:lnTo>
                  <a:lnTo>
                    <a:pt x="0" y="3266"/>
                  </a:lnTo>
                  <a:cubicBezTo>
                    <a:pt x="0" y="3320"/>
                    <a:pt x="27" y="3400"/>
                    <a:pt x="27" y="3480"/>
                  </a:cubicBezTo>
                  <a:lnTo>
                    <a:pt x="1098" y="4096"/>
                  </a:lnTo>
                  <a:lnTo>
                    <a:pt x="214" y="4604"/>
                  </a:lnTo>
                  <a:cubicBezTo>
                    <a:pt x="241" y="4658"/>
                    <a:pt x="241" y="4738"/>
                    <a:pt x="268" y="4792"/>
                  </a:cubicBezTo>
                  <a:lnTo>
                    <a:pt x="1205" y="4256"/>
                  </a:lnTo>
                  <a:lnTo>
                    <a:pt x="1205" y="8030"/>
                  </a:lnTo>
                  <a:cubicBezTo>
                    <a:pt x="1205" y="8084"/>
                    <a:pt x="1232" y="8137"/>
                    <a:pt x="1258" y="8191"/>
                  </a:cubicBezTo>
                  <a:lnTo>
                    <a:pt x="1365" y="8191"/>
                  </a:lnTo>
                  <a:lnTo>
                    <a:pt x="1365" y="4256"/>
                  </a:lnTo>
                  <a:lnTo>
                    <a:pt x="4791" y="6210"/>
                  </a:lnTo>
                  <a:lnTo>
                    <a:pt x="4872" y="6076"/>
                  </a:lnTo>
                  <a:lnTo>
                    <a:pt x="1446" y="4096"/>
                  </a:lnTo>
                  <a:lnTo>
                    <a:pt x="4872" y="2115"/>
                  </a:lnTo>
                  <a:lnTo>
                    <a:pt x="4791" y="1981"/>
                  </a:lnTo>
                  <a:lnTo>
                    <a:pt x="1365" y="3935"/>
                  </a:lnTo>
                  <a:lnTo>
                    <a:pt x="136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6" name="Google Shape;406;p30"/>
            <p:cNvSpPr/>
            <p:nvPr/>
          </p:nvSpPr>
          <p:spPr>
            <a:xfrm>
              <a:off x="2711778" y="1578074"/>
              <a:ext cx="287659" cy="328439"/>
            </a:xfrm>
            <a:custGeom>
              <a:rect b="b" l="l" r="r" t="t"/>
              <a:pathLst>
                <a:path extrusionOk="0" h="8191" w="7174">
                  <a:moveTo>
                    <a:pt x="3507" y="1"/>
                  </a:moveTo>
                  <a:lnTo>
                    <a:pt x="3507" y="3935"/>
                  </a:lnTo>
                  <a:lnTo>
                    <a:pt x="81" y="1981"/>
                  </a:lnTo>
                  <a:lnTo>
                    <a:pt x="0" y="2115"/>
                  </a:lnTo>
                  <a:lnTo>
                    <a:pt x="3426" y="4096"/>
                  </a:lnTo>
                  <a:lnTo>
                    <a:pt x="0" y="6076"/>
                  </a:lnTo>
                  <a:lnTo>
                    <a:pt x="81" y="6210"/>
                  </a:lnTo>
                  <a:lnTo>
                    <a:pt x="3507" y="4256"/>
                  </a:lnTo>
                  <a:lnTo>
                    <a:pt x="3507" y="8191"/>
                  </a:lnTo>
                  <a:lnTo>
                    <a:pt x="3667" y="8191"/>
                  </a:lnTo>
                  <a:lnTo>
                    <a:pt x="3667" y="4256"/>
                  </a:lnTo>
                  <a:lnTo>
                    <a:pt x="7093" y="6210"/>
                  </a:lnTo>
                  <a:lnTo>
                    <a:pt x="7173" y="6076"/>
                  </a:lnTo>
                  <a:lnTo>
                    <a:pt x="3774" y="4096"/>
                  </a:lnTo>
                  <a:lnTo>
                    <a:pt x="7173" y="2115"/>
                  </a:lnTo>
                  <a:lnTo>
                    <a:pt x="7093" y="1981"/>
                  </a:lnTo>
                  <a:lnTo>
                    <a:pt x="3667" y="3935"/>
                  </a:lnTo>
                  <a:lnTo>
                    <a:pt x="3667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7" name="Google Shape;407;p30"/>
            <p:cNvSpPr/>
            <p:nvPr/>
          </p:nvSpPr>
          <p:spPr>
            <a:xfrm>
              <a:off x="3092789" y="1578074"/>
              <a:ext cx="288742" cy="328439"/>
            </a:xfrm>
            <a:custGeom>
              <a:rect b="b" l="l" r="r" t="t"/>
              <a:pathLst>
                <a:path extrusionOk="0" h="8191" w="7201">
                  <a:moveTo>
                    <a:pt x="3506" y="1"/>
                  </a:moveTo>
                  <a:lnTo>
                    <a:pt x="3506" y="3935"/>
                  </a:lnTo>
                  <a:lnTo>
                    <a:pt x="80" y="1981"/>
                  </a:lnTo>
                  <a:lnTo>
                    <a:pt x="0" y="2115"/>
                  </a:lnTo>
                  <a:lnTo>
                    <a:pt x="3426" y="4096"/>
                  </a:lnTo>
                  <a:lnTo>
                    <a:pt x="0" y="6076"/>
                  </a:lnTo>
                  <a:lnTo>
                    <a:pt x="80" y="6210"/>
                  </a:lnTo>
                  <a:lnTo>
                    <a:pt x="3506" y="4230"/>
                  </a:lnTo>
                  <a:lnTo>
                    <a:pt x="3506" y="8191"/>
                  </a:lnTo>
                  <a:lnTo>
                    <a:pt x="3694" y="8191"/>
                  </a:lnTo>
                  <a:lnTo>
                    <a:pt x="3694" y="4230"/>
                  </a:lnTo>
                  <a:lnTo>
                    <a:pt x="7093" y="6210"/>
                  </a:lnTo>
                  <a:lnTo>
                    <a:pt x="7200" y="6076"/>
                  </a:lnTo>
                  <a:lnTo>
                    <a:pt x="3774" y="4096"/>
                  </a:lnTo>
                  <a:lnTo>
                    <a:pt x="7200" y="2115"/>
                  </a:lnTo>
                  <a:lnTo>
                    <a:pt x="7093" y="1981"/>
                  </a:lnTo>
                  <a:lnTo>
                    <a:pt x="3694" y="3935"/>
                  </a:lnTo>
                  <a:lnTo>
                    <a:pt x="3694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8" name="Google Shape;408;p30"/>
            <p:cNvSpPr/>
            <p:nvPr/>
          </p:nvSpPr>
          <p:spPr>
            <a:xfrm>
              <a:off x="3474843" y="1578074"/>
              <a:ext cx="287659" cy="328439"/>
            </a:xfrm>
            <a:custGeom>
              <a:rect b="b" l="l" r="r" t="t"/>
              <a:pathLst>
                <a:path extrusionOk="0" h="8191" w="7174">
                  <a:moveTo>
                    <a:pt x="3507" y="1"/>
                  </a:moveTo>
                  <a:lnTo>
                    <a:pt x="3507" y="3935"/>
                  </a:lnTo>
                  <a:lnTo>
                    <a:pt x="81" y="1955"/>
                  </a:lnTo>
                  <a:lnTo>
                    <a:pt x="1" y="2115"/>
                  </a:lnTo>
                  <a:lnTo>
                    <a:pt x="3400" y="4096"/>
                  </a:lnTo>
                  <a:lnTo>
                    <a:pt x="1" y="6050"/>
                  </a:lnTo>
                  <a:lnTo>
                    <a:pt x="81" y="6210"/>
                  </a:lnTo>
                  <a:lnTo>
                    <a:pt x="3507" y="4230"/>
                  </a:lnTo>
                  <a:lnTo>
                    <a:pt x="3480" y="8191"/>
                  </a:lnTo>
                  <a:lnTo>
                    <a:pt x="3668" y="8191"/>
                  </a:lnTo>
                  <a:lnTo>
                    <a:pt x="3668" y="4230"/>
                  </a:lnTo>
                  <a:lnTo>
                    <a:pt x="7094" y="6210"/>
                  </a:lnTo>
                  <a:lnTo>
                    <a:pt x="7174" y="6050"/>
                  </a:lnTo>
                  <a:lnTo>
                    <a:pt x="3748" y="4096"/>
                  </a:lnTo>
                  <a:lnTo>
                    <a:pt x="7174" y="2115"/>
                  </a:lnTo>
                  <a:lnTo>
                    <a:pt x="7094" y="1955"/>
                  </a:lnTo>
                  <a:lnTo>
                    <a:pt x="3668" y="3935"/>
                  </a:lnTo>
                  <a:lnTo>
                    <a:pt x="3668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9" name="Google Shape;409;p30"/>
            <p:cNvSpPr/>
            <p:nvPr/>
          </p:nvSpPr>
          <p:spPr>
            <a:xfrm>
              <a:off x="3855854" y="1578074"/>
              <a:ext cx="287659" cy="328439"/>
            </a:xfrm>
            <a:custGeom>
              <a:rect b="b" l="l" r="r" t="t"/>
              <a:pathLst>
                <a:path extrusionOk="0" h="8191" w="7174">
                  <a:moveTo>
                    <a:pt x="3507" y="1"/>
                  </a:moveTo>
                  <a:lnTo>
                    <a:pt x="3507" y="3935"/>
                  </a:lnTo>
                  <a:lnTo>
                    <a:pt x="81" y="1955"/>
                  </a:lnTo>
                  <a:lnTo>
                    <a:pt x="0" y="2115"/>
                  </a:lnTo>
                  <a:lnTo>
                    <a:pt x="3426" y="4096"/>
                  </a:lnTo>
                  <a:lnTo>
                    <a:pt x="0" y="6050"/>
                  </a:lnTo>
                  <a:lnTo>
                    <a:pt x="81" y="6210"/>
                  </a:lnTo>
                  <a:lnTo>
                    <a:pt x="3507" y="4230"/>
                  </a:lnTo>
                  <a:lnTo>
                    <a:pt x="3507" y="8191"/>
                  </a:lnTo>
                  <a:lnTo>
                    <a:pt x="3667" y="8191"/>
                  </a:lnTo>
                  <a:lnTo>
                    <a:pt x="3667" y="4230"/>
                  </a:lnTo>
                  <a:lnTo>
                    <a:pt x="7093" y="6210"/>
                  </a:lnTo>
                  <a:lnTo>
                    <a:pt x="7174" y="6050"/>
                  </a:lnTo>
                  <a:lnTo>
                    <a:pt x="3748" y="4096"/>
                  </a:lnTo>
                  <a:lnTo>
                    <a:pt x="7174" y="2115"/>
                  </a:lnTo>
                  <a:lnTo>
                    <a:pt x="7093" y="1955"/>
                  </a:lnTo>
                  <a:lnTo>
                    <a:pt x="3667" y="3935"/>
                  </a:lnTo>
                  <a:lnTo>
                    <a:pt x="3667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0" name="Google Shape;410;p30"/>
            <p:cNvSpPr/>
            <p:nvPr/>
          </p:nvSpPr>
          <p:spPr>
            <a:xfrm>
              <a:off x="2518586" y="1919388"/>
              <a:ext cx="287659" cy="293033"/>
            </a:xfrm>
            <a:custGeom>
              <a:rect b="b" l="l" r="r" t="t"/>
              <a:pathLst>
                <a:path extrusionOk="0" h="7308" w="7174">
                  <a:moveTo>
                    <a:pt x="3507" y="0"/>
                  </a:moveTo>
                  <a:lnTo>
                    <a:pt x="3507" y="3961"/>
                  </a:lnTo>
                  <a:lnTo>
                    <a:pt x="81" y="1981"/>
                  </a:lnTo>
                  <a:lnTo>
                    <a:pt x="0" y="2141"/>
                  </a:lnTo>
                  <a:lnTo>
                    <a:pt x="3426" y="4095"/>
                  </a:lnTo>
                  <a:lnTo>
                    <a:pt x="1767" y="5059"/>
                  </a:lnTo>
                  <a:cubicBezTo>
                    <a:pt x="1821" y="5086"/>
                    <a:pt x="1847" y="5139"/>
                    <a:pt x="1874" y="5193"/>
                  </a:cubicBezTo>
                  <a:lnTo>
                    <a:pt x="3507" y="4256"/>
                  </a:lnTo>
                  <a:lnTo>
                    <a:pt x="3507" y="7120"/>
                  </a:lnTo>
                  <a:cubicBezTo>
                    <a:pt x="3560" y="7200"/>
                    <a:pt x="3614" y="7254"/>
                    <a:pt x="3667" y="7307"/>
                  </a:cubicBezTo>
                  <a:lnTo>
                    <a:pt x="3667" y="4256"/>
                  </a:lnTo>
                  <a:lnTo>
                    <a:pt x="7093" y="6236"/>
                  </a:lnTo>
                  <a:lnTo>
                    <a:pt x="7174" y="6076"/>
                  </a:lnTo>
                  <a:lnTo>
                    <a:pt x="3748" y="4095"/>
                  </a:lnTo>
                  <a:lnTo>
                    <a:pt x="7174" y="2141"/>
                  </a:lnTo>
                  <a:lnTo>
                    <a:pt x="7093" y="1981"/>
                  </a:lnTo>
                  <a:lnTo>
                    <a:pt x="3667" y="3961"/>
                  </a:lnTo>
                  <a:lnTo>
                    <a:pt x="3667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1" name="Google Shape;411;p30"/>
            <p:cNvSpPr/>
            <p:nvPr/>
          </p:nvSpPr>
          <p:spPr>
            <a:xfrm>
              <a:off x="2899597" y="1919388"/>
              <a:ext cx="287659" cy="328439"/>
            </a:xfrm>
            <a:custGeom>
              <a:rect b="b" l="l" r="r" t="t"/>
              <a:pathLst>
                <a:path extrusionOk="0" h="8191" w="7174">
                  <a:moveTo>
                    <a:pt x="3507" y="0"/>
                  </a:moveTo>
                  <a:lnTo>
                    <a:pt x="3507" y="3961"/>
                  </a:lnTo>
                  <a:lnTo>
                    <a:pt x="81" y="1981"/>
                  </a:lnTo>
                  <a:lnTo>
                    <a:pt x="0" y="2141"/>
                  </a:lnTo>
                  <a:lnTo>
                    <a:pt x="3426" y="4095"/>
                  </a:lnTo>
                  <a:lnTo>
                    <a:pt x="0" y="6076"/>
                  </a:lnTo>
                  <a:lnTo>
                    <a:pt x="81" y="6236"/>
                  </a:lnTo>
                  <a:lnTo>
                    <a:pt x="3507" y="4256"/>
                  </a:lnTo>
                  <a:lnTo>
                    <a:pt x="3507" y="8190"/>
                  </a:lnTo>
                  <a:lnTo>
                    <a:pt x="3667" y="8190"/>
                  </a:lnTo>
                  <a:lnTo>
                    <a:pt x="3667" y="4256"/>
                  </a:lnTo>
                  <a:lnTo>
                    <a:pt x="7093" y="6236"/>
                  </a:lnTo>
                  <a:lnTo>
                    <a:pt x="7173" y="6076"/>
                  </a:lnTo>
                  <a:lnTo>
                    <a:pt x="3774" y="4095"/>
                  </a:lnTo>
                  <a:lnTo>
                    <a:pt x="7173" y="2141"/>
                  </a:lnTo>
                  <a:lnTo>
                    <a:pt x="7093" y="1981"/>
                  </a:lnTo>
                  <a:lnTo>
                    <a:pt x="3667" y="3961"/>
                  </a:lnTo>
                  <a:lnTo>
                    <a:pt x="3667" y="3961"/>
                  </a:lnTo>
                  <a:lnTo>
                    <a:pt x="369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2" name="Google Shape;412;p30"/>
            <p:cNvSpPr/>
            <p:nvPr/>
          </p:nvSpPr>
          <p:spPr>
            <a:xfrm>
              <a:off x="3280608" y="1919388"/>
              <a:ext cx="288742" cy="328439"/>
            </a:xfrm>
            <a:custGeom>
              <a:rect b="b" l="l" r="r" t="t"/>
              <a:pathLst>
                <a:path extrusionOk="0" h="8191" w="7201">
                  <a:moveTo>
                    <a:pt x="3506" y="0"/>
                  </a:moveTo>
                  <a:lnTo>
                    <a:pt x="3506" y="3961"/>
                  </a:lnTo>
                  <a:lnTo>
                    <a:pt x="107" y="1981"/>
                  </a:lnTo>
                  <a:lnTo>
                    <a:pt x="0" y="2115"/>
                  </a:lnTo>
                  <a:lnTo>
                    <a:pt x="3426" y="4095"/>
                  </a:lnTo>
                  <a:lnTo>
                    <a:pt x="0" y="6076"/>
                  </a:lnTo>
                  <a:lnTo>
                    <a:pt x="107" y="6236"/>
                  </a:lnTo>
                  <a:lnTo>
                    <a:pt x="3506" y="4256"/>
                  </a:lnTo>
                  <a:lnTo>
                    <a:pt x="3506" y="8190"/>
                  </a:lnTo>
                  <a:lnTo>
                    <a:pt x="3694" y="8190"/>
                  </a:lnTo>
                  <a:lnTo>
                    <a:pt x="3694" y="4256"/>
                  </a:lnTo>
                  <a:lnTo>
                    <a:pt x="7093" y="6236"/>
                  </a:lnTo>
                  <a:lnTo>
                    <a:pt x="7200" y="6076"/>
                  </a:lnTo>
                  <a:lnTo>
                    <a:pt x="3774" y="4095"/>
                  </a:lnTo>
                  <a:lnTo>
                    <a:pt x="7200" y="2115"/>
                  </a:lnTo>
                  <a:lnTo>
                    <a:pt x="7120" y="1981"/>
                  </a:lnTo>
                  <a:lnTo>
                    <a:pt x="3694" y="3961"/>
                  </a:lnTo>
                  <a:lnTo>
                    <a:pt x="369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3" name="Google Shape;413;p30"/>
            <p:cNvSpPr/>
            <p:nvPr/>
          </p:nvSpPr>
          <p:spPr>
            <a:xfrm>
              <a:off x="3662662" y="1919388"/>
              <a:ext cx="287659" cy="328439"/>
            </a:xfrm>
            <a:custGeom>
              <a:rect b="b" l="l" r="r" t="t"/>
              <a:pathLst>
                <a:path extrusionOk="0" h="8191" w="7174">
                  <a:moveTo>
                    <a:pt x="3507" y="0"/>
                  </a:moveTo>
                  <a:lnTo>
                    <a:pt x="3507" y="3961"/>
                  </a:lnTo>
                  <a:lnTo>
                    <a:pt x="81" y="1981"/>
                  </a:lnTo>
                  <a:lnTo>
                    <a:pt x="1" y="2115"/>
                  </a:lnTo>
                  <a:lnTo>
                    <a:pt x="3400" y="4095"/>
                  </a:lnTo>
                  <a:lnTo>
                    <a:pt x="1" y="6076"/>
                  </a:lnTo>
                  <a:lnTo>
                    <a:pt x="81" y="6210"/>
                  </a:lnTo>
                  <a:lnTo>
                    <a:pt x="3507" y="4256"/>
                  </a:lnTo>
                  <a:lnTo>
                    <a:pt x="3507" y="8190"/>
                  </a:lnTo>
                  <a:lnTo>
                    <a:pt x="3668" y="8190"/>
                  </a:lnTo>
                  <a:lnTo>
                    <a:pt x="3668" y="4256"/>
                  </a:lnTo>
                  <a:lnTo>
                    <a:pt x="7094" y="6210"/>
                  </a:lnTo>
                  <a:lnTo>
                    <a:pt x="7174" y="6076"/>
                  </a:lnTo>
                  <a:lnTo>
                    <a:pt x="3748" y="4095"/>
                  </a:lnTo>
                  <a:lnTo>
                    <a:pt x="7174" y="2115"/>
                  </a:lnTo>
                  <a:lnTo>
                    <a:pt x="7094" y="1981"/>
                  </a:lnTo>
                  <a:lnTo>
                    <a:pt x="3668" y="3961"/>
                  </a:lnTo>
                  <a:lnTo>
                    <a:pt x="3668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4" name="Google Shape;414;p30"/>
            <p:cNvSpPr/>
            <p:nvPr/>
          </p:nvSpPr>
          <p:spPr>
            <a:xfrm>
              <a:off x="4043673" y="1998782"/>
              <a:ext cx="78391" cy="49400"/>
            </a:xfrm>
            <a:custGeom>
              <a:rect b="b" l="l" r="r" t="t"/>
              <a:pathLst>
                <a:path extrusionOk="0" h="1232" w="1955">
                  <a:moveTo>
                    <a:pt x="81" y="1"/>
                  </a:moveTo>
                  <a:lnTo>
                    <a:pt x="0" y="135"/>
                  </a:lnTo>
                  <a:lnTo>
                    <a:pt x="1874" y="1232"/>
                  </a:lnTo>
                  <a:cubicBezTo>
                    <a:pt x="1901" y="1178"/>
                    <a:pt x="1928" y="1125"/>
                    <a:pt x="1954" y="1071"/>
                  </a:cubicBezTo>
                  <a:lnTo>
                    <a:pt x="8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5" name="Google Shape;415;p30"/>
            <p:cNvSpPr/>
            <p:nvPr/>
          </p:nvSpPr>
          <p:spPr>
            <a:xfrm>
              <a:off x="2884560" y="2317561"/>
              <a:ext cx="114879" cy="68727"/>
            </a:xfrm>
            <a:custGeom>
              <a:rect b="b" l="l" r="r" t="t"/>
              <a:pathLst>
                <a:path extrusionOk="0" h="1714" w="2865">
                  <a:moveTo>
                    <a:pt x="2784" y="0"/>
                  </a:moveTo>
                  <a:lnTo>
                    <a:pt x="1" y="1606"/>
                  </a:lnTo>
                  <a:cubicBezTo>
                    <a:pt x="54" y="1660"/>
                    <a:pt x="108" y="1686"/>
                    <a:pt x="161" y="1713"/>
                  </a:cubicBezTo>
                  <a:lnTo>
                    <a:pt x="2864" y="161"/>
                  </a:lnTo>
                  <a:lnTo>
                    <a:pt x="278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6" name="Google Shape;416;p30"/>
            <p:cNvSpPr/>
            <p:nvPr/>
          </p:nvSpPr>
          <p:spPr>
            <a:xfrm>
              <a:off x="2852362" y="2238127"/>
              <a:ext cx="6496" cy="129916"/>
            </a:xfrm>
            <a:custGeom>
              <a:rect b="b" l="l" r="r" t="t"/>
              <a:pathLst>
                <a:path extrusionOk="0" h="3240" w="162">
                  <a:moveTo>
                    <a:pt x="1" y="0"/>
                  </a:moveTo>
                  <a:lnTo>
                    <a:pt x="1" y="3132"/>
                  </a:lnTo>
                  <a:cubicBezTo>
                    <a:pt x="54" y="3159"/>
                    <a:pt x="108" y="3212"/>
                    <a:pt x="161" y="3239"/>
                  </a:cubicBezTo>
                  <a:lnTo>
                    <a:pt x="16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7" name="Google Shape;417;p30"/>
            <p:cNvSpPr/>
            <p:nvPr/>
          </p:nvSpPr>
          <p:spPr>
            <a:xfrm>
              <a:off x="3092789" y="2238127"/>
              <a:ext cx="288742" cy="255461"/>
            </a:xfrm>
            <a:custGeom>
              <a:rect b="b" l="l" r="r" t="t"/>
              <a:pathLst>
                <a:path extrusionOk="0" h="6371" w="7201">
                  <a:moveTo>
                    <a:pt x="3506" y="0"/>
                  </a:moveTo>
                  <a:lnTo>
                    <a:pt x="3506" y="3962"/>
                  </a:lnTo>
                  <a:lnTo>
                    <a:pt x="80" y="1981"/>
                  </a:lnTo>
                  <a:lnTo>
                    <a:pt x="0" y="2142"/>
                  </a:lnTo>
                  <a:lnTo>
                    <a:pt x="3426" y="4096"/>
                  </a:lnTo>
                  <a:lnTo>
                    <a:pt x="455" y="5835"/>
                  </a:lnTo>
                  <a:cubicBezTo>
                    <a:pt x="535" y="5835"/>
                    <a:pt x="616" y="5862"/>
                    <a:pt x="696" y="5889"/>
                  </a:cubicBezTo>
                  <a:lnTo>
                    <a:pt x="3506" y="4256"/>
                  </a:lnTo>
                  <a:lnTo>
                    <a:pt x="3506" y="6371"/>
                  </a:lnTo>
                  <a:lnTo>
                    <a:pt x="3694" y="6371"/>
                  </a:lnTo>
                  <a:lnTo>
                    <a:pt x="3694" y="4256"/>
                  </a:lnTo>
                  <a:lnTo>
                    <a:pt x="7093" y="6237"/>
                  </a:lnTo>
                  <a:lnTo>
                    <a:pt x="7200" y="6076"/>
                  </a:lnTo>
                  <a:lnTo>
                    <a:pt x="3774" y="4096"/>
                  </a:lnTo>
                  <a:lnTo>
                    <a:pt x="7200" y="2142"/>
                  </a:lnTo>
                  <a:lnTo>
                    <a:pt x="7093" y="1981"/>
                  </a:lnTo>
                  <a:lnTo>
                    <a:pt x="3694" y="3962"/>
                  </a:lnTo>
                  <a:lnTo>
                    <a:pt x="369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8" name="Google Shape;418;p30"/>
            <p:cNvSpPr/>
            <p:nvPr/>
          </p:nvSpPr>
          <p:spPr>
            <a:xfrm>
              <a:off x="3474843" y="2238127"/>
              <a:ext cx="287659" cy="247963"/>
            </a:xfrm>
            <a:custGeom>
              <a:rect b="b" l="l" r="r" t="t"/>
              <a:pathLst>
                <a:path extrusionOk="0" h="6184" w="7174">
                  <a:moveTo>
                    <a:pt x="3507" y="0"/>
                  </a:moveTo>
                  <a:lnTo>
                    <a:pt x="3480" y="3962"/>
                  </a:lnTo>
                  <a:lnTo>
                    <a:pt x="81" y="1981"/>
                  </a:lnTo>
                  <a:lnTo>
                    <a:pt x="1" y="2142"/>
                  </a:lnTo>
                  <a:lnTo>
                    <a:pt x="3400" y="4096"/>
                  </a:lnTo>
                  <a:lnTo>
                    <a:pt x="1" y="6076"/>
                  </a:lnTo>
                  <a:lnTo>
                    <a:pt x="54" y="6183"/>
                  </a:lnTo>
                  <a:lnTo>
                    <a:pt x="161" y="6183"/>
                  </a:lnTo>
                  <a:lnTo>
                    <a:pt x="3480" y="4256"/>
                  </a:lnTo>
                  <a:lnTo>
                    <a:pt x="3480" y="5354"/>
                  </a:lnTo>
                  <a:cubicBezTo>
                    <a:pt x="3560" y="5327"/>
                    <a:pt x="3614" y="5327"/>
                    <a:pt x="3668" y="5300"/>
                  </a:cubicBezTo>
                  <a:lnTo>
                    <a:pt x="3668" y="4256"/>
                  </a:lnTo>
                  <a:lnTo>
                    <a:pt x="4765" y="4899"/>
                  </a:lnTo>
                  <a:cubicBezTo>
                    <a:pt x="4845" y="4872"/>
                    <a:pt x="4899" y="4845"/>
                    <a:pt x="4979" y="4818"/>
                  </a:cubicBezTo>
                  <a:lnTo>
                    <a:pt x="3748" y="4096"/>
                  </a:lnTo>
                  <a:lnTo>
                    <a:pt x="7174" y="2142"/>
                  </a:lnTo>
                  <a:lnTo>
                    <a:pt x="7094" y="1981"/>
                  </a:lnTo>
                  <a:lnTo>
                    <a:pt x="3668" y="3962"/>
                  </a:lnTo>
                  <a:lnTo>
                    <a:pt x="3668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9" name="Google Shape;419;p30"/>
            <p:cNvSpPr/>
            <p:nvPr/>
          </p:nvSpPr>
          <p:spPr>
            <a:xfrm>
              <a:off x="3855854" y="2317561"/>
              <a:ext cx="12911" cy="9704"/>
            </a:xfrm>
            <a:custGeom>
              <a:rect b="b" l="l" r="r" t="t"/>
              <a:pathLst>
                <a:path extrusionOk="0" h="242" w="322">
                  <a:moveTo>
                    <a:pt x="81" y="0"/>
                  </a:moveTo>
                  <a:lnTo>
                    <a:pt x="0" y="134"/>
                  </a:lnTo>
                  <a:lnTo>
                    <a:pt x="161" y="241"/>
                  </a:lnTo>
                  <a:cubicBezTo>
                    <a:pt x="215" y="214"/>
                    <a:pt x="268" y="161"/>
                    <a:pt x="322" y="134"/>
                  </a:cubicBezTo>
                  <a:lnTo>
                    <a:pt x="8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420" name="Google Shape;420;p30"/>
          <p:cNvSpPr/>
          <p:nvPr/>
        </p:nvSpPr>
        <p:spPr>
          <a:xfrm rot="1095657">
            <a:off x="1778030" y="3865579"/>
            <a:ext cx="1021004" cy="1333445"/>
          </a:xfrm>
          <a:custGeom>
            <a:rect b="b" l="l" r="r" t="t"/>
            <a:pathLst>
              <a:path extrusionOk="0" h="22564" w="17277">
                <a:moveTo>
                  <a:pt x="9074" y="0"/>
                </a:moveTo>
                <a:cubicBezTo>
                  <a:pt x="8555" y="0"/>
                  <a:pt x="8010" y="60"/>
                  <a:pt x="7441" y="188"/>
                </a:cubicBezTo>
                <a:cubicBezTo>
                  <a:pt x="2543" y="1285"/>
                  <a:pt x="1" y="6692"/>
                  <a:pt x="54" y="12607"/>
                </a:cubicBezTo>
                <a:cubicBezTo>
                  <a:pt x="134" y="18683"/>
                  <a:pt x="3989" y="22189"/>
                  <a:pt x="8592" y="22564"/>
                </a:cubicBezTo>
                <a:cubicBezTo>
                  <a:pt x="14641" y="22082"/>
                  <a:pt x="16354" y="18388"/>
                  <a:pt x="16836" y="12312"/>
                </a:cubicBezTo>
                <a:cubicBezTo>
                  <a:pt x="17276" y="6737"/>
                  <a:pt x="14567" y="0"/>
                  <a:pt x="9074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21" name="Google Shape;421;p30"/>
          <p:cNvSpPr txBox="1"/>
          <p:nvPr>
            <p:ph idx="1" type="subTitle"/>
          </p:nvPr>
        </p:nvSpPr>
        <p:spPr>
          <a:xfrm>
            <a:off x="2718750" y="1540138"/>
            <a:ext cx="37065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600"/>
            </a:lvl1pPr>
            <a:lvl2pPr lvl="1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22" name="Google Shape;422;p30"/>
          <p:cNvSpPr txBox="1"/>
          <p:nvPr>
            <p:ph hasCustomPrompt="1" type="title"/>
          </p:nvPr>
        </p:nvSpPr>
        <p:spPr>
          <a:xfrm>
            <a:off x="2718750" y="967438"/>
            <a:ext cx="3706500" cy="572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4600">
                <a:solidFill>
                  <a:schemeClr val="accent1"/>
                </a:solidFill>
              </a:defRPr>
            </a:lvl1pPr>
            <a:lvl2pPr lvl="1" rtl="0" algn="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rtl="0" algn="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rtl="0" algn="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rtl="0" algn="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rtl="0" algn="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rtl="0" algn="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rtl="0" algn="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rtl="0" algn="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r>
              <a:t>xx%</a:t>
            </a:r>
          </a:p>
        </p:txBody>
      </p:sp>
      <p:sp>
        <p:nvSpPr>
          <p:cNvPr id="423" name="Google Shape;423;p30"/>
          <p:cNvSpPr txBox="1"/>
          <p:nvPr>
            <p:ph idx="2" type="subTitle"/>
          </p:nvPr>
        </p:nvSpPr>
        <p:spPr>
          <a:xfrm>
            <a:off x="2718750" y="2673663"/>
            <a:ext cx="37065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600"/>
            </a:lvl1pPr>
            <a:lvl2pPr lvl="1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24" name="Google Shape;424;p30"/>
          <p:cNvSpPr txBox="1"/>
          <p:nvPr>
            <p:ph hasCustomPrompt="1" idx="3" type="title"/>
          </p:nvPr>
        </p:nvSpPr>
        <p:spPr>
          <a:xfrm>
            <a:off x="2718750" y="2100933"/>
            <a:ext cx="3706500" cy="572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4600">
                <a:solidFill>
                  <a:schemeClr val="accent1"/>
                </a:solidFill>
              </a:defRPr>
            </a:lvl1pPr>
            <a:lvl2pPr lvl="1" rtl="0" algn="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rtl="0" algn="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rtl="0" algn="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rtl="0" algn="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rtl="0" algn="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rtl="0" algn="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rtl="0" algn="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rtl="0" algn="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r>
              <a:t>xx%</a:t>
            </a:r>
          </a:p>
        </p:txBody>
      </p:sp>
      <p:sp>
        <p:nvSpPr>
          <p:cNvPr id="425" name="Google Shape;425;p30"/>
          <p:cNvSpPr txBox="1"/>
          <p:nvPr>
            <p:ph idx="4" type="subTitle"/>
          </p:nvPr>
        </p:nvSpPr>
        <p:spPr>
          <a:xfrm>
            <a:off x="2718750" y="3807163"/>
            <a:ext cx="37065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600"/>
            </a:lvl1pPr>
            <a:lvl2pPr lvl="1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26" name="Google Shape;426;p30"/>
          <p:cNvSpPr txBox="1"/>
          <p:nvPr>
            <p:ph hasCustomPrompt="1" idx="5" type="title"/>
          </p:nvPr>
        </p:nvSpPr>
        <p:spPr>
          <a:xfrm>
            <a:off x="2718750" y="3234463"/>
            <a:ext cx="3706500" cy="572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4600">
                <a:solidFill>
                  <a:schemeClr val="accent1"/>
                </a:solidFill>
              </a:defRPr>
            </a:lvl1pPr>
            <a:lvl2pPr lvl="1" rtl="0" algn="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rtl="0" algn="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rtl="0" algn="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rtl="0" algn="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rtl="0" algn="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rtl="0" algn="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rtl="0" algn="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rtl="0" algn="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r>
              <a:t>xx%</a:t>
            </a:r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Numbers and text 2">
  <p:cSld name="CUSTOM_42">
    <p:spTree>
      <p:nvGrpSpPr>
        <p:cNvPr id="427" name="Shape 4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8" name="Google Shape;428;p31"/>
          <p:cNvSpPr/>
          <p:nvPr/>
        </p:nvSpPr>
        <p:spPr>
          <a:xfrm flipH="1" rot="-5711992">
            <a:off x="5768678" y="-1266940"/>
            <a:ext cx="4814640" cy="4095332"/>
          </a:xfrm>
          <a:custGeom>
            <a:rect b="b" l="l" r="r" t="t"/>
            <a:pathLst>
              <a:path extrusionOk="0" h="52038" w="61178">
                <a:moveTo>
                  <a:pt x="4170" y="12043"/>
                </a:moveTo>
                <a:cubicBezTo>
                  <a:pt x="7339" y="7239"/>
                  <a:pt x="14177" y="1"/>
                  <a:pt x="24184" y="5571"/>
                </a:cubicBezTo>
                <a:cubicBezTo>
                  <a:pt x="34191" y="11142"/>
                  <a:pt x="29988" y="17146"/>
                  <a:pt x="34024" y="21249"/>
                </a:cubicBezTo>
                <a:cubicBezTo>
                  <a:pt x="38061" y="25319"/>
                  <a:pt x="43198" y="25586"/>
                  <a:pt x="51103" y="27253"/>
                </a:cubicBezTo>
                <a:cubicBezTo>
                  <a:pt x="58976" y="28921"/>
                  <a:pt x="61177" y="36093"/>
                  <a:pt x="54472" y="41664"/>
                </a:cubicBezTo>
                <a:cubicBezTo>
                  <a:pt x="47801" y="47268"/>
                  <a:pt x="33758" y="52038"/>
                  <a:pt x="26819" y="46467"/>
                </a:cubicBezTo>
                <a:cubicBezTo>
                  <a:pt x="19848" y="40930"/>
                  <a:pt x="11108" y="34826"/>
                  <a:pt x="5537" y="31590"/>
                </a:cubicBezTo>
                <a:cubicBezTo>
                  <a:pt x="0" y="28388"/>
                  <a:pt x="967" y="16879"/>
                  <a:pt x="4170" y="12043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29" name="Google Shape;429;p31"/>
          <p:cNvSpPr/>
          <p:nvPr/>
        </p:nvSpPr>
        <p:spPr>
          <a:xfrm rot="672094">
            <a:off x="-1743086" y="2060813"/>
            <a:ext cx="4680680" cy="4251900"/>
          </a:xfrm>
          <a:custGeom>
            <a:rect b="b" l="l" r="r" t="t"/>
            <a:pathLst>
              <a:path extrusionOk="0" h="59210" w="65181">
                <a:moveTo>
                  <a:pt x="23617" y="9808"/>
                </a:moveTo>
                <a:cubicBezTo>
                  <a:pt x="25785" y="15712"/>
                  <a:pt x="27153" y="21883"/>
                  <a:pt x="35092" y="17079"/>
                </a:cubicBezTo>
                <a:cubicBezTo>
                  <a:pt x="42998" y="12309"/>
                  <a:pt x="55740" y="12376"/>
                  <a:pt x="59276" y="17546"/>
                </a:cubicBezTo>
                <a:cubicBezTo>
                  <a:pt x="62812" y="22717"/>
                  <a:pt x="56140" y="30055"/>
                  <a:pt x="55940" y="36393"/>
                </a:cubicBezTo>
                <a:cubicBezTo>
                  <a:pt x="55740" y="42731"/>
                  <a:pt x="65180" y="49603"/>
                  <a:pt x="57741" y="54406"/>
                </a:cubicBezTo>
                <a:cubicBezTo>
                  <a:pt x="50303" y="59210"/>
                  <a:pt x="31556" y="57108"/>
                  <a:pt x="33224" y="47535"/>
                </a:cubicBezTo>
                <a:cubicBezTo>
                  <a:pt x="34892" y="37928"/>
                  <a:pt x="25719" y="35026"/>
                  <a:pt x="17579" y="31256"/>
                </a:cubicBezTo>
                <a:cubicBezTo>
                  <a:pt x="9440" y="27520"/>
                  <a:pt x="0" y="13744"/>
                  <a:pt x="7706" y="6872"/>
                </a:cubicBezTo>
                <a:cubicBezTo>
                  <a:pt x="15411" y="1"/>
                  <a:pt x="21449" y="3870"/>
                  <a:pt x="23617" y="9808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430" name="Google Shape;430;p31"/>
          <p:cNvGrpSpPr/>
          <p:nvPr/>
        </p:nvGrpSpPr>
        <p:grpSpPr>
          <a:xfrm flipH="1" rot="10800000">
            <a:off x="6689741" y="646757"/>
            <a:ext cx="1696762" cy="1688828"/>
            <a:chOff x="2414491" y="671177"/>
            <a:chExt cx="1830972" cy="1822411"/>
          </a:xfrm>
        </p:grpSpPr>
        <p:sp>
          <p:nvSpPr>
            <p:cNvPr id="431" name="Google Shape;431;p31"/>
            <p:cNvSpPr/>
            <p:nvPr/>
          </p:nvSpPr>
          <p:spPr>
            <a:xfrm>
              <a:off x="2414491" y="671177"/>
              <a:ext cx="1830972" cy="1822391"/>
            </a:xfrm>
            <a:custGeom>
              <a:rect b="b" l="l" r="r" t="t"/>
              <a:pathLst>
                <a:path extrusionOk="0" h="45449" w="45663">
                  <a:moveTo>
                    <a:pt x="10947" y="4979"/>
                  </a:moveTo>
                  <a:lnTo>
                    <a:pt x="15605" y="7656"/>
                  </a:lnTo>
                  <a:lnTo>
                    <a:pt x="15605" y="13062"/>
                  </a:lnTo>
                  <a:lnTo>
                    <a:pt x="10947" y="15766"/>
                  </a:lnTo>
                  <a:lnTo>
                    <a:pt x="6263" y="13062"/>
                  </a:lnTo>
                  <a:lnTo>
                    <a:pt x="6263" y="7656"/>
                  </a:lnTo>
                  <a:lnTo>
                    <a:pt x="10947" y="4979"/>
                  </a:lnTo>
                  <a:close/>
                  <a:moveTo>
                    <a:pt x="20449" y="4979"/>
                  </a:moveTo>
                  <a:lnTo>
                    <a:pt x="25133" y="7656"/>
                  </a:lnTo>
                  <a:lnTo>
                    <a:pt x="25133" y="13062"/>
                  </a:lnTo>
                  <a:lnTo>
                    <a:pt x="20449" y="15766"/>
                  </a:lnTo>
                  <a:lnTo>
                    <a:pt x="15792" y="13062"/>
                  </a:lnTo>
                  <a:lnTo>
                    <a:pt x="15792" y="7656"/>
                  </a:lnTo>
                  <a:lnTo>
                    <a:pt x="20449" y="4979"/>
                  </a:lnTo>
                  <a:close/>
                  <a:moveTo>
                    <a:pt x="29978" y="4979"/>
                  </a:moveTo>
                  <a:lnTo>
                    <a:pt x="34635" y="7656"/>
                  </a:lnTo>
                  <a:lnTo>
                    <a:pt x="34635" y="13062"/>
                  </a:lnTo>
                  <a:lnTo>
                    <a:pt x="29978" y="15766"/>
                  </a:lnTo>
                  <a:lnTo>
                    <a:pt x="25294" y="13062"/>
                  </a:lnTo>
                  <a:lnTo>
                    <a:pt x="25294" y="7656"/>
                  </a:lnTo>
                  <a:lnTo>
                    <a:pt x="29978" y="4979"/>
                  </a:lnTo>
                  <a:close/>
                  <a:moveTo>
                    <a:pt x="6183" y="13196"/>
                  </a:moveTo>
                  <a:lnTo>
                    <a:pt x="10867" y="15899"/>
                  </a:lnTo>
                  <a:lnTo>
                    <a:pt x="10867" y="21306"/>
                  </a:lnTo>
                  <a:lnTo>
                    <a:pt x="6183" y="23983"/>
                  </a:lnTo>
                  <a:lnTo>
                    <a:pt x="1526" y="21306"/>
                  </a:lnTo>
                  <a:lnTo>
                    <a:pt x="1526" y="15899"/>
                  </a:lnTo>
                  <a:lnTo>
                    <a:pt x="6183" y="13196"/>
                  </a:lnTo>
                  <a:close/>
                  <a:moveTo>
                    <a:pt x="15712" y="13196"/>
                  </a:moveTo>
                  <a:lnTo>
                    <a:pt x="20369" y="15899"/>
                  </a:lnTo>
                  <a:lnTo>
                    <a:pt x="20369" y="21306"/>
                  </a:lnTo>
                  <a:lnTo>
                    <a:pt x="15712" y="23983"/>
                  </a:lnTo>
                  <a:lnTo>
                    <a:pt x="11028" y="21306"/>
                  </a:lnTo>
                  <a:lnTo>
                    <a:pt x="11028" y="15899"/>
                  </a:lnTo>
                  <a:lnTo>
                    <a:pt x="15712" y="13196"/>
                  </a:lnTo>
                  <a:close/>
                  <a:moveTo>
                    <a:pt x="25213" y="13196"/>
                  </a:moveTo>
                  <a:lnTo>
                    <a:pt x="29871" y="15899"/>
                  </a:lnTo>
                  <a:lnTo>
                    <a:pt x="29871" y="21306"/>
                  </a:lnTo>
                  <a:lnTo>
                    <a:pt x="25213" y="23983"/>
                  </a:lnTo>
                  <a:lnTo>
                    <a:pt x="20529" y="21306"/>
                  </a:lnTo>
                  <a:lnTo>
                    <a:pt x="20529" y="15899"/>
                  </a:lnTo>
                  <a:lnTo>
                    <a:pt x="25213" y="13196"/>
                  </a:lnTo>
                  <a:close/>
                  <a:moveTo>
                    <a:pt x="34715" y="13196"/>
                  </a:moveTo>
                  <a:lnTo>
                    <a:pt x="39399" y="15899"/>
                  </a:lnTo>
                  <a:lnTo>
                    <a:pt x="39399" y="21306"/>
                  </a:lnTo>
                  <a:lnTo>
                    <a:pt x="34715" y="23983"/>
                  </a:lnTo>
                  <a:lnTo>
                    <a:pt x="30058" y="21306"/>
                  </a:lnTo>
                  <a:lnTo>
                    <a:pt x="30058" y="15899"/>
                  </a:lnTo>
                  <a:lnTo>
                    <a:pt x="34715" y="13196"/>
                  </a:lnTo>
                  <a:close/>
                  <a:moveTo>
                    <a:pt x="10947" y="21440"/>
                  </a:moveTo>
                  <a:lnTo>
                    <a:pt x="15605" y="24143"/>
                  </a:lnTo>
                  <a:lnTo>
                    <a:pt x="15605" y="29523"/>
                  </a:lnTo>
                  <a:lnTo>
                    <a:pt x="10947" y="32226"/>
                  </a:lnTo>
                  <a:lnTo>
                    <a:pt x="6263" y="29523"/>
                  </a:lnTo>
                  <a:lnTo>
                    <a:pt x="6263" y="24143"/>
                  </a:lnTo>
                  <a:lnTo>
                    <a:pt x="10947" y="21440"/>
                  </a:lnTo>
                  <a:close/>
                  <a:moveTo>
                    <a:pt x="20449" y="21440"/>
                  </a:moveTo>
                  <a:lnTo>
                    <a:pt x="25133" y="24143"/>
                  </a:lnTo>
                  <a:lnTo>
                    <a:pt x="25133" y="29523"/>
                  </a:lnTo>
                  <a:lnTo>
                    <a:pt x="20449" y="32226"/>
                  </a:lnTo>
                  <a:lnTo>
                    <a:pt x="15792" y="29523"/>
                  </a:lnTo>
                  <a:lnTo>
                    <a:pt x="15792" y="24143"/>
                  </a:lnTo>
                  <a:lnTo>
                    <a:pt x="20449" y="21440"/>
                  </a:lnTo>
                  <a:close/>
                  <a:moveTo>
                    <a:pt x="29978" y="21440"/>
                  </a:moveTo>
                  <a:lnTo>
                    <a:pt x="34635" y="24143"/>
                  </a:lnTo>
                  <a:lnTo>
                    <a:pt x="34635" y="29523"/>
                  </a:lnTo>
                  <a:lnTo>
                    <a:pt x="29978" y="32226"/>
                  </a:lnTo>
                  <a:lnTo>
                    <a:pt x="25294" y="29523"/>
                  </a:lnTo>
                  <a:lnTo>
                    <a:pt x="25294" y="24143"/>
                  </a:lnTo>
                  <a:lnTo>
                    <a:pt x="29978" y="21440"/>
                  </a:lnTo>
                  <a:close/>
                  <a:moveTo>
                    <a:pt x="39480" y="21440"/>
                  </a:moveTo>
                  <a:lnTo>
                    <a:pt x="44137" y="24143"/>
                  </a:lnTo>
                  <a:lnTo>
                    <a:pt x="44137" y="29523"/>
                  </a:lnTo>
                  <a:lnTo>
                    <a:pt x="39480" y="32226"/>
                  </a:lnTo>
                  <a:lnTo>
                    <a:pt x="34796" y="29523"/>
                  </a:lnTo>
                  <a:lnTo>
                    <a:pt x="34796" y="24143"/>
                  </a:lnTo>
                  <a:lnTo>
                    <a:pt x="39480" y="21440"/>
                  </a:lnTo>
                  <a:close/>
                  <a:moveTo>
                    <a:pt x="15712" y="29684"/>
                  </a:moveTo>
                  <a:lnTo>
                    <a:pt x="20369" y="32387"/>
                  </a:lnTo>
                  <a:lnTo>
                    <a:pt x="20369" y="37767"/>
                  </a:lnTo>
                  <a:lnTo>
                    <a:pt x="15712" y="40470"/>
                  </a:lnTo>
                  <a:lnTo>
                    <a:pt x="11028" y="37767"/>
                  </a:lnTo>
                  <a:lnTo>
                    <a:pt x="11028" y="32387"/>
                  </a:lnTo>
                  <a:lnTo>
                    <a:pt x="15712" y="29684"/>
                  </a:lnTo>
                  <a:close/>
                  <a:moveTo>
                    <a:pt x="25213" y="29684"/>
                  </a:moveTo>
                  <a:lnTo>
                    <a:pt x="29871" y="32387"/>
                  </a:lnTo>
                  <a:lnTo>
                    <a:pt x="29871" y="37767"/>
                  </a:lnTo>
                  <a:lnTo>
                    <a:pt x="25213" y="40470"/>
                  </a:lnTo>
                  <a:lnTo>
                    <a:pt x="20529" y="37767"/>
                  </a:lnTo>
                  <a:lnTo>
                    <a:pt x="20529" y="32387"/>
                  </a:lnTo>
                  <a:lnTo>
                    <a:pt x="25213" y="29684"/>
                  </a:lnTo>
                  <a:close/>
                  <a:moveTo>
                    <a:pt x="34715" y="29684"/>
                  </a:moveTo>
                  <a:lnTo>
                    <a:pt x="39399" y="32387"/>
                  </a:lnTo>
                  <a:lnTo>
                    <a:pt x="39399" y="37767"/>
                  </a:lnTo>
                  <a:lnTo>
                    <a:pt x="34715" y="40470"/>
                  </a:lnTo>
                  <a:lnTo>
                    <a:pt x="30058" y="37767"/>
                  </a:lnTo>
                  <a:lnTo>
                    <a:pt x="30058" y="32387"/>
                  </a:lnTo>
                  <a:lnTo>
                    <a:pt x="34715" y="29684"/>
                  </a:lnTo>
                  <a:close/>
                  <a:moveTo>
                    <a:pt x="20369" y="1"/>
                  </a:moveTo>
                  <a:lnTo>
                    <a:pt x="20369" y="4818"/>
                  </a:lnTo>
                  <a:lnTo>
                    <a:pt x="15712" y="7522"/>
                  </a:lnTo>
                  <a:lnTo>
                    <a:pt x="11028" y="4818"/>
                  </a:lnTo>
                  <a:lnTo>
                    <a:pt x="11028" y="3159"/>
                  </a:lnTo>
                  <a:cubicBezTo>
                    <a:pt x="10974" y="3186"/>
                    <a:pt x="10921" y="3239"/>
                    <a:pt x="10867" y="3266"/>
                  </a:cubicBezTo>
                  <a:lnTo>
                    <a:pt x="10867" y="4818"/>
                  </a:lnTo>
                  <a:lnTo>
                    <a:pt x="6183" y="7522"/>
                  </a:lnTo>
                  <a:lnTo>
                    <a:pt x="5915" y="7361"/>
                  </a:lnTo>
                  <a:cubicBezTo>
                    <a:pt x="5889" y="7415"/>
                    <a:pt x="5835" y="7442"/>
                    <a:pt x="5808" y="7495"/>
                  </a:cubicBezTo>
                  <a:lnTo>
                    <a:pt x="6103" y="7656"/>
                  </a:lnTo>
                  <a:lnTo>
                    <a:pt x="6103" y="13062"/>
                  </a:lnTo>
                  <a:lnTo>
                    <a:pt x="1419" y="15766"/>
                  </a:lnTo>
                  <a:lnTo>
                    <a:pt x="1124" y="15578"/>
                  </a:lnTo>
                  <a:cubicBezTo>
                    <a:pt x="1124" y="15632"/>
                    <a:pt x="1098" y="15685"/>
                    <a:pt x="1071" y="15739"/>
                  </a:cubicBezTo>
                  <a:lnTo>
                    <a:pt x="1338" y="15899"/>
                  </a:lnTo>
                  <a:lnTo>
                    <a:pt x="1338" y="21306"/>
                  </a:lnTo>
                  <a:lnTo>
                    <a:pt x="0" y="22082"/>
                  </a:lnTo>
                  <a:cubicBezTo>
                    <a:pt x="0" y="22136"/>
                    <a:pt x="0" y="22216"/>
                    <a:pt x="0" y="22270"/>
                  </a:cubicBezTo>
                  <a:lnTo>
                    <a:pt x="1419" y="21440"/>
                  </a:lnTo>
                  <a:lnTo>
                    <a:pt x="6103" y="24143"/>
                  </a:lnTo>
                  <a:lnTo>
                    <a:pt x="6103" y="29523"/>
                  </a:lnTo>
                  <a:lnTo>
                    <a:pt x="1927" y="31932"/>
                  </a:lnTo>
                  <a:cubicBezTo>
                    <a:pt x="1954" y="31986"/>
                    <a:pt x="1981" y="32039"/>
                    <a:pt x="2008" y="32093"/>
                  </a:cubicBezTo>
                  <a:lnTo>
                    <a:pt x="6183" y="29684"/>
                  </a:lnTo>
                  <a:lnTo>
                    <a:pt x="10867" y="32387"/>
                  </a:lnTo>
                  <a:lnTo>
                    <a:pt x="10867" y="37767"/>
                  </a:lnTo>
                  <a:lnTo>
                    <a:pt x="7548" y="39694"/>
                  </a:lnTo>
                  <a:cubicBezTo>
                    <a:pt x="7575" y="39721"/>
                    <a:pt x="7628" y="39774"/>
                    <a:pt x="7682" y="39801"/>
                  </a:cubicBezTo>
                  <a:lnTo>
                    <a:pt x="10947" y="37928"/>
                  </a:lnTo>
                  <a:lnTo>
                    <a:pt x="15605" y="40631"/>
                  </a:lnTo>
                  <a:lnTo>
                    <a:pt x="15605" y="44405"/>
                  </a:lnTo>
                  <a:cubicBezTo>
                    <a:pt x="15658" y="44405"/>
                    <a:pt x="15738" y="44432"/>
                    <a:pt x="15792" y="44458"/>
                  </a:cubicBezTo>
                  <a:lnTo>
                    <a:pt x="15792" y="40631"/>
                  </a:lnTo>
                  <a:lnTo>
                    <a:pt x="20449" y="37928"/>
                  </a:lnTo>
                  <a:lnTo>
                    <a:pt x="25133" y="40631"/>
                  </a:lnTo>
                  <a:lnTo>
                    <a:pt x="25133" y="45449"/>
                  </a:lnTo>
                  <a:cubicBezTo>
                    <a:pt x="25187" y="45449"/>
                    <a:pt x="25240" y="45449"/>
                    <a:pt x="25294" y="45422"/>
                  </a:cubicBezTo>
                  <a:lnTo>
                    <a:pt x="25294" y="40631"/>
                  </a:lnTo>
                  <a:lnTo>
                    <a:pt x="29978" y="37928"/>
                  </a:lnTo>
                  <a:lnTo>
                    <a:pt x="34635" y="40631"/>
                  </a:lnTo>
                  <a:lnTo>
                    <a:pt x="34635" y="42290"/>
                  </a:lnTo>
                  <a:cubicBezTo>
                    <a:pt x="34688" y="42237"/>
                    <a:pt x="34742" y="42210"/>
                    <a:pt x="34796" y="42183"/>
                  </a:cubicBezTo>
                  <a:lnTo>
                    <a:pt x="34796" y="40631"/>
                  </a:lnTo>
                  <a:lnTo>
                    <a:pt x="39480" y="37928"/>
                  </a:lnTo>
                  <a:lnTo>
                    <a:pt x="39747" y="38088"/>
                  </a:lnTo>
                  <a:cubicBezTo>
                    <a:pt x="39774" y="38035"/>
                    <a:pt x="39827" y="37981"/>
                    <a:pt x="39854" y="37954"/>
                  </a:cubicBezTo>
                  <a:lnTo>
                    <a:pt x="39560" y="37767"/>
                  </a:lnTo>
                  <a:lnTo>
                    <a:pt x="39560" y="32387"/>
                  </a:lnTo>
                  <a:lnTo>
                    <a:pt x="44244" y="29684"/>
                  </a:lnTo>
                  <a:lnTo>
                    <a:pt x="44538" y="29871"/>
                  </a:lnTo>
                  <a:cubicBezTo>
                    <a:pt x="44565" y="29791"/>
                    <a:pt x="44565" y="29737"/>
                    <a:pt x="44592" y="29684"/>
                  </a:cubicBezTo>
                  <a:lnTo>
                    <a:pt x="44324" y="29523"/>
                  </a:lnTo>
                  <a:lnTo>
                    <a:pt x="44324" y="24143"/>
                  </a:lnTo>
                  <a:lnTo>
                    <a:pt x="45662" y="23367"/>
                  </a:lnTo>
                  <a:cubicBezTo>
                    <a:pt x="45662" y="23314"/>
                    <a:pt x="45662" y="23233"/>
                    <a:pt x="45662" y="23153"/>
                  </a:cubicBezTo>
                  <a:lnTo>
                    <a:pt x="44244" y="23983"/>
                  </a:lnTo>
                  <a:lnTo>
                    <a:pt x="39560" y="21306"/>
                  </a:lnTo>
                  <a:lnTo>
                    <a:pt x="39560" y="15899"/>
                  </a:lnTo>
                  <a:lnTo>
                    <a:pt x="43735" y="13491"/>
                  </a:lnTo>
                  <a:cubicBezTo>
                    <a:pt x="43709" y="13437"/>
                    <a:pt x="43682" y="13383"/>
                    <a:pt x="43655" y="13330"/>
                  </a:cubicBezTo>
                  <a:lnTo>
                    <a:pt x="39480" y="15766"/>
                  </a:lnTo>
                  <a:lnTo>
                    <a:pt x="34796" y="13062"/>
                  </a:lnTo>
                  <a:lnTo>
                    <a:pt x="34796" y="7656"/>
                  </a:lnTo>
                  <a:lnTo>
                    <a:pt x="38114" y="5755"/>
                  </a:lnTo>
                  <a:cubicBezTo>
                    <a:pt x="38088" y="5702"/>
                    <a:pt x="38034" y="5675"/>
                    <a:pt x="37981" y="5621"/>
                  </a:cubicBezTo>
                  <a:lnTo>
                    <a:pt x="34715" y="7522"/>
                  </a:lnTo>
                  <a:lnTo>
                    <a:pt x="30058" y="4818"/>
                  </a:lnTo>
                  <a:lnTo>
                    <a:pt x="30058" y="1045"/>
                  </a:lnTo>
                  <a:cubicBezTo>
                    <a:pt x="30004" y="1018"/>
                    <a:pt x="29951" y="1018"/>
                    <a:pt x="29871" y="991"/>
                  </a:cubicBezTo>
                  <a:lnTo>
                    <a:pt x="29871" y="4818"/>
                  </a:lnTo>
                  <a:lnTo>
                    <a:pt x="25213" y="7522"/>
                  </a:lnTo>
                  <a:lnTo>
                    <a:pt x="20529" y="4818"/>
                  </a:lnTo>
                  <a:lnTo>
                    <a:pt x="2052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2" name="Google Shape;432;p31"/>
            <p:cNvSpPr/>
            <p:nvPr/>
          </p:nvSpPr>
          <p:spPr>
            <a:xfrm>
              <a:off x="2796545" y="833253"/>
              <a:ext cx="9704" cy="7538"/>
            </a:xfrm>
            <a:custGeom>
              <a:rect b="b" l="l" r="r" t="t"/>
              <a:pathLst>
                <a:path extrusionOk="0" h="188" w="242">
                  <a:moveTo>
                    <a:pt x="161" y="0"/>
                  </a:moveTo>
                  <a:cubicBezTo>
                    <a:pt x="108" y="27"/>
                    <a:pt x="54" y="81"/>
                    <a:pt x="1" y="107"/>
                  </a:cubicBezTo>
                  <a:lnTo>
                    <a:pt x="161" y="188"/>
                  </a:lnTo>
                  <a:lnTo>
                    <a:pt x="242" y="54"/>
                  </a:lnTo>
                  <a:lnTo>
                    <a:pt x="16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3" name="Google Shape;433;p31"/>
            <p:cNvSpPr/>
            <p:nvPr/>
          </p:nvSpPr>
          <p:spPr>
            <a:xfrm>
              <a:off x="2899597" y="677633"/>
              <a:ext cx="287659" cy="242590"/>
            </a:xfrm>
            <a:custGeom>
              <a:rect b="b" l="l" r="r" t="t"/>
              <a:pathLst>
                <a:path extrusionOk="0" h="6050" w="7174">
                  <a:moveTo>
                    <a:pt x="7173" y="0"/>
                  </a:moveTo>
                  <a:lnTo>
                    <a:pt x="7173" y="0"/>
                  </a:lnTo>
                  <a:cubicBezTo>
                    <a:pt x="7013" y="27"/>
                    <a:pt x="6852" y="54"/>
                    <a:pt x="6692" y="81"/>
                  </a:cubicBezTo>
                  <a:lnTo>
                    <a:pt x="3667" y="1794"/>
                  </a:lnTo>
                  <a:lnTo>
                    <a:pt x="3667" y="830"/>
                  </a:lnTo>
                  <a:cubicBezTo>
                    <a:pt x="3614" y="857"/>
                    <a:pt x="3560" y="857"/>
                    <a:pt x="3507" y="884"/>
                  </a:cubicBezTo>
                  <a:lnTo>
                    <a:pt x="3507" y="1794"/>
                  </a:lnTo>
                  <a:lnTo>
                    <a:pt x="2516" y="1231"/>
                  </a:lnTo>
                  <a:cubicBezTo>
                    <a:pt x="2463" y="1258"/>
                    <a:pt x="2382" y="1285"/>
                    <a:pt x="2329" y="1312"/>
                  </a:cubicBezTo>
                  <a:lnTo>
                    <a:pt x="3426" y="1954"/>
                  </a:lnTo>
                  <a:lnTo>
                    <a:pt x="0" y="3935"/>
                  </a:lnTo>
                  <a:lnTo>
                    <a:pt x="81" y="4069"/>
                  </a:lnTo>
                  <a:lnTo>
                    <a:pt x="3507" y="2115"/>
                  </a:lnTo>
                  <a:lnTo>
                    <a:pt x="3507" y="6049"/>
                  </a:lnTo>
                  <a:lnTo>
                    <a:pt x="3667" y="6049"/>
                  </a:lnTo>
                  <a:lnTo>
                    <a:pt x="3667" y="2115"/>
                  </a:lnTo>
                  <a:lnTo>
                    <a:pt x="7093" y="4069"/>
                  </a:lnTo>
                  <a:lnTo>
                    <a:pt x="7173" y="3935"/>
                  </a:lnTo>
                  <a:lnTo>
                    <a:pt x="3774" y="1954"/>
                  </a:lnTo>
                  <a:lnTo>
                    <a:pt x="717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4" name="Google Shape;434;p31"/>
            <p:cNvSpPr/>
            <p:nvPr/>
          </p:nvSpPr>
          <p:spPr>
            <a:xfrm>
              <a:off x="3280608" y="671177"/>
              <a:ext cx="288742" cy="249046"/>
            </a:xfrm>
            <a:custGeom>
              <a:rect b="b" l="l" r="r" t="t"/>
              <a:pathLst>
                <a:path extrusionOk="0" h="6211" w="7201">
                  <a:moveTo>
                    <a:pt x="107" y="1"/>
                  </a:moveTo>
                  <a:lnTo>
                    <a:pt x="0" y="134"/>
                  </a:lnTo>
                  <a:lnTo>
                    <a:pt x="3426" y="2115"/>
                  </a:lnTo>
                  <a:lnTo>
                    <a:pt x="0" y="4096"/>
                  </a:lnTo>
                  <a:lnTo>
                    <a:pt x="107" y="4230"/>
                  </a:lnTo>
                  <a:lnTo>
                    <a:pt x="3506" y="2276"/>
                  </a:lnTo>
                  <a:lnTo>
                    <a:pt x="3506" y="6210"/>
                  </a:lnTo>
                  <a:lnTo>
                    <a:pt x="3694" y="6210"/>
                  </a:lnTo>
                  <a:lnTo>
                    <a:pt x="3694" y="2276"/>
                  </a:lnTo>
                  <a:lnTo>
                    <a:pt x="7093" y="4230"/>
                  </a:lnTo>
                  <a:lnTo>
                    <a:pt x="7200" y="4096"/>
                  </a:lnTo>
                  <a:lnTo>
                    <a:pt x="3774" y="2115"/>
                  </a:lnTo>
                  <a:lnTo>
                    <a:pt x="6558" y="509"/>
                  </a:lnTo>
                  <a:cubicBezTo>
                    <a:pt x="6477" y="482"/>
                    <a:pt x="6397" y="456"/>
                    <a:pt x="6317" y="456"/>
                  </a:cubicBezTo>
                  <a:lnTo>
                    <a:pt x="3694" y="1955"/>
                  </a:lnTo>
                  <a:lnTo>
                    <a:pt x="3694" y="1"/>
                  </a:lnTo>
                  <a:lnTo>
                    <a:pt x="3506" y="1"/>
                  </a:lnTo>
                  <a:lnTo>
                    <a:pt x="3506" y="1955"/>
                  </a:lnTo>
                  <a:lnTo>
                    <a:pt x="107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5" name="Google Shape;435;p31"/>
            <p:cNvSpPr/>
            <p:nvPr/>
          </p:nvSpPr>
          <p:spPr>
            <a:xfrm>
              <a:off x="3662662" y="776354"/>
              <a:ext cx="109506" cy="64437"/>
            </a:xfrm>
            <a:custGeom>
              <a:rect b="b" l="l" r="r" t="t"/>
              <a:pathLst>
                <a:path extrusionOk="0" h="1607" w="2731">
                  <a:moveTo>
                    <a:pt x="2543" y="1"/>
                  </a:moveTo>
                  <a:lnTo>
                    <a:pt x="1" y="1473"/>
                  </a:lnTo>
                  <a:lnTo>
                    <a:pt x="81" y="1607"/>
                  </a:lnTo>
                  <a:lnTo>
                    <a:pt x="2731" y="81"/>
                  </a:lnTo>
                  <a:cubicBezTo>
                    <a:pt x="2677" y="54"/>
                    <a:pt x="2597" y="27"/>
                    <a:pt x="254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6" name="Google Shape;436;p31"/>
            <p:cNvSpPr/>
            <p:nvPr/>
          </p:nvSpPr>
          <p:spPr>
            <a:xfrm>
              <a:off x="3803246" y="797847"/>
              <a:ext cx="6496" cy="122378"/>
            </a:xfrm>
            <a:custGeom>
              <a:rect b="b" l="l" r="r" t="t"/>
              <a:pathLst>
                <a:path extrusionOk="0" h="3052" w="162">
                  <a:moveTo>
                    <a:pt x="1" y="0"/>
                  </a:moveTo>
                  <a:lnTo>
                    <a:pt x="1" y="3051"/>
                  </a:lnTo>
                  <a:lnTo>
                    <a:pt x="162" y="3051"/>
                  </a:lnTo>
                  <a:lnTo>
                    <a:pt x="162" y="107"/>
                  </a:lnTo>
                  <a:cubicBezTo>
                    <a:pt x="108" y="54"/>
                    <a:pt x="54" y="27"/>
                    <a:pt x="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7" name="Google Shape;437;p31"/>
            <p:cNvSpPr/>
            <p:nvPr/>
          </p:nvSpPr>
          <p:spPr>
            <a:xfrm>
              <a:off x="2475641" y="1246463"/>
              <a:ext cx="2205" cy="4331"/>
            </a:xfrm>
            <a:custGeom>
              <a:rect b="b" l="l" r="r" t="t"/>
              <a:pathLst>
                <a:path extrusionOk="0" h="108" w="55">
                  <a:moveTo>
                    <a:pt x="54" y="0"/>
                  </a:moveTo>
                  <a:cubicBezTo>
                    <a:pt x="28" y="27"/>
                    <a:pt x="28" y="54"/>
                    <a:pt x="1" y="107"/>
                  </a:cubicBezTo>
                  <a:lnTo>
                    <a:pt x="54" y="107"/>
                  </a:lnTo>
                  <a:lnTo>
                    <a:pt x="5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8" name="Google Shape;438;p31"/>
            <p:cNvSpPr/>
            <p:nvPr/>
          </p:nvSpPr>
          <p:spPr>
            <a:xfrm>
              <a:off x="2616265" y="1006036"/>
              <a:ext cx="2165" cy="2205"/>
            </a:xfrm>
            <a:custGeom>
              <a:rect b="b" l="l" r="r" t="t"/>
              <a:pathLst>
                <a:path extrusionOk="0" h="55" w="54">
                  <a:moveTo>
                    <a:pt x="54" y="1"/>
                  </a:moveTo>
                  <a:cubicBezTo>
                    <a:pt x="27" y="27"/>
                    <a:pt x="27" y="27"/>
                    <a:pt x="0" y="54"/>
                  </a:cubicBezTo>
                  <a:lnTo>
                    <a:pt x="54" y="27"/>
                  </a:lnTo>
                  <a:lnTo>
                    <a:pt x="54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9" name="Google Shape;439;p31"/>
            <p:cNvSpPr/>
            <p:nvPr/>
          </p:nvSpPr>
          <p:spPr>
            <a:xfrm>
              <a:off x="2535748" y="1119794"/>
              <a:ext cx="82681" cy="51565"/>
            </a:xfrm>
            <a:custGeom>
              <a:rect b="b" l="l" r="r" t="t"/>
              <a:pathLst>
                <a:path extrusionOk="0" h="1286" w="2062">
                  <a:moveTo>
                    <a:pt x="81" y="1"/>
                  </a:moveTo>
                  <a:cubicBezTo>
                    <a:pt x="54" y="54"/>
                    <a:pt x="27" y="108"/>
                    <a:pt x="1" y="135"/>
                  </a:cubicBezTo>
                  <a:lnTo>
                    <a:pt x="1981" y="1285"/>
                  </a:lnTo>
                  <a:lnTo>
                    <a:pt x="2062" y="1125"/>
                  </a:lnTo>
                  <a:lnTo>
                    <a:pt x="8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0" name="Google Shape;440;p31"/>
            <p:cNvSpPr/>
            <p:nvPr/>
          </p:nvSpPr>
          <p:spPr>
            <a:xfrm>
              <a:off x="2711778" y="921268"/>
              <a:ext cx="287659" cy="329521"/>
            </a:xfrm>
            <a:custGeom>
              <a:rect b="b" l="l" r="r" t="t"/>
              <a:pathLst>
                <a:path extrusionOk="0" h="8218" w="7174">
                  <a:moveTo>
                    <a:pt x="3507" y="0"/>
                  </a:moveTo>
                  <a:lnTo>
                    <a:pt x="3507" y="3961"/>
                  </a:lnTo>
                  <a:lnTo>
                    <a:pt x="81" y="1981"/>
                  </a:lnTo>
                  <a:lnTo>
                    <a:pt x="0" y="2141"/>
                  </a:lnTo>
                  <a:lnTo>
                    <a:pt x="3426" y="4095"/>
                  </a:lnTo>
                  <a:lnTo>
                    <a:pt x="0" y="6076"/>
                  </a:lnTo>
                  <a:lnTo>
                    <a:pt x="81" y="6236"/>
                  </a:lnTo>
                  <a:lnTo>
                    <a:pt x="3507" y="4256"/>
                  </a:lnTo>
                  <a:lnTo>
                    <a:pt x="3507" y="8217"/>
                  </a:lnTo>
                  <a:lnTo>
                    <a:pt x="3667" y="8217"/>
                  </a:lnTo>
                  <a:lnTo>
                    <a:pt x="3667" y="4256"/>
                  </a:lnTo>
                  <a:lnTo>
                    <a:pt x="7093" y="6236"/>
                  </a:lnTo>
                  <a:lnTo>
                    <a:pt x="7173" y="6076"/>
                  </a:lnTo>
                  <a:lnTo>
                    <a:pt x="3774" y="4095"/>
                  </a:lnTo>
                  <a:lnTo>
                    <a:pt x="7173" y="2141"/>
                  </a:lnTo>
                  <a:lnTo>
                    <a:pt x="7093" y="1981"/>
                  </a:lnTo>
                  <a:lnTo>
                    <a:pt x="3667" y="3961"/>
                  </a:lnTo>
                  <a:lnTo>
                    <a:pt x="3667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1" name="Google Shape;441;p31"/>
            <p:cNvSpPr/>
            <p:nvPr/>
          </p:nvSpPr>
          <p:spPr>
            <a:xfrm>
              <a:off x="3092789" y="921268"/>
              <a:ext cx="288742" cy="328439"/>
            </a:xfrm>
            <a:custGeom>
              <a:rect b="b" l="l" r="r" t="t"/>
              <a:pathLst>
                <a:path extrusionOk="0" h="8191" w="7201">
                  <a:moveTo>
                    <a:pt x="3506" y="0"/>
                  </a:moveTo>
                  <a:lnTo>
                    <a:pt x="3506" y="3961"/>
                  </a:lnTo>
                  <a:lnTo>
                    <a:pt x="80" y="1981"/>
                  </a:lnTo>
                  <a:lnTo>
                    <a:pt x="0" y="2141"/>
                  </a:lnTo>
                  <a:lnTo>
                    <a:pt x="3426" y="4095"/>
                  </a:lnTo>
                  <a:lnTo>
                    <a:pt x="0" y="6076"/>
                  </a:lnTo>
                  <a:lnTo>
                    <a:pt x="80" y="6236"/>
                  </a:lnTo>
                  <a:lnTo>
                    <a:pt x="3506" y="4256"/>
                  </a:lnTo>
                  <a:lnTo>
                    <a:pt x="3506" y="8190"/>
                  </a:lnTo>
                  <a:lnTo>
                    <a:pt x="3694" y="8190"/>
                  </a:lnTo>
                  <a:lnTo>
                    <a:pt x="3694" y="4256"/>
                  </a:lnTo>
                  <a:lnTo>
                    <a:pt x="7093" y="6236"/>
                  </a:lnTo>
                  <a:lnTo>
                    <a:pt x="7200" y="6076"/>
                  </a:lnTo>
                  <a:lnTo>
                    <a:pt x="3774" y="4095"/>
                  </a:lnTo>
                  <a:lnTo>
                    <a:pt x="7200" y="2141"/>
                  </a:lnTo>
                  <a:lnTo>
                    <a:pt x="7093" y="1981"/>
                  </a:lnTo>
                  <a:lnTo>
                    <a:pt x="3694" y="3961"/>
                  </a:lnTo>
                  <a:lnTo>
                    <a:pt x="369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2" name="Google Shape;442;p31"/>
            <p:cNvSpPr/>
            <p:nvPr/>
          </p:nvSpPr>
          <p:spPr>
            <a:xfrm>
              <a:off x="3474843" y="921268"/>
              <a:ext cx="287659" cy="328439"/>
            </a:xfrm>
            <a:custGeom>
              <a:rect b="b" l="l" r="r" t="t"/>
              <a:pathLst>
                <a:path extrusionOk="0" h="8191" w="7174">
                  <a:moveTo>
                    <a:pt x="3507" y="0"/>
                  </a:moveTo>
                  <a:lnTo>
                    <a:pt x="3480" y="3961"/>
                  </a:lnTo>
                  <a:lnTo>
                    <a:pt x="81" y="1981"/>
                  </a:lnTo>
                  <a:lnTo>
                    <a:pt x="1" y="2141"/>
                  </a:lnTo>
                  <a:lnTo>
                    <a:pt x="3400" y="4095"/>
                  </a:lnTo>
                  <a:lnTo>
                    <a:pt x="1" y="6076"/>
                  </a:lnTo>
                  <a:lnTo>
                    <a:pt x="81" y="6236"/>
                  </a:lnTo>
                  <a:lnTo>
                    <a:pt x="3480" y="4256"/>
                  </a:lnTo>
                  <a:lnTo>
                    <a:pt x="3480" y="8190"/>
                  </a:lnTo>
                  <a:lnTo>
                    <a:pt x="3668" y="8190"/>
                  </a:lnTo>
                  <a:lnTo>
                    <a:pt x="3668" y="4256"/>
                  </a:lnTo>
                  <a:lnTo>
                    <a:pt x="7094" y="6236"/>
                  </a:lnTo>
                  <a:lnTo>
                    <a:pt x="7174" y="6076"/>
                  </a:lnTo>
                  <a:lnTo>
                    <a:pt x="3748" y="4095"/>
                  </a:lnTo>
                  <a:lnTo>
                    <a:pt x="7174" y="2141"/>
                  </a:lnTo>
                  <a:lnTo>
                    <a:pt x="7094" y="1981"/>
                  </a:lnTo>
                  <a:lnTo>
                    <a:pt x="3668" y="3961"/>
                  </a:lnTo>
                  <a:lnTo>
                    <a:pt x="3668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3" name="Google Shape;443;p31"/>
            <p:cNvSpPr/>
            <p:nvPr/>
          </p:nvSpPr>
          <p:spPr>
            <a:xfrm>
              <a:off x="3855854" y="953467"/>
              <a:ext cx="287659" cy="296240"/>
            </a:xfrm>
            <a:custGeom>
              <a:rect b="b" l="l" r="r" t="t"/>
              <a:pathLst>
                <a:path extrusionOk="0" h="7388" w="7174">
                  <a:moveTo>
                    <a:pt x="3507" y="0"/>
                  </a:moveTo>
                  <a:lnTo>
                    <a:pt x="3507" y="3158"/>
                  </a:lnTo>
                  <a:lnTo>
                    <a:pt x="81" y="1178"/>
                  </a:lnTo>
                  <a:lnTo>
                    <a:pt x="0" y="1312"/>
                  </a:lnTo>
                  <a:lnTo>
                    <a:pt x="3426" y="3292"/>
                  </a:lnTo>
                  <a:lnTo>
                    <a:pt x="0" y="5273"/>
                  </a:lnTo>
                  <a:lnTo>
                    <a:pt x="81" y="5433"/>
                  </a:lnTo>
                  <a:lnTo>
                    <a:pt x="3507" y="3453"/>
                  </a:lnTo>
                  <a:lnTo>
                    <a:pt x="3507" y="7387"/>
                  </a:lnTo>
                  <a:lnTo>
                    <a:pt x="3667" y="7387"/>
                  </a:lnTo>
                  <a:lnTo>
                    <a:pt x="3667" y="3453"/>
                  </a:lnTo>
                  <a:lnTo>
                    <a:pt x="7093" y="5407"/>
                  </a:lnTo>
                  <a:lnTo>
                    <a:pt x="7174" y="5273"/>
                  </a:lnTo>
                  <a:lnTo>
                    <a:pt x="3748" y="3292"/>
                  </a:lnTo>
                  <a:lnTo>
                    <a:pt x="5434" y="2329"/>
                  </a:lnTo>
                  <a:cubicBezTo>
                    <a:pt x="5380" y="2302"/>
                    <a:pt x="5354" y="2248"/>
                    <a:pt x="5327" y="2195"/>
                  </a:cubicBezTo>
                  <a:lnTo>
                    <a:pt x="3667" y="3158"/>
                  </a:lnTo>
                  <a:lnTo>
                    <a:pt x="3667" y="187"/>
                  </a:lnTo>
                  <a:cubicBezTo>
                    <a:pt x="3614" y="134"/>
                    <a:pt x="3560" y="80"/>
                    <a:pt x="350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4" name="Google Shape;444;p31"/>
            <p:cNvSpPr/>
            <p:nvPr/>
          </p:nvSpPr>
          <p:spPr>
            <a:xfrm>
              <a:off x="2417699" y="1498640"/>
              <a:ext cx="7538" cy="9704"/>
            </a:xfrm>
            <a:custGeom>
              <a:rect b="b" l="l" r="r" t="t"/>
              <a:pathLst>
                <a:path extrusionOk="0" h="242" w="188">
                  <a:moveTo>
                    <a:pt x="1" y="1"/>
                  </a:moveTo>
                  <a:cubicBezTo>
                    <a:pt x="1" y="54"/>
                    <a:pt x="1" y="135"/>
                    <a:pt x="1" y="188"/>
                  </a:cubicBezTo>
                  <a:lnTo>
                    <a:pt x="108" y="242"/>
                  </a:lnTo>
                  <a:lnTo>
                    <a:pt x="188" y="108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5" name="Google Shape;445;p31"/>
            <p:cNvSpPr/>
            <p:nvPr/>
          </p:nvSpPr>
          <p:spPr>
            <a:xfrm>
              <a:off x="2518586" y="1259335"/>
              <a:ext cx="287659" cy="328439"/>
            </a:xfrm>
            <a:custGeom>
              <a:rect b="b" l="l" r="r" t="t"/>
              <a:pathLst>
                <a:path extrusionOk="0" h="8191" w="7174">
                  <a:moveTo>
                    <a:pt x="3507" y="0"/>
                  </a:moveTo>
                  <a:lnTo>
                    <a:pt x="3507" y="3935"/>
                  </a:lnTo>
                  <a:lnTo>
                    <a:pt x="81" y="1981"/>
                  </a:lnTo>
                  <a:lnTo>
                    <a:pt x="0" y="2115"/>
                  </a:lnTo>
                  <a:lnTo>
                    <a:pt x="3426" y="4095"/>
                  </a:lnTo>
                  <a:lnTo>
                    <a:pt x="0" y="6076"/>
                  </a:lnTo>
                  <a:lnTo>
                    <a:pt x="81" y="6210"/>
                  </a:lnTo>
                  <a:lnTo>
                    <a:pt x="3507" y="4229"/>
                  </a:lnTo>
                  <a:lnTo>
                    <a:pt x="3507" y="8191"/>
                  </a:lnTo>
                  <a:lnTo>
                    <a:pt x="3667" y="8191"/>
                  </a:lnTo>
                  <a:lnTo>
                    <a:pt x="3667" y="4229"/>
                  </a:lnTo>
                  <a:lnTo>
                    <a:pt x="7093" y="6210"/>
                  </a:lnTo>
                  <a:lnTo>
                    <a:pt x="7174" y="6076"/>
                  </a:lnTo>
                  <a:lnTo>
                    <a:pt x="3748" y="4095"/>
                  </a:lnTo>
                  <a:lnTo>
                    <a:pt x="7174" y="2115"/>
                  </a:lnTo>
                  <a:lnTo>
                    <a:pt x="7093" y="1981"/>
                  </a:lnTo>
                  <a:lnTo>
                    <a:pt x="3667" y="3935"/>
                  </a:lnTo>
                  <a:lnTo>
                    <a:pt x="3667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6" name="Google Shape;446;p31"/>
            <p:cNvSpPr/>
            <p:nvPr/>
          </p:nvSpPr>
          <p:spPr>
            <a:xfrm>
              <a:off x="2899597" y="1259335"/>
              <a:ext cx="287659" cy="328439"/>
            </a:xfrm>
            <a:custGeom>
              <a:rect b="b" l="l" r="r" t="t"/>
              <a:pathLst>
                <a:path extrusionOk="0" h="8191" w="7174">
                  <a:moveTo>
                    <a:pt x="3507" y="0"/>
                  </a:moveTo>
                  <a:lnTo>
                    <a:pt x="3507" y="3935"/>
                  </a:lnTo>
                  <a:lnTo>
                    <a:pt x="81" y="1954"/>
                  </a:lnTo>
                  <a:lnTo>
                    <a:pt x="0" y="2115"/>
                  </a:lnTo>
                  <a:lnTo>
                    <a:pt x="3426" y="4095"/>
                  </a:lnTo>
                  <a:lnTo>
                    <a:pt x="0" y="6049"/>
                  </a:lnTo>
                  <a:lnTo>
                    <a:pt x="81" y="6210"/>
                  </a:lnTo>
                  <a:lnTo>
                    <a:pt x="3507" y="4229"/>
                  </a:lnTo>
                  <a:lnTo>
                    <a:pt x="3507" y="8191"/>
                  </a:lnTo>
                  <a:lnTo>
                    <a:pt x="3667" y="8191"/>
                  </a:lnTo>
                  <a:lnTo>
                    <a:pt x="3667" y="4229"/>
                  </a:lnTo>
                  <a:lnTo>
                    <a:pt x="7093" y="6210"/>
                  </a:lnTo>
                  <a:lnTo>
                    <a:pt x="7173" y="6049"/>
                  </a:lnTo>
                  <a:lnTo>
                    <a:pt x="3774" y="4095"/>
                  </a:lnTo>
                  <a:lnTo>
                    <a:pt x="7173" y="2115"/>
                  </a:lnTo>
                  <a:lnTo>
                    <a:pt x="7093" y="1954"/>
                  </a:lnTo>
                  <a:lnTo>
                    <a:pt x="3667" y="3935"/>
                  </a:lnTo>
                  <a:lnTo>
                    <a:pt x="369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7" name="Google Shape;447;p31"/>
            <p:cNvSpPr/>
            <p:nvPr/>
          </p:nvSpPr>
          <p:spPr>
            <a:xfrm>
              <a:off x="3280608" y="1259335"/>
              <a:ext cx="288742" cy="328439"/>
            </a:xfrm>
            <a:custGeom>
              <a:rect b="b" l="l" r="r" t="t"/>
              <a:pathLst>
                <a:path extrusionOk="0" h="8191" w="7201">
                  <a:moveTo>
                    <a:pt x="3506" y="0"/>
                  </a:moveTo>
                  <a:lnTo>
                    <a:pt x="3506" y="3935"/>
                  </a:lnTo>
                  <a:lnTo>
                    <a:pt x="107" y="1954"/>
                  </a:lnTo>
                  <a:lnTo>
                    <a:pt x="0" y="2115"/>
                  </a:lnTo>
                  <a:lnTo>
                    <a:pt x="3426" y="4095"/>
                  </a:lnTo>
                  <a:lnTo>
                    <a:pt x="0" y="6049"/>
                  </a:lnTo>
                  <a:lnTo>
                    <a:pt x="107" y="6210"/>
                  </a:lnTo>
                  <a:lnTo>
                    <a:pt x="3506" y="4229"/>
                  </a:lnTo>
                  <a:lnTo>
                    <a:pt x="3506" y="8191"/>
                  </a:lnTo>
                  <a:lnTo>
                    <a:pt x="3694" y="8191"/>
                  </a:lnTo>
                  <a:lnTo>
                    <a:pt x="3694" y="4229"/>
                  </a:lnTo>
                  <a:lnTo>
                    <a:pt x="7093" y="6210"/>
                  </a:lnTo>
                  <a:lnTo>
                    <a:pt x="7200" y="6049"/>
                  </a:lnTo>
                  <a:lnTo>
                    <a:pt x="3774" y="4095"/>
                  </a:lnTo>
                  <a:lnTo>
                    <a:pt x="7200" y="2115"/>
                  </a:lnTo>
                  <a:lnTo>
                    <a:pt x="7120" y="1954"/>
                  </a:lnTo>
                  <a:lnTo>
                    <a:pt x="3694" y="3935"/>
                  </a:lnTo>
                  <a:lnTo>
                    <a:pt x="369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8" name="Google Shape;448;p31"/>
            <p:cNvSpPr/>
            <p:nvPr/>
          </p:nvSpPr>
          <p:spPr>
            <a:xfrm>
              <a:off x="3662662" y="1258252"/>
              <a:ext cx="287659" cy="329521"/>
            </a:xfrm>
            <a:custGeom>
              <a:rect b="b" l="l" r="r" t="t"/>
              <a:pathLst>
                <a:path extrusionOk="0" h="8218" w="7174">
                  <a:moveTo>
                    <a:pt x="3507" y="0"/>
                  </a:moveTo>
                  <a:lnTo>
                    <a:pt x="3507" y="3962"/>
                  </a:lnTo>
                  <a:lnTo>
                    <a:pt x="81" y="1981"/>
                  </a:lnTo>
                  <a:lnTo>
                    <a:pt x="1" y="2142"/>
                  </a:lnTo>
                  <a:lnTo>
                    <a:pt x="3400" y="4122"/>
                  </a:lnTo>
                  <a:lnTo>
                    <a:pt x="1" y="6076"/>
                  </a:lnTo>
                  <a:lnTo>
                    <a:pt x="81" y="6237"/>
                  </a:lnTo>
                  <a:lnTo>
                    <a:pt x="3507" y="4256"/>
                  </a:lnTo>
                  <a:lnTo>
                    <a:pt x="3507" y="8218"/>
                  </a:lnTo>
                  <a:lnTo>
                    <a:pt x="3668" y="8218"/>
                  </a:lnTo>
                  <a:lnTo>
                    <a:pt x="3668" y="4256"/>
                  </a:lnTo>
                  <a:lnTo>
                    <a:pt x="7094" y="6237"/>
                  </a:lnTo>
                  <a:lnTo>
                    <a:pt x="7174" y="6076"/>
                  </a:lnTo>
                  <a:lnTo>
                    <a:pt x="3748" y="4122"/>
                  </a:lnTo>
                  <a:lnTo>
                    <a:pt x="7174" y="2142"/>
                  </a:lnTo>
                  <a:lnTo>
                    <a:pt x="7094" y="1981"/>
                  </a:lnTo>
                  <a:lnTo>
                    <a:pt x="3668" y="3962"/>
                  </a:lnTo>
                  <a:lnTo>
                    <a:pt x="3668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9" name="Google Shape;449;p31"/>
            <p:cNvSpPr/>
            <p:nvPr/>
          </p:nvSpPr>
          <p:spPr>
            <a:xfrm>
              <a:off x="4043673" y="1258252"/>
              <a:ext cx="193230" cy="329521"/>
            </a:xfrm>
            <a:custGeom>
              <a:rect b="b" l="l" r="r" t="t"/>
              <a:pathLst>
                <a:path extrusionOk="0" h="8218" w="4819">
                  <a:moveTo>
                    <a:pt x="3507" y="0"/>
                  </a:moveTo>
                  <a:lnTo>
                    <a:pt x="3507" y="3962"/>
                  </a:lnTo>
                  <a:lnTo>
                    <a:pt x="81" y="1981"/>
                  </a:lnTo>
                  <a:lnTo>
                    <a:pt x="0" y="2142"/>
                  </a:lnTo>
                  <a:lnTo>
                    <a:pt x="3426" y="4096"/>
                  </a:lnTo>
                  <a:lnTo>
                    <a:pt x="0" y="6076"/>
                  </a:lnTo>
                  <a:lnTo>
                    <a:pt x="81" y="6237"/>
                  </a:lnTo>
                  <a:lnTo>
                    <a:pt x="3507" y="4256"/>
                  </a:lnTo>
                  <a:lnTo>
                    <a:pt x="3507" y="8218"/>
                  </a:lnTo>
                  <a:lnTo>
                    <a:pt x="3667" y="8218"/>
                  </a:lnTo>
                  <a:lnTo>
                    <a:pt x="3667" y="4256"/>
                  </a:lnTo>
                  <a:lnTo>
                    <a:pt x="4818" y="4925"/>
                  </a:lnTo>
                  <a:cubicBezTo>
                    <a:pt x="4818" y="4845"/>
                    <a:pt x="4818" y="4765"/>
                    <a:pt x="4792" y="4711"/>
                  </a:cubicBezTo>
                  <a:lnTo>
                    <a:pt x="3774" y="4096"/>
                  </a:lnTo>
                  <a:lnTo>
                    <a:pt x="4604" y="3614"/>
                  </a:lnTo>
                  <a:cubicBezTo>
                    <a:pt x="4604" y="3560"/>
                    <a:pt x="4577" y="3507"/>
                    <a:pt x="4577" y="3453"/>
                  </a:cubicBezTo>
                  <a:lnTo>
                    <a:pt x="3667" y="3962"/>
                  </a:lnTo>
                  <a:lnTo>
                    <a:pt x="3667" y="295"/>
                  </a:lnTo>
                  <a:cubicBezTo>
                    <a:pt x="3641" y="188"/>
                    <a:pt x="3614" y="108"/>
                    <a:pt x="358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0" name="Google Shape;450;p31"/>
            <p:cNvSpPr/>
            <p:nvPr/>
          </p:nvSpPr>
          <p:spPr>
            <a:xfrm>
              <a:off x="2423072" y="1578074"/>
              <a:ext cx="195355" cy="328439"/>
            </a:xfrm>
            <a:custGeom>
              <a:rect b="b" l="l" r="r" t="t"/>
              <a:pathLst>
                <a:path extrusionOk="0" h="8191" w="4872">
                  <a:moveTo>
                    <a:pt x="1205" y="1"/>
                  </a:moveTo>
                  <a:lnTo>
                    <a:pt x="1205" y="3935"/>
                  </a:lnTo>
                  <a:lnTo>
                    <a:pt x="0" y="3266"/>
                  </a:lnTo>
                  <a:lnTo>
                    <a:pt x="0" y="3266"/>
                  </a:lnTo>
                  <a:cubicBezTo>
                    <a:pt x="0" y="3320"/>
                    <a:pt x="27" y="3400"/>
                    <a:pt x="27" y="3480"/>
                  </a:cubicBezTo>
                  <a:lnTo>
                    <a:pt x="1098" y="4096"/>
                  </a:lnTo>
                  <a:lnTo>
                    <a:pt x="214" y="4604"/>
                  </a:lnTo>
                  <a:cubicBezTo>
                    <a:pt x="241" y="4658"/>
                    <a:pt x="241" y="4738"/>
                    <a:pt x="268" y="4792"/>
                  </a:cubicBezTo>
                  <a:lnTo>
                    <a:pt x="1205" y="4256"/>
                  </a:lnTo>
                  <a:lnTo>
                    <a:pt x="1205" y="8030"/>
                  </a:lnTo>
                  <a:cubicBezTo>
                    <a:pt x="1205" y="8084"/>
                    <a:pt x="1232" y="8137"/>
                    <a:pt x="1258" y="8191"/>
                  </a:cubicBezTo>
                  <a:lnTo>
                    <a:pt x="1365" y="8191"/>
                  </a:lnTo>
                  <a:lnTo>
                    <a:pt x="1365" y="4256"/>
                  </a:lnTo>
                  <a:lnTo>
                    <a:pt x="4791" y="6210"/>
                  </a:lnTo>
                  <a:lnTo>
                    <a:pt x="4872" y="6076"/>
                  </a:lnTo>
                  <a:lnTo>
                    <a:pt x="1446" y="4096"/>
                  </a:lnTo>
                  <a:lnTo>
                    <a:pt x="4872" y="2115"/>
                  </a:lnTo>
                  <a:lnTo>
                    <a:pt x="4791" y="1981"/>
                  </a:lnTo>
                  <a:lnTo>
                    <a:pt x="1365" y="3935"/>
                  </a:lnTo>
                  <a:lnTo>
                    <a:pt x="136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1" name="Google Shape;451;p31"/>
            <p:cNvSpPr/>
            <p:nvPr/>
          </p:nvSpPr>
          <p:spPr>
            <a:xfrm>
              <a:off x="2711778" y="1578074"/>
              <a:ext cx="287659" cy="328439"/>
            </a:xfrm>
            <a:custGeom>
              <a:rect b="b" l="l" r="r" t="t"/>
              <a:pathLst>
                <a:path extrusionOk="0" h="8191" w="7174">
                  <a:moveTo>
                    <a:pt x="3507" y="1"/>
                  </a:moveTo>
                  <a:lnTo>
                    <a:pt x="3507" y="3935"/>
                  </a:lnTo>
                  <a:lnTo>
                    <a:pt x="81" y="1981"/>
                  </a:lnTo>
                  <a:lnTo>
                    <a:pt x="0" y="2115"/>
                  </a:lnTo>
                  <a:lnTo>
                    <a:pt x="3426" y="4096"/>
                  </a:lnTo>
                  <a:lnTo>
                    <a:pt x="0" y="6076"/>
                  </a:lnTo>
                  <a:lnTo>
                    <a:pt x="81" y="6210"/>
                  </a:lnTo>
                  <a:lnTo>
                    <a:pt x="3507" y="4256"/>
                  </a:lnTo>
                  <a:lnTo>
                    <a:pt x="3507" y="8191"/>
                  </a:lnTo>
                  <a:lnTo>
                    <a:pt x="3667" y="8191"/>
                  </a:lnTo>
                  <a:lnTo>
                    <a:pt x="3667" y="4256"/>
                  </a:lnTo>
                  <a:lnTo>
                    <a:pt x="7093" y="6210"/>
                  </a:lnTo>
                  <a:lnTo>
                    <a:pt x="7173" y="6076"/>
                  </a:lnTo>
                  <a:lnTo>
                    <a:pt x="3774" y="4096"/>
                  </a:lnTo>
                  <a:lnTo>
                    <a:pt x="7173" y="2115"/>
                  </a:lnTo>
                  <a:lnTo>
                    <a:pt x="7093" y="1981"/>
                  </a:lnTo>
                  <a:lnTo>
                    <a:pt x="3667" y="3935"/>
                  </a:lnTo>
                  <a:lnTo>
                    <a:pt x="3667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2" name="Google Shape;452;p31"/>
            <p:cNvSpPr/>
            <p:nvPr/>
          </p:nvSpPr>
          <p:spPr>
            <a:xfrm>
              <a:off x="3092789" y="1578074"/>
              <a:ext cx="288742" cy="328439"/>
            </a:xfrm>
            <a:custGeom>
              <a:rect b="b" l="l" r="r" t="t"/>
              <a:pathLst>
                <a:path extrusionOk="0" h="8191" w="7201">
                  <a:moveTo>
                    <a:pt x="3506" y="1"/>
                  </a:moveTo>
                  <a:lnTo>
                    <a:pt x="3506" y="3935"/>
                  </a:lnTo>
                  <a:lnTo>
                    <a:pt x="80" y="1981"/>
                  </a:lnTo>
                  <a:lnTo>
                    <a:pt x="0" y="2115"/>
                  </a:lnTo>
                  <a:lnTo>
                    <a:pt x="3426" y="4096"/>
                  </a:lnTo>
                  <a:lnTo>
                    <a:pt x="0" y="6076"/>
                  </a:lnTo>
                  <a:lnTo>
                    <a:pt x="80" y="6210"/>
                  </a:lnTo>
                  <a:lnTo>
                    <a:pt x="3506" y="4230"/>
                  </a:lnTo>
                  <a:lnTo>
                    <a:pt x="3506" y="8191"/>
                  </a:lnTo>
                  <a:lnTo>
                    <a:pt x="3694" y="8191"/>
                  </a:lnTo>
                  <a:lnTo>
                    <a:pt x="3694" y="4230"/>
                  </a:lnTo>
                  <a:lnTo>
                    <a:pt x="7093" y="6210"/>
                  </a:lnTo>
                  <a:lnTo>
                    <a:pt x="7200" y="6076"/>
                  </a:lnTo>
                  <a:lnTo>
                    <a:pt x="3774" y="4096"/>
                  </a:lnTo>
                  <a:lnTo>
                    <a:pt x="7200" y="2115"/>
                  </a:lnTo>
                  <a:lnTo>
                    <a:pt x="7093" y="1981"/>
                  </a:lnTo>
                  <a:lnTo>
                    <a:pt x="3694" y="3935"/>
                  </a:lnTo>
                  <a:lnTo>
                    <a:pt x="3694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3" name="Google Shape;453;p31"/>
            <p:cNvSpPr/>
            <p:nvPr/>
          </p:nvSpPr>
          <p:spPr>
            <a:xfrm>
              <a:off x="3474843" y="1578074"/>
              <a:ext cx="287659" cy="328439"/>
            </a:xfrm>
            <a:custGeom>
              <a:rect b="b" l="l" r="r" t="t"/>
              <a:pathLst>
                <a:path extrusionOk="0" h="8191" w="7174">
                  <a:moveTo>
                    <a:pt x="3507" y="1"/>
                  </a:moveTo>
                  <a:lnTo>
                    <a:pt x="3507" y="3935"/>
                  </a:lnTo>
                  <a:lnTo>
                    <a:pt x="81" y="1955"/>
                  </a:lnTo>
                  <a:lnTo>
                    <a:pt x="1" y="2115"/>
                  </a:lnTo>
                  <a:lnTo>
                    <a:pt x="3400" y="4096"/>
                  </a:lnTo>
                  <a:lnTo>
                    <a:pt x="1" y="6050"/>
                  </a:lnTo>
                  <a:lnTo>
                    <a:pt x="81" y="6210"/>
                  </a:lnTo>
                  <a:lnTo>
                    <a:pt x="3507" y="4230"/>
                  </a:lnTo>
                  <a:lnTo>
                    <a:pt x="3480" y="8191"/>
                  </a:lnTo>
                  <a:lnTo>
                    <a:pt x="3668" y="8191"/>
                  </a:lnTo>
                  <a:lnTo>
                    <a:pt x="3668" y="4230"/>
                  </a:lnTo>
                  <a:lnTo>
                    <a:pt x="7094" y="6210"/>
                  </a:lnTo>
                  <a:lnTo>
                    <a:pt x="7174" y="6050"/>
                  </a:lnTo>
                  <a:lnTo>
                    <a:pt x="3748" y="4096"/>
                  </a:lnTo>
                  <a:lnTo>
                    <a:pt x="7174" y="2115"/>
                  </a:lnTo>
                  <a:lnTo>
                    <a:pt x="7094" y="1955"/>
                  </a:lnTo>
                  <a:lnTo>
                    <a:pt x="3668" y="3935"/>
                  </a:lnTo>
                  <a:lnTo>
                    <a:pt x="3668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4" name="Google Shape;454;p31"/>
            <p:cNvSpPr/>
            <p:nvPr/>
          </p:nvSpPr>
          <p:spPr>
            <a:xfrm>
              <a:off x="3855854" y="1578074"/>
              <a:ext cx="287659" cy="328439"/>
            </a:xfrm>
            <a:custGeom>
              <a:rect b="b" l="l" r="r" t="t"/>
              <a:pathLst>
                <a:path extrusionOk="0" h="8191" w="7174">
                  <a:moveTo>
                    <a:pt x="3507" y="1"/>
                  </a:moveTo>
                  <a:lnTo>
                    <a:pt x="3507" y="3935"/>
                  </a:lnTo>
                  <a:lnTo>
                    <a:pt x="81" y="1955"/>
                  </a:lnTo>
                  <a:lnTo>
                    <a:pt x="0" y="2115"/>
                  </a:lnTo>
                  <a:lnTo>
                    <a:pt x="3426" y="4096"/>
                  </a:lnTo>
                  <a:lnTo>
                    <a:pt x="0" y="6050"/>
                  </a:lnTo>
                  <a:lnTo>
                    <a:pt x="81" y="6210"/>
                  </a:lnTo>
                  <a:lnTo>
                    <a:pt x="3507" y="4230"/>
                  </a:lnTo>
                  <a:lnTo>
                    <a:pt x="3507" y="8191"/>
                  </a:lnTo>
                  <a:lnTo>
                    <a:pt x="3667" y="8191"/>
                  </a:lnTo>
                  <a:lnTo>
                    <a:pt x="3667" y="4230"/>
                  </a:lnTo>
                  <a:lnTo>
                    <a:pt x="7093" y="6210"/>
                  </a:lnTo>
                  <a:lnTo>
                    <a:pt x="7174" y="6050"/>
                  </a:lnTo>
                  <a:lnTo>
                    <a:pt x="3748" y="4096"/>
                  </a:lnTo>
                  <a:lnTo>
                    <a:pt x="7174" y="2115"/>
                  </a:lnTo>
                  <a:lnTo>
                    <a:pt x="7093" y="1955"/>
                  </a:lnTo>
                  <a:lnTo>
                    <a:pt x="3667" y="3935"/>
                  </a:lnTo>
                  <a:lnTo>
                    <a:pt x="3667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5" name="Google Shape;455;p31"/>
            <p:cNvSpPr/>
            <p:nvPr/>
          </p:nvSpPr>
          <p:spPr>
            <a:xfrm>
              <a:off x="2518586" y="1919388"/>
              <a:ext cx="287659" cy="293033"/>
            </a:xfrm>
            <a:custGeom>
              <a:rect b="b" l="l" r="r" t="t"/>
              <a:pathLst>
                <a:path extrusionOk="0" h="7308" w="7174">
                  <a:moveTo>
                    <a:pt x="3507" y="0"/>
                  </a:moveTo>
                  <a:lnTo>
                    <a:pt x="3507" y="3961"/>
                  </a:lnTo>
                  <a:lnTo>
                    <a:pt x="81" y="1981"/>
                  </a:lnTo>
                  <a:lnTo>
                    <a:pt x="0" y="2141"/>
                  </a:lnTo>
                  <a:lnTo>
                    <a:pt x="3426" y="4095"/>
                  </a:lnTo>
                  <a:lnTo>
                    <a:pt x="1767" y="5059"/>
                  </a:lnTo>
                  <a:cubicBezTo>
                    <a:pt x="1821" y="5086"/>
                    <a:pt x="1847" y="5139"/>
                    <a:pt x="1874" y="5193"/>
                  </a:cubicBezTo>
                  <a:lnTo>
                    <a:pt x="3507" y="4256"/>
                  </a:lnTo>
                  <a:lnTo>
                    <a:pt x="3507" y="7120"/>
                  </a:lnTo>
                  <a:cubicBezTo>
                    <a:pt x="3560" y="7200"/>
                    <a:pt x="3614" y="7254"/>
                    <a:pt x="3667" y="7307"/>
                  </a:cubicBezTo>
                  <a:lnTo>
                    <a:pt x="3667" y="4256"/>
                  </a:lnTo>
                  <a:lnTo>
                    <a:pt x="7093" y="6236"/>
                  </a:lnTo>
                  <a:lnTo>
                    <a:pt x="7174" y="6076"/>
                  </a:lnTo>
                  <a:lnTo>
                    <a:pt x="3748" y="4095"/>
                  </a:lnTo>
                  <a:lnTo>
                    <a:pt x="7174" y="2141"/>
                  </a:lnTo>
                  <a:lnTo>
                    <a:pt x="7093" y="1981"/>
                  </a:lnTo>
                  <a:lnTo>
                    <a:pt x="3667" y="3961"/>
                  </a:lnTo>
                  <a:lnTo>
                    <a:pt x="3667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6" name="Google Shape;456;p31"/>
            <p:cNvSpPr/>
            <p:nvPr/>
          </p:nvSpPr>
          <p:spPr>
            <a:xfrm>
              <a:off x="2899597" y="1919388"/>
              <a:ext cx="287659" cy="328439"/>
            </a:xfrm>
            <a:custGeom>
              <a:rect b="b" l="l" r="r" t="t"/>
              <a:pathLst>
                <a:path extrusionOk="0" h="8191" w="7174">
                  <a:moveTo>
                    <a:pt x="3507" y="0"/>
                  </a:moveTo>
                  <a:lnTo>
                    <a:pt x="3507" y="3961"/>
                  </a:lnTo>
                  <a:lnTo>
                    <a:pt x="81" y="1981"/>
                  </a:lnTo>
                  <a:lnTo>
                    <a:pt x="0" y="2141"/>
                  </a:lnTo>
                  <a:lnTo>
                    <a:pt x="3426" y="4095"/>
                  </a:lnTo>
                  <a:lnTo>
                    <a:pt x="0" y="6076"/>
                  </a:lnTo>
                  <a:lnTo>
                    <a:pt x="81" y="6236"/>
                  </a:lnTo>
                  <a:lnTo>
                    <a:pt x="3507" y="4256"/>
                  </a:lnTo>
                  <a:lnTo>
                    <a:pt x="3507" y="8190"/>
                  </a:lnTo>
                  <a:lnTo>
                    <a:pt x="3667" y="8190"/>
                  </a:lnTo>
                  <a:lnTo>
                    <a:pt x="3667" y="4256"/>
                  </a:lnTo>
                  <a:lnTo>
                    <a:pt x="7093" y="6236"/>
                  </a:lnTo>
                  <a:lnTo>
                    <a:pt x="7173" y="6076"/>
                  </a:lnTo>
                  <a:lnTo>
                    <a:pt x="3774" y="4095"/>
                  </a:lnTo>
                  <a:lnTo>
                    <a:pt x="7173" y="2141"/>
                  </a:lnTo>
                  <a:lnTo>
                    <a:pt x="7093" y="1981"/>
                  </a:lnTo>
                  <a:lnTo>
                    <a:pt x="3667" y="3961"/>
                  </a:lnTo>
                  <a:lnTo>
                    <a:pt x="3667" y="3961"/>
                  </a:lnTo>
                  <a:lnTo>
                    <a:pt x="369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7" name="Google Shape;457;p31"/>
            <p:cNvSpPr/>
            <p:nvPr/>
          </p:nvSpPr>
          <p:spPr>
            <a:xfrm>
              <a:off x="3280608" y="1919388"/>
              <a:ext cx="288742" cy="328439"/>
            </a:xfrm>
            <a:custGeom>
              <a:rect b="b" l="l" r="r" t="t"/>
              <a:pathLst>
                <a:path extrusionOk="0" h="8191" w="7201">
                  <a:moveTo>
                    <a:pt x="3506" y="0"/>
                  </a:moveTo>
                  <a:lnTo>
                    <a:pt x="3506" y="3961"/>
                  </a:lnTo>
                  <a:lnTo>
                    <a:pt x="107" y="1981"/>
                  </a:lnTo>
                  <a:lnTo>
                    <a:pt x="0" y="2115"/>
                  </a:lnTo>
                  <a:lnTo>
                    <a:pt x="3426" y="4095"/>
                  </a:lnTo>
                  <a:lnTo>
                    <a:pt x="0" y="6076"/>
                  </a:lnTo>
                  <a:lnTo>
                    <a:pt x="107" y="6236"/>
                  </a:lnTo>
                  <a:lnTo>
                    <a:pt x="3506" y="4256"/>
                  </a:lnTo>
                  <a:lnTo>
                    <a:pt x="3506" y="8190"/>
                  </a:lnTo>
                  <a:lnTo>
                    <a:pt x="3694" y="8190"/>
                  </a:lnTo>
                  <a:lnTo>
                    <a:pt x="3694" y="4256"/>
                  </a:lnTo>
                  <a:lnTo>
                    <a:pt x="7093" y="6236"/>
                  </a:lnTo>
                  <a:lnTo>
                    <a:pt x="7200" y="6076"/>
                  </a:lnTo>
                  <a:lnTo>
                    <a:pt x="3774" y="4095"/>
                  </a:lnTo>
                  <a:lnTo>
                    <a:pt x="7200" y="2115"/>
                  </a:lnTo>
                  <a:lnTo>
                    <a:pt x="7120" y="1981"/>
                  </a:lnTo>
                  <a:lnTo>
                    <a:pt x="3694" y="3961"/>
                  </a:lnTo>
                  <a:lnTo>
                    <a:pt x="369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8" name="Google Shape;458;p31"/>
            <p:cNvSpPr/>
            <p:nvPr/>
          </p:nvSpPr>
          <p:spPr>
            <a:xfrm>
              <a:off x="3662662" y="1919388"/>
              <a:ext cx="287659" cy="328439"/>
            </a:xfrm>
            <a:custGeom>
              <a:rect b="b" l="l" r="r" t="t"/>
              <a:pathLst>
                <a:path extrusionOk="0" h="8191" w="7174">
                  <a:moveTo>
                    <a:pt x="3507" y="0"/>
                  </a:moveTo>
                  <a:lnTo>
                    <a:pt x="3507" y="3961"/>
                  </a:lnTo>
                  <a:lnTo>
                    <a:pt x="81" y="1981"/>
                  </a:lnTo>
                  <a:lnTo>
                    <a:pt x="1" y="2115"/>
                  </a:lnTo>
                  <a:lnTo>
                    <a:pt x="3400" y="4095"/>
                  </a:lnTo>
                  <a:lnTo>
                    <a:pt x="1" y="6076"/>
                  </a:lnTo>
                  <a:lnTo>
                    <a:pt x="81" y="6210"/>
                  </a:lnTo>
                  <a:lnTo>
                    <a:pt x="3507" y="4256"/>
                  </a:lnTo>
                  <a:lnTo>
                    <a:pt x="3507" y="8190"/>
                  </a:lnTo>
                  <a:lnTo>
                    <a:pt x="3668" y="8190"/>
                  </a:lnTo>
                  <a:lnTo>
                    <a:pt x="3668" y="4256"/>
                  </a:lnTo>
                  <a:lnTo>
                    <a:pt x="7094" y="6210"/>
                  </a:lnTo>
                  <a:lnTo>
                    <a:pt x="7174" y="6076"/>
                  </a:lnTo>
                  <a:lnTo>
                    <a:pt x="3748" y="4095"/>
                  </a:lnTo>
                  <a:lnTo>
                    <a:pt x="7174" y="2115"/>
                  </a:lnTo>
                  <a:lnTo>
                    <a:pt x="7094" y="1981"/>
                  </a:lnTo>
                  <a:lnTo>
                    <a:pt x="3668" y="3961"/>
                  </a:lnTo>
                  <a:lnTo>
                    <a:pt x="3668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9" name="Google Shape;459;p31"/>
            <p:cNvSpPr/>
            <p:nvPr/>
          </p:nvSpPr>
          <p:spPr>
            <a:xfrm>
              <a:off x="4043673" y="1998782"/>
              <a:ext cx="78391" cy="49400"/>
            </a:xfrm>
            <a:custGeom>
              <a:rect b="b" l="l" r="r" t="t"/>
              <a:pathLst>
                <a:path extrusionOk="0" h="1232" w="1955">
                  <a:moveTo>
                    <a:pt x="81" y="1"/>
                  </a:moveTo>
                  <a:lnTo>
                    <a:pt x="0" y="135"/>
                  </a:lnTo>
                  <a:lnTo>
                    <a:pt x="1874" y="1232"/>
                  </a:lnTo>
                  <a:cubicBezTo>
                    <a:pt x="1901" y="1178"/>
                    <a:pt x="1928" y="1125"/>
                    <a:pt x="1954" y="1071"/>
                  </a:cubicBezTo>
                  <a:lnTo>
                    <a:pt x="8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0" name="Google Shape;460;p31"/>
            <p:cNvSpPr/>
            <p:nvPr/>
          </p:nvSpPr>
          <p:spPr>
            <a:xfrm>
              <a:off x="2884560" y="2317561"/>
              <a:ext cx="114879" cy="68727"/>
            </a:xfrm>
            <a:custGeom>
              <a:rect b="b" l="l" r="r" t="t"/>
              <a:pathLst>
                <a:path extrusionOk="0" h="1714" w="2865">
                  <a:moveTo>
                    <a:pt x="2784" y="0"/>
                  </a:moveTo>
                  <a:lnTo>
                    <a:pt x="1" y="1606"/>
                  </a:lnTo>
                  <a:cubicBezTo>
                    <a:pt x="54" y="1660"/>
                    <a:pt x="108" y="1686"/>
                    <a:pt x="161" y="1713"/>
                  </a:cubicBezTo>
                  <a:lnTo>
                    <a:pt x="2864" y="161"/>
                  </a:lnTo>
                  <a:lnTo>
                    <a:pt x="278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1" name="Google Shape;461;p31"/>
            <p:cNvSpPr/>
            <p:nvPr/>
          </p:nvSpPr>
          <p:spPr>
            <a:xfrm>
              <a:off x="2852362" y="2238127"/>
              <a:ext cx="6496" cy="129916"/>
            </a:xfrm>
            <a:custGeom>
              <a:rect b="b" l="l" r="r" t="t"/>
              <a:pathLst>
                <a:path extrusionOk="0" h="3240" w="162">
                  <a:moveTo>
                    <a:pt x="1" y="0"/>
                  </a:moveTo>
                  <a:lnTo>
                    <a:pt x="1" y="3132"/>
                  </a:lnTo>
                  <a:cubicBezTo>
                    <a:pt x="54" y="3159"/>
                    <a:pt x="108" y="3212"/>
                    <a:pt x="161" y="3239"/>
                  </a:cubicBezTo>
                  <a:lnTo>
                    <a:pt x="16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2" name="Google Shape;462;p31"/>
            <p:cNvSpPr/>
            <p:nvPr/>
          </p:nvSpPr>
          <p:spPr>
            <a:xfrm>
              <a:off x="3092789" y="2238127"/>
              <a:ext cx="288742" cy="255461"/>
            </a:xfrm>
            <a:custGeom>
              <a:rect b="b" l="l" r="r" t="t"/>
              <a:pathLst>
                <a:path extrusionOk="0" h="6371" w="7201">
                  <a:moveTo>
                    <a:pt x="3506" y="0"/>
                  </a:moveTo>
                  <a:lnTo>
                    <a:pt x="3506" y="3962"/>
                  </a:lnTo>
                  <a:lnTo>
                    <a:pt x="80" y="1981"/>
                  </a:lnTo>
                  <a:lnTo>
                    <a:pt x="0" y="2142"/>
                  </a:lnTo>
                  <a:lnTo>
                    <a:pt x="3426" y="4096"/>
                  </a:lnTo>
                  <a:lnTo>
                    <a:pt x="455" y="5835"/>
                  </a:lnTo>
                  <a:cubicBezTo>
                    <a:pt x="535" y="5835"/>
                    <a:pt x="616" y="5862"/>
                    <a:pt x="696" y="5889"/>
                  </a:cubicBezTo>
                  <a:lnTo>
                    <a:pt x="3506" y="4256"/>
                  </a:lnTo>
                  <a:lnTo>
                    <a:pt x="3506" y="6371"/>
                  </a:lnTo>
                  <a:lnTo>
                    <a:pt x="3694" y="6371"/>
                  </a:lnTo>
                  <a:lnTo>
                    <a:pt x="3694" y="4256"/>
                  </a:lnTo>
                  <a:lnTo>
                    <a:pt x="7093" y="6237"/>
                  </a:lnTo>
                  <a:lnTo>
                    <a:pt x="7200" y="6076"/>
                  </a:lnTo>
                  <a:lnTo>
                    <a:pt x="3774" y="4096"/>
                  </a:lnTo>
                  <a:lnTo>
                    <a:pt x="7200" y="2142"/>
                  </a:lnTo>
                  <a:lnTo>
                    <a:pt x="7093" y="1981"/>
                  </a:lnTo>
                  <a:lnTo>
                    <a:pt x="3694" y="3962"/>
                  </a:lnTo>
                  <a:lnTo>
                    <a:pt x="369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3" name="Google Shape;463;p31"/>
            <p:cNvSpPr/>
            <p:nvPr/>
          </p:nvSpPr>
          <p:spPr>
            <a:xfrm>
              <a:off x="3474843" y="2238127"/>
              <a:ext cx="287659" cy="247963"/>
            </a:xfrm>
            <a:custGeom>
              <a:rect b="b" l="l" r="r" t="t"/>
              <a:pathLst>
                <a:path extrusionOk="0" h="6184" w="7174">
                  <a:moveTo>
                    <a:pt x="3507" y="0"/>
                  </a:moveTo>
                  <a:lnTo>
                    <a:pt x="3480" y="3962"/>
                  </a:lnTo>
                  <a:lnTo>
                    <a:pt x="81" y="1981"/>
                  </a:lnTo>
                  <a:lnTo>
                    <a:pt x="1" y="2142"/>
                  </a:lnTo>
                  <a:lnTo>
                    <a:pt x="3400" y="4096"/>
                  </a:lnTo>
                  <a:lnTo>
                    <a:pt x="1" y="6076"/>
                  </a:lnTo>
                  <a:lnTo>
                    <a:pt x="54" y="6183"/>
                  </a:lnTo>
                  <a:lnTo>
                    <a:pt x="161" y="6183"/>
                  </a:lnTo>
                  <a:lnTo>
                    <a:pt x="3480" y="4256"/>
                  </a:lnTo>
                  <a:lnTo>
                    <a:pt x="3480" y="5354"/>
                  </a:lnTo>
                  <a:cubicBezTo>
                    <a:pt x="3560" y="5327"/>
                    <a:pt x="3614" y="5327"/>
                    <a:pt x="3668" y="5300"/>
                  </a:cubicBezTo>
                  <a:lnTo>
                    <a:pt x="3668" y="4256"/>
                  </a:lnTo>
                  <a:lnTo>
                    <a:pt x="4765" y="4899"/>
                  </a:lnTo>
                  <a:cubicBezTo>
                    <a:pt x="4845" y="4872"/>
                    <a:pt x="4899" y="4845"/>
                    <a:pt x="4979" y="4818"/>
                  </a:cubicBezTo>
                  <a:lnTo>
                    <a:pt x="3748" y="4096"/>
                  </a:lnTo>
                  <a:lnTo>
                    <a:pt x="7174" y="2142"/>
                  </a:lnTo>
                  <a:lnTo>
                    <a:pt x="7094" y="1981"/>
                  </a:lnTo>
                  <a:lnTo>
                    <a:pt x="3668" y="3962"/>
                  </a:lnTo>
                  <a:lnTo>
                    <a:pt x="3668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4" name="Google Shape;464;p31"/>
            <p:cNvSpPr/>
            <p:nvPr/>
          </p:nvSpPr>
          <p:spPr>
            <a:xfrm>
              <a:off x="3855854" y="2317561"/>
              <a:ext cx="12911" cy="9704"/>
            </a:xfrm>
            <a:custGeom>
              <a:rect b="b" l="l" r="r" t="t"/>
              <a:pathLst>
                <a:path extrusionOk="0" h="242" w="322">
                  <a:moveTo>
                    <a:pt x="81" y="0"/>
                  </a:moveTo>
                  <a:lnTo>
                    <a:pt x="0" y="134"/>
                  </a:lnTo>
                  <a:lnTo>
                    <a:pt x="161" y="241"/>
                  </a:lnTo>
                  <a:cubicBezTo>
                    <a:pt x="215" y="214"/>
                    <a:pt x="268" y="161"/>
                    <a:pt x="322" y="134"/>
                  </a:cubicBezTo>
                  <a:lnTo>
                    <a:pt x="8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465" name="Google Shape;465;p31"/>
          <p:cNvSpPr/>
          <p:nvPr/>
        </p:nvSpPr>
        <p:spPr>
          <a:xfrm rot="2354015">
            <a:off x="1787599" y="2882800"/>
            <a:ext cx="1434657" cy="1265485"/>
          </a:xfrm>
          <a:custGeom>
            <a:rect b="b" l="l" r="r" t="t"/>
            <a:pathLst>
              <a:path extrusionOk="0" h="12066" w="13679">
                <a:moveTo>
                  <a:pt x="7541" y="1"/>
                </a:moveTo>
                <a:cubicBezTo>
                  <a:pt x="7109" y="1"/>
                  <a:pt x="6648" y="24"/>
                  <a:pt x="6157" y="68"/>
                </a:cubicBezTo>
                <a:cubicBezTo>
                  <a:pt x="1981" y="443"/>
                  <a:pt x="28" y="3173"/>
                  <a:pt x="1" y="6385"/>
                </a:cubicBezTo>
                <a:cubicBezTo>
                  <a:pt x="598" y="10109"/>
                  <a:pt x="2003" y="12066"/>
                  <a:pt x="5300" y="12066"/>
                </a:cubicBezTo>
                <a:cubicBezTo>
                  <a:pt x="5700" y="12066"/>
                  <a:pt x="6128" y="12037"/>
                  <a:pt x="6585" y="11979"/>
                </a:cubicBezTo>
                <a:cubicBezTo>
                  <a:pt x="10680" y="11470"/>
                  <a:pt x="13678" y="9516"/>
                  <a:pt x="12822" y="4297"/>
                </a:cubicBezTo>
                <a:cubicBezTo>
                  <a:pt x="12326" y="1256"/>
                  <a:pt x="10731" y="1"/>
                  <a:pt x="7541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66" name="Google Shape;466;p31"/>
          <p:cNvSpPr txBox="1"/>
          <p:nvPr>
            <p:ph idx="1" type="subTitle"/>
          </p:nvPr>
        </p:nvSpPr>
        <p:spPr>
          <a:xfrm>
            <a:off x="1817226" y="1367900"/>
            <a:ext cx="2167800" cy="454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b="1" sz="2200">
                <a:solidFill>
                  <a:schemeClr val="accent2"/>
                </a:solidFill>
                <a:latin typeface="Hammersmith One"/>
                <a:ea typeface="Hammersmith One"/>
                <a:cs typeface="Hammersmith One"/>
                <a:sym typeface="Hammersmith On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67" name="Google Shape;467;p31"/>
          <p:cNvSpPr txBox="1"/>
          <p:nvPr>
            <p:ph idx="2" type="subTitle"/>
          </p:nvPr>
        </p:nvSpPr>
        <p:spPr>
          <a:xfrm>
            <a:off x="5158650" y="3076250"/>
            <a:ext cx="2167800" cy="454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SzPts val="1800"/>
              <a:buNone/>
              <a:defRPr b="1" sz="2200">
                <a:solidFill>
                  <a:schemeClr val="accent2"/>
                </a:solidFill>
                <a:latin typeface="Hammersmith One"/>
                <a:ea typeface="Hammersmith One"/>
                <a:cs typeface="Hammersmith One"/>
                <a:sym typeface="Hammersmith On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68" name="Google Shape;468;p31"/>
          <p:cNvSpPr txBox="1"/>
          <p:nvPr>
            <p:ph idx="3" type="subTitle"/>
          </p:nvPr>
        </p:nvSpPr>
        <p:spPr>
          <a:xfrm>
            <a:off x="1817225" y="1835638"/>
            <a:ext cx="2167800" cy="572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16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69" name="Google Shape;469;p31"/>
          <p:cNvSpPr txBox="1"/>
          <p:nvPr>
            <p:ph idx="4" type="subTitle"/>
          </p:nvPr>
        </p:nvSpPr>
        <p:spPr>
          <a:xfrm>
            <a:off x="5158650" y="3543988"/>
            <a:ext cx="2167800" cy="572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SzPts val="1800"/>
              <a:buNone/>
              <a:defRPr sz="16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0" name="Google Shape;470;p31"/>
          <p:cNvSpPr txBox="1"/>
          <p:nvPr>
            <p:ph hasCustomPrompt="1" type="title"/>
          </p:nvPr>
        </p:nvSpPr>
        <p:spPr>
          <a:xfrm>
            <a:off x="713225" y="1682475"/>
            <a:ext cx="1104000" cy="411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3000">
                <a:solidFill>
                  <a:schemeClr val="accent3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r>
              <a:t>xx%</a:t>
            </a:r>
          </a:p>
        </p:txBody>
      </p:sp>
      <p:sp>
        <p:nvSpPr>
          <p:cNvPr id="471" name="Google Shape;471;p31"/>
          <p:cNvSpPr txBox="1"/>
          <p:nvPr>
            <p:ph hasCustomPrompt="1" idx="5" type="title"/>
          </p:nvPr>
        </p:nvSpPr>
        <p:spPr>
          <a:xfrm>
            <a:off x="7326450" y="3390825"/>
            <a:ext cx="1104000" cy="411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3000">
                <a:solidFill>
                  <a:schemeClr val="accent5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r>
              <a:t>xx%</a:t>
            </a:r>
          </a:p>
        </p:txBody>
      </p:sp>
      <p:sp>
        <p:nvSpPr>
          <p:cNvPr id="472" name="Google Shape;472;p31"/>
          <p:cNvSpPr txBox="1"/>
          <p:nvPr>
            <p:ph idx="6" type="title"/>
          </p:nvPr>
        </p:nvSpPr>
        <p:spPr>
          <a:xfrm>
            <a:off x="713250" y="523025"/>
            <a:ext cx="7717500" cy="541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>
                <a:solidFill>
                  <a:schemeClr val="accen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o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Numbers and text 3">
  <p:cSld name="CUSTOM_46">
    <p:spTree>
      <p:nvGrpSpPr>
        <p:cNvPr id="473" name="Shape 4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4" name="Google Shape;474;p32"/>
          <p:cNvSpPr txBox="1"/>
          <p:nvPr>
            <p:ph idx="1" type="subTitle"/>
          </p:nvPr>
        </p:nvSpPr>
        <p:spPr>
          <a:xfrm>
            <a:off x="924775" y="2021538"/>
            <a:ext cx="37065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1600"/>
            </a:lvl1pPr>
            <a:lvl2pPr lvl="1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5" name="Google Shape;475;p32"/>
          <p:cNvSpPr txBox="1"/>
          <p:nvPr>
            <p:ph hasCustomPrompt="1" type="title"/>
          </p:nvPr>
        </p:nvSpPr>
        <p:spPr>
          <a:xfrm>
            <a:off x="924775" y="1415738"/>
            <a:ext cx="4844400" cy="572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5600">
                <a:solidFill>
                  <a:schemeClr val="accent1"/>
                </a:solidFill>
              </a:defRPr>
            </a:lvl1pPr>
            <a:lvl2pPr lvl="1" rtl="0" algn="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2pPr>
            <a:lvl3pPr lvl="2" rtl="0" algn="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3pPr>
            <a:lvl4pPr lvl="3" rtl="0" algn="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4pPr>
            <a:lvl5pPr lvl="4" rtl="0" algn="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5pPr>
            <a:lvl6pPr lvl="5" rtl="0" algn="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6pPr>
            <a:lvl7pPr lvl="6" rtl="0" algn="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7pPr>
            <a:lvl8pPr lvl="7" rtl="0" algn="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8pPr>
            <a:lvl9pPr lvl="8" rtl="0" algn="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476" name="Google Shape;476;p32"/>
          <p:cNvSpPr txBox="1"/>
          <p:nvPr>
            <p:ph idx="2" type="subTitle"/>
          </p:nvPr>
        </p:nvSpPr>
        <p:spPr>
          <a:xfrm>
            <a:off x="924775" y="3155063"/>
            <a:ext cx="37065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1600"/>
            </a:lvl1pPr>
            <a:lvl2pPr lvl="1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7" name="Google Shape;477;p32"/>
          <p:cNvSpPr txBox="1"/>
          <p:nvPr>
            <p:ph hasCustomPrompt="1" idx="3" type="title"/>
          </p:nvPr>
        </p:nvSpPr>
        <p:spPr>
          <a:xfrm>
            <a:off x="924775" y="2549236"/>
            <a:ext cx="4844400" cy="572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5600">
                <a:solidFill>
                  <a:schemeClr val="accent1"/>
                </a:solidFill>
              </a:defRPr>
            </a:lvl1pPr>
            <a:lvl2pPr lvl="1" rtl="0" algn="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2pPr>
            <a:lvl3pPr lvl="2" rtl="0" algn="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3pPr>
            <a:lvl4pPr lvl="3" rtl="0" algn="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4pPr>
            <a:lvl5pPr lvl="4" rtl="0" algn="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5pPr>
            <a:lvl6pPr lvl="5" rtl="0" algn="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6pPr>
            <a:lvl7pPr lvl="6" rtl="0" algn="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7pPr>
            <a:lvl8pPr lvl="7" rtl="0" algn="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8pPr>
            <a:lvl9pPr lvl="8" rtl="0" algn="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9pPr>
          </a:lstStyle>
          <a:p>
            <a:r>
              <a:t>xx%</a:t>
            </a:r>
          </a:p>
        </p:txBody>
      </p:sp>
      <p:grpSp>
        <p:nvGrpSpPr>
          <p:cNvPr id="478" name="Google Shape;478;p32"/>
          <p:cNvGrpSpPr/>
          <p:nvPr/>
        </p:nvGrpSpPr>
        <p:grpSpPr>
          <a:xfrm flipH="1">
            <a:off x="6914055" y="-80449"/>
            <a:ext cx="2277317" cy="5304377"/>
            <a:chOff x="224725" y="566950"/>
            <a:chExt cx="1850875" cy="4311100"/>
          </a:xfrm>
        </p:grpSpPr>
        <p:sp>
          <p:nvSpPr>
            <p:cNvPr id="479" name="Google Shape;479;p32"/>
            <p:cNvSpPr/>
            <p:nvPr/>
          </p:nvSpPr>
          <p:spPr>
            <a:xfrm>
              <a:off x="1914975" y="566950"/>
              <a:ext cx="160625" cy="2033000"/>
            </a:xfrm>
            <a:custGeom>
              <a:rect b="b" l="l" r="r" t="t"/>
              <a:pathLst>
                <a:path extrusionOk="0" h="81320" w="6425">
                  <a:moveTo>
                    <a:pt x="126" y="1"/>
                  </a:moveTo>
                  <a:cubicBezTo>
                    <a:pt x="81" y="1"/>
                    <a:pt x="44" y="24"/>
                    <a:pt x="27" y="57"/>
                  </a:cubicBezTo>
                  <a:cubicBezTo>
                    <a:pt x="27" y="84"/>
                    <a:pt x="27" y="110"/>
                    <a:pt x="27" y="137"/>
                  </a:cubicBezTo>
                  <a:cubicBezTo>
                    <a:pt x="27" y="164"/>
                    <a:pt x="27" y="217"/>
                    <a:pt x="81" y="244"/>
                  </a:cubicBezTo>
                  <a:cubicBezTo>
                    <a:pt x="1821" y="1261"/>
                    <a:pt x="2972" y="3188"/>
                    <a:pt x="2945" y="5035"/>
                  </a:cubicBezTo>
                  <a:cubicBezTo>
                    <a:pt x="2945" y="5089"/>
                    <a:pt x="2972" y="5142"/>
                    <a:pt x="2998" y="5169"/>
                  </a:cubicBezTo>
                  <a:cubicBezTo>
                    <a:pt x="4952" y="6133"/>
                    <a:pt x="6157" y="8086"/>
                    <a:pt x="6157" y="10255"/>
                  </a:cubicBezTo>
                  <a:cubicBezTo>
                    <a:pt x="6157" y="12449"/>
                    <a:pt x="4952" y="14403"/>
                    <a:pt x="2998" y="15367"/>
                  </a:cubicBezTo>
                  <a:cubicBezTo>
                    <a:pt x="2945" y="15394"/>
                    <a:pt x="2945" y="15447"/>
                    <a:pt x="2945" y="15501"/>
                  </a:cubicBezTo>
                  <a:cubicBezTo>
                    <a:pt x="2998" y="17321"/>
                    <a:pt x="1848" y="19248"/>
                    <a:pt x="108" y="20292"/>
                  </a:cubicBezTo>
                  <a:cubicBezTo>
                    <a:pt x="54" y="20292"/>
                    <a:pt x="27" y="20318"/>
                    <a:pt x="27" y="20372"/>
                  </a:cubicBezTo>
                  <a:cubicBezTo>
                    <a:pt x="1" y="20425"/>
                    <a:pt x="27" y="20479"/>
                    <a:pt x="81" y="20506"/>
                  </a:cubicBezTo>
                  <a:cubicBezTo>
                    <a:pt x="1794" y="21496"/>
                    <a:pt x="2865" y="23316"/>
                    <a:pt x="2945" y="25324"/>
                  </a:cubicBezTo>
                  <a:cubicBezTo>
                    <a:pt x="2945" y="25350"/>
                    <a:pt x="2972" y="25404"/>
                    <a:pt x="2998" y="25431"/>
                  </a:cubicBezTo>
                  <a:cubicBezTo>
                    <a:pt x="4952" y="26394"/>
                    <a:pt x="6157" y="28348"/>
                    <a:pt x="6157" y="30543"/>
                  </a:cubicBezTo>
                  <a:cubicBezTo>
                    <a:pt x="6157" y="32711"/>
                    <a:pt x="4952" y="34665"/>
                    <a:pt x="2998" y="35628"/>
                  </a:cubicBezTo>
                  <a:cubicBezTo>
                    <a:pt x="2945" y="35655"/>
                    <a:pt x="2918" y="35709"/>
                    <a:pt x="2945" y="35762"/>
                  </a:cubicBezTo>
                  <a:cubicBezTo>
                    <a:pt x="3106" y="37823"/>
                    <a:pt x="1633" y="39643"/>
                    <a:pt x="108" y="40553"/>
                  </a:cubicBezTo>
                  <a:cubicBezTo>
                    <a:pt x="54" y="40553"/>
                    <a:pt x="27" y="40580"/>
                    <a:pt x="27" y="40633"/>
                  </a:cubicBezTo>
                  <a:cubicBezTo>
                    <a:pt x="1" y="40687"/>
                    <a:pt x="27" y="40741"/>
                    <a:pt x="81" y="40767"/>
                  </a:cubicBezTo>
                  <a:cubicBezTo>
                    <a:pt x="1821" y="41784"/>
                    <a:pt x="2945" y="43658"/>
                    <a:pt x="2945" y="45532"/>
                  </a:cubicBezTo>
                  <a:cubicBezTo>
                    <a:pt x="2945" y="45558"/>
                    <a:pt x="2945" y="45558"/>
                    <a:pt x="2945" y="45585"/>
                  </a:cubicBezTo>
                  <a:cubicBezTo>
                    <a:pt x="2945" y="45612"/>
                    <a:pt x="2972" y="45665"/>
                    <a:pt x="2998" y="45692"/>
                  </a:cubicBezTo>
                  <a:cubicBezTo>
                    <a:pt x="4952" y="46656"/>
                    <a:pt x="6157" y="48636"/>
                    <a:pt x="6157" y="50804"/>
                  </a:cubicBezTo>
                  <a:cubicBezTo>
                    <a:pt x="6157" y="52972"/>
                    <a:pt x="4952" y="54926"/>
                    <a:pt x="2998" y="55917"/>
                  </a:cubicBezTo>
                  <a:cubicBezTo>
                    <a:pt x="2972" y="55917"/>
                    <a:pt x="2945" y="55970"/>
                    <a:pt x="2945" y="56024"/>
                  </a:cubicBezTo>
                  <a:cubicBezTo>
                    <a:pt x="2891" y="58004"/>
                    <a:pt x="1821" y="59798"/>
                    <a:pt x="108" y="60815"/>
                  </a:cubicBezTo>
                  <a:cubicBezTo>
                    <a:pt x="54" y="60815"/>
                    <a:pt x="27" y="60868"/>
                    <a:pt x="27" y="60895"/>
                  </a:cubicBezTo>
                  <a:cubicBezTo>
                    <a:pt x="1" y="60949"/>
                    <a:pt x="27" y="61002"/>
                    <a:pt x="81" y="61029"/>
                  </a:cubicBezTo>
                  <a:cubicBezTo>
                    <a:pt x="1821" y="62046"/>
                    <a:pt x="2891" y="63839"/>
                    <a:pt x="2945" y="65847"/>
                  </a:cubicBezTo>
                  <a:cubicBezTo>
                    <a:pt x="2945" y="65900"/>
                    <a:pt x="2972" y="65927"/>
                    <a:pt x="2998" y="65954"/>
                  </a:cubicBezTo>
                  <a:cubicBezTo>
                    <a:pt x="4952" y="66944"/>
                    <a:pt x="6157" y="68898"/>
                    <a:pt x="6157" y="71066"/>
                  </a:cubicBezTo>
                  <a:cubicBezTo>
                    <a:pt x="6157" y="73234"/>
                    <a:pt x="4952" y="75188"/>
                    <a:pt x="2998" y="76178"/>
                  </a:cubicBezTo>
                  <a:cubicBezTo>
                    <a:pt x="2972" y="76178"/>
                    <a:pt x="2945" y="76232"/>
                    <a:pt x="2945" y="76285"/>
                  </a:cubicBezTo>
                  <a:cubicBezTo>
                    <a:pt x="2891" y="78266"/>
                    <a:pt x="1821" y="80086"/>
                    <a:pt x="81" y="81076"/>
                  </a:cubicBezTo>
                  <a:cubicBezTo>
                    <a:pt x="27" y="81130"/>
                    <a:pt x="1" y="81183"/>
                    <a:pt x="27" y="81264"/>
                  </a:cubicBezTo>
                  <a:cubicBezTo>
                    <a:pt x="61" y="81297"/>
                    <a:pt x="104" y="81320"/>
                    <a:pt x="145" y="81320"/>
                  </a:cubicBezTo>
                  <a:cubicBezTo>
                    <a:pt x="170" y="81320"/>
                    <a:pt x="194" y="81311"/>
                    <a:pt x="215" y="81290"/>
                  </a:cubicBezTo>
                  <a:cubicBezTo>
                    <a:pt x="2008" y="80273"/>
                    <a:pt x="3106" y="78427"/>
                    <a:pt x="3186" y="76366"/>
                  </a:cubicBezTo>
                  <a:cubicBezTo>
                    <a:pt x="5166" y="75322"/>
                    <a:pt x="6424" y="73314"/>
                    <a:pt x="6424" y="71066"/>
                  </a:cubicBezTo>
                  <a:cubicBezTo>
                    <a:pt x="6424" y="68818"/>
                    <a:pt x="5166" y="66784"/>
                    <a:pt x="3186" y="65766"/>
                  </a:cubicBezTo>
                  <a:cubicBezTo>
                    <a:pt x="3106" y="63786"/>
                    <a:pt x="2062" y="61992"/>
                    <a:pt x="375" y="60922"/>
                  </a:cubicBezTo>
                  <a:cubicBezTo>
                    <a:pt x="2062" y="59878"/>
                    <a:pt x="3106" y="58085"/>
                    <a:pt x="3186" y="56104"/>
                  </a:cubicBezTo>
                  <a:cubicBezTo>
                    <a:pt x="5166" y="55060"/>
                    <a:pt x="6424" y="53053"/>
                    <a:pt x="6424" y="50804"/>
                  </a:cubicBezTo>
                  <a:cubicBezTo>
                    <a:pt x="6424" y="48556"/>
                    <a:pt x="5166" y="46522"/>
                    <a:pt x="3186" y="45505"/>
                  </a:cubicBezTo>
                  <a:cubicBezTo>
                    <a:pt x="3159" y="43604"/>
                    <a:pt x="2088" y="41731"/>
                    <a:pt x="375" y="40660"/>
                  </a:cubicBezTo>
                  <a:cubicBezTo>
                    <a:pt x="1901" y="39723"/>
                    <a:pt x="3320" y="37877"/>
                    <a:pt x="3186" y="35816"/>
                  </a:cubicBezTo>
                  <a:cubicBezTo>
                    <a:pt x="5193" y="34799"/>
                    <a:pt x="6424" y="32764"/>
                    <a:pt x="6424" y="30543"/>
                  </a:cubicBezTo>
                  <a:cubicBezTo>
                    <a:pt x="6424" y="28295"/>
                    <a:pt x="5166" y="26260"/>
                    <a:pt x="3186" y="25243"/>
                  </a:cubicBezTo>
                  <a:cubicBezTo>
                    <a:pt x="3106" y="23236"/>
                    <a:pt x="2062" y="21443"/>
                    <a:pt x="375" y="20399"/>
                  </a:cubicBezTo>
                  <a:cubicBezTo>
                    <a:pt x="2088" y="19328"/>
                    <a:pt x="3186" y="17454"/>
                    <a:pt x="3186" y="15608"/>
                  </a:cubicBezTo>
                  <a:cubicBezTo>
                    <a:pt x="3186" y="15608"/>
                    <a:pt x="3186" y="15581"/>
                    <a:pt x="3186" y="15554"/>
                  </a:cubicBezTo>
                  <a:cubicBezTo>
                    <a:pt x="5166" y="14537"/>
                    <a:pt x="6424" y="12503"/>
                    <a:pt x="6424" y="10255"/>
                  </a:cubicBezTo>
                  <a:cubicBezTo>
                    <a:pt x="6424" y="8033"/>
                    <a:pt x="5166" y="5999"/>
                    <a:pt x="3186" y="4982"/>
                  </a:cubicBezTo>
                  <a:lnTo>
                    <a:pt x="3186" y="4955"/>
                  </a:lnTo>
                  <a:cubicBezTo>
                    <a:pt x="3186" y="3028"/>
                    <a:pt x="2008" y="1074"/>
                    <a:pt x="215" y="30"/>
                  </a:cubicBezTo>
                  <a:cubicBezTo>
                    <a:pt x="184" y="10"/>
                    <a:pt x="153" y="1"/>
                    <a:pt x="12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0" name="Google Shape;480;p32"/>
            <p:cNvSpPr/>
            <p:nvPr/>
          </p:nvSpPr>
          <p:spPr>
            <a:xfrm>
              <a:off x="1761075" y="818875"/>
              <a:ext cx="160625" cy="2032875"/>
            </a:xfrm>
            <a:custGeom>
              <a:rect b="b" l="l" r="r" t="t"/>
              <a:pathLst>
                <a:path extrusionOk="0" h="81315" w="6425">
                  <a:moveTo>
                    <a:pt x="149" y="1"/>
                  </a:moveTo>
                  <a:cubicBezTo>
                    <a:pt x="110" y="1"/>
                    <a:pt x="71" y="20"/>
                    <a:pt x="54" y="70"/>
                  </a:cubicBezTo>
                  <a:cubicBezTo>
                    <a:pt x="27" y="70"/>
                    <a:pt x="27" y="97"/>
                    <a:pt x="27" y="124"/>
                  </a:cubicBezTo>
                  <a:cubicBezTo>
                    <a:pt x="27" y="178"/>
                    <a:pt x="54" y="204"/>
                    <a:pt x="81" y="231"/>
                  </a:cubicBezTo>
                  <a:cubicBezTo>
                    <a:pt x="1821" y="1248"/>
                    <a:pt x="2972" y="3175"/>
                    <a:pt x="2945" y="5022"/>
                  </a:cubicBezTo>
                  <a:cubicBezTo>
                    <a:pt x="2945" y="5076"/>
                    <a:pt x="2972" y="5129"/>
                    <a:pt x="2998" y="5156"/>
                  </a:cubicBezTo>
                  <a:cubicBezTo>
                    <a:pt x="4952" y="6119"/>
                    <a:pt x="6183" y="8073"/>
                    <a:pt x="6183" y="10268"/>
                  </a:cubicBezTo>
                  <a:cubicBezTo>
                    <a:pt x="6183" y="12436"/>
                    <a:pt x="4952" y="14390"/>
                    <a:pt x="2998" y="15354"/>
                  </a:cubicBezTo>
                  <a:cubicBezTo>
                    <a:pt x="2972" y="15380"/>
                    <a:pt x="2945" y="15461"/>
                    <a:pt x="2945" y="15487"/>
                  </a:cubicBezTo>
                  <a:cubicBezTo>
                    <a:pt x="2998" y="17334"/>
                    <a:pt x="1847" y="19235"/>
                    <a:pt x="108" y="20278"/>
                  </a:cubicBezTo>
                  <a:cubicBezTo>
                    <a:pt x="81" y="20278"/>
                    <a:pt x="27" y="20305"/>
                    <a:pt x="27" y="20359"/>
                  </a:cubicBezTo>
                  <a:cubicBezTo>
                    <a:pt x="27" y="20412"/>
                    <a:pt x="27" y="20466"/>
                    <a:pt x="81" y="20493"/>
                  </a:cubicBezTo>
                  <a:cubicBezTo>
                    <a:pt x="1821" y="21510"/>
                    <a:pt x="2891" y="23303"/>
                    <a:pt x="2945" y="25310"/>
                  </a:cubicBezTo>
                  <a:cubicBezTo>
                    <a:pt x="2945" y="25364"/>
                    <a:pt x="2972" y="25391"/>
                    <a:pt x="2998" y="25417"/>
                  </a:cubicBezTo>
                  <a:cubicBezTo>
                    <a:pt x="4952" y="26381"/>
                    <a:pt x="6183" y="28362"/>
                    <a:pt x="6183" y="30530"/>
                  </a:cubicBezTo>
                  <a:cubicBezTo>
                    <a:pt x="6183" y="32698"/>
                    <a:pt x="4952" y="34652"/>
                    <a:pt x="2998" y="35642"/>
                  </a:cubicBezTo>
                  <a:cubicBezTo>
                    <a:pt x="2972" y="35642"/>
                    <a:pt x="2945" y="35695"/>
                    <a:pt x="2945" y="35749"/>
                  </a:cubicBezTo>
                  <a:cubicBezTo>
                    <a:pt x="3105" y="37837"/>
                    <a:pt x="1633" y="39630"/>
                    <a:pt x="108" y="40540"/>
                  </a:cubicBezTo>
                  <a:cubicBezTo>
                    <a:pt x="81" y="40540"/>
                    <a:pt x="27" y="40594"/>
                    <a:pt x="27" y="40620"/>
                  </a:cubicBezTo>
                  <a:cubicBezTo>
                    <a:pt x="27" y="40674"/>
                    <a:pt x="27" y="40727"/>
                    <a:pt x="81" y="40754"/>
                  </a:cubicBezTo>
                  <a:cubicBezTo>
                    <a:pt x="1821" y="41771"/>
                    <a:pt x="2945" y="43645"/>
                    <a:pt x="2945" y="45545"/>
                  </a:cubicBezTo>
                  <a:cubicBezTo>
                    <a:pt x="2945" y="45545"/>
                    <a:pt x="2945" y="45545"/>
                    <a:pt x="2945" y="45572"/>
                  </a:cubicBezTo>
                  <a:cubicBezTo>
                    <a:pt x="2945" y="45626"/>
                    <a:pt x="2972" y="45652"/>
                    <a:pt x="2998" y="45679"/>
                  </a:cubicBezTo>
                  <a:cubicBezTo>
                    <a:pt x="4952" y="46669"/>
                    <a:pt x="6183" y="48623"/>
                    <a:pt x="6183" y="50791"/>
                  </a:cubicBezTo>
                  <a:cubicBezTo>
                    <a:pt x="6183" y="52959"/>
                    <a:pt x="4952" y="54913"/>
                    <a:pt x="2998" y="55904"/>
                  </a:cubicBezTo>
                  <a:cubicBezTo>
                    <a:pt x="2972" y="55930"/>
                    <a:pt x="2945" y="55957"/>
                    <a:pt x="2945" y="56011"/>
                  </a:cubicBezTo>
                  <a:cubicBezTo>
                    <a:pt x="2891" y="57991"/>
                    <a:pt x="1847" y="59785"/>
                    <a:pt x="108" y="60802"/>
                  </a:cubicBezTo>
                  <a:cubicBezTo>
                    <a:pt x="81" y="60828"/>
                    <a:pt x="27" y="60855"/>
                    <a:pt x="27" y="60882"/>
                  </a:cubicBezTo>
                  <a:cubicBezTo>
                    <a:pt x="27" y="60935"/>
                    <a:pt x="27" y="60989"/>
                    <a:pt x="81" y="61016"/>
                  </a:cubicBezTo>
                  <a:cubicBezTo>
                    <a:pt x="1821" y="62033"/>
                    <a:pt x="2891" y="63826"/>
                    <a:pt x="2945" y="65834"/>
                  </a:cubicBezTo>
                  <a:cubicBezTo>
                    <a:pt x="2945" y="65887"/>
                    <a:pt x="2972" y="65914"/>
                    <a:pt x="2998" y="65941"/>
                  </a:cubicBezTo>
                  <a:cubicBezTo>
                    <a:pt x="4952" y="66931"/>
                    <a:pt x="6183" y="68885"/>
                    <a:pt x="6183" y="71053"/>
                  </a:cubicBezTo>
                  <a:cubicBezTo>
                    <a:pt x="6183" y="73221"/>
                    <a:pt x="4952" y="75175"/>
                    <a:pt x="2998" y="76165"/>
                  </a:cubicBezTo>
                  <a:cubicBezTo>
                    <a:pt x="2972" y="76192"/>
                    <a:pt x="2945" y="76219"/>
                    <a:pt x="2945" y="76272"/>
                  </a:cubicBezTo>
                  <a:cubicBezTo>
                    <a:pt x="2891" y="78280"/>
                    <a:pt x="1821" y="80073"/>
                    <a:pt x="81" y="81090"/>
                  </a:cubicBezTo>
                  <a:cubicBezTo>
                    <a:pt x="27" y="81117"/>
                    <a:pt x="1" y="81197"/>
                    <a:pt x="54" y="81251"/>
                  </a:cubicBezTo>
                  <a:cubicBezTo>
                    <a:pt x="74" y="81290"/>
                    <a:pt x="122" y="81315"/>
                    <a:pt x="167" y="81315"/>
                  </a:cubicBezTo>
                  <a:cubicBezTo>
                    <a:pt x="184" y="81315"/>
                    <a:pt x="200" y="81311"/>
                    <a:pt x="215" y="81304"/>
                  </a:cubicBezTo>
                  <a:cubicBezTo>
                    <a:pt x="2008" y="80260"/>
                    <a:pt x="3105" y="78413"/>
                    <a:pt x="3186" y="76352"/>
                  </a:cubicBezTo>
                  <a:cubicBezTo>
                    <a:pt x="5193" y="75309"/>
                    <a:pt x="6424" y="73301"/>
                    <a:pt x="6424" y="71053"/>
                  </a:cubicBezTo>
                  <a:cubicBezTo>
                    <a:pt x="6424" y="68805"/>
                    <a:pt x="5193" y="66797"/>
                    <a:pt x="3186" y="65753"/>
                  </a:cubicBezTo>
                  <a:cubicBezTo>
                    <a:pt x="3132" y="63773"/>
                    <a:pt x="2088" y="61979"/>
                    <a:pt x="402" y="60909"/>
                  </a:cubicBezTo>
                  <a:cubicBezTo>
                    <a:pt x="2088" y="59865"/>
                    <a:pt x="3132" y="58072"/>
                    <a:pt x="3186" y="56091"/>
                  </a:cubicBezTo>
                  <a:cubicBezTo>
                    <a:pt x="5193" y="55047"/>
                    <a:pt x="6424" y="53040"/>
                    <a:pt x="6424" y="50791"/>
                  </a:cubicBezTo>
                  <a:cubicBezTo>
                    <a:pt x="6424" y="48543"/>
                    <a:pt x="5193" y="46536"/>
                    <a:pt x="3186" y="45492"/>
                  </a:cubicBezTo>
                  <a:cubicBezTo>
                    <a:pt x="3186" y="43591"/>
                    <a:pt x="2088" y="41718"/>
                    <a:pt x="402" y="40647"/>
                  </a:cubicBezTo>
                  <a:cubicBezTo>
                    <a:pt x="1901" y="39710"/>
                    <a:pt x="3320" y="37890"/>
                    <a:pt x="3186" y="35829"/>
                  </a:cubicBezTo>
                  <a:cubicBezTo>
                    <a:pt x="5193" y="34785"/>
                    <a:pt x="6424" y="32751"/>
                    <a:pt x="6424" y="30530"/>
                  </a:cubicBezTo>
                  <a:cubicBezTo>
                    <a:pt x="6424" y="28281"/>
                    <a:pt x="5193" y="26247"/>
                    <a:pt x="3186" y="25230"/>
                  </a:cubicBezTo>
                  <a:cubicBezTo>
                    <a:pt x="3105" y="23223"/>
                    <a:pt x="2062" y="21429"/>
                    <a:pt x="402" y="20386"/>
                  </a:cubicBezTo>
                  <a:cubicBezTo>
                    <a:pt x="2115" y="19315"/>
                    <a:pt x="3212" y="17415"/>
                    <a:pt x="3186" y="15541"/>
                  </a:cubicBezTo>
                  <a:cubicBezTo>
                    <a:pt x="5193" y="14524"/>
                    <a:pt x="6424" y="12490"/>
                    <a:pt x="6424" y="10268"/>
                  </a:cubicBezTo>
                  <a:cubicBezTo>
                    <a:pt x="6424" y="8020"/>
                    <a:pt x="5193" y="5986"/>
                    <a:pt x="3186" y="4969"/>
                  </a:cubicBezTo>
                  <a:lnTo>
                    <a:pt x="3186" y="4942"/>
                  </a:lnTo>
                  <a:cubicBezTo>
                    <a:pt x="3186" y="3041"/>
                    <a:pt x="2008" y="1061"/>
                    <a:pt x="215" y="17"/>
                  </a:cubicBezTo>
                  <a:cubicBezTo>
                    <a:pt x="195" y="7"/>
                    <a:pt x="172" y="1"/>
                    <a:pt x="14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1" name="Google Shape;481;p32"/>
            <p:cNvSpPr/>
            <p:nvPr/>
          </p:nvSpPr>
          <p:spPr>
            <a:xfrm>
              <a:off x="1607850" y="566950"/>
              <a:ext cx="159950" cy="2033000"/>
            </a:xfrm>
            <a:custGeom>
              <a:rect b="b" l="l" r="r" t="t"/>
              <a:pathLst>
                <a:path extrusionOk="0" h="81320" w="6398">
                  <a:moveTo>
                    <a:pt x="119" y="1"/>
                  </a:moveTo>
                  <a:cubicBezTo>
                    <a:pt x="81" y="1"/>
                    <a:pt x="44" y="24"/>
                    <a:pt x="27" y="57"/>
                  </a:cubicBezTo>
                  <a:cubicBezTo>
                    <a:pt x="0" y="84"/>
                    <a:pt x="0" y="110"/>
                    <a:pt x="0" y="137"/>
                  </a:cubicBezTo>
                  <a:cubicBezTo>
                    <a:pt x="0" y="164"/>
                    <a:pt x="27" y="217"/>
                    <a:pt x="81" y="244"/>
                  </a:cubicBezTo>
                  <a:cubicBezTo>
                    <a:pt x="1820" y="1261"/>
                    <a:pt x="2944" y="3188"/>
                    <a:pt x="2918" y="5035"/>
                  </a:cubicBezTo>
                  <a:cubicBezTo>
                    <a:pt x="2918" y="5089"/>
                    <a:pt x="2944" y="5142"/>
                    <a:pt x="2998" y="5169"/>
                  </a:cubicBezTo>
                  <a:cubicBezTo>
                    <a:pt x="4952" y="6133"/>
                    <a:pt x="6156" y="8086"/>
                    <a:pt x="6156" y="10255"/>
                  </a:cubicBezTo>
                  <a:cubicBezTo>
                    <a:pt x="6156" y="12449"/>
                    <a:pt x="4952" y="14403"/>
                    <a:pt x="2998" y="15367"/>
                  </a:cubicBezTo>
                  <a:cubicBezTo>
                    <a:pt x="2944" y="15394"/>
                    <a:pt x="2918" y="15447"/>
                    <a:pt x="2918" y="15501"/>
                  </a:cubicBezTo>
                  <a:cubicBezTo>
                    <a:pt x="2971" y="17347"/>
                    <a:pt x="1847" y="19248"/>
                    <a:pt x="81" y="20292"/>
                  </a:cubicBezTo>
                  <a:cubicBezTo>
                    <a:pt x="54" y="20292"/>
                    <a:pt x="27" y="20318"/>
                    <a:pt x="0" y="20372"/>
                  </a:cubicBezTo>
                  <a:cubicBezTo>
                    <a:pt x="0" y="20425"/>
                    <a:pt x="27" y="20479"/>
                    <a:pt x="81" y="20506"/>
                  </a:cubicBezTo>
                  <a:cubicBezTo>
                    <a:pt x="1794" y="21496"/>
                    <a:pt x="2864" y="23316"/>
                    <a:pt x="2918" y="25324"/>
                  </a:cubicBezTo>
                  <a:cubicBezTo>
                    <a:pt x="2918" y="25350"/>
                    <a:pt x="2944" y="25404"/>
                    <a:pt x="2998" y="25431"/>
                  </a:cubicBezTo>
                  <a:cubicBezTo>
                    <a:pt x="4952" y="26394"/>
                    <a:pt x="6156" y="28348"/>
                    <a:pt x="6156" y="30543"/>
                  </a:cubicBezTo>
                  <a:cubicBezTo>
                    <a:pt x="6156" y="32711"/>
                    <a:pt x="4952" y="34665"/>
                    <a:pt x="2998" y="35628"/>
                  </a:cubicBezTo>
                  <a:cubicBezTo>
                    <a:pt x="2944" y="35655"/>
                    <a:pt x="2918" y="35709"/>
                    <a:pt x="2918" y="35762"/>
                  </a:cubicBezTo>
                  <a:cubicBezTo>
                    <a:pt x="3078" y="37823"/>
                    <a:pt x="1633" y="39643"/>
                    <a:pt x="81" y="40553"/>
                  </a:cubicBezTo>
                  <a:cubicBezTo>
                    <a:pt x="54" y="40553"/>
                    <a:pt x="27" y="40580"/>
                    <a:pt x="0" y="40633"/>
                  </a:cubicBezTo>
                  <a:cubicBezTo>
                    <a:pt x="0" y="40687"/>
                    <a:pt x="27" y="40741"/>
                    <a:pt x="81" y="40767"/>
                  </a:cubicBezTo>
                  <a:cubicBezTo>
                    <a:pt x="1820" y="41784"/>
                    <a:pt x="2918" y="43658"/>
                    <a:pt x="2918" y="45532"/>
                  </a:cubicBezTo>
                  <a:cubicBezTo>
                    <a:pt x="2918" y="45558"/>
                    <a:pt x="2918" y="45558"/>
                    <a:pt x="2918" y="45585"/>
                  </a:cubicBezTo>
                  <a:cubicBezTo>
                    <a:pt x="2918" y="45612"/>
                    <a:pt x="2944" y="45665"/>
                    <a:pt x="2998" y="45692"/>
                  </a:cubicBezTo>
                  <a:cubicBezTo>
                    <a:pt x="4952" y="46656"/>
                    <a:pt x="6156" y="48636"/>
                    <a:pt x="6156" y="50804"/>
                  </a:cubicBezTo>
                  <a:cubicBezTo>
                    <a:pt x="6156" y="52972"/>
                    <a:pt x="4952" y="54926"/>
                    <a:pt x="2998" y="55917"/>
                  </a:cubicBezTo>
                  <a:cubicBezTo>
                    <a:pt x="2944" y="55917"/>
                    <a:pt x="2918" y="55970"/>
                    <a:pt x="2918" y="56024"/>
                  </a:cubicBezTo>
                  <a:cubicBezTo>
                    <a:pt x="2864" y="58004"/>
                    <a:pt x="1820" y="59798"/>
                    <a:pt x="81" y="60815"/>
                  </a:cubicBezTo>
                  <a:cubicBezTo>
                    <a:pt x="54" y="60815"/>
                    <a:pt x="27" y="60868"/>
                    <a:pt x="0" y="60895"/>
                  </a:cubicBezTo>
                  <a:cubicBezTo>
                    <a:pt x="0" y="60949"/>
                    <a:pt x="27" y="61002"/>
                    <a:pt x="81" y="61029"/>
                  </a:cubicBezTo>
                  <a:cubicBezTo>
                    <a:pt x="1820" y="62046"/>
                    <a:pt x="2864" y="63839"/>
                    <a:pt x="2918" y="65847"/>
                  </a:cubicBezTo>
                  <a:cubicBezTo>
                    <a:pt x="2918" y="65900"/>
                    <a:pt x="2944" y="65927"/>
                    <a:pt x="2998" y="65954"/>
                  </a:cubicBezTo>
                  <a:cubicBezTo>
                    <a:pt x="4952" y="66944"/>
                    <a:pt x="6156" y="68898"/>
                    <a:pt x="6156" y="71066"/>
                  </a:cubicBezTo>
                  <a:cubicBezTo>
                    <a:pt x="6156" y="73234"/>
                    <a:pt x="4952" y="75188"/>
                    <a:pt x="2998" y="76178"/>
                  </a:cubicBezTo>
                  <a:cubicBezTo>
                    <a:pt x="2944" y="76178"/>
                    <a:pt x="2918" y="76232"/>
                    <a:pt x="2918" y="76285"/>
                  </a:cubicBezTo>
                  <a:cubicBezTo>
                    <a:pt x="2864" y="78266"/>
                    <a:pt x="1820" y="80086"/>
                    <a:pt x="81" y="81076"/>
                  </a:cubicBezTo>
                  <a:cubicBezTo>
                    <a:pt x="27" y="81130"/>
                    <a:pt x="0" y="81183"/>
                    <a:pt x="27" y="81264"/>
                  </a:cubicBezTo>
                  <a:cubicBezTo>
                    <a:pt x="44" y="81297"/>
                    <a:pt x="81" y="81320"/>
                    <a:pt x="119" y="81320"/>
                  </a:cubicBezTo>
                  <a:cubicBezTo>
                    <a:pt x="143" y="81320"/>
                    <a:pt x="167" y="81311"/>
                    <a:pt x="188" y="81290"/>
                  </a:cubicBezTo>
                  <a:cubicBezTo>
                    <a:pt x="1981" y="80273"/>
                    <a:pt x="3105" y="78427"/>
                    <a:pt x="3185" y="76366"/>
                  </a:cubicBezTo>
                  <a:cubicBezTo>
                    <a:pt x="5166" y="75322"/>
                    <a:pt x="6397" y="73314"/>
                    <a:pt x="6397" y="71066"/>
                  </a:cubicBezTo>
                  <a:cubicBezTo>
                    <a:pt x="6397" y="68818"/>
                    <a:pt x="5166" y="66784"/>
                    <a:pt x="3185" y="65766"/>
                  </a:cubicBezTo>
                  <a:cubicBezTo>
                    <a:pt x="3105" y="63786"/>
                    <a:pt x="2061" y="61992"/>
                    <a:pt x="375" y="60922"/>
                  </a:cubicBezTo>
                  <a:cubicBezTo>
                    <a:pt x="2061" y="59878"/>
                    <a:pt x="3105" y="58085"/>
                    <a:pt x="3185" y="56104"/>
                  </a:cubicBezTo>
                  <a:cubicBezTo>
                    <a:pt x="5166" y="55060"/>
                    <a:pt x="6397" y="53053"/>
                    <a:pt x="6397" y="50804"/>
                  </a:cubicBezTo>
                  <a:cubicBezTo>
                    <a:pt x="6397" y="48556"/>
                    <a:pt x="5166" y="46522"/>
                    <a:pt x="3185" y="45505"/>
                  </a:cubicBezTo>
                  <a:cubicBezTo>
                    <a:pt x="3159" y="43604"/>
                    <a:pt x="2061" y="41731"/>
                    <a:pt x="375" y="40660"/>
                  </a:cubicBezTo>
                  <a:cubicBezTo>
                    <a:pt x="1901" y="39723"/>
                    <a:pt x="3292" y="37877"/>
                    <a:pt x="3185" y="35816"/>
                  </a:cubicBezTo>
                  <a:cubicBezTo>
                    <a:pt x="5166" y="34799"/>
                    <a:pt x="6397" y="32764"/>
                    <a:pt x="6397" y="30543"/>
                  </a:cubicBezTo>
                  <a:cubicBezTo>
                    <a:pt x="6397" y="28295"/>
                    <a:pt x="5166" y="26260"/>
                    <a:pt x="3185" y="25243"/>
                  </a:cubicBezTo>
                  <a:cubicBezTo>
                    <a:pt x="3078" y="23236"/>
                    <a:pt x="2061" y="21443"/>
                    <a:pt x="375" y="20399"/>
                  </a:cubicBezTo>
                  <a:cubicBezTo>
                    <a:pt x="2061" y="19328"/>
                    <a:pt x="3185" y="17454"/>
                    <a:pt x="3185" y="15608"/>
                  </a:cubicBezTo>
                  <a:cubicBezTo>
                    <a:pt x="3185" y="15608"/>
                    <a:pt x="3185" y="15581"/>
                    <a:pt x="3185" y="15554"/>
                  </a:cubicBezTo>
                  <a:cubicBezTo>
                    <a:pt x="5166" y="14537"/>
                    <a:pt x="6397" y="12503"/>
                    <a:pt x="6397" y="10255"/>
                  </a:cubicBezTo>
                  <a:cubicBezTo>
                    <a:pt x="6397" y="8033"/>
                    <a:pt x="5166" y="5999"/>
                    <a:pt x="3185" y="4982"/>
                  </a:cubicBezTo>
                  <a:lnTo>
                    <a:pt x="3185" y="4955"/>
                  </a:lnTo>
                  <a:cubicBezTo>
                    <a:pt x="3185" y="3028"/>
                    <a:pt x="1981" y="1074"/>
                    <a:pt x="188" y="30"/>
                  </a:cubicBezTo>
                  <a:cubicBezTo>
                    <a:pt x="167" y="10"/>
                    <a:pt x="143" y="1"/>
                    <a:pt x="11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2" name="Google Shape;482;p32"/>
            <p:cNvSpPr/>
            <p:nvPr/>
          </p:nvSpPr>
          <p:spPr>
            <a:xfrm>
              <a:off x="1453950" y="818875"/>
              <a:ext cx="160600" cy="2032875"/>
            </a:xfrm>
            <a:custGeom>
              <a:rect b="b" l="l" r="r" t="t"/>
              <a:pathLst>
                <a:path extrusionOk="0" h="81315" w="6424">
                  <a:moveTo>
                    <a:pt x="136" y="1"/>
                  </a:moveTo>
                  <a:cubicBezTo>
                    <a:pt x="95" y="1"/>
                    <a:pt x="61" y="20"/>
                    <a:pt x="27" y="70"/>
                  </a:cubicBezTo>
                  <a:cubicBezTo>
                    <a:pt x="27" y="70"/>
                    <a:pt x="27" y="97"/>
                    <a:pt x="27" y="124"/>
                  </a:cubicBezTo>
                  <a:cubicBezTo>
                    <a:pt x="27" y="178"/>
                    <a:pt x="27" y="204"/>
                    <a:pt x="80" y="231"/>
                  </a:cubicBezTo>
                  <a:cubicBezTo>
                    <a:pt x="1820" y="1248"/>
                    <a:pt x="2971" y="3175"/>
                    <a:pt x="2944" y="5022"/>
                  </a:cubicBezTo>
                  <a:cubicBezTo>
                    <a:pt x="2944" y="5076"/>
                    <a:pt x="2971" y="5129"/>
                    <a:pt x="2998" y="5156"/>
                  </a:cubicBezTo>
                  <a:cubicBezTo>
                    <a:pt x="4952" y="6119"/>
                    <a:pt x="6156" y="8073"/>
                    <a:pt x="6156" y="10268"/>
                  </a:cubicBezTo>
                  <a:cubicBezTo>
                    <a:pt x="6156" y="12436"/>
                    <a:pt x="4952" y="14390"/>
                    <a:pt x="2998" y="15354"/>
                  </a:cubicBezTo>
                  <a:cubicBezTo>
                    <a:pt x="2971" y="15380"/>
                    <a:pt x="2944" y="15434"/>
                    <a:pt x="2944" y="15487"/>
                  </a:cubicBezTo>
                  <a:cubicBezTo>
                    <a:pt x="2944" y="15514"/>
                    <a:pt x="2944" y="15568"/>
                    <a:pt x="2944" y="15595"/>
                  </a:cubicBezTo>
                  <a:cubicBezTo>
                    <a:pt x="2944" y="17415"/>
                    <a:pt x="1820" y="19261"/>
                    <a:pt x="107" y="20278"/>
                  </a:cubicBezTo>
                  <a:cubicBezTo>
                    <a:pt x="54" y="20278"/>
                    <a:pt x="27" y="20305"/>
                    <a:pt x="27" y="20359"/>
                  </a:cubicBezTo>
                  <a:cubicBezTo>
                    <a:pt x="0" y="20412"/>
                    <a:pt x="27" y="20466"/>
                    <a:pt x="80" y="20493"/>
                  </a:cubicBezTo>
                  <a:cubicBezTo>
                    <a:pt x="1793" y="21510"/>
                    <a:pt x="2864" y="23303"/>
                    <a:pt x="2944" y="25310"/>
                  </a:cubicBezTo>
                  <a:cubicBezTo>
                    <a:pt x="2944" y="25364"/>
                    <a:pt x="2971" y="25391"/>
                    <a:pt x="2998" y="25417"/>
                  </a:cubicBezTo>
                  <a:cubicBezTo>
                    <a:pt x="4952" y="26381"/>
                    <a:pt x="6156" y="28362"/>
                    <a:pt x="6156" y="30530"/>
                  </a:cubicBezTo>
                  <a:cubicBezTo>
                    <a:pt x="6156" y="32698"/>
                    <a:pt x="4952" y="34652"/>
                    <a:pt x="2998" y="35642"/>
                  </a:cubicBezTo>
                  <a:cubicBezTo>
                    <a:pt x="2944" y="35642"/>
                    <a:pt x="2918" y="35695"/>
                    <a:pt x="2944" y="35749"/>
                  </a:cubicBezTo>
                  <a:cubicBezTo>
                    <a:pt x="3105" y="37837"/>
                    <a:pt x="1633" y="39630"/>
                    <a:pt x="107" y="40540"/>
                  </a:cubicBezTo>
                  <a:cubicBezTo>
                    <a:pt x="54" y="40540"/>
                    <a:pt x="27" y="40594"/>
                    <a:pt x="27" y="40620"/>
                  </a:cubicBezTo>
                  <a:cubicBezTo>
                    <a:pt x="0" y="40674"/>
                    <a:pt x="27" y="40727"/>
                    <a:pt x="80" y="40754"/>
                  </a:cubicBezTo>
                  <a:cubicBezTo>
                    <a:pt x="1820" y="41771"/>
                    <a:pt x="2944" y="43645"/>
                    <a:pt x="2944" y="45545"/>
                  </a:cubicBezTo>
                  <a:cubicBezTo>
                    <a:pt x="2944" y="45545"/>
                    <a:pt x="2944" y="45572"/>
                    <a:pt x="2944" y="45572"/>
                  </a:cubicBezTo>
                  <a:cubicBezTo>
                    <a:pt x="2944" y="45626"/>
                    <a:pt x="2971" y="45652"/>
                    <a:pt x="2998" y="45679"/>
                  </a:cubicBezTo>
                  <a:cubicBezTo>
                    <a:pt x="4952" y="46669"/>
                    <a:pt x="6156" y="48623"/>
                    <a:pt x="6156" y="50791"/>
                  </a:cubicBezTo>
                  <a:cubicBezTo>
                    <a:pt x="6156" y="52959"/>
                    <a:pt x="4952" y="54913"/>
                    <a:pt x="2998" y="55904"/>
                  </a:cubicBezTo>
                  <a:cubicBezTo>
                    <a:pt x="2971" y="55930"/>
                    <a:pt x="2944" y="55957"/>
                    <a:pt x="2944" y="56011"/>
                  </a:cubicBezTo>
                  <a:cubicBezTo>
                    <a:pt x="2891" y="57991"/>
                    <a:pt x="1820" y="59785"/>
                    <a:pt x="107" y="60802"/>
                  </a:cubicBezTo>
                  <a:cubicBezTo>
                    <a:pt x="54" y="60828"/>
                    <a:pt x="27" y="60855"/>
                    <a:pt x="27" y="60882"/>
                  </a:cubicBezTo>
                  <a:cubicBezTo>
                    <a:pt x="0" y="60935"/>
                    <a:pt x="27" y="60989"/>
                    <a:pt x="80" y="61016"/>
                  </a:cubicBezTo>
                  <a:cubicBezTo>
                    <a:pt x="1820" y="62033"/>
                    <a:pt x="2891" y="63826"/>
                    <a:pt x="2944" y="65834"/>
                  </a:cubicBezTo>
                  <a:cubicBezTo>
                    <a:pt x="2944" y="65887"/>
                    <a:pt x="2971" y="65914"/>
                    <a:pt x="2998" y="65941"/>
                  </a:cubicBezTo>
                  <a:cubicBezTo>
                    <a:pt x="4952" y="66931"/>
                    <a:pt x="6156" y="68885"/>
                    <a:pt x="6156" y="71053"/>
                  </a:cubicBezTo>
                  <a:cubicBezTo>
                    <a:pt x="6156" y="73221"/>
                    <a:pt x="4952" y="75175"/>
                    <a:pt x="2998" y="76165"/>
                  </a:cubicBezTo>
                  <a:cubicBezTo>
                    <a:pt x="2971" y="76192"/>
                    <a:pt x="2944" y="76219"/>
                    <a:pt x="2944" y="76272"/>
                  </a:cubicBezTo>
                  <a:cubicBezTo>
                    <a:pt x="2891" y="78280"/>
                    <a:pt x="1820" y="80073"/>
                    <a:pt x="80" y="81090"/>
                  </a:cubicBezTo>
                  <a:cubicBezTo>
                    <a:pt x="27" y="81117"/>
                    <a:pt x="0" y="81197"/>
                    <a:pt x="27" y="81251"/>
                  </a:cubicBezTo>
                  <a:cubicBezTo>
                    <a:pt x="66" y="81290"/>
                    <a:pt x="120" y="81315"/>
                    <a:pt x="167" y="81315"/>
                  </a:cubicBezTo>
                  <a:cubicBezTo>
                    <a:pt x="184" y="81315"/>
                    <a:pt x="200" y="81311"/>
                    <a:pt x="214" y="81304"/>
                  </a:cubicBezTo>
                  <a:cubicBezTo>
                    <a:pt x="2008" y="80260"/>
                    <a:pt x="3105" y="78413"/>
                    <a:pt x="3185" y="76352"/>
                  </a:cubicBezTo>
                  <a:cubicBezTo>
                    <a:pt x="5166" y="75309"/>
                    <a:pt x="6424" y="73301"/>
                    <a:pt x="6424" y="71053"/>
                  </a:cubicBezTo>
                  <a:cubicBezTo>
                    <a:pt x="6424" y="68805"/>
                    <a:pt x="5166" y="66797"/>
                    <a:pt x="3185" y="65753"/>
                  </a:cubicBezTo>
                  <a:cubicBezTo>
                    <a:pt x="3105" y="63773"/>
                    <a:pt x="2061" y="61979"/>
                    <a:pt x="375" y="60909"/>
                  </a:cubicBezTo>
                  <a:cubicBezTo>
                    <a:pt x="2061" y="59865"/>
                    <a:pt x="3105" y="58072"/>
                    <a:pt x="3185" y="56091"/>
                  </a:cubicBezTo>
                  <a:cubicBezTo>
                    <a:pt x="5166" y="55047"/>
                    <a:pt x="6424" y="53040"/>
                    <a:pt x="6424" y="50791"/>
                  </a:cubicBezTo>
                  <a:cubicBezTo>
                    <a:pt x="6424" y="48543"/>
                    <a:pt x="5193" y="46536"/>
                    <a:pt x="3185" y="45492"/>
                  </a:cubicBezTo>
                  <a:cubicBezTo>
                    <a:pt x="3159" y="43591"/>
                    <a:pt x="2088" y="41718"/>
                    <a:pt x="375" y="40647"/>
                  </a:cubicBezTo>
                  <a:cubicBezTo>
                    <a:pt x="1901" y="39710"/>
                    <a:pt x="3319" y="37890"/>
                    <a:pt x="3185" y="35829"/>
                  </a:cubicBezTo>
                  <a:cubicBezTo>
                    <a:pt x="5193" y="34785"/>
                    <a:pt x="6424" y="32751"/>
                    <a:pt x="6424" y="30530"/>
                  </a:cubicBezTo>
                  <a:cubicBezTo>
                    <a:pt x="6424" y="28281"/>
                    <a:pt x="5166" y="26247"/>
                    <a:pt x="3185" y="25230"/>
                  </a:cubicBezTo>
                  <a:cubicBezTo>
                    <a:pt x="3105" y="23223"/>
                    <a:pt x="2061" y="21429"/>
                    <a:pt x="375" y="20386"/>
                  </a:cubicBezTo>
                  <a:cubicBezTo>
                    <a:pt x="2088" y="19315"/>
                    <a:pt x="3185" y="17441"/>
                    <a:pt x="3185" y="15595"/>
                  </a:cubicBezTo>
                  <a:cubicBezTo>
                    <a:pt x="3185" y="15595"/>
                    <a:pt x="3185" y="15568"/>
                    <a:pt x="3185" y="15541"/>
                  </a:cubicBezTo>
                  <a:cubicBezTo>
                    <a:pt x="5193" y="14524"/>
                    <a:pt x="6424" y="12490"/>
                    <a:pt x="6424" y="10268"/>
                  </a:cubicBezTo>
                  <a:cubicBezTo>
                    <a:pt x="6424" y="8020"/>
                    <a:pt x="5193" y="5986"/>
                    <a:pt x="3185" y="4969"/>
                  </a:cubicBezTo>
                  <a:cubicBezTo>
                    <a:pt x="3185" y="3041"/>
                    <a:pt x="2008" y="1061"/>
                    <a:pt x="214" y="17"/>
                  </a:cubicBezTo>
                  <a:cubicBezTo>
                    <a:pt x="185" y="7"/>
                    <a:pt x="159" y="1"/>
                    <a:pt x="13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3" name="Google Shape;483;p32"/>
            <p:cNvSpPr/>
            <p:nvPr/>
          </p:nvSpPr>
          <p:spPr>
            <a:xfrm>
              <a:off x="1300050" y="566950"/>
              <a:ext cx="160600" cy="2033000"/>
            </a:xfrm>
            <a:custGeom>
              <a:rect b="b" l="l" r="r" t="t"/>
              <a:pathLst>
                <a:path extrusionOk="0" h="81320" w="6424">
                  <a:moveTo>
                    <a:pt x="146" y="1"/>
                  </a:moveTo>
                  <a:cubicBezTo>
                    <a:pt x="107" y="1"/>
                    <a:pt x="70" y="24"/>
                    <a:pt x="54" y="57"/>
                  </a:cubicBezTo>
                  <a:cubicBezTo>
                    <a:pt x="27" y="84"/>
                    <a:pt x="27" y="110"/>
                    <a:pt x="27" y="137"/>
                  </a:cubicBezTo>
                  <a:cubicBezTo>
                    <a:pt x="27" y="164"/>
                    <a:pt x="54" y="217"/>
                    <a:pt x="80" y="244"/>
                  </a:cubicBezTo>
                  <a:cubicBezTo>
                    <a:pt x="1820" y="1261"/>
                    <a:pt x="2971" y="3188"/>
                    <a:pt x="2944" y="5035"/>
                  </a:cubicBezTo>
                  <a:cubicBezTo>
                    <a:pt x="2944" y="5089"/>
                    <a:pt x="2971" y="5142"/>
                    <a:pt x="3025" y="5169"/>
                  </a:cubicBezTo>
                  <a:cubicBezTo>
                    <a:pt x="4952" y="6133"/>
                    <a:pt x="6183" y="8086"/>
                    <a:pt x="6183" y="10255"/>
                  </a:cubicBezTo>
                  <a:cubicBezTo>
                    <a:pt x="6183" y="12449"/>
                    <a:pt x="4952" y="14403"/>
                    <a:pt x="3025" y="15367"/>
                  </a:cubicBezTo>
                  <a:cubicBezTo>
                    <a:pt x="2971" y="15394"/>
                    <a:pt x="2944" y="15447"/>
                    <a:pt x="2944" y="15501"/>
                  </a:cubicBezTo>
                  <a:cubicBezTo>
                    <a:pt x="2998" y="17321"/>
                    <a:pt x="1847" y="19248"/>
                    <a:pt x="107" y="20292"/>
                  </a:cubicBezTo>
                  <a:cubicBezTo>
                    <a:pt x="80" y="20292"/>
                    <a:pt x="54" y="20318"/>
                    <a:pt x="27" y="20372"/>
                  </a:cubicBezTo>
                  <a:cubicBezTo>
                    <a:pt x="27" y="20425"/>
                    <a:pt x="27" y="20479"/>
                    <a:pt x="80" y="20506"/>
                  </a:cubicBezTo>
                  <a:cubicBezTo>
                    <a:pt x="1820" y="21496"/>
                    <a:pt x="2891" y="23316"/>
                    <a:pt x="2944" y="25324"/>
                  </a:cubicBezTo>
                  <a:cubicBezTo>
                    <a:pt x="2944" y="25350"/>
                    <a:pt x="2971" y="25404"/>
                    <a:pt x="3025" y="25431"/>
                  </a:cubicBezTo>
                  <a:cubicBezTo>
                    <a:pt x="4952" y="26394"/>
                    <a:pt x="6183" y="28348"/>
                    <a:pt x="6183" y="30543"/>
                  </a:cubicBezTo>
                  <a:cubicBezTo>
                    <a:pt x="6183" y="32711"/>
                    <a:pt x="4952" y="34665"/>
                    <a:pt x="3025" y="35628"/>
                  </a:cubicBezTo>
                  <a:cubicBezTo>
                    <a:pt x="2971" y="35655"/>
                    <a:pt x="2944" y="35709"/>
                    <a:pt x="2944" y="35762"/>
                  </a:cubicBezTo>
                  <a:cubicBezTo>
                    <a:pt x="3105" y="37823"/>
                    <a:pt x="1633" y="39643"/>
                    <a:pt x="107" y="40553"/>
                  </a:cubicBezTo>
                  <a:cubicBezTo>
                    <a:pt x="80" y="40553"/>
                    <a:pt x="54" y="40580"/>
                    <a:pt x="27" y="40633"/>
                  </a:cubicBezTo>
                  <a:cubicBezTo>
                    <a:pt x="27" y="40687"/>
                    <a:pt x="27" y="40741"/>
                    <a:pt x="80" y="40767"/>
                  </a:cubicBezTo>
                  <a:cubicBezTo>
                    <a:pt x="1820" y="41784"/>
                    <a:pt x="2944" y="43658"/>
                    <a:pt x="2944" y="45532"/>
                  </a:cubicBezTo>
                  <a:cubicBezTo>
                    <a:pt x="2944" y="45558"/>
                    <a:pt x="2944" y="45558"/>
                    <a:pt x="2944" y="45585"/>
                  </a:cubicBezTo>
                  <a:cubicBezTo>
                    <a:pt x="2944" y="45612"/>
                    <a:pt x="2971" y="45665"/>
                    <a:pt x="3025" y="45692"/>
                  </a:cubicBezTo>
                  <a:cubicBezTo>
                    <a:pt x="4952" y="46656"/>
                    <a:pt x="6183" y="48636"/>
                    <a:pt x="6183" y="50804"/>
                  </a:cubicBezTo>
                  <a:cubicBezTo>
                    <a:pt x="6183" y="52972"/>
                    <a:pt x="4952" y="54926"/>
                    <a:pt x="3025" y="55917"/>
                  </a:cubicBezTo>
                  <a:cubicBezTo>
                    <a:pt x="2971" y="55917"/>
                    <a:pt x="2944" y="55970"/>
                    <a:pt x="2944" y="56024"/>
                  </a:cubicBezTo>
                  <a:cubicBezTo>
                    <a:pt x="2891" y="58004"/>
                    <a:pt x="1847" y="59798"/>
                    <a:pt x="107" y="60815"/>
                  </a:cubicBezTo>
                  <a:cubicBezTo>
                    <a:pt x="80" y="60815"/>
                    <a:pt x="54" y="60868"/>
                    <a:pt x="27" y="60895"/>
                  </a:cubicBezTo>
                  <a:cubicBezTo>
                    <a:pt x="27" y="60949"/>
                    <a:pt x="27" y="61002"/>
                    <a:pt x="80" y="61029"/>
                  </a:cubicBezTo>
                  <a:cubicBezTo>
                    <a:pt x="1820" y="62046"/>
                    <a:pt x="2891" y="63839"/>
                    <a:pt x="2944" y="65847"/>
                  </a:cubicBezTo>
                  <a:cubicBezTo>
                    <a:pt x="2944" y="65900"/>
                    <a:pt x="2971" y="65927"/>
                    <a:pt x="3025" y="65954"/>
                  </a:cubicBezTo>
                  <a:cubicBezTo>
                    <a:pt x="4952" y="66944"/>
                    <a:pt x="6183" y="68898"/>
                    <a:pt x="6183" y="71066"/>
                  </a:cubicBezTo>
                  <a:cubicBezTo>
                    <a:pt x="6183" y="73234"/>
                    <a:pt x="4952" y="75188"/>
                    <a:pt x="3025" y="76178"/>
                  </a:cubicBezTo>
                  <a:cubicBezTo>
                    <a:pt x="2971" y="76178"/>
                    <a:pt x="2944" y="76232"/>
                    <a:pt x="2944" y="76285"/>
                  </a:cubicBezTo>
                  <a:cubicBezTo>
                    <a:pt x="2891" y="78266"/>
                    <a:pt x="1820" y="80086"/>
                    <a:pt x="80" y="81076"/>
                  </a:cubicBezTo>
                  <a:cubicBezTo>
                    <a:pt x="27" y="81130"/>
                    <a:pt x="0" y="81183"/>
                    <a:pt x="54" y="81264"/>
                  </a:cubicBezTo>
                  <a:cubicBezTo>
                    <a:pt x="70" y="81297"/>
                    <a:pt x="107" y="81320"/>
                    <a:pt x="146" y="81320"/>
                  </a:cubicBezTo>
                  <a:cubicBezTo>
                    <a:pt x="169" y="81320"/>
                    <a:pt x="194" y="81311"/>
                    <a:pt x="214" y="81290"/>
                  </a:cubicBezTo>
                  <a:cubicBezTo>
                    <a:pt x="2007" y="80273"/>
                    <a:pt x="3105" y="78427"/>
                    <a:pt x="3185" y="76366"/>
                  </a:cubicBezTo>
                  <a:cubicBezTo>
                    <a:pt x="5193" y="75322"/>
                    <a:pt x="6424" y="73314"/>
                    <a:pt x="6424" y="71066"/>
                  </a:cubicBezTo>
                  <a:cubicBezTo>
                    <a:pt x="6424" y="68818"/>
                    <a:pt x="5193" y="66784"/>
                    <a:pt x="3185" y="65766"/>
                  </a:cubicBezTo>
                  <a:cubicBezTo>
                    <a:pt x="3132" y="63786"/>
                    <a:pt x="2088" y="61992"/>
                    <a:pt x="402" y="60922"/>
                  </a:cubicBezTo>
                  <a:cubicBezTo>
                    <a:pt x="2088" y="59878"/>
                    <a:pt x="3132" y="58085"/>
                    <a:pt x="3185" y="56104"/>
                  </a:cubicBezTo>
                  <a:cubicBezTo>
                    <a:pt x="5193" y="55060"/>
                    <a:pt x="6424" y="53053"/>
                    <a:pt x="6424" y="50804"/>
                  </a:cubicBezTo>
                  <a:cubicBezTo>
                    <a:pt x="6424" y="48556"/>
                    <a:pt x="5193" y="46522"/>
                    <a:pt x="3185" y="45505"/>
                  </a:cubicBezTo>
                  <a:cubicBezTo>
                    <a:pt x="3185" y="43604"/>
                    <a:pt x="2088" y="41731"/>
                    <a:pt x="402" y="40660"/>
                  </a:cubicBezTo>
                  <a:cubicBezTo>
                    <a:pt x="1927" y="39723"/>
                    <a:pt x="3319" y="37903"/>
                    <a:pt x="3212" y="35816"/>
                  </a:cubicBezTo>
                  <a:cubicBezTo>
                    <a:pt x="5193" y="34799"/>
                    <a:pt x="6424" y="32764"/>
                    <a:pt x="6424" y="30543"/>
                  </a:cubicBezTo>
                  <a:cubicBezTo>
                    <a:pt x="6424" y="28295"/>
                    <a:pt x="5193" y="26260"/>
                    <a:pt x="3185" y="25243"/>
                  </a:cubicBezTo>
                  <a:cubicBezTo>
                    <a:pt x="3105" y="23236"/>
                    <a:pt x="2061" y="21443"/>
                    <a:pt x="402" y="20399"/>
                  </a:cubicBezTo>
                  <a:cubicBezTo>
                    <a:pt x="2088" y="19328"/>
                    <a:pt x="3185" y="17454"/>
                    <a:pt x="3185" y="15608"/>
                  </a:cubicBezTo>
                  <a:cubicBezTo>
                    <a:pt x="3185" y="15608"/>
                    <a:pt x="3185" y="15581"/>
                    <a:pt x="3185" y="15554"/>
                  </a:cubicBezTo>
                  <a:cubicBezTo>
                    <a:pt x="5193" y="14537"/>
                    <a:pt x="6424" y="12503"/>
                    <a:pt x="6424" y="10255"/>
                  </a:cubicBezTo>
                  <a:cubicBezTo>
                    <a:pt x="6424" y="8033"/>
                    <a:pt x="5193" y="5999"/>
                    <a:pt x="3185" y="4982"/>
                  </a:cubicBezTo>
                  <a:lnTo>
                    <a:pt x="3185" y="4955"/>
                  </a:lnTo>
                  <a:cubicBezTo>
                    <a:pt x="3185" y="3028"/>
                    <a:pt x="2007" y="1074"/>
                    <a:pt x="214" y="30"/>
                  </a:cubicBezTo>
                  <a:cubicBezTo>
                    <a:pt x="194" y="10"/>
                    <a:pt x="169" y="1"/>
                    <a:pt x="14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4" name="Google Shape;484;p32"/>
            <p:cNvSpPr/>
            <p:nvPr/>
          </p:nvSpPr>
          <p:spPr>
            <a:xfrm>
              <a:off x="1146800" y="818875"/>
              <a:ext cx="159950" cy="2032875"/>
            </a:xfrm>
            <a:custGeom>
              <a:rect b="b" l="l" r="r" t="t"/>
              <a:pathLst>
                <a:path extrusionOk="0" h="81315" w="6398">
                  <a:moveTo>
                    <a:pt x="123" y="1"/>
                  </a:moveTo>
                  <a:cubicBezTo>
                    <a:pt x="83" y="1"/>
                    <a:pt x="44" y="20"/>
                    <a:pt x="28" y="70"/>
                  </a:cubicBezTo>
                  <a:cubicBezTo>
                    <a:pt x="28" y="70"/>
                    <a:pt x="1" y="97"/>
                    <a:pt x="1" y="124"/>
                  </a:cubicBezTo>
                  <a:cubicBezTo>
                    <a:pt x="1" y="178"/>
                    <a:pt x="28" y="204"/>
                    <a:pt x="81" y="231"/>
                  </a:cubicBezTo>
                  <a:cubicBezTo>
                    <a:pt x="1821" y="1248"/>
                    <a:pt x="2972" y="3175"/>
                    <a:pt x="2918" y="5022"/>
                  </a:cubicBezTo>
                  <a:cubicBezTo>
                    <a:pt x="2918" y="5076"/>
                    <a:pt x="2945" y="5129"/>
                    <a:pt x="2998" y="5156"/>
                  </a:cubicBezTo>
                  <a:cubicBezTo>
                    <a:pt x="4952" y="6119"/>
                    <a:pt x="6157" y="8073"/>
                    <a:pt x="6157" y="10268"/>
                  </a:cubicBezTo>
                  <a:cubicBezTo>
                    <a:pt x="6157" y="12436"/>
                    <a:pt x="4952" y="14390"/>
                    <a:pt x="2998" y="15354"/>
                  </a:cubicBezTo>
                  <a:cubicBezTo>
                    <a:pt x="2945" y="15380"/>
                    <a:pt x="2918" y="15434"/>
                    <a:pt x="2918" y="15487"/>
                  </a:cubicBezTo>
                  <a:cubicBezTo>
                    <a:pt x="2998" y="17334"/>
                    <a:pt x="1848" y="19235"/>
                    <a:pt x="81" y="20278"/>
                  </a:cubicBezTo>
                  <a:cubicBezTo>
                    <a:pt x="54" y="20278"/>
                    <a:pt x="28" y="20305"/>
                    <a:pt x="1" y="20359"/>
                  </a:cubicBezTo>
                  <a:cubicBezTo>
                    <a:pt x="1" y="20412"/>
                    <a:pt x="28" y="20466"/>
                    <a:pt x="81" y="20493"/>
                  </a:cubicBezTo>
                  <a:cubicBezTo>
                    <a:pt x="1794" y="21510"/>
                    <a:pt x="2865" y="23303"/>
                    <a:pt x="2918" y="25310"/>
                  </a:cubicBezTo>
                  <a:cubicBezTo>
                    <a:pt x="2918" y="25364"/>
                    <a:pt x="2945" y="25391"/>
                    <a:pt x="2998" y="25417"/>
                  </a:cubicBezTo>
                  <a:cubicBezTo>
                    <a:pt x="4952" y="26381"/>
                    <a:pt x="6157" y="28362"/>
                    <a:pt x="6157" y="30530"/>
                  </a:cubicBezTo>
                  <a:cubicBezTo>
                    <a:pt x="6157" y="32698"/>
                    <a:pt x="4952" y="34652"/>
                    <a:pt x="2998" y="35642"/>
                  </a:cubicBezTo>
                  <a:cubicBezTo>
                    <a:pt x="2945" y="35642"/>
                    <a:pt x="2918" y="35695"/>
                    <a:pt x="2918" y="35749"/>
                  </a:cubicBezTo>
                  <a:cubicBezTo>
                    <a:pt x="3079" y="37837"/>
                    <a:pt x="1633" y="39630"/>
                    <a:pt x="81" y="40540"/>
                  </a:cubicBezTo>
                  <a:cubicBezTo>
                    <a:pt x="54" y="40540"/>
                    <a:pt x="28" y="40594"/>
                    <a:pt x="1" y="40620"/>
                  </a:cubicBezTo>
                  <a:cubicBezTo>
                    <a:pt x="1" y="40674"/>
                    <a:pt x="28" y="40727"/>
                    <a:pt x="81" y="40754"/>
                  </a:cubicBezTo>
                  <a:cubicBezTo>
                    <a:pt x="1821" y="41771"/>
                    <a:pt x="2918" y="43645"/>
                    <a:pt x="2918" y="45545"/>
                  </a:cubicBezTo>
                  <a:cubicBezTo>
                    <a:pt x="2918" y="45545"/>
                    <a:pt x="2918" y="45545"/>
                    <a:pt x="2918" y="45572"/>
                  </a:cubicBezTo>
                  <a:cubicBezTo>
                    <a:pt x="2918" y="45626"/>
                    <a:pt x="2945" y="45652"/>
                    <a:pt x="2998" y="45679"/>
                  </a:cubicBezTo>
                  <a:cubicBezTo>
                    <a:pt x="4952" y="46669"/>
                    <a:pt x="6157" y="48623"/>
                    <a:pt x="6157" y="50791"/>
                  </a:cubicBezTo>
                  <a:cubicBezTo>
                    <a:pt x="6157" y="52959"/>
                    <a:pt x="4952" y="54913"/>
                    <a:pt x="2998" y="55904"/>
                  </a:cubicBezTo>
                  <a:cubicBezTo>
                    <a:pt x="2945" y="55930"/>
                    <a:pt x="2918" y="55957"/>
                    <a:pt x="2918" y="56011"/>
                  </a:cubicBezTo>
                  <a:cubicBezTo>
                    <a:pt x="2891" y="57991"/>
                    <a:pt x="1821" y="59785"/>
                    <a:pt x="81" y="60802"/>
                  </a:cubicBezTo>
                  <a:cubicBezTo>
                    <a:pt x="54" y="60828"/>
                    <a:pt x="28" y="60855"/>
                    <a:pt x="1" y="60882"/>
                  </a:cubicBezTo>
                  <a:cubicBezTo>
                    <a:pt x="1" y="60935"/>
                    <a:pt x="28" y="60989"/>
                    <a:pt x="81" y="61016"/>
                  </a:cubicBezTo>
                  <a:cubicBezTo>
                    <a:pt x="1821" y="62033"/>
                    <a:pt x="2891" y="63826"/>
                    <a:pt x="2918" y="65834"/>
                  </a:cubicBezTo>
                  <a:cubicBezTo>
                    <a:pt x="2918" y="65887"/>
                    <a:pt x="2945" y="65914"/>
                    <a:pt x="2998" y="65941"/>
                  </a:cubicBezTo>
                  <a:cubicBezTo>
                    <a:pt x="4952" y="66931"/>
                    <a:pt x="6157" y="68885"/>
                    <a:pt x="6157" y="71053"/>
                  </a:cubicBezTo>
                  <a:cubicBezTo>
                    <a:pt x="6157" y="73221"/>
                    <a:pt x="4952" y="75175"/>
                    <a:pt x="2998" y="76165"/>
                  </a:cubicBezTo>
                  <a:cubicBezTo>
                    <a:pt x="2945" y="76192"/>
                    <a:pt x="2918" y="76219"/>
                    <a:pt x="2918" y="76272"/>
                  </a:cubicBezTo>
                  <a:cubicBezTo>
                    <a:pt x="2891" y="78280"/>
                    <a:pt x="1821" y="80073"/>
                    <a:pt x="81" y="81090"/>
                  </a:cubicBezTo>
                  <a:cubicBezTo>
                    <a:pt x="28" y="81117"/>
                    <a:pt x="1" y="81197"/>
                    <a:pt x="28" y="81251"/>
                  </a:cubicBezTo>
                  <a:cubicBezTo>
                    <a:pt x="47" y="81290"/>
                    <a:pt x="95" y="81315"/>
                    <a:pt x="151" y="81315"/>
                  </a:cubicBezTo>
                  <a:cubicBezTo>
                    <a:pt x="172" y="81315"/>
                    <a:pt x="193" y="81311"/>
                    <a:pt x="215" y="81304"/>
                  </a:cubicBezTo>
                  <a:cubicBezTo>
                    <a:pt x="1981" y="80260"/>
                    <a:pt x="3106" y="78413"/>
                    <a:pt x="3186" y="76352"/>
                  </a:cubicBezTo>
                  <a:cubicBezTo>
                    <a:pt x="5167" y="75309"/>
                    <a:pt x="6398" y="73301"/>
                    <a:pt x="6398" y="71053"/>
                  </a:cubicBezTo>
                  <a:cubicBezTo>
                    <a:pt x="6398" y="68805"/>
                    <a:pt x="5167" y="66797"/>
                    <a:pt x="3186" y="65753"/>
                  </a:cubicBezTo>
                  <a:cubicBezTo>
                    <a:pt x="3106" y="63773"/>
                    <a:pt x="2062" y="61979"/>
                    <a:pt x="375" y="60909"/>
                  </a:cubicBezTo>
                  <a:cubicBezTo>
                    <a:pt x="2062" y="59865"/>
                    <a:pt x="3106" y="58072"/>
                    <a:pt x="3186" y="56091"/>
                  </a:cubicBezTo>
                  <a:cubicBezTo>
                    <a:pt x="5167" y="55047"/>
                    <a:pt x="6398" y="53040"/>
                    <a:pt x="6398" y="50791"/>
                  </a:cubicBezTo>
                  <a:cubicBezTo>
                    <a:pt x="6398" y="48543"/>
                    <a:pt x="5167" y="46536"/>
                    <a:pt x="3186" y="45492"/>
                  </a:cubicBezTo>
                  <a:cubicBezTo>
                    <a:pt x="3159" y="43591"/>
                    <a:pt x="2088" y="41718"/>
                    <a:pt x="375" y="40647"/>
                  </a:cubicBezTo>
                  <a:cubicBezTo>
                    <a:pt x="1901" y="39710"/>
                    <a:pt x="3293" y="37890"/>
                    <a:pt x="3186" y="35829"/>
                  </a:cubicBezTo>
                  <a:cubicBezTo>
                    <a:pt x="5167" y="34785"/>
                    <a:pt x="6398" y="32751"/>
                    <a:pt x="6398" y="30530"/>
                  </a:cubicBezTo>
                  <a:cubicBezTo>
                    <a:pt x="6398" y="28281"/>
                    <a:pt x="5167" y="26247"/>
                    <a:pt x="3186" y="25230"/>
                  </a:cubicBezTo>
                  <a:cubicBezTo>
                    <a:pt x="3079" y="23223"/>
                    <a:pt x="2062" y="21429"/>
                    <a:pt x="375" y="20386"/>
                  </a:cubicBezTo>
                  <a:cubicBezTo>
                    <a:pt x="2088" y="19315"/>
                    <a:pt x="3186" y="17415"/>
                    <a:pt x="3186" y="15541"/>
                  </a:cubicBezTo>
                  <a:cubicBezTo>
                    <a:pt x="5167" y="14524"/>
                    <a:pt x="6398" y="12490"/>
                    <a:pt x="6398" y="10268"/>
                  </a:cubicBezTo>
                  <a:cubicBezTo>
                    <a:pt x="6398" y="8020"/>
                    <a:pt x="5167" y="5986"/>
                    <a:pt x="3186" y="4969"/>
                  </a:cubicBezTo>
                  <a:lnTo>
                    <a:pt x="3186" y="4942"/>
                  </a:lnTo>
                  <a:cubicBezTo>
                    <a:pt x="3186" y="3041"/>
                    <a:pt x="1981" y="1061"/>
                    <a:pt x="188" y="17"/>
                  </a:cubicBezTo>
                  <a:cubicBezTo>
                    <a:pt x="169" y="7"/>
                    <a:pt x="145" y="1"/>
                    <a:pt x="12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5" name="Google Shape;485;p32"/>
            <p:cNvSpPr/>
            <p:nvPr/>
          </p:nvSpPr>
          <p:spPr>
            <a:xfrm>
              <a:off x="992900" y="566950"/>
              <a:ext cx="160625" cy="2033000"/>
            </a:xfrm>
            <a:custGeom>
              <a:rect b="b" l="l" r="r" t="t"/>
              <a:pathLst>
                <a:path extrusionOk="0" h="81320" w="6425">
                  <a:moveTo>
                    <a:pt x="145" y="1"/>
                  </a:moveTo>
                  <a:cubicBezTo>
                    <a:pt x="104" y="1"/>
                    <a:pt x="60" y="24"/>
                    <a:pt x="27" y="57"/>
                  </a:cubicBezTo>
                  <a:cubicBezTo>
                    <a:pt x="27" y="84"/>
                    <a:pt x="27" y="110"/>
                    <a:pt x="27" y="137"/>
                  </a:cubicBezTo>
                  <a:cubicBezTo>
                    <a:pt x="27" y="164"/>
                    <a:pt x="54" y="217"/>
                    <a:pt x="81" y="244"/>
                  </a:cubicBezTo>
                  <a:cubicBezTo>
                    <a:pt x="1821" y="1261"/>
                    <a:pt x="2972" y="3188"/>
                    <a:pt x="2945" y="5035"/>
                  </a:cubicBezTo>
                  <a:cubicBezTo>
                    <a:pt x="2945" y="5089"/>
                    <a:pt x="2972" y="5142"/>
                    <a:pt x="2998" y="5169"/>
                  </a:cubicBezTo>
                  <a:cubicBezTo>
                    <a:pt x="4952" y="6133"/>
                    <a:pt x="6157" y="8086"/>
                    <a:pt x="6157" y="10255"/>
                  </a:cubicBezTo>
                  <a:cubicBezTo>
                    <a:pt x="6157" y="12449"/>
                    <a:pt x="4952" y="14403"/>
                    <a:pt x="2998" y="15367"/>
                  </a:cubicBezTo>
                  <a:cubicBezTo>
                    <a:pt x="2972" y="15394"/>
                    <a:pt x="2945" y="15447"/>
                    <a:pt x="2945" y="15501"/>
                  </a:cubicBezTo>
                  <a:cubicBezTo>
                    <a:pt x="2998" y="17347"/>
                    <a:pt x="1847" y="19248"/>
                    <a:pt x="108" y="20292"/>
                  </a:cubicBezTo>
                  <a:cubicBezTo>
                    <a:pt x="54" y="20292"/>
                    <a:pt x="27" y="20318"/>
                    <a:pt x="27" y="20372"/>
                  </a:cubicBezTo>
                  <a:cubicBezTo>
                    <a:pt x="1" y="20425"/>
                    <a:pt x="27" y="20479"/>
                    <a:pt x="81" y="20506"/>
                  </a:cubicBezTo>
                  <a:cubicBezTo>
                    <a:pt x="1794" y="21496"/>
                    <a:pt x="2865" y="23289"/>
                    <a:pt x="2945" y="25324"/>
                  </a:cubicBezTo>
                  <a:cubicBezTo>
                    <a:pt x="2945" y="25350"/>
                    <a:pt x="2972" y="25404"/>
                    <a:pt x="2998" y="25431"/>
                  </a:cubicBezTo>
                  <a:cubicBezTo>
                    <a:pt x="4952" y="26394"/>
                    <a:pt x="6157" y="28348"/>
                    <a:pt x="6157" y="30543"/>
                  </a:cubicBezTo>
                  <a:cubicBezTo>
                    <a:pt x="6157" y="32711"/>
                    <a:pt x="4952" y="34665"/>
                    <a:pt x="2998" y="35628"/>
                  </a:cubicBezTo>
                  <a:cubicBezTo>
                    <a:pt x="2972" y="35655"/>
                    <a:pt x="2945" y="35709"/>
                    <a:pt x="2945" y="35762"/>
                  </a:cubicBezTo>
                  <a:cubicBezTo>
                    <a:pt x="3105" y="37823"/>
                    <a:pt x="1633" y="39643"/>
                    <a:pt x="108" y="40553"/>
                  </a:cubicBezTo>
                  <a:cubicBezTo>
                    <a:pt x="54" y="40553"/>
                    <a:pt x="27" y="40580"/>
                    <a:pt x="27" y="40633"/>
                  </a:cubicBezTo>
                  <a:cubicBezTo>
                    <a:pt x="1" y="40687"/>
                    <a:pt x="27" y="40741"/>
                    <a:pt x="81" y="40767"/>
                  </a:cubicBezTo>
                  <a:cubicBezTo>
                    <a:pt x="1821" y="41784"/>
                    <a:pt x="2945" y="43658"/>
                    <a:pt x="2945" y="45532"/>
                  </a:cubicBezTo>
                  <a:cubicBezTo>
                    <a:pt x="2945" y="45558"/>
                    <a:pt x="2945" y="45558"/>
                    <a:pt x="2945" y="45585"/>
                  </a:cubicBezTo>
                  <a:cubicBezTo>
                    <a:pt x="2945" y="45612"/>
                    <a:pt x="2972" y="45665"/>
                    <a:pt x="2998" y="45692"/>
                  </a:cubicBezTo>
                  <a:cubicBezTo>
                    <a:pt x="4952" y="46656"/>
                    <a:pt x="6157" y="48636"/>
                    <a:pt x="6157" y="50804"/>
                  </a:cubicBezTo>
                  <a:cubicBezTo>
                    <a:pt x="6157" y="52972"/>
                    <a:pt x="4952" y="54926"/>
                    <a:pt x="2998" y="55917"/>
                  </a:cubicBezTo>
                  <a:cubicBezTo>
                    <a:pt x="2972" y="55917"/>
                    <a:pt x="2945" y="55970"/>
                    <a:pt x="2945" y="56024"/>
                  </a:cubicBezTo>
                  <a:cubicBezTo>
                    <a:pt x="2891" y="58004"/>
                    <a:pt x="1821" y="59798"/>
                    <a:pt x="108" y="60815"/>
                  </a:cubicBezTo>
                  <a:cubicBezTo>
                    <a:pt x="54" y="60815"/>
                    <a:pt x="27" y="60868"/>
                    <a:pt x="27" y="60895"/>
                  </a:cubicBezTo>
                  <a:cubicBezTo>
                    <a:pt x="1" y="60949"/>
                    <a:pt x="27" y="61002"/>
                    <a:pt x="81" y="61029"/>
                  </a:cubicBezTo>
                  <a:cubicBezTo>
                    <a:pt x="1821" y="62046"/>
                    <a:pt x="2891" y="63839"/>
                    <a:pt x="2945" y="65847"/>
                  </a:cubicBezTo>
                  <a:cubicBezTo>
                    <a:pt x="2945" y="65900"/>
                    <a:pt x="2972" y="65927"/>
                    <a:pt x="2998" y="65954"/>
                  </a:cubicBezTo>
                  <a:cubicBezTo>
                    <a:pt x="4952" y="66944"/>
                    <a:pt x="6157" y="68898"/>
                    <a:pt x="6157" y="71066"/>
                  </a:cubicBezTo>
                  <a:cubicBezTo>
                    <a:pt x="6157" y="73234"/>
                    <a:pt x="4952" y="75188"/>
                    <a:pt x="2998" y="76178"/>
                  </a:cubicBezTo>
                  <a:cubicBezTo>
                    <a:pt x="2972" y="76178"/>
                    <a:pt x="2945" y="76232"/>
                    <a:pt x="2945" y="76285"/>
                  </a:cubicBezTo>
                  <a:cubicBezTo>
                    <a:pt x="2891" y="78266"/>
                    <a:pt x="1821" y="80086"/>
                    <a:pt x="81" y="81076"/>
                  </a:cubicBezTo>
                  <a:cubicBezTo>
                    <a:pt x="27" y="81130"/>
                    <a:pt x="1" y="81183"/>
                    <a:pt x="27" y="81264"/>
                  </a:cubicBezTo>
                  <a:cubicBezTo>
                    <a:pt x="60" y="81297"/>
                    <a:pt x="104" y="81320"/>
                    <a:pt x="145" y="81320"/>
                  </a:cubicBezTo>
                  <a:cubicBezTo>
                    <a:pt x="170" y="81320"/>
                    <a:pt x="194" y="81311"/>
                    <a:pt x="215" y="81290"/>
                  </a:cubicBezTo>
                  <a:cubicBezTo>
                    <a:pt x="2008" y="80273"/>
                    <a:pt x="3105" y="78427"/>
                    <a:pt x="3186" y="76366"/>
                  </a:cubicBezTo>
                  <a:cubicBezTo>
                    <a:pt x="5193" y="75322"/>
                    <a:pt x="6424" y="73314"/>
                    <a:pt x="6424" y="71066"/>
                  </a:cubicBezTo>
                  <a:cubicBezTo>
                    <a:pt x="6424" y="68818"/>
                    <a:pt x="5193" y="66784"/>
                    <a:pt x="3186" y="65766"/>
                  </a:cubicBezTo>
                  <a:cubicBezTo>
                    <a:pt x="3105" y="63786"/>
                    <a:pt x="2088" y="61992"/>
                    <a:pt x="402" y="60922"/>
                  </a:cubicBezTo>
                  <a:cubicBezTo>
                    <a:pt x="2088" y="59878"/>
                    <a:pt x="3105" y="58085"/>
                    <a:pt x="3186" y="56104"/>
                  </a:cubicBezTo>
                  <a:cubicBezTo>
                    <a:pt x="5193" y="55060"/>
                    <a:pt x="6424" y="53053"/>
                    <a:pt x="6424" y="50804"/>
                  </a:cubicBezTo>
                  <a:cubicBezTo>
                    <a:pt x="6424" y="48556"/>
                    <a:pt x="5193" y="46522"/>
                    <a:pt x="3186" y="45505"/>
                  </a:cubicBezTo>
                  <a:cubicBezTo>
                    <a:pt x="3159" y="43604"/>
                    <a:pt x="2088" y="41731"/>
                    <a:pt x="402" y="40660"/>
                  </a:cubicBezTo>
                  <a:cubicBezTo>
                    <a:pt x="1901" y="39723"/>
                    <a:pt x="3320" y="37877"/>
                    <a:pt x="3186" y="35816"/>
                  </a:cubicBezTo>
                  <a:cubicBezTo>
                    <a:pt x="5193" y="34799"/>
                    <a:pt x="6424" y="32764"/>
                    <a:pt x="6424" y="30543"/>
                  </a:cubicBezTo>
                  <a:cubicBezTo>
                    <a:pt x="6424" y="28295"/>
                    <a:pt x="5193" y="26260"/>
                    <a:pt x="3186" y="25243"/>
                  </a:cubicBezTo>
                  <a:cubicBezTo>
                    <a:pt x="3105" y="23236"/>
                    <a:pt x="2062" y="21443"/>
                    <a:pt x="402" y="20399"/>
                  </a:cubicBezTo>
                  <a:cubicBezTo>
                    <a:pt x="2088" y="19328"/>
                    <a:pt x="3186" y="17454"/>
                    <a:pt x="3186" y="15608"/>
                  </a:cubicBezTo>
                  <a:cubicBezTo>
                    <a:pt x="3186" y="15608"/>
                    <a:pt x="3186" y="15581"/>
                    <a:pt x="3186" y="15554"/>
                  </a:cubicBezTo>
                  <a:cubicBezTo>
                    <a:pt x="5193" y="14537"/>
                    <a:pt x="6424" y="12503"/>
                    <a:pt x="6424" y="10255"/>
                  </a:cubicBezTo>
                  <a:cubicBezTo>
                    <a:pt x="6424" y="8033"/>
                    <a:pt x="5193" y="5999"/>
                    <a:pt x="3186" y="4982"/>
                  </a:cubicBezTo>
                  <a:lnTo>
                    <a:pt x="3186" y="4955"/>
                  </a:lnTo>
                  <a:cubicBezTo>
                    <a:pt x="3186" y="3028"/>
                    <a:pt x="2008" y="1074"/>
                    <a:pt x="215" y="30"/>
                  </a:cubicBezTo>
                  <a:cubicBezTo>
                    <a:pt x="194" y="10"/>
                    <a:pt x="170" y="1"/>
                    <a:pt x="14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6" name="Google Shape;486;p32"/>
            <p:cNvSpPr/>
            <p:nvPr/>
          </p:nvSpPr>
          <p:spPr>
            <a:xfrm>
              <a:off x="839675" y="818875"/>
              <a:ext cx="159950" cy="2032875"/>
            </a:xfrm>
            <a:custGeom>
              <a:rect b="b" l="l" r="r" t="t"/>
              <a:pathLst>
                <a:path extrusionOk="0" h="81315" w="6398">
                  <a:moveTo>
                    <a:pt x="122" y="1"/>
                  </a:moveTo>
                  <a:cubicBezTo>
                    <a:pt x="83" y="1"/>
                    <a:pt x="44" y="20"/>
                    <a:pt x="27" y="70"/>
                  </a:cubicBezTo>
                  <a:cubicBezTo>
                    <a:pt x="0" y="70"/>
                    <a:pt x="0" y="97"/>
                    <a:pt x="0" y="124"/>
                  </a:cubicBezTo>
                  <a:cubicBezTo>
                    <a:pt x="0" y="178"/>
                    <a:pt x="27" y="204"/>
                    <a:pt x="54" y="231"/>
                  </a:cubicBezTo>
                  <a:cubicBezTo>
                    <a:pt x="1794" y="1248"/>
                    <a:pt x="2971" y="3175"/>
                    <a:pt x="2918" y="5022"/>
                  </a:cubicBezTo>
                  <a:cubicBezTo>
                    <a:pt x="2918" y="5076"/>
                    <a:pt x="2945" y="5129"/>
                    <a:pt x="2998" y="5156"/>
                  </a:cubicBezTo>
                  <a:cubicBezTo>
                    <a:pt x="4925" y="6119"/>
                    <a:pt x="6156" y="8073"/>
                    <a:pt x="6156" y="10268"/>
                  </a:cubicBezTo>
                  <a:cubicBezTo>
                    <a:pt x="6156" y="12436"/>
                    <a:pt x="4925" y="14390"/>
                    <a:pt x="2998" y="15354"/>
                  </a:cubicBezTo>
                  <a:cubicBezTo>
                    <a:pt x="2945" y="15380"/>
                    <a:pt x="2918" y="15434"/>
                    <a:pt x="2918" y="15487"/>
                  </a:cubicBezTo>
                  <a:cubicBezTo>
                    <a:pt x="2971" y="17334"/>
                    <a:pt x="1847" y="19235"/>
                    <a:pt x="81" y="20278"/>
                  </a:cubicBezTo>
                  <a:cubicBezTo>
                    <a:pt x="54" y="20278"/>
                    <a:pt x="27" y="20305"/>
                    <a:pt x="0" y="20359"/>
                  </a:cubicBezTo>
                  <a:cubicBezTo>
                    <a:pt x="0" y="20412"/>
                    <a:pt x="27" y="20466"/>
                    <a:pt x="54" y="20493"/>
                  </a:cubicBezTo>
                  <a:cubicBezTo>
                    <a:pt x="1794" y="21510"/>
                    <a:pt x="2864" y="23303"/>
                    <a:pt x="2918" y="25310"/>
                  </a:cubicBezTo>
                  <a:cubicBezTo>
                    <a:pt x="2918" y="25364"/>
                    <a:pt x="2945" y="25391"/>
                    <a:pt x="2998" y="25417"/>
                  </a:cubicBezTo>
                  <a:cubicBezTo>
                    <a:pt x="4925" y="26381"/>
                    <a:pt x="6156" y="28362"/>
                    <a:pt x="6156" y="30530"/>
                  </a:cubicBezTo>
                  <a:cubicBezTo>
                    <a:pt x="6156" y="32698"/>
                    <a:pt x="4925" y="34652"/>
                    <a:pt x="2998" y="35642"/>
                  </a:cubicBezTo>
                  <a:cubicBezTo>
                    <a:pt x="2945" y="35642"/>
                    <a:pt x="2918" y="35695"/>
                    <a:pt x="2918" y="35749"/>
                  </a:cubicBezTo>
                  <a:cubicBezTo>
                    <a:pt x="3078" y="37837"/>
                    <a:pt x="1606" y="39630"/>
                    <a:pt x="81" y="40540"/>
                  </a:cubicBezTo>
                  <a:cubicBezTo>
                    <a:pt x="54" y="40540"/>
                    <a:pt x="27" y="40594"/>
                    <a:pt x="0" y="40620"/>
                  </a:cubicBezTo>
                  <a:cubicBezTo>
                    <a:pt x="0" y="40674"/>
                    <a:pt x="27" y="40727"/>
                    <a:pt x="54" y="40754"/>
                  </a:cubicBezTo>
                  <a:cubicBezTo>
                    <a:pt x="1794" y="41771"/>
                    <a:pt x="2918" y="43645"/>
                    <a:pt x="2918" y="45545"/>
                  </a:cubicBezTo>
                  <a:cubicBezTo>
                    <a:pt x="2918" y="45545"/>
                    <a:pt x="2918" y="45545"/>
                    <a:pt x="2918" y="45572"/>
                  </a:cubicBezTo>
                  <a:cubicBezTo>
                    <a:pt x="2918" y="45626"/>
                    <a:pt x="2945" y="45652"/>
                    <a:pt x="2998" y="45679"/>
                  </a:cubicBezTo>
                  <a:cubicBezTo>
                    <a:pt x="4925" y="46669"/>
                    <a:pt x="6156" y="48623"/>
                    <a:pt x="6156" y="50791"/>
                  </a:cubicBezTo>
                  <a:cubicBezTo>
                    <a:pt x="6156" y="52959"/>
                    <a:pt x="4925" y="54913"/>
                    <a:pt x="2998" y="55904"/>
                  </a:cubicBezTo>
                  <a:cubicBezTo>
                    <a:pt x="2945" y="55930"/>
                    <a:pt x="2918" y="55957"/>
                    <a:pt x="2918" y="56011"/>
                  </a:cubicBezTo>
                  <a:cubicBezTo>
                    <a:pt x="2864" y="57991"/>
                    <a:pt x="1820" y="59785"/>
                    <a:pt x="81" y="60802"/>
                  </a:cubicBezTo>
                  <a:cubicBezTo>
                    <a:pt x="54" y="60828"/>
                    <a:pt x="27" y="60855"/>
                    <a:pt x="0" y="60882"/>
                  </a:cubicBezTo>
                  <a:cubicBezTo>
                    <a:pt x="0" y="60935"/>
                    <a:pt x="27" y="60989"/>
                    <a:pt x="54" y="61016"/>
                  </a:cubicBezTo>
                  <a:cubicBezTo>
                    <a:pt x="1794" y="62033"/>
                    <a:pt x="2864" y="63826"/>
                    <a:pt x="2918" y="65834"/>
                  </a:cubicBezTo>
                  <a:cubicBezTo>
                    <a:pt x="2918" y="65887"/>
                    <a:pt x="2945" y="65914"/>
                    <a:pt x="2998" y="65941"/>
                  </a:cubicBezTo>
                  <a:cubicBezTo>
                    <a:pt x="4925" y="66931"/>
                    <a:pt x="6156" y="68885"/>
                    <a:pt x="6156" y="71053"/>
                  </a:cubicBezTo>
                  <a:cubicBezTo>
                    <a:pt x="6156" y="73221"/>
                    <a:pt x="4925" y="75175"/>
                    <a:pt x="2998" y="76165"/>
                  </a:cubicBezTo>
                  <a:cubicBezTo>
                    <a:pt x="2945" y="76192"/>
                    <a:pt x="2918" y="76219"/>
                    <a:pt x="2918" y="76272"/>
                  </a:cubicBezTo>
                  <a:cubicBezTo>
                    <a:pt x="2864" y="78280"/>
                    <a:pt x="1794" y="80073"/>
                    <a:pt x="81" y="81090"/>
                  </a:cubicBezTo>
                  <a:cubicBezTo>
                    <a:pt x="0" y="81117"/>
                    <a:pt x="0" y="81197"/>
                    <a:pt x="27" y="81251"/>
                  </a:cubicBezTo>
                  <a:cubicBezTo>
                    <a:pt x="47" y="81290"/>
                    <a:pt x="95" y="81315"/>
                    <a:pt x="140" y="81315"/>
                  </a:cubicBezTo>
                  <a:cubicBezTo>
                    <a:pt x="157" y="81315"/>
                    <a:pt x="173" y="81311"/>
                    <a:pt x="188" y="81304"/>
                  </a:cubicBezTo>
                  <a:cubicBezTo>
                    <a:pt x="1981" y="80260"/>
                    <a:pt x="3105" y="78413"/>
                    <a:pt x="3159" y="76352"/>
                  </a:cubicBezTo>
                  <a:cubicBezTo>
                    <a:pt x="5166" y="75309"/>
                    <a:pt x="6397" y="73301"/>
                    <a:pt x="6397" y="71053"/>
                  </a:cubicBezTo>
                  <a:cubicBezTo>
                    <a:pt x="6397" y="68805"/>
                    <a:pt x="5166" y="66797"/>
                    <a:pt x="3159" y="65753"/>
                  </a:cubicBezTo>
                  <a:cubicBezTo>
                    <a:pt x="3105" y="63773"/>
                    <a:pt x="2061" y="61979"/>
                    <a:pt x="375" y="60909"/>
                  </a:cubicBezTo>
                  <a:cubicBezTo>
                    <a:pt x="2061" y="59865"/>
                    <a:pt x="3105" y="58072"/>
                    <a:pt x="3159" y="56091"/>
                  </a:cubicBezTo>
                  <a:cubicBezTo>
                    <a:pt x="5166" y="55047"/>
                    <a:pt x="6397" y="53040"/>
                    <a:pt x="6397" y="50791"/>
                  </a:cubicBezTo>
                  <a:cubicBezTo>
                    <a:pt x="6397" y="48543"/>
                    <a:pt x="5166" y="46536"/>
                    <a:pt x="3159" y="45492"/>
                  </a:cubicBezTo>
                  <a:cubicBezTo>
                    <a:pt x="3159" y="43591"/>
                    <a:pt x="2061" y="41718"/>
                    <a:pt x="375" y="40647"/>
                  </a:cubicBezTo>
                  <a:cubicBezTo>
                    <a:pt x="1901" y="39710"/>
                    <a:pt x="3292" y="37890"/>
                    <a:pt x="3185" y="35829"/>
                  </a:cubicBezTo>
                  <a:cubicBezTo>
                    <a:pt x="5166" y="34785"/>
                    <a:pt x="6397" y="32751"/>
                    <a:pt x="6397" y="30530"/>
                  </a:cubicBezTo>
                  <a:cubicBezTo>
                    <a:pt x="6397" y="28281"/>
                    <a:pt x="5166" y="26247"/>
                    <a:pt x="3159" y="25230"/>
                  </a:cubicBezTo>
                  <a:cubicBezTo>
                    <a:pt x="3078" y="23223"/>
                    <a:pt x="2035" y="21429"/>
                    <a:pt x="375" y="20386"/>
                  </a:cubicBezTo>
                  <a:cubicBezTo>
                    <a:pt x="2061" y="19315"/>
                    <a:pt x="3159" y="17441"/>
                    <a:pt x="3159" y="15595"/>
                  </a:cubicBezTo>
                  <a:cubicBezTo>
                    <a:pt x="3159" y="15595"/>
                    <a:pt x="3159" y="15568"/>
                    <a:pt x="3159" y="15541"/>
                  </a:cubicBezTo>
                  <a:cubicBezTo>
                    <a:pt x="5166" y="14524"/>
                    <a:pt x="6397" y="12490"/>
                    <a:pt x="6397" y="10268"/>
                  </a:cubicBezTo>
                  <a:cubicBezTo>
                    <a:pt x="6397" y="8020"/>
                    <a:pt x="5166" y="5986"/>
                    <a:pt x="3159" y="4969"/>
                  </a:cubicBezTo>
                  <a:lnTo>
                    <a:pt x="3159" y="4942"/>
                  </a:lnTo>
                  <a:cubicBezTo>
                    <a:pt x="3159" y="3041"/>
                    <a:pt x="1981" y="1061"/>
                    <a:pt x="188" y="17"/>
                  </a:cubicBezTo>
                  <a:cubicBezTo>
                    <a:pt x="168" y="7"/>
                    <a:pt x="145" y="1"/>
                    <a:pt x="12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7" name="Google Shape;487;p32"/>
            <p:cNvSpPr/>
            <p:nvPr/>
          </p:nvSpPr>
          <p:spPr>
            <a:xfrm>
              <a:off x="685775" y="566950"/>
              <a:ext cx="159950" cy="2033000"/>
            </a:xfrm>
            <a:custGeom>
              <a:rect b="b" l="l" r="r" t="t"/>
              <a:pathLst>
                <a:path extrusionOk="0" h="81320" w="6398">
                  <a:moveTo>
                    <a:pt x="119" y="1"/>
                  </a:moveTo>
                  <a:cubicBezTo>
                    <a:pt x="81" y="1"/>
                    <a:pt x="44" y="24"/>
                    <a:pt x="27" y="57"/>
                  </a:cubicBezTo>
                  <a:cubicBezTo>
                    <a:pt x="27" y="84"/>
                    <a:pt x="0" y="110"/>
                    <a:pt x="0" y="137"/>
                  </a:cubicBezTo>
                  <a:cubicBezTo>
                    <a:pt x="0" y="164"/>
                    <a:pt x="27" y="217"/>
                    <a:pt x="81" y="244"/>
                  </a:cubicBezTo>
                  <a:cubicBezTo>
                    <a:pt x="1820" y="1261"/>
                    <a:pt x="2944" y="3188"/>
                    <a:pt x="2918" y="5035"/>
                  </a:cubicBezTo>
                  <a:cubicBezTo>
                    <a:pt x="2918" y="5089"/>
                    <a:pt x="2944" y="5142"/>
                    <a:pt x="2998" y="5169"/>
                  </a:cubicBezTo>
                  <a:cubicBezTo>
                    <a:pt x="4952" y="6133"/>
                    <a:pt x="6156" y="8086"/>
                    <a:pt x="6156" y="10255"/>
                  </a:cubicBezTo>
                  <a:cubicBezTo>
                    <a:pt x="6156" y="12449"/>
                    <a:pt x="4952" y="14403"/>
                    <a:pt x="2998" y="15367"/>
                  </a:cubicBezTo>
                  <a:cubicBezTo>
                    <a:pt x="2944" y="15394"/>
                    <a:pt x="2918" y="15447"/>
                    <a:pt x="2918" y="15501"/>
                  </a:cubicBezTo>
                  <a:cubicBezTo>
                    <a:pt x="2998" y="17347"/>
                    <a:pt x="1847" y="19248"/>
                    <a:pt x="81" y="20292"/>
                  </a:cubicBezTo>
                  <a:cubicBezTo>
                    <a:pt x="54" y="20292"/>
                    <a:pt x="27" y="20318"/>
                    <a:pt x="27" y="20372"/>
                  </a:cubicBezTo>
                  <a:cubicBezTo>
                    <a:pt x="0" y="20425"/>
                    <a:pt x="27" y="20479"/>
                    <a:pt x="81" y="20506"/>
                  </a:cubicBezTo>
                  <a:cubicBezTo>
                    <a:pt x="1794" y="21496"/>
                    <a:pt x="2864" y="23316"/>
                    <a:pt x="2918" y="25324"/>
                  </a:cubicBezTo>
                  <a:cubicBezTo>
                    <a:pt x="2918" y="25350"/>
                    <a:pt x="2944" y="25404"/>
                    <a:pt x="2998" y="25431"/>
                  </a:cubicBezTo>
                  <a:cubicBezTo>
                    <a:pt x="4952" y="26394"/>
                    <a:pt x="6156" y="28348"/>
                    <a:pt x="6156" y="30543"/>
                  </a:cubicBezTo>
                  <a:cubicBezTo>
                    <a:pt x="6156" y="32711"/>
                    <a:pt x="4952" y="34665"/>
                    <a:pt x="2998" y="35628"/>
                  </a:cubicBezTo>
                  <a:cubicBezTo>
                    <a:pt x="2944" y="35655"/>
                    <a:pt x="2918" y="35709"/>
                    <a:pt x="2918" y="35762"/>
                  </a:cubicBezTo>
                  <a:cubicBezTo>
                    <a:pt x="3078" y="37823"/>
                    <a:pt x="1633" y="39643"/>
                    <a:pt x="81" y="40553"/>
                  </a:cubicBezTo>
                  <a:cubicBezTo>
                    <a:pt x="54" y="40553"/>
                    <a:pt x="27" y="40580"/>
                    <a:pt x="27" y="40633"/>
                  </a:cubicBezTo>
                  <a:cubicBezTo>
                    <a:pt x="0" y="40687"/>
                    <a:pt x="27" y="40741"/>
                    <a:pt x="81" y="40767"/>
                  </a:cubicBezTo>
                  <a:cubicBezTo>
                    <a:pt x="1820" y="41784"/>
                    <a:pt x="2918" y="43658"/>
                    <a:pt x="2918" y="45532"/>
                  </a:cubicBezTo>
                  <a:cubicBezTo>
                    <a:pt x="2918" y="45558"/>
                    <a:pt x="2918" y="45558"/>
                    <a:pt x="2918" y="45585"/>
                  </a:cubicBezTo>
                  <a:cubicBezTo>
                    <a:pt x="2918" y="45612"/>
                    <a:pt x="2944" y="45665"/>
                    <a:pt x="2998" y="45692"/>
                  </a:cubicBezTo>
                  <a:cubicBezTo>
                    <a:pt x="4952" y="46656"/>
                    <a:pt x="6156" y="48636"/>
                    <a:pt x="6156" y="50804"/>
                  </a:cubicBezTo>
                  <a:cubicBezTo>
                    <a:pt x="6156" y="52972"/>
                    <a:pt x="4952" y="54926"/>
                    <a:pt x="2998" y="55917"/>
                  </a:cubicBezTo>
                  <a:cubicBezTo>
                    <a:pt x="2944" y="55917"/>
                    <a:pt x="2918" y="55970"/>
                    <a:pt x="2918" y="56024"/>
                  </a:cubicBezTo>
                  <a:cubicBezTo>
                    <a:pt x="2891" y="58004"/>
                    <a:pt x="1820" y="59798"/>
                    <a:pt x="81" y="60815"/>
                  </a:cubicBezTo>
                  <a:cubicBezTo>
                    <a:pt x="54" y="60815"/>
                    <a:pt x="27" y="60868"/>
                    <a:pt x="27" y="60895"/>
                  </a:cubicBezTo>
                  <a:cubicBezTo>
                    <a:pt x="0" y="60949"/>
                    <a:pt x="27" y="61002"/>
                    <a:pt x="81" y="61029"/>
                  </a:cubicBezTo>
                  <a:cubicBezTo>
                    <a:pt x="1820" y="62046"/>
                    <a:pt x="2891" y="63839"/>
                    <a:pt x="2918" y="65847"/>
                  </a:cubicBezTo>
                  <a:cubicBezTo>
                    <a:pt x="2918" y="65900"/>
                    <a:pt x="2944" y="65927"/>
                    <a:pt x="2998" y="65954"/>
                  </a:cubicBezTo>
                  <a:cubicBezTo>
                    <a:pt x="4952" y="66944"/>
                    <a:pt x="6156" y="68898"/>
                    <a:pt x="6156" y="71066"/>
                  </a:cubicBezTo>
                  <a:cubicBezTo>
                    <a:pt x="6156" y="73234"/>
                    <a:pt x="4952" y="75188"/>
                    <a:pt x="2998" y="76178"/>
                  </a:cubicBezTo>
                  <a:cubicBezTo>
                    <a:pt x="2944" y="76178"/>
                    <a:pt x="2918" y="76232"/>
                    <a:pt x="2918" y="76285"/>
                  </a:cubicBezTo>
                  <a:cubicBezTo>
                    <a:pt x="2891" y="78293"/>
                    <a:pt x="1820" y="80086"/>
                    <a:pt x="81" y="81076"/>
                  </a:cubicBezTo>
                  <a:cubicBezTo>
                    <a:pt x="27" y="81130"/>
                    <a:pt x="0" y="81183"/>
                    <a:pt x="27" y="81264"/>
                  </a:cubicBezTo>
                  <a:cubicBezTo>
                    <a:pt x="60" y="81297"/>
                    <a:pt x="93" y="81320"/>
                    <a:pt x="133" y="81320"/>
                  </a:cubicBezTo>
                  <a:cubicBezTo>
                    <a:pt x="157" y="81320"/>
                    <a:pt x="184" y="81311"/>
                    <a:pt x="214" y="81290"/>
                  </a:cubicBezTo>
                  <a:cubicBezTo>
                    <a:pt x="2008" y="80273"/>
                    <a:pt x="3105" y="78427"/>
                    <a:pt x="3185" y="76366"/>
                  </a:cubicBezTo>
                  <a:cubicBezTo>
                    <a:pt x="5166" y="75322"/>
                    <a:pt x="6397" y="73314"/>
                    <a:pt x="6397" y="71066"/>
                  </a:cubicBezTo>
                  <a:cubicBezTo>
                    <a:pt x="6397" y="68818"/>
                    <a:pt x="5166" y="66784"/>
                    <a:pt x="3185" y="65766"/>
                  </a:cubicBezTo>
                  <a:cubicBezTo>
                    <a:pt x="3105" y="63786"/>
                    <a:pt x="2061" y="61992"/>
                    <a:pt x="375" y="60922"/>
                  </a:cubicBezTo>
                  <a:cubicBezTo>
                    <a:pt x="2061" y="59878"/>
                    <a:pt x="3105" y="58085"/>
                    <a:pt x="3185" y="56104"/>
                  </a:cubicBezTo>
                  <a:cubicBezTo>
                    <a:pt x="5166" y="55060"/>
                    <a:pt x="6397" y="53053"/>
                    <a:pt x="6397" y="50804"/>
                  </a:cubicBezTo>
                  <a:cubicBezTo>
                    <a:pt x="6397" y="48556"/>
                    <a:pt x="5166" y="46522"/>
                    <a:pt x="3185" y="45505"/>
                  </a:cubicBezTo>
                  <a:cubicBezTo>
                    <a:pt x="3159" y="43604"/>
                    <a:pt x="2088" y="41731"/>
                    <a:pt x="375" y="40660"/>
                  </a:cubicBezTo>
                  <a:cubicBezTo>
                    <a:pt x="1901" y="39723"/>
                    <a:pt x="3292" y="37903"/>
                    <a:pt x="3185" y="35816"/>
                  </a:cubicBezTo>
                  <a:cubicBezTo>
                    <a:pt x="5166" y="34799"/>
                    <a:pt x="6397" y="32764"/>
                    <a:pt x="6397" y="30543"/>
                  </a:cubicBezTo>
                  <a:cubicBezTo>
                    <a:pt x="6397" y="28295"/>
                    <a:pt x="5166" y="26260"/>
                    <a:pt x="3185" y="25243"/>
                  </a:cubicBezTo>
                  <a:cubicBezTo>
                    <a:pt x="3078" y="23236"/>
                    <a:pt x="2061" y="21443"/>
                    <a:pt x="375" y="20399"/>
                  </a:cubicBezTo>
                  <a:cubicBezTo>
                    <a:pt x="2088" y="19328"/>
                    <a:pt x="3185" y="17401"/>
                    <a:pt x="3185" y="15554"/>
                  </a:cubicBezTo>
                  <a:cubicBezTo>
                    <a:pt x="5166" y="14537"/>
                    <a:pt x="6397" y="12503"/>
                    <a:pt x="6397" y="10255"/>
                  </a:cubicBezTo>
                  <a:cubicBezTo>
                    <a:pt x="6397" y="8033"/>
                    <a:pt x="5166" y="5999"/>
                    <a:pt x="3185" y="4982"/>
                  </a:cubicBezTo>
                  <a:lnTo>
                    <a:pt x="3185" y="4955"/>
                  </a:lnTo>
                  <a:cubicBezTo>
                    <a:pt x="3185" y="3028"/>
                    <a:pt x="1981" y="1074"/>
                    <a:pt x="188" y="30"/>
                  </a:cubicBezTo>
                  <a:cubicBezTo>
                    <a:pt x="167" y="10"/>
                    <a:pt x="143" y="1"/>
                    <a:pt x="11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8" name="Google Shape;488;p32"/>
            <p:cNvSpPr/>
            <p:nvPr/>
          </p:nvSpPr>
          <p:spPr>
            <a:xfrm>
              <a:off x="531875" y="818875"/>
              <a:ext cx="160600" cy="2032875"/>
            </a:xfrm>
            <a:custGeom>
              <a:rect b="b" l="l" r="r" t="t"/>
              <a:pathLst>
                <a:path extrusionOk="0" h="81315" w="6424">
                  <a:moveTo>
                    <a:pt x="147" y="1"/>
                  </a:moveTo>
                  <a:cubicBezTo>
                    <a:pt x="106" y="1"/>
                    <a:pt x="61" y="20"/>
                    <a:pt x="27" y="70"/>
                  </a:cubicBezTo>
                  <a:cubicBezTo>
                    <a:pt x="27" y="70"/>
                    <a:pt x="27" y="97"/>
                    <a:pt x="27" y="124"/>
                  </a:cubicBezTo>
                  <a:cubicBezTo>
                    <a:pt x="27" y="178"/>
                    <a:pt x="54" y="204"/>
                    <a:pt x="80" y="231"/>
                  </a:cubicBezTo>
                  <a:cubicBezTo>
                    <a:pt x="1820" y="1248"/>
                    <a:pt x="2971" y="3175"/>
                    <a:pt x="2944" y="5022"/>
                  </a:cubicBezTo>
                  <a:cubicBezTo>
                    <a:pt x="2944" y="5076"/>
                    <a:pt x="2971" y="5129"/>
                    <a:pt x="2998" y="5156"/>
                  </a:cubicBezTo>
                  <a:cubicBezTo>
                    <a:pt x="4952" y="6119"/>
                    <a:pt x="6156" y="8073"/>
                    <a:pt x="6156" y="10268"/>
                  </a:cubicBezTo>
                  <a:cubicBezTo>
                    <a:pt x="6156" y="12436"/>
                    <a:pt x="4952" y="14390"/>
                    <a:pt x="2998" y="15354"/>
                  </a:cubicBezTo>
                  <a:cubicBezTo>
                    <a:pt x="2971" y="15380"/>
                    <a:pt x="2944" y="15461"/>
                    <a:pt x="2944" y="15487"/>
                  </a:cubicBezTo>
                  <a:cubicBezTo>
                    <a:pt x="2998" y="17334"/>
                    <a:pt x="1847" y="19235"/>
                    <a:pt x="107" y="20278"/>
                  </a:cubicBezTo>
                  <a:cubicBezTo>
                    <a:pt x="54" y="20278"/>
                    <a:pt x="27" y="20305"/>
                    <a:pt x="27" y="20359"/>
                  </a:cubicBezTo>
                  <a:cubicBezTo>
                    <a:pt x="0" y="20412"/>
                    <a:pt x="27" y="20466"/>
                    <a:pt x="80" y="20493"/>
                  </a:cubicBezTo>
                  <a:cubicBezTo>
                    <a:pt x="1793" y="21510"/>
                    <a:pt x="2864" y="23303"/>
                    <a:pt x="2944" y="25310"/>
                  </a:cubicBezTo>
                  <a:cubicBezTo>
                    <a:pt x="2944" y="25364"/>
                    <a:pt x="2971" y="25391"/>
                    <a:pt x="2998" y="25417"/>
                  </a:cubicBezTo>
                  <a:cubicBezTo>
                    <a:pt x="4952" y="26381"/>
                    <a:pt x="6156" y="28362"/>
                    <a:pt x="6156" y="30530"/>
                  </a:cubicBezTo>
                  <a:cubicBezTo>
                    <a:pt x="6156" y="32698"/>
                    <a:pt x="4952" y="34652"/>
                    <a:pt x="2998" y="35642"/>
                  </a:cubicBezTo>
                  <a:cubicBezTo>
                    <a:pt x="2971" y="35642"/>
                    <a:pt x="2944" y="35695"/>
                    <a:pt x="2944" y="35749"/>
                  </a:cubicBezTo>
                  <a:cubicBezTo>
                    <a:pt x="3105" y="37837"/>
                    <a:pt x="1633" y="39630"/>
                    <a:pt x="107" y="40540"/>
                  </a:cubicBezTo>
                  <a:cubicBezTo>
                    <a:pt x="54" y="40540"/>
                    <a:pt x="27" y="40594"/>
                    <a:pt x="27" y="40620"/>
                  </a:cubicBezTo>
                  <a:cubicBezTo>
                    <a:pt x="0" y="40674"/>
                    <a:pt x="27" y="40727"/>
                    <a:pt x="80" y="40754"/>
                  </a:cubicBezTo>
                  <a:cubicBezTo>
                    <a:pt x="1820" y="41771"/>
                    <a:pt x="2944" y="43645"/>
                    <a:pt x="2944" y="45545"/>
                  </a:cubicBezTo>
                  <a:cubicBezTo>
                    <a:pt x="2944" y="45545"/>
                    <a:pt x="2944" y="45545"/>
                    <a:pt x="2944" y="45572"/>
                  </a:cubicBezTo>
                  <a:cubicBezTo>
                    <a:pt x="2944" y="45626"/>
                    <a:pt x="2971" y="45652"/>
                    <a:pt x="2998" y="45679"/>
                  </a:cubicBezTo>
                  <a:cubicBezTo>
                    <a:pt x="4952" y="46669"/>
                    <a:pt x="6156" y="48623"/>
                    <a:pt x="6156" y="50791"/>
                  </a:cubicBezTo>
                  <a:cubicBezTo>
                    <a:pt x="6156" y="52959"/>
                    <a:pt x="4952" y="54913"/>
                    <a:pt x="2998" y="55904"/>
                  </a:cubicBezTo>
                  <a:cubicBezTo>
                    <a:pt x="2971" y="55930"/>
                    <a:pt x="2944" y="55957"/>
                    <a:pt x="2944" y="56011"/>
                  </a:cubicBezTo>
                  <a:cubicBezTo>
                    <a:pt x="2891" y="57991"/>
                    <a:pt x="1820" y="59785"/>
                    <a:pt x="107" y="60802"/>
                  </a:cubicBezTo>
                  <a:cubicBezTo>
                    <a:pt x="54" y="60828"/>
                    <a:pt x="27" y="60855"/>
                    <a:pt x="27" y="60882"/>
                  </a:cubicBezTo>
                  <a:cubicBezTo>
                    <a:pt x="0" y="60935"/>
                    <a:pt x="27" y="60989"/>
                    <a:pt x="80" y="61016"/>
                  </a:cubicBezTo>
                  <a:cubicBezTo>
                    <a:pt x="1820" y="62033"/>
                    <a:pt x="2891" y="63826"/>
                    <a:pt x="2944" y="65834"/>
                  </a:cubicBezTo>
                  <a:cubicBezTo>
                    <a:pt x="2944" y="65887"/>
                    <a:pt x="2971" y="65914"/>
                    <a:pt x="2998" y="65941"/>
                  </a:cubicBezTo>
                  <a:cubicBezTo>
                    <a:pt x="4952" y="66931"/>
                    <a:pt x="6156" y="68885"/>
                    <a:pt x="6156" y="71053"/>
                  </a:cubicBezTo>
                  <a:cubicBezTo>
                    <a:pt x="6156" y="73221"/>
                    <a:pt x="4952" y="75175"/>
                    <a:pt x="2998" y="76165"/>
                  </a:cubicBezTo>
                  <a:cubicBezTo>
                    <a:pt x="2971" y="76192"/>
                    <a:pt x="2944" y="76219"/>
                    <a:pt x="2944" y="76272"/>
                  </a:cubicBezTo>
                  <a:cubicBezTo>
                    <a:pt x="2891" y="78280"/>
                    <a:pt x="1820" y="80073"/>
                    <a:pt x="80" y="81090"/>
                  </a:cubicBezTo>
                  <a:cubicBezTo>
                    <a:pt x="27" y="81117"/>
                    <a:pt x="0" y="81197"/>
                    <a:pt x="54" y="81251"/>
                  </a:cubicBezTo>
                  <a:cubicBezTo>
                    <a:pt x="73" y="81290"/>
                    <a:pt x="122" y="81315"/>
                    <a:pt x="167" y="81315"/>
                  </a:cubicBezTo>
                  <a:cubicBezTo>
                    <a:pt x="184" y="81315"/>
                    <a:pt x="200" y="81311"/>
                    <a:pt x="214" y="81304"/>
                  </a:cubicBezTo>
                  <a:cubicBezTo>
                    <a:pt x="2008" y="80260"/>
                    <a:pt x="3105" y="78413"/>
                    <a:pt x="3185" y="76352"/>
                  </a:cubicBezTo>
                  <a:cubicBezTo>
                    <a:pt x="5193" y="75309"/>
                    <a:pt x="6424" y="73301"/>
                    <a:pt x="6424" y="71053"/>
                  </a:cubicBezTo>
                  <a:cubicBezTo>
                    <a:pt x="6424" y="68805"/>
                    <a:pt x="5193" y="66797"/>
                    <a:pt x="3185" y="65753"/>
                  </a:cubicBezTo>
                  <a:cubicBezTo>
                    <a:pt x="3105" y="63773"/>
                    <a:pt x="2088" y="61979"/>
                    <a:pt x="402" y="60909"/>
                  </a:cubicBezTo>
                  <a:cubicBezTo>
                    <a:pt x="2088" y="59865"/>
                    <a:pt x="3105" y="58072"/>
                    <a:pt x="3185" y="56091"/>
                  </a:cubicBezTo>
                  <a:cubicBezTo>
                    <a:pt x="5193" y="55047"/>
                    <a:pt x="6424" y="53040"/>
                    <a:pt x="6424" y="50791"/>
                  </a:cubicBezTo>
                  <a:cubicBezTo>
                    <a:pt x="6424" y="48543"/>
                    <a:pt x="5193" y="46536"/>
                    <a:pt x="3185" y="45492"/>
                  </a:cubicBezTo>
                  <a:cubicBezTo>
                    <a:pt x="3185" y="43591"/>
                    <a:pt x="2088" y="41718"/>
                    <a:pt x="402" y="40647"/>
                  </a:cubicBezTo>
                  <a:cubicBezTo>
                    <a:pt x="1900" y="39710"/>
                    <a:pt x="3319" y="37890"/>
                    <a:pt x="3185" y="35829"/>
                  </a:cubicBezTo>
                  <a:cubicBezTo>
                    <a:pt x="5193" y="34785"/>
                    <a:pt x="6424" y="32751"/>
                    <a:pt x="6424" y="30530"/>
                  </a:cubicBezTo>
                  <a:cubicBezTo>
                    <a:pt x="6424" y="28281"/>
                    <a:pt x="5193" y="26247"/>
                    <a:pt x="3185" y="25230"/>
                  </a:cubicBezTo>
                  <a:cubicBezTo>
                    <a:pt x="3105" y="23223"/>
                    <a:pt x="2061" y="21429"/>
                    <a:pt x="402" y="20386"/>
                  </a:cubicBezTo>
                  <a:cubicBezTo>
                    <a:pt x="2088" y="19315"/>
                    <a:pt x="3185" y="17441"/>
                    <a:pt x="3185" y="15595"/>
                  </a:cubicBezTo>
                  <a:cubicBezTo>
                    <a:pt x="3185" y="15595"/>
                    <a:pt x="3185" y="15568"/>
                    <a:pt x="3185" y="15541"/>
                  </a:cubicBezTo>
                  <a:cubicBezTo>
                    <a:pt x="5193" y="14524"/>
                    <a:pt x="6424" y="12490"/>
                    <a:pt x="6424" y="10268"/>
                  </a:cubicBezTo>
                  <a:cubicBezTo>
                    <a:pt x="6424" y="8020"/>
                    <a:pt x="5193" y="5986"/>
                    <a:pt x="3185" y="4969"/>
                  </a:cubicBezTo>
                  <a:lnTo>
                    <a:pt x="3185" y="4942"/>
                  </a:lnTo>
                  <a:cubicBezTo>
                    <a:pt x="3185" y="3041"/>
                    <a:pt x="2008" y="1061"/>
                    <a:pt x="214" y="17"/>
                  </a:cubicBezTo>
                  <a:cubicBezTo>
                    <a:pt x="195" y="7"/>
                    <a:pt x="171" y="1"/>
                    <a:pt x="14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9" name="Google Shape;489;p32"/>
            <p:cNvSpPr/>
            <p:nvPr/>
          </p:nvSpPr>
          <p:spPr>
            <a:xfrm>
              <a:off x="378625" y="566950"/>
              <a:ext cx="159950" cy="2033000"/>
            </a:xfrm>
            <a:custGeom>
              <a:rect b="b" l="l" r="r" t="t"/>
              <a:pathLst>
                <a:path extrusionOk="0" h="81320" w="6398">
                  <a:moveTo>
                    <a:pt x="120" y="1"/>
                  </a:moveTo>
                  <a:cubicBezTo>
                    <a:pt x="81" y="1"/>
                    <a:pt x="44" y="24"/>
                    <a:pt x="28" y="57"/>
                  </a:cubicBezTo>
                  <a:cubicBezTo>
                    <a:pt x="1" y="84"/>
                    <a:pt x="1" y="110"/>
                    <a:pt x="1" y="137"/>
                  </a:cubicBezTo>
                  <a:cubicBezTo>
                    <a:pt x="1" y="164"/>
                    <a:pt x="28" y="217"/>
                    <a:pt x="54" y="244"/>
                  </a:cubicBezTo>
                  <a:cubicBezTo>
                    <a:pt x="1821" y="1261"/>
                    <a:pt x="2972" y="3188"/>
                    <a:pt x="2918" y="5035"/>
                  </a:cubicBezTo>
                  <a:cubicBezTo>
                    <a:pt x="2918" y="5116"/>
                    <a:pt x="2945" y="5142"/>
                    <a:pt x="2999" y="5169"/>
                  </a:cubicBezTo>
                  <a:cubicBezTo>
                    <a:pt x="4952" y="6133"/>
                    <a:pt x="6157" y="8086"/>
                    <a:pt x="6157" y="10255"/>
                  </a:cubicBezTo>
                  <a:cubicBezTo>
                    <a:pt x="6157" y="12449"/>
                    <a:pt x="4952" y="14403"/>
                    <a:pt x="2999" y="15367"/>
                  </a:cubicBezTo>
                  <a:cubicBezTo>
                    <a:pt x="2945" y="15394"/>
                    <a:pt x="2918" y="15447"/>
                    <a:pt x="2918" y="15501"/>
                  </a:cubicBezTo>
                  <a:cubicBezTo>
                    <a:pt x="2972" y="17347"/>
                    <a:pt x="1848" y="19248"/>
                    <a:pt x="81" y="20292"/>
                  </a:cubicBezTo>
                  <a:cubicBezTo>
                    <a:pt x="54" y="20292"/>
                    <a:pt x="28" y="20318"/>
                    <a:pt x="1" y="20372"/>
                  </a:cubicBezTo>
                  <a:cubicBezTo>
                    <a:pt x="1" y="20425"/>
                    <a:pt x="28" y="20479"/>
                    <a:pt x="54" y="20506"/>
                  </a:cubicBezTo>
                  <a:cubicBezTo>
                    <a:pt x="1794" y="21496"/>
                    <a:pt x="2865" y="23316"/>
                    <a:pt x="2918" y="25324"/>
                  </a:cubicBezTo>
                  <a:cubicBezTo>
                    <a:pt x="2918" y="25350"/>
                    <a:pt x="2945" y="25404"/>
                    <a:pt x="2999" y="25431"/>
                  </a:cubicBezTo>
                  <a:cubicBezTo>
                    <a:pt x="4952" y="26394"/>
                    <a:pt x="6157" y="28348"/>
                    <a:pt x="6157" y="30543"/>
                  </a:cubicBezTo>
                  <a:cubicBezTo>
                    <a:pt x="6157" y="32711"/>
                    <a:pt x="4952" y="34665"/>
                    <a:pt x="2999" y="35628"/>
                  </a:cubicBezTo>
                  <a:cubicBezTo>
                    <a:pt x="2945" y="35655"/>
                    <a:pt x="2918" y="35709"/>
                    <a:pt x="2918" y="35762"/>
                  </a:cubicBezTo>
                  <a:cubicBezTo>
                    <a:pt x="3079" y="37823"/>
                    <a:pt x="1607" y="39643"/>
                    <a:pt x="81" y="40553"/>
                  </a:cubicBezTo>
                  <a:cubicBezTo>
                    <a:pt x="54" y="40553"/>
                    <a:pt x="28" y="40580"/>
                    <a:pt x="1" y="40633"/>
                  </a:cubicBezTo>
                  <a:cubicBezTo>
                    <a:pt x="1" y="40687"/>
                    <a:pt x="28" y="40741"/>
                    <a:pt x="54" y="40767"/>
                  </a:cubicBezTo>
                  <a:cubicBezTo>
                    <a:pt x="1794" y="41784"/>
                    <a:pt x="2918" y="43658"/>
                    <a:pt x="2918" y="45532"/>
                  </a:cubicBezTo>
                  <a:cubicBezTo>
                    <a:pt x="2918" y="45558"/>
                    <a:pt x="2918" y="45558"/>
                    <a:pt x="2918" y="45585"/>
                  </a:cubicBezTo>
                  <a:cubicBezTo>
                    <a:pt x="2918" y="45612"/>
                    <a:pt x="2945" y="45665"/>
                    <a:pt x="2999" y="45692"/>
                  </a:cubicBezTo>
                  <a:cubicBezTo>
                    <a:pt x="4952" y="46656"/>
                    <a:pt x="6157" y="48636"/>
                    <a:pt x="6157" y="50804"/>
                  </a:cubicBezTo>
                  <a:cubicBezTo>
                    <a:pt x="6157" y="52972"/>
                    <a:pt x="4952" y="54926"/>
                    <a:pt x="2999" y="55917"/>
                  </a:cubicBezTo>
                  <a:cubicBezTo>
                    <a:pt x="2945" y="55917"/>
                    <a:pt x="2918" y="55970"/>
                    <a:pt x="2918" y="56024"/>
                  </a:cubicBezTo>
                  <a:cubicBezTo>
                    <a:pt x="2865" y="58004"/>
                    <a:pt x="1821" y="59798"/>
                    <a:pt x="81" y="60815"/>
                  </a:cubicBezTo>
                  <a:cubicBezTo>
                    <a:pt x="54" y="60815"/>
                    <a:pt x="28" y="60868"/>
                    <a:pt x="1" y="60895"/>
                  </a:cubicBezTo>
                  <a:cubicBezTo>
                    <a:pt x="1" y="60949"/>
                    <a:pt x="28" y="61002"/>
                    <a:pt x="54" y="61029"/>
                  </a:cubicBezTo>
                  <a:cubicBezTo>
                    <a:pt x="1794" y="62046"/>
                    <a:pt x="2865" y="63839"/>
                    <a:pt x="2918" y="65847"/>
                  </a:cubicBezTo>
                  <a:cubicBezTo>
                    <a:pt x="2918" y="65900"/>
                    <a:pt x="2945" y="65927"/>
                    <a:pt x="2999" y="65954"/>
                  </a:cubicBezTo>
                  <a:cubicBezTo>
                    <a:pt x="4952" y="66944"/>
                    <a:pt x="6157" y="68898"/>
                    <a:pt x="6157" y="71066"/>
                  </a:cubicBezTo>
                  <a:cubicBezTo>
                    <a:pt x="6157" y="73234"/>
                    <a:pt x="4952" y="75188"/>
                    <a:pt x="2999" y="76178"/>
                  </a:cubicBezTo>
                  <a:cubicBezTo>
                    <a:pt x="2945" y="76178"/>
                    <a:pt x="2918" y="76232"/>
                    <a:pt x="2918" y="76285"/>
                  </a:cubicBezTo>
                  <a:cubicBezTo>
                    <a:pt x="2865" y="78293"/>
                    <a:pt x="1821" y="80086"/>
                    <a:pt x="81" y="81076"/>
                  </a:cubicBezTo>
                  <a:cubicBezTo>
                    <a:pt x="1" y="81130"/>
                    <a:pt x="1" y="81183"/>
                    <a:pt x="28" y="81264"/>
                  </a:cubicBezTo>
                  <a:cubicBezTo>
                    <a:pt x="44" y="81297"/>
                    <a:pt x="81" y="81320"/>
                    <a:pt x="120" y="81320"/>
                  </a:cubicBezTo>
                  <a:cubicBezTo>
                    <a:pt x="143" y="81320"/>
                    <a:pt x="168" y="81311"/>
                    <a:pt x="188" y="81290"/>
                  </a:cubicBezTo>
                  <a:cubicBezTo>
                    <a:pt x="1981" y="80273"/>
                    <a:pt x="3106" y="78427"/>
                    <a:pt x="3159" y="76366"/>
                  </a:cubicBezTo>
                  <a:cubicBezTo>
                    <a:pt x="5167" y="75322"/>
                    <a:pt x="6398" y="73314"/>
                    <a:pt x="6398" y="71066"/>
                  </a:cubicBezTo>
                  <a:cubicBezTo>
                    <a:pt x="6398" y="68818"/>
                    <a:pt x="5167" y="66784"/>
                    <a:pt x="3159" y="65766"/>
                  </a:cubicBezTo>
                  <a:cubicBezTo>
                    <a:pt x="3106" y="63786"/>
                    <a:pt x="2062" y="61992"/>
                    <a:pt x="376" y="60922"/>
                  </a:cubicBezTo>
                  <a:cubicBezTo>
                    <a:pt x="2062" y="59878"/>
                    <a:pt x="3106" y="58085"/>
                    <a:pt x="3159" y="56104"/>
                  </a:cubicBezTo>
                  <a:cubicBezTo>
                    <a:pt x="5167" y="55060"/>
                    <a:pt x="6398" y="53053"/>
                    <a:pt x="6398" y="50804"/>
                  </a:cubicBezTo>
                  <a:cubicBezTo>
                    <a:pt x="6398" y="48556"/>
                    <a:pt x="5167" y="46522"/>
                    <a:pt x="3159" y="45505"/>
                  </a:cubicBezTo>
                  <a:cubicBezTo>
                    <a:pt x="3159" y="43604"/>
                    <a:pt x="2062" y="41731"/>
                    <a:pt x="376" y="40660"/>
                  </a:cubicBezTo>
                  <a:cubicBezTo>
                    <a:pt x="1901" y="39723"/>
                    <a:pt x="3293" y="37903"/>
                    <a:pt x="3186" y="35816"/>
                  </a:cubicBezTo>
                  <a:cubicBezTo>
                    <a:pt x="5167" y="34799"/>
                    <a:pt x="6398" y="32764"/>
                    <a:pt x="6398" y="30543"/>
                  </a:cubicBezTo>
                  <a:cubicBezTo>
                    <a:pt x="6398" y="28295"/>
                    <a:pt x="5167" y="26260"/>
                    <a:pt x="3159" y="25243"/>
                  </a:cubicBezTo>
                  <a:cubicBezTo>
                    <a:pt x="3079" y="23236"/>
                    <a:pt x="2035" y="21443"/>
                    <a:pt x="376" y="20399"/>
                  </a:cubicBezTo>
                  <a:cubicBezTo>
                    <a:pt x="2089" y="19328"/>
                    <a:pt x="3186" y="17401"/>
                    <a:pt x="3186" y="15554"/>
                  </a:cubicBezTo>
                  <a:cubicBezTo>
                    <a:pt x="5167" y="14537"/>
                    <a:pt x="6398" y="12503"/>
                    <a:pt x="6398" y="10255"/>
                  </a:cubicBezTo>
                  <a:cubicBezTo>
                    <a:pt x="6398" y="8033"/>
                    <a:pt x="5167" y="5999"/>
                    <a:pt x="3186" y="4982"/>
                  </a:cubicBezTo>
                  <a:lnTo>
                    <a:pt x="3186" y="4955"/>
                  </a:lnTo>
                  <a:cubicBezTo>
                    <a:pt x="3186" y="3028"/>
                    <a:pt x="1981" y="1074"/>
                    <a:pt x="188" y="30"/>
                  </a:cubicBezTo>
                  <a:cubicBezTo>
                    <a:pt x="168" y="10"/>
                    <a:pt x="143" y="1"/>
                    <a:pt x="12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0" name="Google Shape;490;p32"/>
            <p:cNvSpPr/>
            <p:nvPr/>
          </p:nvSpPr>
          <p:spPr>
            <a:xfrm>
              <a:off x="224725" y="818875"/>
              <a:ext cx="159950" cy="2032875"/>
            </a:xfrm>
            <a:custGeom>
              <a:rect b="b" l="l" r="r" t="t"/>
              <a:pathLst>
                <a:path extrusionOk="0" h="81315" w="6398">
                  <a:moveTo>
                    <a:pt x="129" y="1"/>
                  </a:moveTo>
                  <a:cubicBezTo>
                    <a:pt x="83" y="1"/>
                    <a:pt x="44" y="20"/>
                    <a:pt x="27" y="70"/>
                  </a:cubicBezTo>
                  <a:cubicBezTo>
                    <a:pt x="27" y="70"/>
                    <a:pt x="1" y="97"/>
                    <a:pt x="1" y="124"/>
                  </a:cubicBezTo>
                  <a:cubicBezTo>
                    <a:pt x="1" y="178"/>
                    <a:pt x="27" y="204"/>
                    <a:pt x="81" y="231"/>
                  </a:cubicBezTo>
                  <a:cubicBezTo>
                    <a:pt x="1821" y="1248"/>
                    <a:pt x="2972" y="3175"/>
                    <a:pt x="2918" y="5022"/>
                  </a:cubicBezTo>
                  <a:cubicBezTo>
                    <a:pt x="2945" y="5076"/>
                    <a:pt x="2945" y="5129"/>
                    <a:pt x="2998" y="5156"/>
                  </a:cubicBezTo>
                  <a:cubicBezTo>
                    <a:pt x="4952" y="6119"/>
                    <a:pt x="6157" y="8073"/>
                    <a:pt x="6157" y="10268"/>
                  </a:cubicBezTo>
                  <a:cubicBezTo>
                    <a:pt x="6157" y="12436"/>
                    <a:pt x="4952" y="14390"/>
                    <a:pt x="2998" y="15354"/>
                  </a:cubicBezTo>
                  <a:cubicBezTo>
                    <a:pt x="2945" y="15380"/>
                    <a:pt x="2918" y="15461"/>
                    <a:pt x="2918" y="15487"/>
                  </a:cubicBezTo>
                  <a:cubicBezTo>
                    <a:pt x="2998" y="17334"/>
                    <a:pt x="1848" y="19235"/>
                    <a:pt x="108" y="20278"/>
                  </a:cubicBezTo>
                  <a:cubicBezTo>
                    <a:pt x="54" y="20278"/>
                    <a:pt x="27" y="20305"/>
                    <a:pt x="27" y="20359"/>
                  </a:cubicBezTo>
                  <a:cubicBezTo>
                    <a:pt x="1" y="20412"/>
                    <a:pt x="27" y="20466"/>
                    <a:pt x="81" y="20493"/>
                  </a:cubicBezTo>
                  <a:cubicBezTo>
                    <a:pt x="1794" y="21510"/>
                    <a:pt x="2865" y="23303"/>
                    <a:pt x="2918" y="25310"/>
                  </a:cubicBezTo>
                  <a:cubicBezTo>
                    <a:pt x="2945" y="25364"/>
                    <a:pt x="2972" y="25391"/>
                    <a:pt x="2998" y="25417"/>
                  </a:cubicBezTo>
                  <a:cubicBezTo>
                    <a:pt x="4952" y="26381"/>
                    <a:pt x="6157" y="28362"/>
                    <a:pt x="6157" y="30530"/>
                  </a:cubicBezTo>
                  <a:cubicBezTo>
                    <a:pt x="6157" y="32698"/>
                    <a:pt x="4952" y="34652"/>
                    <a:pt x="2998" y="35642"/>
                  </a:cubicBezTo>
                  <a:cubicBezTo>
                    <a:pt x="2945" y="35642"/>
                    <a:pt x="2918" y="35695"/>
                    <a:pt x="2918" y="35749"/>
                  </a:cubicBezTo>
                  <a:cubicBezTo>
                    <a:pt x="3106" y="37837"/>
                    <a:pt x="1633" y="39630"/>
                    <a:pt x="108" y="40540"/>
                  </a:cubicBezTo>
                  <a:cubicBezTo>
                    <a:pt x="54" y="40540"/>
                    <a:pt x="27" y="40594"/>
                    <a:pt x="27" y="40620"/>
                  </a:cubicBezTo>
                  <a:cubicBezTo>
                    <a:pt x="1" y="40674"/>
                    <a:pt x="27" y="40727"/>
                    <a:pt x="81" y="40754"/>
                  </a:cubicBezTo>
                  <a:cubicBezTo>
                    <a:pt x="1821" y="41771"/>
                    <a:pt x="2918" y="43645"/>
                    <a:pt x="2918" y="45545"/>
                  </a:cubicBezTo>
                  <a:cubicBezTo>
                    <a:pt x="2918" y="45545"/>
                    <a:pt x="2918" y="45545"/>
                    <a:pt x="2918" y="45572"/>
                  </a:cubicBezTo>
                  <a:cubicBezTo>
                    <a:pt x="2918" y="45626"/>
                    <a:pt x="2945" y="45652"/>
                    <a:pt x="2998" y="45679"/>
                  </a:cubicBezTo>
                  <a:cubicBezTo>
                    <a:pt x="4952" y="46669"/>
                    <a:pt x="6157" y="48623"/>
                    <a:pt x="6157" y="50791"/>
                  </a:cubicBezTo>
                  <a:cubicBezTo>
                    <a:pt x="6157" y="52959"/>
                    <a:pt x="4952" y="54913"/>
                    <a:pt x="2998" y="55904"/>
                  </a:cubicBezTo>
                  <a:cubicBezTo>
                    <a:pt x="2945" y="55930"/>
                    <a:pt x="2918" y="55957"/>
                    <a:pt x="2918" y="56011"/>
                  </a:cubicBezTo>
                  <a:cubicBezTo>
                    <a:pt x="2891" y="57991"/>
                    <a:pt x="1821" y="59785"/>
                    <a:pt x="108" y="60802"/>
                  </a:cubicBezTo>
                  <a:cubicBezTo>
                    <a:pt x="54" y="60828"/>
                    <a:pt x="27" y="60855"/>
                    <a:pt x="27" y="60882"/>
                  </a:cubicBezTo>
                  <a:cubicBezTo>
                    <a:pt x="1" y="60935"/>
                    <a:pt x="27" y="60989"/>
                    <a:pt x="81" y="61016"/>
                  </a:cubicBezTo>
                  <a:cubicBezTo>
                    <a:pt x="1821" y="62033"/>
                    <a:pt x="2891" y="63826"/>
                    <a:pt x="2918" y="65834"/>
                  </a:cubicBezTo>
                  <a:cubicBezTo>
                    <a:pt x="2918" y="65887"/>
                    <a:pt x="2945" y="65914"/>
                    <a:pt x="2998" y="65941"/>
                  </a:cubicBezTo>
                  <a:cubicBezTo>
                    <a:pt x="4952" y="66931"/>
                    <a:pt x="6157" y="68885"/>
                    <a:pt x="6157" y="71053"/>
                  </a:cubicBezTo>
                  <a:cubicBezTo>
                    <a:pt x="6157" y="73221"/>
                    <a:pt x="4952" y="75175"/>
                    <a:pt x="2998" y="76165"/>
                  </a:cubicBezTo>
                  <a:cubicBezTo>
                    <a:pt x="2945" y="76192"/>
                    <a:pt x="2918" y="76219"/>
                    <a:pt x="2918" y="76272"/>
                  </a:cubicBezTo>
                  <a:cubicBezTo>
                    <a:pt x="2891" y="78280"/>
                    <a:pt x="1821" y="80073"/>
                    <a:pt x="81" y="81090"/>
                  </a:cubicBezTo>
                  <a:cubicBezTo>
                    <a:pt x="27" y="81117"/>
                    <a:pt x="1" y="81197"/>
                    <a:pt x="27" y="81251"/>
                  </a:cubicBezTo>
                  <a:cubicBezTo>
                    <a:pt x="67" y="81290"/>
                    <a:pt x="106" y="81315"/>
                    <a:pt x="156" y="81315"/>
                  </a:cubicBezTo>
                  <a:cubicBezTo>
                    <a:pt x="174" y="81315"/>
                    <a:pt x="193" y="81311"/>
                    <a:pt x="215" y="81304"/>
                  </a:cubicBezTo>
                  <a:cubicBezTo>
                    <a:pt x="2008" y="80260"/>
                    <a:pt x="3106" y="78413"/>
                    <a:pt x="3186" y="76352"/>
                  </a:cubicBezTo>
                  <a:cubicBezTo>
                    <a:pt x="5166" y="75309"/>
                    <a:pt x="6398" y="73301"/>
                    <a:pt x="6398" y="71053"/>
                  </a:cubicBezTo>
                  <a:cubicBezTo>
                    <a:pt x="6398" y="68805"/>
                    <a:pt x="5166" y="66797"/>
                    <a:pt x="3186" y="65753"/>
                  </a:cubicBezTo>
                  <a:cubicBezTo>
                    <a:pt x="3106" y="63773"/>
                    <a:pt x="2062" y="61979"/>
                    <a:pt x="375" y="60909"/>
                  </a:cubicBezTo>
                  <a:cubicBezTo>
                    <a:pt x="2062" y="59865"/>
                    <a:pt x="3106" y="58072"/>
                    <a:pt x="3186" y="56091"/>
                  </a:cubicBezTo>
                  <a:cubicBezTo>
                    <a:pt x="5166" y="55047"/>
                    <a:pt x="6398" y="53040"/>
                    <a:pt x="6398" y="50791"/>
                  </a:cubicBezTo>
                  <a:cubicBezTo>
                    <a:pt x="6398" y="48543"/>
                    <a:pt x="5166" y="46536"/>
                    <a:pt x="3186" y="45492"/>
                  </a:cubicBezTo>
                  <a:cubicBezTo>
                    <a:pt x="3159" y="43591"/>
                    <a:pt x="2088" y="41718"/>
                    <a:pt x="375" y="40647"/>
                  </a:cubicBezTo>
                  <a:cubicBezTo>
                    <a:pt x="1901" y="39710"/>
                    <a:pt x="3320" y="37890"/>
                    <a:pt x="3186" y="35829"/>
                  </a:cubicBezTo>
                  <a:cubicBezTo>
                    <a:pt x="5166" y="34785"/>
                    <a:pt x="6398" y="32751"/>
                    <a:pt x="6398" y="30530"/>
                  </a:cubicBezTo>
                  <a:cubicBezTo>
                    <a:pt x="6398" y="28281"/>
                    <a:pt x="5166" y="26247"/>
                    <a:pt x="3186" y="25230"/>
                  </a:cubicBezTo>
                  <a:cubicBezTo>
                    <a:pt x="3079" y="23223"/>
                    <a:pt x="2062" y="21429"/>
                    <a:pt x="375" y="20386"/>
                  </a:cubicBezTo>
                  <a:cubicBezTo>
                    <a:pt x="2088" y="19315"/>
                    <a:pt x="3186" y="17441"/>
                    <a:pt x="3186" y="15595"/>
                  </a:cubicBezTo>
                  <a:cubicBezTo>
                    <a:pt x="3186" y="15595"/>
                    <a:pt x="3186" y="15568"/>
                    <a:pt x="3186" y="15541"/>
                  </a:cubicBezTo>
                  <a:cubicBezTo>
                    <a:pt x="5166" y="14524"/>
                    <a:pt x="6398" y="12490"/>
                    <a:pt x="6398" y="10268"/>
                  </a:cubicBezTo>
                  <a:cubicBezTo>
                    <a:pt x="6398" y="8020"/>
                    <a:pt x="5166" y="5986"/>
                    <a:pt x="3186" y="4969"/>
                  </a:cubicBezTo>
                  <a:lnTo>
                    <a:pt x="3186" y="4942"/>
                  </a:lnTo>
                  <a:cubicBezTo>
                    <a:pt x="3186" y="3041"/>
                    <a:pt x="1981" y="1061"/>
                    <a:pt x="215" y="17"/>
                  </a:cubicBezTo>
                  <a:cubicBezTo>
                    <a:pt x="185" y="7"/>
                    <a:pt x="156" y="1"/>
                    <a:pt x="12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1" name="Google Shape;491;p32"/>
            <p:cNvSpPr/>
            <p:nvPr/>
          </p:nvSpPr>
          <p:spPr>
            <a:xfrm>
              <a:off x="1914975" y="2593575"/>
              <a:ext cx="160625" cy="2032875"/>
            </a:xfrm>
            <a:custGeom>
              <a:rect b="b" l="l" r="r" t="t"/>
              <a:pathLst>
                <a:path extrusionOk="0" h="81315" w="6425">
                  <a:moveTo>
                    <a:pt x="151" y="1"/>
                  </a:moveTo>
                  <a:cubicBezTo>
                    <a:pt x="95" y="1"/>
                    <a:pt x="47" y="26"/>
                    <a:pt x="27" y="65"/>
                  </a:cubicBezTo>
                  <a:cubicBezTo>
                    <a:pt x="27" y="92"/>
                    <a:pt x="27" y="118"/>
                    <a:pt x="27" y="118"/>
                  </a:cubicBezTo>
                  <a:cubicBezTo>
                    <a:pt x="27" y="172"/>
                    <a:pt x="27" y="225"/>
                    <a:pt x="81" y="225"/>
                  </a:cubicBezTo>
                  <a:cubicBezTo>
                    <a:pt x="1821" y="1243"/>
                    <a:pt x="2972" y="3170"/>
                    <a:pt x="2945" y="5043"/>
                  </a:cubicBezTo>
                  <a:cubicBezTo>
                    <a:pt x="2945" y="5070"/>
                    <a:pt x="2972" y="5124"/>
                    <a:pt x="2998" y="5150"/>
                  </a:cubicBezTo>
                  <a:cubicBezTo>
                    <a:pt x="4952" y="6141"/>
                    <a:pt x="6157" y="8095"/>
                    <a:pt x="6157" y="10263"/>
                  </a:cubicBezTo>
                  <a:cubicBezTo>
                    <a:pt x="6157" y="12431"/>
                    <a:pt x="4952" y="14384"/>
                    <a:pt x="2998" y="15375"/>
                  </a:cubicBezTo>
                  <a:cubicBezTo>
                    <a:pt x="2945" y="15402"/>
                    <a:pt x="2945" y="15428"/>
                    <a:pt x="2945" y="15482"/>
                  </a:cubicBezTo>
                  <a:cubicBezTo>
                    <a:pt x="2998" y="17355"/>
                    <a:pt x="1848" y="19256"/>
                    <a:pt x="108" y="20273"/>
                  </a:cubicBezTo>
                  <a:cubicBezTo>
                    <a:pt x="54" y="20300"/>
                    <a:pt x="27" y="20326"/>
                    <a:pt x="27" y="20353"/>
                  </a:cubicBezTo>
                  <a:cubicBezTo>
                    <a:pt x="1" y="20407"/>
                    <a:pt x="27" y="20460"/>
                    <a:pt x="81" y="20514"/>
                  </a:cubicBezTo>
                  <a:cubicBezTo>
                    <a:pt x="1794" y="21504"/>
                    <a:pt x="2865" y="23297"/>
                    <a:pt x="2945" y="25305"/>
                  </a:cubicBezTo>
                  <a:cubicBezTo>
                    <a:pt x="2945" y="25358"/>
                    <a:pt x="2972" y="25385"/>
                    <a:pt x="2998" y="25412"/>
                  </a:cubicBezTo>
                  <a:cubicBezTo>
                    <a:pt x="4952" y="26402"/>
                    <a:pt x="6157" y="28356"/>
                    <a:pt x="6157" y="30524"/>
                  </a:cubicBezTo>
                  <a:cubicBezTo>
                    <a:pt x="6157" y="32692"/>
                    <a:pt x="4952" y="34646"/>
                    <a:pt x="2998" y="35636"/>
                  </a:cubicBezTo>
                  <a:cubicBezTo>
                    <a:pt x="2945" y="35663"/>
                    <a:pt x="2918" y="35717"/>
                    <a:pt x="2945" y="35770"/>
                  </a:cubicBezTo>
                  <a:cubicBezTo>
                    <a:pt x="3106" y="37831"/>
                    <a:pt x="1633" y="39651"/>
                    <a:pt x="108" y="40535"/>
                  </a:cubicBezTo>
                  <a:cubicBezTo>
                    <a:pt x="54" y="40561"/>
                    <a:pt x="27" y="40588"/>
                    <a:pt x="27" y="40615"/>
                  </a:cubicBezTo>
                  <a:cubicBezTo>
                    <a:pt x="1" y="40668"/>
                    <a:pt x="27" y="40749"/>
                    <a:pt x="81" y="40775"/>
                  </a:cubicBezTo>
                  <a:cubicBezTo>
                    <a:pt x="1821" y="41766"/>
                    <a:pt x="2945" y="43639"/>
                    <a:pt x="2945" y="45540"/>
                  </a:cubicBezTo>
                  <a:cubicBezTo>
                    <a:pt x="2945" y="45540"/>
                    <a:pt x="2945" y="45566"/>
                    <a:pt x="2945" y="45566"/>
                  </a:cubicBezTo>
                  <a:cubicBezTo>
                    <a:pt x="2945" y="45620"/>
                    <a:pt x="2972" y="45674"/>
                    <a:pt x="2998" y="45674"/>
                  </a:cubicBezTo>
                  <a:cubicBezTo>
                    <a:pt x="4952" y="46664"/>
                    <a:pt x="6157" y="48618"/>
                    <a:pt x="6157" y="50786"/>
                  </a:cubicBezTo>
                  <a:cubicBezTo>
                    <a:pt x="6157" y="52954"/>
                    <a:pt x="4952" y="54934"/>
                    <a:pt x="2998" y="55898"/>
                  </a:cubicBezTo>
                  <a:cubicBezTo>
                    <a:pt x="2972" y="55925"/>
                    <a:pt x="2945" y="55952"/>
                    <a:pt x="2945" y="56005"/>
                  </a:cubicBezTo>
                  <a:cubicBezTo>
                    <a:pt x="2891" y="58012"/>
                    <a:pt x="1821" y="59806"/>
                    <a:pt x="108" y="60796"/>
                  </a:cubicBezTo>
                  <a:cubicBezTo>
                    <a:pt x="54" y="60823"/>
                    <a:pt x="27" y="60850"/>
                    <a:pt x="27" y="60903"/>
                  </a:cubicBezTo>
                  <a:cubicBezTo>
                    <a:pt x="1" y="60957"/>
                    <a:pt x="27" y="61010"/>
                    <a:pt x="81" y="61037"/>
                  </a:cubicBezTo>
                  <a:cubicBezTo>
                    <a:pt x="1821" y="62054"/>
                    <a:pt x="2891" y="63847"/>
                    <a:pt x="2945" y="65828"/>
                  </a:cubicBezTo>
                  <a:cubicBezTo>
                    <a:pt x="2945" y="65882"/>
                    <a:pt x="2972" y="65935"/>
                    <a:pt x="2998" y="65962"/>
                  </a:cubicBezTo>
                  <a:cubicBezTo>
                    <a:pt x="4952" y="66925"/>
                    <a:pt x="6157" y="68879"/>
                    <a:pt x="6157" y="71047"/>
                  </a:cubicBezTo>
                  <a:cubicBezTo>
                    <a:pt x="6157" y="73242"/>
                    <a:pt x="4952" y="75196"/>
                    <a:pt x="2998" y="76160"/>
                  </a:cubicBezTo>
                  <a:cubicBezTo>
                    <a:pt x="2972" y="76186"/>
                    <a:pt x="2945" y="76240"/>
                    <a:pt x="2945" y="76267"/>
                  </a:cubicBezTo>
                  <a:cubicBezTo>
                    <a:pt x="2891" y="78274"/>
                    <a:pt x="1821" y="80067"/>
                    <a:pt x="81" y="81084"/>
                  </a:cubicBezTo>
                  <a:cubicBezTo>
                    <a:pt x="27" y="81111"/>
                    <a:pt x="1" y="81191"/>
                    <a:pt x="27" y="81245"/>
                  </a:cubicBezTo>
                  <a:cubicBezTo>
                    <a:pt x="61" y="81296"/>
                    <a:pt x="106" y="81315"/>
                    <a:pt x="148" y="81315"/>
                  </a:cubicBezTo>
                  <a:cubicBezTo>
                    <a:pt x="172" y="81315"/>
                    <a:pt x="195" y="81308"/>
                    <a:pt x="215" y="81299"/>
                  </a:cubicBezTo>
                  <a:cubicBezTo>
                    <a:pt x="2008" y="80255"/>
                    <a:pt x="3106" y="78408"/>
                    <a:pt x="3186" y="76347"/>
                  </a:cubicBezTo>
                  <a:cubicBezTo>
                    <a:pt x="5166" y="75330"/>
                    <a:pt x="6424" y="73296"/>
                    <a:pt x="6424" y="71047"/>
                  </a:cubicBezTo>
                  <a:cubicBezTo>
                    <a:pt x="6424" y="68826"/>
                    <a:pt x="5166" y="66792"/>
                    <a:pt x="3186" y="65748"/>
                  </a:cubicBezTo>
                  <a:cubicBezTo>
                    <a:pt x="3106" y="63767"/>
                    <a:pt x="2062" y="61974"/>
                    <a:pt x="375" y="60930"/>
                  </a:cubicBezTo>
                  <a:cubicBezTo>
                    <a:pt x="2062" y="59859"/>
                    <a:pt x="3106" y="58093"/>
                    <a:pt x="3186" y="56085"/>
                  </a:cubicBezTo>
                  <a:cubicBezTo>
                    <a:pt x="5166" y="55068"/>
                    <a:pt x="6424" y="53034"/>
                    <a:pt x="6424" y="50786"/>
                  </a:cubicBezTo>
                  <a:cubicBezTo>
                    <a:pt x="6424" y="48537"/>
                    <a:pt x="5166" y="46530"/>
                    <a:pt x="3186" y="45486"/>
                  </a:cubicBezTo>
                  <a:cubicBezTo>
                    <a:pt x="3159" y="43586"/>
                    <a:pt x="2088" y="41739"/>
                    <a:pt x="375" y="40668"/>
                  </a:cubicBezTo>
                  <a:cubicBezTo>
                    <a:pt x="1901" y="39705"/>
                    <a:pt x="3320" y="37885"/>
                    <a:pt x="3186" y="35824"/>
                  </a:cubicBezTo>
                  <a:cubicBezTo>
                    <a:pt x="5193" y="34780"/>
                    <a:pt x="6424" y="32772"/>
                    <a:pt x="6424" y="30524"/>
                  </a:cubicBezTo>
                  <a:cubicBezTo>
                    <a:pt x="6424" y="28276"/>
                    <a:pt x="5166" y="26268"/>
                    <a:pt x="3186" y="25225"/>
                  </a:cubicBezTo>
                  <a:cubicBezTo>
                    <a:pt x="3106" y="23244"/>
                    <a:pt x="2062" y="21451"/>
                    <a:pt x="375" y="20407"/>
                  </a:cubicBezTo>
                  <a:cubicBezTo>
                    <a:pt x="2088" y="19336"/>
                    <a:pt x="3186" y="17436"/>
                    <a:pt x="3186" y="15616"/>
                  </a:cubicBezTo>
                  <a:cubicBezTo>
                    <a:pt x="3186" y="15589"/>
                    <a:pt x="3186" y="15562"/>
                    <a:pt x="3186" y="15562"/>
                  </a:cubicBezTo>
                  <a:cubicBezTo>
                    <a:pt x="5166" y="14518"/>
                    <a:pt x="6424" y="12511"/>
                    <a:pt x="6424" y="10263"/>
                  </a:cubicBezTo>
                  <a:cubicBezTo>
                    <a:pt x="6424" y="8014"/>
                    <a:pt x="5166" y="6007"/>
                    <a:pt x="3186" y="4963"/>
                  </a:cubicBezTo>
                  <a:cubicBezTo>
                    <a:pt x="3186" y="3036"/>
                    <a:pt x="2008" y="1055"/>
                    <a:pt x="215" y="11"/>
                  </a:cubicBezTo>
                  <a:cubicBezTo>
                    <a:pt x="193" y="4"/>
                    <a:pt x="172" y="1"/>
                    <a:pt x="15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2" name="Google Shape;492;p32"/>
            <p:cNvSpPr/>
            <p:nvPr/>
          </p:nvSpPr>
          <p:spPr>
            <a:xfrm>
              <a:off x="1761075" y="2845375"/>
              <a:ext cx="160625" cy="2032675"/>
            </a:xfrm>
            <a:custGeom>
              <a:rect b="b" l="l" r="r" t="t"/>
              <a:pathLst>
                <a:path extrusionOk="0" h="81307" w="6425">
                  <a:moveTo>
                    <a:pt x="146" y="1"/>
                  </a:moveTo>
                  <a:cubicBezTo>
                    <a:pt x="108" y="1"/>
                    <a:pt x="71" y="24"/>
                    <a:pt x="54" y="57"/>
                  </a:cubicBezTo>
                  <a:cubicBezTo>
                    <a:pt x="27" y="84"/>
                    <a:pt x="27" y="110"/>
                    <a:pt x="27" y="137"/>
                  </a:cubicBezTo>
                  <a:cubicBezTo>
                    <a:pt x="27" y="164"/>
                    <a:pt x="54" y="217"/>
                    <a:pt x="81" y="244"/>
                  </a:cubicBezTo>
                  <a:cubicBezTo>
                    <a:pt x="1821" y="1234"/>
                    <a:pt x="2972" y="3162"/>
                    <a:pt x="2945" y="5035"/>
                  </a:cubicBezTo>
                  <a:cubicBezTo>
                    <a:pt x="2945" y="5089"/>
                    <a:pt x="2972" y="5142"/>
                    <a:pt x="2998" y="5142"/>
                  </a:cubicBezTo>
                  <a:cubicBezTo>
                    <a:pt x="4952" y="6133"/>
                    <a:pt x="6183" y="8086"/>
                    <a:pt x="6183" y="10254"/>
                  </a:cubicBezTo>
                  <a:cubicBezTo>
                    <a:pt x="6183" y="12422"/>
                    <a:pt x="4952" y="14376"/>
                    <a:pt x="2998" y="15367"/>
                  </a:cubicBezTo>
                  <a:cubicBezTo>
                    <a:pt x="2972" y="15393"/>
                    <a:pt x="2945" y="15447"/>
                    <a:pt x="2945" y="15474"/>
                  </a:cubicBezTo>
                  <a:cubicBezTo>
                    <a:pt x="2998" y="17321"/>
                    <a:pt x="1847" y="19248"/>
                    <a:pt x="108" y="20265"/>
                  </a:cubicBezTo>
                  <a:cubicBezTo>
                    <a:pt x="81" y="20292"/>
                    <a:pt x="27" y="20318"/>
                    <a:pt x="27" y="20345"/>
                  </a:cubicBezTo>
                  <a:cubicBezTo>
                    <a:pt x="27" y="20425"/>
                    <a:pt x="27" y="20479"/>
                    <a:pt x="81" y="20506"/>
                  </a:cubicBezTo>
                  <a:cubicBezTo>
                    <a:pt x="1821" y="21496"/>
                    <a:pt x="2891" y="23289"/>
                    <a:pt x="2945" y="25297"/>
                  </a:cubicBezTo>
                  <a:cubicBezTo>
                    <a:pt x="2945" y="25350"/>
                    <a:pt x="2972" y="25404"/>
                    <a:pt x="2998" y="25404"/>
                  </a:cubicBezTo>
                  <a:cubicBezTo>
                    <a:pt x="4952" y="26394"/>
                    <a:pt x="6183" y="28348"/>
                    <a:pt x="6183" y="30516"/>
                  </a:cubicBezTo>
                  <a:cubicBezTo>
                    <a:pt x="6183" y="32684"/>
                    <a:pt x="4952" y="34665"/>
                    <a:pt x="2998" y="35628"/>
                  </a:cubicBezTo>
                  <a:cubicBezTo>
                    <a:pt x="2972" y="35655"/>
                    <a:pt x="2945" y="35709"/>
                    <a:pt x="2945" y="35762"/>
                  </a:cubicBezTo>
                  <a:cubicBezTo>
                    <a:pt x="3105" y="37823"/>
                    <a:pt x="1633" y="39643"/>
                    <a:pt x="108" y="40526"/>
                  </a:cubicBezTo>
                  <a:cubicBezTo>
                    <a:pt x="81" y="40553"/>
                    <a:pt x="27" y="40580"/>
                    <a:pt x="27" y="40633"/>
                  </a:cubicBezTo>
                  <a:cubicBezTo>
                    <a:pt x="27" y="40687"/>
                    <a:pt x="27" y="40741"/>
                    <a:pt x="81" y="40767"/>
                  </a:cubicBezTo>
                  <a:cubicBezTo>
                    <a:pt x="1821" y="41784"/>
                    <a:pt x="2945" y="43631"/>
                    <a:pt x="2945" y="45532"/>
                  </a:cubicBezTo>
                  <a:lnTo>
                    <a:pt x="2945" y="45558"/>
                  </a:lnTo>
                  <a:cubicBezTo>
                    <a:pt x="2945" y="45612"/>
                    <a:pt x="2972" y="45665"/>
                    <a:pt x="2998" y="45692"/>
                  </a:cubicBezTo>
                  <a:cubicBezTo>
                    <a:pt x="4952" y="46656"/>
                    <a:pt x="6183" y="48610"/>
                    <a:pt x="6183" y="50778"/>
                  </a:cubicBezTo>
                  <a:cubicBezTo>
                    <a:pt x="6183" y="52972"/>
                    <a:pt x="4952" y="54926"/>
                    <a:pt x="2998" y="55890"/>
                  </a:cubicBezTo>
                  <a:cubicBezTo>
                    <a:pt x="2972" y="55917"/>
                    <a:pt x="2945" y="55970"/>
                    <a:pt x="2945" y="55997"/>
                  </a:cubicBezTo>
                  <a:cubicBezTo>
                    <a:pt x="2891" y="58004"/>
                    <a:pt x="1847" y="59798"/>
                    <a:pt x="108" y="60815"/>
                  </a:cubicBezTo>
                  <a:cubicBezTo>
                    <a:pt x="81" y="60815"/>
                    <a:pt x="27" y="60841"/>
                    <a:pt x="27" y="60895"/>
                  </a:cubicBezTo>
                  <a:cubicBezTo>
                    <a:pt x="27" y="60949"/>
                    <a:pt x="27" y="61002"/>
                    <a:pt x="81" y="61029"/>
                  </a:cubicBezTo>
                  <a:cubicBezTo>
                    <a:pt x="1821" y="62046"/>
                    <a:pt x="2891" y="63839"/>
                    <a:pt x="2945" y="65847"/>
                  </a:cubicBezTo>
                  <a:cubicBezTo>
                    <a:pt x="2945" y="65873"/>
                    <a:pt x="2972" y="65927"/>
                    <a:pt x="2998" y="65954"/>
                  </a:cubicBezTo>
                  <a:cubicBezTo>
                    <a:pt x="4952" y="66917"/>
                    <a:pt x="6183" y="68871"/>
                    <a:pt x="6183" y="71066"/>
                  </a:cubicBezTo>
                  <a:cubicBezTo>
                    <a:pt x="6183" y="73234"/>
                    <a:pt x="4952" y="75188"/>
                    <a:pt x="2998" y="76151"/>
                  </a:cubicBezTo>
                  <a:cubicBezTo>
                    <a:pt x="2972" y="76178"/>
                    <a:pt x="2945" y="76232"/>
                    <a:pt x="2945" y="76285"/>
                  </a:cubicBezTo>
                  <a:cubicBezTo>
                    <a:pt x="2891" y="78266"/>
                    <a:pt x="1821" y="80059"/>
                    <a:pt x="81" y="81076"/>
                  </a:cubicBezTo>
                  <a:cubicBezTo>
                    <a:pt x="27" y="81103"/>
                    <a:pt x="1" y="81183"/>
                    <a:pt x="54" y="81237"/>
                  </a:cubicBezTo>
                  <a:cubicBezTo>
                    <a:pt x="71" y="81288"/>
                    <a:pt x="110" y="81306"/>
                    <a:pt x="149" y="81306"/>
                  </a:cubicBezTo>
                  <a:cubicBezTo>
                    <a:pt x="172" y="81306"/>
                    <a:pt x="195" y="81300"/>
                    <a:pt x="215" y="81290"/>
                  </a:cubicBezTo>
                  <a:cubicBezTo>
                    <a:pt x="2008" y="80247"/>
                    <a:pt x="3105" y="78400"/>
                    <a:pt x="3186" y="76366"/>
                  </a:cubicBezTo>
                  <a:cubicBezTo>
                    <a:pt x="5193" y="75322"/>
                    <a:pt x="6424" y="73288"/>
                    <a:pt x="6424" y="71066"/>
                  </a:cubicBezTo>
                  <a:cubicBezTo>
                    <a:pt x="6424" y="68818"/>
                    <a:pt x="5193" y="66783"/>
                    <a:pt x="3186" y="65766"/>
                  </a:cubicBezTo>
                  <a:cubicBezTo>
                    <a:pt x="3132" y="63759"/>
                    <a:pt x="2088" y="61992"/>
                    <a:pt x="402" y="60922"/>
                  </a:cubicBezTo>
                  <a:cubicBezTo>
                    <a:pt x="2088" y="59878"/>
                    <a:pt x="3132" y="58085"/>
                    <a:pt x="3186" y="56077"/>
                  </a:cubicBezTo>
                  <a:cubicBezTo>
                    <a:pt x="5193" y="55060"/>
                    <a:pt x="6424" y="53026"/>
                    <a:pt x="6424" y="50778"/>
                  </a:cubicBezTo>
                  <a:cubicBezTo>
                    <a:pt x="6424" y="48556"/>
                    <a:pt x="5193" y="46522"/>
                    <a:pt x="3186" y="45505"/>
                  </a:cubicBezTo>
                  <a:cubicBezTo>
                    <a:pt x="3186" y="43604"/>
                    <a:pt x="2088" y="41731"/>
                    <a:pt x="402" y="40660"/>
                  </a:cubicBezTo>
                  <a:cubicBezTo>
                    <a:pt x="1901" y="39697"/>
                    <a:pt x="3320" y="37877"/>
                    <a:pt x="3186" y="35816"/>
                  </a:cubicBezTo>
                  <a:cubicBezTo>
                    <a:pt x="5193" y="34799"/>
                    <a:pt x="6424" y="32764"/>
                    <a:pt x="6424" y="30516"/>
                  </a:cubicBezTo>
                  <a:cubicBezTo>
                    <a:pt x="6424" y="28268"/>
                    <a:pt x="5193" y="26260"/>
                    <a:pt x="3186" y="25216"/>
                  </a:cubicBezTo>
                  <a:cubicBezTo>
                    <a:pt x="3105" y="23236"/>
                    <a:pt x="2062" y="21442"/>
                    <a:pt x="402" y="20399"/>
                  </a:cubicBezTo>
                  <a:cubicBezTo>
                    <a:pt x="2115" y="19328"/>
                    <a:pt x="3212" y="17401"/>
                    <a:pt x="3186" y="15554"/>
                  </a:cubicBezTo>
                  <a:cubicBezTo>
                    <a:pt x="5193" y="14510"/>
                    <a:pt x="6424" y="12503"/>
                    <a:pt x="6424" y="10254"/>
                  </a:cubicBezTo>
                  <a:cubicBezTo>
                    <a:pt x="6424" y="8006"/>
                    <a:pt x="5193" y="5999"/>
                    <a:pt x="3186" y="4955"/>
                  </a:cubicBezTo>
                  <a:cubicBezTo>
                    <a:pt x="3186" y="3028"/>
                    <a:pt x="2008" y="1047"/>
                    <a:pt x="215" y="30"/>
                  </a:cubicBezTo>
                  <a:cubicBezTo>
                    <a:pt x="194" y="10"/>
                    <a:pt x="170" y="1"/>
                    <a:pt x="14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3" name="Google Shape;493;p32"/>
            <p:cNvSpPr/>
            <p:nvPr/>
          </p:nvSpPr>
          <p:spPr>
            <a:xfrm>
              <a:off x="1607850" y="2593575"/>
              <a:ext cx="159950" cy="2032875"/>
            </a:xfrm>
            <a:custGeom>
              <a:rect b="b" l="l" r="r" t="t"/>
              <a:pathLst>
                <a:path extrusionOk="0" h="81315" w="6398">
                  <a:moveTo>
                    <a:pt x="140" y="1"/>
                  </a:moveTo>
                  <a:cubicBezTo>
                    <a:pt x="95" y="1"/>
                    <a:pt x="47" y="26"/>
                    <a:pt x="27" y="65"/>
                  </a:cubicBezTo>
                  <a:cubicBezTo>
                    <a:pt x="0" y="92"/>
                    <a:pt x="0" y="118"/>
                    <a:pt x="0" y="118"/>
                  </a:cubicBezTo>
                  <a:cubicBezTo>
                    <a:pt x="0" y="172"/>
                    <a:pt x="27" y="225"/>
                    <a:pt x="81" y="225"/>
                  </a:cubicBezTo>
                  <a:cubicBezTo>
                    <a:pt x="1820" y="1243"/>
                    <a:pt x="2944" y="3170"/>
                    <a:pt x="2918" y="5043"/>
                  </a:cubicBezTo>
                  <a:cubicBezTo>
                    <a:pt x="2918" y="5070"/>
                    <a:pt x="2944" y="5124"/>
                    <a:pt x="2998" y="5150"/>
                  </a:cubicBezTo>
                  <a:cubicBezTo>
                    <a:pt x="4952" y="6141"/>
                    <a:pt x="6156" y="8095"/>
                    <a:pt x="6156" y="10263"/>
                  </a:cubicBezTo>
                  <a:cubicBezTo>
                    <a:pt x="6156" y="12431"/>
                    <a:pt x="4952" y="14384"/>
                    <a:pt x="2998" y="15375"/>
                  </a:cubicBezTo>
                  <a:cubicBezTo>
                    <a:pt x="2944" y="15402"/>
                    <a:pt x="2918" y="15428"/>
                    <a:pt x="2918" y="15482"/>
                  </a:cubicBezTo>
                  <a:cubicBezTo>
                    <a:pt x="2971" y="17329"/>
                    <a:pt x="1847" y="19256"/>
                    <a:pt x="81" y="20273"/>
                  </a:cubicBezTo>
                  <a:cubicBezTo>
                    <a:pt x="54" y="20300"/>
                    <a:pt x="27" y="20326"/>
                    <a:pt x="0" y="20353"/>
                  </a:cubicBezTo>
                  <a:cubicBezTo>
                    <a:pt x="0" y="20407"/>
                    <a:pt x="27" y="20460"/>
                    <a:pt x="81" y="20514"/>
                  </a:cubicBezTo>
                  <a:cubicBezTo>
                    <a:pt x="1794" y="21504"/>
                    <a:pt x="2864" y="23297"/>
                    <a:pt x="2918" y="25305"/>
                  </a:cubicBezTo>
                  <a:cubicBezTo>
                    <a:pt x="2918" y="25358"/>
                    <a:pt x="2944" y="25385"/>
                    <a:pt x="2998" y="25412"/>
                  </a:cubicBezTo>
                  <a:cubicBezTo>
                    <a:pt x="4952" y="26402"/>
                    <a:pt x="6156" y="28356"/>
                    <a:pt x="6156" y="30524"/>
                  </a:cubicBezTo>
                  <a:cubicBezTo>
                    <a:pt x="6156" y="32692"/>
                    <a:pt x="4952" y="34646"/>
                    <a:pt x="2998" y="35636"/>
                  </a:cubicBezTo>
                  <a:cubicBezTo>
                    <a:pt x="2944" y="35663"/>
                    <a:pt x="2918" y="35717"/>
                    <a:pt x="2918" y="35770"/>
                  </a:cubicBezTo>
                  <a:cubicBezTo>
                    <a:pt x="3078" y="37831"/>
                    <a:pt x="1633" y="39651"/>
                    <a:pt x="81" y="40535"/>
                  </a:cubicBezTo>
                  <a:cubicBezTo>
                    <a:pt x="54" y="40561"/>
                    <a:pt x="27" y="40588"/>
                    <a:pt x="0" y="40615"/>
                  </a:cubicBezTo>
                  <a:cubicBezTo>
                    <a:pt x="0" y="40668"/>
                    <a:pt x="27" y="40749"/>
                    <a:pt x="81" y="40775"/>
                  </a:cubicBezTo>
                  <a:cubicBezTo>
                    <a:pt x="1820" y="41766"/>
                    <a:pt x="2918" y="43639"/>
                    <a:pt x="2918" y="45540"/>
                  </a:cubicBezTo>
                  <a:cubicBezTo>
                    <a:pt x="2918" y="45540"/>
                    <a:pt x="2918" y="45566"/>
                    <a:pt x="2918" y="45566"/>
                  </a:cubicBezTo>
                  <a:cubicBezTo>
                    <a:pt x="2918" y="45620"/>
                    <a:pt x="2944" y="45674"/>
                    <a:pt x="2998" y="45674"/>
                  </a:cubicBezTo>
                  <a:cubicBezTo>
                    <a:pt x="4952" y="46664"/>
                    <a:pt x="6156" y="48618"/>
                    <a:pt x="6156" y="50786"/>
                  </a:cubicBezTo>
                  <a:cubicBezTo>
                    <a:pt x="6156" y="52954"/>
                    <a:pt x="4952" y="54934"/>
                    <a:pt x="2998" y="55898"/>
                  </a:cubicBezTo>
                  <a:cubicBezTo>
                    <a:pt x="2944" y="55925"/>
                    <a:pt x="2918" y="55952"/>
                    <a:pt x="2918" y="56005"/>
                  </a:cubicBezTo>
                  <a:cubicBezTo>
                    <a:pt x="2864" y="58012"/>
                    <a:pt x="1820" y="59806"/>
                    <a:pt x="81" y="60796"/>
                  </a:cubicBezTo>
                  <a:cubicBezTo>
                    <a:pt x="54" y="60823"/>
                    <a:pt x="27" y="60850"/>
                    <a:pt x="0" y="60903"/>
                  </a:cubicBezTo>
                  <a:cubicBezTo>
                    <a:pt x="0" y="60957"/>
                    <a:pt x="27" y="61010"/>
                    <a:pt x="81" y="61037"/>
                  </a:cubicBezTo>
                  <a:cubicBezTo>
                    <a:pt x="1820" y="62054"/>
                    <a:pt x="2864" y="63847"/>
                    <a:pt x="2918" y="65828"/>
                  </a:cubicBezTo>
                  <a:cubicBezTo>
                    <a:pt x="2918" y="65882"/>
                    <a:pt x="2944" y="65935"/>
                    <a:pt x="2998" y="65962"/>
                  </a:cubicBezTo>
                  <a:cubicBezTo>
                    <a:pt x="4952" y="66925"/>
                    <a:pt x="6156" y="68879"/>
                    <a:pt x="6156" y="71047"/>
                  </a:cubicBezTo>
                  <a:cubicBezTo>
                    <a:pt x="6156" y="73242"/>
                    <a:pt x="4952" y="75196"/>
                    <a:pt x="2998" y="76160"/>
                  </a:cubicBezTo>
                  <a:cubicBezTo>
                    <a:pt x="2944" y="76186"/>
                    <a:pt x="2918" y="76240"/>
                    <a:pt x="2918" y="76267"/>
                  </a:cubicBezTo>
                  <a:cubicBezTo>
                    <a:pt x="2864" y="78274"/>
                    <a:pt x="1820" y="80067"/>
                    <a:pt x="81" y="81084"/>
                  </a:cubicBezTo>
                  <a:cubicBezTo>
                    <a:pt x="27" y="81111"/>
                    <a:pt x="0" y="81191"/>
                    <a:pt x="27" y="81245"/>
                  </a:cubicBezTo>
                  <a:cubicBezTo>
                    <a:pt x="44" y="81296"/>
                    <a:pt x="82" y="81315"/>
                    <a:pt x="122" y="81315"/>
                  </a:cubicBezTo>
                  <a:cubicBezTo>
                    <a:pt x="145" y="81315"/>
                    <a:pt x="168" y="81308"/>
                    <a:pt x="188" y="81299"/>
                  </a:cubicBezTo>
                  <a:cubicBezTo>
                    <a:pt x="1981" y="80255"/>
                    <a:pt x="3105" y="78408"/>
                    <a:pt x="3185" y="76347"/>
                  </a:cubicBezTo>
                  <a:cubicBezTo>
                    <a:pt x="5166" y="75330"/>
                    <a:pt x="6397" y="73296"/>
                    <a:pt x="6397" y="71047"/>
                  </a:cubicBezTo>
                  <a:cubicBezTo>
                    <a:pt x="6397" y="68826"/>
                    <a:pt x="5166" y="66792"/>
                    <a:pt x="3185" y="65748"/>
                  </a:cubicBezTo>
                  <a:cubicBezTo>
                    <a:pt x="3105" y="63767"/>
                    <a:pt x="2061" y="61974"/>
                    <a:pt x="375" y="60930"/>
                  </a:cubicBezTo>
                  <a:cubicBezTo>
                    <a:pt x="2061" y="59859"/>
                    <a:pt x="3105" y="58093"/>
                    <a:pt x="3185" y="56085"/>
                  </a:cubicBezTo>
                  <a:cubicBezTo>
                    <a:pt x="5166" y="55068"/>
                    <a:pt x="6397" y="53034"/>
                    <a:pt x="6397" y="50786"/>
                  </a:cubicBezTo>
                  <a:cubicBezTo>
                    <a:pt x="6397" y="48537"/>
                    <a:pt x="5166" y="46530"/>
                    <a:pt x="3185" y="45486"/>
                  </a:cubicBezTo>
                  <a:cubicBezTo>
                    <a:pt x="3159" y="43586"/>
                    <a:pt x="2061" y="41739"/>
                    <a:pt x="375" y="40668"/>
                  </a:cubicBezTo>
                  <a:cubicBezTo>
                    <a:pt x="1901" y="39705"/>
                    <a:pt x="3292" y="37885"/>
                    <a:pt x="3185" y="35824"/>
                  </a:cubicBezTo>
                  <a:cubicBezTo>
                    <a:pt x="5166" y="34780"/>
                    <a:pt x="6397" y="32772"/>
                    <a:pt x="6397" y="30524"/>
                  </a:cubicBezTo>
                  <a:cubicBezTo>
                    <a:pt x="6397" y="28276"/>
                    <a:pt x="5166" y="26268"/>
                    <a:pt x="3185" y="25225"/>
                  </a:cubicBezTo>
                  <a:cubicBezTo>
                    <a:pt x="3078" y="23244"/>
                    <a:pt x="2061" y="21451"/>
                    <a:pt x="375" y="20407"/>
                  </a:cubicBezTo>
                  <a:cubicBezTo>
                    <a:pt x="2061" y="19336"/>
                    <a:pt x="3185" y="17436"/>
                    <a:pt x="3185" y="15616"/>
                  </a:cubicBezTo>
                  <a:cubicBezTo>
                    <a:pt x="3185" y="15589"/>
                    <a:pt x="3185" y="15562"/>
                    <a:pt x="3185" y="15562"/>
                  </a:cubicBezTo>
                  <a:cubicBezTo>
                    <a:pt x="5166" y="14518"/>
                    <a:pt x="6397" y="12511"/>
                    <a:pt x="6397" y="10263"/>
                  </a:cubicBezTo>
                  <a:cubicBezTo>
                    <a:pt x="6397" y="8014"/>
                    <a:pt x="5166" y="6007"/>
                    <a:pt x="3185" y="4963"/>
                  </a:cubicBezTo>
                  <a:cubicBezTo>
                    <a:pt x="3185" y="3036"/>
                    <a:pt x="1981" y="1055"/>
                    <a:pt x="188" y="11"/>
                  </a:cubicBezTo>
                  <a:cubicBezTo>
                    <a:pt x="173" y="4"/>
                    <a:pt x="157" y="1"/>
                    <a:pt x="14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4" name="Google Shape;494;p32"/>
            <p:cNvSpPr/>
            <p:nvPr/>
          </p:nvSpPr>
          <p:spPr>
            <a:xfrm>
              <a:off x="1453950" y="2845375"/>
              <a:ext cx="160600" cy="2032675"/>
            </a:xfrm>
            <a:custGeom>
              <a:rect b="b" l="l" r="r" t="t"/>
              <a:pathLst>
                <a:path extrusionOk="0" h="81307" w="6424">
                  <a:moveTo>
                    <a:pt x="133" y="1"/>
                  </a:moveTo>
                  <a:cubicBezTo>
                    <a:pt x="93" y="1"/>
                    <a:pt x="60" y="24"/>
                    <a:pt x="27" y="57"/>
                  </a:cubicBezTo>
                  <a:cubicBezTo>
                    <a:pt x="27" y="84"/>
                    <a:pt x="27" y="110"/>
                    <a:pt x="27" y="137"/>
                  </a:cubicBezTo>
                  <a:cubicBezTo>
                    <a:pt x="27" y="164"/>
                    <a:pt x="27" y="217"/>
                    <a:pt x="80" y="244"/>
                  </a:cubicBezTo>
                  <a:cubicBezTo>
                    <a:pt x="1820" y="1234"/>
                    <a:pt x="2971" y="3188"/>
                    <a:pt x="2944" y="5035"/>
                  </a:cubicBezTo>
                  <a:cubicBezTo>
                    <a:pt x="2944" y="5089"/>
                    <a:pt x="2971" y="5142"/>
                    <a:pt x="2998" y="5142"/>
                  </a:cubicBezTo>
                  <a:cubicBezTo>
                    <a:pt x="4952" y="6133"/>
                    <a:pt x="6156" y="8086"/>
                    <a:pt x="6156" y="10254"/>
                  </a:cubicBezTo>
                  <a:cubicBezTo>
                    <a:pt x="6156" y="12422"/>
                    <a:pt x="4952" y="14376"/>
                    <a:pt x="2998" y="15367"/>
                  </a:cubicBezTo>
                  <a:cubicBezTo>
                    <a:pt x="2971" y="15393"/>
                    <a:pt x="2944" y="15420"/>
                    <a:pt x="2944" y="15474"/>
                  </a:cubicBezTo>
                  <a:cubicBezTo>
                    <a:pt x="2998" y="17347"/>
                    <a:pt x="1847" y="19248"/>
                    <a:pt x="107" y="20265"/>
                  </a:cubicBezTo>
                  <a:cubicBezTo>
                    <a:pt x="54" y="20292"/>
                    <a:pt x="27" y="20318"/>
                    <a:pt x="27" y="20345"/>
                  </a:cubicBezTo>
                  <a:cubicBezTo>
                    <a:pt x="0" y="20425"/>
                    <a:pt x="27" y="20479"/>
                    <a:pt x="80" y="20506"/>
                  </a:cubicBezTo>
                  <a:cubicBezTo>
                    <a:pt x="1793" y="21496"/>
                    <a:pt x="2864" y="23289"/>
                    <a:pt x="2944" y="25297"/>
                  </a:cubicBezTo>
                  <a:cubicBezTo>
                    <a:pt x="2944" y="25350"/>
                    <a:pt x="2971" y="25404"/>
                    <a:pt x="2998" y="25404"/>
                  </a:cubicBezTo>
                  <a:cubicBezTo>
                    <a:pt x="4952" y="26394"/>
                    <a:pt x="6156" y="28348"/>
                    <a:pt x="6156" y="30516"/>
                  </a:cubicBezTo>
                  <a:cubicBezTo>
                    <a:pt x="6156" y="32684"/>
                    <a:pt x="4952" y="34665"/>
                    <a:pt x="2998" y="35628"/>
                  </a:cubicBezTo>
                  <a:cubicBezTo>
                    <a:pt x="2944" y="35655"/>
                    <a:pt x="2918" y="35709"/>
                    <a:pt x="2944" y="35762"/>
                  </a:cubicBezTo>
                  <a:cubicBezTo>
                    <a:pt x="3105" y="37823"/>
                    <a:pt x="1633" y="39643"/>
                    <a:pt x="107" y="40526"/>
                  </a:cubicBezTo>
                  <a:cubicBezTo>
                    <a:pt x="54" y="40553"/>
                    <a:pt x="27" y="40580"/>
                    <a:pt x="27" y="40633"/>
                  </a:cubicBezTo>
                  <a:cubicBezTo>
                    <a:pt x="0" y="40687"/>
                    <a:pt x="27" y="40741"/>
                    <a:pt x="80" y="40767"/>
                  </a:cubicBezTo>
                  <a:cubicBezTo>
                    <a:pt x="1820" y="41784"/>
                    <a:pt x="2944" y="43631"/>
                    <a:pt x="2944" y="45532"/>
                  </a:cubicBezTo>
                  <a:cubicBezTo>
                    <a:pt x="2944" y="45558"/>
                    <a:pt x="2944" y="45558"/>
                    <a:pt x="2944" y="45558"/>
                  </a:cubicBezTo>
                  <a:cubicBezTo>
                    <a:pt x="2918" y="45612"/>
                    <a:pt x="2971" y="45665"/>
                    <a:pt x="2998" y="45692"/>
                  </a:cubicBezTo>
                  <a:cubicBezTo>
                    <a:pt x="4952" y="46656"/>
                    <a:pt x="6156" y="48610"/>
                    <a:pt x="6156" y="50778"/>
                  </a:cubicBezTo>
                  <a:cubicBezTo>
                    <a:pt x="6156" y="52972"/>
                    <a:pt x="4952" y="54926"/>
                    <a:pt x="2998" y="55890"/>
                  </a:cubicBezTo>
                  <a:cubicBezTo>
                    <a:pt x="2971" y="55917"/>
                    <a:pt x="2944" y="55970"/>
                    <a:pt x="2944" y="55997"/>
                  </a:cubicBezTo>
                  <a:cubicBezTo>
                    <a:pt x="2891" y="58004"/>
                    <a:pt x="1820" y="59798"/>
                    <a:pt x="107" y="60815"/>
                  </a:cubicBezTo>
                  <a:cubicBezTo>
                    <a:pt x="54" y="60815"/>
                    <a:pt x="27" y="60841"/>
                    <a:pt x="27" y="60895"/>
                  </a:cubicBezTo>
                  <a:cubicBezTo>
                    <a:pt x="0" y="60949"/>
                    <a:pt x="27" y="61002"/>
                    <a:pt x="80" y="61029"/>
                  </a:cubicBezTo>
                  <a:cubicBezTo>
                    <a:pt x="1820" y="62046"/>
                    <a:pt x="2891" y="63839"/>
                    <a:pt x="2944" y="65847"/>
                  </a:cubicBezTo>
                  <a:cubicBezTo>
                    <a:pt x="2944" y="65873"/>
                    <a:pt x="2971" y="65927"/>
                    <a:pt x="2998" y="65954"/>
                  </a:cubicBezTo>
                  <a:cubicBezTo>
                    <a:pt x="4952" y="66917"/>
                    <a:pt x="6156" y="68871"/>
                    <a:pt x="6156" y="71066"/>
                  </a:cubicBezTo>
                  <a:cubicBezTo>
                    <a:pt x="6156" y="73234"/>
                    <a:pt x="4952" y="75188"/>
                    <a:pt x="2998" y="76151"/>
                  </a:cubicBezTo>
                  <a:cubicBezTo>
                    <a:pt x="2971" y="76178"/>
                    <a:pt x="2944" y="76232"/>
                    <a:pt x="2944" y="76285"/>
                  </a:cubicBezTo>
                  <a:cubicBezTo>
                    <a:pt x="2891" y="78266"/>
                    <a:pt x="1820" y="80059"/>
                    <a:pt x="80" y="81076"/>
                  </a:cubicBezTo>
                  <a:cubicBezTo>
                    <a:pt x="27" y="81103"/>
                    <a:pt x="0" y="81183"/>
                    <a:pt x="27" y="81237"/>
                  </a:cubicBezTo>
                  <a:cubicBezTo>
                    <a:pt x="61" y="81288"/>
                    <a:pt x="106" y="81306"/>
                    <a:pt x="147" y="81306"/>
                  </a:cubicBezTo>
                  <a:cubicBezTo>
                    <a:pt x="172" y="81306"/>
                    <a:pt x="195" y="81300"/>
                    <a:pt x="214" y="81290"/>
                  </a:cubicBezTo>
                  <a:cubicBezTo>
                    <a:pt x="2008" y="80247"/>
                    <a:pt x="3105" y="78400"/>
                    <a:pt x="3185" y="76366"/>
                  </a:cubicBezTo>
                  <a:cubicBezTo>
                    <a:pt x="5166" y="75322"/>
                    <a:pt x="6424" y="73288"/>
                    <a:pt x="6424" y="71066"/>
                  </a:cubicBezTo>
                  <a:cubicBezTo>
                    <a:pt x="6424" y="68818"/>
                    <a:pt x="5166" y="66783"/>
                    <a:pt x="3185" y="65766"/>
                  </a:cubicBezTo>
                  <a:cubicBezTo>
                    <a:pt x="3105" y="63759"/>
                    <a:pt x="2061" y="61992"/>
                    <a:pt x="375" y="60922"/>
                  </a:cubicBezTo>
                  <a:cubicBezTo>
                    <a:pt x="2061" y="59878"/>
                    <a:pt x="3105" y="58085"/>
                    <a:pt x="3185" y="56077"/>
                  </a:cubicBezTo>
                  <a:cubicBezTo>
                    <a:pt x="5166" y="55060"/>
                    <a:pt x="6424" y="53026"/>
                    <a:pt x="6424" y="50778"/>
                  </a:cubicBezTo>
                  <a:cubicBezTo>
                    <a:pt x="6424" y="48556"/>
                    <a:pt x="5193" y="46522"/>
                    <a:pt x="3185" y="45505"/>
                  </a:cubicBezTo>
                  <a:cubicBezTo>
                    <a:pt x="3159" y="43604"/>
                    <a:pt x="2088" y="41731"/>
                    <a:pt x="375" y="40660"/>
                  </a:cubicBezTo>
                  <a:cubicBezTo>
                    <a:pt x="1901" y="39697"/>
                    <a:pt x="3319" y="37877"/>
                    <a:pt x="3185" y="35816"/>
                  </a:cubicBezTo>
                  <a:cubicBezTo>
                    <a:pt x="5193" y="34799"/>
                    <a:pt x="6424" y="32764"/>
                    <a:pt x="6424" y="30516"/>
                  </a:cubicBezTo>
                  <a:cubicBezTo>
                    <a:pt x="6424" y="28268"/>
                    <a:pt x="5166" y="26260"/>
                    <a:pt x="3185" y="25216"/>
                  </a:cubicBezTo>
                  <a:cubicBezTo>
                    <a:pt x="3105" y="23236"/>
                    <a:pt x="2061" y="21442"/>
                    <a:pt x="375" y="20399"/>
                  </a:cubicBezTo>
                  <a:cubicBezTo>
                    <a:pt x="2088" y="19328"/>
                    <a:pt x="3185" y="17454"/>
                    <a:pt x="3185" y="15608"/>
                  </a:cubicBezTo>
                  <a:cubicBezTo>
                    <a:pt x="3185" y="15581"/>
                    <a:pt x="3185" y="15581"/>
                    <a:pt x="3185" y="15554"/>
                  </a:cubicBezTo>
                  <a:cubicBezTo>
                    <a:pt x="5193" y="14510"/>
                    <a:pt x="6424" y="12503"/>
                    <a:pt x="6424" y="10254"/>
                  </a:cubicBezTo>
                  <a:cubicBezTo>
                    <a:pt x="6424" y="8006"/>
                    <a:pt x="5193" y="5999"/>
                    <a:pt x="3185" y="4955"/>
                  </a:cubicBezTo>
                  <a:cubicBezTo>
                    <a:pt x="3185" y="3028"/>
                    <a:pt x="2008" y="1047"/>
                    <a:pt x="214" y="30"/>
                  </a:cubicBezTo>
                  <a:cubicBezTo>
                    <a:pt x="184" y="10"/>
                    <a:pt x="157" y="1"/>
                    <a:pt x="13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5" name="Google Shape;495;p32"/>
            <p:cNvSpPr/>
            <p:nvPr/>
          </p:nvSpPr>
          <p:spPr>
            <a:xfrm>
              <a:off x="1300050" y="2593575"/>
              <a:ext cx="160600" cy="2032875"/>
            </a:xfrm>
            <a:custGeom>
              <a:rect b="b" l="l" r="r" t="t"/>
              <a:pathLst>
                <a:path extrusionOk="0" h="81315" w="6424">
                  <a:moveTo>
                    <a:pt x="167" y="1"/>
                  </a:moveTo>
                  <a:cubicBezTo>
                    <a:pt x="121" y="1"/>
                    <a:pt x="73" y="26"/>
                    <a:pt x="54" y="65"/>
                  </a:cubicBezTo>
                  <a:cubicBezTo>
                    <a:pt x="27" y="92"/>
                    <a:pt x="27" y="118"/>
                    <a:pt x="27" y="118"/>
                  </a:cubicBezTo>
                  <a:cubicBezTo>
                    <a:pt x="27" y="172"/>
                    <a:pt x="54" y="225"/>
                    <a:pt x="80" y="225"/>
                  </a:cubicBezTo>
                  <a:cubicBezTo>
                    <a:pt x="1820" y="1243"/>
                    <a:pt x="2971" y="3170"/>
                    <a:pt x="2944" y="5043"/>
                  </a:cubicBezTo>
                  <a:cubicBezTo>
                    <a:pt x="2944" y="5070"/>
                    <a:pt x="2971" y="5124"/>
                    <a:pt x="3025" y="5150"/>
                  </a:cubicBezTo>
                  <a:cubicBezTo>
                    <a:pt x="4952" y="6141"/>
                    <a:pt x="6183" y="8095"/>
                    <a:pt x="6183" y="10263"/>
                  </a:cubicBezTo>
                  <a:cubicBezTo>
                    <a:pt x="6183" y="12431"/>
                    <a:pt x="4952" y="14384"/>
                    <a:pt x="3025" y="15375"/>
                  </a:cubicBezTo>
                  <a:cubicBezTo>
                    <a:pt x="2971" y="15402"/>
                    <a:pt x="2944" y="15428"/>
                    <a:pt x="2944" y="15482"/>
                  </a:cubicBezTo>
                  <a:cubicBezTo>
                    <a:pt x="2998" y="17355"/>
                    <a:pt x="1847" y="19256"/>
                    <a:pt x="107" y="20273"/>
                  </a:cubicBezTo>
                  <a:cubicBezTo>
                    <a:pt x="80" y="20300"/>
                    <a:pt x="54" y="20326"/>
                    <a:pt x="27" y="20353"/>
                  </a:cubicBezTo>
                  <a:cubicBezTo>
                    <a:pt x="27" y="20407"/>
                    <a:pt x="27" y="20460"/>
                    <a:pt x="80" y="20514"/>
                  </a:cubicBezTo>
                  <a:cubicBezTo>
                    <a:pt x="1820" y="21504"/>
                    <a:pt x="2891" y="23297"/>
                    <a:pt x="2944" y="25305"/>
                  </a:cubicBezTo>
                  <a:cubicBezTo>
                    <a:pt x="2944" y="25358"/>
                    <a:pt x="2971" y="25385"/>
                    <a:pt x="3025" y="25412"/>
                  </a:cubicBezTo>
                  <a:cubicBezTo>
                    <a:pt x="4952" y="26402"/>
                    <a:pt x="6183" y="28356"/>
                    <a:pt x="6183" y="30524"/>
                  </a:cubicBezTo>
                  <a:cubicBezTo>
                    <a:pt x="6183" y="32692"/>
                    <a:pt x="4952" y="34646"/>
                    <a:pt x="3025" y="35636"/>
                  </a:cubicBezTo>
                  <a:cubicBezTo>
                    <a:pt x="2971" y="35663"/>
                    <a:pt x="2944" y="35717"/>
                    <a:pt x="2944" y="35770"/>
                  </a:cubicBezTo>
                  <a:cubicBezTo>
                    <a:pt x="3105" y="37831"/>
                    <a:pt x="1633" y="39651"/>
                    <a:pt x="107" y="40535"/>
                  </a:cubicBezTo>
                  <a:cubicBezTo>
                    <a:pt x="80" y="40561"/>
                    <a:pt x="54" y="40588"/>
                    <a:pt x="27" y="40615"/>
                  </a:cubicBezTo>
                  <a:cubicBezTo>
                    <a:pt x="27" y="40668"/>
                    <a:pt x="27" y="40749"/>
                    <a:pt x="80" y="40775"/>
                  </a:cubicBezTo>
                  <a:cubicBezTo>
                    <a:pt x="1820" y="41766"/>
                    <a:pt x="2944" y="43639"/>
                    <a:pt x="2944" y="45540"/>
                  </a:cubicBezTo>
                  <a:cubicBezTo>
                    <a:pt x="2944" y="45540"/>
                    <a:pt x="2944" y="45566"/>
                    <a:pt x="2944" y="45566"/>
                  </a:cubicBezTo>
                  <a:cubicBezTo>
                    <a:pt x="2944" y="45620"/>
                    <a:pt x="2971" y="45674"/>
                    <a:pt x="3025" y="45674"/>
                  </a:cubicBezTo>
                  <a:cubicBezTo>
                    <a:pt x="4952" y="46664"/>
                    <a:pt x="6183" y="48618"/>
                    <a:pt x="6183" y="50786"/>
                  </a:cubicBezTo>
                  <a:cubicBezTo>
                    <a:pt x="6183" y="52954"/>
                    <a:pt x="4952" y="54934"/>
                    <a:pt x="3025" y="55898"/>
                  </a:cubicBezTo>
                  <a:cubicBezTo>
                    <a:pt x="2971" y="55925"/>
                    <a:pt x="2944" y="55952"/>
                    <a:pt x="2944" y="56005"/>
                  </a:cubicBezTo>
                  <a:cubicBezTo>
                    <a:pt x="2891" y="58012"/>
                    <a:pt x="1847" y="59806"/>
                    <a:pt x="107" y="60796"/>
                  </a:cubicBezTo>
                  <a:cubicBezTo>
                    <a:pt x="80" y="60823"/>
                    <a:pt x="54" y="60850"/>
                    <a:pt x="27" y="60903"/>
                  </a:cubicBezTo>
                  <a:cubicBezTo>
                    <a:pt x="27" y="60957"/>
                    <a:pt x="27" y="61010"/>
                    <a:pt x="80" y="61037"/>
                  </a:cubicBezTo>
                  <a:cubicBezTo>
                    <a:pt x="1820" y="62054"/>
                    <a:pt x="2891" y="63847"/>
                    <a:pt x="2944" y="65828"/>
                  </a:cubicBezTo>
                  <a:cubicBezTo>
                    <a:pt x="2944" y="65882"/>
                    <a:pt x="2971" y="65935"/>
                    <a:pt x="3025" y="65962"/>
                  </a:cubicBezTo>
                  <a:cubicBezTo>
                    <a:pt x="4952" y="66925"/>
                    <a:pt x="6183" y="68879"/>
                    <a:pt x="6183" y="71047"/>
                  </a:cubicBezTo>
                  <a:cubicBezTo>
                    <a:pt x="6183" y="73242"/>
                    <a:pt x="4952" y="75196"/>
                    <a:pt x="3025" y="76160"/>
                  </a:cubicBezTo>
                  <a:cubicBezTo>
                    <a:pt x="2971" y="76186"/>
                    <a:pt x="2944" y="76240"/>
                    <a:pt x="2944" y="76267"/>
                  </a:cubicBezTo>
                  <a:cubicBezTo>
                    <a:pt x="2891" y="78274"/>
                    <a:pt x="1820" y="80067"/>
                    <a:pt x="80" y="81084"/>
                  </a:cubicBezTo>
                  <a:cubicBezTo>
                    <a:pt x="27" y="81111"/>
                    <a:pt x="0" y="81191"/>
                    <a:pt x="54" y="81245"/>
                  </a:cubicBezTo>
                  <a:cubicBezTo>
                    <a:pt x="71" y="81296"/>
                    <a:pt x="109" y="81315"/>
                    <a:pt x="149" y="81315"/>
                  </a:cubicBezTo>
                  <a:cubicBezTo>
                    <a:pt x="171" y="81315"/>
                    <a:pt x="195" y="81308"/>
                    <a:pt x="214" y="81299"/>
                  </a:cubicBezTo>
                  <a:cubicBezTo>
                    <a:pt x="2007" y="80255"/>
                    <a:pt x="3105" y="78408"/>
                    <a:pt x="3185" y="76347"/>
                  </a:cubicBezTo>
                  <a:cubicBezTo>
                    <a:pt x="5193" y="75330"/>
                    <a:pt x="6424" y="73296"/>
                    <a:pt x="6424" y="71047"/>
                  </a:cubicBezTo>
                  <a:cubicBezTo>
                    <a:pt x="6424" y="68826"/>
                    <a:pt x="5193" y="66792"/>
                    <a:pt x="3185" y="65748"/>
                  </a:cubicBezTo>
                  <a:cubicBezTo>
                    <a:pt x="3132" y="63767"/>
                    <a:pt x="2088" y="61974"/>
                    <a:pt x="402" y="60930"/>
                  </a:cubicBezTo>
                  <a:cubicBezTo>
                    <a:pt x="2088" y="59859"/>
                    <a:pt x="3132" y="58093"/>
                    <a:pt x="3185" y="56085"/>
                  </a:cubicBezTo>
                  <a:cubicBezTo>
                    <a:pt x="5193" y="55068"/>
                    <a:pt x="6424" y="53034"/>
                    <a:pt x="6424" y="50786"/>
                  </a:cubicBezTo>
                  <a:cubicBezTo>
                    <a:pt x="6424" y="48537"/>
                    <a:pt x="5193" y="46530"/>
                    <a:pt x="3185" y="45486"/>
                  </a:cubicBezTo>
                  <a:cubicBezTo>
                    <a:pt x="3185" y="43586"/>
                    <a:pt x="2088" y="41739"/>
                    <a:pt x="402" y="40668"/>
                  </a:cubicBezTo>
                  <a:cubicBezTo>
                    <a:pt x="1927" y="39705"/>
                    <a:pt x="3319" y="37885"/>
                    <a:pt x="3212" y="35824"/>
                  </a:cubicBezTo>
                  <a:cubicBezTo>
                    <a:pt x="5193" y="34780"/>
                    <a:pt x="6424" y="32772"/>
                    <a:pt x="6424" y="30524"/>
                  </a:cubicBezTo>
                  <a:cubicBezTo>
                    <a:pt x="6424" y="28276"/>
                    <a:pt x="5193" y="26268"/>
                    <a:pt x="3185" y="25225"/>
                  </a:cubicBezTo>
                  <a:cubicBezTo>
                    <a:pt x="3105" y="23244"/>
                    <a:pt x="2061" y="21451"/>
                    <a:pt x="402" y="20407"/>
                  </a:cubicBezTo>
                  <a:cubicBezTo>
                    <a:pt x="2088" y="19336"/>
                    <a:pt x="3185" y="17436"/>
                    <a:pt x="3185" y="15616"/>
                  </a:cubicBezTo>
                  <a:cubicBezTo>
                    <a:pt x="3185" y="15589"/>
                    <a:pt x="3185" y="15562"/>
                    <a:pt x="3185" y="15562"/>
                  </a:cubicBezTo>
                  <a:cubicBezTo>
                    <a:pt x="5193" y="14518"/>
                    <a:pt x="6424" y="12511"/>
                    <a:pt x="6424" y="10263"/>
                  </a:cubicBezTo>
                  <a:cubicBezTo>
                    <a:pt x="6424" y="8014"/>
                    <a:pt x="5193" y="6007"/>
                    <a:pt x="3185" y="4963"/>
                  </a:cubicBezTo>
                  <a:cubicBezTo>
                    <a:pt x="3185" y="3036"/>
                    <a:pt x="2007" y="1055"/>
                    <a:pt x="214" y="11"/>
                  </a:cubicBezTo>
                  <a:cubicBezTo>
                    <a:pt x="200" y="4"/>
                    <a:pt x="184" y="1"/>
                    <a:pt x="16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6" name="Google Shape;496;p32"/>
            <p:cNvSpPr/>
            <p:nvPr/>
          </p:nvSpPr>
          <p:spPr>
            <a:xfrm>
              <a:off x="1146800" y="2845375"/>
              <a:ext cx="159950" cy="2032675"/>
            </a:xfrm>
            <a:custGeom>
              <a:rect b="b" l="l" r="r" t="t"/>
              <a:pathLst>
                <a:path extrusionOk="0" h="81307" w="6398">
                  <a:moveTo>
                    <a:pt x="120" y="1"/>
                  </a:moveTo>
                  <a:cubicBezTo>
                    <a:pt x="81" y="1"/>
                    <a:pt x="44" y="24"/>
                    <a:pt x="28" y="57"/>
                  </a:cubicBezTo>
                  <a:cubicBezTo>
                    <a:pt x="28" y="84"/>
                    <a:pt x="1" y="110"/>
                    <a:pt x="1" y="137"/>
                  </a:cubicBezTo>
                  <a:cubicBezTo>
                    <a:pt x="1" y="164"/>
                    <a:pt x="28" y="217"/>
                    <a:pt x="81" y="244"/>
                  </a:cubicBezTo>
                  <a:cubicBezTo>
                    <a:pt x="1821" y="1234"/>
                    <a:pt x="2972" y="3162"/>
                    <a:pt x="2918" y="5035"/>
                  </a:cubicBezTo>
                  <a:cubicBezTo>
                    <a:pt x="2918" y="5089"/>
                    <a:pt x="2945" y="5142"/>
                    <a:pt x="2998" y="5142"/>
                  </a:cubicBezTo>
                  <a:cubicBezTo>
                    <a:pt x="4952" y="6133"/>
                    <a:pt x="6157" y="8086"/>
                    <a:pt x="6157" y="10254"/>
                  </a:cubicBezTo>
                  <a:cubicBezTo>
                    <a:pt x="6157" y="12422"/>
                    <a:pt x="4952" y="14376"/>
                    <a:pt x="2998" y="15367"/>
                  </a:cubicBezTo>
                  <a:cubicBezTo>
                    <a:pt x="2945" y="15393"/>
                    <a:pt x="2918" y="15420"/>
                    <a:pt x="2918" y="15474"/>
                  </a:cubicBezTo>
                  <a:cubicBezTo>
                    <a:pt x="2972" y="17321"/>
                    <a:pt x="1848" y="19248"/>
                    <a:pt x="81" y="20265"/>
                  </a:cubicBezTo>
                  <a:cubicBezTo>
                    <a:pt x="54" y="20292"/>
                    <a:pt x="28" y="20318"/>
                    <a:pt x="1" y="20345"/>
                  </a:cubicBezTo>
                  <a:cubicBezTo>
                    <a:pt x="1" y="20425"/>
                    <a:pt x="28" y="20479"/>
                    <a:pt x="81" y="20506"/>
                  </a:cubicBezTo>
                  <a:cubicBezTo>
                    <a:pt x="1794" y="21496"/>
                    <a:pt x="2865" y="23289"/>
                    <a:pt x="2918" y="25297"/>
                  </a:cubicBezTo>
                  <a:cubicBezTo>
                    <a:pt x="2918" y="25350"/>
                    <a:pt x="2945" y="25404"/>
                    <a:pt x="2998" y="25404"/>
                  </a:cubicBezTo>
                  <a:cubicBezTo>
                    <a:pt x="4952" y="26394"/>
                    <a:pt x="6157" y="28348"/>
                    <a:pt x="6157" y="30516"/>
                  </a:cubicBezTo>
                  <a:cubicBezTo>
                    <a:pt x="6157" y="32684"/>
                    <a:pt x="4952" y="34665"/>
                    <a:pt x="2998" y="35628"/>
                  </a:cubicBezTo>
                  <a:cubicBezTo>
                    <a:pt x="2945" y="35655"/>
                    <a:pt x="2918" y="35709"/>
                    <a:pt x="2918" y="35762"/>
                  </a:cubicBezTo>
                  <a:cubicBezTo>
                    <a:pt x="3079" y="37823"/>
                    <a:pt x="1633" y="39643"/>
                    <a:pt x="81" y="40526"/>
                  </a:cubicBezTo>
                  <a:cubicBezTo>
                    <a:pt x="54" y="40553"/>
                    <a:pt x="28" y="40580"/>
                    <a:pt x="1" y="40633"/>
                  </a:cubicBezTo>
                  <a:cubicBezTo>
                    <a:pt x="1" y="40687"/>
                    <a:pt x="28" y="40741"/>
                    <a:pt x="81" y="40767"/>
                  </a:cubicBezTo>
                  <a:cubicBezTo>
                    <a:pt x="1821" y="41784"/>
                    <a:pt x="2918" y="43631"/>
                    <a:pt x="2918" y="45532"/>
                  </a:cubicBezTo>
                  <a:cubicBezTo>
                    <a:pt x="2918" y="45532"/>
                    <a:pt x="2918" y="45558"/>
                    <a:pt x="2918" y="45558"/>
                  </a:cubicBezTo>
                  <a:cubicBezTo>
                    <a:pt x="2918" y="45612"/>
                    <a:pt x="2945" y="45665"/>
                    <a:pt x="2998" y="45692"/>
                  </a:cubicBezTo>
                  <a:cubicBezTo>
                    <a:pt x="4952" y="46656"/>
                    <a:pt x="6157" y="48610"/>
                    <a:pt x="6157" y="50778"/>
                  </a:cubicBezTo>
                  <a:cubicBezTo>
                    <a:pt x="6157" y="52972"/>
                    <a:pt x="4952" y="54926"/>
                    <a:pt x="2998" y="55890"/>
                  </a:cubicBezTo>
                  <a:cubicBezTo>
                    <a:pt x="2945" y="55917"/>
                    <a:pt x="2918" y="55970"/>
                    <a:pt x="2918" y="55997"/>
                  </a:cubicBezTo>
                  <a:cubicBezTo>
                    <a:pt x="2891" y="58004"/>
                    <a:pt x="1821" y="59798"/>
                    <a:pt x="81" y="60815"/>
                  </a:cubicBezTo>
                  <a:cubicBezTo>
                    <a:pt x="54" y="60815"/>
                    <a:pt x="28" y="60841"/>
                    <a:pt x="1" y="60895"/>
                  </a:cubicBezTo>
                  <a:cubicBezTo>
                    <a:pt x="1" y="60949"/>
                    <a:pt x="28" y="61002"/>
                    <a:pt x="81" y="61029"/>
                  </a:cubicBezTo>
                  <a:cubicBezTo>
                    <a:pt x="1821" y="62046"/>
                    <a:pt x="2891" y="63839"/>
                    <a:pt x="2918" y="65847"/>
                  </a:cubicBezTo>
                  <a:cubicBezTo>
                    <a:pt x="2918" y="65873"/>
                    <a:pt x="2945" y="65927"/>
                    <a:pt x="2998" y="65954"/>
                  </a:cubicBezTo>
                  <a:cubicBezTo>
                    <a:pt x="4952" y="66917"/>
                    <a:pt x="6157" y="68871"/>
                    <a:pt x="6157" y="71066"/>
                  </a:cubicBezTo>
                  <a:cubicBezTo>
                    <a:pt x="6157" y="73234"/>
                    <a:pt x="4952" y="75188"/>
                    <a:pt x="2998" y="76151"/>
                  </a:cubicBezTo>
                  <a:cubicBezTo>
                    <a:pt x="2945" y="76178"/>
                    <a:pt x="2918" y="76232"/>
                    <a:pt x="2918" y="76285"/>
                  </a:cubicBezTo>
                  <a:cubicBezTo>
                    <a:pt x="2891" y="78266"/>
                    <a:pt x="1821" y="80059"/>
                    <a:pt x="81" y="81076"/>
                  </a:cubicBezTo>
                  <a:cubicBezTo>
                    <a:pt x="28" y="81103"/>
                    <a:pt x="1" y="81183"/>
                    <a:pt x="28" y="81237"/>
                  </a:cubicBezTo>
                  <a:cubicBezTo>
                    <a:pt x="44" y="81288"/>
                    <a:pt x="83" y="81306"/>
                    <a:pt x="129" y="81306"/>
                  </a:cubicBezTo>
                  <a:cubicBezTo>
                    <a:pt x="156" y="81306"/>
                    <a:pt x="185" y="81300"/>
                    <a:pt x="215" y="81290"/>
                  </a:cubicBezTo>
                  <a:cubicBezTo>
                    <a:pt x="1981" y="80247"/>
                    <a:pt x="3106" y="78400"/>
                    <a:pt x="3186" y="76366"/>
                  </a:cubicBezTo>
                  <a:cubicBezTo>
                    <a:pt x="5167" y="75322"/>
                    <a:pt x="6398" y="73288"/>
                    <a:pt x="6398" y="71066"/>
                  </a:cubicBezTo>
                  <a:cubicBezTo>
                    <a:pt x="6398" y="68818"/>
                    <a:pt x="5167" y="66783"/>
                    <a:pt x="3186" y="65766"/>
                  </a:cubicBezTo>
                  <a:cubicBezTo>
                    <a:pt x="3106" y="63759"/>
                    <a:pt x="2062" y="61992"/>
                    <a:pt x="375" y="60922"/>
                  </a:cubicBezTo>
                  <a:cubicBezTo>
                    <a:pt x="2062" y="59878"/>
                    <a:pt x="3106" y="58085"/>
                    <a:pt x="3186" y="56077"/>
                  </a:cubicBezTo>
                  <a:cubicBezTo>
                    <a:pt x="5167" y="55060"/>
                    <a:pt x="6398" y="53026"/>
                    <a:pt x="6398" y="50778"/>
                  </a:cubicBezTo>
                  <a:cubicBezTo>
                    <a:pt x="6398" y="48556"/>
                    <a:pt x="5167" y="46522"/>
                    <a:pt x="3186" y="45505"/>
                  </a:cubicBezTo>
                  <a:cubicBezTo>
                    <a:pt x="3159" y="43604"/>
                    <a:pt x="2088" y="41731"/>
                    <a:pt x="375" y="40660"/>
                  </a:cubicBezTo>
                  <a:cubicBezTo>
                    <a:pt x="1901" y="39697"/>
                    <a:pt x="3293" y="37877"/>
                    <a:pt x="3186" y="35816"/>
                  </a:cubicBezTo>
                  <a:cubicBezTo>
                    <a:pt x="5167" y="34799"/>
                    <a:pt x="6398" y="32764"/>
                    <a:pt x="6398" y="30516"/>
                  </a:cubicBezTo>
                  <a:cubicBezTo>
                    <a:pt x="6398" y="28268"/>
                    <a:pt x="5167" y="26260"/>
                    <a:pt x="3186" y="25216"/>
                  </a:cubicBezTo>
                  <a:cubicBezTo>
                    <a:pt x="3079" y="23236"/>
                    <a:pt x="2062" y="21442"/>
                    <a:pt x="375" y="20399"/>
                  </a:cubicBezTo>
                  <a:cubicBezTo>
                    <a:pt x="2088" y="19328"/>
                    <a:pt x="3186" y="17401"/>
                    <a:pt x="3186" y="15554"/>
                  </a:cubicBezTo>
                  <a:cubicBezTo>
                    <a:pt x="5167" y="14510"/>
                    <a:pt x="6398" y="12503"/>
                    <a:pt x="6398" y="10254"/>
                  </a:cubicBezTo>
                  <a:cubicBezTo>
                    <a:pt x="6398" y="8006"/>
                    <a:pt x="5167" y="5999"/>
                    <a:pt x="3186" y="4955"/>
                  </a:cubicBezTo>
                  <a:cubicBezTo>
                    <a:pt x="3186" y="3028"/>
                    <a:pt x="1981" y="1047"/>
                    <a:pt x="188" y="30"/>
                  </a:cubicBezTo>
                  <a:cubicBezTo>
                    <a:pt x="168" y="10"/>
                    <a:pt x="143" y="1"/>
                    <a:pt x="12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7" name="Google Shape;497;p32"/>
            <p:cNvSpPr/>
            <p:nvPr/>
          </p:nvSpPr>
          <p:spPr>
            <a:xfrm>
              <a:off x="992900" y="2593575"/>
              <a:ext cx="160625" cy="2032875"/>
            </a:xfrm>
            <a:custGeom>
              <a:rect b="b" l="l" r="r" t="t"/>
              <a:pathLst>
                <a:path extrusionOk="0" h="81315" w="6425">
                  <a:moveTo>
                    <a:pt x="167" y="1"/>
                  </a:moveTo>
                  <a:cubicBezTo>
                    <a:pt x="120" y="1"/>
                    <a:pt x="67" y="26"/>
                    <a:pt x="27" y="65"/>
                  </a:cubicBezTo>
                  <a:cubicBezTo>
                    <a:pt x="27" y="92"/>
                    <a:pt x="27" y="118"/>
                    <a:pt x="27" y="118"/>
                  </a:cubicBezTo>
                  <a:cubicBezTo>
                    <a:pt x="27" y="172"/>
                    <a:pt x="54" y="225"/>
                    <a:pt x="81" y="225"/>
                  </a:cubicBezTo>
                  <a:cubicBezTo>
                    <a:pt x="1821" y="1243"/>
                    <a:pt x="2972" y="3170"/>
                    <a:pt x="2945" y="5043"/>
                  </a:cubicBezTo>
                  <a:cubicBezTo>
                    <a:pt x="2945" y="5070"/>
                    <a:pt x="2972" y="5124"/>
                    <a:pt x="2998" y="5150"/>
                  </a:cubicBezTo>
                  <a:cubicBezTo>
                    <a:pt x="4952" y="6141"/>
                    <a:pt x="6157" y="8095"/>
                    <a:pt x="6157" y="10263"/>
                  </a:cubicBezTo>
                  <a:cubicBezTo>
                    <a:pt x="6157" y="12431"/>
                    <a:pt x="4952" y="14384"/>
                    <a:pt x="2998" y="15375"/>
                  </a:cubicBezTo>
                  <a:cubicBezTo>
                    <a:pt x="2972" y="15402"/>
                    <a:pt x="2945" y="15428"/>
                    <a:pt x="2945" y="15482"/>
                  </a:cubicBezTo>
                  <a:cubicBezTo>
                    <a:pt x="2998" y="17329"/>
                    <a:pt x="1847" y="19256"/>
                    <a:pt x="108" y="20273"/>
                  </a:cubicBezTo>
                  <a:cubicBezTo>
                    <a:pt x="54" y="20300"/>
                    <a:pt x="27" y="20326"/>
                    <a:pt x="27" y="20353"/>
                  </a:cubicBezTo>
                  <a:cubicBezTo>
                    <a:pt x="1" y="20407"/>
                    <a:pt x="27" y="20460"/>
                    <a:pt x="81" y="20514"/>
                  </a:cubicBezTo>
                  <a:cubicBezTo>
                    <a:pt x="1794" y="21504"/>
                    <a:pt x="2865" y="23297"/>
                    <a:pt x="2945" y="25305"/>
                  </a:cubicBezTo>
                  <a:cubicBezTo>
                    <a:pt x="2945" y="25358"/>
                    <a:pt x="2972" y="25385"/>
                    <a:pt x="2998" y="25412"/>
                  </a:cubicBezTo>
                  <a:cubicBezTo>
                    <a:pt x="4952" y="26402"/>
                    <a:pt x="6157" y="28356"/>
                    <a:pt x="6157" y="30524"/>
                  </a:cubicBezTo>
                  <a:cubicBezTo>
                    <a:pt x="6157" y="32692"/>
                    <a:pt x="4952" y="34646"/>
                    <a:pt x="2998" y="35636"/>
                  </a:cubicBezTo>
                  <a:cubicBezTo>
                    <a:pt x="2972" y="35663"/>
                    <a:pt x="2945" y="35717"/>
                    <a:pt x="2945" y="35770"/>
                  </a:cubicBezTo>
                  <a:cubicBezTo>
                    <a:pt x="3105" y="37831"/>
                    <a:pt x="1633" y="39651"/>
                    <a:pt x="108" y="40535"/>
                  </a:cubicBezTo>
                  <a:cubicBezTo>
                    <a:pt x="54" y="40561"/>
                    <a:pt x="27" y="40588"/>
                    <a:pt x="27" y="40615"/>
                  </a:cubicBezTo>
                  <a:cubicBezTo>
                    <a:pt x="1" y="40668"/>
                    <a:pt x="27" y="40749"/>
                    <a:pt x="81" y="40775"/>
                  </a:cubicBezTo>
                  <a:cubicBezTo>
                    <a:pt x="1821" y="41766"/>
                    <a:pt x="2945" y="43639"/>
                    <a:pt x="2945" y="45540"/>
                  </a:cubicBezTo>
                  <a:cubicBezTo>
                    <a:pt x="2945" y="45540"/>
                    <a:pt x="2945" y="45566"/>
                    <a:pt x="2945" y="45566"/>
                  </a:cubicBezTo>
                  <a:cubicBezTo>
                    <a:pt x="2918" y="45620"/>
                    <a:pt x="2972" y="45674"/>
                    <a:pt x="2998" y="45674"/>
                  </a:cubicBezTo>
                  <a:cubicBezTo>
                    <a:pt x="4952" y="46664"/>
                    <a:pt x="6157" y="48618"/>
                    <a:pt x="6157" y="50786"/>
                  </a:cubicBezTo>
                  <a:cubicBezTo>
                    <a:pt x="6157" y="52954"/>
                    <a:pt x="4952" y="54934"/>
                    <a:pt x="2998" y="55898"/>
                  </a:cubicBezTo>
                  <a:cubicBezTo>
                    <a:pt x="2972" y="55925"/>
                    <a:pt x="2945" y="55952"/>
                    <a:pt x="2945" y="56005"/>
                  </a:cubicBezTo>
                  <a:cubicBezTo>
                    <a:pt x="2891" y="58012"/>
                    <a:pt x="1821" y="59806"/>
                    <a:pt x="108" y="60796"/>
                  </a:cubicBezTo>
                  <a:cubicBezTo>
                    <a:pt x="54" y="60823"/>
                    <a:pt x="27" y="60850"/>
                    <a:pt x="27" y="60903"/>
                  </a:cubicBezTo>
                  <a:cubicBezTo>
                    <a:pt x="1" y="60957"/>
                    <a:pt x="27" y="61010"/>
                    <a:pt x="81" y="61037"/>
                  </a:cubicBezTo>
                  <a:cubicBezTo>
                    <a:pt x="1821" y="62054"/>
                    <a:pt x="2891" y="63847"/>
                    <a:pt x="2945" y="65828"/>
                  </a:cubicBezTo>
                  <a:cubicBezTo>
                    <a:pt x="2945" y="65882"/>
                    <a:pt x="2972" y="65935"/>
                    <a:pt x="2998" y="65962"/>
                  </a:cubicBezTo>
                  <a:cubicBezTo>
                    <a:pt x="4952" y="66925"/>
                    <a:pt x="6157" y="68879"/>
                    <a:pt x="6157" y="71047"/>
                  </a:cubicBezTo>
                  <a:cubicBezTo>
                    <a:pt x="6157" y="73242"/>
                    <a:pt x="4952" y="75196"/>
                    <a:pt x="2998" y="76160"/>
                  </a:cubicBezTo>
                  <a:cubicBezTo>
                    <a:pt x="2972" y="76186"/>
                    <a:pt x="2945" y="76240"/>
                    <a:pt x="2945" y="76267"/>
                  </a:cubicBezTo>
                  <a:cubicBezTo>
                    <a:pt x="2891" y="78274"/>
                    <a:pt x="1821" y="80067"/>
                    <a:pt x="81" y="81084"/>
                  </a:cubicBezTo>
                  <a:cubicBezTo>
                    <a:pt x="27" y="81111"/>
                    <a:pt x="1" y="81191"/>
                    <a:pt x="27" y="81245"/>
                  </a:cubicBezTo>
                  <a:cubicBezTo>
                    <a:pt x="61" y="81296"/>
                    <a:pt x="106" y="81315"/>
                    <a:pt x="148" y="81315"/>
                  </a:cubicBezTo>
                  <a:cubicBezTo>
                    <a:pt x="172" y="81315"/>
                    <a:pt x="195" y="81308"/>
                    <a:pt x="215" y="81299"/>
                  </a:cubicBezTo>
                  <a:cubicBezTo>
                    <a:pt x="2008" y="80255"/>
                    <a:pt x="3105" y="78408"/>
                    <a:pt x="3186" y="76347"/>
                  </a:cubicBezTo>
                  <a:cubicBezTo>
                    <a:pt x="5193" y="75330"/>
                    <a:pt x="6424" y="73296"/>
                    <a:pt x="6424" y="71047"/>
                  </a:cubicBezTo>
                  <a:cubicBezTo>
                    <a:pt x="6424" y="68826"/>
                    <a:pt x="5193" y="66792"/>
                    <a:pt x="3186" y="65748"/>
                  </a:cubicBezTo>
                  <a:cubicBezTo>
                    <a:pt x="3105" y="63767"/>
                    <a:pt x="2088" y="61974"/>
                    <a:pt x="402" y="60930"/>
                  </a:cubicBezTo>
                  <a:cubicBezTo>
                    <a:pt x="2088" y="59859"/>
                    <a:pt x="3105" y="58093"/>
                    <a:pt x="3186" y="56085"/>
                  </a:cubicBezTo>
                  <a:cubicBezTo>
                    <a:pt x="5193" y="55068"/>
                    <a:pt x="6424" y="53034"/>
                    <a:pt x="6424" y="50786"/>
                  </a:cubicBezTo>
                  <a:cubicBezTo>
                    <a:pt x="6424" y="48537"/>
                    <a:pt x="5193" y="46530"/>
                    <a:pt x="3186" y="45486"/>
                  </a:cubicBezTo>
                  <a:cubicBezTo>
                    <a:pt x="3159" y="43586"/>
                    <a:pt x="2088" y="41739"/>
                    <a:pt x="402" y="40668"/>
                  </a:cubicBezTo>
                  <a:cubicBezTo>
                    <a:pt x="1901" y="39705"/>
                    <a:pt x="3320" y="37885"/>
                    <a:pt x="3186" y="35824"/>
                  </a:cubicBezTo>
                  <a:cubicBezTo>
                    <a:pt x="5193" y="34780"/>
                    <a:pt x="6424" y="32772"/>
                    <a:pt x="6424" y="30524"/>
                  </a:cubicBezTo>
                  <a:cubicBezTo>
                    <a:pt x="6424" y="28276"/>
                    <a:pt x="5193" y="26268"/>
                    <a:pt x="3186" y="25225"/>
                  </a:cubicBezTo>
                  <a:cubicBezTo>
                    <a:pt x="3105" y="23244"/>
                    <a:pt x="2062" y="21451"/>
                    <a:pt x="402" y="20407"/>
                  </a:cubicBezTo>
                  <a:cubicBezTo>
                    <a:pt x="2088" y="19336"/>
                    <a:pt x="3186" y="17436"/>
                    <a:pt x="3186" y="15616"/>
                  </a:cubicBezTo>
                  <a:cubicBezTo>
                    <a:pt x="3186" y="15589"/>
                    <a:pt x="3186" y="15562"/>
                    <a:pt x="3186" y="15562"/>
                  </a:cubicBezTo>
                  <a:cubicBezTo>
                    <a:pt x="5193" y="14518"/>
                    <a:pt x="6424" y="12511"/>
                    <a:pt x="6424" y="10263"/>
                  </a:cubicBezTo>
                  <a:cubicBezTo>
                    <a:pt x="6424" y="8014"/>
                    <a:pt x="5193" y="6007"/>
                    <a:pt x="3186" y="4963"/>
                  </a:cubicBezTo>
                  <a:cubicBezTo>
                    <a:pt x="3186" y="3036"/>
                    <a:pt x="2008" y="1055"/>
                    <a:pt x="215" y="11"/>
                  </a:cubicBezTo>
                  <a:cubicBezTo>
                    <a:pt x="200" y="4"/>
                    <a:pt x="184" y="1"/>
                    <a:pt x="16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8" name="Google Shape;498;p32"/>
            <p:cNvSpPr/>
            <p:nvPr/>
          </p:nvSpPr>
          <p:spPr>
            <a:xfrm>
              <a:off x="839675" y="2845375"/>
              <a:ext cx="159950" cy="2032675"/>
            </a:xfrm>
            <a:custGeom>
              <a:rect b="b" l="l" r="r" t="t"/>
              <a:pathLst>
                <a:path extrusionOk="0" h="81307" w="6398">
                  <a:moveTo>
                    <a:pt x="119" y="1"/>
                  </a:moveTo>
                  <a:cubicBezTo>
                    <a:pt x="81" y="1"/>
                    <a:pt x="44" y="24"/>
                    <a:pt x="27" y="57"/>
                  </a:cubicBezTo>
                  <a:cubicBezTo>
                    <a:pt x="0" y="84"/>
                    <a:pt x="0" y="110"/>
                    <a:pt x="0" y="137"/>
                  </a:cubicBezTo>
                  <a:cubicBezTo>
                    <a:pt x="0" y="164"/>
                    <a:pt x="27" y="217"/>
                    <a:pt x="54" y="244"/>
                  </a:cubicBezTo>
                  <a:cubicBezTo>
                    <a:pt x="1794" y="1234"/>
                    <a:pt x="2971" y="3162"/>
                    <a:pt x="2918" y="5035"/>
                  </a:cubicBezTo>
                  <a:cubicBezTo>
                    <a:pt x="2918" y="5089"/>
                    <a:pt x="2945" y="5142"/>
                    <a:pt x="2998" y="5142"/>
                  </a:cubicBezTo>
                  <a:cubicBezTo>
                    <a:pt x="4925" y="6133"/>
                    <a:pt x="6156" y="8086"/>
                    <a:pt x="6156" y="10254"/>
                  </a:cubicBezTo>
                  <a:cubicBezTo>
                    <a:pt x="6156" y="12422"/>
                    <a:pt x="4925" y="14376"/>
                    <a:pt x="2998" y="15367"/>
                  </a:cubicBezTo>
                  <a:cubicBezTo>
                    <a:pt x="2945" y="15393"/>
                    <a:pt x="2918" y="15420"/>
                    <a:pt x="2918" y="15474"/>
                  </a:cubicBezTo>
                  <a:cubicBezTo>
                    <a:pt x="2971" y="17321"/>
                    <a:pt x="1847" y="19248"/>
                    <a:pt x="81" y="20265"/>
                  </a:cubicBezTo>
                  <a:cubicBezTo>
                    <a:pt x="54" y="20292"/>
                    <a:pt x="27" y="20318"/>
                    <a:pt x="0" y="20345"/>
                  </a:cubicBezTo>
                  <a:cubicBezTo>
                    <a:pt x="0" y="20425"/>
                    <a:pt x="27" y="20479"/>
                    <a:pt x="54" y="20506"/>
                  </a:cubicBezTo>
                  <a:cubicBezTo>
                    <a:pt x="1794" y="21496"/>
                    <a:pt x="2864" y="23289"/>
                    <a:pt x="2918" y="25297"/>
                  </a:cubicBezTo>
                  <a:cubicBezTo>
                    <a:pt x="2918" y="25350"/>
                    <a:pt x="2945" y="25404"/>
                    <a:pt x="2998" y="25404"/>
                  </a:cubicBezTo>
                  <a:cubicBezTo>
                    <a:pt x="4925" y="26394"/>
                    <a:pt x="6156" y="28348"/>
                    <a:pt x="6156" y="30516"/>
                  </a:cubicBezTo>
                  <a:cubicBezTo>
                    <a:pt x="6156" y="32684"/>
                    <a:pt x="4925" y="34665"/>
                    <a:pt x="2998" y="35628"/>
                  </a:cubicBezTo>
                  <a:cubicBezTo>
                    <a:pt x="2945" y="35655"/>
                    <a:pt x="2918" y="35709"/>
                    <a:pt x="2918" y="35762"/>
                  </a:cubicBezTo>
                  <a:cubicBezTo>
                    <a:pt x="3078" y="37823"/>
                    <a:pt x="1606" y="39643"/>
                    <a:pt x="81" y="40526"/>
                  </a:cubicBezTo>
                  <a:cubicBezTo>
                    <a:pt x="54" y="40553"/>
                    <a:pt x="27" y="40580"/>
                    <a:pt x="0" y="40633"/>
                  </a:cubicBezTo>
                  <a:cubicBezTo>
                    <a:pt x="0" y="40687"/>
                    <a:pt x="27" y="40741"/>
                    <a:pt x="54" y="40767"/>
                  </a:cubicBezTo>
                  <a:cubicBezTo>
                    <a:pt x="1794" y="41784"/>
                    <a:pt x="2918" y="43631"/>
                    <a:pt x="2918" y="45532"/>
                  </a:cubicBezTo>
                  <a:cubicBezTo>
                    <a:pt x="2918" y="45558"/>
                    <a:pt x="2918" y="45558"/>
                    <a:pt x="2918" y="45558"/>
                  </a:cubicBezTo>
                  <a:cubicBezTo>
                    <a:pt x="2918" y="45612"/>
                    <a:pt x="2945" y="45665"/>
                    <a:pt x="2998" y="45692"/>
                  </a:cubicBezTo>
                  <a:cubicBezTo>
                    <a:pt x="4925" y="46656"/>
                    <a:pt x="6156" y="48610"/>
                    <a:pt x="6156" y="50778"/>
                  </a:cubicBezTo>
                  <a:cubicBezTo>
                    <a:pt x="6156" y="52972"/>
                    <a:pt x="4925" y="54926"/>
                    <a:pt x="2998" y="55890"/>
                  </a:cubicBezTo>
                  <a:cubicBezTo>
                    <a:pt x="2945" y="55917"/>
                    <a:pt x="2918" y="55970"/>
                    <a:pt x="2918" y="55997"/>
                  </a:cubicBezTo>
                  <a:cubicBezTo>
                    <a:pt x="2864" y="58004"/>
                    <a:pt x="1820" y="59798"/>
                    <a:pt x="81" y="60815"/>
                  </a:cubicBezTo>
                  <a:cubicBezTo>
                    <a:pt x="54" y="60815"/>
                    <a:pt x="27" y="60841"/>
                    <a:pt x="0" y="60895"/>
                  </a:cubicBezTo>
                  <a:cubicBezTo>
                    <a:pt x="0" y="60949"/>
                    <a:pt x="27" y="61002"/>
                    <a:pt x="54" y="61029"/>
                  </a:cubicBezTo>
                  <a:cubicBezTo>
                    <a:pt x="1794" y="62046"/>
                    <a:pt x="2864" y="63839"/>
                    <a:pt x="2918" y="65847"/>
                  </a:cubicBezTo>
                  <a:cubicBezTo>
                    <a:pt x="2918" y="65873"/>
                    <a:pt x="2945" y="65927"/>
                    <a:pt x="2998" y="65954"/>
                  </a:cubicBezTo>
                  <a:cubicBezTo>
                    <a:pt x="4925" y="66917"/>
                    <a:pt x="6156" y="68871"/>
                    <a:pt x="6156" y="71066"/>
                  </a:cubicBezTo>
                  <a:cubicBezTo>
                    <a:pt x="6156" y="73234"/>
                    <a:pt x="4925" y="75188"/>
                    <a:pt x="2998" y="76151"/>
                  </a:cubicBezTo>
                  <a:cubicBezTo>
                    <a:pt x="2945" y="76178"/>
                    <a:pt x="2918" y="76232"/>
                    <a:pt x="2918" y="76285"/>
                  </a:cubicBezTo>
                  <a:cubicBezTo>
                    <a:pt x="2864" y="78266"/>
                    <a:pt x="1794" y="80059"/>
                    <a:pt x="81" y="81076"/>
                  </a:cubicBezTo>
                  <a:cubicBezTo>
                    <a:pt x="0" y="81103"/>
                    <a:pt x="0" y="81183"/>
                    <a:pt x="27" y="81237"/>
                  </a:cubicBezTo>
                  <a:cubicBezTo>
                    <a:pt x="44" y="81288"/>
                    <a:pt x="83" y="81306"/>
                    <a:pt x="122" y="81306"/>
                  </a:cubicBezTo>
                  <a:cubicBezTo>
                    <a:pt x="145" y="81306"/>
                    <a:pt x="168" y="81300"/>
                    <a:pt x="188" y="81290"/>
                  </a:cubicBezTo>
                  <a:cubicBezTo>
                    <a:pt x="1981" y="80247"/>
                    <a:pt x="3105" y="78400"/>
                    <a:pt x="3159" y="76366"/>
                  </a:cubicBezTo>
                  <a:cubicBezTo>
                    <a:pt x="5166" y="75322"/>
                    <a:pt x="6397" y="73288"/>
                    <a:pt x="6397" y="71066"/>
                  </a:cubicBezTo>
                  <a:cubicBezTo>
                    <a:pt x="6397" y="68818"/>
                    <a:pt x="5166" y="66783"/>
                    <a:pt x="3159" y="65766"/>
                  </a:cubicBezTo>
                  <a:cubicBezTo>
                    <a:pt x="3105" y="63759"/>
                    <a:pt x="2061" y="61992"/>
                    <a:pt x="375" y="60922"/>
                  </a:cubicBezTo>
                  <a:cubicBezTo>
                    <a:pt x="2061" y="59878"/>
                    <a:pt x="3105" y="58085"/>
                    <a:pt x="3159" y="56077"/>
                  </a:cubicBezTo>
                  <a:cubicBezTo>
                    <a:pt x="5166" y="55060"/>
                    <a:pt x="6397" y="53026"/>
                    <a:pt x="6397" y="50778"/>
                  </a:cubicBezTo>
                  <a:cubicBezTo>
                    <a:pt x="6397" y="48556"/>
                    <a:pt x="5166" y="46522"/>
                    <a:pt x="3159" y="45505"/>
                  </a:cubicBezTo>
                  <a:cubicBezTo>
                    <a:pt x="3159" y="43604"/>
                    <a:pt x="2061" y="41731"/>
                    <a:pt x="375" y="40660"/>
                  </a:cubicBezTo>
                  <a:cubicBezTo>
                    <a:pt x="1901" y="39697"/>
                    <a:pt x="3292" y="37877"/>
                    <a:pt x="3185" y="35816"/>
                  </a:cubicBezTo>
                  <a:cubicBezTo>
                    <a:pt x="5166" y="34799"/>
                    <a:pt x="6397" y="32764"/>
                    <a:pt x="6397" y="30516"/>
                  </a:cubicBezTo>
                  <a:cubicBezTo>
                    <a:pt x="6397" y="28268"/>
                    <a:pt x="5166" y="26260"/>
                    <a:pt x="3159" y="25216"/>
                  </a:cubicBezTo>
                  <a:cubicBezTo>
                    <a:pt x="3078" y="23236"/>
                    <a:pt x="2035" y="21442"/>
                    <a:pt x="375" y="20399"/>
                  </a:cubicBezTo>
                  <a:cubicBezTo>
                    <a:pt x="2061" y="19328"/>
                    <a:pt x="3159" y="17454"/>
                    <a:pt x="3159" y="15608"/>
                  </a:cubicBezTo>
                  <a:cubicBezTo>
                    <a:pt x="3159" y="15581"/>
                    <a:pt x="3159" y="15581"/>
                    <a:pt x="3159" y="15554"/>
                  </a:cubicBezTo>
                  <a:cubicBezTo>
                    <a:pt x="5166" y="14510"/>
                    <a:pt x="6397" y="12503"/>
                    <a:pt x="6397" y="10254"/>
                  </a:cubicBezTo>
                  <a:cubicBezTo>
                    <a:pt x="6397" y="8006"/>
                    <a:pt x="5166" y="5999"/>
                    <a:pt x="3159" y="4955"/>
                  </a:cubicBezTo>
                  <a:cubicBezTo>
                    <a:pt x="3159" y="3028"/>
                    <a:pt x="1981" y="1047"/>
                    <a:pt x="188" y="30"/>
                  </a:cubicBezTo>
                  <a:cubicBezTo>
                    <a:pt x="167" y="10"/>
                    <a:pt x="143" y="1"/>
                    <a:pt x="11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9" name="Google Shape;499;p32"/>
            <p:cNvSpPr/>
            <p:nvPr/>
          </p:nvSpPr>
          <p:spPr>
            <a:xfrm>
              <a:off x="685775" y="2593575"/>
              <a:ext cx="159950" cy="2032875"/>
            </a:xfrm>
            <a:custGeom>
              <a:rect b="b" l="l" r="r" t="t"/>
              <a:pathLst>
                <a:path extrusionOk="0" h="81315" w="6398">
                  <a:moveTo>
                    <a:pt x="140" y="1"/>
                  </a:moveTo>
                  <a:cubicBezTo>
                    <a:pt x="95" y="1"/>
                    <a:pt x="47" y="26"/>
                    <a:pt x="27" y="65"/>
                  </a:cubicBezTo>
                  <a:cubicBezTo>
                    <a:pt x="27" y="92"/>
                    <a:pt x="0" y="118"/>
                    <a:pt x="0" y="118"/>
                  </a:cubicBezTo>
                  <a:cubicBezTo>
                    <a:pt x="0" y="172"/>
                    <a:pt x="27" y="225"/>
                    <a:pt x="81" y="225"/>
                  </a:cubicBezTo>
                  <a:cubicBezTo>
                    <a:pt x="1820" y="1243"/>
                    <a:pt x="2944" y="3170"/>
                    <a:pt x="2918" y="5043"/>
                  </a:cubicBezTo>
                  <a:cubicBezTo>
                    <a:pt x="2918" y="5070"/>
                    <a:pt x="2944" y="5124"/>
                    <a:pt x="2998" y="5150"/>
                  </a:cubicBezTo>
                  <a:cubicBezTo>
                    <a:pt x="4952" y="6141"/>
                    <a:pt x="6156" y="8095"/>
                    <a:pt x="6156" y="10263"/>
                  </a:cubicBezTo>
                  <a:cubicBezTo>
                    <a:pt x="6156" y="12431"/>
                    <a:pt x="4952" y="14384"/>
                    <a:pt x="2998" y="15375"/>
                  </a:cubicBezTo>
                  <a:cubicBezTo>
                    <a:pt x="2944" y="15402"/>
                    <a:pt x="2918" y="15428"/>
                    <a:pt x="2918" y="15482"/>
                  </a:cubicBezTo>
                  <a:cubicBezTo>
                    <a:pt x="2998" y="17329"/>
                    <a:pt x="1847" y="19256"/>
                    <a:pt x="81" y="20273"/>
                  </a:cubicBezTo>
                  <a:cubicBezTo>
                    <a:pt x="54" y="20300"/>
                    <a:pt x="27" y="20326"/>
                    <a:pt x="27" y="20353"/>
                  </a:cubicBezTo>
                  <a:cubicBezTo>
                    <a:pt x="0" y="20407"/>
                    <a:pt x="27" y="20460"/>
                    <a:pt x="81" y="20514"/>
                  </a:cubicBezTo>
                  <a:cubicBezTo>
                    <a:pt x="1794" y="21504"/>
                    <a:pt x="2864" y="23297"/>
                    <a:pt x="2918" y="25305"/>
                  </a:cubicBezTo>
                  <a:cubicBezTo>
                    <a:pt x="2918" y="25358"/>
                    <a:pt x="2944" y="25385"/>
                    <a:pt x="2998" y="25412"/>
                  </a:cubicBezTo>
                  <a:cubicBezTo>
                    <a:pt x="4952" y="26402"/>
                    <a:pt x="6156" y="28356"/>
                    <a:pt x="6156" y="30524"/>
                  </a:cubicBezTo>
                  <a:cubicBezTo>
                    <a:pt x="6156" y="32692"/>
                    <a:pt x="4952" y="34646"/>
                    <a:pt x="2998" y="35636"/>
                  </a:cubicBezTo>
                  <a:cubicBezTo>
                    <a:pt x="2944" y="35663"/>
                    <a:pt x="2918" y="35717"/>
                    <a:pt x="2918" y="35770"/>
                  </a:cubicBezTo>
                  <a:cubicBezTo>
                    <a:pt x="3078" y="37831"/>
                    <a:pt x="1633" y="39651"/>
                    <a:pt x="81" y="40535"/>
                  </a:cubicBezTo>
                  <a:cubicBezTo>
                    <a:pt x="54" y="40561"/>
                    <a:pt x="27" y="40588"/>
                    <a:pt x="27" y="40615"/>
                  </a:cubicBezTo>
                  <a:cubicBezTo>
                    <a:pt x="0" y="40668"/>
                    <a:pt x="27" y="40749"/>
                    <a:pt x="81" y="40775"/>
                  </a:cubicBezTo>
                  <a:cubicBezTo>
                    <a:pt x="1820" y="41766"/>
                    <a:pt x="2918" y="43639"/>
                    <a:pt x="2918" y="45540"/>
                  </a:cubicBezTo>
                  <a:lnTo>
                    <a:pt x="2918" y="45566"/>
                  </a:lnTo>
                  <a:cubicBezTo>
                    <a:pt x="2918" y="45620"/>
                    <a:pt x="2944" y="45674"/>
                    <a:pt x="2998" y="45674"/>
                  </a:cubicBezTo>
                  <a:cubicBezTo>
                    <a:pt x="4952" y="46664"/>
                    <a:pt x="6156" y="48618"/>
                    <a:pt x="6156" y="50786"/>
                  </a:cubicBezTo>
                  <a:cubicBezTo>
                    <a:pt x="6156" y="52954"/>
                    <a:pt x="4952" y="54934"/>
                    <a:pt x="2998" y="55898"/>
                  </a:cubicBezTo>
                  <a:cubicBezTo>
                    <a:pt x="2944" y="55925"/>
                    <a:pt x="2918" y="55952"/>
                    <a:pt x="2918" y="56005"/>
                  </a:cubicBezTo>
                  <a:cubicBezTo>
                    <a:pt x="2891" y="58012"/>
                    <a:pt x="1820" y="59806"/>
                    <a:pt x="81" y="60796"/>
                  </a:cubicBezTo>
                  <a:cubicBezTo>
                    <a:pt x="54" y="60823"/>
                    <a:pt x="27" y="60850"/>
                    <a:pt x="27" y="60903"/>
                  </a:cubicBezTo>
                  <a:cubicBezTo>
                    <a:pt x="0" y="60957"/>
                    <a:pt x="27" y="61010"/>
                    <a:pt x="81" y="61037"/>
                  </a:cubicBezTo>
                  <a:cubicBezTo>
                    <a:pt x="1820" y="62054"/>
                    <a:pt x="2891" y="63847"/>
                    <a:pt x="2918" y="65828"/>
                  </a:cubicBezTo>
                  <a:cubicBezTo>
                    <a:pt x="2918" y="65882"/>
                    <a:pt x="2944" y="65935"/>
                    <a:pt x="2998" y="65962"/>
                  </a:cubicBezTo>
                  <a:cubicBezTo>
                    <a:pt x="4952" y="66925"/>
                    <a:pt x="6156" y="68879"/>
                    <a:pt x="6156" y="71047"/>
                  </a:cubicBezTo>
                  <a:cubicBezTo>
                    <a:pt x="6156" y="73242"/>
                    <a:pt x="4952" y="75196"/>
                    <a:pt x="2998" y="76160"/>
                  </a:cubicBezTo>
                  <a:cubicBezTo>
                    <a:pt x="2944" y="76186"/>
                    <a:pt x="2918" y="76240"/>
                    <a:pt x="2918" y="76267"/>
                  </a:cubicBezTo>
                  <a:cubicBezTo>
                    <a:pt x="2891" y="78274"/>
                    <a:pt x="1820" y="80067"/>
                    <a:pt x="81" y="81084"/>
                  </a:cubicBezTo>
                  <a:cubicBezTo>
                    <a:pt x="27" y="81111"/>
                    <a:pt x="0" y="81191"/>
                    <a:pt x="27" y="81245"/>
                  </a:cubicBezTo>
                  <a:cubicBezTo>
                    <a:pt x="61" y="81296"/>
                    <a:pt x="95" y="81315"/>
                    <a:pt x="136" y="81315"/>
                  </a:cubicBezTo>
                  <a:cubicBezTo>
                    <a:pt x="159" y="81315"/>
                    <a:pt x="185" y="81308"/>
                    <a:pt x="214" y="81299"/>
                  </a:cubicBezTo>
                  <a:cubicBezTo>
                    <a:pt x="2008" y="80255"/>
                    <a:pt x="3105" y="78408"/>
                    <a:pt x="3185" y="76347"/>
                  </a:cubicBezTo>
                  <a:cubicBezTo>
                    <a:pt x="5166" y="75330"/>
                    <a:pt x="6397" y="73296"/>
                    <a:pt x="6397" y="71047"/>
                  </a:cubicBezTo>
                  <a:cubicBezTo>
                    <a:pt x="6397" y="68826"/>
                    <a:pt x="5166" y="66792"/>
                    <a:pt x="3185" y="65748"/>
                  </a:cubicBezTo>
                  <a:cubicBezTo>
                    <a:pt x="3105" y="63767"/>
                    <a:pt x="2061" y="61974"/>
                    <a:pt x="375" y="60930"/>
                  </a:cubicBezTo>
                  <a:cubicBezTo>
                    <a:pt x="2061" y="59859"/>
                    <a:pt x="3105" y="58093"/>
                    <a:pt x="3185" y="56085"/>
                  </a:cubicBezTo>
                  <a:cubicBezTo>
                    <a:pt x="5166" y="55068"/>
                    <a:pt x="6397" y="53034"/>
                    <a:pt x="6397" y="50786"/>
                  </a:cubicBezTo>
                  <a:cubicBezTo>
                    <a:pt x="6397" y="48537"/>
                    <a:pt x="5166" y="46530"/>
                    <a:pt x="3185" y="45486"/>
                  </a:cubicBezTo>
                  <a:cubicBezTo>
                    <a:pt x="3159" y="43586"/>
                    <a:pt x="2088" y="41739"/>
                    <a:pt x="375" y="40668"/>
                  </a:cubicBezTo>
                  <a:cubicBezTo>
                    <a:pt x="1901" y="39705"/>
                    <a:pt x="3292" y="37885"/>
                    <a:pt x="3185" y="35824"/>
                  </a:cubicBezTo>
                  <a:cubicBezTo>
                    <a:pt x="5166" y="34780"/>
                    <a:pt x="6397" y="32772"/>
                    <a:pt x="6397" y="30524"/>
                  </a:cubicBezTo>
                  <a:cubicBezTo>
                    <a:pt x="6397" y="28276"/>
                    <a:pt x="5166" y="26268"/>
                    <a:pt x="3185" y="25225"/>
                  </a:cubicBezTo>
                  <a:cubicBezTo>
                    <a:pt x="3078" y="23244"/>
                    <a:pt x="2061" y="21451"/>
                    <a:pt x="375" y="20407"/>
                  </a:cubicBezTo>
                  <a:cubicBezTo>
                    <a:pt x="2088" y="19336"/>
                    <a:pt x="3185" y="17436"/>
                    <a:pt x="3185" y="15616"/>
                  </a:cubicBezTo>
                  <a:cubicBezTo>
                    <a:pt x="3185" y="15589"/>
                    <a:pt x="3185" y="15589"/>
                    <a:pt x="3185" y="15562"/>
                  </a:cubicBezTo>
                  <a:cubicBezTo>
                    <a:pt x="5166" y="14518"/>
                    <a:pt x="6397" y="12511"/>
                    <a:pt x="6397" y="10263"/>
                  </a:cubicBezTo>
                  <a:cubicBezTo>
                    <a:pt x="6397" y="8014"/>
                    <a:pt x="5166" y="6007"/>
                    <a:pt x="3185" y="4963"/>
                  </a:cubicBezTo>
                  <a:cubicBezTo>
                    <a:pt x="3185" y="3036"/>
                    <a:pt x="1981" y="1055"/>
                    <a:pt x="188" y="11"/>
                  </a:cubicBezTo>
                  <a:cubicBezTo>
                    <a:pt x="173" y="4"/>
                    <a:pt x="157" y="1"/>
                    <a:pt x="14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0" name="Google Shape;500;p32"/>
            <p:cNvSpPr/>
            <p:nvPr/>
          </p:nvSpPr>
          <p:spPr>
            <a:xfrm>
              <a:off x="531875" y="2845375"/>
              <a:ext cx="160600" cy="2032675"/>
            </a:xfrm>
            <a:custGeom>
              <a:rect b="b" l="l" r="r" t="t"/>
              <a:pathLst>
                <a:path extrusionOk="0" h="81307" w="6424">
                  <a:moveTo>
                    <a:pt x="144" y="1"/>
                  </a:moveTo>
                  <a:cubicBezTo>
                    <a:pt x="103" y="1"/>
                    <a:pt x="60" y="24"/>
                    <a:pt x="27" y="57"/>
                  </a:cubicBezTo>
                  <a:cubicBezTo>
                    <a:pt x="27" y="84"/>
                    <a:pt x="27" y="110"/>
                    <a:pt x="27" y="137"/>
                  </a:cubicBezTo>
                  <a:cubicBezTo>
                    <a:pt x="27" y="164"/>
                    <a:pt x="54" y="217"/>
                    <a:pt x="80" y="244"/>
                  </a:cubicBezTo>
                  <a:cubicBezTo>
                    <a:pt x="1820" y="1234"/>
                    <a:pt x="2971" y="3162"/>
                    <a:pt x="2944" y="5035"/>
                  </a:cubicBezTo>
                  <a:cubicBezTo>
                    <a:pt x="2944" y="5089"/>
                    <a:pt x="2971" y="5142"/>
                    <a:pt x="2998" y="5142"/>
                  </a:cubicBezTo>
                  <a:cubicBezTo>
                    <a:pt x="4952" y="6133"/>
                    <a:pt x="6156" y="8086"/>
                    <a:pt x="6156" y="10254"/>
                  </a:cubicBezTo>
                  <a:cubicBezTo>
                    <a:pt x="6156" y="12422"/>
                    <a:pt x="4952" y="14376"/>
                    <a:pt x="2998" y="15367"/>
                  </a:cubicBezTo>
                  <a:cubicBezTo>
                    <a:pt x="2971" y="15393"/>
                    <a:pt x="2944" y="15447"/>
                    <a:pt x="2944" y="15474"/>
                  </a:cubicBezTo>
                  <a:cubicBezTo>
                    <a:pt x="2998" y="17321"/>
                    <a:pt x="1847" y="19248"/>
                    <a:pt x="107" y="20265"/>
                  </a:cubicBezTo>
                  <a:cubicBezTo>
                    <a:pt x="54" y="20292"/>
                    <a:pt x="27" y="20318"/>
                    <a:pt x="27" y="20345"/>
                  </a:cubicBezTo>
                  <a:cubicBezTo>
                    <a:pt x="0" y="20425"/>
                    <a:pt x="27" y="20479"/>
                    <a:pt x="80" y="20506"/>
                  </a:cubicBezTo>
                  <a:cubicBezTo>
                    <a:pt x="1793" y="21496"/>
                    <a:pt x="2864" y="23289"/>
                    <a:pt x="2944" y="25297"/>
                  </a:cubicBezTo>
                  <a:cubicBezTo>
                    <a:pt x="2944" y="25350"/>
                    <a:pt x="2971" y="25404"/>
                    <a:pt x="2998" y="25404"/>
                  </a:cubicBezTo>
                  <a:cubicBezTo>
                    <a:pt x="4952" y="26394"/>
                    <a:pt x="6156" y="28348"/>
                    <a:pt x="6156" y="30516"/>
                  </a:cubicBezTo>
                  <a:cubicBezTo>
                    <a:pt x="6156" y="32684"/>
                    <a:pt x="4952" y="34665"/>
                    <a:pt x="2998" y="35628"/>
                  </a:cubicBezTo>
                  <a:cubicBezTo>
                    <a:pt x="2971" y="35655"/>
                    <a:pt x="2944" y="35709"/>
                    <a:pt x="2944" y="35762"/>
                  </a:cubicBezTo>
                  <a:cubicBezTo>
                    <a:pt x="3105" y="37823"/>
                    <a:pt x="1633" y="39643"/>
                    <a:pt x="107" y="40526"/>
                  </a:cubicBezTo>
                  <a:cubicBezTo>
                    <a:pt x="54" y="40553"/>
                    <a:pt x="27" y="40580"/>
                    <a:pt x="27" y="40633"/>
                  </a:cubicBezTo>
                  <a:cubicBezTo>
                    <a:pt x="0" y="40687"/>
                    <a:pt x="27" y="40741"/>
                    <a:pt x="80" y="40767"/>
                  </a:cubicBezTo>
                  <a:cubicBezTo>
                    <a:pt x="1820" y="41784"/>
                    <a:pt x="2944" y="43631"/>
                    <a:pt x="2944" y="45532"/>
                  </a:cubicBezTo>
                  <a:lnTo>
                    <a:pt x="2944" y="45558"/>
                  </a:lnTo>
                  <a:cubicBezTo>
                    <a:pt x="2918" y="45612"/>
                    <a:pt x="2971" y="45665"/>
                    <a:pt x="2998" y="45692"/>
                  </a:cubicBezTo>
                  <a:cubicBezTo>
                    <a:pt x="4952" y="46656"/>
                    <a:pt x="6156" y="48610"/>
                    <a:pt x="6156" y="50778"/>
                  </a:cubicBezTo>
                  <a:cubicBezTo>
                    <a:pt x="6156" y="52972"/>
                    <a:pt x="4952" y="54926"/>
                    <a:pt x="2998" y="55890"/>
                  </a:cubicBezTo>
                  <a:cubicBezTo>
                    <a:pt x="2971" y="55917"/>
                    <a:pt x="2944" y="55970"/>
                    <a:pt x="2944" y="55997"/>
                  </a:cubicBezTo>
                  <a:cubicBezTo>
                    <a:pt x="2891" y="58004"/>
                    <a:pt x="1820" y="59798"/>
                    <a:pt x="107" y="60815"/>
                  </a:cubicBezTo>
                  <a:cubicBezTo>
                    <a:pt x="54" y="60815"/>
                    <a:pt x="27" y="60841"/>
                    <a:pt x="27" y="60895"/>
                  </a:cubicBezTo>
                  <a:cubicBezTo>
                    <a:pt x="0" y="60949"/>
                    <a:pt x="27" y="61002"/>
                    <a:pt x="80" y="61029"/>
                  </a:cubicBezTo>
                  <a:cubicBezTo>
                    <a:pt x="1820" y="62046"/>
                    <a:pt x="2891" y="63839"/>
                    <a:pt x="2944" y="65847"/>
                  </a:cubicBezTo>
                  <a:cubicBezTo>
                    <a:pt x="2944" y="65873"/>
                    <a:pt x="2971" y="65927"/>
                    <a:pt x="2998" y="65954"/>
                  </a:cubicBezTo>
                  <a:cubicBezTo>
                    <a:pt x="4952" y="66917"/>
                    <a:pt x="6156" y="68871"/>
                    <a:pt x="6156" y="71066"/>
                  </a:cubicBezTo>
                  <a:cubicBezTo>
                    <a:pt x="6156" y="73234"/>
                    <a:pt x="4952" y="75188"/>
                    <a:pt x="2998" y="76151"/>
                  </a:cubicBezTo>
                  <a:cubicBezTo>
                    <a:pt x="2971" y="76178"/>
                    <a:pt x="2944" y="76232"/>
                    <a:pt x="2944" y="76285"/>
                  </a:cubicBezTo>
                  <a:cubicBezTo>
                    <a:pt x="2891" y="78266"/>
                    <a:pt x="1820" y="80059"/>
                    <a:pt x="80" y="81076"/>
                  </a:cubicBezTo>
                  <a:cubicBezTo>
                    <a:pt x="27" y="81103"/>
                    <a:pt x="0" y="81183"/>
                    <a:pt x="54" y="81237"/>
                  </a:cubicBezTo>
                  <a:cubicBezTo>
                    <a:pt x="71" y="81288"/>
                    <a:pt x="109" y="81306"/>
                    <a:pt x="149" y="81306"/>
                  </a:cubicBezTo>
                  <a:cubicBezTo>
                    <a:pt x="171" y="81306"/>
                    <a:pt x="195" y="81300"/>
                    <a:pt x="214" y="81290"/>
                  </a:cubicBezTo>
                  <a:cubicBezTo>
                    <a:pt x="2008" y="80247"/>
                    <a:pt x="3105" y="78400"/>
                    <a:pt x="3185" y="76366"/>
                  </a:cubicBezTo>
                  <a:cubicBezTo>
                    <a:pt x="5193" y="75322"/>
                    <a:pt x="6424" y="73288"/>
                    <a:pt x="6424" y="71066"/>
                  </a:cubicBezTo>
                  <a:cubicBezTo>
                    <a:pt x="6424" y="68818"/>
                    <a:pt x="5193" y="66783"/>
                    <a:pt x="3185" y="65766"/>
                  </a:cubicBezTo>
                  <a:cubicBezTo>
                    <a:pt x="3105" y="63759"/>
                    <a:pt x="2088" y="61992"/>
                    <a:pt x="402" y="60922"/>
                  </a:cubicBezTo>
                  <a:cubicBezTo>
                    <a:pt x="2088" y="59878"/>
                    <a:pt x="3105" y="58085"/>
                    <a:pt x="3185" y="56077"/>
                  </a:cubicBezTo>
                  <a:cubicBezTo>
                    <a:pt x="5193" y="55060"/>
                    <a:pt x="6424" y="53026"/>
                    <a:pt x="6424" y="50778"/>
                  </a:cubicBezTo>
                  <a:cubicBezTo>
                    <a:pt x="6424" y="48556"/>
                    <a:pt x="5193" y="46522"/>
                    <a:pt x="3185" y="45505"/>
                  </a:cubicBezTo>
                  <a:cubicBezTo>
                    <a:pt x="3185" y="43604"/>
                    <a:pt x="2088" y="41731"/>
                    <a:pt x="402" y="40660"/>
                  </a:cubicBezTo>
                  <a:cubicBezTo>
                    <a:pt x="1900" y="39697"/>
                    <a:pt x="3319" y="37877"/>
                    <a:pt x="3185" y="35816"/>
                  </a:cubicBezTo>
                  <a:cubicBezTo>
                    <a:pt x="5193" y="34799"/>
                    <a:pt x="6424" y="32764"/>
                    <a:pt x="6424" y="30516"/>
                  </a:cubicBezTo>
                  <a:cubicBezTo>
                    <a:pt x="6424" y="28268"/>
                    <a:pt x="5193" y="26260"/>
                    <a:pt x="3185" y="25216"/>
                  </a:cubicBezTo>
                  <a:cubicBezTo>
                    <a:pt x="3105" y="23236"/>
                    <a:pt x="2061" y="21442"/>
                    <a:pt x="402" y="20399"/>
                  </a:cubicBezTo>
                  <a:cubicBezTo>
                    <a:pt x="2088" y="19328"/>
                    <a:pt x="3185" y="17454"/>
                    <a:pt x="3185" y="15608"/>
                  </a:cubicBezTo>
                  <a:cubicBezTo>
                    <a:pt x="3185" y="15581"/>
                    <a:pt x="3185" y="15581"/>
                    <a:pt x="3185" y="15554"/>
                  </a:cubicBezTo>
                  <a:cubicBezTo>
                    <a:pt x="5193" y="14510"/>
                    <a:pt x="6424" y="12503"/>
                    <a:pt x="6424" y="10254"/>
                  </a:cubicBezTo>
                  <a:cubicBezTo>
                    <a:pt x="6424" y="8006"/>
                    <a:pt x="5193" y="5999"/>
                    <a:pt x="3185" y="4955"/>
                  </a:cubicBezTo>
                  <a:cubicBezTo>
                    <a:pt x="3185" y="3028"/>
                    <a:pt x="2008" y="1047"/>
                    <a:pt x="214" y="30"/>
                  </a:cubicBezTo>
                  <a:cubicBezTo>
                    <a:pt x="194" y="10"/>
                    <a:pt x="169" y="1"/>
                    <a:pt x="14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1" name="Google Shape;501;p32"/>
            <p:cNvSpPr/>
            <p:nvPr/>
          </p:nvSpPr>
          <p:spPr>
            <a:xfrm>
              <a:off x="378625" y="2593575"/>
              <a:ext cx="159950" cy="2032875"/>
            </a:xfrm>
            <a:custGeom>
              <a:rect b="b" l="l" r="r" t="t"/>
              <a:pathLst>
                <a:path extrusionOk="0" h="81315" w="6398">
                  <a:moveTo>
                    <a:pt x="141" y="1"/>
                  </a:moveTo>
                  <a:cubicBezTo>
                    <a:pt x="95" y="1"/>
                    <a:pt x="47" y="26"/>
                    <a:pt x="28" y="65"/>
                  </a:cubicBezTo>
                  <a:cubicBezTo>
                    <a:pt x="1" y="92"/>
                    <a:pt x="1" y="118"/>
                    <a:pt x="1" y="118"/>
                  </a:cubicBezTo>
                  <a:cubicBezTo>
                    <a:pt x="1" y="172"/>
                    <a:pt x="28" y="225"/>
                    <a:pt x="54" y="225"/>
                  </a:cubicBezTo>
                  <a:cubicBezTo>
                    <a:pt x="1794" y="1243"/>
                    <a:pt x="2918" y="3116"/>
                    <a:pt x="2918" y="4963"/>
                  </a:cubicBezTo>
                  <a:cubicBezTo>
                    <a:pt x="2918" y="4990"/>
                    <a:pt x="2918" y="5017"/>
                    <a:pt x="2918" y="5043"/>
                  </a:cubicBezTo>
                  <a:cubicBezTo>
                    <a:pt x="2918" y="5070"/>
                    <a:pt x="2945" y="5124"/>
                    <a:pt x="2999" y="5150"/>
                  </a:cubicBezTo>
                  <a:cubicBezTo>
                    <a:pt x="4952" y="6141"/>
                    <a:pt x="6157" y="8095"/>
                    <a:pt x="6157" y="10263"/>
                  </a:cubicBezTo>
                  <a:cubicBezTo>
                    <a:pt x="6157" y="12431"/>
                    <a:pt x="4952" y="14384"/>
                    <a:pt x="2999" y="15375"/>
                  </a:cubicBezTo>
                  <a:cubicBezTo>
                    <a:pt x="2945" y="15402"/>
                    <a:pt x="2918" y="15428"/>
                    <a:pt x="2918" y="15482"/>
                  </a:cubicBezTo>
                  <a:cubicBezTo>
                    <a:pt x="2972" y="17329"/>
                    <a:pt x="1848" y="19256"/>
                    <a:pt x="81" y="20273"/>
                  </a:cubicBezTo>
                  <a:cubicBezTo>
                    <a:pt x="54" y="20300"/>
                    <a:pt x="28" y="20326"/>
                    <a:pt x="1" y="20353"/>
                  </a:cubicBezTo>
                  <a:cubicBezTo>
                    <a:pt x="1" y="20407"/>
                    <a:pt x="28" y="20487"/>
                    <a:pt x="54" y="20514"/>
                  </a:cubicBezTo>
                  <a:cubicBezTo>
                    <a:pt x="1794" y="21504"/>
                    <a:pt x="2865" y="23297"/>
                    <a:pt x="2918" y="25305"/>
                  </a:cubicBezTo>
                  <a:cubicBezTo>
                    <a:pt x="2918" y="25358"/>
                    <a:pt x="2945" y="25412"/>
                    <a:pt x="2999" y="25412"/>
                  </a:cubicBezTo>
                  <a:cubicBezTo>
                    <a:pt x="4952" y="26402"/>
                    <a:pt x="6157" y="28356"/>
                    <a:pt x="6157" y="30524"/>
                  </a:cubicBezTo>
                  <a:cubicBezTo>
                    <a:pt x="6157" y="32692"/>
                    <a:pt x="4952" y="34646"/>
                    <a:pt x="2999" y="35636"/>
                  </a:cubicBezTo>
                  <a:cubicBezTo>
                    <a:pt x="2945" y="35663"/>
                    <a:pt x="2918" y="35717"/>
                    <a:pt x="2918" y="35770"/>
                  </a:cubicBezTo>
                  <a:cubicBezTo>
                    <a:pt x="3079" y="37831"/>
                    <a:pt x="1607" y="39651"/>
                    <a:pt x="81" y="40535"/>
                  </a:cubicBezTo>
                  <a:cubicBezTo>
                    <a:pt x="54" y="40561"/>
                    <a:pt x="28" y="40588"/>
                    <a:pt x="1" y="40615"/>
                  </a:cubicBezTo>
                  <a:cubicBezTo>
                    <a:pt x="1" y="40668"/>
                    <a:pt x="28" y="40749"/>
                    <a:pt x="54" y="40775"/>
                  </a:cubicBezTo>
                  <a:cubicBezTo>
                    <a:pt x="1794" y="41766"/>
                    <a:pt x="2918" y="43639"/>
                    <a:pt x="2918" y="45540"/>
                  </a:cubicBezTo>
                  <a:cubicBezTo>
                    <a:pt x="2918" y="45540"/>
                    <a:pt x="2918" y="45566"/>
                    <a:pt x="2918" y="45566"/>
                  </a:cubicBezTo>
                  <a:cubicBezTo>
                    <a:pt x="2918" y="45620"/>
                    <a:pt x="2945" y="45674"/>
                    <a:pt x="2999" y="45674"/>
                  </a:cubicBezTo>
                  <a:cubicBezTo>
                    <a:pt x="4952" y="46664"/>
                    <a:pt x="6157" y="48618"/>
                    <a:pt x="6157" y="50786"/>
                  </a:cubicBezTo>
                  <a:cubicBezTo>
                    <a:pt x="6157" y="52954"/>
                    <a:pt x="4952" y="54934"/>
                    <a:pt x="2999" y="55898"/>
                  </a:cubicBezTo>
                  <a:cubicBezTo>
                    <a:pt x="2945" y="55925"/>
                    <a:pt x="2918" y="55952"/>
                    <a:pt x="2918" y="56005"/>
                  </a:cubicBezTo>
                  <a:cubicBezTo>
                    <a:pt x="2865" y="58012"/>
                    <a:pt x="1821" y="59806"/>
                    <a:pt x="81" y="60796"/>
                  </a:cubicBezTo>
                  <a:cubicBezTo>
                    <a:pt x="54" y="60823"/>
                    <a:pt x="28" y="60850"/>
                    <a:pt x="1" y="60903"/>
                  </a:cubicBezTo>
                  <a:cubicBezTo>
                    <a:pt x="1" y="60957"/>
                    <a:pt x="28" y="61010"/>
                    <a:pt x="54" y="61037"/>
                  </a:cubicBezTo>
                  <a:cubicBezTo>
                    <a:pt x="1794" y="62054"/>
                    <a:pt x="2865" y="63847"/>
                    <a:pt x="2918" y="65828"/>
                  </a:cubicBezTo>
                  <a:cubicBezTo>
                    <a:pt x="2918" y="65882"/>
                    <a:pt x="2945" y="65935"/>
                    <a:pt x="2999" y="65962"/>
                  </a:cubicBezTo>
                  <a:cubicBezTo>
                    <a:pt x="4952" y="66925"/>
                    <a:pt x="6157" y="68879"/>
                    <a:pt x="6157" y="71047"/>
                  </a:cubicBezTo>
                  <a:cubicBezTo>
                    <a:pt x="6157" y="73242"/>
                    <a:pt x="4952" y="75196"/>
                    <a:pt x="2999" y="76160"/>
                  </a:cubicBezTo>
                  <a:cubicBezTo>
                    <a:pt x="2945" y="76186"/>
                    <a:pt x="2918" y="76240"/>
                    <a:pt x="2918" y="76267"/>
                  </a:cubicBezTo>
                  <a:cubicBezTo>
                    <a:pt x="2865" y="78274"/>
                    <a:pt x="1821" y="80067"/>
                    <a:pt x="81" y="81084"/>
                  </a:cubicBezTo>
                  <a:cubicBezTo>
                    <a:pt x="1" y="81111"/>
                    <a:pt x="1" y="81191"/>
                    <a:pt x="28" y="81245"/>
                  </a:cubicBezTo>
                  <a:cubicBezTo>
                    <a:pt x="45" y="81296"/>
                    <a:pt x="83" y="81315"/>
                    <a:pt x="123" y="81315"/>
                  </a:cubicBezTo>
                  <a:cubicBezTo>
                    <a:pt x="145" y="81315"/>
                    <a:pt x="169" y="81308"/>
                    <a:pt x="188" y="81299"/>
                  </a:cubicBezTo>
                  <a:cubicBezTo>
                    <a:pt x="1981" y="80255"/>
                    <a:pt x="3106" y="78408"/>
                    <a:pt x="3159" y="76347"/>
                  </a:cubicBezTo>
                  <a:cubicBezTo>
                    <a:pt x="5167" y="75330"/>
                    <a:pt x="6398" y="73296"/>
                    <a:pt x="6398" y="71047"/>
                  </a:cubicBezTo>
                  <a:cubicBezTo>
                    <a:pt x="6398" y="68826"/>
                    <a:pt x="5167" y="66792"/>
                    <a:pt x="3159" y="65748"/>
                  </a:cubicBezTo>
                  <a:cubicBezTo>
                    <a:pt x="3106" y="63767"/>
                    <a:pt x="2062" y="61974"/>
                    <a:pt x="376" y="60930"/>
                  </a:cubicBezTo>
                  <a:cubicBezTo>
                    <a:pt x="2062" y="59859"/>
                    <a:pt x="3106" y="58093"/>
                    <a:pt x="3159" y="56085"/>
                  </a:cubicBezTo>
                  <a:cubicBezTo>
                    <a:pt x="5167" y="55068"/>
                    <a:pt x="6398" y="53034"/>
                    <a:pt x="6398" y="50786"/>
                  </a:cubicBezTo>
                  <a:cubicBezTo>
                    <a:pt x="6398" y="48537"/>
                    <a:pt x="5167" y="46530"/>
                    <a:pt x="3159" y="45486"/>
                  </a:cubicBezTo>
                  <a:cubicBezTo>
                    <a:pt x="3159" y="43586"/>
                    <a:pt x="2062" y="41739"/>
                    <a:pt x="376" y="40668"/>
                  </a:cubicBezTo>
                  <a:cubicBezTo>
                    <a:pt x="1901" y="39705"/>
                    <a:pt x="3293" y="37885"/>
                    <a:pt x="3186" y="35824"/>
                  </a:cubicBezTo>
                  <a:cubicBezTo>
                    <a:pt x="5167" y="34780"/>
                    <a:pt x="6398" y="32772"/>
                    <a:pt x="6398" y="30524"/>
                  </a:cubicBezTo>
                  <a:cubicBezTo>
                    <a:pt x="6398" y="28276"/>
                    <a:pt x="5167" y="26268"/>
                    <a:pt x="3159" y="25225"/>
                  </a:cubicBezTo>
                  <a:cubicBezTo>
                    <a:pt x="3079" y="23244"/>
                    <a:pt x="2035" y="21451"/>
                    <a:pt x="376" y="20407"/>
                  </a:cubicBezTo>
                  <a:cubicBezTo>
                    <a:pt x="2062" y="19336"/>
                    <a:pt x="3186" y="17436"/>
                    <a:pt x="3186" y="15616"/>
                  </a:cubicBezTo>
                  <a:cubicBezTo>
                    <a:pt x="3186" y="15589"/>
                    <a:pt x="3186" y="15589"/>
                    <a:pt x="3186" y="15562"/>
                  </a:cubicBezTo>
                  <a:cubicBezTo>
                    <a:pt x="5167" y="14518"/>
                    <a:pt x="6398" y="12511"/>
                    <a:pt x="6398" y="10263"/>
                  </a:cubicBezTo>
                  <a:cubicBezTo>
                    <a:pt x="6398" y="8014"/>
                    <a:pt x="5167" y="6007"/>
                    <a:pt x="3186" y="4963"/>
                  </a:cubicBezTo>
                  <a:cubicBezTo>
                    <a:pt x="3186" y="3036"/>
                    <a:pt x="1981" y="1055"/>
                    <a:pt x="188" y="11"/>
                  </a:cubicBezTo>
                  <a:cubicBezTo>
                    <a:pt x="174" y="4"/>
                    <a:pt x="158" y="1"/>
                    <a:pt x="14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2" name="Google Shape;502;p32"/>
            <p:cNvSpPr/>
            <p:nvPr/>
          </p:nvSpPr>
          <p:spPr>
            <a:xfrm>
              <a:off x="224725" y="2845375"/>
              <a:ext cx="159950" cy="2032675"/>
            </a:xfrm>
            <a:custGeom>
              <a:rect b="b" l="l" r="r" t="t"/>
              <a:pathLst>
                <a:path extrusionOk="0" h="81307" w="6398">
                  <a:moveTo>
                    <a:pt x="126" y="1"/>
                  </a:moveTo>
                  <a:cubicBezTo>
                    <a:pt x="81" y="1"/>
                    <a:pt x="44" y="24"/>
                    <a:pt x="27" y="57"/>
                  </a:cubicBezTo>
                  <a:cubicBezTo>
                    <a:pt x="27" y="84"/>
                    <a:pt x="1" y="110"/>
                    <a:pt x="1" y="137"/>
                  </a:cubicBezTo>
                  <a:cubicBezTo>
                    <a:pt x="1" y="164"/>
                    <a:pt x="27" y="217"/>
                    <a:pt x="81" y="244"/>
                  </a:cubicBezTo>
                  <a:cubicBezTo>
                    <a:pt x="1821" y="1234"/>
                    <a:pt x="2972" y="3162"/>
                    <a:pt x="2918" y="5035"/>
                  </a:cubicBezTo>
                  <a:cubicBezTo>
                    <a:pt x="2945" y="5089"/>
                    <a:pt x="2945" y="5142"/>
                    <a:pt x="2998" y="5142"/>
                  </a:cubicBezTo>
                  <a:cubicBezTo>
                    <a:pt x="4952" y="6133"/>
                    <a:pt x="6157" y="8086"/>
                    <a:pt x="6157" y="10254"/>
                  </a:cubicBezTo>
                  <a:cubicBezTo>
                    <a:pt x="6157" y="12422"/>
                    <a:pt x="4952" y="14376"/>
                    <a:pt x="2998" y="15367"/>
                  </a:cubicBezTo>
                  <a:cubicBezTo>
                    <a:pt x="2945" y="15393"/>
                    <a:pt x="2918" y="15447"/>
                    <a:pt x="2918" y="15474"/>
                  </a:cubicBezTo>
                  <a:cubicBezTo>
                    <a:pt x="2972" y="17321"/>
                    <a:pt x="1848" y="19248"/>
                    <a:pt x="108" y="20265"/>
                  </a:cubicBezTo>
                  <a:cubicBezTo>
                    <a:pt x="54" y="20292"/>
                    <a:pt x="27" y="20318"/>
                    <a:pt x="27" y="20345"/>
                  </a:cubicBezTo>
                  <a:cubicBezTo>
                    <a:pt x="1" y="20425"/>
                    <a:pt x="27" y="20479"/>
                    <a:pt x="81" y="20506"/>
                  </a:cubicBezTo>
                  <a:cubicBezTo>
                    <a:pt x="1794" y="21496"/>
                    <a:pt x="2865" y="23289"/>
                    <a:pt x="2918" y="25297"/>
                  </a:cubicBezTo>
                  <a:cubicBezTo>
                    <a:pt x="2945" y="25350"/>
                    <a:pt x="2972" y="25404"/>
                    <a:pt x="2998" y="25404"/>
                  </a:cubicBezTo>
                  <a:cubicBezTo>
                    <a:pt x="4952" y="26394"/>
                    <a:pt x="6157" y="28348"/>
                    <a:pt x="6157" y="30516"/>
                  </a:cubicBezTo>
                  <a:cubicBezTo>
                    <a:pt x="6157" y="32684"/>
                    <a:pt x="4952" y="34665"/>
                    <a:pt x="2998" y="35628"/>
                  </a:cubicBezTo>
                  <a:cubicBezTo>
                    <a:pt x="2945" y="35655"/>
                    <a:pt x="2918" y="35709"/>
                    <a:pt x="2918" y="35762"/>
                  </a:cubicBezTo>
                  <a:cubicBezTo>
                    <a:pt x="3106" y="37823"/>
                    <a:pt x="1633" y="39643"/>
                    <a:pt x="108" y="40526"/>
                  </a:cubicBezTo>
                  <a:cubicBezTo>
                    <a:pt x="54" y="40553"/>
                    <a:pt x="27" y="40580"/>
                    <a:pt x="27" y="40633"/>
                  </a:cubicBezTo>
                  <a:cubicBezTo>
                    <a:pt x="1" y="40687"/>
                    <a:pt x="27" y="40741"/>
                    <a:pt x="81" y="40767"/>
                  </a:cubicBezTo>
                  <a:cubicBezTo>
                    <a:pt x="1821" y="41784"/>
                    <a:pt x="2918" y="43631"/>
                    <a:pt x="2918" y="45532"/>
                  </a:cubicBezTo>
                  <a:cubicBezTo>
                    <a:pt x="2918" y="45558"/>
                    <a:pt x="2918" y="45558"/>
                    <a:pt x="2918" y="45558"/>
                  </a:cubicBezTo>
                  <a:cubicBezTo>
                    <a:pt x="2918" y="45612"/>
                    <a:pt x="2945" y="45665"/>
                    <a:pt x="2998" y="45692"/>
                  </a:cubicBezTo>
                  <a:cubicBezTo>
                    <a:pt x="4952" y="46656"/>
                    <a:pt x="6157" y="48610"/>
                    <a:pt x="6157" y="50778"/>
                  </a:cubicBezTo>
                  <a:cubicBezTo>
                    <a:pt x="6157" y="52972"/>
                    <a:pt x="4952" y="54926"/>
                    <a:pt x="2998" y="55890"/>
                  </a:cubicBezTo>
                  <a:cubicBezTo>
                    <a:pt x="2945" y="55917"/>
                    <a:pt x="2918" y="55970"/>
                    <a:pt x="2918" y="55997"/>
                  </a:cubicBezTo>
                  <a:cubicBezTo>
                    <a:pt x="2891" y="58004"/>
                    <a:pt x="1821" y="59798"/>
                    <a:pt x="108" y="60815"/>
                  </a:cubicBezTo>
                  <a:cubicBezTo>
                    <a:pt x="54" y="60815"/>
                    <a:pt x="27" y="60841"/>
                    <a:pt x="27" y="60895"/>
                  </a:cubicBezTo>
                  <a:cubicBezTo>
                    <a:pt x="1" y="60949"/>
                    <a:pt x="27" y="61002"/>
                    <a:pt x="81" y="61029"/>
                  </a:cubicBezTo>
                  <a:cubicBezTo>
                    <a:pt x="1821" y="62046"/>
                    <a:pt x="2891" y="63839"/>
                    <a:pt x="2918" y="65847"/>
                  </a:cubicBezTo>
                  <a:cubicBezTo>
                    <a:pt x="2918" y="65873"/>
                    <a:pt x="2945" y="65927"/>
                    <a:pt x="2998" y="65954"/>
                  </a:cubicBezTo>
                  <a:cubicBezTo>
                    <a:pt x="4952" y="66917"/>
                    <a:pt x="6157" y="68871"/>
                    <a:pt x="6157" y="71066"/>
                  </a:cubicBezTo>
                  <a:cubicBezTo>
                    <a:pt x="6157" y="73234"/>
                    <a:pt x="4952" y="75188"/>
                    <a:pt x="2998" y="76151"/>
                  </a:cubicBezTo>
                  <a:cubicBezTo>
                    <a:pt x="2945" y="76178"/>
                    <a:pt x="2918" y="76232"/>
                    <a:pt x="2918" y="76285"/>
                  </a:cubicBezTo>
                  <a:cubicBezTo>
                    <a:pt x="2891" y="78266"/>
                    <a:pt x="1821" y="80059"/>
                    <a:pt x="81" y="81076"/>
                  </a:cubicBezTo>
                  <a:cubicBezTo>
                    <a:pt x="27" y="81103"/>
                    <a:pt x="1" y="81183"/>
                    <a:pt x="27" y="81237"/>
                  </a:cubicBezTo>
                  <a:cubicBezTo>
                    <a:pt x="61" y="81288"/>
                    <a:pt x="95" y="81306"/>
                    <a:pt x="136" y="81306"/>
                  </a:cubicBezTo>
                  <a:cubicBezTo>
                    <a:pt x="160" y="81306"/>
                    <a:pt x="185" y="81300"/>
                    <a:pt x="215" y="81290"/>
                  </a:cubicBezTo>
                  <a:cubicBezTo>
                    <a:pt x="2008" y="80247"/>
                    <a:pt x="3106" y="78400"/>
                    <a:pt x="3186" y="76366"/>
                  </a:cubicBezTo>
                  <a:cubicBezTo>
                    <a:pt x="5166" y="75322"/>
                    <a:pt x="6398" y="73288"/>
                    <a:pt x="6398" y="71066"/>
                  </a:cubicBezTo>
                  <a:cubicBezTo>
                    <a:pt x="6398" y="68818"/>
                    <a:pt x="5166" y="66783"/>
                    <a:pt x="3186" y="65766"/>
                  </a:cubicBezTo>
                  <a:cubicBezTo>
                    <a:pt x="3106" y="63759"/>
                    <a:pt x="2062" y="61992"/>
                    <a:pt x="375" y="60922"/>
                  </a:cubicBezTo>
                  <a:cubicBezTo>
                    <a:pt x="2062" y="59878"/>
                    <a:pt x="3106" y="58085"/>
                    <a:pt x="3186" y="56077"/>
                  </a:cubicBezTo>
                  <a:cubicBezTo>
                    <a:pt x="5166" y="55060"/>
                    <a:pt x="6398" y="53026"/>
                    <a:pt x="6398" y="50778"/>
                  </a:cubicBezTo>
                  <a:cubicBezTo>
                    <a:pt x="6398" y="48556"/>
                    <a:pt x="5166" y="46522"/>
                    <a:pt x="3186" y="45505"/>
                  </a:cubicBezTo>
                  <a:cubicBezTo>
                    <a:pt x="3159" y="43604"/>
                    <a:pt x="2088" y="41731"/>
                    <a:pt x="375" y="40660"/>
                  </a:cubicBezTo>
                  <a:cubicBezTo>
                    <a:pt x="1901" y="39697"/>
                    <a:pt x="3293" y="37877"/>
                    <a:pt x="3186" y="35816"/>
                  </a:cubicBezTo>
                  <a:cubicBezTo>
                    <a:pt x="5166" y="34799"/>
                    <a:pt x="6398" y="32764"/>
                    <a:pt x="6398" y="30516"/>
                  </a:cubicBezTo>
                  <a:cubicBezTo>
                    <a:pt x="6398" y="28268"/>
                    <a:pt x="5166" y="26260"/>
                    <a:pt x="3186" y="25216"/>
                  </a:cubicBezTo>
                  <a:cubicBezTo>
                    <a:pt x="3079" y="23236"/>
                    <a:pt x="2062" y="21442"/>
                    <a:pt x="375" y="20399"/>
                  </a:cubicBezTo>
                  <a:cubicBezTo>
                    <a:pt x="2088" y="19328"/>
                    <a:pt x="3186" y="17454"/>
                    <a:pt x="3186" y="15608"/>
                  </a:cubicBezTo>
                  <a:cubicBezTo>
                    <a:pt x="3186" y="15581"/>
                    <a:pt x="3186" y="15581"/>
                    <a:pt x="3186" y="15554"/>
                  </a:cubicBezTo>
                  <a:cubicBezTo>
                    <a:pt x="5166" y="14510"/>
                    <a:pt x="6398" y="12503"/>
                    <a:pt x="6398" y="10254"/>
                  </a:cubicBezTo>
                  <a:cubicBezTo>
                    <a:pt x="6398" y="8006"/>
                    <a:pt x="5166" y="5999"/>
                    <a:pt x="3186" y="4955"/>
                  </a:cubicBezTo>
                  <a:cubicBezTo>
                    <a:pt x="3186" y="3028"/>
                    <a:pt x="1981" y="1047"/>
                    <a:pt x="215" y="30"/>
                  </a:cubicBezTo>
                  <a:cubicBezTo>
                    <a:pt x="184" y="10"/>
                    <a:pt x="153" y="1"/>
                    <a:pt x="12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503" name="Google Shape;503;p32"/>
          <p:cNvSpPr/>
          <p:nvPr/>
        </p:nvSpPr>
        <p:spPr>
          <a:xfrm flipH="1" rot="7654233">
            <a:off x="-1075268" y="-1255409"/>
            <a:ext cx="4267776" cy="2625652"/>
          </a:xfrm>
          <a:custGeom>
            <a:rect b="b" l="l" r="r" t="t"/>
            <a:pathLst>
              <a:path extrusionOk="0" h="36694" w="59643">
                <a:moveTo>
                  <a:pt x="6271" y="15779"/>
                </a:moveTo>
                <a:cubicBezTo>
                  <a:pt x="9374" y="14178"/>
                  <a:pt x="17513" y="18347"/>
                  <a:pt x="23150" y="11676"/>
                </a:cubicBezTo>
                <a:cubicBezTo>
                  <a:pt x="28787" y="5004"/>
                  <a:pt x="30455" y="1"/>
                  <a:pt x="37327" y="2302"/>
                </a:cubicBezTo>
                <a:cubicBezTo>
                  <a:pt x="44198" y="4571"/>
                  <a:pt x="43064" y="13410"/>
                  <a:pt x="47601" y="15779"/>
                </a:cubicBezTo>
                <a:cubicBezTo>
                  <a:pt x="52104" y="18147"/>
                  <a:pt x="59643" y="31690"/>
                  <a:pt x="43364" y="34192"/>
                </a:cubicBezTo>
                <a:cubicBezTo>
                  <a:pt x="27120" y="36694"/>
                  <a:pt x="10441" y="33158"/>
                  <a:pt x="5204" y="27520"/>
                </a:cubicBezTo>
                <a:cubicBezTo>
                  <a:pt x="0" y="21883"/>
                  <a:pt x="3136" y="17380"/>
                  <a:pt x="6271" y="15779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ext">
  <p:cSld name="CUSTOM_22">
    <p:spTree>
      <p:nvGrpSpPr>
        <p:cNvPr id="504" name="Shape 5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5" name="Google Shape;505;p33"/>
          <p:cNvSpPr/>
          <p:nvPr/>
        </p:nvSpPr>
        <p:spPr>
          <a:xfrm rot="-1781954">
            <a:off x="6294084" y="45611"/>
            <a:ext cx="4658414" cy="4765163"/>
          </a:xfrm>
          <a:custGeom>
            <a:rect b="b" l="l" r="r" t="t"/>
            <a:pathLst>
              <a:path extrusionOk="0" h="136664" w="142469">
                <a:moveTo>
                  <a:pt x="97052" y="0"/>
                </a:moveTo>
                <a:cubicBezTo>
                  <a:pt x="94985" y="0"/>
                  <a:pt x="92658" y="685"/>
                  <a:pt x="89955" y="2065"/>
                </a:cubicBezTo>
                <a:cubicBezTo>
                  <a:pt x="76197" y="9104"/>
                  <a:pt x="81149" y="14564"/>
                  <a:pt x="82755" y="40634"/>
                </a:cubicBezTo>
                <a:cubicBezTo>
                  <a:pt x="85458" y="83646"/>
                  <a:pt x="12896" y="58112"/>
                  <a:pt x="4519" y="103881"/>
                </a:cubicBezTo>
                <a:cubicBezTo>
                  <a:pt x="0" y="128495"/>
                  <a:pt x="10558" y="136664"/>
                  <a:pt x="39417" y="136664"/>
                </a:cubicBezTo>
                <a:cubicBezTo>
                  <a:pt x="47997" y="136664"/>
                  <a:pt x="58195" y="135942"/>
                  <a:pt x="70095" y="134715"/>
                </a:cubicBezTo>
                <a:cubicBezTo>
                  <a:pt x="122047" y="129389"/>
                  <a:pt x="142469" y="101392"/>
                  <a:pt x="125767" y="56907"/>
                </a:cubicBezTo>
                <a:cubicBezTo>
                  <a:pt x="111706" y="19432"/>
                  <a:pt x="108060" y="0"/>
                  <a:pt x="97052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06" name="Google Shape;506;p33"/>
          <p:cNvSpPr/>
          <p:nvPr/>
        </p:nvSpPr>
        <p:spPr>
          <a:xfrm>
            <a:off x="6619750" y="1260100"/>
            <a:ext cx="1269687" cy="1658228"/>
          </a:xfrm>
          <a:custGeom>
            <a:rect b="b" l="l" r="r" t="t"/>
            <a:pathLst>
              <a:path extrusionOk="0" h="22564" w="17277">
                <a:moveTo>
                  <a:pt x="9074" y="0"/>
                </a:moveTo>
                <a:cubicBezTo>
                  <a:pt x="8555" y="0"/>
                  <a:pt x="8010" y="60"/>
                  <a:pt x="7441" y="188"/>
                </a:cubicBezTo>
                <a:cubicBezTo>
                  <a:pt x="2543" y="1285"/>
                  <a:pt x="1" y="6692"/>
                  <a:pt x="54" y="12607"/>
                </a:cubicBezTo>
                <a:cubicBezTo>
                  <a:pt x="134" y="18683"/>
                  <a:pt x="3989" y="22189"/>
                  <a:pt x="8592" y="22564"/>
                </a:cubicBezTo>
                <a:cubicBezTo>
                  <a:pt x="14641" y="22082"/>
                  <a:pt x="16354" y="18388"/>
                  <a:pt x="16836" y="12312"/>
                </a:cubicBezTo>
                <a:cubicBezTo>
                  <a:pt x="17276" y="6737"/>
                  <a:pt x="14567" y="0"/>
                  <a:pt x="9074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07" name="Google Shape;507;p33"/>
          <p:cNvSpPr/>
          <p:nvPr/>
        </p:nvSpPr>
        <p:spPr>
          <a:xfrm flipH="1" rot="1145765">
            <a:off x="-1426013" y="-803761"/>
            <a:ext cx="3397353" cy="3383266"/>
          </a:xfrm>
          <a:custGeom>
            <a:rect b="b" l="l" r="r" t="t"/>
            <a:pathLst>
              <a:path extrusionOk="0" h="48035" w="48235">
                <a:moveTo>
                  <a:pt x="3770" y="17379"/>
                </a:moveTo>
                <a:cubicBezTo>
                  <a:pt x="7573" y="20948"/>
                  <a:pt x="10108" y="20948"/>
                  <a:pt x="20515" y="21349"/>
                </a:cubicBezTo>
                <a:cubicBezTo>
                  <a:pt x="30956" y="21782"/>
                  <a:pt x="19314" y="35525"/>
                  <a:pt x="27520" y="41797"/>
                </a:cubicBezTo>
                <a:cubicBezTo>
                  <a:pt x="35726" y="48034"/>
                  <a:pt x="48235" y="37827"/>
                  <a:pt x="48235" y="26986"/>
                </a:cubicBezTo>
                <a:cubicBezTo>
                  <a:pt x="48235" y="16145"/>
                  <a:pt x="35026" y="0"/>
                  <a:pt x="18080" y="867"/>
                </a:cubicBezTo>
                <a:cubicBezTo>
                  <a:pt x="1135" y="1768"/>
                  <a:pt x="1" y="13843"/>
                  <a:pt x="3770" y="17379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08" name="Google Shape;508;p33"/>
          <p:cNvSpPr txBox="1"/>
          <p:nvPr>
            <p:ph type="title"/>
          </p:nvPr>
        </p:nvSpPr>
        <p:spPr>
          <a:xfrm>
            <a:off x="713250" y="523025"/>
            <a:ext cx="7717500" cy="541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>
                <a:solidFill>
                  <a:schemeClr val="accen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509" name="Google Shape;509;p33"/>
          <p:cNvSpPr txBox="1"/>
          <p:nvPr>
            <p:ph idx="1" type="subTitle"/>
          </p:nvPr>
        </p:nvSpPr>
        <p:spPr>
          <a:xfrm>
            <a:off x="897675" y="1577850"/>
            <a:ext cx="4809300" cy="2489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8C353C"/>
              </a:buClr>
              <a:buSzPts val="1600"/>
              <a:buFont typeface="Nunito"/>
              <a:buChar char="●"/>
              <a:defRPr sz="1600"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unito"/>
              <a:buChar char="○"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unito"/>
              <a:buChar char="■"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unito"/>
              <a:buChar char="●"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unito"/>
              <a:buChar char="○"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unito"/>
              <a:buChar char="■"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unito"/>
              <a:buChar char="●"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unito"/>
              <a:buChar char="○"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unito"/>
              <a:buChar char="■"/>
              <a:defRPr/>
            </a:lvl9pPr>
          </a:lstStyle>
          <a:p/>
        </p:txBody>
      </p:sp>
      <p:grpSp>
        <p:nvGrpSpPr>
          <p:cNvPr id="510" name="Google Shape;510;p33"/>
          <p:cNvGrpSpPr/>
          <p:nvPr/>
        </p:nvGrpSpPr>
        <p:grpSpPr>
          <a:xfrm flipH="1" rot="10800000">
            <a:off x="4776891" y="3572332"/>
            <a:ext cx="1696762" cy="1688828"/>
            <a:chOff x="2414491" y="671177"/>
            <a:chExt cx="1830972" cy="1822411"/>
          </a:xfrm>
        </p:grpSpPr>
        <p:sp>
          <p:nvSpPr>
            <p:cNvPr id="511" name="Google Shape;511;p33"/>
            <p:cNvSpPr/>
            <p:nvPr/>
          </p:nvSpPr>
          <p:spPr>
            <a:xfrm>
              <a:off x="2414491" y="671177"/>
              <a:ext cx="1830972" cy="1822391"/>
            </a:xfrm>
            <a:custGeom>
              <a:rect b="b" l="l" r="r" t="t"/>
              <a:pathLst>
                <a:path extrusionOk="0" h="45449" w="45663">
                  <a:moveTo>
                    <a:pt x="10947" y="4979"/>
                  </a:moveTo>
                  <a:lnTo>
                    <a:pt x="15605" y="7656"/>
                  </a:lnTo>
                  <a:lnTo>
                    <a:pt x="15605" y="13062"/>
                  </a:lnTo>
                  <a:lnTo>
                    <a:pt x="10947" y="15766"/>
                  </a:lnTo>
                  <a:lnTo>
                    <a:pt x="6263" y="13062"/>
                  </a:lnTo>
                  <a:lnTo>
                    <a:pt x="6263" y="7656"/>
                  </a:lnTo>
                  <a:lnTo>
                    <a:pt x="10947" y="4979"/>
                  </a:lnTo>
                  <a:close/>
                  <a:moveTo>
                    <a:pt x="20449" y="4979"/>
                  </a:moveTo>
                  <a:lnTo>
                    <a:pt x="25133" y="7656"/>
                  </a:lnTo>
                  <a:lnTo>
                    <a:pt x="25133" y="13062"/>
                  </a:lnTo>
                  <a:lnTo>
                    <a:pt x="20449" y="15766"/>
                  </a:lnTo>
                  <a:lnTo>
                    <a:pt x="15792" y="13062"/>
                  </a:lnTo>
                  <a:lnTo>
                    <a:pt x="15792" y="7656"/>
                  </a:lnTo>
                  <a:lnTo>
                    <a:pt x="20449" y="4979"/>
                  </a:lnTo>
                  <a:close/>
                  <a:moveTo>
                    <a:pt x="29978" y="4979"/>
                  </a:moveTo>
                  <a:lnTo>
                    <a:pt x="34635" y="7656"/>
                  </a:lnTo>
                  <a:lnTo>
                    <a:pt x="34635" y="13062"/>
                  </a:lnTo>
                  <a:lnTo>
                    <a:pt x="29978" y="15766"/>
                  </a:lnTo>
                  <a:lnTo>
                    <a:pt x="25294" y="13062"/>
                  </a:lnTo>
                  <a:lnTo>
                    <a:pt x="25294" y="7656"/>
                  </a:lnTo>
                  <a:lnTo>
                    <a:pt x="29978" y="4979"/>
                  </a:lnTo>
                  <a:close/>
                  <a:moveTo>
                    <a:pt x="6183" y="13196"/>
                  </a:moveTo>
                  <a:lnTo>
                    <a:pt x="10867" y="15899"/>
                  </a:lnTo>
                  <a:lnTo>
                    <a:pt x="10867" y="21306"/>
                  </a:lnTo>
                  <a:lnTo>
                    <a:pt x="6183" y="23983"/>
                  </a:lnTo>
                  <a:lnTo>
                    <a:pt x="1526" y="21306"/>
                  </a:lnTo>
                  <a:lnTo>
                    <a:pt x="1526" y="15899"/>
                  </a:lnTo>
                  <a:lnTo>
                    <a:pt x="6183" y="13196"/>
                  </a:lnTo>
                  <a:close/>
                  <a:moveTo>
                    <a:pt x="15712" y="13196"/>
                  </a:moveTo>
                  <a:lnTo>
                    <a:pt x="20369" y="15899"/>
                  </a:lnTo>
                  <a:lnTo>
                    <a:pt x="20369" y="21306"/>
                  </a:lnTo>
                  <a:lnTo>
                    <a:pt x="15712" y="23983"/>
                  </a:lnTo>
                  <a:lnTo>
                    <a:pt x="11028" y="21306"/>
                  </a:lnTo>
                  <a:lnTo>
                    <a:pt x="11028" y="15899"/>
                  </a:lnTo>
                  <a:lnTo>
                    <a:pt x="15712" y="13196"/>
                  </a:lnTo>
                  <a:close/>
                  <a:moveTo>
                    <a:pt x="25213" y="13196"/>
                  </a:moveTo>
                  <a:lnTo>
                    <a:pt x="29871" y="15899"/>
                  </a:lnTo>
                  <a:lnTo>
                    <a:pt x="29871" y="21306"/>
                  </a:lnTo>
                  <a:lnTo>
                    <a:pt x="25213" y="23983"/>
                  </a:lnTo>
                  <a:lnTo>
                    <a:pt x="20529" y="21306"/>
                  </a:lnTo>
                  <a:lnTo>
                    <a:pt x="20529" y="15899"/>
                  </a:lnTo>
                  <a:lnTo>
                    <a:pt x="25213" y="13196"/>
                  </a:lnTo>
                  <a:close/>
                  <a:moveTo>
                    <a:pt x="34715" y="13196"/>
                  </a:moveTo>
                  <a:lnTo>
                    <a:pt x="39399" y="15899"/>
                  </a:lnTo>
                  <a:lnTo>
                    <a:pt x="39399" y="21306"/>
                  </a:lnTo>
                  <a:lnTo>
                    <a:pt x="34715" y="23983"/>
                  </a:lnTo>
                  <a:lnTo>
                    <a:pt x="30058" y="21306"/>
                  </a:lnTo>
                  <a:lnTo>
                    <a:pt x="30058" y="15899"/>
                  </a:lnTo>
                  <a:lnTo>
                    <a:pt x="34715" y="13196"/>
                  </a:lnTo>
                  <a:close/>
                  <a:moveTo>
                    <a:pt x="10947" y="21440"/>
                  </a:moveTo>
                  <a:lnTo>
                    <a:pt x="15605" y="24143"/>
                  </a:lnTo>
                  <a:lnTo>
                    <a:pt x="15605" y="29523"/>
                  </a:lnTo>
                  <a:lnTo>
                    <a:pt x="10947" y="32226"/>
                  </a:lnTo>
                  <a:lnTo>
                    <a:pt x="6263" y="29523"/>
                  </a:lnTo>
                  <a:lnTo>
                    <a:pt x="6263" y="24143"/>
                  </a:lnTo>
                  <a:lnTo>
                    <a:pt x="10947" y="21440"/>
                  </a:lnTo>
                  <a:close/>
                  <a:moveTo>
                    <a:pt x="20449" y="21440"/>
                  </a:moveTo>
                  <a:lnTo>
                    <a:pt x="25133" y="24143"/>
                  </a:lnTo>
                  <a:lnTo>
                    <a:pt x="25133" y="29523"/>
                  </a:lnTo>
                  <a:lnTo>
                    <a:pt x="20449" y="32226"/>
                  </a:lnTo>
                  <a:lnTo>
                    <a:pt x="15792" y="29523"/>
                  </a:lnTo>
                  <a:lnTo>
                    <a:pt x="15792" y="24143"/>
                  </a:lnTo>
                  <a:lnTo>
                    <a:pt x="20449" y="21440"/>
                  </a:lnTo>
                  <a:close/>
                  <a:moveTo>
                    <a:pt x="29978" y="21440"/>
                  </a:moveTo>
                  <a:lnTo>
                    <a:pt x="34635" y="24143"/>
                  </a:lnTo>
                  <a:lnTo>
                    <a:pt x="34635" y="29523"/>
                  </a:lnTo>
                  <a:lnTo>
                    <a:pt x="29978" y="32226"/>
                  </a:lnTo>
                  <a:lnTo>
                    <a:pt x="25294" y="29523"/>
                  </a:lnTo>
                  <a:lnTo>
                    <a:pt x="25294" y="24143"/>
                  </a:lnTo>
                  <a:lnTo>
                    <a:pt x="29978" y="21440"/>
                  </a:lnTo>
                  <a:close/>
                  <a:moveTo>
                    <a:pt x="39480" y="21440"/>
                  </a:moveTo>
                  <a:lnTo>
                    <a:pt x="44137" y="24143"/>
                  </a:lnTo>
                  <a:lnTo>
                    <a:pt x="44137" y="29523"/>
                  </a:lnTo>
                  <a:lnTo>
                    <a:pt x="39480" y="32226"/>
                  </a:lnTo>
                  <a:lnTo>
                    <a:pt x="34796" y="29523"/>
                  </a:lnTo>
                  <a:lnTo>
                    <a:pt x="34796" y="24143"/>
                  </a:lnTo>
                  <a:lnTo>
                    <a:pt x="39480" y="21440"/>
                  </a:lnTo>
                  <a:close/>
                  <a:moveTo>
                    <a:pt x="15712" y="29684"/>
                  </a:moveTo>
                  <a:lnTo>
                    <a:pt x="20369" y="32387"/>
                  </a:lnTo>
                  <a:lnTo>
                    <a:pt x="20369" y="37767"/>
                  </a:lnTo>
                  <a:lnTo>
                    <a:pt x="15712" y="40470"/>
                  </a:lnTo>
                  <a:lnTo>
                    <a:pt x="11028" y="37767"/>
                  </a:lnTo>
                  <a:lnTo>
                    <a:pt x="11028" y="32387"/>
                  </a:lnTo>
                  <a:lnTo>
                    <a:pt x="15712" y="29684"/>
                  </a:lnTo>
                  <a:close/>
                  <a:moveTo>
                    <a:pt x="25213" y="29684"/>
                  </a:moveTo>
                  <a:lnTo>
                    <a:pt x="29871" y="32387"/>
                  </a:lnTo>
                  <a:lnTo>
                    <a:pt x="29871" y="37767"/>
                  </a:lnTo>
                  <a:lnTo>
                    <a:pt x="25213" y="40470"/>
                  </a:lnTo>
                  <a:lnTo>
                    <a:pt x="20529" y="37767"/>
                  </a:lnTo>
                  <a:lnTo>
                    <a:pt x="20529" y="32387"/>
                  </a:lnTo>
                  <a:lnTo>
                    <a:pt x="25213" y="29684"/>
                  </a:lnTo>
                  <a:close/>
                  <a:moveTo>
                    <a:pt x="34715" y="29684"/>
                  </a:moveTo>
                  <a:lnTo>
                    <a:pt x="39399" y="32387"/>
                  </a:lnTo>
                  <a:lnTo>
                    <a:pt x="39399" y="37767"/>
                  </a:lnTo>
                  <a:lnTo>
                    <a:pt x="34715" y="40470"/>
                  </a:lnTo>
                  <a:lnTo>
                    <a:pt x="30058" y="37767"/>
                  </a:lnTo>
                  <a:lnTo>
                    <a:pt x="30058" y="32387"/>
                  </a:lnTo>
                  <a:lnTo>
                    <a:pt x="34715" y="29684"/>
                  </a:lnTo>
                  <a:close/>
                  <a:moveTo>
                    <a:pt x="20369" y="1"/>
                  </a:moveTo>
                  <a:lnTo>
                    <a:pt x="20369" y="4818"/>
                  </a:lnTo>
                  <a:lnTo>
                    <a:pt x="15712" y="7522"/>
                  </a:lnTo>
                  <a:lnTo>
                    <a:pt x="11028" y="4818"/>
                  </a:lnTo>
                  <a:lnTo>
                    <a:pt x="11028" y="3159"/>
                  </a:lnTo>
                  <a:cubicBezTo>
                    <a:pt x="10974" y="3186"/>
                    <a:pt x="10921" y="3239"/>
                    <a:pt x="10867" y="3266"/>
                  </a:cubicBezTo>
                  <a:lnTo>
                    <a:pt x="10867" y="4818"/>
                  </a:lnTo>
                  <a:lnTo>
                    <a:pt x="6183" y="7522"/>
                  </a:lnTo>
                  <a:lnTo>
                    <a:pt x="5915" y="7361"/>
                  </a:lnTo>
                  <a:cubicBezTo>
                    <a:pt x="5889" y="7415"/>
                    <a:pt x="5835" y="7442"/>
                    <a:pt x="5808" y="7495"/>
                  </a:cubicBezTo>
                  <a:lnTo>
                    <a:pt x="6103" y="7656"/>
                  </a:lnTo>
                  <a:lnTo>
                    <a:pt x="6103" y="13062"/>
                  </a:lnTo>
                  <a:lnTo>
                    <a:pt x="1419" y="15766"/>
                  </a:lnTo>
                  <a:lnTo>
                    <a:pt x="1124" y="15578"/>
                  </a:lnTo>
                  <a:cubicBezTo>
                    <a:pt x="1124" y="15632"/>
                    <a:pt x="1098" y="15685"/>
                    <a:pt x="1071" y="15739"/>
                  </a:cubicBezTo>
                  <a:lnTo>
                    <a:pt x="1338" y="15899"/>
                  </a:lnTo>
                  <a:lnTo>
                    <a:pt x="1338" y="21306"/>
                  </a:lnTo>
                  <a:lnTo>
                    <a:pt x="0" y="22082"/>
                  </a:lnTo>
                  <a:cubicBezTo>
                    <a:pt x="0" y="22136"/>
                    <a:pt x="0" y="22216"/>
                    <a:pt x="0" y="22270"/>
                  </a:cubicBezTo>
                  <a:lnTo>
                    <a:pt x="1419" y="21440"/>
                  </a:lnTo>
                  <a:lnTo>
                    <a:pt x="6103" y="24143"/>
                  </a:lnTo>
                  <a:lnTo>
                    <a:pt x="6103" y="29523"/>
                  </a:lnTo>
                  <a:lnTo>
                    <a:pt x="1927" y="31932"/>
                  </a:lnTo>
                  <a:cubicBezTo>
                    <a:pt x="1954" y="31986"/>
                    <a:pt x="1981" y="32039"/>
                    <a:pt x="2008" y="32093"/>
                  </a:cubicBezTo>
                  <a:lnTo>
                    <a:pt x="6183" y="29684"/>
                  </a:lnTo>
                  <a:lnTo>
                    <a:pt x="10867" y="32387"/>
                  </a:lnTo>
                  <a:lnTo>
                    <a:pt x="10867" y="37767"/>
                  </a:lnTo>
                  <a:lnTo>
                    <a:pt x="7548" y="39694"/>
                  </a:lnTo>
                  <a:cubicBezTo>
                    <a:pt x="7575" y="39721"/>
                    <a:pt x="7628" y="39774"/>
                    <a:pt x="7682" y="39801"/>
                  </a:cubicBezTo>
                  <a:lnTo>
                    <a:pt x="10947" y="37928"/>
                  </a:lnTo>
                  <a:lnTo>
                    <a:pt x="15605" y="40631"/>
                  </a:lnTo>
                  <a:lnTo>
                    <a:pt x="15605" y="44405"/>
                  </a:lnTo>
                  <a:cubicBezTo>
                    <a:pt x="15658" y="44405"/>
                    <a:pt x="15738" y="44432"/>
                    <a:pt x="15792" y="44458"/>
                  </a:cubicBezTo>
                  <a:lnTo>
                    <a:pt x="15792" y="40631"/>
                  </a:lnTo>
                  <a:lnTo>
                    <a:pt x="20449" y="37928"/>
                  </a:lnTo>
                  <a:lnTo>
                    <a:pt x="25133" y="40631"/>
                  </a:lnTo>
                  <a:lnTo>
                    <a:pt x="25133" y="45449"/>
                  </a:lnTo>
                  <a:cubicBezTo>
                    <a:pt x="25187" y="45449"/>
                    <a:pt x="25240" y="45449"/>
                    <a:pt x="25294" y="45422"/>
                  </a:cubicBezTo>
                  <a:lnTo>
                    <a:pt x="25294" y="40631"/>
                  </a:lnTo>
                  <a:lnTo>
                    <a:pt x="29978" y="37928"/>
                  </a:lnTo>
                  <a:lnTo>
                    <a:pt x="34635" y="40631"/>
                  </a:lnTo>
                  <a:lnTo>
                    <a:pt x="34635" y="42290"/>
                  </a:lnTo>
                  <a:cubicBezTo>
                    <a:pt x="34688" y="42237"/>
                    <a:pt x="34742" y="42210"/>
                    <a:pt x="34796" y="42183"/>
                  </a:cubicBezTo>
                  <a:lnTo>
                    <a:pt x="34796" y="40631"/>
                  </a:lnTo>
                  <a:lnTo>
                    <a:pt x="39480" y="37928"/>
                  </a:lnTo>
                  <a:lnTo>
                    <a:pt x="39747" y="38088"/>
                  </a:lnTo>
                  <a:cubicBezTo>
                    <a:pt x="39774" y="38035"/>
                    <a:pt x="39827" y="37981"/>
                    <a:pt x="39854" y="37954"/>
                  </a:cubicBezTo>
                  <a:lnTo>
                    <a:pt x="39560" y="37767"/>
                  </a:lnTo>
                  <a:lnTo>
                    <a:pt x="39560" y="32387"/>
                  </a:lnTo>
                  <a:lnTo>
                    <a:pt x="44244" y="29684"/>
                  </a:lnTo>
                  <a:lnTo>
                    <a:pt x="44538" y="29871"/>
                  </a:lnTo>
                  <a:cubicBezTo>
                    <a:pt x="44565" y="29791"/>
                    <a:pt x="44565" y="29737"/>
                    <a:pt x="44592" y="29684"/>
                  </a:cubicBezTo>
                  <a:lnTo>
                    <a:pt x="44324" y="29523"/>
                  </a:lnTo>
                  <a:lnTo>
                    <a:pt x="44324" y="24143"/>
                  </a:lnTo>
                  <a:lnTo>
                    <a:pt x="45662" y="23367"/>
                  </a:lnTo>
                  <a:cubicBezTo>
                    <a:pt x="45662" y="23314"/>
                    <a:pt x="45662" y="23233"/>
                    <a:pt x="45662" y="23153"/>
                  </a:cubicBezTo>
                  <a:lnTo>
                    <a:pt x="44244" y="23983"/>
                  </a:lnTo>
                  <a:lnTo>
                    <a:pt x="39560" y="21306"/>
                  </a:lnTo>
                  <a:lnTo>
                    <a:pt x="39560" y="15899"/>
                  </a:lnTo>
                  <a:lnTo>
                    <a:pt x="43735" y="13491"/>
                  </a:lnTo>
                  <a:cubicBezTo>
                    <a:pt x="43709" y="13437"/>
                    <a:pt x="43682" y="13383"/>
                    <a:pt x="43655" y="13330"/>
                  </a:cubicBezTo>
                  <a:lnTo>
                    <a:pt x="39480" y="15766"/>
                  </a:lnTo>
                  <a:lnTo>
                    <a:pt x="34796" y="13062"/>
                  </a:lnTo>
                  <a:lnTo>
                    <a:pt x="34796" y="7656"/>
                  </a:lnTo>
                  <a:lnTo>
                    <a:pt x="38114" y="5755"/>
                  </a:lnTo>
                  <a:cubicBezTo>
                    <a:pt x="38088" y="5702"/>
                    <a:pt x="38034" y="5675"/>
                    <a:pt x="37981" y="5621"/>
                  </a:cubicBezTo>
                  <a:lnTo>
                    <a:pt x="34715" y="7522"/>
                  </a:lnTo>
                  <a:lnTo>
                    <a:pt x="30058" y="4818"/>
                  </a:lnTo>
                  <a:lnTo>
                    <a:pt x="30058" y="1045"/>
                  </a:lnTo>
                  <a:cubicBezTo>
                    <a:pt x="30004" y="1018"/>
                    <a:pt x="29951" y="1018"/>
                    <a:pt x="29871" y="991"/>
                  </a:cubicBezTo>
                  <a:lnTo>
                    <a:pt x="29871" y="4818"/>
                  </a:lnTo>
                  <a:lnTo>
                    <a:pt x="25213" y="7522"/>
                  </a:lnTo>
                  <a:lnTo>
                    <a:pt x="20529" y="4818"/>
                  </a:lnTo>
                  <a:lnTo>
                    <a:pt x="2052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2" name="Google Shape;512;p33"/>
            <p:cNvSpPr/>
            <p:nvPr/>
          </p:nvSpPr>
          <p:spPr>
            <a:xfrm>
              <a:off x="2796545" y="833253"/>
              <a:ext cx="9704" cy="7538"/>
            </a:xfrm>
            <a:custGeom>
              <a:rect b="b" l="l" r="r" t="t"/>
              <a:pathLst>
                <a:path extrusionOk="0" h="188" w="242">
                  <a:moveTo>
                    <a:pt x="161" y="0"/>
                  </a:moveTo>
                  <a:cubicBezTo>
                    <a:pt x="108" y="27"/>
                    <a:pt x="54" y="81"/>
                    <a:pt x="1" y="107"/>
                  </a:cubicBezTo>
                  <a:lnTo>
                    <a:pt x="161" y="188"/>
                  </a:lnTo>
                  <a:lnTo>
                    <a:pt x="242" y="54"/>
                  </a:lnTo>
                  <a:lnTo>
                    <a:pt x="16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3" name="Google Shape;513;p33"/>
            <p:cNvSpPr/>
            <p:nvPr/>
          </p:nvSpPr>
          <p:spPr>
            <a:xfrm>
              <a:off x="2899597" y="677633"/>
              <a:ext cx="287659" cy="242590"/>
            </a:xfrm>
            <a:custGeom>
              <a:rect b="b" l="l" r="r" t="t"/>
              <a:pathLst>
                <a:path extrusionOk="0" h="6050" w="7174">
                  <a:moveTo>
                    <a:pt x="7173" y="0"/>
                  </a:moveTo>
                  <a:lnTo>
                    <a:pt x="7173" y="0"/>
                  </a:lnTo>
                  <a:cubicBezTo>
                    <a:pt x="7013" y="27"/>
                    <a:pt x="6852" y="54"/>
                    <a:pt x="6692" y="81"/>
                  </a:cubicBezTo>
                  <a:lnTo>
                    <a:pt x="3667" y="1794"/>
                  </a:lnTo>
                  <a:lnTo>
                    <a:pt x="3667" y="830"/>
                  </a:lnTo>
                  <a:cubicBezTo>
                    <a:pt x="3614" y="857"/>
                    <a:pt x="3560" y="857"/>
                    <a:pt x="3507" y="884"/>
                  </a:cubicBezTo>
                  <a:lnTo>
                    <a:pt x="3507" y="1794"/>
                  </a:lnTo>
                  <a:lnTo>
                    <a:pt x="2516" y="1231"/>
                  </a:lnTo>
                  <a:cubicBezTo>
                    <a:pt x="2463" y="1258"/>
                    <a:pt x="2382" y="1285"/>
                    <a:pt x="2329" y="1312"/>
                  </a:cubicBezTo>
                  <a:lnTo>
                    <a:pt x="3426" y="1954"/>
                  </a:lnTo>
                  <a:lnTo>
                    <a:pt x="0" y="3935"/>
                  </a:lnTo>
                  <a:lnTo>
                    <a:pt x="81" y="4069"/>
                  </a:lnTo>
                  <a:lnTo>
                    <a:pt x="3507" y="2115"/>
                  </a:lnTo>
                  <a:lnTo>
                    <a:pt x="3507" y="6049"/>
                  </a:lnTo>
                  <a:lnTo>
                    <a:pt x="3667" y="6049"/>
                  </a:lnTo>
                  <a:lnTo>
                    <a:pt x="3667" y="2115"/>
                  </a:lnTo>
                  <a:lnTo>
                    <a:pt x="7093" y="4069"/>
                  </a:lnTo>
                  <a:lnTo>
                    <a:pt x="7173" y="3935"/>
                  </a:lnTo>
                  <a:lnTo>
                    <a:pt x="3774" y="1954"/>
                  </a:lnTo>
                  <a:lnTo>
                    <a:pt x="717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4" name="Google Shape;514;p33"/>
            <p:cNvSpPr/>
            <p:nvPr/>
          </p:nvSpPr>
          <p:spPr>
            <a:xfrm>
              <a:off x="3280608" y="671177"/>
              <a:ext cx="288742" cy="249046"/>
            </a:xfrm>
            <a:custGeom>
              <a:rect b="b" l="l" r="r" t="t"/>
              <a:pathLst>
                <a:path extrusionOk="0" h="6211" w="7201">
                  <a:moveTo>
                    <a:pt x="107" y="1"/>
                  </a:moveTo>
                  <a:lnTo>
                    <a:pt x="0" y="134"/>
                  </a:lnTo>
                  <a:lnTo>
                    <a:pt x="3426" y="2115"/>
                  </a:lnTo>
                  <a:lnTo>
                    <a:pt x="0" y="4096"/>
                  </a:lnTo>
                  <a:lnTo>
                    <a:pt x="107" y="4230"/>
                  </a:lnTo>
                  <a:lnTo>
                    <a:pt x="3506" y="2276"/>
                  </a:lnTo>
                  <a:lnTo>
                    <a:pt x="3506" y="6210"/>
                  </a:lnTo>
                  <a:lnTo>
                    <a:pt x="3694" y="6210"/>
                  </a:lnTo>
                  <a:lnTo>
                    <a:pt x="3694" y="2276"/>
                  </a:lnTo>
                  <a:lnTo>
                    <a:pt x="7093" y="4230"/>
                  </a:lnTo>
                  <a:lnTo>
                    <a:pt x="7200" y="4096"/>
                  </a:lnTo>
                  <a:lnTo>
                    <a:pt x="3774" y="2115"/>
                  </a:lnTo>
                  <a:lnTo>
                    <a:pt x="6558" y="509"/>
                  </a:lnTo>
                  <a:cubicBezTo>
                    <a:pt x="6477" y="482"/>
                    <a:pt x="6397" y="456"/>
                    <a:pt x="6317" y="456"/>
                  </a:cubicBezTo>
                  <a:lnTo>
                    <a:pt x="3694" y="1955"/>
                  </a:lnTo>
                  <a:lnTo>
                    <a:pt x="3694" y="1"/>
                  </a:lnTo>
                  <a:lnTo>
                    <a:pt x="3506" y="1"/>
                  </a:lnTo>
                  <a:lnTo>
                    <a:pt x="3506" y="1955"/>
                  </a:lnTo>
                  <a:lnTo>
                    <a:pt x="107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5" name="Google Shape;515;p33"/>
            <p:cNvSpPr/>
            <p:nvPr/>
          </p:nvSpPr>
          <p:spPr>
            <a:xfrm>
              <a:off x="3662662" y="776354"/>
              <a:ext cx="109506" cy="64437"/>
            </a:xfrm>
            <a:custGeom>
              <a:rect b="b" l="l" r="r" t="t"/>
              <a:pathLst>
                <a:path extrusionOk="0" h="1607" w="2731">
                  <a:moveTo>
                    <a:pt x="2543" y="1"/>
                  </a:moveTo>
                  <a:lnTo>
                    <a:pt x="1" y="1473"/>
                  </a:lnTo>
                  <a:lnTo>
                    <a:pt x="81" y="1607"/>
                  </a:lnTo>
                  <a:lnTo>
                    <a:pt x="2731" y="81"/>
                  </a:lnTo>
                  <a:cubicBezTo>
                    <a:pt x="2677" y="54"/>
                    <a:pt x="2597" y="27"/>
                    <a:pt x="254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6" name="Google Shape;516;p33"/>
            <p:cNvSpPr/>
            <p:nvPr/>
          </p:nvSpPr>
          <p:spPr>
            <a:xfrm>
              <a:off x="3803246" y="797847"/>
              <a:ext cx="6496" cy="122378"/>
            </a:xfrm>
            <a:custGeom>
              <a:rect b="b" l="l" r="r" t="t"/>
              <a:pathLst>
                <a:path extrusionOk="0" h="3052" w="162">
                  <a:moveTo>
                    <a:pt x="1" y="0"/>
                  </a:moveTo>
                  <a:lnTo>
                    <a:pt x="1" y="3051"/>
                  </a:lnTo>
                  <a:lnTo>
                    <a:pt x="162" y="3051"/>
                  </a:lnTo>
                  <a:lnTo>
                    <a:pt x="162" y="107"/>
                  </a:lnTo>
                  <a:cubicBezTo>
                    <a:pt x="108" y="54"/>
                    <a:pt x="54" y="27"/>
                    <a:pt x="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7" name="Google Shape;517;p33"/>
            <p:cNvSpPr/>
            <p:nvPr/>
          </p:nvSpPr>
          <p:spPr>
            <a:xfrm>
              <a:off x="2475641" y="1246463"/>
              <a:ext cx="2205" cy="4331"/>
            </a:xfrm>
            <a:custGeom>
              <a:rect b="b" l="l" r="r" t="t"/>
              <a:pathLst>
                <a:path extrusionOk="0" h="108" w="55">
                  <a:moveTo>
                    <a:pt x="54" y="0"/>
                  </a:moveTo>
                  <a:cubicBezTo>
                    <a:pt x="28" y="27"/>
                    <a:pt x="28" y="54"/>
                    <a:pt x="1" y="107"/>
                  </a:cubicBezTo>
                  <a:lnTo>
                    <a:pt x="54" y="107"/>
                  </a:lnTo>
                  <a:lnTo>
                    <a:pt x="5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8" name="Google Shape;518;p33"/>
            <p:cNvSpPr/>
            <p:nvPr/>
          </p:nvSpPr>
          <p:spPr>
            <a:xfrm>
              <a:off x="2616265" y="1006036"/>
              <a:ext cx="2165" cy="2205"/>
            </a:xfrm>
            <a:custGeom>
              <a:rect b="b" l="l" r="r" t="t"/>
              <a:pathLst>
                <a:path extrusionOk="0" h="55" w="54">
                  <a:moveTo>
                    <a:pt x="54" y="1"/>
                  </a:moveTo>
                  <a:cubicBezTo>
                    <a:pt x="27" y="27"/>
                    <a:pt x="27" y="27"/>
                    <a:pt x="0" y="54"/>
                  </a:cubicBezTo>
                  <a:lnTo>
                    <a:pt x="54" y="27"/>
                  </a:lnTo>
                  <a:lnTo>
                    <a:pt x="54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9" name="Google Shape;519;p33"/>
            <p:cNvSpPr/>
            <p:nvPr/>
          </p:nvSpPr>
          <p:spPr>
            <a:xfrm>
              <a:off x="2535748" y="1119794"/>
              <a:ext cx="82681" cy="51565"/>
            </a:xfrm>
            <a:custGeom>
              <a:rect b="b" l="l" r="r" t="t"/>
              <a:pathLst>
                <a:path extrusionOk="0" h="1286" w="2062">
                  <a:moveTo>
                    <a:pt x="81" y="1"/>
                  </a:moveTo>
                  <a:cubicBezTo>
                    <a:pt x="54" y="54"/>
                    <a:pt x="27" y="108"/>
                    <a:pt x="1" y="135"/>
                  </a:cubicBezTo>
                  <a:lnTo>
                    <a:pt x="1981" y="1285"/>
                  </a:lnTo>
                  <a:lnTo>
                    <a:pt x="2062" y="1125"/>
                  </a:lnTo>
                  <a:lnTo>
                    <a:pt x="8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0" name="Google Shape;520;p33"/>
            <p:cNvSpPr/>
            <p:nvPr/>
          </p:nvSpPr>
          <p:spPr>
            <a:xfrm>
              <a:off x="2711778" y="921268"/>
              <a:ext cx="287659" cy="329521"/>
            </a:xfrm>
            <a:custGeom>
              <a:rect b="b" l="l" r="r" t="t"/>
              <a:pathLst>
                <a:path extrusionOk="0" h="8218" w="7174">
                  <a:moveTo>
                    <a:pt x="3507" y="0"/>
                  </a:moveTo>
                  <a:lnTo>
                    <a:pt x="3507" y="3961"/>
                  </a:lnTo>
                  <a:lnTo>
                    <a:pt x="81" y="1981"/>
                  </a:lnTo>
                  <a:lnTo>
                    <a:pt x="0" y="2141"/>
                  </a:lnTo>
                  <a:lnTo>
                    <a:pt x="3426" y="4095"/>
                  </a:lnTo>
                  <a:lnTo>
                    <a:pt x="0" y="6076"/>
                  </a:lnTo>
                  <a:lnTo>
                    <a:pt x="81" y="6236"/>
                  </a:lnTo>
                  <a:lnTo>
                    <a:pt x="3507" y="4256"/>
                  </a:lnTo>
                  <a:lnTo>
                    <a:pt x="3507" y="8217"/>
                  </a:lnTo>
                  <a:lnTo>
                    <a:pt x="3667" y="8217"/>
                  </a:lnTo>
                  <a:lnTo>
                    <a:pt x="3667" y="4256"/>
                  </a:lnTo>
                  <a:lnTo>
                    <a:pt x="7093" y="6236"/>
                  </a:lnTo>
                  <a:lnTo>
                    <a:pt x="7173" y="6076"/>
                  </a:lnTo>
                  <a:lnTo>
                    <a:pt x="3774" y="4095"/>
                  </a:lnTo>
                  <a:lnTo>
                    <a:pt x="7173" y="2141"/>
                  </a:lnTo>
                  <a:lnTo>
                    <a:pt x="7093" y="1981"/>
                  </a:lnTo>
                  <a:lnTo>
                    <a:pt x="3667" y="3961"/>
                  </a:lnTo>
                  <a:lnTo>
                    <a:pt x="3667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1" name="Google Shape;521;p33"/>
            <p:cNvSpPr/>
            <p:nvPr/>
          </p:nvSpPr>
          <p:spPr>
            <a:xfrm>
              <a:off x="3092789" y="921268"/>
              <a:ext cx="288742" cy="328439"/>
            </a:xfrm>
            <a:custGeom>
              <a:rect b="b" l="l" r="r" t="t"/>
              <a:pathLst>
                <a:path extrusionOk="0" h="8191" w="7201">
                  <a:moveTo>
                    <a:pt x="3506" y="0"/>
                  </a:moveTo>
                  <a:lnTo>
                    <a:pt x="3506" y="3961"/>
                  </a:lnTo>
                  <a:lnTo>
                    <a:pt x="80" y="1981"/>
                  </a:lnTo>
                  <a:lnTo>
                    <a:pt x="0" y="2141"/>
                  </a:lnTo>
                  <a:lnTo>
                    <a:pt x="3426" y="4095"/>
                  </a:lnTo>
                  <a:lnTo>
                    <a:pt x="0" y="6076"/>
                  </a:lnTo>
                  <a:lnTo>
                    <a:pt x="80" y="6236"/>
                  </a:lnTo>
                  <a:lnTo>
                    <a:pt x="3506" y="4256"/>
                  </a:lnTo>
                  <a:lnTo>
                    <a:pt x="3506" y="8190"/>
                  </a:lnTo>
                  <a:lnTo>
                    <a:pt x="3694" y="8190"/>
                  </a:lnTo>
                  <a:lnTo>
                    <a:pt x="3694" y="4256"/>
                  </a:lnTo>
                  <a:lnTo>
                    <a:pt x="7093" y="6236"/>
                  </a:lnTo>
                  <a:lnTo>
                    <a:pt x="7200" y="6076"/>
                  </a:lnTo>
                  <a:lnTo>
                    <a:pt x="3774" y="4095"/>
                  </a:lnTo>
                  <a:lnTo>
                    <a:pt x="7200" y="2141"/>
                  </a:lnTo>
                  <a:lnTo>
                    <a:pt x="7093" y="1981"/>
                  </a:lnTo>
                  <a:lnTo>
                    <a:pt x="3694" y="3961"/>
                  </a:lnTo>
                  <a:lnTo>
                    <a:pt x="369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2" name="Google Shape;522;p33"/>
            <p:cNvSpPr/>
            <p:nvPr/>
          </p:nvSpPr>
          <p:spPr>
            <a:xfrm>
              <a:off x="3474843" y="921268"/>
              <a:ext cx="287659" cy="328439"/>
            </a:xfrm>
            <a:custGeom>
              <a:rect b="b" l="l" r="r" t="t"/>
              <a:pathLst>
                <a:path extrusionOk="0" h="8191" w="7174">
                  <a:moveTo>
                    <a:pt x="3507" y="0"/>
                  </a:moveTo>
                  <a:lnTo>
                    <a:pt x="3480" y="3961"/>
                  </a:lnTo>
                  <a:lnTo>
                    <a:pt x="81" y="1981"/>
                  </a:lnTo>
                  <a:lnTo>
                    <a:pt x="1" y="2141"/>
                  </a:lnTo>
                  <a:lnTo>
                    <a:pt x="3400" y="4095"/>
                  </a:lnTo>
                  <a:lnTo>
                    <a:pt x="1" y="6076"/>
                  </a:lnTo>
                  <a:lnTo>
                    <a:pt x="81" y="6236"/>
                  </a:lnTo>
                  <a:lnTo>
                    <a:pt x="3480" y="4256"/>
                  </a:lnTo>
                  <a:lnTo>
                    <a:pt x="3480" y="8190"/>
                  </a:lnTo>
                  <a:lnTo>
                    <a:pt x="3668" y="8190"/>
                  </a:lnTo>
                  <a:lnTo>
                    <a:pt x="3668" y="4256"/>
                  </a:lnTo>
                  <a:lnTo>
                    <a:pt x="7094" y="6236"/>
                  </a:lnTo>
                  <a:lnTo>
                    <a:pt x="7174" y="6076"/>
                  </a:lnTo>
                  <a:lnTo>
                    <a:pt x="3748" y="4095"/>
                  </a:lnTo>
                  <a:lnTo>
                    <a:pt x="7174" y="2141"/>
                  </a:lnTo>
                  <a:lnTo>
                    <a:pt x="7094" y="1981"/>
                  </a:lnTo>
                  <a:lnTo>
                    <a:pt x="3668" y="3961"/>
                  </a:lnTo>
                  <a:lnTo>
                    <a:pt x="3668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3" name="Google Shape;523;p33"/>
            <p:cNvSpPr/>
            <p:nvPr/>
          </p:nvSpPr>
          <p:spPr>
            <a:xfrm>
              <a:off x="3855854" y="953467"/>
              <a:ext cx="287659" cy="296240"/>
            </a:xfrm>
            <a:custGeom>
              <a:rect b="b" l="l" r="r" t="t"/>
              <a:pathLst>
                <a:path extrusionOk="0" h="7388" w="7174">
                  <a:moveTo>
                    <a:pt x="3507" y="0"/>
                  </a:moveTo>
                  <a:lnTo>
                    <a:pt x="3507" y="3158"/>
                  </a:lnTo>
                  <a:lnTo>
                    <a:pt x="81" y="1178"/>
                  </a:lnTo>
                  <a:lnTo>
                    <a:pt x="0" y="1312"/>
                  </a:lnTo>
                  <a:lnTo>
                    <a:pt x="3426" y="3292"/>
                  </a:lnTo>
                  <a:lnTo>
                    <a:pt x="0" y="5273"/>
                  </a:lnTo>
                  <a:lnTo>
                    <a:pt x="81" y="5433"/>
                  </a:lnTo>
                  <a:lnTo>
                    <a:pt x="3507" y="3453"/>
                  </a:lnTo>
                  <a:lnTo>
                    <a:pt x="3507" y="7387"/>
                  </a:lnTo>
                  <a:lnTo>
                    <a:pt x="3667" y="7387"/>
                  </a:lnTo>
                  <a:lnTo>
                    <a:pt x="3667" y="3453"/>
                  </a:lnTo>
                  <a:lnTo>
                    <a:pt x="7093" y="5407"/>
                  </a:lnTo>
                  <a:lnTo>
                    <a:pt x="7174" y="5273"/>
                  </a:lnTo>
                  <a:lnTo>
                    <a:pt x="3748" y="3292"/>
                  </a:lnTo>
                  <a:lnTo>
                    <a:pt x="5434" y="2329"/>
                  </a:lnTo>
                  <a:cubicBezTo>
                    <a:pt x="5380" y="2302"/>
                    <a:pt x="5354" y="2248"/>
                    <a:pt x="5327" y="2195"/>
                  </a:cubicBezTo>
                  <a:lnTo>
                    <a:pt x="3667" y="3158"/>
                  </a:lnTo>
                  <a:lnTo>
                    <a:pt x="3667" y="187"/>
                  </a:lnTo>
                  <a:cubicBezTo>
                    <a:pt x="3614" y="134"/>
                    <a:pt x="3560" y="80"/>
                    <a:pt x="350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4" name="Google Shape;524;p33"/>
            <p:cNvSpPr/>
            <p:nvPr/>
          </p:nvSpPr>
          <p:spPr>
            <a:xfrm>
              <a:off x="2417699" y="1498640"/>
              <a:ext cx="7538" cy="9704"/>
            </a:xfrm>
            <a:custGeom>
              <a:rect b="b" l="l" r="r" t="t"/>
              <a:pathLst>
                <a:path extrusionOk="0" h="242" w="188">
                  <a:moveTo>
                    <a:pt x="1" y="1"/>
                  </a:moveTo>
                  <a:cubicBezTo>
                    <a:pt x="1" y="54"/>
                    <a:pt x="1" y="135"/>
                    <a:pt x="1" y="188"/>
                  </a:cubicBezTo>
                  <a:lnTo>
                    <a:pt x="108" y="242"/>
                  </a:lnTo>
                  <a:lnTo>
                    <a:pt x="188" y="108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5" name="Google Shape;525;p33"/>
            <p:cNvSpPr/>
            <p:nvPr/>
          </p:nvSpPr>
          <p:spPr>
            <a:xfrm>
              <a:off x="2518586" y="1259335"/>
              <a:ext cx="287659" cy="328439"/>
            </a:xfrm>
            <a:custGeom>
              <a:rect b="b" l="l" r="r" t="t"/>
              <a:pathLst>
                <a:path extrusionOk="0" h="8191" w="7174">
                  <a:moveTo>
                    <a:pt x="3507" y="0"/>
                  </a:moveTo>
                  <a:lnTo>
                    <a:pt x="3507" y="3935"/>
                  </a:lnTo>
                  <a:lnTo>
                    <a:pt x="81" y="1981"/>
                  </a:lnTo>
                  <a:lnTo>
                    <a:pt x="0" y="2115"/>
                  </a:lnTo>
                  <a:lnTo>
                    <a:pt x="3426" y="4095"/>
                  </a:lnTo>
                  <a:lnTo>
                    <a:pt x="0" y="6076"/>
                  </a:lnTo>
                  <a:lnTo>
                    <a:pt x="81" y="6210"/>
                  </a:lnTo>
                  <a:lnTo>
                    <a:pt x="3507" y="4229"/>
                  </a:lnTo>
                  <a:lnTo>
                    <a:pt x="3507" y="8191"/>
                  </a:lnTo>
                  <a:lnTo>
                    <a:pt x="3667" y="8191"/>
                  </a:lnTo>
                  <a:lnTo>
                    <a:pt x="3667" y="4229"/>
                  </a:lnTo>
                  <a:lnTo>
                    <a:pt x="7093" y="6210"/>
                  </a:lnTo>
                  <a:lnTo>
                    <a:pt x="7174" y="6076"/>
                  </a:lnTo>
                  <a:lnTo>
                    <a:pt x="3748" y="4095"/>
                  </a:lnTo>
                  <a:lnTo>
                    <a:pt x="7174" y="2115"/>
                  </a:lnTo>
                  <a:lnTo>
                    <a:pt x="7093" y="1981"/>
                  </a:lnTo>
                  <a:lnTo>
                    <a:pt x="3667" y="3935"/>
                  </a:lnTo>
                  <a:lnTo>
                    <a:pt x="3667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6" name="Google Shape;526;p33"/>
            <p:cNvSpPr/>
            <p:nvPr/>
          </p:nvSpPr>
          <p:spPr>
            <a:xfrm>
              <a:off x="2899597" y="1259335"/>
              <a:ext cx="287659" cy="328439"/>
            </a:xfrm>
            <a:custGeom>
              <a:rect b="b" l="l" r="r" t="t"/>
              <a:pathLst>
                <a:path extrusionOk="0" h="8191" w="7174">
                  <a:moveTo>
                    <a:pt x="3507" y="0"/>
                  </a:moveTo>
                  <a:lnTo>
                    <a:pt x="3507" y="3935"/>
                  </a:lnTo>
                  <a:lnTo>
                    <a:pt x="81" y="1954"/>
                  </a:lnTo>
                  <a:lnTo>
                    <a:pt x="0" y="2115"/>
                  </a:lnTo>
                  <a:lnTo>
                    <a:pt x="3426" y="4095"/>
                  </a:lnTo>
                  <a:lnTo>
                    <a:pt x="0" y="6049"/>
                  </a:lnTo>
                  <a:lnTo>
                    <a:pt x="81" y="6210"/>
                  </a:lnTo>
                  <a:lnTo>
                    <a:pt x="3507" y="4229"/>
                  </a:lnTo>
                  <a:lnTo>
                    <a:pt x="3507" y="8191"/>
                  </a:lnTo>
                  <a:lnTo>
                    <a:pt x="3667" y="8191"/>
                  </a:lnTo>
                  <a:lnTo>
                    <a:pt x="3667" y="4229"/>
                  </a:lnTo>
                  <a:lnTo>
                    <a:pt x="7093" y="6210"/>
                  </a:lnTo>
                  <a:lnTo>
                    <a:pt x="7173" y="6049"/>
                  </a:lnTo>
                  <a:lnTo>
                    <a:pt x="3774" y="4095"/>
                  </a:lnTo>
                  <a:lnTo>
                    <a:pt x="7173" y="2115"/>
                  </a:lnTo>
                  <a:lnTo>
                    <a:pt x="7093" y="1954"/>
                  </a:lnTo>
                  <a:lnTo>
                    <a:pt x="3667" y="3935"/>
                  </a:lnTo>
                  <a:lnTo>
                    <a:pt x="369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7" name="Google Shape;527;p33"/>
            <p:cNvSpPr/>
            <p:nvPr/>
          </p:nvSpPr>
          <p:spPr>
            <a:xfrm>
              <a:off x="3280608" y="1259335"/>
              <a:ext cx="288742" cy="328439"/>
            </a:xfrm>
            <a:custGeom>
              <a:rect b="b" l="l" r="r" t="t"/>
              <a:pathLst>
                <a:path extrusionOk="0" h="8191" w="7201">
                  <a:moveTo>
                    <a:pt x="3506" y="0"/>
                  </a:moveTo>
                  <a:lnTo>
                    <a:pt x="3506" y="3935"/>
                  </a:lnTo>
                  <a:lnTo>
                    <a:pt x="107" y="1954"/>
                  </a:lnTo>
                  <a:lnTo>
                    <a:pt x="0" y="2115"/>
                  </a:lnTo>
                  <a:lnTo>
                    <a:pt x="3426" y="4095"/>
                  </a:lnTo>
                  <a:lnTo>
                    <a:pt x="0" y="6049"/>
                  </a:lnTo>
                  <a:lnTo>
                    <a:pt x="107" y="6210"/>
                  </a:lnTo>
                  <a:lnTo>
                    <a:pt x="3506" y="4229"/>
                  </a:lnTo>
                  <a:lnTo>
                    <a:pt x="3506" y="8191"/>
                  </a:lnTo>
                  <a:lnTo>
                    <a:pt x="3694" y="8191"/>
                  </a:lnTo>
                  <a:lnTo>
                    <a:pt x="3694" y="4229"/>
                  </a:lnTo>
                  <a:lnTo>
                    <a:pt x="7093" y="6210"/>
                  </a:lnTo>
                  <a:lnTo>
                    <a:pt x="7200" y="6049"/>
                  </a:lnTo>
                  <a:lnTo>
                    <a:pt x="3774" y="4095"/>
                  </a:lnTo>
                  <a:lnTo>
                    <a:pt x="7200" y="2115"/>
                  </a:lnTo>
                  <a:lnTo>
                    <a:pt x="7120" y="1954"/>
                  </a:lnTo>
                  <a:lnTo>
                    <a:pt x="3694" y="3935"/>
                  </a:lnTo>
                  <a:lnTo>
                    <a:pt x="369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8" name="Google Shape;528;p33"/>
            <p:cNvSpPr/>
            <p:nvPr/>
          </p:nvSpPr>
          <p:spPr>
            <a:xfrm>
              <a:off x="3662662" y="1258252"/>
              <a:ext cx="287659" cy="329521"/>
            </a:xfrm>
            <a:custGeom>
              <a:rect b="b" l="l" r="r" t="t"/>
              <a:pathLst>
                <a:path extrusionOk="0" h="8218" w="7174">
                  <a:moveTo>
                    <a:pt x="3507" y="0"/>
                  </a:moveTo>
                  <a:lnTo>
                    <a:pt x="3507" y="3962"/>
                  </a:lnTo>
                  <a:lnTo>
                    <a:pt x="81" y="1981"/>
                  </a:lnTo>
                  <a:lnTo>
                    <a:pt x="1" y="2142"/>
                  </a:lnTo>
                  <a:lnTo>
                    <a:pt x="3400" y="4122"/>
                  </a:lnTo>
                  <a:lnTo>
                    <a:pt x="1" y="6076"/>
                  </a:lnTo>
                  <a:lnTo>
                    <a:pt x="81" y="6237"/>
                  </a:lnTo>
                  <a:lnTo>
                    <a:pt x="3507" y="4256"/>
                  </a:lnTo>
                  <a:lnTo>
                    <a:pt x="3507" y="8218"/>
                  </a:lnTo>
                  <a:lnTo>
                    <a:pt x="3668" y="8218"/>
                  </a:lnTo>
                  <a:lnTo>
                    <a:pt x="3668" y="4256"/>
                  </a:lnTo>
                  <a:lnTo>
                    <a:pt x="7094" y="6237"/>
                  </a:lnTo>
                  <a:lnTo>
                    <a:pt x="7174" y="6076"/>
                  </a:lnTo>
                  <a:lnTo>
                    <a:pt x="3748" y="4122"/>
                  </a:lnTo>
                  <a:lnTo>
                    <a:pt x="7174" y="2142"/>
                  </a:lnTo>
                  <a:lnTo>
                    <a:pt x="7094" y="1981"/>
                  </a:lnTo>
                  <a:lnTo>
                    <a:pt x="3668" y="3962"/>
                  </a:lnTo>
                  <a:lnTo>
                    <a:pt x="3668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9" name="Google Shape;529;p33"/>
            <p:cNvSpPr/>
            <p:nvPr/>
          </p:nvSpPr>
          <p:spPr>
            <a:xfrm>
              <a:off x="4043673" y="1258252"/>
              <a:ext cx="193230" cy="329521"/>
            </a:xfrm>
            <a:custGeom>
              <a:rect b="b" l="l" r="r" t="t"/>
              <a:pathLst>
                <a:path extrusionOk="0" h="8218" w="4819">
                  <a:moveTo>
                    <a:pt x="3507" y="0"/>
                  </a:moveTo>
                  <a:lnTo>
                    <a:pt x="3507" y="3962"/>
                  </a:lnTo>
                  <a:lnTo>
                    <a:pt x="81" y="1981"/>
                  </a:lnTo>
                  <a:lnTo>
                    <a:pt x="0" y="2142"/>
                  </a:lnTo>
                  <a:lnTo>
                    <a:pt x="3426" y="4096"/>
                  </a:lnTo>
                  <a:lnTo>
                    <a:pt x="0" y="6076"/>
                  </a:lnTo>
                  <a:lnTo>
                    <a:pt x="81" y="6237"/>
                  </a:lnTo>
                  <a:lnTo>
                    <a:pt x="3507" y="4256"/>
                  </a:lnTo>
                  <a:lnTo>
                    <a:pt x="3507" y="8218"/>
                  </a:lnTo>
                  <a:lnTo>
                    <a:pt x="3667" y="8218"/>
                  </a:lnTo>
                  <a:lnTo>
                    <a:pt x="3667" y="4256"/>
                  </a:lnTo>
                  <a:lnTo>
                    <a:pt x="4818" y="4925"/>
                  </a:lnTo>
                  <a:cubicBezTo>
                    <a:pt x="4818" y="4845"/>
                    <a:pt x="4818" y="4765"/>
                    <a:pt x="4792" y="4711"/>
                  </a:cubicBezTo>
                  <a:lnTo>
                    <a:pt x="3774" y="4096"/>
                  </a:lnTo>
                  <a:lnTo>
                    <a:pt x="4604" y="3614"/>
                  </a:lnTo>
                  <a:cubicBezTo>
                    <a:pt x="4604" y="3560"/>
                    <a:pt x="4577" y="3507"/>
                    <a:pt x="4577" y="3453"/>
                  </a:cubicBezTo>
                  <a:lnTo>
                    <a:pt x="3667" y="3962"/>
                  </a:lnTo>
                  <a:lnTo>
                    <a:pt x="3667" y="295"/>
                  </a:lnTo>
                  <a:cubicBezTo>
                    <a:pt x="3641" y="188"/>
                    <a:pt x="3614" y="108"/>
                    <a:pt x="358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0" name="Google Shape;530;p33"/>
            <p:cNvSpPr/>
            <p:nvPr/>
          </p:nvSpPr>
          <p:spPr>
            <a:xfrm>
              <a:off x="2423072" y="1578074"/>
              <a:ext cx="195355" cy="328439"/>
            </a:xfrm>
            <a:custGeom>
              <a:rect b="b" l="l" r="r" t="t"/>
              <a:pathLst>
                <a:path extrusionOk="0" h="8191" w="4872">
                  <a:moveTo>
                    <a:pt x="1205" y="1"/>
                  </a:moveTo>
                  <a:lnTo>
                    <a:pt x="1205" y="3935"/>
                  </a:lnTo>
                  <a:lnTo>
                    <a:pt x="0" y="3266"/>
                  </a:lnTo>
                  <a:lnTo>
                    <a:pt x="0" y="3266"/>
                  </a:lnTo>
                  <a:cubicBezTo>
                    <a:pt x="0" y="3320"/>
                    <a:pt x="27" y="3400"/>
                    <a:pt x="27" y="3480"/>
                  </a:cubicBezTo>
                  <a:lnTo>
                    <a:pt x="1098" y="4096"/>
                  </a:lnTo>
                  <a:lnTo>
                    <a:pt x="214" y="4604"/>
                  </a:lnTo>
                  <a:cubicBezTo>
                    <a:pt x="241" y="4658"/>
                    <a:pt x="241" y="4738"/>
                    <a:pt x="268" y="4792"/>
                  </a:cubicBezTo>
                  <a:lnTo>
                    <a:pt x="1205" y="4256"/>
                  </a:lnTo>
                  <a:lnTo>
                    <a:pt x="1205" y="8030"/>
                  </a:lnTo>
                  <a:cubicBezTo>
                    <a:pt x="1205" y="8084"/>
                    <a:pt x="1232" y="8137"/>
                    <a:pt x="1258" y="8191"/>
                  </a:cubicBezTo>
                  <a:lnTo>
                    <a:pt x="1365" y="8191"/>
                  </a:lnTo>
                  <a:lnTo>
                    <a:pt x="1365" y="4256"/>
                  </a:lnTo>
                  <a:lnTo>
                    <a:pt x="4791" y="6210"/>
                  </a:lnTo>
                  <a:lnTo>
                    <a:pt x="4872" y="6076"/>
                  </a:lnTo>
                  <a:lnTo>
                    <a:pt x="1446" y="4096"/>
                  </a:lnTo>
                  <a:lnTo>
                    <a:pt x="4872" y="2115"/>
                  </a:lnTo>
                  <a:lnTo>
                    <a:pt x="4791" y="1981"/>
                  </a:lnTo>
                  <a:lnTo>
                    <a:pt x="1365" y="3935"/>
                  </a:lnTo>
                  <a:lnTo>
                    <a:pt x="136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1" name="Google Shape;531;p33"/>
            <p:cNvSpPr/>
            <p:nvPr/>
          </p:nvSpPr>
          <p:spPr>
            <a:xfrm>
              <a:off x="2711778" y="1578074"/>
              <a:ext cx="287659" cy="328439"/>
            </a:xfrm>
            <a:custGeom>
              <a:rect b="b" l="l" r="r" t="t"/>
              <a:pathLst>
                <a:path extrusionOk="0" h="8191" w="7174">
                  <a:moveTo>
                    <a:pt x="3507" y="1"/>
                  </a:moveTo>
                  <a:lnTo>
                    <a:pt x="3507" y="3935"/>
                  </a:lnTo>
                  <a:lnTo>
                    <a:pt x="81" y="1981"/>
                  </a:lnTo>
                  <a:lnTo>
                    <a:pt x="0" y="2115"/>
                  </a:lnTo>
                  <a:lnTo>
                    <a:pt x="3426" y="4096"/>
                  </a:lnTo>
                  <a:lnTo>
                    <a:pt x="0" y="6076"/>
                  </a:lnTo>
                  <a:lnTo>
                    <a:pt x="81" y="6210"/>
                  </a:lnTo>
                  <a:lnTo>
                    <a:pt x="3507" y="4256"/>
                  </a:lnTo>
                  <a:lnTo>
                    <a:pt x="3507" y="8191"/>
                  </a:lnTo>
                  <a:lnTo>
                    <a:pt x="3667" y="8191"/>
                  </a:lnTo>
                  <a:lnTo>
                    <a:pt x="3667" y="4256"/>
                  </a:lnTo>
                  <a:lnTo>
                    <a:pt x="7093" y="6210"/>
                  </a:lnTo>
                  <a:lnTo>
                    <a:pt x="7173" y="6076"/>
                  </a:lnTo>
                  <a:lnTo>
                    <a:pt x="3774" y="4096"/>
                  </a:lnTo>
                  <a:lnTo>
                    <a:pt x="7173" y="2115"/>
                  </a:lnTo>
                  <a:lnTo>
                    <a:pt x="7093" y="1981"/>
                  </a:lnTo>
                  <a:lnTo>
                    <a:pt x="3667" y="3935"/>
                  </a:lnTo>
                  <a:lnTo>
                    <a:pt x="3667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2" name="Google Shape;532;p33"/>
            <p:cNvSpPr/>
            <p:nvPr/>
          </p:nvSpPr>
          <p:spPr>
            <a:xfrm>
              <a:off x="3092789" y="1578074"/>
              <a:ext cx="288742" cy="328439"/>
            </a:xfrm>
            <a:custGeom>
              <a:rect b="b" l="l" r="r" t="t"/>
              <a:pathLst>
                <a:path extrusionOk="0" h="8191" w="7201">
                  <a:moveTo>
                    <a:pt x="3506" y="1"/>
                  </a:moveTo>
                  <a:lnTo>
                    <a:pt x="3506" y="3935"/>
                  </a:lnTo>
                  <a:lnTo>
                    <a:pt x="80" y="1981"/>
                  </a:lnTo>
                  <a:lnTo>
                    <a:pt x="0" y="2115"/>
                  </a:lnTo>
                  <a:lnTo>
                    <a:pt x="3426" y="4096"/>
                  </a:lnTo>
                  <a:lnTo>
                    <a:pt x="0" y="6076"/>
                  </a:lnTo>
                  <a:lnTo>
                    <a:pt x="80" y="6210"/>
                  </a:lnTo>
                  <a:lnTo>
                    <a:pt x="3506" y="4230"/>
                  </a:lnTo>
                  <a:lnTo>
                    <a:pt x="3506" y="8191"/>
                  </a:lnTo>
                  <a:lnTo>
                    <a:pt x="3694" y="8191"/>
                  </a:lnTo>
                  <a:lnTo>
                    <a:pt x="3694" y="4230"/>
                  </a:lnTo>
                  <a:lnTo>
                    <a:pt x="7093" y="6210"/>
                  </a:lnTo>
                  <a:lnTo>
                    <a:pt x="7200" y="6076"/>
                  </a:lnTo>
                  <a:lnTo>
                    <a:pt x="3774" y="4096"/>
                  </a:lnTo>
                  <a:lnTo>
                    <a:pt x="7200" y="2115"/>
                  </a:lnTo>
                  <a:lnTo>
                    <a:pt x="7093" y="1981"/>
                  </a:lnTo>
                  <a:lnTo>
                    <a:pt x="3694" y="3935"/>
                  </a:lnTo>
                  <a:lnTo>
                    <a:pt x="3694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3" name="Google Shape;533;p33"/>
            <p:cNvSpPr/>
            <p:nvPr/>
          </p:nvSpPr>
          <p:spPr>
            <a:xfrm>
              <a:off x="3474843" y="1578074"/>
              <a:ext cx="287659" cy="328439"/>
            </a:xfrm>
            <a:custGeom>
              <a:rect b="b" l="l" r="r" t="t"/>
              <a:pathLst>
                <a:path extrusionOk="0" h="8191" w="7174">
                  <a:moveTo>
                    <a:pt x="3507" y="1"/>
                  </a:moveTo>
                  <a:lnTo>
                    <a:pt x="3507" y="3935"/>
                  </a:lnTo>
                  <a:lnTo>
                    <a:pt x="81" y="1955"/>
                  </a:lnTo>
                  <a:lnTo>
                    <a:pt x="1" y="2115"/>
                  </a:lnTo>
                  <a:lnTo>
                    <a:pt x="3400" y="4096"/>
                  </a:lnTo>
                  <a:lnTo>
                    <a:pt x="1" y="6050"/>
                  </a:lnTo>
                  <a:lnTo>
                    <a:pt x="81" y="6210"/>
                  </a:lnTo>
                  <a:lnTo>
                    <a:pt x="3507" y="4230"/>
                  </a:lnTo>
                  <a:lnTo>
                    <a:pt x="3480" y="8191"/>
                  </a:lnTo>
                  <a:lnTo>
                    <a:pt x="3668" y="8191"/>
                  </a:lnTo>
                  <a:lnTo>
                    <a:pt x="3668" y="4230"/>
                  </a:lnTo>
                  <a:lnTo>
                    <a:pt x="7094" y="6210"/>
                  </a:lnTo>
                  <a:lnTo>
                    <a:pt x="7174" y="6050"/>
                  </a:lnTo>
                  <a:lnTo>
                    <a:pt x="3748" y="4096"/>
                  </a:lnTo>
                  <a:lnTo>
                    <a:pt x="7174" y="2115"/>
                  </a:lnTo>
                  <a:lnTo>
                    <a:pt x="7094" y="1955"/>
                  </a:lnTo>
                  <a:lnTo>
                    <a:pt x="3668" y="3935"/>
                  </a:lnTo>
                  <a:lnTo>
                    <a:pt x="3668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4" name="Google Shape;534;p33"/>
            <p:cNvSpPr/>
            <p:nvPr/>
          </p:nvSpPr>
          <p:spPr>
            <a:xfrm>
              <a:off x="3855854" y="1578074"/>
              <a:ext cx="287659" cy="328439"/>
            </a:xfrm>
            <a:custGeom>
              <a:rect b="b" l="l" r="r" t="t"/>
              <a:pathLst>
                <a:path extrusionOk="0" h="8191" w="7174">
                  <a:moveTo>
                    <a:pt x="3507" y="1"/>
                  </a:moveTo>
                  <a:lnTo>
                    <a:pt x="3507" y="3935"/>
                  </a:lnTo>
                  <a:lnTo>
                    <a:pt x="81" y="1955"/>
                  </a:lnTo>
                  <a:lnTo>
                    <a:pt x="0" y="2115"/>
                  </a:lnTo>
                  <a:lnTo>
                    <a:pt x="3426" y="4096"/>
                  </a:lnTo>
                  <a:lnTo>
                    <a:pt x="0" y="6050"/>
                  </a:lnTo>
                  <a:lnTo>
                    <a:pt x="81" y="6210"/>
                  </a:lnTo>
                  <a:lnTo>
                    <a:pt x="3507" y="4230"/>
                  </a:lnTo>
                  <a:lnTo>
                    <a:pt x="3507" y="8191"/>
                  </a:lnTo>
                  <a:lnTo>
                    <a:pt x="3667" y="8191"/>
                  </a:lnTo>
                  <a:lnTo>
                    <a:pt x="3667" y="4230"/>
                  </a:lnTo>
                  <a:lnTo>
                    <a:pt x="7093" y="6210"/>
                  </a:lnTo>
                  <a:lnTo>
                    <a:pt x="7174" y="6050"/>
                  </a:lnTo>
                  <a:lnTo>
                    <a:pt x="3748" y="4096"/>
                  </a:lnTo>
                  <a:lnTo>
                    <a:pt x="7174" y="2115"/>
                  </a:lnTo>
                  <a:lnTo>
                    <a:pt x="7093" y="1955"/>
                  </a:lnTo>
                  <a:lnTo>
                    <a:pt x="3667" y="3935"/>
                  </a:lnTo>
                  <a:lnTo>
                    <a:pt x="3667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5" name="Google Shape;535;p33"/>
            <p:cNvSpPr/>
            <p:nvPr/>
          </p:nvSpPr>
          <p:spPr>
            <a:xfrm>
              <a:off x="2518586" y="1919388"/>
              <a:ext cx="287659" cy="293033"/>
            </a:xfrm>
            <a:custGeom>
              <a:rect b="b" l="l" r="r" t="t"/>
              <a:pathLst>
                <a:path extrusionOk="0" h="7308" w="7174">
                  <a:moveTo>
                    <a:pt x="3507" y="0"/>
                  </a:moveTo>
                  <a:lnTo>
                    <a:pt x="3507" y="3961"/>
                  </a:lnTo>
                  <a:lnTo>
                    <a:pt x="81" y="1981"/>
                  </a:lnTo>
                  <a:lnTo>
                    <a:pt x="0" y="2141"/>
                  </a:lnTo>
                  <a:lnTo>
                    <a:pt x="3426" y="4095"/>
                  </a:lnTo>
                  <a:lnTo>
                    <a:pt x="1767" y="5059"/>
                  </a:lnTo>
                  <a:cubicBezTo>
                    <a:pt x="1821" y="5086"/>
                    <a:pt x="1847" y="5139"/>
                    <a:pt x="1874" y="5193"/>
                  </a:cubicBezTo>
                  <a:lnTo>
                    <a:pt x="3507" y="4256"/>
                  </a:lnTo>
                  <a:lnTo>
                    <a:pt x="3507" y="7120"/>
                  </a:lnTo>
                  <a:cubicBezTo>
                    <a:pt x="3560" y="7200"/>
                    <a:pt x="3614" y="7254"/>
                    <a:pt x="3667" y="7307"/>
                  </a:cubicBezTo>
                  <a:lnTo>
                    <a:pt x="3667" y="4256"/>
                  </a:lnTo>
                  <a:lnTo>
                    <a:pt x="7093" y="6236"/>
                  </a:lnTo>
                  <a:lnTo>
                    <a:pt x="7174" y="6076"/>
                  </a:lnTo>
                  <a:lnTo>
                    <a:pt x="3748" y="4095"/>
                  </a:lnTo>
                  <a:lnTo>
                    <a:pt x="7174" y="2141"/>
                  </a:lnTo>
                  <a:lnTo>
                    <a:pt x="7093" y="1981"/>
                  </a:lnTo>
                  <a:lnTo>
                    <a:pt x="3667" y="3961"/>
                  </a:lnTo>
                  <a:lnTo>
                    <a:pt x="3667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6" name="Google Shape;536;p33"/>
            <p:cNvSpPr/>
            <p:nvPr/>
          </p:nvSpPr>
          <p:spPr>
            <a:xfrm>
              <a:off x="2899597" y="1919388"/>
              <a:ext cx="287659" cy="328439"/>
            </a:xfrm>
            <a:custGeom>
              <a:rect b="b" l="l" r="r" t="t"/>
              <a:pathLst>
                <a:path extrusionOk="0" h="8191" w="7174">
                  <a:moveTo>
                    <a:pt x="3507" y="0"/>
                  </a:moveTo>
                  <a:lnTo>
                    <a:pt x="3507" y="3961"/>
                  </a:lnTo>
                  <a:lnTo>
                    <a:pt x="81" y="1981"/>
                  </a:lnTo>
                  <a:lnTo>
                    <a:pt x="0" y="2141"/>
                  </a:lnTo>
                  <a:lnTo>
                    <a:pt x="3426" y="4095"/>
                  </a:lnTo>
                  <a:lnTo>
                    <a:pt x="0" y="6076"/>
                  </a:lnTo>
                  <a:lnTo>
                    <a:pt x="81" y="6236"/>
                  </a:lnTo>
                  <a:lnTo>
                    <a:pt x="3507" y="4256"/>
                  </a:lnTo>
                  <a:lnTo>
                    <a:pt x="3507" y="8190"/>
                  </a:lnTo>
                  <a:lnTo>
                    <a:pt x="3667" y="8190"/>
                  </a:lnTo>
                  <a:lnTo>
                    <a:pt x="3667" y="4256"/>
                  </a:lnTo>
                  <a:lnTo>
                    <a:pt x="7093" y="6236"/>
                  </a:lnTo>
                  <a:lnTo>
                    <a:pt x="7173" y="6076"/>
                  </a:lnTo>
                  <a:lnTo>
                    <a:pt x="3774" y="4095"/>
                  </a:lnTo>
                  <a:lnTo>
                    <a:pt x="7173" y="2141"/>
                  </a:lnTo>
                  <a:lnTo>
                    <a:pt x="7093" y="1981"/>
                  </a:lnTo>
                  <a:lnTo>
                    <a:pt x="3667" y="3961"/>
                  </a:lnTo>
                  <a:lnTo>
                    <a:pt x="3667" y="3961"/>
                  </a:lnTo>
                  <a:lnTo>
                    <a:pt x="369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7" name="Google Shape;537;p33"/>
            <p:cNvSpPr/>
            <p:nvPr/>
          </p:nvSpPr>
          <p:spPr>
            <a:xfrm>
              <a:off x="3280608" y="1919388"/>
              <a:ext cx="288742" cy="328439"/>
            </a:xfrm>
            <a:custGeom>
              <a:rect b="b" l="l" r="r" t="t"/>
              <a:pathLst>
                <a:path extrusionOk="0" h="8191" w="7201">
                  <a:moveTo>
                    <a:pt x="3506" y="0"/>
                  </a:moveTo>
                  <a:lnTo>
                    <a:pt x="3506" y="3961"/>
                  </a:lnTo>
                  <a:lnTo>
                    <a:pt x="107" y="1981"/>
                  </a:lnTo>
                  <a:lnTo>
                    <a:pt x="0" y="2115"/>
                  </a:lnTo>
                  <a:lnTo>
                    <a:pt x="3426" y="4095"/>
                  </a:lnTo>
                  <a:lnTo>
                    <a:pt x="0" y="6076"/>
                  </a:lnTo>
                  <a:lnTo>
                    <a:pt x="107" y="6236"/>
                  </a:lnTo>
                  <a:lnTo>
                    <a:pt x="3506" y="4256"/>
                  </a:lnTo>
                  <a:lnTo>
                    <a:pt x="3506" y="8190"/>
                  </a:lnTo>
                  <a:lnTo>
                    <a:pt x="3694" y="8190"/>
                  </a:lnTo>
                  <a:lnTo>
                    <a:pt x="3694" y="4256"/>
                  </a:lnTo>
                  <a:lnTo>
                    <a:pt x="7093" y="6236"/>
                  </a:lnTo>
                  <a:lnTo>
                    <a:pt x="7200" y="6076"/>
                  </a:lnTo>
                  <a:lnTo>
                    <a:pt x="3774" y="4095"/>
                  </a:lnTo>
                  <a:lnTo>
                    <a:pt x="7200" y="2115"/>
                  </a:lnTo>
                  <a:lnTo>
                    <a:pt x="7120" y="1981"/>
                  </a:lnTo>
                  <a:lnTo>
                    <a:pt x="3694" y="3961"/>
                  </a:lnTo>
                  <a:lnTo>
                    <a:pt x="369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8" name="Google Shape;538;p33"/>
            <p:cNvSpPr/>
            <p:nvPr/>
          </p:nvSpPr>
          <p:spPr>
            <a:xfrm>
              <a:off x="3662662" y="1919388"/>
              <a:ext cx="287659" cy="328439"/>
            </a:xfrm>
            <a:custGeom>
              <a:rect b="b" l="l" r="r" t="t"/>
              <a:pathLst>
                <a:path extrusionOk="0" h="8191" w="7174">
                  <a:moveTo>
                    <a:pt x="3507" y="0"/>
                  </a:moveTo>
                  <a:lnTo>
                    <a:pt x="3507" y="3961"/>
                  </a:lnTo>
                  <a:lnTo>
                    <a:pt x="81" y="1981"/>
                  </a:lnTo>
                  <a:lnTo>
                    <a:pt x="1" y="2115"/>
                  </a:lnTo>
                  <a:lnTo>
                    <a:pt x="3400" y="4095"/>
                  </a:lnTo>
                  <a:lnTo>
                    <a:pt x="1" y="6076"/>
                  </a:lnTo>
                  <a:lnTo>
                    <a:pt x="81" y="6210"/>
                  </a:lnTo>
                  <a:lnTo>
                    <a:pt x="3507" y="4256"/>
                  </a:lnTo>
                  <a:lnTo>
                    <a:pt x="3507" y="8190"/>
                  </a:lnTo>
                  <a:lnTo>
                    <a:pt x="3668" y="8190"/>
                  </a:lnTo>
                  <a:lnTo>
                    <a:pt x="3668" y="4256"/>
                  </a:lnTo>
                  <a:lnTo>
                    <a:pt x="7094" y="6210"/>
                  </a:lnTo>
                  <a:lnTo>
                    <a:pt x="7174" y="6076"/>
                  </a:lnTo>
                  <a:lnTo>
                    <a:pt x="3748" y="4095"/>
                  </a:lnTo>
                  <a:lnTo>
                    <a:pt x="7174" y="2115"/>
                  </a:lnTo>
                  <a:lnTo>
                    <a:pt x="7094" y="1981"/>
                  </a:lnTo>
                  <a:lnTo>
                    <a:pt x="3668" y="3961"/>
                  </a:lnTo>
                  <a:lnTo>
                    <a:pt x="3668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9" name="Google Shape;539;p33"/>
            <p:cNvSpPr/>
            <p:nvPr/>
          </p:nvSpPr>
          <p:spPr>
            <a:xfrm>
              <a:off x="4043673" y="1998782"/>
              <a:ext cx="78391" cy="49400"/>
            </a:xfrm>
            <a:custGeom>
              <a:rect b="b" l="l" r="r" t="t"/>
              <a:pathLst>
                <a:path extrusionOk="0" h="1232" w="1955">
                  <a:moveTo>
                    <a:pt x="81" y="1"/>
                  </a:moveTo>
                  <a:lnTo>
                    <a:pt x="0" y="135"/>
                  </a:lnTo>
                  <a:lnTo>
                    <a:pt x="1874" y="1232"/>
                  </a:lnTo>
                  <a:cubicBezTo>
                    <a:pt x="1901" y="1178"/>
                    <a:pt x="1928" y="1125"/>
                    <a:pt x="1954" y="1071"/>
                  </a:cubicBezTo>
                  <a:lnTo>
                    <a:pt x="8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0" name="Google Shape;540;p33"/>
            <p:cNvSpPr/>
            <p:nvPr/>
          </p:nvSpPr>
          <p:spPr>
            <a:xfrm>
              <a:off x="2884560" y="2317561"/>
              <a:ext cx="114879" cy="68727"/>
            </a:xfrm>
            <a:custGeom>
              <a:rect b="b" l="l" r="r" t="t"/>
              <a:pathLst>
                <a:path extrusionOk="0" h="1714" w="2865">
                  <a:moveTo>
                    <a:pt x="2784" y="0"/>
                  </a:moveTo>
                  <a:lnTo>
                    <a:pt x="1" y="1606"/>
                  </a:lnTo>
                  <a:cubicBezTo>
                    <a:pt x="54" y="1660"/>
                    <a:pt x="108" y="1686"/>
                    <a:pt x="161" y="1713"/>
                  </a:cubicBezTo>
                  <a:lnTo>
                    <a:pt x="2864" y="161"/>
                  </a:lnTo>
                  <a:lnTo>
                    <a:pt x="278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1" name="Google Shape;541;p33"/>
            <p:cNvSpPr/>
            <p:nvPr/>
          </p:nvSpPr>
          <p:spPr>
            <a:xfrm>
              <a:off x="2852362" y="2238127"/>
              <a:ext cx="6496" cy="129916"/>
            </a:xfrm>
            <a:custGeom>
              <a:rect b="b" l="l" r="r" t="t"/>
              <a:pathLst>
                <a:path extrusionOk="0" h="3240" w="162">
                  <a:moveTo>
                    <a:pt x="1" y="0"/>
                  </a:moveTo>
                  <a:lnTo>
                    <a:pt x="1" y="3132"/>
                  </a:lnTo>
                  <a:cubicBezTo>
                    <a:pt x="54" y="3159"/>
                    <a:pt x="108" y="3212"/>
                    <a:pt x="161" y="3239"/>
                  </a:cubicBezTo>
                  <a:lnTo>
                    <a:pt x="16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2" name="Google Shape;542;p33"/>
            <p:cNvSpPr/>
            <p:nvPr/>
          </p:nvSpPr>
          <p:spPr>
            <a:xfrm>
              <a:off x="3092789" y="2238127"/>
              <a:ext cx="288742" cy="255461"/>
            </a:xfrm>
            <a:custGeom>
              <a:rect b="b" l="l" r="r" t="t"/>
              <a:pathLst>
                <a:path extrusionOk="0" h="6371" w="7201">
                  <a:moveTo>
                    <a:pt x="3506" y="0"/>
                  </a:moveTo>
                  <a:lnTo>
                    <a:pt x="3506" y="3962"/>
                  </a:lnTo>
                  <a:lnTo>
                    <a:pt x="80" y="1981"/>
                  </a:lnTo>
                  <a:lnTo>
                    <a:pt x="0" y="2142"/>
                  </a:lnTo>
                  <a:lnTo>
                    <a:pt x="3426" y="4096"/>
                  </a:lnTo>
                  <a:lnTo>
                    <a:pt x="455" y="5835"/>
                  </a:lnTo>
                  <a:cubicBezTo>
                    <a:pt x="535" y="5835"/>
                    <a:pt x="616" y="5862"/>
                    <a:pt x="696" y="5889"/>
                  </a:cubicBezTo>
                  <a:lnTo>
                    <a:pt x="3506" y="4256"/>
                  </a:lnTo>
                  <a:lnTo>
                    <a:pt x="3506" y="6371"/>
                  </a:lnTo>
                  <a:lnTo>
                    <a:pt x="3694" y="6371"/>
                  </a:lnTo>
                  <a:lnTo>
                    <a:pt x="3694" y="4256"/>
                  </a:lnTo>
                  <a:lnTo>
                    <a:pt x="7093" y="6237"/>
                  </a:lnTo>
                  <a:lnTo>
                    <a:pt x="7200" y="6076"/>
                  </a:lnTo>
                  <a:lnTo>
                    <a:pt x="3774" y="4096"/>
                  </a:lnTo>
                  <a:lnTo>
                    <a:pt x="7200" y="2142"/>
                  </a:lnTo>
                  <a:lnTo>
                    <a:pt x="7093" y="1981"/>
                  </a:lnTo>
                  <a:lnTo>
                    <a:pt x="3694" y="3962"/>
                  </a:lnTo>
                  <a:lnTo>
                    <a:pt x="369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3" name="Google Shape;543;p33"/>
            <p:cNvSpPr/>
            <p:nvPr/>
          </p:nvSpPr>
          <p:spPr>
            <a:xfrm>
              <a:off x="3474843" y="2238127"/>
              <a:ext cx="287659" cy="247963"/>
            </a:xfrm>
            <a:custGeom>
              <a:rect b="b" l="l" r="r" t="t"/>
              <a:pathLst>
                <a:path extrusionOk="0" h="6184" w="7174">
                  <a:moveTo>
                    <a:pt x="3507" y="0"/>
                  </a:moveTo>
                  <a:lnTo>
                    <a:pt x="3480" y="3962"/>
                  </a:lnTo>
                  <a:lnTo>
                    <a:pt x="81" y="1981"/>
                  </a:lnTo>
                  <a:lnTo>
                    <a:pt x="1" y="2142"/>
                  </a:lnTo>
                  <a:lnTo>
                    <a:pt x="3400" y="4096"/>
                  </a:lnTo>
                  <a:lnTo>
                    <a:pt x="1" y="6076"/>
                  </a:lnTo>
                  <a:lnTo>
                    <a:pt x="54" y="6183"/>
                  </a:lnTo>
                  <a:lnTo>
                    <a:pt x="161" y="6183"/>
                  </a:lnTo>
                  <a:lnTo>
                    <a:pt x="3480" y="4256"/>
                  </a:lnTo>
                  <a:lnTo>
                    <a:pt x="3480" y="5354"/>
                  </a:lnTo>
                  <a:cubicBezTo>
                    <a:pt x="3560" y="5327"/>
                    <a:pt x="3614" y="5327"/>
                    <a:pt x="3668" y="5300"/>
                  </a:cubicBezTo>
                  <a:lnTo>
                    <a:pt x="3668" y="4256"/>
                  </a:lnTo>
                  <a:lnTo>
                    <a:pt x="4765" y="4899"/>
                  </a:lnTo>
                  <a:cubicBezTo>
                    <a:pt x="4845" y="4872"/>
                    <a:pt x="4899" y="4845"/>
                    <a:pt x="4979" y="4818"/>
                  </a:cubicBezTo>
                  <a:lnTo>
                    <a:pt x="3748" y="4096"/>
                  </a:lnTo>
                  <a:lnTo>
                    <a:pt x="7174" y="2142"/>
                  </a:lnTo>
                  <a:lnTo>
                    <a:pt x="7094" y="1981"/>
                  </a:lnTo>
                  <a:lnTo>
                    <a:pt x="3668" y="3962"/>
                  </a:lnTo>
                  <a:lnTo>
                    <a:pt x="3668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4" name="Google Shape;544;p33"/>
            <p:cNvSpPr/>
            <p:nvPr/>
          </p:nvSpPr>
          <p:spPr>
            <a:xfrm>
              <a:off x="3855854" y="2317561"/>
              <a:ext cx="12911" cy="9704"/>
            </a:xfrm>
            <a:custGeom>
              <a:rect b="b" l="l" r="r" t="t"/>
              <a:pathLst>
                <a:path extrusionOk="0" h="242" w="322">
                  <a:moveTo>
                    <a:pt x="81" y="0"/>
                  </a:moveTo>
                  <a:lnTo>
                    <a:pt x="0" y="134"/>
                  </a:lnTo>
                  <a:lnTo>
                    <a:pt x="161" y="241"/>
                  </a:lnTo>
                  <a:cubicBezTo>
                    <a:pt x="215" y="214"/>
                    <a:pt x="268" y="161"/>
                    <a:pt x="322" y="134"/>
                  </a:cubicBezTo>
                  <a:lnTo>
                    <a:pt x="8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ext 1">
  <p:cSld name="CUSTOM_32_1">
    <p:spTree>
      <p:nvGrpSpPr>
        <p:cNvPr id="545" name="Shape 5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6" name="Google Shape;546;p34"/>
          <p:cNvSpPr/>
          <p:nvPr/>
        </p:nvSpPr>
        <p:spPr>
          <a:xfrm rot="-1690000">
            <a:off x="4770052" y="3432202"/>
            <a:ext cx="4311133" cy="2652327"/>
          </a:xfrm>
          <a:custGeom>
            <a:rect b="b" l="l" r="r" t="t"/>
            <a:pathLst>
              <a:path extrusionOk="0" h="36694" w="59643">
                <a:moveTo>
                  <a:pt x="6271" y="15779"/>
                </a:moveTo>
                <a:cubicBezTo>
                  <a:pt x="9374" y="14178"/>
                  <a:pt x="17513" y="18347"/>
                  <a:pt x="23150" y="11676"/>
                </a:cubicBezTo>
                <a:cubicBezTo>
                  <a:pt x="28787" y="5004"/>
                  <a:pt x="30455" y="1"/>
                  <a:pt x="37327" y="2302"/>
                </a:cubicBezTo>
                <a:cubicBezTo>
                  <a:pt x="44198" y="4571"/>
                  <a:pt x="43064" y="13410"/>
                  <a:pt x="47601" y="15779"/>
                </a:cubicBezTo>
                <a:cubicBezTo>
                  <a:pt x="52104" y="18147"/>
                  <a:pt x="59643" y="31690"/>
                  <a:pt x="43364" y="34192"/>
                </a:cubicBezTo>
                <a:cubicBezTo>
                  <a:pt x="27120" y="36694"/>
                  <a:pt x="10441" y="33158"/>
                  <a:pt x="5204" y="27520"/>
                </a:cubicBezTo>
                <a:cubicBezTo>
                  <a:pt x="0" y="21883"/>
                  <a:pt x="3136" y="17380"/>
                  <a:pt x="6271" y="15779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47" name="Google Shape;547;p34"/>
          <p:cNvSpPr/>
          <p:nvPr/>
        </p:nvSpPr>
        <p:spPr>
          <a:xfrm rot="-8976185">
            <a:off x="-892229" y="695729"/>
            <a:ext cx="3210901" cy="3197587"/>
          </a:xfrm>
          <a:custGeom>
            <a:rect b="b" l="l" r="r" t="t"/>
            <a:pathLst>
              <a:path extrusionOk="0" h="48035" w="48235">
                <a:moveTo>
                  <a:pt x="3770" y="17379"/>
                </a:moveTo>
                <a:cubicBezTo>
                  <a:pt x="7573" y="20948"/>
                  <a:pt x="10108" y="20948"/>
                  <a:pt x="20515" y="21349"/>
                </a:cubicBezTo>
                <a:cubicBezTo>
                  <a:pt x="30956" y="21782"/>
                  <a:pt x="19314" y="35525"/>
                  <a:pt x="27520" y="41797"/>
                </a:cubicBezTo>
                <a:cubicBezTo>
                  <a:pt x="35726" y="48034"/>
                  <a:pt x="48235" y="37827"/>
                  <a:pt x="48235" y="26986"/>
                </a:cubicBezTo>
                <a:cubicBezTo>
                  <a:pt x="48235" y="16145"/>
                  <a:pt x="35026" y="0"/>
                  <a:pt x="18080" y="867"/>
                </a:cubicBezTo>
                <a:cubicBezTo>
                  <a:pt x="1135" y="1768"/>
                  <a:pt x="1" y="13843"/>
                  <a:pt x="3770" y="17379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548" name="Google Shape;548;p34"/>
          <p:cNvGrpSpPr/>
          <p:nvPr/>
        </p:nvGrpSpPr>
        <p:grpSpPr>
          <a:xfrm>
            <a:off x="5420243" y="-954594"/>
            <a:ext cx="2270935" cy="2260334"/>
            <a:chOff x="6762468" y="1386456"/>
            <a:chExt cx="2270935" cy="2260334"/>
          </a:xfrm>
        </p:grpSpPr>
        <p:sp>
          <p:nvSpPr>
            <p:cNvPr id="549" name="Google Shape;549;p34"/>
            <p:cNvSpPr/>
            <p:nvPr/>
          </p:nvSpPr>
          <p:spPr>
            <a:xfrm>
              <a:off x="6762468" y="1386456"/>
              <a:ext cx="2270935" cy="2260292"/>
            </a:xfrm>
            <a:custGeom>
              <a:rect b="b" l="l" r="r" t="t"/>
              <a:pathLst>
                <a:path extrusionOk="0" h="45449" w="45663">
                  <a:moveTo>
                    <a:pt x="10947" y="4979"/>
                  </a:moveTo>
                  <a:lnTo>
                    <a:pt x="15605" y="7656"/>
                  </a:lnTo>
                  <a:lnTo>
                    <a:pt x="15605" y="13062"/>
                  </a:lnTo>
                  <a:lnTo>
                    <a:pt x="10947" y="15766"/>
                  </a:lnTo>
                  <a:lnTo>
                    <a:pt x="6263" y="13062"/>
                  </a:lnTo>
                  <a:lnTo>
                    <a:pt x="6263" y="7656"/>
                  </a:lnTo>
                  <a:lnTo>
                    <a:pt x="10947" y="4979"/>
                  </a:lnTo>
                  <a:close/>
                  <a:moveTo>
                    <a:pt x="20449" y="4979"/>
                  </a:moveTo>
                  <a:lnTo>
                    <a:pt x="25133" y="7656"/>
                  </a:lnTo>
                  <a:lnTo>
                    <a:pt x="25133" y="13062"/>
                  </a:lnTo>
                  <a:lnTo>
                    <a:pt x="20449" y="15766"/>
                  </a:lnTo>
                  <a:lnTo>
                    <a:pt x="15792" y="13062"/>
                  </a:lnTo>
                  <a:lnTo>
                    <a:pt x="15792" y="7656"/>
                  </a:lnTo>
                  <a:lnTo>
                    <a:pt x="20449" y="4979"/>
                  </a:lnTo>
                  <a:close/>
                  <a:moveTo>
                    <a:pt x="29978" y="4979"/>
                  </a:moveTo>
                  <a:lnTo>
                    <a:pt x="34635" y="7656"/>
                  </a:lnTo>
                  <a:lnTo>
                    <a:pt x="34635" y="13062"/>
                  </a:lnTo>
                  <a:lnTo>
                    <a:pt x="29978" y="15766"/>
                  </a:lnTo>
                  <a:lnTo>
                    <a:pt x="25294" y="13062"/>
                  </a:lnTo>
                  <a:lnTo>
                    <a:pt x="25294" y="7656"/>
                  </a:lnTo>
                  <a:lnTo>
                    <a:pt x="29978" y="4979"/>
                  </a:lnTo>
                  <a:close/>
                  <a:moveTo>
                    <a:pt x="6183" y="13196"/>
                  </a:moveTo>
                  <a:lnTo>
                    <a:pt x="10867" y="15899"/>
                  </a:lnTo>
                  <a:lnTo>
                    <a:pt x="10867" y="21306"/>
                  </a:lnTo>
                  <a:lnTo>
                    <a:pt x="6183" y="23983"/>
                  </a:lnTo>
                  <a:lnTo>
                    <a:pt x="1526" y="21306"/>
                  </a:lnTo>
                  <a:lnTo>
                    <a:pt x="1526" y="15899"/>
                  </a:lnTo>
                  <a:lnTo>
                    <a:pt x="6183" y="13196"/>
                  </a:lnTo>
                  <a:close/>
                  <a:moveTo>
                    <a:pt x="15712" y="13196"/>
                  </a:moveTo>
                  <a:lnTo>
                    <a:pt x="20369" y="15899"/>
                  </a:lnTo>
                  <a:lnTo>
                    <a:pt x="20369" y="21306"/>
                  </a:lnTo>
                  <a:lnTo>
                    <a:pt x="15712" y="23983"/>
                  </a:lnTo>
                  <a:lnTo>
                    <a:pt x="11028" y="21306"/>
                  </a:lnTo>
                  <a:lnTo>
                    <a:pt x="11028" y="15899"/>
                  </a:lnTo>
                  <a:lnTo>
                    <a:pt x="15712" y="13196"/>
                  </a:lnTo>
                  <a:close/>
                  <a:moveTo>
                    <a:pt x="25213" y="13196"/>
                  </a:moveTo>
                  <a:lnTo>
                    <a:pt x="29871" y="15899"/>
                  </a:lnTo>
                  <a:lnTo>
                    <a:pt x="29871" y="21306"/>
                  </a:lnTo>
                  <a:lnTo>
                    <a:pt x="25213" y="23983"/>
                  </a:lnTo>
                  <a:lnTo>
                    <a:pt x="20529" y="21306"/>
                  </a:lnTo>
                  <a:lnTo>
                    <a:pt x="20529" y="15899"/>
                  </a:lnTo>
                  <a:lnTo>
                    <a:pt x="25213" y="13196"/>
                  </a:lnTo>
                  <a:close/>
                  <a:moveTo>
                    <a:pt x="34715" y="13196"/>
                  </a:moveTo>
                  <a:lnTo>
                    <a:pt x="39399" y="15899"/>
                  </a:lnTo>
                  <a:lnTo>
                    <a:pt x="39399" y="21306"/>
                  </a:lnTo>
                  <a:lnTo>
                    <a:pt x="34715" y="23983"/>
                  </a:lnTo>
                  <a:lnTo>
                    <a:pt x="30058" y="21306"/>
                  </a:lnTo>
                  <a:lnTo>
                    <a:pt x="30058" y="15899"/>
                  </a:lnTo>
                  <a:lnTo>
                    <a:pt x="34715" y="13196"/>
                  </a:lnTo>
                  <a:close/>
                  <a:moveTo>
                    <a:pt x="10947" y="21440"/>
                  </a:moveTo>
                  <a:lnTo>
                    <a:pt x="15605" y="24143"/>
                  </a:lnTo>
                  <a:lnTo>
                    <a:pt x="15605" y="29523"/>
                  </a:lnTo>
                  <a:lnTo>
                    <a:pt x="10947" y="32226"/>
                  </a:lnTo>
                  <a:lnTo>
                    <a:pt x="6263" y="29523"/>
                  </a:lnTo>
                  <a:lnTo>
                    <a:pt x="6263" y="24143"/>
                  </a:lnTo>
                  <a:lnTo>
                    <a:pt x="10947" y="21440"/>
                  </a:lnTo>
                  <a:close/>
                  <a:moveTo>
                    <a:pt x="20449" y="21440"/>
                  </a:moveTo>
                  <a:lnTo>
                    <a:pt x="25133" y="24143"/>
                  </a:lnTo>
                  <a:lnTo>
                    <a:pt x="25133" y="29523"/>
                  </a:lnTo>
                  <a:lnTo>
                    <a:pt x="20449" y="32226"/>
                  </a:lnTo>
                  <a:lnTo>
                    <a:pt x="15792" y="29523"/>
                  </a:lnTo>
                  <a:lnTo>
                    <a:pt x="15792" y="24143"/>
                  </a:lnTo>
                  <a:lnTo>
                    <a:pt x="20449" y="21440"/>
                  </a:lnTo>
                  <a:close/>
                  <a:moveTo>
                    <a:pt x="29978" y="21440"/>
                  </a:moveTo>
                  <a:lnTo>
                    <a:pt x="34635" y="24143"/>
                  </a:lnTo>
                  <a:lnTo>
                    <a:pt x="34635" y="29523"/>
                  </a:lnTo>
                  <a:lnTo>
                    <a:pt x="29978" y="32226"/>
                  </a:lnTo>
                  <a:lnTo>
                    <a:pt x="25294" y="29523"/>
                  </a:lnTo>
                  <a:lnTo>
                    <a:pt x="25294" y="24143"/>
                  </a:lnTo>
                  <a:lnTo>
                    <a:pt x="29978" y="21440"/>
                  </a:lnTo>
                  <a:close/>
                  <a:moveTo>
                    <a:pt x="39480" y="21440"/>
                  </a:moveTo>
                  <a:lnTo>
                    <a:pt x="44137" y="24143"/>
                  </a:lnTo>
                  <a:lnTo>
                    <a:pt x="44137" y="29523"/>
                  </a:lnTo>
                  <a:lnTo>
                    <a:pt x="39480" y="32226"/>
                  </a:lnTo>
                  <a:lnTo>
                    <a:pt x="34796" y="29523"/>
                  </a:lnTo>
                  <a:lnTo>
                    <a:pt x="34796" y="24143"/>
                  </a:lnTo>
                  <a:lnTo>
                    <a:pt x="39480" y="21440"/>
                  </a:lnTo>
                  <a:close/>
                  <a:moveTo>
                    <a:pt x="15712" y="29684"/>
                  </a:moveTo>
                  <a:lnTo>
                    <a:pt x="20369" y="32387"/>
                  </a:lnTo>
                  <a:lnTo>
                    <a:pt x="20369" y="37767"/>
                  </a:lnTo>
                  <a:lnTo>
                    <a:pt x="15712" y="40470"/>
                  </a:lnTo>
                  <a:lnTo>
                    <a:pt x="11028" y="37767"/>
                  </a:lnTo>
                  <a:lnTo>
                    <a:pt x="11028" y="32387"/>
                  </a:lnTo>
                  <a:lnTo>
                    <a:pt x="15712" y="29684"/>
                  </a:lnTo>
                  <a:close/>
                  <a:moveTo>
                    <a:pt x="25213" y="29684"/>
                  </a:moveTo>
                  <a:lnTo>
                    <a:pt x="29871" y="32387"/>
                  </a:lnTo>
                  <a:lnTo>
                    <a:pt x="29871" y="37767"/>
                  </a:lnTo>
                  <a:lnTo>
                    <a:pt x="25213" y="40470"/>
                  </a:lnTo>
                  <a:lnTo>
                    <a:pt x="20529" y="37767"/>
                  </a:lnTo>
                  <a:lnTo>
                    <a:pt x="20529" y="32387"/>
                  </a:lnTo>
                  <a:lnTo>
                    <a:pt x="25213" y="29684"/>
                  </a:lnTo>
                  <a:close/>
                  <a:moveTo>
                    <a:pt x="34715" y="29684"/>
                  </a:moveTo>
                  <a:lnTo>
                    <a:pt x="39399" y="32387"/>
                  </a:lnTo>
                  <a:lnTo>
                    <a:pt x="39399" y="37767"/>
                  </a:lnTo>
                  <a:lnTo>
                    <a:pt x="34715" y="40470"/>
                  </a:lnTo>
                  <a:lnTo>
                    <a:pt x="30058" y="37767"/>
                  </a:lnTo>
                  <a:lnTo>
                    <a:pt x="30058" y="32387"/>
                  </a:lnTo>
                  <a:lnTo>
                    <a:pt x="34715" y="29684"/>
                  </a:lnTo>
                  <a:close/>
                  <a:moveTo>
                    <a:pt x="20369" y="1"/>
                  </a:moveTo>
                  <a:lnTo>
                    <a:pt x="20369" y="4818"/>
                  </a:lnTo>
                  <a:lnTo>
                    <a:pt x="15712" y="7522"/>
                  </a:lnTo>
                  <a:lnTo>
                    <a:pt x="11028" y="4818"/>
                  </a:lnTo>
                  <a:lnTo>
                    <a:pt x="11028" y="3159"/>
                  </a:lnTo>
                  <a:cubicBezTo>
                    <a:pt x="10974" y="3186"/>
                    <a:pt x="10921" y="3239"/>
                    <a:pt x="10867" y="3266"/>
                  </a:cubicBezTo>
                  <a:lnTo>
                    <a:pt x="10867" y="4818"/>
                  </a:lnTo>
                  <a:lnTo>
                    <a:pt x="6183" y="7522"/>
                  </a:lnTo>
                  <a:lnTo>
                    <a:pt x="5915" y="7361"/>
                  </a:lnTo>
                  <a:cubicBezTo>
                    <a:pt x="5889" y="7415"/>
                    <a:pt x="5835" y="7442"/>
                    <a:pt x="5808" y="7495"/>
                  </a:cubicBezTo>
                  <a:lnTo>
                    <a:pt x="6103" y="7656"/>
                  </a:lnTo>
                  <a:lnTo>
                    <a:pt x="6103" y="13062"/>
                  </a:lnTo>
                  <a:lnTo>
                    <a:pt x="1419" y="15766"/>
                  </a:lnTo>
                  <a:lnTo>
                    <a:pt x="1124" y="15578"/>
                  </a:lnTo>
                  <a:cubicBezTo>
                    <a:pt x="1124" y="15632"/>
                    <a:pt x="1098" y="15685"/>
                    <a:pt x="1071" y="15739"/>
                  </a:cubicBezTo>
                  <a:lnTo>
                    <a:pt x="1338" y="15899"/>
                  </a:lnTo>
                  <a:lnTo>
                    <a:pt x="1338" y="21306"/>
                  </a:lnTo>
                  <a:lnTo>
                    <a:pt x="0" y="22082"/>
                  </a:lnTo>
                  <a:cubicBezTo>
                    <a:pt x="0" y="22136"/>
                    <a:pt x="0" y="22216"/>
                    <a:pt x="0" y="22270"/>
                  </a:cubicBezTo>
                  <a:lnTo>
                    <a:pt x="1419" y="21440"/>
                  </a:lnTo>
                  <a:lnTo>
                    <a:pt x="6103" y="24143"/>
                  </a:lnTo>
                  <a:lnTo>
                    <a:pt x="6103" y="29523"/>
                  </a:lnTo>
                  <a:lnTo>
                    <a:pt x="1927" y="31932"/>
                  </a:lnTo>
                  <a:cubicBezTo>
                    <a:pt x="1954" y="31986"/>
                    <a:pt x="1981" y="32039"/>
                    <a:pt x="2008" y="32093"/>
                  </a:cubicBezTo>
                  <a:lnTo>
                    <a:pt x="6183" y="29684"/>
                  </a:lnTo>
                  <a:lnTo>
                    <a:pt x="10867" y="32387"/>
                  </a:lnTo>
                  <a:lnTo>
                    <a:pt x="10867" y="37767"/>
                  </a:lnTo>
                  <a:lnTo>
                    <a:pt x="7548" y="39694"/>
                  </a:lnTo>
                  <a:cubicBezTo>
                    <a:pt x="7575" y="39721"/>
                    <a:pt x="7628" y="39774"/>
                    <a:pt x="7682" y="39801"/>
                  </a:cubicBezTo>
                  <a:lnTo>
                    <a:pt x="10947" y="37928"/>
                  </a:lnTo>
                  <a:lnTo>
                    <a:pt x="15605" y="40631"/>
                  </a:lnTo>
                  <a:lnTo>
                    <a:pt x="15605" y="44405"/>
                  </a:lnTo>
                  <a:cubicBezTo>
                    <a:pt x="15658" y="44405"/>
                    <a:pt x="15738" y="44432"/>
                    <a:pt x="15792" y="44458"/>
                  </a:cubicBezTo>
                  <a:lnTo>
                    <a:pt x="15792" y="40631"/>
                  </a:lnTo>
                  <a:lnTo>
                    <a:pt x="20449" y="37928"/>
                  </a:lnTo>
                  <a:lnTo>
                    <a:pt x="25133" y="40631"/>
                  </a:lnTo>
                  <a:lnTo>
                    <a:pt x="25133" y="45449"/>
                  </a:lnTo>
                  <a:cubicBezTo>
                    <a:pt x="25187" y="45449"/>
                    <a:pt x="25240" y="45449"/>
                    <a:pt x="25294" y="45422"/>
                  </a:cubicBezTo>
                  <a:lnTo>
                    <a:pt x="25294" y="40631"/>
                  </a:lnTo>
                  <a:lnTo>
                    <a:pt x="29978" y="37928"/>
                  </a:lnTo>
                  <a:lnTo>
                    <a:pt x="34635" y="40631"/>
                  </a:lnTo>
                  <a:lnTo>
                    <a:pt x="34635" y="42290"/>
                  </a:lnTo>
                  <a:cubicBezTo>
                    <a:pt x="34688" y="42237"/>
                    <a:pt x="34742" y="42210"/>
                    <a:pt x="34796" y="42183"/>
                  </a:cubicBezTo>
                  <a:lnTo>
                    <a:pt x="34796" y="40631"/>
                  </a:lnTo>
                  <a:lnTo>
                    <a:pt x="39480" y="37928"/>
                  </a:lnTo>
                  <a:lnTo>
                    <a:pt x="39747" y="38088"/>
                  </a:lnTo>
                  <a:cubicBezTo>
                    <a:pt x="39774" y="38035"/>
                    <a:pt x="39827" y="37981"/>
                    <a:pt x="39854" y="37954"/>
                  </a:cubicBezTo>
                  <a:lnTo>
                    <a:pt x="39560" y="37767"/>
                  </a:lnTo>
                  <a:lnTo>
                    <a:pt x="39560" y="32387"/>
                  </a:lnTo>
                  <a:lnTo>
                    <a:pt x="44244" y="29684"/>
                  </a:lnTo>
                  <a:lnTo>
                    <a:pt x="44538" y="29871"/>
                  </a:lnTo>
                  <a:cubicBezTo>
                    <a:pt x="44565" y="29791"/>
                    <a:pt x="44565" y="29737"/>
                    <a:pt x="44592" y="29684"/>
                  </a:cubicBezTo>
                  <a:lnTo>
                    <a:pt x="44324" y="29523"/>
                  </a:lnTo>
                  <a:lnTo>
                    <a:pt x="44324" y="24143"/>
                  </a:lnTo>
                  <a:lnTo>
                    <a:pt x="45662" y="23367"/>
                  </a:lnTo>
                  <a:cubicBezTo>
                    <a:pt x="45662" y="23314"/>
                    <a:pt x="45662" y="23233"/>
                    <a:pt x="45662" y="23153"/>
                  </a:cubicBezTo>
                  <a:lnTo>
                    <a:pt x="44244" y="23983"/>
                  </a:lnTo>
                  <a:lnTo>
                    <a:pt x="39560" y="21306"/>
                  </a:lnTo>
                  <a:lnTo>
                    <a:pt x="39560" y="15899"/>
                  </a:lnTo>
                  <a:lnTo>
                    <a:pt x="43735" y="13491"/>
                  </a:lnTo>
                  <a:cubicBezTo>
                    <a:pt x="43709" y="13437"/>
                    <a:pt x="43682" y="13383"/>
                    <a:pt x="43655" y="13330"/>
                  </a:cubicBezTo>
                  <a:lnTo>
                    <a:pt x="39480" y="15766"/>
                  </a:lnTo>
                  <a:lnTo>
                    <a:pt x="34796" y="13062"/>
                  </a:lnTo>
                  <a:lnTo>
                    <a:pt x="34796" y="7656"/>
                  </a:lnTo>
                  <a:lnTo>
                    <a:pt x="38114" y="5755"/>
                  </a:lnTo>
                  <a:cubicBezTo>
                    <a:pt x="38088" y="5702"/>
                    <a:pt x="38034" y="5675"/>
                    <a:pt x="37981" y="5621"/>
                  </a:cubicBezTo>
                  <a:lnTo>
                    <a:pt x="34715" y="7522"/>
                  </a:lnTo>
                  <a:lnTo>
                    <a:pt x="30058" y="4818"/>
                  </a:lnTo>
                  <a:lnTo>
                    <a:pt x="30058" y="1045"/>
                  </a:lnTo>
                  <a:cubicBezTo>
                    <a:pt x="30004" y="1018"/>
                    <a:pt x="29951" y="1018"/>
                    <a:pt x="29871" y="991"/>
                  </a:cubicBezTo>
                  <a:lnTo>
                    <a:pt x="29871" y="4818"/>
                  </a:lnTo>
                  <a:lnTo>
                    <a:pt x="25213" y="7522"/>
                  </a:lnTo>
                  <a:lnTo>
                    <a:pt x="20529" y="4818"/>
                  </a:lnTo>
                  <a:lnTo>
                    <a:pt x="2052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0" name="Google Shape;550;p34"/>
            <p:cNvSpPr/>
            <p:nvPr/>
          </p:nvSpPr>
          <p:spPr>
            <a:xfrm>
              <a:off x="7236329" y="1587480"/>
              <a:ext cx="12035" cy="9350"/>
            </a:xfrm>
            <a:custGeom>
              <a:rect b="b" l="l" r="r" t="t"/>
              <a:pathLst>
                <a:path extrusionOk="0" h="188" w="242">
                  <a:moveTo>
                    <a:pt x="161" y="0"/>
                  </a:moveTo>
                  <a:cubicBezTo>
                    <a:pt x="108" y="27"/>
                    <a:pt x="54" y="81"/>
                    <a:pt x="1" y="107"/>
                  </a:cubicBezTo>
                  <a:lnTo>
                    <a:pt x="161" y="188"/>
                  </a:lnTo>
                  <a:lnTo>
                    <a:pt x="242" y="54"/>
                  </a:lnTo>
                  <a:lnTo>
                    <a:pt x="16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1" name="Google Shape;551;p34"/>
            <p:cNvSpPr/>
            <p:nvPr/>
          </p:nvSpPr>
          <p:spPr>
            <a:xfrm>
              <a:off x="7364144" y="1394464"/>
              <a:ext cx="356781" cy="300882"/>
            </a:xfrm>
            <a:custGeom>
              <a:rect b="b" l="l" r="r" t="t"/>
              <a:pathLst>
                <a:path extrusionOk="0" h="6050" w="7174">
                  <a:moveTo>
                    <a:pt x="7173" y="0"/>
                  </a:moveTo>
                  <a:lnTo>
                    <a:pt x="7173" y="0"/>
                  </a:lnTo>
                  <a:cubicBezTo>
                    <a:pt x="7013" y="27"/>
                    <a:pt x="6852" y="54"/>
                    <a:pt x="6692" y="81"/>
                  </a:cubicBezTo>
                  <a:lnTo>
                    <a:pt x="3667" y="1794"/>
                  </a:lnTo>
                  <a:lnTo>
                    <a:pt x="3667" y="830"/>
                  </a:lnTo>
                  <a:cubicBezTo>
                    <a:pt x="3614" y="857"/>
                    <a:pt x="3560" y="857"/>
                    <a:pt x="3507" y="884"/>
                  </a:cubicBezTo>
                  <a:lnTo>
                    <a:pt x="3507" y="1794"/>
                  </a:lnTo>
                  <a:lnTo>
                    <a:pt x="2516" y="1231"/>
                  </a:lnTo>
                  <a:cubicBezTo>
                    <a:pt x="2463" y="1258"/>
                    <a:pt x="2382" y="1285"/>
                    <a:pt x="2329" y="1312"/>
                  </a:cubicBezTo>
                  <a:lnTo>
                    <a:pt x="3426" y="1954"/>
                  </a:lnTo>
                  <a:lnTo>
                    <a:pt x="0" y="3935"/>
                  </a:lnTo>
                  <a:lnTo>
                    <a:pt x="81" y="4069"/>
                  </a:lnTo>
                  <a:lnTo>
                    <a:pt x="3507" y="2115"/>
                  </a:lnTo>
                  <a:lnTo>
                    <a:pt x="3507" y="6049"/>
                  </a:lnTo>
                  <a:lnTo>
                    <a:pt x="3667" y="6049"/>
                  </a:lnTo>
                  <a:lnTo>
                    <a:pt x="3667" y="2115"/>
                  </a:lnTo>
                  <a:lnTo>
                    <a:pt x="7093" y="4069"/>
                  </a:lnTo>
                  <a:lnTo>
                    <a:pt x="7173" y="3935"/>
                  </a:lnTo>
                  <a:lnTo>
                    <a:pt x="3774" y="1954"/>
                  </a:lnTo>
                  <a:lnTo>
                    <a:pt x="717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2" name="Google Shape;552;p34"/>
            <p:cNvSpPr/>
            <p:nvPr/>
          </p:nvSpPr>
          <p:spPr>
            <a:xfrm>
              <a:off x="7836713" y="1386456"/>
              <a:ext cx="358124" cy="308889"/>
            </a:xfrm>
            <a:custGeom>
              <a:rect b="b" l="l" r="r" t="t"/>
              <a:pathLst>
                <a:path extrusionOk="0" h="6211" w="7201">
                  <a:moveTo>
                    <a:pt x="107" y="1"/>
                  </a:moveTo>
                  <a:lnTo>
                    <a:pt x="0" y="134"/>
                  </a:lnTo>
                  <a:lnTo>
                    <a:pt x="3426" y="2115"/>
                  </a:lnTo>
                  <a:lnTo>
                    <a:pt x="0" y="4096"/>
                  </a:lnTo>
                  <a:lnTo>
                    <a:pt x="107" y="4230"/>
                  </a:lnTo>
                  <a:lnTo>
                    <a:pt x="3506" y="2276"/>
                  </a:lnTo>
                  <a:lnTo>
                    <a:pt x="3506" y="6210"/>
                  </a:lnTo>
                  <a:lnTo>
                    <a:pt x="3694" y="6210"/>
                  </a:lnTo>
                  <a:lnTo>
                    <a:pt x="3694" y="2276"/>
                  </a:lnTo>
                  <a:lnTo>
                    <a:pt x="7093" y="4230"/>
                  </a:lnTo>
                  <a:lnTo>
                    <a:pt x="7200" y="4096"/>
                  </a:lnTo>
                  <a:lnTo>
                    <a:pt x="3774" y="2115"/>
                  </a:lnTo>
                  <a:lnTo>
                    <a:pt x="6558" y="509"/>
                  </a:lnTo>
                  <a:cubicBezTo>
                    <a:pt x="6477" y="482"/>
                    <a:pt x="6397" y="456"/>
                    <a:pt x="6317" y="456"/>
                  </a:cubicBezTo>
                  <a:lnTo>
                    <a:pt x="3694" y="1955"/>
                  </a:lnTo>
                  <a:lnTo>
                    <a:pt x="3694" y="1"/>
                  </a:lnTo>
                  <a:lnTo>
                    <a:pt x="3506" y="1"/>
                  </a:lnTo>
                  <a:lnTo>
                    <a:pt x="3506" y="1955"/>
                  </a:lnTo>
                  <a:lnTo>
                    <a:pt x="107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3" name="Google Shape;553;p34"/>
            <p:cNvSpPr/>
            <p:nvPr/>
          </p:nvSpPr>
          <p:spPr>
            <a:xfrm>
              <a:off x="8310574" y="1516908"/>
              <a:ext cx="135819" cy="79920"/>
            </a:xfrm>
            <a:custGeom>
              <a:rect b="b" l="l" r="r" t="t"/>
              <a:pathLst>
                <a:path extrusionOk="0" h="1607" w="2731">
                  <a:moveTo>
                    <a:pt x="2543" y="1"/>
                  </a:moveTo>
                  <a:lnTo>
                    <a:pt x="1" y="1473"/>
                  </a:lnTo>
                  <a:lnTo>
                    <a:pt x="81" y="1607"/>
                  </a:lnTo>
                  <a:lnTo>
                    <a:pt x="2731" y="81"/>
                  </a:lnTo>
                  <a:cubicBezTo>
                    <a:pt x="2677" y="54"/>
                    <a:pt x="2597" y="27"/>
                    <a:pt x="254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4" name="Google Shape;554;p34"/>
            <p:cNvSpPr/>
            <p:nvPr/>
          </p:nvSpPr>
          <p:spPr>
            <a:xfrm>
              <a:off x="8484940" y="1543565"/>
              <a:ext cx="8057" cy="151784"/>
            </a:xfrm>
            <a:custGeom>
              <a:rect b="b" l="l" r="r" t="t"/>
              <a:pathLst>
                <a:path extrusionOk="0" h="3052" w="162">
                  <a:moveTo>
                    <a:pt x="1" y="0"/>
                  </a:moveTo>
                  <a:lnTo>
                    <a:pt x="1" y="3051"/>
                  </a:lnTo>
                  <a:lnTo>
                    <a:pt x="162" y="3051"/>
                  </a:lnTo>
                  <a:lnTo>
                    <a:pt x="162" y="107"/>
                  </a:lnTo>
                  <a:cubicBezTo>
                    <a:pt x="108" y="54"/>
                    <a:pt x="54" y="27"/>
                    <a:pt x="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5" name="Google Shape;555;p34"/>
            <p:cNvSpPr/>
            <p:nvPr/>
          </p:nvSpPr>
          <p:spPr>
            <a:xfrm>
              <a:off x="6838311" y="2099984"/>
              <a:ext cx="2735" cy="5371"/>
            </a:xfrm>
            <a:custGeom>
              <a:rect b="b" l="l" r="r" t="t"/>
              <a:pathLst>
                <a:path extrusionOk="0" h="108" w="55">
                  <a:moveTo>
                    <a:pt x="54" y="0"/>
                  </a:moveTo>
                  <a:cubicBezTo>
                    <a:pt x="28" y="27"/>
                    <a:pt x="28" y="54"/>
                    <a:pt x="1" y="107"/>
                  </a:cubicBezTo>
                  <a:lnTo>
                    <a:pt x="54" y="107"/>
                  </a:lnTo>
                  <a:lnTo>
                    <a:pt x="5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6" name="Google Shape;556;p34"/>
            <p:cNvSpPr/>
            <p:nvPr/>
          </p:nvSpPr>
          <p:spPr>
            <a:xfrm>
              <a:off x="7012727" y="1801781"/>
              <a:ext cx="2686" cy="2735"/>
            </a:xfrm>
            <a:custGeom>
              <a:rect b="b" l="l" r="r" t="t"/>
              <a:pathLst>
                <a:path extrusionOk="0" h="55" w="54">
                  <a:moveTo>
                    <a:pt x="54" y="1"/>
                  </a:moveTo>
                  <a:cubicBezTo>
                    <a:pt x="27" y="27"/>
                    <a:pt x="27" y="27"/>
                    <a:pt x="0" y="54"/>
                  </a:cubicBezTo>
                  <a:lnTo>
                    <a:pt x="54" y="27"/>
                  </a:lnTo>
                  <a:lnTo>
                    <a:pt x="54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7" name="Google Shape;557;p34"/>
            <p:cNvSpPr/>
            <p:nvPr/>
          </p:nvSpPr>
          <p:spPr>
            <a:xfrm>
              <a:off x="6912862" y="1942876"/>
              <a:ext cx="102548" cy="63956"/>
            </a:xfrm>
            <a:custGeom>
              <a:rect b="b" l="l" r="r" t="t"/>
              <a:pathLst>
                <a:path extrusionOk="0" h="1286" w="2062">
                  <a:moveTo>
                    <a:pt x="81" y="1"/>
                  </a:moveTo>
                  <a:cubicBezTo>
                    <a:pt x="54" y="54"/>
                    <a:pt x="27" y="108"/>
                    <a:pt x="1" y="135"/>
                  </a:cubicBezTo>
                  <a:lnTo>
                    <a:pt x="1981" y="1285"/>
                  </a:lnTo>
                  <a:lnTo>
                    <a:pt x="2062" y="1125"/>
                  </a:lnTo>
                  <a:lnTo>
                    <a:pt x="8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8" name="Google Shape;558;p34"/>
            <p:cNvSpPr/>
            <p:nvPr/>
          </p:nvSpPr>
          <p:spPr>
            <a:xfrm>
              <a:off x="7131192" y="1696645"/>
              <a:ext cx="356781" cy="408702"/>
            </a:xfrm>
            <a:custGeom>
              <a:rect b="b" l="l" r="r" t="t"/>
              <a:pathLst>
                <a:path extrusionOk="0" h="8218" w="7174">
                  <a:moveTo>
                    <a:pt x="3507" y="0"/>
                  </a:moveTo>
                  <a:lnTo>
                    <a:pt x="3507" y="3961"/>
                  </a:lnTo>
                  <a:lnTo>
                    <a:pt x="81" y="1981"/>
                  </a:lnTo>
                  <a:lnTo>
                    <a:pt x="0" y="2141"/>
                  </a:lnTo>
                  <a:lnTo>
                    <a:pt x="3426" y="4095"/>
                  </a:lnTo>
                  <a:lnTo>
                    <a:pt x="0" y="6076"/>
                  </a:lnTo>
                  <a:lnTo>
                    <a:pt x="81" y="6236"/>
                  </a:lnTo>
                  <a:lnTo>
                    <a:pt x="3507" y="4256"/>
                  </a:lnTo>
                  <a:lnTo>
                    <a:pt x="3507" y="8217"/>
                  </a:lnTo>
                  <a:lnTo>
                    <a:pt x="3667" y="8217"/>
                  </a:lnTo>
                  <a:lnTo>
                    <a:pt x="3667" y="4256"/>
                  </a:lnTo>
                  <a:lnTo>
                    <a:pt x="7093" y="6236"/>
                  </a:lnTo>
                  <a:lnTo>
                    <a:pt x="7173" y="6076"/>
                  </a:lnTo>
                  <a:lnTo>
                    <a:pt x="3774" y="4095"/>
                  </a:lnTo>
                  <a:lnTo>
                    <a:pt x="7173" y="2141"/>
                  </a:lnTo>
                  <a:lnTo>
                    <a:pt x="7093" y="1981"/>
                  </a:lnTo>
                  <a:lnTo>
                    <a:pt x="3667" y="3961"/>
                  </a:lnTo>
                  <a:lnTo>
                    <a:pt x="3667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9" name="Google Shape;559;p34"/>
            <p:cNvSpPr/>
            <p:nvPr/>
          </p:nvSpPr>
          <p:spPr>
            <a:xfrm>
              <a:off x="7603761" y="1696645"/>
              <a:ext cx="358124" cy="407359"/>
            </a:xfrm>
            <a:custGeom>
              <a:rect b="b" l="l" r="r" t="t"/>
              <a:pathLst>
                <a:path extrusionOk="0" h="8191" w="7201">
                  <a:moveTo>
                    <a:pt x="3506" y="0"/>
                  </a:moveTo>
                  <a:lnTo>
                    <a:pt x="3506" y="3961"/>
                  </a:lnTo>
                  <a:lnTo>
                    <a:pt x="80" y="1981"/>
                  </a:lnTo>
                  <a:lnTo>
                    <a:pt x="0" y="2141"/>
                  </a:lnTo>
                  <a:lnTo>
                    <a:pt x="3426" y="4095"/>
                  </a:lnTo>
                  <a:lnTo>
                    <a:pt x="0" y="6076"/>
                  </a:lnTo>
                  <a:lnTo>
                    <a:pt x="80" y="6236"/>
                  </a:lnTo>
                  <a:lnTo>
                    <a:pt x="3506" y="4256"/>
                  </a:lnTo>
                  <a:lnTo>
                    <a:pt x="3506" y="8190"/>
                  </a:lnTo>
                  <a:lnTo>
                    <a:pt x="3694" y="8190"/>
                  </a:lnTo>
                  <a:lnTo>
                    <a:pt x="3694" y="4256"/>
                  </a:lnTo>
                  <a:lnTo>
                    <a:pt x="7093" y="6236"/>
                  </a:lnTo>
                  <a:lnTo>
                    <a:pt x="7200" y="6076"/>
                  </a:lnTo>
                  <a:lnTo>
                    <a:pt x="3774" y="4095"/>
                  </a:lnTo>
                  <a:lnTo>
                    <a:pt x="7200" y="2141"/>
                  </a:lnTo>
                  <a:lnTo>
                    <a:pt x="7093" y="1981"/>
                  </a:lnTo>
                  <a:lnTo>
                    <a:pt x="3694" y="3961"/>
                  </a:lnTo>
                  <a:lnTo>
                    <a:pt x="369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0" name="Google Shape;560;p34"/>
            <p:cNvSpPr/>
            <p:nvPr/>
          </p:nvSpPr>
          <p:spPr>
            <a:xfrm>
              <a:off x="8077622" y="1696645"/>
              <a:ext cx="356781" cy="407359"/>
            </a:xfrm>
            <a:custGeom>
              <a:rect b="b" l="l" r="r" t="t"/>
              <a:pathLst>
                <a:path extrusionOk="0" h="8191" w="7174">
                  <a:moveTo>
                    <a:pt x="3507" y="0"/>
                  </a:moveTo>
                  <a:lnTo>
                    <a:pt x="3480" y="3961"/>
                  </a:lnTo>
                  <a:lnTo>
                    <a:pt x="81" y="1981"/>
                  </a:lnTo>
                  <a:lnTo>
                    <a:pt x="1" y="2141"/>
                  </a:lnTo>
                  <a:lnTo>
                    <a:pt x="3400" y="4095"/>
                  </a:lnTo>
                  <a:lnTo>
                    <a:pt x="1" y="6076"/>
                  </a:lnTo>
                  <a:lnTo>
                    <a:pt x="81" y="6236"/>
                  </a:lnTo>
                  <a:lnTo>
                    <a:pt x="3480" y="4256"/>
                  </a:lnTo>
                  <a:lnTo>
                    <a:pt x="3480" y="8190"/>
                  </a:lnTo>
                  <a:lnTo>
                    <a:pt x="3668" y="8190"/>
                  </a:lnTo>
                  <a:lnTo>
                    <a:pt x="3668" y="4256"/>
                  </a:lnTo>
                  <a:lnTo>
                    <a:pt x="7094" y="6236"/>
                  </a:lnTo>
                  <a:lnTo>
                    <a:pt x="7174" y="6076"/>
                  </a:lnTo>
                  <a:lnTo>
                    <a:pt x="3748" y="4095"/>
                  </a:lnTo>
                  <a:lnTo>
                    <a:pt x="7174" y="2141"/>
                  </a:lnTo>
                  <a:lnTo>
                    <a:pt x="7094" y="1981"/>
                  </a:lnTo>
                  <a:lnTo>
                    <a:pt x="3668" y="3961"/>
                  </a:lnTo>
                  <a:lnTo>
                    <a:pt x="3668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1" name="Google Shape;561;p34"/>
            <p:cNvSpPr/>
            <p:nvPr/>
          </p:nvSpPr>
          <p:spPr>
            <a:xfrm>
              <a:off x="8550190" y="1736581"/>
              <a:ext cx="356781" cy="367424"/>
            </a:xfrm>
            <a:custGeom>
              <a:rect b="b" l="l" r="r" t="t"/>
              <a:pathLst>
                <a:path extrusionOk="0" h="7388" w="7174">
                  <a:moveTo>
                    <a:pt x="3507" y="0"/>
                  </a:moveTo>
                  <a:lnTo>
                    <a:pt x="3507" y="3158"/>
                  </a:lnTo>
                  <a:lnTo>
                    <a:pt x="81" y="1178"/>
                  </a:lnTo>
                  <a:lnTo>
                    <a:pt x="0" y="1312"/>
                  </a:lnTo>
                  <a:lnTo>
                    <a:pt x="3426" y="3292"/>
                  </a:lnTo>
                  <a:lnTo>
                    <a:pt x="0" y="5273"/>
                  </a:lnTo>
                  <a:lnTo>
                    <a:pt x="81" y="5433"/>
                  </a:lnTo>
                  <a:lnTo>
                    <a:pt x="3507" y="3453"/>
                  </a:lnTo>
                  <a:lnTo>
                    <a:pt x="3507" y="7387"/>
                  </a:lnTo>
                  <a:lnTo>
                    <a:pt x="3667" y="7387"/>
                  </a:lnTo>
                  <a:lnTo>
                    <a:pt x="3667" y="3453"/>
                  </a:lnTo>
                  <a:lnTo>
                    <a:pt x="7093" y="5407"/>
                  </a:lnTo>
                  <a:lnTo>
                    <a:pt x="7174" y="5273"/>
                  </a:lnTo>
                  <a:lnTo>
                    <a:pt x="3748" y="3292"/>
                  </a:lnTo>
                  <a:lnTo>
                    <a:pt x="5434" y="2329"/>
                  </a:lnTo>
                  <a:cubicBezTo>
                    <a:pt x="5380" y="2302"/>
                    <a:pt x="5354" y="2248"/>
                    <a:pt x="5327" y="2195"/>
                  </a:cubicBezTo>
                  <a:lnTo>
                    <a:pt x="3667" y="3158"/>
                  </a:lnTo>
                  <a:lnTo>
                    <a:pt x="3667" y="187"/>
                  </a:lnTo>
                  <a:cubicBezTo>
                    <a:pt x="3614" y="134"/>
                    <a:pt x="3560" y="80"/>
                    <a:pt x="350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2" name="Google Shape;562;p34"/>
            <p:cNvSpPr/>
            <p:nvPr/>
          </p:nvSpPr>
          <p:spPr>
            <a:xfrm>
              <a:off x="6891576" y="2115948"/>
              <a:ext cx="356781" cy="407359"/>
            </a:xfrm>
            <a:custGeom>
              <a:rect b="b" l="l" r="r" t="t"/>
              <a:pathLst>
                <a:path extrusionOk="0" h="8191" w="7174">
                  <a:moveTo>
                    <a:pt x="3507" y="0"/>
                  </a:moveTo>
                  <a:lnTo>
                    <a:pt x="3507" y="3935"/>
                  </a:lnTo>
                  <a:lnTo>
                    <a:pt x="81" y="1981"/>
                  </a:lnTo>
                  <a:lnTo>
                    <a:pt x="0" y="2115"/>
                  </a:lnTo>
                  <a:lnTo>
                    <a:pt x="3426" y="4095"/>
                  </a:lnTo>
                  <a:lnTo>
                    <a:pt x="0" y="6076"/>
                  </a:lnTo>
                  <a:lnTo>
                    <a:pt x="81" y="6210"/>
                  </a:lnTo>
                  <a:lnTo>
                    <a:pt x="3507" y="4229"/>
                  </a:lnTo>
                  <a:lnTo>
                    <a:pt x="3507" y="8191"/>
                  </a:lnTo>
                  <a:lnTo>
                    <a:pt x="3667" y="8191"/>
                  </a:lnTo>
                  <a:lnTo>
                    <a:pt x="3667" y="4229"/>
                  </a:lnTo>
                  <a:lnTo>
                    <a:pt x="7093" y="6210"/>
                  </a:lnTo>
                  <a:lnTo>
                    <a:pt x="7174" y="6076"/>
                  </a:lnTo>
                  <a:lnTo>
                    <a:pt x="3748" y="4095"/>
                  </a:lnTo>
                  <a:lnTo>
                    <a:pt x="7174" y="2115"/>
                  </a:lnTo>
                  <a:lnTo>
                    <a:pt x="7093" y="1981"/>
                  </a:lnTo>
                  <a:lnTo>
                    <a:pt x="3667" y="3935"/>
                  </a:lnTo>
                  <a:lnTo>
                    <a:pt x="3667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3" name="Google Shape;563;p34"/>
            <p:cNvSpPr/>
            <p:nvPr/>
          </p:nvSpPr>
          <p:spPr>
            <a:xfrm>
              <a:off x="7364144" y="2115948"/>
              <a:ext cx="356781" cy="407359"/>
            </a:xfrm>
            <a:custGeom>
              <a:rect b="b" l="l" r="r" t="t"/>
              <a:pathLst>
                <a:path extrusionOk="0" h="8191" w="7174">
                  <a:moveTo>
                    <a:pt x="3507" y="0"/>
                  </a:moveTo>
                  <a:lnTo>
                    <a:pt x="3507" y="3935"/>
                  </a:lnTo>
                  <a:lnTo>
                    <a:pt x="81" y="1954"/>
                  </a:lnTo>
                  <a:lnTo>
                    <a:pt x="0" y="2115"/>
                  </a:lnTo>
                  <a:lnTo>
                    <a:pt x="3426" y="4095"/>
                  </a:lnTo>
                  <a:lnTo>
                    <a:pt x="0" y="6049"/>
                  </a:lnTo>
                  <a:lnTo>
                    <a:pt x="81" y="6210"/>
                  </a:lnTo>
                  <a:lnTo>
                    <a:pt x="3507" y="4229"/>
                  </a:lnTo>
                  <a:lnTo>
                    <a:pt x="3507" y="8191"/>
                  </a:lnTo>
                  <a:lnTo>
                    <a:pt x="3667" y="8191"/>
                  </a:lnTo>
                  <a:lnTo>
                    <a:pt x="3667" y="4229"/>
                  </a:lnTo>
                  <a:lnTo>
                    <a:pt x="7093" y="6210"/>
                  </a:lnTo>
                  <a:lnTo>
                    <a:pt x="7173" y="6049"/>
                  </a:lnTo>
                  <a:lnTo>
                    <a:pt x="3774" y="4095"/>
                  </a:lnTo>
                  <a:lnTo>
                    <a:pt x="7173" y="2115"/>
                  </a:lnTo>
                  <a:lnTo>
                    <a:pt x="7093" y="1954"/>
                  </a:lnTo>
                  <a:lnTo>
                    <a:pt x="3667" y="3935"/>
                  </a:lnTo>
                  <a:lnTo>
                    <a:pt x="369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4" name="Google Shape;564;p34"/>
            <p:cNvSpPr/>
            <p:nvPr/>
          </p:nvSpPr>
          <p:spPr>
            <a:xfrm>
              <a:off x="7836713" y="2115948"/>
              <a:ext cx="358124" cy="407359"/>
            </a:xfrm>
            <a:custGeom>
              <a:rect b="b" l="l" r="r" t="t"/>
              <a:pathLst>
                <a:path extrusionOk="0" h="8191" w="7201">
                  <a:moveTo>
                    <a:pt x="3506" y="0"/>
                  </a:moveTo>
                  <a:lnTo>
                    <a:pt x="3506" y="3935"/>
                  </a:lnTo>
                  <a:lnTo>
                    <a:pt x="107" y="1954"/>
                  </a:lnTo>
                  <a:lnTo>
                    <a:pt x="0" y="2115"/>
                  </a:lnTo>
                  <a:lnTo>
                    <a:pt x="3426" y="4095"/>
                  </a:lnTo>
                  <a:lnTo>
                    <a:pt x="0" y="6049"/>
                  </a:lnTo>
                  <a:lnTo>
                    <a:pt x="107" y="6210"/>
                  </a:lnTo>
                  <a:lnTo>
                    <a:pt x="3506" y="4229"/>
                  </a:lnTo>
                  <a:lnTo>
                    <a:pt x="3506" y="8191"/>
                  </a:lnTo>
                  <a:lnTo>
                    <a:pt x="3694" y="8191"/>
                  </a:lnTo>
                  <a:lnTo>
                    <a:pt x="3694" y="4229"/>
                  </a:lnTo>
                  <a:lnTo>
                    <a:pt x="7093" y="6210"/>
                  </a:lnTo>
                  <a:lnTo>
                    <a:pt x="7200" y="6049"/>
                  </a:lnTo>
                  <a:lnTo>
                    <a:pt x="3774" y="4095"/>
                  </a:lnTo>
                  <a:lnTo>
                    <a:pt x="7200" y="2115"/>
                  </a:lnTo>
                  <a:lnTo>
                    <a:pt x="7120" y="1954"/>
                  </a:lnTo>
                  <a:lnTo>
                    <a:pt x="3694" y="3935"/>
                  </a:lnTo>
                  <a:lnTo>
                    <a:pt x="369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5" name="Google Shape;565;p34"/>
            <p:cNvSpPr/>
            <p:nvPr/>
          </p:nvSpPr>
          <p:spPr>
            <a:xfrm>
              <a:off x="8310574" y="2114606"/>
              <a:ext cx="356781" cy="408702"/>
            </a:xfrm>
            <a:custGeom>
              <a:rect b="b" l="l" r="r" t="t"/>
              <a:pathLst>
                <a:path extrusionOk="0" h="8218" w="7174">
                  <a:moveTo>
                    <a:pt x="3507" y="0"/>
                  </a:moveTo>
                  <a:lnTo>
                    <a:pt x="3507" y="3962"/>
                  </a:lnTo>
                  <a:lnTo>
                    <a:pt x="81" y="1981"/>
                  </a:lnTo>
                  <a:lnTo>
                    <a:pt x="1" y="2142"/>
                  </a:lnTo>
                  <a:lnTo>
                    <a:pt x="3400" y="4122"/>
                  </a:lnTo>
                  <a:lnTo>
                    <a:pt x="1" y="6076"/>
                  </a:lnTo>
                  <a:lnTo>
                    <a:pt x="81" y="6237"/>
                  </a:lnTo>
                  <a:lnTo>
                    <a:pt x="3507" y="4256"/>
                  </a:lnTo>
                  <a:lnTo>
                    <a:pt x="3507" y="8218"/>
                  </a:lnTo>
                  <a:lnTo>
                    <a:pt x="3668" y="8218"/>
                  </a:lnTo>
                  <a:lnTo>
                    <a:pt x="3668" y="4256"/>
                  </a:lnTo>
                  <a:lnTo>
                    <a:pt x="7094" y="6237"/>
                  </a:lnTo>
                  <a:lnTo>
                    <a:pt x="7174" y="6076"/>
                  </a:lnTo>
                  <a:lnTo>
                    <a:pt x="3748" y="4122"/>
                  </a:lnTo>
                  <a:lnTo>
                    <a:pt x="7174" y="2142"/>
                  </a:lnTo>
                  <a:lnTo>
                    <a:pt x="7094" y="1981"/>
                  </a:lnTo>
                  <a:lnTo>
                    <a:pt x="3668" y="3962"/>
                  </a:lnTo>
                  <a:lnTo>
                    <a:pt x="3668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6" name="Google Shape;566;p34"/>
            <p:cNvSpPr/>
            <p:nvPr/>
          </p:nvSpPr>
          <p:spPr>
            <a:xfrm>
              <a:off x="8783142" y="2114606"/>
              <a:ext cx="239661" cy="408702"/>
            </a:xfrm>
            <a:custGeom>
              <a:rect b="b" l="l" r="r" t="t"/>
              <a:pathLst>
                <a:path extrusionOk="0" h="8218" w="4819">
                  <a:moveTo>
                    <a:pt x="3507" y="0"/>
                  </a:moveTo>
                  <a:lnTo>
                    <a:pt x="3507" y="3962"/>
                  </a:lnTo>
                  <a:lnTo>
                    <a:pt x="81" y="1981"/>
                  </a:lnTo>
                  <a:lnTo>
                    <a:pt x="0" y="2142"/>
                  </a:lnTo>
                  <a:lnTo>
                    <a:pt x="3426" y="4096"/>
                  </a:lnTo>
                  <a:lnTo>
                    <a:pt x="0" y="6076"/>
                  </a:lnTo>
                  <a:lnTo>
                    <a:pt x="81" y="6237"/>
                  </a:lnTo>
                  <a:lnTo>
                    <a:pt x="3507" y="4256"/>
                  </a:lnTo>
                  <a:lnTo>
                    <a:pt x="3507" y="8218"/>
                  </a:lnTo>
                  <a:lnTo>
                    <a:pt x="3667" y="8218"/>
                  </a:lnTo>
                  <a:lnTo>
                    <a:pt x="3667" y="4256"/>
                  </a:lnTo>
                  <a:lnTo>
                    <a:pt x="4818" y="4925"/>
                  </a:lnTo>
                  <a:cubicBezTo>
                    <a:pt x="4818" y="4845"/>
                    <a:pt x="4818" y="4765"/>
                    <a:pt x="4792" y="4711"/>
                  </a:cubicBezTo>
                  <a:lnTo>
                    <a:pt x="3774" y="4096"/>
                  </a:lnTo>
                  <a:lnTo>
                    <a:pt x="4604" y="3614"/>
                  </a:lnTo>
                  <a:cubicBezTo>
                    <a:pt x="4604" y="3560"/>
                    <a:pt x="4577" y="3507"/>
                    <a:pt x="4577" y="3453"/>
                  </a:cubicBezTo>
                  <a:lnTo>
                    <a:pt x="3667" y="3962"/>
                  </a:lnTo>
                  <a:lnTo>
                    <a:pt x="3667" y="295"/>
                  </a:lnTo>
                  <a:cubicBezTo>
                    <a:pt x="3641" y="188"/>
                    <a:pt x="3614" y="108"/>
                    <a:pt x="358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7" name="Google Shape;567;p34"/>
            <p:cNvSpPr/>
            <p:nvPr/>
          </p:nvSpPr>
          <p:spPr>
            <a:xfrm>
              <a:off x="6773111" y="2511280"/>
              <a:ext cx="242297" cy="407359"/>
            </a:xfrm>
            <a:custGeom>
              <a:rect b="b" l="l" r="r" t="t"/>
              <a:pathLst>
                <a:path extrusionOk="0" h="8191" w="4872">
                  <a:moveTo>
                    <a:pt x="1205" y="1"/>
                  </a:moveTo>
                  <a:lnTo>
                    <a:pt x="1205" y="3935"/>
                  </a:lnTo>
                  <a:lnTo>
                    <a:pt x="0" y="3266"/>
                  </a:lnTo>
                  <a:lnTo>
                    <a:pt x="0" y="3266"/>
                  </a:lnTo>
                  <a:cubicBezTo>
                    <a:pt x="0" y="3320"/>
                    <a:pt x="27" y="3400"/>
                    <a:pt x="27" y="3480"/>
                  </a:cubicBezTo>
                  <a:lnTo>
                    <a:pt x="1098" y="4096"/>
                  </a:lnTo>
                  <a:lnTo>
                    <a:pt x="214" y="4604"/>
                  </a:lnTo>
                  <a:cubicBezTo>
                    <a:pt x="241" y="4658"/>
                    <a:pt x="241" y="4738"/>
                    <a:pt x="268" y="4792"/>
                  </a:cubicBezTo>
                  <a:lnTo>
                    <a:pt x="1205" y="4256"/>
                  </a:lnTo>
                  <a:lnTo>
                    <a:pt x="1205" y="8030"/>
                  </a:lnTo>
                  <a:cubicBezTo>
                    <a:pt x="1205" y="8084"/>
                    <a:pt x="1232" y="8137"/>
                    <a:pt x="1258" y="8191"/>
                  </a:cubicBezTo>
                  <a:lnTo>
                    <a:pt x="1365" y="8191"/>
                  </a:lnTo>
                  <a:lnTo>
                    <a:pt x="1365" y="4256"/>
                  </a:lnTo>
                  <a:lnTo>
                    <a:pt x="4791" y="6210"/>
                  </a:lnTo>
                  <a:lnTo>
                    <a:pt x="4872" y="6076"/>
                  </a:lnTo>
                  <a:lnTo>
                    <a:pt x="1446" y="4096"/>
                  </a:lnTo>
                  <a:lnTo>
                    <a:pt x="4872" y="2115"/>
                  </a:lnTo>
                  <a:lnTo>
                    <a:pt x="4791" y="1981"/>
                  </a:lnTo>
                  <a:lnTo>
                    <a:pt x="1365" y="3935"/>
                  </a:lnTo>
                  <a:lnTo>
                    <a:pt x="136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8" name="Google Shape;568;p34"/>
            <p:cNvSpPr/>
            <p:nvPr/>
          </p:nvSpPr>
          <p:spPr>
            <a:xfrm>
              <a:off x="7131192" y="2511280"/>
              <a:ext cx="356781" cy="407359"/>
            </a:xfrm>
            <a:custGeom>
              <a:rect b="b" l="l" r="r" t="t"/>
              <a:pathLst>
                <a:path extrusionOk="0" h="8191" w="7174">
                  <a:moveTo>
                    <a:pt x="3507" y="1"/>
                  </a:moveTo>
                  <a:lnTo>
                    <a:pt x="3507" y="3935"/>
                  </a:lnTo>
                  <a:lnTo>
                    <a:pt x="81" y="1981"/>
                  </a:lnTo>
                  <a:lnTo>
                    <a:pt x="0" y="2115"/>
                  </a:lnTo>
                  <a:lnTo>
                    <a:pt x="3426" y="4096"/>
                  </a:lnTo>
                  <a:lnTo>
                    <a:pt x="0" y="6076"/>
                  </a:lnTo>
                  <a:lnTo>
                    <a:pt x="81" y="6210"/>
                  </a:lnTo>
                  <a:lnTo>
                    <a:pt x="3507" y="4256"/>
                  </a:lnTo>
                  <a:lnTo>
                    <a:pt x="3507" y="8191"/>
                  </a:lnTo>
                  <a:lnTo>
                    <a:pt x="3667" y="8191"/>
                  </a:lnTo>
                  <a:lnTo>
                    <a:pt x="3667" y="4256"/>
                  </a:lnTo>
                  <a:lnTo>
                    <a:pt x="7093" y="6210"/>
                  </a:lnTo>
                  <a:lnTo>
                    <a:pt x="7173" y="6076"/>
                  </a:lnTo>
                  <a:lnTo>
                    <a:pt x="3774" y="4096"/>
                  </a:lnTo>
                  <a:lnTo>
                    <a:pt x="7173" y="2115"/>
                  </a:lnTo>
                  <a:lnTo>
                    <a:pt x="7093" y="1981"/>
                  </a:lnTo>
                  <a:lnTo>
                    <a:pt x="3667" y="3935"/>
                  </a:lnTo>
                  <a:lnTo>
                    <a:pt x="3667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9" name="Google Shape;569;p34"/>
            <p:cNvSpPr/>
            <p:nvPr/>
          </p:nvSpPr>
          <p:spPr>
            <a:xfrm>
              <a:off x="7603761" y="2511280"/>
              <a:ext cx="358124" cy="407359"/>
            </a:xfrm>
            <a:custGeom>
              <a:rect b="b" l="l" r="r" t="t"/>
              <a:pathLst>
                <a:path extrusionOk="0" h="8191" w="7201">
                  <a:moveTo>
                    <a:pt x="3506" y="1"/>
                  </a:moveTo>
                  <a:lnTo>
                    <a:pt x="3506" y="3935"/>
                  </a:lnTo>
                  <a:lnTo>
                    <a:pt x="80" y="1981"/>
                  </a:lnTo>
                  <a:lnTo>
                    <a:pt x="0" y="2115"/>
                  </a:lnTo>
                  <a:lnTo>
                    <a:pt x="3426" y="4096"/>
                  </a:lnTo>
                  <a:lnTo>
                    <a:pt x="0" y="6076"/>
                  </a:lnTo>
                  <a:lnTo>
                    <a:pt x="80" y="6210"/>
                  </a:lnTo>
                  <a:lnTo>
                    <a:pt x="3506" y="4230"/>
                  </a:lnTo>
                  <a:lnTo>
                    <a:pt x="3506" y="8191"/>
                  </a:lnTo>
                  <a:lnTo>
                    <a:pt x="3694" y="8191"/>
                  </a:lnTo>
                  <a:lnTo>
                    <a:pt x="3694" y="4230"/>
                  </a:lnTo>
                  <a:lnTo>
                    <a:pt x="7093" y="6210"/>
                  </a:lnTo>
                  <a:lnTo>
                    <a:pt x="7200" y="6076"/>
                  </a:lnTo>
                  <a:lnTo>
                    <a:pt x="3774" y="4096"/>
                  </a:lnTo>
                  <a:lnTo>
                    <a:pt x="7200" y="2115"/>
                  </a:lnTo>
                  <a:lnTo>
                    <a:pt x="7093" y="1981"/>
                  </a:lnTo>
                  <a:lnTo>
                    <a:pt x="3694" y="3935"/>
                  </a:lnTo>
                  <a:lnTo>
                    <a:pt x="3694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0" name="Google Shape;570;p34"/>
            <p:cNvSpPr/>
            <p:nvPr/>
          </p:nvSpPr>
          <p:spPr>
            <a:xfrm>
              <a:off x="8077622" y="2511280"/>
              <a:ext cx="356781" cy="407359"/>
            </a:xfrm>
            <a:custGeom>
              <a:rect b="b" l="l" r="r" t="t"/>
              <a:pathLst>
                <a:path extrusionOk="0" h="8191" w="7174">
                  <a:moveTo>
                    <a:pt x="3507" y="1"/>
                  </a:moveTo>
                  <a:lnTo>
                    <a:pt x="3507" y="3935"/>
                  </a:lnTo>
                  <a:lnTo>
                    <a:pt x="81" y="1955"/>
                  </a:lnTo>
                  <a:lnTo>
                    <a:pt x="1" y="2115"/>
                  </a:lnTo>
                  <a:lnTo>
                    <a:pt x="3400" y="4096"/>
                  </a:lnTo>
                  <a:lnTo>
                    <a:pt x="1" y="6050"/>
                  </a:lnTo>
                  <a:lnTo>
                    <a:pt x="81" y="6210"/>
                  </a:lnTo>
                  <a:lnTo>
                    <a:pt x="3507" y="4230"/>
                  </a:lnTo>
                  <a:lnTo>
                    <a:pt x="3480" y="8191"/>
                  </a:lnTo>
                  <a:lnTo>
                    <a:pt x="3668" y="8191"/>
                  </a:lnTo>
                  <a:lnTo>
                    <a:pt x="3668" y="4230"/>
                  </a:lnTo>
                  <a:lnTo>
                    <a:pt x="7094" y="6210"/>
                  </a:lnTo>
                  <a:lnTo>
                    <a:pt x="7174" y="6050"/>
                  </a:lnTo>
                  <a:lnTo>
                    <a:pt x="3748" y="4096"/>
                  </a:lnTo>
                  <a:lnTo>
                    <a:pt x="7174" y="2115"/>
                  </a:lnTo>
                  <a:lnTo>
                    <a:pt x="7094" y="1955"/>
                  </a:lnTo>
                  <a:lnTo>
                    <a:pt x="3668" y="3935"/>
                  </a:lnTo>
                  <a:lnTo>
                    <a:pt x="3668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1" name="Google Shape;571;p34"/>
            <p:cNvSpPr/>
            <p:nvPr/>
          </p:nvSpPr>
          <p:spPr>
            <a:xfrm>
              <a:off x="8550190" y="2511280"/>
              <a:ext cx="356781" cy="407359"/>
            </a:xfrm>
            <a:custGeom>
              <a:rect b="b" l="l" r="r" t="t"/>
              <a:pathLst>
                <a:path extrusionOk="0" h="8191" w="7174">
                  <a:moveTo>
                    <a:pt x="3507" y="1"/>
                  </a:moveTo>
                  <a:lnTo>
                    <a:pt x="3507" y="3935"/>
                  </a:lnTo>
                  <a:lnTo>
                    <a:pt x="81" y="1955"/>
                  </a:lnTo>
                  <a:lnTo>
                    <a:pt x="0" y="2115"/>
                  </a:lnTo>
                  <a:lnTo>
                    <a:pt x="3426" y="4096"/>
                  </a:lnTo>
                  <a:lnTo>
                    <a:pt x="0" y="6050"/>
                  </a:lnTo>
                  <a:lnTo>
                    <a:pt x="81" y="6210"/>
                  </a:lnTo>
                  <a:lnTo>
                    <a:pt x="3507" y="4230"/>
                  </a:lnTo>
                  <a:lnTo>
                    <a:pt x="3507" y="8191"/>
                  </a:lnTo>
                  <a:lnTo>
                    <a:pt x="3667" y="8191"/>
                  </a:lnTo>
                  <a:lnTo>
                    <a:pt x="3667" y="4230"/>
                  </a:lnTo>
                  <a:lnTo>
                    <a:pt x="7093" y="6210"/>
                  </a:lnTo>
                  <a:lnTo>
                    <a:pt x="7174" y="6050"/>
                  </a:lnTo>
                  <a:lnTo>
                    <a:pt x="3748" y="4096"/>
                  </a:lnTo>
                  <a:lnTo>
                    <a:pt x="7174" y="2115"/>
                  </a:lnTo>
                  <a:lnTo>
                    <a:pt x="7093" y="1955"/>
                  </a:lnTo>
                  <a:lnTo>
                    <a:pt x="3667" y="3935"/>
                  </a:lnTo>
                  <a:lnTo>
                    <a:pt x="3667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2" name="Google Shape;572;p34"/>
            <p:cNvSpPr/>
            <p:nvPr/>
          </p:nvSpPr>
          <p:spPr>
            <a:xfrm>
              <a:off x="6891576" y="2934613"/>
              <a:ext cx="356781" cy="363445"/>
            </a:xfrm>
            <a:custGeom>
              <a:rect b="b" l="l" r="r" t="t"/>
              <a:pathLst>
                <a:path extrusionOk="0" h="7308" w="7174">
                  <a:moveTo>
                    <a:pt x="3507" y="0"/>
                  </a:moveTo>
                  <a:lnTo>
                    <a:pt x="3507" y="3961"/>
                  </a:lnTo>
                  <a:lnTo>
                    <a:pt x="81" y="1981"/>
                  </a:lnTo>
                  <a:lnTo>
                    <a:pt x="0" y="2141"/>
                  </a:lnTo>
                  <a:lnTo>
                    <a:pt x="3426" y="4095"/>
                  </a:lnTo>
                  <a:lnTo>
                    <a:pt x="1767" y="5059"/>
                  </a:lnTo>
                  <a:cubicBezTo>
                    <a:pt x="1821" y="5086"/>
                    <a:pt x="1847" y="5139"/>
                    <a:pt x="1874" y="5193"/>
                  </a:cubicBezTo>
                  <a:lnTo>
                    <a:pt x="3507" y="4256"/>
                  </a:lnTo>
                  <a:lnTo>
                    <a:pt x="3507" y="7120"/>
                  </a:lnTo>
                  <a:cubicBezTo>
                    <a:pt x="3560" y="7200"/>
                    <a:pt x="3614" y="7254"/>
                    <a:pt x="3667" y="7307"/>
                  </a:cubicBezTo>
                  <a:lnTo>
                    <a:pt x="3667" y="4256"/>
                  </a:lnTo>
                  <a:lnTo>
                    <a:pt x="7093" y="6236"/>
                  </a:lnTo>
                  <a:lnTo>
                    <a:pt x="7174" y="6076"/>
                  </a:lnTo>
                  <a:lnTo>
                    <a:pt x="3748" y="4095"/>
                  </a:lnTo>
                  <a:lnTo>
                    <a:pt x="7174" y="2141"/>
                  </a:lnTo>
                  <a:lnTo>
                    <a:pt x="7093" y="1981"/>
                  </a:lnTo>
                  <a:lnTo>
                    <a:pt x="3667" y="3961"/>
                  </a:lnTo>
                  <a:lnTo>
                    <a:pt x="3667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3" name="Google Shape;573;p34"/>
            <p:cNvSpPr/>
            <p:nvPr/>
          </p:nvSpPr>
          <p:spPr>
            <a:xfrm>
              <a:off x="7364144" y="2934613"/>
              <a:ext cx="356781" cy="407359"/>
            </a:xfrm>
            <a:custGeom>
              <a:rect b="b" l="l" r="r" t="t"/>
              <a:pathLst>
                <a:path extrusionOk="0" h="8191" w="7174">
                  <a:moveTo>
                    <a:pt x="3507" y="0"/>
                  </a:moveTo>
                  <a:lnTo>
                    <a:pt x="3507" y="3961"/>
                  </a:lnTo>
                  <a:lnTo>
                    <a:pt x="81" y="1981"/>
                  </a:lnTo>
                  <a:lnTo>
                    <a:pt x="0" y="2141"/>
                  </a:lnTo>
                  <a:lnTo>
                    <a:pt x="3426" y="4095"/>
                  </a:lnTo>
                  <a:lnTo>
                    <a:pt x="0" y="6076"/>
                  </a:lnTo>
                  <a:lnTo>
                    <a:pt x="81" y="6236"/>
                  </a:lnTo>
                  <a:lnTo>
                    <a:pt x="3507" y="4256"/>
                  </a:lnTo>
                  <a:lnTo>
                    <a:pt x="3507" y="8190"/>
                  </a:lnTo>
                  <a:lnTo>
                    <a:pt x="3667" y="8190"/>
                  </a:lnTo>
                  <a:lnTo>
                    <a:pt x="3667" y="4256"/>
                  </a:lnTo>
                  <a:lnTo>
                    <a:pt x="7093" y="6236"/>
                  </a:lnTo>
                  <a:lnTo>
                    <a:pt x="7173" y="6076"/>
                  </a:lnTo>
                  <a:lnTo>
                    <a:pt x="3774" y="4095"/>
                  </a:lnTo>
                  <a:lnTo>
                    <a:pt x="7173" y="2141"/>
                  </a:lnTo>
                  <a:lnTo>
                    <a:pt x="7093" y="1981"/>
                  </a:lnTo>
                  <a:lnTo>
                    <a:pt x="3667" y="3961"/>
                  </a:lnTo>
                  <a:lnTo>
                    <a:pt x="3667" y="3961"/>
                  </a:lnTo>
                  <a:lnTo>
                    <a:pt x="369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4" name="Google Shape;574;p34"/>
            <p:cNvSpPr/>
            <p:nvPr/>
          </p:nvSpPr>
          <p:spPr>
            <a:xfrm>
              <a:off x="7836713" y="2934613"/>
              <a:ext cx="358124" cy="407359"/>
            </a:xfrm>
            <a:custGeom>
              <a:rect b="b" l="l" r="r" t="t"/>
              <a:pathLst>
                <a:path extrusionOk="0" h="8191" w="7201">
                  <a:moveTo>
                    <a:pt x="3506" y="0"/>
                  </a:moveTo>
                  <a:lnTo>
                    <a:pt x="3506" y="3961"/>
                  </a:lnTo>
                  <a:lnTo>
                    <a:pt x="107" y="1981"/>
                  </a:lnTo>
                  <a:lnTo>
                    <a:pt x="0" y="2115"/>
                  </a:lnTo>
                  <a:lnTo>
                    <a:pt x="3426" y="4095"/>
                  </a:lnTo>
                  <a:lnTo>
                    <a:pt x="0" y="6076"/>
                  </a:lnTo>
                  <a:lnTo>
                    <a:pt x="107" y="6236"/>
                  </a:lnTo>
                  <a:lnTo>
                    <a:pt x="3506" y="4256"/>
                  </a:lnTo>
                  <a:lnTo>
                    <a:pt x="3506" y="8190"/>
                  </a:lnTo>
                  <a:lnTo>
                    <a:pt x="3694" y="8190"/>
                  </a:lnTo>
                  <a:lnTo>
                    <a:pt x="3694" y="4256"/>
                  </a:lnTo>
                  <a:lnTo>
                    <a:pt x="7093" y="6236"/>
                  </a:lnTo>
                  <a:lnTo>
                    <a:pt x="7200" y="6076"/>
                  </a:lnTo>
                  <a:lnTo>
                    <a:pt x="3774" y="4095"/>
                  </a:lnTo>
                  <a:lnTo>
                    <a:pt x="7200" y="2115"/>
                  </a:lnTo>
                  <a:lnTo>
                    <a:pt x="7120" y="1981"/>
                  </a:lnTo>
                  <a:lnTo>
                    <a:pt x="3694" y="3961"/>
                  </a:lnTo>
                  <a:lnTo>
                    <a:pt x="369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5" name="Google Shape;575;p34"/>
            <p:cNvSpPr/>
            <p:nvPr/>
          </p:nvSpPr>
          <p:spPr>
            <a:xfrm>
              <a:off x="8310574" y="2934613"/>
              <a:ext cx="356781" cy="407359"/>
            </a:xfrm>
            <a:custGeom>
              <a:rect b="b" l="l" r="r" t="t"/>
              <a:pathLst>
                <a:path extrusionOk="0" h="8191" w="7174">
                  <a:moveTo>
                    <a:pt x="3507" y="0"/>
                  </a:moveTo>
                  <a:lnTo>
                    <a:pt x="3507" y="3961"/>
                  </a:lnTo>
                  <a:lnTo>
                    <a:pt x="81" y="1981"/>
                  </a:lnTo>
                  <a:lnTo>
                    <a:pt x="1" y="2115"/>
                  </a:lnTo>
                  <a:lnTo>
                    <a:pt x="3400" y="4095"/>
                  </a:lnTo>
                  <a:lnTo>
                    <a:pt x="1" y="6076"/>
                  </a:lnTo>
                  <a:lnTo>
                    <a:pt x="81" y="6210"/>
                  </a:lnTo>
                  <a:lnTo>
                    <a:pt x="3507" y="4256"/>
                  </a:lnTo>
                  <a:lnTo>
                    <a:pt x="3507" y="8190"/>
                  </a:lnTo>
                  <a:lnTo>
                    <a:pt x="3668" y="8190"/>
                  </a:lnTo>
                  <a:lnTo>
                    <a:pt x="3668" y="4256"/>
                  </a:lnTo>
                  <a:lnTo>
                    <a:pt x="7094" y="6210"/>
                  </a:lnTo>
                  <a:lnTo>
                    <a:pt x="7174" y="6076"/>
                  </a:lnTo>
                  <a:lnTo>
                    <a:pt x="3748" y="4095"/>
                  </a:lnTo>
                  <a:lnTo>
                    <a:pt x="7174" y="2115"/>
                  </a:lnTo>
                  <a:lnTo>
                    <a:pt x="7094" y="1981"/>
                  </a:lnTo>
                  <a:lnTo>
                    <a:pt x="3668" y="3961"/>
                  </a:lnTo>
                  <a:lnTo>
                    <a:pt x="3668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6" name="Google Shape;576;p34"/>
            <p:cNvSpPr/>
            <p:nvPr/>
          </p:nvSpPr>
          <p:spPr>
            <a:xfrm>
              <a:off x="8783142" y="3033085"/>
              <a:ext cx="97227" cy="61270"/>
            </a:xfrm>
            <a:custGeom>
              <a:rect b="b" l="l" r="r" t="t"/>
              <a:pathLst>
                <a:path extrusionOk="0" h="1232" w="1955">
                  <a:moveTo>
                    <a:pt x="81" y="1"/>
                  </a:moveTo>
                  <a:lnTo>
                    <a:pt x="0" y="135"/>
                  </a:lnTo>
                  <a:lnTo>
                    <a:pt x="1874" y="1232"/>
                  </a:lnTo>
                  <a:cubicBezTo>
                    <a:pt x="1901" y="1178"/>
                    <a:pt x="1928" y="1125"/>
                    <a:pt x="1954" y="1071"/>
                  </a:cubicBezTo>
                  <a:lnTo>
                    <a:pt x="8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7" name="Google Shape;577;p34"/>
            <p:cNvSpPr/>
            <p:nvPr/>
          </p:nvSpPr>
          <p:spPr>
            <a:xfrm>
              <a:off x="7345494" y="3428467"/>
              <a:ext cx="142484" cy="85242"/>
            </a:xfrm>
            <a:custGeom>
              <a:rect b="b" l="l" r="r" t="t"/>
              <a:pathLst>
                <a:path extrusionOk="0" h="1714" w="2865">
                  <a:moveTo>
                    <a:pt x="2784" y="0"/>
                  </a:moveTo>
                  <a:lnTo>
                    <a:pt x="1" y="1606"/>
                  </a:lnTo>
                  <a:cubicBezTo>
                    <a:pt x="54" y="1660"/>
                    <a:pt x="108" y="1686"/>
                    <a:pt x="161" y="1713"/>
                  </a:cubicBezTo>
                  <a:lnTo>
                    <a:pt x="2864" y="161"/>
                  </a:lnTo>
                  <a:lnTo>
                    <a:pt x="278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8" name="Google Shape;578;p34"/>
            <p:cNvSpPr/>
            <p:nvPr/>
          </p:nvSpPr>
          <p:spPr>
            <a:xfrm>
              <a:off x="7305558" y="3329945"/>
              <a:ext cx="8057" cy="161133"/>
            </a:xfrm>
            <a:custGeom>
              <a:rect b="b" l="l" r="r" t="t"/>
              <a:pathLst>
                <a:path extrusionOk="0" h="3240" w="162">
                  <a:moveTo>
                    <a:pt x="1" y="0"/>
                  </a:moveTo>
                  <a:lnTo>
                    <a:pt x="1" y="3132"/>
                  </a:lnTo>
                  <a:cubicBezTo>
                    <a:pt x="54" y="3159"/>
                    <a:pt x="108" y="3212"/>
                    <a:pt x="161" y="3239"/>
                  </a:cubicBezTo>
                  <a:lnTo>
                    <a:pt x="16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9" name="Google Shape;579;p34"/>
            <p:cNvSpPr/>
            <p:nvPr/>
          </p:nvSpPr>
          <p:spPr>
            <a:xfrm>
              <a:off x="7603761" y="3329945"/>
              <a:ext cx="358124" cy="316846"/>
            </a:xfrm>
            <a:custGeom>
              <a:rect b="b" l="l" r="r" t="t"/>
              <a:pathLst>
                <a:path extrusionOk="0" h="6371" w="7201">
                  <a:moveTo>
                    <a:pt x="3506" y="0"/>
                  </a:moveTo>
                  <a:lnTo>
                    <a:pt x="3506" y="3962"/>
                  </a:lnTo>
                  <a:lnTo>
                    <a:pt x="80" y="1981"/>
                  </a:lnTo>
                  <a:lnTo>
                    <a:pt x="0" y="2142"/>
                  </a:lnTo>
                  <a:lnTo>
                    <a:pt x="3426" y="4096"/>
                  </a:lnTo>
                  <a:lnTo>
                    <a:pt x="455" y="5835"/>
                  </a:lnTo>
                  <a:cubicBezTo>
                    <a:pt x="535" y="5835"/>
                    <a:pt x="616" y="5862"/>
                    <a:pt x="696" y="5889"/>
                  </a:cubicBezTo>
                  <a:lnTo>
                    <a:pt x="3506" y="4256"/>
                  </a:lnTo>
                  <a:lnTo>
                    <a:pt x="3506" y="6371"/>
                  </a:lnTo>
                  <a:lnTo>
                    <a:pt x="3694" y="6371"/>
                  </a:lnTo>
                  <a:lnTo>
                    <a:pt x="3694" y="4256"/>
                  </a:lnTo>
                  <a:lnTo>
                    <a:pt x="7093" y="6237"/>
                  </a:lnTo>
                  <a:lnTo>
                    <a:pt x="7200" y="6076"/>
                  </a:lnTo>
                  <a:lnTo>
                    <a:pt x="3774" y="4096"/>
                  </a:lnTo>
                  <a:lnTo>
                    <a:pt x="7200" y="2142"/>
                  </a:lnTo>
                  <a:lnTo>
                    <a:pt x="7093" y="1981"/>
                  </a:lnTo>
                  <a:lnTo>
                    <a:pt x="3694" y="3962"/>
                  </a:lnTo>
                  <a:lnTo>
                    <a:pt x="369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0" name="Google Shape;580;p34"/>
            <p:cNvSpPr/>
            <p:nvPr/>
          </p:nvSpPr>
          <p:spPr>
            <a:xfrm>
              <a:off x="8077622" y="3329945"/>
              <a:ext cx="356781" cy="307546"/>
            </a:xfrm>
            <a:custGeom>
              <a:rect b="b" l="l" r="r" t="t"/>
              <a:pathLst>
                <a:path extrusionOk="0" h="6184" w="7174">
                  <a:moveTo>
                    <a:pt x="3507" y="0"/>
                  </a:moveTo>
                  <a:lnTo>
                    <a:pt x="3480" y="3962"/>
                  </a:lnTo>
                  <a:lnTo>
                    <a:pt x="81" y="1981"/>
                  </a:lnTo>
                  <a:lnTo>
                    <a:pt x="1" y="2142"/>
                  </a:lnTo>
                  <a:lnTo>
                    <a:pt x="3400" y="4096"/>
                  </a:lnTo>
                  <a:lnTo>
                    <a:pt x="1" y="6076"/>
                  </a:lnTo>
                  <a:lnTo>
                    <a:pt x="54" y="6183"/>
                  </a:lnTo>
                  <a:lnTo>
                    <a:pt x="161" y="6183"/>
                  </a:lnTo>
                  <a:lnTo>
                    <a:pt x="3480" y="4256"/>
                  </a:lnTo>
                  <a:lnTo>
                    <a:pt x="3480" y="5354"/>
                  </a:lnTo>
                  <a:cubicBezTo>
                    <a:pt x="3560" y="5327"/>
                    <a:pt x="3614" y="5327"/>
                    <a:pt x="3668" y="5300"/>
                  </a:cubicBezTo>
                  <a:lnTo>
                    <a:pt x="3668" y="4256"/>
                  </a:lnTo>
                  <a:lnTo>
                    <a:pt x="4765" y="4899"/>
                  </a:lnTo>
                  <a:cubicBezTo>
                    <a:pt x="4845" y="4872"/>
                    <a:pt x="4899" y="4845"/>
                    <a:pt x="4979" y="4818"/>
                  </a:cubicBezTo>
                  <a:lnTo>
                    <a:pt x="3748" y="4096"/>
                  </a:lnTo>
                  <a:lnTo>
                    <a:pt x="7174" y="2142"/>
                  </a:lnTo>
                  <a:lnTo>
                    <a:pt x="7094" y="1981"/>
                  </a:lnTo>
                  <a:lnTo>
                    <a:pt x="3668" y="3962"/>
                  </a:lnTo>
                  <a:lnTo>
                    <a:pt x="3668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1" name="Google Shape;581;p34"/>
            <p:cNvSpPr/>
            <p:nvPr/>
          </p:nvSpPr>
          <p:spPr>
            <a:xfrm>
              <a:off x="8550190" y="3428467"/>
              <a:ext cx="16014" cy="12035"/>
            </a:xfrm>
            <a:custGeom>
              <a:rect b="b" l="l" r="r" t="t"/>
              <a:pathLst>
                <a:path extrusionOk="0" h="242" w="322">
                  <a:moveTo>
                    <a:pt x="81" y="0"/>
                  </a:moveTo>
                  <a:lnTo>
                    <a:pt x="0" y="134"/>
                  </a:lnTo>
                  <a:lnTo>
                    <a:pt x="161" y="241"/>
                  </a:lnTo>
                  <a:cubicBezTo>
                    <a:pt x="215" y="214"/>
                    <a:pt x="268" y="161"/>
                    <a:pt x="322" y="134"/>
                  </a:cubicBezTo>
                  <a:lnTo>
                    <a:pt x="8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582" name="Google Shape;582;p34"/>
          <p:cNvSpPr txBox="1"/>
          <p:nvPr>
            <p:ph type="title"/>
          </p:nvPr>
        </p:nvSpPr>
        <p:spPr>
          <a:xfrm>
            <a:off x="1569450" y="1152050"/>
            <a:ext cx="6005100" cy="1516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3600">
                <a:solidFill>
                  <a:schemeClr val="accent2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583" name="Google Shape;583;p34"/>
          <p:cNvSpPr txBox="1"/>
          <p:nvPr>
            <p:ph idx="1" type="subTitle"/>
          </p:nvPr>
        </p:nvSpPr>
        <p:spPr>
          <a:xfrm>
            <a:off x="1569450" y="2756350"/>
            <a:ext cx="60051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>
                <a:solidFill>
                  <a:schemeClr val="accent2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ext 2">
  <p:cSld name="CUSTOM_24_1">
    <p:spTree>
      <p:nvGrpSpPr>
        <p:cNvPr id="584" name="Shape 5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5" name="Google Shape;585;p35"/>
          <p:cNvSpPr txBox="1"/>
          <p:nvPr>
            <p:ph type="title"/>
          </p:nvPr>
        </p:nvSpPr>
        <p:spPr>
          <a:xfrm>
            <a:off x="713250" y="523025"/>
            <a:ext cx="7717500" cy="541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586" name="Google Shape;586;p35"/>
          <p:cNvSpPr txBox="1"/>
          <p:nvPr>
            <p:ph idx="1" type="subTitle"/>
          </p:nvPr>
        </p:nvSpPr>
        <p:spPr>
          <a:xfrm>
            <a:off x="713250" y="1123450"/>
            <a:ext cx="7717500" cy="3442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AutoNum type="arabicPeriod"/>
              <a:defRPr sz="1600"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AutoNum type="alphaLcPeriod"/>
              <a:defRPr sz="1600"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AutoNum type="romanLcPeriod"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AutoNum type="arabicPeriod"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AutoNum type="alphaLcPeriod"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AutoNum type="romanLcPeriod"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AutoNum type="arabicPeriod"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AutoNum type="alphaLcPeriod"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AutoNum type="romanLcPeriod"/>
              <a:defRPr/>
            </a:lvl9pPr>
          </a:lstStyle>
          <a:p/>
        </p:txBody>
      </p:sp>
      <p:sp>
        <p:nvSpPr>
          <p:cNvPr id="587" name="Google Shape;587;p35"/>
          <p:cNvSpPr/>
          <p:nvPr/>
        </p:nvSpPr>
        <p:spPr>
          <a:xfrm>
            <a:off x="-598400" y="3985675"/>
            <a:ext cx="1844545" cy="1627040"/>
          </a:xfrm>
          <a:custGeom>
            <a:rect b="b" l="l" r="r" t="t"/>
            <a:pathLst>
              <a:path extrusionOk="0" h="12066" w="13679">
                <a:moveTo>
                  <a:pt x="7541" y="1"/>
                </a:moveTo>
                <a:cubicBezTo>
                  <a:pt x="7109" y="1"/>
                  <a:pt x="6648" y="24"/>
                  <a:pt x="6157" y="68"/>
                </a:cubicBezTo>
                <a:cubicBezTo>
                  <a:pt x="1981" y="443"/>
                  <a:pt x="28" y="3173"/>
                  <a:pt x="1" y="6385"/>
                </a:cubicBezTo>
                <a:cubicBezTo>
                  <a:pt x="598" y="10109"/>
                  <a:pt x="2003" y="12066"/>
                  <a:pt x="5300" y="12066"/>
                </a:cubicBezTo>
                <a:cubicBezTo>
                  <a:pt x="5700" y="12066"/>
                  <a:pt x="6128" y="12037"/>
                  <a:pt x="6585" y="11979"/>
                </a:cubicBezTo>
                <a:cubicBezTo>
                  <a:pt x="10680" y="11470"/>
                  <a:pt x="13678" y="9516"/>
                  <a:pt x="12822" y="4297"/>
                </a:cubicBezTo>
                <a:cubicBezTo>
                  <a:pt x="12326" y="1256"/>
                  <a:pt x="10731" y="1"/>
                  <a:pt x="7541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88" name="Google Shape;588;p35"/>
          <p:cNvSpPr/>
          <p:nvPr/>
        </p:nvSpPr>
        <p:spPr>
          <a:xfrm rot="7619243">
            <a:off x="7150868" y="2766901"/>
            <a:ext cx="3210914" cy="3197601"/>
          </a:xfrm>
          <a:custGeom>
            <a:rect b="b" l="l" r="r" t="t"/>
            <a:pathLst>
              <a:path extrusionOk="0" h="48035" w="48235">
                <a:moveTo>
                  <a:pt x="3770" y="17379"/>
                </a:moveTo>
                <a:cubicBezTo>
                  <a:pt x="7573" y="20948"/>
                  <a:pt x="10108" y="20948"/>
                  <a:pt x="20515" y="21349"/>
                </a:cubicBezTo>
                <a:cubicBezTo>
                  <a:pt x="30956" y="21782"/>
                  <a:pt x="19314" y="35525"/>
                  <a:pt x="27520" y="41797"/>
                </a:cubicBezTo>
                <a:cubicBezTo>
                  <a:pt x="35726" y="48034"/>
                  <a:pt x="48235" y="37827"/>
                  <a:pt x="48235" y="26986"/>
                </a:cubicBezTo>
                <a:cubicBezTo>
                  <a:pt x="48235" y="16145"/>
                  <a:pt x="35026" y="0"/>
                  <a:pt x="18080" y="867"/>
                </a:cubicBezTo>
                <a:cubicBezTo>
                  <a:pt x="1135" y="1768"/>
                  <a:pt x="1" y="13843"/>
                  <a:pt x="3770" y="17379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589" name="Google Shape;589;p35"/>
          <p:cNvGrpSpPr/>
          <p:nvPr/>
        </p:nvGrpSpPr>
        <p:grpSpPr>
          <a:xfrm>
            <a:off x="7295305" y="-672969"/>
            <a:ext cx="2270935" cy="2260334"/>
            <a:chOff x="6762468" y="1386456"/>
            <a:chExt cx="2270935" cy="2260334"/>
          </a:xfrm>
        </p:grpSpPr>
        <p:sp>
          <p:nvSpPr>
            <p:cNvPr id="590" name="Google Shape;590;p35"/>
            <p:cNvSpPr/>
            <p:nvPr/>
          </p:nvSpPr>
          <p:spPr>
            <a:xfrm>
              <a:off x="6762468" y="1386456"/>
              <a:ext cx="2270935" cy="2260292"/>
            </a:xfrm>
            <a:custGeom>
              <a:rect b="b" l="l" r="r" t="t"/>
              <a:pathLst>
                <a:path extrusionOk="0" h="45449" w="45663">
                  <a:moveTo>
                    <a:pt x="10947" y="4979"/>
                  </a:moveTo>
                  <a:lnTo>
                    <a:pt x="15605" y="7656"/>
                  </a:lnTo>
                  <a:lnTo>
                    <a:pt x="15605" y="13062"/>
                  </a:lnTo>
                  <a:lnTo>
                    <a:pt x="10947" y="15766"/>
                  </a:lnTo>
                  <a:lnTo>
                    <a:pt x="6263" y="13062"/>
                  </a:lnTo>
                  <a:lnTo>
                    <a:pt x="6263" y="7656"/>
                  </a:lnTo>
                  <a:lnTo>
                    <a:pt x="10947" y="4979"/>
                  </a:lnTo>
                  <a:close/>
                  <a:moveTo>
                    <a:pt x="20449" y="4979"/>
                  </a:moveTo>
                  <a:lnTo>
                    <a:pt x="25133" y="7656"/>
                  </a:lnTo>
                  <a:lnTo>
                    <a:pt x="25133" y="13062"/>
                  </a:lnTo>
                  <a:lnTo>
                    <a:pt x="20449" y="15766"/>
                  </a:lnTo>
                  <a:lnTo>
                    <a:pt x="15792" y="13062"/>
                  </a:lnTo>
                  <a:lnTo>
                    <a:pt x="15792" y="7656"/>
                  </a:lnTo>
                  <a:lnTo>
                    <a:pt x="20449" y="4979"/>
                  </a:lnTo>
                  <a:close/>
                  <a:moveTo>
                    <a:pt x="29978" y="4979"/>
                  </a:moveTo>
                  <a:lnTo>
                    <a:pt x="34635" y="7656"/>
                  </a:lnTo>
                  <a:lnTo>
                    <a:pt x="34635" y="13062"/>
                  </a:lnTo>
                  <a:lnTo>
                    <a:pt x="29978" y="15766"/>
                  </a:lnTo>
                  <a:lnTo>
                    <a:pt x="25294" y="13062"/>
                  </a:lnTo>
                  <a:lnTo>
                    <a:pt x="25294" y="7656"/>
                  </a:lnTo>
                  <a:lnTo>
                    <a:pt x="29978" y="4979"/>
                  </a:lnTo>
                  <a:close/>
                  <a:moveTo>
                    <a:pt x="6183" y="13196"/>
                  </a:moveTo>
                  <a:lnTo>
                    <a:pt x="10867" y="15899"/>
                  </a:lnTo>
                  <a:lnTo>
                    <a:pt x="10867" y="21306"/>
                  </a:lnTo>
                  <a:lnTo>
                    <a:pt x="6183" y="23983"/>
                  </a:lnTo>
                  <a:lnTo>
                    <a:pt x="1526" y="21306"/>
                  </a:lnTo>
                  <a:lnTo>
                    <a:pt x="1526" y="15899"/>
                  </a:lnTo>
                  <a:lnTo>
                    <a:pt x="6183" y="13196"/>
                  </a:lnTo>
                  <a:close/>
                  <a:moveTo>
                    <a:pt x="15712" y="13196"/>
                  </a:moveTo>
                  <a:lnTo>
                    <a:pt x="20369" y="15899"/>
                  </a:lnTo>
                  <a:lnTo>
                    <a:pt x="20369" y="21306"/>
                  </a:lnTo>
                  <a:lnTo>
                    <a:pt x="15712" y="23983"/>
                  </a:lnTo>
                  <a:lnTo>
                    <a:pt x="11028" y="21306"/>
                  </a:lnTo>
                  <a:lnTo>
                    <a:pt x="11028" y="15899"/>
                  </a:lnTo>
                  <a:lnTo>
                    <a:pt x="15712" y="13196"/>
                  </a:lnTo>
                  <a:close/>
                  <a:moveTo>
                    <a:pt x="25213" y="13196"/>
                  </a:moveTo>
                  <a:lnTo>
                    <a:pt x="29871" y="15899"/>
                  </a:lnTo>
                  <a:lnTo>
                    <a:pt x="29871" y="21306"/>
                  </a:lnTo>
                  <a:lnTo>
                    <a:pt x="25213" y="23983"/>
                  </a:lnTo>
                  <a:lnTo>
                    <a:pt x="20529" y="21306"/>
                  </a:lnTo>
                  <a:lnTo>
                    <a:pt x="20529" y="15899"/>
                  </a:lnTo>
                  <a:lnTo>
                    <a:pt x="25213" y="13196"/>
                  </a:lnTo>
                  <a:close/>
                  <a:moveTo>
                    <a:pt x="34715" y="13196"/>
                  </a:moveTo>
                  <a:lnTo>
                    <a:pt x="39399" y="15899"/>
                  </a:lnTo>
                  <a:lnTo>
                    <a:pt x="39399" y="21306"/>
                  </a:lnTo>
                  <a:lnTo>
                    <a:pt x="34715" y="23983"/>
                  </a:lnTo>
                  <a:lnTo>
                    <a:pt x="30058" y="21306"/>
                  </a:lnTo>
                  <a:lnTo>
                    <a:pt x="30058" y="15899"/>
                  </a:lnTo>
                  <a:lnTo>
                    <a:pt x="34715" y="13196"/>
                  </a:lnTo>
                  <a:close/>
                  <a:moveTo>
                    <a:pt x="10947" y="21440"/>
                  </a:moveTo>
                  <a:lnTo>
                    <a:pt x="15605" y="24143"/>
                  </a:lnTo>
                  <a:lnTo>
                    <a:pt x="15605" y="29523"/>
                  </a:lnTo>
                  <a:lnTo>
                    <a:pt x="10947" y="32226"/>
                  </a:lnTo>
                  <a:lnTo>
                    <a:pt x="6263" y="29523"/>
                  </a:lnTo>
                  <a:lnTo>
                    <a:pt x="6263" y="24143"/>
                  </a:lnTo>
                  <a:lnTo>
                    <a:pt x="10947" y="21440"/>
                  </a:lnTo>
                  <a:close/>
                  <a:moveTo>
                    <a:pt x="20449" y="21440"/>
                  </a:moveTo>
                  <a:lnTo>
                    <a:pt x="25133" y="24143"/>
                  </a:lnTo>
                  <a:lnTo>
                    <a:pt x="25133" y="29523"/>
                  </a:lnTo>
                  <a:lnTo>
                    <a:pt x="20449" y="32226"/>
                  </a:lnTo>
                  <a:lnTo>
                    <a:pt x="15792" y="29523"/>
                  </a:lnTo>
                  <a:lnTo>
                    <a:pt x="15792" y="24143"/>
                  </a:lnTo>
                  <a:lnTo>
                    <a:pt x="20449" y="21440"/>
                  </a:lnTo>
                  <a:close/>
                  <a:moveTo>
                    <a:pt x="29978" y="21440"/>
                  </a:moveTo>
                  <a:lnTo>
                    <a:pt x="34635" y="24143"/>
                  </a:lnTo>
                  <a:lnTo>
                    <a:pt x="34635" y="29523"/>
                  </a:lnTo>
                  <a:lnTo>
                    <a:pt x="29978" y="32226"/>
                  </a:lnTo>
                  <a:lnTo>
                    <a:pt x="25294" y="29523"/>
                  </a:lnTo>
                  <a:lnTo>
                    <a:pt x="25294" y="24143"/>
                  </a:lnTo>
                  <a:lnTo>
                    <a:pt x="29978" y="21440"/>
                  </a:lnTo>
                  <a:close/>
                  <a:moveTo>
                    <a:pt x="39480" y="21440"/>
                  </a:moveTo>
                  <a:lnTo>
                    <a:pt x="44137" y="24143"/>
                  </a:lnTo>
                  <a:lnTo>
                    <a:pt x="44137" y="29523"/>
                  </a:lnTo>
                  <a:lnTo>
                    <a:pt x="39480" y="32226"/>
                  </a:lnTo>
                  <a:lnTo>
                    <a:pt x="34796" y="29523"/>
                  </a:lnTo>
                  <a:lnTo>
                    <a:pt x="34796" y="24143"/>
                  </a:lnTo>
                  <a:lnTo>
                    <a:pt x="39480" y="21440"/>
                  </a:lnTo>
                  <a:close/>
                  <a:moveTo>
                    <a:pt x="15712" y="29684"/>
                  </a:moveTo>
                  <a:lnTo>
                    <a:pt x="20369" y="32387"/>
                  </a:lnTo>
                  <a:lnTo>
                    <a:pt x="20369" y="37767"/>
                  </a:lnTo>
                  <a:lnTo>
                    <a:pt x="15712" y="40470"/>
                  </a:lnTo>
                  <a:lnTo>
                    <a:pt x="11028" y="37767"/>
                  </a:lnTo>
                  <a:lnTo>
                    <a:pt x="11028" y="32387"/>
                  </a:lnTo>
                  <a:lnTo>
                    <a:pt x="15712" y="29684"/>
                  </a:lnTo>
                  <a:close/>
                  <a:moveTo>
                    <a:pt x="25213" y="29684"/>
                  </a:moveTo>
                  <a:lnTo>
                    <a:pt x="29871" y="32387"/>
                  </a:lnTo>
                  <a:lnTo>
                    <a:pt x="29871" y="37767"/>
                  </a:lnTo>
                  <a:lnTo>
                    <a:pt x="25213" y="40470"/>
                  </a:lnTo>
                  <a:lnTo>
                    <a:pt x="20529" y="37767"/>
                  </a:lnTo>
                  <a:lnTo>
                    <a:pt x="20529" y="32387"/>
                  </a:lnTo>
                  <a:lnTo>
                    <a:pt x="25213" y="29684"/>
                  </a:lnTo>
                  <a:close/>
                  <a:moveTo>
                    <a:pt x="34715" y="29684"/>
                  </a:moveTo>
                  <a:lnTo>
                    <a:pt x="39399" y="32387"/>
                  </a:lnTo>
                  <a:lnTo>
                    <a:pt x="39399" y="37767"/>
                  </a:lnTo>
                  <a:lnTo>
                    <a:pt x="34715" y="40470"/>
                  </a:lnTo>
                  <a:lnTo>
                    <a:pt x="30058" y="37767"/>
                  </a:lnTo>
                  <a:lnTo>
                    <a:pt x="30058" y="32387"/>
                  </a:lnTo>
                  <a:lnTo>
                    <a:pt x="34715" y="29684"/>
                  </a:lnTo>
                  <a:close/>
                  <a:moveTo>
                    <a:pt x="20369" y="1"/>
                  </a:moveTo>
                  <a:lnTo>
                    <a:pt x="20369" y="4818"/>
                  </a:lnTo>
                  <a:lnTo>
                    <a:pt x="15712" y="7522"/>
                  </a:lnTo>
                  <a:lnTo>
                    <a:pt x="11028" y="4818"/>
                  </a:lnTo>
                  <a:lnTo>
                    <a:pt x="11028" y="3159"/>
                  </a:lnTo>
                  <a:cubicBezTo>
                    <a:pt x="10974" y="3186"/>
                    <a:pt x="10921" y="3239"/>
                    <a:pt x="10867" y="3266"/>
                  </a:cubicBezTo>
                  <a:lnTo>
                    <a:pt x="10867" y="4818"/>
                  </a:lnTo>
                  <a:lnTo>
                    <a:pt x="6183" y="7522"/>
                  </a:lnTo>
                  <a:lnTo>
                    <a:pt x="5915" y="7361"/>
                  </a:lnTo>
                  <a:cubicBezTo>
                    <a:pt x="5889" y="7415"/>
                    <a:pt x="5835" y="7442"/>
                    <a:pt x="5808" y="7495"/>
                  </a:cubicBezTo>
                  <a:lnTo>
                    <a:pt x="6103" y="7656"/>
                  </a:lnTo>
                  <a:lnTo>
                    <a:pt x="6103" y="13062"/>
                  </a:lnTo>
                  <a:lnTo>
                    <a:pt x="1419" y="15766"/>
                  </a:lnTo>
                  <a:lnTo>
                    <a:pt x="1124" y="15578"/>
                  </a:lnTo>
                  <a:cubicBezTo>
                    <a:pt x="1124" y="15632"/>
                    <a:pt x="1098" y="15685"/>
                    <a:pt x="1071" y="15739"/>
                  </a:cubicBezTo>
                  <a:lnTo>
                    <a:pt x="1338" y="15899"/>
                  </a:lnTo>
                  <a:lnTo>
                    <a:pt x="1338" y="21306"/>
                  </a:lnTo>
                  <a:lnTo>
                    <a:pt x="0" y="22082"/>
                  </a:lnTo>
                  <a:cubicBezTo>
                    <a:pt x="0" y="22136"/>
                    <a:pt x="0" y="22216"/>
                    <a:pt x="0" y="22270"/>
                  </a:cubicBezTo>
                  <a:lnTo>
                    <a:pt x="1419" y="21440"/>
                  </a:lnTo>
                  <a:lnTo>
                    <a:pt x="6103" y="24143"/>
                  </a:lnTo>
                  <a:lnTo>
                    <a:pt x="6103" y="29523"/>
                  </a:lnTo>
                  <a:lnTo>
                    <a:pt x="1927" y="31932"/>
                  </a:lnTo>
                  <a:cubicBezTo>
                    <a:pt x="1954" y="31986"/>
                    <a:pt x="1981" y="32039"/>
                    <a:pt x="2008" y="32093"/>
                  </a:cubicBezTo>
                  <a:lnTo>
                    <a:pt x="6183" y="29684"/>
                  </a:lnTo>
                  <a:lnTo>
                    <a:pt x="10867" y="32387"/>
                  </a:lnTo>
                  <a:lnTo>
                    <a:pt x="10867" y="37767"/>
                  </a:lnTo>
                  <a:lnTo>
                    <a:pt x="7548" y="39694"/>
                  </a:lnTo>
                  <a:cubicBezTo>
                    <a:pt x="7575" y="39721"/>
                    <a:pt x="7628" y="39774"/>
                    <a:pt x="7682" y="39801"/>
                  </a:cubicBezTo>
                  <a:lnTo>
                    <a:pt x="10947" y="37928"/>
                  </a:lnTo>
                  <a:lnTo>
                    <a:pt x="15605" y="40631"/>
                  </a:lnTo>
                  <a:lnTo>
                    <a:pt x="15605" y="44405"/>
                  </a:lnTo>
                  <a:cubicBezTo>
                    <a:pt x="15658" y="44405"/>
                    <a:pt x="15738" y="44432"/>
                    <a:pt x="15792" y="44458"/>
                  </a:cubicBezTo>
                  <a:lnTo>
                    <a:pt x="15792" y="40631"/>
                  </a:lnTo>
                  <a:lnTo>
                    <a:pt x="20449" y="37928"/>
                  </a:lnTo>
                  <a:lnTo>
                    <a:pt x="25133" y="40631"/>
                  </a:lnTo>
                  <a:lnTo>
                    <a:pt x="25133" y="45449"/>
                  </a:lnTo>
                  <a:cubicBezTo>
                    <a:pt x="25187" y="45449"/>
                    <a:pt x="25240" y="45449"/>
                    <a:pt x="25294" y="45422"/>
                  </a:cubicBezTo>
                  <a:lnTo>
                    <a:pt x="25294" y="40631"/>
                  </a:lnTo>
                  <a:lnTo>
                    <a:pt x="29978" y="37928"/>
                  </a:lnTo>
                  <a:lnTo>
                    <a:pt x="34635" y="40631"/>
                  </a:lnTo>
                  <a:lnTo>
                    <a:pt x="34635" y="42290"/>
                  </a:lnTo>
                  <a:cubicBezTo>
                    <a:pt x="34688" y="42237"/>
                    <a:pt x="34742" y="42210"/>
                    <a:pt x="34796" y="42183"/>
                  </a:cubicBezTo>
                  <a:lnTo>
                    <a:pt x="34796" y="40631"/>
                  </a:lnTo>
                  <a:lnTo>
                    <a:pt x="39480" y="37928"/>
                  </a:lnTo>
                  <a:lnTo>
                    <a:pt x="39747" y="38088"/>
                  </a:lnTo>
                  <a:cubicBezTo>
                    <a:pt x="39774" y="38035"/>
                    <a:pt x="39827" y="37981"/>
                    <a:pt x="39854" y="37954"/>
                  </a:cubicBezTo>
                  <a:lnTo>
                    <a:pt x="39560" y="37767"/>
                  </a:lnTo>
                  <a:lnTo>
                    <a:pt x="39560" y="32387"/>
                  </a:lnTo>
                  <a:lnTo>
                    <a:pt x="44244" y="29684"/>
                  </a:lnTo>
                  <a:lnTo>
                    <a:pt x="44538" y="29871"/>
                  </a:lnTo>
                  <a:cubicBezTo>
                    <a:pt x="44565" y="29791"/>
                    <a:pt x="44565" y="29737"/>
                    <a:pt x="44592" y="29684"/>
                  </a:cubicBezTo>
                  <a:lnTo>
                    <a:pt x="44324" y="29523"/>
                  </a:lnTo>
                  <a:lnTo>
                    <a:pt x="44324" y="24143"/>
                  </a:lnTo>
                  <a:lnTo>
                    <a:pt x="45662" y="23367"/>
                  </a:lnTo>
                  <a:cubicBezTo>
                    <a:pt x="45662" y="23314"/>
                    <a:pt x="45662" y="23233"/>
                    <a:pt x="45662" y="23153"/>
                  </a:cubicBezTo>
                  <a:lnTo>
                    <a:pt x="44244" y="23983"/>
                  </a:lnTo>
                  <a:lnTo>
                    <a:pt x="39560" y="21306"/>
                  </a:lnTo>
                  <a:lnTo>
                    <a:pt x="39560" y="15899"/>
                  </a:lnTo>
                  <a:lnTo>
                    <a:pt x="43735" y="13491"/>
                  </a:lnTo>
                  <a:cubicBezTo>
                    <a:pt x="43709" y="13437"/>
                    <a:pt x="43682" y="13383"/>
                    <a:pt x="43655" y="13330"/>
                  </a:cubicBezTo>
                  <a:lnTo>
                    <a:pt x="39480" y="15766"/>
                  </a:lnTo>
                  <a:lnTo>
                    <a:pt x="34796" y="13062"/>
                  </a:lnTo>
                  <a:lnTo>
                    <a:pt x="34796" y="7656"/>
                  </a:lnTo>
                  <a:lnTo>
                    <a:pt x="38114" y="5755"/>
                  </a:lnTo>
                  <a:cubicBezTo>
                    <a:pt x="38088" y="5702"/>
                    <a:pt x="38034" y="5675"/>
                    <a:pt x="37981" y="5621"/>
                  </a:cubicBezTo>
                  <a:lnTo>
                    <a:pt x="34715" y="7522"/>
                  </a:lnTo>
                  <a:lnTo>
                    <a:pt x="30058" y="4818"/>
                  </a:lnTo>
                  <a:lnTo>
                    <a:pt x="30058" y="1045"/>
                  </a:lnTo>
                  <a:cubicBezTo>
                    <a:pt x="30004" y="1018"/>
                    <a:pt x="29951" y="1018"/>
                    <a:pt x="29871" y="991"/>
                  </a:cubicBezTo>
                  <a:lnTo>
                    <a:pt x="29871" y="4818"/>
                  </a:lnTo>
                  <a:lnTo>
                    <a:pt x="25213" y="7522"/>
                  </a:lnTo>
                  <a:lnTo>
                    <a:pt x="20529" y="4818"/>
                  </a:lnTo>
                  <a:lnTo>
                    <a:pt x="2052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1" name="Google Shape;591;p35"/>
            <p:cNvSpPr/>
            <p:nvPr/>
          </p:nvSpPr>
          <p:spPr>
            <a:xfrm>
              <a:off x="7236329" y="1587480"/>
              <a:ext cx="12035" cy="9350"/>
            </a:xfrm>
            <a:custGeom>
              <a:rect b="b" l="l" r="r" t="t"/>
              <a:pathLst>
                <a:path extrusionOk="0" h="188" w="242">
                  <a:moveTo>
                    <a:pt x="161" y="0"/>
                  </a:moveTo>
                  <a:cubicBezTo>
                    <a:pt x="108" y="27"/>
                    <a:pt x="54" y="81"/>
                    <a:pt x="1" y="107"/>
                  </a:cubicBezTo>
                  <a:lnTo>
                    <a:pt x="161" y="188"/>
                  </a:lnTo>
                  <a:lnTo>
                    <a:pt x="242" y="54"/>
                  </a:lnTo>
                  <a:lnTo>
                    <a:pt x="16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2" name="Google Shape;592;p35"/>
            <p:cNvSpPr/>
            <p:nvPr/>
          </p:nvSpPr>
          <p:spPr>
            <a:xfrm>
              <a:off x="7364144" y="1394464"/>
              <a:ext cx="356781" cy="300882"/>
            </a:xfrm>
            <a:custGeom>
              <a:rect b="b" l="l" r="r" t="t"/>
              <a:pathLst>
                <a:path extrusionOk="0" h="6050" w="7174">
                  <a:moveTo>
                    <a:pt x="7173" y="0"/>
                  </a:moveTo>
                  <a:lnTo>
                    <a:pt x="7173" y="0"/>
                  </a:lnTo>
                  <a:cubicBezTo>
                    <a:pt x="7013" y="27"/>
                    <a:pt x="6852" y="54"/>
                    <a:pt x="6692" y="81"/>
                  </a:cubicBezTo>
                  <a:lnTo>
                    <a:pt x="3667" y="1794"/>
                  </a:lnTo>
                  <a:lnTo>
                    <a:pt x="3667" y="830"/>
                  </a:lnTo>
                  <a:cubicBezTo>
                    <a:pt x="3614" y="857"/>
                    <a:pt x="3560" y="857"/>
                    <a:pt x="3507" y="884"/>
                  </a:cubicBezTo>
                  <a:lnTo>
                    <a:pt x="3507" y="1794"/>
                  </a:lnTo>
                  <a:lnTo>
                    <a:pt x="2516" y="1231"/>
                  </a:lnTo>
                  <a:cubicBezTo>
                    <a:pt x="2463" y="1258"/>
                    <a:pt x="2382" y="1285"/>
                    <a:pt x="2329" y="1312"/>
                  </a:cubicBezTo>
                  <a:lnTo>
                    <a:pt x="3426" y="1954"/>
                  </a:lnTo>
                  <a:lnTo>
                    <a:pt x="0" y="3935"/>
                  </a:lnTo>
                  <a:lnTo>
                    <a:pt x="81" y="4069"/>
                  </a:lnTo>
                  <a:lnTo>
                    <a:pt x="3507" y="2115"/>
                  </a:lnTo>
                  <a:lnTo>
                    <a:pt x="3507" y="6049"/>
                  </a:lnTo>
                  <a:lnTo>
                    <a:pt x="3667" y="6049"/>
                  </a:lnTo>
                  <a:lnTo>
                    <a:pt x="3667" y="2115"/>
                  </a:lnTo>
                  <a:lnTo>
                    <a:pt x="7093" y="4069"/>
                  </a:lnTo>
                  <a:lnTo>
                    <a:pt x="7173" y="3935"/>
                  </a:lnTo>
                  <a:lnTo>
                    <a:pt x="3774" y="1954"/>
                  </a:lnTo>
                  <a:lnTo>
                    <a:pt x="717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3" name="Google Shape;593;p35"/>
            <p:cNvSpPr/>
            <p:nvPr/>
          </p:nvSpPr>
          <p:spPr>
            <a:xfrm>
              <a:off x="7836713" y="1386456"/>
              <a:ext cx="358124" cy="308889"/>
            </a:xfrm>
            <a:custGeom>
              <a:rect b="b" l="l" r="r" t="t"/>
              <a:pathLst>
                <a:path extrusionOk="0" h="6211" w="7201">
                  <a:moveTo>
                    <a:pt x="107" y="1"/>
                  </a:moveTo>
                  <a:lnTo>
                    <a:pt x="0" y="134"/>
                  </a:lnTo>
                  <a:lnTo>
                    <a:pt x="3426" y="2115"/>
                  </a:lnTo>
                  <a:lnTo>
                    <a:pt x="0" y="4096"/>
                  </a:lnTo>
                  <a:lnTo>
                    <a:pt x="107" y="4230"/>
                  </a:lnTo>
                  <a:lnTo>
                    <a:pt x="3506" y="2276"/>
                  </a:lnTo>
                  <a:lnTo>
                    <a:pt x="3506" y="6210"/>
                  </a:lnTo>
                  <a:lnTo>
                    <a:pt x="3694" y="6210"/>
                  </a:lnTo>
                  <a:lnTo>
                    <a:pt x="3694" y="2276"/>
                  </a:lnTo>
                  <a:lnTo>
                    <a:pt x="7093" y="4230"/>
                  </a:lnTo>
                  <a:lnTo>
                    <a:pt x="7200" y="4096"/>
                  </a:lnTo>
                  <a:lnTo>
                    <a:pt x="3774" y="2115"/>
                  </a:lnTo>
                  <a:lnTo>
                    <a:pt x="6558" y="509"/>
                  </a:lnTo>
                  <a:cubicBezTo>
                    <a:pt x="6477" y="482"/>
                    <a:pt x="6397" y="456"/>
                    <a:pt x="6317" y="456"/>
                  </a:cubicBezTo>
                  <a:lnTo>
                    <a:pt x="3694" y="1955"/>
                  </a:lnTo>
                  <a:lnTo>
                    <a:pt x="3694" y="1"/>
                  </a:lnTo>
                  <a:lnTo>
                    <a:pt x="3506" y="1"/>
                  </a:lnTo>
                  <a:lnTo>
                    <a:pt x="3506" y="1955"/>
                  </a:lnTo>
                  <a:lnTo>
                    <a:pt x="107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4" name="Google Shape;594;p35"/>
            <p:cNvSpPr/>
            <p:nvPr/>
          </p:nvSpPr>
          <p:spPr>
            <a:xfrm>
              <a:off x="8310574" y="1516908"/>
              <a:ext cx="135819" cy="79920"/>
            </a:xfrm>
            <a:custGeom>
              <a:rect b="b" l="l" r="r" t="t"/>
              <a:pathLst>
                <a:path extrusionOk="0" h="1607" w="2731">
                  <a:moveTo>
                    <a:pt x="2543" y="1"/>
                  </a:moveTo>
                  <a:lnTo>
                    <a:pt x="1" y="1473"/>
                  </a:lnTo>
                  <a:lnTo>
                    <a:pt x="81" y="1607"/>
                  </a:lnTo>
                  <a:lnTo>
                    <a:pt x="2731" y="81"/>
                  </a:lnTo>
                  <a:cubicBezTo>
                    <a:pt x="2677" y="54"/>
                    <a:pt x="2597" y="27"/>
                    <a:pt x="254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5" name="Google Shape;595;p35"/>
            <p:cNvSpPr/>
            <p:nvPr/>
          </p:nvSpPr>
          <p:spPr>
            <a:xfrm>
              <a:off x="8484940" y="1543565"/>
              <a:ext cx="8057" cy="151784"/>
            </a:xfrm>
            <a:custGeom>
              <a:rect b="b" l="l" r="r" t="t"/>
              <a:pathLst>
                <a:path extrusionOk="0" h="3052" w="162">
                  <a:moveTo>
                    <a:pt x="1" y="0"/>
                  </a:moveTo>
                  <a:lnTo>
                    <a:pt x="1" y="3051"/>
                  </a:lnTo>
                  <a:lnTo>
                    <a:pt x="162" y="3051"/>
                  </a:lnTo>
                  <a:lnTo>
                    <a:pt x="162" y="107"/>
                  </a:lnTo>
                  <a:cubicBezTo>
                    <a:pt x="108" y="54"/>
                    <a:pt x="54" y="27"/>
                    <a:pt x="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6" name="Google Shape;596;p35"/>
            <p:cNvSpPr/>
            <p:nvPr/>
          </p:nvSpPr>
          <p:spPr>
            <a:xfrm>
              <a:off x="6838311" y="2099984"/>
              <a:ext cx="2735" cy="5371"/>
            </a:xfrm>
            <a:custGeom>
              <a:rect b="b" l="l" r="r" t="t"/>
              <a:pathLst>
                <a:path extrusionOk="0" h="108" w="55">
                  <a:moveTo>
                    <a:pt x="54" y="0"/>
                  </a:moveTo>
                  <a:cubicBezTo>
                    <a:pt x="28" y="27"/>
                    <a:pt x="28" y="54"/>
                    <a:pt x="1" y="107"/>
                  </a:cubicBezTo>
                  <a:lnTo>
                    <a:pt x="54" y="107"/>
                  </a:lnTo>
                  <a:lnTo>
                    <a:pt x="5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7" name="Google Shape;597;p35"/>
            <p:cNvSpPr/>
            <p:nvPr/>
          </p:nvSpPr>
          <p:spPr>
            <a:xfrm>
              <a:off x="7012727" y="1801781"/>
              <a:ext cx="2686" cy="2735"/>
            </a:xfrm>
            <a:custGeom>
              <a:rect b="b" l="l" r="r" t="t"/>
              <a:pathLst>
                <a:path extrusionOk="0" h="55" w="54">
                  <a:moveTo>
                    <a:pt x="54" y="1"/>
                  </a:moveTo>
                  <a:cubicBezTo>
                    <a:pt x="27" y="27"/>
                    <a:pt x="27" y="27"/>
                    <a:pt x="0" y="54"/>
                  </a:cubicBezTo>
                  <a:lnTo>
                    <a:pt x="54" y="27"/>
                  </a:lnTo>
                  <a:lnTo>
                    <a:pt x="54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8" name="Google Shape;598;p35"/>
            <p:cNvSpPr/>
            <p:nvPr/>
          </p:nvSpPr>
          <p:spPr>
            <a:xfrm>
              <a:off x="6912862" y="1942876"/>
              <a:ext cx="102548" cy="63956"/>
            </a:xfrm>
            <a:custGeom>
              <a:rect b="b" l="l" r="r" t="t"/>
              <a:pathLst>
                <a:path extrusionOk="0" h="1286" w="2062">
                  <a:moveTo>
                    <a:pt x="81" y="1"/>
                  </a:moveTo>
                  <a:cubicBezTo>
                    <a:pt x="54" y="54"/>
                    <a:pt x="27" y="108"/>
                    <a:pt x="1" y="135"/>
                  </a:cubicBezTo>
                  <a:lnTo>
                    <a:pt x="1981" y="1285"/>
                  </a:lnTo>
                  <a:lnTo>
                    <a:pt x="2062" y="1125"/>
                  </a:lnTo>
                  <a:lnTo>
                    <a:pt x="8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9" name="Google Shape;599;p35"/>
            <p:cNvSpPr/>
            <p:nvPr/>
          </p:nvSpPr>
          <p:spPr>
            <a:xfrm>
              <a:off x="7131192" y="1696645"/>
              <a:ext cx="356781" cy="408702"/>
            </a:xfrm>
            <a:custGeom>
              <a:rect b="b" l="l" r="r" t="t"/>
              <a:pathLst>
                <a:path extrusionOk="0" h="8218" w="7174">
                  <a:moveTo>
                    <a:pt x="3507" y="0"/>
                  </a:moveTo>
                  <a:lnTo>
                    <a:pt x="3507" y="3961"/>
                  </a:lnTo>
                  <a:lnTo>
                    <a:pt x="81" y="1981"/>
                  </a:lnTo>
                  <a:lnTo>
                    <a:pt x="0" y="2141"/>
                  </a:lnTo>
                  <a:lnTo>
                    <a:pt x="3426" y="4095"/>
                  </a:lnTo>
                  <a:lnTo>
                    <a:pt x="0" y="6076"/>
                  </a:lnTo>
                  <a:lnTo>
                    <a:pt x="81" y="6236"/>
                  </a:lnTo>
                  <a:lnTo>
                    <a:pt x="3507" y="4256"/>
                  </a:lnTo>
                  <a:lnTo>
                    <a:pt x="3507" y="8217"/>
                  </a:lnTo>
                  <a:lnTo>
                    <a:pt x="3667" y="8217"/>
                  </a:lnTo>
                  <a:lnTo>
                    <a:pt x="3667" y="4256"/>
                  </a:lnTo>
                  <a:lnTo>
                    <a:pt x="7093" y="6236"/>
                  </a:lnTo>
                  <a:lnTo>
                    <a:pt x="7173" y="6076"/>
                  </a:lnTo>
                  <a:lnTo>
                    <a:pt x="3774" y="4095"/>
                  </a:lnTo>
                  <a:lnTo>
                    <a:pt x="7173" y="2141"/>
                  </a:lnTo>
                  <a:lnTo>
                    <a:pt x="7093" y="1981"/>
                  </a:lnTo>
                  <a:lnTo>
                    <a:pt x="3667" y="3961"/>
                  </a:lnTo>
                  <a:lnTo>
                    <a:pt x="3667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0" name="Google Shape;600;p35"/>
            <p:cNvSpPr/>
            <p:nvPr/>
          </p:nvSpPr>
          <p:spPr>
            <a:xfrm>
              <a:off x="7603761" y="1696645"/>
              <a:ext cx="358124" cy="407359"/>
            </a:xfrm>
            <a:custGeom>
              <a:rect b="b" l="l" r="r" t="t"/>
              <a:pathLst>
                <a:path extrusionOk="0" h="8191" w="7201">
                  <a:moveTo>
                    <a:pt x="3506" y="0"/>
                  </a:moveTo>
                  <a:lnTo>
                    <a:pt x="3506" y="3961"/>
                  </a:lnTo>
                  <a:lnTo>
                    <a:pt x="80" y="1981"/>
                  </a:lnTo>
                  <a:lnTo>
                    <a:pt x="0" y="2141"/>
                  </a:lnTo>
                  <a:lnTo>
                    <a:pt x="3426" y="4095"/>
                  </a:lnTo>
                  <a:lnTo>
                    <a:pt x="0" y="6076"/>
                  </a:lnTo>
                  <a:lnTo>
                    <a:pt x="80" y="6236"/>
                  </a:lnTo>
                  <a:lnTo>
                    <a:pt x="3506" y="4256"/>
                  </a:lnTo>
                  <a:lnTo>
                    <a:pt x="3506" y="8190"/>
                  </a:lnTo>
                  <a:lnTo>
                    <a:pt x="3694" y="8190"/>
                  </a:lnTo>
                  <a:lnTo>
                    <a:pt x="3694" y="4256"/>
                  </a:lnTo>
                  <a:lnTo>
                    <a:pt x="7093" y="6236"/>
                  </a:lnTo>
                  <a:lnTo>
                    <a:pt x="7200" y="6076"/>
                  </a:lnTo>
                  <a:lnTo>
                    <a:pt x="3774" y="4095"/>
                  </a:lnTo>
                  <a:lnTo>
                    <a:pt x="7200" y="2141"/>
                  </a:lnTo>
                  <a:lnTo>
                    <a:pt x="7093" y="1981"/>
                  </a:lnTo>
                  <a:lnTo>
                    <a:pt x="3694" y="3961"/>
                  </a:lnTo>
                  <a:lnTo>
                    <a:pt x="369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1" name="Google Shape;601;p35"/>
            <p:cNvSpPr/>
            <p:nvPr/>
          </p:nvSpPr>
          <p:spPr>
            <a:xfrm>
              <a:off x="8077622" y="1696645"/>
              <a:ext cx="356781" cy="407359"/>
            </a:xfrm>
            <a:custGeom>
              <a:rect b="b" l="l" r="r" t="t"/>
              <a:pathLst>
                <a:path extrusionOk="0" h="8191" w="7174">
                  <a:moveTo>
                    <a:pt x="3507" y="0"/>
                  </a:moveTo>
                  <a:lnTo>
                    <a:pt x="3480" y="3961"/>
                  </a:lnTo>
                  <a:lnTo>
                    <a:pt x="81" y="1981"/>
                  </a:lnTo>
                  <a:lnTo>
                    <a:pt x="1" y="2141"/>
                  </a:lnTo>
                  <a:lnTo>
                    <a:pt x="3400" y="4095"/>
                  </a:lnTo>
                  <a:lnTo>
                    <a:pt x="1" y="6076"/>
                  </a:lnTo>
                  <a:lnTo>
                    <a:pt x="81" y="6236"/>
                  </a:lnTo>
                  <a:lnTo>
                    <a:pt x="3480" y="4256"/>
                  </a:lnTo>
                  <a:lnTo>
                    <a:pt x="3480" y="8190"/>
                  </a:lnTo>
                  <a:lnTo>
                    <a:pt x="3668" y="8190"/>
                  </a:lnTo>
                  <a:lnTo>
                    <a:pt x="3668" y="4256"/>
                  </a:lnTo>
                  <a:lnTo>
                    <a:pt x="7094" y="6236"/>
                  </a:lnTo>
                  <a:lnTo>
                    <a:pt x="7174" y="6076"/>
                  </a:lnTo>
                  <a:lnTo>
                    <a:pt x="3748" y="4095"/>
                  </a:lnTo>
                  <a:lnTo>
                    <a:pt x="7174" y="2141"/>
                  </a:lnTo>
                  <a:lnTo>
                    <a:pt x="7094" y="1981"/>
                  </a:lnTo>
                  <a:lnTo>
                    <a:pt x="3668" y="3961"/>
                  </a:lnTo>
                  <a:lnTo>
                    <a:pt x="3668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2" name="Google Shape;602;p35"/>
            <p:cNvSpPr/>
            <p:nvPr/>
          </p:nvSpPr>
          <p:spPr>
            <a:xfrm>
              <a:off x="8550190" y="1736581"/>
              <a:ext cx="356781" cy="367424"/>
            </a:xfrm>
            <a:custGeom>
              <a:rect b="b" l="l" r="r" t="t"/>
              <a:pathLst>
                <a:path extrusionOk="0" h="7388" w="7174">
                  <a:moveTo>
                    <a:pt x="3507" y="0"/>
                  </a:moveTo>
                  <a:lnTo>
                    <a:pt x="3507" y="3158"/>
                  </a:lnTo>
                  <a:lnTo>
                    <a:pt x="81" y="1178"/>
                  </a:lnTo>
                  <a:lnTo>
                    <a:pt x="0" y="1312"/>
                  </a:lnTo>
                  <a:lnTo>
                    <a:pt x="3426" y="3292"/>
                  </a:lnTo>
                  <a:lnTo>
                    <a:pt x="0" y="5273"/>
                  </a:lnTo>
                  <a:lnTo>
                    <a:pt x="81" y="5433"/>
                  </a:lnTo>
                  <a:lnTo>
                    <a:pt x="3507" y="3453"/>
                  </a:lnTo>
                  <a:lnTo>
                    <a:pt x="3507" y="7387"/>
                  </a:lnTo>
                  <a:lnTo>
                    <a:pt x="3667" y="7387"/>
                  </a:lnTo>
                  <a:lnTo>
                    <a:pt x="3667" y="3453"/>
                  </a:lnTo>
                  <a:lnTo>
                    <a:pt x="7093" y="5407"/>
                  </a:lnTo>
                  <a:lnTo>
                    <a:pt x="7174" y="5273"/>
                  </a:lnTo>
                  <a:lnTo>
                    <a:pt x="3748" y="3292"/>
                  </a:lnTo>
                  <a:lnTo>
                    <a:pt x="5434" y="2329"/>
                  </a:lnTo>
                  <a:cubicBezTo>
                    <a:pt x="5380" y="2302"/>
                    <a:pt x="5354" y="2248"/>
                    <a:pt x="5327" y="2195"/>
                  </a:cubicBezTo>
                  <a:lnTo>
                    <a:pt x="3667" y="3158"/>
                  </a:lnTo>
                  <a:lnTo>
                    <a:pt x="3667" y="187"/>
                  </a:lnTo>
                  <a:cubicBezTo>
                    <a:pt x="3614" y="134"/>
                    <a:pt x="3560" y="80"/>
                    <a:pt x="350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3" name="Google Shape;603;p35"/>
            <p:cNvSpPr/>
            <p:nvPr/>
          </p:nvSpPr>
          <p:spPr>
            <a:xfrm>
              <a:off x="6891576" y="2115948"/>
              <a:ext cx="356781" cy="407359"/>
            </a:xfrm>
            <a:custGeom>
              <a:rect b="b" l="l" r="r" t="t"/>
              <a:pathLst>
                <a:path extrusionOk="0" h="8191" w="7174">
                  <a:moveTo>
                    <a:pt x="3507" y="0"/>
                  </a:moveTo>
                  <a:lnTo>
                    <a:pt x="3507" y="3935"/>
                  </a:lnTo>
                  <a:lnTo>
                    <a:pt x="81" y="1981"/>
                  </a:lnTo>
                  <a:lnTo>
                    <a:pt x="0" y="2115"/>
                  </a:lnTo>
                  <a:lnTo>
                    <a:pt x="3426" y="4095"/>
                  </a:lnTo>
                  <a:lnTo>
                    <a:pt x="0" y="6076"/>
                  </a:lnTo>
                  <a:lnTo>
                    <a:pt x="81" y="6210"/>
                  </a:lnTo>
                  <a:lnTo>
                    <a:pt x="3507" y="4229"/>
                  </a:lnTo>
                  <a:lnTo>
                    <a:pt x="3507" y="8191"/>
                  </a:lnTo>
                  <a:lnTo>
                    <a:pt x="3667" y="8191"/>
                  </a:lnTo>
                  <a:lnTo>
                    <a:pt x="3667" y="4229"/>
                  </a:lnTo>
                  <a:lnTo>
                    <a:pt x="7093" y="6210"/>
                  </a:lnTo>
                  <a:lnTo>
                    <a:pt x="7174" y="6076"/>
                  </a:lnTo>
                  <a:lnTo>
                    <a:pt x="3748" y="4095"/>
                  </a:lnTo>
                  <a:lnTo>
                    <a:pt x="7174" y="2115"/>
                  </a:lnTo>
                  <a:lnTo>
                    <a:pt x="7093" y="1981"/>
                  </a:lnTo>
                  <a:lnTo>
                    <a:pt x="3667" y="3935"/>
                  </a:lnTo>
                  <a:lnTo>
                    <a:pt x="3667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4" name="Google Shape;604;p35"/>
            <p:cNvSpPr/>
            <p:nvPr/>
          </p:nvSpPr>
          <p:spPr>
            <a:xfrm>
              <a:off x="7364144" y="2115948"/>
              <a:ext cx="356781" cy="407359"/>
            </a:xfrm>
            <a:custGeom>
              <a:rect b="b" l="l" r="r" t="t"/>
              <a:pathLst>
                <a:path extrusionOk="0" h="8191" w="7174">
                  <a:moveTo>
                    <a:pt x="3507" y="0"/>
                  </a:moveTo>
                  <a:lnTo>
                    <a:pt x="3507" y="3935"/>
                  </a:lnTo>
                  <a:lnTo>
                    <a:pt x="81" y="1954"/>
                  </a:lnTo>
                  <a:lnTo>
                    <a:pt x="0" y="2115"/>
                  </a:lnTo>
                  <a:lnTo>
                    <a:pt x="3426" y="4095"/>
                  </a:lnTo>
                  <a:lnTo>
                    <a:pt x="0" y="6049"/>
                  </a:lnTo>
                  <a:lnTo>
                    <a:pt x="81" y="6210"/>
                  </a:lnTo>
                  <a:lnTo>
                    <a:pt x="3507" y="4229"/>
                  </a:lnTo>
                  <a:lnTo>
                    <a:pt x="3507" y="8191"/>
                  </a:lnTo>
                  <a:lnTo>
                    <a:pt x="3667" y="8191"/>
                  </a:lnTo>
                  <a:lnTo>
                    <a:pt x="3667" y="4229"/>
                  </a:lnTo>
                  <a:lnTo>
                    <a:pt x="7093" y="6210"/>
                  </a:lnTo>
                  <a:lnTo>
                    <a:pt x="7173" y="6049"/>
                  </a:lnTo>
                  <a:lnTo>
                    <a:pt x="3774" y="4095"/>
                  </a:lnTo>
                  <a:lnTo>
                    <a:pt x="7173" y="2115"/>
                  </a:lnTo>
                  <a:lnTo>
                    <a:pt x="7093" y="1954"/>
                  </a:lnTo>
                  <a:lnTo>
                    <a:pt x="3667" y="3935"/>
                  </a:lnTo>
                  <a:lnTo>
                    <a:pt x="369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5" name="Google Shape;605;p35"/>
            <p:cNvSpPr/>
            <p:nvPr/>
          </p:nvSpPr>
          <p:spPr>
            <a:xfrm>
              <a:off x="7836713" y="2115948"/>
              <a:ext cx="358124" cy="407359"/>
            </a:xfrm>
            <a:custGeom>
              <a:rect b="b" l="l" r="r" t="t"/>
              <a:pathLst>
                <a:path extrusionOk="0" h="8191" w="7201">
                  <a:moveTo>
                    <a:pt x="3506" y="0"/>
                  </a:moveTo>
                  <a:lnTo>
                    <a:pt x="3506" y="3935"/>
                  </a:lnTo>
                  <a:lnTo>
                    <a:pt x="107" y="1954"/>
                  </a:lnTo>
                  <a:lnTo>
                    <a:pt x="0" y="2115"/>
                  </a:lnTo>
                  <a:lnTo>
                    <a:pt x="3426" y="4095"/>
                  </a:lnTo>
                  <a:lnTo>
                    <a:pt x="0" y="6049"/>
                  </a:lnTo>
                  <a:lnTo>
                    <a:pt x="107" y="6210"/>
                  </a:lnTo>
                  <a:lnTo>
                    <a:pt x="3506" y="4229"/>
                  </a:lnTo>
                  <a:lnTo>
                    <a:pt x="3506" y="8191"/>
                  </a:lnTo>
                  <a:lnTo>
                    <a:pt x="3694" y="8191"/>
                  </a:lnTo>
                  <a:lnTo>
                    <a:pt x="3694" y="4229"/>
                  </a:lnTo>
                  <a:lnTo>
                    <a:pt x="7093" y="6210"/>
                  </a:lnTo>
                  <a:lnTo>
                    <a:pt x="7200" y="6049"/>
                  </a:lnTo>
                  <a:lnTo>
                    <a:pt x="3774" y="4095"/>
                  </a:lnTo>
                  <a:lnTo>
                    <a:pt x="7200" y="2115"/>
                  </a:lnTo>
                  <a:lnTo>
                    <a:pt x="7120" y="1954"/>
                  </a:lnTo>
                  <a:lnTo>
                    <a:pt x="3694" y="3935"/>
                  </a:lnTo>
                  <a:lnTo>
                    <a:pt x="369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6" name="Google Shape;606;p35"/>
            <p:cNvSpPr/>
            <p:nvPr/>
          </p:nvSpPr>
          <p:spPr>
            <a:xfrm>
              <a:off x="8310574" y="2114606"/>
              <a:ext cx="356781" cy="408702"/>
            </a:xfrm>
            <a:custGeom>
              <a:rect b="b" l="l" r="r" t="t"/>
              <a:pathLst>
                <a:path extrusionOk="0" h="8218" w="7174">
                  <a:moveTo>
                    <a:pt x="3507" y="0"/>
                  </a:moveTo>
                  <a:lnTo>
                    <a:pt x="3507" y="3962"/>
                  </a:lnTo>
                  <a:lnTo>
                    <a:pt x="81" y="1981"/>
                  </a:lnTo>
                  <a:lnTo>
                    <a:pt x="1" y="2142"/>
                  </a:lnTo>
                  <a:lnTo>
                    <a:pt x="3400" y="4122"/>
                  </a:lnTo>
                  <a:lnTo>
                    <a:pt x="1" y="6076"/>
                  </a:lnTo>
                  <a:lnTo>
                    <a:pt x="81" y="6237"/>
                  </a:lnTo>
                  <a:lnTo>
                    <a:pt x="3507" y="4256"/>
                  </a:lnTo>
                  <a:lnTo>
                    <a:pt x="3507" y="8218"/>
                  </a:lnTo>
                  <a:lnTo>
                    <a:pt x="3668" y="8218"/>
                  </a:lnTo>
                  <a:lnTo>
                    <a:pt x="3668" y="4256"/>
                  </a:lnTo>
                  <a:lnTo>
                    <a:pt x="7094" y="6237"/>
                  </a:lnTo>
                  <a:lnTo>
                    <a:pt x="7174" y="6076"/>
                  </a:lnTo>
                  <a:lnTo>
                    <a:pt x="3748" y="4122"/>
                  </a:lnTo>
                  <a:lnTo>
                    <a:pt x="7174" y="2142"/>
                  </a:lnTo>
                  <a:lnTo>
                    <a:pt x="7094" y="1981"/>
                  </a:lnTo>
                  <a:lnTo>
                    <a:pt x="3668" y="3962"/>
                  </a:lnTo>
                  <a:lnTo>
                    <a:pt x="3668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7" name="Google Shape;607;p35"/>
            <p:cNvSpPr/>
            <p:nvPr/>
          </p:nvSpPr>
          <p:spPr>
            <a:xfrm>
              <a:off x="8783142" y="2114606"/>
              <a:ext cx="239661" cy="408702"/>
            </a:xfrm>
            <a:custGeom>
              <a:rect b="b" l="l" r="r" t="t"/>
              <a:pathLst>
                <a:path extrusionOk="0" h="8218" w="4819">
                  <a:moveTo>
                    <a:pt x="3507" y="0"/>
                  </a:moveTo>
                  <a:lnTo>
                    <a:pt x="3507" y="3962"/>
                  </a:lnTo>
                  <a:lnTo>
                    <a:pt x="81" y="1981"/>
                  </a:lnTo>
                  <a:lnTo>
                    <a:pt x="0" y="2142"/>
                  </a:lnTo>
                  <a:lnTo>
                    <a:pt x="3426" y="4096"/>
                  </a:lnTo>
                  <a:lnTo>
                    <a:pt x="0" y="6076"/>
                  </a:lnTo>
                  <a:lnTo>
                    <a:pt x="81" y="6237"/>
                  </a:lnTo>
                  <a:lnTo>
                    <a:pt x="3507" y="4256"/>
                  </a:lnTo>
                  <a:lnTo>
                    <a:pt x="3507" y="8218"/>
                  </a:lnTo>
                  <a:lnTo>
                    <a:pt x="3667" y="8218"/>
                  </a:lnTo>
                  <a:lnTo>
                    <a:pt x="3667" y="4256"/>
                  </a:lnTo>
                  <a:lnTo>
                    <a:pt x="4818" y="4925"/>
                  </a:lnTo>
                  <a:cubicBezTo>
                    <a:pt x="4818" y="4845"/>
                    <a:pt x="4818" y="4765"/>
                    <a:pt x="4792" y="4711"/>
                  </a:cubicBezTo>
                  <a:lnTo>
                    <a:pt x="3774" y="4096"/>
                  </a:lnTo>
                  <a:lnTo>
                    <a:pt x="4604" y="3614"/>
                  </a:lnTo>
                  <a:cubicBezTo>
                    <a:pt x="4604" y="3560"/>
                    <a:pt x="4577" y="3507"/>
                    <a:pt x="4577" y="3453"/>
                  </a:cubicBezTo>
                  <a:lnTo>
                    <a:pt x="3667" y="3962"/>
                  </a:lnTo>
                  <a:lnTo>
                    <a:pt x="3667" y="295"/>
                  </a:lnTo>
                  <a:cubicBezTo>
                    <a:pt x="3641" y="188"/>
                    <a:pt x="3614" y="108"/>
                    <a:pt x="358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8" name="Google Shape;608;p35"/>
            <p:cNvSpPr/>
            <p:nvPr/>
          </p:nvSpPr>
          <p:spPr>
            <a:xfrm>
              <a:off x="6773111" y="2511280"/>
              <a:ext cx="242297" cy="407359"/>
            </a:xfrm>
            <a:custGeom>
              <a:rect b="b" l="l" r="r" t="t"/>
              <a:pathLst>
                <a:path extrusionOk="0" h="8191" w="4872">
                  <a:moveTo>
                    <a:pt x="1205" y="1"/>
                  </a:moveTo>
                  <a:lnTo>
                    <a:pt x="1205" y="3935"/>
                  </a:lnTo>
                  <a:lnTo>
                    <a:pt x="0" y="3266"/>
                  </a:lnTo>
                  <a:lnTo>
                    <a:pt x="0" y="3266"/>
                  </a:lnTo>
                  <a:cubicBezTo>
                    <a:pt x="0" y="3320"/>
                    <a:pt x="27" y="3400"/>
                    <a:pt x="27" y="3480"/>
                  </a:cubicBezTo>
                  <a:lnTo>
                    <a:pt x="1098" y="4096"/>
                  </a:lnTo>
                  <a:lnTo>
                    <a:pt x="214" y="4604"/>
                  </a:lnTo>
                  <a:cubicBezTo>
                    <a:pt x="241" y="4658"/>
                    <a:pt x="241" y="4738"/>
                    <a:pt x="268" y="4792"/>
                  </a:cubicBezTo>
                  <a:lnTo>
                    <a:pt x="1205" y="4256"/>
                  </a:lnTo>
                  <a:lnTo>
                    <a:pt x="1205" y="8030"/>
                  </a:lnTo>
                  <a:cubicBezTo>
                    <a:pt x="1205" y="8084"/>
                    <a:pt x="1232" y="8137"/>
                    <a:pt x="1258" y="8191"/>
                  </a:cubicBezTo>
                  <a:lnTo>
                    <a:pt x="1365" y="8191"/>
                  </a:lnTo>
                  <a:lnTo>
                    <a:pt x="1365" y="4256"/>
                  </a:lnTo>
                  <a:lnTo>
                    <a:pt x="4791" y="6210"/>
                  </a:lnTo>
                  <a:lnTo>
                    <a:pt x="4872" y="6076"/>
                  </a:lnTo>
                  <a:lnTo>
                    <a:pt x="1446" y="4096"/>
                  </a:lnTo>
                  <a:lnTo>
                    <a:pt x="4872" y="2115"/>
                  </a:lnTo>
                  <a:lnTo>
                    <a:pt x="4791" y="1981"/>
                  </a:lnTo>
                  <a:lnTo>
                    <a:pt x="1365" y="3935"/>
                  </a:lnTo>
                  <a:lnTo>
                    <a:pt x="136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9" name="Google Shape;609;p35"/>
            <p:cNvSpPr/>
            <p:nvPr/>
          </p:nvSpPr>
          <p:spPr>
            <a:xfrm>
              <a:off x="7131192" y="2511280"/>
              <a:ext cx="356781" cy="407359"/>
            </a:xfrm>
            <a:custGeom>
              <a:rect b="b" l="l" r="r" t="t"/>
              <a:pathLst>
                <a:path extrusionOk="0" h="8191" w="7174">
                  <a:moveTo>
                    <a:pt x="3507" y="1"/>
                  </a:moveTo>
                  <a:lnTo>
                    <a:pt x="3507" y="3935"/>
                  </a:lnTo>
                  <a:lnTo>
                    <a:pt x="81" y="1981"/>
                  </a:lnTo>
                  <a:lnTo>
                    <a:pt x="0" y="2115"/>
                  </a:lnTo>
                  <a:lnTo>
                    <a:pt x="3426" y="4096"/>
                  </a:lnTo>
                  <a:lnTo>
                    <a:pt x="0" y="6076"/>
                  </a:lnTo>
                  <a:lnTo>
                    <a:pt x="81" y="6210"/>
                  </a:lnTo>
                  <a:lnTo>
                    <a:pt x="3507" y="4256"/>
                  </a:lnTo>
                  <a:lnTo>
                    <a:pt x="3507" y="8191"/>
                  </a:lnTo>
                  <a:lnTo>
                    <a:pt x="3667" y="8191"/>
                  </a:lnTo>
                  <a:lnTo>
                    <a:pt x="3667" y="4256"/>
                  </a:lnTo>
                  <a:lnTo>
                    <a:pt x="7093" y="6210"/>
                  </a:lnTo>
                  <a:lnTo>
                    <a:pt x="7173" y="6076"/>
                  </a:lnTo>
                  <a:lnTo>
                    <a:pt x="3774" y="4096"/>
                  </a:lnTo>
                  <a:lnTo>
                    <a:pt x="7173" y="2115"/>
                  </a:lnTo>
                  <a:lnTo>
                    <a:pt x="7093" y="1981"/>
                  </a:lnTo>
                  <a:lnTo>
                    <a:pt x="3667" y="3935"/>
                  </a:lnTo>
                  <a:lnTo>
                    <a:pt x="3667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0" name="Google Shape;610;p35"/>
            <p:cNvSpPr/>
            <p:nvPr/>
          </p:nvSpPr>
          <p:spPr>
            <a:xfrm>
              <a:off x="7603761" y="2511280"/>
              <a:ext cx="358124" cy="407359"/>
            </a:xfrm>
            <a:custGeom>
              <a:rect b="b" l="l" r="r" t="t"/>
              <a:pathLst>
                <a:path extrusionOk="0" h="8191" w="7201">
                  <a:moveTo>
                    <a:pt x="3506" y="1"/>
                  </a:moveTo>
                  <a:lnTo>
                    <a:pt x="3506" y="3935"/>
                  </a:lnTo>
                  <a:lnTo>
                    <a:pt x="80" y="1981"/>
                  </a:lnTo>
                  <a:lnTo>
                    <a:pt x="0" y="2115"/>
                  </a:lnTo>
                  <a:lnTo>
                    <a:pt x="3426" y="4096"/>
                  </a:lnTo>
                  <a:lnTo>
                    <a:pt x="0" y="6076"/>
                  </a:lnTo>
                  <a:lnTo>
                    <a:pt x="80" y="6210"/>
                  </a:lnTo>
                  <a:lnTo>
                    <a:pt x="3506" y="4230"/>
                  </a:lnTo>
                  <a:lnTo>
                    <a:pt x="3506" y="8191"/>
                  </a:lnTo>
                  <a:lnTo>
                    <a:pt x="3694" y="8191"/>
                  </a:lnTo>
                  <a:lnTo>
                    <a:pt x="3694" y="4230"/>
                  </a:lnTo>
                  <a:lnTo>
                    <a:pt x="7093" y="6210"/>
                  </a:lnTo>
                  <a:lnTo>
                    <a:pt x="7200" y="6076"/>
                  </a:lnTo>
                  <a:lnTo>
                    <a:pt x="3774" y="4096"/>
                  </a:lnTo>
                  <a:lnTo>
                    <a:pt x="7200" y="2115"/>
                  </a:lnTo>
                  <a:lnTo>
                    <a:pt x="7093" y="1981"/>
                  </a:lnTo>
                  <a:lnTo>
                    <a:pt x="3694" y="3935"/>
                  </a:lnTo>
                  <a:lnTo>
                    <a:pt x="3694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1" name="Google Shape;611;p35"/>
            <p:cNvSpPr/>
            <p:nvPr/>
          </p:nvSpPr>
          <p:spPr>
            <a:xfrm>
              <a:off x="8077622" y="2511280"/>
              <a:ext cx="356781" cy="407359"/>
            </a:xfrm>
            <a:custGeom>
              <a:rect b="b" l="l" r="r" t="t"/>
              <a:pathLst>
                <a:path extrusionOk="0" h="8191" w="7174">
                  <a:moveTo>
                    <a:pt x="3507" y="1"/>
                  </a:moveTo>
                  <a:lnTo>
                    <a:pt x="3507" y="3935"/>
                  </a:lnTo>
                  <a:lnTo>
                    <a:pt x="81" y="1955"/>
                  </a:lnTo>
                  <a:lnTo>
                    <a:pt x="1" y="2115"/>
                  </a:lnTo>
                  <a:lnTo>
                    <a:pt x="3400" y="4096"/>
                  </a:lnTo>
                  <a:lnTo>
                    <a:pt x="1" y="6050"/>
                  </a:lnTo>
                  <a:lnTo>
                    <a:pt x="81" y="6210"/>
                  </a:lnTo>
                  <a:lnTo>
                    <a:pt x="3507" y="4230"/>
                  </a:lnTo>
                  <a:lnTo>
                    <a:pt x="3480" y="8191"/>
                  </a:lnTo>
                  <a:lnTo>
                    <a:pt x="3668" y="8191"/>
                  </a:lnTo>
                  <a:lnTo>
                    <a:pt x="3668" y="4230"/>
                  </a:lnTo>
                  <a:lnTo>
                    <a:pt x="7094" y="6210"/>
                  </a:lnTo>
                  <a:lnTo>
                    <a:pt x="7174" y="6050"/>
                  </a:lnTo>
                  <a:lnTo>
                    <a:pt x="3748" y="4096"/>
                  </a:lnTo>
                  <a:lnTo>
                    <a:pt x="7174" y="2115"/>
                  </a:lnTo>
                  <a:lnTo>
                    <a:pt x="7094" y="1955"/>
                  </a:lnTo>
                  <a:lnTo>
                    <a:pt x="3668" y="3935"/>
                  </a:lnTo>
                  <a:lnTo>
                    <a:pt x="3668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2" name="Google Shape;612;p35"/>
            <p:cNvSpPr/>
            <p:nvPr/>
          </p:nvSpPr>
          <p:spPr>
            <a:xfrm>
              <a:off x="8550190" y="2511280"/>
              <a:ext cx="356781" cy="407359"/>
            </a:xfrm>
            <a:custGeom>
              <a:rect b="b" l="l" r="r" t="t"/>
              <a:pathLst>
                <a:path extrusionOk="0" h="8191" w="7174">
                  <a:moveTo>
                    <a:pt x="3507" y="1"/>
                  </a:moveTo>
                  <a:lnTo>
                    <a:pt x="3507" y="3935"/>
                  </a:lnTo>
                  <a:lnTo>
                    <a:pt x="81" y="1955"/>
                  </a:lnTo>
                  <a:lnTo>
                    <a:pt x="0" y="2115"/>
                  </a:lnTo>
                  <a:lnTo>
                    <a:pt x="3426" y="4096"/>
                  </a:lnTo>
                  <a:lnTo>
                    <a:pt x="0" y="6050"/>
                  </a:lnTo>
                  <a:lnTo>
                    <a:pt x="81" y="6210"/>
                  </a:lnTo>
                  <a:lnTo>
                    <a:pt x="3507" y="4230"/>
                  </a:lnTo>
                  <a:lnTo>
                    <a:pt x="3507" y="8191"/>
                  </a:lnTo>
                  <a:lnTo>
                    <a:pt x="3667" y="8191"/>
                  </a:lnTo>
                  <a:lnTo>
                    <a:pt x="3667" y="4230"/>
                  </a:lnTo>
                  <a:lnTo>
                    <a:pt x="7093" y="6210"/>
                  </a:lnTo>
                  <a:lnTo>
                    <a:pt x="7174" y="6050"/>
                  </a:lnTo>
                  <a:lnTo>
                    <a:pt x="3748" y="4096"/>
                  </a:lnTo>
                  <a:lnTo>
                    <a:pt x="7174" y="2115"/>
                  </a:lnTo>
                  <a:lnTo>
                    <a:pt x="7093" y="1955"/>
                  </a:lnTo>
                  <a:lnTo>
                    <a:pt x="3667" y="3935"/>
                  </a:lnTo>
                  <a:lnTo>
                    <a:pt x="3667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3" name="Google Shape;613;p35"/>
            <p:cNvSpPr/>
            <p:nvPr/>
          </p:nvSpPr>
          <p:spPr>
            <a:xfrm>
              <a:off x="6891576" y="2934613"/>
              <a:ext cx="356781" cy="363445"/>
            </a:xfrm>
            <a:custGeom>
              <a:rect b="b" l="l" r="r" t="t"/>
              <a:pathLst>
                <a:path extrusionOk="0" h="7308" w="7174">
                  <a:moveTo>
                    <a:pt x="3507" y="0"/>
                  </a:moveTo>
                  <a:lnTo>
                    <a:pt x="3507" y="3961"/>
                  </a:lnTo>
                  <a:lnTo>
                    <a:pt x="81" y="1981"/>
                  </a:lnTo>
                  <a:lnTo>
                    <a:pt x="0" y="2141"/>
                  </a:lnTo>
                  <a:lnTo>
                    <a:pt x="3426" y="4095"/>
                  </a:lnTo>
                  <a:lnTo>
                    <a:pt x="1767" y="5059"/>
                  </a:lnTo>
                  <a:cubicBezTo>
                    <a:pt x="1821" y="5086"/>
                    <a:pt x="1847" y="5139"/>
                    <a:pt x="1874" y="5193"/>
                  </a:cubicBezTo>
                  <a:lnTo>
                    <a:pt x="3507" y="4256"/>
                  </a:lnTo>
                  <a:lnTo>
                    <a:pt x="3507" y="7120"/>
                  </a:lnTo>
                  <a:cubicBezTo>
                    <a:pt x="3560" y="7200"/>
                    <a:pt x="3614" y="7254"/>
                    <a:pt x="3667" y="7307"/>
                  </a:cubicBezTo>
                  <a:lnTo>
                    <a:pt x="3667" y="4256"/>
                  </a:lnTo>
                  <a:lnTo>
                    <a:pt x="7093" y="6236"/>
                  </a:lnTo>
                  <a:lnTo>
                    <a:pt x="7174" y="6076"/>
                  </a:lnTo>
                  <a:lnTo>
                    <a:pt x="3748" y="4095"/>
                  </a:lnTo>
                  <a:lnTo>
                    <a:pt x="7174" y="2141"/>
                  </a:lnTo>
                  <a:lnTo>
                    <a:pt x="7093" y="1981"/>
                  </a:lnTo>
                  <a:lnTo>
                    <a:pt x="3667" y="3961"/>
                  </a:lnTo>
                  <a:lnTo>
                    <a:pt x="3667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4" name="Google Shape;614;p35"/>
            <p:cNvSpPr/>
            <p:nvPr/>
          </p:nvSpPr>
          <p:spPr>
            <a:xfrm>
              <a:off x="7364144" y="2934613"/>
              <a:ext cx="356781" cy="407359"/>
            </a:xfrm>
            <a:custGeom>
              <a:rect b="b" l="l" r="r" t="t"/>
              <a:pathLst>
                <a:path extrusionOk="0" h="8191" w="7174">
                  <a:moveTo>
                    <a:pt x="3507" y="0"/>
                  </a:moveTo>
                  <a:lnTo>
                    <a:pt x="3507" y="3961"/>
                  </a:lnTo>
                  <a:lnTo>
                    <a:pt x="81" y="1981"/>
                  </a:lnTo>
                  <a:lnTo>
                    <a:pt x="0" y="2141"/>
                  </a:lnTo>
                  <a:lnTo>
                    <a:pt x="3426" y="4095"/>
                  </a:lnTo>
                  <a:lnTo>
                    <a:pt x="0" y="6076"/>
                  </a:lnTo>
                  <a:lnTo>
                    <a:pt x="81" y="6236"/>
                  </a:lnTo>
                  <a:lnTo>
                    <a:pt x="3507" y="4256"/>
                  </a:lnTo>
                  <a:lnTo>
                    <a:pt x="3507" y="8190"/>
                  </a:lnTo>
                  <a:lnTo>
                    <a:pt x="3667" y="8190"/>
                  </a:lnTo>
                  <a:lnTo>
                    <a:pt x="3667" y="4256"/>
                  </a:lnTo>
                  <a:lnTo>
                    <a:pt x="7093" y="6236"/>
                  </a:lnTo>
                  <a:lnTo>
                    <a:pt x="7173" y="6076"/>
                  </a:lnTo>
                  <a:lnTo>
                    <a:pt x="3774" y="4095"/>
                  </a:lnTo>
                  <a:lnTo>
                    <a:pt x="7173" y="2141"/>
                  </a:lnTo>
                  <a:lnTo>
                    <a:pt x="7093" y="1981"/>
                  </a:lnTo>
                  <a:lnTo>
                    <a:pt x="3667" y="3961"/>
                  </a:lnTo>
                  <a:lnTo>
                    <a:pt x="3667" y="3961"/>
                  </a:lnTo>
                  <a:lnTo>
                    <a:pt x="369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5" name="Google Shape;615;p35"/>
            <p:cNvSpPr/>
            <p:nvPr/>
          </p:nvSpPr>
          <p:spPr>
            <a:xfrm>
              <a:off x="7836713" y="2934613"/>
              <a:ext cx="358124" cy="407359"/>
            </a:xfrm>
            <a:custGeom>
              <a:rect b="b" l="l" r="r" t="t"/>
              <a:pathLst>
                <a:path extrusionOk="0" h="8191" w="7201">
                  <a:moveTo>
                    <a:pt x="3506" y="0"/>
                  </a:moveTo>
                  <a:lnTo>
                    <a:pt x="3506" y="3961"/>
                  </a:lnTo>
                  <a:lnTo>
                    <a:pt x="107" y="1981"/>
                  </a:lnTo>
                  <a:lnTo>
                    <a:pt x="0" y="2115"/>
                  </a:lnTo>
                  <a:lnTo>
                    <a:pt x="3426" y="4095"/>
                  </a:lnTo>
                  <a:lnTo>
                    <a:pt x="0" y="6076"/>
                  </a:lnTo>
                  <a:lnTo>
                    <a:pt x="107" y="6236"/>
                  </a:lnTo>
                  <a:lnTo>
                    <a:pt x="3506" y="4256"/>
                  </a:lnTo>
                  <a:lnTo>
                    <a:pt x="3506" y="8190"/>
                  </a:lnTo>
                  <a:lnTo>
                    <a:pt x="3694" y="8190"/>
                  </a:lnTo>
                  <a:lnTo>
                    <a:pt x="3694" y="4256"/>
                  </a:lnTo>
                  <a:lnTo>
                    <a:pt x="7093" y="6236"/>
                  </a:lnTo>
                  <a:lnTo>
                    <a:pt x="7200" y="6076"/>
                  </a:lnTo>
                  <a:lnTo>
                    <a:pt x="3774" y="4095"/>
                  </a:lnTo>
                  <a:lnTo>
                    <a:pt x="7200" y="2115"/>
                  </a:lnTo>
                  <a:lnTo>
                    <a:pt x="7120" y="1981"/>
                  </a:lnTo>
                  <a:lnTo>
                    <a:pt x="3694" y="3961"/>
                  </a:lnTo>
                  <a:lnTo>
                    <a:pt x="369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6" name="Google Shape;616;p35"/>
            <p:cNvSpPr/>
            <p:nvPr/>
          </p:nvSpPr>
          <p:spPr>
            <a:xfrm>
              <a:off x="8310574" y="2934613"/>
              <a:ext cx="356781" cy="407359"/>
            </a:xfrm>
            <a:custGeom>
              <a:rect b="b" l="l" r="r" t="t"/>
              <a:pathLst>
                <a:path extrusionOk="0" h="8191" w="7174">
                  <a:moveTo>
                    <a:pt x="3507" y="0"/>
                  </a:moveTo>
                  <a:lnTo>
                    <a:pt x="3507" y="3961"/>
                  </a:lnTo>
                  <a:lnTo>
                    <a:pt x="81" y="1981"/>
                  </a:lnTo>
                  <a:lnTo>
                    <a:pt x="1" y="2115"/>
                  </a:lnTo>
                  <a:lnTo>
                    <a:pt x="3400" y="4095"/>
                  </a:lnTo>
                  <a:lnTo>
                    <a:pt x="1" y="6076"/>
                  </a:lnTo>
                  <a:lnTo>
                    <a:pt x="81" y="6210"/>
                  </a:lnTo>
                  <a:lnTo>
                    <a:pt x="3507" y="4256"/>
                  </a:lnTo>
                  <a:lnTo>
                    <a:pt x="3507" y="8190"/>
                  </a:lnTo>
                  <a:lnTo>
                    <a:pt x="3668" y="8190"/>
                  </a:lnTo>
                  <a:lnTo>
                    <a:pt x="3668" y="4256"/>
                  </a:lnTo>
                  <a:lnTo>
                    <a:pt x="7094" y="6210"/>
                  </a:lnTo>
                  <a:lnTo>
                    <a:pt x="7174" y="6076"/>
                  </a:lnTo>
                  <a:lnTo>
                    <a:pt x="3748" y="4095"/>
                  </a:lnTo>
                  <a:lnTo>
                    <a:pt x="7174" y="2115"/>
                  </a:lnTo>
                  <a:lnTo>
                    <a:pt x="7094" y="1981"/>
                  </a:lnTo>
                  <a:lnTo>
                    <a:pt x="3668" y="3961"/>
                  </a:lnTo>
                  <a:lnTo>
                    <a:pt x="3668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7" name="Google Shape;617;p35"/>
            <p:cNvSpPr/>
            <p:nvPr/>
          </p:nvSpPr>
          <p:spPr>
            <a:xfrm>
              <a:off x="8783142" y="3033085"/>
              <a:ext cx="97227" cy="61270"/>
            </a:xfrm>
            <a:custGeom>
              <a:rect b="b" l="l" r="r" t="t"/>
              <a:pathLst>
                <a:path extrusionOk="0" h="1232" w="1955">
                  <a:moveTo>
                    <a:pt x="81" y="1"/>
                  </a:moveTo>
                  <a:lnTo>
                    <a:pt x="0" y="135"/>
                  </a:lnTo>
                  <a:lnTo>
                    <a:pt x="1874" y="1232"/>
                  </a:lnTo>
                  <a:cubicBezTo>
                    <a:pt x="1901" y="1178"/>
                    <a:pt x="1928" y="1125"/>
                    <a:pt x="1954" y="1071"/>
                  </a:cubicBezTo>
                  <a:lnTo>
                    <a:pt x="8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8" name="Google Shape;618;p35"/>
            <p:cNvSpPr/>
            <p:nvPr/>
          </p:nvSpPr>
          <p:spPr>
            <a:xfrm>
              <a:off x="7345494" y="3428467"/>
              <a:ext cx="142484" cy="85242"/>
            </a:xfrm>
            <a:custGeom>
              <a:rect b="b" l="l" r="r" t="t"/>
              <a:pathLst>
                <a:path extrusionOk="0" h="1714" w="2865">
                  <a:moveTo>
                    <a:pt x="2784" y="0"/>
                  </a:moveTo>
                  <a:lnTo>
                    <a:pt x="1" y="1606"/>
                  </a:lnTo>
                  <a:cubicBezTo>
                    <a:pt x="54" y="1660"/>
                    <a:pt x="108" y="1686"/>
                    <a:pt x="161" y="1713"/>
                  </a:cubicBezTo>
                  <a:lnTo>
                    <a:pt x="2864" y="161"/>
                  </a:lnTo>
                  <a:lnTo>
                    <a:pt x="278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9" name="Google Shape;619;p35"/>
            <p:cNvSpPr/>
            <p:nvPr/>
          </p:nvSpPr>
          <p:spPr>
            <a:xfrm>
              <a:off x="7305558" y="3329945"/>
              <a:ext cx="8057" cy="161133"/>
            </a:xfrm>
            <a:custGeom>
              <a:rect b="b" l="l" r="r" t="t"/>
              <a:pathLst>
                <a:path extrusionOk="0" h="3240" w="162">
                  <a:moveTo>
                    <a:pt x="1" y="0"/>
                  </a:moveTo>
                  <a:lnTo>
                    <a:pt x="1" y="3132"/>
                  </a:lnTo>
                  <a:cubicBezTo>
                    <a:pt x="54" y="3159"/>
                    <a:pt x="108" y="3212"/>
                    <a:pt x="161" y="3239"/>
                  </a:cubicBezTo>
                  <a:lnTo>
                    <a:pt x="16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0" name="Google Shape;620;p35"/>
            <p:cNvSpPr/>
            <p:nvPr/>
          </p:nvSpPr>
          <p:spPr>
            <a:xfrm>
              <a:off x="7603761" y="3329945"/>
              <a:ext cx="358124" cy="316846"/>
            </a:xfrm>
            <a:custGeom>
              <a:rect b="b" l="l" r="r" t="t"/>
              <a:pathLst>
                <a:path extrusionOk="0" h="6371" w="7201">
                  <a:moveTo>
                    <a:pt x="3506" y="0"/>
                  </a:moveTo>
                  <a:lnTo>
                    <a:pt x="3506" y="3962"/>
                  </a:lnTo>
                  <a:lnTo>
                    <a:pt x="80" y="1981"/>
                  </a:lnTo>
                  <a:lnTo>
                    <a:pt x="0" y="2142"/>
                  </a:lnTo>
                  <a:lnTo>
                    <a:pt x="3426" y="4096"/>
                  </a:lnTo>
                  <a:lnTo>
                    <a:pt x="455" y="5835"/>
                  </a:lnTo>
                  <a:cubicBezTo>
                    <a:pt x="535" y="5835"/>
                    <a:pt x="616" y="5862"/>
                    <a:pt x="696" y="5889"/>
                  </a:cubicBezTo>
                  <a:lnTo>
                    <a:pt x="3506" y="4256"/>
                  </a:lnTo>
                  <a:lnTo>
                    <a:pt x="3506" y="6371"/>
                  </a:lnTo>
                  <a:lnTo>
                    <a:pt x="3694" y="6371"/>
                  </a:lnTo>
                  <a:lnTo>
                    <a:pt x="3694" y="4256"/>
                  </a:lnTo>
                  <a:lnTo>
                    <a:pt x="7093" y="6237"/>
                  </a:lnTo>
                  <a:lnTo>
                    <a:pt x="7200" y="6076"/>
                  </a:lnTo>
                  <a:lnTo>
                    <a:pt x="3774" y="4096"/>
                  </a:lnTo>
                  <a:lnTo>
                    <a:pt x="7200" y="2142"/>
                  </a:lnTo>
                  <a:lnTo>
                    <a:pt x="7093" y="1981"/>
                  </a:lnTo>
                  <a:lnTo>
                    <a:pt x="3694" y="3962"/>
                  </a:lnTo>
                  <a:lnTo>
                    <a:pt x="369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1" name="Google Shape;621;p35"/>
            <p:cNvSpPr/>
            <p:nvPr/>
          </p:nvSpPr>
          <p:spPr>
            <a:xfrm>
              <a:off x="8077622" y="3329945"/>
              <a:ext cx="356781" cy="307546"/>
            </a:xfrm>
            <a:custGeom>
              <a:rect b="b" l="l" r="r" t="t"/>
              <a:pathLst>
                <a:path extrusionOk="0" h="6184" w="7174">
                  <a:moveTo>
                    <a:pt x="3507" y="0"/>
                  </a:moveTo>
                  <a:lnTo>
                    <a:pt x="3480" y="3962"/>
                  </a:lnTo>
                  <a:lnTo>
                    <a:pt x="81" y="1981"/>
                  </a:lnTo>
                  <a:lnTo>
                    <a:pt x="1" y="2142"/>
                  </a:lnTo>
                  <a:lnTo>
                    <a:pt x="3400" y="4096"/>
                  </a:lnTo>
                  <a:lnTo>
                    <a:pt x="1" y="6076"/>
                  </a:lnTo>
                  <a:lnTo>
                    <a:pt x="54" y="6183"/>
                  </a:lnTo>
                  <a:lnTo>
                    <a:pt x="161" y="6183"/>
                  </a:lnTo>
                  <a:lnTo>
                    <a:pt x="3480" y="4256"/>
                  </a:lnTo>
                  <a:lnTo>
                    <a:pt x="3480" y="5354"/>
                  </a:lnTo>
                  <a:cubicBezTo>
                    <a:pt x="3560" y="5327"/>
                    <a:pt x="3614" y="5327"/>
                    <a:pt x="3668" y="5300"/>
                  </a:cubicBezTo>
                  <a:lnTo>
                    <a:pt x="3668" y="4256"/>
                  </a:lnTo>
                  <a:lnTo>
                    <a:pt x="4765" y="4899"/>
                  </a:lnTo>
                  <a:cubicBezTo>
                    <a:pt x="4845" y="4872"/>
                    <a:pt x="4899" y="4845"/>
                    <a:pt x="4979" y="4818"/>
                  </a:cubicBezTo>
                  <a:lnTo>
                    <a:pt x="3748" y="4096"/>
                  </a:lnTo>
                  <a:lnTo>
                    <a:pt x="7174" y="2142"/>
                  </a:lnTo>
                  <a:lnTo>
                    <a:pt x="7094" y="1981"/>
                  </a:lnTo>
                  <a:lnTo>
                    <a:pt x="3668" y="3962"/>
                  </a:lnTo>
                  <a:lnTo>
                    <a:pt x="3668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2" name="Google Shape;622;p35"/>
            <p:cNvSpPr/>
            <p:nvPr/>
          </p:nvSpPr>
          <p:spPr>
            <a:xfrm>
              <a:off x="8550190" y="3428467"/>
              <a:ext cx="16014" cy="12035"/>
            </a:xfrm>
            <a:custGeom>
              <a:rect b="b" l="l" r="r" t="t"/>
              <a:pathLst>
                <a:path extrusionOk="0" h="242" w="322">
                  <a:moveTo>
                    <a:pt x="81" y="0"/>
                  </a:moveTo>
                  <a:lnTo>
                    <a:pt x="0" y="134"/>
                  </a:lnTo>
                  <a:lnTo>
                    <a:pt x="161" y="241"/>
                  </a:lnTo>
                  <a:cubicBezTo>
                    <a:pt x="215" y="214"/>
                    <a:pt x="268" y="161"/>
                    <a:pt x="322" y="134"/>
                  </a:cubicBezTo>
                  <a:lnTo>
                    <a:pt x="8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ext 3">
  <p:cSld name="CUSTOM_23">
    <p:spTree>
      <p:nvGrpSpPr>
        <p:cNvPr id="623" name="Shape 6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" name="Google Shape;624;p36"/>
          <p:cNvSpPr txBox="1"/>
          <p:nvPr>
            <p:ph type="title"/>
          </p:nvPr>
        </p:nvSpPr>
        <p:spPr>
          <a:xfrm>
            <a:off x="713225" y="1505738"/>
            <a:ext cx="4450800" cy="1269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>
                <a:solidFill>
                  <a:schemeClr val="accen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625" name="Google Shape;625;p36"/>
          <p:cNvSpPr txBox="1"/>
          <p:nvPr>
            <p:ph idx="1" type="subTitle"/>
          </p:nvPr>
        </p:nvSpPr>
        <p:spPr>
          <a:xfrm>
            <a:off x="713225" y="2725763"/>
            <a:ext cx="3231600" cy="912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8C353C"/>
              </a:buClr>
              <a:buSzPts val="1600"/>
              <a:buFont typeface="Nunito"/>
              <a:buChar char="●"/>
              <a:defRPr sz="1600"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unito"/>
              <a:buChar char="○"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unito"/>
              <a:buChar char="■"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unito"/>
              <a:buChar char="●"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unito"/>
              <a:buChar char="○"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unito"/>
              <a:buChar char="■"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unito"/>
              <a:buChar char="●"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unito"/>
              <a:buChar char="○"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unito"/>
              <a:buChar char="■"/>
              <a:defRPr/>
            </a:lvl9pPr>
          </a:lstStyle>
          <a:p/>
        </p:txBody>
      </p:sp>
      <p:grpSp>
        <p:nvGrpSpPr>
          <p:cNvPr id="626" name="Google Shape;626;p36"/>
          <p:cNvGrpSpPr/>
          <p:nvPr/>
        </p:nvGrpSpPr>
        <p:grpSpPr>
          <a:xfrm flipH="1">
            <a:off x="5418880" y="1"/>
            <a:ext cx="2277317" cy="5304377"/>
            <a:chOff x="224725" y="566950"/>
            <a:chExt cx="1850875" cy="4311100"/>
          </a:xfrm>
        </p:grpSpPr>
        <p:sp>
          <p:nvSpPr>
            <p:cNvPr id="627" name="Google Shape;627;p36"/>
            <p:cNvSpPr/>
            <p:nvPr/>
          </p:nvSpPr>
          <p:spPr>
            <a:xfrm>
              <a:off x="1914975" y="566950"/>
              <a:ext cx="160625" cy="2033000"/>
            </a:xfrm>
            <a:custGeom>
              <a:rect b="b" l="l" r="r" t="t"/>
              <a:pathLst>
                <a:path extrusionOk="0" h="81320" w="6425">
                  <a:moveTo>
                    <a:pt x="126" y="1"/>
                  </a:moveTo>
                  <a:cubicBezTo>
                    <a:pt x="81" y="1"/>
                    <a:pt x="44" y="24"/>
                    <a:pt x="27" y="57"/>
                  </a:cubicBezTo>
                  <a:cubicBezTo>
                    <a:pt x="27" y="84"/>
                    <a:pt x="27" y="110"/>
                    <a:pt x="27" y="137"/>
                  </a:cubicBezTo>
                  <a:cubicBezTo>
                    <a:pt x="27" y="164"/>
                    <a:pt x="27" y="217"/>
                    <a:pt x="81" y="244"/>
                  </a:cubicBezTo>
                  <a:cubicBezTo>
                    <a:pt x="1821" y="1261"/>
                    <a:pt x="2972" y="3188"/>
                    <a:pt x="2945" y="5035"/>
                  </a:cubicBezTo>
                  <a:cubicBezTo>
                    <a:pt x="2945" y="5089"/>
                    <a:pt x="2972" y="5142"/>
                    <a:pt x="2998" y="5169"/>
                  </a:cubicBezTo>
                  <a:cubicBezTo>
                    <a:pt x="4952" y="6133"/>
                    <a:pt x="6157" y="8086"/>
                    <a:pt x="6157" y="10255"/>
                  </a:cubicBezTo>
                  <a:cubicBezTo>
                    <a:pt x="6157" y="12449"/>
                    <a:pt x="4952" y="14403"/>
                    <a:pt x="2998" y="15367"/>
                  </a:cubicBezTo>
                  <a:cubicBezTo>
                    <a:pt x="2945" y="15394"/>
                    <a:pt x="2945" y="15447"/>
                    <a:pt x="2945" y="15501"/>
                  </a:cubicBezTo>
                  <a:cubicBezTo>
                    <a:pt x="2998" y="17321"/>
                    <a:pt x="1848" y="19248"/>
                    <a:pt x="108" y="20292"/>
                  </a:cubicBezTo>
                  <a:cubicBezTo>
                    <a:pt x="54" y="20292"/>
                    <a:pt x="27" y="20318"/>
                    <a:pt x="27" y="20372"/>
                  </a:cubicBezTo>
                  <a:cubicBezTo>
                    <a:pt x="1" y="20425"/>
                    <a:pt x="27" y="20479"/>
                    <a:pt x="81" y="20506"/>
                  </a:cubicBezTo>
                  <a:cubicBezTo>
                    <a:pt x="1794" y="21496"/>
                    <a:pt x="2865" y="23316"/>
                    <a:pt x="2945" y="25324"/>
                  </a:cubicBezTo>
                  <a:cubicBezTo>
                    <a:pt x="2945" y="25350"/>
                    <a:pt x="2972" y="25404"/>
                    <a:pt x="2998" y="25431"/>
                  </a:cubicBezTo>
                  <a:cubicBezTo>
                    <a:pt x="4952" y="26394"/>
                    <a:pt x="6157" y="28348"/>
                    <a:pt x="6157" y="30543"/>
                  </a:cubicBezTo>
                  <a:cubicBezTo>
                    <a:pt x="6157" y="32711"/>
                    <a:pt x="4952" y="34665"/>
                    <a:pt x="2998" y="35628"/>
                  </a:cubicBezTo>
                  <a:cubicBezTo>
                    <a:pt x="2945" y="35655"/>
                    <a:pt x="2918" y="35709"/>
                    <a:pt x="2945" y="35762"/>
                  </a:cubicBezTo>
                  <a:cubicBezTo>
                    <a:pt x="3106" y="37823"/>
                    <a:pt x="1633" y="39643"/>
                    <a:pt x="108" y="40553"/>
                  </a:cubicBezTo>
                  <a:cubicBezTo>
                    <a:pt x="54" y="40553"/>
                    <a:pt x="27" y="40580"/>
                    <a:pt x="27" y="40633"/>
                  </a:cubicBezTo>
                  <a:cubicBezTo>
                    <a:pt x="1" y="40687"/>
                    <a:pt x="27" y="40741"/>
                    <a:pt x="81" y="40767"/>
                  </a:cubicBezTo>
                  <a:cubicBezTo>
                    <a:pt x="1821" y="41784"/>
                    <a:pt x="2945" y="43658"/>
                    <a:pt x="2945" y="45532"/>
                  </a:cubicBezTo>
                  <a:cubicBezTo>
                    <a:pt x="2945" y="45558"/>
                    <a:pt x="2945" y="45558"/>
                    <a:pt x="2945" y="45585"/>
                  </a:cubicBezTo>
                  <a:cubicBezTo>
                    <a:pt x="2945" y="45612"/>
                    <a:pt x="2972" y="45665"/>
                    <a:pt x="2998" y="45692"/>
                  </a:cubicBezTo>
                  <a:cubicBezTo>
                    <a:pt x="4952" y="46656"/>
                    <a:pt x="6157" y="48636"/>
                    <a:pt x="6157" y="50804"/>
                  </a:cubicBezTo>
                  <a:cubicBezTo>
                    <a:pt x="6157" y="52972"/>
                    <a:pt x="4952" y="54926"/>
                    <a:pt x="2998" y="55917"/>
                  </a:cubicBezTo>
                  <a:cubicBezTo>
                    <a:pt x="2972" y="55917"/>
                    <a:pt x="2945" y="55970"/>
                    <a:pt x="2945" y="56024"/>
                  </a:cubicBezTo>
                  <a:cubicBezTo>
                    <a:pt x="2891" y="58004"/>
                    <a:pt x="1821" y="59798"/>
                    <a:pt x="108" y="60815"/>
                  </a:cubicBezTo>
                  <a:cubicBezTo>
                    <a:pt x="54" y="60815"/>
                    <a:pt x="27" y="60868"/>
                    <a:pt x="27" y="60895"/>
                  </a:cubicBezTo>
                  <a:cubicBezTo>
                    <a:pt x="1" y="60949"/>
                    <a:pt x="27" y="61002"/>
                    <a:pt x="81" y="61029"/>
                  </a:cubicBezTo>
                  <a:cubicBezTo>
                    <a:pt x="1821" y="62046"/>
                    <a:pt x="2891" y="63839"/>
                    <a:pt x="2945" y="65847"/>
                  </a:cubicBezTo>
                  <a:cubicBezTo>
                    <a:pt x="2945" y="65900"/>
                    <a:pt x="2972" y="65927"/>
                    <a:pt x="2998" y="65954"/>
                  </a:cubicBezTo>
                  <a:cubicBezTo>
                    <a:pt x="4952" y="66944"/>
                    <a:pt x="6157" y="68898"/>
                    <a:pt x="6157" y="71066"/>
                  </a:cubicBezTo>
                  <a:cubicBezTo>
                    <a:pt x="6157" y="73234"/>
                    <a:pt x="4952" y="75188"/>
                    <a:pt x="2998" y="76178"/>
                  </a:cubicBezTo>
                  <a:cubicBezTo>
                    <a:pt x="2972" y="76178"/>
                    <a:pt x="2945" y="76232"/>
                    <a:pt x="2945" y="76285"/>
                  </a:cubicBezTo>
                  <a:cubicBezTo>
                    <a:pt x="2891" y="78266"/>
                    <a:pt x="1821" y="80086"/>
                    <a:pt x="81" y="81076"/>
                  </a:cubicBezTo>
                  <a:cubicBezTo>
                    <a:pt x="27" y="81130"/>
                    <a:pt x="1" y="81183"/>
                    <a:pt x="27" y="81264"/>
                  </a:cubicBezTo>
                  <a:cubicBezTo>
                    <a:pt x="61" y="81297"/>
                    <a:pt x="104" y="81320"/>
                    <a:pt x="145" y="81320"/>
                  </a:cubicBezTo>
                  <a:cubicBezTo>
                    <a:pt x="170" y="81320"/>
                    <a:pt x="194" y="81311"/>
                    <a:pt x="215" y="81290"/>
                  </a:cubicBezTo>
                  <a:cubicBezTo>
                    <a:pt x="2008" y="80273"/>
                    <a:pt x="3106" y="78427"/>
                    <a:pt x="3186" y="76366"/>
                  </a:cubicBezTo>
                  <a:cubicBezTo>
                    <a:pt x="5166" y="75322"/>
                    <a:pt x="6424" y="73314"/>
                    <a:pt x="6424" y="71066"/>
                  </a:cubicBezTo>
                  <a:cubicBezTo>
                    <a:pt x="6424" y="68818"/>
                    <a:pt x="5166" y="66784"/>
                    <a:pt x="3186" y="65766"/>
                  </a:cubicBezTo>
                  <a:cubicBezTo>
                    <a:pt x="3106" y="63786"/>
                    <a:pt x="2062" y="61992"/>
                    <a:pt x="375" y="60922"/>
                  </a:cubicBezTo>
                  <a:cubicBezTo>
                    <a:pt x="2062" y="59878"/>
                    <a:pt x="3106" y="58085"/>
                    <a:pt x="3186" y="56104"/>
                  </a:cubicBezTo>
                  <a:cubicBezTo>
                    <a:pt x="5166" y="55060"/>
                    <a:pt x="6424" y="53053"/>
                    <a:pt x="6424" y="50804"/>
                  </a:cubicBezTo>
                  <a:cubicBezTo>
                    <a:pt x="6424" y="48556"/>
                    <a:pt x="5166" y="46522"/>
                    <a:pt x="3186" y="45505"/>
                  </a:cubicBezTo>
                  <a:cubicBezTo>
                    <a:pt x="3159" y="43604"/>
                    <a:pt x="2088" y="41731"/>
                    <a:pt x="375" y="40660"/>
                  </a:cubicBezTo>
                  <a:cubicBezTo>
                    <a:pt x="1901" y="39723"/>
                    <a:pt x="3320" y="37877"/>
                    <a:pt x="3186" y="35816"/>
                  </a:cubicBezTo>
                  <a:cubicBezTo>
                    <a:pt x="5193" y="34799"/>
                    <a:pt x="6424" y="32764"/>
                    <a:pt x="6424" y="30543"/>
                  </a:cubicBezTo>
                  <a:cubicBezTo>
                    <a:pt x="6424" y="28295"/>
                    <a:pt x="5166" y="26260"/>
                    <a:pt x="3186" y="25243"/>
                  </a:cubicBezTo>
                  <a:cubicBezTo>
                    <a:pt x="3106" y="23236"/>
                    <a:pt x="2062" y="21443"/>
                    <a:pt x="375" y="20399"/>
                  </a:cubicBezTo>
                  <a:cubicBezTo>
                    <a:pt x="2088" y="19328"/>
                    <a:pt x="3186" y="17454"/>
                    <a:pt x="3186" y="15608"/>
                  </a:cubicBezTo>
                  <a:cubicBezTo>
                    <a:pt x="3186" y="15608"/>
                    <a:pt x="3186" y="15581"/>
                    <a:pt x="3186" y="15554"/>
                  </a:cubicBezTo>
                  <a:cubicBezTo>
                    <a:pt x="5166" y="14537"/>
                    <a:pt x="6424" y="12503"/>
                    <a:pt x="6424" y="10255"/>
                  </a:cubicBezTo>
                  <a:cubicBezTo>
                    <a:pt x="6424" y="8033"/>
                    <a:pt x="5166" y="5999"/>
                    <a:pt x="3186" y="4982"/>
                  </a:cubicBezTo>
                  <a:lnTo>
                    <a:pt x="3186" y="4955"/>
                  </a:lnTo>
                  <a:cubicBezTo>
                    <a:pt x="3186" y="3028"/>
                    <a:pt x="2008" y="1074"/>
                    <a:pt x="215" y="30"/>
                  </a:cubicBezTo>
                  <a:cubicBezTo>
                    <a:pt x="184" y="10"/>
                    <a:pt x="153" y="1"/>
                    <a:pt x="12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8" name="Google Shape;628;p36"/>
            <p:cNvSpPr/>
            <p:nvPr/>
          </p:nvSpPr>
          <p:spPr>
            <a:xfrm>
              <a:off x="1761075" y="818875"/>
              <a:ext cx="160625" cy="2032875"/>
            </a:xfrm>
            <a:custGeom>
              <a:rect b="b" l="l" r="r" t="t"/>
              <a:pathLst>
                <a:path extrusionOk="0" h="81315" w="6425">
                  <a:moveTo>
                    <a:pt x="149" y="1"/>
                  </a:moveTo>
                  <a:cubicBezTo>
                    <a:pt x="110" y="1"/>
                    <a:pt x="71" y="20"/>
                    <a:pt x="54" y="70"/>
                  </a:cubicBezTo>
                  <a:cubicBezTo>
                    <a:pt x="27" y="70"/>
                    <a:pt x="27" y="97"/>
                    <a:pt x="27" y="124"/>
                  </a:cubicBezTo>
                  <a:cubicBezTo>
                    <a:pt x="27" y="178"/>
                    <a:pt x="54" y="204"/>
                    <a:pt x="81" y="231"/>
                  </a:cubicBezTo>
                  <a:cubicBezTo>
                    <a:pt x="1821" y="1248"/>
                    <a:pt x="2972" y="3175"/>
                    <a:pt x="2945" y="5022"/>
                  </a:cubicBezTo>
                  <a:cubicBezTo>
                    <a:pt x="2945" y="5076"/>
                    <a:pt x="2972" y="5129"/>
                    <a:pt x="2998" y="5156"/>
                  </a:cubicBezTo>
                  <a:cubicBezTo>
                    <a:pt x="4952" y="6119"/>
                    <a:pt x="6183" y="8073"/>
                    <a:pt x="6183" y="10268"/>
                  </a:cubicBezTo>
                  <a:cubicBezTo>
                    <a:pt x="6183" y="12436"/>
                    <a:pt x="4952" y="14390"/>
                    <a:pt x="2998" y="15354"/>
                  </a:cubicBezTo>
                  <a:cubicBezTo>
                    <a:pt x="2972" y="15380"/>
                    <a:pt x="2945" y="15461"/>
                    <a:pt x="2945" y="15487"/>
                  </a:cubicBezTo>
                  <a:cubicBezTo>
                    <a:pt x="2998" y="17334"/>
                    <a:pt x="1847" y="19235"/>
                    <a:pt x="108" y="20278"/>
                  </a:cubicBezTo>
                  <a:cubicBezTo>
                    <a:pt x="81" y="20278"/>
                    <a:pt x="27" y="20305"/>
                    <a:pt x="27" y="20359"/>
                  </a:cubicBezTo>
                  <a:cubicBezTo>
                    <a:pt x="27" y="20412"/>
                    <a:pt x="27" y="20466"/>
                    <a:pt x="81" y="20493"/>
                  </a:cubicBezTo>
                  <a:cubicBezTo>
                    <a:pt x="1821" y="21510"/>
                    <a:pt x="2891" y="23303"/>
                    <a:pt x="2945" y="25310"/>
                  </a:cubicBezTo>
                  <a:cubicBezTo>
                    <a:pt x="2945" y="25364"/>
                    <a:pt x="2972" y="25391"/>
                    <a:pt x="2998" y="25417"/>
                  </a:cubicBezTo>
                  <a:cubicBezTo>
                    <a:pt x="4952" y="26381"/>
                    <a:pt x="6183" y="28362"/>
                    <a:pt x="6183" y="30530"/>
                  </a:cubicBezTo>
                  <a:cubicBezTo>
                    <a:pt x="6183" y="32698"/>
                    <a:pt x="4952" y="34652"/>
                    <a:pt x="2998" y="35642"/>
                  </a:cubicBezTo>
                  <a:cubicBezTo>
                    <a:pt x="2972" y="35642"/>
                    <a:pt x="2945" y="35695"/>
                    <a:pt x="2945" y="35749"/>
                  </a:cubicBezTo>
                  <a:cubicBezTo>
                    <a:pt x="3105" y="37837"/>
                    <a:pt x="1633" y="39630"/>
                    <a:pt x="108" y="40540"/>
                  </a:cubicBezTo>
                  <a:cubicBezTo>
                    <a:pt x="81" y="40540"/>
                    <a:pt x="27" y="40594"/>
                    <a:pt x="27" y="40620"/>
                  </a:cubicBezTo>
                  <a:cubicBezTo>
                    <a:pt x="27" y="40674"/>
                    <a:pt x="27" y="40727"/>
                    <a:pt x="81" y="40754"/>
                  </a:cubicBezTo>
                  <a:cubicBezTo>
                    <a:pt x="1821" y="41771"/>
                    <a:pt x="2945" y="43645"/>
                    <a:pt x="2945" y="45545"/>
                  </a:cubicBezTo>
                  <a:cubicBezTo>
                    <a:pt x="2945" y="45545"/>
                    <a:pt x="2945" y="45545"/>
                    <a:pt x="2945" y="45572"/>
                  </a:cubicBezTo>
                  <a:cubicBezTo>
                    <a:pt x="2945" y="45626"/>
                    <a:pt x="2972" y="45652"/>
                    <a:pt x="2998" y="45679"/>
                  </a:cubicBezTo>
                  <a:cubicBezTo>
                    <a:pt x="4952" y="46669"/>
                    <a:pt x="6183" y="48623"/>
                    <a:pt x="6183" y="50791"/>
                  </a:cubicBezTo>
                  <a:cubicBezTo>
                    <a:pt x="6183" y="52959"/>
                    <a:pt x="4952" y="54913"/>
                    <a:pt x="2998" y="55904"/>
                  </a:cubicBezTo>
                  <a:cubicBezTo>
                    <a:pt x="2972" y="55930"/>
                    <a:pt x="2945" y="55957"/>
                    <a:pt x="2945" y="56011"/>
                  </a:cubicBezTo>
                  <a:cubicBezTo>
                    <a:pt x="2891" y="57991"/>
                    <a:pt x="1847" y="59785"/>
                    <a:pt x="108" y="60802"/>
                  </a:cubicBezTo>
                  <a:cubicBezTo>
                    <a:pt x="81" y="60828"/>
                    <a:pt x="27" y="60855"/>
                    <a:pt x="27" y="60882"/>
                  </a:cubicBezTo>
                  <a:cubicBezTo>
                    <a:pt x="27" y="60935"/>
                    <a:pt x="27" y="60989"/>
                    <a:pt x="81" y="61016"/>
                  </a:cubicBezTo>
                  <a:cubicBezTo>
                    <a:pt x="1821" y="62033"/>
                    <a:pt x="2891" y="63826"/>
                    <a:pt x="2945" y="65834"/>
                  </a:cubicBezTo>
                  <a:cubicBezTo>
                    <a:pt x="2945" y="65887"/>
                    <a:pt x="2972" y="65914"/>
                    <a:pt x="2998" y="65941"/>
                  </a:cubicBezTo>
                  <a:cubicBezTo>
                    <a:pt x="4952" y="66931"/>
                    <a:pt x="6183" y="68885"/>
                    <a:pt x="6183" y="71053"/>
                  </a:cubicBezTo>
                  <a:cubicBezTo>
                    <a:pt x="6183" y="73221"/>
                    <a:pt x="4952" y="75175"/>
                    <a:pt x="2998" y="76165"/>
                  </a:cubicBezTo>
                  <a:cubicBezTo>
                    <a:pt x="2972" y="76192"/>
                    <a:pt x="2945" y="76219"/>
                    <a:pt x="2945" y="76272"/>
                  </a:cubicBezTo>
                  <a:cubicBezTo>
                    <a:pt x="2891" y="78280"/>
                    <a:pt x="1821" y="80073"/>
                    <a:pt x="81" y="81090"/>
                  </a:cubicBezTo>
                  <a:cubicBezTo>
                    <a:pt x="27" y="81117"/>
                    <a:pt x="1" y="81197"/>
                    <a:pt x="54" y="81251"/>
                  </a:cubicBezTo>
                  <a:cubicBezTo>
                    <a:pt x="74" y="81290"/>
                    <a:pt x="122" y="81315"/>
                    <a:pt x="167" y="81315"/>
                  </a:cubicBezTo>
                  <a:cubicBezTo>
                    <a:pt x="184" y="81315"/>
                    <a:pt x="200" y="81311"/>
                    <a:pt x="215" y="81304"/>
                  </a:cubicBezTo>
                  <a:cubicBezTo>
                    <a:pt x="2008" y="80260"/>
                    <a:pt x="3105" y="78413"/>
                    <a:pt x="3186" y="76352"/>
                  </a:cubicBezTo>
                  <a:cubicBezTo>
                    <a:pt x="5193" y="75309"/>
                    <a:pt x="6424" y="73301"/>
                    <a:pt x="6424" y="71053"/>
                  </a:cubicBezTo>
                  <a:cubicBezTo>
                    <a:pt x="6424" y="68805"/>
                    <a:pt x="5193" y="66797"/>
                    <a:pt x="3186" y="65753"/>
                  </a:cubicBezTo>
                  <a:cubicBezTo>
                    <a:pt x="3132" y="63773"/>
                    <a:pt x="2088" y="61979"/>
                    <a:pt x="402" y="60909"/>
                  </a:cubicBezTo>
                  <a:cubicBezTo>
                    <a:pt x="2088" y="59865"/>
                    <a:pt x="3132" y="58072"/>
                    <a:pt x="3186" y="56091"/>
                  </a:cubicBezTo>
                  <a:cubicBezTo>
                    <a:pt x="5193" y="55047"/>
                    <a:pt x="6424" y="53040"/>
                    <a:pt x="6424" y="50791"/>
                  </a:cubicBezTo>
                  <a:cubicBezTo>
                    <a:pt x="6424" y="48543"/>
                    <a:pt x="5193" y="46536"/>
                    <a:pt x="3186" y="45492"/>
                  </a:cubicBezTo>
                  <a:cubicBezTo>
                    <a:pt x="3186" y="43591"/>
                    <a:pt x="2088" y="41718"/>
                    <a:pt x="402" y="40647"/>
                  </a:cubicBezTo>
                  <a:cubicBezTo>
                    <a:pt x="1901" y="39710"/>
                    <a:pt x="3320" y="37890"/>
                    <a:pt x="3186" y="35829"/>
                  </a:cubicBezTo>
                  <a:cubicBezTo>
                    <a:pt x="5193" y="34785"/>
                    <a:pt x="6424" y="32751"/>
                    <a:pt x="6424" y="30530"/>
                  </a:cubicBezTo>
                  <a:cubicBezTo>
                    <a:pt x="6424" y="28281"/>
                    <a:pt x="5193" y="26247"/>
                    <a:pt x="3186" y="25230"/>
                  </a:cubicBezTo>
                  <a:cubicBezTo>
                    <a:pt x="3105" y="23223"/>
                    <a:pt x="2062" y="21429"/>
                    <a:pt x="402" y="20386"/>
                  </a:cubicBezTo>
                  <a:cubicBezTo>
                    <a:pt x="2115" y="19315"/>
                    <a:pt x="3212" y="17415"/>
                    <a:pt x="3186" y="15541"/>
                  </a:cubicBezTo>
                  <a:cubicBezTo>
                    <a:pt x="5193" y="14524"/>
                    <a:pt x="6424" y="12490"/>
                    <a:pt x="6424" y="10268"/>
                  </a:cubicBezTo>
                  <a:cubicBezTo>
                    <a:pt x="6424" y="8020"/>
                    <a:pt x="5193" y="5986"/>
                    <a:pt x="3186" y="4969"/>
                  </a:cubicBezTo>
                  <a:lnTo>
                    <a:pt x="3186" y="4942"/>
                  </a:lnTo>
                  <a:cubicBezTo>
                    <a:pt x="3186" y="3041"/>
                    <a:pt x="2008" y="1061"/>
                    <a:pt x="215" y="17"/>
                  </a:cubicBezTo>
                  <a:cubicBezTo>
                    <a:pt x="195" y="7"/>
                    <a:pt x="172" y="1"/>
                    <a:pt x="14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9" name="Google Shape;629;p36"/>
            <p:cNvSpPr/>
            <p:nvPr/>
          </p:nvSpPr>
          <p:spPr>
            <a:xfrm>
              <a:off x="1607850" y="566950"/>
              <a:ext cx="159950" cy="2033000"/>
            </a:xfrm>
            <a:custGeom>
              <a:rect b="b" l="l" r="r" t="t"/>
              <a:pathLst>
                <a:path extrusionOk="0" h="81320" w="6398">
                  <a:moveTo>
                    <a:pt x="119" y="1"/>
                  </a:moveTo>
                  <a:cubicBezTo>
                    <a:pt x="81" y="1"/>
                    <a:pt x="44" y="24"/>
                    <a:pt x="27" y="57"/>
                  </a:cubicBezTo>
                  <a:cubicBezTo>
                    <a:pt x="0" y="84"/>
                    <a:pt x="0" y="110"/>
                    <a:pt x="0" y="137"/>
                  </a:cubicBezTo>
                  <a:cubicBezTo>
                    <a:pt x="0" y="164"/>
                    <a:pt x="27" y="217"/>
                    <a:pt x="81" y="244"/>
                  </a:cubicBezTo>
                  <a:cubicBezTo>
                    <a:pt x="1820" y="1261"/>
                    <a:pt x="2944" y="3188"/>
                    <a:pt x="2918" y="5035"/>
                  </a:cubicBezTo>
                  <a:cubicBezTo>
                    <a:pt x="2918" y="5089"/>
                    <a:pt x="2944" y="5142"/>
                    <a:pt x="2998" y="5169"/>
                  </a:cubicBezTo>
                  <a:cubicBezTo>
                    <a:pt x="4952" y="6133"/>
                    <a:pt x="6156" y="8086"/>
                    <a:pt x="6156" y="10255"/>
                  </a:cubicBezTo>
                  <a:cubicBezTo>
                    <a:pt x="6156" y="12449"/>
                    <a:pt x="4952" y="14403"/>
                    <a:pt x="2998" y="15367"/>
                  </a:cubicBezTo>
                  <a:cubicBezTo>
                    <a:pt x="2944" y="15394"/>
                    <a:pt x="2918" y="15447"/>
                    <a:pt x="2918" y="15501"/>
                  </a:cubicBezTo>
                  <a:cubicBezTo>
                    <a:pt x="2971" y="17347"/>
                    <a:pt x="1847" y="19248"/>
                    <a:pt x="81" y="20292"/>
                  </a:cubicBezTo>
                  <a:cubicBezTo>
                    <a:pt x="54" y="20292"/>
                    <a:pt x="27" y="20318"/>
                    <a:pt x="0" y="20372"/>
                  </a:cubicBezTo>
                  <a:cubicBezTo>
                    <a:pt x="0" y="20425"/>
                    <a:pt x="27" y="20479"/>
                    <a:pt x="81" y="20506"/>
                  </a:cubicBezTo>
                  <a:cubicBezTo>
                    <a:pt x="1794" y="21496"/>
                    <a:pt x="2864" y="23316"/>
                    <a:pt x="2918" y="25324"/>
                  </a:cubicBezTo>
                  <a:cubicBezTo>
                    <a:pt x="2918" y="25350"/>
                    <a:pt x="2944" y="25404"/>
                    <a:pt x="2998" y="25431"/>
                  </a:cubicBezTo>
                  <a:cubicBezTo>
                    <a:pt x="4952" y="26394"/>
                    <a:pt x="6156" y="28348"/>
                    <a:pt x="6156" y="30543"/>
                  </a:cubicBezTo>
                  <a:cubicBezTo>
                    <a:pt x="6156" y="32711"/>
                    <a:pt x="4952" y="34665"/>
                    <a:pt x="2998" y="35628"/>
                  </a:cubicBezTo>
                  <a:cubicBezTo>
                    <a:pt x="2944" y="35655"/>
                    <a:pt x="2918" y="35709"/>
                    <a:pt x="2918" y="35762"/>
                  </a:cubicBezTo>
                  <a:cubicBezTo>
                    <a:pt x="3078" y="37823"/>
                    <a:pt x="1633" y="39643"/>
                    <a:pt x="81" y="40553"/>
                  </a:cubicBezTo>
                  <a:cubicBezTo>
                    <a:pt x="54" y="40553"/>
                    <a:pt x="27" y="40580"/>
                    <a:pt x="0" y="40633"/>
                  </a:cubicBezTo>
                  <a:cubicBezTo>
                    <a:pt x="0" y="40687"/>
                    <a:pt x="27" y="40741"/>
                    <a:pt x="81" y="40767"/>
                  </a:cubicBezTo>
                  <a:cubicBezTo>
                    <a:pt x="1820" y="41784"/>
                    <a:pt x="2918" y="43658"/>
                    <a:pt x="2918" y="45532"/>
                  </a:cubicBezTo>
                  <a:cubicBezTo>
                    <a:pt x="2918" y="45558"/>
                    <a:pt x="2918" y="45558"/>
                    <a:pt x="2918" y="45585"/>
                  </a:cubicBezTo>
                  <a:cubicBezTo>
                    <a:pt x="2918" y="45612"/>
                    <a:pt x="2944" y="45665"/>
                    <a:pt x="2998" y="45692"/>
                  </a:cubicBezTo>
                  <a:cubicBezTo>
                    <a:pt x="4952" y="46656"/>
                    <a:pt x="6156" y="48636"/>
                    <a:pt x="6156" y="50804"/>
                  </a:cubicBezTo>
                  <a:cubicBezTo>
                    <a:pt x="6156" y="52972"/>
                    <a:pt x="4952" y="54926"/>
                    <a:pt x="2998" y="55917"/>
                  </a:cubicBezTo>
                  <a:cubicBezTo>
                    <a:pt x="2944" y="55917"/>
                    <a:pt x="2918" y="55970"/>
                    <a:pt x="2918" y="56024"/>
                  </a:cubicBezTo>
                  <a:cubicBezTo>
                    <a:pt x="2864" y="58004"/>
                    <a:pt x="1820" y="59798"/>
                    <a:pt x="81" y="60815"/>
                  </a:cubicBezTo>
                  <a:cubicBezTo>
                    <a:pt x="54" y="60815"/>
                    <a:pt x="27" y="60868"/>
                    <a:pt x="0" y="60895"/>
                  </a:cubicBezTo>
                  <a:cubicBezTo>
                    <a:pt x="0" y="60949"/>
                    <a:pt x="27" y="61002"/>
                    <a:pt x="81" y="61029"/>
                  </a:cubicBezTo>
                  <a:cubicBezTo>
                    <a:pt x="1820" y="62046"/>
                    <a:pt x="2864" y="63839"/>
                    <a:pt x="2918" y="65847"/>
                  </a:cubicBezTo>
                  <a:cubicBezTo>
                    <a:pt x="2918" y="65900"/>
                    <a:pt x="2944" y="65927"/>
                    <a:pt x="2998" y="65954"/>
                  </a:cubicBezTo>
                  <a:cubicBezTo>
                    <a:pt x="4952" y="66944"/>
                    <a:pt x="6156" y="68898"/>
                    <a:pt x="6156" y="71066"/>
                  </a:cubicBezTo>
                  <a:cubicBezTo>
                    <a:pt x="6156" y="73234"/>
                    <a:pt x="4952" y="75188"/>
                    <a:pt x="2998" y="76178"/>
                  </a:cubicBezTo>
                  <a:cubicBezTo>
                    <a:pt x="2944" y="76178"/>
                    <a:pt x="2918" y="76232"/>
                    <a:pt x="2918" y="76285"/>
                  </a:cubicBezTo>
                  <a:cubicBezTo>
                    <a:pt x="2864" y="78266"/>
                    <a:pt x="1820" y="80086"/>
                    <a:pt x="81" y="81076"/>
                  </a:cubicBezTo>
                  <a:cubicBezTo>
                    <a:pt x="27" y="81130"/>
                    <a:pt x="0" y="81183"/>
                    <a:pt x="27" y="81264"/>
                  </a:cubicBezTo>
                  <a:cubicBezTo>
                    <a:pt x="44" y="81297"/>
                    <a:pt x="81" y="81320"/>
                    <a:pt x="119" y="81320"/>
                  </a:cubicBezTo>
                  <a:cubicBezTo>
                    <a:pt x="143" y="81320"/>
                    <a:pt x="167" y="81311"/>
                    <a:pt x="188" y="81290"/>
                  </a:cubicBezTo>
                  <a:cubicBezTo>
                    <a:pt x="1981" y="80273"/>
                    <a:pt x="3105" y="78427"/>
                    <a:pt x="3185" y="76366"/>
                  </a:cubicBezTo>
                  <a:cubicBezTo>
                    <a:pt x="5166" y="75322"/>
                    <a:pt x="6397" y="73314"/>
                    <a:pt x="6397" y="71066"/>
                  </a:cubicBezTo>
                  <a:cubicBezTo>
                    <a:pt x="6397" y="68818"/>
                    <a:pt x="5166" y="66784"/>
                    <a:pt x="3185" y="65766"/>
                  </a:cubicBezTo>
                  <a:cubicBezTo>
                    <a:pt x="3105" y="63786"/>
                    <a:pt x="2061" y="61992"/>
                    <a:pt x="375" y="60922"/>
                  </a:cubicBezTo>
                  <a:cubicBezTo>
                    <a:pt x="2061" y="59878"/>
                    <a:pt x="3105" y="58085"/>
                    <a:pt x="3185" y="56104"/>
                  </a:cubicBezTo>
                  <a:cubicBezTo>
                    <a:pt x="5166" y="55060"/>
                    <a:pt x="6397" y="53053"/>
                    <a:pt x="6397" y="50804"/>
                  </a:cubicBezTo>
                  <a:cubicBezTo>
                    <a:pt x="6397" y="48556"/>
                    <a:pt x="5166" y="46522"/>
                    <a:pt x="3185" y="45505"/>
                  </a:cubicBezTo>
                  <a:cubicBezTo>
                    <a:pt x="3159" y="43604"/>
                    <a:pt x="2061" y="41731"/>
                    <a:pt x="375" y="40660"/>
                  </a:cubicBezTo>
                  <a:cubicBezTo>
                    <a:pt x="1901" y="39723"/>
                    <a:pt x="3292" y="37877"/>
                    <a:pt x="3185" y="35816"/>
                  </a:cubicBezTo>
                  <a:cubicBezTo>
                    <a:pt x="5166" y="34799"/>
                    <a:pt x="6397" y="32764"/>
                    <a:pt x="6397" y="30543"/>
                  </a:cubicBezTo>
                  <a:cubicBezTo>
                    <a:pt x="6397" y="28295"/>
                    <a:pt x="5166" y="26260"/>
                    <a:pt x="3185" y="25243"/>
                  </a:cubicBezTo>
                  <a:cubicBezTo>
                    <a:pt x="3078" y="23236"/>
                    <a:pt x="2061" y="21443"/>
                    <a:pt x="375" y="20399"/>
                  </a:cubicBezTo>
                  <a:cubicBezTo>
                    <a:pt x="2061" y="19328"/>
                    <a:pt x="3185" y="17454"/>
                    <a:pt x="3185" y="15608"/>
                  </a:cubicBezTo>
                  <a:cubicBezTo>
                    <a:pt x="3185" y="15608"/>
                    <a:pt x="3185" y="15581"/>
                    <a:pt x="3185" y="15554"/>
                  </a:cubicBezTo>
                  <a:cubicBezTo>
                    <a:pt x="5166" y="14537"/>
                    <a:pt x="6397" y="12503"/>
                    <a:pt x="6397" y="10255"/>
                  </a:cubicBezTo>
                  <a:cubicBezTo>
                    <a:pt x="6397" y="8033"/>
                    <a:pt x="5166" y="5999"/>
                    <a:pt x="3185" y="4982"/>
                  </a:cubicBezTo>
                  <a:lnTo>
                    <a:pt x="3185" y="4955"/>
                  </a:lnTo>
                  <a:cubicBezTo>
                    <a:pt x="3185" y="3028"/>
                    <a:pt x="1981" y="1074"/>
                    <a:pt x="188" y="30"/>
                  </a:cubicBezTo>
                  <a:cubicBezTo>
                    <a:pt x="167" y="10"/>
                    <a:pt x="143" y="1"/>
                    <a:pt x="11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0" name="Google Shape;630;p36"/>
            <p:cNvSpPr/>
            <p:nvPr/>
          </p:nvSpPr>
          <p:spPr>
            <a:xfrm>
              <a:off x="1453950" y="818875"/>
              <a:ext cx="160600" cy="2032875"/>
            </a:xfrm>
            <a:custGeom>
              <a:rect b="b" l="l" r="r" t="t"/>
              <a:pathLst>
                <a:path extrusionOk="0" h="81315" w="6424">
                  <a:moveTo>
                    <a:pt x="136" y="1"/>
                  </a:moveTo>
                  <a:cubicBezTo>
                    <a:pt x="95" y="1"/>
                    <a:pt x="61" y="20"/>
                    <a:pt x="27" y="70"/>
                  </a:cubicBezTo>
                  <a:cubicBezTo>
                    <a:pt x="27" y="70"/>
                    <a:pt x="27" y="97"/>
                    <a:pt x="27" y="124"/>
                  </a:cubicBezTo>
                  <a:cubicBezTo>
                    <a:pt x="27" y="178"/>
                    <a:pt x="27" y="204"/>
                    <a:pt x="80" y="231"/>
                  </a:cubicBezTo>
                  <a:cubicBezTo>
                    <a:pt x="1820" y="1248"/>
                    <a:pt x="2971" y="3175"/>
                    <a:pt x="2944" y="5022"/>
                  </a:cubicBezTo>
                  <a:cubicBezTo>
                    <a:pt x="2944" y="5076"/>
                    <a:pt x="2971" y="5129"/>
                    <a:pt x="2998" y="5156"/>
                  </a:cubicBezTo>
                  <a:cubicBezTo>
                    <a:pt x="4952" y="6119"/>
                    <a:pt x="6156" y="8073"/>
                    <a:pt x="6156" y="10268"/>
                  </a:cubicBezTo>
                  <a:cubicBezTo>
                    <a:pt x="6156" y="12436"/>
                    <a:pt x="4952" y="14390"/>
                    <a:pt x="2998" y="15354"/>
                  </a:cubicBezTo>
                  <a:cubicBezTo>
                    <a:pt x="2971" y="15380"/>
                    <a:pt x="2944" y="15434"/>
                    <a:pt x="2944" y="15487"/>
                  </a:cubicBezTo>
                  <a:cubicBezTo>
                    <a:pt x="2944" y="15514"/>
                    <a:pt x="2944" y="15568"/>
                    <a:pt x="2944" y="15595"/>
                  </a:cubicBezTo>
                  <a:cubicBezTo>
                    <a:pt x="2944" y="17415"/>
                    <a:pt x="1820" y="19261"/>
                    <a:pt x="107" y="20278"/>
                  </a:cubicBezTo>
                  <a:cubicBezTo>
                    <a:pt x="54" y="20278"/>
                    <a:pt x="27" y="20305"/>
                    <a:pt x="27" y="20359"/>
                  </a:cubicBezTo>
                  <a:cubicBezTo>
                    <a:pt x="0" y="20412"/>
                    <a:pt x="27" y="20466"/>
                    <a:pt x="80" y="20493"/>
                  </a:cubicBezTo>
                  <a:cubicBezTo>
                    <a:pt x="1793" y="21510"/>
                    <a:pt x="2864" y="23303"/>
                    <a:pt x="2944" y="25310"/>
                  </a:cubicBezTo>
                  <a:cubicBezTo>
                    <a:pt x="2944" y="25364"/>
                    <a:pt x="2971" y="25391"/>
                    <a:pt x="2998" y="25417"/>
                  </a:cubicBezTo>
                  <a:cubicBezTo>
                    <a:pt x="4952" y="26381"/>
                    <a:pt x="6156" y="28362"/>
                    <a:pt x="6156" y="30530"/>
                  </a:cubicBezTo>
                  <a:cubicBezTo>
                    <a:pt x="6156" y="32698"/>
                    <a:pt x="4952" y="34652"/>
                    <a:pt x="2998" y="35642"/>
                  </a:cubicBezTo>
                  <a:cubicBezTo>
                    <a:pt x="2944" y="35642"/>
                    <a:pt x="2918" y="35695"/>
                    <a:pt x="2944" y="35749"/>
                  </a:cubicBezTo>
                  <a:cubicBezTo>
                    <a:pt x="3105" y="37837"/>
                    <a:pt x="1633" y="39630"/>
                    <a:pt x="107" y="40540"/>
                  </a:cubicBezTo>
                  <a:cubicBezTo>
                    <a:pt x="54" y="40540"/>
                    <a:pt x="27" y="40594"/>
                    <a:pt x="27" y="40620"/>
                  </a:cubicBezTo>
                  <a:cubicBezTo>
                    <a:pt x="0" y="40674"/>
                    <a:pt x="27" y="40727"/>
                    <a:pt x="80" y="40754"/>
                  </a:cubicBezTo>
                  <a:cubicBezTo>
                    <a:pt x="1820" y="41771"/>
                    <a:pt x="2944" y="43645"/>
                    <a:pt x="2944" y="45545"/>
                  </a:cubicBezTo>
                  <a:cubicBezTo>
                    <a:pt x="2944" y="45545"/>
                    <a:pt x="2944" y="45572"/>
                    <a:pt x="2944" y="45572"/>
                  </a:cubicBezTo>
                  <a:cubicBezTo>
                    <a:pt x="2944" y="45626"/>
                    <a:pt x="2971" y="45652"/>
                    <a:pt x="2998" y="45679"/>
                  </a:cubicBezTo>
                  <a:cubicBezTo>
                    <a:pt x="4952" y="46669"/>
                    <a:pt x="6156" y="48623"/>
                    <a:pt x="6156" y="50791"/>
                  </a:cubicBezTo>
                  <a:cubicBezTo>
                    <a:pt x="6156" y="52959"/>
                    <a:pt x="4952" y="54913"/>
                    <a:pt x="2998" y="55904"/>
                  </a:cubicBezTo>
                  <a:cubicBezTo>
                    <a:pt x="2971" y="55930"/>
                    <a:pt x="2944" y="55957"/>
                    <a:pt x="2944" y="56011"/>
                  </a:cubicBezTo>
                  <a:cubicBezTo>
                    <a:pt x="2891" y="57991"/>
                    <a:pt x="1820" y="59785"/>
                    <a:pt x="107" y="60802"/>
                  </a:cubicBezTo>
                  <a:cubicBezTo>
                    <a:pt x="54" y="60828"/>
                    <a:pt x="27" y="60855"/>
                    <a:pt x="27" y="60882"/>
                  </a:cubicBezTo>
                  <a:cubicBezTo>
                    <a:pt x="0" y="60935"/>
                    <a:pt x="27" y="60989"/>
                    <a:pt x="80" y="61016"/>
                  </a:cubicBezTo>
                  <a:cubicBezTo>
                    <a:pt x="1820" y="62033"/>
                    <a:pt x="2891" y="63826"/>
                    <a:pt x="2944" y="65834"/>
                  </a:cubicBezTo>
                  <a:cubicBezTo>
                    <a:pt x="2944" y="65887"/>
                    <a:pt x="2971" y="65914"/>
                    <a:pt x="2998" y="65941"/>
                  </a:cubicBezTo>
                  <a:cubicBezTo>
                    <a:pt x="4952" y="66931"/>
                    <a:pt x="6156" y="68885"/>
                    <a:pt x="6156" y="71053"/>
                  </a:cubicBezTo>
                  <a:cubicBezTo>
                    <a:pt x="6156" y="73221"/>
                    <a:pt x="4952" y="75175"/>
                    <a:pt x="2998" y="76165"/>
                  </a:cubicBezTo>
                  <a:cubicBezTo>
                    <a:pt x="2971" y="76192"/>
                    <a:pt x="2944" y="76219"/>
                    <a:pt x="2944" y="76272"/>
                  </a:cubicBezTo>
                  <a:cubicBezTo>
                    <a:pt x="2891" y="78280"/>
                    <a:pt x="1820" y="80073"/>
                    <a:pt x="80" y="81090"/>
                  </a:cubicBezTo>
                  <a:cubicBezTo>
                    <a:pt x="27" y="81117"/>
                    <a:pt x="0" y="81197"/>
                    <a:pt x="27" y="81251"/>
                  </a:cubicBezTo>
                  <a:cubicBezTo>
                    <a:pt x="66" y="81290"/>
                    <a:pt x="120" y="81315"/>
                    <a:pt x="167" y="81315"/>
                  </a:cubicBezTo>
                  <a:cubicBezTo>
                    <a:pt x="184" y="81315"/>
                    <a:pt x="200" y="81311"/>
                    <a:pt x="214" y="81304"/>
                  </a:cubicBezTo>
                  <a:cubicBezTo>
                    <a:pt x="2008" y="80260"/>
                    <a:pt x="3105" y="78413"/>
                    <a:pt x="3185" y="76352"/>
                  </a:cubicBezTo>
                  <a:cubicBezTo>
                    <a:pt x="5166" y="75309"/>
                    <a:pt x="6424" y="73301"/>
                    <a:pt x="6424" y="71053"/>
                  </a:cubicBezTo>
                  <a:cubicBezTo>
                    <a:pt x="6424" y="68805"/>
                    <a:pt x="5166" y="66797"/>
                    <a:pt x="3185" y="65753"/>
                  </a:cubicBezTo>
                  <a:cubicBezTo>
                    <a:pt x="3105" y="63773"/>
                    <a:pt x="2061" y="61979"/>
                    <a:pt x="375" y="60909"/>
                  </a:cubicBezTo>
                  <a:cubicBezTo>
                    <a:pt x="2061" y="59865"/>
                    <a:pt x="3105" y="58072"/>
                    <a:pt x="3185" y="56091"/>
                  </a:cubicBezTo>
                  <a:cubicBezTo>
                    <a:pt x="5166" y="55047"/>
                    <a:pt x="6424" y="53040"/>
                    <a:pt x="6424" y="50791"/>
                  </a:cubicBezTo>
                  <a:cubicBezTo>
                    <a:pt x="6424" y="48543"/>
                    <a:pt x="5193" y="46536"/>
                    <a:pt x="3185" y="45492"/>
                  </a:cubicBezTo>
                  <a:cubicBezTo>
                    <a:pt x="3159" y="43591"/>
                    <a:pt x="2088" y="41718"/>
                    <a:pt x="375" y="40647"/>
                  </a:cubicBezTo>
                  <a:cubicBezTo>
                    <a:pt x="1901" y="39710"/>
                    <a:pt x="3319" y="37890"/>
                    <a:pt x="3185" y="35829"/>
                  </a:cubicBezTo>
                  <a:cubicBezTo>
                    <a:pt x="5193" y="34785"/>
                    <a:pt x="6424" y="32751"/>
                    <a:pt x="6424" y="30530"/>
                  </a:cubicBezTo>
                  <a:cubicBezTo>
                    <a:pt x="6424" y="28281"/>
                    <a:pt x="5166" y="26247"/>
                    <a:pt x="3185" y="25230"/>
                  </a:cubicBezTo>
                  <a:cubicBezTo>
                    <a:pt x="3105" y="23223"/>
                    <a:pt x="2061" y="21429"/>
                    <a:pt x="375" y="20386"/>
                  </a:cubicBezTo>
                  <a:cubicBezTo>
                    <a:pt x="2088" y="19315"/>
                    <a:pt x="3185" y="17441"/>
                    <a:pt x="3185" y="15595"/>
                  </a:cubicBezTo>
                  <a:cubicBezTo>
                    <a:pt x="3185" y="15595"/>
                    <a:pt x="3185" y="15568"/>
                    <a:pt x="3185" y="15541"/>
                  </a:cubicBezTo>
                  <a:cubicBezTo>
                    <a:pt x="5193" y="14524"/>
                    <a:pt x="6424" y="12490"/>
                    <a:pt x="6424" y="10268"/>
                  </a:cubicBezTo>
                  <a:cubicBezTo>
                    <a:pt x="6424" y="8020"/>
                    <a:pt x="5193" y="5986"/>
                    <a:pt x="3185" y="4969"/>
                  </a:cubicBezTo>
                  <a:cubicBezTo>
                    <a:pt x="3185" y="3041"/>
                    <a:pt x="2008" y="1061"/>
                    <a:pt x="214" y="17"/>
                  </a:cubicBezTo>
                  <a:cubicBezTo>
                    <a:pt x="185" y="7"/>
                    <a:pt x="159" y="1"/>
                    <a:pt x="13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1" name="Google Shape;631;p36"/>
            <p:cNvSpPr/>
            <p:nvPr/>
          </p:nvSpPr>
          <p:spPr>
            <a:xfrm>
              <a:off x="1300050" y="566950"/>
              <a:ext cx="160600" cy="2033000"/>
            </a:xfrm>
            <a:custGeom>
              <a:rect b="b" l="l" r="r" t="t"/>
              <a:pathLst>
                <a:path extrusionOk="0" h="81320" w="6424">
                  <a:moveTo>
                    <a:pt x="146" y="1"/>
                  </a:moveTo>
                  <a:cubicBezTo>
                    <a:pt x="107" y="1"/>
                    <a:pt x="70" y="24"/>
                    <a:pt x="54" y="57"/>
                  </a:cubicBezTo>
                  <a:cubicBezTo>
                    <a:pt x="27" y="84"/>
                    <a:pt x="27" y="110"/>
                    <a:pt x="27" y="137"/>
                  </a:cubicBezTo>
                  <a:cubicBezTo>
                    <a:pt x="27" y="164"/>
                    <a:pt x="54" y="217"/>
                    <a:pt x="80" y="244"/>
                  </a:cubicBezTo>
                  <a:cubicBezTo>
                    <a:pt x="1820" y="1261"/>
                    <a:pt x="2971" y="3188"/>
                    <a:pt x="2944" y="5035"/>
                  </a:cubicBezTo>
                  <a:cubicBezTo>
                    <a:pt x="2944" y="5089"/>
                    <a:pt x="2971" y="5142"/>
                    <a:pt x="3025" y="5169"/>
                  </a:cubicBezTo>
                  <a:cubicBezTo>
                    <a:pt x="4952" y="6133"/>
                    <a:pt x="6183" y="8086"/>
                    <a:pt x="6183" y="10255"/>
                  </a:cubicBezTo>
                  <a:cubicBezTo>
                    <a:pt x="6183" y="12449"/>
                    <a:pt x="4952" y="14403"/>
                    <a:pt x="3025" y="15367"/>
                  </a:cubicBezTo>
                  <a:cubicBezTo>
                    <a:pt x="2971" y="15394"/>
                    <a:pt x="2944" y="15447"/>
                    <a:pt x="2944" y="15501"/>
                  </a:cubicBezTo>
                  <a:cubicBezTo>
                    <a:pt x="2998" y="17321"/>
                    <a:pt x="1847" y="19248"/>
                    <a:pt x="107" y="20292"/>
                  </a:cubicBezTo>
                  <a:cubicBezTo>
                    <a:pt x="80" y="20292"/>
                    <a:pt x="54" y="20318"/>
                    <a:pt x="27" y="20372"/>
                  </a:cubicBezTo>
                  <a:cubicBezTo>
                    <a:pt x="27" y="20425"/>
                    <a:pt x="27" y="20479"/>
                    <a:pt x="80" y="20506"/>
                  </a:cubicBezTo>
                  <a:cubicBezTo>
                    <a:pt x="1820" y="21496"/>
                    <a:pt x="2891" y="23316"/>
                    <a:pt x="2944" y="25324"/>
                  </a:cubicBezTo>
                  <a:cubicBezTo>
                    <a:pt x="2944" y="25350"/>
                    <a:pt x="2971" y="25404"/>
                    <a:pt x="3025" y="25431"/>
                  </a:cubicBezTo>
                  <a:cubicBezTo>
                    <a:pt x="4952" y="26394"/>
                    <a:pt x="6183" y="28348"/>
                    <a:pt x="6183" y="30543"/>
                  </a:cubicBezTo>
                  <a:cubicBezTo>
                    <a:pt x="6183" y="32711"/>
                    <a:pt x="4952" y="34665"/>
                    <a:pt x="3025" y="35628"/>
                  </a:cubicBezTo>
                  <a:cubicBezTo>
                    <a:pt x="2971" y="35655"/>
                    <a:pt x="2944" y="35709"/>
                    <a:pt x="2944" y="35762"/>
                  </a:cubicBezTo>
                  <a:cubicBezTo>
                    <a:pt x="3105" y="37823"/>
                    <a:pt x="1633" y="39643"/>
                    <a:pt x="107" y="40553"/>
                  </a:cubicBezTo>
                  <a:cubicBezTo>
                    <a:pt x="80" y="40553"/>
                    <a:pt x="54" y="40580"/>
                    <a:pt x="27" y="40633"/>
                  </a:cubicBezTo>
                  <a:cubicBezTo>
                    <a:pt x="27" y="40687"/>
                    <a:pt x="27" y="40741"/>
                    <a:pt x="80" y="40767"/>
                  </a:cubicBezTo>
                  <a:cubicBezTo>
                    <a:pt x="1820" y="41784"/>
                    <a:pt x="2944" y="43658"/>
                    <a:pt x="2944" y="45532"/>
                  </a:cubicBezTo>
                  <a:cubicBezTo>
                    <a:pt x="2944" y="45558"/>
                    <a:pt x="2944" y="45558"/>
                    <a:pt x="2944" y="45585"/>
                  </a:cubicBezTo>
                  <a:cubicBezTo>
                    <a:pt x="2944" y="45612"/>
                    <a:pt x="2971" y="45665"/>
                    <a:pt x="3025" y="45692"/>
                  </a:cubicBezTo>
                  <a:cubicBezTo>
                    <a:pt x="4952" y="46656"/>
                    <a:pt x="6183" y="48636"/>
                    <a:pt x="6183" y="50804"/>
                  </a:cubicBezTo>
                  <a:cubicBezTo>
                    <a:pt x="6183" y="52972"/>
                    <a:pt x="4952" y="54926"/>
                    <a:pt x="3025" y="55917"/>
                  </a:cubicBezTo>
                  <a:cubicBezTo>
                    <a:pt x="2971" y="55917"/>
                    <a:pt x="2944" y="55970"/>
                    <a:pt x="2944" y="56024"/>
                  </a:cubicBezTo>
                  <a:cubicBezTo>
                    <a:pt x="2891" y="58004"/>
                    <a:pt x="1847" y="59798"/>
                    <a:pt x="107" y="60815"/>
                  </a:cubicBezTo>
                  <a:cubicBezTo>
                    <a:pt x="80" y="60815"/>
                    <a:pt x="54" y="60868"/>
                    <a:pt x="27" y="60895"/>
                  </a:cubicBezTo>
                  <a:cubicBezTo>
                    <a:pt x="27" y="60949"/>
                    <a:pt x="27" y="61002"/>
                    <a:pt x="80" y="61029"/>
                  </a:cubicBezTo>
                  <a:cubicBezTo>
                    <a:pt x="1820" y="62046"/>
                    <a:pt x="2891" y="63839"/>
                    <a:pt x="2944" y="65847"/>
                  </a:cubicBezTo>
                  <a:cubicBezTo>
                    <a:pt x="2944" y="65900"/>
                    <a:pt x="2971" y="65927"/>
                    <a:pt x="3025" y="65954"/>
                  </a:cubicBezTo>
                  <a:cubicBezTo>
                    <a:pt x="4952" y="66944"/>
                    <a:pt x="6183" y="68898"/>
                    <a:pt x="6183" y="71066"/>
                  </a:cubicBezTo>
                  <a:cubicBezTo>
                    <a:pt x="6183" y="73234"/>
                    <a:pt x="4952" y="75188"/>
                    <a:pt x="3025" y="76178"/>
                  </a:cubicBezTo>
                  <a:cubicBezTo>
                    <a:pt x="2971" y="76178"/>
                    <a:pt x="2944" y="76232"/>
                    <a:pt x="2944" y="76285"/>
                  </a:cubicBezTo>
                  <a:cubicBezTo>
                    <a:pt x="2891" y="78266"/>
                    <a:pt x="1820" y="80086"/>
                    <a:pt x="80" y="81076"/>
                  </a:cubicBezTo>
                  <a:cubicBezTo>
                    <a:pt x="27" y="81130"/>
                    <a:pt x="0" y="81183"/>
                    <a:pt x="54" y="81264"/>
                  </a:cubicBezTo>
                  <a:cubicBezTo>
                    <a:pt x="70" y="81297"/>
                    <a:pt x="107" y="81320"/>
                    <a:pt x="146" y="81320"/>
                  </a:cubicBezTo>
                  <a:cubicBezTo>
                    <a:pt x="169" y="81320"/>
                    <a:pt x="194" y="81311"/>
                    <a:pt x="214" y="81290"/>
                  </a:cubicBezTo>
                  <a:cubicBezTo>
                    <a:pt x="2007" y="80273"/>
                    <a:pt x="3105" y="78427"/>
                    <a:pt x="3185" y="76366"/>
                  </a:cubicBezTo>
                  <a:cubicBezTo>
                    <a:pt x="5193" y="75322"/>
                    <a:pt x="6424" y="73314"/>
                    <a:pt x="6424" y="71066"/>
                  </a:cubicBezTo>
                  <a:cubicBezTo>
                    <a:pt x="6424" y="68818"/>
                    <a:pt x="5193" y="66784"/>
                    <a:pt x="3185" y="65766"/>
                  </a:cubicBezTo>
                  <a:cubicBezTo>
                    <a:pt x="3132" y="63786"/>
                    <a:pt x="2088" y="61992"/>
                    <a:pt x="402" y="60922"/>
                  </a:cubicBezTo>
                  <a:cubicBezTo>
                    <a:pt x="2088" y="59878"/>
                    <a:pt x="3132" y="58085"/>
                    <a:pt x="3185" y="56104"/>
                  </a:cubicBezTo>
                  <a:cubicBezTo>
                    <a:pt x="5193" y="55060"/>
                    <a:pt x="6424" y="53053"/>
                    <a:pt x="6424" y="50804"/>
                  </a:cubicBezTo>
                  <a:cubicBezTo>
                    <a:pt x="6424" y="48556"/>
                    <a:pt x="5193" y="46522"/>
                    <a:pt x="3185" y="45505"/>
                  </a:cubicBezTo>
                  <a:cubicBezTo>
                    <a:pt x="3185" y="43604"/>
                    <a:pt x="2088" y="41731"/>
                    <a:pt x="402" y="40660"/>
                  </a:cubicBezTo>
                  <a:cubicBezTo>
                    <a:pt x="1927" y="39723"/>
                    <a:pt x="3319" y="37903"/>
                    <a:pt x="3212" y="35816"/>
                  </a:cubicBezTo>
                  <a:cubicBezTo>
                    <a:pt x="5193" y="34799"/>
                    <a:pt x="6424" y="32764"/>
                    <a:pt x="6424" y="30543"/>
                  </a:cubicBezTo>
                  <a:cubicBezTo>
                    <a:pt x="6424" y="28295"/>
                    <a:pt x="5193" y="26260"/>
                    <a:pt x="3185" y="25243"/>
                  </a:cubicBezTo>
                  <a:cubicBezTo>
                    <a:pt x="3105" y="23236"/>
                    <a:pt x="2061" y="21443"/>
                    <a:pt x="402" y="20399"/>
                  </a:cubicBezTo>
                  <a:cubicBezTo>
                    <a:pt x="2088" y="19328"/>
                    <a:pt x="3185" y="17454"/>
                    <a:pt x="3185" y="15608"/>
                  </a:cubicBezTo>
                  <a:cubicBezTo>
                    <a:pt x="3185" y="15608"/>
                    <a:pt x="3185" y="15581"/>
                    <a:pt x="3185" y="15554"/>
                  </a:cubicBezTo>
                  <a:cubicBezTo>
                    <a:pt x="5193" y="14537"/>
                    <a:pt x="6424" y="12503"/>
                    <a:pt x="6424" y="10255"/>
                  </a:cubicBezTo>
                  <a:cubicBezTo>
                    <a:pt x="6424" y="8033"/>
                    <a:pt x="5193" y="5999"/>
                    <a:pt x="3185" y="4982"/>
                  </a:cubicBezTo>
                  <a:lnTo>
                    <a:pt x="3185" y="4955"/>
                  </a:lnTo>
                  <a:cubicBezTo>
                    <a:pt x="3185" y="3028"/>
                    <a:pt x="2007" y="1074"/>
                    <a:pt x="214" y="30"/>
                  </a:cubicBezTo>
                  <a:cubicBezTo>
                    <a:pt x="194" y="10"/>
                    <a:pt x="169" y="1"/>
                    <a:pt x="14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2" name="Google Shape;632;p36"/>
            <p:cNvSpPr/>
            <p:nvPr/>
          </p:nvSpPr>
          <p:spPr>
            <a:xfrm>
              <a:off x="1146800" y="818875"/>
              <a:ext cx="159950" cy="2032875"/>
            </a:xfrm>
            <a:custGeom>
              <a:rect b="b" l="l" r="r" t="t"/>
              <a:pathLst>
                <a:path extrusionOk="0" h="81315" w="6398">
                  <a:moveTo>
                    <a:pt x="123" y="1"/>
                  </a:moveTo>
                  <a:cubicBezTo>
                    <a:pt x="83" y="1"/>
                    <a:pt x="44" y="20"/>
                    <a:pt x="28" y="70"/>
                  </a:cubicBezTo>
                  <a:cubicBezTo>
                    <a:pt x="28" y="70"/>
                    <a:pt x="1" y="97"/>
                    <a:pt x="1" y="124"/>
                  </a:cubicBezTo>
                  <a:cubicBezTo>
                    <a:pt x="1" y="178"/>
                    <a:pt x="28" y="204"/>
                    <a:pt x="81" y="231"/>
                  </a:cubicBezTo>
                  <a:cubicBezTo>
                    <a:pt x="1821" y="1248"/>
                    <a:pt x="2972" y="3175"/>
                    <a:pt x="2918" y="5022"/>
                  </a:cubicBezTo>
                  <a:cubicBezTo>
                    <a:pt x="2918" y="5076"/>
                    <a:pt x="2945" y="5129"/>
                    <a:pt x="2998" y="5156"/>
                  </a:cubicBezTo>
                  <a:cubicBezTo>
                    <a:pt x="4952" y="6119"/>
                    <a:pt x="6157" y="8073"/>
                    <a:pt x="6157" y="10268"/>
                  </a:cubicBezTo>
                  <a:cubicBezTo>
                    <a:pt x="6157" y="12436"/>
                    <a:pt x="4952" y="14390"/>
                    <a:pt x="2998" y="15354"/>
                  </a:cubicBezTo>
                  <a:cubicBezTo>
                    <a:pt x="2945" y="15380"/>
                    <a:pt x="2918" y="15434"/>
                    <a:pt x="2918" y="15487"/>
                  </a:cubicBezTo>
                  <a:cubicBezTo>
                    <a:pt x="2998" y="17334"/>
                    <a:pt x="1848" y="19235"/>
                    <a:pt x="81" y="20278"/>
                  </a:cubicBezTo>
                  <a:cubicBezTo>
                    <a:pt x="54" y="20278"/>
                    <a:pt x="28" y="20305"/>
                    <a:pt x="1" y="20359"/>
                  </a:cubicBezTo>
                  <a:cubicBezTo>
                    <a:pt x="1" y="20412"/>
                    <a:pt x="28" y="20466"/>
                    <a:pt x="81" y="20493"/>
                  </a:cubicBezTo>
                  <a:cubicBezTo>
                    <a:pt x="1794" y="21510"/>
                    <a:pt x="2865" y="23303"/>
                    <a:pt x="2918" y="25310"/>
                  </a:cubicBezTo>
                  <a:cubicBezTo>
                    <a:pt x="2918" y="25364"/>
                    <a:pt x="2945" y="25391"/>
                    <a:pt x="2998" y="25417"/>
                  </a:cubicBezTo>
                  <a:cubicBezTo>
                    <a:pt x="4952" y="26381"/>
                    <a:pt x="6157" y="28362"/>
                    <a:pt x="6157" y="30530"/>
                  </a:cubicBezTo>
                  <a:cubicBezTo>
                    <a:pt x="6157" y="32698"/>
                    <a:pt x="4952" y="34652"/>
                    <a:pt x="2998" y="35642"/>
                  </a:cubicBezTo>
                  <a:cubicBezTo>
                    <a:pt x="2945" y="35642"/>
                    <a:pt x="2918" y="35695"/>
                    <a:pt x="2918" y="35749"/>
                  </a:cubicBezTo>
                  <a:cubicBezTo>
                    <a:pt x="3079" y="37837"/>
                    <a:pt x="1633" y="39630"/>
                    <a:pt x="81" y="40540"/>
                  </a:cubicBezTo>
                  <a:cubicBezTo>
                    <a:pt x="54" y="40540"/>
                    <a:pt x="28" y="40594"/>
                    <a:pt x="1" y="40620"/>
                  </a:cubicBezTo>
                  <a:cubicBezTo>
                    <a:pt x="1" y="40674"/>
                    <a:pt x="28" y="40727"/>
                    <a:pt x="81" y="40754"/>
                  </a:cubicBezTo>
                  <a:cubicBezTo>
                    <a:pt x="1821" y="41771"/>
                    <a:pt x="2918" y="43645"/>
                    <a:pt x="2918" y="45545"/>
                  </a:cubicBezTo>
                  <a:cubicBezTo>
                    <a:pt x="2918" y="45545"/>
                    <a:pt x="2918" y="45545"/>
                    <a:pt x="2918" y="45572"/>
                  </a:cubicBezTo>
                  <a:cubicBezTo>
                    <a:pt x="2918" y="45626"/>
                    <a:pt x="2945" y="45652"/>
                    <a:pt x="2998" y="45679"/>
                  </a:cubicBezTo>
                  <a:cubicBezTo>
                    <a:pt x="4952" y="46669"/>
                    <a:pt x="6157" y="48623"/>
                    <a:pt x="6157" y="50791"/>
                  </a:cubicBezTo>
                  <a:cubicBezTo>
                    <a:pt x="6157" y="52959"/>
                    <a:pt x="4952" y="54913"/>
                    <a:pt x="2998" y="55904"/>
                  </a:cubicBezTo>
                  <a:cubicBezTo>
                    <a:pt x="2945" y="55930"/>
                    <a:pt x="2918" y="55957"/>
                    <a:pt x="2918" y="56011"/>
                  </a:cubicBezTo>
                  <a:cubicBezTo>
                    <a:pt x="2891" y="57991"/>
                    <a:pt x="1821" y="59785"/>
                    <a:pt x="81" y="60802"/>
                  </a:cubicBezTo>
                  <a:cubicBezTo>
                    <a:pt x="54" y="60828"/>
                    <a:pt x="28" y="60855"/>
                    <a:pt x="1" y="60882"/>
                  </a:cubicBezTo>
                  <a:cubicBezTo>
                    <a:pt x="1" y="60935"/>
                    <a:pt x="28" y="60989"/>
                    <a:pt x="81" y="61016"/>
                  </a:cubicBezTo>
                  <a:cubicBezTo>
                    <a:pt x="1821" y="62033"/>
                    <a:pt x="2891" y="63826"/>
                    <a:pt x="2918" y="65834"/>
                  </a:cubicBezTo>
                  <a:cubicBezTo>
                    <a:pt x="2918" y="65887"/>
                    <a:pt x="2945" y="65914"/>
                    <a:pt x="2998" y="65941"/>
                  </a:cubicBezTo>
                  <a:cubicBezTo>
                    <a:pt x="4952" y="66931"/>
                    <a:pt x="6157" y="68885"/>
                    <a:pt x="6157" y="71053"/>
                  </a:cubicBezTo>
                  <a:cubicBezTo>
                    <a:pt x="6157" y="73221"/>
                    <a:pt x="4952" y="75175"/>
                    <a:pt x="2998" y="76165"/>
                  </a:cubicBezTo>
                  <a:cubicBezTo>
                    <a:pt x="2945" y="76192"/>
                    <a:pt x="2918" y="76219"/>
                    <a:pt x="2918" y="76272"/>
                  </a:cubicBezTo>
                  <a:cubicBezTo>
                    <a:pt x="2891" y="78280"/>
                    <a:pt x="1821" y="80073"/>
                    <a:pt x="81" y="81090"/>
                  </a:cubicBezTo>
                  <a:cubicBezTo>
                    <a:pt x="28" y="81117"/>
                    <a:pt x="1" y="81197"/>
                    <a:pt x="28" y="81251"/>
                  </a:cubicBezTo>
                  <a:cubicBezTo>
                    <a:pt x="47" y="81290"/>
                    <a:pt x="95" y="81315"/>
                    <a:pt x="151" y="81315"/>
                  </a:cubicBezTo>
                  <a:cubicBezTo>
                    <a:pt x="172" y="81315"/>
                    <a:pt x="193" y="81311"/>
                    <a:pt x="215" y="81304"/>
                  </a:cubicBezTo>
                  <a:cubicBezTo>
                    <a:pt x="1981" y="80260"/>
                    <a:pt x="3106" y="78413"/>
                    <a:pt x="3186" y="76352"/>
                  </a:cubicBezTo>
                  <a:cubicBezTo>
                    <a:pt x="5167" y="75309"/>
                    <a:pt x="6398" y="73301"/>
                    <a:pt x="6398" y="71053"/>
                  </a:cubicBezTo>
                  <a:cubicBezTo>
                    <a:pt x="6398" y="68805"/>
                    <a:pt x="5167" y="66797"/>
                    <a:pt x="3186" y="65753"/>
                  </a:cubicBezTo>
                  <a:cubicBezTo>
                    <a:pt x="3106" y="63773"/>
                    <a:pt x="2062" y="61979"/>
                    <a:pt x="375" y="60909"/>
                  </a:cubicBezTo>
                  <a:cubicBezTo>
                    <a:pt x="2062" y="59865"/>
                    <a:pt x="3106" y="58072"/>
                    <a:pt x="3186" y="56091"/>
                  </a:cubicBezTo>
                  <a:cubicBezTo>
                    <a:pt x="5167" y="55047"/>
                    <a:pt x="6398" y="53040"/>
                    <a:pt x="6398" y="50791"/>
                  </a:cubicBezTo>
                  <a:cubicBezTo>
                    <a:pt x="6398" y="48543"/>
                    <a:pt x="5167" y="46536"/>
                    <a:pt x="3186" y="45492"/>
                  </a:cubicBezTo>
                  <a:cubicBezTo>
                    <a:pt x="3159" y="43591"/>
                    <a:pt x="2088" y="41718"/>
                    <a:pt x="375" y="40647"/>
                  </a:cubicBezTo>
                  <a:cubicBezTo>
                    <a:pt x="1901" y="39710"/>
                    <a:pt x="3293" y="37890"/>
                    <a:pt x="3186" y="35829"/>
                  </a:cubicBezTo>
                  <a:cubicBezTo>
                    <a:pt x="5167" y="34785"/>
                    <a:pt x="6398" y="32751"/>
                    <a:pt x="6398" y="30530"/>
                  </a:cubicBezTo>
                  <a:cubicBezTo>
                    <a:pt x="6398" y="28281"/>
                    <a:pt x="5167" y="26247"/>
                    <a:pt x="3186" y="25230"/>
                  </a:cubicBezTo>
                  <a:cubicBezTo>
                    <a:pt x="3079" y="23223"/>
                    <a:pt x="2062" y="21429"/>
                    <a:pt x="375" y="20386"/>
                  </a:cubicBezTo>
                  <a:cubicBezTo>
                    <a:pt x="2088" y="19315"/>
                    <a:pt x="3186" y="17415"/>
                    <a:pt x="3186" y="15541"/>
                  </a:cubicBezTo>
                  <a:cubicBezTo>
                    <a:pt x="5167" y="14524"/>
                    <a:pt x="6398" y="12490"/>
                    <a:pt x="6398" y="10268"/>
                  </a:cubicBezTo>
                  <a:cubicBezTo>
                    <a:pt x="6398" y="8020"/>
                    <a:pt x="5167" y="5986"/>
                    <a:pt x="3186" y="4969"/>
                  </a:cubicBezTo>
                  <a:lnTo>
                    <a:pt x="3186" y="4942"/>
                  </a:lnTo>
                  <a:cubicBezTo>
                    <a:pt x="3186" y="3041"/>
                    <a:pt x="1981" y="1061"/>
                    <a:pt x="188" y="17"/>
                  </a:cubicBezTo>
                  <a:cubicBezTo>
                    <a:pt x="169" y="7"/>
                    <a:pt x="145" y="1"/>
                    <a:pt x="12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3" name="Google Shape;633;p36"/>
            <p:cNvSpPr/>
            <p:nvPr/>
          </p:nvSpPr>
          <p:spPr>
            <a:xfrm>
              <a:off x="992900" y="566950"/>
              <a:ext cx="160625" cy="2033000"/>
            </a:xfrm>
            <a:custGeom>
              <a:rect b="b" l="l" r="r" t="t"/>
              <a:pathLst>
                <a:path extrusionOk="0" h="81320" w="6425">
                  <a:moveTo>
                    <a:pt x="145" y="1"/>
                  </a:moveTo>
                  <a:cubicBezTo>
                    <a:pt x="104" y="1"/>
                    <a:pt x="60" y="24"/>
                    <a:pt x="27" y="57"/>
                  </a:cubicBezTo>
                  <a:cubicBezTo>
                    <a:pt x="27" y="84"/>
                    <a:pt x="27" y="110"/>
                    <a:pt x="27" y="137"/>
                  </a:cubicBezTo>
                  <a:cubicBezTo>
                    <a:pt x="27" y="164"/>
                    <a:pt x="54" y="217"/>
                    <a:pt x="81" y="244"/>
                  </a:cubicBezTo>
                  <a:cubicBezTo>
                    <a:pt x="1821" y="1261"/>
                    <a:pt x="2972" y="3188"/>
                    <a:pt x="2945" y="5035"/>
                  </a:cubicBezTo>
                  <a:cubicBezTo>
                    <a:pt x="2945" y="5089"/>
                    <a:pt x="2972" y="5142"/>
                    <a:pt x="2998" y="5169"/>
                  </a:cubicBezTo>
                  <a:cubicBezTo>
                    <a:pt x="4952" y="6133"/>
                    <a:pt x="6157" y="8086"/>
                    <a:pt x="6157" y="10255"/>
                  </a:cubicBezTo>
                  <a:cubicBezTo>
                    <a:pt x="6157" y="12449"/>
                    <a:pt x="4952" y="14403"/>
                    <a:pt x="2998" y="15367"/>
                  </a:cubicBezTo>
                  <a:cubicBezTo>
                    <a:pt x="2972" y="15394"/>
                    <a:pt x="2945" y="15447"/>
                    <a:pt x="2945" y="15501"/>
                  </a:cubicBezTo>
                  <a:cubicBezTo>
                    <a:pt x="2998" y="17347"/>
                    <a:pt x="1847" y="19248"/>
                    <a:pt x="108" y="20292"/>
                  </a:cubicBezTo>
                  <a:cubicBezTo>
                    <a:pt x="54" y="20292"/>
                    <a:pt x="27" y="20318"/>
                    <a:pt x="27" y="20372"/>
                  </a:cubicBezTo>
                  <a:cubicBezTo>
                    <a:pt x="1" y="20425"/>
                    <a:pt x="27" y="20479"/>
                    <a:pt x="81" y="20506"/>
                  </a:cubicBezTo>
                  <a:cubicBezTo>
                    <a:pt x="1794" y="21496"/>
                    <a:pt x="2865" y="23289"/>
                    <a:pt x="2945" y="25324"/>
                  </a:cubicBezTo>
                  <a:cubicBezTo>
                    <a:pt x="2945" y="25350"/>
                    <a:pt x="2972" y="25404"/>
                    <a:pt x="2998" y="25431"/>
                  </a:cubicBezTo>
                  <a:cubicBezTo>
                    <a:pt x="4952" y="26394"/>
                    <a:pt x="6157" y="28348"/>
                    <a:pt x="6157" y="30543"/>
                  </a:cubicBezTo>
                  <a:cubicBezTo>
                    <a:pt x="6157" y="32711"/>
                    <a:pt x="4952" y="34665"/>
                    <a:pt x="2998" y="35628"/>
                  </a:cubicBezTo>
                  <a:cubicBezTo>
                    <a:pt x="2972" y="35655"/>
                    <a:pt x="2945" y="35709"/>
                    <a:pt x="2945" y="35762"/>
                  </a:cubicBezTo>
                  <a:cubicBezTo>
                    <a:pt x="3105" y="37823"/>
                    <a:pt x="1633" y="39643"/>
                    <a:pt x="108" y="40553"/>
                  </a:cubicBezTo>
                  <a:cubicBezTo>
                    <a:pt x="54" y="40553"/>
                    <a:pt x="27" y="40580"/>
                    <a:pt x="27" y="40633"/>
                  </a:cubicBezTo>
                  <a:cubicBezTo>
                    <a:pt x="1" y="40687"/>
                    <a:pt x="27" y="40741"/>
                    <a:pt x="81" y="40767"/>
                  </a:cubicBezTo>
                  <a:cubicBezTo>
                    <a:pt x="1821" y="41784"/>
                    <a:pt x="2945" y="43658"/>
                    <a:pt x="2945" y="45532"/>
                  </a:cubicBezTo>
                  <a:cubicBezTo>
                    <a:pt x="2945" y="45558"/>
                    <a:pt x="2945" y="45558"/>
                    <a:pt x="2945" y="45585"/>
                  </a:cubicBezTo>
                  <a:cubicBezTo>
                    <a:pt x="2945" y="45612"/>
                    <a:pt x="2972" y="45665"/>
                    <a:pt x="2998" y="45692"/>
                  </a:cubicBezTo>
                  <a:cubicBezTo>
                    <a:pt x="4952" y="46656"/>
                    <a:pt x="6157" y="48636"/>
                    <a:pt x="6157" y="50804"/>
                  </a:cubicBezTo>
                  <a:cubicBezTo>
                    <a:pt x="6157" y="52972"/>
                    <a:pt x="4952" y="54926"/>
                    <a:pt x="2998" y="55917"/>
                  </a:cubicBezTo>
                  <a:cubicBezTo>
                    <a:pt x="2972" y="55917"/>
                    <a:pt x="2945" y="55970"/>
                    <a:pt x="2945" y="56024"/>
                  </a:cubicBezTo>
                  <a:cubicBezTo>
                    <a:pt x="2891" y="58004"/>
                    <a:pt x="1821" y="59798"/>
                    <a:pt x="108" y="60815"/>
                  </a:cubicBezTo>
                  <a:cubicBezTo>
                    <a:pt x="54" y="60815"/>
                    <a:pt x="27" y="60868"/>
                    <a:pt x="27" y="60895"/>
                  </a:cubicBezTo>
                  <a:cubicBezTo>
                    <a:pt x="1" y="60949"/>
                    <a:pt x="27" y="61002"/>
                    <a:pt x="81" y="61029"/>
                  </a:cubicBezTo>
                  <a:cubicBezTo>
                    <a:pt x="1821" y="62046"/>
                    <a:pt x="2891" y="63839"/>
                    <a:pt x="2945" y="65847"/>
                  </a:cubicBezTo>
                  <a:cubicBezTo>
                    <a:pt x="2945" y="65900"/>
                    <a:pt x="2972" y="65927"/>
                    <a:pt x="2998" y="65954"/>
                  </a:cubicBezTo>
                  <a:cubicBezTo>
                    <a:pt x="4952" y="66944"/>
                    <a:pt x="6157" y="68898"/>
                    <a:pt x="6157" y="71066"/>
                  </a:cubicBezTo>
                  <a:cubicBezTo>
                    <a:pt x="6157" y="73234"/>
                    <a:pt x="4952" y="75188"/>
                    <a:pt x="2998" y="76178"/>
                  </a:cubicBezTo>
                  <a:cubicBezTo>
                    <a:pt x="2972" y="76178"/>
                    <a:pt x="2945" y="76232"/>
                    <a:pt x="2945" y="76285"/>
                  </a:cubicBezTo>
                  <a:cubicBezTo>
                    <a:pt x="2891" y="78266"/>
                    <a:pt x="1821" y="80086"/>
                    <a:pt x="81" y="81076"/>
                  </a:cubicBezTo>
                  <a:cubicBezTo>
                    <a:pt x="27" y="81130"/>
                    <a:pt x="1" y="81183"/>
                    <a:pt x="27" y="81264"/>
                  </a:cubicBezTo>
                  <a:cubicBezTo>
                    <a:pt x="60" y="81297"/>
                    <a:pt x="104" y="81320"/>
                    <a:pt x="145" y="81320"/>
                  </a:cubicBezTo>
                  <a:cubicBezTo>
                    <a:pt x="170" y="81320"/>
                    <a:pt x="194" y="81311"/>
                    <a:pt x="215" y="81290"/>
                  </a:cubicBezTo>
                  <a:cubicBezTo>
                    <a:pt x="2008" y="80273"/>
                    <a:pt x="3105" y="78427"/>
                    <a:pt x="3186" y="76366"/>
                  </a:cubicBezTo>
                  <a:cubicBezTo>
                    <a:pt x="5193" y="75322"/>
                    <a:pt x="6424" y="73314"/>
                    <a:pt x="6424" y="71066"/>
                  </a:cubicBezTo>
                  <a:cubicBezTo>
                    <a:pt x="6424" y="68818"/>
                    <a:pt x="5193" y="66784"/>
                    <a:pt x="3186" y="65766"/>
                  </a:cubicBezTo>
                  <a:cubicBezTo>
                    <a:pt x="3105" y="63786"/>
                    <a:pt x="2088" y="61992"/>
                    <a:pt x="402" y="60922"/>
                  </a:cubicBezTo>
                  <a:cubicBezTo>
                    <a:pt x="2088" y="59878"/>
                    <a:pt x="3105" y="58085"/>
                    <a:pt x="3186" y="56104"/>
                  </a:cubicBezTo>
                  <a:cubicBezTo>
                    <a:pt x="5193" y="55060"/>
                    <a:pt x="6424" y="53053"/>
                    <a:pt x="6424" y="50804"/>
                  </a:cubicBezTo>
                  <a:cubicBezTo>
                    <a:pt x="6424" y="48556"/>
                    <a:pt x="5193" y="46522"/>
                    <a:pt x="3186" y="45505"/>
                  </a:cubicBezTo>
                  <a:cubicBezTo>
                    <a:pt x="3159" y="43604"/>
                    <a:pt x="2088" y="41731"/>
                    <a:pt x="402" y="40660"/>
                  </a:cubicBezTo>
                  <a:cubicBezTo>
                    <a:pt x="1901" y="39723"/>
                    <a:pt x="3320" y="37877"/>
                    <a:pt x="3186" y="35816"/>
                  </a:cubicBezTo>
                  <a:cubicBezTo>
                    <a:pt x="5193" y="34799"/>
                    <a:pt x="6424" y="32764"/>
                    <a:pt x="6424" y="30543"/>
                  </a:cubicBezTo>
                  <a:cubicBezTo>
                    <a:pt x="6424" y="28295"/>
                    <a:pt x="5193" y="26260"/>
                    <a:pt x="3186" y="25243"/>
                  </a:cubicBezTo>
                  <a:cubicBezTo>
                    <a:pt x="3105" y="23236"/>
                    <a:pt x="2062" y="21443"/>
                    <a:pt x="402" y="20399"/>
                  </a:cubicBezTo>
                  <a:cubicBezTo>
                    <a:pt x="2088" y="19328"/>
                    <a:pt x="3186" y="17454"/>
                    <a:pt x="3186" y="15608"/>
                  </a:cubicBezTo>
                  <a:cubicBezTo>
                    <a:pt x="3186" y="15608"/>
                    <a:pt x="3186" y="15581"/>
                    <a:pt x="3186" y="15554"/>
                  </a:cubicBezTo>
                  <a:cubicBezTo>
                    <a:pt x="5193" y="14537"/>
                    <a:pt x="6424" y="12503"/>
                    <a:pt x="6424" y="10255"/>
                  </a:cubicBezTo>
                  <a:cubicBezTo>
                    <a:pt x="6424" y="8033"/>
                    <a:pt x="5193" y="5999"/>
                    <a:pt x="3186" y="4982"/>
                  </a:cubicBezTo>
                  <a:lnTo>
                    <a:pt x="3186" y="4955"/>
                  </a:lnTo>
                  <a:cubicBezTo>
                    <a:pt x="3186" y="3028"/>
                    <a:pt x="2008" y="1074"/>
                    <a:pt x="215" y="30"/>
                  </a:cubicBezTo>
                  <a:cubicBezTo>
                    <a:pt x="194" y="10"/>
                    <a:pt x="170" y="1"/>
                    <a:pt x="14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4" name="Google Shape;634;p36"/>
            <p:cNvSpPr/>
            <p:nvPr/>
          </p:nvSpPr>
          <p:spPr>
            <a:xfrm>
              <a:off x="839675" y="818875"/>
              <a:ext cx="159950" cy="2032875"/>
            </a:xfrm>
            <a:custGeom>
              <a:rect b="b" l="l" r="r" t="t"/>
              <a:pathLst>
                <a:path extrusionOk="0" h="81315" w="6398">
                  <a:moveTo>
                    <a:pt x="122" y="1"/>
                  </a:moveTo>
                  <a:cubicBezTo>
                    <a:pt x="83" y="1"/>
                    <a:pt x="44" y="20"/>
                    <a:pt x="27" y="70"/>
                  </a:cubicBezTo>
                  <a:cubicBezTo>
                    <a:pt x="0" y="70"/>
                    <a:pt x="0" y="97"/>
                    <a:pt x="0" y="124"/>
                  </a:cubicBezTo>
                  <a:cubicBezTo>
                    <a:pt x="0" y="178"/>
                    <a:pt x="27" y="204"/>
                    <a:pt x="54" y="231"/>
                  </a:cubicBezTo>
                  <a:cubicBezTo>
                    <a:pt x="1794" y="1248"/>
                    <a:pt x="2971" y="3175"/>
                    <a:pt x="2918" y="5022"/>
                  </a:cubicBezTo>
                  <a:cubicBezTo>
                    <a:pt x="2918" y="5076"/>
                    <a:pt x="2945" y="5129"/>
                    <a:pt x="2998" y="5156"/>
                  </a:cubicBezTo>
                  <a:cubicBezTo>
                    <a:pt x="4925" y="6119"/>
                    <a:pt x="6156" y="8073"/>
                    <a:pt x="6156" y="10268"/>
                  </a:cubicBezTo>
                  <a:cubicBezTo>
                    <a:pt x="6156" y="12436"/>
                    <a:pt x="4925" y="14390"/>
                    <a:pt x="2998" y="15354"/>
                  </a:cubicBezTo>
                  <a:cubicBezTo>
                    <a:pt x="2945" y="15380"/>
                    <a:pt x="2918" y="15434"/>
                    <a:pt x="2918" y="15487"/>
                  </a:cubicBezTo>
                  <a:cubicBezTo>
                    <a:pt x="2971" y="17334"/>
                    <a:pt x="1847" y="19235"/>
                    <a:pt x="81" y="20278"/>
                  </a:cubicBezTo>
                  <a:cubicBezTo>
                    <a:pt x="54" y="20278"/>
                    <a:pt x="27" y="20305"/>
                    <a:pt x="0" y="20359"/>
                  </a:cubicBezTo>
                  <a:cubicBezTo>
                    <a:pt x="0" y="20412"/>
                    <a:pt x="27" y="20466"/>
                    <a:pt x="54" y="20493"/>
                  </a:cubicBezTo>
                  <a:cubicBezTo>
                    <a:pt x="1794" y="21510"/>
                    <a:pt x="2864" y="23303"/>
                    <a:pt x="2918" y="25310"/>
                  </a:cubicBezTo>
                  <a:cubicBezTo>
                    <a:pt x="2918" y="25364"/>
                    <a:pt x="2945" y="25391"/>
                    <a:pt x="2998" y="25417"/>
                  </a:cubicBezTo>
                  <a:cubicBezTo>
                    <a:pt x="4925" y="26381"/>
                    <a:pt x="6156" y="28362"/>
                    <a:pt x="6156" y="30530"/>
                  </a:cubicBezTo>
                  <a:cubicBezTo>
                    <a:pt x="6156" y="32698"/>
                    <a:pt x="4925" y="34652"/>
                    <a:pt x="2998" y="35642"/>
                  </a:cubicBezTo>
                  <a:cubicBezTo>
                    <a:pt x="2945" y="35642"/>
                    <a:pt x="2918" y="35695"/>
                    <a:pt x="2918" y="35749"/>
                  </a:cubicBezTo>
                  <a:cubicBezTo>
                    <a:pt x="3078" y="37837"/>
                    <a:pt x="1606" y="39630"/>
                    <a:pt x="81" y="40540"/>
                  </a:cubicBezTo>
                  <a:cubicBezTo>
                    <a:pt x="54" y="40540"/>
                    <a:pt x="27" y="40594"/>
                    <a:pt x="0" y="40620"/>
                  </a:cubicBezTo>
                  <a:cubicBezTo>
                    <a:pt x="0" y="40674"/>
                    <a:pt x="27" y="40727"/>
                    <a:pt x="54" y="40754"/>
                  </a:cubicBezTo>
                  <a:cubicBezTo>
                    <a:pt x="1794" y="41771"/>
                    <a:pt x="2918" y="43645"/>
                    <a:pt x="2918" y="45545"/>
                  </a:cubicBezTo>
                  <a:cubicBezTo>
                    <a:pt x="2918" y="45545"/>
                    <a:pt x="2918" y="45545"/>
                    <a:pt x="2918" y="45572"/>
                  </a:cubicBezTo>
                  <a:cubicBezTo>
                    <a:pt x="2918" y="45626"/>
                    <a:pt x="2945" y="45652"/>
                    <a:pt x="2998" y="45679"/>
                  </a:cubicBezTo>
                  <a:cubicBezTo>
                    <a:pt x="4925" y="46669"/>
                    <a:pt x="6156" y="48623"/>
                    <a:pt x="6156" y="50791"/>
                  </a:cubicBezTo>
                  <a:cubicBezTo>
                    <a:pt x="6156" y="52959"/>
                    <a:pt x="4925" y="54913"/>
                    <a:pt x="2998" y="55904"/>
                  </a:cubicBezTo>
                  <a:cubicBezTo>
                    <a:pt x="2945" y="55930"/>
                    <a:pt x="2918" y="55957"/>
                    <a:pt x="2918" y="56011"/>
                  </a:cubicBezTo>
                  <a:cubicBezTo>
                    <a:pt x="2864" y="57991"/>
                    <a:pt x="1820" y="59785"/>
                    <a:pt x="81" y="60802"/>
                  </a:cubicBezTo>
                  <a:cubicBezTo>
                    <a:pt x="54" y="60828"/>
                    <a:pt x="27" y="60855"/>
                    <a:pt x="0" y="60882"/>
                  </a:cubicBezTo>
                  <a:cubicBezTo>
                    <a:pt x="0" y="60935"/>
                    <a:pt x="27" y="60989"/>
                    <a:pt x="54" y="61016"/>
                  </a:cubicBezTo>
                  <a:cubicBezTo>
                    <a:pt x="1794" y="62033"/>
                    <a:pt x="2864" y="63826"/>
                    <a:pt x="2918" y="65834"/>
                  </a:cubicBezTo>
                  <a:cubicBezTo>
                    <a:pt x="2918" y="65887"/>
                    <a:pt x="2945" y="65914"/>
                    <a:pt x="2998" y="65941"/>
                  </a:cubicBezTo>
                  <a:cubicBezTo>
                    <a:pt x="4925" y="66931"/>
                    <a:pt x="6156" y="68885"/>
                    <a:pt x="6156" y="71053"/>
                  </a:cubicBezTo>
                  <a:cubicBezTo>
                    <a:pt x="6156" y="73221"/>
                    <a:pt x="4925" y="75175"/>
                    <a:pt x="2998" y="76165"/>
                  </a:cubicBezTo>
                  <a:cubicBezTo>
                    <a:pt x="2945" y="76192"/>
                    <a:pt x="2918" y="76219"/>
                    <a:pt x="2918" y="76272"/>
                  </a:cubicBezTo>
                  <a:cubicBezTo>
                    <a:pt x="2864" y="78280"/>
                    <a:pt x="1794" y="80073"/>
                    <a:pt x="81" y="81090"/>
                  </a:cubicBezTo>
                  <a:cubicBezTo>
                    <a:pt x="0" y="81117"/>
                    <a:pt x="0" y="81197"/>
                    <a:pt x="27" y="81251"/>
                  </a:cubicBezTo>
                  <a:cubicBezTo>
                    <a:pt x="47" y="81290"/>
                    <a:pt x="95" y="81315"/>
                    <a:pt x="140" y="81315"/>
                  </a:cubicBezTo>
                  <a:cubicBezTo>
                    <a:pt x="157" y="81315"/>
                    <a:pt x="173" y="81311"/>
                    <a:pt x="188" y="81304"/>
                  </a:cubicBezTo>
                  <a:cubicBezTo>
                    <a:pt x="1981" y="80260"/>
                    <a:pt x="3105" y="78413"/>
                    <a:pt x="3159" y="76352"/>
                  </a:cubicBezTo>
                  <a:cubicBezTo>
                    <a:pt x="5166" y="75309"/>
                    <a:pt x="6397" y="73301"/>
                    <a:pt x="6397" y="71053"/>
                  </a:cubicBezTo>
                  <a:cubicBezTo>
                    <a:pt x="6397" y="68805"/>
                    <a:pt x="5166" y="66797"/>
                    <a:pt x="3159" y="65753"/>
                  </a:cubicBezTo>
                  <a:cubicBezTo>
                    <a:pt x="3105" y="63773"/>
                    <a:pt x="2061" y="61979"/>
                    <a:pt x="375" y="60909"/>
                  </a:cubicBezTo>
                  <a:cubicBezTo>
                    <a:pt x="2061" y="59865"/>
                    <a:pt x="3105" y="58072"/>
                    <a:pt x="3159" y="56091"/>
                  </a:cubicBezTo>
                  <a:cubicBezTo>
                    <a:pt x="5166" y="55047"/>
                    <a:pt x="6397" y="53040"/>
                    <a:pt x="6397" y="50791"/>
                  </a:cubicBezTo>
                  <a:cubicBezTo>
                    <a:pt x="6397" y="48543"/>
                    <a:pt x="5166" y="46536"/>
                    <a:pt x="3159" y="45492"/>
                  </a:cubicBezTo>
                  <a:cubicBezTo>
                    <a:pt x="3159" y="43591"/>
                    <a:pt x="2061" y="41718"/>
                    <a:pt x="375" y="40647"/>
                  </a:cubicBezTo>
                  <a:cubicBezTo>
                    <a:pt x="1901" y="39710"/>
                    <a:pt x="3292" y="37890"/>
                    <a:pt x="3185" y="35829"/>
                  </a:cubicBezTo>
                  <a:cubicBezTo>
                    <a:pt x="5166" y="34785"/>
                    <a:pt x="6397" y="32751"/>
                    <a:pt x="6397" y="30530"/>
                  </a:cubicBezTo>
                  <a:cubicBezTo>
                    <a:pt x="6397" y="28281"/>
                    <a:pt x="5166" y="26247"/>
                    <a:pt x="3159" y="25230"/>
                  </a:cubicBezTo>
                  <a:cubicBezTo>
                    <a:pt x="3078" y="23223"/>
                    <a:pt x="2035" y="21429"/>
                    <a:pt x="375" y="20386"/>
                  </a:cubicBezTo>
                  <a:cubicBezTo>
                    <a:pt x="2061" y="19315"/>
                    <a:pt x="3159" y="17441"/>
                    <a:pt x="3159" y="15595"/>
                  </a:cubicBezTo>
                  <a:cubicBezTo>
                    <a:pt x="3159" y="15595"/>
                    <a:pt x="3159" y="15568"/>
                    <a:pt x="3159" y="15541"/>
                  </a:cubicBezTo>
                  <a:cubicBezTo>
                    <a:pt x="5166" y="14524"/>
                    <a:pt x="6397" y="12490"/>
                    <a:pt x="6397" y="10268"/>
                  </a:cubicBezTo>
                  <a:cubicBezTo>
                    <a:pt x="6397" y="8020"/>
                    <a:pt x="5166" y="5986"/>
                    <a:pt x="3159" y="4969"/>
                  </a:cubicBezTo>
                  <a:lnTo>
                    <a:pt x="3159" y="4942"/>
                  </a:lnTo>
                  <a:cubicBezTo>
                    <a:pt x="3159" y="3041"/>
                    <a:pt x="1981" y="1061"/>
                    <a:pt x="188" y="17"/>
                  </a:cubicBezTo>
                  <a:cubicBezTo>
                    <a:pt x="168" y="7"/>
                    <a:pt x="145" y="1"/>
                    <a:pt x="12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5" name="Google Shape;635;p36"/>
            <p:cNvSpPr/>
            <p:nvPr/>
          </p:nvSpPr>
          <p:spPr>
            <a:xfrm>
              <a:off x="685775" y="566950"/>
              <a:ext cx="159950" cy="2033000"/>
            </a:xfrm>
            <a:custGeom>
              <a:rect b="b" l="l" r="r" t="t"/>
              <a:pathLst>
                <a:path extrusionOk="0" h="81320" w="6398">
                  <a:moveTo>
                    <a:pt x="119" y="1"/>
                  </a:moveTo>
                  <a:cubicBezTo>
                    <a:pt x="81" y="1"/>
                    <a:pt x="44" y="24"/>
                    <a:pt x="27" y="57"/>
                  </a:cubicBezTo>
                  <a:cubicBezTo>
                    <a:pt x="27" y="84"/>
                    <a:pt x="0" y="110"/>
                    <a:pt x="0" y="137"/>
                  </a:cubicBezTo>
                  <a:cubicBezTo>
                    <a:pt x="0" y="164"/>
                    <a:pt x="27" y="217"/>
                    <a:pt x="81" y="244"/>
                  </a:cubicBezTo>
                  <a:cubicBezTo>
                    <a:pt x="1820" y="1261"/>
                    <a:pt x="2944" y="3188"/>
                    <a:pt x="2918" y="5035"/>
                  </a:cubicBezTo>
                  <a:cubicBezTo>
                    <a:pt x="2918" y="5089"/>
                    <a:pt x="2944" y="5142"/>
                    <a:pt x="2998" y="5169"/>
                  </a:cubicBezTo>
                  <a:cubicBezTo>
                    <a:pt x="4952" y="6133"/>
                    <a:pt x="6156" y="8086"/>
                    <a:pt x="6156" y="10255"/>
                  </a:cubicBezTo>
                  <a:cubicBezTo>
                    <a:pt x="6156" y="12449"/>
                    <a:pt x="4952" y="14403"/>
                    <a:pt x="2998" y="15367"/>
                  </a:cubicBezTo>
                  <a:cubicBezTo>
                    <a:pt x="2944" y="15394"/>
                    <a:pt x="2918" y="15447"/>
                    <a:pt x="2918" y="15501"/>
                  </a:cubicBezTo>
                  <a:cubicBezTo>
                    <a:pt x="2998" y="17347"/>
                    <a:pt x="1847" y="19248"/>
                    <a:pt x="81" y="20292"/>
                  </a:cubicBezTo>
                  <a:cubicBezTo>
                    <a:pt x="54" y="20292"/>
                    <a:pt x="27" y="20318"/>
                    <a:pt x="27" y="20372"/>
                  </a:cubicBezTo>
                  <a:cubicBezTo>
                    <a:pt x="0" y="20425"/>
                    <a:pt x="27" y="20479"/>
                    <a:pt x="81" y="20506"/>
                  </a:cubicBezTo>
                  <a:cubicBezTo>
                    <a:pt x="1794" y="21496"/>
                    <a:pt x="2864" y="23316"/>
                    <a:pt x="2918" y="25324"/>
                  </a:cubicBezTo>
                  <a:cubicBezTo>
                    <a:pt x="2918" y="25350"/>
                    <a:pt x="2944" y="25404"/>
                    <a:pt x="2998" y="25431"/>
                  </a:cubicBezTo>
                  <a:cubicBezTo>
                    <a:pt x="4952" y="26394"/>
                    <a:pt x="6156" y="28348"/>
                    <a:pt x="6156" y="30543"/>
                  </a:cubicBezTo>
                  <a:cubicBezTo>
                    <a:pt x="6156" y="32711"/>
                    <a:pt x="4952" y="34665"/>
                    <a:pt x="2998" y="35628"/>
                  </a:cubicBezTo>
                  <a:cubicBezTo>
                    <a:pt x="2944" y="35655"/>
                    <a:pt x="2918" y="35709"/>
                    <a:pt x="2918" y="35762"/>
                  </a:cubicBezTo>
                  <a:cubicBezTo>
                    <a:pt x="3078" y="37823"/>
                    <a:pt x="1633" y="39643"/>
                    <a:pt x="81" y="40553"/>
                  </a:cubicBezTo>
                  <a:cubicBezTo>
                    <a:pt x="54" y="40553"/>
                    <a:pt x="27" y="40580"/>
                    <a:pt x="27" y="40633"/>
                  </a:cubicBezTo>
                  <a:cubicBezTo>
                    <a:pt x="0" y="40687"/>
                    <a:pt x="27" y="40741"/>
                    <a:pt x="81" y="40767"/>
                  </a:cubicBezTo>
                  <a:cubicBezTo>
                    <a:pt x="1820" y="41784"/>
                    <a:pt x="2918" y="43658"/>
                    <a:pt x="2918" y="45532"/>
                  </a:cubicBezTo>
                  <a:cubicBezTo>
                    <a:pt x="2918" y="45558"/>
                    <a:pt x="2918" y="45558"/>
                    <a:pt x="2918" y="45585"/>
                  </a:cubicBezTo>
                  <a:cubicBezTo>
                    <a:pt x="2918" y="45612"/>
                    <a:pt x="2944" y="45665"/>
                    <a:pt x="2998" y="45692"/>
                  </a:cubicBezTo>
                  <a:cubicBezTo>
                    <a:pt x="4952" y="46656"/>
                    <a:pt x="6156" y="48636"/>
                    <a:pt x="6156" y="50804"/>
                  </a:cubicBezTo>
                  <a:cubicBezTo>
                    <a:pt x="6156" y="52972"/>
                    <a:pt x="4952" y="54926"/>
                    <a:pt x="2998" y="55917"/>
                  </a:cubicBezTo>
                  <a:cubicBezTo>
                    <a:pt x="2944" y="55917"/>
                    <a:pt x="2918" y="55970"/>
                    <a:pt x="2918" y="56024"/>
                  </a:cubicBezTo>
                  <a:cubicBezTo>
                    <a:pt x="2891" y="58004"/>
                    <a:pt x="1820" y="59798"/>
                    <a:pt x="81" y="60815"/>
                  </a:cubicBezTo>
                  <a:cubicBezTo>
                    <a:pt x="54" y="60815"/>
                    <a:pt x="27" y="60868"/>
                    <a:pt x="27" y="60895"/>
                  </a:cubicBezTo>
                  <a:cubicBezTo>
                    <a:pt x="0" y="60949"/>
                    <a:pt x="27" y="61002"/>
                    <a:pt x="81" y="61029"/>
                  </a:cubicBezTo>
                  <a:cubicBezTo>
                    <a:pt x="1820" y="62046"/>
                    <a:pt x="2891" y="63839"/>
                    <a:pt x="2918" y="65847"/>
                  </a:cubicBezTo>
                  <a:cubicBezTo>
                    <a:pt x="2918" y="65900"/>
                    <a:pt x="2944" y="65927"/>
                    <a:pt x="2998" y="65954"/>
                  </a:cubicBezTo>
                  <a:cubicBezTo>
                    <a:pt x="4952" y="66944"/>
                    <a:pt x="6156" y="68898"/>
                    <a:pt x="6156" y="71066"/>
                  </a:cubicBezTo>
                  <a:cubicBezTo>
                    <a:pt x="6156" y="73234"/>
                    <a:pt x="4952" y="75188"/>
                    <a:pt x="2998" y="76178"/>
                  </a:cubicBezTo>
                  <a:cubicBezTo>
                    <a:pt x="2944" y="76178"/>
                    <a:pt x="2918" y="76232"/>
                    <a:pt x="2918" y="76285"/>
                  </a:cubicBezTo>
                  <a:cubicBezTo>
                    <a:pt x="2891" y="78293"/>
                    <a:pt x="1820" y="80086"/>
                    <a:pt x="81" y="81076"/>
                  </a:cubicBezTo>
                  <a:cubicBezTo>
                    <a:pt x="27" y="81130"/>
                    <a:pt x="0" y="81183"/>
                    <a:pt x="27" y="81264"/>
                  </a:cubicBezTo>
                  <a:cubicBezTo>
                    <a:pt x="60" y="81297"/>
                    <a:pt x="93" y="81320"/>
                    <a:pt x="133" y="81320"/>
                  </a:cubicBezTo>
                  <a:cubicBezTo>
                    <a:pt x="157" y="81320"/>
                    <a:pt x="184" y="81311"/>
                    <a:pt x="214" y="81290"/>
                  </a:cubicBezTo>
                  <a:cubicBezTo>
                    <a:pt x="2008" y="80273"/>
                    <a:pt x="3105" y="78427"/>
                    <a:pt x="3185" y="76366"/>
                  </a:cubicBezTo>
                  <a:cubicBezTo>
                    <a:pt x="5166" y="75322"/>
                    <a:pt x="6397" y="73314"/>
                    <a:pt x="6397" y="71066"/>
                  </a:cubicBezTo>
                  <a:cubicBezTo>
                    <a:pt x="6397" y="68818"/>
                    <a:pt x="5166" y="66784"/>
                    <a:pt x="3185" y="65766"/>
                  </a:cubicBezTo>
                  <a:cubicBezTo>
                    <a:pt x="3105" y="63786"/>
                    <a:pt x="2061" y="61992"/>
                    <a:pt x="375" y="60922"/>
                  </a:cubicBezTo>
                  <a:cubicBezTo>
                    <a:pt x="2061" y="59878"/>
                    <a:pt x="3105" y="58085"/>
                    <a:pt x="3185" y="56104"/>
                  </a:cubicBezTo>
                  <a:cubicBezTo>
                    <a:pt x="5166" y="55060"/>
                    <a:pt x="6397" y="53053"/>
                    <a:pt x="6397" y="50804"/>
                  </a:cubicBezTo>
                  <a:cubicBezTo>
                    <a:pt x="6397" y="48556"/>
                    <a:pt x="5166" y="46522"/>
                    <a:pt x="3185" y="45505"/>
                  </a:cubicBezTo>
                  <a:cubicBezTo>
                    <a:pt x="3159" y="43604"/>
                    <a:pt x="2088" y="41731"/>
                    <a:pt x="375" y="40660"/>
                  </a:cubicBezTo>
                  <a:cubicBezTo>
                    <a:pt x="1901" y="39723"/>
                    <a:pt x="3292" y="37903"/>
                    <a:pt x="3185" y="35816"/>
                  </a:cubicBezTo>
                  <a:cubicBezTo>
                    <a:pt x="5166" y="34799"/>
                    <a:pt x="6397" y="32764"/>
                    <a:pt x="6397" y="30543"/>
                  </a:cubicBezTo>
                  <a:cubicBezTo>
                    <a:pt x="6397" y="28295"/>
                    <a:pt x="5166" y="26260"/>
                    <a:pt x="3185" y="25243"/>
                  </a:cubicBezTo>
                  <a:cubicBezTo>
                    <a:pt x="3078" y="23236"/>
                    <a:pt x="2061" y="21443"/>
                    <a:pt x="375" y="20399"/>
                  </a:cubicBezTo>
                  <a:cubicBezTo>
                    <a:pt x="2088" y="19328"/>
                    <a:pt x="3185" y="17401"/>
                    <a:pt x="3185" y="15554"/>
                  </a:cubicBezTo>
                  <a:cubicBezTo>
                    <a:pt x="5166" y="14537"/>
                    <a:pt x="6397" y="12503"/>
                    <a:pt x="6397" y="10255"/>
                  </a:cubicBezTo>
                  <a:cubicBezTo>
                    <a:pt x="6397" y="8033"/>
                    <a:pt x="5166" y="5999"/>
                    <a:pt x="3185" y="4982"/>
                  </a:cubicBezTo>
                  <a:lnTo>
                    <a:pt x="3185" y="4955"/>
                  </a:lnTo>
                  <a:cubicBezTo>
                    <a:pt x="3185" y="3028"/>
                    <a:pt x="1981" y="1074"/>
                    <a:pt x="188" y="30"/>
                  </a:cubicBezTo>
                  <a:cubicBezTo>
                    <a:pt x="167" y="10"/>
                    <a:pt x="143" y="1"/>
                    <a:pt x="11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6" name="Google Shape;636;p36"/>
            <p:cNvSpPr/>
            <p:nvPr/>
          </p:nvSpPr>
          <p:spPr>
            <a:xfrm>
              <a:off x="531875" y="818875"/>
              <a:ext cx="160600" cy="2032875"/>
            </a:xfrm>
            <a:custGeom>
              <a:rect b="b" l="l" r="r" t="t"/>
              <a:pathLst>
                <a:path extrusionOk="0" h="81315" w="6424">
                  <a:moveTo>
                    <a:pt x="147" y="1"/>
                  </a:moveTo>
                  <a:cubicBezTo>
                    <a:pt x="106" y="1"/>
                    <a:pt x="61" y="20"/>
                    <a:pt x="27" y="70"/>
                  </a:cubicBezTo>
                  <a:cubicBezTo>
                    <a:pt x="27" y="70"/>
                    <a:pt x="27" y="97"/>
                    <a:pt x="27" y="124"/>
                  </a:cubicBezTo>
                  <a:cubicBezTo>
                    <a:pt x="27" y="178"/>
                    <a:pt x="54" y="204"/>
                    <a:pt x="80" y="231"/>
                  </a:cubicBezTo>
                  <a:cubicBezTo>
                    <a:pt x="1820" y="1248"/>
                    <a:pt x="2971" y="3175"/>
                    <a:pt x="2944" y="5022"/>
                  </a:cubicBezTo>
                  <a:cubicBezTo>
                    <a:pt x="2944" y="5076"/>
                    <a:pt x="2971" y="5129"/>
                    <a:pt x="2998" y="5156"/>
                  </a:cubicBezTo>
                  <a:cubicBezTo>
                    <a:pt x="4952" y="6119"/>
                    <a:pt x="6156" y="8073"/>
                    <a:pt x="6156" y="10268"/>
                  </a:cubicBezTo>
                  <a:cubicBezTo>
                    <a:pt x="6156" y="12436"/>
                    <a:pt x="4952" y="14390"/>
                    <a:pt x="2998" y="15354"/>
                  </a:cubicBezTo>
                  <a:cubicBezTo>
                    <a:pt x="2971" y="15380"/>
                    <a:pt x="2944" y="15461"/>
                    <a:pt x="2944" y="15487"/>
                  </a:cubicBezTo>
                  <a:cubicBezTo>
                    <a:pt x="2998" y="17334"/>
                    <a:pt x="1847" y="19235"/>
                    <a:pt x="107" y="20278"/>
                  </a:cubicBezTo>
                  <a:cubicBezTo>
                    <a:pt x="54" y="20278"/>
                    <a:pt x="27" y="20305"/>
                    <a:pt x="27" y="20359"/>
                  </a:cubicBezTo>
                  <a:cubicBezTo>
                    <a:pt x="0" y="20412"/>
                    <a:pt x="27" y="20466"/>
                    <a:pt x="80" y="20493"/>
                  </a:cubicBezTo>
                  <a:cubicBezTo>
                    <a:pt x="1793" y="21510"/>
                    <a:pt x="2864" y="23303"/>
                    <a:pt x="2944" y="25310"/>
                  </a:cubicBezTo>
                  <a:cubicBezTo>
                    <a:pt x="2944" y="25364"/>
                    <a:pt x="2971" y="25391"/>
                    <a:pt x="2998" y="25417"/>
                  </a:cubicBezTo>
                  <a:cubicBezTo>
                    <a:pt x="4952" y="26381"/>
                    <a:pt x="6156" y="28362"/>
                    <a:pt x="6156" y="30530"/>
                  </a:cubicBezTo>
                  <a:cubicBezTo>
                    <a:pt x="6156" y="32698"/>
                    <a:pt x="4952" y="34652"/>
                    <a:pt x="2998" y="35642"/>
                  </a:cubicBezTo>
                  <a:cubicBezTo>
                    <a:pt x="2971" y="35642"/>
                    <a:pt x="2944" y="35695"/>
                    <a:pt x="2944" y="35749"/>
                  </a:cubicBezTo>
                  <a:cubicBezTo>
                    <a:pt x="3105" y="37837"/>
                    <a:pt x="1633" y="39630"/>
                    <a:pt x="107" y="40540"/>
                  </a:cubicBezTo>
                  <a:cubicBezTo>
                    <a:pt x="54" y="40540"/>
                    <a:pt x="27" y="40594"/>
                    <a:pt x="27" y="40620"/>
                  </a:cubicBezTo>
                  <a:cubicBezTo>
                    <a:pt x="0" y="40674"/>
                    <a:pt x="27" y="40727"/>
                    <a:pt x="80" y="40754"/>
                  </a:cubicBezTo>
                  <a:cubicBezTo>
                    <a:pt x="1820" y="41771"/>
                    <a:pt x="2944" y="43645"/>
                    <a:pt x="2944" y="45545"/>
                  </a:cubicBezTo>
                  <a:cubicBezTo>
                    <a:pt x="2944" y="45545"/>
                    <a:pt x="2944" y="45545"/>
                    <a:pt x="2944" y="45572"/>
                  </a:cubicBezTo>
                  <a:cubicBezTo>
                    <a:pt x="2944" y="45626"/>
                    <a:pt x="2971" y="45652"/>
                    <a:pt x="2998" y="45679"/>
                  </a:cubicBezTo>
                  <a:cubicBezTo>
                    <a:pt x="4952" y="46669"/>
                    <a:pt x="6156" y="48623"/>
                    <a:pt x="6156" y="50791"/>
                  </a:cubicBezTo>
                  <a:cubicBezTo>
                    <a:pt x="6156" y="52959"/>
                    <a:pt x="4952" y="54913"/>
                    <a:pt x="2998" y="55904"/>
                  </a:cubicBezTo>
                  <a:cubicBezTo>
                    <a:pt x="2971" y="55930"/>
                    <a:pt x="2944" y="55957"/>
                    <a:pt x="2944" y="56011"/>
                  </a:cubicBezTo>
                  <a:cubicBezTo>
                    <a:pt x="2891" y="57991"/>
                    <a:pt x="1820" y="59785"/>
                    <a:pt x="107" y="60802"/>
                  </a:cubicBezTo>
                  <a:cubicBezTo>
                    <a:pt x="54" y="60828"/>
                    <a:pt x="27" y="60855"/>
                    <a:pt x="27" y="60882"/>
                  </a:cubicBezTo>
                  <a:cubicBezTo>
                    <a:pt x="0" y="60935"/>
                    <a:pt x="27" y="60989"/>
                    <a:pt x="80" y="61016"/>
                  </a:cubicBezTo>
                  <a:cubicBezTo>
                    <a:pt x="1820" y="62033"/>
                    <a:pt x="2891" y="63826"/>
                    <a:pt x="2944" y="65834"/>
                  </a:cubicBezTo>
                  <a:cubicBezTo>
                    <a:pt x="2944" y="65887"/>
                    <a:pt x="2971" y="65914"/>
                    <a:pt x="2998" y="65941"/>
                  </a:cubicBezTo>
                  <a:cubicBezTo>
                    <a:pt x="4952" y="66931"/>
                    <a:pt x="6156" y="68885"/>
                    <a:pt x="6156" y="71053"/>
                  </a:cubicBezTo>
                  <a:cubicBezTo>
                    <a:pt x="6156" y="73221"/>
                    <a:pt x="4952" y="75175"/>
                    <a:pt x="2998" y="76165"/>
                  </a:cubicBezTo>
                  <a:cubicBezTo>
                    <a:pt x="2971" y="76192"/>
                    <a:pt x="2944" y="76219"/>
                    <a:pt x="2944" y="76272"/>
                  </a:cubicBezTo>
                  <a:cubicBezTo>
                    <a:pt x="2891" y="78280"/>
                    <a:pt x="1820" y="80073"/>
                    <a:pt x="80" y="81090"/>
                  </a:cubicBezTo>
                  <a:cubicBezTo>
                    <a:pt x="27" y="81117"/>
                    <a:pt x="0" y="81197"/>
                    <a:pt x="54" y="81251"/>
                  </a:cubicBezTo>
                  <a:cubicBezTo>
                    <a:pt x="73" y="81290"/>
                    <a:pt x="122" y="81315"/>
                    <a:pt x="167" y="81315"/>
                  </a:cubicBezTo>
                  <a:cubicBezTo>
                    <a:pt x="184" y="81315"/>
                    <a:pt x="200" y="81311"/>
                    <a:pt x="214" y="81304"/>
                  </a:cubicBezTo>
                  <a:cubicBezTo>
                    <a:pt x="2008" y="80260"/>
                    <a:pt x="3105" y="78413"/>
                    <a:pt x="3185" y="76352"/>
                  </a:cubicBezTo>
                  <a:cubicBezTo>
                    <a:pt x="5193" y="75309"/>
                    <a:pt x="6424" y="73301"/>
                    <a:pt x="6424" y="71053"/>
                  </a:cubicBezTo>
                  <a:cubicBezTo>
                    <a:pt x="6424" y="68805"/>
                    <a:pt x="5193" y="66797"/>
                    <a:pt x="3185" y="65753"/>
                  </a:cubicBezTo>
                  <a:cubicBezTo>
                    <a:pt x="3105" y="63773"/>
                    <a:pt x="2088" y="61979"/>
                    <a:pt x="402" y="60909"/>
                  </a:cubicBezTo>
                  <a:cubicBezTo>
                    <a:pt x="2088" y="59865"/>
                    <a:pt x="3105" y="58072"/>
                    <a:pt x="3185" y="56091"/>
                  </a:cubicBezTo>
                  <a:cubicBezTo>
                    <a:pt x="5193" y="55047"/>
                    <a:pt x="6424" y="53040"/>
                    <a:pt x="6424" y="50791"/>
                  </a:cubicBezTo>
                  <a:cubicBezTo>
                    <a:pt x="6424" y="48543"/>
                    <a:pt x="5193" y="46536"/>
                    <a:pt x="3185" y="45492"/>
                  </a:cubicBezTo>
                  <a:cubicBezTo>
                    <a:pt x="3185" y="43591"/>
                    <a:pt x="2088" y="41718"/>
                    <a:pt x="402" y="40647"/>
                  </a:cubicBezTo>
                  <a:cubicBezTo>
                    <a:pt x="1900" y="39710"/>
                    <a:pt x="3319" y="37890"/>
                    <a:pt x="3185" y="35829"/>
                  </a:cubicBezTo>
                  <a:cubicBezTo>
                    <a:pt x="5193" y="34785"/>
                    <a:pt x="6424" y="32751"/>
                    <a:pt x="6424" y="30530"/>
                  </a:cubicBezTo>
                  <a:cubicBezTo>
                    <a:pt x="6424" y="28281"/>
                    <a:pt x="5193" y="26247"/>
                    <a:pt x="3185" y="25230"/>
                  </a:cubicBezTo>
                  <a:cubicBezTo>
                    <a:pt x="3105" y="23223"/>
                    <a:pt x="2061" y="21429"/>
                    <a:pt x="402" y="20386"/>
                  </a:cubicBezTo>
                  <a:cubicBezTo>
                    <a:pt x="2088" y="19315"/>
                    <a:pt x="3185" y="17441"/>
                    <a:pt x="3185" y="15595"/>
                  </a:cubicBezTo>
                  <a:cubicBezTo>
                    <a:pt x="3185" y="15595"/>
                    <a:pt x="3185" y="15568"/>
                    <a:pt x="3185" y="15541"/>
                  </a:cubicBezTo>
                  <a:cubicBezTo>
                    <a:pt x="5193" y="14524"/>
                    <a:pt x="6424" y="12490"/>
                    <a:pt x="6424" y="10268"/>
                  </a:cubicBezTo>
                  <a:cubicBezTo>
                    <a:pt x="6424" y="8020"/>
                    <a:pt x="5193" y="5986"/>
                    <a:pt x="3185" y="4969"/>
                  </a:cubicBezTo>
                  <a:lnTo>
                    <a:pt x="3185" y="4942"/>
                  </a:lnTo>
                  <a:cubicBezTo>
                    <a:pt x="3185" y="3041"/>
                    <a:pt x="2008" y="1061"/>
                    <a:pt x="214" y="17"/>
                  </a:cubicBezTo>
                  <a:cubicBezTo>
                    <a:pt x="195" y="7"/>
                    <a:pt x="171" y="1"/>
                    <a:pt x="14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7" name="Google Shape;637;p36"/>
            <p:cNvSpPr/>
            <p:nvPr/>
          </p:nvSpPr>
          <p:spPr>
            <a:xfrm>
              <a:off x="378625" y="566950"/>
              <a:ext cx="159950" cy="2033000"/>
            </a:xfrm>
            <a:custGeom>
              <a:rect b="b" l="l" r="r" t="t"/>
              <a:pathLst>
                <a:path extrusionOk="0" h="81320" w="6398">
                  <a:moveTo>
                    <a:pt x="120" y="1"/>
                  </a:moveTo>
                  <a:cubicBezTo>
                    <a:pt x="81" y="1"/>
                    <a:pt x="44" y="24"/>
                    <a:pt x="28" y="57"/>
                  </a:cubicBezTo>
                  <a:cubicBezTo>
                    <a:pt x="1" y="84"/>
                    <a:pt x="1" y="110"/>
                    <a:pt x="1" y="137"/>
                  </a:cubicBezTo>
                  <a:cubicBezTo>
                    <a:pt x="1" y="164"/>
                    <a:pt x="28" y="217"/>
                    <a:pt x="54" y="244"/>
                  </a:cubicBezTo>
                  <a:cubicBezTo>
                    <a:pt x="1821" y="1261"/>
                    <a:pt x="2972" y="3188"/>
                    <a:pt x="2918" y="5035"/>
                  </a:cubicBezTo>
                  <a:cubicBezTo>
                    <a:pt x="2918" y="5116"/>
                    <a:pt x="2945" y="5142"/>
                    <a:pt x="2999" y="5169"/>
                  </a:cubicBezTo>
                  <a:cubicBezTo>
                    <a:pt x="4952" y="6133"/>
                    <a:pt x="6157" y="8086"/>
                    <a:pt x="6157" y="10255"/>
                  </a:cubicBezTo>
                  <a:cubicBezTo>
                    <a:pt x="6157" y="12449"/>
                    <a:pt x="4952" y="14403"/>
                    <a:pt x="2999" y="15367"/>
                  </a:cubicBezTo>
                  <a:cubicBezTo>
                    <a:pt x="2945" y="15394"/>
                    <a:pt x="2918" y="15447"/>
                    <a:pt x="2918" y="15501"/>
                  </a:cubicBezTo>
                  <a:cubicBezTo>
                    <a:pt x="2972" y="17347"/>
                    <a:pt x="1848" y="19248"/>
                    <a:pt x="81" y="20292"/>
                  </a:cubicBezTo>
                  <a:cubicBezTo>
                    <a:pt x="54" y="20292"/>
                    <a:pt x="28" y="20318"/>
                    <a:pt x="1" y="20372"/>
                  </a:cubicBezTo>
                  <a:cubicBezTo>
                    <a:pt x="1" y="20425"/>
                    <a:pt x="28" y="20479"/>
                    <a:pt x="54" y="20506"/>
                  </a:cubicBezTo>
                  <a:cubicBezTo>
                    <a:pt x="1794" y="21496"/>
                    <a:pt x="2865" y="23316"/>
                    <a:pt x="2918" y="25324"/>
                  </a:cubicBezTo>
                  <a:cubicBezTo>
                    <a:pt x="2918" y="25350"/>
                    <a:pt x="2945" y="25404"/>
                    <a:pt x="2999" y="25431"/>
                  </a:cubicBezTo>
                  <a:cubicBezTo>
                    <a:pt x="4952" y="26394"/>
                    <a:pt x="6157" y="28348"/>
                    <a:pt x="6157" y="30543"/>
                  </a:cubicBezTo>
                  <a:cubicBezTo>
                    <a:pt x="6157" y="32711"/>
                    <a:pt x="4952" y="34665"/>
                    <a:pt x="2999" y="35628"/>
                  </a:cubicBezTo>
                  <a:cubicBezTo>
                    <a:pt x="2945" y="35655"/>
                    <a:pt x="2918" y="35709"/>
                    <a:pt x="2918" y="35762"/>
                  </a:cubicBezTo>
                  <a:cubicBezTo>
                    <a:pt x="3079" y="37823"/>
                    <a:pt x="1607" y="39643"/>
                    <a:pt x="81" y="40553"/>
                  </a:cubicBezTo>
                  <a:cubicBezTo>
                    <a:pt x="54" y="40553"/>
                    <a:pt x="28" y="40580"/>
                    <a:pt x="1" y="40633"/>
                  </a:cubicBezTo>
                  <a:cubicBezTo>
                    <a:pt x="1" y="40687"/>
                    <a:pt x="28" y="40741"/>
                    <a:pt x="54" y="40767"/>
                  </a:cubicBezTo>
                  <a:cubicBezTo>
                    <a:pt x="1794" y="41784"/>
                    <a:pt x="2918" y="43658"/>
                    <a:pt x="2918" y="45532"/>
                  </a:cubicBezTo>
                  <a:cubicBezTo>
                    <a:pt x="2918" y="45558"/>
                    <a:pt x="2918" y="45558"/>
                    <a:pt x="2918" y="45585"/>
                  </a:cubicBezTo>
                  <a:cubicBezTo>
                    <a:pt x="2918" y="45612"/>
                    <a:pt x="2945" y="45665"/>
                    <a:pt x="2999" y="45692"/>
                  </a:cubicBezTo>
                  <a:cubicBezTo>
                    <a:pt x="4952" y="46656"/>
                    <a:pt x="6157" y="48636"/>
                    <a:pt x="6157" y="50804"/>
                  </a:cubicBezTo>
                  <a:cubicBezTo>
                    <a:pt x="6157" y="52972"/>
                    <a:pt x="4952" y="54926"/>
                    <a:pt x="2999" y="55917"/>
                  </a:cubicBezTo>
                  <a:cubicBezTo>
                    <a:pt x="2945" y="55917"/>
                    <a:pt x="2918" y="55970"/>
                    <a:pt x="2918" y="56024"/>
                  </a:cubicBezTo>
                  <a:cubicBezTo>
                    <a:pt x="2865" y="58004"/>
                    <a:pt x="1821" y="59798"/>
                    <a:pt x="81" y="60815"/>
                  </a:cubicBezTo>
                  <a:cubicBezTo>
                    <a:pt x="54" y="60815"/>
                    <a:pt x="28" y="60868"/>
                    <a:pt x="1" y="60895"/>
                  </a:cubicBezTo>
                  <a:cubicBezTo>
                    <a:pt x="1" y="60949"/>
                    <a:pt x="28" y="61002"/>
                    <a:pt x="54" y="61029"/>
                  </a:cubicBezTo>
                  <a:cubicBezTo>
                    <a:pt x="1794" y="62046"/>
                    <a:pt x="2865" y="63839"/>
                    <a:pt x="2918" y="65847"/>
                  </a:cubicBezTo>
                  <a:cubicBezTo>
                    <a:pt x="2918" y="65900"/>
                    <a:pt x="2945" y="65927"/>
                    <a:pt x="2999" y="65954"/>
                  </a:cubicBezTo>
                  <a:cubicBezTo>
                    <a:pt x="4952" y="66944"/>
                    <a:pt x="6157" y="68898"/>
                    <a:pt x="6157" y="71066"/>
                  </a:cubicBezTo>
                  <a:cubicBezTo>
                    <a:pt x="6157" y="73234"/>
                    <a:pt x="4952" y="75188"/>
                    <a:pt x="2999" y="76178"/>
                  </a:cubicBezTo>
                  <a:cubicBezTo>
                    <a:pt x="2945" y="76178"/>
                    <a:pt x="2918" y="76232"/>
                    <a:pt x="2918" y="76285"/>
                  </a:cubicBezTo>
                  <a:cubicBezTo>
                    <a:pt x="2865" y="78293"/>
                    <a:pt x="1821" y="80086"/>
                    <a:pt x="81" y="81076"/>
                  </a:cubicBezTo>
                  <a:cubicBezTo>
                    <a:pt x="1" y="81130"/>
                    <a:pt x="1" y="81183"/>
                    <a:pt x="28" y="81264"/>
                  </a:cubicBezTo>
                  <a:cubicBezTo>
                    <a:pt x="44" y="81297"/>
                    <a:pt x="81" y="81320"/>
                    <a:pt x="120" y="81320"/>
                  </a:cubicBezTo>
                  <a:cubicBezTo>
                    <a:pt x="143" y="81320"/>
                    <a:pt x="168" y="81311"/>
                    <a:pt x="188" y="81290"/>
                  </a:cubicBezTo>
                  <a:cubicBezTo>
                    <a:pt x="1981" y="80273"/>
                    <a:pt x="3106" y="78427"/>
                    <a:pt x="3159" y="76366"/>
                  </a:cubicBezTo>
                  <a:cubicBezTo>
                    <a:pt x="5167" y="75322"/>
                    <a:pt x="6398" y="73314"/>
                    <a:pt x="6398" y="71066"/>
                  </a:cubicBezTo>
                  <a:cubicBezTo>
                    <a:pt x="6398" y="68818"/>
                    <a:pt x="5167" y="66784"/>
                    <a:pt x="3159" y="65766"/>
                  </a:cubicBezTo>
                  <a:cubicBezTo>
                    <a:pt x="3106" y="63786"/>
                    <a:pt x="2062" y="61992"/>
                    <a:pt x="376" y="60922"/>
                  </a:cubicBezTo>
                  <a:cubicBezTo>
                    <a:pt x="2062" y="59878"/>
                    <a:pt x="3106" y="58085"/>
                    <a:pt x="3159" y="56104"/>
                  </a:cubicBezTo>
                  <a:cubicBezTo>
                    <a:pt x="5167" y="55060"/>
                    <a:pt x="6398" y="53053"/>
                    <a:pt x="6398" y="50804"/>
                  </a:cubicBezTo>
                  <a:cubicBezTo>
                    <a:pt x="6398" y="48556"/>
                    <a:pt x="5167" y="46522"/>
                    <a:pt x="3159" y="45505"/>
                  </a:cubicBezTo>
                  <a:cubicBezTo>
                    <a:pt x="3159" y="43604"/>
                    <a:pt x="2062" y="41731"/>
                    <a:pt x="376" y="40660"/>
                  </a:cubicBezTo>
                  <a:cubicBezTo>
                    <a:pt x="1901" y="39723"/>
                    <a:pt x="3293" y="37903"/>
                    <a:pt x="3186" y="35816"/>
                  </a:cubicBezTo>
                  <a:cubicBezTo>
                    <a:pt x="5167" y="34799"/>
                    <a:pt x="6398" y="32764"/>
                    <a:pt x="6398" y="30543"/>
                  </a:cubicBezTo>
                  <a:cubicBezTo>
                    <a:pt x="6398" y="28295"/>
                    <a:pt x="5167" y="26260"/>
                    <a:pt x="3159" y="25243"/>
                  </a:cubicBezTo>
                  <a:cubicBezTo>
                    <a:pt x="3079" y="23236"/>
                    <a:pt x="2035" y="21443"/>
                    <a:pt x="376" y="20399"/>
                  </a:cubicBezTo>
                  <a:cubicBezTo>
                    <a:pt x="2089" y="19328"/>
                    <a:pt x="3186" y="17401"/>
                    <a:pt x="3186" y="15554"/>
                  </a:cubicBezTo>
                  <a:cubicBezTo>
                    <a:pt x="5167" y="14537"/>
                    <a:pt x="6398" y="12503"/>
                    <a:pt x="6398" y="10255"/>
                  </a:cubicBezTo>
                  <a:cubicBezTo>
                    <a:pt x="6398" y="8033"/>
                    <a:pt x="5167" y="5999"/>
                    <a:pt x="3186" y="4982"/>
                  </a:cubicBezTo>
                  <a:lnTo>
                    <a:pt x="3186" y="4955"/>
                  </a:lnTo>
                  <a:cubicBezTo>
                    <a:pt x="3186" y="3028"/>
                    <a:pt x="1981" y="1074"/>
                    <a:pt x="188" y="30"/>
                  </a:cubicBezTo>
                  <a:cubicBezTo>
                    <a:pt x="168" y="10"/>
                    <a:pt x="143" y="1"/>
                    <a:pt x="12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8" name="Google Shape;638;p36"/>
            <p:cNvSpPr/>
            <p:nvPr/>
          </p:nvSpPr>
          <p:spPr>
            <a:xfrm>
              <a:off x="224725" y="818875"/>
              <a:ext cx="159950" cy="2032875"/>
            </a:xfrm>
            <a:custGeom>
              <a:rect b="b" l="l" r="r" t="t"/>
              <a:pathLst>
                <a:path extrusionOk="0" h="81315" w="6398">
                  <a:moveTo>
                    <a:pt x="129" y="1"/>
                  </a:moveTo>
                  <a:cubicBezTo>
                    <a:pt x="83" y="1"/>
                    <a:pt x="44" y="20"/>
                    <a:pt x="27" y="70"/>
                  </a:cubicBezTo>
                  <a:cubicBezTo>
                    <a:pt x="27" y="70"/>
                    <a:pt x="1" y="97"/>
                    <a:pt x="1" y="124"/>
                  </a:cubicBezTo>
                  <a:cubicBezTo>
                    <a:pt x="1" y="178"/>
                    <a:pt x="27" y="204"/>
                    <a:pt x="81" y="231"/>
                  </a:cubicBezTo>
                  <a:cubicBezTo>
                    <a:pt x="1821" y="1248"/>
                    <a:pt x="2972" y="3175"/>
                    <a:pt x="2918" y="5022"/>
                  </a:cubicBezTo>
                  <a:cubicBezTo>
                    <a:pt x="2945" y="5076"/>
                    <a:pt x="2945" y="5129"/>
                    <a:pt x="2998" y="5156"/>
                  </a:cubicBezTo>
                  <a:cubicBezTo>
                    <a:pt x="4952" y="6119"/>
                    <a:pt x="6157" y="8073"/>
                    <a:pt x="6157" y="10268"/>
                  </a:cubicBezTo>
                  <a:cubicBezTo>
                    <a:pt x="6157" y="12436"/>
                    <a:pt x="4952" y="14390"/>
                    <a:pt x="2998" y="15354"/>
                  </a:cubicBezTo>
                  <a:cubicBezTo>
                    <a:pt x="2945" y="15380"/>
                    <a:pt x="2918" y="15461"/>
                    <a:pt x="2918" y="15487"/>
                  </a:cubicBezTo>
                  <a:cubicBezTo>
                    <a:pt x="2998" y="17334"/>
                    <a:pt x="1848" y="19235"/>
                    <a:pt x="108" y="20278"/>
                  </a:cubicBezTo>
                  <a:cubicBezTo>
                    <a:pt x="54" y="20278"/>
                    <a:pt x="27" y="20305"/>
                    <a:pt x="27" y="20359"/>
                  </a:cubicBezTo>
                  <a:cubicBezTo>
                    <a:pt x="1" y="20412"/>
                    <a:pt x="27" y="20466"/>
                    <a:pt x="81" y="20493"/>
                  </a:cubicBezTo>
                  <a:cubicBezTo>
                    <a:pt x="1794" y="21510"/>
                    <a:pt x="2865" y="23303"/>
                    <a:pt x="2918" y="25310"/>
                  </a:cubicBezTo>
                  <a:cubicBezTo>
                    <a:pt x="2945" y="25364"/>
                    <a:pt x="2972" y="25391"/>
                    <a:pt x="2998" y="25417"/>
                  </a:cubicBezTo>
                  <a:cubicBezTo>
                    <a:pt x="4952" y="26381"/>
                    <a:pt x="6157" y="28362"/>
                    <a:pt x="6157" y="30530"/>
                  </a:cubicBezTo>
                  <a:cubicBezTo>
                    <a:pt x="6157" y="32698"/>
                    <a:pt x="4952" y="34652"/>
                    <a:pt x="2998" y="35642"/>
                  </a:cubicBezTo>
                  <a:cubicBezTo>
                    <a:pt x="2945" y="35642"/>
                    <a:pt x="2918" y="35695"/>
                    <a:pt x="2918" y="35749"/>
                  </a:cubicBezTo>
                  <a:cubicBezTo>
                    <a:pt x="3106" y="37837"/>
                    <a:pt x="1633" y="39630"/>
                    <a:pt x="108" y="40540"/>
                  </a:cubicBezTo>
                  <a:cubicBezTo>
                    <a:pt x="54" y="40540"/>
                    <a:pt x="27" y="40594"/>
                    <a:pt x="27" y="40620"/>
                  </a:cubicBezTo>
                  <a:cubicBezTo>
                    <a:pt x="1" y="40674"/>
                    <a:pt x="27" y="40727"/>
                    <a:pt x="81" y="40754"/>
                  </a:cubicBezTo>
                  <a:cubicBezTo>
                    <a:pt x="1821" y="41771"/>
                    <a:pt x="2918" y="43645"/>
                    <a:pt x="2918" y="45545"/>
                  </a:cubicBezTo>
                  <a:cubicBezTo>
                    <a:pt x="2918" y="45545"/>
                    <a:pt x="2918" y="45545"/>
                    <a:pt x="2918" y="45572"/>
                  </a:cubicBezTo>
                  <a:cubicBezTo>
                    <a:pt x="2918" y="45626"/>
                    <a:pt x="2945" y="45652"/>
                    <a:pt x="2998" y="45679"/>
                  </a:cubicBezTo>
                  <a:cubicBezTo>
                    <a:pt x="4952" y="46669"/>
                    <a:pt x="6157" y="48623"/>
                    <a:pt x="6157" y="50791"/>
                  </a:cubicBezTo>
                  <a:cubicBezTo>
                    <a:pt x="6157" y="52959"/>
                    <a:pt x="4952" y="54913"/>
                    <a:pt x="2998" y="55904"/>
                  </a:cubicBezTo>
                  <a:cubicBezTo>
                    <a:pt x="2945" y="55930"/>
                    <a:pt x="2918" y="55957"/>
                    <a:pt x="2918" y="56011"/>
                  </a:cubicBezTo>
                  <a:cubicBezTo>
                    <a:pt x="2891" y="57991"/>
                    <a:pt x="1821" y="59785"/>
                    <a:pt x="108" y="60802"/>
                  </a:cubicBezTo>
                  <a:cubicBezTo>
                    <a:pt x="54" y="60828"/>
                    <a:pt x="27" y="60855"/>
                    <a:pt x="27" y="60882"/>
                  </a:cubicBezTo>
                  <a:cubicBezTo>
                    <a:pt x="1" y="60935"/>
                    <a:pt x="27" y="60989"/>
                    <a:pt x="81" y="61016"/>
                  </a:cubicBezTo>
                  <a:cubicBezTo>
                    <a:pt x="1821" y="62033"/>
                    <a:pt x="2891" y="63826"/>
                    <a:pt x="2918" y="65834"/>
                  </a:cubicBezTo>
                  <a:cubicBezTo>
                    <a:pt x="2918" y="65887"/>
                    <a:pt x="2945" y="65914"/>
                    <a:pt x="2998" y="65941"/>
                  </a:cubicBezTo>
                  <a:cubicBezTo>
                    <a:pt x="4952" y="66931"/>
                    <a:pt x="6157" y="68885"/>
                    <a:pt x="6157" y="71053"/>
                  </a:cubicBezTo>
                  <a:cubicBezTo>
                    <a:pt x="6157" y="73221"/>
                    <a:pt x="4952" y="75175"/>
                    <a:pt x="2998" y="76165"/>
                  </a:cubicBezTo>
                  <a:cubicBezTo>
                    <a:pt x="2945" y="76192"/>
                    <a:pt x="2918" y="76219"/>
                    <a:pt x="2918" y="76272"/>
                  </a:cubicBezTo>
                  <a:cubicBezTo>
                    <a:pt x="2891" y="78280"/>
                    <a:pt x="1821" y="80073"/>
                    <a:pt x="81" y="81090"/>
                  </a:cubicBezTo>
                  <a:cubicBezTo>
                    <a:pt x="27" y="81117"/>
                    <a:pt x="1" y="81197"/>
                    <a:pt x="27" y="81251"/>
                  </a:cubicBezTo>
                  <a:cubicBezTo>
                    <a:pt x="67" y="81290"/>
                    <a:pt x="106" y="81315"/>
                    <a:pt x="156" y="81315"/>
                  </a:cubicBezTo>
                  <a:cubicBezTo>
                    <a:pt x="174" y="81315"/>
                    <a:pt x="193" y="81311"/>
                    <a:pt x="215" y="81304"/>
                  </a:cubicBezTo>
                  <a:cubicBezTo>
                    <a:pt x="2008" y="80260"/>
                    <a:pt x="3106" y="78413"/>
                    <a:pt x="3186" y="76352"/>
                  </a:cubicBezTo>
                  <a:cubicBezTo>
                    <a:pt x="5166" y="75309"/>
                    <a:pt x="6398" y="73301"/>
                    <a:pt x="6398" y="71053"/>
                  </a:cubicBezTo>
                  <a:cubicBezTo>
                    <a:pt x="6398" y="68805"/>
                    <a:pt x="5166" y="66797"/>
                    <a:pt x="3186" y="65753"/>
                  </a:cubicBezTo>
                  <a:cubicBezTo>
                    <a:pt x="3106" y="63773"/>
                    <a:pt x="2062" y="61979"/>
                    <a:pt x="375" y="60909"/>
                  </a:cubicBezTo>
                  <a:cubicBezTo>
                    <a:pt x="2062" y="59865"/>
                    <a:pt x="3106" y="58072"/>
                    <a:pt x="3186" y="56091"/>
                  </a:cubicBezTo>
                  <a:cubicBezTo>
                    <a:pt x="5166" y="55047"/>
                    <a:pt x="6398" y="53040"/>
                    <a:pt x="6398" y="50791"/>
                  </a:cubicBezTo>
                  <a:cubicBezTo>
                    <a:pt x="6398" y="48543"/>
                    <a:pt x="5166" y="46536"/>
                    <a:pt x="3186" y="45492"/>
                  </a:cubicBezTo>
                  <a:cubicBezTo>
                    <a:pt x="3159" y="43591"/>
                    <a:pt x="2088" y="41718"/>
                    <a:pt x="375" y="40647"/>
                  </a:cubicBezTo>
                  <a:cubicBezTo>
                    <a:pt x="1901" y="39710"/>
                    <a:pt x="3320" y="37890"/>
                    <a:pt x="3186" y="35829"/>
                  </a:cubicBezTo>
                  <a:cubicBezTo>
                    <a:pt x="5166" y="34785"/>
                    <a:pt x="6398" y="32751"/>
                    <a:pt x="6398" y="30530"/>
                  </a:cubicBezTo>
                  <a:cubicBezTo>
                    <a:pt x="6398" y="28281"/>
                    <a:pt x="5166" y="26247"/>
                    <a:pt x="3186" y="25230"/>
                  </a:cubicBezTo>
                  <a:cubicBezTo>
                    <a:pt x="3079" y="23223"/>
                    <a:pt x="2062" y="21429"/>
                    <a:pt x="375" y="20386"/>
                  </a:cubicBezTo>
                  <a:cubicBezTo>
                    <a:pt x="2088" y="19315"/>
                    <a:pt x="3186" y="17441"/>
                    <a:pt x="3186" y="15595"/>
                  </a:cubicBezTo>
                  <a:cubicBezTo>
                    <a:pt x="3186" y="15595"/>
                    <a:pt x="3186" y="15568"/>
                    <a:pt x="3186" y="15541"/>
                  </a:cubicBezTo>
                  <a:cubicBezTo>
                    <a:pt x="5166" y="14524"/>
                    <a:pt x="6398" y="12490"/>
                    <a:pt x="6398" y="10268"/>
                  </a:cubicBezTo>
                  <a:cubicBezTo>
                    <a:pt x="6398" y="8020"/>
                    <a:pt x="5166" y="5986"/>
                    <a:pt x="3186" y="4969"/>
                  </a:cubicBezTo>
                  <a:lnTo>
                    <a:pt x="3186" y="4942"/>
                  </a:lnTo>
                  <a:cubicBezTo>
                    <a:pt x="3186" y="3041"/>
                    <a:pt x="1981" y="1061"/>
                    <a:pt x="215" y="17"/>
                  </a:cubicBezTo>
                  <a:cubicBezTo>
                    <a:pt x="185" y="7"/>
                    <a:pt x="156" y="1"/>
                    <a:pt x="12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9" name="Google Shape;639;p36"/>
            <p:cNvSpPr/>
            <p:nvPr/>
          </p:nvSpPr>
          <p:spPr>
            <a:xfrm>
              <a:off x="1914975" y="2593575"/>
              <a:ext cx="160625" cy="2032875"/>
            </a:xfrm>
            <a:custGeom>
              <a:rect b="b" l="l" r="r" t="t"/>
              <a:pathLst>
                <a:path extrusionOk="0" h="81315" w="6425">
                  <a:moveTo>
                    <a:pt x="151" y="1"/>
                  </a:moveTo>
                  <a:cubicBezTo>
                    <a:pt x="95" y="1"/>
                    <a:pt x="47" y="26"/>
                    <a:pt x="27" y="65"/>
                  </a:cubicBezTo>
                  <a:cubicBezTo>
                    <a:pt x="27" y="92"/>
                    <a:pt x="27" y="118"/>
                    <a:pt x="27" y="118"/>
                  </a:cubicBezTo>
                  <a:cubicBezTo>
                    <a:pt x="27" y="172"/>
                    <a:pt x="27" y="225"/>
                    <a:pt x="81" y="225"/>
                  </a:cubicBezTo>
                  <a:cubicBezTo>
                    <a:pt x="1821" y="1243"/>
                    <a:pt x="2972" y="3170"/>
                    <a:pt x="2945" y="5043"/>
                  </a:cubicBezTo>
                  <a:cubicBezTo>
                    <a:pt x="2945" y="5070"/>
                    <a:pt x="2972" y="5124"/>
                    <a:pt x="2998" y="5150"/>
                  </a:cubicBezTo>
                  <a:cubicBezTo>
                    <a:pt x="4952" y="6141"/>
                    <a:pt x="6157" y="8095"/>
                    <a:pt x="6157" y="10263"/>
                  </a:cubicBezTo>
                  <a:cubicBezTo>
                    <a:pt x="6157" y="12431"/>
                    <a:pt x="4952" y="14384"/>
                    <a:pt x="2998" y="15375"/>
                  </a:cubicBezTo>
                  <a:cubicBezTo>
                    <a:pt x="2945" y="15402"/>
                    <a:pt x="2945" y="15428"/>
                    <a:pt x="2945" y="15482"/>
                  </a:cubicBezTo>
                  <a:cubicBezTo>
                    <a:pt x="2998" y="17355"/>
                    <a:pt x="1848" y="19256"/>
                    <a:pt x="108" y="20273"/>
                  </a:cubicBezTo>
                  <a:cubicBezTo>
                    <a:pt x="54" y="20300"/>
                    <a:pt x="27" y="20326"/>
                    <a:pt x="27" y="20353"/>
                  </a:cubicBezTo>
                  <a:cubicBezTo>
                    <a:pt x="1" y="20407"/>
                    <a:pt x="27" y="20460"/>
                    <a:pt x="81" y="20514"/>
                  </a:cubicBezTo>
                  <a:cubicBezTo>
                    <a:pt x="1794" y="21504"/>
                    <a:pt x="2865" y="23297"/>
                    <a:pt x="2945" y="25305"/>
                  </a:cubicBezTo>
                  <a:cubicBezTo>
                    <a:pt x="2945" y="25358"/>
                    <a:pt x="2972" y="25385"/>
                    <a:pt x="2998" y="25412"/>
                  </a:cubicBezTo>
                  <a:cubicBezTo>
                    <a:pt x="4952" y="26402"/>
                    <a:pt x="6157" y="28356"/>
                    <a:pt x="6157" y="30524"/>
                  </a:cubicBezTo>
                  <a:cubicBezTo>
                    <a:pt x="6157" y="32692"/>
                    <a:pt x="4952" y="34646"/>
                    <a:pt x="2998" y="35636"/>
                  </a:cubicBezTo>
                  <a:cubicBezTo>
                    <a:pt x="2945" y="35663"/>
                    <a:pt x="2918" y="35717"/>
                    <a:pt x="2945" y="35770"/>
                  </a:cubicBezTo>
                  <a:cubicBezTo>
                    <a:pt x="3106" y="37831"/>
                    <a:pt x="1633" y="39651"/>
                    <a:pt x="108" y="40535"/>
                  </a:cubicBezTo>
                  <a:cubicBezTo>
                    <a:pt x="54" y="40561"/>
                    <a:pt x="27" y="40588"/>
                    <a:pt x="27" y="40615"/>
                  </a:cubicBezTo>
                  <a:cubicBezTo>
                    <a:pt x="1" y="40668"/>
                    <a:pt x="27" y="40749"/>
                    <a:pt x="81" y="40775"/>
                  </a:cubicBezTo>
                  <a:cubicBezTo>
                    <a:pt x="1821" y="41766"/>
                    <a:pt x="2945" y="43639"/>
                    <a:pt x="2945" y="45540"/>
                  </a:cubicBezTo>
                  <a:cubicBezTo>
                    <a:pt x="2945" y="45540"/>
                    <a:pt x="2945" y="45566"/>
                    <a:pt x="2945" y="45566"/>
                  </a:cubicBezTo>
                  <a:cubicBezTo>
                    <a:pt x="2945" y="45620"/>
                    <a:pt x="2972" y="45674"/>
                    <a:pt x="2998" y="45674"/>
                  </a:cubicBezTo>
                  <a:cubicBezTo>
                    <a:pt x="4952" y="46664"/>
                    <a:pt x="6157" y="48618"/>
                    <a:pt x="6157" y="50786"/>
                  </a:cubicBezTo>
                  <a:cubicBezTo>
                    <a:pt x="6157" y="52954"/>
                    <a:pt x="4952" y="54934"/>
                    <a:pt x="2998" y="55898"/>
                  </a:cubicBezTo>
                  <a:cubicBezTo>
                    <a:pt x="2972" y="55925"/>
                    <a:pt x="2945" y="55952"/>
                    <a:pt x="2945" y="56005"/>
                  </a:cubicBezTo>
                  <a:cubicBezTo>
                    <a:pt x="2891" y="58012"/>
                    <a:pt x="1821" y="59806"/>
                    <a:pt x="108" y="60796"/>
                  </a:cubicBezTo>
                  <a:cubicBezTo>
                    <a:pt x="54" y="60823"/>
                    <a:pt x="27" y="60850"/>
                    <a:pt x="27" y="60903"/>
                  </a:cubicBezTo>
                  <a:cubicBezTo>
                    <a:pt x="1" y="60957"/>
                    <a:pt x="27" y="61010"/>
                    <a:pt x="81" y="61037"/>
                  </a:cubicBezTo>
                  <a:cubicBezTo>
                    <a:pt x="1821" y="62054"/>
                    <a:pt x="2891" y="63847"/>
                    <a:pt x="2945" y="65828"/>
                  </a:cubicBezTo>
                  <a:cubicBezTo>
                    <a:pt x="2945" y="65882"/>
                    <a:pt x="2972" y="65935"/>
                    <a:pt x="2998" y="65962"/>
                  </a:cubicBezTo>
                  <a:cubicBezTo>
                    <a:pt x="4952" y="66925"/>
                    <a:pt x="6157" y="68879"/>
                    <a:pt x="6157" y="71047"/>
                  </a:cubicBezTo>
                  <a:cubicBezTo>
                    <a:pt x="6157" y="73242"/>
                    <a:pt x="4952" y="75196"/>
                    <a:pt x="2998" y="76160"/>
                  </a:cubicBezTo>
                  <a:cubicBezTo>
                    <a:pt x="2972" y="76186"/>
                    <a:pt x="2945" y="76240"/>
                    <a:pt x="2945" y="76267"/>
                  </a:cubicBezTo>
                  <a:cubicBezTo>
                    <a:pt x="2891" y="78274"/>
                    <a:pt x="1821" y="80067"/>
                    <a:pt x="81" y="81084"/>
                  </a:cubicBezTo>
                  <a:cubicBezTo>
                    <a:pt x="27" y="81111"/>
                    <a:pt x="1" y="81191"/>
                    <a:pt x="27" y="81245"/>
                  </a:cubicBezTo>
                  <a:cubicBezTo>
                    <a:pt x="61" y="81296"/>
                    <a:pt x="106" y="81315"/>
                    <a:pt x="148" y="81315"/>
                  </a:cubicBezTo>
                  <a:cubicBezTo>
                    <a:pt x="172" y="81315"/>
                    <a:pt x="195" y="81308"/>
                    <a:pt x="215" y="81299"/>
                  </a:cubicBezTo>
                  <a:cubicBezTo>
                    <a:pt x="2008" y="80255"/>
                    <a:pt x="3106" y="78408"/>
                    <a:pt x="3186" y="76347"/>
                  </a:cubicBezTo>
                  <a:cubicBezTo>
                    <a:pt x="5166" y="75330"/>
                    <a:pt x="6424" y="73296"/>
                    <a:pt x="6424" y="71047"/>
                  </a:cubicBezTo>
                  <a:cubicBezTo>
                    <a:pt x="6424" y="68826"/>
                    <a:pt x="5166" y="66792"/>
                    <a:pt x="3186" y="65748"/>
                  </a:cubicBezTo>
                  <a:cubicBezTo>
                    <a:pt x="3106" y="63767"/>
                    <a:pt x="2062" y="61974"/>
                    <a:pt x="375" y="60930"/>
                  </a:cubicBezTo>
                  <a:cubicBezTo>
                    <a:pt x="2062" y="59859"/>
                    <a:pt x="3106" y="58093"/>
                    <a:pt x="3186" y="56085"/>
                  </a:cubicBezTo>
                  <a:cubicBezTo>
                    <a:pt x="5166" y="55068"/>
                    <a:pt x="6424" y="53034"/>
                    <a:pt x="6424" y="50786"/>
                  </a:cubicBezTo>
                  <a:cubicBezTo>
                    <a:pt x="6424" y="48537"/>
                    <a:pt x="5166" y="46530"/>
                    <a:pt x="3186" y="45486"/>
                  </a:cubicBezTo>
                  <a:cubicBezTo>
                    <a:pt x="3159" y="43586"/>
                    <a:pt x="2088" y="41739"/>
                    <a:pt x="375" y="40668"/>
                  </a:cubicBezTo>
                  <a:cubicBezTo>
                    <a:pt x="1901" y="39705"/>
                    <a:pt x="3320" y="37885"/>
                    <a:pt x="3186" y="35824"/>
                  </a:cubicBezTo>
                  <a:cubicBezTo>
                    <a:pt x="5193" y="34780"/>
                    <a:pt x="6424" y="32772"/>
                    <a:pt x="6424" y="30524"/>
                  </a:cubicBezTo>
                  <a:cubicBezTo>
                    <a:pt x="6424" y="28276"/>
                    <a:pt x="5166" y="26268"/>
                    <a:pt x="3186" y="25225"/>
                  </a:cubicBezTo>
                  <a:cubicBezTo>
                    <a:pt x="3106" y="23244"/>
                    <a:pt x="2062" y="21451"/>
                    <a:pt x="375" y="20407"/>
                  </a:cubicBezTo>
                  <a:cubicBezTo>
                    <a:pt x="2088" y="19336"/>
                    <a:pt x="3186" y="17436"/>
                    <a:pt x="3186" y="15616"/>
                  </a:cubicBezTo>
                  <a:cubicBezTo>
                    <a:pt x="3186" y="15589"/>
                    <a:pt x="3186" y="15562"/>
                    <a:pt x="3186" y="15562"/>
                  </a:cubicBezTo>
                  <a:cubicBezTo>
                    <a:pt x="5166" y="14518"/>
                    <a:pt x="6424" y="12511"/>
                    <a:pt x="6424" y="10263"/>
                  </a:cubicBezTo>
                  <a:cubicBezTo>
                    <a:pt x="6424" y="8014"/>
                    <a:pt x="5166" y="6007"/>
                    <a:pt x="3186" y="4963"/>
                  </a:cubicBezTo>
                  <a:cubicBezTo>
                    <a:pt x="3186" y="3036"/>
                    <a:pt x="2008" y="1055"/>
                    <a:pt x="215" y="11"/>
                  </a:cubicBezTo>
                  <a:cubicBezTo>
                    <a:pt x="193" y="4"/>
                    <a:pt x="172" y="1"/>
                    <a:pt x="15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0" name="Google Shape;640;p36"/>
            <p:cNvSpPr/>
            <p:nvPr/>
          </p:nvSpPr>
          <p:spPr>
            <a:xfrm>
              <a:off x="1761075" y="2845375"/>
              <a:ext cx="160625" cy="2032675"/>
            </a:xfrm>
            <a:custGeom>
              <a:rect b="b" l="l" r="r" t="t"/>
              <a:pathLst>
                <a:path extrusionOk="0" h="81307" w="6425">
                  <a:moveTo>
                    <a:pt x="146" y="1"/>
                  </a:moveTo>
                  <a:cubicBezTo>
                    <a:pt x="108" y="1"/>
                    <a:pt x="71" y="24"/>
                    <a:pt x="54" y="57"/>
                  </a:cubicBezTo>
                  <a:cubicBezTo>
                    <a:pt x="27" y="84"/>
                    <a:pt x="27" y="110"/>
                    <a:pt x="27" y="137"/>
                  </a:cubicBezTo>
                  <a:cubicBezTo>
                    <a:pt x="27" y="164"/>
                    <a:pt x="54" y="217"/>
                    <a:pt x="81" y="244"/>
                  </a:cubicBezTo>
                  <a:cubicBezTo>
                    <a:pt x="1821" y="1234"/>
                    <a:pt x="2972" y="3162"/>
                    <a:pt x="2945" y="5035"/>
                  </a:cubicBezTo>
                  <a:cubicBezTo>
                    <a:pt x="2945" y="5089"/>
                    <a:pt x="2972" y="5142"/>
                    <a:pt x="2998" y="5142"/>
                  </a:cubicBezTo>
                  <a:cubicBezTo>
                    <a:pt x="4952" y="6133"/>
                    <a:pt x="6183" y="8086"/>
                    <a:pt x="6183" y="10254"/>
                  </a:cubicBezTo>
                  <a:cubicBezTo>
                    <a:pt x="6183" y="12422"/>
                    <a:pt x="4952" y="14376"/>
                    <a:pt x="2998" y="15367"/>
                  </a:cubicBezTo>
                  <a:cubicBezTo>
                    <a:pt x="2972" y="15393"/>
                    <a:pt x="2945" y="15447"/>
                    <a:pt x="2945" y="15474"/>
                  </a:cubicBezTo>
                  <a:cubicBezTo>
                    <a:pt x="2998" y="17321"/>
                    <a:pt x="1847" y="19248"/>
                    <a:pt x="108" y="20265"/>
                  </a:cubicBezTo>
                  <a:cubicBezTo>
                    <a:pt x="81" y="20292"/>
                    <a:pt x="27" y="20318"/>
                    <a:pt x="27" y="20345"/>
                  </a:cubicBezTo>
                  <a:cubicBezTo>
                    <a:pt x="27" y="20425"/>
                    <a:pt x="27" y="20479"/>
                    <a:pt x="81" y="20506"/>
                  </a:cubicBezTo>
                  <a:cubicBezTo>
                    <a:pt x="1821" y="21496"/>
                    <a:pt x="2891" y="23289"/>
                    <a:pt x="2945" y="25297"/>
                  </a:cubicBezTo>
                  <a:cubicBezTo>
                    <a:pt x="2945" y="25350"/>
                    <a:pt x="2972" y="25404"/>
                    <a:pt x="2998" y="25404"/>
                  </a:cubicBezTo>
                  <a:cubicBezTo>
                    <a:pt x="4952" y="26394"/>
                    <a:pt x="6183" y="28348"/>
                    <a:pt x="6183" y="30516"/>
                  </a:cubicBezTo>
                  <a:cubicBezTo>
                    <a:pt x="6183" y="32684"/>
                    <a:pt x="4952" y="34665"/>
                    <a:pt x="2998" y="35628"/>
                  </a:cubicBezTo>
                  <a:cubicBezTo>
                    <a:pt x="2972" y="35655"/>
                    <a:pt x="2945" y="35709"/>
                    <a:pt x="2945" y="35762"/>
                  </a:cubicBezTo>
                  <a:cubicBezTo>
                    <a:pt x="3105" y="37823"/>
                    <a:pt x="1633" y="39643"/>
                    <a:pt x="108" y="40526"/>
                  </a:cubicBezTo>
                  <a:cubicBezTo>
                    <a:pt x="81" y="40553"/>
                    <a:pt x="27" y="40580"/>
                    <a:pt x="27" y="40633"/>
                  </a:cubicBezTo>
                  <a:cubicBezTo>
                    <a:pt x="27" y="40687"/>
                    <a:pt x="27" y="40741"/>
                    <a:pt x="81" y="40767"/>
                  </a:cubicBezTo>
                  <a:cubicBezTo>
                    <a:pt x="1821" y="41784"/>
                    <a:pt x="2945" y="43631"/>
                    <a:pt x="2945" y="45532"/>
                  </a:cubicBezTo>
                  <a:lnTo>
                    <a:pt x="2945" y="45558"/>
                  </a:lnTo>
                  <a:cubicBezTo>
                    <a:pt x="2945" y="45612"/>
                    <a:pt x="2972" y="45665"/>
                    <a:pt x="2998" y="45692"/>
                  </a:cubicBezTo>
                  <a:cubicBezTo>
                    <a:pt x="4952" y="46656"/>
                    <a:pt x="6183" y="48610"/>
                    <a:pt x="6183" y="50778"/>
                  </a:cubicBezTo>
                  <a:cubicBezTo>
                    <a:pt x="6183" y="52972"/>
                    <a:pt x="4952" y="54926"/>
                    <a:pt x="2998" y="55890"/>
                  </a:cubicBezTo>
                  <a:cubicBezTo>
                    <a:pt x="2972" y="55917"/>
                    <a:pt x="2945" y="55970"/>
                    <a:pt x="2945" y="55997"/>
                  </a:cubicBezTo>
                  <a:cubicBezTo>
                    <a:pt x="2891" y="58004"/>
                    <a:pt x="1847" y="59798"/>
                    <a:pt x="108" y="60815"/>
                  </a:cubicBezTo>
                  <a:cubicBezTo>
                    <a:pt x="81" y="60815"/>
                    <a:pt x="27" y="60841"/>
                    <a:pt x="27" y="60895"/>
                  </a:cubicBezTo>
                  <a:cubicBezTo>
                    <a:pt x="27" y="60949"/>
                    <a:pt x="27" y="61002"/>
                    <a:pt x="81" y="61029"/>
                  </a:cubicBezTo>
                  <a:cubicBezTo>
                    <a:pt x="1821" y="62046"/>
                    <a:pt x="2891" y="63839"/>
                    <a:pt x="2945" y="65847"/>
                  </a:cubicBezTo>
                  <a:cubicBezTo>
                    <a:pt x="2945" y="65873"/>
                    <a:pt x="2972" y="65927"/>
                    <a:pt x="2998" y="65954"/>
                  </a:cubicBezTo>
                  <a:cubicBezTo>
                    <a:pt x="4952" y="66917"/>
                    <a:pt x="6183" y="68871"/>
                    <a:pt x="6183" y="71066"/>
                  </a:cubicBezTo>
                  <a:cubicBezTo>
                    <a:pt x="6183" y="73234"/>
                    <a:pt x="4952" y="75188"/>
                    <a:pt x="2998" y="76151"/>
                  </a:cubicBezTo>
                  <a:cubicBezTo>
                    <a:pt x="2972" y="76178"/>
                    <a:pt x="2945" y="76232"/>
                    <a:pt x="2945" y="76285"/>
                  </a:cubicBezTo>
                  <a:cubicBezTo>
                    <a:pt x="2891" y="78266"/>
                    <a:pt x="1821" y="80059"/>
                    <a:pt x="81" y="81076"/>
                  </a:cubicBezTo>
                  <a:cubicBezTo>
                    <a:pt x="27" y="81103"/>
                    <a:pt x="1" y="81183"/>
                    <a:pt x="54" y="81237"/>
                  </a:cubicBezTo>
                  <a:cubicBezTo>
                    <a:pt x="71" y="81288"/>
                    <a:pt x="110" y="81306"/>
                    <a:pt x="149" y="81306"/>
                  </a:cubicBezTo>
                  <a:cubicBezTo>
                    <a:pt x="172" y="81306"/>
                    <a:pt x="195" y="81300"/>
                    <a:pt x="215" y="81290"/>
                  </a:cubicBezTo>
                  <a:cubicBezTo>
                    <a:pt x="2008" y="80247"/>
                    <a:pt x="3105" y="78400"/>
                    <a:pt x="3186" y="76366"/>
                  </a:cubicBezTo>
                  <a:cubicBezTo>
                    <a:pt x="5193" y="75322"/>
                    <a:pt x="6424" y="73288"/>
                    <a:pt x="6424" y="71066"/>
                  </a:cubicBezTo>
                  <a:cubicBezTo>
                    <a:pt x="6424" y="68818"/>
                    <a:pt x="5193" y="66783"/>
                    <a:pt x="3186" y="65766"/>
                  </a:cubicBezTo>
                  <a:cubicBezTo>
                    <a:pt x="3132" y="63759"/>
                    <a:pt x="2088" y="61992"/>
                    <a:pt x="402" y="60922"/>
                  </a:cubicBezTo>
                  <a:cubicBezTo>
                    <a:pt x="2088" y="59878"/>
                    <a:pt x="3132" y="58085"/>
                    <a:pt x="3186" y="56077"/>
                  </a:cubicBezTo>
                  <a:cubicBezTo>
                    <a:pt x="5193" y="55060"/>
                    <a:pt x="6424" y="53026"/>
                    <a:pt x="6424" y="50778"/>
                  </a:cubicBezTo>
                  <a:cubicBezTo>
                    <a:pt x="6424" y="48556"/>
                    <a:pt x="5193" y="46522"/>
                    <a:pt x="3186" y="45505"/>
                  </a:cubicBezTo>
                  <a:cubicBezTo>
                    <a:pt x="3186" y="43604"/>
                    <a:pt x="2088" y="41731"/>
                    <a:pt x="402" y="40660"/>
                  </a:cubicBezTo>
                  <a:cubicBezTo>
                    <a:pt x="1901" y="39697"/>
                    <a:pt x="3320" y="37877"/>
                    <a:pt x="3186" y="35816"/>
                  </a:cubicBezTo>
                  <a:cubicBezTo>
                    <a:pt x="5193" y="34799"/>
                    <a:pt x="6424" y="32764"/>
                    <a:pt x="6424" y="30516"/>
                  </a:cubicBezTo>
                  <a:cubicBezTo>
                    <a:pt x="6424" y="28268"/>
                    <a:pt x="5193" y="26260"/>
                    <a:pt x="3186" y="25216"/>
                  </a:cubicBezTo>
                  <a:cubicBezTo>
                    <a:pt x="3105" y="23236"/>
                    <a:pt x="2062" y="21442"/>
                    <a:pt x="402" y="20399"/>
                  </a:cubicBezTo>
                  <a:cubicBezTo>
                    <a:pt x="2115" y="19328"/>
                    <a:pt x="3212" y="17401"/>
                    <a:pt x="3186" y="15554"/>
                  </a:cubicBezTo>
                  <a:cubicBezTo>
                    <a:pt x="5193" y="14510"/>
                    <a:pt x="6424" y="12503"/>
                    <a:pt x="6424" y="10254"/>
                  </a:cubicBezTo>
                  <a:cubicBezTo>
                    <a:pt x="6424" y="8006"/>
                    <a:pt x="5193" y="5999"/>
                    <a:pt x="3186" y="4955"/>
                  </a:cubicBezTo>
                  <a:cubicBezTo>
                    <a:pt x="3186" y="3028"/>
                    <a:pt x="2008" y="1047"/>
                    <a:pt x="215" y="30"/>
                  </a:cubicBezTo>
                  <a:cubicBezTo>
                    <a:pt x="194" y="10"/>
                    <a:pt x="170" y="1"/>
                    <a:pt x="14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1" name="Google Shape;641;p36"/>
            <p:cNvSpPr/>
            <p:nvPr/>
          </p:nvSpPr>
          <p:spPr>
            <a:xfrm>
              <a:off x="1607850" y="2593575"/>
              <a:ext cx="159950" cy="2032875"/>
            </a:xfrm>
            <a:custGeom>
              <a:rect b="b" l="l" r="r" t="t"/>
              <a:pathLst>
                <a:path extrusionOk="0" h="81315" w="6398">
                  <a:moveTo>
                    <a:pt x="140" y="1"/>
                  </a:moveTo>
                  <a:cubicBezTo>
                    <a:pt x="95" y="1"/>
                    <a:pt x="47" y="26"/>
                    <a:pt x="27" y="65"/>
                  </a:cubicBezTo>
                  <a:cubicBezTo>
                    <a:pt x="0" y="92"/>
                    <a:pt x="0" y="118"/>
                    <a:pt x="0" y="118"/>
                  </a:cubicBezTo>
                  <a:cubicBezTo>
                    <a:pt x="0" y="172"/>
                    <a:pt x="27" y="225"/>
                    <a:pt x="81" y="225"/>
                  </a:cubicBezTo>
                  <a:cubicBezTo>
                    <a:pt x="1820" y="1243"/>
                    <a:pt x="2944" y="3170"/>
                    <a:pt x="2918" y="5043"/>
                  </a:cubicBezTo>
                  <a:cubicBezTo>
                    <a:pt x="2918" y="5070"/>
                    <a:pt x="2944" y="5124"/>
                    <a:pt x="2998" y="5150"/>
                  </a:cubicBezTo>
                  <a:cubicBezTo>
                    <a:pt x="4952" y="6141"/>
                    <a:pt x="6156" y="8095"/>
                    <a:pt x="6156" y="10263"/>
                  </a:cubicBezTo>
                  <a:cubicBezTo>
                    <a:pt x="6156" y="12431"/>
                    <a:pt x="4952" y="14384"/>
                    <a:pt x="2998" y="15375"/>
                  </a:cubicBezTo>
                  <a:cubicBezTo>
                    <a:pt x="2944" y="15402"/>
                    <a:pt x="2918" y="15428"/>
                    <a:pt x="2918" y="15482"/>
                  </a:cubicBezTo>
                  <a:cubicBezTo>
                    <a:pt x="2971" y="17329"/>
                    <a:pt x="1847" y="19256"/>
                    <a:pt x="81" y="20273"/>
                  </a:cubicBezTo>
                  <a:cubicBezTo>
                    <a:pt x="54" y="20300"/>
                    <a:pt x="27" y="20326"/>
                    <a:pt x="0" y="20353"/>
                  </a:cubicBezTo>
                  <a:cubicBezTo>
                    <a:pt x="0" y="20407"/>
                    <a:pt x="27" y="20460"/>
                    <a:pt x="81" y="20514"/>
                  </a:cubicBezTo>
                  <a:cubicBezTo>
                    <a:pt x="1794" y="21504"/>
                    <a:pt x="2864" y="23297"/>
                    <a:pt x="2918" y="25305"/>
                  </a:cubicBezTo>
                  <a:cubicBezTo>
                    <a:pt x="2918" y="25358"/>
                    <a:pt x="2944" y="25385"/>
                    <a:pt x="2998" y="25412"/>
                  </a:cubicBezTo>
                  <a:cubicBezTo>
                    <a:pt x="4952" y="26402"/>
                    <a:pt x="6156" y="28356"/>
                    <a:pt x="6156" y="30524"/>
                  </a:cubicBezTo>
                  <a:cubicBezTo>
                    <a:pt x="6156" y="32692"/>
                    <a:pt x="4952" y="34646"/>
                    <a:pt x="2998" y="35636"/>
                  </a:cubicBezTo>
                  <a:cubicBezTo>
                    <a:pt x="2944" y="35663"/>
                    <a:pt x="2918" y="35717"/>
                    <a:pt x="2918" y="35770"/>
                  </a:cubicBezTo>
                  <a:cubicBezTo>
                    <a:pt x="3078" y="37831"/>
                    <a:pt x="1633" y="39651"/>
                    <a:pt x="81" y="40535"/>
                  </a:cubicBezTo>
                  <a:cubicBezTo>
                    <a:pt x="54" y="40561"/>
                    <a:pt x="27" y="40588"/>
                    <a:pt x="0" y="40615"/>
                  </a:cubicBezTo>
                  <a:cubicBezTo>
                    <a:pt x="0" y="40668"/>
                    <a:pt x="27" y="40749"/>
                    <a:pt x="81" y="40775"/>
                  </a:cubicBezTo>
                  <a:cubicBezTo>
                    <a:pt x="1820" y="41766"/>
                    <a:pt x="2918" y="43639"/>
                    <a:pt x="2918" y="45540"/>
                  </a:cubicBezTo>
                  <a:cubicBezTo>
                    <a:pt x="2918" y="45540"/>
                    <a:pt x="2918" y="45566"/>
                    <a:pt x="2918" y="45566"/>
                  </a:cubicBezTo>
                  <a:cubicBezTo>
                    <a:pt x="2918" y="45620"/>
                    <a:pt x="2944" y="45674"/>
                    <a:pt x="2998" y="45674"/>
                  </a:cubicBezTo>
                  <a:cubicBezTo>
                    <a:pt x="4952" y="46664"/>
                    <a:pt x="6156" y="48618"/>
                    <a:pt x="6156" y="50786"/>
                  </a:cubicBezTo>
                  <a:cubicBezTo>
                    <a:pt x="6156" y="52954"/>
                    <a:pt x="4952" y="54934"/>
                    <a:pt x="2998" y="55898"/>
                  </a:cubicBezTo>
                  <a:cubicBezTo>
                    <a:pt x="2944" y="55925"/>
                    <a:pt x="2918" y="55952"/>
                    <a:pt x="2918" y="56005"/>
                  </a:cubicBezTo>
                  <a:cubicBezTo>
                    <a:pt x="2864" y="58012"/>
                    <a:pt x="1820" y="59806"/>
                    <a:pt x="81" y="60796"/>
                  </a:cubicBezTo>
                  <a:cubicBezTo>
                    <a:pt x="54" y="60823"/>
                    <a:pt x="27" y="60850"/>
                    <a:pt x="0" y="60903"/>
                  </a:cubicBezTo>
                  <a:cubicBezTo>
                    <a:pt x="0" y="60957"/>
                    <a:pt x="27" y="61010"/>
                    <a:pt x="81" y="61037"/>
                  </a:cubicBezTo>
                  <a:cubicBezTo>
                    <a:pt x="1820" y="62054"/>
                    <a:pt x="2864" y="63847"/>
                    <a:pt x="2918" y="65828"/>
                  </a:cubicBezTo>
                  <a:cubicBezTo>
                    <a:pt x="2918" y="65882"/>
                    <a:pt x="2944" y="65935"/>
                    <a:pt x="2998" y="65962"/>
                  </a:cubicBezTo>
                  <a:cubicBezTo>
                    <a:pt x="4952" y="66925"/>
                    <a:pt x="6156" y="68879"/>
                    <a:pt x="6156" y="71047"/>
                  </a:cubicBezTo>
                  <a:cubicBezTo>
                    <a:pt x="6156" y="73242"/>
                    <a:pt x="4952" y="75196"/>
                    <a:pt x="2998" y="76160"/>
                  </a:cubicBezTo>
                  <a:cubicBezTo>
                    <a:pt x="2944" y="76186"/>
                    <a:pt x="2918" y="76240"/>
                    <a:pt x="2918" y="76267"/>
                  </a:cubicBezTo>
                  <a:cubicBezTo>
                    <a:pt x="2864" y="78274"/>
                    <a:pt x="1820" y="80067"/>
                    <a:pt x="81" y="81084"/>
                  </a:cubicBezTo>
                  <a:cubicBezTo>
                    <a:pt x="27" y="81111"/>
                    <a:pt x="0" y="81191"/>
                    <a:pt x="27" y="81245"/>
                  </a:cubicBezTo>
                  <a:cubicBezTo>
                    <a:pt x="44" y="81296"/>
                    <a:pt x="82" y="81315"/>
                    <a:pt x="122" y="81315"/>
                  </a:cubicBezTo>
                  <a:cubicBezTo>
                    <a:pt x="145" y="81315"/>
                    <a:pt x="168" y="81308"/>
                    <a:pt x="188" y="81299"/>
                  </a:cubicBezTo>
                  <a:cubicBezTo>
                    <a:pt x="1981" y="80255"/>
                    <a:pt x="3105" y="78408"/>
                    <a:pt x="3185" y="76347"/>
                  </a:cubicBezTo>
                  <a:cubicBezTo>
                    <a:pt x="5166" y="75330"/>
                    <a:pt x="6397" y="73296"/>
                    <a:pt x="6397" y="71047"/>
                  </a:cubicBezTo>
                  <a:cubicBezTo>
                    <a:pt x="6397" y="68826"/>
                    <a:pt x="5166" y="66792"/>
                    <a:pt x="3185" y="65748"/>
                  </a:cubicBezTo>
                  <a:cubicBezTo>
                    <a:pt x="3105" y="63767"/>
                    <a:pt x="2061" y="61974"/>
                    <a:pt x="375" y="60930"/>
                  </a:cubicBezTo>
                  <a:cubicBezTo>
                    <a:pt x="2061" y="59859"/>
                    <a:pt x="3105" y="58093"/>
                    <a:pt x="3185" y="56085"/>
                  </a:cubicBezTo>
                  <a:cubicBezTo>
                    <a:pt x="5166" y="55068"/>
                    <a:pt x="6397" y="53034"/>
                    <a:pt x="6397" y="50786"/>
                  </a:cubicBezTo>
                  <a:cubicBezTo>
                    <a:pt x="6397" y="48537"/>
                    <a:pt x="5166" y="46530"/>
                    <a:pt x="3185" y="45486"/>
                  </a:cubicBezTo>
                  <a:cubicBezTo>
                    <a:pt x="3159" y="43586"/>
                    <a:pt x="2061" y="41739"/>
                    <a:pt x="375" y="40668"/>
                  </a:cubicBezTo>
                  <a:cubicBezTo>
                    <a:pt x="1901" y="39705"/>
                    <a:pt x="3292" y="37885"/>
                    <a:pt x="3185" y="35824"/>
                  </a:cubicBezTo>
                  <a:cubicBezTo>
                    <a:pt x="5166" y="34780"/>
                    <a:pt x="6397" y="32772"/>
                    <a:pt x="6397" y="30524"/>
                  </a:cubicBezTo>
                  <a:cubicBezTo>
                    <a:pt x="6397" y="28276"/>
                    <a:pt x="5166" y="26268"/>
                    <a:pt x="3185" y="25225"/>
                  </a:cubicBezTo>
                  <a:cubicBezTo>
                    <a:pt x="3078" y="23244"/>
                    <a:pt x="2061" y="21451"/>
                    <a:pt x="375" y="20407"/>
                  </a:cubicBezTo>
                  <a:cubicBezTo>
                    <a:pt x="2061" y="19336"/>
                    <a:pt x="3185" y="17436"/>
                    <a:pt x="3185" y="15616"/>
                  </a:cubicBezTo>
                  <a:cubicBezTo>
                    <a:pt x="3185" y="15589"/>
                    <a:pt x="3185" y="15562"/>
                    <a:pt x="3185" y="15562"/>
                  </a:cubicBezTo>
                  <a:cubicBezTo>
                    <a:pt x="5166" y="14518"/>
                    <a:pt x="6397" y="12511"/>
                    <a:pt x="6397" y="10263"/>
                  </a:cubicBezTo>
                  <a:cubicBezTo>
                    <a:pt x="6397" y="8014"/>
                    <a:pt x="5166" y="6007"/>
                    <a:pt x="3185" y="4963"/>
                  </a:cubicBezTo>
                  <a:cubicBezTo>
                    <a:pt x="3185" y="3036"/>
                    <a:pt x="1981" y="1055"/>
                    <a:pt x="188" y="11"/>
                  </a:cubicBezTo>
                  <a:cubicBezTo>
                    <a:pt x="173" y="4"/>
                    <a:pt x="157" y="1"/>
                    <a:pt x="14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2" name="Google Shape;642;p36"/>
            <p:cNvSpPr/>
            <p:nvPr/>
          </p:nvSpPr>
          <p:spPr>
            <a:xfrm>
              <a:off x="1453950" y="2845375"/>
              <a:ext cx="160600" cy="2032675"/>
            </a:xfrm>
            <a:custGeom>
              <a:rect b="b" l="l" r="r" t="t"/>
              <a:pathLst>
                <a:path extrusionOk="0" h="81307" w="6424">
                  <a:moveTo>
                    <a:pt x="133" y="1"/>
                  </a:moveTo>
                  <a:cubicBezTo>
                    <a:pt x="93" y="1"/>
                    <a:pt x="60" y="24"/>
                    <a:pt x="27" y="57"/>
                  </a:cubicBezTo>
                  <a:cubicBezTo>
                    <a:pt x="27" y="84"/>
                    <a:pt x="27" y="110"/>
                    <a:pt x="27" y="137"/>
                  </a:cubicBezTo>
                  <a:cubicBezTo>
                    <a:pt x="27" y="164"/>
                    <a:pt x="27" y="217"/>
                    <a:pt x="80" y="244"/>
                  </a:cubicBezTo>
                  <a:cubicBezTo>
                    <a:pt x="1820" y="1234"/>
                    <a:pt x="2971" y="3188"/>
                    <a:pt x="2944" y="5035"/>
                  </a:cubicBezTo>
                  <a:cubicBezTo>
                    <a:pt x="2944" y="5089"/>
                    <a:pt x="2971" y="5142"/>
                    <a:pt x="2998" y="5142"/>
                  </a:cubicBezTo>
                  <a:cubicBezTo>
                    <a:pt x="4952" y="6133"/>
                    <a:pt x="6156" y="8086"/>
                    <a:pt x="6156" y="10254"/>
                  </a:cubicBezTo>
                  <a:cubicBezTo>
                    <a:pt x="6156" y="12422"/>
                    <a:pt x="4952" y="14376"/>
                    <a:pt x="2998" y="15367"/>
                  </a:cubicBezTo>
                  <a:cubicBezTo>
                    <a:pt x="2971" y="15393"/>
                    <a:pt x="2944" y="15420"/>
                    <a:pt x="2944" y="15474"/>
                  </a:cubicBezTo>
                  <a:cubicBezTo>
                    <a:pt x="2998" y="17347"/>
                    <a:pt x="1847" y="19248"/>
                    <a:pt x="107" y="20265"/>
                  </a:cubicBezTo>
                  <a:cubicBezTo>
                    <a:pt x="54" y="20292"/>
                    <a:pt x="27" y="20318"/>
                    <a:pt x="27" y="20345"/>
                  </a:cubicBezTo>
                  <a:cubicBezTo>
                    <a:pt x="0" y="20425"/>
                    <a:pt x="27" y="20479"/>
                    <a:pt x="80" y="20506"/>
                  </a:cubicBezTo>
                  <a:cubicBezTo>
                    <a:pt x="1793" y="21496"/>
                    <a:pt x="2864" y="23289"/>
                    <a:pt x="2944" y="25297"/>
                  </a:cubicBezTo>
                  <a:cubicBezTo>
                    <a:pt x="2944" y="25350"/>
                    <a:pt x="2971" y="25404"/>
                    <a:pt x="2998" y="25404"/>
                  </a:cubicBezTo>
                  <a:cubicBezTo>
                    <a:pt x="4952" y="26394"/>
                    <a:pt x="6156" y="28348"/>
                    <a:pt x="6156" y="30516"/>
                  </a:cubicBezTo>
                  <a:cubicBezTo>
                    <a:pt x="6156" y="32684"/>
                    <a:pt x="4952" y="34665"/>
                    <a:pt x="2998" y="35628"/>
                  </a:cubicBezTo>
                  <a:cubicBezTo>
                    <a:pt x="2944" y="35655"/>
                    <a:pt x="2918" y="35709"/>
                    <a:pt x="2944" y="35762"/>
                  </a:cubicBezTo>
                  <a:cubicBezTo>
                    <a:pt x="3105" y="37823"/>
                    <a:pt x="1633" y="39643"/>
                    <a:pt x="107" y="40526"/>
                  </a:cubicBezTo>
                  <a:cubicBezTo>
                    <a:pt x="54" y="40553"/>
                    <a:pt x="27" y="40580"/>
                    <a:pt x="27" y="40633"/>
                  </a:cubicBezTo>
                  <a:cubicBezTo>
                    <a:pt x="0" y="40687"/>
                    <a:pt x="27" y="40741"/>
                    <a:pt x="80" y="40767"/>
                  </a:cubicBezTo>
                  <a:cubicBezTo>
                    <a:pt x="1820" y="41784"/>
                    <a:pt x="2944" y="43631"/>
                    <a:pt x="2944" y="45532"/>
                  </a:cubicBezTo>
                  <a:cubicBezTo>
                    <a:pt x="2944" y="45558"/>
                    <a:pt x="2944" y="45558"/>
                    <a:pt x="2944" y="45558"/>
                  </a:cubicBezTo>
                  <a:cubicBezTo>
                    <a:pt x="2918" y="45612"/>
                    <a:pt x="2971" y="45665"/>
                    <a:pt x="2998" y="45692"/>
                  </a:cubicBezTo>
                  <a:cubicBezTo>
                    <a:pt x="4952" y="46656"/>
                    <a:pt x="6156" y="48610"/>
                    <a:pt x="6156" y="50778"/>
                  </a:cubicBezTo>
                  <a:cubicBezTo>
                    <a:pt x="6156" y="52972"/>
                    <a:pt x="4952" y="54926"/>
                    <a:pt x="2998" y="55890"/>
                  </a:cubicBezTo>
                  <a:cubicBezTo>
                    <a:pt x="2971" y="55917"/>
                    <a:pt x="2944" y="55970"/>
                    <a:pt x="2944" y="55997"/>
                  </a:cubicBezTo>
                  <a:cubicBezTo>
                    <a:pt x="2891" y="58004"/>
                    <a:pt x="1820" y="59798"/>
                    <a:pt x="107" y="60815"/>
                  </a:cubicBezTo>
                  <a:cubicBezTo>
                    <a:pt x="54" y="60815"/>
                    <a:pt x="27" y="60841"/>
                    <a:pt x="27" y="60895"/>
                  </a:cubicBezTo>
                  <a:cubicBezTo>
                    <a:pt x="0" y="60949"/>
                    <a:pt x="27" y="61002"/>
                    <a:pt x="80" y="61029"/>
                  </a:cubicBezTo>
                  <a:cubicBezTo>
                    <a:pt x="1820" y="62046"/>
                    <a:pt x="2891" y="63839"/>
                    <a:pt x="2944" y="65847"/>
                  </a:cubicBezTo>
                  <a:cubicBezTo>
                    <a:pt x="2944" y="65873"/>
                    <a:pt x="2971" y="65927"/>
                    <a:pt x="2998" y="65954"/>
                  </a:cubicBezTo>
                  <a:cubicBezTo>
                    <a:pt x="4952" y="66917"/>
                    <a:pt x="6156" y="68871"/>
                    <a:pt x="6156" y="71066"/>
                  </a:cubicBezTo>
                  <a:cubicBezTo>
                    <a:pt x="6156" y="73234"/>
                    <a:pt x="4952" y="75188"/>
                    <a:pt x="2998" y="76151"/>
                  </a:cubicBezTo>
                  <a:cubicBezTo>
                    <a:pt x="2971" y="76178"/>
                    <a:pt x="2944" y="76232"/>
                    <a:pt x="2944" y="76285"/>
                  </a:cubicBezTo>
                  <a:cubicBezTo>
                    <a:pt x="2891" y="78266"/>
                    <a:pt x="1820" y="80059"/>
                    <a:pt x="80" y="81076"/>
                  </a:cubicBezTo>
                  <a:cubicBezTo>
                    <a:pt x="27" y="81103"/>
                    <a:pt x="0" y="81183"/>
                    <a:pt x="27" y="81237"/>
                  </a:cubicBezTo>
                  <a:cubicBezTo>
                    <a:pt x="61" y="81288"/>
                    <a:pt x="106" y="81306"/>
                    <a:pt x="147" y="81306"/>
                  </a:cubicBezTo>
                  <a:cubicBezTo>
                    <a:pt x="172" y="81306"/>
                    <a:pt x="195" y="81300"/>
                    <a:pt x="214" y="81290"/>
                  </a:cubicBezTo>
                  <a:cubicBezTo>
                    <a:pt x="2008" y="80247"/>
                    <a:pt x="3105" y="78400"/>
                    <a:pt x="3185" y="76366"/>
                  </a:cubicBezTo>
                  <a:cubicBezTo>
                    <a:pt x="5166" y="75322"/>
                    <a:pt x="6424" y="73288"/>
                    <a:pt x="6424" y="71066"/>
                  </a:cubicBezTo>
                  <a:cubicBezTo>
                    <a:pt x="6424" y="68818"/>
                    <a:pt x="5166" y="66783"/>
                    <a:pt x="3185" y="65766"/>
                  </a:cubicBezTo>
                  <a:cubicBezTo>
                    <a:pt x="3105" y="63759"/>
                    <a:pt x="2061" y="61992"/>
                    <a:pt x="375" y="60922"/>
                  </a:cubicBezTo>
                  <a:cubicBezTo>
                    <a:pt x="2061" y="59878"/>
                    <a:pt x="3105" y="58085"/>
                    <a:pt x="3185" y="56077"/>
                  </a:cubicBezTo>
                  <a:cubicBezTo>
                    <a:pt x="5166" y="55060"/>
                    <a:pt x="6424" y="53026"/>
                    <a:pt x="6424" y="50778"/>
                  </a:cubicBezTo>
                  <a:cubicBezTo>
                    <a:pt x="6424" y="48556"/>
                    <a:pt x="5193" y="46522"/>
                    <a:pt x="3185" y="45505"/>
                  </a:cubicBezTo>
                  <a:cubicBezTo>
                    <a:pt x="3159" y="43604"/>
                    <a:pt x="2088" y="41731"/>
                    <a:pt x="375" y="40660"/>
                  </a:cubicBezTo>
                  <a:cubicBezTo>
                    <a:pt x="1901" y="39697"/>
                    <a:pt x="3319" y="37877"/>
                    <a:pt x="3185" y="35816"/>
                  </a:cubicBezTo>
                  <a:cubicBezTo>
                    <a:pt x="5193" y="34799"/>
                    <a:pt x="6424" y="32764"/>
                    <a:pt x="6424" y="30516"/>
                  </a:cubicBezTo>
                  <a:cubicBezTo>
                    <a:pt x="6424" y="28268"/>
                    <a:pt x="5166" y="26260"/>
                    <a:pt x="3185" y="25216"/>
                  </a:cubicBezTo>
                  <a:cubicBezTo>
                    <a:pt x="3105" y="23236"/>
                    <a:pt x="2061" y="21442"/>
                    <a:pt x="375" y="20399"/>
                  </a:cubicBezTo>
                  <a:cubicBezTo>
                    <a:pt x="2088" y="19328"/>
                    <a:pt x="3185" y="17454"/>
                    <a:pt x="3185" y="15608"/>
                  </a:cubicBezTo>
                  <a:cubicBezTo>
                    <a:pt x="3185" y="15581"/>
                    <a:pt x="3185" y="15581"/>
                    <a:pt x="3185" y="15554"/>
                  </a:cubicBezTo>
                  <a:cubicBezTo>
                    <a:pt x="5193" y="14510"/>
                    <a:pt x="6424" y="12503"/>
                    <a:pt x="6424" y="10254"/>
                  </a:cubicBezTo>
                  <a:cubicBezTo>
                    <a:pt x="6424" y="8006"/>
                    <a:pt x="5193" y="5999"/>
                    <a:pt x="3185" y="4955"/>
                  </a:cubicBezTo>
                  <a:cubicBezTo>
                    <a:pt x="3185" y="3028"/>
                    <a:pt x="2008" y="1047"/>
                    <a:pt x="214" y="30"/>
                  </a:cubicBezTo>
                  <a:cubicBezTo>
                    <a:pt x="184" y="10"/>
                    <a:pt x="157" y="1"/>
                    <a:pt x="13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3" name="Google Shape;643;p36"/>
            <p:cNvSpPr/>
            <p:nvPr/>
          </p:nvSpPr>
          <p:spPr>
            <a:xfrm>
              <a:off x="1300050" y="2593575"/>
              <a:ext cx="160600" cy="2032875"/>
            </a:xfrm>
            <a:custGeom>
              <a:rect b="b" l="l" r="r" t="t"/>
              <a:pathLst>
                <a:path extrusionOk="0" h="81315" w="6424">
                  <a:moveTo>
                    <a:pt x="167" y="1"/>
                  </a:moveTo>
                  <a:cubicBezTo>
                    <a:pt x="121" y="1"/>
                    <a:pt x="73" y="26"/>
                    <a:pt x="54" y="65"/>
                  </a:cubicBezTo>
                  <a:cubicBezTo>
                    <a:pt x="27" y="92"/>
                    <a:pt x="27" y="118"/>
                    <a:pt x="27" y="118"/>
                  </a:cubicBezTo>
                  <a:cubicBezTo>
                    <a:pt x="27" y="172"/>
                    <a:pt x="54" y="225"/>
                    <a:pt x="80" y="225"/>
                  </a:cubicBezTo>
                  <a:cubicBezTo>
                    <a:pt x="1820" y="1243"/>
                    <a:pt x="2971" y="3170"/>
                    <a:pt x="2944" y="5043"/>
                  </a:cubicBezTo>
                  <a:cubicBezTo>
                    <a:pt x="2944" y="5070"/>
                    <a:pt x="2971" y="5124"/>
                    <a:pt x="3025" y="5150"/>
                  </a:cubicBezTo>
                  <a:cubicBezTo>
                    <a:pt x="4952" y="6141"/>
                    <a:pt x="6183" y="8095"/>
                    <a:pt x="6183" y="10263"/>
                  </a:cubicBezTo>
                  <a:cubicBezTo>
                    <a:pt x="6183" y="12431"/>
                    <a:pt x="4952" y="14384"/>
                    <a:pt x="3025" y="15375"/>
                  </a:cubicBezTo>
                  <a:cubicBezTo>
                    <a:pt x="2971" y="15402"/>
                    <a:pt x="2944" y="15428"/>
                    <a:pt x="2944" y="15482"/>
                  </a:cubicBezTo>
                  <a:cubicBezTo>
                    <a:pt x="2998" y="17355"/>
                    <a:pt x="1847" y="19256"/>
                    <a:pt x="107" y="20273"/>
                  </a:cubicBezTo>
                  <a:cubicBezTo>
                    <a:pt x="80" y="20300"/>
                    <a:pt x="54" y="20326"/>
                    <a:pt x="27" y="20353"/>
                  </a:cubicBezTo>
                  <a:cubicBezTo>
                    <a:pt x="27" y="20407"/>
                    <a:pt x="27" y="20460"/>
                    <a:pt x="80" y="20514"/>
                  </a:cubicBezTo>
                  <a:cubicBezTo>
                    <a:pt x="1820" y="21504"/>
                    <a:pt x="2891" y="23297"/>
                    <a:pt x="2944" y="25305"/>
                  </a:cubicBezTo>
                  <a:cubicBezTo>
                    <a:pt x="2944" y="25358"/>
                    <a:pt x="2971" y="25385"/>
                    <a:pt x="3025" y="25412"/>
                  </a:cubicBezTo>
                  <a:cubicBezTo>
                    <a:pt x="4952" y="26402"/>
                    <a:pt x="6183" y="28356"/>
                    <a:pt x="6183" y="30524"/>
                  </a:cubicBezTo>
                  <a:cubicBezTo>
                    <a:pt x="6183" y="32692"/>
                    <a:pt x="4952" y="34646"/>
                    <a:pt x="3025" y="35636"/>
                  </a:cubicBezTo>
                  <a:cubicBezTo>
                    <a:pt x="2971" y="35663"/>
                    <a:pt x="2944" y="35717"/>
                    <a:pt x="2944" y="35770"/>
                  </a:cubicBezTo>
                  <a:cubicBezTo>
                    <a:pt x="3105" y="37831"/>
                    <a:pt x="1633" y="39651"/>
                    <a:pt x="107" y="40535"/>
                  </a:cubicBezTo>
                  <a:cubicBezTo>
                    <a:pt x="80" y="40561"/>
                    <a:pt x="54" y="40588"/>
                    <a:pt x="27" y="40615"/>
                  </a:cubicBezTo>
                  <a:cubicBezTo>
                    <a:pt x="27" y="40668"/>
                    <a:pt x="27" y="40749"/>
                    <a:pt x="80" y="40775"/>
                  </a:cubicBezTo>
                  <a:cubicBezTo>
                    <a:pt x="1820" y="41766"/>
                    <a:pt x="2944" y="43639"/>
                    <a:pt x="2944" y="45540"/>
                  </a:cubicBezTo>
                  <a:cubicBezTo>
                    <a:pt x="2944" y="45540"/>
                    <a:pt x="2944" y="45566"/>
                    <a:pt x="2944" y="45566"/>
                  </a:cubicBezTo>
                  <a:cubicBezTo>
                    <a:pt x="2944" y="45620"/>
                    <a:pt x="2971" y="45674"/>
                    <a:pt x="3025" y="45674"/>
                  </a:cubicBezTo>
                  <a:cubicBezTo>
                    <a:pt x="4952" y="46664"/>
                    <a:pt x="6183" y="48618"/>
                    <a:pt x="6183" y="50786"/>
                  </a:cubicBezTo>
                  <a:cubicBezTo>
                    <a:pt x="6183" y="52954"/>
                    <a:pt x="4952" y="54934"/>
                    <a:pt x="3025" y="55898"/>
                  </a:cubicBezTo>
                  <a:cubicBezTo>
                    <a:pt x="2971" y="55925"/>
                    <a:pt x="2944" y="55952"/>
                    <a:pt x="2944" y="56005"/>
                  </a:cubicBezTo>
                  <a:cubicBezTo>
                    <a:pt x="2891" y="58012"/>
                    <a:pt x="1847" y="59806"/>
                    <a:pt x="107" y="60796"/>
                  </a:cubicBezTo>
                  <a:cubicBezTo>
                    <a:pt x="80" y="60823"/>
                    <a:pt x="54" y="60850"/>
                    <a:pt x="27" y="60903"/>
                  </a:cubicBezTo>
                  <a:cubicBezTo>
                    <a:pt x="27" y="60957"/>
                    <a:pt x="27" y="61010"/>
                    <a:pt x="80" y="61037"/>
                  </a:cubicBezTo>
                  <a:cubicBezTo>
                    <a:pt x="1820" y="62054"/>
                    <a:pt x="2891" y="63847"/>
                    <a:pt x="2944" y="65828"/>
                  </a:cubicBezTo>
                  <a:cubicBezTo>
                    <a:pt x="2944" y="65882"/>
                    <a:pt x="2971" y="65935"/>
                    <a:pt x="3025" y="65962"/>
                  </a:cubicBezTo>
                  <a:cubicBezTo>
                    <a:pt x="4952" y="66925"/>
                    <a:pt x="6183" y="68879"/>
                    <a:pt x="6183" y="71047"/>
                  </a:cubicBezTo>
                  <a:cubicBezTo>
                    <a:pt x="6183" y="73242"/>
                    <a:pt x="4952" y="75196"/>
                    <a:pt x="3025" y="76160"/>
                  </a:cubicBezTo>
                  <a:cubicBezTo>
                    <a:pt x="2971" y="76186"/>
                    <a:pt x="2944" y="76240"/>
                    <a:pt x="2944" y="76267"/>
                  </a:cubicBezTo>
                  <a:cubicBezTo>
                    <a:pt x="2891" y="78274"/>
                    <a:pt x="1820" y="80067"/>
                    <a:pt x="80" y="81084"/>
                  </a:cubicBezTo>
                  <a:cubicBezTo>
                    <a:pt x="27" y="81111"/>
                    <a:pt x="0" y="81191"/>
                    <a:pt x="54" y="81245"/>
                  </a:cubicBezTo>
                  <a:cubicBezTo>
                    <a:pt x="71" y="81296"/>
                    <a:pt x="109" y="81315"/>
                    <a:pt x="149" y="81315"/>
                  </a:cubicBezTo>
                  <a:cubicBezTo>
                    <a:pt x="171" y="81315"/>
                    <a:pt x="195" y="81308"/>
                    <a:pt x="214" y="81299"/>
                  </a:cubicBezTo>
                  <a:cubicBezTo>
                    <a:pt x="2007" y="80255"/>
                    <a:pt x="3105" y="78408"/>
                    <a:pt x="3185" y="76347"/>
                  </a:cubicBezTo>
                  <a:cubicBezTo>
                    <a:pt x="5193" y="75330"/>
                    <a:pt x="6424" y="73296"/>
                    <a:pt x="6424" y="71047"/>
                  </a:cubicBezTo>
                  <a:cubicBezTo>
                    <a:pt x="6424" y="68826"/>
                    <a:pt x="5193" y="66792"/>
                    <a:pt x="3185" y="65748"/>
                  </a:cubicBezTo>
                  <a:cubicBezTo>
                    <a:pt x="3132" y="63767"/>
                    <a:pt x="2088" y="61974"/>
                    <a:pt x="402" y="60930"/>
                  </a:cubicBezTo>
                  <a:cubicBezTo>
                    <a:pt x="2088" y="59859"/>
                    <a:pt x="3132" y="58093"/>
                    <a:pt x="3185" y="56085"/>
                  </a:cubicBezTo>
                  <a:cubicBezTo>
                    <a:pt x="5193" y="55068"/>
                    <a:pt x="6424" y="53034"/>
                    <a:pt x="6424" y="50786"/>
                  </a:cubicBezTo>
                  <a:cubicBezTo>
                    <a:pt x="6424" y="48537"/>
                    <a:pt x="5193" y="46530"/>
                    <a:pt x="3185" y="45486"/>
                  </a:cubicBezTo>
                  <a:cubicBezTo>
                    <a:pt x="3185" y="43586"/>
                    <a:pt x="2088" y="41739"/>
                    <a:pt x="402" y="40668"/>
                  </a:cubicBezTo>
                  <a:cubicBezTo>
                    <a:pt x="1927" y="39705"/>
                    <a:pt x="3319" y="37885"/>
                    <a:pt x="3212" y="35824"/>
                  </a:cubicBezTo>
                  <a:cubicBezTo>
                    <a:pt x="5193" y="34780"/>
                    <a:pt x="6424" y="32772"/>
                    <a:pt x="6424" y="30524"/>
                  </a:cubicBezTo>
                  <a:cubicBezTo>
                    <a:pt x="6424" y="28276"/>
                    <a:pt x="5193" y="26268"/>
                    <a:pt x="3185" y="25225"/>
                  </a:cubicBezTo>
                  <a:cubicBezTo>
                    <a:pt x="3105" y="23244"/>
                    <a:pt x="2061" y="21451"/>
                    <a:pt x="402" y="20407"/>
                  </a:cubicBezTo>
                  <a:cubicBezTo>
                    <a:pt x="2088" y="19336"/>
                    <a:pt x="3185" y="17436"/>
                    <a:pt x="3185" y="15616"/>
                  </a:cubicBezTo>
                  <a:cubicBezTo>
                    <a:pt x="3185" y="15589"/>
                    <a:pt x="3185" y="15562"/>
                    <a:pt x="3185" y="15562"/>
                  </a:cubicBezTo>
                  <a:cubicBezTo>
                    <a:pt x="5193" y="14518"/>
                    <a:pt x="6424" y="12511"/>
                    <a:pt x="6424" y="10263"/>
                  </a:cubicBezTo>
                  <a:cubicBezTo>
                    <a:pt x="6424" y="8014"/>
                    <a:pt x="5193" y="6007"/>
                    <a:pt x="3185" y="4963"/>
                  </a:cubicBezTo>
                  <a:cubicBezTo>
                    <a:pt x="3185" y="3036"/>
                    <a:pt x="2007" y="1055"/>
                    <a:pt x="214" y="11"/>
                  </a:cubicBezTo>
                  <a:cubicBezTo>
                    <a:pt x="200" y="4"/>
                    <a:pt x="184" y="1"/>
                    <a:pt x="16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4" name="Google Shape;644;p36"/>
            <p:cNvSpPr/>
            <p:nvPr/>
          </p:nvSpPr>
          <p:spPr>
            <a:xfrm>
              <a:off x="1146800" y="2845375"/>
              <a:ext cx="159950" cy="2032675"/>
            </a:xfrm>
            <a:custGeom>
              <a:rect b="b" l="l" r="r" t="t"/>
              <a:pathLst>
                <a:path extrusionOk="0" h="81307" w="6398">
                  <a:moveTo>
                    <a:pt x="120" y="1"/>
                  </a:moveTo>
                  <a:cubicBezTo>
                    <a:pt x="81" y="1"/>
                    <a:pt x="44" y="24"/>
                    <a:pt x="28" y="57"/>
                  </a:cubicBezTo>
                  <a:cubicBezTo>
                    <a:pt x="28" y="84"/>
                    <a:pt x="1" y="110"/>
                    <a:pt x="1" y="137"/>
                  </a:cubicBezTo>
                  <a:cubicBezTo>
                    <a:pt x="1" y="164"/>
                    <a:pt x="28" y="217"/>
                    <a:pt x="81" y="244"/>
                  </a:cubicBezTo>
                  <a:cubicBezTo>
                    <a:pt x="1821" y="1234"/>
                    <a:pt x="2972" y="3162"/>
                    <a:pt x="2918" y="5035"/>
                  </a:cubicBezTo>
                  <a:cubicBezTo>
                    <a:pt x="2918" y="5089"/>
                    <a:pt x="2945" y="5142"/>
                    <a:pt x="2998" y="5142"/>
                  </a:cubicBezTo>
                  <a:cubicBezTo>
                    <a:pt x="4952" y="6133"/>
                    <a:pt x="6157" y="8086"/>
                    <a:pt x="6157" y="10254"/>
                  </a:cubicBezTo>
                  <a:cubicBezTo>
                    <a:pt x="6157" y="12422"/>
                    <a:pt x="4952" y="14376"/>
                    <a:pt x="2998" y="15367"/>
                  </a:cubicBezTo>
                  <a:cubicBezTo>
                    <a:pt x="2945" y="15393"/>
                    <a:pt x="2918" y="15420"/>
                    <a:pt x="2918" y="15474"/>
                  </a:cubicBezTo>
                  <a:cubicBezTo>
                    <a:pt x="2972" y="17321"/>
                    <a:pt x="1848" y="19248"/>
                    <a:pt x="81" y="20265"/>
                  </a:cubicBezTo>
                  <a:cubicBezTo>
                    <a:pt x="54" y="20292"/>
                    <a:pt x="28" y="20318"/>
                    <a:pt x="1" y="20345"/>
                  </a:cubicBezTo>
                  <a:cubicBezTo>
                    <a:pt x="1" y="20425"/>
                    <a:pt x="28" y="20479"/>
                    <a:pt x="81" y="20506"/>
                  </a:cubicBezTo>
                  <a:cubicBezTo>
                    <a:pt x="1794" y="21496"/>
                    <a:pt x="2865" y="23289"/>
                    <a:pt x="2918" y="25297"/>
                  </a:cubicBezTo>
                  <a:cubicBezTo>
                    <a:pt x="2918" y="25350"/>
                    <a:pt x="2945" y="25404"/>
                    <a:pt x="2998" y="25404"/>
                  </a:cubicBezTo>
                  <a:cubicBezTo>
                    <a:pt x="4952" y="26394"/>
                    <a:pt x="6157" y="28348"/>
                    <a:pt x="6157" y="30516"/>
                  </a:cubicBezTo>
                  <a:cubicBezTo>
                    <a:pt x="6157" y="32684"/>
                    <a:pt x="4952" y="34665"/>
                    <a:pt x="2998" y="35628"/>
                  </a:cubicBezTo>
                  <a:cubicBezTo>
                    <a:pt x="2945" y="35655"/>
                    <a:pt x="2918" y="35709"/>
                    <a:pt x="2918" y="35762"/>
                  </a:cubicBezTo>
                  <a:cubicBezTo>
                    <a:pt x="3079" y="37823"/>
                    <a:pt x="1633" y="39643"/>
                    <a:pt x="81" y="40526"/>
                  </a:cubicBezTo>
                  <a:cubicBezTo>
                    <a:pt x="54" y="40553"/>
                    <a:pt x="28" y="40580"/>
                    <a:pt x="1" y="40633"/>
                  </a:cubicBezTo>
                  <a:cubicBezTo>
                    <a:pt x="1" y="40687"/>
                    <a:pt x="28" y="40741"/>
                    <a:pt x="81" y="40767"/>
                  </a:cubicBezTo>
                  <a:cubicBezTo>
                    <a:pt x="1821" y="41784"/>
                    <a:pt x="2918" y="43631"/>
                    <a:pt x="2918" y="45532"/>
                  </a:cubicBezTo>
                  <a:cubicBezTo>
                    <a:pt x="2918" y="45532"/>
                    <a:pt x="2918" y="45558"/>
                    <a:pt x="2918" y="45558"/>
                  </a:cubicBezTo>
                  <a:cubicBezTo>
                    <a:pt x="2918" y="45612"/>
                    <a:pt x="2945" y="45665"/>
                    <a:pt x="2998" y="45692"/>
                  </a:cubicBezTo>
                  <a:cubicBezTo>
                    <a:pt x="4952" y="46656"/>
                    <a:pt x="6157" y="48610"/>
                    <a:pt x="6157" y="50778"/>
                  </a:cubicBezTo>
                  <a:cubicBezTo>
                    <a:pt x="6157" y="52972"/>
                    <a:pt x="4952" y="54926"/>
                    <a:pt x="2998" y="55890"/>
                  </a:cubicBezTo>
                  <a:cubicBezTo>
                    <a:pt x="2945" y="55917"/>
                    <a:pt x="2918" y="55970"/>
                    <a:pt x="2918" y="55997"/>
                  </a:cubicBezTo>
                  <a:cubicBezTo>
                    <a:pt x="2891" y="58004"/>
                    <a:pt x="1821" y="59798"/>
                    <a:pt x="81" y="60815"/>
                  </a:cubicBezTo>
                  <a:cubicBezTo>
                    <a:pt x="54" y="60815"/>
                    <a:pt x="28" y="60841"/>
                    <a:pt x="1" y="60895"/>
                  </a:cubicBezTo>
                  <a:cubicBezTo>
                    <a:pt x="1" y="60949"/>
                    <a:pt x="28" y="61002"/>
                    <a:pt x="81" y="61029"/>
                  </a:cubicBezTo>
                  <a:cubicBezTo>
                    <a:pt x="1821" y="62046"/>
                    <a:pt x="2891" y="63839"/>
                    <a:pt x="2918" y="65847"/>
                  </a:cubicBezTo>
                  <a:cubicBezTo>
                    <a:pt x="2918" y="65873"/>
                    <a:pt x="2945" y="65927"/>
                    <a:pt x="2998" y="65954"/>
                  </a:cubicBezTo>
                  <a:cubicBezTo>
                    <a:pt x="4952" y="66917"/>
                    <a:pt x="6157" y="68871"/>
                    <a:pt x="6157" y="71066"/>
                  </a:cubicBezTo>
                  <a:cubicBezTo>
                    <a:pt x="6157" y="73234"/>
                    <a:pt x="4952" y="75188"/>
                    <a:pt x="2998" y="76151"/>
                  </a:cubicBezTo>
                  <a:cubicBezTo>
                    <a:pt x="2945" y="76178"/>
                    <a:pt x="2918" y="76232"/>
                    <a:pt x="2918" y="76285"/>
                  </a:cubicBezTo>
                  <a:cubicBezTo>
                    <a:pt x="2891" y="78266"/>
                    <a:pt x="1821" y="80059"/>
                    <a:pt x="81" y="81076"/>
                  </a:cubicBezTo>
                  <a:cubicBezTo>
                    <a:pt x="28" y="81103"/>
                    <a:pt x="1" y="81183"/>
                    <a:pt x="28" y="81237"/>
                  </a:cubicBezTo>
                  <a:cubicBezTo>
                    <a:pt x="44" y="81288"/>
                    <a:pt x="83" y="81306"/>
                    <a:pt x="129" y="81306"/>
                  </a:cubicBezTo>
                  <a:cubicBezTo>
                    <a:pt x="156" y="81306"/>
                    <a:pt x="185" y="81300"/>
                    <a:pt x="215" y="81290"/>
                  </a:cubicBezTo>
                  <a:cubicBezTo>
                    <a:pt x="1981" y="80247"/>
                    <a:pt x="3106" y="78400"/>
                    <a:pt x="3186" y="76366"/>
                  </a:cubicBezTo>
                  <a:cubicBezTo>
                    <a:pt x="5167" y="75322"/>
                    <a:pt x="6398" y="73288"/>
                    <a:pt x="6398" y="71066"/>
                  </a:cubicBezTo>
                  <a:cubicBezTo>
                    <a:pt x="6398" y="68818"/>
                    <a:pt x="5167" y="66783"/>
                    <a:pt x="3186" y="65766"/>
                  </a:cubicBezTo>
                  <a:cubicBezTo>
                    <a:pt x="3106" y="63759"/>
                    <a:pt x="2062" y="61992"/>
                    <a:pt x="375" y="60922"/>
                  </a:cubicBezTo>
                  <a:cubicBezTo>
                    <a:pt x="2062" y="59878"/>
                    <a:pt x="3106" y="58085"/>
                    <a:pt x="3186" y="56077"/>
                  </a:cubicBezTo>
                  <a:cubicBezTo>
                    <a:pt x="5167" y="55060"/>
                    <a:pt x="6398" y="53026"/>
                    <a:pt x="6398" y="50778"/>
                  </a:cubicBezTo>
                  <a:cubicBezTo>
                    <a:pt x="6398" y="48556"/>
                    <a:pt x="5167" y="46522"/>
                    <a:pt x="3186" y="45505"/>
                  </a:cubicBezTo>
                  <a:cubicBezTo>
                    <a:pt x="3159" y="43604"/>
                    <a:pt x="2088" y="41731"/>
                    <a:pt x="375" y="40660"/>
                  </a:cubicBezTo>
                  <a:cubicBezTo>
                    <a:pt x="1901" y="39697"/>
                    <a:pt x="3293" y="37877"/>
                    <a:pt x="3186" y="35816"/>
                  </a:cubicBezTo>
                  <a:cubicBezTo>
                    <a:pt x="5167" y="34799"/>
                    <a:pt x="6398" y="32764"/>
                    <a:pt x="6398" y="30516"/>
                  </a:cubicBezTo>
                  <a:cubicBezTo>
                    <a:pt x="6398" y="28268"/>
                    <a:pt x="5167" y="26260"/>
                    <a:pt x="3186" y="25216"/>
                  </a:cubicBezTo>
                  <a:cubicBezTo>
                    <a:pt x="3079" y="23236"/>
                    <a:pt x="2062" y="21442"/>
                    <a:pt x="375" y="20399"/>
                  </a:cubicBezTo>
                  <a:cubicBezTo>
                    <a:pt x="2088" y="19328"/>
                    <a:pt x="3186" y="17401"/>
                    <a:pt x="3186" y="15554"/>
                  </a:cubicBezTo>
                  <a:cubicBezTo>
                    <a:pt x="5167" y="14510"/>
                    <a:pt x="6398" y="12503"/>
                    <a:pt x="6398" y="10254"/>
                  </a:cubicBezTo>
                  <a:cubicBezTo>
                    <a:pt x="6398" y="8006"/>
                    <a:pt x="5167" y="5999"/>
                    <a:pt x="3186" y="4955"/>
                  </a:cubicBezTo>
                  <a:cubicBezTo>
                    <a:pt x="3186" y="3028"/>
                    <a:pt x="1981" y="1047"/>
                    <a:pt x="188" y="30"/>
                  </a:cubicBezTo>
                  <a:cubicBezTo>
                    <a:pt x="168" y="10"/>
                    <a:pt x="143" y="1"/>
                    <a:pt x="12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5" name="Google Shape;645;p36"/>
            <p:cNvSpPr/>
            <p:nvPr/>
          </p:nvSpPr>
          <p:spPr>
            <a:xfrm>
              <a:off x="992900" y="2593575"/>
              <a:ext cx="160625" cy="2032875"/>
            </a:xfrm>
            <a:custGeom>
              <a:rect b="b" l="l" r="r" t="t"/>
              <a:pathLst>
                <a:path extrusionOk="0" h="81315" w="6425">
                  <a:moveTo>
                    <a:pt x="167" y="1"/>
                  </a:moveTo>
                  <a:cubicBezTo>
                    <a:pt x="120" y="1"/>
                    <a:pt x="67" y="26"/>
                    <a:pt x="27" y="65"/>
                  </a:cubicBezTo>
                  <a:cubicBezTo>
                    <a:pt x="27" y="92"/>
                    <a:pt x="27" y="118"/>
                    <a:pt x="27" y="118"/>
                  </a:cubicBezTo>
                  <a:cubicBezTo>
                    <a:pt x="27" y="172"/>
                    <a:pt x="54" y="225"/>
                    <a:pt x="81" y="225"/>
                  </a:cubicBezTo>
                  <a:cubicBezTo>
                    <a:pt x="1821" y="1243"/>
                    <a:pt x="2972" y="3170"/>
                    <a:pt x="2945" y="5043"/>
                  </a:cubicBezTo>
                  <a:cubicBezTo>
                    <a:pt x="2945" y="5070"/>
                    <a:pt x="2972" y="5124"/>
                    <a:pt x="2998" y="5150"/>
                  </a:cubicBezTo>
                  <a:cubicBezTo>
                    <a:pt x="4952" y="6141"/>
                    <a:pt x="6157" y="8095"/>
                    <a:pt x="6157" y="10263"/>
                  </a:cubicBezTo>
                  <a:cubicBezTo>
                    <a:pt x="6157" y="12431"/>
                    <a:pt x="4952" y="14384"/>
                    <a:pt x="2998" y="15375"/>
                  </a:cubicBezTo>
                  <a:cubicBezTo>
                    <a:pt x="2972" y="15402"/>
                    <a:pt x="2945" y="15428"/>
                    <a:pt x="2945" y="15482"/>
                  </a:cubicBezTo>
                  <a:cubicBezTo>
                    <a:pt x="2998" y="17329"/>
                    <a:pt x="1847" y="19256"/>
                    <a:pt x="108" y="20273"/>
                  </a:cubicBezTo>
                  <a:cubicBezTo>
                    <a:pt x="54" y="20300"/>
                    <a:pt x="27" y="20326"/>
                    <a:pt x="27" y="20353"/>
                  </a:cubicBezTo>
                  <a:cubicBezTo>
                    <a:pt x="1" y="20407"/>
                    <a:pt x="27" y="20460"/>
                    <a:pt x="81" y="20514"/>
                  </a:cubicBezTo>
                  <a:cubicBezTo>
                    <a:pt x="1794" y="21504"/>
                    <a:pt x="2865" y="23297"/>
                    <a:pt x="2945" y="25305"/>
                  </a:cubicBezTo>
                  <a:cubicBezTo>
                    <a:pt x="2945" y="25358"/>
                    <a:pt x="2972" y="25385"/>
                    <a:pt x="2998" y="25412"/>
                  </a:cubicBezTo>
                  <a:cubicBezTo>
                    <a:pt x="4952" y="26402"/>
                    <a:pt x="6157" y="28356"/>
                    <a:pt x="6157" y="30524"/>
                  </a:cubicBezTo>
                  <a:cubicBezTo>
                    <a:pt x="6157" y="32692"/>
                    <a:pt x="4952" y="34646"/>
                    <a:pt x="2998" y="35636"/>
                  </a:cubicBezTo>
                  <a:cubicBezTo>
                    <a:pt x="2972" y="35663"/>
                    <a:pt x="2945" y="35717"/>
                    <a:pt x="2945" y="35770"/>
                  </a:cubicBezTo>
                  <a:cubicBezTo>
                    <a:pt x="3105" y="37831"/>
                    <a:pt x="1633" y="39651"/>
                    <a:pt x="108" y="40535"/>
                  </a:cubicBezTo>
                  <a:cubicBezTo>
                    <a:pt x="54" y="40561"/>
                    <a:pt x="27" y="40588"/>
                    <a:pt x="27" y="40615"/>
                  </a:cubicBezTo>
                  <a:cubicBezTo>
                    <a:pt x="1" y="40668"/>
                    <a:pt x="27" y="40749"/>
                    <a:pt x="81" y="40775"/>
                  </a:cubicBezTo>
                  <a:cubicBezTo>
                    <a:pt x="1821" y="41766"/>
                    <a:pt x="2945" y="43639"/>
                    <a:pt x="2945" y="45540"/>
                  </a:cubicBezTo>
                  <a:cubicBezTo>
                    <a:pt x="2945" y="45540"/>
                    <a:pt x="2945" y="45566"/>
                    <a:pt x="2945" y="45566"/>
                  </a:cubicBezTo>
                  <a:cubicBezTo>
                    <a:pt x="2918" y="45620"/>
                    <a:pt x="2972" y="45674"/>
                    <a:pt x="2998" y="45674"/>
                  </a:cubicBezTo>
                  <a:cubicBezTo>
                    <a:pt x="4952" y="46664"/>
                    <a:pt x="6157" y="48618"/>
                    <a:pt x="6157" y="50786"/>
                  </a:cubicBezTo>
                  <a:cubicBezTo>
                    <a:pt x="6157" y="52954"/>
                    <a:pt x="4952" y="54934"/>
                    <a:pt x="2998" y="55898"/>
                  </a:cubicBezTo>
                  <a:cubicBezTo>
                    <a:pt x="2972" y="55925"/>
                    <a:pt x="2945" y="55952"/>
                    <a:pt x="2945" y="56005"/>
                  </a:cubicBezTo>
                  <a:cubicBezTo>
                    <a:pt x="2891" y="58012"/>
                    <a:pt x="1821" y="59806"/>
                    <a:pt x="108" y="60796"/>
                  </a:cubicBezTo>
                  <a:cubicBezTo>
                    <a:pt x="54" y="60823"/>
                    <a:pt x="27" y="60850"/>
                    <a:pt x="27" y="60903"/>
                  </a:cubicBezTo>
                  <a:cubicBezTo>
                    <a:pt x="1" y="60957"/>
                    <a:pt x="27" y="61010"/>
                    <a:pt x="81" y="61037"/>
                  </a:cubicBezTo>
                  <a:cubicBezTo>
                    <a:pt x="1821" y="62054"/>
                    <a:pt x="2891" y="63847"/>
                    <a:pt x="2945" y="65828"/>
                  </a:cubicBezTo>
                  <a:cubicBezTo>
                    <a:pt x="2945" y="65882"/>
                    <a:pt x="2972" y="65935"/>
                    <a:pt x="2998" y="65962"/>
                  </a:cubicBezTo>
                  <a:cubicBezTo>
                    <a:pt x="4952" y="66925"/>
                    <a:pt x="6157" y="68879"/>
                    <a:pt x="6157" y="71047"/>
                  </a:cubicBezTo>
                  <a:cubicBezTo>
                    <a:pt x="6157" y="73242"/>
                    <a:pt x="4952" y="75196"/>
                    <a:pt x="2998" y="76160"/>
                  </a:cubicBezTo>
                  <a:cubicBezTo>
                    <a:pt x="2972" y="76186"/>
                    <a:pt x="2945" y="76240"/>
                    <a:pt x="2945" y="76267"/>
                  </a:cubicBezTo>
                  <a:cubicBezTo>
                    <a:pt x="2891" y="78274"/>
                    <a:pt x="1821" y="80067"/>
                    <a:pt x="81" y="81084"/>
                  </a:cubicBezTo>
                  <a:cubicBezTo>
                    <a:pt x="27" y="81111"/>
                    <a:pt x="1" y="81191"/>
                    <a:pt x="27" y="81245"/>
                  </a:cubicBezTo>
                  <a:cubicBezTo>
                    <a:pt x="61" y="81296"/>
                    <a:pt x="106" y="81315"/>
                    <a:pt x="148" y="81315"/>
                  </a:cubicBezTo>
                  <a:cubicBezTo>
                    <a:pt x="172" y="81315"/>
                    <a:pt x="195" y="81308"/>
                    <a:pt x="215" y="81299"/>
                  </a:cubicBezTo>
                  <a:cubicBezTo>
                    <a:pt x="2008" y="80255"/>
                    <a:pt x="3105" y="78408"/>
                    <a:pt x="3186" y="76347"/>
                  </a:cubicBezTo>
                  <a:cubicBezTo>
                    <a:pt x="5193" y="75330"/>
                    <a:pt x="6424" y="73296"/>
                    <a:pt x="6424" y="71047"/>
                  </a:cubicBezTo>
                  <a:cubicBezTo>
                    <a:pt x="6424" y="68826"/>
                    <a:pt x="5193" y="66792"/>
                    <a:pt x="3186" y="65748"/>
                  </a:cubicBezTo>
                  <a:cubicBezTo>
                    <a:pt x="3105" y="63767"/>
                    <a:pt x="2088" y="61974"/>
                    <a:pt x="402" y="60930"/>
                  </a:cubicBezTo>
                  <a:cubicBezTo>
                    <a:pt x="2088" y="59859"/>
                    <a:pt x="3105" y="58093"/>
                    <a:pt x="3186" y="56085"/>
                  </a:cubicBezTo>
                  <a:cubicBezTo>
                    <a:pt x="5193" y="55068"/>
                    <a:pt x="6424" y="53034"/>
                    <a:pt x="6424" y="50786"/>
                  </a:cubicBezTo>
                  <a:cubicBezTo>
                    <a:pt x="6424" y="48537"/>
                    <a:pt x="5193" y="46530"/>
                    <a:pt x="3186" y="45486"/>
                  </a:cubicBezTo>
                  <a:cubicBezTo>
                    <a:pt x="3159" y="43586"/>
                    <a:pt x="2088" y="41739"/>
                    <a:pt x="402" y="40668"/>
                  </a:cubicBezTo>
                  <a:cubicBezTo>
                    <a:pt x="1901" y="39705"/>
                    <a:pt x="3320" y="37885"/>
                    <a:pt x="3186" y="35824"/>
                  </a:cubicBezTo>
                  <a:cubicBezTo>
                    <a:pt x="5193" y="34780"/>
                    <a:pt x="6424" y="32772"/>
                    <a:pt x="6424" y="30524"/>
                  </a:cubicBezTo>
                  <a:cubicBezTo>
                    <a:pt x="6424" y="28276"/>
                    <a:pt x="5193" y="26268"/>
                    <a:pt x="3186" y="25225"/>
                  </a:cubicBezTo>
                  <a:cubicBezTo>
                    <a:pt x="3105" y="23244"/>
                    <a:pt x="2062" y="21451"/>
                    <a:pt x="402" y="20407"/>
                  </a:cubicBezTo>
                  <a:cubicBezTo>
                    <a:pt x="2088" y="19336"/>
                    <a:pt x="3186" y="17436"/>
                    <a:pt x="3186" y="15616"/>
                  </a:cubicBezTo>
                  <a:cubicBezTo>
                    <a:pt x="3186" y="15589"/>
                    <a:pt x="3186" y="15562"/>
                    <a:pt x="3186" y="15562"/>
                  </a:cubicBezTo>
                  <a:cubicBezTo>
                    <a:pt x="5193" y="14518"/>
                    <a:pt x="6424" y="12511"/>
                    <a:pt x="6424" y="10263"/>
                  </a:cubicBezTo>
                  <a:cubicBezTo>
                    <a:pt x="6424" y="8014"/>
                    <a:pt x="5193" y="6007"/>
                    <a:pt x="3186" y="4963"/>
                  </a:cubicBezTo>
                  <a:cubicBezTo>
                    <a:pt x="3186" y="3036"/>
                    <a:pt x="2008" y="1055"/>
                    <a:pt x="215" y="11"/>
                  </a:cubicBezTo>
                  <a:cubicBezTo>
                    <a:pt x="200" y="4"/>
                    <a:pt x="184" y="1"/>
                    <a:pt x="16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6" name="Google Shape;646;p36"/>
            <p:cNvSpPr/>
            <p:nvPr/>
          </p:nvSpPr>
          <p:spPr>
            <a:xfrm>
              <a:off x="839675" y="2845375"/>
              <a:ext cx="159950" cy="2032675"/>
            </a:xfrm>
            <a:custGeom>
              <a:rect b="b" l="l" r="r" t="t"/>
              <a:pathLst>
                <a:path extrusionOk="0" h="81307" w="6398">
                  <a:moveTo>
                    <a:pt x="119" y="1"/>
                  </a:moveTo>
                  <a:cubicBezTo>
                    <a:pt x="81" y="1"/>
                    <a:pt x="44" y="24"/>
                    <a:pt x="27" y="57"/>
                  </a:cubicBezTo>
                  <a:cubicBezTo>
                    <a:pt x="0" y="84"/>
                    <a:pt x="0" y="110"/>
                    <a:pt x="0" y="137"/>
                  </a:cubicBezTo>
                  <a:cubicBezTo>
                    <a:pt x="0" y="164"/>
                    <a:pt x="27" y="217"/>
                    <a:pt x="54" y="244"/>
                  </a:cubicBezTo>
                  <a:cubicBezTo>
                    <a:pt x="1794" y="1234"/>
                    <a:pt x="2971" y="3162"/>
                    <a:pt x="2918" y="5035"/>
                  </a:cubicBezTo>
                  <a:cubicBezTo>
                    <a:pt x="2918" y="5089"/>
                    <a:pt x="2945" y="5142"/>
                    <a:pt x="2998" y="5142"/>
                  </a:cubicBezTo>
                  <a:cubicBezTo>
                    <a:pt x="4925" y="6133"/>
                    <a:pt x="6156" y="8086"/>
                    <a:pt x="6156" y="10254"/>
                  </a:cubicBezTo>
                  <a:cubicBezTo>
                    <a:pt x="6156" y="12422"/>
                    <a:pt x="4925" y="14376"/>
                    <a:pt x="2998" y="15367"/>
                  </a:cubicBezTo>
                  <a:cubicBezTo>
                    <a:pt x="2945" y="15393"/>
                    <a:pt x="2918" y="15420"/>
                    <a:pt x="2918" y="15474"/>
                  </a:cubicBezTo>
                  <a:cubicBezTo>
                    <a:pt x="2971" y="17321"/>
                    <a:pt x="1847" y="19248"/>
                    <a:pt x="81" y="20265"/>
                  </a:cubicBezTo>
                  <a:cubicBezTo>
                    <a:pt x="54" y="20292"/>
                    <a:pt x="27" y="20318"/>
                    <a:pt x="0" y="20345"/>
                  </a:cubicBezTo>
                  <a:cubicBezTo>
                    <a:pt x="0" y="20425"/>
                    <a:pt x="27" y="20479"/>
                    <a:pt x="54" y="20506"/>
                  </a:cubicBezTo>
                  <a:cubicBezTo>
                    <a:pt x="1794" y="21496"/>
                    <a:pt x="2864" y="23289"/>
                    <a:pt x="2918" y="25297"/>
                  </a:cubicBezTo>
                  <a:cubicBezTo>
                    <a:pt x="2918" y="25350"/>
                    <a:pt x="2945" y="25404"/>
                    <a:pt x="2998" y="25404"/>
                  </a:cubicBezTo>
                  <a:cubicBezTo>
                    <a:pt x="4925" y="26394"/>
                    <a:pt x="6156" y="28348"/>
                    <a:pt x="6156" y="30516"/>
                  </a:cubicBezTo>
                  <a:cubicBezTo>
                    <a:pt x="6156" y="32684"/>
                    <a:pt x="4925" y="34665"/>
                    <a:pt x="2998" y="35628"/>
                  </a:cubicBezTo>
                  <a:cubicBezTo>
                    <a:pt x="2945" y="35655"/>
                    <a:pt x="2918" y="35709"/>
                    <a:pt x="2918" y="35762"/>
                  </a:cubicBezTo>
                  <a:cubicBezTo>
                    <a:pt x="3078" y="37823"/>
                    <a:pt x="1606" y="39643"/>
                    <a:pt x="81" y="40526"/>
                  </a:cubicBezTo>
                  <a:cubicBezTo>
                    <a:pt x="54" y="40553"/>
                    <a:pt x="27" y="40580"/>
                    <a:pt x="0" y="40633"/>
                  </a:cubicBezTo>
                  <a:cubicBezTo>
                    <a:pt x="0" y="40687"/>
                    <a:pt x="27" y="40741"/>
                    <a:pt x="54" y="40767"/>
                  </a:cubicBezTo>
                  <a:cubicBezTo>
                    <a:pt x="1794" y="41784"/>
                    <a:pt x="2918" y="43631"/>
                    <a:pt x="2918" y="45532"/>
                  </a:cubicBezTo>
                  <a:cubicBezTo>
                    <a:pt x="2918" y="45558"/>
                    <a:pt x="2918" y="45558"/>
                    <a:pt x="2918" y="45558"/>
                  </a:cubicBezTo>
                  <a:cubicBezTo>
                    <a:pt x="2918" y="45612"/>
                    <a:pt x="2945" y="45665"/>
                    <a:pt x="2998" y="45692"/>
                  </a:cubicBezTo>
                  <a:cubicBezTo>
                    <a:pt x="4925" y="46656"/>
                    <a:pt x="6156" y="48610"/>
                    <a:pt x="6156" y="50778"/>
                  </a:cubicBezTo>
                  <a:cubicBezTo>
                    <a:pt x="6156" y="52972"/>
                    <a:pt x="4925" y="54926"/>
                    <a:pt x="2998" y="55890"/>
                  </a:cubicBezTo>
                  <a:cubicBezTo>
                    <a:pt x="2945" y="55917"/>
                    <a:pt x="2918" y="55970"/>
                    <a:pt x="2918" y="55997"/>
                  </a:cubicBezTo>
                  <a:cubicBezTo>
                    <a:pt x="2864" y="58004"/>
                    <a:pt x="1820" y="59798"/>
                    <a:pt x="81" y="60815"/>
                  </a:cubicBezTo>
                  <a:cubicBezTo>
                    <a:pt x="54" y="60815"/>
                    <a:pt x="27" y="60841"/>
                    <a:pt x="0" y="60895"/>
                  </a:cubicBezTo>
                  <a:cubicBezTo>
                    <a:pt x="0" y="60949"/>
                    <a:pt x="27" y="61002"/>
                    <a:pt x="54" y="61029"/>
                  </a:cubicBezTo>
                  <a:cubicBezTo>
                    <a:pt x="1794" y="62046"/>
                    <a:pt x="2864" y="63839"/>
                    <a:pt x="2918" y="65847"/>
                  </a:cubicBezTo>
                  <a:cubicBezTo>
                    <a:pt x="2918" y="65873"/>
                    <a:pt x="2945" y="65927"/>
                    <a:pt x="2998" y="65954"/>
                  </a:cubicBezTo>
                  <a:cubicBezTo>
                    <a:pt x="4925" y="66917"/>
                    <a:pt x="6156" y="68871"/>
                    <a:pt x="6156" y="71066"/>
                  </a:cubicBezTo>
                  <a:cubicBezTo>
                    <a:pt x="6156" y="73234"/>
                    <a:pt x="4925" y="75188"/>
                    <a:pt x="2998" y="76151"/>
                  </a:cubicBezTo>
                  <a:cubicBezTo>
                    <a:pt x="2945" y="76178"/>
                    <a:pt x="2918" y="76232"/>
                    <a:pt x="2918" y="76285"/>
                  </a:cubicBezTo>
                  <a:cubicBezTo>
                    <a:pt x="2864" y="78266"/>
                    <a:pt x="1794" y="80059"/>
                    <a:pt x="81" y="81076"/>
                  </a:cubicBezTo>
                  <a:cubicBezTo>
                    <a:pt x="0" y="81103"/>
                    <a:pt x="0" y="81183"/>
                    <a:pt x="27" y="81237"/>
                  </a:cubicBezTo>
                  <a:cubicBezTo>
                    <a:pt x="44" y="81288"/>
                    <a:pt x="83" y="81306"/>
                    <a:pt x="122" y="81306"/>
                  </a:cubicBezTo>
                  <a:cubicBezTo>
                    <a:pt x="145" y="81306"/>
                    <a:pt x="168" y="81300"/>
                    <a:pt x="188" y="81290"/>
                  </a:cubicBezTo>
                  <a:cubicBezTo>
                    <a:pt x="1981" y="80247"/>
                    <a:pt x="3105" y="78400"/>
                    <a:pt x="3159" y="76366"/>
                  </a:cubicBezTo>
                  <a:cubicBezTo>
                    <a:pt x="5166" y="75322"/>
                    <a:pt x="6397" y="73288"/>
                    <a:pt x="6397" y="71066"/>
                  </a:cubicBezTo>
                  <a:cubicBezTo>
                    <a:pt x="6397" y="68818"/>
                    <a:pt x="5166" y="66783"/>
                    <a:pt x="3159" y="65766"/>
                  </a:cubicBezTo>
                  <a:cubicBezTo>
                    <a:pt x="3105" y="63759"/>
                    <a:pt x="2061" y="61992"/>
                    <a:pt x="375" y="60922"/>
                  </a:cubicBezTo>
                  <a:cubicBezTo>
                    <a:pt x="2061" y="59878"/>
                    <a:pt x="3105" y="58085"/>
                    <a:pt x="3159" y="56077"/>
                  </a:cubicBezTo>
                  <a:cubicBezTo>
                    <a:pt x="5166" y="55060"/>
                    <a:pt x="6397" y="53026"/>
                    <a:pt x="6397" y="50778"/>
                  </a:cubicBezTo>
                  <a:cubicBezTo>
                    <a:pt x="6397" y="48556"/>
                    <a:pt x="5166" y="46522"/>
                    <a:pt x="3159" y="45505"/>
                  </a:cubicBezTo>
                  <a:cubicBezTo>
                    <a:pt x="3159" y="43604"/>
                    <a:pt x="2061" y="41731"/>
                    <a:pt x="375" y="40660"/>
                  </a:cubicBezTo>
                  <a:cubicBezTo>
                    <a:pt x="1901" y="39697"/>
                    <a:pt x="3292" y="37877"/>
                    <a:pt x="3185" y="35816"/>
                  </a:cubicBezTo>
                  <a:cubicBezTo>
                    <a:pt x="5166" y="34799"/>
                    <a:pt x="6397" y="32764"/>
                    <a:pt x="6397" y="30516"/>
                  </a:cubicBezTo>
                  <a:cubicBezTo>
                    <a:pt x="6397" y="28268"/>
                    <a:pt x="5166" y="26260"/>
                    <a:pt x="3159" y="25216"/>
                  </a:cubicBezTo>
                  <a:cubicBezTo>
                    <a:pt x="3078" y="23236"/>
                    <a:pt x="2035" y="21442"/>
                    <a:pt x="375" y="20399"/>
                  </a:cubicBezTo>
                  <a:cubicBezTo>
                    <a:pt x="2061" y="19328"/>
                    <a:pt x="3159" y="17454"/>
                    <a:pt x="3159" y="15608"/>
                  </a:cubicBezTo>
                  <a:cubicBezTo>
                    <a:pt x="3159" y="15581"/>
                    <a:pt x="3159" y="15581"/>
                    <a:pt x="3159" y="15554"/>
                  </a:cubicBezTo>
                  <a:cubicBezTo>
                    <a:pt x="5166" y="14510"/>
                    <a:pt x="6397" y="12503"/>
                    <a:pt x="6397" y="10254"/>
                  </a:cubicBezTo>
                  <a:cubicBezTo>
                    <a:pt x="6397" y="8006"/>
                    <a:pt x="5166" y="5999"/>
                    <a:pt x="3159" y="4955"/>
                  </a:cubicBezTo>
                  <a:cubicBezTo>
                    <a:pt x="3159" y="3028"/>
                    <a:pt x="1981" y="1047"/>
                    <a:pt x="188" y="30"/>
                  </a:cubicBezTo>
                  <a:cubicBezTo>
                    <a:pt x="167" y="10"/>
                    <a:pt x="143" y="1"/>
                    <a:pt x="11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7" name="Google Shape;647;p36"/>
            <p:cNvSpPr/>
            <p:nvPr/>
          </p:nvSpPr>
          <p:spPr>
            <a:xfrm>
              <a:off x="685775" y="2593575"/>
              <a:ext cx="159950" cy="2032875"/>
            </a:xfrm>
            <a:custGeom>
              <a:rect b="b" l="l" r="r" t="t"/>
              <a:pathLst>
                <a:path extrusionOk="0" h="81315" w="6398">
                  <a:moveTo>
                    <a:pt x="140" y="1"/>
                  </a:moveTo>
                  <a:cubicBezTo>
                    <a:pt x="95" y="1"/>
                    <a:pt x="47" y="26"/>
                    <a:pt x="27" y="65"/>
                  </a:cubicBezTo>
                  <a:cubicBezTo>
                    <a:pt x="27" y="92"/>
                    <a:pt x="0" y="118"/>
                    <a:pt x="0" y="118"/>
                  </a:cubicBezTo>
                  <a:cubicBezTo>
                    <a:pt x="0" y="172"/>
                    <a:pt x="27" y="225"/>
                    <a:pt x="81" y="225"/>
                  </a:cubicBezTo>
                  <a:cubicBezTo>
                    <a:pt x="1820" y="1243"/>
                    <a:pt x="2944" y="3170"/>
                    <a:pt x="2918" y="5043"/>
                  </a:cubicBezTo>
                  <a:cubicBezTo>
                    <a:pt x="2918" y="5070"/>
                    <a:pt x="2944" y="5124"/>
                    <a:pt x="2998" y="5150"/>
                  </a:cubicBezTo>
                  <a:cubicBezTo>
                    <a:pt x="4952" y="6141"/>
                    <a:pt x="6156" y="8095"/>
                    <a:pt x="6156" y="10263"/>
                  </a:cubicBezTo>
                  <a:cubicBezTo>
                    <a:pt x="6156" y="12431"/>
                    <a:pt x="4952" y="14384"/>
                    <a:pt x="2998" y="15375"/>
                  </a:cubicBezTo>
                  <a:cubicBezTo>
                    <a:pt x="2944" y="15402"/>
                    <a:pt x="2918" y="15428"/>
                    <a:pt x="2918" y="15482"/>
                  </a:cubicBezTo>
                  <a:cubicBezTo>
                    <a:pt x="2998" y="17329"/>
                    <a:pt x="1847" y="19256"/>
                    <a:pt x="81" y="20273"/>
                  </a:cubicBezTo>
                  <a:cubicBezTo>
                    <a:pt x="54" y="20300"/>
                    <a:pt x="27" y="20326"/>
                    <a:pt x="27" y="20353"/>
                  </a:cubicBezTo>
                  <a:cubicBezTo>
                    <a:pt x="0" y="20407"/>
                    <a:pt x="27" y="20460"/>
                    <a:pt x="81" y="20514"/>
                  </a:cubicBezTo>
                  <a:cubicBezTo>
                    <a:pt x="1794" y="21504"/>
                    <a:pt x="2864" y="23297"/>
                    <a:pt x="2918" y="25305"/>
                  </a:cubicBezTo>
                  <a:cubicBezTo>
                    <a:pt x="2918" y="25358"/>
                    <a:pt x="2944" y="25385"/>
                    <a:pt x="2998" y="25412"/>
                  </a:cubicBezTo>
                  <a:cubicBezTo>
                    <a:pt x="4952" y="26402"/>
                    <a:pt x="6156" y="28356"/>
                    <a:pt x="6156" y="30524"/>
                  </a:cubicBezTo>
                  <a:cubicBezTo>
                    <a:pt x="6156" y="32692"/>
                    <a:pt x="4952" y="34646"/>
                    <a:pt x="2998" y="35636"/>
                  </a:cubicBezTo>
                  <a:cubicBezTo>
                    <a:pt x="2944" y="35663"/>
                    <a:pt x="2918" y="35717"/>
                    <a:pt x="2918" y="35770"/>
                  </a:cubicBezTo>
                  <a:cubicBezTo>
                    <a:pt x="3078" y="37831"/>
                    <a:pt x="1633" y="39651"/>
                    <a:pt x="81" y="40535"/>
                  </a:cubicBezTo>
                  <a:cubicBezTo>
                    <a:pt x="54" y="40561"/>
                    <a:pt x="27" y="40588"/>
                    <a:pt x="27" y="40615"/>
                  </a:cubicBezTo>
                  <a:cubicBezTo>
                    <a:pt x="0" y="40668"/>
                    <a:pt x="27" y="40749"/>
                    <a:pt x="81" y="40775"/>
                  </a:cubicBezTo>
                  <a:cubicBezTo>
                    <a:pt x="1820" y="41766"/>
                    <a:pt x="2918" y="43639"/>
                    <a:pt x="2918" y="45540"/>
                  </a:cubicBezTo>
                  <a:lnTo>
                    <a:pt x="2918" y="45566"/>
                  </a:lnTo>
                  <a:cubicBezTo>
                    <a:pt x="2918" y="45620"/>
                    <a:pt x="2944" y="45674"/>
                    <a:pt x="2998" y="45674"/>
                  </a:cubicBezTo>
                  <a:cubicBezTo>
                    <a:pt x="4952" y="46664"/>
                    <a:pt x="6156" y="48618"/>
                    <a:pt x="6156" y="50786"/>
                  </a:cubicBezTo>
                  <a:cubicBezTo>
                    <a:pt x="6156" y="52954"/>
                    <a:pt x="4952" y="54934"/>
                    <a:pt x="2998" y="55898"/>
                  </a:cubicBezTo>
                  <a:cubicBezTo>
                    <a:pt x="2944" y="55925"/>
                    <a:pt x="2918" y="55952"/>
                    <a:pt x="2918" y="56005"/>
                  </a:cubicBezTo>
                  <a:cubicBezTo>
                    <a:pt x="2891" y="58012"/>
                    <a:pt x="1820" y="59806"/>
                    <a:pt x="81" y="60796"/>
                  </a:cubicBezTo>
                  <a:cubicBezTo>
                    <a:pt x="54" y="60823"/>
                    <a:pt x="27" y="60850"/>
                    <a:pt x="27" y="60903"/>
                  </a:cubicBezTo>
                  <a:cubicBezTo>
                    <a:pt x="0" y="60957"/>
                    <a:pt x="27" y="61010"/>
                    <a:pt x="81" y="61037"/>
                  </a:cubicBezTo>
                  <a:cubicBezTo>
                    <a:pt x="1820" y="62054"/>
                    <a:pt x="2891" y="63847"/>
                    <a:pt x="2918" y="65828"/>
                  </a:cubicBezTo>
                  <a:cubicBezTo>
                    <a:pt x="2918" y="65882"/>
                    <a:pt x="2944" y="65935"/>
                    <a:pt x="2998" y="65962"/>
                  </a:cubicBezTo>
                  <a:cubicBezTo>
                    <a:pt x="4952" y="66925"/>
                    <a:pt x="6156" y="68879"/>
                    <a:pt x="6156" y="71047"/>
                  </a:cubicBezTo>
                  <a:cubicBezTo>
                    <a:pt x="6156" y="73242"/>
                    <a:pt x="4952" y="75196"/>
                    <a:pt x="2998" y="76160"/>
                  </a:cubicBezTo>
                  <a:cubicBezTo>
                    <a:pt x="2944" y="76186"/>
                    <a:pt x="2918" y="76240"/>
                    <a:pt x="2918" y="76267"/>
                  </a:cubicBezTo>
                  <a:cubicBezTo>
                    <a:pt x="2891" y="78274"/>
                    <a:pt x="1820" y="80067"/>
                    <a:pt x="81" y="81084"/>
                  </a:cubicBezTo>
                  <a:cubicBezTo>
                    <a:pt x="27" y="81111"/>
                    <a:pt x="0" y="81191"/>
                    <a:pt x="27" y="81245"/>
                  </a:cubicBezTo>
                  <a:cubicBezTo>
                    <a:pt x="61" y="81296"/>
                    <a:pt x="95" y="81315"/>
                    <a:pt x="136" y="81315"/>
                  </a:cubicBezTo>
                  <a:cubicBezTo>
                    <a:pt x="159" y="81315"/>
                    <a:pt x="185" y="81308"/>
                    <a:pt x="214" y="81299"/>
                  </a:cubicBezTo>
                  <a:cubicBezTo>
                    <a:pt x="2008" y="80255"/>
                    <a:pt x="3105" y="78408"/>
                    <a:pt x="3185" y="76347"/>
                  </a:cubicBezTo>
                  <a:cubicBezTo>
                    <a:pt x="5166" y="75330"/>
                    <a:pt x="6397" y="73296"/>
                    <a:pt x="6397" y="71047"/>
                  </a:cubicBezTo>
                  <a:cubicBezTo>
                    <a:pt x="6397" y="68826"/>
                    <a:pt x="5166" y="66792"/>
                    <a:pt x="3185" y="65748"/>
                  </a:cubicBezTo>
                  <a:cubicBezTo>
                    <a:pt x="3105" y="63767"/>
                    <a:pt x="2061" y="61974"/>
                    <a:pt x="375" y="60930"/>
                  </a:cubicBezTo>
                  <a:cubicBezTo>
                    <a:pt x="2061" y="59859"/>
                    <a:pt x="3105" y="58093"/>
                    <a:pt x="3185" y="56085"/>
                  </a:cubicBezTo>
                  <a:cubicBezTo>
                    <a:pt x="5166" y="55068"/>
                    <a:pt x="6397" y="53034"/>
                    <a:pt x="6397" y="50786"/>
                  </a:cubicBezTo>
                  <a:cubicBezTo>
                    <a:pt x="6397" y="48537"/>
                    <a:pt x="5166" y="46530"/>
                    <a:pt x="3185" y="45486"/>
                  </a:cubicBezTo>
                  <a:cubicBezTo>
                    <a:pt x="3159" y="43586"/>
                    <a:pt x="2088" y="41739"/>
                    <a:pt x="375" y="40668"/>
                  </a:cubicBezTo>
                  <a:cubicBezTo>
                    <a:pt x="1901" y="39705"/>
                    <a:pt x="3292" y="37885"/>
                    <a:pt x="3185" y="35824"/>
                  </a:cubicBezTo>
                  <a:cubicBezTo>
                    <a:pt x="5166" y="34780"/>
                    <a:pt x="6397" y="32772"/>
                    <a:pt x="6397" y="30524"/>
                  </a:cubicBezTo>
                  <a:cubicBezTo>
                    <a:pt x="6397" y="28276"/>
                    <a:pt x="5166" y="26268"/>
                    <a:pt x="3185" y="25225"/>
                  </a:cubicBezTo>
                  <a:cubicBezTo>
                    <a:pt x="3078" y="23244"/>
                    <a:pt x="2061" y="21451"/>
                    <a:pt x="375" y="20407"/>
                  </a:cubicBezTo>
                  <a:cubicBezTo>
                    <a:pt x="2088" y="19336"/>
                    <a:pt x="3185" y="17436"/>
                    <a:pt x="3185" y="15616"/>
                  </a:cubicBezTo>
                  <a:cubicBezTo>
                    <a:pt x="3185" y="15589"/>
                    <a:pt x="3185" y="15589"/>
                    <a:pt x="3185" y="15562"/>
                  </a:cubicBezTo>
                  <a:cubicBezTo>
                    <a:pt x="5166" y="14518"/>
                    <a:pt x="6397" y="12511"/>
                    <a:pt x="6397" y="10263"/>
                  </a:cubicBezTo>
                  <a:cubicBezTo>
                    <a:pt x="6397" y="8014"/>
                    <a:pt x="5166" y="6007"/>
                    <a:pt x="3185" y="4963"/>
                  </a:cubicBezTo>
                  <a:cubicBezTo>
                    <a:pt x="3185" y="3036"/>
                    <a:pt x="1981" y="1055"/>
                    <a:pt x="188" y="11"/>
                  </a:cubicBezTo>
                  <a:cubicBezTo>
                    <a:pt x="173" y="4"/>
                    <a:pt x="157" y="1"/>
                    <a:pt x="14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8" name="Google Shape;648;p36"/>
            <p:cNvSpPr/>
            <p:nvPr/>
          </p:nvSpPr>
          <p:spPr>
            <a:xfrm>
              <a:off x="531875" y="2845375"/>
              <a:ext cx="160600" cy="2032675"/>
            </a:xfrm>
            <a:custGeom>
              <a:rect b="b" l="l" r="r" t="t"/>
              <a:pathLst>
                <a:path extrusionOk="0" h="81307" w="6424">
                  <a:moveTo>
                    <a:pt x="144" y="1"/>
                  </a:moveTo>
                  <a:cubicBezTo>
                    <a:pt x="103" y="1"/>
                    <a:pt x="60" y="24"/>
                    <a:pt x="27" y="57"/>
                  </a:cubicBezTo>
                  <a:cubicBezTo>
                    <a:pt x="27" y="84"/>
                    <a:pt x="27" y="110"/>
                    <a:pt x="27" y="137"/>
                  </a:cubicBezTo>
                  <a:cubicBezTo>
                    <a:pt x="27" y="164"/>
                    <a:pt x="54" y="217"/>
                    <a:pt x="80" y="244"/>
                  </a:cubicBezTo>
                  <a:cubicBezTo>
                    <a:pt x="1820" y="1234"/>
                    <a:pt x="2971" y="3162"/>
                    <a:pt x="2944" y="5035"/>
                  </a:cubicBezTo>
                  <a:cubicBezTo>
                    <a:pt x="2944" y="5089"/>
                    <a:pt x="2971" y="5142"/>
                    <a:pt x="2998" y="5142"/>
                  </a:cubicBezTo>
                  <a:cubicBezTo>
                    <a:pt x="4952" y="6133"/>
                    <a:pt x="6156" y="8086"/>
                    <a:pt x="6156" y="10254"/>
                  </a:cubicBezTo>
                  <a:cubicBezTo>
                    <a:pt x="6156" y="12422"/>
                    <a:pt x="4952" y="14376"/>
                    <a:pt x="2998" y="15367"/>
                  </a:cubicBezTo>
                  <a:cubicBezTo>
                    <a:pt x="2971" y="15393"/>
                    <a:pt x="2944" y="15447"/>
                    <a:pt x="2944" y="15474"/>
                  </a:cubicBezTo>
                  <a:cubicBezTo>
                    <a:pt x="2998" y="17321"/>
                    <a:pt x="1847" y="19248"/>
                    <a:pt x="107" y="20265"/>
                  </a:cubicBezTo>
                  <a:cubicBezTo>
                    <a:pt x="54" y="20292"/>
                    <a:pt x="27" y="20318"/>
                    <a:pt x="27" y="20345"/>
                  </a:cubicBezTo>
                  <a:cubicBezTo>
                    <a:pt x="0" y="20425"/>
                    <a:pt x="27" y="20479"/>
                    <a:pt x="80" y="20506"/>
                  </a:cubicBezTo>
                  <a:cubicBezTo>
                    <a:pt x="1793" y="21496"/>
                    <a:pt x="2864" y="23289"/>
                    <a:pt x="2944" y="25297"/>
                  </a:cubicBezTo>
                  <a:cubicBezTo>
                    <a:pt x="2944" y="25350"/>
                    <a:pt x="2971" y="25404"/>
                    <a:pt x="2998" y="25404"/>
                  </a:cubicBezTo>
                  <a:cubicBezTo>
                    <a:pt x="4952" y="26394"/>
                    <a:pt x="6156" y="28348"/>
                    <a:pt x="6156" y="30516"/>
                  </a:cubicBezTo>
                  <a:cubicBezTo>
                    <a:pt x="6156" y="32684"/>
                    <a:pt x="4952" y="34665"/>
                    <a:pt x="2998" y="35628"/>
                  </a:cubicBezTo>
                  <a:cubicBezTo>
                    <a:pt x="2971" y="35655"/>
                    <a:pt x="2944" y="35709"/>
                    <a:pt x="2944" y="35762"/>
                  </a:cubicBezTo>
                  <a:cubicBezTo>
                    <a:pt x="3105" y="37823"/>
                    <a:pt x="1633" y="39643"/>
                    <a:pt x="107" y="40526"/>
                  </a:cubicBezTo>
                  <a:cubicBezTo>
                    <a:pt x="54" y="40553"/>
                    <a:pt x="27" y="40580"/>
                    <a:pt x="27" y="40633"/>
                  </a:cubicBezTo>
                  <a:cubicBezTo>
                    <a:pt x="0" y="40687"/>
                    <a:pt x="27" y="40741"/>
                    <a:pt x="80" y="40767"/>
                  </a:cubicBezTo>
                  <a:cubicBezTo>
                    <a:pt x="1820" y="41784"/>
                    <a:pt x="2944" y="43631"/>
                    <a:pt x="2944" y="45532"/>
                  </a:cubicBezTo>
                  <a:lnTo>
                    <a:pt x="2944" y="45558"/>
                  </a:lnTo>
                  <a:cubicBezTo>
                    <a:pt x="2918" y="45612"/>
                    <a:pt x="2971" y="45665"/>
                    <a:pt x="2998" y="45692"/>
                  </a:cubicBezTo>
                  <a:cubicBezTo>
                    <a:pt x="4952" y="46656"/>
                    <a:pt x="6156" y="48610"/>
                    <a:pt x="6156" y="50778"/>
                  </a:cubicBezTo>
                  <a:cubicBezTo>
                    <a:pt x="6156" y="52972"/>
                    <a:pt x="4952" y="54926"/>
                    <a:pt x="2998" y="55890"/>
                  </a:cubicBezTo>
                  <a:cubicBezTo>
                    <a:pt x="2971" y="55917"/>
                    <a:pt x="2944" y="55970"/>
                    <a:pt x="2944" y="55997"/>
                  </a:cubicBezTo>
                  <a:cubicBezTo>
                    <a:pt x="2891" y="58004"/>
                    <a:pt x="1820" y="59798"/>
                    <a:pt x="107" y="60815"/>
                  </a:cubicBezTo>
                  <a:cubicBezTo>
                    <a:pt x="54" y="60815"/>
                    <a:pt x="27" y="60841"/>
                    <a:pt x="27" y="60895"/>
                  </a:cubicBezTo>
                  <a:cubicBezTo>
                    <a:pt x="0" y="60949"/>
                    <a:pt x="27" y="61002"/>
                    <a:pt x="80" y="61029"/>
                  </a:cubicBezTo>
                  <a:cubicBezTo>
                    <a:pt x="1820" y="62046"/>
                    <a:pt x="2891" y="63839"/>
                    <a:pt x="2944" y="65847"/>
                  </a:cubicBezTo>
                  <a:cubicBezTo>
                    <a:pt x="2944" y="65873"/>
                    <a:pt x="2971" y="65927"/>
                    <a:pt x="2998" y="65954"/>
                  </a:cubicBezTo>
                  <a:cubicBezTo>
                    <a:pt x="4952" y="66917"/>
                    <a:pt x="6156" y="68871"/>
                    <a:pt x="6156" y="71066"/>
                  </a:cubicBezTo>
                  <a:cubicBezTo>
                    <a:pt x="6156" y="73234"/>
                    <a:pt x="4952" y="75188"/>
                    <a:pt x="2998" y="76151"/>
                  </a:cubicBezTo>
                  <a:cubicBezTo>
                    <a:pt x="2971" y="76178"/>
                    <a:pt x="2944" y="76232"/>
                    <a:pt x="2944" y="76285"/>
                  </a:cubicBezTo>
                  <a:cubicBezTo>
                    <a:pt x="2891" y="78266"/>
                    <a:pt x="1820" y="80059"/>
                    <a:pt x="80" y="81076"/>
                  </a:cubicBezTo>
                  <a:cubicBezTo>
                    <a:pt x="27" y="81103"/>
                    <a:pt x="0" y="81183"/>
                    <a:pt x="54" y="81237"/>
                  </a:cubicBezTo>
                  <a:cubicBezTo>
                    <a:pt x="71" y="81288"/>
                    <a:pt x="109" y="81306"/>
                    <a:pt x="149" y="81306"/>
                  </a:cubicBezTo>
                  <a:cubicBezTo>
                    <a:pt x="171" y="81306"/>
                    <a:pt x="195" y="81300"/>
                    <a:pt x="214" y="81290"/>
                  </a:cubicBezTo>
                  <a:cubicBezTo>
                    <a:pt x="2008" y="80247"/>
                    <a:pt x="3105" y="78400"/>
                    <a:pt x="3185" y="76366"/>
                  </a:cubicBezTo>
                  <a:cubicBezTo>
                    <a:pt x="5193" y="75322"/>
                    <a:pt x="6424" y="73288"/>
                    <a:pt x="6424" y="71066"/>
                  </a:cubicBezTo>
                  <a:cubicBezTo>
                    <a:pt x="6424" y="68818"/>
                    <a:pt x="5193" y="66783"/>
                    <a:pt x="3185" y="65766"/>
                  </a:cubicBezTo>
                  <a:cubicBezTo>
                    <a:pt x="3105" y="63759"/>
                    <a:pt x="2088" y="61992"/>
                    <a:pt x="402" y="60922"/>
                  </a:cubicBezTo>
                  <a:cubicBezTo>
                    <a:pt x="2088" y="59878"/>
                    <a:pt x="3105" y="58085"/>
                    <a:pt x="3185" y="56077"/>
                  </a:cubicBezTo>
                  <a:cubicBezTo>
                    <a:pt x="5193" y="55060"/>
                    <a:pt x="6424" y="53026"/>
                    <a:pt x="6424" y="50778"/>
                  </a:cubicBezTo>
                  <a:cubicBezTo>
                    <a:pt x="6424" y="48556"/>
                    <a:pt x="5193" y="46522"/>
                    <a:pt x="3185" y="45505"/>
                  </a:cubicBezTo>
                  <a:cubicBezTo>
                    <a:pt x="3185" y="43604"/>
                    <a:pt x="2088" y="41731"/>
                    <a:pt x="402" y="40660"/>
                  </a:cubicBezTo>
                  <a:cubicBezTo>
                    <a:pt x="1900" y="39697"/>
                    <a:pt x="3319" y="37877"/>
                    <a:pt x="3185" y="35816"/>
                  </a:cubicBezTo>
                  <a:cubicBezTo>
                    <a:pt x="5193" y="34799"/>
                    <a:pt x="6424" y="32764"/>
                    <a:pt x="6424" y="30516"/>
                  </a:cubicBezTo>
                  <a:cubicBezTo>
                    <a:pt x="6424" y="28268"/>
                    <a:pt x="5193" y="26260"/>
                    <a:pt x="3185" y="25216"/>
                  </a:cubicBezTo>
                  <a:cubicBezTo>
                    <a:pt x="3105" y="23236"/>
                    <a:pt x="2061" y="21442"/>
                    <a:pt x="402" y="20399"/>
                  </a:cubicBezTo>
                  <a:cubicBezTo>
                    <a:pt x="2088" y="19328"/>
                    <a:pt x="3185" y="17454"/>
                    <a:pt x="3185" y="15608"/>
                  </a:cubicBezTo>
                  <a:cubicBezTo>
                    <a:pt x="3185" y="15581"/>
                    <a:pt x="3185" y="15581"/>
                    <a:pt x="3185" y="15554"/>
                  </a:cubicBezTo>
                  <a:cubicBezTo>
                    <a:pt x="5193" y="14510"/>
                    <a:pt x="6424" y="12503"/>
                    <a:pt x="6424" y="10254"/>
                  </a:cubicBezTo>
                  <a:cubicBezTo>
                    <a:pt x="6424" y="8006"/>
                    <a:pt x="5193" y="5999"/>
                    <a:pt x="3185" y="4955"/>
                  </a:cubicBezTo>
                  <a:cubicBezTo>
                    <a:pt x="3185" y="3028"/>
                    <a:pt x="2008" y="1047"/>
                    <a:pt x="214" y="30"/>
                  </a:cubicBezTo>
                  <a:cubicBezTo>
                    <a:pt x="194" y="10"/>
                    <a:pt x="169" y="1"/>
                    <a:pt x="14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9" name="Google Shape;649;p36"/>
            <p:cNvSpPr/>
            <p:nvPr/>
          </p:nvSpPr>
          <p:spPr>
            <a:xfrm>
              <a:off x="378625" y="2593575"/>
              <a:ext cx="159950" cy="2032875"/>
            </a:xfrm>
            <a:custGeom>
              <a:rect b="b" l="l" r="r" t="t"/>
              <a:pathLst>
                <a:path extrusionOk="0" h="81315" w="6398">
                  <a:moveTo>
                    <a:pt x="141" y="1"/>
                  </a:moveTo>
                  <a:cubicBezTo>
                    <a:pt x="95" y="1"/>
                    <a:pt x="47" y="26"/>
                    <a:pt x="28" y="65"/>
                  </a:cubicBezTo>
                  <a:cubicBezTo>
                    <a:pt x="1" y="92"/>
                    <a:pt x="1" y="118"/>
                    <a:pt x="1" y="118"/>
                  </a:cubicBezTo>
                  <a:cubicBezTo>
                    <a:pt x="1" y="172"/>
                    <a:pt x="28" y="225"/>
                    <a:pt x="54" y="225"/>
                  </a:cubicBezTo>
                  <a:cubicBezTo>
                    <a:pt x="1794" y="1243"/>
                    <a:pt x="2918" y="3116"/>
                    <a:pt x="2918" y="4963"/>
                  </a:cubicBezTo>
                  <a:cubicBezTo>
                    <a:pt x="2918" y="4990"/>
                    <a:pt x="2918" y="5017"/>
                    <a:pt x="2918" y="5043"/>
                  </a:cubicBezTo>
                  <a:cubicBezTo>
                    <a:pt x="2918" y="5070"/>
                    <a:pt x="2945" y="5124"/>
                    <a:pt x="2999" y="5150"/>
                  </a:cubicBezTo>
                  <a:cubicBezTo>
                    <a:pt x="4952" y="6141"/>
                    <a:pt x="6157" y="8095"/>
                    <a:pt x="6157" y="10263"/>
                  </a:cubicBezTo>
                  <a:cubicBezTo>
                    <a:pt x="6157" y="12431"/>
                    <a:pt x="4952" y="14384"/>
                    <a:pt x="2999" y="15375"/>
                  </a:cubicBezTo>
                  <a:cubicBezTo>
                    <a:pt x="2945" y="15402"/>
                    <a:pt x="2918" y="15428"/>
                    <a:pt x="2918" y="15482"/>
                  </a:cubicBezTo>
                  <a:cubicBezTo>
                    <a:pt x="2972" y="17329"/>
                    <a:pt x="1848" y="19256"/>
                    <a:pt x="81" y="20273"/>
                  </a:cubicBezTo>
                  <a:cubicBezTo>
                    <a:pt x="54" y="20300"/>
                    <a:pt x="28" y="20326"/>
                    <a:pt x="1" y="20353"/>
                  </a:cubicBezTo>
                  <a:cubicBezTo>
                    <a:pt x="1" y="20407"/>
                    <a:pt x="28" y="20487"/>
                    <a:pt x="54" y="20514"/>
                  </a:cubicBezTo>
                  <a:cubicBezTo>
                    <a:pt x="1794" y="21504"/>
                    <a:pt x="2865" y="23297"/>
                    <a:pt x="2918" y="25305"/>
                  </a:cubicBezTo>
                  <a:cubicBezTo>
                    <a:pt x="2918" y="25358"/>
                    <a:pt x="2945" y="25412"/>
                    <a:pt x="2999" y="25412"/>
                  </a:cubicBezTo>
                  <a:cubicBezTo>
                    <a:pt x="4952" y="26402"/>
                    <a:pt x="6157" y="28356"/>
                    <a:pt x="6157" y="30524"/>
                  </a:cubicBezTo>
                  <a:cubicBezTo>
                    <a:pt x="6157" y="32692"/>
                    <a:pt x="4952" y="34646"/>
                    <a:pt x="2999" y="35636"/>
                  </a:cubicBezTo>
                  <a:cubicBezTo>
                    <a:pt x="2945" y="35663"/>
                    <a:pt x="2918" y="35717"/>
                    <a:pt x="2918" y="35770"/>
                  </a:cubicBezTo>
                  <a:cubicBezTo>
                    <a:pt x="3079" y="37831"/>
                    <a:pt x="1607" y="39651"/>
                    <a:pt x="81" y="40535"/>
                  </a:cubicBezTo>
                  <a:cubicBezTo>
                    <a:pt x="54" y="40561"/>
                    <a:pt x="28" y="40588"/>
                    <a:pt x="1" y="40615"/>
                  </a:cubicBezTo>
                  <a:cubicBezTo>
                    <a:pt x="1" y="40668"/>
                    <a:pt x="28" y="40749"/>
                    <a:pt x="54" y="40775"/>
                  </a:cubicBezTo>
                  <a:cubicBezTo>
                    <a:pt x="1794" y="41766"/>
                    <a:pt x="2918" y="43639"/>
                    <a:pt x="2918" y="45540"/>
                  </a:cubicBezTo>
                  <a:cubicBezTo>
                    <a:pt x="2918" y="45540"/>
                    <a:pt x="2918" y="45566"/>
                    <a:pt x="2918" y="45566"/>
                  </a:cubicBezTo>
                  <a:cubicBezTo>
                    <a:pt x="2918" y="45620"/>
                    <a:pt x="2945" y="45674"/>
                    <a:pt x="2999" y="45674"/>
                  </a:cubicBezTo>
                  <a:cubicBezTo>
                    <a:pt x="4952" y="46664"/>
                    <a:pt x="6157" y="48618"/>
                    <a:pt x="6157" y="50786"/>
                  </a:cubicBezTo>
                  <a:cubicBezTo>
                    <a:pt x="6157" y="52954"/>
                    <a:pt x="4952" y="54934"/>
                    <a:pt x="2999" y="55898"/>
                  </a:cubicBezTo>
                  <a:cubicBezTo>
                    <a:pt x="2945" y="55925"/>
                    <a:pt x="2918" y="55952"/>
                    <a:pt x="2918" y="56005"/>
                  </a:cubicBezTo>
                  <a:cubicBezTo>
                    <a:pt x="2865" y="58012"/>
                    <a:pt x="1821" y="59806"/>
                    <a:pt x="81" y="60796"/>
                  </a:cubicBezTo>
                  <a:cubicBezTo>
                    <a:pt x="54" y="60823"/>
                    <a:pt x="28" y="60850"/>
                    <a:pt x="1" y="60903"/>
                  </a:cubicBezTo>
                  <a:cubicBezTo>
                    <a:pt x="1" y="60957"/>
                    <a:pt x="28" y="61010"/>
                    <a:pt x="54" y="61037"/>
                  </a:cubicBezTo>
                  <a:cubicBezTo>
                    <a:pt x="1794" y="62054"/>
                    <a:pt x="2865" y="63847"/>
                    <a:pt x="2918" y="65828"/>
                  </a:cubicBezTo>
                  <a:cubicBezTo>
                    <a:pt x="2918" y="65882"/>
                    <a:pt x="2945" y="65935"/>
                    <a:pt x="2999" y="65962"/>
                  </a:cubicBezTo>
                  <a:cubicBezTo>
                    <a:pt x="4952" y="66925"/>
                    <a:pt x="6157" y="68879"/>
                    <a:pt x="6157" y="71047"/>
                  </a:cubicBezTo>
                  <a:cubicBezTo>
                    <a:pt x="6157" y="73242"/>
                    <a:pt x="4952" y="75196"/>
                    <a:pt x="2999" y="76160"/>
                  </a:cubicBezTo>
                  <a:cubicBezTo>
                    <a:pt x="2945" y="76186"/>
                    <a:pt x="2918" y="76240"/>
                    <a:pt x="2918" y="76267"/>
                  </a:cubicBezTo>
                  <a:cubicBezTo>
                    <a:pt x="2865" y="78274"/>
                    <a:pt x="1821" y="80067"/>
                    <a:pt x="81" y="81084"/>
                  </a:cubicBezTo>
                  <a:cubicBezTo>
                    <a:pt x="1" y="81111"/>
                    <a:pt x="1" y="81191"/>
                    <a:pt x="28" y="81245"/>
                  </a:cubicBezTo>
                  <a:cubicBezTo>
                    <a:pt x="45" y="81296"/>
                    <a:pt x="83" y="81315"/>
                    <a:pt x="123" y="81315"/>
                  </a:cubicBezTo>
                  <a:cubicBezTo>
                    <a:pt x="145" y="81315"/>
                    <a:pt x="169" y="81308"/>
                    <a:pt x="188" y="81299"/>
                  </a:cubicBezTo>
                  <a:cubicBezTo>
                    <a:pt x="1981" y="80255"/>
                    <a:pt x="3106" y="78408"/>
                    <a:pt x="3159" y="76347"/>
                  </a:cubicBezTo>
                  <a:cubicBezTo>
                    <a:pt x="5167" y="75330"/>
                    <a:pt x="6398" y="73296"/>
                    <a:pt x="6398" y="71047"/>
                  </a:cubicBezTo>
                  <a:cubicBezTo>
                    <a:pt x="6398" y="68826"/>
                    <a:pt x="5167" y="66792"/>
                    <a:pt x="3159" y="65748"/>
                  </a:cubicBezTo>
                  <a:cubicBezTo>
                    <a:pt x="3106" y="63767"/>
                    <a:pt x="2062" y="61974"/>
                    <a:pt x="376" y="60930"/>
                  </a:cubicBezTo>
                  <a:cubicBezTo>
                    <a:pt x="2062" y="59859"/>
                    <a:pt x="3106" y="58093"/>
                    <a:pt x="3159" y="56085"/>
                  </a:cubicBezTo>
                  <a:cubicBezTo>
                    <a:pt x="5167" y="55068"/>
                    <a:pt x="6398" y="53034"/>
                    <a:pt x="6398" y="50786"/>
                  </a:cubicBezTo>
                  <a:cubicBezTo>
                    <a:pt x="6398" y="48537"/>
                    <a:pt x="5167" y="46530"/>
                    <a:pt x="3159" y="45486"/>
                  </a:cubicBezTo>
                  <a:cubicBezTo>
                    <a:pt x="3159" y="43586"/>
                    <a:pt x="2062" y="41739"/>
                    <a:pt x="376" y="40668"/>
                  </a:cubicBezTo>
                  <a:cubicBezTo>
                    <a:pt x="1901" y="39705"/>
                    <a:pt x="3293" y="37885"/>
                    <a:pt x="3186" y="35824"/>
                  </a:cubicBezTo>
                  <a:cubicBezTo>
                    <a:pt x="5167" y="34780"/>
                    <a:pt x="6398" y="32772"/>
                    <a:pt x="6398" y="30524"/>
                  </a:cubicBezTo>
                  <a:cubicBezTo>
                    <a:pt x="6398" y="28276"/>
                    <a:pt x="5167" y="26268"/>
                    <a:pt x="3159" y="25225"/>
                  </a:cubicBezTo>
                  <a:cubicBezTo>
                    <a:pt x="3079" y="23244"/>
                    <a:pt x="2035" y="21451"/>
                    <a:pt x="376" y="20407"/>
                  </a:cubicBezTo>
                  <a:cubicBezTo>
                    <a:pt x="2062" y="19336"/>
                    <a:pt x="3186" y="17436"/>
                    <a:pt x="3186" y="15616"/>
                  </a:cubicBezTo>
                  <a:cubicBezTo>
                    <a:pt x="3186" y="15589"/>
                    <a:pt x="3186" y="15589"/>
                    <a:pt x="3186" y="15562"/>
                  </a:cubicBezTo>
                  <a:cubicBezTo>
                    <a:pt x="5167" y="14518"/>
                    <a:pt x="6398" y="12511"/>
                    <a:pt x="6398" y="10263"/>
                  </a:cubicBezTo>
                  <a:cubicBezTo>
                    <a:pt x="6398" y="8014"/>
                    <a:pt x="5167" y="6007"/>
                    <a:pt x="3186" y="4963"/>
                  </a:cubicBezTo>
                  <a:cubicBezTo>
                    <a:pt x="3186" y="3036"/>
                    <a:pt x="1981" y="1055"/>
                    <a:pt x="188" y="11"/>
                  </a:cubicBezTo>
                  <a:cubicBezTo>
                    <a:pt x="174" y="4"/>
                    <a:pt x="158" y="1"/>
                    <a:pt x="14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0" name="Google Shape;650;p36"/>
            <p:cNvSpPr/>
            <p:nvPr/>
          </p:nvSpPr>
          <p:spPr>
            <a:xfrm>
              <a:off x="224725" y="2845375"/>
              <a:ext cx="159950" cy="2032675"/>
            </a:xfrm>
            <a:custGeom>
              <a:rect b="b" l="l" r="r" t="t"/>
              <a:pathLst>
                <a:path extrusionOk="0" h="81307" w="6398">
                  <a:moveTo>
                    <a:pt x="126" y="1"/>
                  </a:moveTo>
                  <a:cubicBezTo>
                    <a:pt x="81" y="1"/>
                    <a:pt x="44" y="24"/>
                    <a:pt x="27" y="57"/>
                  </a:cubicBezTo>
                  <a:cubicBezTo>
                    <a:pt x="27" y="84"/>
                    <a:pt x="1" y="110"/>
                    <a:pt x="1" y="137"/>
                  </a:cubicBezTo>
                  <a:cubicBezTo>
                    <a:pt x="1" y="164"/>
                    <a:pt x="27" y="217"/>
                    <a:pt x="81" y="244"/>
                  </a:cubicBezTo>
                  <a:cubicBezTo>
                    <a:pt x="1821" y="1234"/>
                    <a:pt x="2972" y="3162"/>
                    <a:pt x="2918" y="5035"/>
                  </a:cubicBezTo>
                  <a:cubicBezTo>
                    <a:pt x="2945" y="5089"/>
                    <a:pt x="2945" y="5142"/>
                    <a:pt x="2998" y="5142"/>
                  </a:cubicBezTo>
                  <a:cubicBezTo>
                    <a:pt x="4952" y="6133"/>
                    <a:pt x="6157" y="8086"/>
                    <a:pt x="6157" y="10254"/>
                  </a:cubicBezTo>
                  <a:cubicBezTo>
                    <a:pt x="6157" y="12422"/>
                    <a:pt x="4952" y="14376"/>
                    <a:pt x="2998" y="15367"/>
                  </a:cubicBezTo>
                  <a:cubicBezTo>
                    <a:pt x="2945" y="15393"/>
                    <a:pt x="2918" y="15447"/>
                    <a:pt x="2918" y="15474"/>
                  </a:cubicBezTo>
                  <a:cubicBezTo>
                    <a:pt x="2972" y="17321"/>
                    <a:pt x="1848" y="19248"/>
                    <a:pt x="108" y="20265"/>
                  </a:cubicBezTo>
                  <a:cubicBezTo>
                    <a:pt x="54" y="20292"/>
                    <a:pt x="27" y="20318"/>
                    <a:pt x="27" y="20345"/>
                  </a:cubicBezTo>
                  <a:cubicBezTo>
                    <a:pt x="1" y="20425"/>
                    <a:pt x="27" y="20479"/>
                    <a:pt x="81" y="20506"/>
                  </a:cubicBezTo>
                  <a:cubicBezTo>
                    <a:pt x="1794" y="21496"/>
                    <a:pt x="2865" y="23289"/>
                    <a:pt x="2918" y="25297"/>
                  </a:cubicBezTo>
                  <a:cubicBezTo>
                    <a:pt x="2945" y="25350"/>
                    <a:pt x="2972" y="25404"/>
                    <a:pt x="2998" y="25404"/>
                  </a:cubicBezTo>
                  <a:cubicBezTo>
                    <a:pt x="4952" y="26394"/>
                    <a:pt x="6157" y="28348"/>
                    <a:pt x="6157" y="30516"/>
                  </a:cubicBezTo>
                  <a:cubicBezTo>
                    <a:pt x="6157" y="32684"/>
                    <a:pt x="4952" y="34665"/>
                    <a:pt x="2998" y="35628"/>
                  </a:cubicBezTo>
                  <a:cubicBezTo>
                    <a:pt x="2945" y="35655"/>
                    <a:pt x="2918" y="35709"/>
                    <a:pt x="2918" y="35762"/>
                  </a:cubicBezTo>
                  <a:cubicBezTo>
                    <a:pt x="3106" y="37823"/>
                    <a:pt x="1633" y="39643"/>
                    <a:pt x="108" y="40526"/>
                  </a:cubicBezTo>
                  <a:cubicBezTo>
                    <a:pt x="54" y="40553"/>
                    <a:pt x="27" y="40580"/>
                    <a:pt x="27" y="40633"/>
                  </a:cubicBezTo>
                  <a:cubicBezTo>
                    <a:pt x="1" y="40687"/>
                    <a:pt x="27" y="40741"/>
                    <a:pt x="81" y="40767"/>
                  </a:cubicBezTo>
                  <a:cubicBezTo>
                    <a:pt x="1821" y="41784"/>
                    <a:pt x="2918" y="43631"/>
                    <a:pt x="2918" y="45532"/>
                  </a:cubicBezTo>
                  <a:cubicBezTo>
                    <a:pt x="2918" y="45558"/>
                    <a:pt x="2918" y="45558"/>
                    <a:pt x="2918" y="45558"/>
                  </a:cubicBezTo>
                  <a:cubicBezTo>
                    <a:pt x="2918" y="45612"/>
                    <a:pt x="2945" y="45665"/>
                    <a:pt x="2998" y="45692"/>
                  </a:cubicBezTo>
                  <a:cubicBezTo>
                    <a:pt x="4952" y="46656"/>
                    <a:pt x="6157" y="48610"/>
                    <a:pt x="6157" y="50778"/>
                  </a:cubicBezTo>
                  <a:cubicBezTo>
                    <a:pt x="6157" y="52972"/>
                    <a:pt x="4952" y="54926"/>
                    <a:pt x="2998" y="55890"/>
                  </a:cubicBezTo>
                  <a:cubicBezTo>
                    <a:pt x="2945" y="55917"/>
                    <a:pt x="2918" y="55970"/>
                    <a:pt x="2918" y="55997"/>
                  </a:cubicBezTo>
                  <a:cubicBezTo>
                    <a:pt x="2891" y="58004"/>
                    <a:pt x="1821" y="59798"/>
                    <a:pt x="108" y="60815"/>
                  </a:cubicBezTo>
                  <a:cubicBezTo>
                    <a:pt x="54" y="60815"/>
                    <a:pt x="27" y="60841"/>
                    <a:pt x="27" y="60895"/>
                  </a:cubicBezTo>
                  <a:cubicBezTo>
                    <a:pt x="1" y="60949"/>
                    <a:pt x="27" y="61002"/>
                    <a:pt x="81" y="61029"/>
                  </a:cubicBezTo>
                  <a:cubicBezTo>
                    <a:pt x="1821" y="62046"/>
                    <a:pt x="2891" y="63839"/>
                    <a:pt x="2918" y="65847"/>
                  </a:cubicBezTo>
                  <a:cubicBezTo>
                    <a:pt x="2918" y="65873"/>
                    <a:pt x="2945" y="65927"/>
                    <a:pt x="2998" y="65954"/>
                  </a:cubicBezTo>
                  <a:cubicBezTo>
                    <a:pt x="4952" y="66917"/>
                    <a:pt x="6157" y="68871"/>
                    <a:pt x="6157" y="71066"/>
                  </a:cubicBezTo>
                  <a:cubicBezTo>
                    <a:pt x="6157" y="73234"/>
                    <a:pt x="4952" y="75188"/>
                    <a:pt x="2998" y="76151"/>
                  </a:cubicBezTo>
                  <a:cubicBezTo>
                    <a:pt x="2945" y="76178"/>
                    <a:pt x="2918" y="76232"/>
                    <a:pt x="2918" y="76285"/>
                  </a:cubicBezTo>
                  <a:cubicBezTo>
                    <a:pt x="2891" y="78266"/>
                    <a:pt x="1821" y="80059"/>
                    <a:pt x="81" y="81076"/>
                  </a:cubicBezTo>
                  <a:cubicBezTo>
                    <a:pt x="27" y="81103"/>
                    <a:pt x="1" y="81183"/>
                    <a:pt x="27" y="81237"/>
                  </a:cubicBezTo>
                  <a:cubicBezTo>
                    <a:pt x="61" y="81288"/>
                    <a:pt x="95" y="81306"/>
                    <a:pt x="136" y="81306"/>
                  </a:cubicBezTo>
                  <a:cubicBezTo>
                    <a:pt x="160" y="81306"/>
                    <a:pt x="185" y="81300"/>
                    <a:pt x="215" y="81290"/>
                  </a:cubicBezTo>
                  <a:cubicBezTo>
                    <a:pt x="2008" y="80247"/>
                    <a:pt x="3106" y="78400"/>
                    <a:pt x="3186" y="76366"/>
                  </a:cubicBezTo>
                  <a:cubicBezTo>
                    <a:pt x="5166" y="75322"/>
                    <a:pt x="6398" y="73288"/>
                    <a:pt x="6398" y="71066"/>
                  </a:cubicBezTo>
                  <a:cubicBezTo>
                    <a:pt x="6398" y="68818"/>
                    <a:pt x="5166" y="66783"/>
                    <a:pt x="3186" y="65766"/>
                  </a:cubicBezTo>
                  <a:cubicBezTo>
                    <a:pt x="3106" y="63759"/>
                    <a:pt x="2062" y="61992"/>
                    <a:pt x="375" y="60922"/>
                  </a:cubicBezTo>
                  <a:cubicBezTo>
                    <a:pt x="2062" y="59878"/>
                    <a:pt x="3106" y="58085"/>
                    <a:pt x="3186" y="56077"/>
                  </a:cubicBezTo>
                  <a:cubicBezTo>
                    <a:pt x="5166" y="55060"/>
                    <a:pt x="6398" y="53026"/>
                    <a:pt x="6398" y="50778"/>
                  </a:cubicBezTo>
                  <a:cubicBezTo>
                    <a:pt x="6398" y="48556"/>
                    <a:pt x="5166" y="46522"/>
                    <a:pt x="3186" y="45505"/>
                  </a:cubicBezTo>
                  <a:cubicBezTo>
                    <a:pt x="3159" y="43604"/>
                    <a:pt x="2088" y="41731"/>
                    <a:pt x="375" y="40660"/>
                  </a:cubicBezTo>
                  <a:cubicBezTo>
                    <a:pt x="1901" y="39697"/>
                    <a:pt x="3293" y="37877"/>
                    <a:pt x="3186" y="35816"/>
                  </a:cubicBezTo>
                  <a:cubicBezTo>
                    <a:pt x="5166" y="34799"/>
                    <a:pt x="6398" y="32764"/>
                    <a:pt x="6398" y="30516"/>
                  </a:cubicBezTo>
                  <a:cubicBezTo>
                    <a:pt x="6398" y="28268"/>
                    <a:pt x="5166" y="26260"/>
                    <a:pt x="3186" y="25216"/>
                  </a:cubicBezTo>
                  <a:cubicBezTo>
                    <a:pt x="3079" y="23236"/>
                    <a:pt x="2062" y="21442"/>
                    <a:pt x="375" y="20399"/>
                  </a:cubicBezTo>
                  <a:cubicBezTo>
                    <a:pt x="2088" y="19328"/>
                    <a:pt x="3186" y="17454"/>
                    <a:pt x="3186" y="15608"/>
                  </a:cubicBezTo>
                  <a:cubicBezTo>
                    <a:pt x="3186" y="15581"/>
                    <a:pt x="3186" y="15581"/>
                    <a:pt x="3186" y="15554"/>
                  </a:cubicBezTo>
                  <a:cubicBezTo>
                    <a:pt x="5166" y="14510"/>
                    <a:pt x="6398" y="12503"/>
                    <a:pt x="6398" y="10254"/>
                  </a:cubicBezTo>
                  <a:cubicBezTo>
                    <a:pt x="6398" y="8006"/>
                    <a:pt x="5166" y="5999"/>
                    <a:pt x="3186" y="4955"/>
                  </a:cubicBezTo>
                  <a:cubicBezTo>
                    <a:pt x="3186" y="3028"/>
                    <a:pt x="1981" y="1047"/>
                    <a:pt x="215" y="30"/>
                  </a:cubicBezTo>
                  <a:cubicBezTo>
                    <a:pt x="184" y="10"/>
                    <a:pt x="153" y="1"/>
                    <a:pt x="12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651" name="Google Shape;651;p36"/>
          <p:cNvSpPr/>
          <p:nvPr/>
        </p:nvSpPr>
        <p:spPr>
          <a:xfrm flipH="1" rot="-5035031">
            <a:off x="4206940" y="751857"/>
            <a:ext cx="7221377" cy="4442980"/>
          </a:xfrm>
          <a:custGeom>
            <a:rect b="b" l="l" r="r" t="t"/>
            <a:pathLst>
              <a:path extrusionOk="0" h="36694" w="59643">
                <a:moveTo>
                  <a:pt x="6271" y="15779"/>
                </a:moveTo>
                <a:cubicBezTo>
                  <a:pt x="9374" y="14178"/>
                  <a:pt x="17513" y="18347"/>
                  <a:pt x="23150" y="11676"/>
                </a:cubicBezTo>
                <a:cubicBezTo>
                  <a:pt x="28787" y="5004"/>
                  <a:pt x="30455" y="1"/>
                  <a:pt x="37327" y="2302"/>
                </a:cubicBezTo>
                <a:cubicBezTo>
                  <a:pt x="44198" y="4571"/>
                  <a:pt x="43064" y="13410"/>
                  <a:pt x="47601" y="15779"/>
                </a:cubicBezTo>
                <a:cubicBezTo>
                  <a:pt x="52104" y="18147"/>
                  <a:pt x="59643" y="31690"/>
                  <a:pt x="43364" y="34192"/>
                </a:cubicBezTo>
                <a:cubicBezTo>
                  <a:pt x="27120" y="36694"/>
                  <a:pt x="10441" y="33158"/>
                  <a:pt x="5204" y="27520"/>
                </a:cubicBezTo>
                <a:cubicBezTo>
                  <a:pt x="0" y="21883"/>
                  <a:pt x="3136" y="17380"/>
                  <a:pt x="6271" y="15779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52" name="Google Shape;652;p36"/>
          <p:cNvSpPr/>
          <p:nvPr/>
        </p:nvSpPr>
        <p:spPr>
          <a:xfrm rot="5400000">
            <a:off x="-2021747" y="2268334"/>
            <a:ext cx="4906632" cy="3196913"/>
          </a:xfrm>
          <a:custGeom>
            <a:rect b="b" l="l" r="r" t="t"/>
            <a:pathLst>
              <a:path extrusionOk="0" h="136664" w="142469">
                <a:moveTo>
                  <a:pt x="97052" y="0"/>
                </a:moveTo>
                <a:cubicBezTo>
                  <a:pt x="94985" y="0"/>
                  <a:pt x="92658" y="685"/>
                  <a:pt x="89955" y="2065"/>
                </a:cubicBezTo>
                <a:cubicBezTo>
                  <a:pt x="76197" y="9104"/>
                  <a:pt x="81149" y="14564"/>
                  <a:pt x="82755" y="40634"/>
                </a:cubicBezTo>
                <a:cubicBezTo>
                  <a:pt x="85458" y="83646"/>
                  <a:pt x="12896" y="58112"/>
                  <a:pt x="4519" y="103881"/>
                </a:cubicBezTo>
                <a:cubicBezTo>
                  <a:pt x="0" y="128495"/>
                  <a:pt x="10558" y="136664"/>
                  <a:pt x="39417" y="136664"/>
                </a:cubicBezTo>
                <a:cubicBezTo>
                  <a:pt x="47997" y="136664"/>
                  <a:pt x="58195" y="135942"/>
                  <a:pt x="70095" y="134715"/>
                </a:cubicBezTo>
                <a:cubicBezTo>
                  <a:pt x="122047" y="129389"/>
                  <a:pt x="142469" y="101392"/>
                  <a:pt x="125767" y="56907"/>
                </a:cubicBezTo>
                <a:cubicBezTo>
                  <a:pt x="111706" y="19432"/>
                  <a:pt x="108060" y="0"/>
                  <a:pt x="97052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53" name="Google Shape;653;p36"/>
          <p:cNvSpPr/>
          <p:nvPr/>
        </p:nvSpPr>
        <p:spPr>
          <a:xfrm>
            <a:off x="1280800" y="-652650"/>
            <a:ext cx="1871779" cy="1796023"/>
          </a:xfrm>
          <a:custGeom>
            <a:rect b="b" l="l" r="r" t="t"/>
            <a:pathLst>
              <a:path extrusionOk="0" h="19749" w="20582">
                <a:moveTo>
                  <a:pt x="15178" y="401"/>
                </a:moveTo>
                <a:cubicBezTo>
                  <a:pt x="11542" y="1"/>
                  <a:pt x="4470" y="1235"/>
                  <a:pt x="2235" y="7773"/>
                </a:cubicBezTo>
                <a:cubicBezTo>
                  <a:pt x="0" y="14311"/>
                  <a:pt x="7939" y="17947"/>
                  <a:pt x="11675" y="18848"/>
                </a:cubicBezTo>
                <a:cubicBezTo>
                  <a:pt x="15445" y="19748"/>
                  <a:pt x="20315" y="19448"/>
                  <a:pt x="20448" y="13477"/>
                </a:cubicBezTo>
                <a:cubicBezTo>
                  <a:pt x="20582" y="7506"/>
                  <a:pt x="18780" y="835"/>
                  <a:pt x="15178" y="40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ext 4">
  <p:cSld name="CUSTOM_27">
    <p:spTree>
      <p:nvGrpSpPr>
        <p:cNvPr id="654" name="Shape 6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" name="Google Shape;655;p37"/>
          <p:cNvSpPr/>
          <p:nvPr/>
        </p:nvSpPr>
        <p:spPr>
          <a:xfrm rot="-1408952">
            <a:off x="7039333" y="962822"/>
            <a:ext cx="3561578" cy="4437854"/>
          </a:xfrm>
          <a:custGeom>
            <a:rect b="b" l="l" r="r" t="t"/>
            <a:pathLst>
              <a:path extrusionOk="0" h="21250" w="15146">
                <a:moveTo>
                  <a:pt x="2903" y="12143"/>
                </a:moveTo>
                <a:cubicBezTo>
                  <a:pt x="1936" y="10308"/>
                  <a:pt x="234" y="9174"/>
                  <a:pt x="201" y="6972"/>
                </a:cubicBezTo>
                <a:cubicBezTo>
                  <a:pt x="1" y="1"/>
                  <a:pt x="7773" y="1769"/>
                  <a:pt x="11209" y="4637"/>
                </a:cubicBezTo>
                <a:cubicBezTo>
                  <a:pt x="13877" y="6839"/>
                  <a:pt x="15145" y="10208"/>
                  <a:pt x="14178" y="13544"/>
                </a:cubicBezTo>
                <a:cubicBezTo>
                  <a:pt x="13310" y="16379"/>
                  <a:pt x="10141" y="21249"/>
                  <a:pt x="6472" y="20349"/>
                </a:cubicBezTo>
                <a:cubicBezTo>
                  <a:pt x="3203" y="19581"/>
                  <a:pt x="4070" y="14811"/>
                  <a:pt x="3070" y="12476"/>
                </a:cubicBezTo>
                <a:cubicBezTo>
                  <a:pt x="3036" y="12343"/>
                  <a:pt x="2970" y="12243"/>
                  <a:pt x="2903" y="12143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56" name="Google Shape;656;p37"/>
          <p:cNvSpPr/>
          <p:nvPr/>
        </p:nvSpPr>
        <p:spPr>
          <a:xfrm flipH="1" rot="5400000">
            <a:off x="-1331519" y="-591459"/>
            <a:ext cx="5570538" cy="3629454"/>
          </a:xfrm>
          <a:custGeom>
            <a:rect b="b" l="l" r="r" t="t"/>
            <a:pathLst>
              <a:path extrusionOk="0" h="136664" w="142469">
                <a:moveTo>
                  <a:pt x="97052" y="0"/>
                </a:moveTo>
                <a:cubicBezTo>
                  <a:pt x="94985" y="0"/>
                  <a:pt x="92658" y="685"/>
                  <a:pt x="89955" y="2065"/>
                </a:cubicBezTo>
                <a:cubicBezTo>
                  <a:pt x="76197" y="9104"/>
                  <a:pt x="81149" y="14564"/>
                  <a:pt x="82755" y="40634"/>
                </a:cubicBezTo>
                <a:cubicBezTo>
                  <a:pt x="85458" y="83646"/>
                  <a:pt x="12896" y="58112"/>
                  <a:pt x="4519" y="103881"/>
                </a:cubicBezTo>
                <a:cubicBezTo>
                  <a:pt x="0" y="128495"/>
                  <a:pt x="10558" y="136664"/>
                  <a:pt x="39417" y="136664"/>
                </a:cubicBezTo>
                <a:cubicBezTo>
                  <a:pt x="47997" y="136664"/>
                  <a:pt x="58195" y="135942"/>
                  <a:pt x="70095" y="134715"/>
                </a:cubicBezTo>
                <a:cubicBezTo>
                  <a:pt x="122047" y="129389"/>
                  <a:pt x="142469" y="101392"/>
                  <a:pt x="125767" y="56907"/>
                </a:cubicBezTo>
                <a:cubicBezTo>
                  <a:pt x="111706" y="19432"/>
                  <a:pt x="108060" y="0"/>
                  <a:pt x="97052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57" name="Google Shape;657;p37"/>
          <p:cNvSpPr/>
          <p:nvPr/>
        </p:nvSpPr>
        <p:spPr>
          <a:xfrm rot="-7977677">
            <a:off x="1465320" y="3454594"/>
            <a:ext cx="1601627" cy="1536805"/>
          </a:xfrm>
          <a:custGeom>
            <a:rect b="b" l="l" r="r" t="t"/>
            <a:pathLst>
              <a:path extrusionOk="0" h="19749" w="20582">
                <a:moveTo>
                  <a:pt x="15178" y="401"/>
                </a:moveTo>
                <a:cubicBezTo>
                  <a:pt x="11542" y="1"/>
                  <a:pt x="4470" y="1235"/>
                  <a:pt x="2235" y="7773"/>
                </a:cubicBezTo>
                <a:cubicBezTo>
                  <a:pt x="0" y="14311"/>
                  <a:pt x="7939" y="17947"/>
                  <a:pt x="11675" y="18848"/>
                </a:cubicBezTo>
                <a:cubicBezTo>
                  <a:pt x="15445" y="19748"/>
                  <a:pt x="20315" y="19448"/>
                  <a:pt x="20448" y="13477"/>
                </a:cubicBezTo>
                <a:cubicBezTo>
                  <a:pt x="20582" y="7506"/>
                  <a:pt x="18780" y="835"/>
                  <a:pt x="15178" y="4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658" name="Google Shape;658;p37"/>
          <p:cNvGrpSpPr/>
          <p:nvPr/>
        </p:nvGrpSpPr>
        <p:grpSpPr>
          <a:xfrm>
            <a:off x="5084307" y="-1054185"/>
            <a:ext cx="2304462" cy="2293869"/>
            <a:chOff x="2414491" y="671177"/>
            <a:chExt cx="1830972" cy="1822411"/>
          </a:xfrm>
        </p:grpSpPr>
        <p:sp>
          <p:nvSpPr>
            <p:cNvPr id="659" name="Google Shape;659;p37"/>
            <p:cNvSpPr/>
            <p:nvPr/>
          </p:nvSpPr>
          <p:spPr>
            <a:xfrm>
              <a:off x="2414491" y="671177"/>
              <a:ext cx="1830972" cy="1822391"/>
            </a:xfrm>
            <a:custGeom>
              <a:rect b="b" l="l" r="r" t="t"/>
              <a:pathLst>
                <a:path extrusionOk="0" h="45449" w="45663">
                  <a:moveTo>
                    <a:pt x="10947" y="4979"/>
                  </a:moveTo>
                  <a:lnTo>
                    <a:pt x="15605" y="7656"/>
                  </a:lnTo>
                  <a:lnTo>
                    <a:pt x="15605" y="13062"/>
                  </a:lnTo>
                  <a:lnTo>
                    <a:pt x="10947" y="15766"/>
                  </a:lnTo>
                  <a:lnTo>
                    <a:pt x="6263" y="13062"/>
                  </a:lnTo>
                  <a:lnTo>
                    <a:pt x="6263" y="7656"/>
                  </a:lnTo>
                  <a:lnTo>
                    <a:pt x="10947" y="4979"/>
                  </a:lnTo>
                  <a:close/>
                  <a:moveTo>
                    <a:pt x="20449" y="4979"/>
                  </a:moveTo>
                  <a:lnTo>
                    <a:pt x="25133" y="7656"/>
                  </a:lnTo>
                  <a:lnTo>
                    <a:pt x="25133" y="13062"/>
                  </a:lnTo>
                  <a:lnTo>
                    <a:pt x="20449" y="15766"/>
                  </a:lnTo>
                  <a:lnTo>
                    <a:pt x="15792" y="13062"/>
                  </a:lnTo>
                  <a:lnTo>
                    <a:pt x="15792" y="7656"/>
                  </a:lnTo>
                  <a:lnTo>
                    <a:pt x="20449" y="4979"/>
                  </a:lnTo>
                  <a:close/>
                  <a:moveTo>
                    <a:pt x="29978" y="4979"/>
                  </a:moveTo>
                  <a:lnTo>
                    <a:pt x="34635" y="7656"/>
                  </a:lnTo>
                  <a:lnTo>
                    <a:pt x="34635" y="13062"/>
                  </a:lnTo>
                  <a:lnTo>
                    <a:pt x="29978" y="15766"/>
                  </a:lnTo>
                  <a:lnTo>
                    <a:pt x="25294" y="13062"/>
                  </a:lnTo>
                  <a:lnTo>
                    <a:pt x="25294" y="7656"/>
                  </a:lnTo>
                  <a:lnTo>
                    <a:pt x="29978" y="4979"/>
                  </a:lnTo>
                  <a:close/>
                  <a:moveTo>
                    <a:pt x="6183" y="13196"/>
                  </a:moveTo>
                  <a:lnTo>
                    <a:pt x="10867" y="15899"/>
                  </a:lnTo>
                  <a:lnTo>
                    <a:pt x="10867" y="21306"/>
                  </a:lnTo>
                  <a:lnTo>
                    <a:pt x="6183" y="23983"/>
                  </a:lnTo>
                  <a:lnTo>
                    <a:pt x="1526" y="21306"/>
                  </a:lnTo>
                  <a:lnTo>
                    <a:pt x="1526" y="15899"/>
                  </a:lnTo>
                  <a:lnTo>
                    <a:pt x="6183" y="13196"/>
                  </a:lnTo>
                  <a:close/>
                  <a:moveTo>
                    <a:pt x="15712" y="13196"/>
                  </a:moveTo>
                  <a:lnTo>
                    <a:pt x="20369" y="15899"/>
                  </a:lnTo>
                  <a:lnTo>
                    <a:pt x="20369" y="21306"/>
                  </a:lnTo>
                  <a:lnTo>
                    <a:pt x="15712" y="23983"/>
                  </a:lnTo>
                  <a:lnTo>
                    <a:pt x="11028" y="21306"/>
                  </a:lnTo>
                  <a:lnTo>
                    <a:pt x="11028" y="15899"/>
                  </a:lnTo>
                  <a:lnTo>
                    <a:pt x="15712" y="13196"/>
                  </a:lnTo>
                  <a:close/>
                  <a:moveTo>
                    <a:pt x="25213" y="13196"/>
                  </a:moveTo>
                  <a:lnTo>
                    <a:pt x="29871" y="15899"/>
                  </a:lnTo>
                  <a:lnTo>
                    <a:pt x="29871" y="21306"/>
                  </a:lnTo>
                  <a:lnTo>
                    <a:pt x="25213" y="23983"/>
                  </a:lnTo>
                  <a:lnTo>
                    <a:pt x="20529" y="21306"/>
                  </a:lnTo>
                  <a:lnTo>
                    <a:pt x="20529" y="15899"/>
                  </a:lnTo>
                  <a:lnTo>
                    <a:pt x="25213" y="13196"/>
                  </a:lnTo>
                  <a:close/>
                  <a:moveTo>
                    <a:pt x="34715" y="13196"/>
                  </a:moveTo>
                  <a:lnTo>
                    <a:pt x="39399" y="15899"/>
                  </a:lnTo>
                  <a:lnTo>
                    <a:pt x="39399" y="21306"/>
                  </a:lnTo>
                  <a:lnTo>
                    <a:pt x="34715" y="23983"/>
                  </a:lnTo>
                  <a:lnTo>
                    <a:pt x="30058" y="21306"/>
                  </a:lnTo>
                  <a:lnTo>
                    <a:pt x="30058" y="15899"/>
                  </a:lnTo>
                  <a:lnTo>
                    <a:pt x="34715" y="13196"/>
                  </a:lnTo>
                  <a:close/>
                  <a:moveTo>
                    <a:pt x="10947" y="21440"/>
                  </a:moveTo>
                  <a:lnTo>
                    <a:pt x="15605" y="24143"/>
                  </a:lnTo>
                  <a:lnTo>
                    <a:pt x="15605" y="29523"/>
                  </a:lnTo>
                  <a:lnTo>
                    <a:pt x="10947" y="32226"/>
                  </a:lnTo>
                  <a:lnTo>
                    <a:pt x="6263" y="29523"/>
                  </a:lnTo>
                  <a:lnTo>
                    <a:pt x="6263" y="24143"/>
                  </a:lnTo>
                  <a:lnTo>
                    <a:pt x="10947" y="21440"/>
                  </a:lnTo>
                  <a:close/>
                  <a:moveTo>
                    <a:pt x="20449" y="21440"/>
                  </a:moveTo>
                  <a:lnTo>
                    <a:pt x="25133" y="24143"/>
                  </a:lnTo>
                  <a:lnTo>
                    <a:pt x="25133" y="29523"/>
                  </a:lnTo>
                  <a:lnTo>
                    <a:pt x="20449" y="32226"/>
                  </a:lnTo>
                  <a:lnTo>
                    <a:pt x="15792" y="29523"/>
                  </a:lnTo>
                  <a:lnTo>
                    <a:pt x="15792" y="24143"/>
                  </a:lnTo>
                  <a:lnTo>
                    <a:pt x="20449" y="21440"/>
                  </a:lnTo>
                  <a:close/>
                  <a:moveTo>
                    <a:pt x="29978" y="21440"/>
                  </a:moveTo>
                  <a:lnTo>
                    <a:pt x="34635" y="24143"/>
                  </a:lnTo>
                  <a:lnTo>
                    <a:pt x="34635" y="29523"/>
                  </a:lnTo>
                  <a:lnTo>
                    <a:pt x="29978" y="32226"/>
                  </a:lnTo>
                  <a:lnTo>
                    <a:pt x="25294" y="29523"/>
                  </a:lnTo>
                  <a:lnTo>
                    <a:pt x="25294" y="24143"/>
                  </a:lnTo>
                  <a:lnTo>
                    <a:pt x="29978" y="21440"/>
                  </a:lnTo>
                  <a:close/>
                  <a:moveTo>
                    <a:pt x="39480" y="21440"/>
                  </a:moveTo>
                  <a:lnTo>
                    <a:pt x="44137" y="24143"/>
                  </a:lnTo>
                  <a:lnTo>
                    <a:pt x="44137" y="29523"/>
                  </a:lnTo>
                  <a:lnTo>
                    <a:pt x="39480" y="32226"/>
                  </a:lnTo>
                  <a:lnTo>
                    <a:pt x="34796" y="29523"/>
                  </a:lnTo>
                  <a:lnTo>
                    <a:pt x="34796" y="24143"/>
                  </a:lnTo>
                  <a:lnTo>
                    <a:pt x="39480" y="21440"/>
                  </a:lnTo>
                  <a:close/>
                  <a:moveTo>
                    <a:pt x="15712" y="29684"/>
                  </a:moveTo>
                  <a:lnTo>
                    <a:pt x="20369" y="32387"/>
                  </a:lnTo>
                  <a:lnTo>
                    <a:pt x="20369" y="37767"/>
                  </a:lnTo>
                  <a:lnTo>
                    <a:pt x="15712" y="40470"/>
                  </a:lnTo>
                  <a:lnTo>
                    <a:pt x="11028" y="37767"/>
                  </a:lnTo>
                  <a:lnTo>
                    <a:pt x="11028" y="32387"/>
                  </a:lnTo>
                  <a:lnTo>
                    <a:pt x="15712" y="29684"/>
                  </a:lnTo>
                  <a:close/>
                  <a:moveTo>
                    <a:pt x="25213" y="29684"/>
                  </a:moveTo>
                  <a:lnTo>
                    <a:pt x="29871" y="32387"/>
                  </a:lnTo>
                  <a:lnTo>
                    <a:pt x="29871" y="37767"/>
                  </a:lnTo>
                  <a:lnTo>
                    <a:pt x="25213" y="40470"/>
                  </a:lnTo>
                  <a:lnTo>
                    <a:pt x="20529" y="37767"/>
                  </a:lnTo>
                  <a:lnTo>
                    <a:pt x="20529" y="32387"/>
                  </a:lnTo>
                  <a:lnTo>
                    <a:pt x="25213" y="29684"/>
                  </a:lnTo>
                  <a:close/>
                  <a:moveTo>
                    <a:pt x="34715" y="29684"/>
                  </a:moveTo>
                  <a:lnTo>
                    <a:pt x="39399" y="32387"/>
                  </a:lnTo>
                  <a:lnTo>
                    <a:pt x="39399" y="37767"/>
                  </a:lnTo>
                  <a:lnTo>
                    <a:pt x="34715" y="40470"/>
                  </a:lnTo>
                  <a:lnTo>
                    <a:pt x="30058" y="37767"/>
                  </a:lnTo>
                  <a:lnTo>
                    <a:pt x="30058" y="32387"/>
                  </a:lnTo>
                  <a:lnTo>
                    <a:pt x="34715" y="29684"/>
                  </a:lnTo>
                  <a:close/>
                  <a:moveTo>
                    <a:pt x="20369" y="1"/>
                  </a:moveTo>
                  <a:lnTo>
                    <a:pt x="20369" y="4818"/>
                  </a:lnTo>
                  <a:lnTo>
                    <a:pt x="15712" y="7522"/>
                  </a:lnTo>
                  <a:lnTo>
                    <a:pt x="11028" y="4818"/>
                  </a:lnTo>
                  <a:lnTo>
                    <a:pt x="11028" y="3159"/>
                  </a:lnTo>
                  <a:cubicBezTo>
                    <a:pt x="10974" y="3186"/>
                    <a:pt x="10921" y="3239"/>
                    <a:pt x="10867" y="3266"/>
                  </a:cubicBezTo>
                  <a:lnTo>
                    <a:pt x="10867" y="4818"/>
                  </a:lnTo>
                  <a:lnTo>
                    <a:pt x="6183" y="7522"/>
                  </a:lnTo>
                  <a:lnTo>
                    <a:pt x="5915" y="7361"/>
                  </a:lnTo>
                  <a:cubicBezTo>
                    <a:pt x="5889" y="7415"/>
                    <a:pt x="5835" y="7442"/>
                    <a:pt x="5808" y="7495"/>
                  </a:cubicBezTo>
                  <a:lnTo>
                    <a:pt x="6103" y="7656"/>
                  </a:lnTo>
                  <a:lnTo>
                    <a:pt x="6103" y="13062"/>
                  </a:lnTo>
                  <a:lnTo>
                    <a:pt x="1419" y="15766"/>
                  </a:lnTo>
                  <a:lnTo>
                    <a:pt x="1124" y="15578"/>
                  </a:lnTo>
                  <a:cubicBezTo>
                    <a:pt x="1124" y="15632"/>
                    <a:pt x="1098" y="15685"/>
                    <a:pt x="1071" y="15739"/>
                  </a:cubicBezTo>
                  <a:lnTo>
                    <a:pt x="1338" y="15899"/>
                  </a:lnTo>
                  <a:lnTo>
                    <a:pt x="1338" y="21306"/>
                  </a:lnTo>
                  <a:lnTo>
                    <a:pt x="0" y="22082"/>
                  </a:lnTo>
                  <a:cubicBezTo>
                    <a:pt x="0" y="22136"/>
                    <a:pt x="0" y="22216"/>
                    <a:pt x="0" y="22270"/>
                  </a:cubicBezTo>
                  <a:lnTo>
                    <a:pt x="1419" y="21440"/>
                  </a:lnTo>
                  <a:lnTo>
                    <a:pt x="6103" y="24143"/>
                  </a:lnTo>
                  <a:lnTo>
                    <a:pt x="6103" y="29523"/>
                  </a:lnTo>
                  <a:lnTo>
                    <a:pt x="1927" y="31932"/>
                  </a:lnTo>
                  <a:cubicBezTo>
                    <a:pt x="1954" y="31986"/>
                    <a:pt x="1981" y="32039"/>
                    <a:pt x="2008" y="32093"/>
                  </a:cubicBezTo>
                  <a:lnTo>
                    <a:pt x="6183" y="29684"/>
                  </a:lnTo>
                  <a:lnTo>
                    <a:pt x="10867" y="32387"/>
                  </a:lnTo>
                  <a:lnTo>
                    <a:pt x="10867" y="37767"/>
                  </a:lnTo>
                  <a:lnTo>
                    <a:pt x="7548" y="39694"/>
                  </a:lnTo>
                  <a:cubicBezTo>
                    <a:pt x="7575" y="39721"/>
                    <a:pt x="7628" y="39774"/>
                    <a:pt x="7682" y="39801"/>
                  </a:cubicBezTo>
                  <a:lnTo>
                    <a:pt x="10947" y="37928"/>
                  </a:lnTo>
                  <a:lnTo>
                    <a:pt x="15605" y="40631"/>
                  </a:lnTo>
                  <a:lnTo>
                    <a:pt x="15605" y="44405"/>
                  </a:lnTo>
                  <a:cubicBezTo>
                    <a:pt x="15658" y="44405"/>
                    <a:pt x="15738" y="44432"/>
                    <a:pt x="15792" y="44458"/>
                  </a:cubicBezTo>
                  <a:lnTo>
                    <a:pt x="15792" y="40631"/>
                  </a:lnTo>
                  <a:lnTo>
                    <a:pt x="20449" y="37928"/>
                  </a:lnTo>
                  <a:lnTo>
                    <a:pt x="25133" y="40631"/>
                  </a:lnTo>
                  <a:lnTo>
                    <a:pt x="25133" y="45449"/>
                  </a:lnTo>
                  <a:cubicBezTo>
                    <a:pt x="25187" y="45449"/>
                    <a:pt x="25240" y="45449"/>
                    <a:pt x="25294" y="45422"/>
                  </a:cubicBezTo>
                  <a:lnTo>
                    <a:pt x="25294" y="40631"/>
                  </a:lnTo>
                  <a:lnTo>
                    <a:pt x="29978" y="37928"/>
                  </a:lnTo>
                  <a:lnTo>
                    <a:pt x="34635" y="40631"/>
                  </a:lnTo>
                  <a:lnTo>
                    <a:pt x="34635" y="42290"/>
                  </a:lnTo>
                  <a:cubicBezTo>
                    <a:pt x="34688" y="42237"/>
                    <a:pt x="34742" y="42210"/>
                    <a:pt x="34796" y="42183"/>
                  </a:cubicBezTo>
                  <a:lnTo>
                    <a:pt x="34796" y="40631"/>
                  </a:lnTo>
                  <a:lnTo>
                    <a:pt x="39480" y="37928"/>
                  </a:lnTo>
                  <a:lnTo>
                    <a:pt x="39747" y="38088"/>
                  </a:lnTo>
                  <a:cubicBezTo>
                    <a:pt x="39774" y="38035"/>
                    <a:pt x="39827" y="37981"/>
                    <a:pt x="39854" y="37954"/>
                  </a:cubicBezTo>
                  <a:lnTo>
                    <a:pt x="39560" y="37767"/>
                  </a:lnTo>
                  <a:lnTo>
                    <a:pt x="39560" y="32387"/>
                  </a:lnTo>
                  <a:lnTo>
                    <a:pt x="44244" y="29684"/>
                  </a:lnTo>
                  <a:lnTo>
                    <a:pt x="44538" y="29871"/>
                  </a:lnTo>
                  <a:cubicBezTo>
                    <a:pt x="44565" y="29791"/>
                    <a:pt x="44565" y="29737"/>
                    <a:pt x="44592" y="29684"/>
                  </a:cubicBezTo>
                  <a:lnTo>
                    <a:pt x="44324" y="29523"/>
                  </a:lnTo>
                  <a:lnTo>
                    <a:pt x="44324" y="24143"/>
                  </a:lnTo>
                  <a:lnTo>
                    <a:pt x="45662" y="23367"/>
                  </a:lnTo>
                  <a:cubicBezTo>
                    <a:pt x="45662" y="23314"/>
                    <a:pt x="45662" y="23233"/>
                    <a:pt x="45662" y="23153"/>
                  </a:cubicBezTo>
                  <a:lnTo>
                    <a:pt x="44244" y="23983"/>
                  </a:lnTo>
                  <a:lnTo>
                    <a:pt x="39560" y="21306"/>
                  </a:lnTo>
                  <a:lnTo>
                    <a:pt x="39560" y="15899"/>
                  </a:lnTo>
                  <a:lnTo>
                    <a:pt x="43735" y="13491"/>
                  </a:lnTo>
                  <a:cubicBezTo>
                    <a:pt x="43709" y="13437"/>
                    <a:pt x="43682" y="13383"/>
                    <a:pt x="43655" y="13330"/>
                  </a:cubicBezTo>
                  <a:lnTo>
                    <a:pt x="39480" y="15766"/>
                  </a:lnTo>
                  <a:lnTo>
                    <a:pt x="34796" y="13062"/>
                  </a:lnTo>
                  <a:lnTo>
                    <a:pt x="34796" y="7656"/>
                  </a:lnTo>
                  <a:lnTo>
                    <a:pt x="38114" y="5755"/>
                  </a:lnTo>
                  <a:cubicBezTo>
                    <a:pt x="38088" y="5702"/>
                    <a:pt x="38034" y="5675"/>
                    <a:pt x="37981" y="5621"/>
                  </a:cubicBezTo>
                  <a:lnTo>
                    <a:pt x="34715" y="7522"/>
                  </a:lnTo>
                  <a:lnTo>
                    <a:pt x="30058" y="4818"/>
                  </a:lnTo>
                  <a:lnTo>
                    <a:pt x="30058" y="1045"/>
                  </a:lnTo>
                  <a:cubicBezTo>
                    <a:pt x="30004" y="1018"/>
                    <a:pt x="29951" y="1018"/>
                    <a:pt x="29871" y="991"/>
                  </a:cubicBezTo>
                  <a:lnTo>
                    <a:pt x="29871" y="4818"/>
                  </a:lnTo>
                  <a:lnTo>
                    <a:pt x="25213" y="7522"/>
                  </a:lnTo>
                  <a:lnTo>
                    <a:pt x="20529" y="4818"/>
                  </a:lnTo>
                  <a:lnTo>
                    <a:pt x="2052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0" name="Google Shape;660;p37"/>
            <p:cNvSpPr/>
            <p:nvPr/>
          </p:nvSpPr>
          <p:spPr>
            <a:xfrm>
              <a:off x="2796545" y="833253"/>
              <a:ext cx="9704" cy="7538"/>
            </a:xfrm>
            <a:custGeom>
              <a:rect b="b" l="l" r="r" t="t"/>
              <a:pathLst>
                <a:path extrusionOk="0" h="188" w="242">
                  <a:moveTo>
                    <a:pt x="161" y="0"/>
                  </a:moveTo>
                  <a:cubicBezTo>
                    <a:pt x="108" y="27"/>
                    <a:pt x="54" y="81"/>
                    <a:pt x="1" y="107"/>
                  </a:cubicBezTo>
                  <a:lnTo>
                    <a:pt x="161" y="188"/>
                  </a:lnTo>
                  <a:lnTo>
                    <a:pt x="242" y="54"/>
                  </a:lnTo>
                  <a:lnTo>
                    <a:pt x="16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1" name="Google Shape;661;p37"/>
            <p:cNvSpPr/>
            <p:nvPr/>
          </p:nvSpPr>
          <p:spPr>
            <a:xfrm>
              <a:off x="2899597" y="677633"/>
              <a:ext cx="287659" cy="242590"/>
            </a:xfrm>
            <a:custGeom>
              <a:rect b="b" l="l" r="r" t="t"/>
              <a:pathLst>
                <a:path extrusionOk="0" h="6050" w="7174">
                  <a:moveTo>
                    <a:pt x="7173" y="0"/>
                  </a:moveTo>
                  <a:lnTo>
                    <a:pt x="7173" y="0"/>
                  </a:lnTo>
                  <a:cubicBezTo>
                    <a:pt x="7013" y="27"/>
                    <a:pt x="6852" y="54"/>
                    <a:pt x="6692" y="81"/>
                  </a:cubicBezTo>
                  <a:lnTo>
                    <a:pt x="3667" y="1794"/>
                  </a:lnTo>
                  <a:lnTo>
                    <a:pt x="3667" y="830"/>
                  </a:lnTo>
                  <a:cubicBezTo>
                    <a:pt x="3614" y="857"/>
                    <a:pt x="3560" y="857"/>
                    <a:pt x="3507" y="884"/>
                  </a:cubicBezTo>
                  <a:lnTo>
                    <a:pt x="3507" y="1794"/>
                  </a:lnTo>
                  <a:lnTo>
                    <a:pt x="2516" y="1231"/>
                  </a:lnTo>
                  <a:cubicBezTo>
                    <a:pt x="2463" y="1258"/>
                    <a:pt x="2382" y="1285"/>
                    <a:pt x="2329" y="1312"/>
                  </a:cubicBezTo>
                  <a:lnTo>
                    <a:pt x="3426" y="1954"/>
                  </a:lnTo>
                  <a:lnTo>
                    <a:pt x="0" y="3935"/>
                  </a:lnTo>
                  <a:lnTo>
                    <a:pt x="81" y="4069"/>
                  </a:lnTo>
                  <a:lnTo>
                    <a:pt x="3507" y="2115"/>
                  </a:lnTo>
                  <a:lnTo>
                    <a:pt x="3507" y="6049"/>
                  </a:lnTo>
                  <a:lnTo>
                    <a:pt x="3667" y="6049"/>
                  </a:lnTo>
                  <a:lnTo>
                    <a:pt x="3667" y="2115"/>
                  </a:lnTo>
                  <a:lnTo>
                    <a:pt x="7093" y="4069"/>
                  </a:lnTo>
                  <a:lnTo>
                    <a:pt x="7173" y="3935"/>
                  </a:lnTo>
                  <a:lnTo>
                    <a:pt x="3774" y="1954"/>
                  </a:lnTo>
                  <a:lnTo>
                    <a:pt x="717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2" name="Google Shape;662;p37"/>
            <p:cNvSpPr/>
            <p:nvPr/>
          </p:nvSpPr>
          <p:spPr>
            <a:xfrm>
              <a:off x="3280608" y="671177"/>
              <a:ext cx="288742" cy="249046"/>
            </a:xfrm>
            <a:custGeom>
              <a:rect b="b" l="l" r="r" t="t"/>
              <a:pathLst>
                <a:path extrusionOk="0" h="6211" w="7201">
                  <a:moveTo>
                    <a:pt x="107" y="1"/>
                  </a:moveTo>
                  <a:lnTo>
                    <a:pt x="0" y="134"/>
                  </a:lnTo>
                  <a:lnTo>
                    <a:pt x="3426" y="2115"/>
                  </a:lnTo>
                  <a:lnTo>
                    <a:pt x="0" y="4096"/>
                  </a:lnTo>
                  <a:lnTo>
                    <a:pt x="107" y="4230"/>
                  </a:lnTo>
                  <a:lnTo>
                    <a:pt x="3506" y="2276"/>
                  </a:lnTo>
                  <a:lnTo>
                    <a:pt x="3506" y="6210"/>
                  </a:lnTo>
                  <a:lnTo>
                    <a:pt x="3694" y="6210"/>
                  </a:lnTo>
                  <a:lnTo>
                    <a:pt x="3694" y="2276"/>
                  </a:lnTo>
                  <a:lnTo>
                    <a:pt x="7093" y="4230"/>
                  </a:lnTo>
                  <a:lnTo>
                    <a:pt x="7200" y="4096"/>
                  </a:lnTo>
                  <a:lnTo>
                    <a:pt x="3774" y="2115"/>
                  </a:lnTo>
                  <a:lnTo>
                    <a:pt x="6558" y="509"/>
                  </a:lnTo>
                  <a:cubicBezTo>
                    <a:pt x="6477" y="482"/>
                    <a:pt x="6397" y="456"/>
                    <a:pt x="6317" y="456"/>
                  </a:cubicBezTo>
                  <a:lnTo>
                    <a:pt x="3694" y="1955"/>
                  </a:lnTo>
                  <a:lnTo>
                    <a:pt x="3694" y="1"/>
                  </a:lnTo>
                  <a:lnTo>
                    <a:pt x="3506" y="1"/>
                  </a:lnTo>
                  <a:lnTo>
                    <a:pt x="3506" y="1955"/>
                  </a:lnTo>
                  <a:lnTo>
                    <a:pt x="107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3" name="Google Shape;663;p37"/>
            <p:cNvSpPr/>
            <p:nvPr/>
          </p:nvSpPr>
          <p:spPr>
            <a:xfrm>
              <a:off x="3662662" y="776354"/>
              <a:ext cx="109506" cy="64437"/>
            </a:xfrm>
            <a:custGeom>
              <a:rect b="b" l="l" r="r" t="t"/>
              <a:pathLst>
                <a:path extrusionOk="0" h="1607" w="2731">
                  <a:moveTo>
                    <a:pt x="2543" y="1"/>
                  </a:moveTo>
                  <a:lnTo>
                    <a:pt x="1" y="1473"/>
                  </a:lnTo>
                  <a:lnTo>
                    <a:pt x="81" y="1607"/>
                  </a:lnTo>
                  <a:lnTo>
                    <a:pt x="2731" y="81"/>
                  </a:lnTo>
                  <a:cubicBezTo>
                    <a:pt x="2677" y="54"/>
                    <a:pt x="2597" y="27"/>
                    <a:pt x="254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4" name="Google Shape;664;p37"/>
            <p:cNvSpPr/>
            <p:nvPr/>
          </p:nvSpPr>
          <p:spPr>
            <a:xfrm>
              <a:off x="3803246" y="797847"/>
              <a:ext cx="6496" cy="122378"/>
            </a:xfrm>
            <a:custGeom>
              <a:rect b="b" l="l" r="r" t="t"/>
              <a:pathLst>
                <a:path extrusionOk="0" h="3052" w="162">
                  <a:moveTo>
                    <a:pt x="1" y="0"/>
                  </a:moveTo>
                  <a:lnTo>
                    <a:pt x="1" y="3051"/>
                  </a:lnTo>
                  <a:lnTo>
                    <a:pt x="162" y="3051"/>
                  </a:lnTo>
                  <a:lnTo>
                    <a:pt x="162" y="107"/>
                  </a:lnTo>
                  <a:cubicBezTo>
                    <a:pt x="108" y="54"/>
                    <a:pt x="54" y="27"/>
                    <a:pt x="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5" name="Google Shape;665;p37"/>
            <p:cNvSpPr/>
            <p:nvPr/>
          </p:nvSpPr>
          <p:spPr>
            <a:xfrm>
              <a:off x="2475641" y="1246463"/>
              <a:ext cx="2205" cy="4331"/>
            </a:xfrm>
            <a:custGeom>
              <a:rect b="b" l="l" r="r" t="t"/>
              <a:pathLst>
                <a:path extrusionOk="0" h="108" w="55">
                  <a:moveTo>
                    <a:pt x="54" y="0"/>
                  </a:moveTo>
                  <a:cubicBezTo>
                    <a:pt x="28" y="27"/>
                    <a:pt x="28" y="54"/>
                    <a:pt x="1" y="107"/>
                  </a:cubicBezTo>
                  <a:lnTo>
                    <a:pt x="54" y="107"/>
                  </a:lnTo>
                  <a:lnTo>
                    <a:pt x="5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6" name="Google Shape;666;p37"/>
            <p:cNvSpPr/>
            <p:nvPr/>
          </p:nvSpPr>
          <p:spPr>
            <a:xfrm>
              <a:off x="2616265" y="1006036"/>
              <a:ext cx="2165" cy="2205"/>
            </a:xfrm>
            <a:custGeom>
              <a:rect b="b" l="l" r="r" t="t"/>
              <a:pathLst>
                <a:path extrusionOk="0" h="55" w="54">
                  <a:moveTo>
                    <a:pt x="54" y="1"/>
                  </a:moveTo>
                  <a:cubicBezTo>
                    <a:pt x="27" y="27"/>
                    <a:pt x="27" y="27"/>
                    <a:pt x="0" y="54"/>
                  </a:cubicBezTo>
                  <a:lnTo>
                    <a:pt x="54" y="27"/>
                  </a:lnTo>
                  <a:lnTo>
                    <a:pt x="54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7" name="Google Shape;667;p37"/>
            <p:cNvSpPr/>
            <p:nvPr/>
          </p:nvSpPr>
          <p:spPr>
            <a:xfrm>
              <a:off x="2535748" y="1119794"/>
              <a:ext cx="82681" cy="51565"/>
            </a:xfrm>
            <a:custGeom>
              <a:rect b="b" l="l" r="r" t="t"/>
              <a:pathLst>
                <a:path extrusionOk="0" h="1286" w="2062">
                  <a:moveTo>
                    <a:pt x="81" y="1"/>
                  </a:moveTo>
                  <a:cubicBezTo>
                    <a:pt x="54" y="54"/>
                    <a:pt x="27" y="108"/>
                    <a:pt x="1" y="135"/>
                  </a:cubicBezTo>
                  <a:lnTo>
                    <a:pt x="1981" y="1285"/>
                  </a:lnTo>
                  <a:lnTo>
                    <a:pt x="2062" y="1125"/>
                  </a:lnTo>
                  <a:lnTo>
                    <a:pt x="8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8" name="Google Shape;668;p37"/>
            <p:cNvSpPr/>
            <p:nvPr/>
          </p:nvSpPr>
          <p:spPr>
            <a:xfrm>
              <a:off x="2711778" y="921268"/>
              <a:ext cx="287659" cy="329521"/>
            </a:xfrm>
            <a:custGeom>
              <a:rect b="b" l="l" r="r" t="t"/>
              <a:pathLst>
                <a:path extrusionOk="0" h="8218" w="7174">
                  <a:moveTo>
                    <a:pt x="3507" y="0"/>
                  </a:moveTo>
                  <a:lnTo>
                    <a:pt x="3507" y="3961"/>
                  </a:lnTo>
                  <a:lnTo>
                    <a:pt x="81" y="1981"/>
                  </a:lnTo>
                  <a:lnTo>
                    <a:pt x="0" y="2141"/>
                  </a:lnTo>
                  <a:lnTo>
                    <a:pt x="3426" y="4095"/>
                  </a:lnTo>
                  <a:lnTo>
                    <a:pt x="0" y="6076"/>
                  </a:lnTo>
                  <a:lnTo>
                    <a:pt x="81" y="6236"/>
                  </a:lnTo>
                  <a:lnTo>
                    <a:pt x="3507" y="4256"/>
                  </a:lnTo>
                  <a:lnTo>
                    <a:pt x="3507" y="8217"/>
                  </a:lnTo>
                  <a:lnTo>
                    <a:pt x="3667" y="8217"/>
                  </a:lnTo>
                  <a:lnTo>
                    <a:pt x="3667" y="4256"/>
                  </a:lnTo>
                  <a:lnTo>
                    <a:pt x="7093" y="6236"/>
                  </a:lnTo>
                  <a:lnTo>
                    <a:pt x="7173" y="6076"/>
                  </a:lnTo>
                  <a:lnTo>
                    <a:pt x="3774" y="4095"/>
                  </a:lnTo>
                  <a:lnTo>
                    <a:pt x="7173" y="2141"/>
                  </a:lnTo>
                  <a:lnTo>
                    <a:pt x="7093" y="1981"/>
                  </a:lnTo>
                  <a:lnTo>
                    <a:pt x="3667" y="3961"/>
                  </a:lnTo>
                  <a:lnTo>
                    <a:pt x="3667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9" name="Google Shape;669;p37"/>
            <p:cNvSpPr/>
            <p:nvPr/>
          </p:nvSpPr>
          <p:spPr>
            <a:xfrm>
              <a:off x="3092789" y="921268"/>
              <a:ext cx="288742" cy="328439"/>
            </a:xfrm>
            <a:custGeom>
              <a:rect b="b" l="l" r="r" t="t"/>
              <a:pathLst>
                <a:path extrusionOk="0" h="8191" w="7201">
                  <a:moveTo>
                    <a:pt x="3506" y="0"/>
                  </a:moveTo>
                  <a:lnTo>
                    <a:pt x="3506" y="3961"/>
                  </a:lnTo>
                  <a:lnTo>
                    <a:pt x="80" y="1981"/>
                  </a:lnTo>
                  <a:lnTo>
                    <a:pt x="0" y="2141"/>
                  </a:lnTo>
                  <a:lnTo>
                    <a:pt x="3426" y="4095"/>
                  </a:lnTo>
                  <a:lnTo>
                    <a:pt x="0" y="6076"/>
                  </a:lnTo>
                  <a:lnTo>
                    <a:pt x="80" y="6236"/>
                  </a:lnTo>
                  <a:lnTo>
                    <a:pt x="3506" y="4256"/>
                  </a:lnTo>
                  <a:lnTo>
                    <a:pt x="3506" y="8190"/>
                  </a:lnTo>
                  <a:lnTo>
                    <a:pt x="3694" y="8190"/>
                  </a:lnTo>
                  <a:lnTo>
                    <a:pt x="3694" y="4256"/>
                  </a:lnTo>
                  <a:lnTo>
                    <a:pt x="7093" y="6236"/>
                  </a:lnTo>
                  <a:lnTo>
                    <a:pt x="7200" y="6076"/>
                  </a:lnTo>
                  <a:lnTo>
                    <a:pt x="3774" y="4095"/>
                  </a:lnTo>
                  <a:lnTo>
                    <a:pt x="7200" y="2141"/>
                  </a:lnTo>
                  <a:lnTo>
                    <a:pt x="7093" y="1981"/>
                  </a:lnTo>
                  <a:lnTo>
                    <a:pt x="3694" y="3961"/>
                  </a:lnTo>
                  <a:lnTo>
                    <a:pt x="369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0" name="Google Shape;670;p37"/>
            <p:cNvSpPr/>
            <p:nvPr/>
          </p:nvSpPr>
          <p:spPr>
            <a:xfrm>
              <a:off x="3474843" y="921268"/>
              <a:ext cx="287659" cy="328439"/>
            </a:xfrm>
            <a:custGeom>
              <a:rect b="b" l="l" r="r" t="t"/>
              <a:pathLst>
                <a:path extrusionOk="0" h="8191" w="7174">
                  <a:moveTo>
                    <a:pt x="3507" y="0"/>
                  </a:moveTo>
                  <a:lnTo>
                    <a:pt x="3480" y="3961"/>
                  </a:lnTo>
                  <a:lnTo>
                    <a:pt x="81" y="1981"/>
                  </a:lnTo>
                  <a:lnTo>
                    <a:pt x="1" y="2141"/>
                  </a:lnTo>
                  <a:lnTo>
                    <a:pt x="3400" y="4095"/>
                  </a:lnTo>
                  <a:lnTo>
                    <a:pt x="1" y="6076"/>
                  </a:lnTo>
                  <a:lnTo>
                    <a:pt x="81" y="6236"/>
                  </a:lnTo>
                  <a:lnTo>
                    <a:pt x="3480" y="4256"/>
                  </a:lnTo>
                  <a:lnTo>
                    <a:pt x="3480" y="8190"/>
                  </a:lnTo>
                  <a:lnTo>
                    <a:pt x="3668" y="8190"/>
                  </a:lnTo>
                  <a:lnTo>
                    <a:pt x="3668" y="4256"/>
                  </a:lnTo>
                  <a:lnTo>
                    <a:pt x="7094" y="6236"/>
                  </a:lnTo>
                  <a:lnTo>
                    <a:pt x="7174" y="6076"/>
                  </a:lnTo>
                  <a:lnTo>
                    <a:pt x="3748" y="4095"/>
                  </a:lnTo>
                  <a:lnTo>
                    <a:pt x="7174" y="2141"/>
                  </a:lnTo>
                  <a:lnTo>
                    <a:pt x="7094" y="1981"/>
                  </a:lnTo>
                  <a:lnTo>
                    <a:pt x="3668" y="3961"/>
                  </a:lnTo>
                  <a:lnTo>
                    <a:pt x="3668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1" name="Google Shape;671;p37"/>
            <p:cNvSpPr/>
            <p:nvPr/>
          </p:nvSpPr>
          <p:spPr>
            <a:xfrm>
              <a:off x="3855854" y="953467"/>
              <a:ext cx="287659" cy="296240"/>
            </a:xfrm>
            <a:custGeom>
              <a:rect b="b" l="l" r="r" t="t"/>
              <a:pathLst>
                <a:path extrusionOk="0" h="7388" w="7174">
                  <a:moveTo>
                    <a:pt x="3507" y="0"/>
                  </a:moveTo>
                  <a:lnTo>
                    <a:pt x="3507" y="3158"/>
                  </a:lnTo>
                  <a:lnTo>
                    <a:pt x="81" y="1178"/>
                  </a:lnTo>
                  <a:lnTo>
                    <a:pt x="0" y="1312"/>
                  </a:lnTo>
                  <a:lnTo>
                    <a:pt x="3426" y="3292"/>
                  </a:lnTo>
                  <a:lnTo>
                    <a:pt x="0" y="5273"/>
                  </a:lnTo>
                  <a:lnTo>
                    <a:pt x="81" y="5433"/>
                  </a:lnTo>
                  <a:lnTo>
                    <a:pt x="3507" y="3453"/>
                  </a:lnTo>
                  <a:lnTo>
                    <a:pt x="3507" y="7387"/>
                  </a:lnTo>
                  <a:lnTo>
                    <a:pt x="3667" y="7387"/>
                  </a:lnTo>
                  <a:lnTo>
                    <a:pt x="3667" y="3453"/>
                  </a:lnTo>
                  <a:lnTo>
                    <a:pt x="7093" y="5407"/>
                  </a:lnTo>
                  <a:lnTo>
                    <a:pt x="7174" y="5273"/>
                  </a:lnTo>
                  <a:lnTo>
                    <a:pt x="3748" y="3292"/>
                  </a:lnTo>
                  <a:lnTo>
                    <a:pt x="5434" y="2329"/>
                  </a:lnTo>
                  <a:cubicBezTo>
                    <a:pt x="5380" y="2302"/>
                    <a:pt x="5354" y="2248"/>
                    <a:pt x="5327" y="2195"/>
                  </a:cubicBezTo>
                  <a:lnTo>
                    <a:pt x="3667" y="3158"/>
                  </a:lnTo>
                  <a:lnTo>
                    <a:pt x="3667" y="187"/>
                  </a:lnTo>
                  <a:cubicBezTo>
                    <a:pt x="3614" y="134"/>
                    <a:pt x="3560" y="80"/>
                    <a:pt x="350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2" name="Google Shape;672;p37"/>
            <p:cNvSpPr/>
            <p:nvPr/>
          </p:nvSpPr>
          <p:spPr>
            <a:xfrm>
              <a:off x="2417699" y="1498640"/>
              <a:ext cx="7538" cy="9704"/>
            </a:xfrm>
            <a:custGeom>
              <a:rect b="b" l="l" r="r" t="t"/>
              <a:pathLst>
                <a:path extrusionOk="0" h="242" w="188">
                  <a:moveTo>
                    <a:pt x="1" y="1"/>
                  </a:moveTo>
                  <a:cubicBezTo>
                    <a:pt x="1" y="54"/>
                    <a:pt x="1" y="135"/>
                    <a:pt x="1" y="188"/>
                  </a:cubicBezTo>
                  <a:lnTo>
                    <a:pt x="108" y="242"/>
                  </a:lnTo>
                  <a:lnTo>
                    <a:pt x="188" y="108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3" name="Google Shape;673;p37"/>
            <p:cNvSpPr/>
            <p:nvPr/>
          </p:nvSpPr>
          <p:spPr>
            <a:xfrm>
              <a:off x="2518586" y="1259335"/>
              <a:ext cx="287659" cy="328439"/>
            </a:xfrm>
            <a:custGeom>
              <a:rect b="b" l="l" r="r" t="t"/>
              <a:pathLst>
                <a:path extrusionOk="0" h="8191" w="7174">
                  <a:moveTo>
                    <a:pt x="3507" y="0"/>
                  </a:moveTo>
                  <a:lnTo>
                    <a:pt x="3507" y="3935"/>
                  </a:lnTo>
                  <a:lnTo>
                    <a:pt x="81" y="1981"/>
                  </a:lnTo>
                  <a:lnTo>
                    <a:pt x="0" y="2115"/>
                  </a:lnTo>
                  <a:lnTo>
                    <a:pt x="3426" y="4095"/>
                  </a:lnTo>
                  <a:lnTo>
                    <a:pt x="0" y="6076"/>
                  </a:lnTo>
                  <a:lnTo>
                    <a:pt x="81" y="6210"/>
                  </a:lnTo>
                  <a:lnTo>
                    <a:pt x="3507" y="4229"/>
                  </a:lnTo>
                  <a:lnTo>
                    <a:pt x="3507" y="8191"/>
                  </a:lnTo>
                  <a:lnTo>
                    <a:pt x="3667" y="8191"/>
                  </a:lnTo>
                  <a:lnTo>
                    <a:pt x="3667" y="4229"/>
                  </a:lnTo>
                  <a:lnTo>
                    <a:pt x="7093" y="6210"/>
                  </a:lnTo>
                  <a:lnTo>
                    <a:pt x="7174" y="6076"/>
                  </a:lnTo>
                  <a:lnTo>
                    <a:pt x="3748" y="4095"/>
                  </a:lnTo>
                  <a:lnTo>
                    <a:pt x="7174" y="2115"/>
                  </a:lnTo>
                  <a:lnTo>
                    <a:pt x="7093" y="1981"/>
                  </a:lnTo>
                  <a:lnTo>
                    <a:pt x="3667" y="3935"/>
                  </a:lnTo>
                  <a:lnTo>
                    <a:pt x="3667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4" name="Google Shape;674;p37"/>
            <p:cNvSpPr/>
            <p:nvPr/>
          </p:nvSpPr>
          <p:spPr>
            <a:xfrm>
              <a:off x="2899597" y="1259335"/>
              <a:ext cx="287659" cy="328439"/>
            </a:xfrm>
            <a:custGeom>
              <a:rect b="b" l="l" r="r" t="t"/>
              <a:pathLst>
                <a:path extrusionOk="0" h="8191" w="7174">
                  <a:moveTo>
                    <a:pt x="3507" y="0"/>
                  </a:moveTo>
                  <a:lnTo>
                    <a:pt x="3507" y="3935"/>
                  </a:lnTo>
                  <a:lnTo>
                    <a:pt x="81" y="1954"/>
                  </a:lnTo>
                  <a:lnTo>
                    <a:pt x="0" y="2115"/>
                  </a:lnTo>
                  <a:lnTo>
                    <a:pt x="3426" y="4095"/>
                  </a:lnTo>
                  <a:lnTo>
                    <a:pt x="0" y="6049"/>
                  </a:lnTo>
                  <a:lnTo>
                    <a:pt x="81" y="6210"/>
                  </a:lnTo>
                  <a:lnTo>
                    <a:pt x="3507" y="4229"/>
                  </a:lnTo>
                  <a:lnTo>
                    <a:pt x="3507" y="8191"/>
                  </a:lnTo>
                  <a:lnTo>
                    <a:pt x="3667" y="8191"/>
                  </a:lnTo>
                  <a:lnTo>
                    <a:pt x="3667" y="4229"/>
                  </a:lnTo>
                  <a:lnTo>
                    <a:pt x="7093" y="6210"/>
                  </a:lnTo>
                  <a:lnTo>
                    <a:pt x="7173" y="6049"/>
                  </a:lnTo>
                  <a:lnTo>
                    <a:pt x="3774" y="4095"/>
                  </a:lnTo>
                  <a:lnTo>
                    <a:pt x="7173" y="2115"/>
                  </a:lnTo>
                  <a:lnTo>
                    <a:pt x="7093" y="1954"/>
                  </a:lnTo>
                  <a:lnTo>
                    <a:pt x="3667" y="3935"/>
                  </a:lnTo>
                  <a:lnTo>
                    <a:pt x="369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5" name="Google Shape;675;p37"/>
            <p:cNvSpPr/>
            <p:nvPr/>
          </p:nvSpPr>
          <p:spPr>
            <a:xfrm>
              <a:off x="3280608" y="1259335"/>
              <a:ext cx="288742" cy="328439"/>
            </a:xfrm>
            <a:custGeom>
              <a:rect b="b" l="l" r="r" t="t"/>
              <a:pathLst>
                <a:path extrusionOk="0" h="8191" w="7201">
                  <a:moveTo>
                    <a:pt x="3506" y="0"/>
                  </a:moveTo>
                  <a:lnTo>
                    <a:pt x="3506" y="3935"/>
                  </a:lnTo>
                  <a:lnTo>
                    <a:pt x="107" y="1954"/>
                  </a:lnTo>
                  <a:lnTo>
                    <a:pt x="0" y="2115"/>
                  </a:lnTo>
                  <a:lnTo>
                    <a:pt x="3426" y="4095"/>
                  </a:lnTo>
                  <a:lnTo>
                    <a:pt x="0" y="6049"/>
                  </a:lnTo>
                  <a:lnTo>
                    <a:pt x="107" y="6210"/>
                  </a:lnTo>
                  <a:lnTo>
                    <a:pt x="3506" y="4229"/>
                  </a:lnTo>
                  <a:lnTo>
                    <a:pt x="3506" y="8191"/>
                  </a:lnTo>
                  <a:lnTo>
                    <a:pt x="3694" y="8191"/>
                  </a:lnTo>
                  <a:lnTo>
                    <a:pt x="3694" y="4229"/>
                  </a:lnTo>
                  <a:lnTo>
                    <a:pt x="7093" y="6210"/>
                  </a:lnTo>
                  <a:lnTo>
                    <a:pt x="7200" y="6049"/>
                  </a:lnTo>
                  <a:lnTo>
                    <a:pt x="3774" y="4095"/>
                  </a:lnTo>
                  <a:lnTo>
                    <a:pt x="7200" y="2115"/>
                  </a:lnTo>
                  <a:lnTo>
                    <a:pt x="7120" y="1954"/>
                  </a:lnTo>
                  <a:lnTo>
                    <a:pt x="3694" y="3935"/>
                  </a:lnTo>
                  <a:lnTo>
                    <a:pt x="369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6" name="Google Shape;676;p37"/>
            <p:cNvSpPr/>
            <p:nvPr/>
          </p:nvSpPr>
          <p:spPr>
            <a:xfrm>
              <a:off x="3662662" y="1258252"/>
              <a:ext cx="287659" cy="329521"/>
            </a:xfrm>
            <a:custGeom>
              <a:rect b="b" l="l" r="r" t="t"/>
              <a:pathLst>
                <a:path extrusionOk="0" h="8218" w="7174">
                  <a:moveTo>
                    <a:pt x="3507" y="0"/>
                  </a:moveTo>
                  <a:lnTo>
                    <a:pt x="3507" y="3962"/>
                  </a:lnTo>
                  <a:lnTo>
                    <a:pt x="81" y="1981"/>
                  </a:lnTo>
                  <a:lnTo>
                    <a:pt x="1" y="2142"/>
                  </a:lnTo>
                  <a:lnTo>
                    <a:pt x="3400" y="4122"/>
                  </a:lnTo>
                  <a:lnTo>
                    <a:pt x="1" y="6076"/>
                  </a:lnTo>
                  <a:lnTo>
                    <a:pt x="81" y="6237"/>
                  </a:lnTo>
                  <a:lnTo>
                    <a:pt x="3507" y="4256"/>
                  </a:lnTo>
                  <a:lnTo>
                    <a:pt x="3507" y="8218"/>
                  </a:lnTo>
                  <a:lnTo>
                    <a:pt x="3668" y="8218"/>
                  </a:lnTo>
                  <a:lnTo>
                    <a:pt x="3668" y="4256"/>
                  </a:lnTo>
                  <a:lnTo>
                    <a:pt x="7094" y="6237"/>
                  </a:lnTo>
                  <a:lnTo>
                    <a:pt x="7174" y="6076"/>
                  </a:lnTo>
                  <a:lnTo>
                    <a:pt x="3748" y="4122"/>
                  </a:lnTo>
                  <a:lnTo>
                    <a:pt x="7174" y="2142"/>
                  </a:lnTo>
                  <a:lnTo>
                    <a:pt x="7094" y="1981"/>
                  </a:lnTo>
                  <a:lnTo>
                    <a:pt x="3668" y="3962"/>
                  </a:lnTo>
                  <a:lnTo>
                    <a:pt x="3668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7" name="Google Shape;677;p37"/>
            <p:cNvSpPr/>
            <p:nvPr/>
          </p:nvSpPr>
          <p:spPr>
            <a:xfrm>
              <a:off x="4043673" y="1258252"/>
              <a:ext cx="193230" cy="329521"/>
            </a:xfrm>
            <a:custGeom>
              <a:rect b="b" l="l" r="r" t="t"/>
              <a:pathLst>
                <a:path extrusionOk="0" h="8218" w="4819">
                  <a:moveTo>
                    <a:pt x="3507" y="0"/>
                  </a:moveTo>
                  <a:lnTo>
                    <a:pt x="3507" y="3962"/>
                  </a:lnTo>
                  <a:lnTo>
                    <a:pt x="81" y="1981"/>
                  </a:lnTo>
                  <a:lnTo>
                    <a:pt x="0" y="2142"/>
                  </a:lnTo>
                  <a:lnTo>
                    <a:pt x="3426" y="4096"/>
                  </a:lnTo>
                  <a:lnTo>
                    <a:pt x="0" y="6076"/>
                  </a:lnTo>
                  <a:lnTo>
                    <a:pt x="81" y="6237"/>
                  </a:lnTo>
                  <a:lnTo>
                    <a:pt x="3507" y="4256"/>
                  </a:lnTo>
                  <a:lnTo>
                    <a:pt x="3507" y="8218"/>
                  </a:lnTo>
                  <a:lnTo>
                    <a:pt x="3667" y="8218"/>
                  </a:lnTo>
                  <a:lnTo>
                    <a:pt x="3667" y="4256"/>
                  </a:lnTo>
                  <a:lnTo>
                    <a:pt x="4818" y="4925"/>
                  </a:lnTo>
                  <a:cubicBezTo>
                    <a:pt x="4818" y="4845"/>
                    <a:pt x="4818" y="4765"/>
                    <a:pt x="4792" y="4711"/>
                  </a:cubicBezTo>
                  <a:lnTo>
                    <a:pt x="3774" y="4096"/>
                  </a:lnTo>
                  <a:lnTo>
                    <a:pt x="4604" y="3614"/>
                  </a:lnTo>
                  <a:cubicBezTo>
                    <a:pt x="4604" y="3560"/>
                    <a:pt x="4577" y="3507"/>
                    <a:pt x="4577" y="3453"/>
                  </a:cubicBezTo>
                  <a:lnTo>
                    <a:pt x="3667" y="3962"/>
                  </a:lnTo>
                  <a:lnTo>
                    <a:pt x="3667" y="295"/>
                  </a:lnTo>
                  <a:cubicBezTo>
                    <a:pt x="3641" y="188"/>
                    <a:pt x="3614" y="108"/>
                    <a:pt x="358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8" name="Google Shape;678;p37"/>
            <p:cNvSpPr/>
            <p:nvPr/>
          </p:nvSpPr>
          <p:spPr>
            <a:xfrm>
              <a:off x="2423072" y="1578074"/>
              <a:ext cx="195355" cy="328439"/>
            </a:xfrm>
            <a:custGeom>
              <a:rect b="b" l="l" r="r" t="t"/>
              <a:pathLst>
                <a:path extrusionOk="0" h="8191" w="4872">
                  <a:moveTo>
                    <a:pt x="1205" y="1"/>
                  </a:moveTo>
                  <a:lnTo>
                    <a:pt x="1205" y="3935"/>
                  </a:lnTo>
                  <a:lnTo>
                    <a:pt x="0" y="3266"/>
                  </a:lnTo>
                  <a:lnTo>
                    <a:pt x="0" y="3266"/>
                  </a:lnTo>
                  <a:cubicBezTo>
                    <a:pt x="0" y="3320"/>
                    <a:pt x="27" y="3400"/>
                    <a:pt x="27" y="3480"/>
                  </a:cubicBezTo>
                  <a:lnTo>
                    <a:pt x="1098" y="4096"/>
                  </a:lnTo>
                  <a:lnTo>
                    <a:pt x="214" y="4604"/>
                  </a:lnTo>
                  <a:cubicBezTo>
                    <a:pt x="241" y="4658"/>
                    <a:pt x="241" y="4738"/>
                    <a:pt x="268" y="4792"/>
                  </a:cubicBezTo>
                  <a:lnTo>
                    <a:pt x="1205" y="4256"/>
                  </a:lnTo>
                  <a:lnTo>
                    <a:pt x="1205" y="8030"/>
                  </a:lnTo>
                  <a:cubicBezTo>
                    <a:pt x="1205" y="8084"/>
                    <a:pt x="1232" y="8137"/>
                    <a:pt x="1258" y="8191"/>
                  </a:cubicBezTo>
                  <a:lnTo>
                    <a:pt x="1365" y="8191"/>
                  </a:lnTo>
                  <a:lnTo>
                    <a:pt x="1365" y="4256"/>
                  </a:lnTo>
                  <a:lnTo>
                    <a:pt x="4791" y="6210"/>
                  </a:lnTo>
                  <a:lnTo>
                    <a:pt x="4872" y="6076"/>
                  </a:lnTo>
                  <a:lnTo>
                    <a:pt x="1446" y="4096"/>
                  </a:lnTo>
                  <a:lnTo>
                    <a:pt x="4872" y="2115"/>
                  </a:lnTo>
                  <a:lnTo>
                    <a:pt x="4791" y="1981"/>
                  </a:lnTo>
                  <a:lnTo>
                    <a:pt x="1365" y="3935"/>
                  </a:lnTo>
                  <a:lnTo>
                    <a:pt x="136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9" name="Google Shape;679;p37"/>
            <p:cNvSpPr/>
            <p:nvPr/>
          </p:nvSpPr>
          <p:spPr>
            <a:xfrm>
              <a:off x="2711778" y="1578074"/>
              <a:ext cx="287659" cy="328439"/>
            </a:xfrm>
            <a:custGeom>
              <a:rect b="b" l="l" r="r" t="t"/>
              <a:pathLst>
                <a:path extrusionOk="0" h="8191" w="7174">
                  <a:moveTo>
                    <a:pt x="3507" y="1"/>
                  </a:moveTo>
                  <a:lnTo>
                    <a:pt x="3507" y="3935"/>
                  </a:lnTo>
                  <a:lnTo>
                    <a:pt x="81" y="1981"/>
                  </a:lnTo>
                  <a:lnTo>
                    <a:pt x="0" y="2115"/>
                  </a:lnTo>
                  <a:lnTo>
                    <a:pt x="3426" y="4096"/>
                  </a:lnTo>
                  <a:lnTo>
                    <a:pt x="0" y="6076"/>
                  </a:lnTo>
                  <a:lnTo>
                    <a:pt x="81" y="6210"/>
                  </a:lnTo>
                  <a:lnTo>
                    <a:pt x="3507" y="4256"/>
                  </a:lnTo>
                  <a:lnTo>
                    <a:pt x="3507" y="8191"/>
                  </a:lnTo>
                  <a:lnTo>
                    <a:pt x="3667" y="8191"/>
                  </a:lnTo>
                  <a:lnTo>
                    <a:pt x="3667" y="4256"/>
                  </a:lnTo>
                  <a:lnTo>
                    <a:pt x="7093" y="6210"/>
                  </a:lnTo>
                  <a:lnTo>
                    <a:pt x="7173" y="6076"/>
                  </a:lnTo>
                  <a:lnTo>
                    <a:pt x="3774" y="4096"/>
                  </a:lnTo>
                  <a:lnTo>
                    <a:pt x="7173" y="2115"/>
                  </a:lnTo>
                  <a:lnTo>
                    <a:pt x="7093" y="1981"/>
                  </a:lnTo>
                  <a:lnTo>
                    <a:pt x="3667" y="3935"/>
                  </a:lnTo>
                  <a:lnTo>
                    <a:pt x="3667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0" name="Google Shape;680;p37"/>
            <p:cNvSpPr/>
            <p:nvPr/>
          </p:nvSpPr>
          <p:spPr>
            <a:xfrm>
              <a:off x="3092789" y="1578074"/>
              <a:ext cx="288742" cy="328439"/>
            </a:xfrm>
            <a:custGeom>
              <a:rect b="b" l="l" r="r" t="t"/>
              <a:pathLst>
                <a:path extrusionOk="0" h="8191" w="7201">
                  <a:moveTo>
                    <a:pt x="3506" y="1"/>
                  </a:moveTo>
                  <a:lnTo>
                    <a:pt x="3506" y="3935"/>
                  </a:lnTo>
                  <a:lnTo>
                    <a:pt x="80" y="1981"/>
                  </a:lnTo>
                  <a:lnTo>
                    <a:pt x="0" y="2115"/>
                  </a:lnTo>
                  <a:lnTo>
                    <a:pt x="3426" y="4096"/>
                  </a:lnTo>
                  <a:lnTo>
                    <a:pt x="0" y="6076"/>
                  </a:lnTo>
                  <a:lnTo>
                    <a:pt x="80" y="6210"/>
                  </a:lnTo>
                  <a:lnTo>
                    <a:pt x="3506" y="4230"/>
                  </a:lnTo>
                  <a:lnTo>
                    <a:pt x="3506" y="8191"/>
                  </a:lnTo>
                  <a:lnTo>
                    <a:pt x="3694" y="8191"/>
                  </a:lnTo>
                  <a:lnTo>
                    <a:pt x="3694" y="4230"/>
                  </a:lnTo>
                  <a:lnTo>
                    <a:pt x="7093" y="6210"/>
                  </a:lnTo>
                  <a:lnTo>
                    <a:pt x="7200" y="6076"/>
                  </a:lnTo>
                  <a:lnTo>
                    <a:pt x="3774" y="4096"/>
                  </a:lnTo>
                  <a:lnTo>
                    <a:pt x="7200" y="2115"/>
                  </a:lnTo>
                  <a:lnTo>
                    <a:pt x="7093" y="1981"/>
                  </a:lnTo>
                  <a:lnTo>
                    <a:pt x="3694" y="3935"/>
                  </a:lnTo>
                  <a:lnTo>
                    <a:pt x="3694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1" name="Google Shape;681;p37"/>
            <p:cNvSpPr/>
            <p:nvPr/>
          </p:nvSpPr>
          <p:spPr>
            <a:xfrm>
              <a:off x="3474843" y="1578074"/>
              <a:ext cx="287659" cy="328439"/>
            </a:xfrm>
            <a:custGeom>
              <a:rect b="b" l="l" r="r" t="t"/>
              <a:pathLst>
                <a:path extrusionOk="0" h="8191" w="7174">
                  <a:moveTo>
                    <a:pt x="3507" y="1"/>
                  </a:moveTo>
                  <a:lnTo>
                    <a:pt x="3507" y="3935"/>
                  </a:lnTo>
                  <a:lnTo>
                    <a:pt x="81" y="1955"/>
                  </a:lnTo>
                  <a:lnTo>
                    <a:pt x="1" y="2115"/>
                  </a:lnTo>
                  <a:lnTo>
                    <a:pt x="3400" y="4096"/>
                  </a:lnTo>
                  <a:lnTo>
                    <a:pt x="1" y="6050"/>
                  </a:lnTo>
                  <a:lnTo>
                    <a:pt x="81" y="6210"/>
                  </a:lnTo>
                  <a:lnTo>
                    <a:pt x="3507" y="4230"/>
                  </a:lnTo>
                  <a:lnTo>
                    <a:pt x="3480" y="8191"/>
                  </a:lnTo>
                  <a:lnTo>
                    <a:pt x="3668" y="8191"/>
                  </a:lnTo>
                  <a:lnTo>
                    <a:pt x="3668" y="4230"/>
                  </a:lnTo>
                  <a:lnTo>
                    <a:pt x="7094" y="6210"/>
                  </a:lnTo>
                  <a:lnTo>
                    <a:pt x="7174" y="6050"/>
                  </a:lnTo>
                  <a:lnTo>
                    <a:pt x="3748" y="4096"/>
                  </a:lnTo>
                  <a:lnTo>
                    <a:pt x="7174" y="2115"/>
                  </a:lnTo>
                  <a:lnTo>
                    <a:pt x="7094" y="1955"/>
                  </a:lnTo>
                  <a:lnTo>
                    <a:pt x="3668" y="3935"/>
                  </a:lnTo>
                  <a:lnTo>
                    <a:pt x="3668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2" name="Google Shape;682;p37"/>
            <p:cNvSpPr/>
            <p:nvPr/>
          </p:nvSpPr>
          <p:spPr>
            <a:xfrm>
              <a:off x="3855854" y="1578074"/>
              <a:ext cx="287659" cy="328439"/>
            </a:xfrm>
            <a:custGeom>
              <a:rect b="b" l="l" r="r" t="t"/>
              <a:pathLst>
                <a:path extrusionOk="0" h="8191" w="7174">
                  <a:moveTo>
                    <a:pt x="3507" y="1"/>
                  </a:moveTo>
                  <a:lnTo>
                    <a:pt x="3507" y="3935"/>
                  </a:lnTo>
                  <a:lnTo>
                    <a:pt x="81" y="1955"/>
                  </a:lnTo>
                  <a:lnTo>
                    <a:pt x="0" y="2115"/>
                  </a:lnTo>
                  <a:lnTo>
                    <a:pt x="3426" y="4096"/>
                  </a:lnTo>
                  <a:lnTo>
                    <a:pt x="0" y="6050"/>
                  </a:lnTo>
                  <a:lnTo>
                    <a:pt x="81" y="6210"/>
                  </a:lnTo>
                  <a:lnTo>
                    <a:pt x="3507" y="4230"/>
                  </a:lnTo>
                  <a:lnTo>
                    <a:pt x="3507" y="8191"/>
                  </a:lnTo>
                  <a:lnTo>
                    <a:pt x="3667" y="8191"/>
                  </a:lnTo>
                  <a:lnTo>
                    <a:pt x="3667" y="4230"/>
                  </a:lnTo>
                  <a:lnTo>
                    <a:pt x="7093" y="6210"/>
                  </a:lnTo>
                  <a:lnTo>
                    <a:pt x="7174" y="6050"/>
                  </a:lnTo>
                  <a:lnTo>
                    <a:pt x="3748" y="4096"/>
                  </a:lnTo>
                  <a:lnTo>
                    <a:pt x="7174" y="2115"/>
                  </a:lnTo>
                  <a:lnTo>
                    <a:pt x="7093" y="1955"/>
                  </a:lnTo>
                  <a:lnTo>
                    <a:pt x="3667" y="3935"/>
                  </a:lnTo>
                  <a:lnTo>
                    <a:pt x="3667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3" name="Google Shape;683;p37"/>
            <p:cNvSpPr/>
            <p:nvPr/>
          </p:nvSpPr>
          <p:spPr>
            <a:xfrm>
              <a:off x="2518586" y="1919388"/>
              <a:ext cx="287659" cy="293033"/>
            </a:xfrm>
            <a:custGeom>
              <a:rect b="b" l="l" r="r" t="t"/>
              <a:pathLst>
                <a:path extrusionOk="0" h="7308" w="7174">
                  <a:moveTo>
                    <a:pt x="3507" y="0"/>
                  </a:moveTo>
                  <a:lnTo>
                    <a:pt x="3507" y="3961"/>
                  </a:lnTo>
                  <a:lnTo>
                    <a:pt x="81" y="1981"/>
                  </a:lnTo>
                  <a:lnTo>
                    <a:pt x="0" y="2141"/>
                  </a:lnTo>
                  <a:lnTo>
                    <a:pt x="3426" y="4095"/>
                  </a:lnTo>
                  <a:lnTo>
                    <a:pt x="1767" y="5059"/>
                  </a:lnTo>
                  <a:cubicBezTo>
                    <a:pt x="1821" y="5086"/>
                    <a:pt x="1847" y="5139"/>
                    <a:pt x="1874" y="5193"/>
                  </a:cubicBezTo>
                  <a:lnTo>
                    <a:pt x="3507" y="4256"/>
                  </a:lnTo>
                  <a:lnTo>
                    <a:pt x="3507" y="7120"/>
                  </a:lnTo>
                  <a:cubicBezTo>
                    <a:pt x="3560" y="7200"/>
                    <a:pt x="3614" y="7254"/>
                    <a:pt x="3667" y="7307"/>
                  </a:cubicBezTo>
                  <a:lnTo>
                    <a:pt x="3667" y="4256"/>
                  </a:lnTo>
                  <a:lnTo>
                    <a:pt x="7093" y="6236"/>
                  </a:lnTo>
                  <a:lnTo>
                    <a:pt x="7174" y="6076"/>
                  </a:lnTo>
                  <a:lnTo>
                    <a:pt x="3748" y="4095"/>
                  </a:lnTo>
                  <a:lnTo>
                    <a:pt x="7174" y="2141"/>
                  </a:lnTo>
                  <a:lnTo>
                    <a:pt x="7093" y="1981"/>
                  </a:lnTo>
                  <a:lnTo>
                    <a:pt x="3667" y="3961"/>
                  </a:lnTo>
                  <a:lnTo>
                    <a:pt x="3667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4" name="Google Shape;684;p37"/>
            <p:cNvSpPr/>
            <p:nvPr/>
          </p:nvSpPr>
          <p:spPr>
            <a:xfrm>
              <a:off x="2899597" y="1919388"/>
              <a:ext cx="287659" cy="328439"/>
            </a:xfrm>
            <a:custGeom>
              <a:rect b="b" l="l" r="r" t="t"/>
              <a:pathLst>
                <a:path extrusionOk="0" h="8191" w="7174">
                  <a:moveTo>
                    <a:pt x="3507" y="0"/>
                  </a:moveTo>
                  <a:lnTo>
                    <a:pt x="3507" y="3961"/>
                  </a:lnTo>
                  <a:lnTo>
                    <a:pt x="81" y="1981"/>
                  </a:lnTo>
                  <a:lnTo>
                    <a:pt x="0" y="2141"/>
                  </a:lnTo>
                  <a:lnTo>
                    <a:pt x="3426" y="4095"/>
                  </a:lnTo>
                  <a:lnTo>
                    <a:pt x="0" y="6076"/>
                  </a:lnTo>
                  <a:lnTo>
                    <a:pt x="81" y="6236"/>
                  </a:lnTo>
                  <a:lnTo>
                    <a:pt x="3507" y="4256"/>
                  </a:lnTo>
                  <a:lnTo>
                    <a:pt x="3507" y="8190"/>
                  </a:lnTo>
                  <a:lnTo>
                    <a:pt x="3667" y="8190"/>
                  </a:lnTo>
                  <a:lnTo>
                    <a:pt x="3667" y="4256"/>
                  </a:lnTo>
                  <a:lnTo>
                    <a:pt x="7093" y="6236"/>
                  </a:lnTo>
                  <a:lnTo>
                    <a:pt x="7173" y="6076"/>
                  </a:lnTo>
                  <a:lnTo>
                    <a:pt x="3774" y="4095"/>
                  </a:lnTo>
                  <a:lnTo>
                    <a:pt x="7173" y="2141"/>
                  </a:lnTo>
                  <a:lnTo>
                    <a:pt x="7093" y="1981"/>
                  </a:lnTo>
                  <a:lnTo>
                    <a:pt x="3667" y="3961"/>
                  </a:lnTo>
                  <a:lnTo>
                    <a:pt x="3667" y="3961"/>
                  </a:lnTo>
                  <a:lnTo>
                    <a:pt x="369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5" name="Google Shape;685;p37"/>
            <p:cNvSpPr/>
            <p:nvPr/>
          </p:nvSpPr>
          <p:spPr>
            <a:xfrm>
              <a:off x="3280608" y="1919388"/>
              <a:ext cx="288742" cy="328439"/>
            </a:xfrm>
            <a:custGeom>
              <a:rect b="b" l="l" r="r" t="t"/>
              <a:pathLst>
                <a:path extrusionOk="0" h="8191" w="7201">
                  <a:moveTo>
                    <a:pt x="3506" y="0"/>
                  </a:moveTo>
                  <a:lnTo>
                    <a:pt x="3506" y="3961"/>
                  </a:lnTo>
                  <a:lnTo>
                    <a:pt x="107" y="1981"/>
                  </a:lnTo>
                  <a:lnTo>
                    <a:pt x="0" y="2115"/>
                  </a:lnTo>
                  <a:lnTo>
                    <a:pt x="3426" y="4095"/>
                  </a:lnTo>
                  <a:lnTo>
                    <a:pt x="0" y="6076"/>
                  </a:lnTo>
                  <a:lnTo>
                    <a:pt x="107" y="6236"/>
                  </a:lnTo>
                  <a:lnTo>
                    <a:pt x="3506" y="4256"/>
                  </a:lnTo>
                  <a:lnTo>
                    <a:pt x="3506" y="8190"/>
                  </a:lnTo>
                  <a:lnTo>
                    <a:pt x="3694" y="8190"/>
                  </a:lnTo>
                  <a:lnTo>
                    <a:pt x="3694" y="4256"/>
                  </a:lnTo>
                  <a:lnTo>
                    <a:pt x="7093" y="6236"/>
                  </a:lnTo>
                  <a:lnTo>
                    <a:pt x="7200" y="6076"/>
                  </a:lnTo>
                  <a:lnTo>
                    <a:pt x="3774" y="4095"/>
                  </a:lnTo>
                  <a:lnTo>
                    <a:pt x="7200" y="2115"/>
                  </a:lnTo>
                  <a:lnTo>
                    <a:pt x="7120" y="1981"/>
                  </a:lnTo>
                  <a:lnTo>
                    <a:pt x="3694" y="3961"/>
                  </a:lnTo>
                  <a:lnTo>
                    <a:pt x="369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6" name="Google Shape;686;p37"/>
            <p:cNvSpPr/>
            <p:nvPr/>
          </p:nvSpPr>
          <p:spPr>
            <a:xfrm>
              <a:off x="3662662" y="1919388"/>
              <a:ext cx="287659" cy="328439"/>
            </a:xfrm>
            <a:custGeom>
              <a:rect b="b" l="l" r="r" t="t"/>
              <a:pathLst>
                <a:path extrusionOk="0" h="8191" w="7174">
                  <a:moveTo>
                    <a:pt x="3507" y="0"/>
                  </a:moveTo>
                  <a:lnTo>
                    <a:pt x="3507" y="3961"/>
                  </a:lnTo>
                  <a:lnTo>
                    <a:pt x="81" y="1981"/>
                  </a:lnTo>
                  <a:lnTo>
                    <a:pt x="1" y="2115"/>
                  </a:lnTo>
                  <a:lnTo>
                    <a:pt x="3400" y="4095"/>
                  </a:lnTo>
                  <a:lnTo>
                    <a:pt x="1" y="6076"/>
                  </a:lnTo>
                  <a:lnTo>
                    <a:pt x="81" y="6210"/>
                  </a:lnTo>
                  <a:lnTo>
                    <a:pt x="3507" y="4256"/>
                  </a:lnTo>
                  <a:lnTo>
                    <a:pt x="3507" y="8190"/>
                  </a:lnTo>
                  <a:lnTo>
                    <a:pt x="3668" y="8190"/>
                  </a:lnTo>
                  <a:lnTo>
                    <a:pt x="3668" y="4256"/>
                  </a:lnTo>
                  <a:lnTo>
                    <a:pt x="7094" y="6210"/>
                  </a:lnTo>
                  <a:lnTo>
                    <a:pt x="7174" y="6076"/>
                  </a:lnTo>
                  <a:lnTo>
                    <a:pt x="3748" y="4095"/>
                  </a:lnTo>
                  <a:lnTo>
                    <a:pt x="7174" y="2115"/>
                  </a:lnTo>
                  <a:lnTo>
                    <a:pt x="7094" y="1981"/>
                  </a:lnTo>
                  <a:lnTo>
                    <a:pt x="3668" y="3961"/>
                  </a:lnTo>
                  <a:lnTo>
                    <a:pt x="3668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7" name="Google Shape;687;p37"/>
            <p:cNvSpPr/>
            <p:nvPr/>
          </p:nvSpPr>
          <p:spPr>
            <a:xfrm>
              <a:off x="4043673" y="1998782"/>
              <a:ext cx="78391" cy="49400"/>
            </a:xfrm>
            <a:custGeom>
              <a:rect b="b" l="l" r="r" t="t"/>
              <a:pathLst>
                <a:path extrusionOk="0" h="1232" w="1955">
                  <a:moveTo>
                    <a:pt x="81" y="1"/>
                  </a:moveTo>
                  <a:lnTo>
                    <a:pt x="0" y="135"/>
                  </a:lnTo>
                  <a:lnTo>
                    <a:pt x="1874" y="1232"/>
                  </a:lnTo>
                  <a:cubicBezTo>
                    <a:pt x="1901" y="1178"/>
                    <a:pt x="1928" y="1125"/>
                    <a:pt x="1954" y="1071"/>
                  </a:cubicBezTo>
                  <a:lnTo>
                    <a:pt x="8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8" name="Google Shape;688;p37"/>
            <p:cNvSpPr/>
            <p:nvPr/>
          </p:nvSpPr>
          <p:spPr>
            <a:xfrm>
              <a:off x="2884560" y="2317561"/>
              <a:ext cx="114879" cy="68727"/>
            </a:xfrm>
            <a:custGeom>
              <a:rect b="b" l="l" r="r" t="t"/>
              <a:pathLst>
                <a:path extrusionOk="0" h="1714" w="2865">
                  <a:moveTo>
                    <a:pt x="2784" y="0"/>
                  </a:moveTo>
                  <a:lnTo>
                    <a:pt x="1" y="1606"/>
                  </a:lnTo>
                  <a:cubicBezTo>
                    <a:pt x="54" y="1660"/>
                    <a:pt x="108" y="1686"/>
                    <a:pt x="161" y="1713"/>
                  </a:cubicBezTo>
                  <a:lnTo>
                    <a:pt x="2864" y="161"/>
                  </a:lnTo>
                  <a:lnTo>
                    <a:pt x="278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9" name="Google Shape;689;p37"/>
            <p:cNvSpPr/>
            <p:nvPr/>
          </p:nvSpPr>
          <p:spPr>
            <a:xfrm>
              <a:off x="2852362" y="2238127"/>
              <a:ext cx="6496" cy="129916"/>
            </a:xfrm>
            <a:custGeom>
              <a:rect b="b" l="l" r="r" t="t"/>
              <a:pathLst>
                <a:path extrusionOk="0" h="3240" w="162">
                  <a:moveTo>
                    <a:pt x="1" y="0"/>
                  </a:moveTo>
                  <a:lnTo>
                    <a:pt x="1" y="3132"/>
                  </a:lnTo>
                  <a:cubicBezTo>
                    <a:pt x="54" y="3159"/>
                    <a:pt x="108" y="3212"/>
                    <a:pt x="161" y="3239"/>
                  </a:cubicBezTo>
                  <a:lnTo>
                    <a:pt x="16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0" name="Google Shape;690;p37"/>
            <p:cNvSpPr/>
            <p:nvPr/>
          </p:nvSpPr>
          <p:spPr>
            <a:xfrm>
              <a:off x="3092789" y="2238127"/>
              <a:ext cx="288742" cy="255461"/>
            </a:xfrm>
            <a:custGeom>
              <a:rect b="b" l="l" r="r" t="t"/>
              <a:pathLst>
                <a:path extrusionOk="0" h="6371" w="7201">
                  <a:moveTo>
                    <a:pt x="3506" y="0"/>
                  </a:moveTo>
                  <a:lnTo>
                    <a:pt x="3506" y="3962"/>
                  </a:lnTo>
                  <a:lnTo>
                    <a:pt x="80" y="1981"/>
                  </a:lnTo>
                  <a:lnTo>
                    <a:pt x="0" y="2142"/>
                  </a:lnTo>
                  <a:lnTo>
                    <a:pt x="3426" y="4096"/>
                  </a:lnTo>
                  <a:lnTo>
                    <a:pt x="455" y="5835"/>
                  </a:lnTo>
                  <a:cubicBezTo>
                    <a:pt x="535" y="5835"/>
                    <a:pt x="616" y="5862"/>
                    <a:pt x="696" y="5889"/>
                  </a:cubicBezTo>
                  <a:lnTo>
                    <a:pt x="3506" y="4256"/>
                  </a:lnTo>
                  <a:lnTo>
                    <a:pt x="3506" y="6371"/>
                  </a:lnTo>
                  <a:lnTo>
                    <a:pt x="3694" y="6371"/>
                  </a:lnTo>
                  <a:lnTo>
                    <a:pt x="3694" y="4256"/>
                  </a:lnTo>
                  <a:lnTo>
                    <a:pt x="7093" y="6237"/>
                  </a:lnTo>
                  <a:lnTo>
                    <a:pt x="7200" y="6076"/>
                  </a:lnTo>
                  <a:lnTo>
                    <a:pt x="3774" y="4096"/>
                  </a:lnTo>
                  <a:lnTo>
                    <a:pt x="7200" y="2142"/>
                  </a:lnTo>
                  <a:lnTo>
                    <a:pt x="7093" y="1981"/>
                  </a:lnTo>
                  <a:lnTo>
                    <a:pt x="3694" y="3962"/>
                  </a:lnTo>
                  <a:lnTo>
                    <a:pt x="369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1" name="Google Shape;691;p37"/>
            <p:cNvSpPr/>
            <p:nvPr/>
          </p:nvSpPr>
          <p:spPr>
            <a:xfrm>
              <a:off x="3474843" y="2238127"/>
              <a:ext cx="287659" cy="247963"/>
            </a:xfrm>
            <a:custGeom>
              <a:rect b="b" l="l" r="r" t="t"/>
              <a:pathLst>
                <a:path extrusionOk="0" h="6184" w="7174">
                  <a:moveTo>
                    <a:pt x="3507" y="0"/>
                  </a:moveTo>
                  <a:lnTo>
                    <a:pt x="3480" y="3962"/>
                  </a:lnTo>
                  <a:lnTo>
                    <a:pt x="81" y="1981"/>
                  </a:lnTo>
                  <a:lnTo>
                    <a:pt x="1" y="2142"/>
                  </a:lnTo>
                  <a:lnTo>
                    <a:pt x="3400" y="4096"/>
                  </a:lnTo>
                  <a:lnTo>
                    <a:pt x="1" y="6076"/>
                  </a:lnTo>
                  <a:lnTo>
                    <a:pt x="54" y="6183"/>
                  </a:lnTo>
                  <a:lnTo>
                    <a:pt x="161" y="6183"/>
                  </a:lnTo>
                  <a:lnTo>
                    <a:pt x="3480" y="4256"/>
                  </a:lnTo>
                  <a:lnTo>
                    <a:pt x="3480" y="5354"/>
                  </a:lnTo>
                  <a:cubicBezTo>
                    <a:pt x="3560" y="5327"/>
                    <a:pt x="3614" y="5327"/>
                    <a:pt x="3668" y="5300"/>
                  </a:cubicBezTo>
                  <a:lnTo>
                    <a:pt x="3668" y="4256"/>
                  </a:lnTo>
                  <a:lnTo>
                    <a:pt x="4765" y="4899"/>
                  </a:lnTo>
                  <a:cubicBezTo>
                    <a:pt x="4845" y="4872"/>
                    <a:pt x="4899" y="4845"/>
                    <a:pt x="4979" y="4818"/>
                  </a:cubicBezTo>
                  <a:lnTo>
                    <a:pt x="3748" y="4096"/>
                  </a:lnTo>
                  <a:lnTo>
                    <a:pt x="7174" y="2142"/>
                  </a:lnTo>
                  <a:lnTo>
                    <a:pt x="7094" y="1981"/>
                  </a:lnTo>
                  <a:lnTo>
                    <a:pt x="3668" y="3962"/>
                  </a:lnTo>
                  <a:lnTo>
                    <a:pt x="3668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2" name="Google Shape;692;p37"/>
            <p:cNvSpPr/>
            <p:nvPr/>
          </p:nvSpPr>
          <p:spPr>
            <a:xfrm>
              <a:off x="3855854" y="2317561"/>
              <a:ext cx="12911" cy="9704"/>
            </a:xfrm>
            <a:custGeom>
              <a:rect b="b" l="l" r="r" t="t"/>
              <a:pathLst>
                <a:path extrusionOk="0" h="242" w="322">
                  <a:moveTo>
                    <a:pt x="81" y="0"/>
                  </a:moveTo>
                  <a:lnTo>
                    <a:pt x="0" y="134"/>
                  </a:lnTo>
                  <a:lnTo>
                    <a:pt x="161" y="241"/>
                  </a:lnTo>
                  <a:cubicBezTo>
                    <a:pt x="215" y="214"/>
                    <a:pt x="268" y="161"/>
                    <a:pt x="322" y="134"/>
                  </a:cubicBezTo>
                  <a:lnTo>
                    <a:pt x="8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693" name="Google Shape;693;p37"/>
          <p:cNvSpPr txBox="1"/>
          <p:nvPr>
            <p:ph type="title"/>
          </p:nvPr>
        </p:nvSpPr>
        <p:spPr>
          <a:xfrm>
            <a:off x="2690725" y="1505725"/>
            <a:ext cx="3858900" cy="114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8500">
                <a:solidFill>
                  <a:schemeClr val="accen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694" name="Google Shape;694;p37"/>
          <p:cNvSpPr txBox="1"/>
          <p:nvPr>
            <p:ph idx="1" type="subTitle"/>
          </p:nvPr>
        </p:nvSpPr>
        <p:spPr>
          <a:xfrm>
            <a:off x="2690725" y="2725750"/>
            <a:ext cx="3858900" cy="912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rgbClr val="8C353C"/>
              </a:buClr>
              <a:buSzPts val="1600"/>
              <a:buFont typeface="Nunito"/>
              <a:buChar char="●"/>
              <a:defRPr sz="1600"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unito"/>
              <a:buChar char="○"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unito"/>
              <a:buChar char="■"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unito"/>
              <a:buChar char="●"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unito"/>
              <a:buChar char="○"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unito"/>
              <a:buChar char="■"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unito"/>
              <a:buChar char="●"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unito"/>
              <a:buChar char="○"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unito"/>
              <a:buChar char="■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ext 5">
  <p:cSld name="CUSTOM_44">
    <p:spTree>
      <p:nvGrpSpPr>
        <p:cNvPr id="695" name="Shape 6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" name="Google Shape;696;p38"/>
          <p:cNvSpPr txBox="1"/>
          <p:nvPr>
            <p:ph type="title"/>
          </p:nvPr>
        </p:nvSpPr>
        <p:spPr>
          <a:xfrm>
            <a:off x="5104900" y="1400488"/>
            <a:ext cx="3326100" cy="1668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SzPts val="2400"/>
              <a:buNone/>
              <a:defRPr>
                <a:solidFill>
                  <a:schemeClr val="accen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697" name="Google Shape;697;p38"/>
          <p:cNvSpPr txBox="1"/>
          <p:nvPr>
            <p:ph idx="1" type="subTitle"/>
          </p:nvPr>
        </p:nvSpPr>
        <p:spPr>
          <a:xfrm>
            <a:off x="3851850" y="3019100"/>
            <a:ext cx="4579200" cy="723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Clr>
                <a:srgbClr val="8C353C"/>
              </a:buClr>
              <a:buSzPts val="1600"/>
              <a:buFont typeface="Nunito"/>
              <a:buChar char="●"/>
              <a:defRPr sz="1600"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unito"/>
              <a:buChar char="○"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unito"/>
              <a:buChar char="■"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unito"/>
              <a:buChar char="●"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unito"/>
              <a:buChar char="○"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unito"/>
              <a:buChar char="■"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unito"/>
              <a:buChar char="●"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unito"/>
              <a:buChar char="○"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unito"/>
              <a:buChar char="■"/>
              <a:defRPr/>
            </a:lvl9pPr>
          </a:lstStyle>
          <a:p/>
        </p:txBody>
      </p:sp>
      <p:sp>
        <p:nvSpPr>
          <p:cNvPr id="698" name="Google Shape;698;p38"/>
          <p:cNvSpPr/>
          <p:nvPr/>
        </p:nvSpPr>
        <p:spPr>
          <a:xfrm rot="7627321">
            <a:off x="-1350628" y="-1805009"/>
            <a:ext cx="4680823" cy="4252030"/>
          </a:xfrm>
          <a:custGeom>
            <a:rect b="b" l="l" r="r" t="t"/>
            <a:pathLst>
              <a:path extrusionOk="0" h="59210" w="65181">
                <a:moveTo>
                  <a:pt x="23617" y="9808"/>
                </a:moveTo>
                <a:cubicBezTo>
                  <a:pt x="25785" y="15712"/>
                  <a:pt x="27153" y="21883"/>
                  <a:pt x="35092" y="17079"/>
                </a:cubicBezTo>
                <a:cubicBezTo>
                  <a:pt x="42998" y="12309"/>
                  <a:pt x="55740" y="12376"/>
                  <a:pt x="59276" y="17546"/>
                </a:cubicBezTo>
                <a:cubicBezTo>
                  <a:pt x="62812" y="22717"/>
                  <a:pt x="56140" y="30055"/>
                  <a:pt x="55940" y="36393"/>
                </a:cubicBezTo>
                <a:cubicBezTo>
                  <a:pt x="55740" y="42731"/>
                  <a:pt x="65180" y="49603"/>
                  <a:pt x="57741" y="54406"/>
                </a:cubicBezTo>
                <a:cubicBezTo>
                  <a:pt x="50303" y="59210"/>
                  <a:pt x="31556" y="57108"/>
                  <a:pt x="33224" y="47535"/>
                </a:cubicBezTo>
                <a:cubicBezTo>
                  <a:pt x="34892" y="37928"/>
                  <a:pt x="25719" y="35026"/>
                  <a:pt x="17579" y="31256"/>
                </a:cubicBezTo>
                <a:cubicBezTo>
                  <a:pt x="9440" y="27520"/>
                  <a:pt x="0" y="13744"/>
                  <a:pt x="7706" y="6872"/>
                </a:cubicBezTo>
                <a:cubicBezTo>
                  <a:pt x="15411" y="1"/>
                  <a:pt x="21449" y="3870"/>
                  <a:pt x="23617" y="9808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99" name="Google Shape;699;p38"/>
          <p:cNvSpPr/>
          <p:nvPr/>
        </p:nvSpPr>
        <p:spPr>
          <a:xfrm flipH="1" rot="-5400000">
            <a:off x="6356253" y="2444459"/>
            <a:ext cx="4906632" cy="3196913"/>
          </a:xfrm>
          <a:custGeom>
            <a:rect b="b" l="l" r="r" t="t"/>
            <a:pathLst>
              <a:path extrusionOk="0" h="136664" w="142469">
                <a:moveTo>
                  <a:pt x="97052" y="0"/>
                </a:moveTo>
                <a:cubicBezTo>
                  <a:pt x="94985" y="0"/>
                  <a:pt x="92658" y="685"/>
                  <a:pt x="89955" y="2065"/>
                </a:cubicBezTo>
                <a:cubicBezTo>
                  <a:pt x="76197" y="9104"/>
                  <a:pt x="81149" y="14564"/>
                  <a:pt x="82755" y="40634"/>
                </a:cubicBezTo>
                <a:cubicBezTo>
                  <a:pt x="85458" y="83646"/>
                  <a:pt x="12896" y="58112"/>
                  <a:pt x="4519" y="103881"/>
                </a:cubicBezTo>
                <a:cubicBezTo>
                  <a:pt x="0" y="128495"/>
                  <a:pt x="10558" y="136664"/>
                  <a:pt x="39417" y="136664"/>
                </a:cubicBezTo>
                <a:cubicBezTo>
                  <a:pt x="47997" y="136664"/>
                  <a:pt x="58195" y="135942"/>
                  <a:pt x="70095" y="134715"/>
                </a:cubicBezTo>
                <a:cubicBezTo>
                  <a:pt x="122047" y="129389"/>
                  <a:pt x="142469" y="101392"/>
                  <a:pt x="125767" y="56907"/>
                </a:cubicBezTo>
                <a:cubicBezTo>
                  <a:pt x="111706" y="19432"/>
                  <a:pt x="108060" y="0"/>
                  <a:pt x="97052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700" name="Google Shape;700;p38"/>
          <p:cNvGrpSpPr/>
          <p:nvPr/>
        </p:nvGrpSpPr>
        <p:grpSpPr>
          <a:xfrm flipH="1" rot="10800000">
            <a:off x="3260405" y="4169571"/>
            <a:ext cx="2557685" cy="2545726"/>
            <a:chOff x="2414491" y="671177"/>
            <a:chExt cx="1830972" cy="1822411"/>
          </a:xfrm>
        </p:grpSpPr>
        <p:sp>
          <p:nvSpPr>
            <p:cNvPr id="701" name="Google Shape;701;p38"/>
            <p:cNvSpPr/>
            <p:nvPr/>
          </p:nvSpPr>
          <p:spPr>
            <a:xfrm>
              <a:off x="2414491" y="671177"/>
              <a:ext cx="1830972" cy="1822391"/>
            </a:xfrm>
            <a:custGeom>
              <a:rect b="b" l="l" r="r" t="t"/>
              <a:pathLst>
                <a:path extrusionOk="0" h="45449" w="45663">
                  <a:moveTo>
                    <a:pt x="10947" y="4979"/>
                  </a:moveTo>
                  <a:lnTo>
                    <a:pt x="15605" y="7656"/>
                  </a:lnTo>
                  <a:lnTo>
                    <a:pt x="15605" y="13062"/>
                  </a:lnTo>
                  <a:lnTo>
                    <a:pt x="10947" y="15766"/>
                  </a:lnTo>
                  <a:lnTo>
                    <a:pt x="6263" y="13062"/>
                  </a:lnTo>
                  <a:lnTo>
                    <a:pt x="6263" y="7656"/>
                  </a:lnTo>
                  <a:lnTo>
                    <a:pt x="10947" y="4979"/>
                  </a:lnTo>
                  <a:close/>
                  <a:moveTo>
                    <a:pt x="20449" y="4979"/>
                  </a:moveTo>
                  <a:lnTo>
                    <a:pt x="25133" y="7656"/>
                  </a:lnTo>
                  <a:lnTo>
                    <a:pt x="25133" y="13062"/>
                  </a:lnTo>
                  <a:lnTo>
                    <a:pt x="20449" y="15766"/>
                  </a:lnTo>
                  <a:lnTo>
                    <a:pt x="15792" y="13062"/>
                  </a:lnTo>
                  <a:lnTo>
                    <a:pt x="15792" y="7656"/>
                  </a:lnTo>
                  <a:lnTo>
                    <a:pt x="20449" y="4979"/>
                  </a:lnTo>
                  <a:close/>
                  <a:moveTo>
                    <a:pt x="29978" y="4979"/>
                  </a:moveTo>
                  <a:lnTo>
                    <a:pt x="34635" y="7656"/>
                  </a:lnTo>
                  <a:lnTo>
                    <a:pt x="34635" y="13062"/>
                  </a:lnTo>
                  <a:lnTo>
                    <a:pt x="29978" y="15766"/>
                  </a:lnTo>
                  <a:lnTo>
                    <a:pt x="25294" y="13062"/>
                  </a:lnTo>
                  <a:lnTo>
                    <a:pt x="25294" y="7656"/>
                  </a:lnTo>
                  <a:lnTo>
                    <a:pt x="29978" y="4979"/>
                  </a:lnTo>
                  <a:close/>
                  <a:moveTo>
                    <a:pt x="6183" y="13196"/>
                  </a:moveTo>
                  <a:lnTo>
                    <a:pt x="10867" y="15899"/>
                  </a:lnTo>
                  <a:lnTo>
                    <a:pt x="10867" y="21306"/>
                  </a:lnTo>
                  <a:lnTo>
                    <a:pt x="6183" y="23983"/>
                  </a:lnTo>
                  <a:lnTo>
                    <a:pt x="1526" y="21306"/>
                  </a:lnTo>
                  <a:lnTo>
                    <a:pt x="1526" y="15899"/>
                  </a:lnTo>
                  <a:lnTo>
                    <a:pt x="6183" y="13196"/>
                  </a:lnTo>
                  <a:close/>
                  <a:moveTo>
                    <a:pt x="15712" y="13196"/>
                  </a:moveTo>
                  <a:lnTo>
                    <a:pt x="20369" y="15899"/>
                  </a:lnTo>
                  <a:lnTo>
                    <a:pt x="20369" y="21306"/>
                  </a:lnTo>
                  <a:lnTo>
                    <a:pt x="15712" y="23983"/>
                  </a:lnTo>
                  <a:lnTo>
                    <a:pt x="11028" y="21306"/>
                  </a:lnTo>
                  <a:lnTo>
                    <a:pt x="11028" y="15899"/>
                  </a:lnTo>
                  <a:lnTo>
                    <a:pt x="15712" y="13196"/>
                  </a:lnTo>
                  <a:close/>
                  <a:moveTo>
                    <a:pt x="25213" y="13196"/>
                  </a:moveTo>
                  <a:lnTo>
                    <a:pt x="29871" y="15899"/>
                  </a:lnTo>
                  <a:lnTo>
                    <a:pt x="29871" y="21306"/>
                  </a:lnTo>
                  <a:lnTo>
                    <a:pt x="25213" y="23983"/>
                  </a:lnTo>
                  <a:lnTo>
                    <a:pt x="20529" y="21306"/>
                  </a:lnTo>
                  <a:lnTo>
                    <a:pt x="20529" y="15899"/>
                  </a:lnTo>
                  <a:lnTo>
                    <a:pt x="25213" y="13196"/>
                  </a:lnTo>
                  <a:close/>
                  <a:moveTo>
                    <a:pt x="34715" y="13196"/>
                  </a:moveTo>
                  <a:lnTo>
                    <a:pt x="39399" y="15899"/>
                  </a:lnTo>
                  <a:lnTo>
                    <a:pt x="39399" y="21306"/>
                  </a:lnTo>
                  <a:lnTo>
                    <a:pt x="34715" y="23983"/>
                  </a:lnTo>
                  <a:lnTo>
                    <a:pt x="30058" y="21306"/>
                  </a:lnTo>
                  <a:lnTo>
                    <a:pt x="30058" y="15899"/>
                  </a:lnTo>
                  <a:lnTo>
                    <a:pt x="34715" y="13196"/>
                  </a:lnTo>
                  <a:close/>
                  <a:moveTo>
                    <a:pt x="10947" y="21440"/>
                  </a:moveTo>
                  <a:lnTo>
                    <a:pt x="15605" y="24143"/>
                  </a:lnTo>
                  <a:lnTo>
                    <a:pt x="15605" y="29523"/>
                  </a:lnTo>
                  <a:lnTo>
                    <a:pt x="10947" y="32226"/>
                  </a:lnTo>
                  <a:lnTo>
                    <a:pt x="6263" y="29523"/>
                  </a:lnTo>
                  <a:lnTo>
                    <a:pt x="6263" y="24143"/>
                  </a:lnTo>
                  <a:lnTo>
                    <a:pt x="10947" y="21440"/>
                  </a:lnTo>
                  <a:close/>
                  <a:moveTo>
                    <a:pt x="20449" y="21440"/>
                  </a:moveTo>
                  <a:lnTo>
                    <a:pt x="25133" y="24143"/>
                  </a:lnTo>
                  <a:lnTo>
                    <a:pt x="25133" y="29523"/>
                  </a:lnTo>
                  <a:lnTo>
                    <a:pt x="20449" y="32226"/>
                  </a:lnTo>
                  <a:lnTo>
                    <a:pt x="15792" y="29523"/>
                  </a:lnTo>
                  <a:lnTo>
                    <a:pt x="15792" y="24143"/>
                  </a:lnTo>
                  <a:lnTo>
                    <a:pt x="20449" y="21440"/>
                  </a:lnTo>
                  <a:close/>
                  <a:moveTo>
                    <a:pt x="29978" y="21440"/>
                  </a:moveTo>
                  <a:lnTo>
                    <a:pt x="34635" y="24143"/>
                  </a:lnTo>
                  <a:lnTo>
                    <a:pt x="34635" y="29523"/>
                  </a:lnTo>
                  <a:lnTo>
                    <a:pt x="29978" y="32226"/>
                  </a:lnTo>
                  <a:lnTo>
                    <a:pt x="25294" y="29523"/>
                  </a:lnTo>
                  <a:lnTo>
                    <a:pt x="25294" y="24143"/>
                  </a:lnTo>
                  <a:lnTo>
                    <a:pt x="29978" y="21440"/>
                  </a:lnTo>
                  <a:close/>
                  <a:moveTo>
                    <a:pt x="39480" y="21440"/>
                  </a:moveTo>
                  <a:lnTo>
                    <a:pt x="44137" y="24143"/>
                  </a:lnTo>
                  <a:lnTo>
                    <a:pt x="44137" y="29523"/>
                  </a:lnTo>
                  <a:lnTo>
                    <a:pt x="39480" y="32226"/>
                  </a:lnTo>
                  <a:lnTo>
                    <a:pt x="34796" y="29523"/>
                  </a:lnTo>
                  <a:lnTo>
                    <a:pt x="34796" y="24143"/>
                  </a:lnTo>
                  <a:lnTo>
                    <a:pt x="39480" y="21440"/>
                  </a:lnTo>
                  <a:close/>
                  <a:moveTo>
                    <a:pt x="15712" y="29684"/>
                  </a:moveTo>
                  <a:lnTo>
                    <a:pt x="20369" y="32387"/>
                  </a:lnTo>
                  <a:lnTo>
                    <a:pt x="20369" y="37767"/>
                  </a:lnTo>
                  <a:lnTo>
                    <a:pt x="15712" y="40470"/>
                  </a:lnTo>
                  <a:lnTo>
                    <a:pt x="11028" y="37767"/>
                  </a:lnTo>
                  <a:lnTo>
                    <a:pt x="11028" y="32387"/>
                  </a:lnTo>
                  <a:lnTo>
                    <a:pt x="15712" y="29684"/>
                  </a:lnTo>
                  <a:close/>
                  <a:moveTo>
                    <a:pt x="25213" y="29684"/>
                  </a:moveTo>
                  <a:lnTo>
                    <a:pt x="29871" y="32387"/>
                  </a:lnTo>
                  <a:lnTo>
                    <a:pt x="29871" y="37767"/>
                  </a:lnTo>
                  <a:lnTo>
                    <a:pt x="25213" y="40470"/>
                  </a:lnTo>
                  <a:lnTo>
                    <a:pt x="20529" y="37767"/>
                  </a:lnTo>
                  <a:lnTo>
                    <a:pt x="20529" y="32387"/>
                  </a:lnTo>
                  <a:lnTo>
                    <a:pt x="25213" y="29684"/>
                  </a:lnTo>
                  <a:close/>
                  <a:moveTo>
                    <a:pt x="34715" y="29684"/>
                  </a:moveTo>
                  <a:lnTo>
                    <a:pt x="39399" y="32387"/>
                  </a:lnTo>
                  <a:lnTo>
                    <a:pt x="39399" y="37767"/>
                  </a:lnTo>
                  <a:lnTo>
                    <a:pt x="34715" y="40470"/>
                  </a:lnTo>
                  <a:lnTo>
                    <a:pt x="30058" y="37767"/>
                  </a:lnTo>
                  <a:lnTo>
                    <a:pt x="30058" y="32387"/>
                  </a:lnTo>
                  <a:lnTo>
                    <a:pt x="34715" y="29684"/>
                  </a:lnTo>
                  <a:close/>
                  <a:moveTo>
                    <a:pt x="20369" y="1"/>
                  </a:moveTo>
                  <a:lnTo>
                    <a:pt x="20369" y="4818"/>
                  </a:lnTo>
                  <a:lnTo>
                    <a:pt x="15712" y="7522"/>
                  </a:lnTo>
                  <a:lnTo>
                    <a:pt x="11028" y="4818"/>
                  </a:lnTo>
                  <a:lnTo>
                    <a:pt x="11028" y="3159"/>
                  </a:lnTo>
                  <a:cubicBezTo>
                    <a:pt x="10974" y="3186"/>
                    <a:pt x="10921" y="3239"/>
                    <a:pt x="10867" y="3266"/>
                  </a:cubicBezTo>
                  <a:lnTo>
                    <a:pt x="10867" y="4818"/>
                  </a:lnTo>
                  <a:lnTo>
                    <a:pt x="6183" y="7522"/>
                  </a:lnTo>
                  <a:lnTo>
                    <a:pt x="5915" y="7361"/>
                  </a:lnTo>
                  <a:cubicBezTo>
                    <a:pt x="5889" y="7415"/>
                    <a:pt x="5835" y="7442"/>
                    <a:pt x="5808" y="7495"/>
                  </a:cubicBezTo>
                  <a:lnTo>
                    <a:pt x="6103" y="7656"/>
                  </a:lnTo>
                  <a:lnTo>
                    <a:pt x="6103" y="13062"/>
                  </a:lnTo>
                  <a:lnTo>
                    <a:pt x="1419" y="15766"/>
                  </a:lnTo>
                  <a:lnTo>
                    <a:pt x="1124" y="15578"/>
                  </a:lnTo>
                  <a:cubicBezTo>
                    <a:pt x="1124" y="15632"/>
                    <a:pt x="1098" y="15685"/>
                    <a:pt x="1071" y="15739"/>
                  </a:cubicBezTo>
                  <a:lnTo>
                    <a:pt x="1338" y="15899"/>
                  </a:lnTo>
                  <a:lnTo>
                    <a:pt x="1338" y="21306"/>
                  </a:lnTo>
                  <a:lnTo>
                    <a:pt x="0" y="22082"/>
                  </a:lnTo>
                  <a:cubicBezTo>
                    <a:pt x="0" y="22136"/>
                    <a:pt x="0" y="22216"/>
                    <a:pt x="0" y="22270"/>
                  </a:cubicBezTo>
                  <a:lnTo>
                    <a:pt x="1419" y="21440"/>
                  </a:lnTo>
                  <a:lnTo>
                    <a:pt x="6103" y="24143"/>
                  </a:lnTo>
                  <a:lnTo>
                    <a:pt x="6103" y="29523"/>
                  </a:lnTo>
                  <a:lnTo>
                    <a:pt x="1927" y="31932"/>
                  </a:lnTo>
                  <a:cubicBezTo>
                    <a:pt x="1954" y="31986"/>
                    <a:pt x="1981" y="32039"/>
                    <a:pt x="2008" y="32093"/>
                  </a:cubicBezTo>
                  <a:lnTo>
                    <a:pt x="6183" y="29684"/>
                  </a:lnTo>
                  <a:lnTo>
                    <a:pt x="10867" y="32387"/>
                  </a:lnTo>
                  <a:lnTo>
                    <a:pt x="10867" y="37767"/>
                  </a:lnTo>
                  <a:lnTo>
                    <a:pt x="7548" y="39694"/>
                  </a:lnTo>
                  <a:cubicBezTo>
                    <a:pt x="7575" y="39721"/>
                    <a:pt x="7628" y="39774"/>
                    <a:pt x="7682" y="39801"/>
                  </a:cubicBezTo>
                  <a:lnTo>
                    <a:pt x="10947" y="37928"/>
                  </a:lnTo>
                  <a:lnTo>
                    <a:pt x="15605" y="40631"/>
                  </a:lnTo>
                  <a:lnTo>
                    <a:pt x="15605" y="44405"/>
                  </a:lnTo>
                  <a:cubicBezTo>
                    <a:pt x="15658" y="44405"/>
                    <a:pt x="15738" y="44432"/>
                    <a:pt x="15792" y="44458"/>
                  </a:cubicBezTo>
                  <a:lnTo>
                    <a:pt x="15792" y="40631"/>
                  </a:lnTo>
                  <a:lnTo>
                    <a:pt x="20449" y="37928"/>
                  </a:lnTo>
                  <a:lnTo>
                    <a:pt x="25133" y="40631"/>
                  </a:lnTo>
                  <a:lnTo>
                    <a:pt x="25133" y="45449"/>
                  </a:lnTo>
                  <a:cubicBezTo>
                    <a:pt x="25187" y="45449"/>
                    <a:pt x="25240" y="45449"/>
                    <a:pt x="25294" y="45422"/>
                  </a:cubicBezTo>
                  <a:lnTo>
                    <a:pt x="25294" y="40631"/>
                  </a:lnTo>
                  <a:lnTo>
                    <a:pt x="29978" y="37928"/>
                  </a:lnTo>
                  <a:lnTo>
                    <a:pt x="34635" y="40631"/>
                  </a:lnTo>
                  <a:lnTo>
                    <a:pt x="34635" y="42290"/>
                  </a:lnTo>
                  <a:cubicBezTo>
                    <a:pt x="34688" y="42237"/>
                    <a:pt x="34742" y="42210"/>
                    <a:pt x="34796" y="42183"/>
                  </a:cubicBezTo>
                  <a:lnTo>
                    <a:pt x="34796" y="40631"/>
                  </a:lnTo>
                  <a:lnTo>
                    <a:pt x="39480" y="37928"/>
                  </a:lnTo>
                  <a:lnTo>
                    <a:pt x="39747" y="38088"/>
                  </a:lnTo>
                  <a:cubicBezTo>
                    <a:pt x="39774" y="38035"/>
                    <a:pt x="39827" y="37981"/>
                    <a:pt x="39854" y="37954"/>
                  </a:cubicBezTo>
                  <a:lnTo>
                    <a:pt x="39560" y="37767"/>
                  </a:lnTo>
                  <a:lnTo>
                    <a:pt x="39560" y="32387"/>
                  </a:lnTo>
                  <a:lnTo>
                    <a:pt x="44244" y="29684"/>
                  </a:lnTo>
                  <a:lnTo>
                    <a:pt x="44538" y="29871"/>
                  </a:lnTo>
                  <a:cubicBezTo>
                    <a:pt x="44565" y="29791"/>
                    <a:pt x="44565" y="29737"/>
                    <a:pt x="44592" y="29684"/>
                  </a:cubicBezTo>
                  <a:lnTo>
                    <a:pt x="44324" y="29523"/>
                  </a:lnTo>
                  <a:lnTo>
                    <a:pt x="44324" y="24143"/>
                  </a:lnTo>
                  <a:lnTo>
                    <a:pt x="45662" y="23367"/>
                  </a:lnTo>
                  <a:cubicBezTo>
                    <a:pt x="45662" y="23314"/>
                    <a:pt x="45662" y="23233"/>
                    <a:pt x="45662" y="23153"/>
                  </a:cubicBezTo>
                  <a:lnTo>
                    <a:pt x="44244" y="23983"/>
                  </a:lnTo>
                  <a:lnTo>
                    <a:pt x="39560" y="21306"/>
                  </a:lnTo>
                  <a:lnTo>
                    <a:pt x="39560" y="15899"/>
                  </a:lnTo>
                  <a:lnTo>
                    <a:pt x="43735" y="13491"/>
                  </a:lnTo>
                  <a:cubicBezTo>
                    <a:pt x="43709" y="13437"/>
                    <a:pt x="43682" y="13383"/>
                    <a:pt x="43655" y="13330"/>
                  </a:cubicBezTo>
                  <a:lnTo>
                    <a:pt x="39480" y="15766"/>
                  </a:lnTo>
                  <a:lnTo>
                    <a:pt x="34796" y="13062"/>
                  </a:lnTo>
                  <a:lnTo>
                    <a:pt x="34796" y="7656"/>
                  </a:lnTo>
                  <a:lnTo>
                    <a:pt x="38114" y="5755"/>
                  </a:lnTo>
                  <a:cubicBezTo>
                    <a:pt x="38088" y="5702"/>
                    <a:pt x="38034" y="5675"/>
                    <a:pt x="37981" y="5621"/>
                  </a:cubicBezTo>
                  <a:lnTo>
                    <a:pt x="34715" y="7522"/>
                  </a:lnTo>
                  <a:lnTo>
                    <a:pt x="30058" y="4818"/>
                  </a:lnTo>
                  <a:lnTo>
                    <a:pt x="30058" y="1045"/>
                  </a:lnTo>
                  <a:cubicBezTo>
                    <a:pt x="30004" y="1018"/>
                    <a:pt x="29951" y="1018"/>
                    <a:pt x="29871" y="991"/>
                  </a:cubicBezTo>
                  <a:lnTo>
                    <a:pt x="29871" y="4818"/>
                  </a:lnTo>
                  <a:lnTo>
                    <a:pt x="25213" y="7522"/>
                  </a:lnTo>
                  <a:lnTo>
                    <a:pt x="20529" y="4818"/>
                  </a:lnTo>
                  <a:lnTo>
                    <a:pt x="2052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2" name="Google Shape;702;p38"/>
            <p:cNvSpPr/>
            <p:nvPr/>
          </p:nvSpPr>
          <p:spPr>
            <a:xfrm>
              <a:off x="2796545" y="833253"/>
              <a:ext cx="9704" cy="7538"/>
            </a:xfrm>
            <a:custGeom>
              <a:rect b="b" l="l" r="r" t="t"/>
              <a:pathLst>
                <a:path extrusionOk="0" h="188" w="242">
                  <a:moveTo>
                    <a:pt x="161" y="0"/>
                  </a:moveTo>
                  <a:cubicBezTo>
                    <a:pt x="108" y="27"/>
                    <a:pt x="54" y="81"/>
                    <a:pt x="1" y="107"/>
                  </a:cubicBezTo>
                  <a:lnTo>
                    <a:pt x="161" y="188"/>
                  </a:lnTo>
                  <a:lnTo>
                    <a:pt x="242" y="54"/>
                  </a:lnTo>
                  <a:lnTo>
                    <a:pt x="16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3" name="Google Shape;703;p38"/>
            <p:cNvSpPr/>
            <p:nvPr/>
          </p:nvSpPr>
          <p:spPr>
            <a:xfrm>
              <a:off x="2899597" y="677633"/>
              <a:ext cx="287659" cy="242590"/>
            </a:xfrm>
            <a:custGeom>
              <a:rect b="b" l="l" r="r" t="t"/>
              <a:pathLst>
                <a:path extrusionOk="0" h="6050" w="7174">
                  <a:moveTo>
                    <a:pt x="7173" y="0"/>
                  </a:moveTo>
                  <a:lnTo>
                    <a:pt x="7173" y="0"/>
                  </a:lnTo>
                  <a:cubicBezTo>
                    <a:pt x="7013" y="27"/>
                    <a:pt x="6852" y="54"/>
                    <a:pt x="6692" y="81"/>
                  </a:cubicBezTo>
                  <a:lnTo>
                    <a:pt x="3667" y="1794"/>
                  </a:lnTo>
                  <a:lnTo>
                    <a:pt x="3667" y="830"/>
                  </a:lnTo>
                  <a:cubicBezTo>
                    <a:pt x="3614" y="857"/>
                    <a:pt x="3560" y="857"/>
                    <a:pt x="3507" y="884"/>
                  </a:cubicBezTo>
                  <a:lnTo>
                    <a:pt x="3507" y="1794"/>
                  </a:lnTo>
                  <a:lnTo>
                    <a:pt x="2516" y="1231"/>
                  </a:lnTo>
                  <a:cubicBezTo>
                    <a:pt x="2463" y="1258"/>
                    <a:pt x="2382" y="1285"/>
                    <a:pt x="2329" y="1312"/>
                  </a:cubicBezTo>
                  <a:lnTo>
                    <a:pt x="3426" y="1954"/>
                  </a:lnTo>
                  <a:lnTo>
                    <a:pt x="0" y="3935"/>
                  </a:lnTo>
                  <a:lnTo>
                    <a:pt x="81" y="4069"/>
                  </a:lnTo>
                  <a:lnTo>
                    <a:pt x="3507" y="2115"/>
                  </a:lnTo>
                  <a:lnTo>
                    <a:pt x="3507" y="6049"/>
                  </a:lnTo>
                  <a:lnTo>
                    <a:pt x="3667" y="6049"/>
                  </a:lnTo>
                  <a:lnTo>
                    <a:pt x="3667" y="2115"/>
                  </a:lnTo>
                  <a:lnTo>
                    <a:pt x="7093" y="4069"/>
                  </a:lnTo>
                  <a:lnTo>
                    <a:pt x="7173" y="3935"/>
                  </a:lnTo>
                  <a:lnTo>
                    <a:pt x="3774" y="1954"/>
                  </a:lnTo>
                  <a:lnTo>
                    <a:pt x="717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4" name="Google Shape;704;p38"/>
            <p:cNvSpPr/>
            <p:nvPr/>
          </p:nvSpPr>
          <p:spPr>
            <a:xfrm>
              <a:off x="3280608" y="671177"/>
              <a:ext cx="288742" cy="249046"/>
            </a:xfrm>
            <a:custGeom>
              <a:rect b="b" l="l" r="r" t="t"/>
              <a:pathLst>
                <a:path extrusionOk="0" h="6211" w="7201">
                  <a:moveTo>
                    <a:pt x="107" y="1"/>
                  </a:moveTo>
                  <a:lnTo>
                    <a:pt x="0" y="134"/>
                  </a:lnTo>
                  <a:lnTo>
                    <a:pt x="3426" y="2115"/>
                  </a:lnTo>
                  <a:lnTo>
                    <a:pt x="0" y="4096"/>
                  </a:lnTo>
                  <a:lnTo>
                    <a:pt x="107" y="4230"/>
                  </a:lnTo>
                  <a:lnTo>
                    <a:pt x="3506" y="2276"/>
                  </a:lnTo>
                  <a:lnTo>
                    <a:pt x="3506" y="6210"/>
                  </a:lnTo>
                  <a:lnTo>
                    <a:pt x="3694" y="6210"/>
                  </a:lnTo>
                  <a:lnTo>
                    <a:pt x="3694" y="2276"/>
                  </a:lnTo>
                  <a:lnTo>
                    <a:pt x="7093" y="4230"/>
                  </a:lnTo>
                  <a:lnTo>
                    <a:pt x="7200" y="4096"/>
                  </a:lnTo>
                  <a:lnTo>
                    <a:pt x="3774" y="2115"/>
                  </a:lnTo>
                  <a:lnTo>
                    <a:pt x="6558" y="509"/>
                  </a:lnTo>
                  <a:cubicBezTo>
                    <a:pt x="6477" y="482"/>
                    <a:pt x="6397" y="456"/>
                    <a:pt x="6317" y="456"/>
                  </a:cubicBezTo>
                  <a:lnTo>
                    <a:pt x="3694" y="1955"/>
                  </a:lnTo>
                  <a:lnTo>
                    <a:pt x="3694" y="1"/>
                  </a:lnTo>
                  <a:lnTo>
                    <a:pt x="3506" y="1"/>
                  </a:lnTo>
                  <a:lnTo>
                    <a:pt x="3506" y="1955"/>
                  </a:lnTo>
                  <a:lnTo>
                    <a:pt x="107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5" name="Google Shape;705;p38"/>
            <p:cNvSpPr/>
            <p:nvPr/>
          </p:nvSpPr>
          <p:spPr>
            <a:xfrm>
              <a:off x="3662662" y="776354"/>
              <a:ext cx="109506" cy="64437"/>
            </a:xfrm>
            <a:custGeom>
              <a:rect b="b" l="l" r="r" t="t"/>
              <a:pathLst>
                <a:path extrusionOk="0" h="1607" w="2731">
                  <a:moveTo>
                    <a:pt x="2543" y="1"/>
                  </a:moveTo>
                  <a:lnTo>
                    <a:pt x="1" y="1473"/>
                  </a:lnTo>
                  <a:lnTo>
                    <a:pt x="81" y="1607"/>
                  </a:lnTo>
                  <a:lnTo>
                    <a:pt x="2731" y="81"/>
                  </a:lnTo>
                  <a:cubicBezTo>
                    <a:pt x="2677" y="54"/>
                    <a:pt x="2597" y="27"/>
                    <a:pt x="254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6" name="Google Shape;706;p38"/>
            <p:cNvSpPr/>
            <p:nvPr/>
          </p:nvSpPr>
          <p:spPr>
            <a:xfrm>
              <a:off x="3803246" y="797847"/>
              <a:ext cx="6496" cy="122378"/>
            </a:xfrm>
            <a:custGeom>
              <a:rect b="b" l="l" r="r" t="t"/>
              <a:pathLst>
                <a:path extrusionOk="0" h="3052" w="162">
                  <a:moveTo>
                    <a:pt x="1" y="0"/>
                  </a:moveTo>
                  <a:lnTo>
                    <a:pt x="1" y="3051"/>
                  </a:lnTo>
                  <a:lnTo>
                    <a:pt x="162" y="3051"/>
                  </a:lnTo>
                  <a:lnTo>
                    <a:pt x="162" y="107"/>
                  </a:lnTo>
                  <a:cubicBezTo>
                    <a:pt x="108" y="54"/>
                    <a:pt x="54" y="27"/>
                    <a:pt x="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7" name="Google Shape;707;p38"/>
            <p:cNvSpPr/>
            <p:nvPr/>
          </p:nvSpPr>
          <p:spPr>
            <a:xfrm>
              <a:off x="2475641" y="1246463"/>
              <a:ext cx="2205" cy="4331"/>
            </a:xfrm>
            <a:custGeom>
              <a:rect b="b" l="l" r="r" t="t"/>
              <a:pathLst>
                <a:path extrusionOk="0" h="108" w="55">
                  <a:moveTo>
                    <a:pt x="54" y="0"/>
                  </a:moveTo>
                  <a:cubicBezTo>
                    <a:pt x="28" y="27"/>
                    <a:pt x="28" y="54"/>
                    <a:pt x="1" y="107"/>
                  </a:cubicBezTo>
                  <a:lnTo>
                    <a:pt x="54" y="107"/>
                  </a:lnTo>
                  <a:lnTo>
                    <a:pt x="5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8" name="Google Shape;708;p38"/>
            <p:cNvSpPr/>
            <p:nvPr/>
          </p:nvSpPr>
          <p:spPr>
            <a:xfrm>
              <a:off x="2616265" y="1006036"/>
              <a:ext cx="2165" cy="2205"/>
            </a:xfrm>
            <a:custGeom>
              <a:rect b="b" l="l" r="r" t="t"/>
              <a:pathLst>
                <a:path extrusionOk="0" h="55" w="54">
                  <a:moveTo>
                    <a:pt x="54" y="1"/>
                  </a:moveTo>
                  <a:cubicBezTo>
                    <a:pt x="27" y="27"/>
                    <a:pt x="27" y="27"/>
                    <a:pt x="0" y="54"/>
                  </a:cubicBezTo>
                  <a:lnTo>
                    <a:pt x="54" y="27"/>
                  </a:lnTo>
                  <a:lnTo>
                    <a:pt x="54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9" name="Google Shape;709;p38"/>
            <p:cNvSpPr/>
            <p:nvPr/>
          </p:nvSpPr>
          <p:spPr>
            <a:xfrm>
              <a:off x="2535748" y="1119794"/>
              <a:ext cx="82681" cy="51565"/>
            </a:xfrm>
            <a:custGeom>
              <a:rect b="b" l="l" r="r" t="t"/>
              <a:pathLst>
                <a:path extrusionOk="0" h="1286" w="2062">
                  <a:moveTo>
                    <a:pt x="81" y="1"/>
                  </a:moveTo>
                  <a:cubicBezTo>
                    <a:pt x="54" y="54"/>
                    <a:pt x="27" y="108"/>
                    <a:pt x="1" y="135"/>
                  </a:cubicBezTo>
                  <a:lnTo>
                    <a:pt x="1981" y="1285"/>
                  </a:lnTo>
                  <a:lnTo>
                    <a:pt x="2062" y="1125"/>
                  </a:lnTo>
                  <a:lnTo>
                    <a:pt x="8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0" name="Google Shape;710;p38"/>
            <p:cNvSpPr/>
            <p:nvPr/>
          </p:nvSpPr>
          <p:spPr>
            <a:xfrm>
              <a:off x="2711778" y="921268"/>
              <a:ext cx="287659" cy="329521"/>
            </a:xfrm>
            <a:custGeom>
              <a:rect b="b" l="l" r="r" t="t"/>
              <a:pathLst>
                <a:path extrusionOk="0" h="8218" w="7174">
                  <a:moveTo>
                    <a:pt x="3507" y="0"/>
                  </a:moveTo>
                  <a:lnTo>
                    <a:pt x="3507" y="3961"/>
                  </a:lnTo>
                  <a:lnTo>
                    <a:pt x="81" y="1981"/>
                  </a:lnTo>
                  <a:lnTo>
                    <a:pt x="0" y="2141"/>
                  </a:lnTo>
                  <a:lnTo>
                    <a:pt x="3426" y="4095"/>
                  </a:lnTo>
                  <a:lnTo>
                    <a:pt x="0" y="6076"/>
                  </a:lnTo>
                  <a:lnTo>
                    <a:pt x="81" y="6236"/>
                  </a:lnTo>
                  <a:lnTo>
                    <a:pt x="3507" y="4256"/>
                  </a:lnTo>
                  <a:lnTo>
                    <a:pt x="3507" y="8217"/>
                  </a:lnTo>
                  <a:lnTo>
                    <a:pt x="3667" y="8217"/>
                  </a:lnTo>
                  <a:lnTo>
                    <a:pt x="3667" y="4256"/>
                  </a:lnTo>
                  <a:lnTo>
                    <a:pt x="7093" y="6236"/>
                  </a:lnTo>
                  <a:lnTo>
                    <a:pt x="7173" y="6076"/>
                  </a:lnTo>
                  <a:lnTo>
                    <a:pt x="3774" y="4095"/>
                  </a:lnTo>
                  <a:lnTo>
                    <a:pt x="7173" y="2141"/>
                  </a:lnTo>
                  <a:lnTo>
                    <a:pt x="7093" y="1981"/>
                  </a:lnTo>
                  <a:lnTo>
                    <a:pt x="3667" y="3961"/>
                  </a:lnTo>
                  <a:lnTo>
                    <a:pt x="3667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1" name="Google Shape;711;p38"/>
            <p:cNvSpPr/>
            <p:nvPr/>
          </p:nvSpPr>
          <p:spPr>
            <a:xfrm>
              <a:off x="3092789" y="921268"/>
              <a:ext cx="288742" cy="328439"/>
            </a:xfrm>
            <a:custGeom>
              <a:rect b="b" l="l" r="r" t="t"/>
              <a:pathLst>
                <a:path extrusionOk="0" h="8191" w="7201">
                  <a:moveTo>
                    <a:pt x="3506" y="0"/>
                  </a:moveTo>
                  <a:lnTo>
                    <a:pt x="3506" y="3961"/>
                  </a:lnTo>
                  <a:lnTo>
                    <a:pt x="80" y="1981"/>
                  </a:lnTo>
                  <a:lnTo>
                    <a:pt x="0" y="2141"/>
                  </a:lnTo>
                  <a:lnTo>
                    <a:pt x="3426" y="4095"/>
                  </a:lnTo>
                  <a:lnTo>
                    <a:pt x="0" y="6076"/>
                  </a:lnTo>
                  <a:lnTo>
                    <a:pt x="80" y="6236"/>
                  </a:lnTo>
                  <a:lnTo>
                    <a:pt x="3506" y="4256"/>
                  </a:lnTo>
                  <a:lnTo>
                    <a:pt x="3506" y="8190"/>
                  </a:lnTo>
                  <a:lnTo>
                    <a:pt x="3694" y="8190"/>
                  </a:lnTo>
                  <a:lnTo>
                    <a:pt x="3694" y="4256"/>
                  </a:lnTo>
                  <a:lnTo>
                    <a:pt x="7093" y="6236"/>
                  </a:lnTo>
                  <a:lnTo>
                    <a:pt x="7200" y="6076"/>
                  </a:lnTo>
                  <a:lnTo>
                    <a:pt x="3774" y="4095"/>
                  </a:lnTo>
                  <a:lnTo>
                    <a:pt x="7200" y="2141"/>
                  </a:lnTo>
                  <a:lnTo>
                    <a:pt x="7093" y="1981"/>
                  </a:lnTo>
                  <a:lnTo>
                    <a:pt x="3694" y="3961"/>
                  </a:lnTo>
                  <a:lnTo>
                    <a:pt x="369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2" name="Google Shape;712;p38"/>
            <p:cNvSpPr/>
            <p:nvPr/>
          </p:nvSpPr>
          <p:spPr>
            <a:xfrm>
              <a:off x="3474843" y="921268"/>
              <a:ext cx="287659" cy="328439"/>
            </a:xfrm>
            <a:custGeom>
              <a:rect b="b" l="l" r="r" t="t"/>
              <a:pathLst>
                <a:path extrusionOk="0" h="8191" w="7174">
                  <a:moveTo>
                    <a:pt x="3507" y="0"/>
                  </a:moveTo>
                  <a:lnTo>
                    <a:pt x="3480" y="3961"/>
                  </a:lnTo>
                  <a:lnTo>
                    <a:pt x="81" y="1981"/>
                  </a:lnTo>
                  <a:lnTo>
                    <a:pt x="1" y="2141"/>
                  </a:lnTo>
                  <a:lnTo>
                    <a:pt x="3400" y="4095"/>
                  </a:lnTo>
                  <a:lnTo>
                    <a:pt x="1" y="6076"/>
                  </a:lnTo>
                  <a:lnTo>
                    <a:pt x="81" y="6236"/>
                  </a:lnTo>
                  <a:lnTo>
                    <a:pt x="3480" y="4256"/>
                  </a:lnTo>
                  <a:lnTo>
                    <a:pt x="3480" y="8190"/>
                  </a:lnTo>
                  <a:lnTo>
                    <a:pt x="3668" y="8190"/>
                  </a:lnTo>
                  <a:lnTo>
                    <a:pt x="3668" y="4256"/>
                  </a:lnTo>
                  <a:lnTo>
                    <a:pt x="7094" y="6236"/>
                  </a:lnTo>
                  <a:lnTo>
                    <a:pt x="7174" y="6076"/>
                  </a:lnTo>
                  <a:lnTo>
                    <a:pt x="3748" y="4095"/>
                  </a:lnTo>
                  <a:lnTo>
                    <a:pt x="7174" y="2141"/>
                  </a:lnTo>
                  <a:lnTo>
                    <a:pt x="7094" y="1981"/>
                  </a:lnTo>
                  <a:lnTo>
                    <a:pt x="3668" y="3961"/>
                  </a:lnTo>
                  <a:lnTo>
                    <a:pt x="3668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3" name="Google Shape;713;p38"/>
            <p:cNvSpPr/>
            <p:nvPr/>
          </p:nvSpPr>
          <p:spPr>
            <a:xfrm>
              <a:off x="3855854" y="953467"/>
              <a:ext cx="287659" cy="296240"/>
            </a:xfrm>
            <a:custGeom>
              <a:rect b="b" l="l" r="r" t="t"/>
              <a:pathLst>
                <a:path extrusionOk="0" h="7388" w="7174">
                  <a:moveTo>
                    <a:pt x="3507" y="0"/>
                  </a:moveTo>
                  <a:lnTo>
                    <a:pt x="3507" y="3158"/>
                  </a:lnTo>
                  <a:lnTo>
                    <a:pt x="81" y="1178"/>
                  </a:lnTo>
                  <a:lnTo>
                    <a:pt x="0" y="1312"/>
                  </a:lnTo>
                  <a:lnTo>
                    <a:pt x="3426" y="3292"/>
                  </a:lnTo>
                  <a:lnTo>
                    <a:pt x="0" y="5273"/>
                  </a:lnTo>
                  <a:lnTo>
                    <a:pt x="81" y="5433"/>
                  </a:lnTo>
                  <a:lnTo>
                    <a:pt x="3507" y="3453"/>
                  </a:lnTo>
                  <a:lnTo>
                    <a:pt x="3507" y="7387"/>
                  </a:lnTo>
                  <a:lnTo>
                    <a:pt x="3667" y="7387"/>
                  </a:lnTo>
                  <a:lnTo>
                    <a:pt x="3667" y="3453"/>
                  </a:lnTo>
                  <a:lnTo>
                    <a:pt x="7093" y="5407"/>
                  </a:lnTo>
                  <a:lnTo>
                    <a:pt x="7174" y="5273"/>
                  </a:lnTo>
                  <a:lnTo>
                    <a:pt x="3748" y="3292"/>
                  </a:lnTo>
                  <a:lnTo>
                    <a:pt x="5434" y="2329"/>
                  </a:lnTo>
                  <a:cubicBezTo>
                    <a:pt x="5380" y="2302"/>
                    <a:pt x="5354" y="2248"/>
                    <a:pt x="5327" y="2195"/>
                  </a:cubicBezTo>
                  <a:lnTo>
                    <a:pt x="3667" y="3158"/>
                  </a:lnTo>
                  <a:lnTo>
                    <a:pt x="3667" y="187"/>
                  </a:lnTo>
                  <a:cubicBezTo>
                    <a:pt x="3614" y="134"/>
                    <a:pt x="3560" y="80"/>
                    <a:pt x="350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4" name="Google Shape;714;p38"/>
            <p:cNvSpPr/>
            <p:nvPr/>
          </p:nvSpPr>
          <p:spPr>
            <a:xfrm>
              <a:off x="2417699" y="1498640"/>
              <a:ext cx="7538" cy="9704"/>
            </a:xfrm>
            <a:custGeom>
              <a:rect b="b" l="l" r="r" t="t"/>
              <a:pathLst>
                <a:path extrusionOk="0" h="242" w="188">
                  <a:moveTo>
                    <a:pt x="1" y="1"/>
                  </a:moveTo>
                  <a:cubicBezTo>
                    <a:pt x="1" y="54"/>
                    <a:pt x="1" y="135"/>
                    <a:pt x="1" y="188"/>
                  </a:cubicBezTo>
                  <a:lnTo>
                    <a:pt x="108" y="242"/>
                  </a:lnTo>
                  <a:lnTo>
                    <a:pt x="188" y="108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5" name="Google Shape;715;p38"/>
            <p:cNvSpPr/>
            <p:nvPr/>
          </p:nvSpPr>
          <p:spPr>
            <a:xfrm>
              <a:off x="2518586" y="1259335"/>
              <a:ext cx="287659" cy="328439"/>
            </a:xfrm>
            <a:custGeom>
              <a:rect b="b" l="l" r="r" t="t"/>
              <a:pathLst>
                <a:path extrusionOk="0" h="8191" w="7174">
                  <a:moveTo>
                    <a:pt x="3507" y="0"/>
                  </a:moveTo>
                  <a:lnTo>
                    <a:pt x="3507" y="3935"/>
                  </a:lnTo>
                  <a:lnTo>
                    <a:pt x="81" y="1981"/>
                  </a:lnTo>
                  <a:lnTo>
                    <a:pt x="0" y="2115"/>
                  </a:lnTo>
                  <a:lnTo>
                    <a:pt x="3426" y="4095"/>
                  </a:lnTo>
                  <a:lnTo>
                    <a:pt x="0" y="6076"/>
                  </a:lnTo>
                  <a:lnTo>
                    <a:pt x="81" y="6210"/>
                  </a:lnTo>
                  <a:lnTo>
                    <a:pt x="3507" y="4229"/>
                  </a:lnTo>
                  <a:lnTo>
                    <a:pt x="3507" y="8191"/>
                  </a:lnTo>
                  <a:lnTo>
                    <a:pt x="3667" y="8191"/>
                  </a:lnTo>
                  <a:lnTo>
                    <a:pt x="3667" y="4229"/>
                  </a:lnTo>
                  <a:lnTo>
                    <a:pt x="7093" y="6210"/>
                  </a:lnTo>
                  <a:lnTo>
                    <a:pt x="7174" y="6076"/>
                  </a:lnTo>
                  <a:lnTo>
                    <a:pt x="3748" y="4095"/>
                  </a:lnTo>
                  <a:lnTo>
                    <a:pt x="7174" y="2115"/>
                  </a:lnTo>
                  <a:lnTo>
                    <a:pt x="7093" y="1981"/>
                  </a:lnTo>
                  <a:lnTo>
                    <a:pt x="3667" y="3935"/>
                  </a:lnTo>
                  <a:lnTo>
                    <a:pt x="3667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6" name="Google Shape;716;p38"/>
            <p:cNvSpPr/>
            <p:nvPr/>
          </p:nvSpPr>
          <p:spPr>
            <a:xfrm>
              <a:off x="2899597" y="1259335"/>
              <a:ext cx="287659" cy="328439"/>
            </a:xfrm>
            <a:custGeom>
              <a:rect b="b" l="l" r="r" t="t"/>
              <a:pathLst>
                <a:path extrusionOk="0" h="8191" w="7174">
                  <a:moveTo>
                    <a:pt x="3507" y="0"/>
                  </a:moveTo>
                  <a:lnTo>
                    <a:pt x="3507" y="3935"/>
                  </a:lnTo>
                  <a:lnTo>
                    <a:pt x="81" y="1954"/>
                  </a:lnTo>
                  <a:lnTo>
                    <a:pt x="0" y="2115"/>
                  </a:lnTo>
                  <a:lnTo>
                    <a:pt x="3426" y="4095"/>
                  </a:lnTo>
                  <a:lnTo>
                    <a:pt x="0" y="6049"/>
                  </a:lnTo>
                  <a:lnTo>
                    <a:pt x="81" y="6210"/>
                  </a:lnTo>
                  <a:lnTo>
                    <a:pt x="3507" y="4229"/>
                  </a:lnTo>
                  <a:lnTo>
                    <a:pt x="3507" y="8191"/>
                  </a:lnTo>
                  <a:lnTo>
                    <a:pt x="3667" y="8191"/>
                  </a:lnTo>
                  <a:lnTo>
                    <a:pt x="3667" y="4229"/>
                  </a:lnTo>
                  <a:lnTo>
                    <a:pt x="7093" y="6210"/>
                  </a:lnTo>
                  <a:lnTo>
                    <a:pt x="7173" y="6049"/>
                  </a:lnTo>
                  <a:lnTo>
                    <a:pt x="3774" y="4095"/>
                  </a:lnTo>
                  <a:lnTo>
                    <a:pt x="7173" y="2115"/>
                  </a:lnTo>
                  <a:lnTo>
                    <a:pt x="7093" y="1954"/>
                  </a:lnTo>
                  <a:lnTo>
                    <a:pt x="3667" y="3935"/>
                  </a:lnTo>
                  <a:lnTo>
                    <a:pt x="369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7" name="Google Shape;717;p38"/>
            <p:cNvSpPr/>
            <p:nvPr/>
          </p:nvSpPr>
          <p:spPr>
            <a:xfrm>
              <a:off x="3280608" y="1259335"/>
              <a:ext cx="288742" cy="328439"/>
            </a:xfrm>
            <a:custGeom>
              <a:rect b="b" l="l" r="r" t="t"/>
              <a:pathLst>
                <a:path extrusionOk="0" h="8191" w="7201">
                  <a:moveTo>
                    <a:pt x="3506" y="0"/>
                  </a:moveTo>
                  <a:lnTo>
                    <a:pt x="3506" y="3935"/>
                  </a:lnTo>
                  <a:lnTo>
                    <a:pt x="107" y="1954"/>
                  </a:lnTo>
                  <a:lnTo>
                    <a:pt x="0" y="2115"/>
                  </a:lnTo>
                  <a:lnTo>
                    <a:pt x="3426" y="4095"/>
                  </a:lnTo>
                  <a:lnTo>
                    <a:pt x="0" y="6049"/>
                  </a:lnTo>
                  <a:lnTo>
                    <a:pt x="107" y="6210"/>
                  </a:lnTo>
                  <a:lnTo>
                    <a:pt x="3506" y="4229"/>
                  </a:lnTo>
                  <a:lnTo>
                    <a:pt x="3506" y="8191"/>
                  </a:lnTo>
                  <a:lnTo>
                    <a:pt x="3694" y="8191"/>
                  </a:lnTo>
                  <a:lnTo>
                    <a:pt x="3694" y="4229"/>
                  </a:lnTo>
                  <a:lnTo>
                    <a:pt x="7093" y="6210"/>
                  </a:lnTo>
                  <a:lnTo>
                    <a:pt x="7200" y="6049"/>
                  </a:lnTo>
                  <a:lnTo>
                    <a:pt x="3774" y="4095"/>
                  </a:lnTo>
                  <a:lnTo>
                    <a:pt x="7200" y="2115"/>
                  </a:lnTo>
                  <a:lnTo>
                    <a:pt x="7120" y="1954"/>
                  </a:lnTo>
                  <a:lnTo>
                    <a:pt x="3694" y="3935"/>
                  </a:lnTo>
                  <a:lnTo>
                    <a:pt x="369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8" name="Google Shape;718;p38"/>
            <p:cNvSpPr/>
            <p:nvPr/>
          </p:nvSpPr>
          <p:spPr>
            <a:xfrm>
              <a:off x="3662662" y="1258252"/>
              <a:ext cx="287659" cy="329521"/>
            </a:xfrm>
            <a:custGeom>
              <a:rect b="b" l="l" r="r" t="t"/>
              <a:pathLst>
                <a:path extrusionOk="0" h="8218" w="7174">
                  <a:moveTo>
                    <a:pt x="3507" y="0"/>
                  </a:moveTo>
                  <a:lnTo>
                    <a:pt x="3507" y="3962"/>
                  </a:lnTo>
                  <a:lnTo>
                    <a:pt x="81" y="1981"/>
                  </a:lnTo>
                  <a:lnTo>
                    <a:pt x="1" y="2142"/>
                  </a:lnTo>
                  <a:lnTo>
                    <a:pt x="3400" y="4122"/>
                  </a:lnTo>
                  <a:lnTo>
                    <a:pt x="1" y="6076"/>
                  </a:lnTo>
                  <a:lnTo>
                    <a:pt x="81" y="6237"/>
                  </a:lnTo>
                  <a:lnTo>
                    <a:pt x="3507" y="4256"/>
                  </a:lnTo>
                  <a:lnTo>
                    <a:pt x="3507" y="8218"/>
                  </a:lnTo>
                  <a:lnTo>
                    <a:pt x="3668" y="8218"/>
                  </a:lnTo>
                  <a:lnTo>
                    <a:pt x="3668" y="4256"/>
                  </a:lnTo>
                  <a:lnTo>
                    <a:pt x="7094" y="6237"/>
                  </a:lnTo>
                  <a:lnTo>
                    <a:pt x="7174" y="6076"/>
                  </a:lnTo>
                  <a:lnTo>
                    <a:pt x="3748" y="4122"/>
                  </a:lnTo>
                  <a:lnTo>
                    <a:pt x="7174" y="2142"/>
                  </a:lnTo>
                  <a:lnTo>
                    <a:pt x="7094" y="1981"/>
                  </a:lnTo>
                  <a:lnTo>
                    <a:pt x="3668" y="3962"/>
                  </a:lnTo>
                  <a:lnTo>
                    <a:pt x="3668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9" name="Google Shape;719;p38"/>
            <p:cNvSpPr/>
            <p:nvPr/>
          </p:nvSpPr>
          <p:spPr>
            <a:xfrm>
              <a:off x="4043673" y="1258252"/>
              <a:ext cx="193230" cy="329521"/>
            </a:xfrm>
            <a:custGeom>
              <a:rect b="b" l="l" r="r" t="t"/>
              <a:pathLst>
                <a:path extrusionOk="0" h="8218" w="4819">
                  <a:moveTo>
                    <a:pt x="3507" y="0"/>
                  </a:moveTo>
                  <a:lnTo>
                    <a:pt x="3507" y="3962"/>
                  </a:lnTo>
                  <a:lnTo>
                    <a:pt x="81" y="1981"/>
                  </a:lnTo>
                  <a:lnTo>
                    <a:pt x="0" y="2142"/>
                  </a:lnTo>
                  <a:lnTo>
                    <a:pt x="3426" y="4096"/>
                  </a:lnTo>
                  <a:lnTo>
                    <a:pt x="0" y="6076"/>
                  </a:lnTo>
                  <a:lnTo>
                    <a:pt x="81" y="6237"/>
                  </a:lnTo>
                  <a:lnTo>
                    <a:pt x="3507" y="4256"/>
                  </a:lnTo>
                  <a:lnTo>
                    <a:pt x="3507" y="8218"/>
                  </a:lnTo>
                  <a:lnTo>
                    <a:pt x="3667" y="8218"/>
                  </a:lnTo>
                  <a:lnTo>
                    <a:pt x="3667" y="4256"/>
                  </a:lnTo>
                  <a:lnTo>
                    <a:pt x="4818" y="4925"/>
                  </a:lnTo>
                  <a:cubicBezTo>
                    <a:pt x="4818" y="4845"/>
                    <a:pt x="4818" y="4765"/>
                    <a:pt x="4792" y="4711"/>
                  </a:cubicBezTo>
                  <a:lnTo>
                    <a:pt x="3774" y="4096"/>
                  </a:lnTo>
                  <a:lnTo>
                    <a:pt x="4604" y="3614"/>
                  </a:lnTo>
                  <a:cubicBezTo>
                    <a:pt x="4604" y="3560"/>
                    <a:pt x="4577" y="3507"/>
                    <a:pt x="4577" y="3453"/>
                  </a:cubicBezTo>
                  <a:lnTo>
                    <a:pt x="3667" y="3962"/>
                  </a:lnTo>
                  <a:lnTo>
                    <a:pt x="3667" y="295"/>
                  </a:lnTo>
                  <a:cubicBezTo>
                    <a:pt x="3641" y="188"/>
                    <a:pt x="3614" y="108"/>
                    <a:pt x="358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0" name="Google Shape;720;p38"/>
            <p:cNvSpPr/>
            <p:nvPr/>
          </p:nvSpPr>
          <p:spPr>
            <a:xfrm>
              <a:off x="2423072" y="1578074"/>
              <a:ext cx="195355" cy="328439"/>
            </a:xfrm>
            <a:custGeom>
              <a:rect b="b" l="l" r="r" t="t"/>
              <a:pathLst>
                <a:path extrusionOk="0" h="8191" w="4872">
                  <a:moveTo>
                    <a:pt x="1205" y="1"/>
                  </a:moveTo>
                  <a:lnTo>
                    <a:pt x="1205" y="3935"/>
                  </a:lnTo>
                  <a:lnTo>
                    <a:pt x="0" y="3266"/>
                  </a:lnTo>
                  <a:lnTo>
                    <a:pt x="0" y="3266"/>
                  </a:lnTo>
                  <a:cubicBezTo>
                    <a:pt x="0" y="3320"/>
                    <a:pt x="27" y="3400"/>
                    <a:pt x="27" y="3480"/>
                  </a:cubicBezTo>
                  <a:lnTo>
                    <a:pt x="1098" y="4096"/>
                  </a:lnTo>
                  <a:lnTo>
                    <a:pt x="214" y="4604"/>
                  </a:lnTo>
                  <a:cubicBezTo>
                    <a:pt x="241" y="4658"/>
                    <a:pt x="241" y="4738"/>
                    <a:pt x="268" y="4792"/>
                  </a:cubicBezTo>
                  <a:lnTo>
                    <a:pt x="1205" y="4256"/>
                  </a:lnTo>
                  <a:lnTo>
                    <a:pt x="1205" y="8030"/>
                  </a:lnTo>
                  <a:cubicBezTo>
                    <a:pt x="1205" y="8084"/>
                    <a:pt x="1232" y="8137"/>
                    <a:pt x="1258" y="8191"/>
                  </a:cubicBezTo>
                  <a:lnTo>
                    <a:pt x="1365" y="8191"/>
                  </a:lnTo>
                  <a:lnTo>
                    <a:pt x="1365" y="4256"/>
                  </a:lnTo>
                  <a:lnTo>
                    <a:pt x="4791" y="6210"/>
                  </a:lnTo>
                  <a:lnTo>
                    <a:pt x="4872" y="6076"/>
                  </a:lnTo>
                  <a:lnTo>
                    <a:pt x="1446" y="4096"/>
                  </a:lnTo>
                  <a:lnTo>
                    <a:pt x="4872" y="2115"/>
                  </a:lnTo>
                  <a:lnTo>
                    <a:pt x="4791" y="1981"/>
                  </a:lnTo>
                  <a:lnTo>
                    <a:pt x="1365" y="3935"/>
                  </a:lnTo>
                  <a:lnTo>
                    <a:pt x="136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1" name="Google Shape;721;p38"/>
            <p:cNvSpPr/>
            <p:nvPr/>
          </p:nvSpPr>
          <p:spPr>
            <a:xfrm>
              <a:off x="2711778" y="1578074"/>
              <a:ext cx="287659" cy="328439"/>
            </a:xfrm>
            <a:custGeom>
              <a:rect b="b" l="l" r="r" t="t"/>
              <a:pathLst>
                <a:path extrusionOk="0" h="8191" w="7174">
                  <a:moveTo>
                    <a:pt x="3507" y="1"/>
                  </a:moveTo>
                  <a:lnTo>
                    <a:pt x="3507" y="3935"/>
                  </a:lnTo>
                  <a:lnTo>
                    <a:pt x="81" y="1981"/>
                  </a:lnTo>
                  <a:lnTo>
                    <a:pt x="0" y="2115"/>
                  </a:lnTo>
                  <a:lnTo>
                    <a:pt x="3426" y="4096"/>
                  </a:lnTo>
                  <a:lnTo>
                    <a:pt x="0" y="6076"/>
                  </a:lnTo>
                  <a:lnTo>
                    <a:pt x="81" y="6210"/>
                  </a:lnTo>
                  <a:lnTo>
                    <a:pt x="3507" y="4256"/>
                  </a:lnTo>
                  <a:lnTo>
                    <a:pt x="3507" y="8191"/>
                  </a:lnTo>
                  <a:lnTo>
                    <a:pt x="3667" y="8191"/>
                  </a:lnTo>
                  <a:lnTo>
                    <a:pt x="3667" y="4256"/>
                  </a:lnTo>
                  <a:lnTo>
                    <a:pt x="7093" y="6210"/>
                  </a:lnTo>
                  <a:lnTo>
                    <a:pt x="7173" y="6076"/>
                  </a:lnTo>
                  <a:lnTo>
                    <a:pt x="3774" y="4096"/>
                  </a:lnTo>
                  <a:lnTo>
                    <a:pt x="7173" y="2115"/>
                  </a:lnTo>
                  <a:lnTo>
                    <a:pt x="7093" y="1981"/>
                  </a:lnTo>
                  <a:lnTo>
                    <a:pt x="3667" y="3935"/>
                  </a:lnTo>
                  <a:lnTo>
                    <a:pt x="3667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2" name="Google Shape;722;p38"/>
            <p:cNvSpPr/>
            <p:nvPr/>
          </p:nvSpPr>
          <p:spPr>
            <a:xfrm>
              <a:off x="3092789" y="1578074"/>
              <a:ext cx="288742" cy="328439"/>
            </a:xfrm>
            <a:custGeom>
              <a:rect b="b" l="l" r="r" t="t"/>
              <a:pathLst>
                <a:path extrusionOk="0" h="8191" w="7201">
                  <a:moveTo>
                    <a:pt x="3506" y="1"/>
                  </a:moveTo>
                  <a:lnTo>
                    <a:pt x="3506" y="3935"/>
                  </a:lnTo>
                  <a:lnTo>
                    <a:pt x="80" y="1981"/>
                  </a:lnTo>
                  <a:lnTo>
                    <a:pt x="0" y="2115"/>
                  </a:lnTo>
                  <a:lnTo>
                    <a:pt x="3426" y="4096"/>
                  </a:lnTo>
                  <a:lnTo>
                    <a:pt x="0" y="6076"/>
                  </a:lnTo>
                  <a:lnTo>
                    <a:pt x="80" y="6210"/>
                  </a:lnTo>
                  <a:lnTo>
                    <a:pt x="3506" y="4230"/>
                  </a:lnTo>
                  <a:lnTo>
                    <a:pt x="3506" y="8191"/>
                  </a:lnTo>
                  <a:lnTo>
                    <a:pt x="3694" y="8191"/>
                  </a:lnTo>
                  <a:lnTo>
                    <a:pt x="3694" y="4230"/>
                  </a:lnTo>
                  <a:lnTo>
                    <a:pt x="7093" y="6210"/>
                  </a:lnTo>
                  <a:lnTo>
                    <a:pt x="7200" y="6076"/>
                  </a:lnTo>
                  <a:lnTo>
                    <a:pt x="3774" y="4096"/>
                  </a:lnTo>
                  <a:lnTo>
                    <a:pt x="7200" y="2115"/>
                  </a:lnTo>
                  <a:lnTo>
                    <a:pt x="7093" y="1981"/>
                  </a:lnTo>
                  <a:lnTo>
                    <a:pt x="3694" y="3935"/>
                  </a:lnTo>
                  <a:lnTo>
                    <a:pt x="3694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3" name="Google Shape;723;p38"/>
            <p:cNvSpPr/>
            <p:nvPr/>
          </p:nvSpPr>
          <p:spPr>
            <a:xfrm>
              <a:off x="3474843" y="1578074"/>
              <a:ext cx="287659" cy="328439"/>
            </a:xfrm>
            <a:custGeom>
              <a:rect b="b" l="l" r="r" t="t"/>
              <a:pathLst>
                <a:path extrusionOk="0" h="8191" w="7174">
                  <a:moveTo>
                    <a:pt x="3507" y="1"/>
                  </a:moveTo>
                  <a:lnTo>
                    <a:pt x="3507" y="3935"/>
                  </a:lnTo>
                  <a:lnTo>
                    <a:pt x="81" y="1955"/>
                  </a:lnTo>
                  <a:lnTo>
                    <a:pt x="1" y="2115"/>
                  </a:lnTo>
                  <a:lnTo>
                    <a:pt x="3400" y="4096"/>
                  </a:lnTo>
                  <a:lnTo>
                    <a:pt x="1" y="6050"/>
                  </a:lnTo>
                  <a:lnTo>
                    <a:pt x="81" y="6210"/>
                  </a:lnTo>
                  <a:lnTo>
                    <a:pt x="3507" y="4230"/>
                  </a:lnTo>
                  <a:lnTo>
                    <a:pt x="3480" y="8191"/>
                  </a:lnTo>
                  <a:lnTo>
                    <a:pt x="3668" y="8191"/>
                  </a:lnTo>
                  <a:lnTo>
                    <a:pt x="3668" y="4230"/>
                  </a:lnTo>
                  <a:lnTo>
                    <a:pt x="7094" y="6210"/>
                  </a:lnTo>
                  <a:lnTo>
                    <a:pt x="7174" y="6050"/>
                  </a:lnTo>
                  <a:lnTo>
                    <a:pt x="3748" y="4096"/>
                  </a:lnTo>
                  <a:lnTo>
                    <a:pt x="7174" y="2115"/>
                  </a:lnTo>
                  <a:lnTo>
                    <a:pt x="7094" y="1955"/>
                  </a:lnTo>
                  <a:lnTo>
                    <a:pt x="3668" y="3935"/>
                  </a:lnTo>
                  <a:lnTo>
                    <a:pt x="3668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4" name="Google Shape;724;p38"/>
            <p:cNvSpPr/>
            <p:nvPr/>
          </p:nvSpPr>
          <p:spPr>
            <a:xfrm>
              <a:off x="3855854" y="1578074"/>
              <a:ext cx="287659" cy="328439"/>
            </a:xfrm>
            <a:custGeom>
              <a:rect b="b" l="l" r="r" t="t"/>
              <a:pathLst>
                <a:path extrusionOk="0" h="8191" w="7174">
                  <a:moveTo>
                    <a:pt x="3507" y="1"/>
                  </a:moveTo>
                  <a:lnTo>
                    <a:pt x="3507" y="3935"/>
                  </a:lnTo>
                  <a:lnTo>
                    <a:pt x="81" y="1955"/>
                  </a:lnTo>
                  <a:lnTo>
                    <a:pt x="0" y="2115"/>
                  </a:lnTo>
                  <a:lnTo>
                    <a:pt x="3426" y="4096"/>
                  </a:lnTo>
                  <a:lnTo>
                    <a:pt x="0" y="6050"/>
                  </a:lnTo>
                  <a:lnTo>
                    <a:pt x="81" y="6210"/>
                  </a:lnTo>
                  <a:lnTo>
                    <a:pt x="3507" y="4230"/>
                  </a:lnTo>
                  <a:lnTo>
                    <a:pt x="3507" y="8191"/>
                  </a:lnTo>
                  <a:lnTo>
                    <a:pt x="3667" y="8191"/>
                  </a:lnTo>
                  <a:lnTo>
                    <a:pt x="3667" y="4230"/>
                  </a:lnTo>
                  <a:lnTo>
                    <a:pt x="7093" y="6210"/>
                  </a:lnTo>
                  <a:lnTo>
                    <a:pt x="7174" y="6050"/>
                  </a:lnTo>
                  <a:lnTo>
                    <a:pt x="3748" y="4096"/>
                  </a:lnTo>
                  <a:lnTo>
                    <a:pt x="7174" y="2115"/>
                  </a:lnTo>
                  <a:lnTo>
                    <a:pt x="7093" y="1955"/>
                  </a:lnTo>
                  <a:lnTo>
                    <a:pt x="3667" y="3935"/>
                  </a:lnTo>
                  <a:lnTo>
                    <a:pt x="3667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5" name="Google Shape;725;p38"/>
            <p:cNvSpPr/>
            <p:nvPr/>
          </p:nvSpPr>
          <p:spPr>
            <a:xfrm>
              <a:off x="2518586" y="1919388"/>
              <a:ext cx="287659" cy="293033"/>
            </a:xfrm>
            <a:custGeom>
              <a:rect b="b" l="l" r="r" t="t"/>
              <a:pathLst>
                <a:path extrusionOk="0" h="7308" w="7174">
                  <a:moveTo>
                    <a:pt x="3507" y="0"/>
                  </a:moveTo>
                  <a:lnTo>
                    <a:pt x="3507" y="3961"/>
                  </a:lnTo>
                  <a:lnTo>
                    <a:pt x="81" y="1981"/>
                  </a:lnTo>
                  <a:lnTo>
                    <a:pt x="0" y="2141"/>
                  </a:lnTo>
                  <a:lnTo>
                    <a:pt x="3426" y="4095"/>
                  </a:lnTo>
                  <a:lnTo>
                    <a:pt x="1767" y="5059"/>
                  </a:lnTo>
                  <a:cubicBezTo>
                    <a:pt x="1821" y="5086"/>
                    <a:pt x="1847" y="5139"/>
                    <a:pt x="1874" y="5193"/>
                  </a:cubicBezTo>
                  <a:lnTo>
                    <a:pt x="3507" y="4256"/>
                  </a:lnTo>
                  <a:lnTo>
                    <a:pt x="3507" y="7120"/>
                  </a:lnTo>
                  <a:cubicBezTo>
                    <a:pt x="3560" y="7200"/>
                    <a:pt x="3614" y="7254"/>
                    <a:pt x="3667" y="7307"/>
                  </a:cubicBezTo>
                  <a:lnTo>
                    <a:pt x="3667" y="4256"/>
                  </a:lnTo>
                  <a:lnTo>
                    <a:pt x="7093" y="6236"/>
                  </a:lnTo>
                  <a:lnTo>
                    <a:pt x="7174" y="6076"/>
                  </a:lnTo>
                  <a:lnTo>
                    <a:pt x="3748" y="4095"/>
                  </a:lnTo>
                  <a:lnTo>
                    <a:pt x="7174" y="2141"/>
                  </a:lnTo>
                  <a:lnTo>
                    <a:pt x="7093" y="1981"/>
                  </a:lnTo>
                  <a:lnTo>
                    <a:pt x="3667" y="3961"/>
                  </a:lnTo>
                  <a:lnTo>
                    <a:pt x="3667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6" name="Google Shape;726;p38"/>
            <p:cNvSpPr/>
            <p:nvPr/>
          </p:nvSpPr>
          <p:spPr>
            <a:xfrm>
              <a:off x="2899597" y="1919388"/>
              <a:ext cx="287659" cy="328439"/>
            </a:xfrm>
            <a:custGeom>
              <a:rect b="b" l="l" r="r" t="t"/>
              <a:pathLst>
                <a:path extrusionOk="0" h="8191" w="7174">
                  <a:moveTo>
                    <a:pt x="3507" y="0"/>
                  </a:moveTo>
                  <a:lnTo>
                    <a:pt x="3507" y="3961"/>
                  </a:lnTo>
                  <a:lnTo>
                    <a:pt x="81" y="1981"/>
                  </a:lnTo>
                  <a:lnTo>
                    <a:pt x="0" y="2141"/>
                  </a:lnTo>
                  <a:lnTo>
                    <a:pt x="3426" y="4095"/>
                  </a:lnTo>
                  <a:lnTo>
                    <a:pt x="0" y="6076"/>
                  </a:lnTo>
                  <a:lnTo>
                    <a:pt x="81" y="6236"/>
                  </a:lnTo>
                  <a:lnTo>
                    <a:pt x="3507" y="4256"/>
                  </a:lnTo>
                  <a:lnTo>
                    <a:pt x="3507" y="8190"/>
                  </a:lnTo>
                  <a:lnTo>
                    <a:pt x="3667" y="8190"/>
                  </a:lnTo>
                  <a:lnTo>
                    <a:pt x="3667" y="4256"/>
                  </a:lnTo>
                  <a:lnTo>
                    <a:pt x="7093" y="6236"/>
                  </a:lnTo>
                  <a:lnTo>
                    <a:pt x="7173" y="6076"/>
                  </a:lnTo>
                  <a:lnTo>
                    <a:pt x="3774" y="4095"/>
                  </a:lnTo>
                  <a:lnTo>
                    <a:pt x="7173" y="2141"/>
                  </a:lnTo>
                  <a:lnTo>
                    <a:pt x="7093" y="1981"/>
                  </a:lnTo>
                  <a:lnTo>
                    <a:pt x="3667" y="3961"/>
                  </a:lnTo>
                  <a:lnTo>
                    <a:pt x="3667" y="3961"/>
                  </a:lnTo>
                  <a:lnTo>
                    <a:pt x="369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7" name="Google Shape;727;p38"/>
            <p:cNvSpPr/>
            <p:nvPr/>
          </p:nvSpPr>
          <p:spPr>
            <a:xfrm>
              <a:off x="3280608" y="1919388"/>
              <a:ext cx="288742" cy="328439"/>
            </a:xfrm>
            <a:custGeom>
              <a:rect b="b" l="l" r="r" t="t"/>
              <a:pathLst>
                <a:path extrusionOk="0" h="8191" w="7201">
                  <a:moveTo>
                    <a:pt x="3506" y="0"/>
                  </a:moveTo>
                  <a:lnTo>
                    <a:pt x="3506" y="3961"/>
                  </a:lnTo>
                  <a:lnTo>
                    <a:pt x="107" y="1981"/>
                  </a:lnTo>
                  <a:lnTo>
                    <a:pt x="0" y="2115"/>
                  </a:lnTo>
                  <a:lnTo>
                    <a:pt x="3426" y="4095"/>
                  </a:lnTo>
                  <a:lnTo>
                    <a:pt x="0" y="6076"/>
                  </a:lnTo>
                  <a:lnTo>
                    <a:pt x="107" y="6236"/>
                  </a:lnTo>
                  <a:lnTo>
                    <a:pt x="3506" y="4256"/>
                  </a:lnTo>
                  <a:lnTo>
                    <a:pt x="3506" y="8190"/>
                  </a:lnTo>
                  <a:lnTo>
                    <a:pt x="3694" y="8190"/>
                  </a:lnTo>
                  <a:lnTo>
                    <a:pt x="3694" y="4256"/>
                  </a:lnTo>
                  <a:lnTo>
                    <a:pt x="7093" y="6236"/>
                  </a:lnTo>
                  <a:lnTo>
                    <a:pt x="7200" y="6076"/>
                  </a:lnTo>
                  <a:lnTo>
                    <a:pt x="3774" y="4095"/>
                  </a:lnTo>
                  <a:lnTo>
                    <a:pt x="7200" y="2115"/>
                  </a:lnTo>
                  <a:lnTo>
                    <a:pt x="7120" y="1981"/>
                  </a:lnTo>
                  <a:lnTo>
                    <a:pt x="3694" y="3961"/>
                  </a:lnTo>
                  <a:lnTo>
                    <a:pt x="369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8" name="Google Shape;728;p38"/>
            <p:cNvSpPr/>
            <p:nvPr/>
          </p:nvSpPr>
          <p:spPr>
            <a:xfrm>
              <a:off x="3662662" y="1919388"/>
              <a:ext cx="287659" cy="328439"/>
            </a:xfrm>
            <a:custGeom>
              <a:rect b="b" l="l" r="r" t="t"/>
              <a:pathLst>
                <a:path extrusionOk="0" h="8191" w="7174">
                  <a:moveTo>
                    <a:pt x="3507" y="0"/>
                  </a:moveTo>
                  <a:lnTo>
                    <a:pt x="3507" y="3961"/>
                  </a:lnTo>
                  <a:lnTo>
                    <a:pt x="81" y="1981"/>
                  </a:lnTo>
                  <a:lnTo>
                    <a:pt x="1" y="2115"/>
                  </a:lnTo>
                  <a:lnTo>
                    <a:pt x="3400" y="4095"/>
                  </a:lnTo>
                  <a:lnTo>
                    <a:pt x="1" y="6076"/>
                  </a:lnTo>
                  <a:lnTo>
                    <a:pt x="81" y="6210"/>
                  </a:lnTo>
                  <a:lnTo>
                    <a:pt x="3507" y="4256"/>
                  </a:lnTo>
                  <a:lnTo>
                    <a:pt x="3507" y="8190"/>
                  </a:lnTo>
                  <a:lnTo>
                    <a:pt x="3668" y="8190"/>
                  </a:lnTo>
                  <a:lnTo>
                    <a:pt x="3668" y="4256"/>
                  </a:lnTo>
                  <a:lnTo>
                    <a:pt x="7094" y="6210"/>
                  </a:lnTo>
                  <a:lnTo>
                    <a:pt x="7174" y="6076"/>
                  </a:lnTo>
                  <a:lnTo>
                    <a:pt x="3748" y="4095"/>
                  </a:lnTo>
                  <a:lnTo>
                    <a:pt x="7174" y="2115"/>
                  </a:lnTo>
                  <a:lnTo>
                    <a:pt x="7094" y="1981"/>
                  </a:lnTo>
                  <a:lnTo>
                    <a:pt x="3668" y="3961"/>
                  </a:lnTo>
                  <a:lnTo>
                    <a:pt x="3668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9" name="Google Shape;729;p38"/>
            <p:cNvSpPr/>
            <p:nvPr/>
          </p:nvSpPr>
          <p:spPr>
            <a:xfrm>
              <a:off x="4043673" y="1998782"/>
              <a:ext cx="78391" cy="49400"/>
            </a:xfrm>
            <a:custGeom>
              <a:rect b="b" l="l" r="r" t="t"/>
              <a:pathLst>
                <a:path extrusionOk="0" h="1232" w="1955">
                  <a:moveTo>
                    <a:pt x="81" y="1"/>
                  </a:moveTo>
                  <a:lnTo>
                    <a:pt x="0" y="135"/>
                  </a:lnTo>
                  <a:lnTo>
                    <a:pt x="1874" y="1232"/>
                  </a:lnTo>
                  <a:cubicBezTo>
                    <a:pt x="1901" y="1178"/>
                    <a:pt x="1928" y="1125"/>
                    <a:pt x="1954" y="1071"/>
                  </a:cubicBezTo>
                  <a:lnTo>
                    <a:pt x="8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0" name="Google Shape;730;p38"/>
            <p:cNvSpPr/>
            <p:nvPr/>
          </p:nvSpPr>
          <p:spPr>
            <a:xfrm>
              <a:off x="2884560" y="2317561"/>
              <a:ext cx="114879" cy="68727"/>
            </a:xfrm>
            <a:custGeom>
              <a:rect b="b" l="l" r="r" t="t"/>
              <a:pathLst>
                <a:path extrusionOk="0" h="1714" w="2865">
                  <a:moveTo>
                    <a:pt x="2784" y="0"/>
                  </a:moveTo>
                  <a:lnTo>
                    <a:pt x="1" y="1606"/>
                  </a:lnTo>
                  <a:cubicBezTo>
                    <a:pt x="54" y="1660"/>
                    <a:pt x="108" y="1686"/>
                    <a:pt x="161" y="1713"/>
                  </a:cubicBezTo>
                  <a:lnTo>
                    <a:pt x="2864" y="161"/>
                  </a:lnTo>
                  <a:lnTo>
                    <a:pt x="278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1" name="Google Shape;731;p38"/>
            <p:cNvSpPr/>
            <p:nvPr/>
          </p:nvSpPr>
          <p:spPr>
            <a:xfrm>
              <a:off x="2852362" y="2238127"/>
              <a:ext cx="6496" cy="129916"/>
            </a:xfrm>
            <a:custGeom>
              <a:rect b="b" l="l" r="r" t="t"/>
              <a:pathLst>
                <a:path extrusionOk="0" h="3240" w="162">
                  <a:moveTo>
                    <a:pt x="1" y="0"/>
                  </a:moveTo>
                  <a:lnTo>
                    <a:pt x="1" y="3132"/>
                  </a:lnTo>
                  <a:cubicBezTo>
                    <a:pt x="54" y="3159"/>
                    <a:pt x="108" y="3212"/>
                    <a:pt x="161" y="3239"/>
                  </a:cubicBezTo>
                  <a:lnTo>
                    <a:pt x="16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2" name="Google Shape;732;p38"/>
            <p:cNvSpPr/>
            <p:nvPr/>
          </p:nvSpPr>
          <p:spPr>
            <a:xfrm>
              <a:off x="3092789" y="2238127"/>
              <a:ext cx="288742" cy="255461"/>
            </a:xfrm>
            <a:custGeom>
              <a:rect b="b" l="l" r="r" t="t"/>
              <a:pathLst>
                <a:path extrusionOk="0" h="6371" w="7201">
                  <a:moveTo>
                    <a:pt x="3506" y="0"/>
                  </a:moveTo>
                  <a:lnTo>
                    <a:pt x="3506" y="3962"/>
                  </a:lnTo>
                  <a:lnTo>
                    <a:pt x="80" y="1981"/>
                  </a:lnTo>
                  <a:lnTo>
                    <a:pt x="0" y="2142"/>
                  </a:lnTo>
                  <a:lnTo>
                    <a:pt x="3426" y="4096"/>
                  </a:lnTo>
                  <a:lnTo>
                    <a:pt x="455" y="5835"/>
                  </a:lnTo>
                  <a:cubicBezTo>
                    <a:pt x="535" y="5835"/>
                    <a:pt x="616" y="5862"/>
                    <a:pt x="696" y="5889"/>
                  </a:cubicBezTo>
                  <a:lnTo>
                    <a:pt x="3506" y="4256"/>
                  </a:lnTo>
                  <a:lnTo>
                    <a:pt x="3506" y="6371"/>
                  </a:lnTo>
                  <a:lnTo>
                    <a:pt x="3694" y="6371"/>
                  </a:lnTo>
                  <a:lnTo>
                    <a:pt x="3694" y="4256"/>
                  </a:lnTo>
                  <a:lnTo>
                    <a:pt x="7093" y="6237"/>
                  </a:lnTo>
                  <a:lnTo>
                    <a:pt x="7200" y="6076"/>
                  </a:lnTo>
                  <a:lnTo>
                    <a:pt x="3774" y="4096"/>
                  </a:lnTo>
                  <a:lnTo>
                    <a:pt x="7200" y="2142"/>
                  </a:lnTo>
                  <a:lnTo>
                    <a:pt x="7093" y="1981"/>
                  </a:lnTo>
                  <a:lnTo>
                    <a:pt x="3694" y="3962"/>
                  </a:lnTo>
                  <a:lnTo>
                    <a:pt x="369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3" name="Google Shape;733;p38"/>
            <p:cNvSpPr/>
            <p:nvPr/>
          </p:nvSpPr>
          <p:spPr>
            <a:xfrm>
              <a:off x="3474843" y="2238127"/>
              <a:ext cx="287659" cy="247963"/>
            </a:xfrm>
            <a:custGeom>
              <a:rect b="b" l="l" r="r" t="t"/>
              <a:pathLst>
                <a:path extrusionOk="0" h="6184" w="7174">
                  <a:moveTo>
                    <a:pt x="3507" y="0"/>
                  </a:moveTo>
                  <a:lnTo>
                    <a:pt x="3480" y="3962"/>
                  </a:lnTo>
                  <a:lnTo>
                    <a:pt x="81" y="1981"/>
                  </a:lnTo>
                  <a:lnTo>
                    <a:pt x="1" y="2142"/>
                  </a:lnTo>
                  <a:lnTo>
                    <a:pt x="3400" y="4096"/>
                  </a:lnTo>
                  <a:lnTo>
                    <a:pt x="1" y="6076"/>
                  </a:lnTo>
                  <a:lnTo>
                    <a:pt x="54" y="6183"/>
                  </a:lnTo>
                  <a:lnTo>
                    <a:pt x="161" y="6183"/>
                  </a:lnTo>
                  <a:lnTo>
                    <a:pt x="3480" y="4256"/>
                  </a:lnTo>
                  <a:lnTo>
                    <a:pt x="3480" y="5354"/>
                  </a:lnTo>
                  <a:cubicBezTo>
                    <a:pt x="3560" y="5327"/>
                    <a:pt x="3614" y="5327"/>
                    <a:pt x="3668" y="5300"/>
                  </a:cubicBezTo>
                  <a:lnTo>
                    <a:pt x="3668" y="4256"/>
                  </a:lnTo>
                  <a:lnTo>
                    <a:pt x="4765" y="4899"/>
                  </a:lnTo>
                  <a:cubicBezTo>
                    <a:pt x="4845" y="4872"/>
                    <a:pt x="4899" y="4845"/>
                    <a:pt x="4979" y="4818"/>
                  </a:cubicBezTo>
                  <a:lnTo>
                    <a:pt x="3748" y="4096"/>
                  </a:lnTo>
                  <a:lnTo>
                    <a:pt x="7174" y="2142"/>
                  </a:lnTo>
                  <a:lnTo>
                    <a:pt x="7094" y="1981"/>
                  </a:lnTo>
                  <a:lnTo>
                    <a:pt x="3668" y="3962"/>
                  </a:lnTo>
                  <a:lnTo>
                    <a:pt x="3668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4" name="Google Shape;734;p38"/>
            <p:cNvSpPr/>
            <p:nvPr/>
          </p:nvSpPr>
          <p:spPr>
            <a:xfrm>
              <a:off x="3855854" y="2317561"/>
              <a:ext cx="12911" cy="9704"/>
            </a:xfrm>
            <a:custGeom>
              <a:rect b="b" l="l" r="r" t="t"/>
              <a:pathLst>
                <a:path extrusionOk="0" h="242" w="322">
                  <a:moveTo>
                    <a:pt x="81" y="0"/>
                  </a:moveTo>
                  <a:lnTo>
                    <a:pt x="0" y="134"/>
                  </a:lnTo>
                  <a:lnTo>
                    <a:pt x="161" y="241"/>
                  </a:lnTo>
                  <a:cubicBezTo>
                    <a:pt x="215" y="214"/>
                    <a:pt x="268" y="161"/>
                    <a:pt x="322" y="134"/>
                  </a:cubicBezTo>
                  <a:lnTo>
                    <a:pt x="8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ext 6 ">
  <p:cSld name="CUSTOM_32_2_1">
    <p:spTree>
      <p:nvGrpSpPr>
        <p:cNvPr id="735" name="Shape 7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6" name="Google Shape;736;p39"/>
          <p:cNvSpPr/>
          <p:nvPr/>
        </p:nvSpPr>
        <p:spPr>
          <a:xfrm rot="672094">
            <a:off x="-3534661" y="414138"/>
            <a:ext cx="4680680" cy="4251900"/>
          </a:xfrm>
          <a:custGeom>
            <a:rect b="b" l="l" r="r" t="t"/>
            <a:pathLst>
              <a:path extrusionOk="0" h="59210" w="65181">
                <a:moveTo>
                  <a:pt x="23617" y="9808"/>
                </a:moveTo>
                <a:cubicBezTo>
                  <a:pt x="25785" y="15712"/>
                  <a:pt x="27153" y="21883"/>
                  <a:pt x="35092" y="17079"/>
                </a:cubicBezTo>
                <a:cubicBezTo>
                  <a:pt x="42998" y="12309"/>
                  <a:pt x="55740" y="12376"/>
                  <a:pt x="59276" y="17546"/>
                </a:cubicBezTo>
                <a:cubicBezTo>
                  <a:pt x="62812" y="22717"/>
                  <a:pt x="56140" y="30055"/>
                  <a:pt x="55940" y="36393"/>
                </a:cubicBezTo>
                <a:cubicBezTo>
                  <a:pt x="55740" y="42731"/>
                  <a:pt x="65180" y="49603"/>
                  <a:pt x="57741" y="54406"/>
                </a:cubicBezTo>
                <a:cubicBezTo>
                  <a:pt x="50303" y="59210"/>
                  <a:pt x="31556" y="57108"/>
                  <a:pt x="33224" y="47535"/>
                </a:cubicBezTo>
                <a:cubicBezTo>
                  <a:pt x="34892" y="37928"/>
                  <a:pt x="25719" y="35026"/>
                  <a:pt x="17579" y="31256"/>
                </a:cubicBezTo>
                <a:cubicBezTo>
                  <a:pt x="9440" y="27520"/>
                  <a:pt x="0" y="13744"/>
                  <a:pt x="7706" y="6872"/>
                </a:cubicBezTo>
                <a:cubicBezTo>
                  <a:pt x="15411" y="1"/>
                  <a:pt x="21449" y="3870"/>
                  <a:pt x="23617" y="9808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37" name="Google Shape;737;p39"/>
          <p:cNvSpPr/>
          <p:nvPr/>
        </p:nvSpPr>
        <p:spPr>
          <a:xfrm>
            <a:off x="8264550" y="465501"/>
            <a:ext cx="1460036" cy="1906827"/>
          </a:xfrm>
          <a:custGeom>
            <a:rect b="b" l="l" r="r" t="t"/>
            <a:pathLst>
              <a:path extrusionOk="0" h="22564" w="17277">
                <a:moveTo>
                  <a:pt x="9074" y="0"/>
                </a:moveTo>
                <a:cubicBezTo>
                  <a:pt x="8555" y="0"/>
                  <a:pt x="8010" y="60"/>
                  <a:pt x="7441" y="188"/>
                </a:cubicBezTo>
                <a:cubicBezTo>
                  <a:pt x="2543" y="1285"/>
                  <a:pt x="1" y="6692"/>
                  <a:pt x="54" y="12607"/>
                </a:cubicBezTo>
                <a:cubicBezTo>
                  <a:pt x="134" y="18683"/>
                  <a:pt x="3989" y="22189"/>
                  <a:pt x="8592" y="22564"/>
                </a:cubicBezTo>
                <a:cubicBezTo>
                  <a:pt x="14641" y="22082"/>
                  <a:pt x="16354" y="18388"/>
                  <a:pt x="16836" y="12312"/>
                </a:cubicBezTo>
                <a:cubicBezTo>
                  <a:pt x="17276" y="6737"/>
                  <a:pt x="14567" y="0"/>
                  <a:pt x="9074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38" name="Google Shape;738;p39"/>
          <p:cNvSpPr txBox="1"/>
          <p:nvPr>
            <p:ph type="title"/>
          </p:nvPr>
        </p:nvSpPr>
        <p:spPr>
          <a:xfrm>
            <a:off x="713250" y="523025"/>
            <a:ext cx="7717500" cy="541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739" name="Google Shape;739;p39"/>
          <p:cNvSpPr txBox="1"/>
          <p:nvPr>
            <p:ph idx="1" type="subTitle"/>
          </p:nvPr>
        </p:nvSpPr>
        <p:spPr>
          <a:xfrm>
            <a:off x="713250" y="1126100"/>
            <a:ext cx="7717500" cy="3442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050"/>
              <a:buFont typeface="Ubuntu"/>
              <a:buChar char="●"/>
              <a:defRPr sz="1600"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Ubuntu"/>
              <a:buAutoNum type="alphaLcPeriod"/>
              <a:defRPr sz="1600"/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Ubuntu"/>
              <a:buAutoNum type="romanLcPeriod"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Ubuntu"/>
              <a:buAutoNum type="arabicPeriod"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Ubuntu"/>
              <a:buAutoNum type="alphaLcPeriod"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Ubuntu"/>
              <a:buAutoNum type="romanLcPeriod"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Ubuntu"/>
              <a:buAutoNum type="arabicPeriod"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Ubuntu"/>
              <a:buAutoNum type="alphaLcPeriod"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Ubuntu"/>
              <a:buAutoNum type="romanLcPeriod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ext 7 ">
  <p:cSld name="CUSTOM_1_1_1">
    <p:spTree>
      <p:nvGrpSpPr>
        <p:cNvPr id="740" name="Shape 7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1" name="Google Shape;741;p40"/>
          <p:cNvSpPr/>
          <p:nvPr/>
        </p:nvSpPr>
        <p:spPr>
          <a:xfrm rot="-5620636">
            <a:off x="7260268" y="484121"/>
            <a:ext cx="2991681" cy="2870601"/>
          </a:xfrm>
          <a:custGeom>
            <a:rect b="b" l="l" r="r" t="t"/>
            <a:pathLst>
              <a:path extrusionOk="0" h="19749" w="20582">
                <a:moveTo>
                  <a:pt x="15178" y="401"/>
                </a:moveTo>
                <a:cubicBezTo>
                  <a:pt x="11542" y="1"/>
                  <a:pt x="4470" y="1235"/>
                  <a:pt x="2235" y="7773"/>
                </a:cubicBezTo>
                <a:cubicBezTo>
                  <a:pt x="0" y="14311"/>
                  <a:pt x="7939" y="17947"/>
                  <a:pt x="11675" y="18848"/>
                </a:cubicBezTo>
                <a:cubicBezTo>
                  <a:pt x="15445" y="19748"/>
                  <a:pt x="20315" y="19448"/>
                  <a:pt x="20448" y="13477"/>
                </a:cubicBezTo>
                <a:cubicBezTo>
                  <a:pt x="20582" y="7506"/>
                  <a:pt x="18780" y="835"/>
                  <a:pt x="15178" y="40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42" name="Google Shape;742;p40"/>
          <p:cNvSpPr/>
          <p:nvPr/>
        </p:nvSpPr>
        <p:spPr>
          <a:xfrm flipH="1" rot="135969">
            <a:off x="-1259479" y="-732013"/>
            <a:ext cx="3397316" cy="3383229"/>
          </a:xfrm>
          <a:custGeom>
            <a:rect b="b" l="l" r="r" t="t"/>
            <a:pathLst>
              <a:path extrusionOk="0" h="48035" w="48235">
                <a:moveTo>
                  <a:pt x="3770" y="17379"/>
                </a:moveTo>
                <a:cubicBezTo>
                  <a:pt x="7573" y="20948"/>
                  <a:pt x="10108" y="20948"/>
                  <a:pt x="20515" y="21349"/>
                </a:cubicBezTo>
                <a:cubicBezTo>
                  <a:pt x="30956" y="21782"/>
                  <a:pt x="19314" y="35525"/>
                  <a:pt x="27520" y="41797"/>
                </a:cubicBezTo>
                <a:cubicBezTo>
                  <a:pt x="35726" y="48034"/>
                  <a:pt x="48235" y="37827"/>
                  <a:pt x="48235" y="26986"/>
                </a:cubicBezTo>
                <a:cubicBezTo>
                  <a:pt x="48235" y="16145"/>
                  <a:pt x="35026" y="0"/>
                  <a:pt x="18080" y="867"/>
                </a:cubicBezTo>
                <a:cubicBezTo>
                  <a:pt x="1135" y="1768"/>
                  <a:pt x="1" y="13843"/>
                  <a:pt x="3770" y="17379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43" name="Google Shape;743;p40"/>
          <p:cNvSpPr/>
          <p:nvPr/>
        </p:nvSpPr>
        <p:spPr>
          <a:xfrm rot="10800000">
            <a:off x="7259653" y="3925437"/>
            <a:ext cx="1774800" cy="17748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744" name="Google Shape;744;p40"/>
          <p:cNvGrpSpPr/>
          <p:nvPr/>
        </p:nvGrpSpPr>
        <p:grpSpPr>
          <a:xfrm rot="10800000">
            <a:off x="6624625" y="3303820"/>
            <a:ext cx="1696762" cy="1688828"/>
            <a:chOff x="2414491" y="671177"/>
            <a:chExt cx="1830972" cy="1822411"/>
          </a:xfrm>
        </p:grpSpPr>
        <p:sp>
          <p:nvSpPr>
            <p:cNvPr id="745" name="Google Shape;745;p40"/>
            <p:cNvSpPr/>
            <p:nvPr/>
          </p:nvSpPr>
          <p:spPr>
            <a:xfrm>
              <a:off x="2414491" y="671177"/>
              <a:ext cx="1830972" cy="1822391"/>
            </a:xfrm>
            <a:custGeom>
              <a:rect b="b" l="l" r="r" t="t"/>
              <a:pathLst>
                <a:path extrusionOk="0" h="45449" w="45663">
                  <a:moveTo>
                    <a:pt x="10947" y="4979"/>
                  </a:moveTo>
                  <a:lnTo>
                    <a:pt x="15605" y="7656"/>
                  </a:lnTo>
                  <a:lnTo>
                    <a:pt x="15605" y="13062"/>
                  </a:lnTo>
                  <a:lnTo>
                    <a:pt x="10947" y="15766"/>
                  </a:lnTo>
                  <a:lnTo>
                    <a:pt x="6263" y="13062"/>
                  </a:lnTo>
                  <a:lnTo>
                    <a:pt x="6263" y="7656"/>
                  </a:lnTo>
                  <a:lnTo>
                    <a:pt x="10947" y="4979"/>
                  </a:lnTo>
                  <a:close/>
                  <a:moveTo>
                    <a:pt x="20449" y="4979"/>
                  </a:moveTo>
                  <a:lnTo>
                    <a:pt x="25133" y="7656"/>
                  </a:lnTo>
                  <a:lnTo>
                    <a:pt x="25133" y="13062"/>
                  </a:lnTo>
                  <a:lnTo>
                    <a:pt x="20449" y="15766"/>
                  </a:lnTo>
                  <a:lnTo>
                    <a:pt x="15792" y="13062"/>
                  </a:lnTo>
                  <a:lnTo>
                    <a:pt x="15792" y="7656"/>
                  </a:lnTo>
                  <a:lnTo>
                    <a:pt x="20449" y="4979"/>
                  </a:lnTo>
                  <a:close/>
                  <a:moveTo>
                    <a:pt x="29978" y="4979"/>
                  </a:moveTo>
                  <a:lnTo>
                    <a:pt x="34635" y="7656"/>
                  </a:lnTo>
                  <a:lnTo>
                    <a:pt x="34635" y="13062"/>
                  </a:lnTo>
                  <a:lnTo>
                    <a:pt x="29978" y="15766"/>
                  </a:lnTo>
                  <a:lnTo>
                    <a:pt x="25294" y="13062"/>
                  </a:lnTo>
                  <a:lnTo>
                    <a:pt x="25294" y="7656"/>
                  </a:lnTo>
                  <a:lnTo>
                    <a:pt x="29978" y="4979"/>
                  </a:lnTo>
                  <a:close/>
                  <a:moveTo>
                    <a:pt x="6183" y="13196"/>
                  </a:moveTo>
                  <a:lnTo>
                    <a:pt x="10867" y="15899"/>
                  </a:lnTo>
                  <a:lnTo>
                    <a:pt x="10867" y="21306"/>
                  </a:lnTo>
                  <a:lnTo>
                    <a:pt x="6183" y="23983"/>
                  </a:lnTo>
                  <a:lnTo>
                    <a:pt x="1526" y="21306"/>
                  </a:lnTo>
                  <a:lnTo>
                    <a:pt x="1526" y="15899"/>
                  </a:lnTo>
                  <a:lnTo>
                    <a:pt x="6183" y="13196"/>
                  </a:lnTo>
                  <a:close/>
                  <a:moveTo>
                    <a:pt x="15712" y="13196"/>
                  </a:moveTo>
                  <a:lnTo>
                    <a:pt x="20369" y="15899"/>
                  </a:lnTo>
                  <a:lnTo>
                    <a:pt x="20369" y="21306"/>
                  </a:lnTo>
                  <a:lnTo>
                    <a:pt x="15712" y="23983"/>
                  </a:lnTo>
                  <a:lnTo>
                    <a:pt x="11028" y="21306"/>
                  </a:lnTo>
                  <a:lnTo>
                    <a:pt x="11028" y="15899"/>
                  </a:lnTo>
                  <a:lnTo>
                    <a:pt x="15712" y="13196"/>
                  </a:lnTo>
                  <a:close/>
                  <a:moveTo>
                    <a:pt x="25213" y="13196"/>
                  </a:moveTo>
                  <a:lnTo>
                    <a:pt x="29871" y="15899"/>
                  </a:lnTo>
                  <a:lnTo>
                    <a:pt x="29871" y="21306"/>
                  </a:lnTo>
                  <a:lnTo>
                    <a:pt x="25213" y="23983"/>
                  </a:lnTo>
                  <a:lnTo>
                    <a:pt x="20529" y="21306"/>
                  </a:lnTo>
                  <a:lnTo>
                    <a:pt x="20529" y="15899"/>
                  </a:lnTo>
                  <a:lnTo>
                    <a:pt x="25213" y="13196"/>
                  </a:lnTo>
                  <a:close/>
                  <a:moveTo>
                    <a:pt x="34715" y="13196"/>
                  </a:moveTo>
                  <a:lnTo>
                    <a:pt x="39399" y="15899"/>
                  </a:lnTo>
                  <a:lnTo>
                    <a:pt x="39399" y="21306"/>
                  </a:lnTo>
                  <a:lnTo>
                    <a:pt x="34715" y="23983"/>
                  </a:lnTo>
                  <a:lnTo>
                    <a:pt x="30058" y="21306"/>
                  </a:lnTo>
                  <a:lnTo>
                    <a:pt x="30058" y="15899"/>
                  </a:lnTo>
                  <a:lnTo>
                    <a:pt x="34715" y="13196"/>
                  </a:lnTo>
                  <a:close/>
                  <a:moveTo>
                    <a:pt x="10947" y="21440"/>
                  </a:moveTo>
                  <a:lnTo>
                    <a:pt x="15605" y="24143"/>
                  </a:lnTo>
                  <a:lnTo>
                    <a:pt x="15605" y="29523"/>
                  </a:lnTo>
                  <a:lnTo>
                    <a:pt x="10947" y="32226"/>
                  </a:lnTo>
                  <a:lnTo>
                    <a:pt x="6263" y="29523"/>
                  </a:lnTo>
                  <a:lnTo>
                    <a:pt x="6263" y="24143"/>
                  </a:lnTo>
                  <a:lnTo>
                    <a:pt x="10947" y="21440"/>
                  </a:lnTo>
                  <a:close/>
                  <a:moveTo>
                    <a:pt x="20449" y="21440"/>
                  </a:moveTo>
                  <a:lnTo>
                    <a:pt x="25133" y="24143"/>
                  </a:lnTo>
                  <a:lnTo>
                    <a:pt x="25133" y="29523"/>
                  </a:lnTo>
                  <a:lnTo>
                    <a:pt x="20449" y="32226"/>
                  </a:lnTo>
                  <a:lnTo>
                    <a:pt x="15792" y="29523"/>
                  </a:lnTo>
                  <a:lnTo>
                    <a:pt x="15792" y="24143"/>
                  </a:lnTo>
                  <a:lnTo>
                    <a:pt x="20449" y="21440"/>
                  </a:lnTo>
                  <a:close/>
                  <a:moveTo>
                    <a:pt x="29978" y="21440"/>
                  </a:moveTo>
                  <a:lnTo>
                    <a:pt x="34635" y="24143"/>
                  </a:lnTo>
                  <a:lnTo>
                    <a:pt x="34635" y="29523"/>
                  </a:lnTo>
                  <a:lnTo>
                    <a:pt x="29978" y="32226"/>
                  </a:lnTo>
                  <a:lnTo>
                    <a:pt x="25294" y="29523"/>
                  </a:lnTo>
                  <a:lnTo>
                    <a:pt x="25294" y="24143"/>
                  </a:lnTo>
                  <a:lnTo>
                    <a:pt x="29978" y="21440"/>
                  </a:lnTo>
                  <a:close/>
                  <a:moveTo>
                    <a:pt x="39480" y="21440"/>
                  </a:moveTo>
                  <a:lnTo>
                    <a:pt x="44137" y="24143"/>
                  </a:lnTo>
                  <a:lnTo>
                    <a:pt x="44137" y="29523"/>
                  </a:lnTo>
                  <a:lnTo>
                    <a:pt x="39480" y="32226"/>
                  </a:lnTo>
                  <a:lnTo>
                    <a:pt x="34796" y="29523"/>
                  </a:lnTo>
                  <a:lnTo>
                    <a:pt x="34796" y="24143"/>
                  </a:lnTo>
                  <a:lnTo>
                    <a:pt x="39480" y="21440"/>
                  </a:lnTo>
                  <a:close/>
                  <a:moveTo>
                    <a:pt x="15712" y="29684"/>
                  </a:moveTo>
                  <a:lnTo>
                    <a:pt x="20369" y="32387"/>
                  </a:lnTo>
                  <a:lnTo>
                    <a:pt x="20369" y="37767"/>
                  </a:lnTo>
                  <a:lnTo>
                    <a:pt x="15712" y="40470"/>
                  </a:lnTo>
                  <a:lnTo>
                    <a:pt x="11028" y="37767"/>
                  </a:lnTo>
                  <a:lnTo>
                    <a:pt x="11028" y="32387"/>
                  </a:lnTo>
                  <a:lnTo>
                    <a:pt x="15712" y="29684"/>
                  </a:lnTo>
                  <a:close/>
                  <a:moveTo>
                    <a:pt x="25213" y="29684"/>
                  </a:moveTo>
                  <a:lnTo>
                    <a:pt x="29871" y="32387"/>
                  </a:lnTo>
                  <a:lnTo>
                    <a:pt x="29871" y="37767"/>
                  </a:lnTo>
                  <a:lnTo>
                    <a:pt x="25213" y="40470"/>
                  </a:lnTo>
                  <a:lnTo>
                    <a:pt x="20529" y="37767"/>
                  </a:lnTo>
                  <a:lnTo>
                    <a:pt x="20529" y="32387"/>
                  </a:lnTo>
                  <a:lnTo>
                    <a:pt x="25213" y="29684"/>
                  </a:lnTo>
                  <a:close/>
                  <a:moveTo>
                    <a:pt x="34715" y="29684"/>
                  </a:moveTo>
                  <a:lnTo>
                    <a:pt x="39399" y="32387"/>
                  </a:lnTo>
                  <a:lnTo>
                    <a:pt x="39399" y="37767"/>
                  </a:lnTo>
                  <a:lnTo>
                    <a:pt x="34715" y="40470"/>
                  </a:lnTo>
                  <a:lnTo>
                    <a:pt x="30058" y="37767"/>
                  </a:lnTo>
                  <a:lnTo>
                    <a:pt x="30058" y="32387"/>
                  </a:lnTo>
                  <a:lnTo>
                    <a:pt x="34715" y="29684"/>
                  </a:lnTo>
                  <a:close/>
                  <a:moveTo>
                    <a:pt x="20369" y="1"/>
                  </a:moveTo>
                  <a:lnTo>
                    <a:pt x="20369" y="4818"/>
                  </a:lnTo>
                  <a:lnTo>
                    <a:pt x="15712" y="7522"/>
                  </a:lnTo>
                  <a:lnTo>
                    <a:pt x="11028" y="4818"/>
                  </a:lnTo>
                  <a:lnTo>
                    <a:pt x="11028" y="3159"/>
                  </a:lnTo>
                  <a:cubicBezTo>
                    <a:pt x="10974" y="3186"/>
                    <a:pt x="10921" y="3239"/>
                    <a:pt x="10867" y="3266"/>
                  </a:cubicBezTo>
                  <a:lnTo>
                    <a:pt x="10867" y="4818"/>
                  </a:lnTo>
                  <a:lnTo>
                    <a:pt x="6183" y="7522"/>
                  </a:lnTo>
                  <a:lnTo>
                    <a:pt x="5915" y="7361"/>
                  </a:lnTo>
                  <a:cubicBezTo>
                    <a:pt x="5889" y="7415"/>
                    <a:pt x="5835" y="7442"/>
                    <a:pt x="5808" y="7495"/>
                  </a:cubicBezTo>
                  <a:lnTo>
                    <a:pt x="6103" y="7656"/>
                  </a:lnTo>
                  <a:lnTo>
                    <a:pt x="6103" y="13062"/>
                  </a:lnTo>
                  <a:lnTo>
                    <a:pt x="1419" y="15766"/>
                  </a:lnTo>
                  <a:lnTo>
                    <a:pt x="1124" y="15578"/>
                  </a:lnTo>
                  <a:cubicBezTo>
                    <a:pt x="1124" y="15632"/>
                    <a:pt x="1098" y="15685"/>
                    <a:pt x="1071" y="15739"/>
                  </a:cubicBezTo>
                  <a:lnTo>
                    <a:pt x="1338" y="15899"/>
                  </a:lnTo>
                  <a:lnTo>
                    <a:pt x="1338" y="21306"/>
                  </a:lnTo>
                  <a:lnTo>
                    <a:pt x="0" y="22082"/>
                  </a:lnTo>
                  <a:cubicBezTo>
                    <a:pt x="0" y="22136"/>
                    <a:pt x="0" y="22216"/>
                    <a:pt x="0" y="22270"/>
                  </a:cubicBezTo>
                  <a:lnTo>
                    <a:pt x="1419" y="21440"/>
                  </a:lnTo>
                  <a:lnTo>
                    <a:pt x="6103" y="24143"/>
                  </a:lnTo>
                  <a:lnTo>
                    <a:pt x="6103" y="29523"/>
                  </a:lnTo>
                  <a:lnTo>
                    <a:pt x="1927" y="31932"/>
                  </a:lnTo>
                  <a:cubicBezTo>
                    <a:pt x="1954" y="31986"/>
                    <a:pt x="1981" y="32039"/>
                    <a:pt x="2008" y="32093"/>
                  </a:cubicBezTo>
                  <a:lnTo>
                    <a:pt x="6183" y="29684"/>
                  </a:lnTo>
                  <a:lnTo>
                    <a:pt x="10867" y="32387"/>
                  </a:lnTo>
                  <a:lnTo>
                    <a:pt x="10867" y="37767"/>
                  </a:lnTo>
                  <a:lnTo>
                    <a:pt x="7548" y="39694"/>
                  </a:lnTo>
                  <a:cubicBezTo>
                    <a:pt x="7575" y="39721"/>
                    <a:pt x="7628" y="39774"/>
                    <a:pt x="7682" y="39801"/>
                  </a:cubicBezTo>
                  <a:lnTo>
                    <a:pt x="10947" y="37928"/>
                  </a:lnTo>
                  <a:lnTo>
                    <a:pt x="15605" y="40631"/>
                  </a:lnTo>
                  <a:lnTo>
                    <a:pt x="15605" y="44405"/>
                  </a:lnTo>
                  <a:cubicBezTo>
                    <a:pt x="15658" y="44405"/>
                    <a:pt x="15738" y="44432"/>
                    <a:pt x="15792" y="44458"/>
                  </a:cubicBezTo>
                  <a:lnTo>
                    <a:pt x="15792" y="40631"/>
                  </a:lnTo>
                  <a:lnTo>
                    <a:pt x="20449" y="37928"/>
                  </a:lnTo>
                  <a:lnTo>
                    <a:pt x="25133" y="40631"/>
                  </a:lnTo>
                  <a:lnTo>
                    <a:pt x="25133" y="45449"/>
                  </a:lnTo>
                  <a:cubicBezTo>
                    <a:pt x="25187" y="45449"/>
                    <a:pt x="25240" y="45449"/>
                    <a:pt x="25294" y="45422"/>
                  </a:cubicBezTo>
                  <a:lnTo>
                    <a:pt x="25294" y="40631"/>
                  </a:lnTo>
                  <a:lnTo>
                    <a:pt x="29978" y="37928"/>
                  </a:lnTo>
                  <a:lnTo>
                    <a:pt x="34635" y="40631"/>
                  </a:lnTo>
                  <a:lnTo>
                    <a:pt x="34635" y="42290"/>
                  </a:lnTo>
                  <a:cubicBezTo>
                    <a:pt x="34688" y="42237"/>
                    <a:pt x="34742" y="42210"/>
                    <a:pt x="34796" y="42183"/>
                  </a:cubicBezTo>
                  <a:lnTo>
                    <a:pt x="34796" y="40631"/>
                  </a:lnTo>
                  <a:lnTo>
                    <a:pt x="39480" y="37928"/>
                  </a:lnTo>
                  <a:lnTo>
                    <a:pt x="39747" y="38088"/>
                  </a:lnTo>
                  <a:cubicBezTo>
                    <a:pt x="39774" y="38035"/>
                    <a:pt x="39827" y="37981"/>
                    <a:pt x="39854" y="37954"/>
                  </a:cubicBezTo>
                  <a:lnTo>
                    <a:pt x="39560" y="37767"/>
                  </a:lnTo>
                  <a:lnTo>
                    <a:pt x="39560" y="32387"/>
                  </a:lnTo>
                  <a:lnTo>
                    <a:pt x="44244" y="29684"/>
                  </a:lnTo>
                  <a:lnTo>
                    <a:pt x="44538" y="29871"/>
                  </a:lnTo>
                  <a:cubicBezTo>
                    <a:pt x="44565" y="29791"/>
                    <a:pt x="44565" y="29737"/>
                    <a:pt x="44592" y="29684"/>
                  </a:cubicBezTo>
                  <a:lnTo>
                    <a:pt x="44324" y="29523"/>
                  </a:lnTo>
                  <a:lnTo>
                    <a:pt x="44324" y="24143"/>
                  </a:lnTo>
                  <a:lnTo>
                    <a:pt x="45662" y="23367"/>
                  </a:lnTo>
                  <a:cubicBezTo>
                    <a:pt x="45662" y="23314"/>
                    <a:pt x="45662" y="23233"/>
                    <a:pt x="45662" y="23153"/>
                  </a:cubicBezTo>
                  <a:lnTo>
                    <a:pt x="44244" y="23983"/>
                  </a:lnTo>
                  <a:lnTo>
                    <a:pt x="39560" y="21306"/>
                  </a:lnTo>
                  <a:lnTo>
                    <a:pt x="39560" y="15899"/>
                  </a:lnTo>
                  <a:lnTo>
                    <a:pt x="43735" y="13491"/>
                  </a:lnTo>
                  <a:cubicBezTo>
                    <a:pt x="43709" y="13437"/>
                    <a:pt x="43682" y="13383"/>
                    <a:pt x="43655" y="13330"/>
                  </a:cubicBezTo>
                  <a:lnTo>
                    <a:pt x="39480" y="15766"/>
                  </a:lnTo>
                  <a:lnTo>
                    <a:pt x="34796" y="13062"/>
                  </a:lnTo>
                  <a:lnTo>
                    <a:pt x="34796" y="7656"/>
                  </a:lnTo>
                  <a:lnTo>
                    <a:pt x="38114" y="5755"/>
                  </a:lnTo>
                  <a:cubicBezTo>
                    <a:pt x="38088" y="5702"/>
                    <a:pt x="38034" y="5675"/>
                    <a:pt x="37981" y="5621"/>
                  </a:cubicBezTo>
                  <a:lnTo>
                    <a:pt x="34715" y="7522"/>
                  </a:lnTo>
                  <a:lnTo>
                    <a:pt x="30058" y="4818"/>
                  </a:lnTo>
                  <a:lnTo>
                    <a:pt x="30058" y="1045"/>
                  </a:lnTo>
                  <a:cubicBezTo>
                    <a:pt x="30004" y="1018"/>
                    <a:pt x="29951" y="1018"/>
                    <a:pt x="29871" y="991"/>
                  </a:cubicBezTo>
                  <a:lnTo>
                    <a:pt x="29871" y="4818"/>
                  </a:lnTo>
                  <a:lnTo>
                    <a:pt x="25213" y="7522"/>
                  </a:lnTo>
                  <a:lnTo>
                    <a:pt x="20529" y="4818"/>
                  </a:lnTo>
                  <a:lnTo>
                    <a:pt x="2052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6" name="Google Shape;746;p40"/>
            <p:cNvSpPr/>
            <p:nvPr/>
          </p:nvSpPr>
          <p:spPr>
            <a:xfrm>
              <a:off x="2796545" y="833253"/>
              <a:ext cx="9704" cy="7538"/>
            </a:xfrm>
            <a:custGeom>
              <a:rect b="b" l="l" r="r" t="t"/>
              <a:pathLst>
                <a:path extrusionOk="0" h="188" w="242">
                  <a:moveTo>
                    <a:pt x="161" y="0"/>
                  </a:moveTo>
                  <a:cubicBezTo>
                    <a:pt x="108" y="27"/>
                    <a:pt x="54" y="81"/>
                    <a:pt x="1" y="107"/>
                  </a:cubicBezTo>
                  <a:lnTo>
                    <a:pt x="161" y="188"/>
                  </a:lnTo>
                  <a:lnTo>
                    <a:pt x="242" y="54"/>
                  </a:lnTo>
                  <a:lnTo>
                    <a:pt x="16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7" name="Google Shape;747;p40"/>
            <p:cNvSpPr/>
            <p:nvPr/>
          </p:nvSpPr>
          <p:spPr>
            <a:xfrm>
              <a:off x="2899597" y="677633"/>
              <a:ext cx="287659" cy="242590"/>
            </a:xfrm>
            <a:custGeom>
              <a:rect b="b" l="l" r="r" t="t"/>
              <a:pathLst>
                <a:path extrusionOk="0" h="6050" w="7174">
                  <a:moveTo>
                    <a:pt x="7173" y="0"/>
                  </a:moveTo>
                  <a:lnTo>
                    <a:pt x="7173" y="0"/>
                  </a:lnTo>
                  <a:cubicBezTo>
                    <a:pt x="7013" y="27"/>
                    <a:pt x="6852" y="54"/>
                    <a:pt x="6692" y="81"/>
                  </a:cubicBezTo>
                  <a:lnTo>
                    <a:pt x="3667" y="1794"/>
                  </a:lnTo>
                  <a:lnTo>
                    <a:pt x="3667" y="830"/>
                  </a:lnTo>
                  <a:cubicBezTo>
                    <a:pt x="3614" y="857"/>
                    <a:pt x="3560" y="857"/>
                    <a:pt x="3507" y="884"/>
                  </a:cubicBezTo>
                  <a:lnTo>
                    <a:pt x="3507" y="1794"/>
                  </a:lnTo>
                  <a:lnTo>
                    <a:pt x="2516" y="1231"/>
                  </a:lnTo>
                  <a:cubicBezTo>
                    <a:pt x="2463" y="1258"/>
                    <a:pt x="2382" y="1285"/>
                    <a:pt x="2329" y="1312"/>
                  </a:cubicBezTo>
                  <a:lnTo>
                    <a:pt x="3426" y="1954"/>
                  </a:lnTo>
                  <a:lnTo>
                    <a:pt x="0" y="3935"/>
                  </a:lnTo>
                  <a:lnTo>
                    <a:pt x="81" y="4069"/>
                  </a:lnTo>
                  <a:lnTo>
                    <a:pt x="3507" y="2115"/>
                  </a:lnTo>
                  <a:lnTo>
                    <a:pt x="3507" y="6049"/>
                  </a:lnTo>
                  <a:lnTo>
                    <a:pt x="3667" y="6049"/>
                  </a:lnTo>
                  <a:lnTo>
                    <a:pt x="3667" y="2115"/>
                  </a:lnTo>
                  <a:lnTo>
                    <a:pt x="7093" y="4069"/>
                  </a:lnTo>
                  <a:lnTo>
                    <a:pt x="7173" y="3935"/>
                  </a:lnTo>
                  <a:lnTo>
                    <a:pt x="3774" y="1954"/>
                  </a:lnTo>
                  <a:lnTo>
                    <a:pt x="717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8" name="Google Shape;748;p40"/>
            <p:cNvSpPr/>
            <p:nvPr/>
          </p:nvSpPr>
          <p:spPr>
            <a:xfrm>
              <a:off x="3280608" y="671177"/>
              <a:ext cx="288742" cy="249046"/>
            </a:xfrm>
            <a:custGeom>
              <a:rect b="b" l="l" r="r" t="t"/>
              <a:pathLst>
                <a:path extrusionOk="0" h="6211" w="7201">
                  <a:moveTo>
                    <a:pt x="107" y="1"/>
                  </a:moveTo>
                  <a:lnTo>
                    <a:pt x="0" y="134"/>
                  </a:lnTo>
                  <a:lnTo>
                    <a:pt x="3426" y="2115"/>
                  </a:lnTo>
                  <a:lnTo>
                    <a:pt x="0" y="4096"/>
                  </a:lnTo>
                  <a:lnTo>
                    <a:pt x="107" y="4230"/>
                  </a:lnTo>
                  <a:lnTo>
                    <a:pt x="3506" y="2276"/>
                  </a:lnTo>
                  <a:lnTo>
                    <a:pt x="3506" y="6210"/>
                  </a:lnTo>
                  <a:lnTo>
                    <a:pt x="3694" y="6210"/>
                  </a:lnTo>
                  <a:lnTo>
                    <a:pt x="3694" y="2276"/>
                  </a:lnTo>
                  <a:lnTo>
                    <a:pt x="7093" y="4230"/>
                  </a:lnTo>
                  <a:lnTo>
                    <a:pt x="7200" y="4096"/>
                  </a:lnTo>
                  <a:lnTo>
                    <a:pt x="3774" y="2115"/>
                  </a:lnTo>
                  <a:lnTo>
                    <a:pt x="6558" y="509"/>
                  </a:lnTo>
                  <a:cubicBezTo>
                    <a:pt x="6477" y="482"/>
                    <a:pt x="6397" y="456"/>
                    <a:pt x="6317" y="456"/>
                  </a:cubicBezTo>
                  <a:lnTo>
                    <a:pt x="3694" y="1955"/>
                  </a:lnTo>
                  <a:lnTo>
                    <a:pt x="3694" y="1"/>
                  </a:lnTo>
                  <a:lnTo>
                    <a:pt x="3506" y="1"/>
                  </a:lnTo>
                  <a:lnTo>
                    <a:pt x="3506" y="1955"/>
                  </a:lnTo>
                  <a:lnTo>
                    <a:pt x="107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9" name="Google Shape;749;p40"/>
            <p:cNvSpPr/>
            <p:nvPr/>
          </p:nvSpPr>
          <p:spPr>
            <a:xfrm>
              <a:off x="3662662" y="776354"/>
              <a:ext cx="109506" cy="64437"/>
            </a:xfrm>
            <a:custGeom>
              <a:rect b="b" l="l" r="r" t="t"/>
              <a:pathLst>
                <a:path extrusionOk="0" h="1607" w="2731">
                  <a:moveTo>
                    <a:pt x="2543" y="1"/>
                  </a:moveTo>
                  <a:lnTo>
                    <a:pt x="1" y="1473"/>
                  </a:lnTo>
                  <a:lnTo>
                    <a:pt x="81" y="1607"/>
                  </a:lnTo>
                  <a:lnTo>
                    <a:pt x="2731" y="81"/>
                  </a:lnTo>
                  <a:cubicBezTo>
                    <a:pt x="2677" y="54"/>
                    <a:pt x="2597" y="27"/>
                    <a:pt x="254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0" name="Google Shape;750;p40"/>
            <p:cNvSpPr/>
            <p:nvPr/>
          </p:nvSpPr>
          <p:spPr>
            <a:xfrm>
              <a:off x="3803246" y="797847"/>
              <a:ext cx="6496" cy="122378"/>
            </a:xfrm>
            <a:custGeom>
              <a:rect b="b" l="l" r="r" t="t"/>
              <a:pathLst>
                <a:path extrusionOk="0" h="3052" w="162">
                  <a:moveTo>
                    <a:pt x="1" y="0"/>
                  </a:moveTo>
                  <a:lnTo>
                    <a:pt x="1" y="3051"/>
                  </a:lnTo>
                  <a:lnTo>
                    <a:pt x="162" y="3051"/>
                  </a:lnTo>
                  <a:lnTo>
                    <a:pt x="162" y="107"/>
                  </a:lnTo>
                  <a:cubicBezTo>
                    <a:pt x="108" y="54"/>
                    <a:pt x="54" y="27"/>
                    <a:pt x="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1" name="Google Shape;751;p40"/>
            <p:cNvSpPr/>
            <p:nvPr/>
          </p:nvSpPr>
          <p:spPr>
            <a:xfrm>
              <a:off x="2475641" y="1246463"/>
              <a:ext cx="2205" cy="4331"/>
            </a:xfrm>
            <a:custGeom>
              <a:rect b="b" l="l" r="r" t="t"/>
              <a:pathLst>
                <a:path extrusionOk="0" h="108" w="55">
                  <a:moveTo>
                    <a:pt x="54" y="0"/>
                  </a:moveTo>
                  <a:cubicBezTo>
                    <a:pt x="28" y="27"/>
                    <a:pt x="28" y="54"/>
                    <a:pt x="1" y="107"/>
                  </a:cubicBezTo>
                  <a:lnTo>
                    <a:pt x="54" y="107"/>
                  </a:lnTo>
                  <a:lnTo>
                    <a:pt x="5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2" name="Google Shape;752;p40"/>
            <p:cNvSpPr/>
            <p:nvPr/>
          </p:nvSpPr>
          <p:spPr>
            <a:xfrm>
              <a:off x="2616265" y="1006036"/>
              <a:ext cx="2165" cy="2205"/>
            </a:xfrm>
            <a:custGeom>
              <a:rect b="b" l="l" r="r" t="t"/>
              <a:pathLst>
                <a:path extrusionOk="0" h="55" w="54">
                  <a:moveTo>
                    <a:pt x="54" y="1"/>
                  </a:moveTo>
                  <a:cubicBezTo>
                    <a:pt x="27" y="27"/>
                    <a:pt x="27" y="27"/>
                    <a:pt x="0" y="54"/>
                  </a:cubicBezTo>
                  <a:lnTo>
                    <a:pt x="54" y="27"/>
                  </a:lnTo>
                  <a:lnTo>
                    <a:pt x="54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3" name="Google Shape;753;p40"/>
            <p:cNvSpPr/>
            <p:nvPr/>
          </p:nvSpPr>
          <p:spPr>
            <a:xfrm>
              <a:off x="2535748" y="1119794"/>
              <a:ext cx="82681" cy="51565"/>
            </a:xfrm>
            <a:custGeom>
              <a:rect b="b" l="l" r="r" t="t"/>
              <a:pathLst>
                <a:path extrusionOk="0" h="1286" w="2062">
                  <a:moveTo>
                    <a:pt x="81" y="1"/>
                  </a:moveTo>
                  <a:cubicBezTo>
                    <a:pt x="54" y="54"/>
                    <a:pt x="27" y="108"/>
                    <a:pt x="1" y="135"/>
                  </a:cubicBezTo>
                  <a:lnTo>
                    <a:pt x="1981" y="1285"/>
                  </a:lnTo>
                  <a:lnTo>
                    <a:pt x="2062" y="1125"/>
                  </a:lnTo>
                  <a:lnTo>
                    <a:pt x="8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4" name="Google Shape;754;p40"/>
            <p:cNvSpPr/>
            <p:nvPr/>
          </p:nvSpPr>
          <p:spPr>
            <a:xfrm>
              <a:off x="2711778" y="921268"/>
              <a:ext cx="287659" cy="329521"/>
            </a:xfrm>
            <a:custGeom>
              <a:rect b="b" l="l" r="r" t="t"/>
              <a:pathLst>
                <a:path extrusionOk="0" h="8218" w="7174">
                  <a:moveTo>
                    <a:pt x="3507" y="0"/>
                  </a:moveTo>
                  <a:lnTo>
                    <a:pt x="3507" y="3961"/>
                  </a:lnTo>
                  <a:lnTo>
                    <a:pt x="81" y="1981"/>
                  </a:lnTo>
                  <a:lnTo>
                    <a:pt x="0" y="2141"/>
                  </a:lnTo>
                  <a:lnTo>
                    <a:pt x="3426" y="4095"/>
                  </a:lnTo>
                  <a:lnTo>
                    <a:pt x="0" y="6076"/>
                  </a:lnTo>
                  <a:lnTo>
                    <a:pt x="81" y="6236"/>
                  </a:lnTo>
                  <a:lnTo>
                    <a:pt x="3507" y="4256"/>
                  </a:lnTo>
                  <a:lnTo>
                    <a:pt x="3507" y="8217"/>
                  </a:lnTo>
                  <a:lnTo>
                    <a:pt x="3667" y="8217"/>
                  </a:lnTo>
                  <a:lnTo>
                    <a:pt x="3667" y="4256"/>
                  </a:lnTo>
                  <a:lnTo>
                    <a:pt x="7093" y="6236"/>
                  </a:lnTo>
                  <a:lnTo>
                    <a:pt x="7173" y="6076"/>
                  </a:lnTo>
                  <a:lnTo>
                    <a:pt x="3774" y="4095"/>
                  </a:lnTo>
                  <a:lnTo>
                    <a:pt x="7173" y="2141"/>
                  </a:lnTo>
                  <a:lnTo>
                    <a:pt x="7093" y="1981"/>
                  </a:lnTo>
                  <a:lnTo>
                    <a:pt x="3667" y="3961"/>
                  </a:lnTo>
                  <a:lnTo>
                    <a:pt x="3667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5" name="Google Shape;755;p40"/>
            <p:cNvSpPr/>
            <p:nvPr/>
          </p:nvSpPr>
          <p:spPr>
            <a:xfrm>
              <a:off x="3092789" y="921268"/>
              <a:ext cx="288742" cy="328439"/>
            </a:xfrm>
            <a:custGeom>
              <a:rect b="b" l="l" r="r" t="t"/>
              <a:pathLst>
                <a:path extrusionOk="0" h="8191" w="7201">
                  <a:moveTo>
                    <a:pt x="3506" y="0"/>
                  </a:moveTo>
                  <a:lnTo>
                    <a:pt x="3506" y="3961"/>
                  </a:lnTo>
                  <a:lnTo>
                    <a:pt x="80" y="1981"/>
                  </a:lnTo>
                  <a:lnTo>
                    <a:pt x="0" y="2141"/>
                  </a:lnTo>
                  <a:lnTo>
                    <a:pt x="3426" y="4095"/>
                  </a:lnTo>
                  <a:lnTo>
                    <a:pt x="0" y="6076"/>
                  </a:lnTo>
                  <a:lnTo>
                    <a:pt x="80" y="6236"/>
                  </a:lnTo>
                  <a:lnTo>
                    <a:pt x="3506" y="4256"/>
                  </a:lnTo>
                  <a:lnTo>
                    <a:pt x="3506" y="8190"/>
                  </a:lnTo>
                  <a:lnTo>
                    <a:pt x="3694" y="8190"/>
                  </a:lnTo>
                  <a:lnTo>
                    <a:pt x="3694" y="4256"/>
                  </a:lnTo>
                  <a:lnTo>
                    <a:pt x="7093" y="6236"/>
                  </a:lnTo>
                  <a:lnTo>
                    <a:pt x="7200" y="6076"/>
                  </a:lnTo>
                  <a:lnTo>
                    <a:pt x="3774" y="4095"/>
                  </a:lnTo>
                  <a:lnTo>
                    <a:pt x="7200" y="2141"/>
                  </a:lnTo>
                  <a:lnTo>
                    <a:pt x="7093" y="1981"/>
                  </a:lnTo>
                  <a:lnTo>
                    <a:pt x="3694" y="3961"/>
                  </a:lnTo>
                  <a:lnTo>
                    <a:pt x="369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6" name="Google Shape;756;p40"/>
            <p:cNvSpPr/>
            <p:nvPr/>
          </p:nvSpPr>
          <p:spPr>
            <a:xfrm>
              <a:off x="3474843" y="921268"/>
              <a:ext cx="287659" cy="328439"/>
            </a:xfrm>
            <a:custGeom>
              <a:rect b="b" l="l" r="r" t="t"/>
              <a:pathLst>
                <a:path extrusionOk="0" h="8191" w="7174">
                  <a:moveTo>
                    <a:pt x="3507" y="0"/>
                  </a:moveTo>
                  <a:lnTo>
                    <a:pt x="3480" y="3961"/>
                  </a:lnTo>
                  <a:lnTo>
                    <a:pt x="81" y="1981"/>
                  </a:lnTo>
                  <a:lnTo>
                    <a:pt x="1" y="2141"/>
                  </a:lnTo>
                  <a:lnTo>
                    <a:pt x="3400" y="4095"/>
                  </a:lnTo>
                  <a:lnTo>
                    <a:pt x="1" y="6076"/>
                  </a:lnTo>
                  <a:lnTo>
                    <a:pt x="81" y="6236"/>
                  </a:lnTo>
                  <a:lnTo>
                    <a:pt x="3480" y="4256"/>
                  </a:lnTo>
                  <a:lnTo>
                    <a:pt x="3480" y="8190"/>
                  </a:lnTo>
                  <a:lnTo>
                    <a:pt x="3668" y="8190"/>
                  </a:lnTo>
                  <a:lnTo>
                    <a:pt x="3668" y="4256"/>
                  </a:lnTo>
                  <a:lnTo>
                    <a:pt x="7094" y="6236"/>
                  </a:lnTo>
                  <a:lnTo>
                    <a:pt x="7174" y="6076"/>
                  </a:lnTo>
                  <a:lnTo>
                    <a:pt x="3748" y="4095"/>
                  </a:lnTo>
                  <a:lnTo>
                    <a:pt x="7174" y="2141"/>
                  </a:lnTo>
                  <a:lnTo>
                    <a:pt x="7094" y="1981"/>
                  </a:lnTo>
                  <a:lnTo>
                    <a:pt x="3668" y="3961"/>
                  </a:lnTo>
                  <a:lnTo>
                    <a:pt x="3668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7" name="Google Shape;757;p40"/>
            <p:cNvSpPr/>
            <p:nvPr/>
          </p:nvSpPr>
          <p:spPr>
            <a:xfrm>
              <a:off x="3855854" y="953467"/>
              <a:ext cx="287659" cy="296240"/>
            </a:xfrm>
            <a:custGeom>
              <a:rect b="b" l="l" r="r" t="t"/>
              <a:pathLst>
                <a:path extrusionOk="0" h="7388" w="7174">
                  <a:moveTo>
                    <a:pt x="3507" y="0"/>
                  </a:moveTo>
                  <a:lnTo>
                    <a:pt x="3507" y="3158"/>
                  </a:lnTo>
                  <a:lnTo>
                    <a:pt x="81" y="1178"/>
                  </a:lnTo>
                  <a:lnTo>
                    <a:pt x="0" y="1312"/>
                  </a:lnTo>
                  <a:lnTo>
                    <a:pt x="3426" y="3292"/>
                  </a:lnTo>
                  <a:lnTo>
                    <a:pt x="0" y="5273"/>
                  </a:lnTo>
                  <a:lnTo>
                    <a:pt x="81" y="5433"/>
                  </a:lnTo>
                  <a:lnTo>
                    <a:pt x="3507" y="3453"/>
                  </a:lnTo>
                  <a:lnTo>
                    <a:pt x="3507" y="7387"/>
                  </a:lnTo>
                  <a:lnTo>
                    <a:pt x="3667" y="7387"/>
                  </a:lnTo>
                  <a:lnTo>
                    <a:pt x="3667" y="3453"/>
                  </a:lnTo>
                  <a:lnTo>
                    <a:pt x="7093" y="5407"/>
                  </a:lnTo>
                  <a:lnTo>
                    <a:pt x="7174" y="5273"/>
                  </a:lnTo>
                  <a:lnTo>
                    <a:pt x="3748" y="3292"/>
                  </a:lnTo>
                  <a:lnTo>
                    <a:pt x="5434" y="2329"/>
                  </a:lnTo>
                  <a:cubicBezTo>
                    <a:pt x="5380" y="2302"/>
                    <a:pt x="5354" y="2248"/>
                    <a:pt x="5327" y="2195"/>
                  </a:cubicBezTo>
                  <a:lnTo>
                    <a:pt x="3667" y="3158"/>
                  </a:lnTo>
                  <a:lnTo>
                    <a:pt x="3667" y="187"/>
                  </a:lnTo>
                  <a:cubicBezTo>
                    <a:pt x="3614" y="134"/>
                    <a:pt x="3560" y="80"/>
                    <a:pt x="350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8" name="Google Shape;758;p40"/>
            <p:cNvSpPr/>
            <p:nvPr/>
          </p:nvSpPr>
          <p:spPr>
            <a:xfrm>
              <a:off x="2417699" y="1498640"/>
              <a:ext cx="7538" cy="9704"/>
            </a:xfrm>
            <a:custGeom>
              <a:rect b="b" l="l" r="r" t="t"/>
              <a:pathLst>
                <a:path extrusionOk="0" h="242" w="188">
                  <a:moveTo>
                    <a:pt x="1" y="1"/>
                  </a:moveTo>
                  <a:cubicBezTo>
                    <a:pt x="1" y="54"/>
                    <a:pt x="1" y="135"/>
                    <a:pt x="1" y="188"/>
                  </a:cubicBezTo>
                  <a:lnTo>
                    <a:pt x="108" y="242"/>
                  </a:lnTo>
                  <a:lnTo>
                    <a:pt x="188" y="108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9" name="Google Shape;759;p40"/>
            <p:cNvSpPr/>
            <p:nvPr/>
          </p:nvSpPr>
          <p:spPr>
            <a:xfrm>
              <a:off x="2518586" y="1259335"/>
              <a:ext cx="287659" cy="328439"/>
            </a:xfrm>
            <a:custGeom>
              <a:rect b="b" l="l" r="r" t="t"/>
              <a:pathLst>
                <a:path extrusionOk="0" h="8191" w="7174">
                  <a:moveTo>
                    <a:pt x="3507" y="0"/>
                  </a:moveTo>
                  <a:lnTo>
                    <a:pt x="3507" y="3935"/>
                  </a:lnTo>
                  <a:lnTo>
                    <a:pt x="81" y="1981"/>
                  </a:lnTo>
                  <a:lnTo>
                    <a:pt x="0" y="2115"/>
                  </a:lnTo>
                  <a:lnTo>
                    <a:pt x="3426" y="4095"/>
                  </a:lnTo>
                  <a:lnTo>
                    <a:pt x="0" y="6076"/>
                  </a:lnTo>
                  <a:lnTo>
                    <a:pt x="81" y="6210"/>
                  </a:lnTo>
                  <a:lnTo>
                    <a:pt x="3507" y="4229"/>
                  </a:lnTo>
                  <a:lnTo>
                    <a:pt x="3507" y="8191"/>
                  </a:lnTo>
                  <a:lnTo>
                    <a:pt x="3667" y="8191"/>
                  </a:lnTo>
                  <a:lnTo>
                    <a:pt x="3667" y="4229"/>
                  </a:lnTo>
                  <a:lnTo>
                    <a:pt x="7093" y="6210"/>
                  </a:lnTo>
                  <a:lnTo>
                    <a:pt x="7174" y="6076"/>
                  </a:lnTo>
                  <a:lnTo>
                    <a:pt x="3748" y="4095"/>
                  </a:lnTo>
                  <a:lnTo>
                    <a:pt x="7174" y="2115"/>
                  </a:lnTo>
                  <a:lnTo>
                    <a:pt x="7093" y="1981"/>
                  </a:lnTo>
                  <a:lnTo>
                    <a:pt x="3667" y="3935"/>
                  </a:lnTo>
                  <a:lnTo>
                    <a:pt x="3667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0" name="Google Shape;760;p40"/>
            <p:cNvSpPr/>
            <p:nvPr/>
          </p:nvSpPr>
          <p:spPr>
            <a:xfrm>
              <a:off x="2899597" y="1259335"/>
              <a:ext cx="287659" cy="328439"/>
            </a:xfrm>
            <a:custGeom>
              <a:rect b="b" l="l" r="r" t="t"/>
              <a:pathLst>
                <a:path extrusionOk="0" h="8191" w="7174">
                  <a:moveTo>
                    <a:pt x="3507" y="0"/>
                  </a:moveTo>
                  <a:lnTo>
                    <a:pt x="3507" y="3935"/>
                  </a:lnTo>
                  <a:lnTo>
                    <a:pt x="81" y="1954"/>
                  </a:lnTo>
                  <a:lnTo>
                    <a:pt x="0" y="2115"/>
                  </a:lnTo>
                  <a:lnTo>
                    <a:pt x="3426" y="4095"/>
                  </a:lnTo>
                  <a:lnTo>
                    <a:pt x="0" y="6049"/>
                  </a:lnTo>
                  <a:lnTo>
                    <a:pt x="81" y="6210"/>
                  </a:lnTo>
                  <a:lnTo>
                    <a:pt x="3507" y="4229"/>
                  </a:lnTo>
                  <a:lnTo>
                    <a:pt x="3507" y="8191"/>
                  </a:lnTo>
                  <a:lnTo>
                    <a:pt x="3667" y="8191"/>
                  </a:lnTo>
                  <a:lnTo>
                    <a:pt x="3667" y="4229"/>
                  </a:lnTo>
                  <a:lnTo>
                    <a:pt x="7093" y="6210"/>
                  </a:lnTo>
                  <a:lnTo>
                    <a:pt x="7173" y="6049"/>
                  </a:lnTo>
                  <a:lnTo>
                    <a:pt x="3774" y="4095"/>
                  </a:lnTo>
                  <a:lnTo>
                    <a:pt x="7173" y="2115"/>
                  </a:lnTo>
                  <a:lnTo>
                    <a:pt x="7093" y="1954"/>
                  </a:lnTo>
                  <a:lnTo>
                    <a:pt x="3667" y="3935"/>
                  </a:lnTo>
                  <a:lnTo>
                    <a:pt x="369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1" name="Google Shape;761;p40"/>
            <p:cNvSpPr/>
            <p:nvPr/>
          </p:nvSpPr>
          <p:spPr>
            <a:xfrm>
              <a:off x="3280608" y="1259335"/>
              <a:ext cx="288742" cy="328439"/>
            </a:xfrm>
            <a:custGeom>
              <a:rect b="b" l="l" r="r" t="t"/>
              <a:pathLst>
                <a:path extrusionOk="0" h="8191" w="7201">
                  <a:moveTo>
                    <a:pt x="3506" y="0"/>
                  </a:moveTo>
                  <a:lnTo>
                    <a:pt x="3506" y="3935"/>
                  </a:lnTo>
                  <a:lnTo>
                    <a:pt x="107" y="1954"/>
                  </a:lnTo>
                  <a:lnTo>
                    <a:pt x="0" y="2115"/>
                  </a:lnTo>
                  <a:lnTo>
                    <a:pt x="3426" y="4095"/>
                  </a:lnTo>
                  <a:lnTo>
                    <a:pt x="0" y="6049"/>
                  </a:lnTo>
                  <a:lnTo>
                    <a:pt x="107" y="6210"/>
                  </a:lnTo>
                  <a:lnTo>
                    <a:pt x="3506" y="4229"/>
                  </a:lnTo>
                  <a:lnTo>
                    <a:pt x="3506" y="8191"/>
                  </a:lnTo>
                  <a:lnTo>
                    <a:pt x="3694" y="8191"/>
                  </a:lnTo>
                  <a:lnTo>
                    <a:pt x="3694" y="4229"/>
                  </a:lnTo>
                  <a:lnTo>
                    <a:pt x="7093" y="6210"/>
                  </a:lnTo>
                  <a:lnTo>
                    <a:pt x="7200" y="6049"/>
                  </a:lnTo>
                  <a:lnTo>
                    <a:pt x="3774" y="4095"/>
                  </a:lnTo>
                  <a:lnTo>
                    <a:pt x="7200" y="2115"/>
                  </a:lnTo>
                  <a:lnTo>
                    <a:pt x="7120" y="1954"/>
                  </a:lnTo>
                  <a:lnTo>
                    <a:pt x="3694" y="3935"/>
                  </a:lnTo>
                  <a:lnTo>
                    <a:pt x="369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2" name="Google Shape;762;p40"/>
            <p:cNvSpPr/>
            <p:nvPr/>
          </p:nvSpPr>
          <p:spPr>
            <a:xfrm>
              <a:off x="3662662" y="1258252"/>
              <a:ext cx="287659" cy="329521"/>
            </a:xfrm>
            <a:custGeom>
              <a:rect b="b" l="l" r="r" t="t"/>
              <a:pathLst>
                <a:path extrusionOk="0" h="8218" w="7174">
                  <a:moveTo>
                    <a:pt x="3507" y="0"/>
                  </a:moveTo>
                  <a:lnTo>
                    <a:pt x="3507" y="3962"/>
                  </a:lnTo>
                  <a:lnTo>
                    <a:pt x="81" y="1981"/>
                  </a:lnTo>
                  <a:lnTo>
                    <a:pt x="1" y="2142"/>
                  </a:lnTo>
                  <a:lnTo>
                    <a:pt x="3400" y="4122"/>
                  </a:lnTo>
                  <a:lnTo>
                    <a:pt x="1" y="6076"/>
                  </a:lnTo>
                  <a:lnTo>
                    <a:pt x="81" y="6237"/>
                  </a:lnTo>
                  <a:lnTo>
                    <a:pt x="3507" y="4256"/>
                  </a:lnTo>
                  <a:lnTo>
                    <a:pt x="3507" y="8218"/>
                  </a:lnTo>
                  <a:lnTo>
                    <a:pt x="3668" y="8218"/>
                  </a:lnTo>
                  <a:lnTo>
                    <a:pt x="3668" y="4256"/>
                  </a:lnTo>
                  <a:lnTo>
                    <a:pt x="7094" y="6237"/>
                  </a:lnTo>
                  <a:lnTo>
                    <a:pt x="7174" y="6076"/>
                  </a:lnTo>
                  <a:lnTo>
                    <a:pt x="3748" y="4122"/>
                  </a:lnTo>
                  <a:lnTo>
                    <a:pt x="7174" y="2142"/>
                  </a:lnTo>
                  <a:lnTo>
                    <a:pt x="7094" y="1981"/>
                  </a:lnTo>
                  <a:lnTo>
                    <a:pt x="3668" y="3962"/>
                  </a:lnTo>
                  <a:lnTo>
                    <a:pt x="3668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3" name="Google Shape;763;p40"/>
            <p:cNvSpPr/>
            <p:nvPr/>
          </p:nvSpPr>
          <p:spPr>
            <a:xfrm>
              <a:off x="4043673" y="1258252"/>
              <a:ext cx="193230" cy="329521"/>
            </a:xfrm>
            <a:custGeom>
              <a:rect b="b" l="l" r="r" t="t"/>
              <a:pathLst>
                <a:path extrusionOk="0" h="8218" w="4819">
                  <a:moveTo>
                    <a:pt x="3507" y="0"/>
                  </a:moveTo>
                  <a:lnTo>
                    <a:pt x="3507" y="3962"/>
                  </a:lnTo>
                  <a:lnTo>
                    <a:pt x="81" y="1981"/>
                  </a:lnTo>
                  <a:lnTo>
                    <a:pt x="0" y="2142"/>
                  </a:lnTo>
                  <a:lnTo>
                    <a:pt x="3426" y="4096"/>
                  </a:lnTo>
                  <a:lnTo>
                    <a:pt x="0" y="6076"/>
                  </a:lnTo>
                  <a:lnTo>
                    <a:pt x="81" y="6237"/>
                  </a:lnTo>
                  <a:lnTo>
                    <a:pt x="3507" y="4256"/>
                  </a:lnTo>
                  <a:lnTo>
                    <a:pt x="3507" y="8218"/>
                  </a:lnTo>
                  <a:lnTo>
                    <a:pt x="3667" y="8218"/>
                  </a:lnTo>
                  <a:lnTo>
                    <a:pt x="3667" y="4256"/>
                  </a:lnTo>
                  <a:lnTo>
                    <a:pt x="4818" y="4925"/>
                  </a:lnTo>
                  <a:cubicBezTo>
                    <a:pt x="4818" y="4845"/>
                    <a:pt x="4818" y="4765"/>
                    <a:pt x="4792" y="4711"/>
                  </a:cubicBezTo>
                  <a:lnTo>
                    <a:pt x="3774" y="4096"/>
                  </a:lnTo>
                  <a:lnTo>
                    <a:pt x="4604" y="3614"/>
                  </a:lnTo>
                  <a:cubicBezTo>
                    <a:pt x="4604" y="3560"/>
                    <a:pt x="4577" y="3507"/>
                    <a:pt x="4577" y="3453"/>
                  </a:cubicBezTo>
                  <a:lnTo>
                    <a:pt x="3667" y="3962"/>
                  </a:lnTo>
                  <a:lnTo>
                    <a:pt x="3667" y="295"/>
                  </a:lnTo>
                  <a:cubicBezTo>
                    <a:pt x="3641" y="188"/>
                    <a:pt x="3614" y="108"/>
                    <a:pt x="358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4" name="Google Shape;764;p40"/>
            <p:cNvSpPr/>
            <p:nvPr/>
          </p:nvSpPr>
          <p:spPr>
            <a:xfrm>
              <a:off x="2423072" y="1578074"/>
              <a:ext cx="195355" cy="328439"/>
            </a:xfrm>
            <a:custGeom>
              <a:rect b="b" l="l" r="r" t="t"/>
              <a:pathLst>
                <a:path extrusionOk="0" h="8191" w="4872">
                  <a:moveTo>
                    <a:pt x="1205" y="1"/>
                  </a:moveTo>
                  <a:lnTo>
                    <a:pt x="1205" y="3935"/>
                  </a:lnTo>
                  <a:lnTo>
                    <a:pt x="0" y="3266"/>
                  </a:lnTo>
                  <a:lnTo>
                    <a:pt x="0" y="3266"/>
                  </a:lnTo>
                  <a:cubicBezTo>
                    <a:pt x="0" y="3320"/>
                    <a:pt x="27" y="3400"/>
                    <a:pt x="27" y="3480"/>
                  </a:cubicBezTo>
                  <a:lnTo>
                    <a:pt x="1098" y="4096"/>
                  </a:lnTo>
                  <a:lnTo>
                    <a:pt x="214" y="4604"/>
                  </a:lnTo>
                  <a:cubicBezTo>
                    <a:pt x="241" y="4658"/>
                    <a:pt x="241" y="4738"/>
                    <a:pt x="268" y="4792"/>
                  </a:cubicBezTo>
                  <a:lnTo>
                    <a:pt x="1205" y="4256"/>
                  </a:lnTo>
                  <a:lnTo>
                    <a:pt x="1205" y="8030"/>
                  </a:lnTo>
                  <a:cubicBezTo>
                    <a:pt x="1205" y="8084"/>
                    <a:pt x="1232" y="8137"/>
                    <a:pt x="1258" y="8191"/>
                  </a:cubicBezTo>
                  <a:lnTo>
                    <a:pt x="1365" y="8191"/>
                  </a:lnTo>
                  <a:lnTo>
                    <a:pt x="1365" y="4256"/>
                  </a:lnTo>
                  <a:lnTo>
                    <a:pt x="4791" y="6210"/>
                  </a:lnTo>
                  <a:lnTo>
                    <a:pt x="4872" y="6076"/>
                  </a:lnTo>
                  <a:lnTo>
                    <a:pt x="1446" y="4096"/>
                  </a:lnTo>
                  <a:lnTo>
                    <a:pt x="4872" y="2115"/>
                  </a:lnTo>
                  <a:lnTo>
                    <a:pt x="4791" y="1981"/>
                  </a:lnTo>
                  <a:lnTo>
                    <a:pt x="1365" y="3935"/>
                  </a:lnTo>
                  <a:lnTo>
                    <a:pt x="136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5" name="Google Shape;765;p40"/>
            <p:cNvSpPr/>
            <p:nvPr/>
          </p:nvSpPr>
          <p:spPr>
            <a:xfrm>
              <a:off x="2711778" y="1578074"/>
              <a:ext cx="287659" cy="328439"/>
            </a:xfrm>
            <a:custGeom>
              <a:rect b="b" l="l" r="r" t="t"/>
              <a:pathLst>
                <a:path extrusionOk="0" h="8191" w="7174">
                  <a:moveTo>
                    <a:pt x="3507" y="1"/>
                  </a:moveTo>
                  <a:lnTo>
                    <a:pt x="3507" y="3935"/>
                  </a:lnTo>
                  <a:lnTo>
                    <a:pt x="81" y="1981"/>
                  </a:lnTo>
                  <a:lnTo>
                    <a:pt x="0" y="2115"/>
                  </a:lnTo>
                  <a:lnTo>
                    <a:pt x="3426" y="4096"/>
                  </a:lnTo>
                  <a:lnTo>
                    <a:pt x="0" y="6076"/>
                  </a:lnTo>
                  <a:lnTo>
                    <a:pt x="81" y="6210"/>
                  </a:lnTo>
                  <a:lnTo>
                    <a:pt x="3507" y="4256"/>
                  </a:lnTo>
                  <a:lnTo>
                    <a:pt x="3507" y="8191"/>
                  </a:lnTo>
                  <a:lnTo>
                    <a:pt x="3667" y="8191"/>
                  </a:lnTo>
                  <a:lnTo>
                    <a:pt x="3667" y="4256"/>
                  </a:lnTo>
                  <a:lnTo>
                    <a:pt x="7093" y="6210"/>
                  </a:lnTo>
                  <a:lnTo>
                    <a:pt x="7173" y="6076"/>
                  </a:lnTo>
                  <a:lnTo>
                    <a:pt x="3774" y="4096"/>
                  </a:lnTo>
                  <a:lnTo>
                    <a:pt x="7173" y="2115"/>
                  </a:lnTo>
                  <a:lnTo>
                    <a:pt x="7093" y="1981"/>
                  </a:lnTo>
                  <a:lnTo>
                    <a:pt x="3667" y="3935"/>
                  </a:lnTo>
                  <a:lnTo>
                    <a:pt x="3667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6" name="Google Shape;766;p40"/>
            <p:cNvSpPr/>
            <p:nvPr/>
          </p:nvSpPr>
          <p:spPr>
            <a:xfrm>
              <a:off x="3092789" y="1578074"/>
              <a:ext cx="288742" cy="328439"/>
            </a:xfrm>
            <a:custGeom>
              <a:rect b="b" l="l" r="r" t="t"/>
              <a:pathLst>
                <a:path extrusionOk="0" h="8191" w="7201">
                  <a:moveTo>
                    <a:pt x="3506" y="1"/>
                  </a:moveTo>
                  <a:lnTo>
                    <a:pt x="3506" y="3935"/>
                  </a:lnTo>
                  <a:lnTo>
                    <a:pt x="80" y="1981"/>
                  </a:lnTo>
                  <a:lnTo>
                    <a:pt x="0" y="2115"/>
                  </a:lnTo>
                  <a:lnTo>
                    <a:pt x="3426" y="4096"/>
                  </a:lnTo>
                  <a:lnTo>
                    <a:pt x="0" y="6076"/>
                  </a:lnTo>
                  <a:lnTo>
                    <a:pt x="80" y="6210"/>
                  </a:lnTo>
                  <a:lnTo>
                    <a:pt x="3506" y="4230"/>
                  </a:lnTo>
                  <a:lnTo>
                    <a:pt x="3506" y="8191"/>
                  </a:lnTo>
                  <a:lnTo>
                    <a:pt x="3694" y="8191"/>
                  </a:lnTo>
                  <a:lnTo>
                    <a:pt x="3694" y="4230"/>
                  </a:lnTo>
                  <a:lnTo>
                    <a:pt x="7093" y="6210"/>
                  </a:lnTo>
                  <a:lnTo>
                    <a:pt x="7200" y="6076"/>
                  </a:lnTo>
                  <a:lnTo>
                    <a:pt x="3774" y="4096"/>
                  </a:lnTo>
                  <a:lnTo>
                    <a:pt x="7200" y="2115"/>
                  </a:lnTo>
                  <a:lnTo>
                    <a:pt x="7093" y="1981"/>
                  </a:lnTo>
                  <a:lnTo>
                    <a:pt x="3694" y="3935"/>
                  </a:lnTo>
                  <a:lnTo>
                    <a:pt x="3694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7" name="Google Shape;767;p40"/>
            <p:cNvSpPr/>
            <p:nvPr/>
          </p:nvSpPr>
          <p:spPr>
            <a:xfrm>
              <a:off x="3474843" y="1578074"/>
              <a:ext cx="287659" cy="328439"/>
            </a:xfrm>
            <a:custGeom>
              <a:rect b="b" l="l" r="r" t="t"/>
              <a:pathLst>
                <a:path extrusionOk="0" h="8191" w="7174">
                  <a:moveTo>
                    <a:pt x="3507" y="1"/>
                  </a:moveTo>
                  <a:lnTo>
                    <a:pt x="3507" y="3935"/>
                  </a:lnTo>
                  <a:lnTo>
                    <a:pt x="81" y="1955"/>
                  </a:lnTo>
                  <a:lnTo>
                    <a:pt x="1" y="2115"/>
                  </a:lnTo>
                  <a:lnTo>
                    <a:pt x="3400" y="4096"/>
                  </a:lnTo>
                  <a:lnTo>
                    <a:pt x="1" y="6050"/>
                  </a:lnTo>
                  <a:lnTo>
                    <a:pt x="81" y="6210"/>
                  </a:lnTo>
                  <a:lnTo>
                    <a:pt x="3507" y="4230"/>
                  </a:lnTo>
                  <a:lnTo>
                    <a:pt x="3480" y="8191"/>
                  </a:lnTo>
                  <a:lnTo>
                    <a:pt x="3668" y="8191"/>
                  </a:lnTo>
                  <a:lnTo>
                    <a:pt x="3668" y="4230"/>
                  </a:lnTo>
                  <a:lnTo>
                    <a:pt x="7094" y="6210"/>
                  </a:lnTo>
                  <a:lnTo>
                    <a:pt x="7174" y="6050"/>
                  </a:lnTo>
                  <a:lnTo>
                    <a:pt x="3748" y="4096"/>
                  </a:lnTo>
                  <a:lnTo>
                    <a:pt x="7174" y="2115"/>
                  </a:lnTo>
                  <a:lnTo>
                    <a:pt x="7094" y="1955"/>
                  </a:lnTo>
                  <a:lnTo>
                    <a:pt x="3668" y="3935"/>
                  </a:lnTo>
                  <a:lnTo>
                    <a:pt x="3668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8" name="Google Shape;768;p40"/>
            <p:cNvSpPr/>
            <p:nvPr/>
          </p:nvSpPr>
          <p:spPr>
            <a:xfrm>
              <a:off x="3855854" y="1578074"/>
              <a:ext cx="287659" cy="328439"/>
            </a:xfrm>
            <a:custGeom>
              <a:rect b="b" l="l" r="r" t="t"/>
              <a:pathLst>
                <a:path extrusionOk="0" h="8191" w="7174">
                  <a:moveTo>
                    <a:pt x="3507" y="1"/>
                  </a:moveTo>
                  <a:lnTo>
                    <a:pt x="3507" y="3935"/>
                  </a:lnTo>
                  <a:lnTo>
                    <a:pt x="81" y="1955"/>
                  </a:lnTo>
                  <a:lnTo>
                    <a:pt x="0" y="2115"/>
                  </a:lnTo>
                  <a:lnTo>
                    <a:pt x="3426" y="4096"/>
                  </a:lnTo>
                  <a:lnTo>
                    <a:pt x="0" y="6050"/>
                  </a:lnTo>
                  <a:lnTo>
                    <a:pt x="81" y="6210"/>
                  </a:lnTo>
                  <a:lnTo>
                    <a:pt x="3507" y="4230"/>
                  </a:lnTo>
                  <a:lnTo>
                    <a:pt x="3507" y="8191"/>
                  </a:lnTo>
                  <a:lnTo>
                    <a:pt x="3667" y="8191"/>
                  </a:lnTo>
                  <a:lnTo>
                    <a:pt x="3667" y="4230"/>
                  </a:lnTo>
                  <a:lnTo>
                    <a:pt x="7093" y="6210"/>
                  </a:lnTo>
                  <a:lnTo>
                    <a:pt x="7174" y="6050"/>
                  </a:lnTo>
                  <a:lnTo>
                    <a:pt x="3748" y="4096"/>
                  </a:lnTo>
                  <a:lnTo>
                    <a:pt x="7174" y="2115"/>
                  </a:lnTo>
                  <a:lnTo>
                    <a:pt x="7093" y="1955"/>
                  </a:lnTo>
                  <a:lnTo>
                    <a:pt x="3667" y="3935"/>
                  </a:lnTo>
                  <a:lnTo>
                    <a:pt x="3667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9" name="Google Shape;769;p40"/>
            <p:cNvSpPr/>
            <p:nvPr/>
          </p:nvSpPr>
          <p:spPr>
            <a:xfrm>
              <a:off x="2518586" y="1919388"/>
              <a:ext cx="287659" cy="293033"/>
            </a:xfrm>
            <a:custGeom>
              <a:rect b="b" l="l" r="r" t="t"/>
              <a:pathLst>
                <a:path extrusionOk="0" h="7308" w="7174">
                  <a:moveTo>
                    <a:pt x="3507" y="0"/>
                  </a:moveTo>
                  <a:lnTo>
                    <a:pt x="3507" y="3961"/>
                  </a:lnTo>
                  <a:lnTo>
                    <a:pt x="81" y="1981"/>
                  </a:lnTo>
                  <a:lnTo>
                    <a:pt x="0" y="2141"/>
                  </a:lnTo>
                  <a:lnTo>
                    <a:pt x="3426" y="4095"/>
                  </a:lnTo>
                  <a:lnTo>
                    <a:pt x="1767" y="5059"/>
                  </a:lnTo>
                  <a:cubicBezTo>
                    <a:pt x="1821" y="5086"/>
                    <a:pt x="1847" y="5139"/>
                    <a:pt x="1874" y="5193"/>
                  </a:cubicBezTo>
                  <a:lnTo>
                    <a:pt x="3507" y="4256"/>
                  </a:lnTo>
                  <a:lnTo>
                    <a:pt x="3507" y="7120"/>
                  </a:lnTo>
                  <a:cubicBezTo>
                    <a:pt x="3560" y="7200"/>
                    <a:pt x="3614" y="7254"/>
                    <a:pt x="3667" y="7307"/>
                  </a:cubicBezTo>
                  <a:lnTo>
                    <a:pt x="3667" y="4256"/>
                  </a:lnTo>
                  <a:lnTo>
                    <a:pt x="7093" y="6236"/>
                  </a:lnTo>
                  <a:lnTo>
                    <a:pt x="7174" y="6076"/>
                  </a:lnTo>
                  <a:lnTo>
                    <a:pt x="3748" y="4095"/>
                  </a:lnTo>
                  <a:lnTo>
                    <a:pt x="7174" y="2141"/>
                  </a:lnTo>
                  <a:lnTo>
                    <a:pt x="7093" y="1981"/>
                  </a:lnTo>
                  <a:lnTo>
                    <a:pt x="3667" y="3961"/>
                  </a:lnTo>
                  <a:lnTo>
                    <a:pt x="3667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0" name="Google Shape;770;p40"/>
            <p:cNvSpPr/>
            <p:nvPr/>
          </p:nvSpPr>
          <p:spPr>
            <a:xfrm>
              <a:off x="2899597" y="1919388"/>
              <a:ext cx="287659" cy="328439"/>
            </a:xfrm>
            <a:custGeom>
              <a:rect b="b" l="l" r="r" t="t"/>
              <a:pathLst>
                <a:path extrusionOk="0" h="8191" w="7174">
                  <a:moveTo>
                    <a:pt x="3507" y="0"/>
                  </a:moveTo>
                  <a:lnTo>
                    <a:pt x="3507" y="3961"/>
                  </a:lnTo>
                  <a:lnTo>
                    <a:pt x="81" y="1981"/>
                  </a:lnTo>
                  <a:lnTo>
                    <a:pt x="0" y="2141"/>
                  </a:lnTo>
                  <a:lnTo>
                    <a:pt x="3426" y="4095"/>
                  </a:lnTo>
                  <a:lnTo>
                    <a:pt x="0" y="6076"/>
                  </a:lnTo>
                  <a:lnTo>
                    <a:pt x="81" y="6236"/>
                  </a:lnTo>
                  <a:lnTo>
                    <a:pt x="3507" y="4256"/>
                  </a:lnTo>
                  <a:lnTo>
                    <a:pt x="3507" y="8190"/>
                  </a:lnTo>
                  <a:lnTo>
                    <a:pt x="3667" y="8190"/>
                  </a:lnTo>
                  <a:lnTo>
                    <a:pt x="3667" y="4256"/>
                  </a:lnTo>
                  <a:lnTo>
                    <a:pt x="7093" y="6236"/>
                  </a:lnTo>
                  <a:lnTo>
                    <a:pt x="7173" y="6076"/>
                  </a:lnTo>
                  <a:lnTo>
                    <a:pt x="3774" y="4095"/>
                  </a:lnTo>
                  <a:lnTo>
                    <a:pt x="7173" y="2141"/>
                  </a:lnTo>
                  <a:lnTo>
                    <a:pt x="7093" y="1981"/>
                  </a:lnTo>
                  <a:lnTo>
                    <a:pt x="3667" y="3961"/>
                  </a:lnTo>
                  <a:lnTo>
                    <a:pt x="3667" y="3961"/>
                  </a:lnTo>
                  <a:lnTo>
                    <a:pt x="369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1" name="Google Shape;771;p40"/>
            <p:cNvSpPr/>
            <p:nvPr/>
          </p:nvSpPr>
          <p:spPr>
            <a:xfrm>
              <a:off x="3280608" y="1919388"/>
              <a:ext cx="288742" cy="328439"/>
            </a:xfrm>
            <a:custGeom>
              <a:rect b="b" l="l" r="r" t="t"/>
              <a:pathLst>
                <a:path extrusionOk="0" h="8191" w="7201">
                  <a:moveTo>
                    <a:pt x="3506" y="0"/>
                  </a:moveTo>
                  <a:lnTo>
                    <a:pt x="3506" y="3961"/>
                  </a:lnTo>
                  <a:lnTo>
                    <a:pt x="107" y="1981"/>
                  </a:lnTo>
                  <a:lnTo>
                    <a:pt x="0" y="2115"/>
                  </a:lnTo>
                  <a:lnTo>
                    <a:pt x="3426" y="4095"/>
                  </a:lnTo>
                  <a:lnTo>
                    <a:pt x="0" y="6076"/>
                  </a:lnTo>
                  <a:lnTo>
                    <a:pt x="107" y="6236"/>
                  </a:lnTo>
                  <a:lnTo>
                    <a:pt x="3506" y="4256"/>
                  </a:lnTo>
                  <a:lnTo>
                    <a:pt x="3506" y="8190"/>
                  </a:lnTo>
                  <a:lnTo>
                    <a:pt x="3694" y="8190"/>
                  </a:lnTo>
                  <a:lnTo>
                    <a:pt x="3694" y="4256"/>
                  </a:lnTo>
                  <a:lnTo>
                    <a:pt x="7093" y="6236"/>
                  </a:lnTo>
                  <a:lnTo>
                    <a:pt x="7200" y="6076"/>
                  </a:lnTo>
                  <a:lnTo>
                    <a:pt x="3774" y="4095"/>
                  </a:lnTo>
                  <a:lnTo>
                    <a:pt x="7200" y="2115"/>
                  </a:lnTo>
                  <a:lnTo>
                    <a:pt x="7120" y="1981"/>
                  </a:lnTo>
                  <a:lnTo>
                    <a:pt x="3694" y="3961"/>
                  </a:lnTo>
                  <a:lnTo>
                    <a:pt x="369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2" name="Google Shape;772;p40"/>
            <p:cNvSpPr/>
            <p:nvPr/>
          </p:nvSpPr>
          <p:spPr>
            <a:xfrm>
              <a:off x="3662662" y="1919388"/>
              <a:ext cx="287659" cy="328439"/>
            </a:xfrm>
            <a:custGeom>
              <a:rect b="b" l="l" r="r" t="t"/>
              <a:pathLst>
                <a:path extrusionOk="0" h="8191" w="7174">
                  <a:moveTo>
                    <a:pt x="3507" y="0"/>
                  </a:moveTo>
                  <a:lnTo>
                    <a:pt x="3507" y="3961"/>
                  </a:lnTo>
                  <a:lnTo>
                    <a:pt x="81" y="1981"/>
                  </a:lnTo>
                  <a:lnTo>
                    <a:pt x="1" y="2115"/>
                  </a:lnTo>
                  <a:lnTo>
                    <a:pt x="3400" y="4095"/>
                  </a:lnTo>
                  <a:lnTo>
                    <a:pt x="1" y="6076"/>
                  </a:lnTo>
                  <a:lnTo>
                    <a:pt x="81" y="6210"/>
                  </a:lnTo>
                  <a:lnTo>
                    <a:pt x="3507" y="4256"/>
                  </a:lnTo>
                  <a:lnTo>
                    <a:pt x="3507" y="8190"/>
                  </a:lnTo>
                  <a:lnTo>
                    <a:pt x="3668" y="8190"/>
                  </a:lnTo>
                  <a:lnTo>
                    <a:pt x="3668" y="4256"/>
                  </a:lnTo>
                  <a:lnTo>
                    <a:pt x="7094" y="6210"/>
                  </a:lnTo>
                  <a:lnTo>
                    <a:pt x="7174" y="6076"/>
                  </a:lnTo>
                  <a:lnTo>
                    <a:pt x="3748" y="4095"/>
                  </a:lnTo>
                  <a:lnTo>
                    <a:pt x="7174" y="2115"/>
                  </a:lnTo>
                  <a:lnTo>
                    <a:pt x="7094" y="1981"/>
                  </a:lnTo>
                  <a:lnTo>
                    <a:pt x="3668" y="3961"/>
                  </a:lnTo>
                  <a:lnTo>
                    <a:pt x="3668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3" name="Google Shape;773;p40"/>
            <p:cNvSpPr/>
            <p:nvPr/>
          </p:nvSpPr>
          <p:spPr>
            <a:xfrm>
              <a:off x="4043673" y="1998782"/>
              <a:ext cx="78391" cy="49400"/>
            </a:xfrm>
            <a:custGeom>
              <a:rect b="b" l="l" r="r" t="t"/>
              <a:pathLst>
                <a:path extrusionOk="0" h="1232" w="1955">
                  <a:moveTo>
                    <a:pt x="81" y="1"/>
                  </a:moveTo>
                  <a:lnTo>
                    <a:pt x="0" y="135"/>
                  </a:lnTo>
                  <a:lnTo>
                    <a:pt x="1874" y="1232"/>
                  </a:lnTo>
                  <a:cubicBezTo>
                    <a:pt x="1901" y="1178"/>
                    <a:pt x="1928" y="1125"/>
                    <a:pt x="1954" y="1071"/>
                  </a:cubicBezTo>
                  <a:lnTo>
                    <a:pt x="8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4" name="Google Shape;774;p40"/>
            <p:cNvSpPr/>
            <p:nvPr/>
          </p:nvSpPr>
          <p:spPr>
            <a:xfrm>
              <a:off x="2884560" y="2317561"/>
              <a:ext cx="114879" cy="68727"/>
            </a:xfrm>
            <a:custGeom>
              <a:rect b="b" l="l" r="r" t="t"/>
              <a:pathLst>
                <a:path extrusionOk="0" h="1714" w="2865">
                  <a:moveTo>
                    <a:pt x="2784" y="0"/>
                  </a:moveTo>
                  <a:lnTo>
                    <a:pt x="1" y="1606"/>
                  </a:lnTo>
                  <a:cubicBezTo>
                    <a:pt x="54" y="1660"/>
                    <a:pt x="108" y="1686"/>
                    <a:pt x="161" y="1713"/>
                  </a:cubicBezTo>
                  <a:lnTo>
                    <a:pt x="2864" y="161"/>
                  </a:lnTo>
                  <a:lnTo>
                    <a:pt x="278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5" name="Google Shape;775;p40"/>
            <p:cNvSpPr/>
            <p:nvPr/>
          </p:nvSpPr>
          <p:spPr>
            <a:xfrm>
              <a:off x="2852362" y="2238127"/>
              <a:ext cx="6496" cy="129916"/>
            </a:xfrm>
            <a:custGeom>
              <a:rect b="b" l="l" r="r" t="t"/>
              <a:pathLst>
                <a:path extrusionOk="0" h="3240" w="162">
                  <a:moveTo>
                    <a:pt x="1" y="0"/>
                  </a:moveTo>
                  <a:lnTo>
                    <a:pt x="1" y="3132"/>
                  </a:lnTo>
                  <a:cubicBezTo>
                    <a:pt x="54" y="3159"/>
                    <a:pt x="108" y="3212"/>
                    <a:pt x="161" y="3239"/>
                  </a:cubicBezTo>
                  <a:lnTo>
                    <a:pt x="16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6" name="Google Shape;776;p40"/>
            <p:cNvSpPr/>
            <p:nvPr/>
          </p:nvSpPr>
          <p:spPr>
            <a:xfrm>
              <a:off x="3092789" y="2238127"/>
              <a:ext cx="288742" cy="255461"/>
            </a:xfrm>
            <a:custGeom>
              <a:rect b="b" l="l" r="r" t="t"/>
              <a:pathLst>
                <a:path extrusionOk="0" h="6371" w="7201">
                  <a:moveTo>
                    <a:pt x="3506" y="0"/>
                  </a:moveTo>
                  <a:lnTo>
                    <a:pt x="3506" y="3962"/>
                  </a:lnTo>
                  <a:lnTo>
                    <a:pt x="80" y="1981"/>
                  </a:lnTo>
                  <a:lnTo>
                    <a:pt x="0" y="2142"/>
                  </a:lnTo>
                  <a:lnTo>
                    <a:pt x="3426" y="4096"/>
                  </a:lnTo>
                  <a:lnTo>
                    <a:pt x="455" y="5835"/>
                  </a:lnTo>
                  <a:cubicBezTo>
                    <a:pt x="535" y="5835"/>
                    <a:pt x="616" y="5862"/>
                    <a:pt x="696" y="5889"/>
                  </a:cubicBezTo>
                  <a:lnTo>
                    <a:pt x="3506" y="4256"/>
                  </a:lnTo>
                  <a:lnTo>
                    <a:pt x="3506" y="6371"/>
                  </a:lnTo>
                  <a:lnTo>
                    <a:pt x="3694" y="6371"/>
                  </a:lnTo>
                  <a:lnTo>
                    <a:pt x="3694" y="4256"/>
                  </a:lnTo>
                  <a:lnTo>
                    <a:pt x="7093" y="6237"/>
                  </a:lnTo>
                  <a:lnTo>
                    <a:pt x="7200" y="6076"/>
                  </a:lnTo>
                  <a:lnTo>
                    <a:pt x="3774" y="4096"/>
                  </a:lnTo>
                  <a:lnTo>
                    <a:pt x="7200" y="2142"/>
                  </a:lnTo>
                  <a:lnTo>
                    <a:pt x="7093" y="1981"/>
                  </a:lnTo>
                  <a:lnTo>
                    <a:pt x="3694" y="3962"/>
                  </a:lnTo>
                  <a:lnTo>
                    <a:pt x="369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7" name="Google Shape;777;p40"/>
            <p:cNvSpPr/>
            <p:nvPr/>
          </p:nvSpPr>
          <p:spPr>
            <a:xfrm>
              <a:off x="3474843" y="2238127"/>
              <a:ext cx="287659" cy="247963"/>
            </a:xfrm>
            <a:custGeom>
              <a:rect b="b" l="l" r="r" t="t"/>
              <a:pathLst>
                <a:path extrusionOk="0" h="6184" w="7174">
                  <a:moveTo>
                    <a:pt x="3507" y="0"/>
                  </a:moveTo>
                  <a:lnTo>
                    <a:pt x="3480" y="3962"/>
                  </a:lnTo>
                  <a:lnTo>
                    <a:pt x="81" y="1981"/>
                  </a:lnTo>
                  <a:lnTo>
                    <a:pt x="1" y="2142"/>
                  </a:lnTo>
                  <a:lnTo>
                    <a:pt x="3400" y="4096"/>
                  </a:lnTo>
                  <a:lnTo>
                    <a:pt x="1" y="6076"/>
                  </a:lnTo>
                  <a:lnTo>
                    <a:pt x="54" y="6183"/>
                  </a:lnTo>
                  <a:lnTo>
                    <a:pt x="161" y="6183"/>
                  </a:lnTo>
                  <a:lnTo>
                    <a:pt x="3480" y="4256"/>
                  </a:lnTo>
                  <a:lnTo>
                    <a:pt x="3480" y="5354"/>
                  </a:lnTo>
                  <a:cubicBezTo>
                    <a:pt x="3560" y="5327"/>
                    <a:pt x="3614" y="5327"/>
                    <a:pt x="3668" y="5300"/>
                  </a:cubicBezTo>
                  <a:lnTo>
                    <a:pt x="3668" y="4256"/>
                  </a:lnTo>
                  <a:lnTo>
                    <a:pt x="4765" y="4899"/>
                  </a:lnTo>
                  <a:cubicBezTo>
                    <a:pt x="4845" y="4872"/>
                    <a:pt x="4899" y="4845"/>
                    <a:pt x="4979" y="4818"/>
                  </a:cubicBezTo>
                  <a:lnTo>
                    <a:pt x="3748" y="4096"/>
                  </a:lnTo>
                  <a:lnTo>
                    <a:pt x="7174" y="2142"/>
                  </a:lnTo>
                  <a:lnTo>
                    <a:pt x="7094" y="1981"/>
                  </a:lnTo>
                  <a:lnTo>
                    <a:pt x="3668" y="3962"/>
                  </a:lnTo>
                  <a:lnTo>
                    <a:pt x="3668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8" name="Google Shape;778;p40"/>
            <p:cNvSpPr/>
            <p:nvPr/>
          </p:nvSpPr>
          <p:spPr>
            <a:xfrm>
              <a:off x="3855854" y="2317561"/>
              <a:ext cx="12911" cy="9704"/>
            </a:xfrm>
            <a:custGeom>
              <a:rect b="b" l="l" r="r" t="t"/>
              <a:pathLst>
                <a:path extrusionOk="0" h="242" w="322">
                  <a:moveTo>
                    <a:pt x="81" y="0"/>
                  </a:moveTo>
                  <a:lnTo>
                    <a:pt x="0" y="134"/>
                  </a:lnTo>
                  <a:lnTo>
                    <a:pt x="161" y="241"/>
                  </a:lnTo>
                  <a:cubicBezTo>
                    <a:pt x="215" y="214"/>
                    <a:pt x="268" y="161"/>
                    <a:pt x="322" y="134"/>
                  </a:cubicBezTo>
                  <a:lnTo>
                    <a:pt x="8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779" name="Google Shape;779;p40"/>
          <p:cNvSpPr txBox="1"/>
          <p:nvPr>
            <p:ph type="title"/>
          </p:nvPr>
        </p:nvSpPr>
        <p:spPr>
          <a:xfrm>
            <a:off x="713225" y="528150"/>
            <a:ext cx="7717500" cy="541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>
                <a:solidFill>
                  <a:schemeClr val="accen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780" name="Google Shape;780;p40"/>
          <p:cNvSpPr txBox="1"/>
          <p:nvPr>
            <p:ph idx="1" type="subTitle"/>
          </p:nvPr>
        </p:nvSpPr>
        <p:spPr>
          <a:xfrm>
            <a:off x="713225" y="1091875"/>
            <a:ext cx="6028800" cy="3431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Anaheim"/>
              <a:buChar char="○"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Anaheim"/>
              <a:buChar char="■"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Anaheim"/>
              <a:buChar char="●"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Anaheim"/>
              <a:buChar char="○"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Anaheim"/>
              <a:buChar char="■"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Anaheim"/>
              <a:buChar char="●"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Anaheim"/>
              <a:buChar char="○"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Anaheim"/>
              <a:buChar char="■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ext 8">
  <p:cSld name="CUSTOM_32_2">
    <p:spTree>
      <p:nvGrpSpPr>
        <p:cNvPr id="781" name="Shape 7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2" name="Google Shape;782;p41"/>
          <p:cNvSpPr/>
          <p:nvPr/>
        </p:nvSpPr>
        <p:spPr>
          <a:xfrm rot="-455554">
            <a:off x="6637849" y="-126684"/>
            <a:ext cx="3253668" cy="5480763"/>
          </a:xfrm>
          <a:custGeom>
            <a:rect b="b" l="l" r="r" t="t"/>
            <a:pathLst>
              <a:path extrusionOk="0" h="136664" w="142469">
                <a:moveTo>
                  <a:pt x="97052" y="0"/>
                </a:moveTo>
                <a:cubicBezTo>
                  <a:pt x="94985" y="0"/>
                  <a:pt x="92658" y="685"/>
                  <a:pt x="89955" y="2065"/>
                </a:cubicBezTo>
                <a:cubicBezTo>
                  <a:pt x="76197" y="9104"/>
                  <a:pt x="81149" y="14564"/>
                  <a:pt x="82755" y="40634"/>
                </a:cubicBezTo>
                <a:cubicBezTo>
                  <a:pt x="85458" y="83646"/>
                  <a:pt x="12896" y="58112"/>
                  <a:pt x="4519" y="103881"/>
                </a:cubicBezTo>
                <a:cubicBezTo>
                  <a:pt x="0" y="128495"/>
                  <a:pt x="10558" y="136664"/>
                  <a:pt x="39417" y="136664"/>
                </a:cubicBezTo>
                <a:cubicBezTo>
                  <a:pt x="47997" y="136664"/>
                  <a:pt x="58195" y="135942"/>
                  <a:pt x="70095" y="134715"/>
                </a:cubicBezTo>
                <a:cubicBezTo>
                  <a:pt x="122047" y="129389"/>
                  <a:pt x="142469" y="101392"/>
                  <a:pt x="125767" y="56907"/>
                </a:cubicBezTo>
                <a:cubicBezTo>
                  <a:pt x="111706" y="19432"/>
                  <a:pt x="108060" y="0"/>
                  <a:pt x="97052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83" name="Google Shape;783;p41"/>
          <p:cNvSpPr/>
          <p:nvPr/>
        </p:nvSpPr>
        <p:spPr>
          <a:xfrm rot="-7977677">
            <a:off x="5635995" y="1509394"/>
            <a:ext cx="1601627" cy="1536805"/>
          </a:xfrm>
          <a:custGeom>
            <a:rect b="b" l="l" r="r" t="t"/>
            <a:pathLst>
              <a:path extrusionOk="0" h="19749" w="20582">
                <a:moveTo>
                  <a:pt x="15178" y="401"/>
                </a:moveTo>
                <a:cubicBezTo>
                  <a:pt x="11542" y="1"/>
                  <a:pt x="4470" y="1235"/>
                  <a:pt x="2235" y="7773"/>
                </a:cubicBezTo>
                <a:cubicBezTo>
                  <a:pt x="0" y="14311"/>
                  <a:pt x="7939" y="17947"/>
                  <a:pt x="11675" y="18848"/>
                </a:cubicBezTo>
                <a:cubicBezTo>
                  <a:pt x="15445" y="19748"/>
                  <a:pt x="20315" y="19448"/>
                  <a:pt x="20448" y="13477"/>
                </a:cubicBezTo>
                <a:cubicBezTo>
                  <a:pt x="20582" y="7506"/>
                  <a:pt x="18780" y="835"/>
                  <a:pt x="15178" y="40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84" name="Google Shape;784;p41"/>
          <p:cNvSpPr/>
          <p:nvPr/>
        </p:nvSpPr>
        <p:spPr>
          <a:xfrm rot="8880872">
            <a:off x="-2066784" y="-214836"/>
            <a:ext cx="4047011" cy="2490084"/>
          </a:xfrm>
          <a:custGeom>
            <a:rect b="b" l="l" r="r" t="t"/>
            <a:pathLst>
              <a:path extrusionOk="0" h="36694" w="59643">
                <a:moveTo>
                  <a:pt x="6271" y="15779"/>
                </a:moveTo>
                <a:cubicBezTo>
                  <a:pt x="9374" y="14178"/>
                  <a:pt x="17513" y="18347"/>
                  <a:pt x="23150" y="11676"/>
                </a:cubicBezTo>
                <a:cubicBezTo>
                  <a:pt x="28787" y="5004"/>
                  <a:pt x="30455" y="1"/>
                  <a:pt x="37327" y="2302"/>
                </a:cubicBezTo>
                <a:cubicBezTo>
                  <a:pt x="44198" y="4571"/>
                  <a:pt x="43064" y="13410"/>
                  <a:pt x="47601" y="15779"/>
                </a:cubicBezTo>
                <a:cubicBezTo>
                  <a:pt x="52104" y="18147"/>
                  <a:pt x="59643" y="31690"/>
                  <a:pt x="43364" y="34192"/>
                </a:cubicBezTo>
                <a:cubicBezTo>
                  <a:pt x="27120" y="36694"/>
                  <a:pt x="10441" y="33158"/>
                  <a:pt x="5204" y="27520"/>
                </a:cubicBezTo>
                <a:cubicBezTo>
                  <a:pt x="0" y="21883"/>
                  <a:pt x="3136" y="17380"/>
                  <a:pt x="6271" y="15779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85" name="Google Shape;785;p41"/>
          <p:cNvSpPr txBox="1"/>
          <p:nvPr>
            <p:ph type="title"/>
          </p:nvPr>
        </p:nvSpPr>
        <p:spPr>
          <a:xfrm>
            <a:off x="713225" y="520986"/>
            <a:ext cx="7717500" cy="541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>
                <a:solidFill>
                  <a:schemeClr val="accen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786" name="Google Shape;786;p41"/>
          <p:cNvSpPr txBox="1"/>
          <p:nvPr>
            <p:ph idx="1" type="subTitle"/>
          </p:nvPr>
        </p:nvSpPr>
        <p:spPr>
          <a:xfrm>
            <a:off x="713225" y="1168075"/>
            <a:ext cx="4989900" cy="3431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 b="1" sz="1600"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Anaheim"/>
              <a:buChar char="○"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Anaheim"/>
              <a:buChar char="■"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Anaheim"/>
              <a:buChar char="●"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Anaheim"/>
              <a:buChar char="○"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Anaheim"/>
              <a:buChar char="■"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Anaheim"/>
              <a:buChar char="●"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Anaheim"/>
              <a:buChar char="○"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Anaheim"/>
              <a:buChar char="■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o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ext 9 ">
  <p:cSld name="CUSTOM_34_1">
    <p:spTree>
      <p:nvGrpSpPr>
        <p:cNvPr id="787" name="Shape 7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" name="Google Shape;788;p42"/>
          <p:cNvSpPr/>
          <p:nvPr/>
        </p:nvSpPr>
        <p:spPr>
          <a:xfrm rot="-4971949">
            <a:off x="-1978224" y="-993266"/>
            <a:ext cx="4547689" cy="4131091"/>
          </a:xfrm>
          <a:custGeom>
            <a:rect b="b" l="l" r="r" t="t"/>
            <a:pathLst>
              <a:path extrusionOk="0" h="59210" w="65181">
                <a:moveTo>
                  <a:pt x="23617" y="9808"/>
                </a:moveTo>
                <a:cubicBezTo>
                  <a:pt x="25785" y="15712"/>
                  <a:pt x="27153" y="21883"/>
                  <a:pt x="35092" y="17079"/>
                </a:cubicBezTo>
                <a:cubicBezTo>
                  <a:pt x="42998" y="12309"/>
                  <a:pt x="55740" y="12376"/>
                  <a:pt x="59276" y="17546"/>
                </a:cubicBezTo>
                <a:cubicBezTo>
                  <a:pt x="62812" y="22717"/>
                  <a:pt x="56140" y="30055"/>
                  <a:pt x="55940" y="36393"/>
                </a:cubicBezTo>
                <a:cubicBezTo>
                  <a:pt x="55740" y="42731"/>
                  <a:pt x="65180" y="49603"/>
                  <a:pt x="57741" y="54406"/>
                </a:cubicBezTo>
                <a:cubicBezTo>
                  <a:pt x="50303" y="59210"/>
                  <a:pt x="31556" y="57108"/>
                  <a:pt x="33224" y="47535"/>
                </a:cubicBezTo>
                <a:cubicBezTo>
                  <a:pt x="34892" y="37928"/>
                  <a:pt x="25719" y="35026"/>
                  <a:pt x="17579" y="31256"/>
                </a:cubicBezTo>
                <a:cubicBezTo>
                  <a:pt x="9440" y="27520"/>
                  <a:pt x="0" y="13744"/>
                  <a:pt x="7706" y="6872"/>
                </a:cubicBezTo>
                <a:cubicBezTo>
                  <a:pt x="15411" y="1"/>
                  <a:pt x="21449" y="3870"/>
                  <a:pt x="23617" y="9808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789" name="Google Shape;789;p42"/>
          <p:cNvGrpSpPr/>
          <p:nvPr/>
        </p:nvGrpSpPr>
        <p:grpSpPr>
          <a:xfrm flipH="1">
            <a:off x="6866680" y="-80437"/>
            <a:ext cx="2277317" cy="5304377"/>
            <a:chOff x="224725" y="566950"/>
            <a:chExt cx="1850875" cy="4311100"/>
          </a:xfrm>
        </p:grpSpPr>
        <p:sp>
          <p:nvSpPr>
            <p:cNvPr id="790" name="Google Shape;790;p42"/>
            <p:cNvSpPr/>
            <p:nvPr/>
          </p:nvSpPr>
          <p:spPr>
            <a:xfrm>
              <a:off x="1914975" y="566950"/>
              <a:ext cx="160625" cy="2033000"/>
            </a:xfrm>
            <a:custGeom>
              <a:rect b="b" l="l" r="r" t="t"/>
              <a:pathLst>
                <a:path extrusionOk="0" h="81320" w="6425">
                  <a:moveTo>
                    <a:pt x="126" y="1"/>
                  </a:moveTo>
                  <a:cubicBezTo>
                    <a:pt x="81" y="1"/>
                    <a:pt x="44" y="24"/>
                    <a:pt x="27" y="57"/>
                  </a:cubicBezTo>
                  <a:cubicBezTo>
                    <a:pt x="27" y="84"/>
                    <a:pt x="27" y="110"/>
                    <a:pt x="27" y="137"/>
                  </a:cubicBezTo>
                  <a:cubicBezTo>
                    <a:pt x="27" y="164"/>
                    <a:pt x="27" y="217"/>
                    <a:pt x="81" y="244"/>
                  </a:cubicBezTo>
                  <a:cubicBezTo>
                    <a:pt x="1821" y="1261"/>
                    <a:pt x="2972" y="3188"/>
                    <a:pt x="2945" y="5035"/>
                  </a:cubicBezTo>
                  <a:cubicBezTo>
                    <a:pt x="2945" y="5089"/>
                    <a:pt x="2972" y="5142"/>
                    <a:pt x="2998" y="5169"/>
                  </a:cubicBezTo>
                  <a:cubicBezTo>
                    <a:pt x="4952" y="6133"/>
                    <a:pt x="6157" y="8086"/>
                    <a:pt x="6157" y="10255"/>
                  </a:cubicBezTo>
                  <a:cubicBezTo>
                    <a:pt x="6157" y="12449"/>
                    <a:pt x="4952" y="14403"/>
                    <a:pt x="2998" y="15367"/>
                  </a:cubicBezTo>
                  <a:cubicBezTo>
                    <a:pt x="2945" y="15394"/>
                    <a:pt x="2945" y="15447"/>
                    <a:pt x="2945" y="15501"/>
                  </a:cubicBezTo>
                  <a:cubicBezTo>
                    <a:pt x="2998" y="17321"/>
                    <a:pt x="1848" y="19248"/>
                    <a:pt x="108" y="20292"/>
                  </a:cubicBezTo>
                  <a:cubicBezTo>
                    <a:pt x="54" y="20292"/>
                    <a:pt x="27" y="20318"/>
                    <a:pt x="27" y="20372"/>
                  </a:cubicBezTo>
                  <a:cubicBezTo>
                    <a:pt x="1" y="20425"/>
                    <a:pt x="27" y="20479"/>
                    <a:pt x="81" y="20506"/>
                  </a:cubicBezTo>
                  <a:cubicBezTo>
                    <a:pt x="1794" y="21496"/>
                    <a:pt x="2865" y="23316"/>
                    <a:pt x="2945" y="25324"/>
                  </a:cubicBezTo>
                  <a:cubicBezTo>
                    <a:pt x="2945" y="25350"/>
                    <a:pt x="2972" y="25404"/>
                    <a:pt x="2998" y="25431"/>
                  </a:cubicBezTo>
                  <a:cubicBezTo>
                    <a:pt x="4952" y="26394"/>
                    <a:pt x="6157" y="28348"/>
                    <a:pt x="6157" y="30543"/>
                  </a:cubicBezTo>
                  <a:cubicBezTo>
                    <a:pt x="6157" y="32711"/>
                    <a:pt x="4952" y="34665"/>
                    <a:pt x="2998" y="35628"/>
                  </a:cubicBezTo>
                  <a:cubicBezTo>
                    <a:pt x="2945" y="35655"/>
                    <a:pt x="2918" y="35709"/>
                    <a:pt x="2945" y="35762"/>
                  </a:cubicBezTo>
                  <a:cubicBezTo>
                    <a:pt x="3106" y="37823"/>
                    <a:pt x="1633" y="39643"/>
                    <a:pt x="108" y="40553"/>
                  </a:cubicBezTo>
                  <a:cubicBezTo>
                    <a:pt x="54" y="40553"/>
                    <a:pt x="27" y="40580"/>
                    <a:pt x="27" y="40633"/>
                  </a:cubicBezTo>
                  <a:cubicBezTo>
                    <a:pt x="1" y="40687"/>
                    <a:pt x="27" y="40741"/>
                    <a:pt x="81" y="40767"/>
                  </a:cubicBezTo>
                  <a:cubicBezTo>
                    <a:pt x="1821" y="41784"/>
                    <a:pt x="2945" y="43658"/>
                    <a:pt x="2945" y="45532"/>
                  </a:cubicBezTo>
                  <a:cubicBezTo>
                    <a:pt x="2945" y="45558"/>
                    <a:pt x="2945" y="45558"/>
                    <a:pt x="2945" y="45585"/>
                  </a:cubicBezTo>
                  <a:cubicBezTo>
                    <a:pt x="2945" y="45612"/>
                    <a:pt x="2972" y="45665"/>
                    <a:pt x="2998" y="45692"/>
                  </a:cubicBezTo>
                  <a:cubicBezTo>
                    <a:pt x="4952" y="46656"/>
                    <a:pt x="6157" y="48636"/>
                    <a:pt x="6157" y="50804"/>
                  </a:cubicBezTo>
                  <a:cubicBezTo>
                    <a:pt x="6157" y="52972"/>
                    <a:pt x="4952" y="54926"/>
                    <a:pt x="2998" y="55917"/>
                  </a:cubicBezTo>
                  <a:cubicBezTo>
                    <a:pt x="2972" y="55917"/>
                    <a:pt x="2945" y="55970"/>
                    <a:pt x="2945" y="56024"/>
                  </a:cubicBezTo>
                  <a:cubicBezTo>
                    <a:pt x="2891" y="58004"/>
                    <a:pt x="1821" y="59798"/>
                    <a:pt x="108" y="60815"/>
                  </a:cubicBezTo>
                  <a:cubicBezTo>
                    <a:pt x="54" y="60815"/>
                    <a:pt x="27" y="60868"/>
                    <a:pt x="27" y="60895"/>
                  </a:cubicBezTo>
                  <a:cubicBezTo>
                    <a:pt x="1" y="60949"/>
                    <a:pt x="27" y="61002"/>
                    <a:pt x="81" y="61029"/>
                  </a:cubicBezTo>
                  <a:cubicBezTo>
                    <a:pt x="1821" y="62046"/>
                    <a:pt x="2891" y="63839"/>
                    <a:pt x="2945" y="65847"/>
                  </a:cubicBezTo>
                  <a:cubicBezTo>
                    <a:pt x="2945" y="65900"/>
                    <a:pt x="2972" y="65927"/>
                    <a:pt x="2998" y="65954"/>
                  </a:cubicBezTo>
                  <a:cubicBezTo>
                    <a:pt x="4952" y="66944"/>
                    <a:pt x="6157" y="68898"/>
                    <a:pt x="6157" y="71066"/>
                  </a:cubicBezTo>
                  <a:cubicBezTo>
                    <a:pt x="6157" y="73234"/>
                    <a:pt x="4952" y="75188"/>
                    <a:pt x="2998" y="76178"/>
                  </a:cubicBezTo>
                  <a:cubicBezTo>
                    <a:pt x="2972" y="76178"/>
                    <a:pt x="2945" y="76232"/>
                    <a:pt x="2945" y="76285"/>
                  </a:cubicBezTo>
                  <a:cubicBezTo>
                    <a:pt x="2891" y="78266"/>
                    <a:pt x="1821" y="80086"/>
                    <a:pt x="81" y="81076"/>
                  </a:cubicBezTo>
                  <a:cubicBezTo>
                    <a:pt x="27" y="81130"/>
                    <a:pt x="1" y="81183"/>
                    <a:pt x="27" y="81264"/>
                  </a:cubicBezTo>
                  <a:cubicBezTo>
                    <a:pt x="61" y="81297"/>
                    <a:pt x="104" y="81320"/>
                    <a:pt x="145" y="81320"/>
                  </a:cubicBezTo>
                  <a:cubicBezTo>
                    <a:pt x="170" y="81320"/>
                    <a:pt x="194" y="81311"/>
                    <a:pt x="215" y="81290"/>
                  </a:cubicBezTo>
                  <a:cubicBezTo>
                    <a:pt x="2008" y="80273"/>
                    <a:pt x="3106" y="78427"/>
                    <a:pt x="3186" y="76366"/>
                  </a:cubicBezTo>
                  <a:cubicBezTo>
                    <a:pt x="5166" y="75322"/>
                    <a:pt x="6424" y="73314"/>
                    <a:pt x="6424" y="71066"/>
                  </a:cubicBezTo>
                  <a:cubicBezTo>
                    <a:pt x="6424" y="68818"/>
                    <a:pt x="5166" y="66784"/>
                    <a:pt x="3186" y="65766"/>
                  </a:cubicBezTo>
                  <a:cubicBezTo>
                    <a:pt x="3106" y="63786"/>
                    <a:pt x="2062" y="61992"/>
                    <a:pt x="375" y="60922"/>
                  </a:cubicBezTo>
                  <a:cubicBezTo>
                    <a:pt x="2062" y="59878"/>
                    <a:pt x="3106" y="58085"/>
                    <a:pt x="3186" y="56104"/>
                  </a:cubicBezTo>
                  <a:cubicBezTo>
                    <a:pt x="5166" y="55060"/>
                    <a:pt x="6424" y="53053"/>
                    <a:pt x="6424" y="50804"/>
                  </a:cubicBezTo>
                  <a:cubicBezTo>
                    <a:pt x="6424" y="48556"/>
                    <a:pt x="5166" y="46522"/>
                    <a:pt x="3186" y="45505"/>
                  </a:cubicBezTo>
                  <a:cubicBezTo>
                    <a:pt x="3159" y="43604"/>
                    <a:pt x="2088" y="41731"/>
                    <a:pt x="375" y="40660"/>
                  </a:cubicBezTo>
                  <a:cubicBezTo>
                    <a:pt x="1901" y="39723"/>
                    <a:pt x="3320" y="37877"/>
                    <a:pt x="3186" y="35816"/>
                  </a:cubicBezTo>
                  <a:cubicBezTo>
                    <a:pt x="5193" y="34799"/>
                    <a:pt x="6424" y="32764"/>
                    <a:pt x="6424" y="30543"/>
                  </a:cubicBezTo>
                  <a:cubicBezTo>
                    <a:pt x="6424" y="28295"/>
                    <a:pt x="5166" y="26260"/>
                    <a:pt x="3186" y="25243"/>
                  </a:cubicBezTo>
                  <a:cubicBezTo>
                    <a:pt x="3106" y="23236"/>
                    <a:pt x="2062" y="21443"/>
                    <a:pt x="375" y="20399"/>
                  </a:cubicBezTo>
                  <a:cubicBezTo>
                    <a:pt x="2088" y="19328"/>
                    <a:pt x="3186" y="17454"/>
                    <a:pt x="3186" y="15608"/>
                  </a:cubicBezTo>
                  <a:cubicBezTo>
                    <a:pt x="3186" y="15608"/>
                    <a:pt x="3186" y="15581"/>
                    <a:pt x="3186" y="15554"/>
                  </a:cubicBezTo>
                  <a:cubicBezTo>
                    <a:pt x="5166" y="14537"/>
                    <a:pt x="6424" y="12503"/>
                    <a:pt x="6424" y="10255"/>
                  </a:cubicBezTo>
                  <a:cubicBezTo>
                    <a:pt x="6424" y="8033"/>
                    <a:pt x="5166" y="5999"/>
                    <a:pt x="3186" y="4982"/>
                  </a:cubicBezTo>
                  <a:lnTo>
                    <a:pt x="3186" y="4955"/>
                  </a:lnTo>
                  <a:cubicBezTo>
                    <a:pt x="3186" y="3028"/>
                    <a:pt x="2008" y="1074"/>
                    <a:pt x="215" y="30"/>
                  </a:cubicBezTo>
                  <a:cubicBezTo>
                    <a:pt x="184" y="10"/>
                    <a:pt x="153" y="1"/>
                    <a:pt x="12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1" name="Google Shape;791;p42"/>
            <p:cNvSpPr/>
            <p:nvPr/>
          </p:nvSpPr>
          <p:spPr>
            <a:xfrm>
              <a:off x="1761075" y="818875"/>
              <a:ext cx="160625" cy="2032875"/>
            </a:xfrm>
            <a:custGeom>
              <a:rect b="b" l="l" r="r" t="t"/>
              <a:pathLst>
                <a:path extrusionOk="0" h="81315" w="6425">
                  <a:moveTo>
                    <a:pt x="149" y="1"/>
                  </a:moveTo>
                  <a:cubicBezTo>
                    <a:pt x="110" y="1"/>
                    <a:pt x="71" y="20"/>
                    <a:pt x="54" y="70"/>
                  </a:cubicBezTo>
                  <a:cubicBezTo>
                    <a:pt x="27" y="70"/>
                    <a:pt x="27" y="97"/>
                    <a:pt x="27" y="124"/>
                  </a:cubicBezTo>
                  <a:cubicBezTo>
                    <a:pt x="27" y="178"/>
                    <a:pt x="54" y="204"/>
                    <a:pt x="81" y="231"/>
                  </a:cubicBezTo>
                  <a:cubicBezTo>
                    <a:pt x="1821" y="1248"/>
                    <a:pt x="2972" y="3175"/>
                    <a:pt x="2945" y="5022"/>
                  </a:cubicBezTo>
                  <a:cubicBezTo>
                    <a:pt x="2945" y="5076"/>
                    <a:pt x="2972" y="5129"/>
                    <a:pt x="2998" y="5156"/>
                  </a:cubicBezTo>
                  <a:cubicBezTo>
                    <a:pt x="4952" y="6119"/>
                    <a:pt x="6183" y="8073"/>
                    <a:pt x="6183" y="10268"/>
                  </a:cubicBezTo>
                  <a:cubicBezTo>
                    <a:pt x="6183" y="12436"/>
                    <a:pt x="4952" y="14390"/>
                    <a:pt x="2998" y="15354"/>
                  </a:cubicBezTo>
                  <a:cubicBezTo>
                    <a:pt x="2972" y="15380"/>
                    <a:pt x="2945" y="15461"/>
                    <a:pt x="2945" y="15487"/>
                  </a:cubicBezTo>
                  <a:cubicBezTo>
                    <a:pt x="2998" y="17334"/>
                    <a:pt x="1847" y="19235"/>
                    <a:pt x="108" y="20278"/>
                  </a:cubicBezTo>
                  <a:cubicBezTo>
                    <a:pt x="81" y="20278"/>
                    <a:pt x="27" y="20305"/>
                    <a:pt x="27" y="20359"/>
                  </a:cubicBezTo>
                  <a:cubicBezTo>
                    <a:pt x="27" y="20412"/>
                    <a:pt x="27" y="20466"/>
                    <a:pt x="81" y="20493"/>
                  </a:cubicBezTo>
                  <a:cubicBezTo>
                    <a:pt x="1821" y="21510"/>
                    <a:pt x="2891" y="23303"/>
                    <a:pt x="2945" y="25310"/>
                  </a:cubicBezTo>
                  <a:cubicBezTo>
                    <a:pt x="2945" y="25364"/>
                    <a:pt x="2972" y="25391"/>
                    <a:pt x="2998" y="25417"/>
                  </a:cubicBezTo>
                  <a:cubicBezTo>
                    <a:pt x="4952" y="26381"/>
                    <a:pt x="6183" y="28362"/>
                    <a:pt x="6183" y="30530"/>
                  </a:cubicBezTo>
                  <a:cubicBezTo>
                    <a:pt x="6183" y="32698"/>
                    <a:pt x="4952" y="34652"/>
                    <a:pt x="2998" y="35642"/>
                  </a:cubicBezTo>
                  <a:cubicBezTo>
                    <a:pt x="2972" y="35642"/>
                    <a:pt x="2945" y="35695"/>
                    <a:pt x="2945" y="35749"/>
                  </a:cubicBezTo>
                  <a:cubicBezTo>
                    <a:pt x="3105" y="37837"/>
                    <a:pt x="1633" y="39630"/>
                    <a:pt x="108" y="40540"/>
                  </a:cubicBezTo>
                  <a:cubicBezTo>
                    <a:pt x="81" y="40540"/>
                    <a:pt x="27" y="40594"/>
                    <a:pt x="27" y="40620"/>
                  </a:cubicBezTo>
                  <a:cubicBezTo>
                    <a:pt x="27" y="40674"/>
                    <a:pt x="27" y="40727"/>
                    <a:pt x="81" y="40754"/>
                  </a:cubicBezTo>
                  <a:cubicBezTo>
                    <a:pt x="1821" y="41771"/>
                    <a:pt x="2945" y="43645"/>
                    <a:pt x="2945" y="45545"/>
                  </a:cubicBezTo>
                  <a:cubicBezTo>
                    <a:pt x="2945" y="45545"/>
                    <a:pt x="2945" y="45545"/>
                    <a:pt x="2945" y="45572"/>
                  </a:cubicBezTo>
                  <a:cubicBezTo>
                    <a:pt x="2945" y="45626"/>
                    <a:pt x="2972" y="45652"/>
                    <a:pt x="2998" y="45679"/>
                  </a:cubicBezTo>
                  <a:cubicBezTo>
                    <a:pt x="4952" y="46669"/>
                    <a:pt x="6183" y="48623"/>
                    <a:pt x="6183" y="50791"/>
                  </a:cubicBezTo>
                  <a:cubicBezTo>
                    <a:pt x="6183" y="52959"/>
                    <a:pt x="4952" y="54913"/>
                    <a:pt x="2998" y="55904"/>
                  </a:cubicBezTo>
                  <a:cubicBezTo>
                    <a:pt x="2972" y="55930"/>
                    <a:pt x="2945" y="55957"/>
                    <a:pt x="2945" y="56011"/>
                  </a:cubicBezTo>
                  <a:cubicBezTo>
                    <a:pt x="2891" y="57991"/>
                    <a:pt x="1847" y="59785"/>
                    <a:pt x="108" y="60802"/>
                  </a:cubicBezTo>
                  <a:cubicBezTo>
                    <a:pt x="81" y="60828"/>
                    <a:pt x="27" y="60855"/>
                    <a:pt x="27" y="60882"/>
                  </a:cubicBezTo>
                  <a:cubicBezTo>
                    <a:pt x="27" y="60935"/>
                    <a:pt x="27" y="60989"/>
                    <a:pt x="81" y="61016"/>
                  </a:cubicBezTo>
                  <a:cubicBezTo>
                    <a:pt x="1821" y="62033"/>
                    <a:pt x="2891" y="63826"/>
                    <a:pt x="2945" y="65834"/>
                  </a:cubicBezTo>
                  <a:cubicBezTo>
                    <a:pt x="2945" y="65887"/>
                    <a:pt x="2972" y="65914"/>
                    <a:pt x="2998" y="65941"/>
                  </a:cubicBezTo>
                  <a:cubicBezTo>
                    <a:pt x="4952" y="66931"/>
                    <a:pt x="6183" y="68885"/>
                    <a:pt x="6183" y="71053"/>
                  </a:cubicBezTo>
                  <a:cubicBezTo>
                    <a:pt x="6183" y="73221"/>
                    <a:pt x="4952" y="75175"/>
                    <a:pt x="2998" y="76165"/>
                  </a:cubicBezTo>
                  <a:cubicBezTo>
                    <a:pt x="2972" y="76192"/>
                    <a:pt x="2945" y="76219"/>
                    <a:pt x="2945" y="76272"/>
                  </a:cubicBezTo>
                  <a:cubicBezTo>
                    <a:pt x="2891" y="78280"/>
                    <a:pt x="1821" y="80073"/>
                    <a:pt x="81" y="81090"/>
                  </a:cubicBezTo>
                  <a:cubicBezTo>
                    <a:pt x="27" y="81117"/>
                    <a:pt x="1" y="81197"/>
                    <a:pt x="54" y="81251"/>
                  </a:cubicBezTo>
                  <a:cubicBezTo>
                    <a:pt x="74" y="81290"/>
                    <a:pt x="122" y="81315"/>
                    <a:pt x="167" y="81315"/>
                  </a:cubicBezTo>
                  <a:cubicBezTo>
                    <a:pt x="184" y="81315"/>
                    <a:pt x="200" y="81311"/>
                    <a:pt x="215" y="81304"/>
                  </a:cubicBezTo>
                  <a:cubicBezTo>
                    <a:pt x="2008" y="80260"/>
                    <a:pt x="3105" y="78413"/>
                    <a:pt x="3186" y="76352"/>
                  </a:cubicBezTo>
                  <a:cubicBezTo>
                    <a:pt x="5193" y="75309"/>
                    <a:pt x="6424" y="73301"/>
                    <a:pt x="6424" y="71053"/>
                  </a:cubicBezTo>
                  <a:cubicBezTo>
                    <a:pt x="6424" y="68805"/>
                    <a:pt x="5193" y="66797"/>
                    <a:pt x="3186" y="65753"/>
                  </a:cubicBezTo>
                  <a:cubicBezTo>
                    <a:pt x="3132" y="63773"/>
                    <a:pt x="2088" y="61979"/>
                    <a:pt x="402" y="60909"/>
                  </a:cubicBezTo>
                  <a:cubicBezTo>
                    <a:pt x="2088" y="59865"/>
                    <a:pt x="3132" y="58072"/>
                    <a:pt x="3186" y="56091"/>
                  </a:cubicBezTo>
                  <a:cubicBezTo>
                    <a:pt x="5193" y="55047"/>
                    <a:pt x="6424" y="53040"/>
                    <a:pt x="6424" y="50791"/>
                  </a:cubicBezTo>
                  <a:cubicBezTo>
                    <a:pt x="6424" y="48543"/>
                    <a:pt x="5193" y="46536"/>
                    <a:pt x="3186" y="45492"/>
                  </a:cubicBezTo>
                  <a:cubicBezTo>
                    <a:pt x="3186" y="43591"/>
                    <a:pt x="2088" y="41718"/>
                    <a:pt x="402" y="40647"/>
                  </a:cubicBezTo>
                  <a:cubicBezTo>
                    <a:pt x="1901" y="39710"/>
                    <a:pt x="3320" y="37890"/>
                    <a:pt x="3186" y="35829"/>
                  </a:cubicBezTo>
                  <a:cubicBezTo>
                    <a:pt x="5193" y="34785"/>
                    <a:pt x="6424" y="32751"/>
                    <a:pt x="6424" y="30530"/>
                  </a:cubicBezTo>
                  <a:cubicBezTo>
                    <a:pt x="6424" y="28281"/>
                    <a:pt x="5193" y="26247"/>
                    <a:pt x="3186" y="25230"/>
                  </a:cubicBezTo>
                  <a:cubicBezTo>
                    <a:pt x="3105" y="23223"/>
                    <a:pt x="2062" y="21429"/>
                    <a:pt x="402" y="20386"/>
                  </a:cubicBezTo>
                  <a:cubicBezTo>
                    <a:pt x="2115" y="19315"/>
                    <a:pt x="3212" y="17415"/>
                    <a:pt x="3186" y="15541"/>
                  </a:cubicBezTo>
                  <a:cubicBezTo>
                    <a:pt x="5193" y="14524"/>
                    <a:pt x="6424" y="12490"/>
                    <a:pt x="6424" y="10268"/>
                  </a:cubicBezTo>
                  <a:cubicBezTo>
                    <a:pt x="6424" y="8020"/>
                    <a:pt x="5193" y="5986"/>
                    <a:pt x="3186" y="4969"/>
                  </a:cubicBezTo>
                  <a:lnTo>
                    <a:pt x="3186" y="4942"/>
                  </a:lnTo>
                  <a:cubicBezTo>
                    <a:pt x="3186" y="3041"/>
                    <a:pt x="2008" y="1061"/>
                    <a:pt x="215" y="17"/>
                  </a:cubicBezTo>
                  <a:cubicBezTo>
                    <a:pt x="195" y="7"/>
                    <a:pt x="172" y="1"/>
                    <a:pt x="14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2" name="Google Shape;792;p42"/>
            <p:cNvSpPr/>
            <p:nvPr/>
          </p:nvSpPr>
          <p:spPr>
            <a:xfrm>
              <a:off x="1607850" y="566950"/>
              <a:ext cx="159950" cy="2033000"/>
            </a:xfrm>
            <a:custGeom>
              <a:rect b="b" l="l" r="r" t="t"/>
              <a:pathLst>
                <a:path extrusionOk="0" h="81320" w="6398">
                  <a:moveTo>
                    <a:pt x="119" y="1"/>
                  </a:moveTo>
                  <a:cubicBezTo>
                    <a:pt x="81" y="1"/>
                    <a:pt x="44" y="24"/>
                    <a:pt x="27" y="57"/>
                  </a:cubicBezTo>
                  <a:cubicBezTo>
                    <a:pt x="0" y="84"/>
                    <a:pt x="0" y="110"/>
                    <a:pt x="0" y="137"/>
                  </a:cubicBezTo>
                  <a:cubicBezTo>
                    <a:pt x="0" y="164"/>
                    <a:pt x="27" y="217"/>
                    <a:pt x="81" y="244"/>
                  </a:cubicBezTo>
                  <a:cubicBezTo>
                    <a:pt x="1820" y="1261"/>
                    <a:pt x="2944" y="3188"/>
                    <a:pt x="2918" y="5035"/>
                  </a:cubicBezTo>
                  <a:cubicBezTo>
                    <a:pt x="2918" y="5089"/>
                    <a:pt x="2944" y="5142"/>
                    <a:pt x="2998" y="5169"/>
                  </a:cubicBezTo>
                  <a:cubicBezTo>
                    <a:pt x="4952" y="6133"/>
                    <a:pt x="6156" y="8086"/>
                    <a:pt x="6156" y="10255"/>
                  </a:cubicBezTo>
                  <a:cubicBezTo>
                    <a:pt x="6156" y="12449"/>
                    <a:pt x="4952" y="14403"/>
                    <a:pt x="2998" y="15367"/>
                  </a:cubicBezTo>
                  <a:cubicBezTo>
                    <a:pt x="2944" y="15394"/>
                    <a:pt x="2918" y="15447"/>
                    <a:pt x="2918" y="15501"/>
                  </a:cubicBezTo>
                  <a:cubicBezTo>
                    <a:pt x="2971" y="17347"/>
                    <a:pt x="1847" y="19248"/>
                    <a:pt x="81" y="20292"/>
                  </a:cubicBezTo>
                  <a:cubicBezTo>
                    <a:pt x="54" y="20292"/>
                    <a:pt x="27" y="20318"/>
                    <a:pt x="0" y="20372"/>
                  </a:cubicBezTo>
                  <a:cubicBezTo>
                    <a:pt x="0" y="20425"/>
                    <a:pt x="27" y="20479"/>
                    <a:pt x="81" y="20506"/>
                  </a:cubicBezTo>
                  <a:cubicBezTo>
                    <a:pt x="1794" y="21496"/>
                    <a:pt x="2864" y="23316"/>
                    <a:pt x="2918" y="25324"/>
                  </a:cubicBezTo>
                  <a:cubicBezTo>
                    <a:pt x="2918" y="25350"/>
                    <a:pt x="2944" y="25404"/>
                    <a:pt x="2998" y="25431"/>
                  </a:cubicBezTo>
                  <a:cubicBezTo>
                    <a:pt x="4952" y="26394"/>
                    <a:pt x="6156" y="28348"/>
                    <a:pt x="6156" y="30543"/>
                  </a:cubicBezTo>
                  <a:cubicBezTo>
                    <a:pt x="6156" y="32711"/>
                    <a:pt x="4952" y="34665"/>
                    <a:pt x="2998" y="35628"/>
                  </a:cubicBezTo>
                  <a:cubicBezTo>
                    <a:pt x="2944" y="35655"/>
                    <a:pt x="2918" y="35709"/>
                    <a:pt x="2918" y="35762"/>
                  </a:cubicBezTo>
                  <a:cubicBezTo>
                    <a:pt x="3078" y="37823"/>
                    <a:pt x="1633" y="39643"/>
                    <a:pt x="81" y="40553"/>
                  </a:cubicBezTo>
                  <a:cubicBezTo>
                    <a:pt x="54" y="40553"/>
                    <a:pt x="27" y="40580"/>
                    <a:pt x="0" y="40633"/>
                  </a:cubicBezTo>
                  <a:cubicBezTo>
                    <a:pt x="0" y="40687"/>
                    <a:pt x="27" y="40741"/>
                    <a:pt x="81" y="40767"/>
                  </a:cubicBezTo>
                  <a:cubicBezTo>
                    <a:pt x="1820" y="41784"/>
                    <a:pt x="2918" y="43658"/>
                    <a:pt x="2918" y="45532"/>
                  </a:cubicBezTo>
                  <a:cubicBezTo>
                    <a:pt x="2918" y="45558"/>
                    <a:pt x="2918" y="45558"/>
                    <a:pt x="2918" y="45585"/>
                  </a:cubicBezTo>
                  <a:cubicBezTo>
                    <a:pt x="2918" y="45612"/>
                    <a:pt x="2944" y="45665"/>
                    <a:pt x="2998" y="45692"/>
                  </a:cubicBezTo>
                  <a:cubicBezTo>
                    <a:pt x="4952" y="46656"/>
                    <a:pt x="6156" y="48636"/>
                    <a:pt x="6156" y="50804"/>
                  </a:cubicBezTo>
                  <a:cubicBezTo>
                    <a:pt x="6156" y="52972"/>
                    <a:pt x="4952" y="54926"/>
                    <a:pt x="2998" y="55917"/>
                  </a:cubicBezTo>
                  <a:cubicBezTo>
                    <a:pt x="2944" y="55917"/>
                    <a:pt x="2918" y="55970"/>
                    <a:pt x="2918" y="56024"/>
                  </a:cubicBezTo>
                  <a:cubicBezTo>
                    <a:pt x="2864" y="58004"/>
                    <a:pt x="1820" y="59798"/>
                    <a:pt x="81" y="60815"/>
                  </a:cubicBezTo>
                  <a:cubicBezTo>
                    <a:pt x="54" y="60815"/>
                    <a:pt x="27" y="60868"/>
                    <a:pt x="0" y="60895"/>
                  </a:cubicBezTo>
                  <a:cubicBezTo>
                    <a:pt x="0" y="60949"/>
                    <a:pt x="27" y="61002"/>
                    <a:pt x="81" y="61029"/>
                  </a:cubicBezTo>
                  <a:cubicBezTo>
                    <a:pt x="1820" y="62046"/>
                    <a:pt x="2864" y="63839"/>
                    <a:pt x="2918" y="65847"/>
                  </a:cubicBezTo>
                  <a:cubicBezTo>
                    <a:pt x="2918" y="65900"/>
                    <a:pt x="2944" y="65927"/>
                    <a:pt x="2998" y="65954"/>
                  </a:cubicBezTo>
                  <a:cubicBezTo>
                    <a:pt x="4952" y="66944"/>
                    <a:pt x="6156" y="68898"/>
                    <a:pt x="6156" y="71066"/>
                  </a:cubicBezTo>
                  <a:cubicBezTo>
                    <a:pt x="6156" y="73234"/>
                    <a:pt x="4952" y="75188"/>
                    <a:pt x="2998" y="76178"/>
                  </a:cubicBezTo>
                  <a:cubicBezTo>
                    <a:pt x="2944" y="76178"/>
                    <a:pt x="2918" y="76232"/>
                    <a:pt x="2918" y="76285"/>
                  </a:cubicBezTo>
                  <a:cubicBezTo>
                    <a:pt x="2864" y="78266"/>
                    <a:pt x="1820" y="80086"/>
                    <a:pt x="81" y="81076"/>
                  </a:cubicBezTo>
                  <a:cubicBezTo>
                    <a:pt x="27" y="81130"/>
                    <a:pt x="0" y="81183"/>
                    <a:pt x="27" y="81264"/>
                  </a:cubicBezTo>
                  <a:cubicBezTo>
                    <a:pt x="44" y="81297"/>
                    <a:pt x="81" y="81320"/>
                    <a:pt x="119" y="81320"/>
                  </a:cubicBezTo>
                  <a:cubicBezTo>
                    <a:pt x="143" y="81320"/>
                    <a:pt x="167" y="81311"/>
                    <a:pt x="188" y="81290"/>
                  </a:cubicBezTo>
                  <a:cubicBezTo>
                    <a:pt x="1981" y="80273"/>
                    <a:pt x="3105" y="78427"/>
                    <a:pt x="3185" y="76366"/>
                  </a:cubicBezTo>
                  <a:cubicBezTo>
                    <a:pt x="5166" y="75322"/>
                    <a:pt x="6397" y="73314"/>
                    <a:pt x="6397" y="71066"/>
                  </a:cubicBezTo>
                  <a:cubicBezTo>
                    <a:pt x="6397" y="68818"/>
                    <a:pt x="5166" y="66784"/>
                    <a:pt x="3185" y="65766"/>
                  </a:cubicBezTo>
                  <a:cubicBezTo>
                    <a:pt x="3105" y="63786"/>
                    <a:pt x="2061" y="61992"/>
                    <a:pt x="375" y="60922"/>
                  </a:cubicBezTo>
                  <a:cubicBezTo>
                    <a:pt x="2061" y="59878"/>
                    <a:pt x="3105" y="58085"/>
                    <a:pt x="3185" y="56104"/>
                  </a:cubicBezTo>
                  <a:cubicBezTo>
                    <a:pt x="5166" y="55060"/>
                    <a:pt x="6397" y="53053"/>
                    <a:pt x="6397" y="50804"/>
                  </a:cubicBezTo>
                  <a:cubicBezTo>
                    <a:pt x="6397" y="48556"/>
                    <a:pt x="5166" y="46522"/>
                    <a:pt x="3185" y="45505"/>
                  </a:cubicBezTo>
                  <a:cubicBezTo>
                    <a:pt x="3159" y="43604"/>
                    <a:pt x="2061" y="41731"/>
                    <a:pt x="375" y="40660"/>
                  </a:cubicBezTo>
                  <a:cubicBezTo>
                    <a:pt x="1901" y="39723"/>
                    <a:pt x="3292" y="37877"/>
                    <a:pt x="3185" y="35816"/>
                  </a:cubicBezTo>
                  <a:cubicBezTo>
                    <a:pt x="5166" y="34799"/>
                    <a:pt x="6397" y="32764"/>
                    <a:pt x="6397" y="30543"/>
                  </a:cubicBezTo>
                  <a:cubicBezTo>
                    <a:pt x="6397" y="28295"/>
                    <a:pt x="5166" y="26260"/>
                    <a:pt x="3185" y="25243"/>
                  </a:cubicBezTo>
                  <a:cubicBezTo>
                    <a:pt x="3078" y="23236"/>
                    <a:pt x="2061" y="21443"/>
                    <a:pt x="375" y="20399"/>
                  </a:cubicBezTo>
                  <a:cubicBezTo>
                    <a:pt x="2061" y="19328"/>
                    <a:pt x="3185" y="17454"/>
                    <a:pt x="3185" y="15608"/>
                  </a:cubicBezTo>
                  <a:cubicBezTo>
                    <a:pt x="3185" y="15608"/>
                    <a:pt x="3185" y="15581"/>
                    <a:pt x="3185" y="15554"/>
                  </a:cubicBezTo>
                  <a:cubicBezTo>
                    <a:pt x="5166" y="14537"/>
                    <a:pt x="6397" y="12503"/>
                    <a:pt x="6397" y="10255"/>
                  </a:cubicBezTo>
                  <a:cubicBezTo>
                    <a:pt x="6397" y="8033"/>
                    <a:pt x="5166" y="5999"/>
                    <a:pt x="3185" y="4982"/>
                  </a:cubicBezTo>
                  <a:lnTo>
                    <a:pt x="3185" y="4955"/>
                  </a:lnTo>
                  <a:cubicBezTo>
                    <a:pt x="3185" y="3028"/>
                    <a:pt x="1981" y="1074"/>
                    <a:pt x="188" y="30"/>
                  </a:cubicBezTo>
                  <a:cubicBezTo>
                    <a:pt x="167" y="10"/>
                    <a:pt x="143" y="1"/>
                    <a:pt x="11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3" name="Google Shape;793;p42"/>
            <p:cNvSpPr/>
            <p:nvPr/>
          </p:nvSpPr>
          <p:spPr>
            <a:xfrm>
              <a:off x="1453950" y="818875"/>
              <a:ext cx="160600" cy="2032875"/>
            </a:xfrm>
            <a:custGeom>
              <a:rect b="b" l="l" r="r" t="t"/>
              <a:pathLst>
                <a:path extrusionOk="0" h="81315" w="6424">
                  <a:moveTo>
                    <a:pt x="136" y="1"/>
                  </a:moveTo>
                  <a:cubicBezTo>
                    <a:pt x="95" y="1"/>
                    <a:pt x="61" y="20"/>
                    <a:pt x="27" y="70"/>
                  </a:cubicBezTo>
                  <a:cubicBezTo>
                    <a:pt x="27" y="70"/>
                    <a:pt x="27" y="97"/>
                    <a:pt x="27" y="124"/>
                  </a:cubicBezTo>
                  <a:cubicBezTo>
                    <a:pt x="27" y="178"/>
                    <a:pt x="27" y="204"/>
                    <a:pt x="80" y="231"/>
                  </a:cubicBezTo>
                  <a:cubicBezTo>
                    <a:pt x="1820" y="1248"/>
                    <a:pt x="2971" y="3175"/>
                    <a:pt x="2944" y="5022"/>
                  </a:cubicBezTo>
                  <a:cubicBezTo>
                    <a:pt x="2944" y="5076"/>
                    <a:pt x="2971" y="5129"/>
                    <a:pt x="2998" y="5156"/>
                  </a:cubicBezTo>
                  <a:cubicBezTo>
                    <a:pt x="4952" y="6119"/>
                    <a:pt x="6156" y="8073"/>
                    <a:pt x="6156" y="10268"/>
                  </a:cubicBezTo>
                  <a:cubicBezTo>
                    <a:pt x="6156" y="12436"/>
                    <a:pt x="4952" y="14390"/>
                    <a:pt x="2998" y="15354"/>
                  </a:cubicBezTo>
                  <a:cubicBezTo>
                    <a:pt x="2971" y="15380"/>
                    <a:pt x="2944" y="15434"/>
                    <a:pt x="2944" y="15487"/>
                  </a:cubicBezTo>
                  <a:cubicBezTo>
                    <a:pt x="2944" y="15514"/>
                    <a:pt x="2944" y="15568"/>
                    <a:pt x="2944" y="15595"/>
                  </a:cubicBezTo>
                  <a:cubicBezTo>
                    <a:pt x="2944" y="17415"/>
                    <a:pt x="1820" y="19261"/>
                    <a:pt x="107" y="20278"/>
                  </a:cubicBezTo>
                  <a:cubicBezTo>
                    <a:pt x="54" y="20278"/>
                    <a:pt x="27" y="20305"/>
                    <a:pt x="27" y="20359"/>
                  </a:cubicBezTo>
                  <a:cubicBezTo>
                    <a:pt x="0" y="20412"/>
                    <a:pt x="27" y="20466"/>
                    <a:pt x="80" y="20493"/>
                  </a:cubicBezTo>
                  <a:cubicBezTo>
                    <a:pt x="1793" y="21510"/>
                    <a:pt x="2864" y="23303"/>
                    <a:pt x="2944" y="25310"/>
                  </a:cubicBezTo>
                  <a:cubicBezTo>
                    <a:pt x="2944" y="25364"/>
                    <a:pt x="2971" y="25391"/>
                    <a:pt x="2998" y="25417"/>
                  </a:cubicBezTo>
                  <a:cubicBezTo>
                    <a:pt x="4952" y="26381"/>
                    <a:pt x="6156" y="28362"/>
                    <a:pt x="6156" y="30530"/>
                  </a:cubicBezTo>
                  <a:cubicBezTo>
                    <a:pt x="6156" y="32698"/>
                    <a:pt x="4952" y="34652"/>
                    <a:pt x="2998" y="35642"/>
                  </a:cubicBezTo>
                  <a:cubicBezTo>
                    <a:pt x="2944" y="35642"/>
                    <a:pt x="2918" y="35695"/>
                    <a:pt x="2944" y="35749"/>
                  </a:cubicBezTo>
                  <a:cubicBezTo>
                    <a:pt x="3105" y="37837"/>
                    <a:pt x="1633" y="39630"/>
                    <a:pt x="107" y="40540"/>
                  </a:cubicBezTo>
                  <a:cubicBezTo>
                    <a:pt x="54" y="40540"/>
                    <a:pt x="27" y="40594"/>
                    <a:pt x="27" y="40620"/>
                  </a:cubicBezTo>
                  <a:cubicBezTo>
                    <a:pt x="0" y="40674"/>
                    <a:pt x="27" y="40727"/>
                    <a:pt x="80" y="40754"/>
                  </a:cubicBezTo>
                  <a:cubicBezTo>
                    <a:pt x="1820" y="41771"/>
                    <a:pt x="2944" y="43645"/>
                    <a:pt x="2944" y="45545"/>
                  </a:cubicBezTo>
                  <a:cubicBezTo>
                    <a:pt x="2944" y="45545"/>
                    <a:pt x="2944" y="45572"/>
                    <a:pt x="2944" y="45572"/>
                  </a:cubicBezTo>
                  <a:cubicBezTo>
                    <a:pt x="2944" y="45626"/>
                    <a:pt x="2971" y="45652"/>
                    <a:pt x="2998" y="45679"/>
                  </a:cubicBezTo>
                  <a:cubicBezTo>
                    <a:pt x="4952" y="46669"/>
                    <a:pt x="6156" y="48623"/>
                    <a:pt x="6156" y="50791"/>
                  </a:cubicBezTo>
                  <a:cubicBezTo>
                    <a:pt x="6156" y="52959"/>
                    <a:pt x="4952" y="54913"/>
                    <a:pt x="2998" y="55904"/>
                  </a:cubicBezTo>
                  <a:cubicBezTo>
                    <a:pt x="2971" y="55930"/>
                    <a:pt x="2944" y="55957"/>
                    <a:pt x="2944" y="56011"/>
                  </a:cubicBezTo>
                  <a:cubicBezTo>
                    <a:pt x="2891" y="57991"/>
                    <a:pt x="1820" y="59785"/>
                    <a:pt x="107" y="60802"/>
                  </a:cubicBezTo>
                  <a:cubicBezTo>
                    <a:pt x="54" y="60828"/>
                    <a:pt x="27" y="60855"/>
                    <a:pt x="27" y="60882"/>
                  </a:cubicBezTo>
                  <a:cubicBezTo>
                    <a:pt x="0" y="60935"/>
                    <a:pt x="27" y="60989"/>
                    <a:pt x="80" y="61016"/>
                  </a:cubicBezTo>
                  <a:cubicBezTo>
                    <a:pt x="1820" y="62033"/>
                    <a:pt x="2891" y="63826"/>
                    <a:pt x="2944" y="65834"/>
                  </a:cubicBezTo>
                  <a:cubicBezTo>
                    <a:pt x="2944" y="65887"/>
                    <a:pt x="2971" y="65914"/>
                    <a:pt x="2998" y="65941"/>
                  </a:cubicBezTo>
                  <a:cubicBezTo>
                    <a:pt x="4952" y="66931"/>
                    <a:pt x="6156" y="68885"/>
                    <a:pt x="6156" y="71053"/>
                  </a:cubicBezTo>
                  <a:cubicBezTo>
                    <a:pt x="6156" y="73221"/>
                    <a:pt x="4952" y="75175"/>
                    <a:pt x="2998" y="76165"/>
                  </a:cubicBezTo>
                  <a:cubicBezTo>
                    <a:pt x="2971" y="76192"/>
                    <a:pt x="2944" y="76219"/>
                    <a:pt x="2944" y="76272"/>
                  </a:cubicBezTo>
                  <a:cubicBezTo>
                    <a:pt x="2891" y="78280"/>
                    <a:pt x="1820" y="80073"/>
                    <a:pt x="80" y="81090"/>
                  </a:cubicBezTo>
                  <a:cubicBezTo>
                    <a:pt x="27" y="81117"/>
                    <a:pt x="0" y="81197"/>
                    <a:pt x="27" y="81251"/>
                  </a:cubicBezTo>
                  <a:cubicBezTo>
                    <a:pt x="66" y="81290"/>
                    <a:pt x="120" y="81315"/>
                    <a:pt x="167" y="81315"/>
                  </a:cubicBezTo>
                  <a:cubicBezTo>
                    <a:pt x="184" y="81315"/>
                    <a:pt x="200" y="81311"/>
                    <a:pt x="214" y="81304"/>
                  </a:cubicBezTo>
                  <a:cubicBezTo>
                    <a:pt x="2008" y="80260"/>
                    <a:pt x="3105" y="78413"/>
                    <a:pt x="3185" y="76352"/>
                  </a:cubicBezTo>
                  <a:cubicBezTo>
                    <a:pt x="5166" y="75309"/>
                    <a:pt x="6424" y="73301"/>
                    <a:pt x="6424" y="71053"/>
                  </a:cubicBezTo>
                  <a:cubicBezTo>
                    <a:pt x="6424" y="68805"/>
                    <a:pt x="5166" y="66797"/>
                    <a:pt x="3185" y="65753"/>
                  </a:cubicBezTo>
                  <a:cubicBezTo>
                    <a:pt x="3105" y="63773"/>
                    <a:pt x="2061" y="61979"/>
                    <a:pt x="375" y="60909"/>
                  </a:cubicBezTo>
                  <a:cubicBezTo>
                    <a:pt x="2061" y="59865"/>
                    <a:pt x="3105" y="58072"/>
                    <a:pt x="3185" y="56091"/>
                  </a:cubicBezTo>
                  <a:cubicBezTo>
                    <a:pt x="5166" y="55047"/>
                    <a:pt x="6424" y="53040"/>
                    <a:pt x="6424" y="50791"/>
                  </a:cubicBezTo>
                  <a:cubicBezTo>
                    <a:pt x="6424" y="48543"/>
                    <a:pt x="5193" y="46536"/>
                    <a:pt x="3185" y="45492"/>
                  </a:cubicBezTo>
                  <a:cubicBezTo>
                    <a:pt x="3159" y="43591"/>
                    <a:pt x="2088" y="41718"/>
                    <a:pt x="375" y="40647"/>
                  </a:cubicBezTo>
                  <a:cubicBezTo>
                    <a:pt x="1901" y="39710"/>
                    <a:pt x="3319" y="37890"/>
                    <a:pt x="3185" y="35829"/>
                  </a:cubicBezTo>
                  <a:cubicBezTo>
                    <a:pt x="5193" y="34785"/>
                    <a:pt x="6424" y="32751"/>
                    <a:pt x="6424" y="30530"/>
                  </a:cubicBezTo>
                  <a:cubicBezTo>
                    <a:pt x="6424" y="28281"/>
                    <a:pt x="5166" y="26247"/>
                    <a:pt x="3185" y="25230"/>
                  </a:cubicBezTo>
                  <a:cubicBezTo>
                    <a:pt x="3105" y="23223"/>
                    <a:pt x="2061" y="21429"/>
                    <a:pt x="375" y="20386"/>
                  </a:cubicBezTo>
                  <a:cubicBezTo>
                    <a:pt x="2088" y="19315"/>
                    <a:pt x="3185" y="17441"/>
                    <a:pt x="3185" y="15595"/>
                  </a:cubicBezTo>
                  <a:cubicBezTo>
                    <a:pt x="3185" y="15595"/>
                    <a:pt x="3185" y="15568"/>
                    <a:pt x="3185" y="15541"/>
                  </a:cubicBezTo>
                  <a:cubicBezTo>
                    <a:pt x="5193" y="14524"/>
                    <a:pt x="6424" y="12490"/>
                    <a:pt x="6424" y="10268"/>
                  </a:cubicBezTo>
                  <a:cubicBezTo>
                    <a:pt x="6424" y="8020"/>
                    <a:pt x="5193" y="5986"/>
                    <a:pt x="3185" y="4969"/>
                  </a:cubicBezTo>
                  <a:cubicBezTo>
                    <a:pt x="3185" y="3041"/>
                    <a:pt x="2008" y="1061"/>
                    <a:pt x="214" y="17"/>
                  </a:cubicBezTo>
                  <a:cubicBezTo>
                    <a:pt x="185" y="7"/>
                    <a:pt x="159" y="1"/>
                    <a:pt x="13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4" name="Google Shape;794;p42"/>
            <p:cNvSpPr/>
            <p:nvPr/>
          </p:nvSpPr>
          <p:spPr>
            <a:xfrm>
              <a:off x="1300050" y="566950"/>
              <a:ext cx="160600" cy="2033000"/>
            </a:xfrm>
            <a:custGeom>
              <a:rect b="b" l="l" r="r" t="t"/>
              <a:pathLst>
                <a:path extrusionOk="0" h="81320" w="6424">
                  <a:moveTo>
                    <a:pt x="146" y="1"/>
                  </a:moveTo>
                  <a:cubicBezTo>
                    <a:pt x="107" y="1"/>
                    <a:pt x="70" y="24"/>
                    <a:pt x="54" y="57"/>
                  </a:cubicBezTo>
                  <a:cubicBezTo>
                    <a:pt x="27" y="84"/>
                    <a:pt x="27" y="110"/>
                    <a:pt x="27" y="137"/>
                  </a:cubicBezTo>
                  <a:cubicBezTo>
                    <a:pt x="27" y="164"/>
                    <a:pt x="54" y="217"/>
                    <a:pt x="80" y="244"/>
                  </a:cubicBezTo>
                  <a:cubicBezTo>
                    <a:pt x="1820" y="1261"/>
                    <a:pt x="2971" y="3188"/>
                    <a:pt x="2944" y="5035"/>
                  </a:cubicBezTo>
                  <a:cubicBezTo>
                    <a:pt x="2944" y="5089"/>
                    <a:pt x="2971" y="5142"/>
                    <a:pt x="3025" y="5169"/>
                  </a:cubicBezTo>
                  <a:cubicBezTo>
                    <a:pt x="4952" y="6133"/>
                    <a:pt x="6183" y="8086"/>
                    <a:pt x="6183" y="10255"/>
                  </a:cubicBezTo>
                  <a:cubicBezTo>
                    <a:pt x="6183" y="12449"/>
                    <a:pt x="4952" y="14403"/>
                    <a:pt x="3025" y="15367"/>
                  </a:cubicBezTo>
                  <a:cubicBezTo>
                    <a:pt x="2971" y="15394"/>
                    <a:pt x="2944" y="15447"/>
                    <a:pt x="2944" y="15501"/>
                  </a:cubicBezTo>
                  <a:cubicBezTo>
                    <a:pt x="2998" y="17321"/>
                    <a:pt x="1847" y="19248"/>
                    <a:pt x="107" y="20292"/>
                  </a:cubicBezTo>
                  <a:cubicBezTo>
                    <a:pt x="80" y="20292"/>
                    <a:pt x="54" y="20318"/>
                    <a:pt x="27" y="20372"/>
                  </a:cubicBezTo>
                  <a:cubicBezTo>
                    <a:pt x="27" y="20425"/>
                    <a:pt x="27" y="20479"/>
                    <a:pt x="80" y="20506"/>
                  </a:cubicBezTo>
                  <a:cubicBezTo>
                    <a:pt x="1820" y="21496"/>
                    <a:pt x="2891" y="23316"/>
                    <a:pt x="2944" y="25324"/>
                  </a:cubicBezTo>
                  <a:cubicBezTo>
                    <a:pt x="2944" y="25350"/>
                    <a:pt x="2971" y="25404"/>
                    <a:pt x="3025" y="25431"/>
                  </a:cubicBezTo>
                  <a:cubicBezTo>
                    <a:pt x="4952" y="26394"/>
                    <a:pt x="6183" y="28348"/>
                    <a:pt x="6183" y="30543"/>
                  </a:cubicBezTo>
                  <a:cubicBezTo>
                    <a:pt x="6183" y="32711"/>
                    <a:pt x="4952" y="34665"/>
                    <a:pt x="3025" y="35628"/>
                  </a:cubicBezTo>
                  <a:cubicBezTo>
                    <a:pt x="2971" y="35655"/>
                    <a:pt x="2944" y="35709"/>
                    <a:pt x="2944" y="35762"/>
                  </a:cubicBezTo>
                  <a:cubicBezTo>
                    <a:pt x="3105" y="37823"/>
                    <a:pt x="1633" y="39643"/>
                    <a:pt x="107" y="40553"/>
                  </a:cubicBezTo>
                  <a:cubicBezTo>
                    <a:pt x="80" y="40553"/>
                    <a:pt x="54" y="40580"/>
                    <a:pt x="27" y="40633"/>
                  </a:cubicBezTo>
                  <a:cubicBezTo>
                    <a:pt x="27" y="40687"/>
                    <a:pt x="27" y="40741"/>
                    <a:pt x="80" y="40767"/>
                  </a:cubicBezTo>
                  <a:cubicBezTo>
                    <a:pt x="1820" y="41784"/>
                    <a:pt x="2944" y="43658"/>
                    <a:pt x="2944" y="45532"/>
                  </a:cubicBezTo>
                  <a:cubicBezTo>
                    <a:pt x="2944" y="45558"/>
                    <a:pt x="2944" y="45558"/>
                    <a:pt x="2944" y="45585"/>
                  </a:cubicBezTo>
                  <a:cubicBezTo>
                    <a:pt x="2944" y="45612"/>
                    <a:pt x="2971" y="45665"/>
                    <a:pt x="3025" y="45692"/>
                  </a:cubicBezTo>
                  <a:cubicBezTo>
                    <a:pt x="4952" y="46656"/>
                    <a:pt x="6183" y="48636"/>
                    <a:pt x="6183" y="50804"/>
                  </a:cubicBezTo>
                  <a:cubicBezTo>
                    <a:pt x="6183" y="52972"/>
                    <a:pt x="4952" y="54926"/>
                    <a:pt x="3025" y="55917"/>
                  </a:cubicBezTo>
                  <a:cubicBezTo>
                    <a:pt x="2971" y="55917"/>
                    <a:pt x="2944" y="55970"/>
                    <a:pt x="2944" y="56024"/>
                  </a:cubicBezTo>
                  <a:cubicBezTo>
                    <a:pt x="2891" y="58004"/>
                    <a:pt x="1847" y="59798"/>
                    <a:pt x="107" y="60815"/>
                  </a:cubicBezTo>
                  <a:cubicBezTo>
                    <a:pt x="80" y="60815"/>
                    <a:pt x="54" y="60868"/>
                    <a:pt x="27" y="60895"/>
                  </a:cubicBezTo>
                  <a:cubicBezTo>
                    <a:pt x="27" y="60949"/>
                    <a:pt x="27" y="61002"/>
                    <a:pt x="80" y="61029"/>
                  </a:cubicBezTo>
                  <a:cubicBezTo>
                    <a:pt x="1820" y="62046"/>
                    <a:pt x="2891" y="63839"/>
                    <a:pt x="2944" y="65847"/>
                  </a:cubicBezTo>
                  <a:cubicBezTo>
                    <a:pt x="2944" y="65900"/>
                    <a:pt x="2971" y="65927"/>
                    <a:pt x="3025" y="65954"/>
                  </a:cubicBezTo>
                  <a:cubicBezTo>
                    <a:pt x="4952" y="66944"/>
                    <a:pt x="6183" y="68898"/>
                    <a:pt x="6183" y="71066"/>
                  </a:cubicBezTo>
                  <a:cubicBezTo>
                    <a:pt x="6183" y="73234"/>
                    <a:pt x="4952" y="75188"/>
                    <a:pt x="3025" y="76178"/>
                  </a:cubicBezTo>
                  <a:cubicBezTo>
                    <a:pt x="2971" y="76178"/>
                    <a:pt x="2944" y="76232"/>
                    <a:pt x="2944" y="76285"/>
                  </a:cubicBezTo>
                  <a:cubicBezTo>
                    <a:pt x="2891" y="78266"/>
                    <a:pt x="1820" y="80086"/>
                    <a:pt x="80" y="81076"/>
                  </a:cubicBezTo>
                  <a:cubicBezTo>
                    <a:pt x="27" y="81130"/>
                    <a:pt x="0" y="81183"/>
                    <a:pt x="54" y="81264"/>
                  </a:cubicBezTo>
                  <a:cubicBezTo>
                    <a:pt x="70" y="81297"/>
                    <a:pt x="107" y="81320"/>
                    <a:pt x="146" y="81320"/>
                  </a:cubicBezTo>
                  <a:cubicBezTo>
                    <a:pt x="169" y="81320"/>
                    <a:pt x="194" y="81311"/>
                    <a:pt x="214" y="81290"/>
                  </a:cubicBezTo>
                  <a:cubicBezTo>
                    <a:pt x="2007" y="80273"/>
                    <a:pt x="3105" y="78427"/>
                    <a:pt x="3185" y="76366"/>
                  </a:cubicBezTo>
                  <a:cubicBezTo>
                    <a:pt x="5193" y="75322"/>
                    <a:pt x="6424" y="73314"/>
                    <a:pt x="6424" y="71066"/>
                  </a:cubicBezTo>
                  <a:cubicBezTo>
                    <a:pt x="6424" y="68818"/>
                    <a:pt x="5193" y="66784"/>
                    <a:pt x="3185" y="65766"/>
                  </a:cubicBezTo>
                  <a:cubicBezTo>
                    <a:pt x="3132" y="63786"/>
                    <a:pt x="2088" y="61992"/>
                    <a:pt x="402" y="60922"/>
                  </a:cubicBezTo>
                  <a:cubicBezTo>
                    <a:pt x="2088" y="59878"/>
                    <a:pt x="3132" y="58085"/>
                    <a:pt x="3185" y="56104"/>
                  </a:cubicBezTo>
                  <a:cubicBezTo>
                    <a:pt x="5193" y="55060"/>
                    <a:pt x="6424" y="53053"/>
                    <a:pt x="6424" y="50804"/>
                  </a:cubicBezTo>
                  <a:cubicBezTo>
                    <a:pt x="6424" y="48556"/>
                    <a:pt x="5193" y="46522"/>
                    <a:pt x="3185" y="45505"/>
                  </a:cubicBezTo>
                  <a:cubicBezTo>
                    <a:pt x="3185" y="43604"/>
                    <a:pt x="2088" y="41731"/>
                    <a:pt x="402" y="40660"/>
                  </a:cubicBezTo>
                  <a:cubicBezTo>
                    <a:pt x="1927" y="39723"/>
                    <a:pt x="3319" y="37903"/>
                    <a:pt x="3212" y="35816"/>
                  </a:cubicBezTo>
                  <a:cubicBezTo>
                    <a:pt x="5193" y="34799"/>
                    <a:pt x="6424" y="32764"/>
                    <a:pt x="6424" y="30543"/>
                  </a:cubicBezTo>
                  <a:cubicBezTo>
                    <a:pt x="6424" y="28295"/>
                    <a:pt x="5193" y="26260"/>
                    <a:pt x="3185" y="25243"/>
                  </a:cubicBezTo>
                  <a:cubicBezTo>
                    <a:pt x="3105" y="23236"/>
                    <a:pt x="2061" y="21443"/>
                    <a:pt x="402" y="20399"/>
                  </a:cubicBezTo>
                  <a:cubicBezTo>
                    <a:pt x="2088" y="19328"/>
                    <a:pt x="3185" y="17454"/>
                    <a:pt x="3185" y="15608"/>
                  </a:cubicBezTo>
                  <a:cubicBezTo>
                    <a:pt x="3185" y="15608"/>
                    <a:pt x="3185" y="15581"/>
                    <a:pt x="3185" y="15554"/>
                  </a:cubicBezTo>
                  <a:cubicBezTo>
                    <a:pt x="5193" y="14537"/>
                    <a:pt x="6424" y="12503"/>
                    <a:pt x="6424" y="10255"/>
                  </a:cubicBezTo>
                  <a:cubicBezTo>
                    <a:pt x="6424" y="8033"/>
                    <a:pt x="5193" y="5999"/>
                    <a:pt x="3185" y="4982"/>
                  </a:cubicBezTo>
                  <a:lnTo>
                    <a:pt x="3185" y="4955"/>
                  </a:lnTo>
                  <a:cubicBezTo>
                    <a:pt x="3185" y="3028"/>
                    <a:pt x="2007" y="1074"/>
                    <a:pt x="214" y="30"/>
                  </a:cubicBezTo>
                  <a:cubicBezTo>
                    <a:pt x="194" y="10"/>
                    <a:pt x="169" y="1"/>
                    <a:pt x="14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5" name="Google Shape;795;p42"/>
            <p:cNvSpPr/>
            <p:nvPr/>
          </p:nvSpPr>
          <p:spPr>
            <a:xfrm>
              <a:off x="1146800" y="818875"/>
              <a:ext cx="159950" cy="2032875"/>
            </a:xfrm>
            <a:custGeom>
              <a:rect b="b" l="l" r="r" t="t"/>
              <a:pathLst>
                <a:path extrusionOk="0" h="81315" w="6398">
                  <a:moveTo>
                    <a:pt x="123" y="1"/>
                  </a:moveTo>
                  <a:cubicBezTo>
                    <a:pt x="83" y="1"/>
                    <a:pt x="44" y="20"/>
                    <a:pt x="28" y="70"/>
                  </a:cubicBezTo>
                  <a:cubicBezTo>
                    <a:pt x="28" y="70"/>
                    <a:pt x="1" y="97"/>
                    <a:pt x="1" y="124"/>
                  </a:cubicBezTo>
                  <a:cubicBezTo>
                    <a:pt x="1" y="178"/>
                    <a:pt x="28" y="204"/>
                    <a:pt x="81" y="231"/>
                  </a:cubicBezTo>
                  <a:cubicBezTo>
                    <a:pt x="1821" y="1248"/>
                    <a:pt x="2972" y="3175"/>
                    <a:pt x="2918" y="5022"/>
                  </a:cubicBezTo>
                  <a:cubicBezTo>
                    <a:pt x="2918" y="5076"/>
                    <a:pt x="2945" y="5129"/>
                    <a:pt x="2998" y="5156"/>
                  </a:cubicBezTo>
                  <a:cubicBezTo>
                    <a:pt x="4952" y="6119"/>
                    <a:pt x="6157" y="8073"/>
                    <a:pt x="6157" y="10268"/>
                  </a:cubicBezTo>
                  <a:cubicBezTo>
                    <a:pt x="6157" y="12436"/>
                    <a:pt x="4952" y="14390"/>
                    <a:pt x="2998" y="15354"/>
                  </a:cubicBezTo>
                  <a:cubicBezTo>
                    <a:pt x="2945" y="15380"/>
                    <a:pt x="2918" y="15434"/>
                    <a:pt x="2918" y="15487"/>
                  </a:cubicBezTo>
                  <a:cubicBezTo>
                    <a:pt x="2998" y="17334"/>
                    <a:pt x="1848" y="19235"/>
                    <a:pt x="81" y="20278"/>
                  </a:cubicBezTo>
                  <a:cubicBezTo>
                    <a:pt x="54" y="20278"/>
                    <a:pt x="28" y="20305"/>
                    <a:pt x="1" y="20359"/>
                  </a:cubicBezTo>
                  <a:cubicBezTo>
                    <a:pt x="1" y="20412"/>
                    <a:pt x="28" y="20466"/>
                    <a:pt x="81" y="20493"/>
                  </a:cubicBezTo>
                  <a:cubicBezTo>
                    <a:pt x="1794" y="21510"/>
                    <a:pt x="2865" y="23303"/>
                    <a:pt x="2918" y="25310"/>
                  </a:cubicBezTo>
                  <a:cubicBezTo>
                    <a:pt x="2918" y="25364"/>
                    <a:pt x="2945" y="25391"/>
                    <a:pt x="2998" y="25417"/>
                  </a:cubicBezTo>
                  <a:cubicBezTo>
                    <a:pt x="4952" y="26381"/>
                    <a:pt x="6157" y="28362"/>
                    <a:pt x="6157" y="30530"/>
                  </a:cubicBezTo>
                  <a:cubicBezTo>
                    <a:pt x="6157" y="32698"/>
                    <a:pt x="4952" y="34652"/>
                    <a:pt x="2998" y="35642"/>
                  </a:cubicBezTo>
                  <a:cubicBezTo>
                    <a:pt x="2945" y="35642"/>
                    <a:pt x="2918" y="35695"/>
                    <a:pt x="2918" y="35749"/>
                  </a:cubicBezTo>
                  <a:cubicBezTo>
                    <a:pt x="3079" y="37837"/>
                    <a:pt x="1633" y="39630"/>
                    <a:pt x="81" y="40540"/>
                  </a:cubicBezTo>
                  <a:cubicBezTo>
                    <a:pt x="54" y="40540"/>
                    <a:pt x="28" y="40594"/>
                    <a:pt x="1" y="40620"/>
                  </a:cubicBezTo>
                  <a:cubicBezTo>
                    <a:pt x="1" y="40674"/>
                    <a:pt x="28" y="40727"/>
                    <a:pt x="81" y="40754"/>
                  </a:cubicBezTo>
                  <a:cubicBezTo>
                    <a:pt x="1821" y="41771"/>
                    <a:pt x="2918" y="43645"/>
                    <a:pt x="2918" y="45545"/>
                  </a:cubicBezTo>
                  <a:cubicBezTo>
                    <a:pt x="2918" y="45545"/>
                    <a:pt x="2918" y="45545"/>
                    <a:pt x="2918" y="45572"/>
                  </a:cubicBezTo>
                  <a:cubicBezTo>
                    <a:pt x="2918" y="45626"/>
                    <a:pt x="2945" y="45652"/>
                    <a:pt x="2998" y="45679"/>
                  </a:cubicBezTo>
                  <a:cubicBezTo>
                    <a:pt x="4952" y="46669"/>
                    <a:pt x="6157" y="48623"/>
                    <a:pt x="6157" y="50791"/>
                  </a:cubicBezTo>
                  <a:cubicBezTo>
                    <a:pt x="6157" y="52959"/>
                    <a:pt x="4952" y="54913"/>
                    <a:pt x="2998" y="55904"/>
                  </a:cubicBezTo>
                  <a:cubicBezTo>
                    <a:pt x="2945" y="55930"/>
                    <a:pt x="2918" y="55957"/>
                    <a:pt x="2918" y="56011"/>
                  </a:cubicBezTo>
                  <a:cubicBezTo>
                    <a:pt x="2891" y="57991"/>
                    <a:pt x="1821" y="59785"/>
                    <a:pt x="81" y="60802"/>
                  </a:cubicBezTo>
                  <a:cubicBezTo>
                    <a:pt x="54" y="60828"/>
                    <a:pt x="28" y="60855"/>
                    <a:pt x="1" y="60882"/>
                  </a:cubicBezTo>
                  <a:cubicBezTo>
                    <a:pt x="1" y="60935"/>
                    <a:pt x="28" y="60989"/>
                    <a:pt x="81" y="61016"/>
                  </a:cubicBezTo>
                  <a:cubicBezTo>
                    <a:pt x="1821" y="62033"/>
                    <a:pt x="2891" y="63826"/>
                    <a:pt x="2918" y="65834"/>
                  </a:cubicBezTo>
                  <a:cubicBezTo>
                    <a:pt x="2918" y="65887"/>
                    <a:pt x="2945" y="65914"/>
                    <a:pt x="2998" y="65941"/>
                  </a:cubicBezTo>
                  <a:cubicBezTo>
                    <a:pt x="4952" y="66931"/>
                    <a:pt x="6157" y="68885"/>
                    <a:pt x="6157" y="71053"/>
                  </a:cubicBezTo>
                  <a:cubicBezTo>
                    <a:pt x="6157" y="73221"/>
                    <a:pt x="4952" y="75175"/>
                    <a:pt x="2998" y="76165"/>
                  </a:cubicBezTo>
                  <a:cubicBezTo>
                    <a:pt x="2945" y="76192"/>
                    <a:pt x="2918" y="76219"/>
                    <a:pt x="2918" y="76272"/>
                  </a:cubicBezTo>
                  <a:cubicBezTo>
                    <a:pt x="2891" y="78280"/>
                    <a:pt x="1821" y="80073"/>
                    <a:pt x="81" y="81090"/>
                  </a:cubicBezTo>
                  <a:cubicBezTo>
                    <a:pt x="28" y="81117"/>
                    <a:pt x="1" y="81197"/>
                    <a:pt x="28" y="81251"/>
                  </a:cubicBezTo>
                  <a:cubicBezTo>
                    <a:pt x="47" y="81290"/>
                    <a:pt x="95" y="81315"/>
                    <a:pt x="151" y="81315"/>
                  </a:cubicBezTo>
                  <a:cubicBezTo>
                    <a:pt x="172" y="81315"/>
                    <a:pt x="193" y="81311"/>
                    <a:pt x="215" y="81304"/>
                  </a:cubicBezTo>
                  <a:cubicBezTo>
                    <a:pt x="1981" y="80260"/>
                    <a:pt x="3106" y="78413"/>
                    <a:pt x="3186" y="76352"/>
                  </a:cubicBezTo>
                  <a:cubicBezTo>
                    <a:pt x="5167" y="75309"/>
                    <a:pt x="6398" y="73301"/>
                    <a:pt x="6398" y="71053"/>
                  </a:cubicBezTo>
                  <a:cubicBezTo>
                    <a:pt x="6398" y="68805"/>
                    <a:pt x="5167" y="66797"/>
                    <a:pt x="3186" y="65753"/>
                  </a:cubicBezTo>
                  <a:cubicBezTo>
                    <a:pt x="3106" y="63773"/>
                    <a:pt x="2062" y="61979"/>
                    <a:pt x="375" y="60909"/>
                  </a:cubicBezTo>
                  <a:cubicBezTo>
                    <a:pt x="2062" y="59865"/>
                    <a:pt x="3106" y="58072"/>
                    <a:pt x="3186" y="56091"/>
                  </a:cubicBezTo>
                  <a:cubicBezTo>
                    <a:pt x="5167" y="55047"/>
                    <a:pt x="6398" y="53040"/>
                    <a:pt x="6398" y="50791"/>
                  </a:cubicBezTo>
                  <a:cubicBezTo>
                    <a:pt x="6398" y="48543"/>
                    <a:pt x="5167" y="46536"/>
                    <a:pt x="3186" y="45492"/>
                  </a:cubicBezTo>
                  <a:cubicBezTo>
                    <a:pt x="3159" y="43591"/>
                    <a:pt x="2088" y="41718"/>
                    <a:pt x="375" y="40647"/>
                  </a:cubicBezTo>
                  <a:cubicBezTo>
                    <a:pt x="1901" y="39710"/>
                    <a:pt x="3293" y="37890"/>
                    <a:pt x="3186" y="35829"/>
                  </a:cubicBezTo>
                  <a:cubicBezTo>
                    <a:pt x="5167" y="34785"/>
                    <a:pt x="6398" y="32751"/>
                    <a:pt x="6398" y="30530"/>
                  </a:cubicBezTo>
                  <a:cubicBezTo>
                    <a:pt x="6398" y="28281"/>
                    <a:pt x="5167" y="26247"/>
                    <a:pt x="3186" y="25230"/>
                  </a:cubicBezTo>
                  <a:cubicBezTo>
                    <a:pt x="3079" y="23223"/>
                    <a:pt x="2062" y="21429"/>
                    <a:pt x="375" y="20386"/>
                  </a:cubicBezTo>
                  <a:cubicBezTo>
                    <a:pt x="2088" y="19315"/>
                    <a:pt x="3186" y="17415"/>
                    <a:pt x="3186" y="15541"/>
                  </a:cubicBezTo>
                  <a:cubicBezTo>
                    <a:pt x="5167" y="14524"/>
                    <a:pt x="6398" y="12490"/>
                    <a:pt x="6398" y="10268"/>
                  </a:cubicBezTo>
                  <a:cubicBezTo>
                    <a:pt x="6398" y="8020"/>
                    <a:pt x="5167" y="5986"/>
                    <a:pt x="3186" y="4969"/>
                  </a:cubicBezTo>
                  <a:lnTo>
                    <a:pt x="3186" y="4942"/>
                  </a:lnTo>
                  <a:cubicBezTo>
                    <a:pt x="3186" y="3041"/>
                    <a:pt x="1981" y="1061"/>
                    <a:pt x="188" y="17"/>
                  </a:cubicBezTo>
                  <a:cubicBezTo>
                    <a:pt x="169" y="7"/>
                    <a:pt x="145" y="1"/>
                    <a:pt x="12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6" name="Google Shape;796;p42"/>
            <p:cNvSpPr/>
            <p:nvPr/>
          </p:nvSpPr>
          <p:spPr>
            <a:xfrm>
              <a:off x="992900" y="566950"/>
              <a:ext cx="160625" cy="2033000"/>
            </a:xfrm>
            <a:custGeom>
              <a:rect b="b" l="l" r="r" t="t"/>
              <a:pathLst>
                <a:path extrusionOk="0" h="81320" w="6425">
                  <a:moveTo>
                    <a:pt x="145" y="1"/>
                  </a:moveTo>
                  <a:cubicBezTo>
                    <a:pt x="104" y="1"/>
                    <a:pt x="60" y="24"/>
                    <a:pt x="27" y="57"/>
                  </a:cubicBezTo>
                  <a:cubicBezTo>
                    <a:pt x="27" y="84"/>
                    <a:pt x="27" y="110"/>
                    <a:pt x="27" y="137"/>
                  </a:cubicBezTo>
                  <a:cubicBezTo>
                    <a:pt x="27" y="164"/>
                    <a:pt x="54" y="217"/>
                    <a:pt x="81" y="244"/>
                  </a:cubicBezTo>
                  <a:cubicBezTo>
                    <a:pt x="1821" y="1261"/>
                    <a:pt x="2972" y="3188"/>
                    <a:pt x="2945" y="5035"/>
                  </a:cubicBezTo>
                  <a:cubicBezTo>
                    <a:pt x="2945" y="5089"/>
                    <a:pt x="2972" y="5142"/>
                    <a:pt x="2998" y="5169"/>
                  </a:cubicBezTo>
                  <a:cubicBezTo>
                    <a:pt x="4952" y="6133"/>
                    <a:pt x="6157" y="8086"/>
                    <a:pt x="6157" y="10255"/>
                  </a:cubicBezTo>
                  <a:cubicBezTo>
                    <a:pt x="6157" y="12449"/>
                    <a:pt x="4952" y="14403"/>
                    <a:pt x="2998" y="15367"/>
                  </a:cubicBezTo>
                  <a:cubicBezTo>
                    <a:pt x="2972" y="15394"/>
                    <a:pt x="2945" y="15447"/>
                    <a:pt x="2945" y="15501"/>
                  </a:cubicBezTo>
                  <a:cubicBezTo>
                    <a:pt x="2998" y="17347"/>
                    <a:pt x="1847" y="19248"/>
                    <a:pt x="108" y="20292"/>
                  </a:cubicBezTo>
                  <a:cubicBezTo>
                    <a:pt x="54" y="20292"/>
                    <a:pt x="27" y="20318"/>
                    <a:pt x="27" y="20372"/>
                  </a:cubicBezTo>
                  <a:cubicBezTo>
                    <a:pt x="1" y="20425"/>
                    <a:pt x="27" y="20479"/>
                    <a:pt x="81" y="20506"/>
                  </a:cubicBezTo>
                  <a:cubicBezTo>
                    <a:pt x="1794" y="21496"/>
                    <a:pt x="2865" y="23289"/>
                    <a:pt x="2945" y="25324"/>
                  </a:cubicBezTo>
                  <a:cubicBezTo>
                    <a:pt x="2945" y="25350"/>
                    <a:pt x="2972" y="25404"/>
                    <a:pt x="2998" y="25431"/>
                  </a:cubicBezTo>
                  <a:cubicBezTo>
                    <a:pt x="4952" y="26394"/>
                    <a:pt x="6157" y="28348"/>
                    <a:pt x="6157" y="30543"/>
                  </a:cubicBezTo>
                  <a:cubicBezTo>
                    <a:pt x="6157" y="32711"/>
                    <a:pt x="4952" y="34665"/>
                    <a:pt x="2998" y="35628"/>
                  </a:cubicBezTo>
                  <a:cubicBezTo>
                    <a:pt x="2972" y="35655"/>
                    <a:pt x="2945" y="35709"/>
                    <a:pt x="2945" y="35762"/>
                  </a:cubicBezTo>
                  <a:cubicBezTo>
                    <a:pt x="3105" y="37823"/>
                    <a:pt x="1633" y="39643"/>
                    <a:pt x="108" y="40553"/>
                  </a:cubicBezTo>
                  <a:cubicBezTo>
                    <a:pt x="54" y="40553"/>
                    <a:pt x="27" y="40580"/>
                    <a:pt x="27" y="40633"/>
                  </a:cubicBezTo>
                  <a:cubicBezTo>
                    <a:pt x="1" y="40687"/>
                    <a:pt x="27" y="40741"/>
                    <a:pt x="81" y="40767"/>
                  </a:cubicBezTo>
                  <a:cubicBezTo>
                    <a:pt x="1821" y="41784"/>
                    <a:pt x="2945" y="43658"/>
                    <a:pt x="2945" y="45532"/>
                  </a:cubicBezTo>
                  <a:cubicBezTo>
                    <a:pt x="2945" y="45558"/>
                    <a:pt x="2945" y="45558"/>
                    <a:pt x="2945" y="45585"/>
                  </a:cubicBezTo>
                  <a:cubicBezTo>
                    <a:pt x="2945" y="45612"/>
                    <a:pt x="2972" y="45665"/>
                    <a:pt x="2998" y="45692"/>
                  </a:cubicBezTo>
                  <a:cubicBezTo>
                    <a:pt x="4952" y="46656"/>
                    <a:pt x="6157" y="48636"/>
                    <a:pt x="6157" y="50804"/>
                  </a:cubicBezTo>
                  <a:cubicBezTo>
                    <a:pt x="6157" y="52972"/>
                    <a:pt x="4952" y="54926"/>
                    <a:pt x="2998" y="55917"/>
                  </a:cubicBezTo>
                  <a:cubicBezTo>
                    <a:pt x="2972" y="55917"/>
                    <a:pt x="2945" y="55970"/>
                    <a:pt x="2945" y="56024"/>
                  </a:cubicBezTo>
                  <a:cubicBezTo>
                    <a:pt x="2891" y="58004"/>
                    <a:pt x="1821" y="59798"/>
                    <a:pt x="108" y="60815"/>
                  </a:cubicBezTo>
                  <a:cubicBezTo>
                    <a:pt x="54" y="60815"/>
                    <a:pt x="27" y="60868"/>
                    <a:pt x="27" y="60895"/>
                  </a:cubicBezTo>
                  <a:cubicBezTo>
                    <a:pt x="1" y="60949"/>
                    <a:pt x="27" y="61002"/>
                    <a:pt x="81" y="61029"/>
                  </a:cubicBezTo>
                  <a:cubicBezTo>
                    <a:pt x="1821" y="62046"/>
                    <a:pt x="2891" y="63839"/>
                    <a:pt x="2945" y="65847"/>
                  </a:cubicBezTo>
                  <a:cubicBezTo>
                    <a:pt x="2945" y="65900"/>
                    <a:pt x="2972" y="65927"/>
                    <a:pt x="2998" y="65954"/>
                  </a:cubicBezTo>
                  <a:cubicBezTo>
                    <a:pt x="4952" y="66944"/>
                    <a:pt x="6157" y="68898"/>
                    <a:pt x="6157" y="71066"/>
                  </a:cubicBezTo>
                  <a:cubicBezTo>
                    <a:pt x="6157" y="73234"/>
                    <a:pt x="4952" y="75188"/>
                    <a:pt x="2998" y="76178"/>
                  </a:cubicBezTo>
                  <a:cubicBezTo>
                    <a:pt x="2972" y="76178"/>
                    <a:pt x="2945" y="76232"/>
                    <a:pt x="2945" y="76285"/>
                  </a:cubicBezTo>
                  <a:cubicBezTo>
                    <a:pt x="2891" y="78266"/>
                    <a:pt x="1821" y="80086"/>
                    <a:pt x="81" y="81076"/>
                  </a:cubicBezTo>
                  <a:cubicBezTo>
                    <a:pt x="27" y="81130"/>
                    <a:pt x="1" y="81183"/>
                    <a:pt x="27" y="81264"/>
                  </a:cubicBezTo>
                  <a:cubicBezTo>
                    <a:pt x="60" y="81297"/>
                    <a:pt x="104" y="81320"/>
                    <a:pt x="145" y="81320"/>
                  </a:cubicBezTo>
                  <a:cubicBezTo>
                    <a:pt x="170" y="81320"/>
                    <a:pt x="194" y="81311"/>
                    <a:pt x="215" y="81290"/>
                  </a:cubicBezTo>
                  <a:cubicBezTo>
                    <a:pt x="2008" y="80273"/>
                    <a:pt x="3105" y="78427"/>
                    <a:pt x="3186" y="76366"/>
                  </a:cubicBezTo>
                  <a:cubicBezTo>
                    <a:pt x="5193" y="75322"/>
                    <a:pt x="6424" y="73314"/>
                    <a:pt x="6424" y="71066"/>
                  </a:cubicBezTo>
                  <a:cubicBezTo>
                    <a:pt x="6424" y="68818"/>
                    <a:pt x="5193" y="66784"/>
                    <a:pt x="3186" y="65766"/>
                  </a:cubicBezTo>
                  <a:cubicBezTo>
                    <a:pt x="3105" y="63786"/>
                    <a:pt x="2088" y="61992"/>
                    <a:pt x="402" y="60922"/>
                  </a:cubicBezTo>
                  <a:cubicBezTo>
                    <a:pt x="2088" y="59878"/>
                    <a:pt x="3105" y="58085"/>
                    <a:pt x="3186" y="56104"/>
                  </a:cubicBezTo>
                  <a:cubicBezTo>
                    <a:pt x="5193" y="55060"/>
                    <a:pt x="6424" y="53053"/>
                    <a:pt x="6424" y="50804"/>
                  </a:cubicBezTo>
                  <a:cubicBezTo>
                    <a:pt x="6424" y="48556"/>
                    <a:pt x="5193" y="46522"/>
                    <a:pt x="3186" y="45505"/>
                  </a:cubicBezTo>
                  <a:cubicBezTo>
                    <a:pt x="3159" y="43604"/>
                    <a:pt x="2088" y="41731"/>
                    <a:pt x="402" y="40660"/>
                  </a:cubicBezTo>
                  <a:cubicBezTo>
                    <a:pt x="1901" y="39723"/>
                    <a:pt x="3320" y="37877"/>
                    <a:pt x="3186" y="35816"/>
                  </a:cubicBezTo>
                  <a:cubicBezTo>
                    <a:pt x="5193" y="34799"/>
                    <a:pt x="6424" y="32764"/>
                    <a:pt x="6424" y="30543"/>
                  </a:cubicBezTo>
                  <a:cubicBezTo>
                    <a:pt x="6424" y="28295"/>
                    <a:pt x="5193" y="26260"/>
                    <a:pt x="3186" y="25243"/>
                  </a:cubicBezTo>
                  <a:cubicBezTo>
                    <a:pt x="3105" y="23236"/>
                    <a:pt x="2062" y="21443"/>
                    <a:pt x="402" y="20399"/>
                  </a:cubicBezTo>
                  <a:cubicBezTo>
                    <a:pt x="2088" y="19328"/>
                    <a:pt x="3186" y="17454"/>
                    <a:pt x="3186" y="15608"/>
                  </a:cubicBezTo>
                  <a:cubicBezTo>
                    <a:pt x="3186" y="15608"/>
                    <a:pt x="3186" y="15581"/>
                    <a:pt x="3186" y="15554"/>
                  </a:cubicBezTo>
                  <a:cubicBezTo>
                    <a:pt x="5193" y="14537"/>
                    <a:pt x="6424" y="12503"/>
                    <a:pt x="6424" y="10255"/>
                  </a:cubicBezTo>
                  <a:cubicBezTo>
                    <a:pt x="6424" y="8033"/>
                    <a:pt x="5193" y="5999"/>
                    <a:pt x="3186" y="4982"/>
                  </a:cubicBezTo>
                  <a:lnTo>
                    <a:pt x="3186" y="4955"/>
                  </a:lnTo>
                  <a:cubicBezTo>
                    <a:pt x="3186" y="3028"/>
                    <a:pt x="2008" y="1074"/>
                    <a:pt x="215" y="30"/>
                  </a:cubicBezTo>
                  <a:cubicBezTo>
                    <a:pt x="194" y="10"/>
                    <a:pt x="170" y="1"/>
                    <a:pt x="14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7" name="Google Shape;797;p42"/>
            <p:cNvSpPr/>
            <p:nvPr/>
          </p:nvSpPr>
          <p:spPr>
            <a:xfrm>
              <a:off x="839675" y="818875"/>
              <a:ext cx="159950" cy="2032875"/>
            </a:xfrm>
            <a:custGeom>
              <a:rect b="b" l="l" r="r" t="t"/>
              <a:pathLst>
                <a:path extrusionOk="0" h="81315" w="6398">
                  <a:moveTo>
                    <a:pt x="122" y="1"/>
                  </a:moveTo>
                  <a:cubicBezTo>
                    <a:pt x="83" y="1"/>
                    <a:pt x="44" y="20"/>
                    <a:pt x="27" y="70"/>
                  </a:cubicBezTo>
                  <a:cubicBezTo>
                    <a:pt x="0" y="70"/>
                    <a:pt x="0" y="97"/>
                    <a:pt x="0" y="124"/>
                  </a:cubicBezTo>
                  <a:cubicBezTo>
                    <a:pt x="0" y="178"/>
                    <a:pt x="27" y="204"/>
                    <a:pt x="54" y="231"/>
                  </a:cubicBezTo>
                  <a:cubicBezTo>
                    <a:pt x="1794" y="1248"/>
                    <a:pt x="2971" y="3175"/>
                    <a:pt x="2918" y="5022"/>
                  </a:cubicBezTo>
                  <a:cubicBezTo>
                    <a:pt x="2918" y="5076"/>
                    <a:pt x="2945" y="5129"/>
                    <a:pt x="2998" y="5156"/>
                  </a:cubicBezTo>
                  <a:cubicBezTo>
                    <a:pt x="4925" y="6119"/>
                    <a:pt x="6156" y="8073"/>
                    <a:pt x="6156" y="10268"/>
                  </a:cubicBezTo>
                  <a:cubicBezTo>
                    <a:pt x="6156" y="12436"/>
                    <a:pt x="4925" y="14390"/>
                    <a:pt x="2998" y="15354"/>
                  </a:cubicBezTo>
                  <a:cubicBezTo>
                    <a:pt x="2945" y="15380"/>
                    <a:pt x="2918" y="15434"/>
                    <a:pt x="2918" y="15487"/>
                  </a:cubicBezTo>
                  <a:cubicBezTo>
                    <a:pt x="2971" y="17334"/>
                    <a:pt x="1847" y="19235"/>
                    <a:pt x="81" y="20278"/>
                  </a:cubicBezTo>
                  <a:cubicBezTo>
                    <a:pt x="54" y="20278"/>
                    <a:pt x="27" y="20305"/>
                    <a:pt x="0" y="20359"/>
                  </a:cubicBezTo>
                  <a:cubicBezTo>
                    <a:pt x="0" y="20412"/>
                    <a:pt x="27" y="20466"/>
                    <a:pt x="54" y="20493"/>
                  </a:cubicBezTo>
                  <a:cubicBezTo>
                    <a:pt x="1794" y="21510"/>
                    <a:pt x="2864" y="23303"/>
                    <a:pt x="2918" y="25310"/>
                  </a:cubicBezTo>
                  <a:cubicBezTo>
                    <a:pt x="2918" y="25364"/>
                    <a:pt x="2945" y="25391"/>
                    <a:pt x="2998" y="25417"/>
                  </a:cubicBezTo>
                  <a:cubicBezTo>
                    <a:pt x="4925" y="26381"/>
                    <a:pt x="6156" y="28362"/>
                    <a:pt x="6156" y="30530"/>
                  </a:cubicBezTo>
                  <a:cubicBezTo>
                    <a:pt x="6156" y="32698"/>
                    <a:pt x="4925" y="34652"/>
                    <a:pt x="2998" y="35642"/>
                  </a:cubicBezTo>
                  <a:cubicBezTo>
                    <a:pt x="2945" y="35642"/>
                    <a:pt x="2918" y="35695"/>
                    <a:pt x="2918" y="35749"/>
                  </a:cubicBezTo>
                  <a:cubicBezTo>
                    <a:pt x="3078" y="37837"/>
                    <a:pt x="1606" y="39630"/>
                    <a:pt x="81" y="40540"/>
                  </a:cubicBezTo>
                  <a:cubicBezTo>
                    <a:pt x="54" y="40540"/>
                    <a:pt x="27" y="40594"/>
                    <a:pt x="0" y="40620"/>
                  </a:cubicBezTo>
                  <a:cubicBezTo>
                    <a:pt x="0" y="40674"/>
                    <a:pt x="27" y="40727"/>
                    <a:pt x="54" y="40754"/>
                  </a:cubicBezTo>
                  <a:cubicBezTo>
                    <a:pt x="1794" y="41771"/>
                    <a:pt x="2918" y="43645"/>
                    <a:pt x="2918" y="45545"/>
                  </a:cubicBezTo>
                  <a:cubicBezTo>
                    <a:pt x="2918" y="45545"/>
                    <a:pt x="2918" y="45545"/>
                    <a:pt x="2918" y="45572"/>
                  </a:cubicBezTo>
                  <a:cubicBezTo>
                    <a:pt x="2918" y="45626"/>
                    <a:pt x="2945" y="45652"/>
                    <a:pt x="2998" y="45679"/>
                  </a:cubicBezTo>
                  <a:cubicBezTo>
                    <a:pt x="4925" y="46669"/>
                    <a:pt x="6156" y="48623"/>
                    <a:pt x="6156" y="50791"/>
                  </a:cubicBezTo>
                  <a:cubicBezTo>
                    <a:pt x="6156" y="52959"/>
                    <a:pt x="4925" y="54913"/>
                    <a:pt x="2998" y="55904"/>
                  </a:cubicBezTo>
                  <a:cubicBezTo>
                    <a:pt x="2945" y="55930"/>
                    <a:pt x="2918" y="55957"/>
                    <a:pt x="2918" y="56011"/>
                  </a:cubicBezTo>
                  <a:cubicBezTo>
                    <a:pt x="2864" y="57991"/>
                    <a:pt x="1820" y="59785"/>
                    <a:pt x="81" y="60802"/>
                  </a:cubicBezTo>
                  <a:cubicBezTo>
                    <a:pt x="54" y="60828"/>
                    <a:pt x="27" y="60855"/>
                    <a:pt x="0" y="60882"/>
                  </a:cubicBezTo>
                  <a:cubicBezTo>
                    <a:pt x="0" y="60935"/>
                    <a:pt x="27" y="60989"/>
                    <a:pt x="54" y="61016"/>
                  </a:cubicBezTo>
                  <a:cubicBezTo>
                    <a:pt x="1794" y="62033"/>
                    <a:pt x="2864" y="63826"/>
                    <a:pt x="2918" y="65834"/>
                  </a:cubicBezTo>
                  <a:cubicBezTo>
                    <a:pt x="2918" y="65887"/>
                    <a:pt x="2945" y="65914"/>
                    <a:pt x="2998" y="65941"/>
                  </a:cubicBezTo>
                  <a:cubicBezTo>
                    <a:pt x="4925" y="66931"/>
                    <a:pt x="6156" y="68885"/>
                    <a:pt x="6156" y="71053"/>
                  </a:cubicBezTo>
                  <a:cubicBezTo>
                    <a:pt x="6156" y="73221"/>
                    <a:pt x="4925" y="75175"/>
                    <a:pt x="2998" y="76165"/>
                  </a:cubicBezTo>
                  <a:cubicBezTo>
                    <a:pt x="2945" y="76192"/>
                    <a:pt x="2918" y="76219"/>
                    <a:pt x="2918" y="76272"/>
                  </a:cubicBezTo>
                  <a:cubicBezTo>
                    <a:pt x="2864" y="78280"/>
                    <a:pt x="1794" y="80073"/>
                    <a:pt x="81" y="81090"/>
                  </a:cubicBezTo>
                  <a:cubicBezTo>
                    <a:pt x="0" y="81117"/>
                    <a:pt x="0" y="81197"/>
                    <a:pt x="27" y="81251"/>
                  </a:cubicBezTo>
                  <a:cubicBezTo>
                    <a:pt x="47" y="81290"/>
                    <a:pt x="95" y="81315"/>
                    <a:pt x="140" y="81315"/>
                  </a:cubicBezTo>
                  <a:cubicBezTo>
                    <a:pt x="157" y="81315"/>
                    <a:pt x="173" y="81311"/>
                    <a:pt x="188" y="81304"/>
                  </a:cubicBezTo>
                  <a:cubicBezTo>
                    <a:pt x="1981" y="80260"/>
                    <a:pt x="3105" y="78413"/>
                    <a:pt x="3159" y="76352"/>
                  </a:cubicBezTo>
                  <a:cubicBezTo>
                    <a:pt x="5166" y="75309"/>
                    <a:pt x="6397" y="73301"/>
                    <a:pt x="6397" y="71053"/>
                  </a:cubicBezTo>
                  <a:cubicBezTo>
                    <a:pt x="6397" y="68805"/>
                    <a:pt x="5166" y="66797"/>
                    <a:pt x="3159" y="65753"/>
                  </a:cubicBezTo>
                  <a:cubicBezTo>
                    <a:pt x="3105" y="63773"/>
                    <a:pt x="2061" y="61979"/>
                    <a:pt x="375" y="60909"/>
                  </a:cubicBezTo>
                  <a:cubicBezTo>
                    <a:pt x="2061" y="59865"/>
                    <a:pt x="3105" y="58072"/>
                    <a:pt x="3159" y="56091"/>
                  </a:cubicBezTo>
                  <a:cubicBezTo>
                    <a:pt x="5166" y="55047"/>
                    <a:pt x="6397" y="53040"/>
                    <a:pt x="6397" y="50791"/>
                  </a:cubicBezTo>
                  <a:cubicBezTo>
                    <a:pt x="6397" y="48543"/>
                    <a:pt x="5166" y="46536"/>
                    <a:pt x="3159" y="45492"/>
                  </a:cubicBezTo>
                  <a:cubicBezTo>
                    <a:pt x="3159" y="43591"/>
                    <a:pt x="2061" y="41718"/>
                    <a:pt x="375" y="40647"/>
                  </a:cubicBezTo>
                  <a:cubicBezTo>
                    <a:pt x="1901" y="39710"/>
                    <a:pt x="3292" y="37890"/>
                    <a:pt x="3185" y="35829"/>
                  </a:cubicBezTo>
                  <a:cubicBezTo>
                    <a:pt x="5166" y="34785"/>
                    <a:pt x="6397" y="32751"/>
                    <a:pt x="6397" y="30530"/>
                  </a:cubicBezTo>
                  <a:cubicBezTo>
                    <a:pt x="6397" y="28281"/>
                    <a:pt x="5166" y="26247"/>
                    <a:pt x="3159" y="25230"/>
                  </a:cubicBezTo>
                  <a:cubicBezTo>
                    <a:pt x="3078" y="23223"/>
                    <a:pt x="2035" y="21429"/>
                    <a:pt x="375" y="20386"/>
                  </a:cubicBezTo>
                  <a:cubicBezTo>
                    <a:pt x="2061" y="19315"/>
                    <a:pt x="3159" y="17441"/>
                    <a:pt x="3159" y="15595"/>
                  </a:cubicBezTo>
                  <a:cubicBezTo>
                    <a:pt x="3159" y="15595"/>
                    <a:pt x="3159" y="15568"/>
                    <a:pt x="3159" y="15541"/>
                  </a:cubicBezTo>
                  <a:cubicBezTo>
                    <a:pt x="5166" y="14524"/>
                    <a:pt x="6397" y="12490"/>
                    <a:pt x="6397" y="10268"/>
                  </a:cubicBezTo>
                  <a:cubicBezTo>
                    <a:pt x="6397" y="8020"/>
                    <a:pt x="5166" y="5986"/>
                    <a:pt x="3159" y="4969"/>
                  </a:cubicBezTo>
                  <a:lnTo>
                    <a:pt x="3159" y="4942"/>
                  </a:lnTo>
                  <a:cubicBezTo>
                    <a:pt x="3159" y="3041"/>
                    <a:pt x="1981" y="1061"/>
                    <a:pt x="188" y="17"/>
                  </a:cubicBezTo>
                  <a:cubicBezTo>
                    <a:pt x="168" y="7"/>
                    <a:pt x="145" y="1"/>
                    <a:pt x="12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8" name="Google Shape;798;p42"/>
            <p:cNvSpPr/>
            <p:nvPr/>
          </p:nvSpPr>
          <p:spPr>
            <a:xfrm>
              <a:off x="685775" y="566950"/>
              <a:ext cx="159950" cy="2033000"/>
            </a:xfrm>
            <a:custGeom>
              <a:rect b="b" l="l" r="r" t="t"/>
              <a:pathLst>
                <a:path extrusionOk="0" h="81320" w="6398">
                  <a:moveTo>
                    <a:pt x="119" y="1"/>
                  </a:moveTo>
                  <a:cubicBezTo>
                    <a:pt x="81" y="1"/>
                    <a:pt x="44" y="24"/>
                    <a:pt x="27" y="57"/>
                  </a:cubicBezTo>
                  <a:cubicBezTo>
                    <a:pt x="27" y="84"/>
                    <a:pt x="0" y="110"/>
                    <a:pt x="0" y="137"/>
                  </a:cubicBezTo>
                  <a:cubicBezTo>
                    <a:pt x="0" y="164"/>
                    <a:pt x="27" y="217"/>
                    <a:pt x="81" y="244"/>
                  </a:cubicBezTo>
                  <a:cubicBezTo>
                    <a:pt x="1820" y="1261"/>
                    <a:pt x="2944" y="3188"/>
                    <a:pt x="2918" y="5035"/>
                  </a:cubicBezTo>
                  <a:cubicBezTo>
                    <a:pt x="2918" y="5089"/>
                    <a:pt x="2944" y="5142"/>
                    <a:pt x="2998" y="5169"/>
                  </a:cubicBezTo>
                  <a:cubicBezTo>
                    <a:pt x="4952" y="6133"/>
                    <a:pt x="6156" y="8086"/>
                    <a:pt x="6156" y="10255"/>
                  </a:cubicBezTo>
                  <a:cubicBezTo>
                    <a:pt x="6156" y="12449"/>
                    <a:pt x="4952" y="14403"/>
                    <a:pt x="2998" y="15367"/>
                  </a:cubicBezTo>
                  <a:cubicBezTo>
                    <a:pt x="2944" y="15394"/>
                    <a:pt x="2918" y="15447"/>
                    <a:pt x="2918" y="15501"/>
                  </a:cubicBezTo>
                  <a:cubicBezTo>
                    <a:pt x="2998" y="17347"/>
                    <a:pt x="1847" y="19248"/>
                    <a:pt x="81" y="20292"/>
                  </a:cubicBezTo>
                  <a:cubicBezTo>
                    <a:pt x="54" y="20292"/>
                    <a:pt x="27" y="20318"/>
                    <a:pt x="27" y="20372"/>
                  </a:cubicBezTo>
                  <a:cubicBezTo>
                    <a:pt x="0" y="20425"/>
                    <a:pt x="27" y="20479"/>
                    <a:pt x="81" y="20506"/>
                  </a:cubicBezTo>
                  <a:cubicBezTo>
                    <a:pt x="1794" y="21496"/>
                    <a:pt x="2864" y="23316"/>
                    <a:pt x="2918" y="25324"/>
                  </a:cubicBezTo>
                  <a:cubicBezTo>
                    <a:pt x="2918" y="25350"/>
                    <a:pt x="2944" y="25404"/>
                    <a:pt x="2998" y="25431"/>
                  </a:cubicBezTo>
                  <a:cubicBezTo>
                    <a:pt x="4952" y="26394"/>
                    <a:pt x="6156" y="28348"/>
                    <a:pt x="6156" y="30543"/>
                  </a:cubicBezTo>
                  <a:cubicBezTo>
                    <a:pt x="6156" y="32711"/>
                    <a:pt x="4952" y="34665"/>
                    <a:pt x="2998" y="35628"/>
                  </a:cubicBezTo>
                  <a:cubicBezTo>
                    <a:pt x="2944" y="35655"/>
                    <a:pt x="2918" y="35709"/>
                    <a:pt x="2918" y="35762"/>
                  </a:cubicBezTo>
                  <a:cubicBezTo>
                    <a:pt x="3078" y="37823"/>
                    <a:pt x="1633" y="39643"/>
                    <a:pt x="81" y="40553"/>
                  </a:cubicBezTo>
                  <a:cubicBezTo>
                    <a:pt x="54" y="40553"/>
                    <a:pt x="27" y="40580"/>
                    <a:pt x="27" y="40633"/>
                  </a:cubicBezTo>
                  <a:cubicBezTo>
                    <a:pt x="0" y="40687"/>
                    <a:pt x="27" y="40741"/>
                    <a:pt x="81" y="40767"/>
                  </a:cubicBezTo>
                  <a:cubicBezTo>
                    <a:pt x="1820" y="41784"/>
                    <a:pt x="2918" y="43658"/>
                    <a:pt x="2918" y="45532"/>
                  </a:cubicBezTo>
                  <a:cubicBezTo>
                    <a:pt x="2918" y="45558"/>
                    <a:pt x="2918" y="45558"/>
                    <a:pt x="2918" y="45585"/>
                  </a:cubicBezTo>
                  <a:cubicBezTo>
                    <a:pt x="2918" y="45612"/>
                    <a:pt x="2944" y="45665"/>
                    <a:pt x="2998" y="45692"/>
                  </a:cubicBezTo>
                  <a:cubicBezTo>
                    <a:pt x="4952" y="46656"/>
                    <a:pt x="6156" y="48636"/>
                    <a:pt x="6156" y="50804"/>
                  </a:cubicBezTo>
                  <a:cubicBezTo>
                    <a:pt x="6156" y="52972"/>
                    <a:pt x="4952" y="54926"/>
                    <a:pt x="2998" y="55917"/>
                  </a:cubicBezTo>
                  <a:cubicBezTo>
                    <a:pt x="2944" y="55917"/>
                    <a:pt x="2918" y="55970"/>
                    <a:pt x="2918" y="56024"/>
                  </a:cubicBezTo>
                  <a:cubicBezTo>
                    <a:pt x="2891" y="58004"/>
                    <a:pt x="1820" y="59798"/>
                    <a:pt x="81" y="60815"/>
                  </a:cubicBezTo>
                  <a:cubicBezTo>
                    <a:pt x="54" y="60815"/>
                    <a:pt x="27" y="60868"/>
                    <a:pt x="27" y="60895"/>
                  </a:cubicBezTo>
                  <a:cubicBezTo>
                    <a:pt x="0" y="60949"/>
                    <a:pt x="27" y="61002"/>
                    <a:pt x="81" y="61029"/>
                  </a:cubicBezTo>
                  <a:cubicBezTo>
                    <a:pt x="1820" y="62046"/>
                    <a:pt x="2891" y="63839"/>
                    <a:pt x="2918" y="65847"/>
                  </a:cubicBezTo>
                  <a:cubicBezTo>
                    <a:pt x="2918" y="65900"/>
                    <a:pt x="2944" y="65927"/>
                    <a:pt x="2998" y="65954"/>
                  </a:cubicBezTo>
                  <a:cubicBezTo>
                    <a:pt x="4952" y="66944"/>
                    <a:pt x="6156" y="68898"/>
                    <a:pt x="6156" y="71066"/>
                  </a:cubicBezTo>
                  <a:cubicBezTo>
                    <a:pt x="6156" y="73234"/>
                    <a:pt x="4952" y="75188"/>
                    <a:pt x="2998" y="76178"/>
                  </a:cubicBezTo>
                  <a:cubicBezTo>
                    <a:pt x="2944" y="76178"/>
                    <a:pt x="2918" y="76232"/>
                    <a:pt x="2918" y="76285"/>
                  </a:cubicBezTo>
                  <a:cubicBezTo>
                    <a:pt x="2891" y="78293"/>
                    <a:pt x="1820" y="80086"/>
                    <a:pt x="81" y="81076"/>
                  </a:cubicBezTo>
                  <a:cubicBezTo>
                    <a:pt x="27" y="81130"/>
                    <a:pt x="0" y="81183"/>
                    <a:pt x="27" y="81264"/>
                  </a:cubicBezTo>
                  <a:cubicBezTo>
                    <a:pt x="60" y="81297"/>
                    <a:pt x="93" y="81320"/>
                    <a:pt x="133" y="81320"/>
                  </a:cubicBezTo>
                  <a:cubicBezTo>
                    <a:pt x="157" y="81320"/>
                    <a:pt x="184" y="81311"/>
                    <a:pt x="214" y="81290"/>
                  </a:cubicBezTo>
                  <a:cubicBezTo>
                    <a:pt x="2008" y="80273"/>
                    <a:pt x="3105" y="78427"/>
                    <a:pt x="3185" y="76366"/>
                  </a:cubicBezTo>
                  <a:cubicBezTo>
                    <a:pt x="5166" y="75322"/>
                    <a:pt x="6397" y="73314"/>
                    <a:pt x="6397" y="71066"/>
                  </a:cubicBezTo>
                  <a:cubicBezTo>
                    <a:pt x="6397" y="68818"/>
                    <a:pt x="5166" y="66784"/>
                    <a:pt x="3185" y="65766"/>
                  </a:cubicBezTo>
                  <a:cubicBezTo>
                    <a:pt x="3105" y="63786"/>
                    <a:pt x="2061" y="61992"/>
                    <a:pt x="375" y="60922"/>
                  </a:cubicBezTo>
                  <a:cubicBezTo>
                    <a:pt x="2061" y="59878"/>
                    <a:pt x="3105" y="58085"/>
                    <a:pt x="3185" y="56104"/>
                  </a:cubicBezTo>
                  <a:cubicBezTo>
                    <a:pt x="5166" y="55060"/>
                    <a:pt x="6397" y="53053"/>
                    <a:pt x="6397" y="50804"/>
                  </a:cubicBezTo>
                  <a:cubicBezTo>
                    <a:pt x="6397" y="48556"/>
                    <a:pt x="5166" y="46522"/>
                    <a:pt x="3185" y="45505"/>
                  </a:cubicBezTo>
                  <a:cubicBezTo>
                    <a:pt x="3159" y="43604"/>
                    <a:pt x="2088" y="41731"/>
                    <a:pt x="375" y="40660"/>
                  </a:cubicBezTo>
                  <a:cubicBezTo>
                    <a:pt x="1901" y="39723"/>
                    <a:pt x="3292" y="37903"/>
                    <a:pt x="3185" y="35816"/>
                  </a:cubicBezTo>
                  <a:cubicBezTo>
                    <a:pt x="5166" y="34799"/>
                    <a:pt x="6397" y="32764"/>
                    <a:pt x="6397" y="30543"/>
                  </a:cubicBezTo>
                  <a:cubicBezTo>
                    <a:pt x="6397" y="28295"/>
                    <a:pt x="5166" y="26260"/>
                    <a:pt x="3185" y="25243"/>
                  </a:cubicBezTo>
                  <a:cubicBezTo>
                    <a:pt x="3078" y="23236"/>
                    <a:pt x="2061" y="21443"/>
                    <a:pt x="375" y="20399"/>
                  </a:cubicBezTo>
                  <a:cubicBezTo>
                    <a:pt x="2088" y="19328"/>
                    <a:pt x="3185" y="17401"/>
                    <a:pt x="3185" y="15554"/>
                  </a:cubicBezTo>
                  <a:cubicBezTo>
                    <a:pt x="5166" y="14537"/>
                    <a:pt x="6397" y="12503"/>
                    <a:pt x="6397" y="10255"/>
                  </a:cubicBezTo>
                  <a:cubicBezTo>
                    <a:pt x="6397" y="8033"/>
                    <a:pt x="5166" y="5999"/>
                    <a:pt x="3185" y="4982"/>
                  </a:cubicBezTo>
                  <a:lnTo>
                    <a:pt x="3185" y="4955"/>
                  </a:lnTo>
                  <a:cubicBezTo>
                    <a:pt x="3185" y="3028"/>
                    <a:pt x="1981" y="1074"/>
                    <a:pt x="188" y="30"/>
                  </a:cubicBezTo>
                  <a:cubicBezTo>
                    <a:pt x="167" y="10"/>
                    <a:pt x="143" y="1"/>
                    <a:pt x="11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9" name="Google Shape;799;p42"/>
            <p:cNvSpPr/>
            <p:nvPr/>
          </p:nvSpPr>
          <p:spPr>
            <a:xfrm>
              <a:off x="531875" y="818875"/>
              <a:ext cx="160600" cy="2032875"/>
            </a:xfrm>
            <a:custGeom>
              <a:rect b="b" l="l" r="r" t="t"/>
              <a:pathLst>
                <a:path extrusionOk="0" h="81315" w="6424">
                  <a:moveTo>
                    <a:pt x="147" y="1"/>
                  </a:moveTo>
                  <a:cubicBezTo>
                    <a:pt x="106" y="1"/>
                    <a:pt x="61" y="20"/>
                    <a:pt x="27" y="70"/>
                  </a:cubicBezTo>
                  <a:cubicBezTo>
                    <a:pt x="27" y="70"/>
                    <a:pt x="27" y="97"/>
                    <a:pt x="27" y="124"/>
                  </a:cubicBezTo>
                  <a:cubicBezTo>
                    <a:pt x="27" y="178"/>
                    <a:pt x="54" y="204"/>
                    <a:pt x="80" y="231"/>
                  </a:cubicBezTo>
                  <a:cubicBezTo>
                    <a:pt x="1820" y="1248"/>
                    <a:pt x="2971" y="3175"/>
                    <a:pt x="2944" y="5022"/>
                  </a:cubicBezTo>
                  <a:cubicBezTo>
                    <a:pt x="2944" y="5076"/>
                    <a:pt x="2971" y="5129"/>
                    <a:pt x="2998" y="5156"/>
                  </a:cubicBezTo>
                  <a:cubicBezTo>
                    <a:pt x="4952" y="6119"/>
                    <a:pt x="6156" y="8073"/>
                    <a:pt x="6156" y="10268"/>
                  </a:cubicBezTo>
                  <a:cubicBezTo>
                    <a:pt x="6156" y="12436"/>
                    <a:pt x="4952" y="14390"/>
                    <a:pt x="2998" y="15354"/>
                  </a:cubicBezTo>
                  <a:cubicBezTo>
                    <a:pt x="2971" y="15380"/>
                    <a:pt x="2944" y="15461"/>
                    <a:pt x="2944" y="15487"/>
                  </a:cubicBezTo>
                  <a:cubicBezTo>
                    <a:pt x="2998" y="17334"/>
                    <a:pt x="1847" y="19235"/>
                    <a:pt x="107" y="20278"/>
                  </a:cubicBezTo>
                  <a:cubicBezTo>
                    <a:pt x="54" y="20278"/>
                    <a:pt x="27" y="20305"/>
                    <a:pt x="27" y="20359"/>
                  </a:cubicBezTo>
                  <a:cubicBezTo>
                    <a:pt x="0" y="20412"/>
                    <a:pt x="27" y="20466"/>
                    <a:pt x="80" y="20493"/>
                  </a:cubicBezTo>
                  <a:cubicBezTo>
                    <a:pt x="1793" y="21510"/>
                    <a:pt x="2864" y="23303"/>
                    <a:pt x="2944" y="25310"/>
                  </a:cubicBezTo>
                  <a:cubicBezTo>
                    <a:pt x="2944" y="25364"/>
                    <a:pt x="2971" y="25391"/>
                    <a:pt x="2998" y="25417"/>
                  </a:cubicBezTo>
                  <a:cubicBezTo>
                    <a:pt x="4952" y="26381"/>
                    <a:pt x="6156" y="28362"/>
                    <a:pt x="6156" y="30530"/>
                  </a:cubicBezTo>
                  <a:cubicBezTo>
                    <a:pt x="6156" y="32698"/>
                    <a:pt x="4952" y="34652"/>
                    <a:pt x="2998" y="35642"/>
                  </a:cubicBezTo>
                  <a:cubicBezTo>
                    <a:pt x="2971" y="35642"/>
                    <a:pt x="2944" y="35695"/>
                    <a:pt x="2944" y="35749"/>
                  </a:cubicBezTo>
                  <a:cubicBezTo>
                    <a:pt x="3105" y="37837"/>
                    <a:pt x="1633" y="39630"/>
                    <a:pt x="107" y="40540"/>
                  </a:cubicBezTo>
                  <a:cubicBezTo>
                    <a:pt x="54" y="40540"/>
                    <a:pt x="27" y="40594"/>
                    <a:pt x="27" y="40620"/>
                  </a:cubicBezTo>
                  <a:cubicBezTo>
                    <a:pt x="0" y="40674"/>
                    <a:pt x="27" y="40727"/>
                    <a:pt x="80" y="40754"/>
                  </a:cubicBezTo>
                  <a:cubicBezTo>
                    <a:pt x="1820" y="41771"/>
                    <a:pt x="2944" y="43645"/>
                    <a:pt x="2944" y="45545"/>
                  </a:cubicBezTo>
                  <a:cubicBezTo>
                    <a:pt x="2944" y="45545"/>
                    <a:pt x="2944" y="45545"/>
                    <a:pt x="2944" y="45572"/>
                  </a:cubicBezTo>
                  <a:cubicBezTo>
                    <a:pt x="2944" y="45626"/>
                    <a:pt x="2971" y="45652"/>
                    <a:pt x="2998" y="45679"/>
                  </a:cubicBezTo>
                  <a:cubicBezTo>
                    <a:pt x="4952" y="46669"/>
                    <a:pt x="6156" y="48623"/>
                    <a:pt x="6156" y="50791"/>
                  </a:cubicBezTo>
                  <a:cubicBezTo>
                    <a:pt x="6156" y="52959"/>
                    <a:pt x="4952" y="54913"/>
                    <a:pt x="2998" y="55904"/>
                  </a:cubicBezTo>
                  <a:cubicBezTo>
                    <a:pt x="2971" y="55930"/>
                    <a:pt x="2944" y="55957"/>
                    <a:pt x="2944" y="56011"/>
                  </a:cubicBezTo>
                  <a:cubicBezTo>
                    <a:pt x="2891" y="57991"/>
                    <a:pt x="1820" y="59785"/>
                    <a:pt x="107" y="60802"/>
                  </a:cubicBezTo>
                  <a:cubicBezTo>
                    <a:pt x="54" y="60828"/>
                    <a:pt x="27" y="60855"/>
                    <a:pt x="27" y="60882"/>
                  </a:cubicBezTo>
                  <a:cubicBezTo>
                    <a:pt x="0" y="60935"/>
                    <a:pt x="27" y="60989"/>
                    <a:pt x="80" y="61016"/>
                  </a:cubicBezTo>
                  <a:cubicBezTo>
                    <a:pt x="1820" y="62033"/>
                    <a:pt x="2891" y="63826"/>
                    <a:pt x="2944" y="65834"/>
                  </a:cubicBezTo>
                  <a:cubicBezTo>
                    <a:pt x="2944" y="65887"/>
                    <a:pt x="2971" y="65914"/>
                    <a:pt x="2998" y="65941"/>
                  </a:cubicBezTo>
                  <a:cubicBezTo>
                    <a:pt x="4952" y="66931"/>
                    <a:pt x="6156" y="68885"/>
                    <a:pt x="6156" y="71053"/>
                  </a:cubicBezTo>
                  <a:cubicBezTo>
                    <a:pt x="6156" y="73221"/>
                    <a:pt x="4952" y="75175"/>
                    <a:pt x="2998" y="76165"/>
                  </a:cubicBezTo>
                  <a:cubicBezTo>
                    <a:pt x="2971" y="76192"/>
                    <a:pt x="2944" y="76219"/>
                    <a:pt x="2944" y="76272"/>
                  </a:cubicBezTo>
                  <a:cubicBezTo>
                    <a:pt x="2891" y="78280"/>
                    <a:pt x="1820" y="80073"/>
                    <a:pt x="80" y="81090"/>
                  </a:cubicBezTo>
                  <a:cubicBezTo>
                    <a:pt x="27" y="81117"/>
                    <a:pt x="0" y="81197"/>
                    <a:pt x="54" y="81251"/>
                  </a:cubicBezTo>
                  <a:cubicBezTo>
                    <a:pt x="73" y="81290"/>
                    <a:pt x="122" y="81315"/>
                    <a:pt x="167" y="81315"/>
                  </a:cubicBezTo>
                  <a:cubicBezTo>
                    <a:pt x="184" y="81315"/>
                    <a:pt x="200" y="81311"/>
                    <a:pt x="214" y="81304"/>
                  </a:cubicBezTo>
                  <a:cubicBezTo>
                    <a:pt x="2008" y="80260"/>
                    <a:pt x="3105" y="78413"/>
                    <a:pt x="3185" y="76352"/>
                  </a:cubicBezTo>
                  <a:cubicBezTo>
                    <a:pt x="5193" y="75309"/>
                    <a:pt x="6424" y="73301"/>
                    <a:pt x="6424" y="71053"/>
                  </a:cubicBezTo>
                  <a:cubicBezTo>
                    <a:pt x="6424" y="68805"/>
                    <a:pt x="5193" y="66797"/>
                    <a:pt x="3185" y="65753"/>
                  </a:cubicBezTo>
                  <a:cubicBezTo>
                    <a:pt x="3105" y="63773"/>
                    <a:pt x="2088" y="61979"/>
                    <a:pt x="402" y="60909"/>
                  </a:cubicBezTo>
                  <a:cubicBezTo>
                    <a:pt x="2088" y="59865"/>
                    <a:pt x="3105" y="58072"/>
                    <a:pt x="3185" y="56091"/>
                  </a:cubicBezTo>
                  <a:cubicBezTo>
                    <a:pt x="5193" y="55047"/>
                    <a:pt x="6424" y="53040"/>
                    <a:pt x="6424" y="50791"/>
                  </a:cubicBezTo>
                  <a:cubicBezTo>
                    <a:pt x="6424" y="48543"/>
                    <a:pt x="5193" y="46536"/>
                    <a:pt x="3185" y="45492"/>
                  </a:cubicBezTo>
                  <a:cubicBezTo>
                    <a:pt x="3185" y="43591"/>
                    <a:pt x="2088" y="41718"/>
                    <a:pt x="402" y="40647"/>
                  </a:cubicBezTo>
                  <a:cubicBezTo>
                    <a:pt x="1900" y="39710"/>
                    <a:pt x="3319" y="37890"/>
                    <a:pt x="3185" y="35829"/>
                  </a:cubicBezTo>
                  <a:cubicBezTo>
                    <a:pt x="5193" y="34785"/>
                    <a:pt x="6424" y="32751"/>
                    <a:pt x="6424" y="30530"/>
                  </a:cubicBezTo>
                  <a:cubicBezTo>
                    <a:pt x="6424" y="28281"/>
                    <a:pt x="5193" y="26247"/>
                    <a:pt x="3185" y="25230"/>
                  </a:cubicBezTo>
                  <a:cubicBezTo>
                    <a:pt x="3105" y="23223"/>
                    <a:pt x="2061" y="21429"/>
                    <a:pt x="402" y="20386"/>
                  </a:cubicBezTo>
                  <a:cubicBezTo>
                    <a:pt x="2088" y="19315"/>
                    <a:pt x="3185" y="17441"/>
                    <a:pt x="3185" y="15595"/>
                  </a:cubicBezTo>
                  <a:cubicBezTo>
                    <a:pt x="3185" y="15595"/>
                    <a:pt x="3185" y="15568"/>
                    <a:pt x="3185" y="15541"/>
                  </a:cubicBezTo>
                  <a:cubicBezTo>
                    <a:pt x="5193" y="14524"/>
                    <a:pt x="6424" y="12490"/>
                    <a:pt x="6424" y="10268"/>
                  </a:cubicBezTo>
                  <a:cubicBezTo>
                    <a:pt x="6424" y="8020"/>
                    <a:pt x="5193" y="5986"/>
                    <a:pt x="3185" y="4969"/>
                  </a:cubicBezTo>
                  <a:lnTo>
                    <a:pt x="3185" y="4942"/>
                  </a:lnTo>
                  <a:cubicBezTo>
                    <a:pt x="3185" y="3041"/>
                    <a:pt x="2008" y="1061"/>
                    <a:pt x="214" y="17"/>
                  </a:cubicBezTo>
                  <a:cubicBezTo>
                    <a:pt x="195" y="7"/>
                    <a:pt x="171" y="1"/>
                    <a:pt x="14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0" name="Google Shape;800;p42"/>
            <p:cNvSpPr/>
            <p:nvPr/>
          </p:nvSpPr>
          <p:spPr>
            <a:xfrm>
              <a:off x="378625" y="566950"/>
              <a:ext cx="159950" cy="2033000"/>
            </a:xfrm>
            <a:custGeom>
              <a:rect b="b" l="l" r="r" t="t"/>
              <a:pathLst>
                <a:path extrusionOk="0" h="81320" w="6398">
                  <a:moveTo>
                    <a:pt x="120" y="1"/>
                  </a:moveTo>
                  <a:cubicBezTo>
                    <a:pt x="81" y="1"/>
                    <a:pt x="44" y="24"/>
                    <a:pt x="28" y="57"/>
                  </a:cubicBezTo>
                  <a:cubicBezTo>
                    <a:pt x="1" y="84"/>
                    <a:pt x="1" y="110"/>
                    <a:pt x="1" y="137"/>
                  </a:cubicBezTo>
                  <a:cubicBezTo>
                    <a:pt x="1" y="164"/>
                    <a:pt x="28" y="217"/>
                    <a:pt x="54" y="244"/>
                  </a:cubicBezTo>
                  <a:cubicBezTo>
                    <a:pt x="1821" y="1261"/>
                    <a:pt x="2972" y="3188"/>
                    <a:pt x="2918" y="5035"/>
                  </a:cubicBezTo>
                  <a:cubicBezTo>
                    <a:pt x="2918" y="5116"/>
                    <a:pt x="2945" y="5142"/>
                    <a:pt x="2999" y="5169"/>
                  </a:cubicBezTo>
                  <a:cubicBezTo>
                    <a:pt x="4952" y="6133"/>
                    <a:pt x="6157" y="8086"/>
                    <a:pt x="6157" y="10255"/>
                  </a:cubicBezTo>
                  <a:cubicBezTo>
                    <a:pt x="6157" y="12449"/>
                    <a:pt x="4952" y="14403"/>
                    <a:pt x="2999" y="15367"/>
                  </a:cubicBezTo>
                  <a:cubicBezTo>
                    <a:pt x="2945" y="15394"/>
                    <a:pt x="2918" y="15447"/>
                    <a:pt x="2918" y="15501"/>
                  </a:cubicBezTo>
                  <a:cubicBezTo>
                    <a:pt x="2972" y="17347"/>
                    <a:pt x="1848" y="19248"/>
                    <a:pt x="81" y="20292"/>
                  </a:cubicBezTo>
                  <a:cubicBezTo>
                    <a:pt x="54" y="20292"/>
                    <a:pt x="28" y="20318"/>
                    <a:pt x="1" y="20372"/>
                  </a:cubicBezTo>
                  <a:cubicBezTo>
                    <a:pt x="1" y="20425"/>
                    <a:pt x="28" y="20479"/>
                    <a:pt x="54" y="20506"/>
                  </a:cubicBezTo>
                  <a:cubicBezTo>
                    <a:pt x="1794" y="21496"/>
                    <a:pt x="2865" y="23316"/>
                    <a:pt x="2918" y="25324"/>
                  </a:cubicBezTo>
                  <a:cubicBezTo>
                    <a:pt x="2918" y="25350"/>
                    <a:pt x="2945" y="25404"/>
                    <a:pt x="2999" y="25431"/>
                  </a:cubicBezTo>
                  <a:cubicBezTo>
                    <a:pt x="4952" y="26394"/>
                    <a:pt x="6157" y="28348"/>
                    <a:pt x="6157" y="30543"/>
                  </a:cubicBezTo>
                  <a:cubicBezTo>
                    <a:pt x="6157" y="32711"/>
                    <a:pt x="4952" y="34665"/>
                    <a:pt x="2999" y="35628"/>
                  </a:cubicBezTo>
                  <a:cubicBezTo>
                    <a:pt x="2945" y="35655"/>
                    <a:pt x="2918" y="35709"/>
                    <a:pt x="2918" y="35762"/>
                  </a:cubicBezTo>
                  <a:cubicBezTo>
                    <a:pt x="3079" y="37823"/>
                    <a:pt x="1607" y="39643"/>
                    <a:pt x="81" y="40553"/>
                  </a:cubicBezTo>
                  <a:cubicBezTo>
                    <a:pt x="54" y="40553"/>
                    <a:pt x="28" y="40580"/>
                    <a:pt x="1" y="40633"/>
                  </a:cubicBezTo>
                  <a:cubicBezTo>
                    <a:pt x="1" y="40687"/>
                    <a:pt x="28" y="40741"/>
                    <a:pt x="54" y="40767"/>
                  </a:cubicBezTo>
                  <a:cubicBezTo>
                    <a:pt x="1794" y="41784"/>
                    <a:pt x="2918" y="43658"/>
                    <a:pt x="2918" y="45532"/>
                  </a:cubicBezTo>
                  <a:cubicBezTo>
                    <a:pt x="2918" y="45558"/>
                    <a:pt x="2918" y="45558"/>
                    <a:pt x="2918" y="45585"/>
                  </a:cubicBezTo>
                  <a:cubicBezTo>
                    <a:pt x="2918" y="45612"/>
                    <a:pt x="2945" y="45665"/>
                    <a:pt x="2999" y="45692"/>
                  </a:cubicBezTo>
                  <a:cubicBezTo>
                    <a:pt x="4952" y="46656"/>
                    <a:pt x="6157" y="48636"/>
                    <a:pt x="6157" y="50804"/>
                  </a:cubicBezTo>
                  <a:cubicBezTo>
                    <a:pt x="6157" y="52972"/>
                    <a:pt x="4952" y="54926"/>
                    <a:pt x="2999" y="55917"/>
                  </a:cubicBezTo>
                  <a:cubicBezTo>
                    <a:pt x="2945" y="55917"/>
                    <a:pt x="2918" y="55970"/>
                    <a:pt x="2918" y="56024"/>
                  </a:cubicBezTo>
                  <a:cubicBezTo>
                    <a:pt x="2865" y="58004"/>
                    <a:pt x="1821" y="59798"/>
                    <a:pt x="81" y="60815"/>
                  </a:cubicBezTo>
                  <a:cubicBezTo>
                    <a:pt x="54" y="60815"/>
                    <a:pt x="28" y="60868"/>
                    <a:pt x="1" y="60895"/>
                  </a:cubicBezTo>
                  <a:cubicBezTo>
                    <a:pt x="1" y="60949"/>
                    <a:pt x="28" y="61002"/>
                    <a:pt x="54" y="61029"/>
                  </a:cubicBezTo>
                  <a:cubicBezTo>
                    <a:pt x="1794" y="62046"/>
                    <a:pt x="2865" y="63839"/>
                    <a:pt x="2918" y="65847"/>
                  </a:cubicBezTo>
                  <a:cubicBezTo>
                    <a:pt x="2918" y="65900"/>
                    <a:pt x="2945" y="65927"/>
                    <a:pt x="2999" y="65954"/>
                  </a:cubicBezTo>
                  <a:cubicBezTo>
                    <a:pt x="4952" y="66944"/>
                    <a:pt x="6157" y="68898"/>
                    <a:pt x="6157" y="71066"/>
                  </a:cubicBezTo>
                  <a:cubicBezTo>
                    <a:pt x="6157" y="73234"/>
                    <a:pt x="4952" y="75188"/>
                    <a:pt x="2999" y="76178"/>
                  </a:cubicBezTo>
                  <a:cubicBezTo>
                    <a:pt x="2945" y="76178"/>
                    <a:pt x="2918" y="76232"/>
                    <a:pt x="2918" y="76285"/>
                  </a:cubicBezTo>
                  <a:cubicBezTo>
                    <a:pt x="2865" y="78293"/>
                    <a:pt x="1821" y="80086"/>
                    <a:pt x="81" y="81076"/>
                  </a:cubicBezTo>
                  <a:cubicBezTo>
                    <a:pt x="1" y="81130"/>
                    <a:pt x="1" y="81183"/>
                    <a:pt x="28" y="81264"/>
                  </a:cubicBezTo>
                  <a:cubicBezTo>
                    <a:pt x="44" y="81297"/>
                    <a:pt x="81" y="81320"/>
                    <a:pt x="120" y="81320"/>
                  </a:cubicBezTo>
                  <a:cubicBezTo>
                    <a:pt x="143" y="81320"/>
                    <a:pt x="168" y="81311"/>
                    <a:pt x="188" y="81290"/>
                  </a:cubicBezTo>
                  <a:cubicBezTo>
                    <a:pt x="1981" y="80273"/>
                    <a:pt x="3106" y="78427"/>
                    <a:pt x="3159" y="76366"/>
                  </a:cubicBezTo>
                  <a:cubicBezTo>
                    <a:pt x="5167" y="75322"/>
                    <a:pt x="6398" y="73314"/>
                    <a:pt x="6398" y="71066"/>
                  </a:cubicBezTo>
                  <a:cubicBezTo>
                    <a:pt x="6398" y="68818"/>
                    <a:pt x="5167" y="66784"/>
                    <a:pt x="3159" y="65766"/>
                  </a:cubicBezTo>
                  <a:cubicBezTo>
                    <a:pt x="3106" y="63786"/>
                    <a:pt x="2062" y="61992"/>
                    <a:pt x="376" y="60922"/>
                  </a:cubicBezTo>
                  <a:cubicBezTo>
                    <a:pt x="2062" y="59878"/>
                    <a:pt x="3106" y="58085"/>
                    <a:pt x="3159" y="56104"/>
                  </a:cubicBezTo>
                  <a:cubicBezTo>
                    <a:pt x="5167" y="55060"/>
                    <a:pt x="6398" y="53053"/>
                    <a:pt x="6398" y="50804"/>
                  </a:cubicBezTo>
                  <a:cubicBezTo>
                    <a:pt x="6398" y="48556"/>
                    <a:pt x="5167" y="46522"/>
                    <a:pt x="3159" y="45505"/>
                  </a:cubicBezTo>
                  <a:cubicBezTo>
                    <a:pt x="3159" y="43604"/>
                    <a:pt x="2062" y="41731"/>
                    <a:pt x="376" y="40660"/>
                  </a:cubicBezTo>
                  <a:cubicBezTo>
                    <a:pt x="1901" y="39723"/>
                    <a:pt x="3293" y="37903"/>
                    <a:pt x="3186" y="35816"/>
                  </a:cubicBezTo>
                  <a:cubicBezTo>
                    <a:pt x="5167" y="34799"/>
                    <a:pt x="6398" y="32764"/>
                    <a:pt x="6398" y="30543"/>
                  </a:cubicBezTo>
                  <a:cubicBezTo>
                    <a:pt x="6398" y="28295"/>
                    <a:pt x="5167" y="26260"/>
                    <a:pt x="3159" y="25243"/>
                  </a:cubicBezTo>
                  <a:cubicBezTo>
                    <a:pt x="3079" y="23236"/>
                    <a:pt x="2035" y="21443"/>
                    <a:pt x="376" y="20399"/>
                  </a:cubicBezTo>
                  <a:cubicBezTo>
                    <a:pt x="2089" y="19328"/>
                    <a:pt x="3186" y="17401"/>
                    <a:pt x="3186" y="15554"/>
                  </a:cubicBezTo>
                  <a:cubicBezTo>
                    <a:pt x="5167" y="14537"/>
                    <a:pt x="6398" y="12503"/>
                    <a:pt x="6398" y="10255"/>
                  </a:cubicBezTo>
                  <a:cubicBezTo>
                    <a:pt x="6398" y="8033"/>
                    <a:pt x="5167" y="5999"/>
                    <a:pt x="3186" y="4982"/>
                  </a:cubicBezTo>
                  <a:lnTo>
                    <a:pt x="3186" y="4955"/>
                  </a:lnTo>
                  <a:cubicBezTo>
                    <a:pt x="3186" y="3028"/>
                    <a:pt x="1981" y="1074"/>
                    <a:pt x="188" y="30"/>
                  </a:cubicBezTo>
                  <a:cubicBezTo>
                    <a:pt x="168" y="10"/>
                    <a:pt x="143" y="1"/>
                    <a:pt x="12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1" name="Google Shape;801;p42"/>
            <p:cNvSpPr/>
            <p:nvPr/>
          </p:nvSpPr>
          <p:spPr>
            <a:xfrm>
              <a:off x="224725" y="818875"/>
              <a:ext cx="159950" cy="2032875"/>
            </a:xfrm>
            <a:custGeom>
              <a:rect b="b" l="l" r="r" t="t"/>
              <a:pathLst>
                <a:path extrusionOk="0" h="81315" w="6398">
                  <a:moveTo>
                    <a:pt x="129" y="1"/>
                  </a:moveTo>
                  <a:cubicBezTo>
                    <a:pt x="83" y="1"/>
                    <a:pt x="44" y="20"/>
                    <a:pt x="27" y="70"/>
                  </a:cubicBezTo>
                  <a:cubicBezTo>
                    <a:pt x="27" y="70"/>
                    <a:pt x="1" y="97"/>
                    <a:pt x="1" y="124"/>
                  </a:cubicBezTo>
                  <a:cubicBezTo>
                    <a:pt x="1" y="178"/>
                    <a:pt x="27" y="204"/>
                    <a:pt x="81" y="231"/>
                  </a:cubicBezTo>
                  <a:cubicBezTo>
                    <a:pt x="1821" y="1248"/>
                    <a:pt x="2972" y="3175"/>
                    <a:pt x="2918" y="5022"/>
                  </a:cubicBezTo>
                  <a:cubicBezTo>
                    <a:pt x="2945" y="5076"/>
                    <a:pt x="2945" y="5129"/>
                    <a:pt x="2998" y="5156"/>
                  </a:cubicBezTo>
                  <a:cubicBezTo>
                    <a:pt x="4952" y="6119"/>
                    <a:pt x="6157" y="8073"/>
                    <a:pt x="6157" y="10268"/>
                  </a:cubicBezTo>
                  <a:cubicBezTo>
                    <a:pt x="6157" y="12436"/>
                    <a:pt x="4952" y="14390"/>
                    <a:pt x="2998" y="15354"/>
                  </a:cubicBezTo>
                  <a:cubicBezTo>
                    <a:pt x="2945" y="15380"/>
                    <a:pt x="2918" y="15461"/>
                    <a:pt x="2918" y="15487"/>
                  </a:cubicBezTo>
                  <a:cubicBezTo>
                    <a:pt x="2998" y="17334"/>
                    <a:pt x="1848" y="19235"/>
                    <a:pt x="108" y="20278"/>
                  </a:cubicBezTo>
                  <a:cubicBezTo>
                    <a:pt x="54" y="20278"/>
                    <a:pt x="27" y="20305"/>
                    <a:pt x="27" y="20359"/>
                  </a:cubicBezTo>
                  <a:cubicBezTo>
                    <a:pt x="1" y="20412"/>
                    <a:pt x="27" y="20466"/>
                    <a:pt x="81" y="20493"/>
                  </a:cubicBezTo>
                  <a:cubicBezTo>
                    <a:pt x="1794" y="21510"/>
                    <a:pt x="2865" y="23303"/>
                    <a:pt x="2918" y="25310"/>
                  </a:cubicBezTo>
                  <a:cubicBezTo>
                    <a:pt x="2945" y="25364"/>
                    <a:pt x="2972" y="25391"/>
                    <a:pt x="2998" y="25417"/>
                  </a:cubicBezTo>
                  <a:cubicBezTo>
                    <a:pt x="4952" y="26381"/>
                    <a:pt x="6157" y="28362"/>
                    <a:pt x="6157" y="30530"/>
                  </a:cubicBezTo>
                  <a:cubicBezTo>
                    <a:pt x="6157" y="32698"/>
                    <a:pt x="4952" y="34652"/>
                    <a:pt x="2998" y="35642"/>
                  </a:cubicBezTo>
                  <a:cubicBezTo>
                    <a:pt x="2945" y="35642"/>
                    <a:pt x="2918" y="35695"/>
                    <a:pt x="2918" y="35749"/>
                  </a:cubicBezTo>
                  <a:cubicBezTo>
                    <a:pt x="3106" y="37837"/>
                    <a:pt x="1633" y="39630"/>
                    <a:pt x="108" y="40540"/>
                  </a:cubicBezTo>
                  <a:cubicBezTo>
                    <a:pt x="54" y="40540"/>
                    <a:pt x="27" y="40594"/>
                    <a:pt x="27" y="40620"/>
                  </a:cubicBezTo>
                  <a:cubicBezTo>
                    <a:pt x="1" y="40674"/>
                    <a:pt x="27" y="40727"/>
                    <a:pt x="81" y="40754"/>
                  </a:cubicBezTo>
                  <a:cubicBezTo>
                    <a:pt x="1821" y="41771"/>
                    <a:pt x="2918" y="43645"/>
                    <a:pt x="2918" y="45545"/>
                  </a:cubicBezTo>
                  <a:cubicBezTo>
                    <a:pt x="2918" y="45545"/>
                    <a:pt x="2918" y="45545"/>
                    <a:pt x="2918" y="45572"/>
                  </a:cubicBezTo>
                  <a:cubicBezTo>
                    <a:pt x="2918" y="45626"/>
                    <a:pt x="2945" y="45652"/>
                    <a:pt x="2998" y="45679"/>
                  </a:cubicBezTo>
                  <a:cubicBezTo>
                    <a:pt x="4952" y="46669"/>
                    <a:pt x="6157" y="48623"/>
                    <a:pt x="6157" y="50791"/>
                  </a:cubicBezTo>
                  <a:cubicBezTo>
                    <a:pt x="6157" y="52959"/>
                    <a:pt x="4952" y="54913"/>
                    <a:pt x="2998" y="55904"/>
                  </a:cubicBezTo>
                  <a:cubicBezTo>
                    <a:pt x="2945" y="55930"/>
                    <a:pt x="2918" y="55957"/>
                    <a:pt x="2918" y="56011"/>
                  </a:cubicBezTo>
                  <a:cubicBezTo>
                    <a:pt x="2891" y="57991"/>
                    <a:pt x="1821" y="59785"/>
                    <a:pt x="108" y="60802"/>
                  </a:cubicBezTo>
                  <a:cubicBezTo>
                    <a:pt x="54" y="60828"/>
                    <a:pt x="27" y="60855"/>
                    <a:pt x="27" y="60882"/>
                  </a:cubicBezTo>
                  <a:cubicBezTo>
                    <a:pt x="1" y="60935"/>
                    <a:pt x="27" y="60989"/>
                    <a:pt x="81" y="61016"/>
                  </a:cubicBezTo>
                  <a:cubicBezTo>
                    <a:pt x="1821" y="62033"/>
                    <a:pt x="2891" y="63826"/>
                    <a:pt x="2918" y="65834"/>
                  </a:cubicBezTo>
                  <a:cubicBezTo>
                    <a:pt x="2918" y="65887"/>
                    <a:pt x="2945" y="65914"/>
                    <a:pt x="2998" y="65941"/>
                  </a:cubicBezTo>
                  <a:cubicBezTo>
                    <a:pt x="4952" y="66931"/>
                    <a:pt x="6157" y="68885"/>
                    <a:pt x="6157" y="71053"/>
                  </a:cubicBezTo>
                  <a:cubicBezTo>
                    <a:pt x="6157" y="73221"/>
                    <a:pt x="4952" y="75175"/>
                    <a:pt x="2998" y="76165"/>
                  </a:cubicBezTo>
                  <a:cubicBezTo>
                    <a:pt x="2945" y="76192"/>
                    <a:pt x="2918" y="76219"/>
                    <a:pt x="2918" y="76272"/>
                  </a:cubicBezTo>
                  <a:cubicBezTo>
                    <a:pt x="2891" y="78280"/>
                    <a:pt x="1821" y="80073"/>
                    <a:pt x="81" y="81090"/>
                  </a:cubicBezTo>
                  <a:cubicBezTo>
                    <a:pt x="27" y="81117"/>
                    <a:pt x="1" y="81197"/>
                    <a:pt x="27" y="81251"/>
                  </a:cubicBezTo>
                  <a:cubicBezTo>
                    <a:pt x="67" y="81290"/>
                    <a:pt x="106" y="81315"/>
                    <a:pt x="156" y="81315"/>
                  </a:cubicBezTo>
                  <a:cubicBezTo>
                    <a:pt x="174" y="81315"/>
                    <a:pt x="193" y="81311"/>
                    <a:pt x="215" y="81304"/>
                  </a:cubicBezTo>
                  <a:cubicBezTo>
                    <a:pt x="2008" y="80260"/>
                    <a:pt x="3106" y="78413"/>
                    <a:pt x="3186" y="76352"/>
                  </a:cubicBezTo>
                  <a:cubicBezTo>
                    <a:pt x="5166" y="75309"/>
                    <a:pt x="6398" y="73301"/>
                    <a:pt x="6398" y="71053"/>
                  </a:cubicBezTo>
                  <a:cubicBezTo>
                    <a:pt x="6398" y="68805"/>
                    <a:pt x="5166" y="66797"/>
                    <a:pt x="3186" y="65753"/>
                  </a:cubicBezTo>
                  <a:cubicBezTo>
                    <a:pt x="3106" y="63773"/>
                    <a:pt x="2062" y="61979"/>
                    <a:pt x="375" y="60909"/>
                  </a:cubicBezTo>
                  <a:cubicBezTo>
                    <a:pt x="2062" y="59865"/>
                    <a:pt x="3106" y="58072"/>
                    <a:pt x="3186" y="56091"/>
                  </a:cubicBezTo>
                  <a:cubicBezTo>
                    <a:pt x="5166" y="55047"/>
                    <a:pt x="6398" y="53040"/>
                    <a:pt x="6398" y="50791"/>
                  </a:cubicBezTo>
                  <a:cubicBezTo>
                    <a:pt x="6398" y="48543"/>
                    <a:pt x="5166" y="46536"/>
                    <a:pt x="3186" y="45492"/>
                  </a:cubicBezTo>
                  <a:cubicBezTo>
                    <a:pt x="3159" y="43591"/>
                    <a:pt x="2088" y="41718"/>
                    <a:pt x="375" y="40647"/>
                  </a:cubicBezTo>
                  <a:cubicBezTo>
                    <a:pt x="1901" y="39710"/>
                    <a:pt x="3320" y="37890"/>
                    <a:pt x="3186" y="35829"/>
                  </a:cubicBezTo>
                  <a:cubicBezTo>
                    <a:pt x="5166" y="34785"/>
                    <a:pt x="6398" y="32751"/>
                    <a:pt x="6398" y="30530"/>
                  </a:cubicBezTo>
                  <a:cubicBezTo>
                    <a:pt x="6398" y="28281"/>
                    <a:pt x="5166" y="26247"/>
                    <a:pt x="3186" y="25230"/>
                  </a:cubicBezTo>
                  <a:cubicBezTo>
                    <a:pt x="3079" y="23223"/>
                    <a:pt x="2062" y="21429"/>
                    <a:pt x="375" y="20386"/>
                  </a:cubicBezTo>
                  <a:cubicBezTo>
                    <a:pt x="2088" y="19315"/>
                    <a:pt x="3186" y="17441"/>
                    <a:pt x="3186" y="15595"/>
                  </a:cubicBezTo>
                  <a:cubicBezTo>
                    <a:pt x="3186" y="15595"/>
                    <a:pt x="3186" y="15568"/>
                    <a:pt x="3186" y="15541"/>
                  </a:cubicBezTo>
                  <a:cubicBezTo>
                    <a:pt x="5166" y="14524"/>
                    <a:pt x="6398" y="12490"/>
                    <a:pt x="6398" y="10268"/>
                  </a:cubicBezTo>
                  <a:cubicBezTo>
                    <a:pt x="6398" y="8020"/>
                    <a:pt x="5166" y="5986"/>
                    <a:pt x="3186" y="4969"/>
                  </a:cubicBezTo>
                  <a:lnTo>
                    <a:pt x="3186" y="4942"/>
                  </a:lnTo>
                  <a:cubicBezTo>
                    <a:pt x="3186" y="3041"/>
                    <a:pt x="1981" y="1061"/>
                    <a:pt x="215" y="17"/>
                  </a:cubicBezTo>
                  <a:cubicBezTo>
                    <a:pt x="185" y="7"/>
                    <a:pt x="156" y="1"/>
                    <a:pt x="12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2" name="Google Shape;802;p42"/>
            <p:cNvSpPr/>
            <p:nvPr/>
          </p:nvSpPr>
          <p:spPr>
            <a:xfrm>
              <a:off x="1914975" y="2593575"/>
              <a:ext cx="160625" cy="2032875"/>
            </a:xfrm>
            <a:custGeom>
              <a:rect b="b" l="l" r="r" t="t"/>
              <a:pathLst>
                <a:path extrusionOk="0" h="81315" w="6425">
                  <a:moveTo>
                    <a:pt x="151" y="1"/>
                  </a:moveTo>
                  <a:cubicBezTo>
                    <a:pt x="95" y="1"/>
                    <a:pt x="47" y="26"/>
                    <a:pt x="27" y="65"/>
                  </a:cubicBezTo>
                  <a:cubicBezTo>
                    <a:pt x="27" y="92"/>
                    <a:pt x="27" y="118"/>
                    <a:pt x="27" y="118"/>
                  </a:cubicBezTo>
                  <a:cubicBezTo>
                    <a:pt x="27" y="172"/>
                    <a:pt x="27" y="225"/>
                    <a:pt x="81" y="225"/>
                  </a:cubicBezTo>
                  <a:cubicBezTo>
                    <a:pt x="1821" y="1243"/>
                    <a:pt x="2972" y="3170"/>
                    <a:pt x="2945" y="5043"/>
                  </a:cubicBezTo>
                  <a:cubicBezTo>
                    <a:pt x="2945" y="5070"/>
                    <a:pt x="2972" y="5124"/>
                    <a:pt x="2998" y="5150"/>
                  </a:cubicBezTo>
                  <a:cubicBezTo>
                    <a:pt x="4952" y="6141"/>
                    <a:pt x="6157" y="8095"/>
                    <a:pt x="6157" y="10263"/>
                  </a:cubicBezTo>
                  <a:cubicBezTo>
                    <a:pt x="6157" y="12431"/>
                    <a:pt x="4952" y="14384"/>
                    <a:pt x="2998" y="15375"/>
                  </a:cubicBezTo>
                  <a:cubicBezTo>
                    <a:pt x="2945" y="15402"/>
                    <a:pt x="2945" y="15428"/>
                    <a:pt x="2945" y="15482"/>
                  </a:cubicBezTo>
                  <a:cubicBezTo>
                    <a:pt x="2998" y="17355"/>
                    <a:pt x="1848" y="19256"/>
                    <a:pt x="108" y="20273"/>
                  </a:cubicBezTo>
                  <a:cubicBezTo>
                    <a:pt x="54" y="20300"/>
                    <a:pt x="27" y="20326"/>
                    <a:pt x="27" y="20353"/>
                  </a:cubicBezTo>
                  <a:cubicBezTo>
                    <a:pt x="1" y="20407"/>
                    <a:pt x="27" y="20460"/>
                    <a:pt x="81" y="20514"/>
                  </a:cubicBezTo>
                  <a:cubicBezTo>
                    <a:pt x="1794" y="21504"/>
                    <a:pt x="2865" y="23297"/>
                    <a:pt x="2945" y="25305"/>
                  </a:cubicBezTo>
                  <a:cubicBezTo>
                    <a:pt x="2945" y="25358"/>
                    <a:pt x="2972" y="25385"/>
                    <a:pt x="2998" y="25412"/>
                  </a:cubicBezTo>
                  <a:cubicBezTo>
                    <a:pt x="4952" y="26402"/>
                    <a:pt x="6157" y="28356"/>
                    <a:pt x="6157" y="30524"/>
                  </a:cubicBezTo>
                  <a:cubicBezTo>
                    <a:pt x="6157" y="32692"/>
                    <a:pt x="4952" y="34646"/>
                    <a:pt x="2998" y="35636"/>
                  </a:cubicBezTo>
                  <a:cubicBezTo>
                    <a:pt x="2945" y="35663"/>
                    <a:pt x="2918" y="35717"/>
                    <a:pt x="2945" y="35770"/>
                  </a:cubicBezTo>
                  <a:cubicBezTo>
                    <a:pt x="3106" y="37831"/>
                    <a:pt x="1633" y="39651"/>
                    <a:pt x="108" y="40535"/>
                  </a:cubicBezTo>
                  <a:cubicBezTo>
                    <a:pt x="54" y="40561"/>
                    <a:pt x="27" y="40588"/>
                    <a:pt x="27" y="40615"/>
                  </a:cubicBezTo>
                  <a:cubicBezTo>
                    <a:pt x="1" y="40668"/>
                    <a:pt x="27" y="40749"/>
                    <a:pt x="81" y="40775"/>
                  </a:cubicBezTo>
                  <a:cubicBezTo>
                    <a:pt x="1821" y="41766"/>
                    <a:pt x="2945" y="43639"/>
                    <a:pt x="2945" y="45540"/>
                  </a:cubicBezTo>
                  <a:cubicBezTo>
                    <a:pt x="2945" y="45540"/>
                    <a:pt x="2945" y="45566"/>
                    <a:pt x="2945" y="45566"/>
                  </a:cubicBezTo>
                  <a:cubicBezTo>
                    <a:pt x="2945" y="45620"/>
                    <a:pt x="2972" y="45674"/>
                    <a:pt x="2998" y="45674"/>
                  </a:cubicBezTo>
                  <a:cubicBezTo>
                    <a:pt x="4952" y="46664"/>
                    <a:pt x="6157" y="48618"/>
                    <a:pt x="6157" y="50786"/>
                  </a:cubicBezTo>
                  <a:cubicBezTo>
                    <a:pt x="6157" y="52954"/>
                    <a:pt x="4952" y="54934"/>
                    <a:pt x="2998" y="55898"/>
                  </a:cubicBezTo>
                  <a:cubicBezTo>
                    <a:pt x="2972" y="55925"/>
                    <a:pt x="2945" y="55952"/>
                    <a:pt x="2945" y="56005"/>
                  </a:cubicBezTo>
                  <a:cubicBezTo>
                    <a:pt x="2891" y="58012"/>
                    <a:pt x="1821" y="59806"/>
                    <a:pt x="108" y="60796"/>
                  </a:cubicBezTo>
                  <a:cubicBezTo>
                    <a:pt x="54" y="60823"/>
                    <a:pt x="27" y="60850"/>
                    <a:pt x="27" y="60903"/>
                  </a:cubicBezTo>
                  <a:cubicBezTo>
                    <a:pt x="1" y="60957"/>
                    <a:pt x="27" y="61010"/>
                    <a:pt x="81" y="61037"/>
                  </a:cubicBezTo>
                  <a:cubicBezTo>
                    <a:pt x="1821" y="62054"/>
                    <a:pt x="2891" y="63847"/>
                    <a:pt x="2945" y="65828"/>
                  </a:cubicBezTo>
                  <a:cubicBezTo>
                    <a:pt x="2945" y="65882"/>
                    <a:pt x="2972" y="65935"/>
                    <a:pt x="2998" y="65962"/>
                  </a:cubicBezTo>
                  <a:cubicBezTo>
                    <a:pt x="4952" y="66925"/>
                    <a:pt x="6157" y="68879"/>
                    <a:pt x="6157" y="71047"/>
                  </a:cubicBezTo>
                  <a:cubicBezTo>
                    <a:pt x="6157" y="73242"/>
                    <a:pt x="4952" y="75196"/>
                    <a:pt x="2998" y="76160"/>
                  </a:cubicBezTo>
                  <a:cubicBezTo>
                    <a:pt x="2972" y="76186"/>
                    <a:pt x="2945" y="76240"/>
                    <a:pt x="2945" y="76267"/>
                  </a:cubicBezTo>
                  <a:cubicBezTo>
                    <a:pt x="2891" y="78274"/>
                    <a:pt x="1821" y="80067"/>
                    <a:pt x="81" y="81084"/>
                  </a:cubicBezTo>
                  <a:cubicBezTo>
                    <a:pt x="27" y="81111"/>
                    <a:pt x="1" y="81191"/>
                    <a:pt x="27" y="81245"/>
                  </a:cubicBezTo>
                  <a:cubicBezTo>
                    <a:pt x="61" y="81296"/>
                    <a:pt x="106" y="81315"/>
                    <a:pt x="148" y="81315"/>
                  </a:cubicBezTo>
                  <a:cubicBezTo>
                    <a:pt x="172" y="81315"/>
                    <a:pt x="195" y="81308"/>
                    <a:pt x="215" y="81299"/>
                  </a:cubicBezTo>
                  <a:cubicBezTo>
                    <a:pt x="2008" y="80255"/>
                    <a:pt x="3106" y="78408"/>
                    <a:pt x="3186" y="76347"/>
                  </a:cubicBezTo>
                  <a:cubicBezTo>
                    <a:pt x="5166" y="75330"/>
                    <a:pt x="6424" y="73296"/>
                    <a:pt x="6424" y="71047"/>
                  </a:cubicBezTo>
                  <a:cubicBezTo>
                    <a:pt x="6424" y="68826"/>
                    <a:pt x="5166" y="66792"/>
                    <a:pt x="3186" y="65748"/>
                  </a:cubicBezTo>
                  <a:cubicBezTo>
                    <a:pt x="3106" y="63767"/>
                    <a:pt x="2062" y="61974"/>
                    <a:pt x="375" y="60930"/>
                  </a:cubicBezTo>
                  <a:cubicBezTo>
                    <a:pt x="2062" y="59859"/>
                    <a:pt x="3106" y="58093"/>
                    <a:pt x="3186" y="56085"/>
                  </a:cubicBezTo>
                  <a:cubicBezTo>
                    <a:pt x="5166" y="55068"/>
                    <a:pt x="6424" y="53034"/>
                    <a:pt x="6424" y="50786"/>
                  </a:cubicBezTo>
                  <a:cubicBezTo>
                    <a:pt x="6424" y="48537"/>
                    <a:pt x="5166" y="46530"/>
                    <a:pt x="3186" y="45486"/>
                  </a:cubicBezTo>
                  <a:cubicBezTo>
                    <a:pt x="3159" y="43586"/>
                    <a:pt x="2088" y="41739"/>
                    <a:pt x="375" y="40668"/>
                  </a:cubicBezTo>
                  <a:cubicBezTo>
                    <a:pt x="1901" y="39705"/>
                    <a:pt x="3320" y="37885"/>
                    <a:pt x="3186" y="35824"/>
                  </a:cubicBezTo>
                  <a:cubicBezTo>
                    <a:pt x="5193" y="34780"/>
                    <a:pt x="6424" y="32772"/>
                    <a:pt x="6424" y="30524"/>
                  </a:cubicBezTo>
                  <a:cubicBezTo>
                    <a:pt x="6424" y="28276"/>
                    <a:pt x="5166" y="26268"/>
                    <a:pt x="3186" y="25225"/>
                  </a:cubicBezTo>
                  <a:cubicBezTo>
                    <a:pt x="3106" y="23244"/>
                    <a:pt x="2062" y="21451"/>
                    <a:pt x="375" y="20407"/>
                  </a:cubicBezTo>
                  <a:cubicBezTo>
                    <a:pt x="2088" y="19336"/>
                    <a:pt x="3186" y="17436"/>
                    <a:pt x="3186" y="15616"/>
                  </a:cubicBezTo>
                  <a:cubicBezTo>
                    <a:pt x="3186" y="15589"/>
                    <a:pt x="3186" y="15562"/>
                    <a:pt x="3186" y="15562"/>
                  </a:cubicBezTo>
                  <a:cubicBezTo>
                    <a:pt x="5166" y="14518"/>
                    <a:pt x="6424" y="12511"/>
                    <a:pt x="6424" y="10263"/>
                  </a:cubicBezTo>
                  <a:cubicBezTo>
                    <a:pt x="6424" y="8014"/>
                    <a:pt x="5166" y="6007"/>
                    <a:pt x="3186" y="4963"/>
                  </a:cubicBezTo>
                  <a:cubicBezTo>
                    <a:pt x="3186" y="3036"/>
                    <a:pt x="2008" y="1055"/>
                    <a:pt x="215" y="11"/>
                  </a:cubicBezTo>
                  <a:cubicBezTo>
                    <a:pt x="193" y="4"/>
                    <a:pt x="172" y="1"/>
                    <a:pt x="15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3" name="Google Shape;803;p42"/>
            <p:cNvSpPr/>
            <p:nvPr/>
          </p:nvSpPr>
          <p:spPr>
            <a:xfrm>
              <a:off x="1761075" y="2845375"/>
              <a:ext cx="160625" cy="2032675"/>
            </a:xfrm>
            <a:custGeom>
              <a:rect b="b" l="l" r="r" t="t"/>
              <a:pathLst>
                <a:path extrusionOk="0" h="81307" w="6425">
                  <a:moveTo>
                    <a:pt x="146" y="1"/>
                  </a:moveTo>
                  <a:cubicBezTo>
                    <a:pt x="108" y="1"/>
                    <a:pt x="71" y="24"/>
                    <a:pt x="54" y="57"/>
                  </a:cubicBezTo>
                  <a:cubicBezTo>
                    <a:pt x="27" y="84"/>
                    <a:pt x="27" y="110"/>
                    <a:pt x="27" y="137"/>
                  </a:cubicBezTo>
                  <a:cubicBezTo>
                    <a:pt x="27" y="164"/>
                    <a:pt x="54" y="217"/>
                    <a:pt x="81" y="244"/>
                  </a:cubicBezTo>
                  <a:cubicBezTo>
                    <a:pt x="1821" y="1234"/>
                    <a:pt x="2972" y="3162"/>
                    <a:pt x="2945" y="5035"/>
                  </a:cubicBezTo>
                  <a:cubicBezTo>
                    <a:pt x="2945" y="5089"/>
                    <a:pt x="2972" y="5142"/>
                    <a:pt x="2998" y="5142"/>
                  </a:cubicBezTo>
                  <a:cubicBezTo>
                    <a:pt x="4952" y="6133"/>
                    <a:pt x="6183" y="8086"/>
                    <a:pt x="6183" y="10254"/>
                  </a:cubicBezTo>
                  <a:cubicBezTo>
                    <a:pt x="6183" y="12422"/>
                    <a:pt x="4952" y="14376"/>
                    <a:pt x="2998" y="15367"/>
                  </a:cubicBezTo>
                  <a:cubicBezTo>
                    <a:pt x="2972" y="15393"/>
                    <a:pt x="2945" y="15447"/>
                    <a:pt x="2945" y="15474"/>
                  </a:cubicBezTo>
                  <a:cubicBezTo>
                    <a:pt x="2998" y="17321"/>
                    <a:pt x="1847" y="19248"/>
                    <a:pt x="108" y="20265"/>
                  </a:cubicBezTo>
                  <a:cubicBezTo>
                    <a:pt x="81" y="20292"/>
                    <a:pt x="27" y="20318"/>
                    <a:pt x="27" y="20345"/>
                  </a:cubicBezTo>
                  <a:cubicBezTo>
                    <a:pt x="27" y="20425"/>
                    <a:pt x="27" y="20479"/>
                    <a:pt x="81" y="20506"/>
                  </a:cubicBezTo>
                  <a:cubicBezTo>
                    <a:pt x="1821" y="21496"/>
                    <a:pt x="2891" y="23289"/>
                    <a:pt x="2945" y="25297"/>
                  </a:cubicBezTo>
                  <a:cubicBezTo>
                    <a:pt x="2945" y="25350"/>
                    <a:pt x="2972" y="25404"/>
                    <a:pt x="2998" y="25404"/>
                  </a:cubicBezTo>
                  <a:cubicBezTo>
                    <a:pt x="4952" y="26394"/>
                    <a:pt x="6183" y="28348"/>
                    <a:pt x="6183" y="30516"/>
                  </a:cubicBezTo>
                  <a:cubicBezTo>
                    <a:pt x="6183" y="32684"/>
                    <a:pt x="4952" y="34665"/>
                    <a:pt x="2998" y="35628"/>
                  </a:cubicBezTo>
                  <a:cubicBezTo>
                    <a:pt x="2972" y="35655"/>
                    <a:pt x="2945" y="35709"/>
                    <a:pt x="2945" y="35762"/>
                  </a:cubicBezTo>
                  <a:cubicBezTo>
                    <a:pt x="3105" y="37823"/>
                    <a:pt x="1633" y="39643"/>
                    <a:pt x="108" y="40526"/>
                  </a:cubicBezTo>
                  <a:cubicBezTo>
                    <a:pt x="81" y="40553"/>
                    <a:pt x="27" y="40580"/>
                    <a:pt x="27" y="40633"/>
                  </a:cubicBezTo>
                  <a:cubicBezTo>
                    <a:pt x="27" y="40687"/>
                    <a:pt x="27" y="40741"/>
                    <a:pt x="81" y="40767"/>
                  </a:cubicBezTo>
                  <a:cubicBezTo>
                    <a:pt x="1821" y="41784"/>
                    <a:pt x="2945" y="43631"/>
                    <a:pt x="2945" y="45532"/>
                  </a:cubicBezTo>
                  <a:lnTo>
                    <a:pt x="2945" y="45558"/>
                  </a:lnTo>
                  <a:cubicBezTo>
                    <a:pt x="2945" y="45612"/>
                    <a:pt x="2972" y="45665"/>
                    <a:pt x="2998" y="45692"/>
                  </a:cubicBezTo>
                  <a:cubicBezTo>
                    <a:pt x="4952" y="46656"/>
                    <a:pt x="6183" y="48610"/>
                    <a:pt x="6183" y="50778"/>
                  </a:cubicBezTo>
                  <a:cubicBezTo>
                    <a:pt x="6183" y="52972"/>
                    <a:pt x="4952" y="54926"/>
                    <a:pt x="2998" y="55890"/>
                  </a:cubicBezTo>
                  <a:cubicBezTo>
                    <a:pt x="2972" y="55917"/>
                    <a:pt x="2945" y="55970"/>
                    <a:pt x="2945" y="55997"/>
                  </a:cubicBezTo>
                  <a:cubicBezTo>
                    <a:pt x="2891" y="58004"/>
                    <a:pt x="1847" y="59798"/>
                    <a:pt x="108" y="60815"/>
                  </a:cubicBezTo>
                  <a:cubicBezTo>
                    <a:pt x="81" y="60815"/>
                    <a:pt x="27" y="60841"/>
                    <a:pt x="27" y="60895"/>
                  </a:cubicBezTo>
                  <a:cubicBezTo>
                    <a:pt x="27" y="60949"/>
                    <a:pt x="27" y="61002"/>
                    <a:pt x="81" y="61029"/>
                  </a:cubicBezTo>
                  <a:cubicBezTo>
                    <a:pt x="1821" y="62046"/>
                    <a:pt x="2891" y="63839"/>
                    <a:pt x="2945" y="65847"/>
                  </a:cubicBezTo>
                  <a:cubicBezTo>
                    <a:pt x="2945" y="65873"/>
                    <a:pt x="2972" y="65927"/>
                    <a:pt x="2998" y="65954"/>
                  </a:cubicBezTo>
                  <a:cubicBezTo>
                    <a:pt x="4952" y="66917"/>
                    <a:pt x="6183" y="68871"/>
                    <a:pt x="6183" y="71066"/>
                  </a:cubicBezTo>
                  <a:cubicBezTo>
                    <a:pt x="6183" y="73234"/>
                    <a:pt x="4952" y="75188"/>
                    <a:pt x="2998" y="76151"/>
                  </a:cubicBezTo>
                  <a:cubicBezTo>
                    <a:pt x="2972" y="76178"/>
                    <a:pt x="2945" y="76232"/>
                    <a:pt x="2945" y="76285"/>
                  </a:cubicBezTo>
                  <a:cubicBezTo>
                    <a:pt x="2891" y="78266"/>
                    <a:pt x="1821" y="80059"/>
                    <a:pt x="81" y="81076"/>
                  </a:cubicBezTo>
                  <a:cubicBezTo>
                    <a:pt x="27" y="81103"/>
                    <a:pt x="1" y="81183"/>
                    <a:pt x="54" y="81237"/>
                  </a:cubicBezTo>
                  <a:cubicBezTo>
                    <a:pt x="71" y="81288"/>
                    <a:pt x="110" y="81306"/>
                    <a:pt x="149" y="81306"/>
                  </a:cubicBezTo>
                  <a:cubicBezTo>
                    <a:pt x="172" y="81306"/>
                    <a:pt x="195" y="81300"/>
                    <a:pt x="215" y="81290"/>
                  </a:cubicBezTo>
                  <a:cubicBezTo>
                    <a:pt x="2008" y="80247"/>
                    <a:pt x="3105" y="78400"/>
                    <a:pt x="3186" y="76366"/>
                  </a:cubicBezTo>
                  <a:cubicBezTo>
                    <a:pt x="5193" y="75322"/>
                    <a:pt x="6424" y="73288"/>
                    <a:pt x="6424" y="71066"/>
                  </a:cubicBezTo>
                  <a:cubicBezTo>
                    <a:pt x="6424" y="68818"/>
                    <a:pt x="5193" y="66783"/>
                    <a:pt x="3186" y="65766"/>
                  </a:cubicBezTo>
                  <a:cubicBezTo>
                    <a:pt x="3132" y="63759"/>
                    <a:pt x="2088" y="61992"/>
                    <a:pt x="402" y="60922"/>
                  </a:cubicBezTo>
                  <a:cubicBezTo>
                    <a:pt x="2088" y="59878"/>
                    <a:pt x="3132" y="58085"/>
                    <a:pt x="3186" y="56077"/>
                  </a:cubicBezTo>
                  <a:cubicBezTo>
                    <a:pt x="5193" y="55060"/>
                    <a:pt x="6424" y="53026"/>
                    <a:pt x="6424" y="50778"/>
                  </a:cubicBezTo>
                  <a:cubicBezTo>
                    <a:pt x="6424" y="48556"/>
                    <a:pt x="5193" y="46522"/>
                    <a:pt x="3186" y="45505"/>
                  </a:cubicBezTo>
                  <a:cubicBezTo>
                    <a:pt x="3186" y="43604"/>
                    <a:pt x="2088" y="41731"/>
                    <a:pt x="402" y="40660"/>
                  </a:cubicBezTo>
                  <a:cubicBezTo>
                    <a:pt x="1901" y="39697"/>
                    <a:pt x="3320" y="37877"/>
                    <a:pt x="3186" y="35816"/>
                  </a:cubicBezTo>
                  <a:cubicBezTo>
                    <a:pt x="5193" y="34799"/>
                    <a:pt x="6424" y="32764"/>
                    <a:pt x="6424" y="30516"/>
                  </a:cubicBezTo>
                  <a:cubicBezTo>
                    <a:pt x="6424" y="28268"/>
                    <a:pt x="5193" y="26260"/>
                    <a:pt x="3186" y="25216"/>
                  </a:cubicBezTo>
                  <a:cubicBezTo>
                    <a:pt x="3105" y="23236"/>
                    <a:pt x="2062" y="21442"/>
                    <a:pt x="402" y="20399"/>
                  </a:cubicBezTo>
                  <a:cubicBezTo>
                    <a:pt x="2115" y="19328"/>
                    <a:pt x="3212" y="17401"/>
                    <a:pt x="3186" y="15554"/>
                  </a:cubicBezTo>
                  <a:cubicBezTo>
                    <a:pt x="5193" y="14510"/>
                    <a:pt x="6424" y="12503"/>
                    <a:pt x="6424" y="10254"/>
                  </a:cubicBezTo>
                  <a:cubicBezTo>
                    <a:pt x="6424" y="8006"/>
                    <a:pt x="5193" y="5999"/>
                    <a:pt x="3186" y="4955"/>
                  </a:cubicBezTo>
                  <a:cubicBezTo>
                    <a:pt x="3186" y="3028"/>
                    <a:pt x="2008" y="1047"/>
                    <a:pt x="215" y="30"/>
                  </a:cubicBezTo>
                  <a:cubicBezTo>
                    <a:pt x="194" y="10"/>
                    <a:pt x="170" y="1"/>
                    <a:pt x="14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4" name="Google Shape;804;p42"/>
            <p:cNvSpPr/>
            <p:nvPr/>
          </p:nvSpPr>
          <p:spPr>
            <a:xfrm>
              <a:off x="1607850" y="2593575"/>
              <a:ext cx="159950" cy="2032875"/>
            </a:xfrm>
            <a:custGeom>
              <a:rect b="b" l="l" r="r" t="t"/>
              <a:pathLst>
                <a:path extrusionOk="0" h="81315" w="6398">
                  <a:moveTo>
                    <a:pt x="140" y="1"/>
                  </a:moveTo>
                  <a:cubicBezTo>
                    <a:pt x="95" y="1"/>
                    <a:pt x="47" y="26"/>
                    <a:pt x="27" y="65"/>
                  </a:cubicBezTo>
                  <a:cubicBezTo>
                    <a:pt x="0" y="92"/>
                    <a:pt x="0" y="118"/>
                    <a:pt x="0" y="118"/>
                  </a:cubicBezTo>
                  <a:cubicBezTo>
                    <a:pt x="0" y="172"/>
                    <a:pt x="27" y="225"/>
                    <a:pt x="81" y="225"/>
                  </a:cubicBezTo>
                  <a:cubicBezTo>
                    <a:pt x="1820" y="1243"/>
                    <a:pt x="2944" y="3170"/>
                    <a:pt x="2918" y="5043"/>
                  </a:cubicBezTo>
                  <a:cubicBezTo>
                    <a:pt x="2918" y="5070"/>
                    <a:pt x="2944" y="5124"/>
                    <a:pt x="2998" y="5150"/>
                  </a:cubicBezTo>
                  <a:cubicBezTo>
                    <a:pt x="4952" y="6141"/>
                    <a:pt x="6156" y="8095"/>
                    <a:pt x="6156" y="10263"/>
                  </a:cubicBezTo>
                  <a:cubicBezTo>
                    <a:pt x="6156" y="12431"/>
                    <a:pt x="4952" y="14384"/>
                    <a:pt x="2998" y="15375"/>
                  </a:cubicBezTo>
                  <a:cubicBezTo>
                    <a:pt x="2944" y="15402"/>
                    <a:pt x="2918" y="15428"/>
                    <a:pt x="2918" y="15482"/>
                  </a:cubicBezTo>
                  <a:cubicBezTo>
                    <a:pt x="2971" y="17329"/>
                    <a:pt x="1847" y="19256"/>
                    <a:pt x="81" y="20273"/>
                  </a:cubicBezTo>
                  <a:cubicBezTo>
                    <a:pt x="54" y="20300"/>
                    <a:pt x="27" y="20326"/>
                    <a:pt x="0" y="20353"/>
                  </a:cubicBezTo>
                  <a:cubicBezTo>
                    <a:pt x="0" y="20407"/>
                    <a:pt x="27" y="20460"/>
                    <a:pt x="81" y="20514"/>
                  </a:cubicBezTo>
                  <a:cubicBezTo>
                    <a:pt x="1794" y="21504"/>
                    <a:pt x="2864" y="23297"/>
                    <a:pt x="2918" y="25305"/>
                  </a:cubicBezTo>
                  <a:cubicBezTo>
                    <a:pt x="2918" y="25358"/>
                    <a:pt x="2944" y="25385"/>
                    <a:pt x="2998" y="25412"/>
                  </a:cubicBezTo>
                  <a:cubicBezTo>
                    <a:pt x="4952" y="26402"/>
                    <a:pt x="6156" y="28356"/>
                    <a:pt x="6156" y="30524"/>
                  </a:cubicBezTo>
                  <a:cubicBezTo>
                    <a:pt x="6156" y="32692"/>
                    <a:pt x="4952" y="34646"/>
                    <a:pt x="2998" y="35636"/>
                  </a:cubicBezTo>
                  <a:cubicBezTo>
                    <a:pt x="2944" y="35663"/>
                    <a:pt x="2918" y="35717"/>
                    <a:pt x="2918" y="35770"/>
                  </a:cubicBezTo>
                  <a:cubicBezTo>
                    <a:pt x="3078" y="37831"/>
                    <a:pt x="1633" y="39651"/>
                    <a:pt x="81" y="40535"/>
                  </a:cubicBezTo>
                  <a:cubicBezTo>
                    <a:pt x="54" y="40561"/>
                    <a:pt x="27" y="40588"/>
                    <a:pt x="0" y="40615"/>
                  </a:cubicBezTo>
                  <a:cubicBezTo>
                    <a:pt x="0" y="40668"/>
                    <a:pt x="27" y="40749"/>
                    <a:pt x="81" y="40775"/>
                  </a:cubicBezTo>
                  <a:cubicBezTo>
                    <a:pt x="1820" y="41766"/>
                    <a:pt x="2918" y="43639"/>
                    <a:pt x="2918" y="45540"/>
                  </a:cubicBezTo>
                  <a:cubicBezTo>
                    <a:pt x="2918" y="45540"/>
                    <a:pt x="2918" y="45566"/>
                    <a:pt x="2918" y="45566"/>
                  </a:cubicBezTo>
                  <a:cubicBezTo>
                    <a:pt x="2918" y="45620"/>
                    <a:pt x="2944" y="45674"/>
                    <a:pt x="2998" y="45674"/>
                  </a:cubicBezTo>
                  <a:cubicBezTo>
                    <a:pt x="4952" y="46664"/>
                    <a:pt x="6156" y="48618"/>
                    <a:pt x="6156" y="50786"/>
                  </a:cubicBezTo>
                  <a:cubicBezTo>
                    <a:pt x="6156" y="52954"/>
                    <a:pt x="4952" y="54934"/>
                    <a:pt x="2998" y="55898"/>
                  </a:cubicBezTo>
                  <a:cubicBezTo>
                    <a:pt x="2944" y="55925"/>
                    <a:pt x="2918" y="55952"/>
                    <a:pt x="2918" y="56005"/>
                  </a:cubicBezTo>
                  <a:cubicBezTo>
                    <a:pt x="2864" y="58012"/>
                    <a:pt x="1820" y="59806"/>
                    <a:pt x="81" y="60796"/>
                  </a:cubicBezTo>
                  <a:cubicBezTo>
                    <a:pt x="54" y="60823"/>
                    <a:pt x="27" y="60850"/>
                    <a:pt x="0" y="60903"/>
                  </a:cubicBezTo>
                  <a:cubicBezTo>
                    <a:pt x="0" y="60957"/>
                    <a:pt x="27" y="61010"/>
                    <a:pt x="81" y="61037"/>
                  </a:cubicBezTo>
                  <a:cubicBezTo>
                    <a:pt x="1820" y="62054"/>
                    <a:pt x="2864" y="63847"/>
                    <a:pt x="2918" y="65828"/>
                  </a:cubicBezTo>
                  <a:cubicBezTo>
                    <a:pt x="2918" y="65882"/>
                    <a:pt x="2944" y="65935"/>
                    <a:pt x="2998" y="65962"/>
                  </a:cubicBezTo>
                  <a:cubicBezTo>
                    <a:pt x="4952" y="66925"/>
                    <a:pt x="6156" y="68879"/>
                    <a:pt x="6156" y="71047"/>
                  </a:cubicBezTo>
                  <a:cubicBezTo>
                    <a:pt x="6156" y="73242"/>
                    <a:pt x="4952" y="75196"/>
                    <a:pt x="2998" y="76160"/>
                  </a:cubicBezTo>
                  <a:cubicBezTo>
                    <a:pt x="2944" y="76186"/>
                    <a:pt x="2918" y="76240"/>
                    <a:pt x="2918" y="76267"/>
                  </a:cubicBezTo>
                  <a:cubicBezTo>
                    <a:pt x="2864" y="78274"/>
                    <a:pt x="1820" y="80067"/>
                    <a:pt x="81" y="81084"/>
                  </a:cubicBezTo>
                  <a:cubicBezTo>
                    <a:pt x="27" y="81111"/>
                    <a:pt x="0" y="81191"/>
                    <a:pt x="27" y="81245"/>
                  </a:cubicBezTo>
                  <a:cubicBezTo>
                    <a:pt x="44" y="81296"/>
                    <a:pt x="82" y="81315"/>
                    <a:pt x="122" y="81315"/>
                  </a:cubicBezTo>
                  <a:cubicBezTo>
                    <a:pt x="145" y="81315"/>
                    <a:pt x="168" y="81308"/>
                    <a:pt x="188" y="81299"/>
                  </a:cubicBezTo>
                  <a:cubicBezTo>
                    <a:pt x="1981" y="80255"/>
                    <a:pt x="3105" y="78408"/>
                    <a:pt x="3185" y="76347"/>
                  </a:cubicBezTo>
                  <a:cubicBezTo>
                    <a:pt x="5166" y="75330"/>
                    <a:pt x="6397" y="73296"/>
                    <a:pt x="6397" y="71047"/>
                  </a:cubicBezTo>
                  <a:cubicBezTo>
                    <a:pt x="6397" y="68826"/>
                    <a:pt x="5166" y="66792"/>
                    <a:pt x="3185" y="65748"/>
                  </a:cubicBezTo>
                  <a:cubicBezTo>
                    <a:pt x="3105" y="63767"/>
                    <a:pt x="2061" y="61974"/>
                    <a:pt x="375" y="60930"/>
                  </a:cubicBezTo>
                  <a:cubicBezTo>
                    <a:pt x="2061" y="59859"/>
                    <a:pt x="3105" y="58093"/>
                    <a:pt x="3185" y="56085"/>
                  </a:cubicBezTo>
                  <a:cubicBezTo>
                    <a:pt x="5166" y="55068"/>
                    <a:pt x="6397" y="53034"/>
                    <a:pt x="6397" y="50786"/>
                  </a:cubicBezTo>
                  <a:cubicBezTo>
                    <a:pt x="6397" y="48537"/>
                    <a:pt x="5166" y="46530"/>
                    <a:pt x="3185" y="45486"/>
                  </a:cubicBezTo>
                  <a:cubicBezTo>
                    <a:pt x="3159" y="43586"/>
                    <a:pt x="2061" y="41739"/>
                    <a:pt x="375" y="40668"/>
                  </a:cubicBezTo>
                  <a:cubicBezTo>
                    <a:pt x="1901" y="39705"/>
                    <a:pt x="3292" y="37885"/>
                    <a:pt x="3185" y="35824"/>
                  </a:cubicBezTo>
                  <a:cubicBezTo>
                    <a:pt x="5166" y="34780"/>
                    <a:pt x="6397" y="32772"/>
                    <a:pt x="6397" y="30524"/>
                  </a:cubicBezTo>
                  <a:cubicBezTo>
                    <a:pt x="6397" y="28276"/>
                    <a:pt x="5166" y="26268"/>
                    <a:pt x="3185" y="25225"/>
                  </a:cubicBezTo>
                  <a:cubicBezTo>
                    <a:pt x="3078" y="23244"/>
                    <a:pt x="2061" y="21451"/>
                    <a:pt x="375" y="20407"/>
                  </a:cubicBezTo>
                  <a:cubicBezTo>
                    <a:pt x="2061" y="19336"/>
                    <a:pt x="3185" y="17436"/>
                    <a:pt x="3185" y="15616"/>
                  </a:cubicBezTo>
                  <a:cubicBezTo>
                    <a:pt x="3185" y="15589"/>
                    <a:pt x="3185" y="15562"/>
                    <a:pt x="3185" y="15562"/>
                  </a:cubicBezTo>
                  <a:cubicBezTo>
                    <a:pt x="5166" y="14518"/>
                    <a:pt x="6397" y="12511"/>
                    <a:pt x="6397" y="10263"/>
                  </a:cubicBezTo>
                  <a:cubicBezTo>
                    <a:pt x="6397" y="8014"/>
                    <a:pt x="5166" y="6007"/>
                    <a:pt x="3185" y="4963"/>
                  </a:cubicBezTo>
                  <a:cubicBezTo>
                    <a:pt x="3185" y="3036"/>
                    <a:pt x="1981" y="1055"/>
                    <a:pt x="188" y="11"/>
                  </a:cubicBezTo>
                  <a:cubicBezTo>
                    <a:pt x="173" y="4"/>
                    <a:pt x="157" y="1"/>
                    <a:pt x="14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5" name="Google Shape;805;p42"/>
            <p:cNvSpPr/>
            <p:nvPr/>
          </p:nvSpPr>
          <p:spPr>
            <a:xfrm>
              <a:off x="1453950" y="2845375"/>
              <a:ext cx="160600" cy="2032675"/>
            </a:xfrm>
            <a:custGeom>
              <a:rect b="b" l="l" r="r" t="t"/>
              <a:pathLst>
                <a:path extrusionOk="0" h="81307" w="6424">
                  <a:moveTo>
                    <a:pt x="133" y="1"/>
                  </a:moveTo>
                  <a:cubicBezTo>
                    <a:pt x="93" y="1"/>
                    <a:pt x="60" y="24"/>
                    <a:pt x="27" y="57"/>
                  </a:cubicBezTo>
                  <a:cubicBezTo>
                    <a:pt x="27" y="84"/>
                    <a:pt x="27" y="110"/>
                    <a:pt x="27" y="137"/>
                  </a:cubicBezTo>
                  <a:cubicBezTo>
                    <a:pt x="27" y="164"/>
                    <a:pt x="27" y="217"/>
                    <a:pt x="80" y="244"/>
                  </a:cubicBezTo>
                  <a:cubicBezTo>
                    <a:pt x="1820" y="1234"/>
                    <a:pt x="2971" y="3188"/>
                    <a:pt x="2944" y="5035"/>
                  </a:cubicBezTo>
                  <a:cubicBezTo>
                    <a:pt x="2944" y="5089"/>
                    <a:pt x="2971" y="5142"/>
                    <a:pt x="2998" y="5142"/>
                  </a:cubicBezTo>
                  <a:cubicBezTo>
                    <a:pt x="4952" y="6133"/>
                    <a:pt x="6156" y="8086"/>
                    <a:pt x="6156" y="10254"/>
                  </a:cubicBezTo>
                  <a:cubicBezTo>
                    <a:pt x="6156" y="12422"/>
                    <a:pt x="4952" y="14376"/>
                    <a:pt x="2998" y="15367"/>
                  </a:cubicBezTo>
                  <a:cubicBezTo>
                    <a:pt x="2971" y="15393"/>
                    <a:pt x="2944" y="15420"/>
                    <a:pt x="2944" y="15474"/>
                  </a:cubicBezTo>
                  <a:cubicBezTo>
                    <a:pt x="2998" y="17347"/>
                    <a:pt x="1847" y="19248"/>
                    <a:pt x="107" y="20265"/>
                  </a:cubicBezTo>
                  <a:cubicBezTo>
                    <a:pt x="54" y="20292"/>
                    <a:pt x="27" y="20318"/>
                    <a:pt x="27" y="20345"/>
                  </a:cubicBezTo>
                  <a:cubicBezTo>
                    <a:pt x="0" y="20425"/>
                    <a:pt x="27" y="20479"/>
                    <a:pt x="80" y="20506"/>
                  </a:cubicBezTo>
                  <a:cubicBezTo>
                    <a:pt x="1793" y="21496"/>
                    <a:pt x="2864" y="23289"/>
                    <a:pt x="2944" y="25297"/>
                  </a:cubicBezTo>
                  <a:cubicBezTo>
                    <a:pt x="2944" y="25350"/>
                    <a:pt x="2971" y="25404"/>
                    <a:pt x="2998" y="25404"/>
                  </a:cubicBezTo>
                  <a:cubicBezTo>
                    <a:pt x="4952" y="26394"/>
                    <a:pt x="6156" y="28348"/>
                    <a:pt x="6156" y="30516"/>
                  </a:cubicBezTo>
                  <a:cubicBezTo>
                    <a:pt x="6156" y="32684"/>
                    <a:pt x="4952" y="34665"/>
                    <a:pt x="2998" y="35628"/>
                  </a:cubicBezTo>
                  <a:cubicBezTo>
                    <a:pt x="2944" y="35655"/>
                    <a:pt x="2918" y="35709"/>
                    <a:pt x="2944" y="35762"/>
                  </a:cubicBezTo>
                  <a:cubicBezTo>
                    <a:pt x="3105" y="37823"/>
                    <a:pt x="1633" y="39643"/>
                    <a:pt x="107" y="40526"/>
                  </a:cubicBezTo>
                  <a:cubicBezTo>
                    <a:pt x="54" y="40553"/>
                    <a:pt x="27" y="40580"/>
                    <a:pt x="27" y="40633"/>
                  </a:cubicBezTo>
                  <a:cubicBezTo>
                    <a:pt x="0" y="40687"/>
                    <a:pt x="27" y="40741"/>
                    <a:pt x="80" y="40767"/>
                  </a:cubicBezTo>
                  <a:cubicBezTo>
                    <a:pt x="1820" y="41784"/>
                    <a:pt x="2944" y="43631"/>
                    <a:pt x="2944" y="45532"/>
                  </a:cubicBezTo>
                  <a:cubicBezTo>
                    <a:pt x="2944" y="45558"/>
                    <a:pt x="2944" y="45558"/>
                    <a:pt x="2944" y="45558"/>
                  </a:cubicBezTo>
                  <a:cubicBezTo>
                    <a:pt x="2918" y="45612"/>
                    <a:pt x="2971" y="45665"/>
                    <a:pt x="2998" y="45692"/>
                  </a:cubicBezTo>
                  <a:cubicBezTo>
                    <a:pt x="4952" y="46656"/>
                    <a:pt x="6156" y="48610"/>
                    <a:pt x="6156" y="50778"/>
                  </a:cubicBezTo>
                  <a:cubicBezTo>
                    <a:pt x="6156" y="52972"/>
                    <a:pt x="4952" y="54926"/>
                    <a:pt x="2998" y="55890"/>
                  </a:cubicBezTo>
                  <a:cubicBezTo>
                    <a:pt x="2971" y="55917"/>
                    <a:pt x="2944" y="55970"/>
                    <a:pt x="2944" y="55997"/>
                  </a:cubicBezTo>
                  <a:cubicBezTo>
                    <a:pt x="2891" y="58004"/>
                    <a:pt x="1820" y="59798"/>
                    <a:pt x="107" y="60815"/>
                  </a:cubicBezTo>
                  <a:cubicBezTo>
                    <a:pt x="54" y="60815"/>
                    <a:pt x="27" y="60841"/>
                    <a:pt x="27" y="60895"/>
                  </a:cubicBezTo>
                  <a:cubicBezTo>
                    <a:pt x="0" y="60949"/>
                    <a:pt x="27" y="61002"/>
                    <a:pt x="80" y="61029"/>
                  </a:cubicBezTo>
                  <a:cubicBezTo>
                    <a:pt x="1820" y="62046"/>
                    <a:pt x="2891" y="63839"/>
                    <a:pt x="2944" y="65847"/>
                  </a:cubicBezTo>
                  <a:cubicBezTo>
                    <a:pt x="2944" y="65873"/>
                    <a:pt x="2971" y="65927"/>
                    <a:pt x="2998" y="65954"/>
                  </a:cubicBezTo>
                  <a:cubicBezTo>
                    <a:pt x="4952" y="66917"/>
                    <a:pt x="6156" y="68871"/>
                    <a:pt x="6156" y="71066"/>
                  </a:cubicBezTo>
                  <a:cubicBezTo>
                    <a:pt x="6156" y="73234"/>
                    <a:pt x="4952" y="75188"/>
                    <a:pt x="2998" y="76151"/>
                  </a:cubicBezTo>
                  <a:cubicBezTo>
                    <a:pt x="2971" y="76178"/>
                    <a:pt x="2944" y="76232"/>
                    <a:pt x="2944" y="76285"/>
                  </a:cubicBezTo>
                  <a:cubicBezTo>
                    <a:pt x="2891" y="78266"/>
                    <a:pt x="1820" y="80059"/>
                    <a:pt x="80" y="81076"/>
                  </a:cubicBezTo>
                  <a:cubicBezTo>
                    <a:pt x="27" y="81103"/>
                    <a:pt x="0" y="81183"/>
                    <a:pt x="27" y="81237"/>
                  </a:cubicBezTo>
                  <a:cubicBezTo>
                    <a:pt x="61" y="81288"/>
                    <a:pt x="106" y="81306"/>
                    <a:pt x="147" y="81306"/>
                  </a:cubicBezTo>
                  <a:cubicBezTo>
                    <a:pt x="172" y="81306"/>
                    <a:pt x="195" y="81300"/>
                    <a:pt x="214" y="81290"/>
                  </a:cubicBezTo>
                  <a:cubicBezTo>
                    <a:pt x="2008" y="80247"/>
                    <a:pt x="3105" y="78400"/>
                    <a:pt x="3185" y="76366"/>
                  </a:cubicBezTo>
                  <a:cubicBezTo>
                    <a:pt x="5166" y="75322"/>
                    <a:pt x="6424" y="73288"/>
                    <a:pt x="6424" y="71066"/>
                  </a:cubicBezTo>
                  <a:cubicBezTo>
                    <a:pt x="6424" y="68818"/>
                    <a:pt x="5166" y="66783"/>
                    <a:pt x="3185" y="65766"/>
                  </a:cubicBezTo>
                  <a:cubicBezTo>
                    <a:pt x="3105" y="63759"/>
                    <a:pt x="2061" y="61992"/>
                    <a:pt x="375" y="60922"/>
                  </a:cubicBezTo>
                  <a:cubicBezTo>
                    <a:pt x="2061" y="59878"/>
                    <a:pt x="3105" y="58085"/>
                    <a:pt x="3185" y="56077"/>
                  </a:cubicBezTo>
                  <a:cubicBezTo>
                    <a:pt x="5166" y="55060"/>
                    <a:pt x="6424" y="53026"/>
                    <a:pt x="6424" y="50778"/>
                  </a:cubicBezTo>
                  <a:cubicBezTo>
                    <a:pt x="6424" y="48556"/>
                    <a:pt x="5193" y="46522"/>
                    <a:pt x="3185" y="45505"/>
                  </a:cubicBezTo>
                  <a:cubicBezTo>
                    <a:pt x="3159" y="43604"/>
                    <a:pt x="2088" y="41731"/>
                    <a:pt x="375" y="40660"/>
                  </a:cubicBezTo>
                  <a:cubicBezTo>
                    <a:pt x="1901" y="39697"/>
                    <a:pt x="3319" y="37877"/>
                    <a:pt x="3185" y="35816"/>
                  </a:cubicBezTo>
                  <a:cubicBezTo>
                    <a:pt x="5193" y="34799"/>
                    <a:pt x="6424" y="32764"/>
                    <a:pt x="6424" y="30516"/>
                  </a:cubicBezTo>
                  <a:cubicBezTo>
                    <a:pt x="6424" y="28268"/>
                    <a:pt x="5166" y="26260"/>
                    <a:pt x="3185" y="25216"/>
                  </a:cubicBezTo>
                  <a:cubicBezTo>
                    <a:pt x="3105" y="23236"/>
                    <a:pt x="2061" y="21442"/>
                    <a:pt x="375" y="20399"/>
                  </a:cubicBezTo>
                  <a:cubicBezTo>
                    <a:pt x="2088" y="19328"/>
                    <a:pt x="3185" y="17454"/>
                    <a:pt x="3185" y="15608"/>
                  </a:cubicBezTo>
                  <a:cubicBezTo>
                    <a:pt x="3185" y="15581"/>
                    <a:pt x="3185" y="15581"/>
                    <a:pt x="3185" y="15554"/>
                  </a:cubicBezTo>
                  <a:cubicBezTo>
                    <a:pt x="5193" y="14510"/>
                    <a:pt x="6424" y="12503"/>
                    <a:pt x="6424" y="10254"/>
                  </a:cubicBezTo>
                  <a:cubicBezTo>
                    <a:pt x="6424" y="8006"/>
                    <a:pt x="5193" y="5999"/>
                    <a:pt x="3185" y="4955"/>
                  </a:cubicBezTo>
                  <a:cubicBezTo>
                    <a:pt x="3185" y="3028"/>
                    <a:pt x="2008" y="1047"/>
                    <a:pt x="214" y="30"/>
                  </a:cubicBezTo>
                  <a:cubicBezTo>
                    <a:pt x="184" y="10"/>
                    <a:pt x="157" y="1"/>
                    <a:pt x="13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6" name="Google Shape;806;p42"/>
            <p:cNvSpPr/>
            <p:nvPr/>
          </p:nvSpPr>
          <p:spPr>
            <a:xfrm>
              <a:off x="1300050" y="2593575"/>
              <a:ext cx="160600" cy="2032875"/>
            </a:xfrm>
            <a:custGeom>
              <a:rect b="b" l="l" r="r" t="t"/>
              <a:pathLst>
                <a:path extrusionOk="0" h="81315" w="6424">
                  <a:moveTo>
                    <a:pt x="167" y="1"/>
                  </a:moveTo>
                  <a:cubicBezTo>
                    <a:pt x="121" y="1"/>
                    <a:pt x="73" y="26"/>
                    <a:pt x="54" y="65"/>
                  </a:cubicBezTo>
                  <a:cubicBezTo>
                    <a:pt x="27" y="92"/>
                    <a:pt x="27" y="118"/>
                    <a:pt x="27" y="118"/>
                  </a:cubicBezTo>
                  <a:cubicBezTo>
                    <a:pt x="27" y="172"/>
                    <a:pt x="54" y="225"/>
                    <a:pt x="80" y="225"/>
                  </a:cubicBezTo>
                  <a:cubicBezTo>
                    <a:pt x="1820" y="1243"/>
                    <a:pt x="2971" y="3170"/>
                    <a:pt x="2944" y="5043"/>
                  </a:cubicBezTo>
                  <a:cubicBezTo>
                    <a:pt x="2944" y="5070"/>
                    <a:pt x="2971" y="5124"/>
                    <a:pt x="3025" y="5150"/>
                  </a:cubicBezTo>
                  <a:cubicBezTo>
                    <a:pt x="4952" y="6141"/>
                    <a:pt x="6183" y="8095"/>
                    <a:pt x="6183" y="10263"/>
                  </a:cubicBezTo>
                  <a:cubicBezTo>
                    <a:pt x="6183" y="12431"/>
                    <a:pt x="4952" y="14384"/>
                    <a:pt x="3025" y="15375"/>
                  </a:cubicBezTo>
                  <a:cubicBezTo>
                    <a:pt x="2971" y="15402"/>
                    <a:pt x="2944" y="15428"/>
                    <a:pt x="2944" y="15482"/>
                  </a:cubicBezTo>
                  <a:cubicBezTo>
                    <a:pt x="2998" y="17355"/>
                    <a:pt x="1847" y="19256"/>
                    <a:pt x="107" y="20273"/>
                  </a:cubicBezTo>
                  <a:cubicBezTo>
                    <a:pt x="80" y="20300"/>
                    <a:pt x="54" y="20326"/>
                    <a:pt x="27" y="20353"/>
                  </a:cubicBezTo>
                  <a:cubicBezTo>
                    <a:pt x="27" y="20407"/>
                    <a:pt x="27" y="20460"/>
                    <a:pt x="80" y="20514"/>
                  </a:cubicBezTo>
                  <a:cubicBezTo>
                    <a:pt x="1820" y="21504"/>
                    <a:pt x="2891" y="23297"/>
                    <a:pt x="2944" y="25305"/>
                  </a:cubicBezTo>
                  <a:cubicBezTo>
                    <a:pt x="2944" y="25358"/>
                    <a:pt x="2971" y="25385"/>
                    <a:pt x="3025" y="25412"/>
                  </a:cubicBezTo>
                  <a:cubicBezTo>
                    <a:pt x="4952" y="26402"/>
                    <a:pt x="6183" y="28356"/>
                    <a:pt x="6183" y="30524"/>
                  </a:cubicBezTo>
                  <a:cubicBezTo>
                    <a:pt x="6183" y="32692"/>
                    <a:pt x="4952" y="34646"/>
                    <a:pt x="3025" y="35636"/>
                  </a:cubicBezTo>
                  <a:cubicBezTo>
                    <a:pt x="2971" y="35663"/>
                    <a:pt x="2944" y="35717"/>
                    <a:pt x="2944" y="35770"/>
                  </a:cubicBezTo>
                  <a:cubicBezTo>
                    <a:pt x="3105" y="37831"/>
                    <a:pt x="1633" y="39651"/>
                    <a:pt x="107" y="40535"/>
                  </a:cubicBezTo>
                  <a:cubicBezTo>
                    <a:pt x="80" y="40561"/>
                    <a:pt x="54" y="40588"/>
                    <a:pt x="27" y="40615"/>
                  </a:cubicBezTo>
                  <a:cubicBezTo>
                    <a:pt x="27" y="40668"/>
                    <a:pt x="27" y="40749"/>
                    <a:pt x="80" y="40775"/>
                  </a:cubicBezTo>
                  <a:cubicBezTo>
                    <a:pt x="1820" y="41766"/>
                    <a:pt x="2944" y="43639"/>
                    <a:pt x="2944" y="45540"/>
                  </a:cubicBezTo>
                  <a:cubicBezTo>
                    <a:pt x="2944" y="45540"/>
                    <a:pt x="2944" y="45566"/>
                    <a:pt x="2944" y="45566"/>
                  </a:cubicBezTo>
                  <a:cubicBezTo>
                    <a:pt x="2944" y="45620"/>
                    <a:pt x="2971" y="45674"/>
                    <a:pt x="3025" y="45674"/>
                  </a:cubicBezTo>
                  <a:cubicBezTo>
                    <a:pt x="4952" y="46664"/>
                    <a:pt x="6183" y="48618"/>
                    <a:pt x="6183" y="50786"/>
                  </a:cubicBezTo>
                  <a:cubicBezTo>
                    <a:pt x="6183" y="52954"/>
                    <a:pt x="4952" y="54934"/>
                    <a:pt x="3025" y="55898"/>
                  </a:cubicBezTo>
                  <a:cubicBezTo>
                    <a:pt x="2971" y="55925"/>
                    <a:pt x="2944" y="55952"/>
                    <a:pt x="2944" y="56005"/>
                  </a:cubicBezTo>
                  <a:cubicBezTo>
                    <a:pt x="2891" y="58012"/>
                    <a:pt x="1847" y="59806"/>
                    <a:pt x="107" y="60796"/>
                  </a:cubicBezTo>
                  <a:cubicBezTo>
                    <a:pt x="80" y="60823"/>
                    <a:pt x="54" y="60850"/>
                    <a:pt x="27" y="60903"/>
                  </a:cubicBezTo>
                  <a:cubicBezTo>
                    <a:pt x="27" y="60957"/>
                    <a:pt x="27" y="61010"/>
                    <a:pt x="80" y="61037"/>
                  </a:cubicBezTo>
                  <a:cubicBezTo>
                    <a:pt x="1820" y="62054"/>
                    <a:pt x="2891" y="63847"/>
                    <a:pt x="2944" y="65828"/>
                  </a:cubicBezTo>
                  <a:cubicBezTo>
                    <a:pt x="2944" y="65882"/>
                    <a:pt x="2971" y="65935"/>
                    <a:pt x="3025" y="65962"/>
                  </a:cubicBezTo>
                  <a:cubicBezTo>
                    <a:pt x="4952" y="66925"/>
                    <a:pt x="6183" y="68879"/>
                    <a:pt x="6183" y="71047"/>
                  </a:cubicBezTo>
                  <a:cubicBezTo>
                    <a:pt x="6183" y="73242"/>
                    <a:pt x="4952" y="75196"/>
                    <a:pt x="3025" y="76160"/>
                  </a:cubicBezTo>
                  <a:cubicBezTo>
                    <a:pt x="2971" y="76186"/>
                    <a:pt x="2944" y="76240"/>
                    <a:pt x="2944" y="76267"/>
                  </a:cubicBezTo>
                  <a:cubicBezTo>
                    <a:pt x="2891" y="78274"/>
                    <a:pt x="1820" y="80067"/>
                    <a:pt x="80" y="81084"/>
                  </a:cubicBezTo>
                  <a:cubicBezTo>
                    <a:pt x="27" y="81111"/>
                    <a:pt x="0" y="81191"/>
                    <a:pt x="54" y="81245"/>
                  </a:cubicBezTo>
                  <a:cubicBezTo>
                    <a:pt x="71" y="81296"/>
                    <a:pt x="109" y="81315"/>
                    <a:pt x="149" y="81315"/>
                  </a:cubicBezTo>
                  <a:cubicBezTo>
                    <a:pt x="171" y="81315"/>
                    <a:pt x="195" y="81308"/>
                    <a:pt x="214" y="81299"/>
                  </a:cubicBezTo>
                  <a:cubicBezTo>
                    <a:pt x="2007" y="80255"/>
                    <a:pt x="3105" y="78408"/>
                    <a:pt x="3185" y="76347"/>
                  </a:cubicBezTo>
                  <a:cubicBezTo>
                    <a:pt x="5193" y="75330"/>
                    <a:pt x="6424" y="73296"/>
                    <a:pt x="6424" y="71047"/>
                  </a:cubicBezTo>
                  <a:cubicBezTo>
                    <a:pt x="6424" y="68826"/>
                    <a:pt x="5193" y="66792"/>
                    <a:pt x="3185" y="65748"/>
                  </a:cubicBezTo>
                  <a:cubicBezTo>
                    <a:pt x="3132" y="63767"/>
                    <a:pt x="2088" y="61974"/>
                    <a:pt x="402" y="60930"/>
                  </a:cubicBezTo>
                  <a:cubicBezTo>
                    <a:pt x="2088" y="59859"/>
                    <a:pt x="3132" y="58093"/>
                    <a:pt x="3185" y="56085"/>
                  </a:cubicBezTo>
                  <a:cubicBezTo>
                    <a:pt x="5193" y="55068"/>
                    <a:pt x="6424" y="53034"/>
                    <a:pt x="6424" y="50786"/>
                  </a:cubicBezTo>
                  <a:cubicBezTo>
                    <a:pt x="6424" y="48537"/>
                    <a:pt x="5193" y="46530"/>
                    <a:pt x="3185" y="45486"/>
                  </a:cubicBezTo>
                  <a:cubicBezTo>
                    <a:pt x="3185" y="43586"/>
                    <a:pt x="2088" y="41739"/>
                    <a:pt x="402" y="40668"/>
                  </a:cubicBezTo>
                  <a:cubicBezTo>
                    <a:pt x="1927" y="39705"/>
                    <a:pt x="3319" y="37885"/>
                    <a:pt x="3212" y="35824"/>
                  </a:cubicBezTo>
                  <a:cubicBezTo>
                    <a:pt x="5193" y="34780"/>
                    <a:pt x="6424" y="32772"/>
                    <a:pt x="6424" y="30524"/>
                  </a:cubicBezTo>
                  <a:cubicBezTo>
                    <a:pt x="6424" y="28276"/>
                    <a:pt x="5193" y="26268"/>
                    <a:pt x="3185" y="25225"/>
                  </a:cubicBezTo>
                  <a:cubicBezTo>
                    <a:pt x="3105" y="23244"/>
                    <a:pt x="2061" y="21451"/>
                    <a:pt x="402" y="20407"/>
                  </a:cubicBezTo>
                  <a:cubicBezTo>
                    <a:pt x="2088" y="19336"/>
                    <a:pt x="3185" y="17436"/>
                    <a:pt x="3185" y="15616"/>
                  </a:cubicBezTo>
                  <a:cubicBezTo>
                    <a:pt x="3185" y="15589"/>
                    <a:pt x="3185" y="15562"/>
                    <a:pt x="3185" y="15562"/>
                  </a:cubicBezTo>
                  <a:cubicBezTo>
                    <a:pt x="5193" y="14518"/>
                    <a:pt x="6424" y="12511"/>
                    <a:pt x="6424" y="10263"/>
                  </a:cubicBezTo>
                  <a:cubicBezTo>
                    <a:pt x="6424" y="8014"/>
                    <a:pt x="5193" y="6007"/>
                    <a:pt x="3185" y="4963"/>
                  </a:cubicBezTo>
                  <a:cubicBezTo>
                    <a:pt x="3185" y="3036"/>
                    <a:pt x="2007" y="1055"/>
                    <a:pt x="214" y="11"/>
                  </a:cubicBezTo>
                  <a:cubicBezTo>
                    <a:pt x="200" y="4"/>
                    <a:pt x="184" y="1"/>
                    <a:pt x="16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7" name="Google Shape;807;p42"/>
            <p:cNvSpPr/>
            <p:nvPr/>
          </p:nvSpPr>
          <p:spPr>
            <a:xfrm>
              <a:off x="1146800" y="2845375"/>
              <a:ext cx="159950" cy="2032675"/>
            </a:xfrm>
            <a:custGeom>
              <a:rect b="b" l="l" r="r" t="t"/>
              <a:pathLst>
                <a:path extrusionOk="0" h="81307" w="6398">
                  <a:moveTo>
                    <a:pt x="120" y="1"/>
                  </a:moveTo>
                  <a:cubicBezTo>
                    <a:pt x="81" y="1"/>
                    <a:pt x="44" y="24"/>
                    <a:pt x="28" y="57"/>
                  </a:cubicBezTo>
                  <a:cubicBezTo>
                    <a:pt x="28" y="84"/>
                    <a:pt x="1" y="110"/>
                    <a:pt x="1" y="137"/>
                  </a:cubicBezTo>
                  <a:cubicBezTo>
                    <a:pt x="1" y="164"/>
                    <a:pt x="28" y="217"/>
                    <a:pt x="81" y="244"/>
                  </a:cubicBezTo>
                  <a:cubicBezTo>
                    <a:pt x="1821" y="1234"/>
                    <a:pt x="2972" y="3162"/>
                    <a:pt x="2918" y="5035"/>
                  </a:cubicBezTo>
                  <a:cubicBezTo>
                    <a:pt x="2918" y="5089"/>
                    <a:pt x="2945" y="5142"/>
                    <a:pt x="2998" y="5142"/>
                  </a:cubicBezTo>
                  <a:cubicBezTo>
                    <a:pt x="4952" y="6133"/>
                    <a:pt x="6157" y="8086"/>
                    <a:pt x="6157" y="10254"/>
                  </a:cubicBezTo>
                  <a:cubicBezTo>
                    <a:pt x="6157" y="12422"/>
                    <a:pt x="4952" y="14376"/>
                    <a:pt x="2998" y="15367"/>
                  </a:cubicBezTo>
                  <a:cubicBezTo>
                    <a:pt x="2945" y="15393"/>
                    <a:pt x="2918" y="15420"/>
                    <a:pt x="2918" y="15474"/>
                  </a:cubicBezTo>
                  <a:cubicBezTo>
                    <a:pt x="2972" y="17321"/>
                    <a:pt x="1848" y="19248"/>
                    <a:pt x="81" y="20265"/>
                  </a:cubicBezTo>
                  <a:cubicBezTo>
                    <a:pt x="54" y="20292"/>
                    <a:pt x="28" y="20318"/>
                    <a:pt x="1" y="20345"/>
                  </a:cubicBezTo>
                  <a:cubicBezTo>
                    <a:pt x="1" y="20425"/>
                    <a:pt x="28" y="20479"/>
                    <a:pt x="81" y="20506"/>
                  </a:cubicBezTo>
                  <a:cubicBezTo>
                    <a:pt x="1794" y="21496"/>
                    <a:pt x="2865" y="23289"/>
                    <a:pt x="2918" y="25297"/>
                  </a:cubicBezTo>
                  <a:cubicBezTo>
                    <a:pt x="2918" y="25350"/>
                    <a:pt x="2945" y="25404"/>
                    <a:pt x="2998" y="25404"/>
                  </a:cubicBezTo>
                  <a:cubicBezTo>
                    <a:pt x="4952" y="26394"/>
                    <a:pt x="6157" y="28348"/>
                    <a:pt x="6157" y="30516"/>
                  </a:cubicBezTo>
                  <a:cubicBezTo>
                    <a:pt x="6157" y="32684"/>
                    <a:pt x="4952" y="34665"/>
                    <a:pt x="2998" y="35628"/>
                  </a:cubicBezTo>
                  <a:cubicBezTo>
                    <a:pt x="2945" y="35655"/>
                    <a:pt x="2918" y="35709"/>
                    <a:pt x="2918" y="35762"/>
                  </a:cubicBezTo>
                  <a:cubicBezTo>
                    <a:pt x="3079" y="37823"/>
                    <a:pt x="1633" y="39643"/>
                    <a:pt x="81" y="40526"/>
                  </a:cubicBezTo>
                  <a:cubicBezTo>
                    <a:pt x="54" y="40553"/>
                    <a:pt x="28" y="40580"/>
                    <a:pt x="1" y="40633"/>
                  </a:cubicBezTo>
                  <a:cubicBezTo>
                    <a:pt x="1" y="40687"/>
                    <a:pt x="28" y="40741"/>
                    <a:pt x="81" y="40767"/>
                  </a:cubicBezTo>
                  <a:cubicBezTo>
                    <a:pt x="1821" y="41784"/>
                    <a:pt x="2918" y="43631"/>
                    <a:pt x="2918" y="45532"/>
                  </a:cubicBezTo>
                  <a:cubicBezTo>
                    <a:pt x="2918" y="45532"/>
                    <a:pt x="2918" y="45558"/>
                    <a:pt x="2918" y="45558"/>
                  </a:cubicBezTo>
                  <a:cubicBezTo>
                    <a:pt x="2918" y="45612"/>
                    <a:pt x="2945" y="45665"/>
                    <a:pt x="2998" y="45692"/>
                  </a:cubicBezTo>
                  <a:cubicBezTo>
                    <a:pt x="4952" y="46656"/>
                    <a:pt x="6157" y="48610"/>
                    <a:pt x="6157" y="50778"/>
                  </a:cubicBezTo>
                  <a:cubicBezTo>
                    <a:pt x="6157" y="52972"/>
                    <a:pt x="4952" y="54926"/>
                    <a:pt x="2998" y="55890"/>
                  </a:cubicBezTo>
                  <a:cubicBezTo>
                    <a:pt x="2945" y="55917"/>
                    <a:pt x="2918" y="55970"/>
                    <a:pt x="2918" y="55997"/>
                  </a:cubicBezTo>
                  <a:cubicBezTo>
                    <a:pt x="2891" y="58004"/>
                    <a:pt x="1821" y="59798"/>
                    <a:pt x="81" y="60815"/>
                  </a:cubicBezTo>
                  <a:cubicBezTo>
                    <a:pt x="54" y="60815"/>
                    <a:pt x="28" y="60841"/>
                    <a:pt x="1" y="60895"/>
                  </a:cubicBezTo>
                  <a:cubicBezTo>
                    <a:pt x="1" y="60949"/>
                    <a:pt x="28" y="61002"/>
                    <a:pt x="81" y="61029"/>
                  </a:cubicBezTo>
                  <a:cubicBezTo>
                    <a:pt x="1821" y="62046"/>
                    <a:pt x="2891" y="63839"/>
                    <a:pt x="2918" y="65847"/>
                  </a:cubicBezTo>
                  <a:cubicBezTo>
                    <a:pt x="2918" y="65873"/>
                    <a:pt x="2945" y="65927"/>
                    <a:pt x="2998" y="65954"/>
                  </a:cubicBezTo>
                  <a:cubicBezTo>
                    <a:pt x="4952" y="66917"/>
                    <a:pt x="6157" y="68871"/>
                    <a:pt x="6157" y="71066"/>
                  </a:cubicBezTo>
                  <a:cubicBezTo>
                    <a:pt x="6157" y="73234"/>
                    <a:pt x="4952" y="75188"/>
                    <a:pt x="2998" y="76151"/>
                  </a:cubicBezTo>
                  <a:cubicBezTo>
                    <a:pt x="2945" y="76178"/>
                    <a:pt x="2918" y="76232"/>
                    <a:pt x="2918" y="76285"/>
                  </a:cubicBezTo>
                  <a:cubicBezTo>
                    <a:pt x="2891" y="78266"/>
                    <a:pt x="1821" y="80059"/>
                    <a:pt x="81" y="81076"/>
                  </a:cubicBezTo>
                  <a:cubicBezTo>
                    <a:pt x="28" y="81103"/>
                    <a:pt x="1" y="81183"/>
                    <a:pt x="28" y="81237"/>
                  </a:cubicBezTo>
                  <a:cubicBezTo>
                    <a:pt x="44" y="81288"/>
                    <a:pt x="83" y="81306"/>
                    <a:pt x="129" y="81306"/>
                  </a:cubicBezTo>
                  <a:cubicBezTo>
                    <a:pt x="156" y="81306"/>
                    <a:pt x="185" y="81300"/>
                    <a:pt x="215" y="81290"/>
                  </a:cubicBezTo>
                  <a:cubicBezTo>
                    <a:pt x="1981" y="80247"/>
                    <a:pt x="3106" y="78400"/>
                    <a:pt x="3186" y="76366"/>
                  </a:cubicBezTo>
                  <a:cubicBezTo>
                    <a:pt x="5167" y="75322"/>
                    <a:pt x="6398" y="73288"/>
                    <a:pt x="6398" y="71066"/>
                  </a:cubicBezTo>
                  <a:cubicBezTo>
                    <a:pt x="6398" y="68818"/>
                    <a:pt x="5167" y="66783"/>
                    <a:pt x="3186" y="65766"/>
                  </a:cubicBezTo>
                  <a:cubicBezTo>
                    <a:pt x="3106" y="63759"/>
                    <a:pt x="2062" y="61992"/>
                    <a:pt x="375" y="60922"/>
                  </a:cubicBezTo>
                  <a:cubicBezTo>
                    <a:pt x="2062" y="59878"/>
                    <a:pt x="3106" y="58085"/>
                    <a:pt x="3186" y="56077"/>
                  </a:cubicBezTo>
                  <a:cubicBezTo>
                    <a:pt x="5167" y="55060"/>
                    <a:pt x="6398" y="53026"/>
                    <a:pt x="6398" y="50778"/>
                  </a:cubicBezTo>
                  <a:cubicBezTo>
                    <a:pt x="6398" y="48556"/>
                    <a:pt x="5167" y="46522"/>
                    <a:pt x="3186" y="45505"/>
                  </a:cubicBezTo>
                  <a:cubicBezTo>
                    <a:pt x="3159" y="43604"/>
                    <a:pt x="2088" y="41731"/>
                    <a:pt x="375" y="40660"/>
                  </a:cubicBezTo>
                  <a:cubicBezTo>
                    <a:pt x="1901" y="39697"/>
                    <a:pt x="3293" y="37877"/>
                    <a:pt x="3186" y="35816"/>
                  </a:cubicBezTo>
                  <a:cubicBezTo>
                    <a:pt x="5167" y="34799"/>
                    <a:pt x="6398" y="32764"/>
                    <a:pt x="6398" y="30516"/>
                  </a:cubicBezTo>
                  <a:cubicBezTo>
                    <a:pt x="6398" y="28268"/>
                    <a:pt x="5167" y="26260"/>
                    <a:pt x="3186" y="25216"/>
                  </a:cubicBezTo>
                  <a:cubicBezTo>
                    <a:pt x="3079" y="23236"/>
                    <a:pt x="2062" y="21442"/>
                    <a:pt x="375" y="20399"/>
                  </a:cubicBezTo>
                  <a:cubicBezTo>
                    <a:pt x="2088" y="19328"/>
                    <a:pt x="3186" y="17401"/>
                    <a:pt x="3186" y="15554"/>
                  </a:cubicBezTo>
                  <a:cubicBezTo>
                    <a:pt x="5167" y="14510"/>
                    <a:pt x="6398" y="12503"/>
                    <a:pt x="6398" y="10254"/>
                  </a:cubicBezTo>
                  <a:cubicBezTo>
                    <a:pt x="6398" y="8006"/>
                    <a:pt x="5167" y="5999"/>
                    <a:pt x="3186" y="4955"/>
                  </a:cubicBezTo>
                  <a:cubicBezTo>
                    <a:pt x="3186" y="3028"/>
                    <a:pt x="1981" y="1047"/>
                    <a:pt x="188" y="30"/>
                  </a:cubicBezTo>
                  <a:cubicBezTo>
                    <a:pt x="168" y="10"/>
                    <a:pt x="143" y="1"/>
                    <a:pt x="12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8" name="Google Shape;808;p42"/>
            <p:cNvSpPr/>
            <p:nvPr/>
          </p:nvSpPr>
          <p:spPr>
            <a:xfrm>
              <a:off x="992900" y="2593575"/>
              <a:ext cx="160625" cy="2032875"/>
            </a:xfrm>
            <a:custGeom>
              <a:rect b="b" l="l" r="r" t="t"/>
              <a:pathLst>
                <a:path extrusionOk="0" h="81315" w="6425">
                  <a:moveTo>
                    <a:pt x="167" y="1"/>
                  </a:moveTo>
                  <a:cubicBezTo>
                    <a:pt x="120" y="1"/>
                    <a:pt x="67" y="26"/>
                    <a:pt x="27" y="65"/>
                  </a:cubicBezTo>
                  <a:cubicBezTo>
                    <a:pt x="27" y="92"/>
                    <a:pt x="27" y="118"/>
                    <a:pt x="27" y="118"/>
                  </a:cubicBezTo>
                  <a:cubicBezTo>
                    <a:pt x="27" y="172"/>
                    <a:pt x="54" y="225"/>
                    <a:pt x="81" y="225"/>
                  </a:cubicBezTo>
                  <a:cubicBezTo>
                    <a:pt x="1821" y="1243"/>
                    <a:pt x="2972" y="3170"/>
                    <a:pt x="2945" y="5043"/>
                  </a:cubicBezTo>
                  <a:cubicBezTo>
                    <a:pt x="2945" y="5070"/>
                    <a:pt x="2972" y="5124"/>
                    <a:pt x="2998" y="5150"/>
                  </a:cubicBezTo>
                  <a:cubicBezTo>
                    <a:pt x="4952" y="6141"/>
                    <a:pt x="6157" y="8095"/>
                    <a:pt x="6157" y="10263"/>
                  </a:cubicBezTo>
                  <a:cubicBezTo>
                    <a:pt x="6157" y="12431"/>
                    <a:pt x="4952" y="14384"/>
                    <a:pt x="2998" y="15375"/>
                  </a:cubicBezTo>
                  <a:cubicBezTo>
                    <a:pt x="2972" y="15402"/>
                    <a:pt x="2945" y="15428"/>
                    <a:pt x="2945" y="15482"/>
                  </a:cubicBezTo>
                  <a:cubicBezTo>
                    <a:pt x="2998" y="17329"/>
                    <a:pt x="1847" y="19256"/>
                    <a:pt x="108" y="20273"/>
                  </a:cubicBezTo>
                  <a:cubicBezTo>
                    <a:pt x="54" y="20300"/>
                    <a:pt x="27" y="20326"/>
                    <a:pt x="27" y="20353"/>
                  </a:cubicBezTo>
                  <a:cubicBezTo>
                    <a:pt x="1" y="20407"/>
                    <a:pt x="27" y="20460"/>
                    <a:pt x="81" y="20514"/>
                  </a:cubicBezTo>
                  <a:cubicBezTo>
                    <a:pt x="1794" y="21504"/>
                    <a:pt x="2865" y="23297"/>
                    <a:pt x="2945" y="25305"/>
                  </a:cubicBezTo>
                  <a:cubicBezTo>
                    <a:pt x="2945" y="25358"/>
                    <a:pt x="2972" y="25385"/>
                    <a:pt x="2998" y="25412"/>
                  </a:cubicBezTo>
                  <a:cubicBezTo>
                    <a:pt x="4952" y="26402"/>
                    <a:pt x="6157" y="28356"/>
                    <a:pt x="6157" y="30524"/>
                  </a:cubicBezTo>
                  <a:cubicBezTo>
                    <a:pt x="6157" y="32692"/>
                    <a:pt x="4952" y="34646"/>
                    <a:pt x="2998" y="35636"/>
                  </a:cubicBezTo>
                  <a:cubicBezTo>
                    <a:pt x="2972" y="35663"/>
                    <a:pt x="2945" y="35717"/>
                    <a:pt x="2945" y="35770"/>
                  </a:cubicBezTo>
                  <a:cubicBezTo>
                    <a:pt x="3105" y="37831"/>
                    <a:pt x="1633" y="39651"/>
                    <a:pt x="108" y="40535"/>
                  </a:cubicBezTo>
                  <a:cubicBezTo>
                    <a:pt x="54" y="40561"/>
                    <a:pt x="27" y="40588"/>
                    <a:pt x="27" y="40615"/>
                  </a:cubicBezTo>
                  <a:cubicBezTo>
                    <a:pt x="1" y="40668"/>
                    <a:pt x="27" y="40749"/>
                    <a:pt x="81" y="40775"/>
                  </a:cubicBezTo>
                  <a:cubicBezTo>
                    <a:pt x="1821" y="41766"/>
                    <a:pt x="2945" y="43639"/>
                    <a:pt x="2945" y="45540"/>
                  </a:cubicBezTo>
                  <a:cubicBezTo>
                    <a:pt x="2945" y="45540"/>
                    <a:pt x="2945" y="45566"/>
                    <a:pt x="2945" y="45566"/>
                  </a:cubicBezTo>
                  <a:cubicBezTo>
                    <a:pt x="2918" y="45620"/>
                    <a:pt x="2972" y="45674"/>
                    <a:pt x="2998" y="45674"/>
                  </a:cubicBezTo>
                  <a:cubicBezTo>
                    <a:pt x="4952" y="46664"/>
                    <a:pt x="6157" y="48618"/>
                    <a:pt x="6157" y="50786"/>
                  </a:cubicBezTo>
                  <a:cubicBezTo>
                    <a:pt x="6157" y="52954"/>
                    <a:pt x="4952" y="54934"/>
                    <a:pt x="2998" y="55898"/>
                  </a:cubicBezTo>
                  <a:cubicBezTo>
                    <a:pt x="2972" y="55925"/>
                    <a:pt x="2945" y="55952"/>
                    <a:pt x="2945" y="56005"/>
                  </a:cubicBezTo>
                  <a:cubicBezTo>
                    <a:pt x="2891" y="58012"/>
                    <a:pt x="1821" y="59806"/>
                    <a:pt x="108" y="60796"/>
                  </a:cubicBezTo>
                  <a:cubicBezTo>
                    <a:pt x="54" y="60823"/>
                    <a:pt x="27" y="60850"/>
                    <a:pt x="27" y="60903"/>
                  </a:cubicBezTo>
                  <a:cubicBezTo>
                    <a:pt x="1" y="60957"/>
                    <a:pt x="27" y="61010"/>
                    <a:pt x="81" y="61037"/>
                  </a:cubicBezTo>
                  <a:cubicBezTo>
                    <a:pt x="1821" y="62054"/>
                    <a:pt x="2891" y="63847"/>
                    <a:pt x="2945" y="65828"/>
                  </a:cubicBezTo>
                  <a:cubicBezTo>
                    <a:pt x="2945" y="65882"/>
                    <a:pt x="2972" y="65935"/>
                    <a:pt x="2998" y="65962"/>
                  </a:cubicBezTo>
                  <a:cubicBezTo>
                    <a:pt x="4952" y="66925"/>
                    <a:pt x="6157" y="68879"/>
                    <a:pt x="6157" y="71047"/>
                  </a:cubicBezTo>
                  <a:cubicBezTo>
                    <a:pt x="6157" y="73242"/>
                    <a:pt x="4952" y="75196"/>
                    <a:pt x="2998" y="76160"/>
                  </a:cubicBezTo>
                  <a:cubicBezTo>
                    <a:pt x="2972" y="76186"/>
                    <a:pt x="2945" y="76240"/>
                    <a:pt x="2945" y="76267"/>
                  </a:cubicBezTo>
                  <a:cubicBezTo>
                    <a:pt x="2891" y="78274"/>
                    <a:pt x="1821" y="80067"/>
                    <a:pt x="81" y="81084"/>
                  </a:cubicBezTo>
                  <a:cubicBezTo>
                    <a:pt x="27" y="81111"/>
                    <a:pt x="1" y="81191"/>
                    <a:pt x="27" y="81245"/>
                  </a:cubicBezTo>
                  <a:cubicBezTo>
                    <a:pt x="61" y="81296"/>
                    <a:pt x="106" y="81315"/>
                    <a:pt x="148" y="81315"/>
                  </a:cubicBezTo>
                  <a:cubicBezTo>
                    <a:pt x="172" y="81315"/>
                    <a:pt x="195" y="81308"/>
                    <a:pt x="215" y="81299"/>
                  </a:cubicBezTo>
                  <a:cubicBezTo>
                    <a:pt x="2008" y="80255"/>
                    <a:pt x="3105" y="78408"/>
                    <a:pt x="3186" y="76347"/>
                  </a:cubicBezTo>
                  <a:cubicBezTo>
                    <a:pt x="5193" y="75330"/>
                    <a:pt x="6424" y="73296"/>
                    <a:pt x="6424" y="71047"/>
                  </a:cubicBezTo>
                  <a:cubicBezTo>
                    <a:pt x="6424" y="68826"/>
                    <a:pt x="5193" y="66792"/>
                    <a:pt x="3186" y="65748"/>
                  </a:cubicBezTo>
                  <a:cubicBezTo>
                    <a:pt x="3105" y="63767"/>
                    <a:pt x="2088" y="61974"/>
                    <a:pt x="402" y="60930"/>
                  </a:cubicBezTo>
                  <a:cubicBezTo>
                    <a:pt x="2088" y="59859"/>
                    <a:pt x="3105" y="58093"/>
                    <a:pt x="3186" y="56085"/>
                  </a:cubicBezTo>
                  <a:cubicBezTo>
                    <a:pt x="5193" y="55068"/>
                    <a:pt x="6424" y="53034"/>
                    <a:pt x="6424" y="50786"/>
                  </a:cubicBezTo>
                  <a:cubicBezTo>
                    <a:pt x="6424" y="48537"/>
                    <a:pt x="5193" y="46530"/>
                    <a:pt x="3186" y="45486"/>
                  </a:cubicBezTo>
                  <a:cubicBezTo>
                    <a:pt x="3159" y="43586"/>
                    <a:pt x="2088" y="41739"/>
                    <a:pt x="402" y="40668"/>
                  </a:cubicBezTo>
                  <a:cubicBezTo>
                    <a:pt x="1901" y="39705"/>
                    <a:pt x="3320" y="37885"/>
                    <a:pt x="3186" y="35824"/>
                  </a:cubicBezTo>
                  <a:cubicBezTo>
                    <a:pt x="5193" y="34780"/>
                    <a:pt x="6424" y="32772"/>
                    <a:pt x="6424" y="30524"/>
                  </a:cubicBezTo>
                  <a:cubicBezTo>
                    <a:pt x="6424" y="28276"/>
                    <a:pt x="5193" y="26268"/>
                    <a:pt x="3186" y="25225"/>
                  </a:cubicBezTo>
                  <a:cubicBezTo>
                    <a:pt x="3105" y="23244"/>
                    <a:pt x="2062" y="21451"/>
                    <a:pt x="402" y="20407"/>
                  </a:cubicBezTo>
                  <a:cubicBezTo>
                    <a:pt x="2088" y="19336"/>
                    <a:pt x="3186" y="17436"/>
                    <a:pt x="3186" y="15616"/>
                  </a:cubicBezTo>
                  <a:cubicBezTo>
                    <a:pt x="3186" y="15589"/>
                    <a:pt x="3186" y="15562"/>
                    <a:pt x="3186" y="15562"/>
                  </a:cubicBezTo>
                  <a:cubicBezTo>
                    <a:pt x="5193" y="14518"/>
                    <a:pt x="6424" y="12511"/>
                    <a:pt x="6424" y="10263"/>
                  </a:cubicBezTo>
                  <a:cubicBezTo>
                    <a:pt x="6424" y="8014"/>
                    <a:pt x="5193" y="6007"/>
                    <a:pt x="3186" y="4963"/>
                  </a:cubicBezTo>
                  <a:cubicBezTo>
                    <a:pt x="3186" y="3036"/>
                    <a:pt x="2008" y="1055"/>
                    <a:pt x="215" y="11"/>
                  </a:cubicBezTo>
                  <a:cubicBezTo>
                    <a:pt x="200" y="4"/>
                    <a:pt x="184" y="1"/>
                    <a:pt x="16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9" name="Google Shape;809;p42"/>
            <p:cNvSpPr/>
            <p:nvPr/>
          </p:nvSpPr>
          <p:spPr>
            <a:xfrm>
              <a:off x="839675" y="2845375"/>
              <a:ext cx="159950" cy="2032675"/>
            </a:xfrm>
            <a:custGeom>
              <a:rect b="b" l="l" r="r" t="t"/>
              <a:pathLst>
                <a:path extrusionOk="0" h="81307" w="6398">
                  <a:moveTo>
                    <a:pt x="119" y="1"/>
                  </a:moveTo>
                  <a:cubicBezTo>
                    <a:pt x="81" y="1"/>
                    <a:pt x="44" y="24"/>
                    <a:pt x="27" y="57"/>
                  </a:cubicBezTo>
                  <a:cubicBezTo>
                    <a:pt x="0" y="84"/>
                    <a:pt x="0" y="110"/>
                    <a:pt x="0" y="137"/>
                  </a:cubicBezTo>
                  <a:cubicBezTo>
                    <a:pt x="0" y="164"/>
                    <a:pt x="27" y="217"/>
                    <a:pt x="54" y="244"/>
                  </a:cubicBezTo>
                  <a:cubicBezTo>
                    <a:pt x="1794" y="1234"/>
                    <a:pt x="2971" y="3162"/>
                    <a:pt x="2918" y="5035"/>
                  </a:cubicBezTo>
                  <a:cubicBezTo>
                    <a:pt x="2918" y="5089"/>
                    <a:pt x="2945" y="5142"/>
                    <a:pt x="2998" y="5142"/>
                  </a:cubicBezTo>
                  <a:cubicBezTo>
                    <a:pt x="4925" y="6133"/>
                    <a:pt x="6156" y="8086"/>
                    <a:pt x="6156" y="10254"/>
                  </a:cubicBezTo>
                  <a:cubicBezTo>
                    <a:pt x="6156" y="12422"/>
                    <a:pt x="4925" y="14376"/>
                    <a:pt x="2998" y="15367"/>
                  </a:cubicBezTo>
                  <a:cubicBezTo>
                    <a:pt x="2945" y="15393"/>
                    <a:pt x="2918" y="15420"/>
                    <a:pt x="2918" y="15474"/>
                  </a:cubicBezTo>
                  <a:cubicBezTo>
                    <a:pt x="2971" y="17321"/>
                    <a:pt x="1847" y="19248"/>
                    <a:pt x="81" y="20265"/>
                  </a:cubicBezTo>
                  <a:cubicBezTo>
                    <a:pt x="54" y="20292"/>
                    <a:pt x="27" y="20318"/>
                    <a:pt x="0" y="20345"/>
                  </a:cubicBezTo>
                  <a:cubicBezTo>
                    <a:pt x="0" y="20425"/>
                    <a:pt x="27" y="20479"/>
                    <a:pt x="54" y="20506"/>
                  </a:cubicBezTo>
                  <a:cubicBezTo>
                    <a:pt x="1794" y="21496"/>
                    <a:pt x="2864" y="23289"/>
                    <a:pt x="2918" y="25297"/>
                  </a:cubicBezTo>
                  <a:cubicBezTo>
                    <a:pt x="2918" y="25350"/>
                    <a:pt x="2945" y="25404"/>
                    <a:pt x="2998" y="25404"/>
                  </a:cubicBezTo>
                  <a:cubicBezTo>
                    <a:pt x="4925" y="26394"/>
                    <a:pt x="6156" y="28348"/>
                    <a:pt x="6156" y="30516"/>
                  </a:cubicBezTo>
                  <a:cubicBezTo>
                    <a:pt x="6156" y="32684"/>
                    <a:pt x="4925" y="34665"/>
                    <a:pt x="2998" y="35628"/>
                  </a:cubicBezTo>
                  <a:cubicBezTo>
                    <a:pt x="2945" y="35655"/>
                    <a:pt x="2918" y="35709"/>
                    <a:pt x="2918" y="35762"/>
                  </a:cubicBezTo>
                  <a:cubicBezTo>
                    <a:pt x="3078" y="37823"/>
                    <a:pt x="1606" y="39643"/>
                    <a:pt x="81" y="40526"/>
                  </a:cubicBezTo>
                  <a:cubicBezTo>
                    <a:pt x="54" y="40553"/>
                    <a:pt x="27" y="40580"/>
                    <a:pt x="0" y="40633"/>
                  </a:cubicBezTo>
                  <a:cubicBezTo>
                    <a:pt x="0" y="40687"/>
                    <a:pt x="27" y="40741"/>
                    <a:pt x="54" y="40767"/>
                  </a:cubicBezTo>
                  <a:cubicBezTo>
                    <a:pt x="1794" y="41784"/>
                    <a:pt x="2918" y="43631"/>
                    <a:pt x="2918" y="45532"/>
                  </a:cubicBezTo>
                  <a:cubicBezTo>
                    <a:pt x="2918" y="45558"/>
                    <a:pt x="2918" y="45558"/>
                    <a:pt x="2918" y="45558"/>
                  </a:cubicBezTo>
                  <a:cubicBezTo>
                    <a:pt x="2918" y="45612"/>
                    <a:pt x="2945" y="45665"/>
                    <a:pt x="2998" y="45692"/>
                  </a:cubicBezTo>
                  <a:cubicBezTo>
                    <a:pt x="4925" y="46656"/>
                    <a:pt x="6156" y="48610"/>
                    <a:pt x="6156" y="50778"/>
                  </a:cubicBezTo>
                  <a:cubicBezTo>
                    <a:pt x="6156" y="52972"/>
                    <a:pt x="4925" y="54926"/>
                    <a:pt x="2998" y="55890"/>
                  </a:cubicBezTo>
                  <a:cubicBezTo>
                    <a:pt x="2945" y="55917"/>
                    <a:pt x="2918" y="55970"/>
                    <a:pt x="2918" y="55997"/>
                  </a:cubicBezTo>
                  <a:cubicBezTo>
                    <a:pt x="2864" y="58004"/>
                    <a:pt x="1820" y="59798"/>
                    <a:pt x="81" y="60815"/>
                  </a:cubicBezTo>
                  <a:cubicBezTo>
                    <a:pt x="54" y="60815"/>
                    <a:pt x="27" y="60841"/>
                    <a:pt x="0" y="60895"/>
                  </a:cubicBezTo>
                  <a:cubicBezTo>
                    <a:pt x="0" y="60949"/>
                    <a:pt x="27" y="61002"/>
                    <a:pt x="54" y="61029"/>
                  </a:cubicBezTo>
                  <a:cubicBezTo>
                    <a:pt x="1794" y="62046"/>
                    <a:pt x="2864" y="63839"/>
                    <a:pt x="2918" y="65847"/>
                  </a:cubicBezTo>
                  <a:cubicBezTo>
                    <a:pt x="2918" y="65873"/>
                    <a:pt x="2945" y="65927"/>
                    <a:pt x="2998" y="65954"/>
                  </a:cubicBezTo>
                  <a:cubicBezTo>
                    <a:pt x="4925" y="66917"/>
                    <a:pt x="6156" y="68871"/>
                    <a:pt x="6156" y="71066"/>
                  </a:cubicBezTo>
                  <a:cubicBezTo>
                    <a:pt x="6156" y="73234"/>
                    <a:pt x="4925" y="75188"/>
                    <a:pt x="2998" y="76151"/>
                  </a:cubicBezTo>
                  <a:cubicBezTo>
                    <a:pt x="2945" y="76178"/>
                    <a:pt x="2918" y="76232"/>
                    <a:pt x="2918" y="76285"/>
                  </a:cubicBezTo>
                  <a:cubicBezTo>
                    <a:pt x="2864" y="78266"/>
                    <a:pt x="1794" y="80059"/>
                    <a:pt x="81" y="81076"/>
                  </a:cubicBezTo>
                  <a:cubicBezTo>
                    <a:pt x="0" y="81103"/>
                    <a:pt x="0" y="81183"/>
                    <a:pt x="27" y="81237"/>
                  </a:cubicBezTo>
                  <a:cubicBezTo>
                    <a:pt x="44" y="81288"/>
                    <a:pt x="83" y="81306"/>
                    <a:pt x="122" y="81306"/>
                  </a:cubicBezTo>
                  <a:cubicBezTo>
                    <a:pt x="145" y="81306"/>
                    <a:pt x="168" y="81300"/>
                    <a:pt x="188" y="81290"/>
                  </a:cubicBezTo>
                  <a:cubicBezTo>
                    <a:pt x="1981" y="80247"/>
                    <a:pt x="3105" y="78400"/>
                    <a:pt x="3159" y="76366"/>
                  </a:cubicBezTo>
                  <a:cubicBezTo>
                    <a:pt x="5166" y="75322"/>
                    <a:pt x="6397" y="73288"/>
                    <a:pt x="6397" y="71066"/>
                  </a:cubicBezTo>
                  <a:cubicBezTo>
                    <a:pt x="6397" y="68818"/>
                    <a:pt x="5166" y="66783"/>
                    <a:pt x="3159" y="65766"/>
                  </a:cubicBezTo>
                  <a:cubicBezTo>
                    <a:pt x="3105" y="63759"/>
                    <a:pt x="2061" y="61992"/>
                    <a:pt x="375" y="60922"/>
                  </a:cubicBezTo>
                  <a:cubicBezTo>
                    <a:pt x="2061" y="59878"/>
                    <a:pt x="3105" y="58085"/>
                    <a:pt x="3159" y="56077"/>
                  </a:cubicBezTo>
                  <a:cubicBezTo>
                    <a:pt x="5166" y="55060"/>
                    <a:pt x="6397" y="53026"/>
                    <a:pt x="6397" y="50778"/>
                  </a:cubicBezTo>
                  <a:cubicBezTo>
                    <a:pt x="6397" y="48556"/>
                    <a:pt x="5166" y="46522"/>
                    <a:pt x="3159" y="45505"/>
                  </a:cubicBezTo>
                  <a:cubicBezTo>
                    <a:pt x="3159" y="43604"/>
                    <a:pt x="2061" y="41731"/>
                    <a:pt x="375" y="40660"/>
                  </a:cubicBezTo>
                  <a:cubicBezTo>
                    <a:pt x="1901" y="39697"/>
                    <a:pt x="3292" y="37877"/>
                    <a:pt x="3185" y="35816"/>
                  </a:cubicBezTo>
                  <a:cubicBezTo>
                    <a:pt x="5166" y="34799"/>
                    <a:pt x="6397" y="32764"/>
                    <a:pt x="6397" y="30516"/>
                  </a:cubicBezTo>
                  <a:cubicBezTo>
                    <a:pt x="6397" y="28268"/>
                    <a:pt x="5166" y="26260"/>
                    <a:pt x="3159" y="25216"/>
                  </a:cubicBezTo>
                  <a:cubicBezTo>
                    <a:pt x="3078" y="23236"/>
                    <a:pt x="2035" y="21442"/>
                    <a:pt x="375" y="20399"/>
                  </a:cubicBezTo>
                  <a:cubicBezTo>
                    <a:pt x="2061" y="19328"/>
                    <a:pt x="3159" y="17454"/>
                    <a:pt x="3159" y="15608"/>
                  </a:cubicBezTo>
                  <a:cubicBezTo>
                    <a:pt x="3159" y="15581"/>
                    <a:pt x="3159" y="15581"/>
                    <a:pt x="3159" y="15554"/>
                  </a:cubicBezTo>
                  <a:cubicBezTo>
                    <a:pt x="5166" y="14510"/>
                    <a:pt x="6397" y="12503"/>
                    <a:pt x="6397" y="10254"/>
                  </a:cubicBezTo>
                  <a:cubicBezTo>
                    <a:pt x="6397" y="8006"/>
                    <a:pt x="5166" y="5999"/>
                    <a:pt x="3159" y="4955"/>
                  </a:cubicBezTo>
                  <a:cubicBezTo>
                    <a:pt x="3159" y="3028"/>
                    <a:pt x="1981" y="1047"/>
                    <a:pt x="188" y="30"/>
                  </a:cubicBezTo>
                  <a:cubicBezTo>
                    <a:pt x="167" y="10"/>
                    <a:pt x="143" y="1"/>
                    <a:pt x="11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0" name="Google Shape;810;p42"/>
            <p:cNvSpPr/>
            <p:nvPr/>
          </p:nvSpPr>
          <p:spPr>
            <a:xfrm>
              <a:off x="685775" y="2593575"/>
              <a:ext cx="159950" cy="2032875"/>
            </a:xfrm>
            <a:custGeom>
              <a:rect b="b" l="l" r="r" t="t"/>
              <a:pathLst>
                <a:path extrusionOk="0" h="81315" w="6398">
                  <a:moveTo>
                    <a:pt x="140" y="1"/>
                  </a:moveTo>
                  <a:cubicBezTo>
                    <a:pt x="95" y="1"/>
                    <a:pt x="47" y="26"/>
                    <a:pt x="27" y="65"/>
                  </a:cubicBezTo>
                  <a:cubicBezTo>
                    <a:pt x="27" y="92"/>
                    <a:pt x="0" y="118"/>
                    <a:pt x="0" y="118"/>
                  </a:cubicBezTo>
                  <a:cubicBezTo>
                    <a:pt x="0" y="172"/>
                    <a:pt x="27" y="225"/>
                    <a:pt x="81" y="225"/>
                  </a:cubicBezTo>
                  <a:cubicBezTo>
                    <a:pt x="1820" y="1243"/>
                    <a:pt x="2944" y="3170"/>
                    <a:pt x="2918" y="5043"/>
                  </a:cubicBezTo>
                  <a:cubicBezTo>
                    <a:pt x="2918" y="5070"/>
                    <a:pt x="2944" y="5124"/>
                    <a:pt x="2998" y="5150"/>
                  </a:cubicBezTo>
                  <a:cubicBezTo>
                    <a:pt x="4952" y="6141"/>
                    <a:pt x="6156" y="8095"/>
                    <a:pt x="6156" y="10263"/>
                  </a:cubicBezTo>
                  <a:cubicBezTo>
                    <a:pt x="6156" y="12431"/>
                    <a:pt x="4952" y="14384"/>
                    <a:pt x="2998" y="15375"/>
                  </a:cubicBezTo>
                  <a:cubicBezTo>
                    <a:pt x="2944" y="15402"/>
                    <a:pt x="2918" y="15428"/>
                    <a:pt x="2918" y="15482"/>
                  </a:cubicBezTo>
                  <a:cubicBezTo>
                    <a:pt x="2998" y="17329"/>
                    <a:pt x="1847" y="19256"/>
                    <a:pt x="81" y="20273"/>
                  </a:cubicBezTo>
                  <a:cubicBezTo>
                    <a:pt x="54" y="20300"/>
                    <a:pt x="27" y="20326"/>
                    <a:pt x="27" y="20353"/>
                  </a:cubicBezTo>
                  <a:cubicBezTo>
                    <a:pt x="0" y="20407"/>
                    <a:pt x="27" y="20460"/>
                    <a:pt x="81" y="20514"/>
                  </a:cubicBezTo>
                  <a:cubicBezTo>
                    <a:pt x="1794" y="21504"/>
                    <a:pt x="2864" y="23297"/>
                    <a:pt x="2918" y="25305"/>
                  </a:cubicBezTo>
                  <a:cubicBezTo>
                    <a:pt x="2918" y="25358"/>
                    <a:pt x="2944" y="25385"/>
                    <a:pt x="2998" y="25412"/>
                  </a:cubicBezTo>
                  <a:cubicBezTo>
                    <a:pt x="4952" y="26402"/>
                    <a:pt x="6156" y="28356"/>
                    <a:pt x="6156" y="30524"/>
                  </a:cubicBezTo>
                  <a:cubicBezTo>
                    <a:pt x="6156" y="32692"/>
                    <a:pt x="4952" y="34646"/>
                    <a:pt x="2998" y="35636"/>
                  </a:cubicBezTo>
                  <a:cubicBezTo>
                    <a:pt x="2944" y="35663"/>
                    <a:pt x="2918" y="35717"/>
                    <a:pt x="2918" y="35770"/>
                  </a:cubicBezTo>
                  <a:cubicBezTo>
                    <a:pt x="3078" y="37831"/>
                    <a:pt x="1633" y="39651"/>
                    <a:pt x="81" y="40535"/>
                  </a:cubicBezTo>
                  <a:cubicBezTo>
                    <a:pt x="54" y="40561"/>
                    <a:pt x="27" y="40588"/>
                    <a:pt x="27" y="40615"/>
                  </a:cubicBezTo>
                  <a:cubicBezTo>
                    <a:pt x="0" y="40668"/>
                    <a:pt x="27" y="40749"/>
                    <a:pt x="81" y="40775"/>
                  </a:cubicBezTo>
                  <a:cubicBezTo>
                    <a:pt x="1820" y="41766"/>
                    <a:pt x="2918" y="43639"/>
                    <a:pt x="2918" y="45540"/>
                  </a:cubicBezTo>
                  <a:lnTo>
                    <a:pt x="2918" y="45566"/>
                  </a:lnTo>
                  <a:cubicBezTo>
                    <a:pt x="2918" y="45620"/>
                    <a:pt x="2944" y="45674"/>
                    <a:pt x="2998" y="45674"/>
                  </a:cubicBezTo>
                  <a:cubicBezTo>
                    <a:pt x="4952" y="46664"/>
                    <a:pt x="6156" y="48618"/>
                    <a:pt x="6156" y="50786"/>
                  </a:cubicBezTo>
                  <a:cubicBezTo>
                    <a:pt x="6156" y="52954"/>
                    <a:pt x="4952" y="54934"/>
                    <a:pt x="2998" y="55898"/>
                  </a:cubicBezTo>
                  <a:cubicBezTo>
                    <a:pt x="2944" y="55925"/>
                    <a:pt x="2918" y="55952"/>
                    <a:pt x="2918" y="56005"/>
                  </a:cubicBezTo>
                  <a:cubicBezTo>
                    <a:pt x="2891" y="58012"/>
                    <a:pt x="1820" y="59806"/>
                    <a:pt x="81" y="60796"/>
                  </a:cubicBezTo>
                  <a:cubicBezTo>
                    <a:pt x="54" y="60823"/>
                    <a:pt x="27" y="60850"/>
                    <a:pt x="27" y="60903"/>
                  </a:cubicBezTo>
                  <a:cubicBezTo>
                    <a:pt x="0" y="60957"/>
                    <a:pt x="27" y="61010"/>
                    <a:pt x="81" y="61037"/>
                  </a:cubicBezTo>
                  <a:cubicBezTo>
                    <a:pt x="1820" y="62054"/>
                    <a:pt x="2891" y="63847"/>
                    <a:pt x="2918" y="65828"/>
                  </a:cubicBezTo>
                  <a:cubicBezTo>
                    <a:pt x="2918" y="65882"/>
                    <a:pt x="2944" y="65935"/>
                    <a:pt x="2998" y="65962"/>
                  </a:cubicBezTo>
                  <a:cubicBezTo>
                    <a:pt x="4952" y="66925"/>
                    <a:pt x="6156" y="68879"/>
                    <a:pt x="6156" y="71047"/>
                  </a:cubicBezTo>
                  <a:cubicBezTo>
                    <a:pt x="6156" y="73242"/>
                    <a:pt x="4952" y="75196"/>
                    <a:pt x="2998" y="76160"/>
                  </a:cubicBezTo>
                  <a:cubicBezTo>
                    <a:pt x="2944" y="76186"/>
                    <a:pt x="2918" y="76240"/>
                    <a:pt x="2918" y="76267"/>
                  </a:cubicBezTo>
                  <a:cubicBezTo>
                    <a:pt x="2891" y="78274"/>
                    <a:pt x="1820" y="80067"/>
                    <a:pt x="81" y="81084"/>
                  </a:cubicBezTo>
                  <a:cubicBezTo>
                    <a:pt x="27" y="81111"/>
                    <a:pt x="0" y="81191"/>
                    <a:pt x="27" y="81245"/>
                  </a:cubicBezTo>
                  <a:cubicBezTo>
                    <a:pt x="61" y="81296"/>
                    <a:pt x="95" y="81315"/>
                    <a:pt x="136" y="81315"/>
                  </a:cubicBezTo>
                  <a:cubicBezTo>
                    <a:pt x="159" y="81315"/>
                    <a:pt x="185" y="81308"/>
                    <a:pt x="214" y="81299"/>
                  </a:cubicBezTo>
                  <a:cubicBezTo>
                    <a:pt x="2008" y="80255"/>
                    <a:pt x="3105" y="78408"/>
                    <a:pt x="3185" y="76347"/>
                  </a:cubicBezTo>
                  <a:cubicBezTo>
                    <a:pt x="5166" y="75330"/>
                    <a:pt x="6397" y="73296"/>
                    <a:pt x="6397" y="71047"/>
                  </a:cubicBezTo>
                  <a:cubicBezTo>
                    <a:pt x="6397" y="68826"/>
                    <a:pt x="5166" y="66792"/>
                    <a:pt x="3185" y="65748"/>
                  </a:cubicBezTo>
                  <a:cubicBezTo>
                    <a:pt x="3105" y="63767"/>
                    <a:pt x="2061" y="61974"/>
                    <a:pt x="375" y="60930"/>
                  </a:cubicBezTo>
                  <a:cubicBezTo>
                    <a:pt x="2061" y="59859"/>
                    <a:pt x="3105" y="58093"/>
                    <a:pt x="3185" y="56085"/>
                  </a:cubicBezTo>
                  <a:cubicBezTo>
                    <a:pt x="5166" y="55068"/>
                    <a:pt x="6397" y="53034"/>
                    <a:pt x="6397" y="50786"/>
                  </a:cubicBezTo>
                  <a:cubicBezTo>
                    <a:pt x="6397" y="48537"/>
                    <a:pt x="5166" y="46530"/>
                    <a:pt x="3185" y="45486"/>
                  </a:cubicBezTo>
                  <a:cubicBezTo>
                    <a:pt x="3159" y="43586"/>
                    <a:pt x="2088" y="41739"/>
                    <a:pt x="375" y="40668"/>
                  </a:cubicBezTo>
                  <a:cubicBezTo>
                    <a:pt x="1901" y="39705"/>
                    <a:pt x="3292" y="37885"/>
                    <a:pt x="3185" y="35824"/>
                  </a:cubicBezTo>
                  <a:cubicBezTo>
                    <a:pt x="5166" y="34780"/>
                    <a:pt x="6397" y="32772"/>
                    <a:pt x="6397" y="30524"/>
                  </a:cubicBezTo>
                  <a:cubicBezTo>
                    <a:pt x="6397" y="28276"/>
                    <a:pt x="5166" y="26268"/>
                    <a:pt x="3185" y="25225"/>
                  </a:cubicBezTo>
                  <a:cubicBezTo>
                    <a:pt x="3078" y="23244"/>
                    <a:pt x="2061" y="21451"/>
                    <a:pt x="375" y="20407"/>
                  </a:cubicBezTo>
                  <a:cubicBezTo>
                    <a:pt x="2088" y="19336"/>
                    <a:pt x="3185" y="17436"/>
                    <a:pt x="3185" y="15616"/>
                  </a:cubicBezTo>
                  <a:cubicBezTo>
                    <a:pt x="3185" y="15589"/>
                    <a:pt x="3185" y="15589"/>
                    <a:pt x="3185" y="15562"/>
                  </a:cubicBezTo>
                  <a:cubicBezTo>
                    <a:pt x="5166" y="14518"/>
                    <a:pt x="6397" y="12511"/>
                    <a:pt x="6397" y="10263"/>
                  </a:cubicBezTo>
                  <a:cubicBezTo>
                    <a:pt x="6397" y="8014"/>
                    <a:pt x="5166" y="6007"/>
                    <a:pt x="3185" y="4963"/>
                  </a:cubicBezTo>
                  <a:cubicBezTo>
                    <a:pt x="3185" y="3036"/>
                    <a:pt x="1981" y="1055"/>
                    <a:pt x="188" y="11"/>
                  </a:cubicBezTo>
                  <a:cubicBezTo>
                    <a:pt x="173" y="4"/>
                    <a:pt x="157" y="1"/>
                    <a:pt x="14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1" name="Google Shape;811;p42"/>
            <p:cNvSpPr/>
            <p:nvPr/>
          </p:nvSpPr>
          <p:spPr>
            <a:xfrm>
              <a:off x="531875" y="2845375"/>
              <a:ext cx="160600" cy="2032675"/>
            </a:xfrm>
            <a:custGeom>
              <a:rect b="b" l="l" r="r" t="t"/>
              <a:pathLst>
                <a:path extrusionOk="0" h="81307" w="6424">
                  <a:moveTo>
                    <a:pt x="144" y="1"/>
                  </a:moveTo>
                  <a:cubicBezTo>
                    <a:pt x="103" y="1"/>
                    <a:pt x="60" y="24"/>
                    <a:pt x="27" y="57"/>
                  </a:cubicBezTo>
                  <a:cubicBezTo>
                    <a:pt x="27" y="84"/>
                    <a:pt x="27" y="110"/>
                    <a:pt x="27" y="137"/>
                  </a:cubicBezTo>
                  <a:cubicBezTo>
                    <a:pt x="27" y="164"/>
                    <a:pt x="54" y="217"/>
                    <a:pt x="80" y="244"/>
                  </a:cubicBezTo>
                  <a:cubicBezTo>
                    <a:pt x="1820" y="1234"/>
                    <a:pt x="2971" y="3162"/>
                    <a:pt x="2944" y="5035"/>
                  </a:cubicBezTo>
                  <a:cubicBezTo>
                    <a:pt x="2944" y="5089"/>
                    <a:pt x="2971" y="5142"/>
                    <a:pt x="2998" y="5142"/>
                  </a:cubicBezTo>
                  <a:cubicBezTo>
                    <a:pt x="4952" y="6133"/>
                    <a:pt x="6156" y="8086"/>
                    <a:pt x="6156" y="10254"/>
                  </a:cubicBezTo>
                  <a:cubicBezTo>
                    <a:pt x="6156" y="12422"/>
                    <a:pt x="4952" y="14376"/>
                    <a:pt x="2998" y="15367"/>
                  </a:cubicBezTo>
                  <a:cubicBezTo>
                    <a:pt x="2971" y="15393"/>
                    <a:pt x="2944" y="15447"/>
                    <a:pt x="2944" y="15474"/>
                  </a:cubicBezTo>
                  <a:cubicBezTo>
                    <a:pt x="2998" y="17321"/>
                    <a:pt x="1847" y="19248"/>
                    <a:pt x="107" y="20265"/>
                  </a:cubicBezTo>
                  <a:cubicBezTo>
                    <a:pt x="54" y="20292"/>
                    <a:pt x="27" y="20318"/>
                    <a:pt x="27" y="20345"/>
                  </a:cubicBezTo>
                  <a:cubicBezTo>
                    <a:pt x="0" y="20425"/>
                    <a:pt x="27" y="20479"/>
                    <a:pt x="80" y="20506"/>
                  </a:cubicBezTo>
                  <a:cubicBezTo>
                    <a:pt x="1793" y="21496"/>
                    <a:pt x="2864" y="23289"/>
                    <a:pt x="2944" y="25297"/>
                  </a:cubicBezTo>
                  <a:cubicBezTo>
                    <a:pt x="2944" y="25350"/>
                    <a:pt x="2971" y="25404"/>
                    <a:pt x="2998" y="25404"/>
                  </a:cubicBezTo>
                  <a:cubicBezTo>
                    <a:pt x="4952" y="26394"/>
                    <a:pt x="6156" y="28348"/>
                    <a:pt x="6156" y="30516"/>
                  </a:cubicBezTo>
                  <a:cubicBezTo>
                    <a:pt x="6156" y="32684"/>
                    <a:pt x="4952" y="34665"/>
                    <a:pt x="2998" y="35628"/>
                  </a:cubicBezTo>
                  <a:cubicBezTo>
                    <a:pt x="2971" y="35655"/>
                    <a:pt x="2944" y="35709"/>
                    <a:pt x="2944" y="35762"/>
                  </a:cubicBezTo>
                  <a:cubicBezTo>
                    <a:pt x="3105" y="37823"/>
                    <a:pt x="1633" y="39643"/>
                    <a:pt x="107" y="40526"/>
                  </a:cubicBezTo>
                  <a:cubicBezTo>
                    <a:pt x="54" y="40553"/>
                    <a:pt x="27" y="40580"/>
                    <a:pt x="27" y="40633"/>
                  </a:cubicBezTo>
                  <a:cubicBezTo>
                    <a:pt x="0" y="40687"/>
                    <a:pt x="27" y="40741"/>
                    <a:pt x="80" y="40767"/>
                  </a:cubicBezTo>
                  <a:cubicBezTo>
                    <a:pt x="1820" y="41784"/>
                    <a:pt x="2944" y="43631"/>
                    <a:pt x="2944" y="45532"/>
                  </a:cubicBezTo>
                  <a:lnTo>
                    <a:pt x="2944" y="45558"/>
                  </a:lnTo>
                  <a:cubicBezTo>
                    <a:pt x="2918" y="45612"/>
                    <a:pt x="2971" y="45665"/>
                    <a:pt x="2998" y="45692"/>
                  </a:cubicBezTo>
                  <a:cubicBezTo>
                    <a:pt x="4952" y="46656"/>
                    <a:pt x="6156" y="48610"/>
                    <a:pt x="6156" y="50778"/>
                  </a:cubicBezTo>
                  <a:cubicBezTo>
                    <a:pt x="6156" y="52972"/>
                    <a:pt x="4952" y="54926"/>
                    <a:pt x="2998" y="55890"/>
                  </a:cubicBezTo>
                  <a:cubicBezTo>
                    <a:pt x="2971" y="55917"/>
                    <a:pt x="2944" y="55970"/>
                    <a:pt x="2944" y="55997"/>
                  </a:cubicBezTo>
                  <a:cubicBezTo>
                    <a:pt x="2891" y="58004"/>
                    <a:pt x="1820" y="59798"/>
                    <a:pt x="107" y="60815"/>
                  </a:cubicBezTo>
                  <a:cubicBezTo>
                    <a:pt x="54" y="60815"/>
                    <a:pt x="27" y="60841"/>
                    <a:pt x="27" y="60895"/>
                  </a:cubicBezTo>
                  <a:cubicBezTo>
                    <a:pt x="0" y="60949"/>
                    <a:pt x="27" y="61002"/>
                    <a:pt x="80" y="61029"/>
                  </a:cubicBezTo>
                  <a:cubicBezTo>
                    <a:pt x="1820" y="62046"/>
                    <a:pt x="2891" y="63839"/>
                    <a:pt x="2944" y="65847"/>
                  </a:cubicBezTo>
                  <a:cubicBezTo>
                    <a:pt x="2944" y="65873"/>
                    <a:pt x="2971" y="65927"/>
                    <a:pt x="2998" y="65954"/>
                  </a:cubicBezTo>
                  <a:cubicBezTo>
                    <a:pt x="4952" y="66917"/>
                    <a:pt x="6156" y="68871"/>
                    <a:pt x="6156" y="71066"/>
                  </a:cubicBezTo>
                  <a:cubicBezTo>
                    <a:pt x="6156" y="73234"/>
                    <a:pt x="4952" y="75188"/>
                    <a:pt x="2998" y="76151"/>
                  </a:cubicBezTo>
                  <a:cubicBezTo>
                    <a:pt x="2971" y="76178"/>
                    <a:pt x="2944" y="76232"/>
                    <a:pt x="2944" y="76285"/>
                  </a:cubicBezTo>
                  <a:cubicBezTo>
                    <a:pt x="2891" y="78266"/>
                    <a:pt x="1820" y="80059"/>
                    <a:pt x="80" y="81076"/>
                  </a:cubicBezTo>
                  <a:cubicBezTo>
                    <a:pt x="27" y="81103"/>
                    <a:pt x="0" y="81183"/>
                    <a:pt x="54" y="81237"/>
                  </a:cubicBezTo>
                  <a:cubicBezTo>
                    <a:pt x="71" y="81288"/>
                    <a:pt x="109" y="81306"/>
                    <a:pt x="149" y="81306"/>
                  </a:cubicBezTo>
                  <a:cubicBezTo>
                    <a:pt x="171" y="81306"/>
                    <a:pt x="195" y="81300"/>
                    <a:pt x="214" y="81290"/>
                  </a:cubicBezTo>
                  <a:cubicBezTo>
                    <a:pt x="2008" y="80247"/>
                    <a:pt x="3105" y="78400"/>
                    <a:pt x="3185" y="76366"/>
                  </a:cubicBezTo>
                  <a:cubicBezTo>
                    <a:pt x="5193" y="75322"/>
                    <a:pt x="6424" y="73288"/>
                    <a:pt x="6424" y="71066"/>
                  </a:cubicBezTo>
                  <a:cubicBezTo>
                    <a:pt x="6424" y="68818"/>
                    <a:pt x="5193" y="66783"/>
                    <a:pt x="3185" y="65766"/>
                  </a:cubicBezTo>
                  <a:cubicBezTo>
                    <a:pt x="3105" y="63759"/>
                    <a:pt x="2088" y="61992"/>
                    <a:pt x="402" y="60922"/>
                  </a:cubicBezTo>
                  <a:cubicBezTo>
                    <a:pt x="2088" y="59878"/>
                    <a:pt x="3105" y="58085"/>
                    <a:pt x="3185" y="56077"/>
                  </a:cubicBezTo>
                  <a:cubicBezTo>
                    <a:pt x="5193" y="55060"/>
                    <a:pt x="6424" y="53026"/>
                    <a:pt x="6424" y="50778"/>
                  </a:cubicBezTo>
                  <a:cubicBezTo>
                    <a:pt x="6424" y="48556"/>
                    <a:pt x="5193" y="46522"/>
                    <a:pt x="3185" y="45505"/>
                  </a:cubicBezTo>
                  <a:cubicBezTo>
                    <a:pt x="3185" y="43604"/>
                    <a:pt x="2088" y="41731"/>
                    <a:pt x="402" y="40660"/>
                  </a:cubicBezTo>
                  <a:cubicBezTo>
                    <a:pt x="1900" y="39697"/>
                    <a:pt x="3319" y="37877"/>
                    <a:pt x="3185" y="35816"/>
                  </a:cubicBezTo>
                  <a:cubicBezTo>
                    <a:pt x="5193" y="34799"/>
                    <a:pt x="6424" y="32764"/>
                    <a:pt x="6424" y="30516"/>
                  </a:cubicBezTo>
                  <a:cubicBezTo>
                    <a:pt x="6424" y="28268"/>
                    <a:pt x="5193" y="26260"/>
                    <a:pt x="3185" y="25216"/>
                  </a:cubicBezTo>
                  <a:cubicBezTo>
                    <a:pt x="3105" y="23236"/>
                    <a:pt x="2061" y="21442"/>
                    <a:pt x="402" y="20399"/>
                  </a:cubicBezTo>
                  <a:cubicBezTo>
                    <a:pt x="2088" y="19328"/>
                    <a:pt x="3185" y="17454"/>
                    <a:pt x="3185" y="15608"/>
                  </a:cubicBezTo>
                  <a:cubicBezTo>
                    <a:pt x="3185" y="15581"/>
                    <a:pt x="3185" y="15581"/>
                    <a:pt x="3185" y="15554"/>
                  </a:cubicBezTo>
                  <a:cubicBezTo>
                    <a:pt x="5193" y="14510"/>
                    <a:pt x="6424" y="12503"/>
                    <a:pt x="6424" y="10254"/>
                  </a:cubicBezTo>
                  <a:cubicBezTo>
                    <a:pt x="6424" y="8006"/>
                    <a:pt x="5193" y="5999"/>
                    <a:pt x="3185" y="4955"/>
                  </a:cubicBezTo>
                  <a:cubicBezTo>
                    <a:pt x="3185" y="3028"/>
                    <a:pt x="2008" y="1047"/>
                    <a:pt x="214" y="30"/>
                  </a:cubicBezTo>
                  <a:cubicBezTo>
                    <a:pt x="194" y="10"/>
                    <a:pt x="169" y="1"/>
                    <a:pt x="14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2" name="Google Shape;812;p42"/>
            <p:cNvSpPr/>
            <p:nvPr/>
          </p:nvSpPr>
          <p:spPr>
            <a:xfrm>
              <a:off x="378625" y="2593575"/>
              <a:ext cx="159950" cy="2032875"/>
            </a:xfrm>
            <a:custGeom>
              <a:rect b="b" l="l" r="r" t="t"/>
              <a:pathLst>
                <a:path extrusionOk="0" h="81315" w="6398">
                  <a:moveTo>
                    <a:pt x="141" y="1"/>
                  </a:moveTo>
                  <a:cubicBezTo>
                    <a:pt x="95" y="1"/>
                    <a:pt x="47" y="26"/>
                    <a:pt x="28" y="65"/>
                  </a:cubicBezTo>
                  <a:cubicBezTo>
                    <a:pt x="1" y="92"/>
                    <a:pt x="1" y="118"/>
                    <a:pt x="1" y="118"/>
                  </a:cubicBezTo>
                  <a:cubicBezTo>
                    <a:pt x="1" y="172"/>
                    <a:pt x="28" y="225"/>
                    <a:pt x="54" y="225"/>
                  </a:cubicBezTo>
                  <a:cubicBezTo>
                    <a:pt x="1794" y="1243"/>
                    <a:pt x="2918" y="3116"/>
                    <a:pt x="2918" y="4963"/>
                  </a:cubicBezTo>
                  <a:cubicBezTo>
                    <a:pt x="2918" y="4990"/>
                    <a:pt x="2918" y="5017"/>
                    <a:pt x="2918" y="5043"/>
                  </a:cubicBezTo>
                  <a:cubicBezTo>
                    <a:pt x="2918" y="5070"/>
                    <a:pt x="2945" y="5124"/>
                    <a:pt x="2999" y="5150"/>
                  </a:cubicBezTo>
                  <a:cubicBezTo>
                    <a:pt x="4952" y="6141"/>
                    <a:pt x="6157" y="8095"/>
                    <a:pt x="6157" y="10263"/>
                  </a:cubicBezTo>
                  <a:cubicBezTo>
                    <a:pt x="6157" y="12431"/>
                    <a:pt x="4952" y="14384"/>
                    <a:pt x="2999" y="15375"/>
                  </a:cubicBezTo>
                  <a:cubicBezTo>
                    <a:pt x="2945" y="15402"/>
                    <a:pt x="2918" y="15428"/>
                    <a:pt x="2918" y="15482"/>
                  </a:cubicBezTo>
                  <a:cubicBezTo>
                    <a:pt x="2972" y="17329"/>
                    <a:pt x="1848" y="19256"/>
                    <a:pt x="81" y="20273"/>
                  </a:cubicBezTo>
                  <a:cubicBezTo>
                    <a:pt x="54" y="20300"/>
                    <a:pt x="28" y="20326"/>
                    <a:pt x="1" y="20353"/>
                  </a:cubicBezTo>
                  <a:cubicBezTo>
                    <a:pt x="1" y="20407"/>
                    <a:pt x="28" y="20487"/>
                    <a:pt x="54" y="20514"/>
                  </a:cubicBezTo>
                  <a:cubicBezTo>
                    <a:pt x="1794" y="21504"/>
                    <a:pt x="2865" y="23297"/>
                    <a:pt x="2918" y="25305"/>
                  </a:cubicBezTo>
                  <a:cubicBezTo>
                    <a:pt x="2918" y="25358"/>
                    <a:pt x="2945" y="25412"/>
                    <a:pt x="2999" y="25412"/>
                  </a:cubicBezTo>
                  <a:cubicBezTo>
                    <a:pt x="4952" y="26402"/>
                    <a:pt x="6157" y="28356"/>
                    <a:pt x="6157" y="30524"/>
                  </a:cubicBezTo>
                  <a:cubicBezTo>
                    <a:pt x="6157" y="32692"/>
                    <a:pt x="4952" y="34646"/>
                    <a:pt x="2999" y="35636"/>
                  </a:cubicBezTo>
                  <a:cubicBezTo>
                    <a:pt x="2945" y="35663"/>
                    <a:pt x="2918" y="35717"/>
                    <a:pt x="2918" y="35770"/>
                  </a:cubicBezTo>
                  <a:cubicBezTo>
                    <a:pt x="3079" y="37831"/>
                    <a:pt x="1607" y="39651"/>
                    <a:pt x="81" y="40535"/>
                  </a:cubicBezTo>
                  <a:cubicBezTo>
                    <a:pt x="54" y="40561"/>
                    <a:pt x="28" y="40588"/>
                    <a:pt x="1" y="40615"/>
                  </a:cubicBezTo>
                  <a:cubicBezTo>
                    <a:pt x="1" y="40668"/>
                    <a:pt x="28" y="40749"/>
                    <a:pt x="54" y="40775"/>
                  </a:cubicBezTo>
                  <a:cubicBezTo>
                    <a:pt x="1794" y="41766"/>
                    <a:pt x="2918" y="43639"/>
                    <a:pt x="2918" y="45540"/>
                  </a:cubicBezTo>
                  <a:cubicBezTo>
                    <a:pt x="2918" y="45540"/>
                    <a:pt x="2918" y="45566"/>
                    <a:pt x="2918" y="45566"/>
                  </a:cubicBezTo>
                  <a:cubicBezTo>
                    <a:pt x="2918" y="45620"/>
                    <a:pt x="2945" y="45674"/>
                    <a:pt x="2999" y="45674"/>
                  </a:cubicBezTo>
                  <a:cubicBezTo>
                    <a:pt x="4952" y="46664"/>
                    <a:pt x="6157" y="48618"/>
                    <a:pt x="6157" y="50786"/>
                  </a:cubicBezTo>
                  <a:cubicBezTo>
                    <a:pt x="6157" y="52954"/>
                    <a:pt x="4952" y="54934"/>
                    <a:pt x="2999" y="55898"/>
                  </a:cubicBezTo>
                  <a:cubicBezTo>
                    <a:pt x="2945" y="55925"/>
                    <a:pt x="2918" y="55952"/>
                    <a:pt x="2918" y="56005"/>
                  </a:cubicBezTo>
                  <a:cubicBezTo>
                    <a:pt x="2865" y="58012"/>
                    <a:pt x="1821" y="59806"/>
                    <a:pt x="81" y="60796"/>
                  </a:cubicBezTo>
                  <a:cubicBezTo>
                    <a:pt x="54" y="60823"/>
                    <a:pt x="28" y="60850"/>
                    <a:pt x="1" y="60903"/>
                  </a:cubicBezTo>
                  <a:cubicBezTo>
                    <a:pt x="1" y="60957"/>
                    <a:pt x="28" y="61010"/>
                    <a:pt x="54" y="61037"/>
                  </a:cubicBezTo>
                  <a:cubicBezTo>
                    <a:pt x="1794" y="62054"/>
                    <a:pt x="2865" y="63847"/>
                    <a:pt x="2918" y="65828"/>
                  </a:cubicBezTo>
                  <a:cubicBezTo>
                    <a:pt x="2918" y="65882"/>
                    <a:pt x="2945" y="65935"/>
                    <a:pt x="2999" y="65962"/>
                  </a:cubicBezTo>
                  <a:cubicBezTo>
                    <a:pt x="4952" y="66925"/>
                    <a:pt x="6157" y="68879"/>
                    <a:pt x="6157" y="71047"/>
                  </a:cubicBezTo>
                  <a:cubicBezTo>
                    <a:pt x="6157" y="73242"/>
                    <a:pt x="4952" y="75196"/>
                    <a:pt x="2999" y="76160"/>
                  </a:cubicBezTo>
                  <a:cubicBezTo>
                    <a:pt x="2945" y="76186"/>
                    <a:pt x="2918" y="76240"/>
                    <a:pt x="2918" y="76267"/>
                  </a:cubicBezTo>
                  <a:cubicBezTo>
                    <a:pt x="2865" y="78274"/>
                    <a:pt x="1821" y="80067"/>
                    <a:pt x="81" y="81084"/>
                  </a:cubicBezTo>
                  <a:cubicBezTo>
                    <a:pt x="1" y="81111"/>
                    <a:pt x="1" y="81191"/>
                    <a:pt x="28" y="81245"/>
                  </a:cubicBezTo>
                  <a:cubicBezTo>
                    <a:pt x="45" y="81296"/>
                    <a:pt x="83" y="81315"/>
                    <a:pt x="123" y="81315"/>
                  </a:cubicBezTo>
                  <a:cubicBezTo>
                    <a:pt x="145" y="81315"/>
                    <a:pt x="169" y="81308"/>
                    <a:pt x="188" y="81299"/>
                  </a:cubicBezTo>
                  <a:cubicBezTo>
                    <a:pt x="1981" y="80255"/>
                    <a:pt x="3106" y="78408"/>
                    <a:pt x="3159" y="76347"/>
                  </a:cubicBezTo>
                  <a:cubicBezTo>
                    <a:pt x="5167" y="75330"/>
                    <a:pt x="6398" y="73296"/>
                    <a:pt x="6398" y="71047"/>
                  </a:cubicBezTo>
                  <a:cubicBezTo>
                    <a:pt x="6398" y="68826"/>
                    <a:pt x="5167" y="66792"/>
                    <a:pt x="3159" y="65748"/>
                  </a:cubicBezTo>
                  <a:cubicBezTo>
                    <a:pt x="3106" y="63767"/>
                    <a:pt x="2062" y="61974"/>
                    <a:pt x="376" y="60930"/>
                  </a:cubicBezTo>
                  <a:cubicBezTo>
                    <a:pt x="2062" y="59859"/>
                    <a:pt x="3106" y="58093"/>
                    <a:pt x="3159" y="56085"/>
                  </a:cubicBezTo>
                  <a:cubicBezTo>
                    <a:pt x="5167" y="55068"/>
                    <a:pt x="6398" y="53034"/>
                    <a:pt x="6398" y="50786"/>
                  </a:cubicBezTo>
                  <a:cubicBezTo>
                    <a:pt x="6398" y="48537"/>
                    <a:pt x="5167" y="46530"/>
                    <a:pt x="3159" y="45486"/>
                  </a:cubicBezTo>
                  <a:cubicBezTo>
                    <a:pt x="3159" y="43586"/>
                    <a:pt x="2062" y="41739"/>
                    <a:pt x="376" y="40668"/>
                  </a:cubicBezTo>
                  <a:cubicBezTo>
                    <a:pt x="1901" y="39705"/>
                    <a:pt x="3293" y="37885"/>
                    <a:pt x="3186" y="35824"/>
                  </a:cubicBezTo>
                  <a:cubicBezTo>
                    <a:pt x="5167" y="34780"/>
                    <a:pt x="6398" y="32772"/>
                    <a:pt x="6398" y="30524"/>
                  </a:cubicBezTo>
                  <a:cubicBezTo>
                    <a:pt x="6398" y="28276"/>
                    <a:pt x="5167" y="26268"/>
                    <a:pt x="3159" y="25225"/>
                  </a:cubicBezTo>
                  <a:cubicBezTo>
                    <a:pt x="3079" y="23244"/>
                    <a:pt x="2035" y="21451"/>
                    <a:pt x="376" y="20407"/>
                  </a:cubicBezTo>
                  <a:cubicBezTo>
                    <a:pt x="2062" y="19336"/>
                    <a:pt x="3186" y="17436"/>
                    <a:pt x="3186" y="15616"/>
                  </a:cubicBezTo>
                  <a:cubicBezTo>
                    <a:pt x="3186" y="15589"/>
                    <a:pt x="3186" y="15589"/>
                    <a:pt x="3186" y="15562"/>
                  </a:cubicBezTo>
                  <a:cubicBezTo>
                    <a:pt x="5167" y="14518"/>
                    <a:pt x="6398" y="12511"/>
                    <a:pt x="6398" y="10263"/>
                  </a:cubicBezTo>
                  <a:cubicBezTo>
                    <a:pt x="6398" y="8014"/>
                    <a:pt x="5167" y="6007"/>
                    <a:pt x="3186" y="4963"/>
                  </a:cubicBezTo>
                  <a:cubicBezTo>
                    <a:pt x="3186" y="3036"/>
                    <a:pt x="1981" y="1055"/>
                    <a:pt x="188" y="11"/>
                  </a:cubicBezTo>
                  <a:cubicBezTo>
                    <a:pt x="174" y="4"/>
                    <a:pt x="158" y="1"/>
                    <a:pt x="14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3" name="Google Shape;813;p42"/>
            <p:cNvSpPr/>
            <p:nvPr/>
          </p:nvSpPr>
          <p:spPr>
            <a:xfrm>
              <a:off x="224725" y="2845375"/>
              <a:ext cx="159950" cy="2032675"/>
            </a:xfrm>
            <a:custGeom>
              <a:rect b="b" l="l" r="r" t="t"/>
              <a:pathLst>
                <a:path extrusionOk="0" h="81307" w="6398">
                  <a:moveTo>
                    <a:pt x="126" y="1"/>
                  </a:moveTo>
                  <a:cubicBezTo>
                    <a:pt x="81" y="1"/>
                    <a:pt x="44" y="24"/>
                    <a:pt x="27" y="57"/>
                  </a:cubicBezTo>
                  <a:cubicBezTo>
                    <a:pt x="27" y="84"/>
                    <a:pt x="1" y="110"/>
                    <a:pt x="1" y="137"/>
                  </a:cubicBezTo>
                  <a:cubicBezTo>
                    <a:pt x="1" y="164"/>
                    <a:pt x="27" y="217"/>
                    <a:pt x="81" y="244"/>
                  </a:cubicBezTo>
                  <a:cubicBezTo>
                    <a:pt x="1821" y="1234"/>
                    <a:pt x="2972" y="3162"/>
                    <a:pt x="2918" y="5035"/>
                  </a:cubicBezTo>
                  <a:cubicBezTo>
                    <a:pt x="2945" y="5089"/>
                    <a:pt x="2945" y="5142"/>
                    <a:pt x="2998" y="5142"/>
                  </a:cubicBezTo>
                  <a:cubicBezTo>
                    <a:pt x="4952" y="6133"/>
                    <a:pt x="6157" y="8086"/>
                    <a:pt x="6157" y="10254"/>
                  </a:cubicBezTo>
                  <a:cubicBezTo>
                    <a:pt x="6157" y="12422"/>
                    <a:pt x="4952" y="14376"/>
                    <a:pt x="2998" y="15367"/>
                  </a:cubicBezTo>
                  <a:cubicBezTo>
                    <a:pt x="2945" y="15393"/>
                    <a:pt x="2918" y="15447"/>
                    <a:pt x="2918" y="15474"/>
                  </a:cubicBezTo>
                  <a:cubicBezTo>
                    <a:pt x="2972" y="17321"/>
                    <a:pt x="1848" y="19248"/>
                    <a:pt x="108" y="20265"/>
                  </a:cubicBezTo>
                  <a:cubicBezTo>
                    <a:pt x="54" y="20292"/>
                    <a:pt x="27" y="20318"/>
                    <a:pt x="27" y="20345"/>
                  </a:cubicBezTo>
                  <a:cubicBezTo>
                    <a:pt x="1" y="20425"/>
                    <a:pt x="27" y="20479"/>
                    <a:pt x="81" y="20506"/>
                  </a:cubicBezTo>
                  <a:cubicBezTo>
                    <a:pt x="1794" y="21496"/>
                    <a:pt x="2865" y="23289"/>
                    <a:pt x="2918" y="25297"/>
                  </a:cubicBezTo>
                  <a:cubicBezTo>
                    <a:pt x="2945" y="25350"/>
                    <a:pt x="2972" y="25404"/>
                    <a:pt x="2998" y="25404"/>
                  </a:cubicBezTo>
                  <a:cubicBezTo>
                    <a:pt x="4952" y="26394"/>
                    <a:pt x="6157" y="28348"/>
                    <a:pt x="6157" y="30516"/>
                  </a:cubicBezTo>
                  <a:cubicBezTo>
                    <a:pt x="6157" y="32684"/>
                    <a:pt x="4952" y="34665"/>
                    <a:pt x="2998" y="35628"/>
                  </a:cubicBezTo>
                  <a:cubicBezTo>
                    <a:pt x="2945" y="35655"/>
                    <a:pt x="2918" y="35709"/>
                    <a:pt x="2918" y="35762"/>
                  </a:cubicBezTo>
                  <a:cubicBezTo>
                    <a:pt x="3106" y="37823"/>
                    <a:pt x="1633" y="39643"/>
                    <a:pt x="108" y="40526"/>
                  </a:cubicBezTo>
                  <a:cubicBezTo>
                    <a:pt x="54" y="40553"/>
                    <a:pt x="27" y="40580"/>
                    <a:pt x="27" y="40633"/>
                  </a:cubicBezTo>
                  <a:cubicBezTo>
                    <a:pt x="1" y="40687"/>
                    <a:pt x="27" y="40741"/>
                    <a:pt x="81" y="40767"/>
                  </a:cubicBezTo>
                  <a:cubicBezTo>
                    <a:pt x="1821" y="41784"/>
                    <a:pt x="2918" y="43631"/>
                    <a:pt x="2918" y="45532"/>
                  </a:cubicBezTo>
                  <a:cubicBezTo>
                    <a:pt x="2918" y="45558"/>
                    <a:pt x="2918" y="45558"/>
                    <a:pt x="2918" y="45558"/>
                  </a:cubicBezTo>
                  <a:cubicBezTo>
                    <a:pt x="2918" y="45612"/>
                    <a:pt x="2945" y="45665"/>
                    <a:pt x="2998" y="45692"/>
                  </a:cubicBezTo>
                  <a:cubicBezTo>
                    <a:pt x="4952" y="46656"/>
                    <a:pt x="6157" y="48610"/>
                    <a:pt x="6157" y="50778"/>
                  </a:cubicBezTo>
                  <a:cubicBezTo>
                    <a:pt x="6157" y="52972"/>
                    <a:pt x="4952" y="54926"/>
                    <a:pt x="2998" y="55890"/>
                  </a:cubicBezTo>
                  <a:cubicBezTo>
                    <a:pt x="2945" y="55917"/>
                    <a:pt x="2918" y="55970"/>
                    <a:pt x="2918" y="55997"/>
                  </a:cubicBezTo>
                  <a:cubicBezTo>
                    <a:pt x="2891" y="58004"/>
                    <a:pt x="1821" y="59798"/>
                    <a:pt x="108" y="60815"/>
                  </a:cubicBezTo>
                  <a:cubicBezTo>
                    <a:pt x="54" y="60815"/>
                    <a:pt x="27" y="60841"/>
                    <a:pt x="27" y="60895"/>
                  </a:cubicBezTo>
                  <a:cubicBezTo>
                    <a:pt x="1" y="60949"/>
                    <a:pt x="27" y="61002"/>
                    <a:pt x="81" y="61029"/>
                  </a:cubicBezTo>
                  <a:cubicBezTo>
                    <a:pt x="1821" y="62046"/>
                    <a:pt x="2891" y="63839"/>
                    <a:pt x="2918" y="65847"/>
                  </a:cubicBezTo>
                  <a:cubicBezTo>
                    <a:pt x="2918" y="65873"/>
                    <a:pt x="2945" y="65927"/>
                    <a:pt x="2998" y="65954"/>
                  </a:cubicBezTo>
                  <a:cubicBezTo>
                    <a:pt x="4952" y="66917"/>
                    <a:pt x="6157" y="68871"/>
                    <a:pt x="6157" y="71066"/>
                  </a:cubicBezTo>
                  <a:cubicBezTo>
                    <a:pt x="6157" y="73234"/>
                    <a:pt x="4952" y="75188"/>
                    <a:pt x="2998" y="76151"/>
                  </a:cubicBezTo>
                  <a:cubicBezTo>
                    <a:pt x="2945" y="76178"/>
                    <a:pt x="2918" y="76232"/>
                    <a:pt x="2918" y="76285"/>
                  </a:cubicBezTo>
                  <a:cubicBezTo>
                    <a:pt x="2891" y="78266"/>
                    <a:pt x="1821" y="80059"/>
                    <a:pt x="81" y="81076"/>
                  </a:cubicBezTo>
                  <a:cubicBezTo>
                    <a:pt x="27" y="81103"/>
                    <a:pt x="1" y="81183"/>
                    <a:pt x="27" y="81237"/>
                  </a:cubicBezTo>
                  <a:cubicBezTo>
                    <a:pt x="61" y="81288"/>
                    <a:pt x="95" y="81306"/>
                    <a:pt x="136" y="81306"/>
                  </a:cubicBezTo>
                  <a:cubicBezTo>
                    <a:pt x="160" y="81306"/>
                    <a:pt x="185" y="81300"/>
                    <a:pt x="215" y="81290"/>
                  </a:cubicBezTo>
                  <a:cubicBezTo>
                    <a:pt x="2008" y="80247"/>
                    <a:pt x="3106" y="78400"/>
                    <a:pt x="3186" y="76366"/>
                  </a:cubicBezTo>
                  <a:cubicBezTo>
                    <a:pt x="5166" y="75322"/>
                    <a:pt x="6398" y="73288"/>
                    <a:pt x="6398" y="71066"/>
                  </a:cubicBezTo>
                  <a:cubicBezTo>
                    <a:pt x="6398" y="68818"/>
                    <a:pt x="5166" y="66783"/>
                    <a:pt x="3186" y="65766"/>
                  </a:cubicBezTo>
                  <a:cubicBezTo>
                    <a:pt x="3106" y="63759"/>
                    <a:pt x="2062" y="61992"/>
                    <a:pt x="375" y="60922"/>
                  </a:cubicBezTo>
                  <a:cubicBezTo>
                    <a:pt x="2062" y="59878"/>
                    <a:pt x="3106" y="58085"/>
                    <a:pt x="3186" y="56077"/>
                  </a:cubicBezTo>
                  <a:cubicBezTo>
                    <a:pt x="5166" y="55060"/>
                    <a:pt x="6398" y="53026"/>
                    <a:pt x="6398" y="50778"/>
                  </a:cubicBezTo>
                  <a:cubicBezTo>
                    <a:pt x="6398" y="48556"/>
                    <a:pt x="5166" y="46522"/>
                    <a:pt x="3186" y="45505"/>
                  </a:cubicBezTo>
                  <a:cubicBezTo>
                    <a:pt x="3159" y="43604"/>
                    <a:pt x="2088" y="41731"/>
                    <a:pt x="375" y="40660"/>
                  </a:cubicBezTo>
                  <a:cubicBezTo>
                    <a:pt x="1901" y="39697"/>
                    <a:pt x="3293" y="37877"/>
                    <a:pt x="3186" y="35816"/>
                  </a:cubicBezTo>
                  <a:cubicBezTo>
                    <a:pt x="5166" y="34799"/>
                    <a:pt x="6398" y="32764"/>
                    <a:pt x="6398" y="30516"/>
                  </a:cubicBezTo>
                  <a:cubicBezTo>
                    <a:pt x="6398" y="28268"/>
                    <a:pt x="5166" y="26260"/>
                    <a:pt x="3186" y="25216"/>
                  </a:cubicBezTo>
                  <a:cubicBezTo>
                    <a:pt x="3079" y="23236"/>
                    <a:pt x="2062" y="21442"/>
                    <a:pt x="375" y="20399"/>
                  </a:cubicBezTo>
                  <a:cubicBezTo>
                    <a:pt x="2088" y="19328"/>
                    <a:pt x="3186" y="17454"/>
                    <a:pt x="3186" y="15608"/>
                  </a:cubicBezTo>
                  <a:cubicBezTo>
                    <a:pt x="3186" y="15581"/>
                    <a:pt x="3186" y="15581"/>
                    <a:pt x="3186" y="15554"/>
                  </a:cubicBezTo>
                  <a:cubicBezTo>
                    <a:pt x="5166" y="14510"/>
                    <a:pt x="6398" y="12503"/>
                    <a:pt x="6398" y="10254"/>
                  </a:cubicBezTo>
                  <a:cubicBezTo>
                    <a:pt x="6398" y="8006"/>
                    <a:pt x="5166" y="5999"/>
                    <a:pt x="3186" y="4955"/>
                  </a:cubicBezTo>
                  <a:cubicBezTo>
                    <a:pt x="3186" y="3028"/>
                    <a:pt x="1981" y="1047"/>
                    <a:pt x="215" y="30"/>
                  </a:cubicBezTo>
                  <a:cubicBezTo>
                    <a:pt x="184" y="10"/>
                    <a:pt x="153" y="1"/>
                    <a:pt x="12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814" name="Google Shape;814;p42"/>
          <p:cNvSpPr/>
          <p:nvPr/>
        </p:nvSpPr>
        <p:spPr>
          <a:xfrm flipH="1" rot="250550">
            <a:off x="838717" y="3110207"/>
            <a:ext cx="5950574" cy="3661060"/>
          </a:xfrm>
          <a:custGeom>
            <a:rect b="b" l="l" r="r" t="t"/>
            <a:pathLst>
              <a:path extrusionOk="0" h="36694" w="59643">
                <a:moveTo>
                  <a:pt x="6271" y="15779"/>
                </a:moveTo>
                <a:cubicBezTo>
                  <a:pt x="9374" y="14178"/>
                  <a:pt x="17513" y="18347"/>
                  <a:pt x="23150" y="11676"/>
                </a:cubicBezTo>
                <a:cubicBezTo>
                  <a:pt x="28787" y="5004"/>
                  <a:pt x="30455" y="1"/>
                  <a:pt x="37327" y="2302"/>
                </a:cubicBezTo>
                <a:cubicBezTo>
                  <a:pt x="44198" y="4571"/>
                  <a:pt x="43064" y="13410"/>
                  <a:pt x="47601" y="15779"/>
                </a:cubicBezTo>
                <a:cubicBezTo>
                  <a:pt x="52104" y="18147"/>
                  <a:pt x="59643" y="31690"/>
                  <a:pt x="43364" y="34192"/>
                </a:cubicBezTo>
                <a:cubicBezTo>
                  <a:pt x="27120" y="36694"/>
                  <a:pt x="10441" y="33158"/>
                  <a:pt x="5204" y="27520"/>
                </a:cubicBezTo>
                <a:cubicBezTo>
                  <a:pt x="0" y="21883"/>
                  <a:pt x="3136" y="17380"/>
                  <a:pt x="6271" y="15779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15" name="Google Shape;815;p42"/>
          <p:cNvSpPr txBox="1"/>
          <p:nvPr>
            <p:ph type="title"/>
          </p:nvPr>
        </p:nvSpPr>
        <p:spPr>
          <a:xfrm>
            <a:off x="713225" y="528150"/>
            <a:ext cx="7717500" cy="541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>
                <a:solidFill>
                  <a:schemeClr val="accen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816" name="Google Shape;816;p42"/>
          <p:cNvSpPr txBox="1"/>
          <p:nvPr>
            <p:ph idx="1" type="subTitle"/>
          </p:nvPr>
        </p:nvSpPr>
        <p:spPr>
          <a:xfrm>
            <a:off x="713225" y="2027400"/>
            <a:ext cx="3402600" cy="1088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ext 10">
  <p:cSld name="CUSTOM_35_1">
    <p:spTree>
      <p:nvGrpSpPr>
        <p:cNvPr id="817" name="Shape 8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18" name="Google Shape;818;p43"/>
          <p:cNvGrpSpPr/>
          <p:nvPr/>
        </p:nvGrpSpPr>
        <p:grpSpPr>
          <a:xfrm>
            <a:off x="4789682" y="3273165"/>
            <a:ext cx="2304462" cy="2293869"/>
            <a:chOff x="2414491" y="671177"/>
            <a:chExt cx="1830972" cy="1822411"/>
          </a:xfrm>
        </p:grpSpPr>
        <p:sp>
          <p:nvSpPr>
            <p:cNvPr id="819" name="Google Shape;819;p43"/>
            <p:cNvSpPr/>
            <p:nvPr/>
          </p:nvSpPr>
          <p:spPr>
            <a:xfrm>
              <a:off x="2414491" y="671177"/>
              <a:ext cx="1830972" cy="1822391"/>
            </a:xfrm>
            <a:custGeom>
              <a:rect b="b" l="l" r="r" t="t"/>
              <a:pathLst>
                <a:path extrusionOk="0" h="45449" w="45663">
                  <a:moveTo>
                    <a:pt x="10947" y="4979"/>
                  </a:moveTo>
                  <a:lnTo>
                    <a:pt x="15605" y="7656"/>
                  </a:lnTo>
                  <a:lnTo>
                    <a:pt x="15605" y="13062"/>
                  </a:lnTo>
                  <a:lnTo>
                    <a:pt x="10947" y="15766"/>
                  </a:lnTo>
                  <a:lnTo>
                    <a:pt x="6263" y="13062"/>
                  </a:lnTo>
                  <a:lnTo>
                    <a:pt x="6263" y="7656"/>
                  </a:lnTo>
                  <a:lnTo>
                    <a:pt x="10947" y="4979"/>
                  </a:lnTo>
                  <a:close/>
                  <a:moveTo>
                    <a:pt x="20449" y="4979"/>
                  </a:moveTo>
                  <a:lnTo>
                    <a:pt x="25133" y="7656"/>
                  </a:lnTo>
                  <a:lnTo>
                    <a:pt x="25133" y="13062"/>
                  </a:lnTo>
                  <a:lnTo>
                    <a:pt x="20449" y="15766"/>
                  </a:lnTo>
                  <a:lnTo>
                    <a:pt x="15792" y="13062"/>
                  </a:lnTo>
                  <a:lnTo>
                    <a:pt x="15792" y="7656"/>
                  </a:lnTo>
                  <a:lnTo>
                    <a:pt x="20449" y="4979"/>
                  </a:lnTo>
                  <a:close/>
                  <a:moveTo>
                    <a:pt x="29978" y="4979"/>
                  </a:moveTo>
                  <a:lnTo>
                    <a:pt x="34635" y="7656"/>
                  </a:lnTo>
                  <a:lnTo>
                    <a:pt x="34635" y="13062"/>
                  </a:lnTo>
                  <a:lnTo>
                    <a:pt x="29978" y="15766"/>
                  </a:lnTo>
                  <a:lnTo>
                    <a:pt x="25294" y="13062"/>
                  </a:lnTo>
                  <a:lnTo>
                    <a:pt x="25294" y="7656"/>
                  </a:lnTo>
                  <a:lnTo>
                    <a:pt x="29978" y="4979"/>
                  </a:lnTo>
                  <a:close/>
                  <a:moveTo>
                    <a:pt x="6183" y="13196"/>
                  </a:moveTo>
                  <a:lnTo>
                    <a:pt x="10867" y="15899"/>
                  </a:lnTo>
                  <a:lnTo>
                    <a:pt x="10867" y="21306"/>
                  </a:lnTo>
                  <a:lnTo>
                    <a:pt x="6183" y="23983"/>
                  </a:lnTo>
                  <a:lnTo>
                    <a:pt x="1526" y="21306"/>
                  </a:lnTo>
                  <a:lnTo>
                    <a:pt x="1526" y="15899"/>
                  </a:lnTo>
                  <a:lnTo>
                    <a:pt x="6183" y="13196"/>
                  </a:lnTo>
                  <a:close/>
                  <a:moveTo>
                    <a:pt x="15712" y="13196"/>
                  </a:moveTo>
                  <a:lnTo>
                    <a:pt x="20369" y="15899"/>
                  </a:lnTo>
                  <a:lnTo>
                    <a:pt x="20369" y="21306"/>
                  </a:lnTo>
                  <a:lnTo>
                    <a:pt x="15712" y="23983"/>
                  </a:lnTo>
                  <a:lnTo>
                    <a:pt x="11028" y="21306"/>
                  </a:lnTo>
                  <a:lnTo>
                    <a:pt x="11028" y="15899"/>
                  </a:lnTo>
                  <a:lnTo>
                    <a:pt x="15712" y="13196"/>
                  </a:lnTo>
                  <a:close/>
                  <a:moveTo>
                    <a:pt x="25213" y="13196"/>
                  </a:moveTo>
                  <a:lnTo>
                    <a:pt x="29871" y="15899"/>
                  </a:lnTo>
                  <a:lnTo>
                    <a:pt x="29871" y="21306"/>
                  </a:lnTo>
                  <a:lnTo>
                    <a:pt x="25213" y="23983"/>
                  </a:lnTo>
                  <a:lnTo>
                    <a:pt x="20529" y="21306"/>
                  </a:lnTo>
                  <a:lnTo>
                    <a:pt x="20529" y="15899"/>
                  </a:lnTo>
                  <a:lnTo>
                    <a:pt x="25213" y="13196"/>
                  </a:lnTo>
                  <a:close/>
                  <a:moveTo>
                    <a:pt x="34715" y="13196"/>
                  </a:moveTo>
                  <a:lnTo>
                    <a:pt x="39399" y="15899"/>
                  </a:lnTo>
                  <a:lnTo>
                    <a:pt x="39399" y="21306"/>
                  </a:lnTo>
                  <a:lnTo>
                    <a:pt x="34715" y="23983"/>
                  </a:lnTo>
                  <a:lnTo>
                    <a:pt x="30058" y="21306"/>
                  </a:lnTo>
                  <a:lnTo>
                    <a:pt x="30058" y="15899"/>
                  </a:lnTo>
                  <a:lnTo>
                    <a:pt x="34715" y="13196"/>
                  </a:lnTo>
                  <a:close/>
                  <a:moveTo>
                    <a:pt x="10947" y="21440"/>
                  </a:moveTo>
                  <a:lnTo>
                    <a:pt x="15605" y="24143"/>
                  </a:lnTo>
                  <a:lnTo>
                    <a:pt x="15605" y="29523"/>
                  </a:lnTo>
                  <a:lnTo>
                    <a:pt x="10947" y="32226"/>
                  </a:lnTo>
                  <a:lnTo>
                    <a:pt x="6263" y="29523"/>
                  </a:lnTo>
                  <a:lnTo>
                    <a:pt x="6263" y="24143"/>
                  </a:lnTo>
                  <a:lnTo>
                    <a:pt x="10947" y="21440"/>
                  </a:lnTo>
                  <a:close/>
                  <a:moveTo>
                    <a:pt x="20449" y="21440"/>
                  </a:moveTo>
                  <a:lnTo>
                    <a:pt x="25133" y="24143"/>
                  </a:lnTo>
                  <a:lnTo>
                    <a:pt x="25133" y="29523"/>
                  </a:lnTo>
                  <a:lnTo>
                    <a:pt x="20449" y="32226"/>
                  </a:lnTo>
                  <a:lnTo>
                    <a:pt x="15792" y="29523"/>
                  </a:lnTo>
                  <a:lnTo>
                    <a:pt x="15792" y="24143"/>
                  </a:lnTo>
                  <a:lnTo>
                    <a:pt x="20449" y="21440"/>
                  </a:lnTo>
                  <a:close/>
                  <a:moveTo>
                    <a:pt x="29978" y="21440"/>
                  </a:moveTo>
                  <a:lnTo>
                    <a:pt x="34635" y="24143"/>
                  </a:lnTo>
                  <a:lnTo>
                    <a:pt x="34635" y="29523"/>
                  </a:lnTo>
                  <a:lnTo>
                    <a:pt x="29978" y="32226"/>
                  </a:lnTo>
                  <a:lnTo>
                    <a:pt x="25294" y="29523"/>
                  </a:lnTo>
                  <a:lnTo>
                    <a:pt x="25294" y="24143"/>
                  </a:lnTo>
                  <a:lnTo>
                    <a:pt x="29978" y="21440"/>
                  </a:lnTo>
                  <a:close/>
                  <a:moveTo>
                    <a:pt x="39480" y="21440"/>
                  </a:moveTo>
                  <a:lnTo>
                    <a:pt x="44137" y="24143"/>
                  </a:lnTo>
                  <a:lnTo>
                    <a:pt x="44137" y="29523"/>
                  </a:lnTo>
                  <a:lnTo>
                    <a:pt x="39480" y="32226"/>
                  </a:lnTo>
                  <a:lnTo>
                    <a:pt x="34796" y="29523"/>
                  </a:lnTo>
                  <a:lnTo>
                    <a:pt x="34796" y="24143"/>
                  </a:lnTo>
                  <a:lnTo>
                    <a:pt x="39480" y="21440"/>
                  </a:lnTo>
                  <a:close/>
                  <a:moveTo>
                    <a:pt x="15712" y="29684"/>
                  </a:moveTo>
                  <a:lnTo>
                    <a:pt x="20369" y="32387"/>
                  </a:lnTo>
                  <a:lnTo>
                    <a:pt x="20369" y="37767"/>
                  </a:lnTo>
                  <a:lnTo>
                    <a:pt x="15712" y="40470"/>
                  </a:lnTo>
                  <a:lnTo>
                    <a:pt x="11028" y="37767"/>
                  </a:lnTo>
                  <a:lnTo>
                    <a:pt x="11028" y="32387"/>
                  </a:lnTo>
                  <a:lnTo>
                    <a:pt x="15712" y="29684"/>
                  </a:lnTo>
                  <a:close/>
                  <a:moveTo>
                    <a:pt x="25213" y="29684"/>
                  </a:moveTo>
                  <a:lnTo>
                    <a:pt x="29871" y="32387"/>
                  </a:lnTo>
                  <a:lnTo>
                    <a:pt x="29871" y="37767"/>
                  </a:lnTo>
                  <a:lnTo>
                    <a:pt x="25213" y="40470"/>
                  </a:lnTo>
                  <a:lnTo>
                    <a:pt x="20529" y="37767"/>
                  </a:lnTo>
                  <a:lnTo>
                    <a:pt x="20529" y="32387"/>
                  </a:lnTo>
                  <a:lnTo>
                    <a:pt x="25213" y="29684"/>
                  </a:lnTo>
                  <a:close/>
                  <a:moveTo>
                    <a:pt x="34715" y="29684"/>
                  </a:moveTo>
                  <a:lnTo>
                    <a:pt x="39399" y="32387"/>
                  </a:lnTo>
                  <a:lnTo>
                    <a:pt x="39399" y="37767"/>
                  </a:lnTo>
                  <a:lnTo>
                    <a:pt x="34715" y="40470"/>
                  </a:lnTo>
                  <a:lnTo>
                    <a:pt x="30058" y="37767"/>
                  </a:lnTo>
                  <a:lnTo>
                    <a:pt x="30058" y="32387"/>
                  </a:lnTo>
                  <a:lnTo>
                    <a:pt x="34715" y="29684"/>
                  </a:lnTo>
                  <a:close/>
                  <a:moveTo>
                    <a:pt x="20369" y="1"/>
                  </a:moveTo>
                  <a:lnTo>
                    <a:pt x="20369" y="4818"/>
                  </a:lnTo>
                  <a:lnTo>
                    <a:pt x="15712" y="7522"/>
                  </a:lnTo>
                  <a:lnTo>
                    <a:pt x="11028" y="4818"/>
                  </a:lnTo>
                  <a:lnTo>
                    <a:pt x="11028" y="3159"/>
                  </a:lnTo>
                  <a:cubicBezTo>
                    <a:pt x="10974" y="3186"/>
                    <a:pt x="10921" y="3239"/>
                    <a:pt x="10867" y="3266"/>
                  </a:cubicBezTo>
                  <a:lnTo>
                    <a:pt x="10867" y="4818"/>
                  </a:lnTo>
                  <a:lnTo>
                    <a:pt x="6183" y="7522"/>
                  </a:lnTo>
                  <a:lnTo>
                    <a:pt x="5915" y="7361"/>
                  </a:lnTo>
                  <a:cubicBezTo>
                    <a:pt x="5889" y="7415"/>
                    <a:pt x="5835" y="7442"/>
                    <a:pt x="5808" y="7495"/>
                  </a:cubicBezTo>
                  <a:lnTo>
                    <a:pt x="6103" y="7656"/>
                  </a:lnTo>
                  <a:lnTo>
                    <a:pt x="6103" y="13062"/>
                  </a:lnTo>
                  <a:lnTo>
                    <a:pt x="1419" y="15766"/>
                  </a:lnTo>
                  <a:lnTo>
                    <a:pt x="1124" y="15578"/>
                  </a:lnTo>
                  <a:cubicBezTo>
                    <a:pt x="1124" y="15632"/>
                    <a:pt x="1098" y="15685"/>
                    <a:pt x="1071" y="15739"/>
                  </a:cubicBezTo>
                  <a:lnTo>
                    <a:pt x="1338" y="15899"/>
                  </a:lnTo>
                  <a:lnTo>
                    <a:pt x="1338" y="21306"/>
                  </a:lnTo>
                  <a:lnTo>
                    <a:pt x="0" y="22082"/>
                  </a:lnTo>
                  <a:cubicBezTo>
                    <a:pt x="0" y="22136"/>
                    <a:pt x="0" y="22216"/>
                    <a:pt x="0" y="22270"/>
                  </a:cubicBezTo>
                  <a:lnTo>
                    <a:pt x="1419" y="21440"/>
                  </a:lnTo>
                  <a:lnTo>
                    <a:pt x="6103" y="24143"/>
                  </a:lnTo>
                  <a:lnTo>
                    <a:pt x="6103" y="29523"/>
                  </a:lnTo>
                  <a:lnTo>
                    <a:pt x="1927" y="31932"/>
                  </a:lnTo>
                  <a:cubicBezTo>
                    <a:pt x="1954" y="31986"/>
                    <a:pt x="1981" y="32039"/>
                    <a:pt x="2008" y="32093"/>
                  </a:cubicBezTo>
                  <a:lnTo>
                    <a:pt x="6183" y="29684"/>
                  </a:lnTo>
                  <a:lnTo>
                    <a:pt x="10867" y="32387"/>
                  </a:lnTo>
                  <a:lnTo>
                    <a:pt x="10867" y="37767"/>
                  </a:lnTo>
                  <a:lnTo>
                    <a:pt x="7548" y="39694"/>
                  </a:lnTo>
                  <a:cubicBezTo>
                    <a:pt x="7575" y="39721"/>
                    <a:pt x="7628" y="39774"/>
                    <a:pt x="7682" y="39801"/>
                  </a:cubicBezTo>
                  <a:lnTo>
                    <a:pt x="10947" y="37928"/>
                  </a:lnTo>
                  <a:lnTo>
                    <a:pt x="15605" y="40631"/>
                  </a:lnTo>
                  <a:lnTo>
                    <a:pt x="15605" y="44405"/>
                  </a:lnTo>
                  <a:cubicBezTo>
                    <a:pt x="15658" y="44405"/>
                    <a:pt x="15738" y="44432"/>
                    <a:pt x="15792" y="44458"/>
                  </a:cubicBezTo>
                  <a:lnTo>
                    <a:pt x="15792" y="40631"/>
                  </a:lnTo>
                  <a:lnTo>
                    <a:pt x="20449" y="37928"/>
                  </a:lnTo>
                  <a:lnTo>
                    <a:pt x="25133" y="40631"/>
                  </a:lnTo>
                  <a:lnTo>
                    <a:pt x="25133" y="45449"/>
                  </a:lnTo>
                  <a:cubicBezTo>
                    <a:pt x="25187" y="45449"/>
                    <a:pt x="25240" y="45449"/>
                    <a:pt x="25294" y="45422"/>
                  </a:cubicBezTo>
                  <a:lnTo>
                    <a:pt x="25294" y="40631"/>
                  </a:lnTo>
                  <a:lnTo>
                    <a:pt x="29978" y="37928"/>
                  </a:lnTo>
                  <a:lnTo>
                    <a:pt x="34635" y="40631"/>
                  </a:lnTo>
                  <a:lnTo>
                    <a:pt x="34635" y="42290"/>
                  </a:lnTo>
                  <a:cubicBezTo>
                    <a:pt x="34688" y="42237"/>
                    <a:pt x="34742" y="42210"/>
                    <a:pt x="34796" y="42183"/>
                  </a:cubicBezTo>
                  <a:lnTo>
                    <a:pt x="34796" y="40631"/>
                  </a:lnTo>
                  <a:lnTo>
                    <a:pt x="39480" y="37928"/>
                  </a:lnTo>
                  <a:lnTo>
                    <a:pt x="39747" y="38088"/>
                  </a:lnTo>
                  <a:cubicBezTo>
                    <a:pt x="39774" y="38035"/>
                    <a:pt x="39827" y="37981"/>
                    <a:pt x="39854" y="37954"/>
                  </a:cubicBezTo>
                  <a:lnTo>
                    <a:pt x="39560" y="37767"/>
                  </a:lnTo>
                  <a:lnTo>
                    <a:pt x="39560" y="32387"/>
                  </a:lnTo>
                  <a:lnTo>
                    <a:pt x="44244" y="29684"/>
                  </a:lnTo>
                  <a:lnTo>
                    <a:pt x="44538" y="29871"/>
                  </a:lnTo>
                  <a:cubicBezTo>
                    <a:pt x="44565" y="29791"/>
                    <a:pt x="44565" y="29737"/>
                    <a:pt x="44592" y="29684"/>
                  </a:cubicBezTo>
                  <a:lnTo>
                    <a:pt x="44324" y="29523"/>
                  </a:lnTo>
                  <a:lnTo>
                    <a:pt x="44324" y="24143"/>
                  </a:lnTo>
                  <a:lnTo>
                    <a:pt x="45662" y="23367"/>
                  </a:lnTo>
                  <a:cubicBezTo>
                    <a:pt x="45662" y="23314"/>
                    <a:pt x="45662" y="23233"/>
                    <a:pt x="45662" y="23153"/>
                  </a:cubicBezTo>
                  <a:lnTo>
                    <a:pt x="44244" y="23983"/>
                  </a:lnTo>
                  <a:lnTo>
                    <a:pt x="39560" y="21306"/>
                  </a:lnTo>
                  <a:lnTo>
                    <a:pt x="39560" y="15899"/>
                  </a:lnTo>
                  <a:lnTo>
                    <a:pt x="43735" y="13491"/>
                  </a:lnTo>
                  <a:cubicBezTo>
                    <a:pt x="43709" y="13437"/>
                    <a:pt x="43682" y="13383"/>
                    <a:pt x="43655" y="13330"/>
                  </a:cubicBezTo>
                  <a:lnTo>
                    <a:pt x="39480" y="15766"/>
                  </a:lnTo>
                  <a:lnTo>
                    <a:pt x="34796" y="13062"/>
                  </a:lnTo>
                  <a:lnTo>
                    <a:pt x="34796" y="7656"/>
                  </a:lnTo>
                  <a:lnTo>
                    <a:pt x="38114" y="5755"/>
                  </a:lnTo>
                  <a:cubicBezTo>
                    <a:pt x="38088" y="5702"/>
                    <a:pt x="38034" y="5675"/>
                    <a:pt x="37981" y="5621"/>
                  </a:cubicBezTo>
                  <a:lnTo>
                    <a:pt x="34715" y="7522"/>
                  </a:lnTo>
                  <a:lnTo>
                    <a:pt x="30058" y="4818"/>
                  </a:lnTo>
                  <a:lnTo>
                    <a:pt x="30058" y="1045"/>
                  </a:lnTo>
                  <a:cubicBezTo>
                    <a:pt x="30004" y="1018"/>
                    <a:pt x="29951" y="1018"/>
                    <a:pt x="29871" y="991"/>
                  </a:cubicBezTo>
                  <a:lnTo>
                    <a:pt x="29871" y="4818"/>
                  </a:lnTo>
                  <a:lnTo>
                    <a:pt x="25213" y="7522"/>
                  </a:lnTo>
                  <a:lnTo>
                    <a:pt x="20529" y="4818"/>
                  </a:lnTo>
                  <a:lnTo>
                    <a:pt x="2052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0" name="Google Shape;820;p43"/>
            <p:cNvSpPr/>
            <p:nvPr/>
          </p:nvSpPr>
          <p:spPr>
            <a:xfrm>
              <a:off x="2796545" y="833253"/>
              <a:ext cx="9704" cy="7538"/>
            </a:xfrm>
            <a:custGeom>
              <a:rect b="b" l="l" r="r" t="t"/>
              <a:pathLst>
                <a:path extrusionOk="0" h="188" w="242">
                  <a:moveTo>
                    <a:pt x="161" y="0"/>
                  </a:moveTo>
                  <a:cubicBezTo>
                    <a:pt x="108" y="27"/>
                    <a:pt x="54" y="81"/>
                    <a:pt x="1" y="107"/>
                  </a:cubicBezTo>
                  <a:lnTo>
                    <a:pt x="161" y="188"/>
                  </a:lnTo>
                  <a:lnTo>
                    <a:pt x="242" y="54"/>
                  </a:lnTo>
                  <a:lnTo>
                    <a:pt x="16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1" name="Google Shape;821;p43"/>
            <p:cNvSpPr/>
            <p:nvPr/>
          </p:nvSpPr>
          <p:spPr>
            <a:xfrm>
              <a:off x="2899597" y="677633"/>
              <a:ext cx="287659" cy="242590"/>
            </a:xfrm>
            <a:custGeom>
              <a:rect b="b" l="l" r="r" t="t"/>
              <a:pathLst>
                <a:path extrusionOk="0" h="6050" w="7174">
                  <a:moveTo>
                    <a:pt x="7173" y="0"/>
                  </a:moveTo>
                  <a:lnTo>
                    <a:pt x="7173" y="0"/>
                  </a:lnTo>
                  <a:cubicBezTo>
                    <a:pt x="7013" y="27"/>
                    <a:pt x="6852" y="54"/>
                    <a:pt x="6692" y="81"/>
                  </a:cubicBezTo>
                  <a:lnTo>
                    <a:pt x="3667" y="1794"/>
                  </a:lnTo>
                  <a:lnTo>
                    <a:pt x="3667" y="830"/>
                  </a:lnTo>
                  <a:cubicBezTo>
                    <a:pt x="3614" y="857"/>
                    <a:pt x="3560" y="857"/>
                    <a:pt x="3507" y="884"/>
                  </a:cubicBezTo>
                  <a:lnTo>
                    <a:pt x="3507" y="1794"/>
                  </a:lnTo>
                  <a:lnTo>
                    <a:pt x="2516" y="1231"/>
                  </a:lnTo>
                  <a:cubicBezTo>
                    <a:pt x="2463" y="1258"/>
                    <a:pt x="2382" y="1285"/>
                    <a:pt x="2329" y="1312"/>
                  </a:cubicBezTo>
                  <a:lnTo>
                    <a:pt x="3426" y="1954"/>
                  </a:lnTo>
                  <a:lnTo>
                    <a:pt x="0" y="3935"/>
                  </a:lnTo>
                  <a:lnTo>
                    <a:pt x="81" y="4069"/>
                  </a:lnTo>
                  <a:lnTo>
                    <a:pt x="3507" y="2115"/>
                  </a:lnTo>
                  <a:lnTo>
                    <a:pt x="3507" y="6049"/>
                  </a:lnTo>
                  <a:lnTo>
                    <a:pt x="3667" y="6049"/>
                  </a:lnTo>
                  <a:lnTo>
                    <a:pt x="3667" y="2115"/>
                  </a:lnTo>
                  <a:lnTo>
                    <a:pt x="7093" y="4069"/>
                  </a:lnTo>
                  <a:lnTo>
                    <a:pt x="7173" y="3935"/>
                  </a:lnTo>
                  <a:lnTo>
                    <a:pt x="3774" y="1954"/>
                  </a:lnTo>
                  <a:lnTo>
                    <a:pt x="717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2" name="Google Shape;822;p43"/>
            <p:cNvSpPr/>
            <p:nvPr/>
          </p:nvSpPr>
          <p:spPr>
            <a:xfrm>
              <a:off x="3280608" y="671177"/>
              <a:ext cx="288742" cy="249046"/>
            </a:xfrm>
            <a:custGeom>
              <a:rect b="b" l="l" r="r" t="t"/>
              <a:pathLst>
                <a:path extrusionOk="0" h="6211" w="7201">
                  <a:moveTo>
                    <a:pt x="107" y="1"/>
                  </a:moveTo>
                  <a:lnTo>
                    <a:pt x="0" y="134"/>
                  </a:lnTo>
                  <a:lnTo>
                    <a:pt x="3426" y="2115"/>
                  </a:lnTo>
                  <a:lnTo>
                    <a:pt x="0" y="4096"/>
                  </a:lnTo>
                  <a:lnTo>
                    <a:pt x="107" y="4230"/>
                  </a:lnTo>
                  <a:lnTo>
                    <a:pt x="3506" y="2276"/>
                  </a:lnTo>
                  <a:lnTo>
                    <a:pt x="3506" y="6210"/>
                  </a:lnTo>
                  <a:lnTo>
                    <a:pt x="3694" y="6210"/>
                  </a:lnTo>
                  <a:lnTo>
                    <a:pt x="3694" y="2276"/>
                  </a:lnTo>
                  <a:lnTo>
                    <a:pt x="7093" y="4230"/>
                  </a:lnTo>
                  <a:lnTo>
                    <a:pt x="7200" y="4096"/>
                  </a:lnTo>
                  <a:lnTo>
                    <a:pt x="3774" y="2115"/>
                  </a:lnTo>
                  <a:lnTo>
                    <a:pt x="6558" y="509"/>
                  </a:lnTo>
                  <a:cubicBezTo>
                    <a:pt x="6477" y="482"/>
                    <a:pt x="6397" y="456"/>
                    <a:pt x="6317" y="456"/>
                  </a:cubicBezTo>
                  <a:lnTo>
                    <a:pt x="3694" y="1955"/>
                  </a:lnTo>
                  <a:lnTo>
                    <a:pt x="3694" y="1"/>
                  </a:lnTo>
                  <a:lnTo>
                    <a:pt x="3506" y="1"/>
                  </a:lnTo>
                  <a:lnTo>
                    <a:pt x="3506" y="1955"/>
                  </a:lnTo>
                  <a:lnTo>
                    <a:pt x="107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3" name="Google Shape;823;p43"/>
            <p:cNvSpPr/>
            <p:nvPr/>
          </p:nvSpPr>
          <p:spPr>
            <a:xfrm>
              <a:off x="3662662" y="776354"/>
              <a:ext cx="109506" cy="64437"/>
            </a:xfrm>
            <a:custGeom>
              <a:rect b="b" l="l" r="r" t="t"/>
              <a:pathLst>
                <a:path extrusionOk="0" h="1607" w="2731">
                  <a:moveTo>
                    <a:pt x="2543" y="1"/>
                  </a:moveTo>
                  <a:lnTo>
                    <a:pt x="1" y="1473"/>
                  </a:lnTo>
                  <a:lnTo>
                    <a:pt x="81" y="1607"/>
                  </a:lnTo>
                  <a:lnTo>
                    <a:pt x="2731" y="81"/>
                  </a:lnTo>
                  <a:cubicBezTo>
                    <a:pt x="2677" y="54"/>
                    <a:pt x="2597" y="27"/>
                    <a:pt x="254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4" name="Google Shape;824;p43"/>
            <p:cNvSpPr/>
            <p:nvPr/>
          </p:nvSpPr>
          <p:spPr>
            <a:xfrm>
              <a:off x="3803246" y="797847"/>
              <a:ext cx="6496" cy="122378"/>
            </a:xfrm>
            <a:custGeom>
              <a:rect b="b" l="l" r="r" t="t"/>
              <a:pathLst>
                <a:path extrusionOk="0" h="3052" w="162">
                  <a:moveTo>
                    <a:pt x="1" y="0"/>
                  </a:moveTo>
                  <a:lnTo>
                    <a:pt x="1" y="3051"/>
                  </a:lnTo>
                  <a:lnTo>
                    <a:pt x="162" y="3051"/>
                  </a:lnTo>
                  <a:lnTo>
                    <a:pt x="162" y="107"/>
                  </a:lnTo>
                  <a:cubicBezTo>
                    <a:pt x="108" y="54"/>
                    <a:pt x="54" y="27"/>
                    <a:pt x="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5" name="Google Shape;825;p43"/>
            <p:cNvSpPr/>
            <p:nvPr/>
          </p:nvSpPr>
          <p:spPr>
            <a:xfrm>
              <a:off x="2475641" y="1246463"/>
              <a:ext cx="2205" cy="4331"/>
            </a:xfrm>
            <a:custGeom>
              <a:rect b="b" l="l" r="r" t="t"/>
              <a:pathLst>
                <a:path extrusionOk="0" h="108" w="55">
                  <a:moveTo>
                    <a:pt x="54" y="0"/>
                  </a:moveTo>
                  <a:cubicBezTo>
                    <a:pt x="28" y="27"/>
                    <a:pt x="28" y="54"/>
                    <a:pt x="1" y="107"/>
                  </a:cubicBezTo>
                  <a:lnTo>
                    <a:pt x="54" y="107"/>
                  </a:lnTo>
                  <a:lnTo>
                    <a:pt x="5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6" name="Google Shape;826;p43"/>
            <p:cNvSpPr/>
            <p:nvPr/>
          </p:nvSpPr>
          <p:spPr>
            <a:xfrm>
              <a:off x="2616265" y="1006036"/>
              <a:ext cx="2165" cy="2205"/>
            </a:xfrm>
            <a:custGeom>
              <a:rect b="b" l="l" r="r" t="t"/>
              <a:pathLst>
                <a:path extrusionOk="0" h="55" w="54">
                  <a:moveTo>
                    <a:pt x="54" y="1"/>
                  </a:moveTo>
                  <a:cubicBezTo>
                    <a:pt x="27" y="27"/>
                    <a:pt x="27" y="27"/>
                    <a:pt x="0" y="54"/>
                  </a:cubicBezTo>
                  <a:lnTo>
                    <a:pt x="54" y="27"/>
                  </a:lnTo>
                  <a:lnTo>
                    <a:pt x="54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7" name="Google Shape;827;p43"/>
            <p:cNvSpPr/>
            <p:nvPr/>
          </p:nvSpPr>
          <p:spPr>
            <a:xfrm>
              <a:off x="2535748" y="1119794"/>
              <a:ext cx="82681" cy="51565"/>
            </a:xfrm>
            <a:custGeom>
              <a:rect b="b" l="l" r="r" t="t"/>
              <a:pathLst>
                <a:path extrusionOk="0" h="1286" w="2062">
                  <a:moveTo>
                    <a:pt x="81" y="1"/>
                  </a:moveTo>
                  <a:cubicBezTo>
                    <a:pt x="54" y="54"/>
                    <a:pt x="27" y="108"/>
                    <a:pt x="1" y="135"/>
                  </a:cubicBezTo>
                  <a:lnTo>
                    <a:pt x="1981" y="1285"/>
                  </a:lnTo>
                  <a:lnTo>
                    <a:pt x="2062" y="1125"/>
                  </a:lnTo>
                  <a:lnTo>
                    <a:pt x="8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8" name="Google Shape;828;p43"/>
            <p:cNvSpPr/>
            <p:nvPr/>
          </p:nvSpPr>
          <p:spPr>
            <a:xfrm>
              <a:off x="2711778" y="921268"/>
              <a:ext cx="287659" cy="329521"/>
            </a:xfrm>
            <a:custGeom>
              <a:rect b="b" l="l" r="r" t="t"/>
              <a:pathLst>
                <a:path extrusionOk="0" h="8218" w="7174">
                  <a:moveTo>
                    <a:pt x="3507" y="0"/>
                  </a:moveTo>
                  <a:lnTo>
                    <a:pt x="3507" y="3961"/>
                  </a:lnTo>
                  <a:lnTo>
                    <a:pt x="81" y="1981"/>
                  </a:lnTo>
                  <a:lnTo>
                    <a:pt x="0" y="2141"/>
                  </a:lnTo>
                  <a:lnTo>
                    <a:pt x="3426" y="4095"/>
                  </a:lnTo>
                  <a:lnTo>
                    <a:pt x="0" y="6076"/>
                  </a:lnTo>
                  <a:lnTo>
                    <a:pt x="81" y="6236"/>
                  </a:lnTo>
                  <a:lnTo>
                    <a:pt x="3507" y="4256"/>
                  </a:lnTo>
                  <a:lnTo>
                    <a:pt x="3507" y="8217"/>
                  </a:lnTo>
                  <a:lnTo>
                    <a:pt x="3667" y="8217"/>
                  </a:lnTo>
                  <a:lnTo>
                    <a:pt x="3667" y="4256"/>
                  </a:lnTo>
                  <a:lnTo>
                    <a:pt x="7093" y="6236"/>
                  </a:lnTo>
                  <a:lnTo>
                    <a:pt x="7173" y="6076"/>
                  </a:lnTo>
                  <a:lnTo>
                    <a:pt x="3774" y="4095"/>
                  </a:lnTo>
                  <a:lnTo>
                    <a:pt x="7173" y="2141"/>
                  </a:lnTo>
                  <a:lnTo>
                    <a:pt x="7093" y="1981"/>
                  </a:lnTo>
                  <a:lnTo>
                    <a:pt x="3667" y="3961"/>
                  </a:lnTo>
                  <a:lnTo>
                    <a:pt x="3667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9" name="Google Shape;829;p43"/>
            <p:cNvSpPr/>
            <p:nvPr/>
          </p:nvSpPr>
          <p:spPr>
            <a:xfrm>
              <a:off x="3092789" y="921268"/>
              <a:ext cx="288742" cy="328439"/>
            </a:xfrm>
            <a:custGeom>
              <a:rect b="b" l="l" r="r" t="t"/>
              <a:pathLst>
                <a:path extrusionOk="0" h="8191" w="7201">
                  <a:moveTo>
                    <a:pt x="3506" y="0"/>
                  </a:moveTo>
                  <a:lnTo>
                    <a:pt x="3506" y="3961"/>
                  </a:lnTo>
                  <a:lnTo>
                    <a:pt x="80" y="1981"/>
                  </a:lnTo>
                  <a:lnTo>
                    <a:pt x="0" y="2141"/>
                  </a:lnTo>
                  <a:lnTo>
                    <a:pt x="3426" y="4095"/>
                  </a:lnTo>
                  <a:lnTo>
                    <a:pt x="0" y="6076"/>
                  </a:lnTo>
                  <a:lnTo>
                    <a:pt x="80" y="6236"/>
                  </a:lnTo>
                  <a:lnTo>
                    <a:pt x="3506" y="4256"/>
                  </a:lnTo>
                  <a:lnTo>
                    <a:pt x="3506" y="8190"/>
                  </a:lnTo>
                  <a:lnTo>
                    <a:pt x="3694" y="8190"/>
                  </a:lnTo>
                  <a:lnTo>
                    <a:pt x="3694" y="4256"/>
                  </a:lnTo>
                  <a:lnTo>
                    <a:pt x="7093" y="6236"/>
                  </a:lnTo>
                  <a:lnTo>
                    <a:pt x="7200" y="6076"/>
                  </a:lnTo>
                  <a:lnTo>
                    <a:pt x="3774" y="4095"/>
                  </a:lnTo>
                  <a:lnTo>
                    <a:pt x="7200" y="2141"/>
                  </a:lnTo>
                  <a:lnTo>
                    <a:pt x="7093" y="1981"/>
                  </a:lnTo>
                  <a:lnTo>
                    <a:pt x="3694" y="3961"/>
                  </a:lnTo>
                  <a:lnTo>
                    <a:pt x="369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0" name="Google Shape;830;p43"/>
            <p:cNvSpPr/>
            <p:nvPr/>
          </p:nvSpPr>
          <p:spPr>
            <a:xfrm>
              <a:off x="3474843" y="921268"/>
              <a:ext cx="287659" cy="328439"/>
            </a:xfrm>
            <a:custGeom>
              <a:rect b="b" l="l" r="r" t="t"/>
              <a:pathLst>
                <a:path extrusionOk="0" h="8191" w="7174">
                  <a:moveTo>
                    <a:pt x="3507" y="0"/>
                  </a:moveTo>
                  <a:lnTo>
                    <a:pt x="3480" y="3961"/>
                  </a:lnTo>
                  <a:lnTo>
                    <a:pt x="81" y="1981"/>
                  </a:lnTo>
                  <a:lnTo>
                    <a:pt x="1" y="2141"/>
                  </a:lnTo>
                  <a:lnTo>
                    <a:pt x="3400" y="4095"/>
                  </a:lnTo>
                  <a:lnTo>
                    <a:pt x="1" y="6076"/>
                  </a:lnTo>
                  <a:lnTo>
                    <a:pt x="81" y="6236"/>
                  </a:lnTo>
                  <a:lnTo>
                    <a:pt x="3480" y="4256"/>
                  </a:lnTo>
                  <a:lnTo>
                    <a:pt x="3480" y="8190"/>
                  </a:lnTo>
                  <a:lnTo>
                    <a:pt x="3668" y="8190"/>
                  </a:lnTo>
                  <a:lnTo>
                    <a:pt x="3668" y="4256"/>
                  </a:lnTo>
                  <a:lnTo>
                    <a:pt x="7094" y="6236"/>
                  </a:lnTo>
                  <a:lnTo>
                    <a:pt x="7174" y="6076"/>
                  </a:lnTo>
                  <a:lnTo>
                    <a:pt x="3748" y="4095"/>
                  </a:lnTo>
                  <a:lnTo>
                    <a:pt x="7174" y="2141"/>
                  </a:lnTo>
                  <a:lnTo>
                    <a:pt x="7094" y="1981"/>
                  </a:lnTo>
                  <a:lnTo>
                    <a:pt x="3668" y="3961"/>
                  </a:lnTo>
                  <a:lnTo>
                    <a:pt x="3668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1" name="Google Shape;831;p43"/>
            <p:cNvSpPr/>
            <p:nvPr/>
          </p:nvSpPr>
          <p:spPr>
            <a:xfrm>
              <a:off x="3855854" y="953467"/>
              <a:ext cx="287659" cy="296240"/>
            </a:xfrm>
            <a:custGeom>
              <a:rect b="b" l="l" r="r" t="t"/>
              <a:pathLst>
                <a:path extrusionOk="0" h="7388" w="7174">
                  <a:moveTo>
                    <a:pt x="3507" y="0"/>
                  </a:moveTo>
                  <a:lnTo>
                    <a:pt x="3507" y="3158"/>
                  </a:lnTo>
                  <a:lnTo>
                    <a:pt x="81" y="1178"/>
                  </a:lnTo>
                  <a:lnTo>
                    <a:pt x="0" y="1312"/>
                  </a:lnTo>
                  <a:lnTo>
                    <a:pt x="3426" y="3292"/>
                  </a:lnTo>
                  <a:lnTo>
                    <a:pt x="0" y="5273"/>
                  </a:lnTo>
                  <a:lnTo>
                    <a:pt x="81" y="5433"/>
                  </a:lnTo>
                  <a:lnTo>
                    <a:pt x="3507" y="3453"/>
                  </a:lnTo>
                  <a:lnTo>
                    <a:pt x="3507" y="7387"/>
                  </a:lnTo>
                  <a:lnTo>
                    <a:pt x="3667" y="7387"/>
                  </a:lnTo>
                  <a:lnTo>
                    <a:pt x="3667" y="3453"/>
                  </a:lnTo>
                  <a:lnTo>
                    <a:pt x="7093" y="5407"/>
                  </a:lnTo>
                  <a:lnTo>
                    <a:pt x="7174" y="5273"/>
                  </a:lnTo>
                  <a:lnTo>
                    <a:pt x="3748" y="3292"/>
                  </a:lnTo>
                  <a:lnTo>
                    <a:pt x="5434" y="2329"/>
                  </a:lnTo>
                  <a:cubicBezTo>
                    <a:pt x="5380" y="2302"/>
                    <a:pt x="5354" y="2248"/>
                    <a:pt x="5327" y="2195"/>
                  </a:cubicBezTo>
                  <a:lnTo>
                    <a:pt x="3667" y="3158"/>
                  </a:lnTo>
                  <a:lnTo>
                    <a:pt x="3667" y="187"/>
                  </a:lnTo>
                  <a:cubicBezTo>
                    <a:pt x="3614" y="134"/>
                    <a:pt x="3560" y="80"/>
                    <a:pt x="350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2" name="Google Shape;832;p43"/>
            <p:cNvSpPr/>
            <p:nvPr/>
          </p:nvSpPr>
          <p:spPr>
            <a:xfrm>
              <a:off x="2417699" y="1498640"/>
              <a:ext cx="7538" cy="9704"/>
            </a:xfrm>
            <a:custGeom>
              <a:rect b="b" l="l" r="r" t="t"/>
              <a:pathLst>
                <a:path extrusionOk="0" h="242" w="188">
                  <a:moveTo>
                    <a:pt x="1" y="1"/>
                  </a:moveTo>
                  <a:cubicBezTo>
                    <a:pt x="1" y="54"/>
                    <a:pt x="1" y="135"/>
                    <a:pt x="1" y="188"/>
                  </a:cubicBezTo>
                  <a:lnTo>
                    <a:pt x="108" y="242"/>
                  </a:lnTo>
                  <a:lnTo>
                    <a:pt x="188" y="108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3" name="Google Shape;833;p43"/>
            <p:cNvSpPr/>
            <p:nvPr/>
          </p:nvSpPr>
          <p:spPr>
            <a:xfrm>
              <a:off x="2518586" y="1259335"/>
              <a:ext cx="287659" cy="328439"/>
            </a:xfrm>
            <a:custGeom>
              <a:rect b="b" l="l" r="r" t="t"/>
              <a:pathLst>
                <a:path extrusionOk="0" h="8191" w="7174">
                  <a:moveTo>
                    <a:pt x="3507" y="0"/>
                  </a:moveTo>
                  <a:lnTo>
                    <a:pt x="3507" y="3935"/>
                  </a:lnTo>
                  <a:lnTo>
                    <a:pt x="81" y="1981"/>
                  </a:lnTo>
                  <a:lnTo>
                    <a:pt x="0" y="2115"/>
                  </a:lnTo>
                  <a:lnTo>
                    <a:pt x="3426" y="4095"/>
                  </a:lnTo>
                  <a:lnTo>
                    <a:pt x="0" y="6076"/>
                  </a:lnTo>
                  <a:lnTo>
                    <a:pt x="81" y="6210"/>
                  </a:lnTo>
                  <a:lnTo>
                    <a:pt x="3507" y="4229"/>
                  </a:lnTo>
                  <a:lnTo>
                    <a:pt x="3507" y="8191"/>
                  </a:lnTo>
                  <a:lnTo>
                    <a:pt x="3667" y="8191"/>
                  </a:lnTo>
                  <a:lnTo>
                    <a:pt x="3667" y="4229"/>
                  </a:lnTo>
                  <a:lnTo>
                    <a:pt x="7093" y="6210"/>
                  </a:lnTo>
                  <a:lnTo>
                    <a:pt x="7174" y="6076"/>
                  </a:lnTo>
                  <a:lnTo>
                    <a:pt x="3748" y="4095"/>
                  </a:lnTo>
                  <a:lnTo>
                    <a:pt x="7174" y="2115"/>
                  </a:lnTo>
                  <a:lnTo>
                    <a:pt x="7093" y="1981"/>
                  </a:lnTo>
                  <a:lnTo>
                    <a:pt x="3667" y="3935"/>
                  </a:lnTo>
                  <a:lnTo>
                    <a:pt x="3667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4" name="Google Shape;834;p43"/>
            <p:cNvSpPr/>
            <p:nvPr/>
          </p:nvSpPr>
          <p:spPr>
            <a:xfrm>
              <a:off x="2899597" y="1259335"/>
              <a:ext cx="287659" cy="328439"/>
            </a:xfrm>
            <a:custGeom>
              <a:rect b="b" l="l" r="r" t="t"/>
              <a:pathLst>
                <a:path extrusionOk="0" h="8191" w="7174">
                  <a:moveTo>
                    <a:pt x="3507" y="0"/>
                  </a:moveTo>
                  <a:lnTo>
                    <a:pt x="3507" y="3935"/>
                  </a:lnTo>
                  <a:lnTo>
                    <a:pt x="81" y="1954"/>
                  </a:lnTo>
                  <a:lnTo>
                    <a:pt x="0" y="2115"/>
                  </a:lnTo>
                  <a:lnTo>
                    <a:pt x="3426" y="4095"/>
                  </a:lnTo>
                  <a:lnTo>
                    <a:pt x="0" y="6049"/>
                  </a:lnTo>
                  <a:lnTo>
                    <a:pt x="81" y="6210"/>
                  </a:lnTo>
                  <a:lnTo>
                    <a:pt x="3507" y="4229"/>
                  </a:lnTo>
                  <a:lnTo>
                    <a:pt x="3507" y="8191"/>
                  </a:lnTo>
                  <a:lnTo>
                    <a:pt x="3667" y="8191"/>
                  </a:lnTo>
                  <a:lnTo>
                    <a:pt x="3667" y="4229"/>
                  </a:lnTo>
                  <a:lnTo>
                    <a:pt x="7093" y="6210"/>
                  </a:lnTo>
                  <a:lnTo>
                    <a:pt x="7173" y="6049"/>
                  </a:lnTo>
                  <a:lnTo>
                    <a:pt x="3774" y="4095"/>
                  </a:lnTo>
                  <a:lnTo>
                    <a:pt x="7173" y="2115"/>
                  </a:lnTo>
                  <a:lnTo>
                    <a:pt x="7093" y="1954"/>
                  </a:lnTo>
                  <a:lnTo>
                    <a:pt x="3667" y="3935"/>
                  </a:lnTo>
                  <a:lnTo>
                    <a:pt x="369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5" name="Google Shape;835;p43"/>
            <p:cNvSpPr/>
            <p:nvPr/>
          </p:nvSpPr>
          <p:spPr>
            <a:xfrm>
              <a:off x="3280608" y="1259335"/>
              <a:ext cx="288742" cy="328439"/>
            </a:xfrm>
            <a:custGeom>
              <a:rect b="b" l="l" r="r" t="t"/>
              <a:pathLst>
                <a:path extrusionOk="0" h="8191" w="7201">
                  <a:moveTo>
                    <a:pt x="3506" y="0"/>
                  </a:moveTo>
                  <a:lnTo>
                    <a:pt x="3506" y="3935"/>
                  </a:lnTo>
                  <a:lnTo>
                    <a:pt x="107" y="1954"/>
                  </a:lnTo>
                  <a:lnTo>
                    <a:pt x="0" y="2115"/>
                  </a:lnTo>
                  <a:lnTo>
                    <a:pt x="3426" y="4095"/>
                  </a:lnTo>
                  <a:lnTo>
                    <a:pt x="0" y="6049"/>
                  </a:lnTo>
                  <a:lnTo>
                    <a:pt x="107" y="6210"/>
                  </a:lnTo>
                  <a:lnTo>
                    <a:pt x="3506" y="4229"/>
                  </a:lnTo>
                  <a:lnTo>
                    <a:pt x="3506" y="8191"/>
                  </a:lnTo>
                  <a:lnTo>
                    <a:pt x="3694" y="8191"/>
                  </a:lnTo>
                  <a:lnTo>
                    <a:pt x="3694" y="4229"/>
                  </a:lnTo>
                  <a:lnTo>
                    <a:pt x="7093" y="6210"/>
                  </a:lnTo>
                  <a:lnTo>
                    <a:pt x="7200" y="6049"/>
                  </a:lnTo>
                  <a:lnTo>
                    <a:pt x="3774" y="4095"/>
                  </a:lnTo>
                  <a:lnTo>
                    <a:pt x="7200" y="2115"/>
                  </a:lnTo>
                  <a:lnTo>
                    <a:pt x="7120" y="1954"/>
                  </a:lnTo>
                  <a:lnTo>
                    <a:pt x="3694" y="3935"/>
                  </a:lnTo>
                  <a:lnTo>
                    <a:pt x="369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6" name="Google Shape;836;p43"/>
            <p:cNvSpPr/>
            <p:nvPr/>
          </p:nvSpPr>
          <p:spPr>
            <a:xfrm>
              <a:off x="3662662" y="1258252"/>
              <a:ext cx="287659" cy="329521"/>
            </a:xfrm>
            <a:custGeom>
              <a:rect b="b" l="l" r="r" t="t"/>
              <a:pathLst>
                <a:path extrusionOk="0" h="8218" w="7174">
                  <a:moveTo>
                    <a:pt x="3507" y="0"/>
                  </a:moveTo>
                  <a:lnTo>
                    <a:pt x="3507" y="3962"/>
                  </a:lnTo>
                  <a:lnTo>
                    <a:pt x="81" y="1981"/>
                  </a:lnTo>
                  <a:lnTo>
                    <a:pt x="1" y="2142"/>
                  </a:lnTo>
                  <a:lnTo>
                    <a:pt x="3400" y="4122"/>
                  </a:lnTo>
                  <a:lnTo>
                    <a:pt x="1" y="6076"/>
                  </a:lnTo>
                  <a:lnTo>
                    <a:pt x="81" y="6237"/>
                  </a:lnTo>
                  <a:lnTo>
                    <a:pt x="3507" y="4256"/>
                  </a:lnTo>
                  <a:lnTo>
                    <a:pt x="3507" y="8218"/>
                  </a:lnTo>
                  <a:lnTo>
                    <a:pt x="3668" y="8218"/>
                  </a:lnTo>
                  <a:lnTo>
                    <a:pt x="3668" y="4256"/>
                  </a:lnTo>
                  <a:lnTo>
                    <a:pt x="7094" y="6237"/>
                  </a:lnTo>
                  <a:lnTo>
                    <a:pt x="7174" y="6076"/>
                  </a:lnTo>
                  <a:lnTo>
                    <a:pt x="3748" y="4122"/>
                  </a:lnTo>
                  <a:lnTo>
                    <a:pt x="7174" y="2142"/>
                  </a:lnTo>
                  <a:lnTo>
                    <a:pt x="7094" y="1981"/>
                  </a:lnTo>
                  <a:lnTo>
                    <a:pt x="3668" y="3962"/>
                  </a:lnTo>
                  <a:lnTo>
                    <a:pt x="3668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7" name="Google Shape;837;p43"/>
            <p:cNvSpPr/>
            <p:nvPr/>
          </p:nvSpPr>
          <p:spPr>
            <a:xfrm>
              <a:off x="4043673" y="1258252"/>
              <a:ext cx="193230" cy="329521"/>
            </a:xfrm>
            <a:custGeom>
              <a:rect b="b" l="l" r="r" t="t"/>
              <a:pathLst>
                <a:path extrusionOk="0" h="8218" w="4819">
                  <a:moveTo>
                    <a:pt x="3507" y="0"/>
                  </a:moveTo>
                  <a:lnTo>
                    <a:pt x="3507" y="3962"/>
                  </a:lnTo>
                  <a:lnTo>
                    <a:pt x="81" y="1981"/>
                  </a:lnTo>
                  <a:lnTo>
                    <a:pt x="0" y="2142"/>
                  </a:lnTo>
                  <a:lnTo>
                    <a:pt x="3426" y="4096"/>
                  </a:lnTo>
                  <a:lnTo>
                    <a:pt x="0" y="6076"/>
                  </a:lnTo>
                  <a:lnTo>
                    <a:pt x="81" y="6237"/>
                  </a:lnTo>
                  <a:lnTo>
                    <a:pt x="3507" y="4256"/>
                  </a:lnTo>
                  <a:lnTo>
                    <a:pt x="3507" y="8218"/>
                  </a:lnTo>
                  <a:lnTo>
                    <a:pt x="3667" y="8218"/>
                  </a:lnTo>
                  <a:lnTo>
                    <a:pt x="3667" y="4256"/>
                  </a:lnTo>
                  <a:lnTo>
                    <a:pt x="4818" y="4925"/>
                  </a:lnTo>
                  <a:cubicBezTo>
                    <a:pt x="4818" y="4845"/>
                    <a:pt x="4818" y="4765"/>
                    <a:pt x="4792" y="4711"/>
                  </a:cubicBezTo>
                  <a:lnTo>
                    <a:pt x="3774" y="4096"/>
                  </a:lnTo>
                  <a:lnTo>
                    <a:pt x="4604" y="3614"/>
                  </a:lnTo>
                  <a:cubicBezTo>
                    <a:pt x="4604" y="3560"/>
                    <a:pt x="4577" y="3507"/>
                    <a:pt x="4577" y="3453"/>
                  </a:cubicBezTo>
                  <a:lnTo>
                    <a:pt x="3667" y="3962"/>
                  </a:lnTo>
                  <a:lnTo>
                    <a:pt x="3667" y="295"/>
                  </a:lnTo>
                  <a:cubicBezTo>
                    <a:pt x="3641" y="188"/>
                    <a:pt x="3614" y="108"/>
                    <a:pt x="358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8" name="Google Shape;838;p43"/>
            <p:cNvSpPr/>
            <p:nvPr/>
          </p:nvSpPr>
          <p:spPr>
            <a:xfrm>
              <a:off x="2423072" y="1578074"/>
              <a:ext cx="195355" cy="328439"/>
            </a:xfrm>
            <a:custGeom>
              <a:rect b="b" l="l" r="r" t="t"/>
              <a:pathLst>
                <a:path extrusionOk="0" h="8191" w="4872">
                  <a:moveTo>
                    <a:pt x="1205" y="1"/>
                  </a:moveTo>
                  <a:lnTo>
                    <a:pt x="1205" y="3935"/>
                  </a:lnTo>
                  <a:lnTo>
                    <a:pt x="0" y="3266"/>
                  </a:lnTo>
                  <a:lnTo>
                    <a:pt x="0" y="3266"/>
                  </a:lnTo>
                  <a:cubicBezTo>
                    <a:pt x="0" y="3320"/>
                    <a:pt x="27" y="3400"/>
                    <a:pt x="27" y="3480"/>
                  </a:cubicBezTo>
                  <a:lnTo>
                    <a:pt x="1098" y="4096"/>
                  </a:lnTo>
                  <a:lnTo>
                    <a:pt x="214" y="4604"/>
                  </a:lnTo>
                  <a:cubicBezTo>
                    <a:pt x="241" y="4658"/>
                    <a:pt x="241" y="4738"/>
                    <a:pt x="268" y="4792"/>
                  </a:cubicBezTo>
                  <a:lnTo>
                    <a:pt x="1205" y="4256"/>
                  </a:lnTo>
                  <a:lnTo>
                    <a:pt x="1205" y="8030"/>
                  </a:lnTo>
                  <a:cubicBezTo>
                    <a:pt x="1205" y="8084"/>
                    <a:pt x="1232" y="8137"/>
                    <a:pt x="1258" y="8191"/>
                  </a:cubicBezTo>
                  <a:lnTo>
                    <a:pt x="1365" y="8191"/>
                  </a:lnTo>
                  <a:lnTo>
                    <a:pt x="1365" y="4256"/>
                  </a:lnTo>
                  <a:lnTo>
                    <a:pt x="4791" y="6210"/>
                  </a:lnTo>
                  <a:lnTo>
                    <a:pt x="4872" y="6076"/>
                  </a:lnTo>
                  <a:lnTo>
                    <a:pt x="1446" y="4096"/>
                  </a:lnTo>
                  <a:lnTo>
                    <a:pt x="4872" y="2115"/>
                  </a:lnTo>
                  <a:lnTo>
                    <a:pt x="4791" y="1981"/>
                  </a:lnTo>
                  <a:lnTo>
                    <a:pt x="1365" y="3935"/>
                  </a:lnTo>
                  <a:lnTo>
                    <a:pt x="136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9" name="Google Shape;839;p43"/>
            <p:cNvSpPr/>
            <p:nvPr/>
          </p:nvSpPr>
          <p:spPr>
            <a:xfrm>
              <a:off x="2711778" y="1578074"/>
              <a:ext cx="287659" cy="328439"/>
            </a:xfrm>
            <a:custGeom>
              <a:rect b="b" l="l" r="r" t="t"/>
              <a:pathLst>
                <a:path extrusionOk="0" h="8191" w="7174">
                  <a:moveTo>
                    <a:pt x="3507" y="1"/>
                  </a:moveTo>
                  <a:lnTo>
                    <a:pt x="3507" y="3935"/>
                  </a:lnTo>
                  <a:lnTo>
                    <a:pt x="81" y="1981"/>
                  </a:lnTo>
                  <a:lnTo>
                    <a:pt x="0" y="2115"/>
                  </a:lnTo>
                  <a:lnTo>
                    <a:pt x="3426" y="4096"/>
                  </a:lnTo>
                  <a:lnTo>
                    <a:pt x="0" y="6076"/>
                  </a:lnTo>
                  <a:lnTo>
                    <a:pt x="81" y="6210"/>
                  </a:lnTo>
                  <a:lnTo>
                    <a:pt x="3507" y="4256"/>
                  </a:lnTo>
                  <a:lnTo>
                    <a:pt x="3507" y="8191"/>
                  </a:lnTo>
                  <a:lnTo>
                    <a:pt x="3667" y="8191"/>
                  </a:lnTo>
                  <a:lnTo>
                    <a:pt x="3667" y="4256"/>
                  </a:lnTo>
                  <a:lnTo>
                    <a:pt x="7093" y="6210"/>
                  </a:lnTo>
                  <a:lnTo>
                    <a:pt x="7173" y="6076"/>
                  </a:lnTo>
                  <a:lnTo>
                    <a:pt x="3774" y="4096"/>
                  </a:lnTo>
                  <a:lnTo>
                    <a:pt x="7173" y="2115"/>
                  </a:lnTo>
                  <a:lnTo>
                    <a:pt x="7093" y="1981"/>
                  </a:lnTo>
                  <a:lnTo>
                    <a:pt x="3667" y="3935"/>
                  </a:lnTo>
                  <a:lnTo>
                    <a:pt x="3667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40" name="Google Shape;840;p43"/>
            <p:cNvSpPr/>
            <p:nvPr/>
          </p:nvSpPr>
          <p:spPr>
            <a:xfrm>
              <a:off x="3092789" y="1578074"/>
              <a:ext cx="288742" cy="328439"/>
            </a:xfrm>
            <a:custGeom>
              <a:rect b="b" l="l" r="r" t="t"/>
              <a:pathLst>
                <a:path extrusionOk="0" h="8191" w="7201">
                  <a:moveTo>
                    <a:pt x="3506" y="1"/>
                  </a:moveTo>
                  <a:lnTo>
                    <a:pt x="3506" y="3935"/>
                  </a:lnTo>
                  <a:lnTo>
                    <a:pt x="80" y="1981"/>
                  </a:lnTo>
                  <a:lnTo>
                    <a:pt x="0" y="2115"/>
                  </a:lnTo>
                  <a:lnTo>
                    <a:pt x="3426" y="4096"/>
                  </a:lnTo>
                  <a:lnTo>
                    <a:pt x="0" y="6076"/>
                  </a:lnTo>
                  <a:lnTo>
                    <a:pt x="80" y="6210"/>
                  </a:lnTo>
                  <a:lnTo>
                    <a:pt x="3506" y="4230"/>
                  </a:lnTo>
                  <a:lnTo>
                    <a:pt x="3506" y="8191"/>
                  </a:lnTo>
                  <a:lnTo>
                    <a:pt x="3694" y="8191"/>
                  </a:lnTo>
                  <a:lnTo>
                    <a:pt x="3694" y="4230"/>
                  </a:lnTo>
                  <a:lnTo>
                    <a:pt x="7093" y="6210"/>
                  </a:lnTo>
                  <a:lnTo>
                    <a:pt x="7200" y="6076"/>
                  </a:lnTo>
                  <a:lnTo>
                    <a:pt x="3774" y="4096"/>
                  </a:lnTo>
                  <a:lnTo>
                    <a:pt x="7200" y="2115"/>
                  </a:lnTo>
                  <a:lnTo>
                    <a:pt x="7093" y="1981"/>
                  </a:lnTo>
                  <a:lnTo>
                    <a:pt x="3694" y="3935"/>
                  </a:lnTo>
                  <a:lnTo>
                    <a:pt x="3694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41" name="Google Shape;841;p43"/>
            <p:cNvSpPr/>
            <p:nvPr/>
          </p:nvSpPr>
          <p:spPr>
            <a:xfrm>
              <a:off x="3474843" y="1578074"/>
              <a:ext cx="287659" cy="328439"/>
            </a:xfrm>
            <a:custGeom>
              <a:rect b="b" l="l" r="r" t="t"/>
              <a:pathLst>
                <a:path extrusionOk="0" h="8191" w="7174">
                  <a:moveTo>
                    <a:pt x="3507" y="1"/>
                  </a:moveTo>
                  <a:lnTo>
                    <a:pt x="3507" y="3935"/>
                  </a:lnTo>
                  <a:lnTo>
                    <a:pt x="81" y="1955"/>
                  </a:lnTo>
                  <a:lnTo>
                    <a:pt x="1" y="2115"/>
                  </a:lnTo>
                  <a:lnTo>
                    <a:pt x="3400" y="4096"/>
                  </a:lnTo>
                  <a:lnTo>
                    <a:pt x="1" y="6050"/>
                  </a:lnTo>
                  <a:lnTo>
                    <a:pt x="81" y="6210"/>
                  </a:lnTo>
                  <a:lnTo>
                    <a:pt x="3507" y="4230"/>
                  </a:lnTo>
                  <a:lnTo>
                    <a:pt x="3480" y="8191"/>
                  </a:lnTo>
                  <a:lnTo>
                    <a:pt x="3668" y="8191"/>
                  </a:lnTo>
                  <a:lnTo>
                    <a:pt x="3668" y="4230"/>
                  </a:lnTo>
                  <a:lnTo>
                    <a:pt x="7094" y="6210"/>
                  </a:lnTo>
                  <a:lnTo>
                    <a:pt x="7174" y="6050"/>
                  </a:lnTo>
                  <a:lnTo>
                    <a:pt x="3748" y="4096"/>
                  </a:lnTo>
                  <a:lnTo>
                    <a:pt x="7174" y="2115"/>
                  </a:lnTo>
                  <a:lnTo>
                    <a:pt x="7094" y="1955"/>
                  </a:lnTo>
                  <a:lnTo>
                    <a:pt x="3668" y="3935"/>
                  </a:lnTo>
                  <a:lnTo>
                    <a:pt x="3668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42" name="Google Shape;842;p43"/>
            <p:cNvSpPr/>
            <p:nvPr/>
          </p:nvSpPr>
          <p:spPr>
            <a:xfrm>
              <a:off x="3855854" y="1578074"/>
              <a:ext cx="287659" cy="328439"/>
            </a:xfrm>
            <a:custGeom>
              <a:rect b="b" l="l" r="r" t="t"/>
              <a:pathLst>
                <a:path extrusionOk="0" h="8191" w="7174">
                  <a:moveTo>
                    <a:pt x="3507" y="1"/>
                  </a:moveTo>
                  <a:lnTo>
                    <a:pt x="3507" y="3935"/>
                  </a:lnTo>
                  <a:lnTo>
                    <a:pt x="81" y="1955"/>
                  </a:lnTo>
                  <a:lnTo>
                    <a:pt x="0" y="2115"/>
                  </a:lnTo>
                  <a:lnTo>
                    <a:pt x="3426" y="4096"/>
                  </a:lnTo>
                  <a:lnTo>
                    <a:pt x="0" y="6050"/>
                  </a:lnTo>
                  <a:lnTo>
                    <a:pt x="81" y="6210"/>
                  </a:lnTo>
                  <a:lnTo>
                    <a:pt x="3507" y="4230"/>
                  </a:lnTo>
                  <a:lnTo>
                    <a:pt x="3507" y="8191"/>
                  </a:lnTo>
                  <a:lnTo>
                    <a:pt x="3667" y="8191"/>
                  </a:lnTo>
                  <a:lnTo>
                    <a:pt x="3667" y="4230"/>
                  </a:lnTo>
                  <a:lnTo>
                    <a:pt x="7093" y="6210"/>
                  </a:lnTo>
                  <a:lnTo>
                    <a:pt x="7174" y="6050"/>
                  </a:lnTo>
                  <a:lnTo>
                    <a:pt x="3748" y="4096"/>
                  </a:lnTo>
                  <a:lnTo>
                    <a:pt x="7174" y="2115"/>
                  </a:lnTo>
                  <a:lnTo>
                    <a:pt x="7093" y="1955"/>
                  </a:lnTo>
                  <a:lnTo>
                    <a:pt x="3667" y="3935"/>
                  </a:lnTo>
                  <a:lnTo>
                    <a:pt x="3667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43" name="Google Shape;843;p43"/>
            <p:cNvSpPr/>
            <p:nvPr/>
          </p:nvSpPr>
          <p:spPr>
            <a:xfrm>
              <a:off x="2518586" y="1919388"/>
              <a:ext cx="287659" cy="293033"/>
            </a:xfrm>
            <a:custGeom>
              <a:rect b="b" l="l" r="r" t="t"/>
              <a:pathLst>
                <a:path extrusionOk="0" h="7308" w="7174">
                  <a:moveTo>
                    <a:pt x="3507" y="0"/>
                  </a:moveTo>
                  <a:lnTo>
                    <a:pt x="3507" y="3961"/>
                  </a:lnTo>
                  <a:lnTo>
                    <a:pt x="81" y="1981"/>
                  </a:lnTo>
                  <a:lnTo>
                    <a:pt x="0" y="2141"/>
                  </a:lnTo>
                  <a:lnTo>
                    <a:pt x="3426" y="4095"/>
                  </a:lnTo>
                  <a:lnTo>
                    <a:pt x="1767" y="5059"/>
                  </a:lnTo>
                  <a:cubicBezTo>
                    <a:pt x="1821" y="5086"/>
                    <a:pt x="1847" y="5139"/>
                    <a:pt x="1874" y="5193"/>
                  </a:cubicBezTo>
                  <a:lnTo>
                    <a:pt x="3507" y="4256"/>
                  </a:lnTo>
                  <a:lnTo>
                    <a:pt x="3507" y="7120"/>
                  </a:lnTo>
                  <a:cubicBezTo>
                    <a:pt x="3560" y="7200"/>
                    <a:pt x="3614" y="7254"/>
                    <a:pt x="3667" y="7307"/>
                  </a:cubicBezTo>
                  <a:lnTo>
                    <a:pt x="3667" y="4256"/>
                  </a:lnTo>
                  <a:lnTo>
                    <a:pt x="7093" y="6236"/>
                  </a:lnTo>
                  <a:lnTo>
                    <a:pt x="7174" y="6076"/>
                  </a:lnTo>
                  <a:lnTo>
                    <a:pt x="3748" y="4095"/>
                  </a:lnTo>
                  <a:lnTo>
                    <a:pt x="7174" y="2141"/>
                  </a:lnTo>
                  <a:lnTo>
                    <a:pt x="7093" y="1981"/>
                  </a:lnTo>
                  <a:lnTo>
                    <a:pt x="3667" y="3961"/>
                  </a:lnTo>
                  <a:lnTo>
                    <a:pt x="3667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44" name="Google Shape;844;p43"/>
            <p:cNvSpPr/>
            <p:nvPr/>
          </p:nvSpPr>
          <p:spPr>
            <a:xfrm>
              <a:off x="2899597" y="1919388"/>
              <a:ext cx="287659" cy="328439"/>
            </a:xfrm>
            <a:custGeom>
              <a:rect b="b" l="l" r="r" t="t"/>
              <a:pathLst>
                <a:path extrusionOk="0" h="8191" w="7174">
                  <a:moveTo>
                    <a:pt x="3507" y="0"/>
                  </a:moveTo>
                  <a:lnTo>
                    <a:pt x="3507" y="3961"/>
                  </a:lnTo>
                  <a:lnTo>
                    <a:pt x="81" y="1981"/>
                  </a:lnTo>
                  <a:lnTo>
                    <a:pt x="0" y="2141"/>
                  </a:lnTo>
                  <a:lnTo>
                    <a:pt x="3426" y="4095"/>
                  </a:lnTo>
                  <a:lnTo>
                    <a:pt x="0" y="6076"/>
                  </a:lnTo>
                  <a:lnTo>
                    <a:pt x="81" y="6236"/>
                  </a:lnTo>
                  <a:lnTo>
                    <a:pt x="3507" y="4256"/>
                  </a:lnTo>
                  <a:lnTo>
                    <a:pt x="3507" y="8190"/>
                  </a:lnTo>
                  <a:lnTo>
                    <a:pt x="3667" y="8190"/>
                  </a:lnTo>
                  <a:lnTo>
                    <a:pt x="3667" y="4256"/>
                  </a:lnTo>
                  <a:lnTo>
                    <a:pt x="7093" y="6236"/>
                  </a:lnTo>
                  <a:lnTo>
                    <a:pt x="7173" y="6076"/>
                  </a:lnTo>
                  <a:lnTo>
                    <a:pt x="3774" y="4095"/>
                  </a:lnTo>
                  <a:lnTo>
                    <a:pt x="7173" y="2141"/>
                  </a:lnTo>
                  <a:lnTo>
                    <a:pt x="7093" y="1981"/>
                  </a:lnTo>
                  <a:lnTo>
                    <a:pt x="3667" y="3961"/>
                  </a:lnTo>
                  <a:lnTo>
                    <a:pt x="3667" y="3961"/>
                  </a:lnTo>
                  <a:lnTo>
                    <a:pt x="369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45" name="Google Shape;845;p43"/>
            <p:cNvSpPr/>
            <p:nvPr/>
          </p:nvSpPr>
          <p:spPr>
            <a:xfrm>
              <a:off x="3280608" y="1919388"/>
              <a:ext cx="288742" cy="328439"/>
            </a:xfrm>
            <a:custGeom>
              <a:rect b="b" l="l" r="r" t="t"/>
              <a:pathLst>
                <a:path extrusionOk="0" h="8191" w="7201">
                  <a:moveTo>
                    <a:pt x="3506" y="0"/>
                  </a:moveTo>
                  <a:lnTo>
                    <a:pt x="3506" y="3961"/>
                  </a:lnTo>
                  <a:lnTo>
                    <a:pt x="107" y="1981"/>
                  </a:lnTo>
                  <a:lnTo>
                    <a:pt x="0" y="2115"/>
                  </a:lnTo>
                  <a:lnTo>
                    <a:pt x="3426" y="4095"/>
                  </a:lnTo>
                  <a:lnTo>
                    <a:pt x="0" y="6076"/>
                  </a:lnTo>
                  <a:lnTo>
                    <a:pt x="107" y="6236"/>
                  </a:lnTo>
                  <a:lnTo>
                    <a:pt x="3506" y="4256"/>
                  </a:lnTo>
                  <a:lnTo>
                    <a:pt x="3506" y="8190"/>
                  </a:lnTo>
                  <a:lnTo>
                    <a:pt x="3694" y="8190"/>
                  </a:lnTo>
                  <a:lnTo>
                    <a:pt x="3694" y="4256"/>
                  </a:lnTo>
                  <a:lnTo>
                    <a:pt x="7093" y="6236"/>
                  </a:lnTo>
                  <a:lnTo>
                    <a:pt x="7200" y="6076"/>
                  </a:lnTo>
                  <a:lnTo>
                    <a:pt x="3774" y="4095"/>
                  </a:lnTo>
                  <a:lnTo>
                    <a:pt x="7200" y="2115"/>
                  </a:lnTo>
                  <a:lnTo>
                    <a:pt x="7120" y="1981"/>
                  </a:lnTo>
                  <a:lnTo>
                    <a:pt x="3694" y="3961"/>
                  </a:lnTo>
                  <a:lnTo>
                    <a:pt x="369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46" name="Google Shape;846;p43"/>
            <p:cNvSpPr/>
            <p:nvPr/>
          </p:nvSpPr>
          <p:spPr>
            <a:xfrm>
              <a:off x="3662662" y="1919388"/>
              <a:ext cx="287659" cy="328439"/>
            </a:xfrm>
            <a:custGeom>
              <a:rect b="b" l="l" r="r" t="t"/>
              <a:pathLst>
                <a:path extrusionOk="0" h="8191" w="7174">
                  <a:moveTo>
                    <a:pt x="3507" y="0"/>
                  </a:moveTo>
                  <a:lnTo>
                    <a:pt x="3507" y="3961"/>
                  </a:lnTo>
                  <a:lnTo>
                    <a:pt x="81" y="1981"/>
                  </a:lnTo>
                  <a:lnTo>
                    <a:pt x="1" y="2115"/>
                  </a:lnTo>
                  <a:lnTo>
                    <a:pt x="3400" y="4095"/>
                  </a:lnTo>
                  <a:lnTo>
                    <a:pt x="1" y="6076"/>
                  </a:lnTo>
                  <a:lnTo>
                    <a:pt x="81" y="6210"/>
                  </a:lnTo>
                  <a:lnTo>
                    <a:pt x="3507" y="4256"/>
                  </a:lnTo>
                  <a:lnTo>
                    <a:pt x="3507" y="8190"/>
                  </a:lnTo>
                  <a:lnTo>
                    <a:pt x="3668" y="8190"/>
                  </a:lnTo>
                  <a:lnTo>
                    <a:pt x="3668" y="4256"/>
                  </a:lnTo>
                  <a:lnTo>
                    <a:pt x="7094" y="6210"/>
                  </a:lnTo>
                  <a:lnTo>
                    <a:pt x="7174" y="6076"/>
                  </a:lnTo>
                  <a:lnTo>
                    <a:pt x="3748" y="4095"/>
                  </a:lnTo>
                  <a:lnTo>
                    <a:pt x="7174" y="2115"/>
                  </a:lnTo>
                  <a:lnTo>
                    <a:pt x="7094" y="1981"/>
                  </a:lnTo>
                  <a:lnTo>
                    <a:pt x="3668" y="3961"/>
                  </a:lnTo>
                  <a:lnTo>
                    <a:pt x="3668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47" name="Google Shape;847;p43"/>
            <p:cNvSpPr/>
            <p:nvPr/>
          </p:nvSpPr>
          <p:spPr>
            <a:xfrm>
              <a:off x="4043673" y="1998782"/>
              <a:ext cx="78391" cy="49400"/>
            </a:xfrm>
            <a:custGeom>
              <a:rect b="b" l="l" r="r" t="t"/>
              <a:pathLst>
                <a:path extrusionOk="0" h="1232" w="1955">
                  <a:moveTo>
                    <a:pt x="81" y="1"/>
                  </a:moveTo>
                  <a:lnTo>
                    <a:pt x="0" y="135"/>
                  </a:lnTo>
                  <a:lnTo>
                    <a:pt x="1874" y="1232"/>
                  </a:lnTo>
                  <a:cubicBezTo>
                    <a:pt x="1901" y="1178"/>
                    <a:pt x="1928" y="1125"/>
                    <a:pt x="1954" y="1071"/>
                  </a:cubicBezTo>
                  <a:lnTo>
                    <a:pt x="8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48" name="Google Shape;848;p43"/>
            <p:cNvSpPr/>
            <p:nvPr/>
          </p:nvSpPr>
          <p:spPr>
            <a:xfrm>
              <a:off x="2884560" y="2317561"/>
              <a:ext cx="114879" cy="68727"/>
            </a:xfrm>
            <a:custGeom>
              <a:rect b="b" l="l" r="r" t="t"/>
              <a:pathLst>
                <a:path extrusionOk="0" h="1714" w="2865">
                  <a:moveTo>
                    <a:pt x="2784" y="0"/>
                  </a:moveTo>
                  <a:lnTo>
                    <a:pt x="1" y="1606"/>
                  </a:lnTo>
                  <a:cubicBezTo>
                    <a:pt x="54" y="1660"/>
                    <a:pt x="108" y="1686"/>
                    <a:pt x="161" y="1713"/>
                  </a:cubicBezTo>
                  <a:lnTo>
                    <a:pt x="2864" y="161"/>
                  </a:lnTo>
                  <a:lnTo>
                    <a:pt x="278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49" name="Google Shape;849;p43"/>
            <p:cNvSpPr/>
            <p:nvPr/>
          </p:nvSpPr>
          <p:spPr>
            <a:xfrm>
              <a:off x="2852362" y="2238127"/>
              <a:ext cx="6496" cy="129916"/>
            </a:xfrm>
            <a:custGeom>
              <a:rect b="b" l="l" r="r" t="t"/>
              <a:pathLst>
                <a:path extrusionOk="0" h="3240" w="162">
                  <a:moveTo>
                    <a:pt x="1" y="0"/>
                  </a:moveTo>
                  <a:lnTo>
                    <a:pt x="1" y="3132"/>
                  </a:lnTo>
                  <a:cubicBezTo>
                    <a:pt x="54" y="3159"/>
                    <a:pt x="108" y="3212"/>
                    <a:pt x="161" y="3239"/>
                  </a:cubicBezTo>
                  <a:lnTo>
                    <a:pt x="16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50" name="Google Shape;850;p43"/>
            <p:cNvSpPr/>
            <p:nvPr/>
          </p:nvSpPr>
          <p:spPr>
            <a:xfrm>
              <a:off x="3092789" y="2238127"/>
              <a:ext cx="288742" cy="255461"/>
            </a:xfrm>
            <a:custGeom>
              <a:rect b="b" l="l" r="r" t="t"/>
              <a:pathLst>
                <a:path extrusionOk="0" h="6371" w="7201">
                  <a:moveTo>
                    <a:pt x="3506" y="0"/>
                  </a:moveTo>
                  <a:lnTo>
                    <a:pt x="3506" y="3962"/>
                  </a:lnTo>
                  <a:lnTo>
                    <a:pt x="80" y="1981"/>
                  </a:lnTo>
                  <a:lnTo>
                    <a:pt x="0" y="2142"/>
                  </a:lnTo>
                  <a:lnTo>
                    <a:pt x="3426" y="4096"/>
                  </a:lnTo>
                  <a:lnTo>
                    <a:pt x="455" y="5835"/>
                  </a:lnTo>
                  <a:cubicBezTo>
                    <a:pt x="535" y="5835"/>
                    <a:pt x="616" y="5862"/>
                    <a:pt x="696" y="5889"/>
                  </a:cubicBezTo>
                  <a:lnTo>
                    <a:pt x="3506" y="4256"/>
                  </a:lnTo>
                  <a:lnTo>
                    <a:pt x="3506" y="6371"/>
                  </a:lnTo>
                  <a:lnTo>
                    <a:pt x="3694" y="6371"/>
                  </a:lnTo>
                  <a:lnTo>
                    <a:pt x="3694" y="4256"/>
                  </a:lnTo>
                  <a:lnTo>
                    <a:pt x="7093" y="6237"/>
                  </a:lnTo>
                  <a:lnTo>
                    <a:pt x="7200" y="6076"/>
                  </a:lnTo>
                  <a:lnTo>
                    <a:pt x="3774" y="4096"/>
                  </a:lnTo>
                  <a:lnTo>
                    <a:pt x="7200" y="2142"/>
                  </a:lnTo>
                  <a:lnTo>
                    <a:pt x="7093" y="1981"/>
                  </a:lnTo>
                  <a:lnTo>
                    <a:pt x="3694" y="3962"/>
                  </a:lnTo>
                  <a:lnTo>
                    <a:pt x="369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51" name="Google Shape;851;p43"/>
            <p:cNvSpPr/>
            <p:nvPr/>
          </p:nvSpPr>
          <p:spPr>
            <a:xfrm>
              <a:off x="3474843" y="2238127"/>
              <a:ext cx="287659" cy="247963"/>
            </a:xfrm>
            <a:custGeom>
              <a:rect b="b" l="l" r="r" t="t"/>
              <a:pathLst>
                <a:path extrusionOk="0" h="6184" w="7174">
                  <a:moveTo>
                    <a:pt x="3507" y="0"/>
                  </a:moveTo>
                  <a:lnTo>
                    <a:pt x="3480" y="3962"/>
                  </a:lnTo>
                  <a:lnTo>
                    <a:pt x="81" y="1981"/>
                  </a:lnTo>
                  <a:lnTo>
                    <a:pt x="1" y="2142"/>
                  </a:lnTo>
                  <a:lnTo>
                    <a:pt x="3400" y="4096"/>
                  </a:lnTo>
                  <a:lnTo>
                    <a:pt x="1" y="6076"/>
                  </a:lnTo>
                  <a:lnTo>
                    <a:pt x="54" y="6183"/>
                  </a:lnTo>
                  <a:lnTo>
                    <a:pt x="161" y="6183"/>
                  </a:lnTo>
                  <a:lnTo>
                    <a:pt x="3480" y="4256"/>
                  </a:lnTo>
                  <a:lnTo>
                    <a:pt x="3480" y="5354"/>
                  </a:lnTo>
                  <a:cubicBezTo>
                    <a:pt x="3560" y="5327"/>
                    <a:pt x="3614" y="5327"/>
                    <a:pt x="3668" y="5300"/>
                  </a:cubicBezTo>
                  <a:lnTo>
                    <a:pt x="3668" y="4256"/>
                  </a:lnTo>
                  <a:lnTo>
                    <a:pt x="4765" y="4899"/>
                  </a:lnTo>
                  <a:cubicBezTo>
                    <a:pt x="4845" y="4872"/>
                    <a:pt x="4899" y="4845"/>
                    <a:pt x="4979" y="4818"/>
                  </a:cubicBezTo>
                  <a:lnTo>
                    <a:pt x="3748" y="4096"/>
                  </a:lnTo>
                  <a:lnTo>
                    <a:pt x="7174" y="2142"/>
                  </a:lnTo>
                  <a:lnTo>
                    <a:pt x="7094" y="1981"/>
                  </a:lnTo>
                  <a:lnTo>
                    <a:pt x="3668" y="3962"/>
                  </a:lnTo>
                  <a:lnTo>
                    <a:pt x="3668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52" name="Google Shape;852;p43"/>
            <p:cNvSpPr/>
            <p:nvPr/>
          </p:nvSpPr>
          <p:spPr>
            <a:xfrm>
              <a:off x="3855854" y="2317561"/>
              <a:ext cx="12911" cy="9704"/>
            </a:xfrm>
            <a:custGeom>
              <a:rect b="b" l="l" r="r" t="t"/>
              <a:pathLst>
                <a:path extrusionOk="0" h="242" w="322">
                  <a:moveTo>
                    <a:pt x="81" y="0"/>
                  </a:moveTo>
                  <a:lnTo>
                    <a:pt x="0" y="134"/>
                  </a:lnTo>
                  <a:lnTo>
                    <a:pt x="161" y="241"/>
                  </a:lnTo>
                  <a:cubicBezTo>
                    <a:pt x="215" y="214"/>
                    <a:pt x="268" y="161"/>
                    <a:pt x="322" y="134"/>
                  </a:cubicBezTo>
                  <a:lnTo>
                    <a:pt x="8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853" name="Google Shape;853;p43"/>
          <p:cNvSpPr/>
          <p:nvPr/>
        </p:nvSpPr>
        <p:spPr>
          <a:xfrm rot="-919010">
            <a:off x="6732142" y="-371518"/>
            <a:ext cx="3397275" cy="3383189"/>
          </a:xfrm>
          <a:custGeom>
            <a:rect b="b" l="l" r="r" t="t"/>
            <a:pathLst>
              <a:path extrusionOk="0" h="48035" w="48235">
                <a:moveTo>
                  <a:pt x="3770" y="17379"/>
                </a:moveTo>
                <a:cubicBezTo>
                  <a:pt x="7573" y="20948"/>
                  <a:pt x="10108" y="20948"/>
                  <a:pt x="20515" y="21349"/>
                </a:cubicBezTo>
                <a:cubicBezTo>
                  <a:pt x="30956" y="21782"/>
                  <a:pt x="19314" y="35525"/>
                  <a:pt x="27520" y="41797"/>
                </a:cubicBezTo>
                <a:cubicBezTo>
                  <a:pt x="35726" y="48034"/>
                  <a:pt x="48235" y="37827"/>
                  <a:pt x="48235" y="26986"/>
                </a:cubicBezTo>
                <a:cubicBezTo>
                  <a:pt x="48235" y="16145"/>
                  <a:pt x="35026" y="0"/>
                  <a:pt x="18080" y="867"/>
                </a:cubicBezTo>
                <a:cubicBezTo>
                  <a:pt x="1135" y="1768"/>
                  <a:pt x="1" y="13843"/>
                  <a:pt x="3770" y="17379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54" name="Google Shape;854;p43"/>
          <p:cNvSpPr/>
          <p:nvPr/>
        </p:nvSpPr>
        <p:spPr>
          <a:xfrm rot="-5620636">
            <a:off x="-1100482" y="1591409"/>
            <a:ext cx="2991681" cy="2870601"/>
          </a:xfrm>
          <a:custGeom>
            <a:rect b="b" l="l" r="r" t="t"/>
            <a:pathLst>
              <a:path extrusionOk="0" h="19749" w="20582">
                <a:moveTo>
                  <a:pt x="15178" y="401"/>
                </a:moveTo>
                <a:cubicBezTo>
                  <a:pt x="11542" y="1"/>
                  <a:pt x="4470" y="1235"/>
                  <a:pt x="2235" y="7773"/>
                </a:cubicBezTo>
                <a:cubicBezTo>
                  <a:pt x="0" y="14311"/>
                  <a:pt x="7939" y="17947"/>
                  <a:pt x="11675" y="18848"/>
                </a:cubicBezTo>
                <a:cubicBezTo>
                  <a:pt x="15445" y="19748"/>
                  <a:pt x="20315" y="19448"/>
                  <a:pt x="20448" y="13477"/>
                </a:cubicBezTo>
                <a:cubicBezTo>
                  <a:pt x="20582" y="7506"/>
                  <a:pt x="18780" y="835"/>
                  <a:pt x="15178" y="4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55" name="Google Shape;855;p43"/>
          <p:cNvSpPr txBox="1"/>
          <p:nvPr>
            <p:ph type="title"/>
          </p:nvPr>
        </p:nvSpPr>
        <p:spPr>
          <a:xfrm>
            <a:off x="713225" y="528150"/>
            <a:ext cx="7717500" cy="541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>
                <a:solidFill>
                  <a:schemeClr val="accen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856" name="Google Shape;856;p43"/>
          <p:cNvSpPr txBox="1"/>
          <p:nvPr>
            <p:ph idx="1" type="subTitle"/>
          </p:nvPr>
        </p:nvSpPr>
        <p:spPr>
          <a:xfrm>
            <a:off x="5028175" y="2027400"/>
            <a:ext cx="3402600" cy="1088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ext 11 ">
  <p:cSld name="CUSTOM_36_1">
    <p:spTree>
      <p:nvGrpSpPr>
        <p:cNvPr id="857" name="Shape 8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8" name="Google Shape;858;p44"/>
          <p:cNvSpPr/>
          <p:nvPr/>
        </p:nvSpPr>
        <p:spPr>
          <a:xfrm>
            <a:off x="4260425" y="1957095"/>
            <a:ext cx="1774800" cy="17748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59" name="Google Shape;859;p44"/>
          <p:cNvSpPr/>
          <p:nvPr/>
        </p:nvSpPr>
        <p:spPr>
          <a:xfrm rot="-4971949">
            <a:off x="6653151" y="1865359"/>
            <a:ext cx="4547689" cy="4131091"/>
          </a:xfrm>
          <a:custGeom>
            <a:rect b="b" l="l" r="r" t="t"/>
            <a:pathLst>
              <a:path extrusionOk="0" h="59210" w="65181">
                <a:moveTo>
                  <a:pt x="23617" y="9808"/>
                </a:moveTo>
                <a:cubicBezTo>
                  <a:pt x="25785" y="15712"/>
                  <a:pt x="27153" y="21883"/>
                  <a:pt x="35092" y="17079"/>
                </a:cubicBezTo>
                <a:cubicBezTo>
                  <a:pt x="42998" y="12309"/>
                  <a:pt x="55740" y="12376"/>
                  <a:pt x="59276" y="17546"/>
                </a:cubicBezTo>
                <a:cubicBezTo>
                  <a:pt x="62812" y="22717"/>
                  <a:pt x="56140" y="30055"/>
                  <a:pt x="55940" y="36393"/>
                </a:cubicBezTo>
                <a:cubicBezTo>
                  <a:pt x="55740" y="42731"/>
                  <a:pt x="65180" y="49603"/>
                  <a:pt x="57741" y="54406"/>
                </a:cubicBezTo>
                <a:cubicBezTo>
                  <a:pt x="50303" y="59210"/>
                  <a:pt x="31556" y="57108"/>
                  <a:pt x="33224" y="47535"/>
                </a:cubicBezTo>
                <a:cubicBezTo>
                  <a:pt x="34892" y="37928"/>
                  <a:pt x="25719" y="35026"/>
                  <a:pt x="17579" y="31256"/>
                </a:cubicBezTo>
                <a:cubicBezTo>
                  <a:pt x="9440" y="27520"/>
                  <a:pt x="0" y="13744"/>
                  <a:pt x="7706" y="6872"/>
                </a:cubicBezTo>
                <a:cubicBezTo>
                  <a:pt x="15411" y="1"/>
                  <a:pt x="21449" y="3870"/>
                  <a:pt x="23617" y="9808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60" name="Google Shape;860;p44"/>
          <p:cNvSpPr/>
          <p:nvPr/>
        </p:nvSpPr>
        <p:spPr>
          <a:xfrm flipH="1" rot="7019959">
            <a:off x="-962151" y="-1327476"/>
            <a:ext cx="4047102" cy="2490011"/>
          </a:xfrm>
          <a:custGeom>
            <a:rect b="b" l="l" r="r" t="t"/>
            <a:pathLst>
              <a:path extrusionOk="0" h="36694" w="59643">
                <a:moveTo>
                  <a:pt x="6271" y="15779"/>
                </a:moveTo>
                <a:cubicBezTo>
                  <a:pt x="9374" y="14178"/>
                  <a:pt x="17513" y="18347"/>
                  <a:pt x="23150" y="11676"/>
                </a:cubicBezTo>
                <a:cubicBezTo>
                  <a:pt x="28787" y="5004"/>
                  <a:pt x="30455" y="1"/>
                  <a:pt x="37327" y="2302"/>
                </a:cubicBezTo>
                <a:cubicBezTo>
                  <a:pt x="44198" y="4571"/>
                  <a:pt x="43064" y="13410"/>
                  <a:pt x="47601" y="15779"/>
                </a:cubicBezTo>
                <a:cubicBezTo>
                  <a:pt x="52104" y="18147"/>
                  <a:pt x="59643" y="31690"/>
                  <a:pt x="43364" y="34192"/>
                </a:cubicBezTo>
                <a:cubicBezTo>
                  <a:pt x="27120" y="36694"/>
                  <a:pt x="10441" y="33158"/>
                  <a:pt x="5204" y="27520"/>
                </a:cubicBezTo>
                <a:cubicBezTo>
                  <a:pt x="0" y="21883"/>
                  <a:pt x="3136" y="17380"/>
                  <a:pt x="6271" y="15779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61" name="Google Shape;861;p44"/>
          <p:cNvSpPr txBox="1"/>
          <p:nvPr>
            <p:ph type="title"/>
          </p:nvPr>
        </p:nvSpPr>
        <p:spPr>
          <a:xfrm>
            <a:off x="713225" y="528150"/>
            <a:ext cx="7717500" cy="541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>
                <a:solidFill>
                  <a:schemeClr val="accen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862" name="Google Shape;862;p44"/>
          <p:cNvSpPr txBox="1"/>
          <p:nvPr>
            <p:ph idx="1" type="subTitle"/>
          </p:nvPr>
        </p:nvSpPr>
        <p:spPr>
          <a:xfrm>
            <a:off x="713225" y="2027400"/>
            <a:ext cx="3402600" cy="1088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ext 12 ">
  <p:cSld name="CUSTOM_37_1_1">
    <p:spTree>
      <p:nvGrpSpPr>
        <p:cNvPr id="863" name="Shape 8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4" name="Google Shape;864;p45"/>
          <p:cNvSpPr/>
          <p:nvPr/>
        </p:nvSpPr>
        <p:spPr>
          <a:xfrm rot="-4971949">
            <a:off x="6499451" y="687059"/>
            <a:ext cx="4547689" cy="4131091"/>
          </a:xfrm>
          <a:custGeom>
            <a:rect b="b" l="l" r="r" t="t"/>
            <a:pathLst>
              <a:path extrusionOk="0" h="59210" w="65181">
                <a:moveTo>
                  <a:pt x="23617" y="9808"/>
                </a:moveTo>
                <a:cubicBezTo>
                  <a:pt x="25785" y="15712"/>
                  <a:pt x="27153" y="21883"/>
                  <a:pt x="35092" y="17079"/>
                </a:cubicBezTo>
                <a:cubicBezTo>
                  <a:pt x="42998" y="12309"/>
                  <a:pt x="55740" y="12376"/>
                  <a:pt x="59276" y="17546"/>
                </a:cubicBezTo>
                <a:cubicBezTo>
                  <a:pt x="62812" y="22717"/>
                  <a:pt x="56140" y="30055"/>
                  <a:pt x="55940" y="36393"/>
                </a:cubicBezTo>
                <a:cubicBezTo>
                  <a:pt x="55740" y="42731"/>
                  <a:pt x="65180" y="49603"/>
                  <a:pt x="57741" y="54406"/>
                </a:cubicBezTo>
                <a:cubicBezTo>
                  <a:pt x="50303" y="59210"/>
                  <a:pt x="31556" y="57108"/>
                  <a:pt x="33224" y="47535"/>
                </a:cubicBezTo>
                <a:cubicBezTo>
                  <a:pt x="34892" y="37928"/>
                  <a:pt x="25719" y="35026"/>
                  <a:pt x="17579" y="31256"/>
                </a:cubicBezTo>
                <a:cubicBezTo>
                  <a:pt x="9440" y="27520"/>
                  <a:pt x="0" y="13744"/>
                  <a:pt x="7706" y="6872"/>
                </a:cubicBezTo>
                <a:cubicBezTo>
                  <a:pt x="15411" y="1"/>
                  <a:pt x="21449" y="3870"/>
                  <a:pt x="23617" y="9808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65" name="Google Shape;865;p45"/>
          <p:cNvSpPr/>
          <p:nvPr/>
        </p:nvSpPr>
        <p:spPr>
          <a:xfrm rot="9475593">
            <a:off x="-1974698" y="-446077"/>
            <a:ext cx="4047145" cy="2489949"/>
          </a:xfrm>
          <a:custGeom>
            <a:rect b="b" l="l" r="r" t="t"/>
            <a:pathLst>
              <a:path extrusionOk="0" h="36694" w="59643">
                <a:moveTo>
                  <a:pt x="6271" y="15779"/>
                </a:moveTo>
                <a:cubicBezTo>
                  <a:pt x="9374" y="14178"/>
                  <a:pt x="17513" y="18347"/>
                  <a:pt x="23150" y="11676"/>
                </a:cubicBezTo>
                <a:cubicBezTo>
                  <a:pt x="28787" y="5004"/>
                  <a:pt x="30455" y="1"/>
                  <a:pt x="37327" y="2302"/>
                </a:cubicBezTo>
                <a:cubicBezTo>
                  <a:pt x="44198" y="4571"/>
                  <a:pt x="43064" y="13410"/>
                  <a:pt x="47601" y="15779"/>
                </a:cubicBezTo>
                <a:cubicBezTo>
                  <a:pt x="52104" y="18147"/>
                  <a:pt x="59643" y="31690"/>
                  <a:pt x="43364" y="34192"/>
                </a:cubicBezTo>
                <a:cubicBezTo>
                  <a:pt x="27120" y="36694"/>
                  <a:pt x="10441" y="33158"/>
                  <a:pt x="5204" y="27520"/>
                </a:cubicBezTo>
                <a:cubicBezTo>
                  <a:pt x="0" y="21883"/>
                  <a:pt x="3136" y="17380"/>
                  <a:pt x="6271" y="15779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66" name="Google Shape;866;p45"/>
          <p:cNvSpPr txBox="1"/>
          <p:nvPr>
            <p:ph type="title"/>
          </p:nvPr>
        </p:nvSpPr>
        <p:spPr>
          <a:xfrm>
            <a:off x="713225" y="528150"/>
            <a:ext cx="7717500" cy="541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>
                <a:solidFill>
                  <a:schemeClr val="accen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867" name="Google Shape;867;p45"/>
          <p:cNvSpPr txBox="1"/>
          <p:nvPr>
            <p:ph idx="1" type="subTitle"/>
          </p:nvPr>
        </p:nvSpPr>
        <p:spPr>
          <a:xfrm>
            <a:off x="713225" y="1091875"/>
            <a:ext cx="6264300" cy="3431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400"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Anaheim"/>
              <a:buChar char="○"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Anaheim"/>
              <a:buChar char="■"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Anaheim"/>
              <a:buChar char="●"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Anaheim"/>
              <a:buChar char="○"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Anaheim"/>
              <a:buChar char="■"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Anaheim"/>
              <a:buChar char="●"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Anaheim"/>
              <a:buChar char="○"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Anaheim"/>
              <a:buChar char="■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ext 13">
  <p:cSld name="CUSTOM_37_1">
    <p:spTree>
      <p:nvGrpSpPr>
        <p:cNvPr id="868" name="Shape 8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9" name="Google Shape;869;p46"/>
          <p:cNvSpPr/>
          <p:nvPr/>
        </p:nvSpPr>
        <p:spPr>
          <a:xfrm flipH="1" rot="-5400000">
            <a:off x="6051628" y="1691784"/>
            <a:ext cx="4906632" cy="3196913"/>
          </a:xfrm>
          <a:custGeom>
            <a:rect b="b" l="l" r="r" t="t"/>
            <a:pathLst>
              <a:path extrusionOk="0" h="136664" w="142469">
                <a:moveTo>
                  <a:pt x="97052" y="0"/>
                </a:moveTo>
                <a:cubicBezTo>
                  <a:pt x="94985" y="0"/>
                  <a:pt x="92658" y="685"/>
                  <a:pt x="89955" y="2065"/>
                </a:cubicBezTo>
                <a:cubicBezTo>
                  <a:pt x="76197" y="9104"/>
                  <a:pt x="81149" y="14564"/>
                  <a:pt x="82755" y="40634"/>
                </a:cubicBezTo>
                <a:cubicBezTo>
                  <a:pt x="85458" y="83646"/>
                  <a:pt x="12896" y="58112"/>
                  <a:pt x="4519" y="103881"/>
                </a:cubicBezTo>
                <a:cubicBezTo>
                  <a:pt x="0" y="128495"/>
                  <a:pt x="10558" y="136664"/>
                  <a:pt x="39417" y="136664"/>
                </a:cubicBezTo>
                <a:cubicBezTo>
                  <a:pt x="47997" y="136664"/>
                  <a:pt x="58195" y="135942"/>
                  <a:pt x="70095" y="134715"/>
                </a:cubicBezTo>
                <a:cubicBezTo>
                  <a:pt x="122047" y="129389"/>
                  <a:pt x="142469" y="101392"/>
                  <a:pt x="125767" y="56907"/>
                </a:cubicBezTo>
                <a:cubicBezTo>
                  <a:pt x="111706" y="19432"/>
                  <a:pt x="108060" y="0"/>
                  <a:pt x="9705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70" name="Google Shape;870;p46"/>
          <p:cNvSpPr/>
          <p:nvPr/>
        </p:nvSpPr>
        <p:spPr>
          <a:xfrm>
            <a:off x="-749900" y="3073920"/>
            <a:ext cx="1774800" cy="17748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871" name="Google Shape;871;p46"/>
          <p:cNvGrpSpPr/>
          <p:nvPr/>
        </p:nvGrpSpPr>
        <p:grpSpPr>
          <a:xfrm rot="10800000">
            <a:off x="6204525" y="1244395"/>
            <a:ext cx="1696762" cy="1688828"/>
            <a:chOff x="2414491" y="671177"/>
            <a:chExt cx="1830972" cy="1822411"/>
          </a:xfrm>
        </p:grpSpPr>
        <p:sp>
          <p:nvSpPr>
            <p:cNvPr id="872" name="Google Shape;872;p46"/>
            <p:cNvSpPr/>
            <p:nvPr/>
          </p:nvSpPr>
          <p:spPr>
            <a:xfrm>
              <a:off x="2414491" y="671177"/>
              <a:ext cx="1830972" cy="1822391"/>
            </a:xfrm>
            <a:custGeom>
              <a:rect b="b" l="l" r="r" t="t"/>
              <a:pathLst>
                <a:path extrusionOk="0" h="45449" w="45663">
                  <a:moveTo>
                    <a:pt x="10947" y="4979"/>
                  </a:moveTo>
                  <a:lnTo>
                    <a:pt x="15605" y="7656"/>
                  </a:lnTo>
                  <a:lnTo>
                    <a:pt x="15605" y="13062"/>
                  </a:lnTo>
                  <a:lnTo>
                    <a:pt x="10947" y="15766"/>
                  </a:lnTo>
                  <a:lnTo>
                    <a:pt x="6263" y="13062"/>
                  </a:lnTo>
                  <a:lnTo>
                    <a:pt x="6263" y="7656"/>
                  </a:lnTo>
                  <a:lnTo>
                    <a:pt x="10947" y="4979"/>
                  </a:lnTo>
                  <a:close/>
                  <a:moveTo>
                    <a:pt x="20449" y="4979"/>
                  </a:moveTo>
                  <a:lnTo>
                    <a:pt x="25133" y="7656"/>
                  </a:lnTo>
                  <a:lnTo>
                    <a:pt x="25133" y="13062"/>
                  </a:lnTo>
                  <a:lnTo>
                    <a:pt x="20449" y="15766"/>
                  </a:lnTo>
                  <a:lnTo>
                    <a:pt x="15792" y="13062"/>
                  </a:lnTo>
                  <a:lnTo>
                    <a:pt x="15792" y="7656"/>
                  </a:lnTo>
                  <a:lnTo>
                    <a:pt x="20449" y="4979"/>
                  </a:lnTo>
                  <a:close/>
                  <a:moveTo>
                    <a:pt x="29978" y="4979"/>
                  </a:moveTo>
                  <a:lnTo>
                    <a:pt x="34635" y="7656"/>
                  </a:lnTo>
                  <a:lnTo>
                    <a:pt x="34635" y="13062"/>
                  </a:lnTo>
                  <a:lnTo>
                    <a:pt x="29978" y="15766"/>
                  </a:lnTo>
                  <a:lnTo>
                    <a:pt x="25294" y="13062"/>
                  </a:lnTo>
                  <a:lnTo>
                    <a:pt x="25294" y="7656"/>
                  </a:lnTo>
                  <a:lnTo>
                    <a:pt x="29978" y="4979"/>
                  </a:lnTo>
                  <a:close/>
                  <a:moveTo>
                    <a:pt x="6183" y="13196"/>
                  </a:moveTo>
                  <a:lnTo>
                    <a:pt x="10867" y="15899"/>
                  </a:lnTo>
                  <a:lnTo>
                    <a:pt x="10867" y="21306"/>
                  </a:lnTo>
                  <a:lnTo>
                    <a:pt x="6183" y="23983"/>
                  </a:lnTo>
                  <a:lnTo>
                    <a:pt x="1526" y="21306"/>
                  </a:lnTo>
                  <a:lnTo>
                    <a:pt x="1526" y="15899"/>
                  </a:lnTo>
                  <a:lnTo>
                    <a:pt x="6183" y="13196"/>
                  </a:lnTo>
                  <a:close/>
                  <a:moveTo>
                    <a:pt x="15712" y="13196"/>
                  </a:moveTo>
                  <a:lnTo>
                    <a:pt x="20369" y="15899"/>
                  </a:lnTo>
                  <a:lnTo>
                    <a:pt x="20369" y="21306"/>
                  </a:lnTo>
                  <a:lnTo>
                    <a:pt x="15712" y="23983"/>
                  </a:lnTo>
                  <a:lnTo>
                    <a:pt x="11028" y="21306"/>
                  </a:lnTo>
                  <a:lnTo>
                    <a:pt x="11028" y="15899"/>
                  </a:lnTo>
                  <a:lnTo>
                    <a:pt x="15712" y="13196"/>
                  </a:lnTo>
                  <a:close/>
                  <a:moveTo>
                    <a:pt x="25213" y="13196"/>
                  </a:moveTo>
                  <a:lnTo>
                    <a:pt x="29871" y="15899"/>
                  </a:lnTo>
                  <a:lnTo>
                    <a:pt x="29871" y="21306"/>
                  </a:lnTo>
                  <a:lnTo>
                    <a:pt x="25213" y="23983"/>
                  </a:lnTo>
                  <a:lnTo>
                    <a:pt x="20529" y="21306"/>
                  </a:lnTo>
                  <a:lnTo>
                    <a:pt x="20529" y="15899"/>
                  </a:lnTo>
                  <a:lnTo>
                    <a:pt x="25213" y="13196"/>
                  </a:lnTo>
                  <a:close/>
                  <a:moveTo>
                    <a:pt x="34715" y="13196"/>
                  </a:moveTo>
                  <a:lnTo>
                    <a:pt x="39399" y="15899"/>
                  </a:lnTo>
                  <a:lnTo>
                    <a:pt x="39399" y="21306"/>
                  </a:lnTo>
                  <a:lnTo>
                    <a:pt x="34715" y="23983"/>
                  </a:lnTo>
                  <a:lnTo>
                    <a:pt x="30058" y="21306"/>
                  </a:lnTo>
                  <a:lnTo>
                    <a:pt x="30058" y="15899"/>
                  </a:lnTo>
                  <a:lnTo>
                    <a:pt x="34715" y="13196"/>
                  </a:lnTo>
                  <a:close/>
                  <a:moveTo>
                    <a:pt x="10947" y="21440"/>
                  </a:moveTo>
                  <a:lnTo>
                    <a:pt x="15605" y="24143"/>
                  </a:lnTo>
                  <a:lnTo>
                    <a:pt x="15605" y="29523"/>
                  </a:lnTo>
                  <a:lnTo>
                    <a:pt x="10947" y="32226"/>
                  </a:lnTo>
                  <a:lnTo>
                    <a:pt x="6263" y="29523"/>
                  </a:lnTo>
                  <a:lnTo>
                    <a:pt x="6263" y="24143"/>
                  </a:lnTo>
                  <a:lnTo>
                    <a:pt x="10947" y="21440"/>
                  </a:lnTo>
                  <a:close/>
                  <a:moveTo>
                    <a:pt x="20449" y="21440"/>
                  </a:moveTo>
                  <a:lnTo>
                    <a:pt x="25133" y="24143"/>
                  </a:lnTo>
                  <a:lnTo>
                    <a:pt x="25133" y="29523"/>
                  </a:lnTo>
                  <a:lnTo>
                    <a:pt x="20449" y="32226"/>
                  </a:lnTo>
                  <a:lnTo>
                    <a:pt x="15792" y="29523"/>
                  </a:lnTo>
                  <a:lnTo>
                    <a:pt x="15792" y="24143"/>
                  </a:lnTo>
                  <a:lnTo>
                    <a:pt x="20449" y="21440"/>
                  </a:lnTo>
                  <a:close/>
                  <a:moveTo>
                    <a:pt x="29978" y="21440"/>
                  </a:moveTo>
                  <a:lnTo>
                    <a:pt x="34635" y="24143"/>
                  </a:lnTo>
                  <a:lnTo>
                    <a:pt x="34635" y="29523"/>
                  </a:lnTo>
                  <a:lnTo>
                    <a:pt x="29978" y="32226"/>
                  </a:lnTo>
                  <a:lnTo>
                    <a:pt x="25294" y="29523"/>
                  </a:lnTo>
                  <a:lnTo>
                    <a:pt x="25294" y="24143"/>
                  </a:lnTo>
                  <a:lnTo>
                    <a:pt x="29978" y="21440"/>
                  </a:lnTo>
                  <a:close/>
                  <a:moveTo>
                    <a:pt x="39480" y="21440"/>
                  </a:moveTo>
                  <a:lnTo>
                    <a:pt x="44137" y="24143"/>
                  </a:lnTo>
                  <a:lnTo>
                    <a:pt x="44137" y="29523"/>
                  </a:lnTo>
                  <a:lnTo>
                    <a:pt x="39480" y="32226"/>
                  </a:lnTo>
                  <a:lnTo>
                    <a:pt x="34796" y="29523"/>
                  </a:lnTo>
                  <a:lnTo>
                    <a:pt x="34796" y="24143"/>
                  </a:lnTo>
                  <a:lnTo>
                    <a:pt x="39480" y="21440"/>
                  </a:lnTo>
                  <a:close/>
                  <a:moveTo>
                    <a:pt x="15712" y="29684"/>
                  </a:moveTo>
                  <a:lnTo>
                    <a:pt x="20369" y="32387"/>
                  </a:lnTo>
                  <a:lnTo>
                    <a:pt x="20369" y="37767"/>
                  </a:lnTo>
                  <a:lnTo>
                    <a:pt x="15712" y="40470"/>
                  </a:lnTo>
                  <a:lnTo>
                    <a:pt x="11028" y="37767"/>
                  </a:lnTo>
                  <a:lnTo>
                    <a:pt x="11028" y="32387"/>
                  </a:lnTo>
                  <a:lnTo>
                    <a:pt x="15712" y="29684"/>
                  </a:lnTo>
                  <a:close/>
                  <a:moveTo>
                    <a:pt x="25213" y="29684"/>
                  </a:moveTo>
                  <a:lnTo>
                    <a:pt x="29871" y="32387"/>
                  </a:lnTo>
                  <a:lnTo>
                    <a:pt x="29871" y="37767"/>
                  </a:lnTo>
                  <a:lnTo>
                    <a:pt x="25213" y="40470"/>
                  </a:lnTo>
                  <a:lnTo>
                    <a:pt x="20529" y="37767"/>
                  </a:lnTo>
                  <a:lnTo>
                    <a:pt x="20529" y="32387"/>
                  </a:lnTo>
                  <a:lnTo>
                    <a:pt x="25213" y="29684"/>
                  </a:lnTo>
                  <a:close/>
                  <a:moveTo>
                    <a:pt x="34715" y="29684"/>
                  </a:moveTo>
                  <a:lnTo>
                    <a:pt x="39399" y="32387"/>
                  </a:lnTo>
                  <a:lnTo>
                    <a:pt x="39399" y="37767"/>
                  </a:lnTo>
                  <a:lnTo>
                    <a:pt x="34715" y="40470"/>
                  </a:lnTo>
                  <a:lnTo>
                    <a:pt x="30058" y="37767"/>
                  </a:lnTo>
                  <a:lnTo>
                    <a:pt x="30058" y="32387"/>
                  </a:lnTo>
                  <a:lnTo>
                    <a:pt x="34715" y="29684"/>
                  </a:lnTo>
                  <a:close/>
                  <a:moveTo>
                    <a:pt x="20369" y="1"/>
                  </a:moveTo>
                  <a:lnTo>
                    <a:pt x="20369" y="4818"/>
                  </a:lnTo>
                  <a:lnTo>
                    <a:pt x="15712" y="7522"/>
                  </a:lnTo>
                  <a:lnTo>
                    <a:pt x="11028" y="4818"/>
                  </a:lnTo>
                  <a:lnTo>
                    <a:pt x="11028" y="3159"/>
                  </a:lnTo>
                  <a:cubicBezTo>
                    <a:pt x="10974" y="3186"/>
                    <a:pt x="10921" y="3239"/>
                    <a:pt x="10867" y="3266"/>
                  </a:cubicBezTo>
                  <a:lnTo>
                    <a:pt x="10867" y="4818"/>
                  </a:lnTo>
                  <a:lnTo>
                    <a:pt x="6183" y="7522"/>
                  </a:lnTo>
                  <a:lnTo>
                    <a:pt x="5915" y="7361"/>
                  </a:lnTo>
                  <a:cubicBezTo>
                    <a:pt x="5889" y="7415"/>
                    <a:pt x="5835" y="7442"/>
                    <a:pt x="5808" y="7495"/>
                  </a:cubicBezTo>
                  <a:lnTo>
                    <a:pt x="6103" y="7656"/>
                  </a:lnTo>
                  <a:lnTo>
                    <a:pt x="6103" y="13062"/>
                  </a:lnTo>
                  <a:lnTo>
                    <a:pt x="1419" y="15766"/>
                  </a:lnTo>
                  <a:lnTo>
                    <a:pt x="1124" y="15578"/>
                  </a:lnTo>
                  <a:cubicBezTo>
                    <a:pt x="1124" y="15632"/>
                    <a:pt x="1098" y="15685"/>
                    <a:pt x="1071" y="15739"/>
                  </a:cubicBezTo>
                  <a:lnTo>
                    <a:pt x="1338" y="15899"/>
                  </a:lnTo>
                  <a:lnTo>
                    <a:pt x="1338" y="21306"/>
                  </a:lnTo>
                  <a:lnTo>
                    <a:pt x="0" y="22082"/>
                  </a:lnTo>
                  <a:cubicBezTo>
                    <a:pt x="0" y="22136"/>
                    <a:pt x="0" y="22216"/>
                    <a:pt x="0" y="22270"/>
                  </a:cubicBezTo>
                  <a:lnTo>
                    <a:pt x="1419" y="21440"/>
                  </a:lnTo>
                  <a:lnTo>
                    <a:pt x="6103" y="24143"/>
                  </a:lnTo>
                  <a:lnTo>
                    <a:pt x="6103" y="29523"/>
                  </a:lnTo>
                  <a:lnTo>
                    <a:pt x="1927" y="31932"/>
                  </a:lnTo>
                  <a:cubicBezTo>
                    <a:pt x="1954" y="31986"/>
                    <a:pt x="1981" y="32039"/>
                    <a:pt x="2008" y="32093"/>
                  </a:cubicBezTo>
                  <a:lnTo>
                    <a:pt x="6183" y="29684"/>
                  </a:lnTo>
                  <a:lnTo>
                    <a:pt x="10867" y="32387"/>
                  </a:lnTo>
                  <a:lnTo>
                    <a:pt x="10867" y="37767"/>
                  </a:lnTo>
                  <a:lnTo>
                    <a:pt x="7548" y="39694"/>
                  </a:lnTo>
                  <a:cubicBezTo>
                    <a:pt x="7575" y="39721"/>
                    <a:pt x="7628" y="39774"/>
                    <a:pt x="7682" y="39801"/>
                  </a:cubicBezTo>
                  <a:lnTo>
                    <a:pt x="10947" y="37928"/>
                  </a:lnTo>
                  <a:lnTo>
                    <a:pt x="15605" y="40631"/>
                  </a:lnTo>
                  <a:lnTo>
                    <a:pt x="15605" y="44405"/>
                  </a:lnTo>
                  <a:cubicBezTo>
                    <a:pt x="15658" y="44405"/>
                    <a:pt x="15738" y="44432"/>
                    <a:pt x="15792" y="44458"/>
                  </a:cubicBezTo>
                  <a:lnTo>
                    <a:pt x="15792" y="40631"/>
                  </a:lnTo>
                  <a:lnTo>
                    <a:pt x="20449" y="37928"/>
                  </a:lnTo>
                  <a:lnTo>
                    <a:pt x="25133" y="40631"/>
                  </a:lnTo>
                  <a:lnTo>
                    <a:pt x="25133" y="45449"/>
                  </a:lnTo>
                  <a:cubicBezTo>
                    <a:pt x="25187" y="45449"/>
                    <a:pt x="25240" y="45449"/>
                    <a:pt x="25294" y="45422"/>
                  </a:cubicBezTo>
                  <a:lnTo>
                    <a:pt x="25294" y="40631"/>
                  </a:lnTo>
                  <a:lnTo>
                    <a:pt x="29978" y="37928"/>
                  </a:lnTo>
                  <a:lnTo>
                    <a:pt x="34635" y="40631"/>
                  </a:lnTo>
                  <a:lnTo>
                    <a:pt x="34635" y="42290"/>
                  </a:lnTo>
                  <a:cubicBezTo>
                    <a:pt x="34688" y="42237"/>
                    <a:pt x="34742" y="42210"/>
                    <a:pt x="34796" y="42183"/>
                  </a:cubicBezTo>
                  <a:lnTo>
                    <a:pt x="34796" y="40631"/>
                  </a:lnTo>
                  <a:lnTo>
                    <a:pt x="39480" y="37928"/>
                  </a:lnTo>
                  <a:lnTo>
                    <a:pt x="39747" y="38088"/>
                  </a:lnTo>
                  <a:cubicBezTo>
                    <a:pt x="39774" y="38035"/>
                    <a:pt x="39827" y="37981"/>
                    <a:pt x="39854" y="37954"/>
                  </a:cubicBezTo>
                  <a:lnTo>
                    <a:pt x="39560" y="37767"/>
                  </a:lnTo>
                  <a:lnTo>
                    <a:pt x="39560" y="32387"/>
                  </a:lnTo>
                  <a:lnTo>
                    <a:pt x="44244" y="29684"/>
                  </a:lnTo>
                  <a:lnTo>
                    <a:pt x="44538" y="29871"/>
                  </a:lnTo>
                  <a:cubicBezTo>
                    <a:pt x="44565" y="29791"/>
                    <a:pt x="44565" y="29737"/>
                    <a:pt x="44592" y="29684"/>
                  </a:cubicBezTo>
                  <a:lnTo>
                    <a:pt x="44324" y="29523"/>
                  </a:lnTo>
                  <a:lnTo>
                    <a:pt x="44324" y="24143"/>
                  </a:lnTo>
                  <a:lnTo>
                    <a:pt x="45662" y="23367"/>
                  </a:lnTo>
                  <a:cubicBezTo>
                    <a:pt x="45662" y="23314"/>
                    <a:pt x="45662" y="23233"/>
                    <a:pt x="45662" y="23153"/>
                  </a:cubicBezTo>
                  <a:lnTo>
                    <a:pt x="44244" y="23983"/>
                  </a:lnTo>
                  <a:lnTo>
                    <a:pt x="39560" y="21306"/>
                  </a:lnTo>
                  <a:lnTo>
                    <a:pt x="39560" y="15899"/>
                  </a:lnTo>
                  <a:lnTo>
                    <a:pt x="43735" y="13491"/>
                  </a:lnTo>
                  <a:cubicBezTo>
                    <a:pt x="43709" y="13437"/>
                    <a:pt x="43682" y="13383"/>
                    <a:pt x="43655" y="13330"/>
                  </a:cubicBezTo>
                  <a:lnTo>
                    <a:pt x="39480" y="15766"/>
                  </a:lnTo>
                  <a:lnTo>
                    <a:pt x="34796" y="13062"/>
                  </a:lnTo>
                  <a:lnTo>
                    <a:pt x="34796" y="7656"/>
                  </a:lnTo>
                  <a:lnTo>
                    <a:pt x="38114" y="5755"/>
                  </a:lnTo>
                  <a:cubicBezTo>
                    <a:pt x="38088" y="5702"/>
                    <a:pt x="38034" y="5675"/>
                    <a:pt x="37981" y="5621"/>
                  </a:cubicBezTo>
                  <a:lnTo>
                    <a:pt x="34715" y="7522"/>
                  </a:lnTo>
                  <a:lnTo>
                    <a:pt x="30058" y="4818"/>
                  </a:lnTo>
                  <a:lnTo>
                    <a:pt x="30058" y="1045"/>
                  </a:lnTo>
                  <a:cubicBezTo>
                    <a:pt x="30004" y="1018"/>
                    <a:pt x="29951" y="1018"/>
                    <a:pt x="29871" y="991"/>
                  </a:cubicBezTo>
                  <a:lnTo>
                    <a:pt x="29871" y="4818"/>
                  </a:lnTo>
                  <a:lnTo>
                    <a:pt x="25213" y="7522"/>
                  </a:lnTo>
                  <a:lnTo>
                    <a:pt x="20529" y="4818"/>
                  </a:lnTo>
                  <a:lnTo>
                    <a:pt x="2052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3" name="Google Shape;873;p46"/>
            <p:cNvSpPr/>
            <p:nvPr/>
          </p:nvSpPr>
          <p:spPr>
            <a:xfrm>
              <a:off x="2796545" y="833253"/>
              <a:ext cx="9704" cy="7538"/>
            </a:xfrm>
            <a:custGeom>
              <a:rect b="b" l="l" r="r" t="t"/>
              <a:pathLst>
                <a:path extrusionOk="0" h="188" w="242">
                  <a:moveTo>
                    <a:pt x="161" y="0"/>
                  </a:moveTo>
                  <a:cubicBezTo>
                    <a:pt x="108" y="27"/>
                    <a:pt x="54" y="81"/>
                    <a:pt x="1" y="107"/>
                  </a:cubicBezTo>
                  <a:lnTo>
                    <a:pt x="161" y="188"/>
                  </a:lnTo>
                  <a:lnTo>
                    <a:pt x="242" y="54"/>
                  </a:lnTo>
                  <a:lnTo>
                    <a:pt x="16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4" name="Google Shape;874;p46"/>
            <p:cNvSpPr/>
            <p:nvPr/>
          </p:nvSpPr>
          <p:spPr>
            <a:xfrm>
              <a:off x="2899597" y="677633"/>
              <a:ext cx="287659" cy="242590"/>
            </a:xfrm>
            <a:custGeom>
              <a:rect b="b" l="l" r="r" t="t"/>
              <a:pathLst>
                <a:path extrusionOk="0" h="6050" w="7174">
                  <a:moveTo>
                    <a:pt x="7173" y="0"/>
                  </a:moveTo>
                  <a:lnTo>
                    <a:pt x="7173" y="0"/>
                  </a:lnTo>
                  <a:cubicBezTo>
                    <a:pt x="7013" y="27"/>
                    <a:pt x="6852" y="54"/>
                    <a:pt x="6692" y="81"/>
                  </a:cubicBezTo>
                  <a:lnTo>
                    <a:pt x="3667" y="1794"/>
                  </a:lnTo>
                  <a:lnTo>
                    <a:pt x="3667" y="830"/>
                  </a:lnTo>
                  <a:cubicBezTo>
                    <a:pt x="3614" y="857"/>
                    <a:pt x="3560" y="857"/>
                    <a:pt x="3507" y="884"/>
                  </a:cubicBezTo>
                  <a:lnTo>
                    <a:pt x="3507" y="1794"/>
                  </a:lnTo>
                  <a:lnTo>
                    <a:pt x="2516" y="1231"/>
                  </a:lnTo>
                  <a:cubicBezTo>
                    <a:pt x="2463" y="1258"/>
                    <a:pt x="2382" y="1285"/>
                    <a:pt x="2329" y="1312"/>
                  </a:cubicBezTo>
                  <a:lnTo>
                    <a:pt x="3426" y="1954"/>
                  </a:lnTo>
                  <a:lnTo>
                    <a:pt x="0" y="3935"/>
                  </a:lnTo>
                  <a:lnTo>
                    <a:pt x="81" y="4069"/>
                  </a:lnTo>
                  <a:lnTo>
                    <a:pt x="3507" y="2115"/>
                  </a:lnTo>
                  <a:lnTo>
                    <a:pt x="3507" y="6049"/>
                  </a:lnTo>
                  <a:lnTo>
                    <a:pt x="3667" y="6049"/>
                  </a:lnTo>
                  <a:lnTo>
                    <a:pt x="3667" y="2115"/>
                  </a:lnTo>
                  <a:lnTo>
                    <a:pt x="7093" y="4069"/>
                  </a:lnTo>
                  <a:lnTo>
                    <a:pt x="7173" y="3935"/>
                  </a:lnTo>
                  <a:lnTo>
                    <a:pt x="3774" y="1954"/>
                  </a:lnTo>
                  <a:lnTo>
                    <a:pt x="717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5" name="Google Shape;875;p46"/>
            <p:cNvSpPr/>
            <p:nvPr/>
          </p:nvSpPr>
          <p:spPr>
            <a:xfrm>
              <a:off x="3280608" y="671177"/>
              <a:ext cx="288742" cy="249046"/>
            </a:xfrm>
            <a:custGeom>
              <a:rect b="b" l="l" r="r" t="t"/>
              <a:pathLst>
                <a:path extrusionOk="0" h="6211" w="7201">
                  <a:moveTo>
                    <a:pt x="107" y="1"/>
                  </a:moveTo>
                  <a:lnTo>
                    <a:pt x="0" y="134"/>
                  </a:lnTo>
                  <a:lnTo>
                    <a:pt x="3426" y="2115"/>
                  </a:lnTo>
                  <a:lnTo>
                    <a:pt x="0" y="4096"/>
                  </a:lnTo>
                  <a:lnTo>
                    <a:pt x="107" y="4230"/>
                  </a:lnTo>
                  <a:lnTo>
                    <a:pt x="3506" y="2276"/>
                  </a:lnTo>
                  <a:lnTo>
                    <a:pt x="3506" y="6210"/>
                  </a:lnTo>
                  <a:lnTo>
                    <a:pt x="3694" y="6210"/>
                  </a:lnTo>
                  <a:lnTo>
                    <a:pt x="3694" y="2276"/>
                  </a:lnTo>
                  <a:lnTo>
                    <a:pt x="7093" y="4230"/>
                  </a:lnTo>
                  <a:lnTo>
                    <a:pt x="7200" y="4096"/>
                  </a:lnTo>
                  <a:lnTo>
                    <a:pt x="3774" y="2115"/>
                  </a:lnTo>
                  <a:lnTo>
                    <a:pt x="6558" y="509"/>
                  </a:lnTo>
                  <a:cubicBezTo>
                    <a:pt x="6477" y="482"/>
                    <a:pt x="6397" y="456"/>
                    <a:pt x="6317" y="456"/>
                  </a:cubicBezTo>
                  <a:lnTo>
                    <a:pt x="3694" y="1955"/>
                  </a:lnTo>
                  <a:lnTo>
                    <a:pt x="3694" y="1"/>
                  </a:lnTo>
                  <a:lnTo>
                    <a:pt x="3506" y="1"/>
                  </a:lnTo>
                  <a:lnTo>
                    <a:pt x="3506" y="1955"/>
                  </a:lnTo>
                  <a:lnTo>
                    <a:pt x="107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6" name="Google Shape;876;p46"/>
            <p:cNvSpPr/>
            <p:nvPr/>
          </p:nvSpPr>
          <p:spPr>
            <a:xfrm>
              <a:off x="3662662" y="776354"/>
              <a:ext cx="109506" cy="64437"/>
            </a:xfrm>
            <a:custGeom>
              <a:rect b="b" l="l" r="r" t="t"/>
              <a:pathLst>
                <a:path extrusionOk="0" h="1607" w="2731">
                  <a:moveTo>
                    <a:pt x="2543" y="1"/>
                  </a:moveTo>
                  <a:lnTo>
                    <a:pt x="1" y="1473"/>
                  </a:lnTo>
                  <a:lnTo>
                    <a:pt x="81" y="1607"/>
                  </a:lnTo>
                  <a:lnTo>
                    <a:pt x="2731" y="81"/>
                  </a:lnTo>
                  <a:cubicBezTo>
                    <a:pt x="2677" y="54"/>
                    <a:pt x="2597" y="27"/>
                    <a:pt x="254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7" name="Google Shape;877;p46"/>
            <p:cNvSpPr/>
            <p:nvPr/>
          </p:nvSpPr>
          <p:spPr>
            <a:xfrm>
              <a:off x="3803246" y="797847"/>
              <a:ext cx="6496" cy="122378"/>
            </a:xfrm>
            <a:custGeom>
              <a:rect b="b" l="l" r="r" t="t"/>
              <a:pathLst>
                <a:path extrusionOk="0" h="3052" w="162">
                  <a:moveTo>
                    <a:pt x="1" y="0"/>
                  </a:moveTo>
                  <a:lnTo>
                    <a:pt x="1" y="3051"/>
                  </a:lnTo>
                  <a:lnTo>
                    <a:pt x="162" y="3051"/>
                  </a:lnTo>
                  <a:lnTo>
                    <a:pt x="162" y="107"/>
                  </a:lnTo>
                  <a:cubicBezTo>
                    <a:pt x="108" y="54"/>
                    <a:pt x="54" y="27"/>
                    <a:pt x="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8" name="Google Shape;878;p46"/>
            <p:cNvSpPr/>
            <p:nvPr/>
          </p:nvSpPr>
          <p:spPr>
            <a:xfrm>
              <a:off x="2475641" y="1246463"/>
              <a:ext cx="2205" cy="4331"/>
            </a:xfrm>
            <a:custGeom>
              <a:rect b="b" l="l" r="r" t="t"/>
              <a:pathLst>
                <a:path extrusionOk="0" h="108" w="55">
                  <a:moveTo>
                    <a:pt x="54" y="0"/>
                  </a:moveTo>
                  <a:cubicBezTo>
                    <a:pt x="28" y="27"/>
                    <a:pt x="28" y="54"/>
                    <a:pt x="1" y="107"/>
                  </a:cubicBezTo>
                  <a:lnTo>
                    <a:pt x="54" y="107"/>
                  </a:lnTo>
                  <a:lnTo>
                    <a:pt x="5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9" name="Google Shape;879;p46"/>
            <p:cNvSpPr/>
            <p:nvPr/>
          </p:nvSpPr>
          <p:spPr>
            <a:xfrm>
              <a:off x="2616265" y="1006036"/>
              <a:ext cx="2165" cy="2205"/>
            </a:xfrm>
            <a:custGeom>
              <a:rect b="b" l="l" r="r" t="t"/>
              <a:pathLst>
                <a:path extrusionOk="0" h="55" w="54">
                  <a:moveTo>
                    <a:pt x="54" y="1"/>
                  </a:moveTo>
                  <a:cubicBezTo>
                    <a:pt x="27" y="27"/>
                    <a:pt x="27" y="27"/>
                    <a:pt x="0" y="54"/>
                  </a:cubicBezTo>
                  <a:lnTo>
                    <a:pt x="54" y="27"/>
                  </a:lnTo>
                  <a:lnTo>
                    <a:pt x="54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80" name="Google Shape;880;p46"/>
            <p:cNvSpPr/>
            <p:nvPr/>
          </p:nvSpPr>
          <p:spPr>
            <a:xfrm>
              <a:off x="2535748" y="1119794"/>
              <a:ext cx="82681" cy="51565"/>
            </a:xfrm>
            <a:custGeom>
              <a:rect b="b" l="l" r="r" t="t"/>
              <a:pathLst>
                <a:path extrusionOk="0" h="1286" w="2062">
                  <a:moveTo>
                    <a:pt x="81" y="1"/>
                  </a:moveTo>
                  <a:cubicBezTo>
                    <a:pt x="54" y="54"/>
                    <a:pt x="27" y="108"/>
                    <a:pt x="1" y="135"/>
                  </a:cubicBezTo>
                  <a:lnTo>
                    <a:pt x="1981" y="1285"/>
                  </a:lnTo>
                  <a:lnTo>
                    <a:pt x="2062" y="1125"/>
                  </a:lnTo>
                  <a:lnTo>
                    <a:pt x="8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81" name="Google Shape;881;p46"/>
            <p:cNvSpPr/>
            <p:nvPr/>
          </p:nvSpPr>
          <p:spPr>
            <a:xfrm>
              <a:off x="2711778" y="921268"/>
              <a:ext cx="287659" cy="329521"/>
            </a:xfrm>
            <a:custGeom>
              <a:rect b="b" l="l" r="r" t="t"/>
              <a:pathLst>
                <a:path extrusionOk="0" h="8218" w="7174">
                  <a:moveTo>
                    <a:pt x="3507" y="0"/>
                  </a:moveTo>
                  <a:lnTo>
                    <a:pt x="3507" y="3961"/>
                  </a:lnTo>
                  <a:lnTo>
                    <a:pt x="81" y="1981"/>
                  </a:lnTo>
                  <a:lnTo>
                    <a:pt x="0" y="2141"/>
                  </a:lnTo>
                  <a:lnTo>
                    <a:pt x="3426" y="4095"/>
                  </a:lnTo>
                  <a:lnTo>
                    <a:pt x="0" y="6076"/>
                  </a:lnTo>
                  <a:lnTo>
                    <a:pt x="81" y="6236"/>
                  </a:lnTo>
                  <a:lnTo>
                    <a:pt x="3507" y="4256"/>
                  </a:lnTo>
                  <a:lnTo>
                    <a:pt x="3507" y="8217"/>
                  </a:lnTo>
                  <a:lnTo>
                    <a:pt x="3667" y="8217"/>
                  </a:lnTo>
                  <a:lnTo>
                    <a:pt x="3667" y="4256"/>
                  </a:lnTo>
                  <a:lnTo>
                    <a:pt x="7093" y="6236"/>
                  </a:lnTo>
                  <a:lnTo>
                    <a:pt x="7173" y="6076"/>
                  </a:lnTo>
                  <a:lnTo>
                    <a:pt x="3774" y="4095"/>
                  </a:lnTo>
                  <a:lnTo>
                    <a:pt x="7173" y="2141"/>
                  </a:lnTo>
                  <a:lnTo>
                    <a:pt x="7093" y="1981"/>
                  </a:lnTo>
                  <a:lnTo>
                    <a:pt x="3667" y="3961"/>
                  </a:lnTo>
                  <a:lnTo>
                    <a:pt x="3667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82" name="Google Shape;882;p46"/>
            <p:cNvSpPr/>
            <p:nvPr/>
          </p:nvSpPr>
          <p:spPr>
            <a:xfrm>
              <a:off x="3092789" y="921268"/>
              <a:ext cx="288742" cy="328439"/>
            </a:xfrm>
            <a:custGeom>
              <a:rect b="b" l="l" r="r" t="t"/>
              <a:pathLst>
                <a:path extrusionOk="0" h="8191" w="7201">
                  <a:moveTo>
                    <a:pt x="3506" y="0"/>
                  </a:moveTo>
                  <a:lnTo>
                    <a:pt x="3506" y="3961"/>
                  </a:lnTo>
                  <a:lnTo>
                    <a:pt x="80" y="1981"/>
                  </a:lnTo>
                  <a:lnTo>
                    <a:pt x="0" y="2141"/>
                  </a:lnTo>
                  <a:lnTo>
                    <a:pt x="3426" y="4095"/>
                  </a:lnTo>
                  <a:lnTo>
                    <a:pt x="0" y="6076"/>
                  </a:lnTo>
                  <a:lnTo>
                    <a:pt x="80" y="6236"/>
                  </a:lnTo>
                  <a:lnTo>
                    <a:pt x="3506" y="4256"/>
                  </a:lnTo>
                  <a:lnTo>
                    <a:pt x="3506" y="8190"/>
                  </a:lnTo>
                  <a:lnTo>
                    <a:pt x="3694" y="8190"/>
                  </a:lnTo>
                  <a:lnTo>
                    <a:pt x="3694" y="4256"/>
                  </a:lnTo>
                  <a:lnTo>
                    <a:pt x="7093" y="6236"/>
                  </a:lnTo>
                  <a:lnTo>
                    <a:pt x="7200" y="6076"/>
                  </a:lnTo>
                  <a:lnTo>
                    <a:pt x="3774" y="4095"/>
                  </a:lnTo>
                  <a:lnTo>
                    <a:pt x="7200" y="2141"/>
                  </a:lnTo>
                  <a:lnTo>
                    <a:pt x="7093" y="1981"/>
                  </a:lnTo>
                  <a:lnTo>
                    <a:pt x="3694" y="3961"/>
                  </a:lnTo>
                  <a:lnTo>
                    <a:pt x="369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83" name="Google Shape;883;p46"/>
            <p:cNvSpPr/>
            <p:nvPr/>
          </p:nvSpPr>
          <p:spPr>
            <a:xfrm>
              <a:off x="3474843" y="921268"/>
              <a:ext cx="287659" cy="328439"/>
            </a:xfrm>
            <a:custGeom>
              <a:rect b="b" l="l" r="r" t="t"/>
              <a:pathLst>
                <a:path extrusionOk="0" h="8191" w="7174">
                  <a:moveTo>
                    <a:pt x="3507" y="0"/>
                  </a:moveTo>
                  <a:lnTo>
                    <a:pt x="3480" y="3961"/>
                  </a:lnTo>
                  <a:lnTo>
                    <a:pt x="81" y="1981"/>
                  </a:lnTo>
                  <a:lnTo>
                    <a:pt x="1" y="2141"/>
                  </a:lnTo>
                  <a:lnTo>
                    <a:pt x="3400" y="4095"/>
                  </a:lnTo>
                  <a:lnTo>
                    <a:pt x="1" y="6076"/>
                  </a:lnTo>
                  <a:lnTo>
                    <a:pt x="81" y="6236"/>
                  </a:lnTo>
                  <a:lnTo>
                    <a:pt x="3480" y="4256"/>
                  </a:lnTo>
                  <a:lnTo>
                    <a:pt x="3480" y="8190"/>
                  </a:lnTo>
                  <a:lnTo>
                    <a:pt x="3668" y="8190"/>
                  </a:lnTo>
                  <a:lnTo>
                    <a:pt x="3668" y="4256"/>
                  </a:lnTo>
                  <a:lnTo>
                    <a:pt x="7094" y="6236"/>
                  </a:lnTo>
                  <a:lnTo>
                    <a:pt x="7174" y="6076"/>
                  </a:lnTo>
                  <a:lnTo>
                    <a:pt x="3748" y="4095"/>
                  </a:lnTo>
                  <a:lnTo>
                    <a:pt x="7174" y="2141"/>
                  </a:lnTo>
                  <a:lnTo>
                    <a:pt x="7094" y="1981"/>
                  </a:lnTo>
                  <a:lnTo>
                    <a:pt x="3668" y="3961"/>
                  </a:lnTo>
                  <a:lnTo>
                    <a:pt x="3668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84" name="Google Shape;884;p46"/>
            <p:cNvSpPr/>
            <p:nvPr/>
          </p:nvSpPr>
          <p:spPr>
            <a:xfrm>
              <a:off x="3855854" y="953467"/>
              <a:ext cx="287659" cy="296240"/>
            </a:xfrm>
            <a:custGeom>
              <a:rect b="b" l="l" r="r" t="t"/>
              <a:pathLst>
                <a:path extrusionOk="0" h="7388" w="7174">
                  <a:moveTo>
                    <a:pt x="3507" y="0"/>
                  </a:moveTo>
                  <a:lnTo>
                    <a:pt x="3507" y="3158"/>
                  </a:lnTo>
                  <a:lnTo>
                    <a:pt x="81" y="1178"/>
                  </a:lnTo>
                  <a:lnTo>
                    <a:pt x="0" y="1312"/>
                  </a:lnTo>
                  <a:lnTo>
                    <a:pt x="3426" y="3292"/>
                  </a:lnTo>
                  <a:lnTo>
                    <a:pt x="0" y="5273"/>
                  </a:lnTo>
                  <a:lnTo>
                    <a:pt x="81" y="5433"/>
                  </a:lnTo>
                  <a:lnTo>
                    <a:pt x="3507" y="3453"/>
                  </a:lnTo>
                  <a:lnTo>
                    <a:pt x="3507" y="7387"/>
                  </a:lnTo>
                  <a:lnTo>
                    <a:pt x="3667" y="7387"/>
                  </a:lnTo>
                  <a:lnTo>
                    <a:pt x="3667" y="3453"/>
                  </a:lnTo>
                  <a:lnTo>
                    <a:pt x="7093" y="5407"/>
                  </a:lnTo>
                  <a:lnTo>
                    <a:pt x="7174" y="5273"/>
                  </a:lnTo>
                  <a:lnTo>
                    <a:pt x="3748" y="3292"/>
                  </a:lnTo>
                  <a:lnTo>
                    <a:pt x="5434" y="2329"/>
                  </a:lnTo>
                  <a:cubicBezTo>
                    <a:pt x="5380" y="2302"/>
                    <a:pt x="5354" y="2248"/>
                    <a:pt x="5327" y="2195"/>
                  </a:cubicBezTo>
                  <a:lnTo>
                    <a:pt x="3667" y="3158"/>
                  </a:lnTo>
                  <a:lnTo>
                    <a:pt x="3667" y="187"/>
                  </a:lnTo>
                  <a:cubicBezTo>
                    <a:pt x="3614" y="134"/>
                    <a:pt x="3560" y="80"/>
                    <a:pt x="350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85" name="Google Shape;885;p46"/>
            <p:cNvSpPr/>
            <p:nvPr/>
          </p:nvSpPr>
          <p:spPr>
            <a:xfrm>
              <a:off x="2417699" y="1498640"/>
              <a:ext cx="7538" cy="9704"/>
            </a:xfrm>
            <a:custGeom>
              <a:rect b="b" l="l" r="r" t="t"/>
              <a:pathLst>
                <a:path extrusionOk="0" h="242" w="188">
                  <a:moveTo>
                    <a:pt x="1" y="1"/>
                  </a:moveTo>
                  <a:cubicBezTo>
                    <a:pt x="1" y="54"/>
                    <a:pt x="1" y="135"/>
                    <a:pt x="1" y="188"/>
                  </a:cubicBezTo>
                  <a:lnTo>
                    <a:pt x="108" y="242"/>
                  </a:lnTo>
                  <a:lnTo>
                    <a:pt x="188" y="108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86" name="Google Shape;886;p46"/>
            <p:cNvSpPr/>
            <p:nvPr/>
          </p:nvSpPr>
          <p:spPr>
            <a:xfrm>
              <a:off x="2518586" y="1259335"/>
              <a:ext cx="287659" cy="328439"/>
            </a:xfrm>
            <a:custGeom>
              <a:rect b="b" l="l" r="r" t="t"/>
              <a:pathLst>
                <a:path extrusionOk="0" h="8191" w="7174">
                  <a:moveTo>
                    <a:pt x="3507" y="0"/>
                  </a:moveTo>
                  <a:lnTo>
                    <a:pt x="3507" y="3935"/>
                  </a:lnTo>
                  <a:lnTo>
                    <a:pt x="81" y="1981"/>
                  </a:lnTo>
                  <a:lnTo>
                    <a:pt x="0" y="2115"/>
                  </a:lnTo>
                  <a:lnTo>
                    <a:pt x="3426" y="4095"/>
                  </a:lnTo>
                  <a:lnTo>
                    <a:pt x="0" y="6076"/>
                  </a:lnTo>
                  <a:lnTo>
                    <a:pt x="81" y="6210"/>
                  </a:lnTo>
                  <a:lnTo>
                    <a:pt x="3507" y="4229"/>
                  </a:lnTo>
                  <a:lnTo>
                    <a:pt x="3507" y="8191"/>
                  </a:lnTo>
                  <a:lnTo>
                    <a:pt x="3667" y="8191"/>
                  </a:lnTo>
                  <a:lnTo>
                    <a:pt x="3667" y="4229"/>
                  </a:lnTo>
                  <a:lnTo>
                    <a:pt x="7093" y="6210"/>
                  </a:lnTo>
                  <a:lnTo>
                    <a:pt x="7174" y="6076"/>
                  </a:lnTo>
                  <a:lnTo>
                    <a:pt x="3748" y="4095"/>
                  </a:lnTo>
                  <a:lnTo>
                    <a:pt x="7174" y="2115"/>
                  </a:lnTo>
                  <a:lnTo>
                    <a:pt x="7093" y="1981"/>
                  </a:lnTo>
                  <a:lnTo>
                    <a:pt x="3667" y="3935"/>
                  </a:lnTo>
                  <a:lnTo>
                    <a:pt x="3667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87" name="Google Shape;887;p46"/>
            <p:cNvSpPr/>
            <p:nvPr/>
          </p:nvSpPr>
          <p:spPr>
            <a:xfrm>
              <a:off x="2899597" y="1259335"/>
              <a:ext cx="287659" cy="328439"/>
            </a:xfrm>
            <a:custGeom>
              <a:rect b="b" l="l" r="r" t="t"/>
              <a:pathLst>
                <a:path extrusionOk="0" h="8191" w="7174">
                  <a:moveTo>
                    <a:pt x="3507" y="0"/>
                  </a:moveTo>
                  <a:lnTo>
                    <a:pt x="3507" y="3935"/>
                  </a:lnTo>
                  <a:lnTo>
                    <a:pt x="81" y="1954"/>
                  </a:lnTo>
                  <a:lnTo>
                    <a:pt x="0" y="2115"/>
                  </a:lnTo>
                  <a:lnTo>
                    <a:pt x="3426" y="4095"/>
                  </a:lnTo>
                  <a:lnTo>
                    <a:pt x="0" y="6049"/>
                  </a:lnTo>
                  <a:lnTo>
                    <a:pt x="81" y="6210"/>
                  </a:lnTo>
                  <a:lnTo>
                    <a:pt x="3507" y="4229"/>
                  </a:lnTo>
                  <a:lnTo>
                    <a:pt x="3507" y="8191"/>
                  </a:lnTo>
                  <a:lnTo>
                    <a:pt x="3667" y="8191"/>
                  </a:lnTo>
                  <a:lnTo>
                    <a:pt x="3667" y="4229"/>
                  </a:lnTo>
                  <a:lnTo>
                    <a:pt x="7093" y="6210"/>
                  </a:lnTo>
                  <a:lnTo>
                    <a:pt x="7173" y="6049"/>
                  </a:lnTo>
                  <a:lnTo>
                    <a:pt x="3774" y="4095"/>
                  </a:lnTo>
                  <a:lnTo>
                    <a:pt x="7173" y="2115"/>
                  </a:lnTo>
                  <a:lnTo>
                    <a:pt x="7093" y="1954"/>
                  </a:lnTo>
                  <a:lnTo>
                    <a:pt x="3667" y="3935"/>
                  </a:lnTo>
                  <a:lnTo>
                    <a:pt x="369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88" name="Google Shape;888;p46"/>
            <p:cNvSpPr/>
            <p:nvPr/>
          </p:nvSpPr>
          <p:spPr>
            <a:xfrm>
              <a:off x="3280608" y="1259335"/>
              <a:ext cx="288742" cy="328439"/>
            </a:xfrm>
            <a:custGeom>
              <a:rect b="b" l="l" r="r" t="t"/>
              <a:pathLst>
                <a:path extrusionOk="0" h="8191" w="7201">
                  <a:moveTo>
                    <a:pt x="3506" y="0"/>
                  </a:moveTo>
                  <a:lnTo>
                    <a:pt x="3506" y="3935"/>
                  </a:lnTo>
                  <a:lnTo>
                    <a:pt x="107" y="1954"/>
                  </a:lnTo>
                  <a:lnTo>
                    <a:pt x="0" y="2115"/>
                  </a:lnTo>
                  <a:lnTo>
                    <a:pt x="3426" y="4095"/>
                  </a:lnTo>
                  <a:lnTo>
                    <a:pt x="0" y="6049"/>
                  </a:lnTo>
                  <a:lnTo>
                    <a:pt x="107" y="6210"/>
                  </a:lnTo>
                  <a:lnTo>
                    <a:pt x="3506" y="4229"/>
                  </a:lnTo>
                  <a:lnTo>
                    <a:pt x="3506" y="8191"/>
                  </a:lnTo>
                  <a:lnTo>
                    <a:pt x="3694" y="8191"/>
                  </a:lnTo>
                  <a:lnTo>
                    <a:pt x="3694" y="4229"/>
                  </a:lnTo>
                  <a:lnTo>
                    <a:pt x="7093" y="6210"/>
                  </a:lnTo>
                  <a:lnTo>
                    <a:pt x="7200" y="6049"/>
                  </a:lnTo>
                  <a:lnTo>
                    <a:pt x="3774" y="4095"/>
                  </a:lnTo>
                  <a:lnTo>
                    <a:pt x="7200" y="2115"/>
                  </a:lnTo>
                  <a:lnTo>
                    <a:pt x="7120" y="1954"/>
                  </a:lnTo>
                  <a:lnTo>
                    <a:pt x="3694" y="3935"/>
                  </a:lnTo>
                  <a:lnTo>
                    <a:pt x="369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89" name="Google Shape;889;p46"/>
            <p:cNvSpPr/>
            <p:nvPr/>
          </p:nvSpPr>
          <p:spPr>
            <a:xfrm>
              <a:off x="3662662" y="1258252"/>
              <a:ext cx="287659" cy="329521"/>
            </a:xfrm>
            <a:custGeom>
              <a:rect b="b" l="l" r="r" t="t"/>
              <a:pathLst>
                <a:path extrusionOk="0" h="8218" w="7174">
                  <a:moveTo>
                    <a:pt x="3507" y="0"/>
                  </a:moveTo>
                  <a:lnTo>
                    <a:pt x="3507" y="3962"/>
                  </a:lnTo>
                  <a:lnTo>
                    <a:pt x="81" y="1981"/>
                  </a:lnTo>
                  <a:lnTo>
                    <a:pt x="1" y="2142"/>
                  </a:lnTo>
                  <a:lnTo>
                    <a:pt x="3400" y="4122"/>
                  </a:lnTo>
                  <a:lnTo>
                    <a:pt x="1" y="6076"/>
                  </a:lnTo>
                  <a:lnTo>
                    <a:pt x="81" y="6237"/>
                  </a:lnTo>
                  <a:lnTo>
                    <a:pt x="3507" y="4256"/>
                  </a:lnTo>
                  <a:lnTo>
                    <a:pt x="3507" y="8218"/>
                  </a:lnTo>
                  <a:lnTo>
                    <a:pt x="3668" y="8218"/>
                  </a:lnTo>
                  <a:lnTo>
                    <a:pt x="3668" y="4256"/>
                  </a:lnTo>
                  <a:lnTo>
                    <a:pt x="7094" y="6237"/>
                  </a:lnTo>
                  <a:lnTo>
                    <a:pt x="7174" y="6076"/>
                  </a:lnTo>
                  <a:lnTo>
                    <a:pt x="3748" y="4122"/>
                  </a:lnTo>
                  <a:lnTo>
                    <a:pt x="7174" y="2142"/>
                  </a:lnTo>
                  <a:lnTo>
                    <a:pt x="7094" y="1981"/>
                  </a:lnTo>
                  <a:lnTo>
                    <a:pt x="3668" y="3962"/>
                  </a:lnTo>
                  <a:lnTo>
                    <a:pt x="3668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90" name="Google Shape;890;p46"/>
            <p:cNvSpPr/>
            <p:nvPr/>
          </p:nvSpPr>
          <p:spPr>
            <a:xfrm>
              <a:off x="4043673" y="1258252"/>
              <a:ext cx="193230" cy="329521"/>
            </a:xfrm>
            <a:custGeom>
              <a:rect b="b" l="l" r="r" t="t"/>
              <a:pathLst>
                <a:path extrusionOk="0" h="8218" w="4819">
                  <a:moveTo>
                    <a:pt x="3507" y="0"/>
                  </a:moveTo>
                  <a:lnTo>
                    <a:pt x="3507" y="3962"/>
                  </a:lnTo>
                  <a:lnTo>
                    <a:pt x="81" y="1981"/>
                  </a:lnTo>
                  <a:lnTo>
                    <a:pt x="0" y="2142"/>
                  </a:lnTo>
                  <a:lnTo>
                    <a:pt x="3426" y="4096"/>
                  </a:lnTo>
                  <a:lnTo>
                    <a:pt x="0" y="6076"/>
                  </a:lnTo>
                  <a:lnTo>
                    <a:pt x="81" y="6237"/>
                  </a:lnTo>
                  <a:lnTo>
                    <a:pt x="3507" y="4256"/>
                  </a:lnTo>
                  <a:lnTo>
                    <a:pt x="3507" y="8218"/>
                  </a:lnTo>
                  <a:lnTo>
                    <a:pt x="3667" y="8218"/>
                  </a:lnTo>
                  <a:lnTo>
                    <a:pt x="3667" y="4256"/>
                  </a:lnTo>
                  <a:lnTo>
                    <a:pt x="4818" y="4925"/>
                  </a:lnTo>
                  <a:cubicBezTo>
                    <a:pt x="4818" y="4845"/>
                    <a:pt x="4818" y="4765"/>
                    <a:pt x="4792" y="4711"/>
                  </a:cubicBezTo>
                  <a:lnTo>
                    <a:pt x="3774" y="4096"/>
                  </a:lnTo>
                  <a:lnTo>
                    <a:pt x="4604" y="3614"/>
                  </a:lnTo>
                  <a:cubicBezTo>
                    <a:pt x="4604" y="3560"/>
                    <a:pt x="4577" y="3507"/>
                    <a:pt x="4577" y="3453"/>
                  </a:cubicBezTo>
                  <a:lnTo>
                    <a:pt x="3667" y="3962"/>
                  </a:lnTo>
                  <a:lnTo>
                    <a:pt x="3667" y="295"/>
                  </a:lnTo>
                  <a:cubicBezTo>
                    <a:pt x="3641" y="188"/>
                    <a:pt x="3614" y="108"/>
                    <a:pt x="358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91" name="Google Shape;891;p46"/>
            <p:cNvSpPr/>
            <p:nvPr/>
          </p:nvSpPr>
          <p:spPr>
            <a:xfrm>
              <a:off x="2423072" y="1578074"/>
              <a:ext cx="195355" cy="328439"/>
            </a:xfrm>
            <a:custGeom>
              <a:rect b="b" l="l" r="r" t="t"/>
              <a:pathLst>
                <a:path extrusionOk="0" h="8191" w="4872">
                  <a:moveTo>
                    <a:pt x="1205" y="1"/>
                  </a:moveTo>
                  <a:lnTo>
                    <a:pt x="1205" y="3935"/>
                  </a:lnTo>
                  <a:lnTo>
                    <a:pt x="0" y="3266"/>
                  </a:lnTo>
                  <a:lnTo>
                    <a:pt x="0" y="3266"/>
                  </a:lnTo>
                  <a:cubicBezTo>
                    <a:pt x="0" y="3320"/>
                    <a:pt x="27" y="3400"/>
                    <a:pt x="27" y="3480"/>
                  </a:cubicBezTo>
                  <a:lnTo>
                    <a:pt x="1098" y="4096"/>
                  </a:lnTo>
                  <a:lnTo>
                    <a:pt x="214" y="4604"/>
                  </a:lnTo>
                  <a:cubicBezTo>
                    <a:pt x="241" y="4658"/>
                    <a:pt x="241" y="4738"/>
                    <a:pt x="268" y="4792"/>
                  </a:cubicBezTo>
                  <a:lnTo>
                    <a:pt x="1205" y="4256"/>
                  </a:lnTo>
                  <a:lnTo>
                    <a:pt x="1205" y="8030"/>
                  </a:lnTo>
                  <a:cubicBezTo>
                    <a:pt x="1205" y="8084"/>
                    <a:pt x="1232" y="8137"/>
                    <a:pt x="1258" y="8191"/>
                  </a:cubicBezTo>
                  <a:lnTo>
                    <a:pt x="1365" y="8191"/>
                  </a:lnTo>
                  <a:lnTo>
                    <a:pt x="1365" y="4256"/>
                  </a:lnTo>
                  <a:lnTo>
                    <a:pt x="4791" y="6210"/>
                  </a:lnTo>
                  <a:lnTo>
                    <a:pt x="4872" y="6076"/>
                  </a:lnTo>
                  <a:lnTo>
                    <a:pt x="1446" y="4096"/>
                  </a:lnTo>
                  <a:lnTo>
                    <a:pt x="4872" y="2115"/>
                  </a:lnTo>
                  <a:lnTo>
                    <a:pt x="4791" y="1981"/>
                  </a:lnTo>
                  <a:lnTo>
                    <a:pt x="1365" y="3935"/>
                  </a:lnTo>
                  <a:lnTo>
                    <a:pt x="136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92" name="Google Shape;892;p46"/>
            <p:cNvSpPr/>
            <p:nvPr/>
          </p:nvSpPr>
          <p:spPr>
            <a:xfrm>
              <a:off x="2711778" y="1578074"/>
              <a:ext cx="287659" cy="328439"/>
            </a:xfrm>
            <a:custGeom>
              <a:rect b="b" l="l" r="r" t="t"/>
              <a:pathLst>
                <a:path extrusionOk="0" h="8191" w="7174">
                  <a:moveTo>
                    <a:pt x="3507" y="1"/>
                  </a:moveTo>
                  <a:lnTo>
                    <a:pt x="3507" y="3935"/>
                  </a:lnTo>
                  <a:lnTo>
                    <a:pt x="81" y="1981"/>
                  </a:lnTo>
                  <a:lnTo>
                    <a:pt x="0" y="2115"/>
                  </a:lnTo>
                  <a:lnTo>
                    <a:pt x="3426" y="4096"/>
                  </a:lnTo>
                  <a:lnTo>
                    <a:pt x="0" y="6076"/>
                  </a:lnTo>
                  <a:lnTo>
                    <a:pt x="81" y="6210"/>
                  </a:lnTo>
                  <a:lnTo>
                    <a:pt x="3507" y="4256"/>
                  </a:lnTo>
                  <a:lnTo>
                    <a:pt x="3507" y="8191"/>
                  </a:lnTo>
                  <a:lnTo>
                    <a:pt x="3667" y="8191"/>
                  </a:lnTo>
                  <a:lnTo>
                    <a:pt x="3667" y="4256"/>
                  </a:lnTo>
                  <a:lnTo>
                    <a:pt x="7093" y="6210"/>
                  </a:lnTo>
                  <a:lnTo>
                    <a:pt x="7173" y="6076"/>
                  </a:lnTo>
                  <a:lnTo>
                    <a:pt x="3774" y="4096"/>
                  </a:lnTo>
                  <a:lnTo>
                    <a:pt x="7173" y="2115"/>
                  </a:lnTo>
                  <a:lnTo>
                    <a:pt x="7093" y="1981"/>
                  </a:lnTo>
                  <a:lnTo>
                    <a:pt x="3667" y="3935"/>
                  </a:lnTo>
                  <a:lnTo>
                    <a:pt x="3667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93" name="Google Shape;893;p46"/>
            <p:cNvSpPr/>
            <p:nvPr/>
          </p:nvSpPr>
          <p:spPr>
            <a:xfrm>
              <a:off x="3092789" y="1578074"/>
              <a:ext cx="288742" cy="328439"/>
            </a:xfrm>
            <a:custGeom>
              <a:rect b="b" l="l" r="r" t="t"/>
              <a:pathLst>
                <a:path extrusionOk="0" h="8191" w="7201">
                  <a:moveTo>
                    <a:pt x="3506" y="1"/>
                  </a:moveTo>
                  <a:lnTo>
                    <a:pt x="3506" y="3935"/>
                  </a:lnTo>
                  <a:lnTo>
                    <a:pt x="80" y="1981"/>
                  </a:lnTo>
                  <a:lnTo>
                    <a:pt x="0" y="2115"/>
                  </a:lnTo>
                  <a:lnTo>
                    <a:pt x="3426" y="4096"/>
                  </a:lnTo>
                  <a:lnTo>
                    <a:pt x="0" y="6076"/>
                  </a:lnTo>
                  <a:lnTo>
                    <a:pt x="80" y="6210"/>
                  </a:lnTo>
                  <a:lnTo>
                    <a:pt x="3506" y="4230"/>
                  </a:lnTo>
                  <a:lnTo>
                    <a:pt x="3506" y="8191"/>
                  </a:lnTo>
                  <a:lnTo>
                    <a:pt x="3694" y="8191"/>
                  </a:lnTo>
                  <a:lnTo>
                    <a:pt x="3694" y="4230"/>
                  </a:lnTo>
                  <a:lnTo>
                    <a:pt x="7093" y="6210"/>
                  </a:lnTo>
                  <a:lnTo>
                    <a:pt x="7200" y="6076"/>
                  </a:lnTo>
                  <a:lnTo>
                    <a:pt x="3774" y="4096"/>
                  </a:lnTo>
                  <a:lnTo>
                    <a:pt x="7200" y="2115"/>
                  </a:lnTo>
                  <a:lnTo>
                    <a:pt x="7093" y="1981"/>
                  </a:lnTo>
                  <a:lnTo>
                    <a:pt x="3694" y="3935"/>
                  </a:lnTo>
                  <a:lnTo>
                    <a:pt x="3694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94" name="Google Shape;894;p46"/>
            <p:cNvSpPr/>
            <p:nvPr/>
          </p:nvSpPr>
          <p:spPr>
            <a:xfrm>
              <a:off x="3474843" y="1578074"/>
              <a:ext cx="287659" cy="328439"/>
            </a:xfrm>
            <a:custGeom>
              <a:rect b="b" l="l" r="r" t="t"/>
              <a:pathLst>
                <a:path extrusionOk="0" h="8191" w="7174">
                  <a:moveTo>
                    <a:pt x="3507" y="1"/>
                  </a:moveTo>
                  <a:lnTo>
                    <a:pt x="3507" y="3935"/>
                  </a:lnTo>
                  <a:lnTo>
                    <a:pt x="81" y="1955"/>
                  </a:lnTo>
                  <a:lnTo>
                    <a:pt x="1" y="2115"/>
                  </a:lnTo>
                  <a:lnTo>
                    <a:pt x="3400" y="4096"/>
                  </a:lnTo>
                  <a:lnTo>
                    <a:pt x="1" y="6050"/>
                  </a:lnTo>
                  <a:lnTo>
                    <a:pt x="81" y="6210"/>
                  </a:lnTo>
                  <a:lnTo>
                    <a:pt x="3507" y="4230"/>
                  </a:lnTo>
                  <a:lnTo>
                    <a:pt x="3480" y="8191"/>
                  </a:lnTo>
                  <a:lnTo>
                    <a:pt x="3668" y="8191"/>
                  </a:lnTo>
                  <a:lnTo>
                    <a:pt x="3668" y="4230"/>
                  </a:lnTo>
                  <a:lnTo>
                    <a:pt x="7094" y="6210"/>
                  </a:lnTo>
                  <a:lnTo>
                    <a:pt x="7174" y="6050"/>
                  </a:lnTo>
                  <a:lnTo>
                    <a:pt x="3748" y="4096"/>
                  </a:lnTo>
                  <a:lnTo>
                    <a:pt x="7174" y="2115"/>
                  </a:lnTo>
                  <a:lnTo>
                    <a:pt x="7094" y="1955"/>
                  </a:lnTo>
                  <a:lnTo>
                    <a:pt x="3668" y="3935"/>
                  </a:lnTo>
                  <a:lnTo>
                    <a:pt x="3668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95" name="Google Shape;895;p46"/>
            <p:cNvSpPr/>
            <p:nvPr/>
          </p:nvSpPr>
          <p:spPr>
            <a:xfrm>
              <a:off x="3855854" y="1578074"/>
              <a:ext cx="287659" cy="328439"/>
            </a:xfrm>
            <a:custGeom>
              <a:rect b="b" l="l" r="r" t="t"/>
              <a:pathLst>
                <a:path extrusionOk="0" h="8191" w="7174">
                  <a:moveTo>
                    <a:pt x="3507" y="1"/>
                  </a:moveTo>
                  <a:lnTo>
                    <a:pt x="3507" y="3935"/>
                  </a:lnTo>
                  <a:lnTo>
                    <a:pt x="81" y="1955"/>
                  </a:lnTo>
                  <a:lnTo>
                    <a:pt x="0" y="2115"/>
                  </a:lnTo>
                  <a:lnTo>
                    <a:pt x="3426" y="4096"/>
                  </a:lnTo>
                  <a:lnTo>
                    <a:pt x="0" y="6050"/>
                  </a:lnTo>
                  <a:lnTo>
                    <a:pt x="81" y="6210"/>
                  </a:lnTo>
                  <a:lnTo>
                    <a:pt x="3507" y="4230"/>
                  </a:lnTo>
                  <a:lnTo>
                    <a:pt x="3507" y="8191"/>
                  </a:lnTo>
                  <a:lnTo>
                    <a:pt x="3667" y="8191"/>
                  </a:lnTo>
                  <a:lnTo>
                    <a:pt x="3667" y="4230"/>
                  </a:lnTo>
                  <a:lnTo>
                    <a:pt x="7093" y="6210"/>
                  </a:lnTo>
                  <a:lnTo>
                    <a:pt x="7174" y="6050"/>
                  </a:lnTo>
                  <a:lnTo>
                    <a:pt x="3748" y="4096"/>
                  </a:lnTo>
                  <a:lnTo>
                    <a:pt x="7174" y="2115"/>
                  </a:lnTo>
                  <a:lnTo>
                    <a:pt x="7093" y="1955"/>
                  </a:lnTo>
                  <a:lnTo>
                    <a:pt x="3667" y="3935"/>
                  </a:lnTo>
                  <a:lnTo>
                    <a:pt x="3667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96" name="Google Shape;896;p46"/>
            <p:cNvSpPr/>
            <p:nvPr/>
          </p:nvSpPr>
          <p:spPr>
            <a:xfrm>
              <a:off x="2518586" y="1919388"/>
              <a:ext cx="287659" cy="293033"/>
            </a:xfrm>
            <a:custGeom>
              <a:rect b="b" l="l" r="r" t="t"/>
              <a:pathLst>
                <a:path extrusionOk="0" h="7308" w="7174">
                  <a:moveTo>
                    <a:pt x="3507" y="0"/>
                  </a:moveTo>
                  <a:lnTo>
                    <a:pt x="3507" y="3961"/>
                  </a:lnTo>
                  <a:lnTo>
                    <a:pt x="81" y="1981"/>
                  </a:lnTo>
                  <a:lnTo>
                    <a:pt x="0" y="2141"/>
                  </a:lnTo>
                  <a:lnTo>
                    <a:pt x="3426" y="4095"/>
                  </a:lnTo>
                  <a:lnTo>
                    <a:pt x="1767" y="5059"/>
                  </a:lnTo>
                  <a:cubicBezTo>
                    <a:pt x="1821" y="5086"/>
                    <a:pt x="1847" y="5139"/>
                    <a:pt x="1874" y="5193"/>
                  </a:cubicBezTo>
                  <a:lnTo>
                    <a:pt x="3507" y="4256"/>
                  </a:lnTo>
                  <a:lnTo>
                    <a:pt x="3507" y="7120"/>
                  </a:lnTo>
                  <a:cubicBezTo>
                    <a:pt x="3560" y="7200"/>
                    <a:pt x="3614" y="7254"/>
                    <a:pt x="3667" y="7307"/>
                  </a:cubicBezTo>
                  <a:lnTo>
                    <a:pt x="3667" y="4256"/>
                  </a:lnTo>
                  <a:lnTo>
                    <a:pt x="7093" y="6236"/>
                  </a:lnTo>
                  <a:lnTo>
                    <a:pt x="7174" y="6076"/>
                  </a:lnTo>
                  <a:lnTo>
                    <a:pt x="3748" y="4095"/>
                  </a:lnTo>
                  <a:lnTo>
                    <a:pt x="7174" y="2141"/>
                  </a:lnTo>
                  <a:lnTo>
                    <a:pt x="7093" y="1981"/>
                  </a:lnTo>
                  <a:lnTo>
                    <a:pt x="3667" y="3961"/>
                  </a:lnTo>
                  <a:lnTo>
                    <a:pt x="3667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97" name="Google Shape;897;p46"/>
            <p:cNvSpPr/>
            <p:nvPr/>
          </p:nvSpPr>
          <p:spPr>
            <a:xfrm>
              <a:off x="2899597" y="1919388"/>
              <a:ext cx="287659" cy="328439"/>
            </a:xfrm>
            <a:custGeom>
              <a:rect b="b" l="l" r="r" t="t"/>
              <a:pathLst>
                <a:path extrusionOk="0" h="8191" w="7174">
                  <a:moveTo>
                    <a:pt x="3507" y="0"/>
                  </a:moveTo>
                  <a:lnTo>
                    <a:pt x="3507" y="3961"/>
                  </a:lnTo>
                  <a:lnTo>
                    <a:pt x="81" y="1981"/>
                  </a:lnTo>
                  <a:lnTo>
                    <a:pt x="0" y="2141"/>
                  </a:lnTo>
                  <a:lnTo>
                    <a:pt x="3426" y="4095"/>
                  </a:lnTo>
                  <a:lnTo>
                    <a:pt x="0" y="6076"/>
                  </a:lnTo>
                  <a:lnTo>
                    <a:pt x="81" y="6236"/>
                  </a:lnTo>
                  <a:lnTo>
                    <a:pt x="3507" y="4256"/>
                  </a:lnTo>
                  <a:lnTo>
                    <a:pt x="3507" y="8190"/>
                  </a:lnTo>
                  <a:lnTo>
                    <a:pt x="3667" y="8190"/>
                  </a:lnTo>
                  <a:lnTo>
                    <a:pt x="3667" y="4256"/>
                  </a:lnTo>
                  <a:lnTo>
                    <a:pt x="7093" y="6236"/>
                  </a:lnTo>
                  <a:lnTo>
                    <a:pt x="7173" y="6076"/>
                  </a:lnTo>
                  <a:lnTo>
                    <a:pt x="3774" y="4095"/>
                  </a:lnTo>
                  <a:lnTo>
                    <a:pt x="7173" y="2141"/>
                  </a:lnTo>
                  <a:lnTo>
                    <a:pt x="7093" y="1981"/>
                  </a:lnTo>
                  <a:lnTo>
                    <a:pt x="3667" y="3961"/>
                  </a:lnTo>
                  <a:lnTo>
                    <a:pt x="3667" y="3961"/>
                  </a:lnTo>
                  <a:lnTo>
                    <a:pt x="369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98" name="Google Shape;898;p46"/>
            <p:cNvSpPr/>
            <p:nvPr/>
          </p:nvSpPr>
          <p:spPr>
            <a:xfrm>
              <a:off x="3280608" y="1919388"/>
              <a:ext cx="288742" cy="328439"/>
            </a:xfrm>
            <a:custGeom>
              <a:rect b="b" l="l" r="r" t="t"/>
              <a:pathLst>
                <a:path extrusionOk="0" h="8191" w="7201">
                  <a:moveTo>
                    <a:pt x="3506" y="0"/>
                  </a:moveTo>
                  <a:lnTo>
                    <a:pt x="3506" y="3961"/>
                  </a:lnTo>
                  <a:lnTo>
                    <a:pt x="107" y="1981"/>
                  </a:lnTo>
                  <a:lnTo>
                    <a:pt x="0" y="2115"/>
                  </a:lnTo>
                  <a:lnTo>
                    <a:pt x="3426" y="4095"/>
                  </a:lnTo>
                  <a:lnTo>
                    <a:pt x="0" y="6076"/>
                  </a:lnTo>
                  <a:lnTo>
                    <a:pt x="107" y="6236"/>
                  </a:lnTo>
                  <a:lnTo>
                    <a:pt x="3506" y="4256"/>
                  </a:lnTo>
                  <a:lnTo>
                    <a:pt x="3506" y="8190"/>
                  </a:lnTo>
                  <a:lnTo>
                    <a:pt x="3694" y="8190"/>
                  </a:lnTo>
                  <a:lnTo>
                    <a:pt x="3694" y="4256"/>
                  </a:lnTo>
                  <a:lnTo>
                    <a:pt x="7093" y="6236"/>
                  </a:lnTo>
                  <a:lnTo>
                    <a:pt x="7200" y="6076"/>
                  </a:lnTo>
                  <a:lnTo>
                    <a:pt x="3774" y="4095"/>
                  </a:lnTo>
                  <a:lnTo>
                    <a:pt x="7200" y="2115"/>
                  </a:lnTo>
                  <a:lnTo>
                    <a:pt x="7120" y="1981"/>
                  </a:lnTo>
                  <a:lnTo>
                    <a:pt x="3694" y="3961"/>
                  </a:lnTo>
                  <a:lnTo>
                    <a:pt x="369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99" name="Google Shape;899;p46"/>
            <p:cNvSpPr/>
            <p:nvPr/>
          </p:nvSpPr>
          <p:spPr>
            <a:xfrm>
              <a:off x="3662662" y="1919388"/>
              <a:ext cx="287659" cy="328439"/>
            </a:xfrm>
            <a:custGeom>
              <a:rect b="b" l="l" r="r" t="t"/>
              <a:pathLst>
                <a:path extrusionOk="0" h="8191" w="7174">
                  <a:moveTo>
                    <a:pt x="3507" y="0"/>
                  </a:moveTo>
                  <a:lnTo>
                    <a:pt x="3507" y="3961"/>
                  </a:lnTo>
                  <a:lnTo>
                    <a:pt x="81" y="1981"/>
                  </a:lnTo>
                  <a:lnTo>
                    <a:pt x="1" y="2115"/>
                  </a:lnTo>
                  <a:lnTo>
                    <a:pt x="3400" y="4095"/>
                  </a:lnTo>
                  <a:lnTo>
                    <a:pt x="1" y="6076"/>
                  </a:lnTo>
                  <a:lnTo>
                    <a:pt x="81" y="6210"/>
                  </a:lnTo>
                  <a:lnTo>
                    <a:pt x="3507" y="4256"/>
                  </a:lnTo>
                  <a:lnTo>
                    <a:pt x="3507" y="8190"/>
                  </a:lnTo>
                  <a:lnTo>
                    <a:pt x="3668" y="8190"/>
                  </a:lnTo>
                  <a:lnTo>
                    <a:pt x="3668" y="4256"/>
                  </a:lnTo>
                  <a:lnTo>
                    <a:pt x="7094" y="6210"/>
                  </a:lnTo>
                  <a:lnTo>
                    <a:pt x="7174" y="6076"/>
                  </a:lnTo>
                  <a:lnTo>
                    <a:pt x="3748" y="4095"/>
                  </a:lnTo>
                  <a:lnTo>
                    <a:pt x="7174" y="2115"/>
                  </a:lnTo>
                  <a:lnTo>
                    <a:pt x="7094" y="1981"/>
                  </a:lnTo>
                  <a:lnTo>
                    <a:pt x="3668" y="3961"/>
                  </a:lnTo>
                  <a:lnTo>
                    <a:pt x="3668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00" name="Google Shape;900;p46"/>
            <p:cNvSpPr/>
            <p:nvPr/>
          </p:nvSpPr>
          <p:spPr>
            <a:xfrm>
              <a:off x="4043673" y="1998782"/>
              <a:ext cx="78391" cy="49400"/>
            </a:xfrm>
            <a:custGeom>
              <a:rect b="b" l="l" r="r" t="t"/>
              <a:pathLst>
                <a:path extrusionOk="0" h="1232" w="1955">
                  <a:moveTo>
                    <a:pt x="81" y="1"/>
                  </a:moveTo>
                  <a:lnTo>
                    <a:pt x="0" y="135"/>
                  </a:lnTo>
                  <a:lnTo>
                    <a:pt x="1874" y="1232"/>
                  </a:lnTo>
                  <a:cubicBezTo>
                    <a:pt x="1901" y="1178"/>
                    <a:pt x="1928" y="1125"/>
                    <a:pt x="1954" y="1071"/>
                  </a:cubicBezTo>
                  <a:lnTo>
                    <a:pt x="8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01" name="Google Shape;901;p46"/>
            <p:cNvSpPr/>
            <p:nvPr/>
          </p:nvSpPr>
          <p:spPr>
            <a:xfrm>
              <a:off x="2884560" y="2317561"/>
              <a:ext cx="114879" cy="68727"/>
            </a:xfrm>
            <a:custGeom>
              <a:rect b="b" l="l" r="r" t="t"/>
              <a:pathLst>
                <a:path extrusionOk="0" h="1714" w="2865">
                  <a:moveTo>
                    <a:pt x="2784" y="0"/>
                  </a:moveTo>
                  <a:lnTo>
                    <a:pt x="1" y="1606"/>
                  </a:lnTo>
                  <a:cubicBezTo>
                    <a:pt x="54" y="1660"/>
                    <a:pt x="108" y="1686"/>
                    <a:pt x="161" y="1713"/>
                  </a:cubicBezTo>
                  <a:lnTo>
                    <a:pt x="2864" y="161"/>
                  </a:lnTo>
                  <a:lnTo>
                    <a:pt x="278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02" name="Google Shape;902;p46"/>
            <p:cNvSpPr/>
            <p:nvPr/>
          </p:nvSpPr>
          <p:spPr>
            <a:xfrm>
              <a:off x="2852362" y="2238127"/>
              <a:ext cx="6496" cy="129916"/>
            </a:xfrm>
            <a:custGeom>
              <a:rect b="b" l="l" r="r" t="t"/>
              <a:pathLst>
                <a:path extrusionOk="0" h="3240" w="162">
                  <a:moveTo>
                    <a:pt x="1" y="0"/>
                  </a:moveTo>
                  <a:lnTo>
                    <a:pt x="1" y="3132"/>
                  </a:lnTo>
                  <a:cubicBezTo>
                    <a:pt x="54" y="3159"/>
                    <a:pt x="108" y="3212"/>
                    <a:pt x="161" y="3239"/>
                  </a:cubicBezTo>
                  <a:lnTo>
                    <a:pt x="16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03" name="Google Shape;903;p46"/>
            <p:cNvSpPr/>
            <p:nvPr/>
          </p:nvSpPr>
          <p:spPr>
            <a:xfrm>
              <a:off x="3092789" y="2238127"/>
              <a:ext cx="288742" cy="255461"/>
            </a:xfrm>
            <a:custGeom>
              <a:rect b="b" l="l" r="r" t="t"/>
              <a:pathLst>
                <a:path extrusionOk="0" h="6371" w="7201">
                  <a:moveTo>
                    <a:pt x="3506" y="0"/>
                  </a:moveTo>
                  <a:lnTo>
                    <a:pt x="3506" y="3962"/>
                  </a:lnTo>
                  <a:lnTo>
                    <a:pt x="80" y="1981"/>
                  </a:lnTo>
                  <a:lnTo>
                    <a:pt x="0" y="2142"/>
                  </a:lnTo>
                  <a:lnTo>
                    <a:pt x="3426" y="4096"/>
                  </a:lnTo>
                  <a:lnTo>
                    <a:pt x="455" y="5835"/>
                  </a:lnTo>
                  <a:cubicBezTo>
                    <a:pt x="535" y="5835"/>
                    <a:pt x="616" y="5862"/>
                    <a:pt x="696" y="5889"/>
                  </a:cubicBezTo>
                  <a:lnTo>
                    <a:pt x="3506" y="4256"/>
                  </a:lnTo>
                  <a:lnTo>
                    <a:pt x="3506" y="6371"/>
                  </a:lnTo>
                  <a:lnTo>
                    <a:pt x="3694" y="6371"/>
                  </a:lnTo>
                  <a:lnTo>
                    <a:pt x="3694" y="4256"/>
                  </a:lnTo>
                  <a:lnTo>
                    <a:pt x="7093" y="6237"/>
                  </a:lnTo>
                  <a:lnTo>
                    <a:pt x="7200" y="6076"/>
                  </a:lnTo>
                  <a:lnTo>
                    <a:pt x="3774" y="4096"/>
                  </a:lnTo>
                  <a:lnTo>
                    <a:pt x="7200" y="2142"/>
                  </a:lnTo>
                  <a:lnTo>
                    <a:pt x="7093" y="1981"/>
                  </a:lnTo>
                  <a:lnTo>
                    <a:pt x="3694" y="3962"/>
                  </a:lnTo>
                  <a:lnTo>
                    <a:pt x="369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04" name="Google Shape;904;p46"/>
            <p:cNvSpPr/>
            <p:nvPr/>
          </p:nvSpPr>
          <p:spPr>
            <a:xfrm>
              <a:off x="3474843" y="2238127"/>
              <a:ext cx="287659" cy="247963"/>
            </a:xfrm>
            <a:custGeom>
              <a:rect b="b" l="l" r="r" t="t"/>
              <a:pathLst>
                <a:path extrusionOk="0" h="6184" w="7174">
                  <a:moveTo>
                    <a:pt x="3507" y="0"/>
                  </a:moveTo>
                  <a:lnTo>
                    <a:pt x="3480" y="3962"/>
                  </a:lnTo>
                  <a:lnTo>
                    <a:pt x="81" y="1981"/>
                  </a:lnTo>
                  <a:lnTo>
                    <a:pt x="1" y="2142"/>
                  </a:lnTo>
                  <a:lnTo>
                    <a:pt x="3400" y="4096"/>
                  </a:lnTo>
                  <a:lnTo>
                    <a:pt x="1" y="6076"/>
                  </a:lnTo>
                  <a:lnTo>
                    <a:pt x="54" y="6183"/>
                  </a:lnTo>
                  <a:lnTo>
                    <a:pt x="161" y="6183"/>
                  </a:lnTo>
                  <a:lnTo>
                    <a:pt x="3480" y="4256"/>
                  </a:lnTo>
                  <a:lnTo>
                    <a:pt x="3480" y="5354"/>
                  </a:lnTo>
                  <a:cubicBezTo>
                    <a:pt x="3560" y="5327"/>
                    <a:pt x="3614" y="5327"/>
                    <a:pt x="3668" y="5300"/>
                  </a:cubicBezTo>
                  <a:lnTo>
                    <a:pt x="3668" y="4256"/>
                  </a:lnTo>
                  <a:lnTo>
                    <a:pt x="4765" y="4899"/>
                  </a:lnTo>
                  <a:cubicBezTo>
                    <a:pt x="4845" y="4872"/>
                    <a:pt x="4899" y="4845"/>
                    <a:pt x="4979" y="4818"/>
                  </a:cubicBezTo>
                  <a:lnTo>
                    <a:pt x="3748" y="4096"/>
                  </a:lnTo>
                  <a:lnTo>
                    <a:pt x="7174" y="2142"/>
                  </a:lnTo>
                  <a:lnTo>
                    <a:pt x="7094" y="1981"/>
                  </a:lnTo>
                  <a:lnTo>
                    <a:pt x="3668" y="3962"/>
                  </a:lnTo>
                  <a:lnTo>
                    <a:pt x="3668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05" name="Google Shape;905;p46"/>
            <p:cNvSpPr/>
            <p:nvPr/>
          </p:nvSpPr>
          <p:spPr>
            <a:xfrm>
              <a:off x="3855854" y="2317561"/>
              <a:ext cx="12911" cy="9704"/>
            </a:xfrm>
            <a:custGeom>
              <a:rect b="b" l="l" r="r" t="t"/>
              <a:pathLst>
                <a:path extrusionOk="0" h="242" w="322">
                  <a:moveTo>
                    <a:pt x="81" y="0"/>
                  </a:moveTo>
                  <a:lnTo>
                    <a:pt x="0" y="134"/>
                  </a:lnTo>
                  <a:lnTo>
                    <a:pt x="161" y="241"/>
                  </a:lnTo>
                  <a:cubicBezTo>
                    <a:pt x="215" y="214"/>
                    <a:pt x="268" y="161"/>
                    <a:pt x="322" y="134"/>
                  </a:cubicBezTo>
                  <a:lnTo>
                    <a:pt x="8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906" name="Google Shape;906;p46"/>
          <p:cNvSpPr txBox="1"/>
          <p:nvPr>
            <p:ph type="title"/>
          </p:nvPr>
        </p:nvSpPr>
        <p:spPr>
          <a:xfrm>
            <a:off x="713225" y="528150"/>
            <a:ext cx="7717500" cy="541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>
                <a:solidFill>
                  <a:schemeClr val="accen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907" name="Google Shape;907;p46"/>
          <p:cNvSpPr txBox="1"/>
          <p:nvPr>
            <p:ph idx="1" type="subTitle"/>
          </p:nvPr>
        </p:nvSpPr>
        <p:spPr>
          <a:xfrm>
            <a:off x="713225" y="1091875"/>
            <a:ext cx="6028800" cy="3431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400"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Anaheim"/>
              <a:buChar char="○"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Anaheim"/>
              <a:buChar char="■"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Anaheim"/>
              <a:buChar char="●"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Anaheim"/>
              <a:buChar char="○"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Anaheim"/>
              <a:buChar char="■"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Anaheim"/>
              <a:buChar char="●"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Anaheim"/>
              <a:buChar char="○"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Anaheim"/>
              <a:buChar char="■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ext 14 ">
  <p:cSld name="CUSTOM_48_1">
    <p:spTree>
      <p:nvGrpSpPr>
        <p:cNvPr id="908" name="Shape 9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09" name="Google Shape;909;p47"/>
          <p:cNvGrpSpPr/>
          <p:nvPr/>
        </p:nvGrpSpPr>
        <p:grpSpPr>
          <a:xfrm flipH="1">
            <a:off x="6914055" y="-80449"/>
            <a:ext cx="2277317" cy="5304377"/>
            <a:chOff x="224725" y="566950"/>
            <a:chExt cx="1850875" cy="4311100"/>
          </a:xfrm>
        </p:grpSpPr>
        <p:sp>
          <p:nvSpPr>
            <p:cNvPr id="910" name="Google Shape;910;p47"/>
            <p:cNvSpPr/>
            <p:nvPr/>
          </p:nvSpPr>
          <p:spPr>
            <a:xfrm>
              <a:off x="1914975" y="566950"/>
              <a:ext cx="160625" cy="2033000"/>
            </a:xfrm>
            <a:custGeom>
              <a:rect b="b" l="l" r="r" t="t"/>
              <a:pathLst>
                <a:path extrusionOk="0" h="81320" w="6425">
                  <a:moveTo>
                    <a:pt x="126" y="1"/>
                  </a:moveTo>
                  <a:cubicBezTo>
                    <a:pt x="81" y="1"/>
                    <a:pt x="44" y="24"/>
                    <a:pt x="27" y="57"/>
                  </a:cubicBezTo>
                  <a:cubicBezTo>
                    <a:pt x="27" y="84"/>
                    <a:pt x="27" y="110"/>
                    <a:pt x="27" y="137"/>
                  </a:cubicBezTo>
                  <a:cubicBezTo>
                    <a:pt x="27" y="164"/>
                    <a:pt x="27" y="217"/>
                    <a:pt x="81" y="244"/>
                  </a:cubicBezTo>
                  <a:cubicBezTo>
                    <a:pt x="1821" y="1261"/>
                    <a:pt x="2972" y="3188"/>
                    <a:pt x="2945" y="5035"/>
                  </a:cubicBezTo>
                  <a:cubicBezTo>
                    <a:pt x="2945" y="5089"/>
                    <a:pt x="2972" y="5142"/>
                    <a:pt x="2998" y="5169"/>
                  </a:cubicBezTo>
                  <a:cubicBezTo>
                    <a:pt x="4952" y="6133"/>
                    <a:pt x="6157" y="8086"/>
                    <a:pt x="6157" y="10255"/>
                  </a:cubicBezTo>
                  <a:cubicBezTo>
                    <a:pt x="6157" y="12449"/>
                    <a:pt x="4952" y="14403"/>
                    <a:pt x="2998" y="15367"/>
                  </a:cubicBezTo>
                  <a:cubicBezTo>
                    <a:pt x="2945" y="15394"/>
                    <a:pt x="2945" y="15447"/>
                    <a:pt x="2945" y="15501"/>
                  </a:cubicBezTo>
                  <a:cubicBezTo>
                    <a:pt x="2998" y="17321"/>
                    <a:pt x="1848" y="19248"/>
                    <a:pt x="108" y="20292"/>
                  </a:cubicBezTo>
                  <a:cubicBezTo>
                    <a:pt x="54" y="20292"/>
                    <a:pt x="27" y="20318"/>
                    <a:pt x="27" y="20372"/>
                  </a:cubicBezTo>
                  <a:cubicBezTo>
                    <a:pt x="1" y="20425"/>
                    <a:pt x="27" y="20479"/>
                    <a:pt x="81" y="20506"/>
                  </a:cubicBezTo>
                  <a:cubicBezTo>
                    <a:pt x="1794" y="21496"/>
                    <a:pt x="2865" y="23316"/>
                    <a:pt x="2945" y="25324"/>
                  </a:cubicBezTo>
                  <a:cubicBezTo>
                    <a:pt x="2945" y="25350"/>
                    <a:pt x="2972" y="25404"/>
                    <a:pt x="2998" y="25431"/>
                  </a:cubicBezTo>
                  <a:cubicBezTo>
                    <a:pt x="4952" y="26394"/>
                    <a:pt x="6157" y="28348"/>
                    <a:pt x="6157" y="30543"/>
                  </a:cubicBezTo>
                  <a:cubicBezTo>
                    <a:pt x="6157" y="32711"/>
                    <a:pt x="4952" y="34665"/>
                    <a:pt x="2998" y="35628"/>
                  </a:cubicBezTo>
                  <a:cubicBezTo>
                    <a:pt x="2945" y="35655"/>
                    <a:pt x="2918" y="35709"/>
                    <a:pt x="2945" y="35762"/>
                  </a:cubicBezTo>
                  <a:cubicBezTo>
                    <a:pt x="3106" y="37823"/>
                    <a:pt x="1633" y="39643"/>
                    <a:pt x="108" y="40553"/>
                  </a:cubicBezTo>
                  <a:cubicBezTo>
                    <a:pt x="54" y="40553"/>
                    <a:pt x="27" y="40580"/>
                    <a:pt x="27" y="40633"/>
                  </a:cubicBezTo>
                  <a:cubicBezTo>
                    <a:pt x="1" y="40687"/>
                    <a:pt x="27" y="40741"/>
                    <a:pt x="81" y="40767"/>
                  </a:cubicBezTo>
                  <a:cubicBezTo>
                    <a:pt x="1821" y="41784"/>
                    <a:pt x="2945" y="43658"/>
                    <a:pt x="2945" y="45532"/>
                  </a:cubicBezTo>
                  <a:cubicBezTo>
                    <a:pt x="2945" y="45558"/>
                    <a:pt x="2945" y="45558"/>
                    <a:pt x="2945" y="45585"/>
                  </a:cubicBezTo>
                  <a:cubicBezTo>
                    <a:pt x="2945" y="45612"/>
                    <a:pt x="2972" y="45665"/>
                    <a:pt x="2998" y="45692"/>
                  </a:cubicBezTo>
                  <a:cubicBezTo>
                    <a:pt x="4952" y="46656"/>
                    <a:pt x="6157" y="48636"/>
                    <a:pt x="6157" y="50804"/>
                  </a:cubicBezTo>
                  <a:cubicBezTo>
                    <a:pt x="6157" y="52972"/>
                    <a:pt x="4952" y="54926"/>
                    <a:pt x="2998" y="55917"/>
                  </a:cubicBezTo>
                  <a:cubicBezTo>
                    <a:pt x="2972" y="55917"/>
                    <a:pt x="2945" y="55970"/>
                    <a:pt x="2945" y="56024"/>
                  </a:cubicBezTo>
                  <a:cubicBezTo>
                    <a:pt x="2891" y="58004"/>
                    <a:pt x="1821" y="59798"/>
                    <a:pt x="108" y="60815"/>
                  </a:cubicBezTo>
                  <a:cubicBezTo>
                    <a:pt x="54" y="60815"/>
                    <a:pt x="27" y="60868"/>
                    <a:pt x="27" y="60895"/>
                  </a:cubicBezTo>
                  <a:cubicBezTo>
                    <a:pt x="1" y="60949"/>
                    <a:pt x="27" y="61002"/>
                    <a:pt x="81" y="61029"/>
                  </a:cubicBezTo>
                  <a:cubicBezTo>
                    <a:pt x="1821" y="62046"/>
                    <a:pt x="2891" y="63839"/>
                    <a:pt x="2945" y="65847"/>
                  </a:cubicBezTo>
                  <a:cubicBezTo>
                    <a:pt x="2945" y="65900"/>
                    <a:pt x="2972" y="65927"/>
                    <a:pt x="2998" y="65954"/>
                  </a:cubicBezTo>
                  <a:cubicBezTo>
                    <a:pt x="4952" y="66944"/>
                    <a:pt x="6157" y="68898"/>
                    <a:pt x="6157" y="71066"/>
                  </a:cubicBezTo>
                  <a:cubicBezTo>
                    <a:pt x="6157" y="73234"/>
                    <a:pt x="4952" y="75188"/>
                    <a:pt x="2998" y="76178"/>
                  </a:cubicBezTo>
                  <a:cubicBezTo>
                    <a:pt x="2972" y="76178"/>
                    <a:pt x="2945" y="76232"/>
                    <a:pt x="2945" y="76285"/>
                  </a:cubicBezTo>
                  <a:cubicBezTo>
                    <a:pt x="2891" y="78266"/>
                    <a:pt x="1821" y="80086"/>
                    <a:pt x="81" y="81076"/>
                  </a:cubicBezTo>
                  <a:cubicBezTo>
                    <a:pt x="27" y="81130"/>
                    <a:pt x="1" y="81183"/>
                    <a:pt x="27" y="81264"/>
                  </a:cubicBezTo>
                  <a:cubicBezTo>
                    <a:pt x="61" y="81297"/>
                    <a:pt x="104" y="81320"/>
                    <a:pt x="145" y="81320"/>
                  </a:cubicBezTo>
                  <a:cubicBezTo>
                    <a:pt x="170" y="81320"/>
                    <a:pt x="194" y="81311"/>
                    <a:pt x="215" y="81290"/>
                  </a:cubicBezTo>
                  <a:cubicBezTo>
                    <a:pt x="2008" y="80273"/>
                    <a:pt x="3106" y="78427"/>
                    <a:pt x="3186" y="76366"/>
                  </a:cubicBezTo>
                  <a:cubicBezTo>
                    <a:pt x="5166" y="75322"/>
                    <a:pt x="6424" y="73314"/>
                    <a:pt x="6424" y="71066"/>
                  </a:cubicBezTo>
                  <a:cubicBezTo>
                    <a:pt x="6424" y="68818"/>
                    <a:pt x="5166" y="66784"/>
                    <a:pt x="3186" y="65766"/>
                  </a:cubicBezTo>
                  <a:cubicBezTo>
                    <a:pt x="3106" y="63786"/>
                    <a:pt x="2062" y="61992"/>
                    <a:pt x="375" y="60922"/>
                  </a:cubicBezTo>
                  <a:cubicBezTo>
                    <a:pt x="2062" y="59878"/>
                    <a:pt x="3106" y="58085"/>
                    <a:pt x="3186" y="56104"/>
                  </a:cubicBezTo>
                  <a:cubicBezTo>
                    <a:pt x="5166" y="55060"/>
                    <a:pt x="6424" y="53053"/>
                    <a:pt x="6424" y="50804"/>
                  </a:cubicBezTo>
                  <a:cubicBezTo>
                    <a:pt x="6424" y="48556"/>
                    <a:pt x="5166" y="46522"/>
                    <a:pt x="3186" y="45505"/>
                  </a:cubicBezTo>
                  <a:cubicBezTo>
                    <a:pt x="3159" y="43604"/>
                    <a:pt x="2088" y="41731"/>
                    <a:pt x="375" y="40660"/>
                  </a:cubicBezTo>
                  <a:cubicBezTo>
                    <a:pt x="1901" y="39723"/>
                    <a:pt x="3320" y="37877"/>
                    <a:pt x="3186" y="35816"/>
                  </a:cubicBezTo>
                  <a:cubicBezTo>
                    <a:pt x="5193" y="34799"/>
                    <a:pt x="6424" y="32764"/>
                    <a:pt x="6424" y="30543"/>
                  </a:cubicBezTo>
                  <a:cubicBezTo>
                    <a:pt x="6424" y="28295"/>
                    <a:pt x="5166" y="26260"/>
                    <a:pt x="3186" y="25243"/>
                  </a:cubicBezTo>
                  <a:cubicBezTo>
                    <a:pt x="3106" y="23236"/>
                    <a:pt x="2062" y="21443"/>
                    <a:pt x="375" y="20399"/>
                  </a:cubicBezTo>
                  <a:cubicBezTo>
                    <a:pt x="2088" y="19328"/>
                    <a:pt x="3186" y="17454"/>
                    <a:pt x="3186" y="15608"/>
                  </a:cubicBezTo>
                  <a:cubicBezTo>
                    <a:pt x="3186" y="15608"/>
                    <a:pt x="3186" y="15581"/>
                    <a:pt x="3186" y="15554"/>
                  </a:cubicBezTo>
                  <a:cubicBezTo>
                    <a:pt x="5166" y="14537"/>
                    <a:pt x="6424" y="12503"/>
                    <a:pt x="6424" y="10255"/>
                  </a:cubicBezTo>
                  <a:cubicBezTo>
                    <a:pt x="6424" y="8033"/>
                    <a:pt x="5166" y="5999"/>
                    <a:pt x="3186" y="4982"/>
                  </a:cubicBezTo>
                  <a:lnTo>
                    <a:pt x="3186" y="4955"/>
                  </a:lnTo>
                  <a:cubicBezTo>
                    <a:pt x="3186" y="3028"/>
                    <a:pt x="2008" y="1074"/>
                    <a:pt x="215" y="30"/>
                  </a:cubicBezTo>
                  <a:cubicBezTo>
                    <a:pt x="184" y="10"/>
                    <a:pt x="153" y="1"/>
                    <a:pt x="12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11" name="Google Shape;911;p47"/>
            <p:cNvSpPr/>
            <p:nvPr/>
          </p:nvSpPr>
          <p:spPr>
            <a:xfrm>
              <a:off x="1761075" y="818875"/>
              <a:ext cx="160625" cy="2032875"/>
            </a:xfrm>
            <a:custGeom>
              <a:rect b="b" l="l" r="r" t="t"/>
              <a:pathLst>
                <a:path extrusionOk="0" h="81315" w="6425">
                  <a:moveTo>
                    <a:pt x="149" y="1"/>
                  </a:moveTo>
                  <a:cubicBezTo>
                    <a:pt x="110" y="1"/>
                    <a:pt x="71" y="20"/>
                    <a:pt x="54" y="70"/>
                  </a:cubicBezTo>
                  <a:cubicBezTo>
                    <a:pt x="27" y="70"/>
                    <a:pt x="27" y="97"/>
                    <a:pt x="27" y="124"/>
                  </a:cubicBezTo>
                  <a:cubicBezTo>
                    <a:pt x="27" y="178"/>
                    <a:pt x="54" y="204"/>
                    <a:pt x="81" y="231"/>
                  </a:cubicBezTo>
                  <a:cubicBezTo>
                    <a:pt x="1821" y="1248"/>
                    <a:pt x="2972" y="3175"/>
                    <a:pt x="2945" y="5022"/>
                  </a:cubicBezTo>
                  <a:cubicBezTo>
                    <a:pt x="2945" y="5076"/>
                    <a:pt x="2972" y="5129"/>
                    <a:pt x="2998" y="5156"/>
                  </a:cubicBezTo>
                  <a:cubicBezTo>
                    <a:pt x="4952" y="6119"/>
                    <a:pt x="6183" y="8073"/>
                    <a:pt x="6183" y="10268"/>
                  </a:cubicBezTo>
                  <a:cubicBezTo>
                    <a:pt x="6183" y="12436"/>
                    <a:pt x="4952" y="14390"/>
                    <a:pt x="2998" y="15354"/>
                  </a:cubicBezTo>
                  <a:cubicBezTo>
                    <a:pt x="2972" y="15380"/>
                    <a:pt x="2945" y="15461"/>
                    <a:pt x="2945" y="15487"/>
                  </a:cubicBezTo>
                  <a:cubicBezTo>
                    <a:pt x="2998" y="17334"/>
                    <a:pt x="1847" y="19235"/>
                    <a:pt x="108" y="20278"/>
                  </a:cubicBezTo>
                  <a:cubicBezTo>
                    <a:pt x="81" y="20278"/>
                    <a:pt x="27" y="20305"/>
                    <a:pt x="27" y="20359"/>
                  </a:cubicBezTo>
                  <a:cubicBezTo>
                    <a:pt x="27" y="20412"/>
                    <a:pt x="27" y="20466"/>
                    <a:pt x="81" y="20493"/>
                  </a:cubicBezTo>
                  <a:cubicBezTo>
                    <a:pt x="1821" y="21510"/>
                    <a:pt x="2891" y="23303"/>
                    <a:pt x="2945" y="25310"/>
                  </a:cubicBezTo>
                  <a:cubicBezTo>
                    <a:pt x="2945" y="25364"/>
                    <a:pt x="2972" y="25391"/>
                    <a:pt x="2998" y="25417"/>
                  </a:cubicBezTo>
                  <a:cubicBezTo>
                    <a:pt x="4952" y="26381"/>
                    <a:pt x="6183" y="28362"/>
                    <a:pt x="6183" y="30530"/>
                  </a:cubicBezTo>
                  <a:cubicBezTo>
                    <a:pt x="6183" y="32698"/>
                    <a:pt x="4952" y="34652"/>
                    <a:pt x="2998" y="35642"/>
                  </a:cubicBezTo>
                  <a:cubicBezTo>
                    <a:pt x="2972" y="35642"/>
                    <a:pt x="2945" y="35695"/>
                    <a:pt x="2945" y="35749"/>
                  </a:cubicBezTo>
                  <a:cubicBezTo>
                    <a:pt x="3105" y="37837"/>
                    <a:pt x="1633" y="39630"/>
                    <a:pt x="108" y="40540"/>
                  </a:cubicBezTo>
                  <a:cubicBezTo>
                    <a:pt x="81" y="40540"/>
                    <a:pt x="27" y="40594"/>
                    <a:pt x="27" y="40620"/>
                  </a:cubicBezTo>
                  <a:cubicBezTo>
                    <a:pt x="27" y="40674"/>
                    <a:pt x="27" y="40727"/>
                    <a:pt x="81" y="40754"/>
                  </a:cubicBezTo>
                  <a:cubicBezTo>
                    <a:pt x="1821" y="41771"/>
                    <a:pt x="2945" y="43645"/>
                    <a:pt x="2945" y="45545"/>
                  </a:cubicBezTo>
                  <a:cubicBezTo>
                    <a:pt x="2945" y="45545"/>
                    <a:pt x="2945" y="45545"/>
                    <a:pt x="2945" y="45572"/>
                  </a:cubicBezTo>
                  <a:cubicBezTo>
                    <a:pt x="2945" y="45626"/>
                    <a:pt x="2972" y="45652"/>
                    <a:pt x="2998" y="45679"/>
                  </a:cubicBezTo>
                  <a:cubicBezTo>
                    <a:pt x="4952" y="46669"/>
                    <a:pt x="6183" y="48623"/>
                    <a:pt x="6183" y="50791"/>
                  </a:cubicBezTo>
                  <a:cubicBezTo>
                    <a:pt x="6183" y="52959"/>
                    <a:pt x="4952" y="54913"/>
                    <a:pt x="2998" y="55904"/>
                  </a:cubicBezTo>
                  <a:cubicBezTo>
                    <a:pt x="2972" y="55930"/>
                    <a:pt x="2945" y="55957"/>
                    <a:pt x="2945" y="56011"/>
                  </a:cubicBezTo>
                  <a:cubicBezTo>
                    <a:pt x="2891" y="57991"/>
                    <a:pt x="1847" y="59785"/>
                    <a:pt x="108" y="60802"/>
                  </a:cubicBezTo>
                  <a:cubicBezTo>
                    <a:pt x="81" y="60828"/>
                    <a:pt x="27" y="60855"/>
                    <a:pt x="27" y="60882"/>
                  </a:cubicBezTo>
                  <a:cubicBezTo>
                    <a:pt x="27" y="60935"/>
                    <a:pt x="27" y="60989"/>
                    <a:pt x="81" y="61016"/>
                  </a:cubicBezTo>
                  <a:cubicBezTo>
                    <a:pt x="1821" y="62033"/>
                    <a:pt x="2891" y="63826"/>
                    <a:pt x="2945" y="65834"/>
                  </a:cubicBezTo>
                  <a:cubicBezTo>
                    <a:pt x="2945" y="65887"/>
                    <a:pt x="2972" y="65914"/>
                    <a:pt x="2998" y="65941"/>
                  </a:cubicBezTo>
                  <a:cubicBezTo>
                    <a:pt x="4952" y="66931"/>
                    <a:pt x="6183" y="68885"/>
                    <a:pt x="6183" y="71053"/>
                  </a:cubicBezTo>
                  <a:cubicBezTo>
                    <a:pt x="6183" y="73221"/>
                    <a:pt x="4952" y="75175"/>
                    <a:pt x="2998" y="76165"/>
                  </a:cubicBezTo>
                  <a:cubicBezTo>
                    <a:pt x="2972" y="76192"/>
                    <a:pt x="2945" y="76219"/>
                    <a:pt x="2945" y="76272"/>
                  </a:cubicBezTo>
                  <a:cubicBezTo>
                    <a:pt x="2891" y="78280"/>
                    <a:pt x="1821" y="80073"/>
                    <a:pt x="81" y="81090"/>
                  </a:cubicBezTo>
                  <a:cubicBezTo>
                    <a:pt x="27" y="81117"/>
                    <a:pt x="1" y="81197"/>
                    <a:pt x="54" y="81251"/>
                  </a:cubicBezTo>
                  <a:cubicBezTo>
                    <a:pt x="74" y="81290"/>
                    <a:pt x="122" y="81315"/>
                    <a:pt x="167" y="81315"/>
                  </a:cubicBezTo>
                  <a:cubicBezTo>
                    <a:pt x="184" y="81315"/>
                    <a:pt x="200" y="81311"/>
                    <a:pt x="215" y="81304"/>
                  </a:cubicBezTo>
                  <a:cubicBezTo>
                    <a:pt x="2008" y="80260"/>
                    <a:pt x="3105" y="78413"/>
                    <a:pt x="3186" y="76352"/>
                  </a:cubicBezTo>
                  <a:cubicBezTo>
                    <a:pt x="5193" y="75309"/>
                    <a:pt x="6424" y="73301"/>
                    <a:pt x="6424" y="71053"/>
                  </a:cubicBezTo>
                  <a:cubicBezTo>
                    <a:pt x="6424" y="68805"/>
                    <a:pt x="5193" y="66797"/>
                    <a:pt x="3186" y="65753"/>
                  </a:cubicBezTo>
                  <a:cubicBezTo>
                    <a:pt x="3132" y="63773"/>
                    <a:pt x="2088" y="61979"/>
                    <a:pt x="402" y="60909"/>
                  </a:cubicBezTo>
                  <a:cubicBezTo>
                    <a:pt x="2088" y="59865"/>
                    <a:pt x="3132" y="58072"/>
                    <a:pt x="3186" y="56091"/>
                  </a:cubicBezTo>
                  <a:cubicBezTo>
                    <a:pt x="5193" y="55047"/>
                    <a:pt x="6424" y="53040"/>
                    <a:pt x="6424" y="50791"/>
                  </a:cubicBezTo>
                  <a:cubicBezTo>
                    <a:pt x="6424" y="48543"/>
                    <a:pt x="5193" y="46536"/>
                    <a:pt x="3186" y="45492"/>
                  </a:cubicBezTo>
                  <a:cubicBezTo>
                    <a:pt x="3186" y="43591"/>
                    <a:pt x="2088" y="41718"/>
                    <a:pt x="402" y="40647"/>
                  </a:cubicBezTo>
                  <a:cubicBezTo>
                    <a:pt x="1901" y="39710"/>
                    <a:pt x="3320" y="37890"/>
                    <a:pt x="3186" y="35829"/>
                  </a:cubicBezTo>
                  <a:cubicBezTo>
                    <a:pt x="5193" y="34785"/>
                    <a:pt x="6424" y="32751"/>
                    <a:pt x="6424" y="30530"/>
                  </a:cubicBezTo>
                  <a:cubicBezTo>
                    <a:pt x="6424" y="28281"/>
                    <a:pt x="5193" y="26247"/>
                    <a:pt x="3186" y="25230"/>
                  </a:cubicBezTo>
                  <a:cubicBezTo>
                    <a:pt x="3105" y="23223"/>
                    <a:pt x="2062" y="21429"/>
                    <a:pt x="402" y="20386"/>
                  </a:cubicBezTo>
                  <a:cubicBezTo>
                    <a:pt x="2115" y="19315"/>
                    <a:pt x="3212" y="17415"/>
                    <a:pt x="3186" y="15541"/>
                  </a:cubicBezTo>
                  <a:cubicBezTo>
                    <a:pt x="5193" y="14524"/>
                    <a:pt x="6424" y="12490"/>
                    <a:pt x="6424" y="10268"/>
                  </a:cubicBezTo>
                  <a:cubicBezTo>
                    <a:pt x="6424" y="8020"/>
                    <a:pt x="5193" y="5986"/>
                    <a:pt x="3186" y="4969"/>
                  </a:cubicBezTo>
                  <a:lnTo>
                    <a:pt x="3186" y="4942"/>
                  </a:lnTo>
                  <a:cubicBezTo>
                    <a:pt x="3186" y="3041"/>
                    <a:pt x="2008" y="1061"/>
                    <a:pt x="215" y="17"/>
                  </a:cubicBezTo>
                  <a:cubicBezTo>
                    <a:pt x="195" y="7"/>
                    <a:pt x="172" y="1"/>
                    <a:pt x="14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12" name="Google Shape;912;p47"/>
            <p:cNvSpPr/>
            <p:nvPr/>
          </p:nvSpPr>
          <p:spPr>
            <a:xfrm>
              <a:off x="1607850" y="566950"/>
              <a:ext cx="159950" cy="2033000"/>
            </a:xfrm>
            <a:custGeom>
              <a:rect b="b" l="l" r="r" t="t"/>
              <a:pathLst>
                <a:path extrusionOk="0" h="81320" w="6398">
                  <a:moveTo>
                    <a:pt x="119" y="1"/>
                  </a:moveTo>
                  <a:cubicBezTo>
                    <a:pt x="81" y="1"/>
                    <a:pt x="44" y="24"/>
                    <a:pt x="27" y="57"/>
                  </a:cubicBezTo>
                  <a:cubicBezTo>
                    <a:pt x="0" y="84"/>
                    <a:pt x="0" y="110"/>
                    <a:pt x="0" y="137"/>
                  </a:cubicBezTo>
                  <a:cubicBezTo>
                    <a:pt x="0" y="164"/>
                    <a:pt x="27" y="217"/>
                    <a:pt x="81" y="244"/>
                  </a:cubicBezTo>
                  <a:cubicBezTo>
                    <a:pt x="1820" y="1261"/>
                    <a:pt x="2944" y="3188"/>
                    <a:pt x="2918" y="5035"/>
                  </a:cubicBezTo>
                  <a:cubicBezTo>
                    <a:pt x="2918" y="5089"/>
                    <a:pt x="2944" y="5142"/>
                    <a:pt x="2998" y="5169"/>
                  </a:cubicBezTo>
                  <a:cubicBezTo>
                    <a:pt x="4952" y="6133"/>
                    <a:pt x="6156" y="8086"/>
                    <a:pt x="6156" y="10255"/>
                  </a:cubicBezTo>
                  <a:cubicBezTo>
                    <a:pt x="6156" y="12449"/>
                    <a:pt x="4952" y="14403"/>
                    <a:pt x="2998" y="15367"/>
                  </a:cubicBezTo>
                  <a:cubicBezTo>
                    <a:pt x="2944" y="15394"/>
                    <a:pt x="2918" y="15447"/>
                    <a:pt x="2918" y="15501"/>
                  </a:cubicBezTo>
                  <a:cubicBezTo>
                    <a:pt x="2971" y="17347"/>
                    <a:pt x="1847" y="19248"/>
                    <a:pt x="81" y="20292"/>
                  </a:cubicBezTo>
                  <a:cubicBezTo>
                    <a:pt x="54" y="20292"/>
                    <a:pt x="27" y="20318"/>
                    <a:pt x="0" y="20372"/>
                  </a:cubicBezTo>
                  <a:cubicBezTo>
                    <a:pt x="0" y="20425"/>
                    <a:pt x="27" y="20479"/>
                    <a:pt x="81" y="20506"/>
                  </a:cubicBezTo>
                  <a:cubicBezTo>
                    <a:pt x="1794" y="21496"/>
                    <a:pt x="2864" y="23316"/>
                    <a:pt x="2918" y="25324"/>
                  </a:cubicBezTo>
                  <a:cubicBezTo>
                    <a:pt x="2918" y="25350"/>
                    <a:pt x="2944" y="25404"/>
                    <a:pt x="2998" y="25431"/>
                  </a:cubicBezTo>
                  <a:cubicBezTo>
                    <a:pt x="4952" y="26394"/>
                    <a:pt x="6156" y="28348"/>
                    <a:pt x="6156" y="30543"/>
                  </a:cubicBezTo>
                  <a:cubicBezTo>
                    <a:pt x="6156" y="32711"/>
                    <a:pt x="4952" y="34665"/>
                    <a:pt x="2998" y="35628"/>
                  </a:cubicBezTo>
                  <a:cubicBezTo>
                    <a:pt x="2944" y="35655"/>
                    <a:pt x="2918" y="35709"/>
                    <a:pt x="2918" y="35762"/>
                  </a:cubicBezTo>
                  <a:cubicBezTo>
                    <a:pt x="3078" y="37823"/>
                    <a:pt x="1633" y="39643"/>
                    <a:pt x="81" y="40553"/>
                  </a:cubicBezTo>
                  <a:cubicBezTo>
                    <a:pt x="54" y="40553"/>
                    <a:pt x="27" y="40580"/>
                    <a:pt x="0" y="40633"/>
                  </a:cubicBezTo>
                  <a:cubicBezTo>
                    <a:pt x="0" y="40687"/>
                    <a:pt x="27" y="40741"/>
                    <a:pt x="81" y="40767"/>
                  </a:cubicBezTo>
                  <a:cubicBezTo>
                    <a:pt x="1820" y="41784"/>
                    <a:pt x="2918" y="43658"/>
                    <a:pt x="2918" y="45532"/>
                  </a:cubicBezTo>
                  <a:cubicBezTo>
                    <a:pt x="2918" y="45558"/>
                    <a:pt x="2918" y="45558"/>
                    <a:pt x="2918" y="45585"/>
                  </a:cubicBezTo>
                  <a:cubicBezTo>
                    <a:pt x="2918" y="45612"/>
                    <a:pt x="2944" y="45665"/>
                    <a:pt x="2998" y="45692"/>
                  </a:cubicBezTo>
                  <a:cubicBezTo>
                    <a:pt x="4952" y="46656"/>
                    <a:pt x="6156" y="48636"/>
                    <a:pt x="6156" y="50804"/>
                  </a:cubicBezTo>
                  <a:cubicBezTo>
                    <a:pt x="6156" y="52972"/>
                    <a:pt x="4952" y="54926"/>
                    <a:pt x="2998" y="55917"/>
                  </a:cubicBezTo>
                  <a:cubicBezTo>
                    <a:pt x="2944" y="55917"/>
                    <a:pt x="2918" y="55970"/>
                    <a:pt x="2918" y="56024"/>
                  </a:cubicBezTo>
                  <a:cubicBezTo>
                    <a:pt x="2864" y="58004"/>
                    <a:pt x="1820" y="59798"/>
                    <a:pt x="81" y="60815"/>
                  </a:cubicBezTo>
                  <a:cubicBezTo>
                    <a:pt x="54" y="60815"/>
                    <a:pt x="27" y="60868"/>
                    <a:pt x="0" y="60895"/>
                  </a:cubicBezTo>
                  <a:cubicBezTo>
                    <a:pt x="0" y="60949"/>
                    <a:pt x="27" y="61002"/>
                    <a:pt x="81" y="61029"/>
                  </a:cubicBezTo>
                  <a:cubicBezTo>
                    <a:pt x="1820" y="62046"/>
                    <a:pt x="2864" y="63839"/>
                    <a:pt x="2918" y="65847"/>
                  </a:cubicBezTo>
                  <a:cubicBezTo>
                    <a:pt x="2918" y="65900"/>
                    <a:pt x="2944" y="65927"/>
                    <a:pt x="2998" y="65954"/>
                  </a:cubicBezTo>
                  <a:cubicBezTo>
                    <a:pt x="4952" y="66944"/>
                    <a:pt x="6156" y="68898"/>
                    <a:pt x="6156" y="71066"/>
                  </a:cubicBezTo>
                  <a:cubicBezTo>
                    <a:pt x="6156" y="73234"/>
                    <a:pt x="4952" y="75188"/>
                    <a:pt x="2998" y="76178"/>
                  </a:cubicBezTo>
                  <a:cubicBezTo>
                    <a:pt x="2944" y="76178"/>
                    <a:pt x="2918" y="76232"/>
                    <a:pt x="2918" y="76285"/>
                  </a:cubicBezTo>
                  <a:cubicBezTo>
                    <a:pt x="2864" y="78266"/>
                    <a:pt x="1820" y="80086"/>
                    <a:pt x="81" y="81076"/>
                  </a:cubicBezTo>
                  <a:cubicBezTo>
                    <a:pt x="27" y="81130"/>
                    <a:pt x="0" y="81183"/>
                    <a:pt x="27" y="81264"/>
                  </a:cubicBezTo>
                  <a:cubicBezTo>
                    <a:pt x="44" y="81297"/>
                    <a:pt x="81" y="81320"/>
                    <a:pt x="119" y="81320"/>
                  </a:cubicBezTo>
                  <a:cubicBezTo>
                    <a:pt x="143" y="81320"/>
                    <a:pt x="167" y="81311"/>
                    <a:pt x="188" y="81290"/>
                  </a:cubicBezTo>
                  <a:cubicBezTo>
                    <a:pt x="1981" y="80273"/>
                    <a:pt x="3105" y="78427"/>
                    <a:pt x="3185" y="76366"/>
                  </a:cubicBezTo>
                  <a:cubicBezTo>
                    <a:pt x="5166" y="75322"/>
                    <a:pt x="6397" y="73314"/>
                    <a:pt x="6397" y="71066"/>
                  </a:cubicBezTo>
                  <a:cubicBezTo>
                    <a:pt x="6397" y="68818"/>
                    <a:pt x="5166" y="66784"/>
                    <a:pt x="3185" y="65766"/>
                  </a:cubicBezTo>
                  <a:cubicBezTo>
                    <a:pt x="3105" y="63786"/>
                    <a:pt x="2061" y="61992"/>
                    <a:pt x="375" y="60922"/>
                  </a:cubicBezTo>
                  <a:cubicBezTo>
                    <a:pt x="2061" y="59878"/>
                    <a:pt x="3105" y="58085"/>
                    <a:pt x="3185" y="56104"/>
                  </a:cubicBezTo>
                  <a:cubicBezTo>
                    <a:pt x="5166" y="55060"/>
                    <a:pt x="6397" y="53053"/>
                    <a:pt x="6397" y="50804"/>
                  </a:cubicBezTo>
                  <a:cubicBezTo>
                    <a:pt x="6397" y="48556"/>
                    <a:pt x="5166" y="46522"/>
                    <a:pt x="3185" y="45505"/>
                  </a:cubicBezTo>
                  <a:cubicBezTo>
                    <a:pt x="3159" y="43604"/>
                    <a:pt x="2061" y="41731"/>
                    <a:pt x="375" y="40660"/>
                  </a:cubicBezTo>
                  <a:cubicBezTo>
                    <a:pt x="1901" y="39723"/>
                    <a:pt x="3292" y="37877"/>
                    <a:pt x="3185" y="35816"/>
                  </a:cubicBezTo>
                  <a:cubicBezTo>
                    <a:pt x="5166" y="34799"/>
                    <a:pt x="6397" y="32764"/>
                    <a:pt x="6397" y="30543"/>
                  </a:cubicBezTo>
                  <a:cubicBezTo>
                    <a:pt x="6397" y="28295"/>
                    <a:pt x="5166" y="26260"/>
                    <a:pt x="3185" y="25243"/>
                  </a:cubicBezTo>
                  <a:cubicBezTo>
                    <a:pt x="3078" y="23236"/>
                    <a:pt x="2061" y="21443"/>
                    <a:pt x="375" y="20399"/>
                  </a:cubicBezTo>
                  <a:cubicBezTo>
                    <a:pt x="2061" y="19328"/>
                    <a:pt x="3185" y="17454"/>
                    <a:pt x="3185" y="15608"/>
                  </a:cubicBezTo>
                  <a:cubicBezTo>
                    <a:pt x="3185" y="15608"/>
                    <a:pt x="3185" y="15581"/>
                    <a:pt x="3185" y="15554"/>
                  </a:cubicBezTo>
                  <a:cubicBezTo>
                    <a:pt x="5166" y="14537"/>
                    <a:pt x="6397" y="12503"/>
                    <a:pt x="6397" y="10255"/>
                  </a:cubicBezTo>
                  <a:cubicBezTo>
                    <a:pt x="6397" y="8033"/>
                    <a:pt x="5166" y="5999"/>
                    <a:pt x="3185" y="4982"/>
                  </a:cubicBezTo>
                  <a:lnTo>
                    <a:pt x="3185" y="4955"/>
                  </a:lnTo>
                  <a:cubicBezTo>
                    <a:pt x="3185" y="3028"/>
                    <a:pt x="1981" y="1074"/>
                    <a:pt x="188" y="30"/>
                  </a:cubicBezTo>
                  <a:cubicBezTo>
                    <a:pt x="167" y="10"/>
                    <a:pt x="143" y="1"/>
                    <a:pt x="11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13" name="Google Shape;913;p47"/>
            <p:cNvSpPr/>
            <p:nvPr/>
          </p:nvSpPr>
          <p:spPr>
            <a:xfrm>
              <a:off x="1453950" y="818875"/>
              <a:ext cx="160600" cy="2032875"/>
            </a:xfrm>
            <a:custGeom>
              <a:rect b="b" l="l" r="r" t="t"/>
              <a:pathLst>
                <a:path extrusionOk="0" h="81315" w="6424">
                  <a:moveTo>
                    <a:pt x="136" y="1"/>
                  </a:moveTo>
                  <a:cubicBezTo>
                    <a:pt x="95" y="1"/>
                    <a:pt x="61" y="20"/>
                    <a:pt x="27" y="70"/>
                  </a:cubicBezTo>
                  <a:cubicBezTo>
                    <a:pt x="27" y="70"/>
                    <a:pt x="27" y="97"/>
                    <a:pt x="27" y="124"/>
                  </a:cubicBezTo>
                  <a:cubicBezTo>
                    <a:pt x="27" y="178"/>
                    <a:pt x="27" y="204"/>
                    <a:pt x="80" y="231"/>
                  </a:cubicBezTo>
                  <a:cubicBezTo>
                    <a:pt x="1820" y="1248"/>
                    <a:pt x="2971" y="3175"/>
                    <a:pt x="2944" y="5022"/>
                  </a:cubicBezTo>
                  <a:cubicBezTo>
                    <a:pt x="2944" y="5076"/>
                    <a:pt x="2971" y="5129"/>
                    <a:pt x="2998" y="5156"/>
                  </a:cubicBezTo>
                  <a:cubicBezTo>
                    <a:pt x="4952" y="6119"/>
                    <a:pt x="6156" y="8073"/>
                    <a:pt x="6156" y="10268"/>
                  </a:cubicBezTo>
                  <a:cubicBezTo>
                    <a:pt x="6156" y="12436"/>
                    <a:pt x="4952" y="14390"/>
                    <a:pt x="2998" y="15354"/>
                  </a:cubicBezTo>
                  <a:cubicBezTo>
                    <a:pt x="2971" y="15380"/>
                    <a:pt x="2944" y="15434"/>
                    <a:pt x="2944" y="15487"/>
                  </a:cubicBezTo>
                  <a:cubicBezTo>
                    <a:pt x="2944" y="15514"/>
                    <a:pt x="2944" y="15568"/>
                    <a:pt x="2944" y="15595"/>
                  </a:cubicBezTo>
                  <a:cubicBezTo>
                    <a:pt x="2944" y="17415"/>
                    <a:pt x="1820" y="19261"/>
                    <a:pt x="107" y="20278"/>
                  </a:cubicBezTo>
                  <a:cubicBezTo>
                    <a:pt x="54" y="20278"/>
                    <a:pt x="27" y="20305"/>
                    <a:pt x="27" y="20359"/>
                  </a:cubicBezTo>
                  <a:cubicBezTo>
                    <a:pt x="0" y="20412"/>
                    <a:pt x="27" y="20466"/>
                    <a:pt x="80" y="20493"/>
                  </a:cubicBezTo>
                  <a:cubicBezTo>
                    <a:pt x="1793" y="21510"/>
                    <a:pt x="2864" y="23303"/>
                    <a:pt x="2944" y="25310"/>
                  </a:cubicBezTo>
                  <a:cubicBezTo>
                    <a:pt x="2944" y="25364"/>
                    <a:pt x="2971" y="25391"/>
                    <a:pt x="2998" y="25417"/>
                  </a:cubicBezTo>
                  <a:cubicBezTo>
                    <a:pt x="4952" y="26381"/>
                    <a:pt x="6156" y="28362"/>
                    <a:pt x="6156" y="30530"/>
                  </a:cubicBezTo>
                  <a:cubicBezTo>
                    <a:pt x="6156" y="32698"/>
                    <a:pt x="4952" y="34652"/>
                    <a:pt x="2998" y="35642"/>
                  </a:cubicBezTo>
                  <a:cubicBezTo>
                    <a:pt x="2944" y="35642"/>
                    <a:pt x="2918" y="35695"/>
                    <a:pt x="2944" y="35749"/>
                  </a:cubicBezTo>
                  <a:cubicBezTo>
                    <a:pt x="3105" y="37837"/>
                    <a:pt x="1633" y="39630"/>
                    <a:pt x="107" y="40540"/>
                  </a:cubicBezTo>
                  <a:cubicBezTo>
                    <a:pt x="54" y="40540"/>
                    <a:pt x="27" y="40594"/>
                    <a:pt x="27" y="40620"/>
                  </a:cubicBezTo>
                  <a:cubicBezTo>
                    <a:pt x="0" y="40674"/>
                    <a:pt x="27" y="40727"/>
                    <a:pt x="80" y="40754"/>
                  </a:cubicBezTo>
                  <a:cubicBezTo>
                    <a:pt x="1820" y="41771"/>
                    <a:pt x="2944" y="43645"/>
                    <a:pt x="2944" y="45545"/>
                  </a:cubicBezTo>
                  <a:cubicBezTo>
                    <a:pt x="2944" y="45545"/>
                    <a:pt x="2944" y="45572"/>
                    <a:pt x="2944" y="45572"/>
                  </a:cubicBezTo>
                  <a:cubicBezTo>
                    <a:pt x="2944" y="45626"/>
                    <a:pt x="2971" y="45652"/>
                    <a:pt x="2998" y="45679"/>
                  </a:cubicBezTo>
                  <a:cubicBezTo>
                    <a:pt x="4952" y="46669"/>
                    <a:pt x="6156" y="48623"/>
                    <a:pt x="6156" y="50791"/>
                  </a:cubicBezTo>
                  <a:cubicBezTo>
                    <a:pt x="6156" y="52959"/>
                    <a:pt x="4952" y="54913"/>
                    <a:pt x="2998" y="55904"/>
                  </a:cubicBezTo>
                  <a:cubicBezTo>
                    <a:pt x="2971" y="55930"/>
                    <a:pt x="2944" y="55957"/>
                    <a:pt x="2944" y="56011"/>
                  </a:cubicBezTo>
                  <a:cubicBezTo>
                    <a:pt x="2891" y="57991"/>
                    <a:pt x="1820" y="59785"/>
                    <a:pt x="107" y="60802"/>
                  </a:cubicBezTo>
                  <a:cubicBezTo>
                    <a:pt x="54" y="60828"/>
                    <a:pt x="27" y="60855"/>
                    <a:pt x="27" y="60882"/>
                  </a:cubicBezTo>
                  <a:cubicBezTo>
                    <a:pt x="0" y="60935"/>
                    <a:pt x="27" y="60989"/>
                    <a:pt x="80" y="61016"/>
                  </a:cubicBezTo>
                  <a:cubicBezTo>
                    <a:pt x="1820" y="62033"/>
                    <a:pt x="2891" y="63826"/>
                    <a:pt x="2944" y="65834"/>
                  </a:cubicBezTo>
                  <a:cubicBezTo>
                    <a:pt x="2944" y="65887"/>
                    <a:pt x="2971" y="65914"/>
                    <a:pt x="2998" y="65941"/>
                  </a:cubicBezTo>
                  <a:cubicBezTo>
                    <a:pt x="4952" y="66931"/>
                    <a:pt x="6156" y="68885"/>
                    <a:pt x="6156" y="71053"/>
                  </a:cubicBezTo>
                  <a:cubicBezTo>
                    <a:pt x="6156" y="73221"/>
                    <a:pt x="4952" y="75175"/>
                    <a:pt x="2998" y="76165"/>
                  </a:cubicBezTo>
                  <a:cubicBezTo>
                    <a:pt x="2971" y="76192"/>
                    <a:pt x="2944" y="76219"/>
                    <a:pt x="2944" y="76272"/>
                  </a:cubicBezTo>
                  <a:cubicBezTo>
                    <a:pt x="2891" y="78280"/>
                    <a:pt x="1820" y="80073"/>
                    <a:pt x="80" y="81090"/>
                  </a:cubicBezTo>
                  <a:cubicBezTo>
                    <a:pt x="27" y="81117"/>
                    <a:pt x="0" y="81197"/>
                    <a:pt x="27" y="81251"/>
                  </a:cubicBezTo>
                  <a:cubicBezTo>
                    <a:pt x="66" y="81290"/>
                    <a:pt x="120" y="81315"/>
                    <a:pt x="167" y="81315"/>
                  </a:cubicBezTo>
                  <a:cubicBezTo>
                    <a:pt x="184" y="81315"/>
                    <a:pt x="200" y="81311"/>
                    <a:pt x="214" y="81304"/>
                  </a:cubicBezTo>
                  <a:cubicBezTo>
                    <a:pt x="2008" y="80260"/>
                    <a:pt x="3105" y="78413"/>
                    <a:pt x="3185" y="76352"/>
                  </a:cubicBezTo>
                  <a:cubicBezTo>
                    <a:pt x="5166" y="75309"/>
                    <a:pt x="6424" y="73301"/>
                    <a:pt x="6424" y="71053"/>
                  </a:cubicBezTo>
                  <a:cubicBezTo>
                    <a:pt x="6424" y="68805"/>
                    <a:pt x="5166" y="66797"/>
                    <a:pt x="3185" y="65753"/>
                  </a:cubicBezTo>
                  <a:cubicBezTo>
                    <a:pt x="3105" y="63773"/>
                    <a:pt x="2061" y="61979"/>
                    <a:pt x="375" y="60909"/>
                  </a:cubicBezTo>
                  <a:cubicBezTo>
                    <a:pt x="2061" y="59865"/>
                    <a:pt x="3105" y="58072"/>
                    <a:pt x="3185" y="56091"/>
                  </a:cubicBezTo>
                  <a:cubicBezTo>
                    <a:pt x="5166" y="55047"/>
                    <a:pt x="6424" y="53040"/>
                    <a:pt x="6424" y="50791"/>
                  </a:cubicBezTo>
                  <a:cubicBezTo>
                    <a:pt x="6424" y="48543"/>
                    <a:pt x="5193" y="46536"/>
                    <a:pt x="3185" y="45492"/>
                  </a:cubicBezTo>
                  <a:cubicBezTo>
                    <a:pt x="3159" y="43591"/>
                    <a:pt x="2088" y="41718"/>
                    <a:pt x="375" y="40647"/>
                  </a:cubicBezTo>
                  <a:cubicBezTo>
                    <a:pt x="1901" y="39710"/>
                    <a:pt x="3319" y="37890"/>
                    <a:pt x="3185" y="35829"/>
                  </a:cubicBezTo>
                  <a:cubicBezTo>
                    <a:pt x="5193" y="34785"/>
                    <a:pt x="6424" y="32751"/>
                    <a:pt x="6424" y="30530"/>
                  </a:cubicBezTo>
                  <a:cubicBezTo>
                    <a:pt x="6424" y="28281"/>
                    <a:pt x="5166" y="26247"/>
                    <a:pt x="3185" y="25230"/>
                  </a:cubicBezTo>
                  <a:cubicBezTo>
                    <a:pt x="3105" y="23223"/>
                    <a:pt x="2061" y="21429"/>
                    <a:pt x="375" y="20386"/>
                  </a:cubicBezTo>
                  <a:cubicBezTo>
                    <a:pt x="2088" y="19315"/>
                    <a:pt x="3185" y="17441"/>
                    <a:pt x="3185" y="15595"/>
                  </a:cubicBezTo>
                  <a:cubicBezTo>
                    <a:pt x="3185" y="15595"/>
                    <a:pt x="3185" y="15568"/>
                    <a:pt x="3185" y="15541"/>
                  </a:cubicBezTo>
                  <a:cubicBezTo>
                    <a:pt x="5193" y="14524"/>
                    <a:pt x="6424" y="12490"/>
                    <a:pt x="6424" y="10268"/>
                  </a:cubicBezTo>
                  <a:cubicBezTo>
                    <a:pt x="6424" y="8020"/>
                    <a:pt x="5193" y="5986"/>
                    <a:pt x="3185" y="4969"/>
                  </a:cubicBezTo>
                  <a:cubicBezTo>
                    <a:pt x="3185" y="3041"/>
                    <a:pt x="2008" y="1061"/>
                    <a:pt x="214" y="17"/>
                  </a:cubicBezTo>
                  <a:cubicBezTo>
                    <a:pt x="185" y="7"/>
                    <a:pt x="159" y="1"/>
                    <a:pt x="13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14" name="Google Shape;914;p47"/>
            <p:cNvSpPr/>
            <p:nvPr/>
          </p:nvSpPr>
          <p:spPr>
            <a:xfrm>
              <a:off x="1300050" y="566950"/>
              <a:ext cx="160600" cy="2033000"/>
            </a:xfrm>
            <a:custGeom>
              <a:rect b="b" l="l" r="r" t="t"/>
              <a:pathLst>
                <a:path extrusionOk="0" h="81320" w="6424">
                  <a:moveTo>
                    <a:pt x="146" y="1"/>
                  </a:moveTo>
                  <a:cubicBezTo>
                    <a:pt x="107" y="1"/>
                    <a:pt x="70" y="24"/>
                    <a:pt x="54" y="57"/>
                  </a:cubicBezTo>
                  <a:cubicBezTo>
                    <a:pt x="27" y="84"/>
                    <a:pt x="27" y="110"/>
                    <a:pt x="27" y="137"/>
                  </a:cubicBezTo>
                  <a:cubicBezTo>
                    <a:pt x="27" y="164"/>
                    <a:pt x="54" y="217"/>
                    <a:pt x="80" y="244"/>
                  </a:cubicBezTo>
                  <a:cubicBezTo>
                    <a:pt x="1820" y="1261"/>
                    <a:pt x="2971" y="3188"/>
                    <a:pt x="2944" y="5035"/>
                  </a:cubicBezTo>
                  <a:cubicBezTo>
                    <a:pt x="2944" y="5089"/>
                    <a:pt x="2971" y="5142"/>
                    <a:pt x="3025" y="5169"/>
                  </a:cubicBezTo>
                  <a:cubicBezTo>
                    <a:pt x="4952" y="6133"/>
                    <a:pt x="6183" y="8086"/>
                    <a:pt x="6183" y="10255"/>
                  </a:cubicBezTo>
                  <a:cubicBezTo>
                    <a:pt x="6183" y="12449"/>
                    <a:pt x="4952" y="14403"/>
                    <a:pt x="3025" y="15367"/>
                  </a:cubicBezTo>
                  <a:cubicBezTo>
                    <a:pt x="2971" y="15394"/>
                    <a:pt x="2944" y="15447"/>
                    <a:pt x="2944" y="15501"/>
                  </a:cubicBezTo>
                  <a:cubicBezTo>
                    <a:pt x="2998" y="17321"/>
                    <a:pt x="1847" y="19248"/>
                    <a:pt x="107" y="20292"/>
                  </a:cubicBezTo>
                  <a:cubicBezTo>
                    <a:pt x="80" y="20292"/>
                    <a:pt x="54" y="20318"/>
                    <a:pt x="27" y="20372"/>
                  </a:cubicBezTo>
                  <a:cubicBezTo>
                    <a:pt x="27" y="20425"/>
                    <a:pt x="27" y="20479"/>
                    <a:pt x="80" y="20506"/>
                  </a:cubicBezTo>
                  <a:cubicBezTo>
                    <a:pt x="1820" y="21496"/>
                    <a:pt x="2891" y="23316"/>
                    <a:pt x="2944" y="25324"/>
                  </a:cubicBezTo>
                  <a:cubicBezTo>
                    <a:pt x="2944" y="25350"/>
                    <a:pt x="2971" y="25404"/>
                    <a:pt x="3025" y="25431"/>
                  </a:cubicBezTo>
                  <a:cubicBezTo>
                    <a:pt x="4952" y="26394"/>
                    <a:pt x="6183" y="28348"/>
                    <a:pt x="6183" y="30543"/>
                  </a:cubicBezTo>
                  <a:cubicBezTo>
                    <a:pt x="6183" y="32711"/>
                    <a:pt x="4952" y="34665"/>
                    <a:pt x="3025" y="35628"/>
                  </a:cubicBezTo>
                  <a:cubicBezTo>
                    <a:pt x="2971" y="35655"/>
                    <a:pt x="2944" y="35709"/>
                    <a:pt x="2944" y="35762"/>
                  </a:cubicBezTo>
                  <a:cubicBezTo>
                    <a:pt x="3105" y="37823"/>
                    <a:pt x="1633" y="39643"/>
                    <a:pt x="107" y="40553"/>
                  </a:cubicBezTo>
                  <a:cubicBezTo>
                    <a:pt x="80" y="40553"/>
                    <a:pt x="54" y="40580"/>
                    <a:pt x="27" y="40633"/>
                  </a:cubicBezTo>
                  <a:cubicBezTo>
                    <a:pt x="27" y="40687"/>
                    <a:pt x="27" y="40741"/>
                    <a:pt x="80" y="40767"/>
                  </a:cubicBezTo>
                  <a:cubicBezTo>
                    <a:pt x="1820" y="41784"/>
                    <a:pt x="2944" y="43658"/>
                    <a:pt x="2944" y="45532"/>
                  </a:cubicBezTo>
                  <a:cubicBezTo>
                    <a:pt x="2944" y="45558"/>
                    <a:pt x="2944" y="45558"/>
                    <a:pt x="2944" y="45585"/>
                  </a:cubicBezTo>
                  <a:cubicBezTo>
                    <a:pt x="2944" y="45612"/>
                    <a:pt x="2971" y="45665"/>
                    <a:pt x="3025" y="45692"/>
                  </a:cubicBezTo>
                  <a:cubicBezTo>
                    <a:pt x="4952" y="46656"/>
                    <a:pt x="6183" y="48636"/>
                    <a:pt x="6183" y="50804"/>
                  </a:cubicBezTo>
                  <a:cubicBezTo>
                    <a:pt x="6183" y="52972"/>
                    <a:pt x="4952" y="54926"/>
                    <a:pt x="3025" y="55917"/>
                  </a:cubicBezTo>
                  <a:cubicBezTo>
                    <a:pt x="2971" y="55917"/>
                    <a:pt x="2944" y="55970"/>
                    <a:pt x="2944" y="56024"/>
                  </a:cubicBezTo>
                  <a:cubicBezTo>
                    <a:pt x="2891" y="58004"/>
                    <a:pt x="1847" y="59798"/>
                    <a:pt x="107" y="60815"/>
                  </a:cubicBezTo>
                  <a:cubicBezTo>
                    <a:pt x="80" y="60815"/>
                    <a:pt x="54" y="60868"/>
                    <a:pt x="27" y="60895"/>
                  </a:cubicBezTo>
                  <a:cubicBezTo>
                    <a:pt x="27" y="60949"/>
                    <a:pt x="27" y="61002"/>
                    <a:pt x="80" y="61029"/>
                  </a:cubicBezTo>
                  <a:cubicBezTo>
                    <a:pt x="1820" y="62046"/>
                    <a:pt x="2891" y="63839"/>
                    <a:pt x="2944" y="65847"/>
                  </a:cubicBezTo>
                  <a:cubicBezTo>
                    <a:pt x="2944" y="65900"/>
                    <a:pt x="2971" y="65927"/>
                    <a:pt x="3025" y="65954"/>
                  </a:cubicBezTo>
                  <a:cubicBezTo>
                    <a:pt x="4952" y="66944"/>
                    <a:pt x="6183" y="68898"/>
                    <a:pt x="6183" y="71066"/>
                  </a:cubicBezTo>
                  <a:cubicBezTo>
                    <a:pt x="6183" y="73234"/>
                    <a:pt x="4952" y="75188"/>
                    <a:pt x="3025" y="76178"/>
                  </a:cubicBezTo>
                  <a:cubicBezTo>
                    <a:pt x="2971" y="76178"/>
                    <a:pt x="2944" y="76232"/>
                    <a:pt x="2944" y="76285"/>
                  </a:cubicBezTo>
                  <a:cubicBezTo>
                    <a:pt x="2891" y="78266"/>
                    <a:pt x="1820" y="80086"/>
                    <a:pt x="80" y="81076"/>
                  </a:cubicBezTo>
                  <a:cubicBezTo>
                    <a:pt x="27" y="81130"/>
                    <a:pt x="0" y="81183"/>
                    <a:pt x="54" y="81264"/>
                  </a:cubicBezTo>
                  <a:cubicBezTo>
                    <a:pt x="70" y="81297"/>
                    <a:pt x="107" y="81320"/>
                    <a:pt x="146" y="81320"/>
                  </a:cubicBezTo>
                  <a:cubicBezTo>
                    <a:pt x="169" y="81320"/>
                    <a:pt x="194" y="81311"/>
                    <a:pt x="214" y="81290"/>
                  </a:cubicBezTo>
                  <a:cubicBezTo>
                    <a:pt x="2007" y="80273"/>
                    <a:pt x="3105" y="78427"/>
                    <a:pt x="3185" y="76366"/>
                  </a:cubicBezTo>
                  <a:cubicBezTo>
                    <a:pt x="5193" y="75322"/>
                    <a:pt x="6424" y="73314"/>
                    <a:pt x="6424" y="71066"/>
                  </a:cubicBezTo>
                  <a:cubicBezTo>
                    <a:pt x="6424" y="68818"/>
                    <a:pt x="5193" y="66784"/>
                    <a:pt x="3185" y="65766"/>
                  </a:cubicBezTo>
                  <a:cubicBezTo>
                    <a:pt x="3132" y="63786"/>
                    <a:pt x="2088" y="61992"/>
                    <a:pt x="402" y="60922"/>
                  </a:cubicBezTo>
                  <a:cubicBezTo>
                    <a:pt x="2088" y="59878"/>
                    <a:pt x="3132" y="58085"/>
                    <a:pt x="3185" y="56104"/>
                  </a:cubicBezTo>
                  <a:cubicBezTo>
                    <a:pt x="5193" y="55060"/>
                    <a:pt x="6424" y="53053"/>
                    <a:pt x="6424" y="50804"/>
                  </a:cubicBezTo>
                  <a:cubicBezTo>
                    <a:pt x="6424" y="48556"/>
                    <a:pt x="5193" y="46522"/>
                    <a:pt x="3185" y="45505"/>
                  </a:cubicBezTo>
                  <a:cubicBezTo>
                    <a:pt x="3185" y="43604"/>
                    <a:pt x="2088" y="41731"/>
                    <a:pt x="402" y="40660"/>
                  </a:cubicBezTo>
                  <a:cubicBezTo>
                    <a:pt x="1927" y="39723"/>
                    <a:pt x="3319" y="37903"/>
                    <a:pt x="3212" y="35816"/>
                  </a:cubicBezTo>
                  <a:cubicBezTo>
                    <a:pt x="5193" y="34799"/>
                    <a:pt x="6424" y="32764"/>
                    <a:pt x="6424" y="30543"/>
                  </a:cubicBezTo>
                  <a:cubicBezTo>
                    <a:pt x="6424" y="28295"/>
                    <a:pt x="5193" y="26260"/>
                    <a:pt x="3185" y="25243"/>
                  </a:cubicBezTo>
                  <a:cubicBezTo>
                    <a:pt x="3105" y="23236"/>
                    <a:pt x="2061" y="21443"/>
                    <a:pt x="402" y="20399"/>
                  </a:cubicBezTo>
                  <a:cubicBezTo>
                    <a:pt x="2088" y="19328"/>
                    <a:pt x="3185" y="17454"/>
                    <a:pt x="3185" y="15608"/>
                  </a:cubicBezTo>
                  <a:cubicBezTo>
                    <a:pt x="3185" y="15608"/>
                    <a:pt x="3185" y="15581"/>
                    <a:pt x="3185" y="15554"/>
                  </a:cubicBezTo>
                  <a:cubicBezTo>
                    <a:pt x="5193" y="14537"/>
                    <a:pt x="6424" y="12503"/>
                    <a:pt x="6424" y="10255"/>
                  </a:cubicBezTo>
                  <a:cubicBezTo>
                    <a:pt x="6424" y="8033"/>
                    <a:pt x="5193" y="5999"/>
                    <a:pt x="3185" y="4982"/>
                  </a:cubicBezTo>
                  <a:lnTo>
                    <a:pt x="3185" y="4955"/>
                  </a:lnTo>
                  <a:cubicBezTo>
                    <a:pt x="3185" y="3028"/>
                    <a:pt x="2007" y="1074"/>
                    <a:pt x="214" y="30"/>
                  </a:cubicBezTo>
                  <a:cubicBezTo>
                    <a:pt x="194" y="10"/>
                    <a:pt x="169" y="1"/>
                    <a:pt x="14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15" name="Google Shape;915;p47"/>
            <p:cNvSpPr/>
            <p:nvPr/>
          </p:nvSpPr>
          <p:spPr>
            <a:xfrm>
              <a:off x="1146800" y="818875"/>
              <a:ext cx="159950" cy="2032875"/>
            </a:xfrm>
            <a:custGeom>
              <a:rect b="b" l="l" r="r" t="t"/>
              <a:pathLst>
                <a:path extrusionOk="0" h="81315" w="6398">
                  <a:moveTo>
                    <a:pt x="123" y="1"/>
                  </a:moveTo>
                  <a:cubicBezTo>
                    <a:pt x="83" y="1"/>
                    <a:pt x="44" y="20"/>
                    <a:pt x="28" y="70"/>
                  </a:cubicBezTo>
                  <a:cubicBezTo>
                    <a:pt x="28" y="70"/>
                    <a:pt x="1" y="97"/>
                    <a:pt x="1" y="124"/>
                  </a:cubicBezTo>
                  <a:cubicBezTo>
                    <a:pt x="1" y="178"/>
                    <a:pt x="28" y="204"/>
                    <a:pt x="81" y="231"/>
                  </a:cubicBezTo>
                  <a:cubicBezTo>
                    <a:pt x="1821" y="1248"/>
                    <a:pt x="2972" y="3175"/>
                    <a:pt x="2918" y="5022"/>
                  </a:cubicBezTo>
                  <a:cubicBezTo>
                    <a:pt x="2918" y="5076"/>
                    <a:pt x="2945" y="5129"/>
                    <a:pt x="2998" y="5156"/>
                  </a:cubicBezTo>
                  <a:cubicBezTo>
                    <a:pt x="4952" y="6119"/>
                    <a:pt x="6157" y="8073"/>
                    <a:pt x="6157" y="10268"/>
                  </a:cubicBezTo>
                  <a:cubicBezTo>
                    <a:pt x="6157" y="12436"/>
                    <a:pt x="4952" y="14390"/>
                    <a:pt x="2998" y="15354"/>
                  </a:cubicBezTo>
                  <a:cubicBezTo>
                    <a:pt x="2945" y="15380"/>
                    <a:pt x="2918" y="15434"/>
                    <a:pt x="2918" y="15487"/>
                  </a:cubicBezTo>
                  <a:cubicBezTo>
                    <a:pt x="2998" y="17334"/>
                    <a:pt x="1848" y="19235"/>
                    <a:pt x="81" y="20278"/>
                  </a:cubicBezTo>
                  <a:cubicBezTo>
                    <a:pt x="54" y="20278"/>
                    <a:pt x="28" y="20305"/>
                    <a:pt x="1" y="20359"/>
                  </a:cubicBezTo>
                  <a:cubicBezTo>
                    <a:pt x="1" y="20412"/>
                    <a:pt x="28" y="20466"/>
                    <a:pt x="81" y="20493"/>
                  </a:cubicBezTo>
                  <a:cubicBezTo>
                    <a:pt x="1794" y="21510"/>
                    <a:pt x="2865" y="23303"/>
                    <a:pt x="2918" y="25310"/>
                  </a:cubicBezTo>
                  <a:cubicBezTo>
                    <a:pt x="2918" y="25364"/>
                    <a:pt x="2945" y="25391"/>
                    <a:pt x="2998" y="25417"/>
                  </a:cubicBezTo>
                  <a:cubicBezTo>
                    <a:pt x="4952" y="26381"/>
                    <a:pt x="6157" y="28362"/>
                    <a:pt x="6157" y="30530"/>
                  </a:cubicBezTo>
                  <a:cubicBezTo>
                    <a:pt x="6157" y="32698"/>
                    <a:pt x="4952" y="34652"/>
                    <a:pt x="2998" y="35642"/>
                  </a:cubicBezTo>
                  <a:cubicBezTo>
                    <a:pt x="2945" y="35642"/>
                    <a:pt x="2918" y="35695"/>
                    <a:pt x="2918" y="35749"/>
                  </a:cubicBezTo>
                  <a:cubicBezTo>
                    <a:pt x="3079" y="37837"/>
                    <a:pt x="1633" y="39630"/>
                    <a:pt x="81" y="40540"/>
                  </a:cubicBezTo>
                  <a:cubicBezTo>
                    <a:pt x="54" y="40540"/>
                    <a:pt x="28" y="40594"/>
                    <a:pt x="1" y="40620"/>
                  </a:cubicBezTo>
                  <a:cubicBezTo>
                    <a:pt x="1" y="40674"/>
                    <a:pt x="28" y="40727"/>
                    <a:pt x="81" y="40754"/>
                  </a:cubicBezTo>
                  <a:cubicBezTo>
                    <a:pt x="1821" y="41771"/>
                    <a:pt x="2918" y="43645"/>
                    <a:pt x="2918" y="45545"/>
                  </a:cubicBezTo>
                  <a:cubicBezTo>
                    <a:pt x="2918" y="45545"/>
                    <a:pt x="2918" y="45545"/>
                    <a:pt x="2918" y="45572"/>
                  </a:cubicBezTo>
                  <a:cubicBezTo>
                    <a:pt x="2918" y="45626"/>
                    <a:pt x="2945" y="45652"/>
                    <a:pt x="2998" y="45679"/>
                  </a:cubicBezTo>
                  <a:cubicBezTo>
                    <a:pt x="4952" y="46669"/>
                    <a:pt x="6157" y="48623"/>
                    <a:pt x="6157" y="50791"/>
                  </a:cubicBezTo>
                  <a:cubicBezTo>
                    <a:pt x="6157" y="52959"/>
                    <a:pt x="4952" y="54913"/>
                    <a:pt x="2998" y="55904"/>
                  </a:cubicBezTo>
                  <a:cubicBezTo>
                    <a:pt x="2945" y="55930"/>
                    <a:pt x="2918" y="55957"/>
                    <a:pt x="2918" y="56011"/>
                  </a:cubicBezTo>
                  <a:cubicBezTo>
                    <a:pt x="2891" y="57991"/>
                    <a:pt x="1821" y="59785"/>
                    <a:pt x="81" y="60802"/>
                  </a:cubicBezTo>
                  <a:cubicBezTo>
                    <a:pt x="54" y="60828"/>
                    <a:pt x="28" y="60855"/>
                    <a:pt x="1" y="60882"/>
                  </a:cubicBezTo>
                  <a:cubicBezTo>
                    <a:pt x="1" y="60935"/>
                    <a:pt x="28" y="60989"/>
                    <a:pt x="81" y="61016"/>
                  </a:cubicBezTo>
                  <a:cubicBezTo>
                    <a:pt x="1821" y="62033"/>
                    <a:pt x="2891" y="63826"/>
                    <a:pt x="2918" y="65834"/>
                  </a:cubicBezTo>
                  <a:cubicBezTo>
                    <a:pt x="2918" y="65887"/>
                    <a:pt x="2945" y="65914"/>
                    <a:pt x="2998" y="65941"/>
                  </a:cubicBezTo>
                  <a:cubicBezTo>
                    <a:pt x="4952" y="66931"/>
                    <a:pt x="6157" y="68885"/>
                    <a:pt x="6157" y="71053"/>
                  </a:cubicBezTo>
                  <a:cubicBezTo>
                    <a:pt x="6157" y="73221"/>
                    <a:pt x="4952" y="75175"/>
                    <a:pt x="2998" y="76165"/>
                  </a:cubicBezTo>
                  <a:cubicBezTo>
                    <a:pt x="2945" y="76192"/>
                    <a:pt x="2918" y="76219"/>
                    <a:pt x="2918" y="76272"/>
                  </a:cubicBezTo>
                  <a:cubicBezTo>
                    <a:pt x="2891" y="78280"/>
                    <a:pt x="1821" y="80073"/>
                    <a:pt x="81" y="81090"/>
                  </a:cubicBezTo>
                  <a:cubicBezTo>
                    <a:pt x="28" y="81117"/>
                    <a:pt x="1" y="81197"/>
                    <a:pt x="28" y="81251"/>
                  </a:cubicBezTo>
                  <a:cubicBezTo>
                    <a:pt x="47" y="81290"/>
                    <a:pt x="95" y="81315"/>
                    <a:pt x="151" y="81315"/>
                  </a:cubicBezTo>
                  <a:cubicBezTo>
                    <a:pt x="172" y="81315"/>
                    <a:pt x="193" y="81311"/>
                    <a:pt x="215" y="81304"/>
                  </a:cubicBezTo>
                  <a:cubicBezTo>
                    <a:pt x="1981" y="80260"/>
                    <a:pt x="3106" y="78413"/>
                    <a:pt x="3186" y="76352"/>
                  </a:cubicBezTo>
                  <a:cubicBezTo>
                    <a:pt x="5167" y="75309"/>
                    <a:pt x="6398" y="73301"/>
                    <a:pt x="6398" y="71053"/>
                  </a:cubicBezTo>
                  <a:cubicBezTo>
                    <a:pt x="6398" y="68805"/>
                    <a:pt x="5167" y="66797"/>
                    <a:pt x="3186" y="65753"/>
                  </a:cubicBezTo>
                  <a:cubicBezTo>
                    <a:pt x="3106" y="63773"/>
                    <a:pt x="2062" y="61979"/>
                    <a:pt x="375" y="60909"/>
                  </a:cubicBezTo>
                  <a:cubicBezTo>
                    <a:pt x="2062" y="59865"/>
                    <a:pt x="3106" y="58072"/>
                    <a:pt x="3186" y="56091"/>
                  </a:cubicBezTo>
                  <a:cubicBezTo>
                    <a:pt x="5167" y="55047"/>
                    <a:pt x="6398" y="53040"/>
                    <a:pt x="6398" y="50791"/>
                  </a:cubicBezTo>
                  <a:cubicBezTo>
                    <a:pt x="6398" y="48543"/>
                    <a:pt x="5167" y="46536"/>
                    <a:pt x="3186" y="45492"/>
                  </a:cubicBezTo>
                  <a:cubicBezTo>
                    <a:pt x="3159" y="43591"/>
                    <a:pt x="2088" y="41718"/>
                    <a:pt x="375" y="40647"/>
                  </a:cubicBezTo>
                  <a:cubicBezTo>
                    <a:pt x="1901" y="39710"/>
                    <a:pt x="3293" y="37890"/>
                    <a:pt x="3186" y="35829"/>
                  </a:cubicBezTo>
                  <a:cubicBezTo>
                    <a:pt x="5167" y="34785"/>
                    <a:pt x="6398" y="32751"/>
                    <a:pt x="6398" y="30530"/>
                  </a:cubicBezTo>
                  <a:cubicBezTo>
                    <a:pt x="6398" y="28281"/>
                    <a:pt x="5167" y="26247"/>
                    <a:pt x="3186" y="25230"/>
                  </a:cubicBezTo>
                  <a:cubicBezTo>
                    <a:pt x="3079" y="23223"/>
                    <a:pt x="2062" y="21429"/>
                    <a:pt x="375" y="20386"/>
                  </a:cubicBezTo>
                  <a:cubicBezTo>
                    <a:pt x="2088" y="19315"/>
                    <a:pt x="3186" y="17415"/>
                    <a:pt x="3186" y="15541"/>
                  </a:cubicBezTo>
                  <a:cubicBezTo>
                    <a:pt x="5167" y="14524"/>
                    <a:pt x="6398" y="12490"/>
                    <a:pt x="6398" y="10268"/>
                  </a:cubicBezTo>
                  <a:cubicBezTo>
                    <a:pt x="6398" y="8020"/>
                    <a:pt x="5167" y="5986"/>
                    <a:pt x="3186" y="4969"/>
                  </a:cubicBezTo>
                  <a:lnTo>
                    <a:pt x="3186" y="4942"/>
                  </a:lnTo>
                  <a:cubicBezTo>
                    <a:pt x="3186" y="3041"/>
                    <a:pt x="1981" y="1061"/>
                    <a:pt x="188" y="17"/>
                  </a:cubicBezTo>
                  <a:cubicBezTo>
                    <a:pt x="169" y="7"/>
                    <a:pt x="145" y="1"/>
                    <a:pt x="12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16" name="Google Shape;916;p47"/>
            <p:cNvSpPr/>
            <p:nvPr/>
          </p:nvSpPr>
          <p:spPr>
            <a:xfrm>
              <a:off x="992900" y="566950"/>
              <a:ext cx="160625" cy="2033000"/>
            </a:xfrm>
            <a:custGeom>
              <a:rect b="b" l="l" r="r" t="t"/>
              <a:pathLst>
                <a:path extrusionOk="0" h="81320" w="6425">
                  <a:moveTo>
                    <a:pt x="145" y="1"/>
                  </a:moveTo>
                  <a:cubicBezTo>
                    <a:pt x="104" y="1"/>
                    <a:pt x="60" y="24"/>
                    <a:pt x="27" y="57"/>
                  </a:cubicBezTo>
                  <a:cubicBezTo>
                    <a:pt x="27" y="84"/>
                    <a:pt x="27" y="110"/>
                    <a:pt x="27" y="137"/>
                  </a:cubicBezTo>
                  <a:cubicBezTo>
                    <a:pt x="27" y="164"/>
                    <a:pt x="54" y="217"/>
                    <a:pt x="81" y="244"/>
                  </a:cubicBezTo>
                  <a:cubicBezTo>
                    <a:pt x="1821" y="1261"/>
                    <a:pt x="2972" y="3188"/>
                    <a:pt x="2945" y="5035"/>
                  </a:cubicBezTo>
                  <a:cubicBezTo>
                    <a:pt x="2945" y="5089"/>
                    <a:pt x="2972" y="5142"/>
                    <a:pt x="2998" y="5169"/>
                  </a:cubicBezTo>
                  <a:cubicBezTo>
                    <a:pt x="4952" y="6133"/>
                    <a:pt x="6157" y="8086"/>
                    <a:pt x="6157" y="10255"/>
                  </a:cubicBezTo>
                  <a:cubicBezTo>
                    <a:pt x="6157" y="12449"/>
                    <a:pt x="4952" y="14403"/>
                    <a:pt x="2998" y="15367"/>
                  </a:cubicBezTo>
                  <a:cubicBezTo>
                    <a:pt x="2972" y="15394"/>
                    <a:pt x="2945" y="15447"/>
                    <a:pt x="2945" y="15501"/>
                  </a:cubicBezTo>
                  <a:cubicBezTo>
                    <a:pt x="2998" y="17347"/>
                    <a:pt x="1847" y="19248"/>
                    <a:pt x="108" y="20292"/>
                  </a:cubicBezTo>
                  <a:cubicBezTo>
                    <a:pt x="54" y="20292"/>
                    <a:pt x="27" y="20318"/>
                    <a:pt x="27" y="20372"/>
                  </a:cubicBezTo>
                  <a:cubicBezTo>
                    <a:pt x="1" y="20425"/>
                    <a:pt x="27" y="20479"/>
                    <a:pt x="81" y="20506"/>
                  </a:cubicBezTo>
                  <a:cubicBezTo>
                    <a:pt x="1794" y="21496"/>
                    <a:pt x="2865" y="23289"/>
                    <a:pt x="2945" y="25324"/>
                  </a:cubicBezTo>
                  <a:cubicBezTo>
                    <a:pt x="2945" y="25350"/>
                    <a:pt x="2972" y="25404"/>
                    <a:pt x="2998" y="25431"/>
                  </a:cubicBezTo>
                  <a:cubicBezTo>
                    <a:pt x="4952" y="26394"/>
                    <a:pt x="6157" y="28348"/>
                    <a:pt x="6157" y="30543"/>
                  </a:cubicBezTo>
                  <a:cubicBezTo>
                    <a:pt x="6157" y="32711"/>
                    <a:pt x="4952" y="34665"/>
                    <a:pt x="2998" y="35628"/>
                  </a:cubicBezTo>
                  <a:cubicBezTo>
                    <a:pt x="2972" y="35655"/>
                    <a:pt x="2945" y="35709"/>
                    <a:pt x="2945" y="35762"/>
                  </a:cubicBezTo>
                  <a:cubicBezTo>
                    <a:pt x="3105" y="37823"/>
                    <a:pt x="1633" y="39643"/>
                    <a:pt x="108" y="40553"/>
                  </a:cubicBezTo>
                  <a:cubicBezTo>
                    <a:pt x="54" y="40553"/>
                    <a:pt x="27" y="40580"/>
                    <a:pt x="27" y="40633"/>
                  </a:cubicBezTo>
                  <a:cubicBezTo>
                    <a:pt x="1" y="40687"/>
                    <a:pt x="27" y="40741"/>
                    <a:pt x="81" y="40767"/>
                  </a:cubicBezTo>
                  <a:cubicBezTo>
                    <a:pt x="1821" y="41784"/>
                    <a:pt x="2945" y="43658"/>
                    <a:pt x="2945" y="45532"/>
                  </a:cubicBezTo>
                  <a:cubicBezTo>
                    <a:pt x="2945" y="45558"/>
                    <a:pt x="2945" y="45558"/>
                    <a:pt x="2945" y="45585"/>
                  </a:cubicBezTo>
                  <a:cubicBezTo>
                    <a:pt x="2945" y="45612"/>
                    <a:pt x="2972" y="45665"/>
                    <a:pt x="2998" y="45692"/>
                  </a:cubicBezTo>
                  <a:cubicBezTo>
                    <a:pt x="4952" y="46656"/>
                    <a:pt x="6157" y="48636"/>
                    <a:pt x="6157" y="50804"/>
                  </a:cubicBezTo>
                  <a:cubicBezTo>
                    <a:pt x="6157" y="52972"/>
                    <a:pt x="4952" y="54926"/>
                    <a:pt x="2998" y="55917"/>
                  </a:cubicBezTo>
                  <a:cubicBezTo>
                    <a:pt x="2972" y="55917"/>
                    <a:pt x="2945" y="55970"/>
                    <a:pt x="2945" y="56024"/>
                  </a:cubicBezTo>
                  <a:cubicBezTo>
                    <a:pt x="2891" y="58004"/>
                    <a:pt x="1821" y="59798"/>
                    <a:pt x="108" y="60815"/>
                  </a:cubicBezTo>
                  <a:cubicBezTo>
                    <a:pt x="54" y="60815"/>
                    <a:pt x="27" y="60868"/>
                    <a:pt x="27" y="60895"/>
                  </a:cubicBezTo>
                  <a:cubicBezTo>
                    <a:pt x="1" y="60949"/>
                    <a:pt x="27" y="61002"/>
                    <a:pt x="81" y="61029"/>
                  </a:cubicBezTo>
                  <a:cubicBezTo>
                    <a:pt x="1821" y="62046"/>
                    <a:pt x="2891" y="63839"/>
                    <a:pt x="2945" y="65847"/>
                  </a:cubicBezTo>
                  <a:cubicBezTo>
                    <a:pt x="2945" y="65900"/>
                    <a:pt x="2972" y="65927"/>
                    <a:pt x="2998" y="65954"/>
                  </a:cubicBezTo>
                  <a:cubicBezTo>
                    <a:pt x="4952" y="66944"/>
                    <a:pt x="6157" y="68898"/>
                    <a:pt x="6157" y="71066"/>
                  </a:cubicBezTo>
                  <a:cubicBezTo>
                    <a:pt x="6157" y="73234"/>
                    <a:pt x="4952" y="75188"/>
                    <a:pt x="2998" y="76178"/>
                  </a:cubicBezTo>
                  <a:cubicBezTo>
                    <a:pt x="2972" y="76178"/>
                    <a:pt x="2945" y="76232"/>
                    <a:pt x="2945" y="76285"/>
                  </a:cubicBezTo>
                  <a:cubicBezTo>
                    <a:pt x="2891" y="78266"/>
                    <a:pt x="1821" y="80086"/>
                    <a:pt x="81" y="81076"/>
                  </a:cubicBezTo>
                  <a:cubicBezTo>
                    <a:pt x="27" y="81130"/>
                    <a:pt x="1" y="81183"/>
                    <a:pt x="27" y="81264"/>
                  </a:cubicBezTo>
                  <a:cubicBezTo>
                    <a:pt x="60" y="81297"/>
                    <a:pt x="104" y="81320"/>
                    <a:pt x="145" y="81320"/>
                  </a:cubicBezTo>
                  <a:cubicBezTo>
                    <a:pt x="170" y="81320"/>
                    <a:pt x="194" y="81311"/>
                    <a:pt x="215" y="81290"/>
                  </a:cubicBezTo>
                  <a:cubicBezTo>
                    <a:pt x="2008" y="80273"/>
                    <a:pt x="3105" y="78427"/>
                    <a:pt x="3186" y="76366"/>
                  </a:cubicBezTo>
                  <a:cubicBezTo>
                    <a:pt x="5193" y="75322"/>
                    <a:pt x="6424" y="73314"/>
                    <a:pt x="6424" y="71066"/>
                  </a:cubicBezTo>
                  <a:cubicBezTo>
                    <a:pt x="6424" y="68818"/>
                    <a:pt x="5193" y="66784"/>
                    <a:pt x="3186" y="65766"/>
                  </a:cubicBezTo>
                  <a:cubicBezTo>
                    <a:pt x="3105" y="63786"/>
                    <a:pt x="2088" y="61992"/>
                    <a:pt x="402" y="60922"/>
                  </a:cubicBezTo>
                  <a:cubicBezTo>
                    <a:pt x="2088" y="59878"/>
                    <a:pt x="3105" y="58085"/>
                    <a:pt x="3186" y="56104"/>
                  </a:cubicBezTo>
                  <a:cubicBezTo>
                    <a:pt x="5193" y="55060"/>
                    <a:pt x="6424" y="53053"/>
                    <a:pt x="6424" y="50804"/>
                  </a:cubicBezTo>
                  <a:cubicBezTo>
                    <a:pt x="6424" y="48556"/>
                    <a:pt x="5193" y="46522"/>
                    <a:pt x="3186" y="45505"/>
                  </a:cubicBezTo>
                  <a:cubicBezTo>
                    <a:pt x="3159" y="43604"/>
                    <a:pt x="2088" y="41731"/>
                    <a:pt x="402" y="40660"/>
                  </a:cubicBezTo>
                  <a:cubicBezTo>
                    <a:pt x="1901" y="39723"/>
                    <a:pt x="3320" y="37877"/>
                    <a:pt x="3186" y="35816"/>
                  </a:cubicBezTo>
                  <a:cubicBezTo>
                    <a:pt x="5193" y="34799"/>
                    <a:pt x="6424" y="32764"/>
                    <a:pt x="6424" y="30543"/>
                  </a:cubicBezTo>
                  <a:cubicBezTo>
                    <a:pt x="6424" y="28295"/>
                    <a:pt x="5193" y="26260"/>
                    <a:pt x="3186" y="25243"/>
                  </a:cubicBezTo>
                  <a:cubicBezTo>
                    <a:pt x="3105" y="23236"/>
                    <a:pt x="2062" y="21443"/>
                    <a:pt x="402" y="20399"/>
                  </a:cubicBezTo>
                  <a:cubicBezTo>
                    <a:pt x="2088" y="19328"/>
                    <a:pt x="3186" y="17454"/>
                    <a:pt x="3186" y="15608"/>
                  </a:cubicBezTo>
                  <a:cubicBezTo>
                    <a:pt x="3186" y="15608"/>
                    <a:pt x="3186" y="15581"/>
                    <a:pt x="3186" y="15554"/>
                  </a:cubicBezTo>
                  <a:cubicBezTo>
                    <a:pt x="5193" y="14537"/>
                    <a:pt x="6424" y="12503"/>
                    <a:pt x="6424" y="10255"/>
                  </a:cubicBezTo>
                  <a:cubicBezTo>
                    <a:pt x="6424" y="8033"/>
                    <a:pt x="5193" y="5999"/>
                    <a:pt x="3186" y="4982"/>
                  </a:cubicBezTo>
                  <a:lnTo>
                    <a:pt x="3186" y="4955"/>
                  </a:lnTo>
                  <a:cubicBezTo>
                    <a:pt x="3186" y="3028"/>
                    <a:pt x="2008" y="1074"/>
                    <a:pt x="215" y="30"/>
                  </a:cubicBezTo>
                  <a:cubicBezTo>
                    <a:pt x="194" y="10"/>
                    <a:pt x="170" y="1"/>
                    <a:pt x="14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17" name="Google Shape;917;p47"/>
            <p:cNvSpPr/>
            <p:nvPr/>
          </p:nvSpPr>
          <p:spPr>
            <a:xfrm>
              <a:off x="839675" y="818875"/>
              <a:ext cx="159950" cy="2032875"/>
            </a:xfrm>
            <a:custGeom>
              <a:rect b="b" l="l" r="r" t="t"/>
              <a:pathLst>
                <a:path extrusionOk="0" h="81315" w="6398">
                  <a:moveTo>
                    <a:pt x="122" y="1"/>
                  </a:moveTo>
                  <a:cubicBezTo>
                    <a:pt x="83" y="1"/>
                    <a:pt x="44" y="20"/>
                    <a:pt x="27" y="70"/>
                  </a:cubicBezTo>
                  <a:cubicBezTo>
                    <a:pt x="0" y="70"/>
                    <a:pt x="0" y="97"/>
                    <a:pt x="0" y="124"/>
                  </a:cubicBezTo>
                  <a:cubicBezTo>
                    <a:pt x="0" y="178"/>
                    <a:pt x="27" y="204"/>
                    <a:pt x="54" y="231"/>
                  </a:cubicBezTo>
                  <a:cubicBezTo>
                    <a:pt x="1794" y="1248"/>
                    <a:pt x="2971" y="3175"/>
                    <a:pt x="2918" y="5022"/>
                  </a:cubicBezTo>
                  <a:cubicBezTo>
                    <a:pt x="2918" y="5076"/>
                    <a:pt x="2945" y="5129"/>
                    <a:pt x="2998" y="5156"/>
                  </a:cubicBezTo>
                  <a:cubicBezTo>
                    <a:pt x="4925" y="6119"/>
                    <a:pt x="6156" y="8073"/>
                    <a:pt x="6156" y="10268"/>
                  </a:cubicBezTo>
                  <a:cubicBezTo>
                    <a:pt x="6156" y="12436"/>
                    <a:pt x="4925" y="14390"/>
                    <a:pt x="2998" y="15354"/>
                  </a:cubicBezTo>
                  <a:cubicBezTo>
                    <a:pt x="2945" y="15380"/>
                    <a:pt x="2918" y="15434"/>
                    <a:pt x="2918" y="15487"/>
                  </a:cubicBezTo>
                  <a:cubicBezTo>
                    <a:pt x="2971" y="17334"/>
                    <a:pt x="1847" y="19235"/>
                    <a:pt x="81" y="20278"/>
                  </a:cubicBezTo>
                  <a:cubicBezTo>
                    <a:pt x="54" y="20278"/>
                    <a:pt x="27" y="20305"/>
                    <a:pt x="0" y="20359"/>
                  </a:cubicBezTo>
                  <a:cubicBezTo>
                    <a:pt x="0" y="20412"/>
                    <a:pt x="27" y="20466"/>
                    <a:pt x="54" y="20493"/>
                  </a:cubicBezTo>
                  <a:cubicBezTo>
                    <a:pt x="1794" y="21510"/>
                    <a:pt x="2864" y="23303"/>
                    <a:pt x="2918" y="25310"/>
                  </a:cubicBezTo>
                  <a:cubicBezTo>
                    <a:pt x="2918" y="25364"/>
                    <a:pt x="2945" y="25391"/>
                    <a:pt x="2998" y="25417"/>
                  </a:cubicBezTo>
                  <a:cubicBezTo>
                    <a:pt x="4925" y="26381"/>
                    <a:pt x="6156" y="28362"/>
                    <a:pt x="6156" y="30530"/>
                  </a:cubicBezTo>
                  <a:cubicBezTo>
                    <a:pt x="6156" y="32698"/>
                    <a:pt x="4925" y="34652"/>
                    <a:pt x="2998" y="35642"/>
                  </a:cubicBezTo>
                  <a:cubicBezTo>
                    <a:pt x="2945" y="35642"/>
                    <a:pt x="2918" y="35695"/>
                    <a:pt x="2918" y="35749"/>
                  </a:cubicBezTo>
                  <a:cubicBezTo>
                    <a:pt x="3078" y="37837"/>
                    <a:pt x="1606" y="39630"/>
                    <a:pt x="81" y="40540"/>
                  </a:cubicBezTo>
                  <a:cubicBezTo>
                    <a:pt x="54" y="40540"/>
                    <a:pt x="27" y="40594"/>
                    <a:pt x="0" y="40620"/>
                  </a:cubicBezTo>
                  <a:cubicBezTo>
                    <a:pt x="0" y="40674"/>
                    <a:pt x="27" y="40727"/>
                    <a:pt x="54" y="40754"/>
                  </a:cubicBezTo>
                  <a:cubicBezTo>
                    <a:pt x="1794" y="41771"/>
                    <a:pt x="2918" y="43645"/>
                    <a:pt x="2918" y="45545"/>
                  </a:cubicBezTo>
                  <a:cubicBezTo>
                    <a:pt x="2918" y="45545"/>
                    <a:pt x="2918" y="45545"/>
                    <a:pt x="2918" y="45572"/>
                  </a:cubicBezTo>
                  <a:cubicBezTo>
                    <a:pt x="2918" y="45626"/>
                    <a:pt x="2945" y="45652"/>
                    <a:pt x="2998" y="45679"/>
                  </a:cubicBezTo>
                  <a:cubicBezTo>
                    <a:pt x="4925" y="46669"/>
                    <a:pt x="6156" y="48623"/>
                    <a:pt x="6156" y="50791"/>
                  </a:cubicBezTo>
                  <a:cubicBezTo>
                    <a:pt x="6156" y="52959"/>
                    <a:pt x="4925" y="54913"/>
                    <a:pt x="2998" y="55904"/>
                  </a:cubicBezTo>
                  <a:cubicBezTo>
                    <a:pt x="2945" y="55930"/>
                    <a:pt x="2918" y="55957"/>
                    <a:pt x="2918" y="56011"/>
                  </a:cubicBezTo>
                  <a:cubicBezTo>
                    <a:pt x="2864" y="57991"/>
                    <a:pt x="1820" y="59785"/>
                    <a:pt x="81" y="60802"/>
                  </a:cubicBezTo>
                  <a:cubicBezTo>
                    <a:pt x="54" y="60828"/>
                    <a:pt x="27" y="60855"/>
                    <a:pt x="0" y="60882"/>
                  </a:cubicBezTo>
                  <a:cubicBezTo>
                    <a:pt x="0" y="60935"/>
                    <a:pt x="27" y="60989"/>
                    <a:pt x="54" y="61016"/>
                  </a:cubicBezTo>
                  <a:cubicBezTo>
                    <a:pt x="1794" y="62033"/>
                    <a:pt x="2864" y="63826"/>
                    <a:pt x="2918" y="65834"/>
                  </a:cubicBezTo>
                  <a:cubicBezTo>
                    <a:pt x="2918" y="65887"/>
                    <a:pt x="2945" y="65914"/>
                    <a:pt x="2998" y="65941"/>
                  </a:cubicBezTo>
                  <a:cubicBezTo>
                    <a:pt x="4925" y="66931"/>
                    <a:pt x="6156" y="68885"/>
                    <a:pt x="6156" y="71053"/>
                  </a:cubicBezTo>
                  <a:cubicBezTo>
                    <a:pt x="6156" y="73221"/>
                    <a:pt x="4925" y="75175"/>
                    <a:pt x="2998" y="76165"/>
                  </a:cubicBezTo>
                  <a:cubicBezTo>
                    <a:pt x="2945" y="76192"/>
                    <a:pt x="2918" y="76219"/>
                    <a:pt x="2918" y="76272"/>
                  </a:cubicBezTo>
                  <a:cubicBezTo>
                    <a:pt x="2864" y="78280"/>
                    <a:pt x="1794" y="80073"/>
                    <a:pt x="81" y="81090"/>
                  </a:cubicBezTo>
                  <a:cubicBezTo>
                    <a:pt x="0" y="81117"/>
                    <a:pt x="0" y="81197"/>
                    <a:pt x="27" y="81251"/>
                  </a:cubicBezTo>
                  <a:cubicBezTo>
                    <a:pt x="47" y="81290"/>
                    <a:pt x="95" y="81315"/>
                    <a:pt x="140" y="81315"/>
                  </a:cubicBezTo>
                  <a:cubicBezTo>
                    <a:pt x="157" y="81315"/>
                    <a:pt x="173" y="81311"/>
                    <a:pt x="188" y="81304"/>
                  </a:cubicBezTo>
                  <a:cubicBezTo>
                    <a:pt x="1981" y="80260"/>
                    <a:pt x="3105" y="78413"/>
                    <a:pt x="3159" y="76352"/>
                  </a:cubicBezTo>
                  <a:cubicBezTo>
                    <a:pt x="5166" y="75309"/>
                    <a:pt x="6397" y="73301"/>
                    <a:pt x="6397" y="71053"/>
                  </a:cubicBezTo>
                  <a:cubicBezTo>
                    <a:pt x="6397" y="68805"/>
                    <a:pt x="5166" y="66797"/>
                    <a:pt x="3159" y="65753"/>
                  </a:cubicBezTo>
                  <a:cubicBezTo>
                    <a:pt x="3105" y="63773"/>
                    <a:pt x="2061" y="61979"/>
                    <a:pt x="375" y="60909"/>
                  </a:cubicBezTo>
                  <a:cubicBezTo>
                    <a:pt x="2061" y="59865"/>
                    <a:pt x="3105" y="58072"/>
                    <a:pt x="3159" y="56091"/>
                  </a:cubicBezTo>
                  <a:cubicBezTo>
                    <a:pt x="5166" y="55047"/>
                    <a:pt x="6397" y="53040"/>
                    <a:pt x="6397" y="50791"/>
                  </a:cubicBezTo>
                  <a:cubicBezTo>
                    <a:pt x="6397" y="48543"/>
                    <a:pt x="5166" y="46536"/>
                    <a:pt x="3159" y="45492"/>
                  </a:cubicBezTo>
                  <a:cubicBezTo>
                    <a:pt x="3159" y="43591"/>
                    <a:pt x="2061" y="41718"/>
                    <a:pt x="375" y="40647"/>
                  </a:cubicBezTo>
                  <a:cubicBezTo>
                    <a:pt x="1901" y="39710"/>
                    <a:pt x="3292" y="37890"/>
                    <a:pt x="3185" y="35829"/>
                  </a:cubicBezTo>
                  <a:cubicBezTo>
                    <a:pt x="5166" y="34785"/>
                    <a:pt x="6397" y="32751"/>
                    <a:pt x="6397" y="30530"/>
                  </a:cubicBezTo>
                  <a:cubicBezTo>
                    <a:pt x="6397" y="28281"/>
                    <a:pt x="5166" y="26247"/>
                    <a:pt x="3159" y="25230"/>
                  </a:cubicBezTo>
                  <a:cubicBezTo>
                    <a:pt x="3078" y="23223"/>
                    <a:pt x="2035" y="21429"/>
                    <a:pt x="375" y="20386"/>
                  </a:cubicBezTo>
                  <a:cubicBezTo>
                    <a:pt x="2061" y="19315"/>
                    <a:pt x="3159" y="17441"/>
                    <a:pt x="3159" y="15595"/>
                  </a:cubicBezTo>
                  <a:cubicBezTo>
                    <a:pt x="3159" y="15595"/>
                    <a:pt x="3159" y="15568"/>
                    <a:pt x="3159" y="15541"/>
                  </a:cubicBezTo>
                  <a:cubicBezTo>
                    <a:pt x="5166" y="14524"/>
                    <a:pt x="6397" y="12490"/>
                    <a:pt x="6397" y="10268"/>
                  </a:cubicBezTo>
                  <a:cubicBezTo>
                    <a:pt x="6397" y="8020"/>
                    <a:pt x="5166" y="5986"/>
                    <a:pt x="3159" y="4969"/>
                  </a:cubicBezTo>
                  <a:lnTo>
                    <a:pt x="3159" y="4942"/>
                  </a:lnTo>
                  <a:cubicBezTo>
                    <a:pt x="3159" y="3041"/>
                    <a:pt x="1981" y="1061"/>
                    <a:pt x="188" y="17"/>
                  </a:cubicBezTo>
                  <a:cubicBezTo>
                    <a:pt x="168" y="7"/>
                    <a:pt x="145" y="1"/>
                    <a:pt x="12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18" name="Google Shape;918;p47"/>
            <p:cNvSpPr/>
            <p:nvPr/>
          </p:nvSpPr>
          <p:spPr>
            <a:xfrm>
              <a:off x="685775" y="566950"/>
              <a:ext cx="159950" cy="2033000"/>
            </a:xfrm>
            <a:custGeom>
              <a:rect b="b" l="l" r="r" t="t"/>
              <a:pathLst>
                <a:path extrusionOk="0" h="81320" w="6398">
                  <a:moveTo>
                    <a:pt x="119" y="1"/>
                  </a:moveTo>
                  <a:cubicBezTo>
                    <a:pt x="81" y="1"/>
                    <a:pt x="44" y="24"/>
                    <a:pt x="27" y="57"/>
                  </a:cubicBezTo>
                  <a:cubicBezTo>
                    <a:pt x="27" y="84"/>
                    <a:pt x="0" y="110"/>
                    <a:pt x="0" y="137"/>
                  </a:cubicBezTo>
                  <a:cubicBezTo>
                    <a:pt x="0" y="164"/>
                    <a:pt x="27" y="217"/>
                    <a:pt x="81" y="244"/>
                  </a:cubicBezTo>
                  <a:cubicBezTo>
                    <a:pt x="1820" y="1261"/>
                    <a:pt x="2944" y="3188"/>
                    <a:pt x="2918" y="5035"/>
                  </a:cubicBezTo>
                  <a:cubicBezTo>
                    <a:pt x="2918" y="5089"/>
                    <a:pt x="2944" y="5142"/>
                    <a:pt x="2998" y="5169"/>
                  </a:cubicBezTo>
                  <a:cubicBezTo>
                    <a:pt x="4952" y="6133"/>
                    <a:pt x="6156" y="8086"/>
                    <a:pt x="6156" y="10255"/>
                  </a:cubicBezTo>
                  <a:cubicBezTo>
                    <a:pt x="6156" y="12449"/>
                    <a:pt x="4952" y="14403"/>
                    <a:pt x="2998" y="15367"/>
                  </a:cubicBezTo>
                  <a:cubicBezTo>
                    <a:pt x="2944" y="15394"/>
                    <a:pt x="2918" y="15447"/>
                    <a:pt x="2918" y="15501"/>
                  </a:cubicBezTo>
                  <a:cubicBezTo>
                    <a:pt x="2998" y="17347"/>
                    <a:pt x="1847" y="19248"/>
                    <a:pt x="81" y="20292"/>
                  </a:cubicBezTo>
                  <a:cubicBezTo>
                    <a:pt x="54" y="20292"/>
                    <a:pt x="27" y="20318"/>
                    <a:pt x="27" y="20372"/>
                  </a:cubicBezTo>
                  <a:cubicBezTo>
                    <a:pt x="0" y="20425"/>
                    <a:pt x="27" y="20479"/>
                    <a:pt x="81" y="20506"/>
                  </a:cubicBezTo>
                  <a:cubicBezTo>
                    <a:pt x="1794" y="21496"/>
                    <a:pt x="2864" y="23316"/>
                    <a:pt x="2918" y="25324"/>
                  </a:cubicBezTo>
                  <a:cubicBezTo>
                    <a:pt x="2918" y="25350"/>
                    <a:pt x="2944" y="25404"/>
                    <a:pt x="2998" y="25431"/>
                  </a:cubicBezTo>
                  <a:cubicBezTo>
                    <a:pt x="4952" y="26394"/>
                    <a:pt x="6156" y="28348"/>
                    <a:pt x="6156" y="30543"/>
                  </a:cubicBezTo>
                  <a:cubicBezTo>
                    <a:pt x="6156" y="32711"/>
                    <a:pt x="4952" y="34665"/>
                    <a:pt x="2998" y="35628"/>
                  </a:cubicBezTo>
                  <a:cubicBezTo>
                    <a:pt x="2944" y="35655"/>
                    <a:pt x="2918" y="35709"/>
                    <a:pt x="2918" y="35762"/>
                  </a:cubicBezTo>
                  <a:cubicBezTo>
                    <a:pt x="3078" y="37823"/>
                    <a:pt x="1633" y="39643"/>
                    <a:pt x="81" y="40553"/>
                  </a:cubicBezTo>
                  <a:cubicBezTo>
                    <a:pt x="54" y="40553"/>
                    <a:pt x="27" y="40580"/>
                    <a:pt x="27" y="40633"/>
                  </a:cubicBezTo>
                  <a:cubicBezTo>
                    <a:pt x="0" y="40687"/>
                    <a:pt x="27" y="40741"/>
                    <a:pt x="81" y="40767"/>
                  </a:cubicBezTo>
                  <a:cubicBezTo>
                    <a:pt x="1820" y="41784"/>
                    <a:pt x="2918" y="43658"/>
                    <a:pt x="2918" y="45532"/>
                  </a:cubicBezTo>
                  <a:cubicBezTo>
                    <a:pt x="2918" y="45558"/>
                    <a:pt x="2918" y="45558"/>
                    <a:pt x="2918" y="45585"/>
                  </a:cubicBezTo>
                  <a:cubicBezTo>
                    <a:pt x="2918" y="45612"/>
                    <a:pt x="2944" y="45665"/>
                    <a:pt x="2998" y="45692"/>
                  </a:cubicBezTo>
                  <a:cubicBezTo>
                    <a:pt x="4952" y="46656"/>
                    <a:pt x="6156" y="48636"/>
                    <a:pt x="6156" y="50804"/>
                  </a:cubicBezTo>
                  <a:cubicBezTo>
                    <a:pt x="6156" y="52972"/>
                    <a:pt x="4952" y="54926"/>
                    <a:pt x="2998" y="55917"/>
                  </a:cubicBezTo>
                  <a:cubicBezTo>
                    <a:pt x="2944" y="55917"/>
                    <a:pt x="2918" y="55970"/>
                    <a:pt x="2918" y="56024"/>
                  </a:cubicBezTo>
                  <a:cubicBezTo>
                    <a:pt x="2891" y="58004"/>
                    <a:pt x="1820" y="59798"/>
                    <a:pt x="81" y="60815"/>
                  </a:cubicBezTo>
                  <a:cubicBezTo>
                    <a:pt x="54" y="60815"/>
                    <a:pt x="27" y="60868"/>
                    <a:pt x="27" y="60895"/>
                  </a:cubicBezTo>
                  <a:cubicBezTo>
                    <a:pt x="0" y="60949"/>
                    <a:pt x="27" y="61002"/>
                    <a:pt x="81" y="61029"/>
                  </a:cubicBezTo>
                  <a:cubicBezTo>
                    <a:pt x="1820" y="62046"/>
                    <a:pt x="2891" y="63839"/>
                    <a:pt x="2918" y="65847"/>
                  </a:cubicBezTo>
                  <a:cubicBezTo>
                    <a:pt x="2918" y="65900"/>
                    <a:pt x="2944" y="65927"/>
                    <a:pt x="2998" y="65954"/>
                  </a:cubicBezTo>
                  <a:cubicBezTo>
                    <a:pt x="4952" y="66944"/>
                    <a:pt x="6156" y="68898"/>
                    <a:pt x="6156" y="71066"/>
                  </a:cubicBezTo>
                  <a:cubicBezTo>
                    <a:pt x="6156" y="73234"/>
                    <a:pt x="4952" y="75188"/>
                    <a:pt x="2998" y="76178"/>
                  </a:cubicBezTo>
                  <a:cubicBezTo>
                    <a:pt x="2944" y="76178"/>
                    <a:pt x="2918" y="76232"/>
                    <a:pt x="2918" y="76285"/>
                  </a:cubicBezTo>
                  <a:cubicBezTo>
                    <a:pt x="2891" y="78293"/>
                    <a:pt x="1820" y="80086"/>
                    <a:pt x="81" y="81076"/>
                  </a:cubicBezTo>
                  <a:cubicBezTo>
                    <a:pt x="27" y="81130"/>
                    <a:pt x="0" y="81183"/>
                    <a:pt x="27" y="81264"/>
                  </a:cubicBezTo>
                  <a:cubicBezTo>
                    <a:pt x="60" y="81297"/>
                    <a:pt x="93" y="81320"/>
                    <a:pt x="133" y="81320"/>
                  </a:cubicBezTo>
                  <a:cubicBezTo>
                    <a:pt x="157" y="81320"/>
                    <a:pt x="184" y="81311"/>
                    <a:pt x="214" y="81290"/>
                  </a:cubicBezTo>
                  <a:cubicBezTo>
                    <a:pt x="2008" y="80273"/>
                    <a:pt x="3105" y="78427"/>
                    <a:pt x="3185" y="76366"/>
                  </a:cubicBezTo>
                  <a:cubicBezTo>
                    <a:pt x="5166" y="75322"/>
                    <a:pt x="6397" y="73314"/>
                    <a:pt x="6397" y="71066"/>
                  </a:cubicBezTo>
                  <a:cubicBezTo>
                    <a:pt x="6397" y="68818"/>
                    <a:pt x="5166" y="66784"/>
                    <a:pt x="3185" y="65766"/>
                  </a:cubicBezTo>
                  <a:cubicBezTo>
                    <a:pt x="3105" y="63786"/>
                    <a:pt x="2061" y="61992"/>
                    <a:pt x="375" y="60922"/>
                  </a:cubicBezTo>
                  <a:cubicBezTo>
                    <a:pt x="2061" y="59878"/>
                    <a:pt x="3105" y="58085"/>
                    <a:pt x="3185" y="56104"/>
                  </a:cubicBezTo>
                  <a:cubicBezTo>
                    <a:pt x="5166" y="55060"/>
                    <a:pt x="6397" y="53053"/>
                    <a:pt x="6397" y="50804"/>
                  </a:cubicBezTo>
                  <a:cubicBezTo>
                    <a:pt x="6397" y="48556"/>
                    <a:pt x="5166" y="46522"/>
                    <a:pt x="3185" y="45505"/>
                  </a:cubicBezTo>
                  <a:cubicBezTo>
                    <a:pt x="3159" y="43604"/>
                    <a:pt x="2088" y="41731"/>
                    <a:pt x="375" y="40660"/>
                  </a:cubicBezTo>
                  <a:cubicBezTo>
                    <a:pt x="1901" y="39723"/>
                    <a:pt x="3292" y="37903"/>
                    <a:pt x="3185" y="35816"/>
                  </a:cubicBezTo>
                  <a:cubicBezTo>
                    <a:pt x="5166" y="34799"/>
                    <a:pt x="6397" y="32764"/>
                    <a:pt x="6397" y="30543"/>
                  </a:cubicBezTo>
                  <a:cubicBezTo>
                    <a:pt x="6397" y="28295"/>
                    <a:pt x="5166" y="26260"/>
                    <a:pt x="3185" y="25243"/>
                  </a:cubicBezTo>
                  <a:cubicBezTo>
                    <a:pt x="3078" y="23236"/>
                    <a:pt x="2061" y="21443"/>
                    <a:pt x="375" y="20399"/>
                  </a:cubicBezTo>
                  <a:cubicBezTo>
                    <a:pt x="2088" y="19328"/>
                    <a:pt x="3185" y="17401"/>
                    <a:pt x="3185" y="15554"/>
                  </a:cubicBezTo>
                  <a:cubicBezTo>
                    <a:pt x="5166" y="14537"/>
                    <a:pt x="6397" y="12503"/>
                    <a:pt x="6397" y="10255"/>
                  </a:cubicBezTo>
                  <a:cubicBezTo>
                    <a:pt x="6397" y="8033"/>
                    <a:pt x="5166" y="5999"/>
                    <a:pt x="3185" y="4982"/>
                  </a:cubicBezTo>
                  <a:lnTo>
                    <a:pt x="3185" y="4955"/>
                  </a:lnTo>
                  <a:cubicBezTo>
                    <a:pt x="3185" y="3028"/>
                    <a:pt x="1981" y="1074"/>
                    <a:pt x="188" y="30"/>
                  </a:cubicBezTo>
                  <a:cubicBezTo>
                    <a:pt x="167" y="10"/>
                    <a:pt x="143" y="1"/>
                    <a:pt x="11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19" name="Google Shape;919;p47"/>
            <p:cNvSpPr/>
            <p:nvPr/>
          </p:nvSpPr>
          <p:spPr>
            <a:xfrm>
              <a:off x="531875" y="818875"/>
              <a:ext cx="160600" cy="2032875"/>
            </a:xfrm>
            <a:custGeom>
              <a:rect b="b" l="l" r="r" t="t"/>
              <a:pathLst>
                <a:path extrusionOk="0" h="81315" w="6424">
                  <a:moveTo>
                    <a:pt x="147" y="1"/>
                  </a:moveTo>
                  <a:cubicBezTo>
                    <a:pt x="106" y="1"/>
                    <a:pt x="61" y="20"/>
                    <a:pt x="27" y="70"/>
                  </a:cubicBezTo>
                  <a:cubicBezTo>
                    <a:pt x="27" y="70"/>
                    <a:pt x="27" y="97"/>
                    <a:pt x="27" y="124"/>
                  </a:cubicBezTo>
                  <a:cubicBezTo>
                    <a:pt x="27" y="178"/>
                    <a:pt x="54" y="204"/>
                    <a:pt x="80" y="231"/>
                  </a:cubicBezTo>
                  <a:cubicBezTo>
                    <a:pt x="1820" y="1248"/>
                    <a:pt x="2971" y="3175"/>
                    <a:pt x="2944" y="5022"/>
                  </a:cubicBezTo>
                  <a:cubicBezTo>
                    <a:pt x="2944" y="5076"/>
                    <a:pt x="2971" y="5129"/>
                    <a:pt x="2998" y="5156"/>
                  </a:cubicBezTo>
                  <a:cubicBezTo>
                    <a:pt x="4952" y="6119"/>
                    <a:pt x="6156" y="8073"/>
                    <a:pt x="6156" y="10268"/>
                  </a:cubicBezTo>
                  <a:cubicBezTo>
                    <a:pt x="6156" y="12436"/>
                    <a:pt x="4952" y="14390"/>
                    <a:pt x="2998" y="15354"/>
                  </a:cubicBezTo>
                  <a:cubicBezTo>
                    <a:pt x="2971" y="15380"/>
                    <a:pt x="2944" y="15461"/>
                    <a:pt x="2944" y="15487"/>
                  </a:cubicBezTo>
                  <a:cubicBezTo>
                    <a:pt x="2998" y="17334"/>
                    <a:pt x="1847" y="19235"/>
                    <a:pt x="107" y="20278"/>
                  </a:cubicBezTo>
                  <a:cubicBezTo>
                    <a:pt x="54" y="20278"/>
                    <a:pt x="27" y="20305"/>
                    <a:pt x="27" y="20359"/>
                  </a:cubicBezTo>
                  <a:cubicBezTo>
                    <a:pt x="0" y="20412"/>
                    <a:pt x="27" y="20466"/>
                    <a:pt x="80" y="20493"/>
                  </a:cubicBezTo>
                  <a:cubicBezTo>
                    <a:pt x="1793" y="21510"/>
                    <a:pt x="2864" y="23303"/>
                    <a:pt x="2944" y="25310"/>
                  </a:cubicBezTo>
                  <a:cubicBezTo>
                    <a:pt x="2944" y="25364"/>
                    <a:pt x="2971" y="25391"/>
                    <a:pt x="2998" y="25417"/>
                  </a:cubicBezTo>
                  <a:cubicBezTo>
                    <a:pt x="4952" y="26381"/>
                    <a:pt x="6156" y="28362"/>
                    <a:pt x="6156" y="30530"/>
                  </a:cubicBezTo>
                  <a:cubicBezTo>
                    <a:pt x="6156" y="32698"/>
                    <a:pt x="4952" y="34652"/>
                    <a:pt x="2998" y="35642"/>
                  </a:cubicBezTo>
                  <a:cubicBezTo>
                    <a:pt x="2971" y="35642"/>
                    <a:pt x="2944" y="35695"/>
                    <a:pt x="2944" y="35749"/>
                  </a:cubicBezTo>
                  <a:cubicBezTo>
                    <a:pt x="3105" y="37837"/>
                    <a:pt x="1633" y="39630"/>
                    <a:pt x="107" y="40540"/>
                  </a:cubicBezTo>
                  <a:cubicBezTo>
                    <a:pt x="54" y="40540"/>
                    <a:pt x="27" y="40594"/>
                    <a:pt x="27" y="40620"/>
                  </a:cubicBezTo>
                  <a:cubicBezTo>
                    <a:pt x="0" y="40674"/>
                    <a:pt x="27" y="40727"/>
                    <a:pt x="80" y="40754"/>
                  </a:cubicBezTo>
                  <a:cubicBezTo>
                    <a:pt x="1820" y="41771"/>
                    <a:pt x="2944" y="43645"/>
                    <a:pt x="2944" y="45545"/>
                  </a:cubicBezTo>
                  <a:cubicBezTo>
                    <a:pt x="2944" y="45545"/>
                    <a:pt x="2944" y="45545"/>
                    <a:pt x="2944" y="45572"/>
                  </a:cubicBezTo>
                  <a:cubicBezTo>
                    <a:pt x="2944" y="45626"/>
                    <a:pt x="2971" y="45652"/>
                    <a:pt x="2998" y="45679"/>
                  </a:cubicBezTo>
                  <a:cubicBezTo>
                    <a:pt x="4952" y="46669"/>
                    <a:pt x="6156" y="48623"/>
                    <a:pt x="6156" y="50791"/>
                  </a:cubicBezTo>
                  <a:cubicBezTo>
                    <a:pt x="6156" y="52959"/>
                    <a:pt x="4952" y="54913"/>
                    <a:pt x="2998" y="55904"/>
                  </a:cubicBezTo>
                  <a:cubicBezTo>
                    <a:pt x="2971" y="55930"/>
                    <a:pt x="2944" y="55957"/>
                    <a:pt x="2944" y="56011"/>
                  </a:cubicBezTo>
                  <a:cubicBezTo>
                    <a:pt x="2891" y="57991"/>
                    <a:pt x="1820" y="59785"/>
                    <a:pt x="107" y="60802"/>
                  </a:cubicBezTo>
                  <a:cubicBezTo>
                    <a:pt x="54" y="60828"/>
                    <a:pt x="27" y="60855"/>
                    <a:pt x="27" y="60882"/>
                  </a:cubicBezTo>
                  <a:cubicBezTo>
                    <a:pt x="0" y="60935"/>
                    <a:pt x="27" y="60989"/>
                    <a:pt x="80" y="61016"/>
                  </a:cubicBezTo>
                  <a:cubicBezTo>
                    <a:pt x="1820" y="62033"/>
                    <a:pt x="2891" y="63826"/>
                    <a:pt x="2944" y="65834"/>
                  </a:cubicBezTo>
                  <a:cubicBezTo>
                    <a:pt x="2944" y="65887"/>
                    <a:pt x="2971" y="65914"/>
                    <a:pt x="2998" y="65941"/>
                  </a:cubicBezTo>
                  <a:cubicBezTo>
                    <a:pt x="4952" y="66931"/>
                    <a:pt x="6156" y="68885"/>
                    <a:pt x="6156" y="71053"/>
                  </a:cubicBezTo>
                  <a:cubicBezTo>
                    <a:pt x="6156" y="73221"/>
                    <a:pt x="4952" y="75175"/>
                    <a:pt x="2998" y="76165"/>
                  </a:cubicBezTo>
                  <a:cubicBezTo>
                    <a:pt x="2971" y="76192"/>
                    <a:pt x="2944" y="76219"/>
                    <a:pt x="2944" y="76272"/>
                  </a:cubicBezTo>
                  <a:cubicBezTo>
                    <a:pt x="2891" y="78280"/>
                    <a:pt x="1820" y="80073"/>
                    <a:pt x="80" y="81090"/>
                  </a:cubicBezTo>
                  <a:cubicBezTo>
                    <a:pt x="27" y="81117"/>
                    <a:pt x="0" y="81197"/>
                    <a:pt x="54" y="81251"/>
                  </a:cubicBezTo>
                  <a:cubicBezTo>
                    <a:pt x="73" y="81290"/>
                    <a:pt x="122" y="81315"/>
                    <a:pt x="167" y="81315"/>
                  </a:cubicBezTo>
                  <a:cubicBezTo>
                    <a:pt x="184" y="81315"/>
                    <a:pt x="200" y="81311"/>
                    <a:pt x="214" y="81304"/>
                  </a:cubicBezTo>
                  <a:cubicBezTo>
                    <a:pt x="2008" y="80260"/>
                    <a:pt x="3105" y="78413"/>
                    <a:pt x="3185" y="76352"/>
                  </a:cubicBezTo>
                  <a:cubicBezTo>
                    <a:pt x="5193" y="75309"/>
                    <a:pt x="6424" y="73301"/>
                    <a:pt x="6424" y="71053"/>
                  </a:cubicBezTo>
                  <a:cubicBezTo>
                    <a:pt x="6424" y="68805"/>
                    <a:pt x="5193" y="66797"/>
                    <a:pt x="3185" y="65753"/>
                  </a:cubicBezTo>
                  <a:cubicBezTo>
                    <a:pt x="3105" y="63773"/>
                    <a:pt x="2088" y="61979"/>
                    <a:pt x="402" y="60909"/>
                  </a:cubicBezTo>
                  <a:cubicBezTo>
                    <a:pt x="2088" y="59865"/>
                    <a:pt x="3105" y="58072"/>
                    <a:pt x="3185" y="56091"/>
                  </a:cubicBezTo>
                  <a:cubicBezTo>
                    <a:pt x="5193" y="55047"/>
                    <a:pt x="6424" y="53040"/>
                    <a:pt x="6424" y="50791"/>
                  </a:cubicBezTo>
                  <a:cubicBezTo>
                    <a:pt x="6424" y="48543"/>
                    <a:pt x="5193" y="46536"/>
                    <a:pt x="3185" y="45492"/>
                  </a:cubicBezTo>
                  <a:cubicBezTo>
                    <a:pt x="3185" y="43591"/>
                    <a:pt x="2088" y="41718"/>
                    <a:pt x="402" y="40647"/>
                  </a:cubicBezTo>
                  <a:cubicBezTo>
                    <a:pt x="1900" y="39710"/>
                    <a:pt x="3319" y="37890"/>
                    <a:pt x="3185" y="35829"/>
                  </a:cubicBezTo>
                  <a:cubicBezTo>
                    <a:pt x="5193" y="34785"/>
                    <a:pt x="6424" y="32751"/>
                    <a:pt x="6424" y="30530"/>
                  </a:cubicBezTo>
                  <a:cubicBezTo>
                    <a:pt x="6424" y="28281"/>
                    <a:pt x="5193" y="26247"/>
                    <a:pt x="3185" y="25230"/>
                  </a:cubicBezTo>
                  <a:cubicBezTo>
                    <a:pt x="3105" y="23223"/>
                    <a:pt x="2061" y="21429"/>
                    <a:pt x="402" y="20386"/>
                  </a:cubicBezTo>
                  <a:cubicBezTo>
                    <a:pt x="2088" y="19315"/>
                    <a:pt x="3185" y="17441"/>
                    <a:pt x="3185" y="15595"/>
                  </a:cubicBezTo>
                  <a:cubicBezTo>
                    <a:pt x="3185" y="15595"/>
                    <a:pt x="3185" y="15568"/>
                    <a:pt x="3185" y="15541"/>
                  </a:cubicBezTo>
                  <a:cubicBezTo>
                    <a:pt x="5193" y="14524"/>
                    <a:pt x="6424" y="12490"/>
                    <a:pt x="6424" y="10268"/>
                  </a:cubicBezTo>
                  <a:cubicBezTo>
                    <a:pt x="6424" y="8020"/>
                    <a:pt x="5193" y="5986"/>
                    <a:pt x="3185" y="4969"/>
                  </a:cubicBezTo>
                  <a:lnTo>
                    <a:pt x="3185" y="4942"/>
                  </a:lnTo>
                  <a:cubicBezTo>
                    <a:pt x="3185" y="3041"/>
                    <a:pt x="2008" y="1061"/>
                    <a:pt x="214" y="17"/>
                  </a:cubicBezTo>
                  <a:cubicBezTo>
                    <a:pt x="195" y="7"/>
                    <a:pt x="171" y="1"/>
                    <a:pt x="14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20" name="Google Shape;920;p47"/>
            <p:cNvSpPr/>
            <p:nvPr/>
          </p:nvSpPr>
          <p:spPr>
            <a:xfrm>
              <a:off x="378625" y="566950"/>
              <a:ext cx="159950" cy="2033000"/>
            </a:xfrm>
            <a:custGeom>
              <a:rect b="b" l="l" r="r" t="t"/>
              <a:pathLst>
                <a:path extrusionOk="0" h="81320" w="6398">
                  <a:moveTo>
                    <a:pt x="120" y="1"/>
                  </a:moveTo>
                  <a:cubicBezTo>
                    <a:pt x="81" y="1"/>
                    <a:pt x="44" y="24"/>
                    <a:pt x="28" y="57"/>
                  </a:cubicBezTo>
                  <a:cubicBezTo>
                    <a:pt x="1" y="84"/>
                    <a:pt x="1" y="110"/>
                    <a:pt x="1" y="137"/>
                  </a:cubicBezTo>
                  <a:cubicBezTo>
                    <a:pt x="1" y="164"/>
                    <a:pt x="28" y="217"/>
                    <a:pt x="54" y="244"/>
                  </a:cubicBezTo>
                  <a:cubicBezTo>
                    <a:pt x="1821" y="1261"/>
                    <a:pt x="2972" y="3188"/>
                    <a:pt x="2918" y="5035"/>
                  </a:cubicBezTo>
                  <a:cubicBezTo>
                    <a:pt x="2918" y="5116"/>
                    <a:pt x="2945" y="5142"/>
                    <a:pt x="2999" y="5169"/>
                  </a:cubicBezTo>
                  <a:cubicBezTo>
                    <a:pt x="4952" y="6133"/>
                    <a:pt x="6157" y="8086"/>
                    <a:pt x="6157" y="10255"/>
                  </a:cubicBezTo>
                  <a:cubicBezTo>
                    <a:pt x="6157" y="12449"/>
                    <a:pt x="4952" y="14403"/>
                    <a:pt x="2999" y="15367"/>
                  </a:cubicBezTo>
                  <a:cubicBezTo>
                    <a:pt x="2945" y="15394"/>
                    <a:pt x="2918" y="15447"/>
                    <a:pt x="2918" y="15501"/>
                  </a:cubicBezTo>
                  <a:cubicBezTo>
                    <a:pt x="2972" y="17347"/>
                    <a:pt x="1848" y="19248"/>
                    <a:pt x="81" y="20292"/>
                  </a:cubicBezTo>
                  <a:cubicBezTo>
                    <a:pt x="54" y="20292"/>
                    <a:pt x="28" y="20318"/>
                    <a:pt x="1" y="20372"/>
                  </a:cubicBezTo>
                  <a:cubicBezTo>
                    <a:pt x="1" y="20425"/>
                    <a:pt x="28" y="20479"/>
                    <a:pt x="54" y="20506"/>
                  </a:cubicBezTo>
                  <a:cubicBezTo>
                    <a:pt x="1794" y="21496"/>
                    <a:pt x="2865" y="23316"/>
                    <a:pt x="2918" y="25324"/>
                  </a:cubicBezTo>
                  <a:cubicBezTo>
                    <a:pt x="2918" y="25350"/>
                    <a:pt x="2945" y="25404"/>
                    <a:pt x="2999" y="25431"/>
                  </a:cubicBezTo>
                  <a:cubicBezTo>
                    <a:pt x="4952" y="26394"/>
                    <a:pt x="6157" y="28348"/>
                    <a:pt x="6157" y="30543"/>
                  </a:cubicBezTo>
                  <a:cubicBezTo>
                    <a:pt x="6157" y="32711"/>
                    <a:pt x="4952" y="34665"/>
                    <a:pt x="2999" y="35628"/>
                  </a:cubicBezTo>
                  <a:cubicBezTo>
                    <a:pt x="2945" y="35655"/>
                    <a:pt x="2918" y="35709"/>
                    <a:pt x="2918" y="35762"/>
                  </a:cubicBezTo>
                  <a:cubicBezTo>
                    <a:pt x="3079" y="37823"/>
                    <a:pt x="1607" y="39643"/>
                    <a:pt x="81" y="40553"/>
                  </a:cubicBezTo>
                  <a:cubicBezTo>
                    <a:pt x="54" y="40553"/>
                    <a:pt x="28" y="40580"/>
                    <a:pt x="1" y="40633"/>
                  </a:cubicBezTo>
                  <a:cubicBezTo>
                    <a:pt x="1" y="40687"/>
                    <a:pt x="28" y="40741"/>
                    <a:pt x="54" y="40767"/>
                  </a:cubicBezTo>
                  <a:cubicBezTo>
                    <a:pt x="1794" y="41784"/>
                    <a:pt x="2918" y="43658"/>
                    <a:pt x="2918" y="45532"/>
                  </a:cubicBezTo>
                  <a:cubicBezTo>
                    <a:pt x="2918" y="45558"/>
                    <a:pt x="2918" y="45558"/>
                    <a:pt x="2918" y="45585"/>
                  </a:cubicBezTo>
                  <a:cubicBezTo>
                    <a:pt x="2918" y="45612"/>
                    <a:pt x="2945" y="45665"/>
                    <a:pt x="2999" y="45692"/>
                  </a:cubicBezTo>
                  <a:cubicBezTo>
                    <a:pt x="4952" y="46656"/>
                    <a:pt x="6157" y="48636"/>
                    <a:pt x="6157" y="50804"/>
                  </a:cubicBezTo>
                  <a:cubicBezTo>
                    <a:pt x="6157" y="52972"/>
                    <a:pt x="4952" y="54926"/>
                    <a:pt x="2999" y="55917"/>
                  </a:cubicBezTo>
                  <a:cubicBezTo>
                    <a:pt x="2945" y="55917"/>
                    <a:pt x="2918" y="55970"/>
                    <a:pt x="2918" y="56024"/>
                  </a:cubicBezTo>
                  <a:cubicBezTo>
                    <a:pt x="2865" y="58004"/>
                    <a:pt x="1821" y="59798"/>
                    <a:pt x="81" y="60815"/>
                  </a:cubicBezTo>
                  <a:cubicBezTo>
                    <a:pt x="54" y="60815"/>
                    <a:pt x="28" y="60868"/>
                    <a:pt x="1" y="60895"/>
                  </a:cubicBezTo>
                  <a:cubicBezTo>
                    <a:pt x="1" y="60949"/>
                    <a:pt x="28" y="61002"/>
                    <a:pt x="54" y="61029"/>
                  </a:cubicBezTo>
                  <a:cubicBezTo>
                    <a:pt x="1794" y="62046"/>
                    <a:pt x="2865" y="63839"/>
                    <a:pt x="2918" y="65847"/>
                  </a:cubicBezTo>
                  <a:cubicBezTo>
                    <a:pt x="2918" y="65900"/>
                    <a:pt x="2945" y="65927"/>
                    <a:pt x="2999" y="65954"/>
                  </a:cubicBezTo>
                  <a:cubicBezTo>
                    <a:pt x="4952" y="66944"/>
                    <a:pt x="6157" y="68898"/>
                    <a:pt x="6157" y="71066"/>
                  </a:cubicBezTo>
                  <a:cubicBezTo>
                    <a:pt x="6157" y="73234"/>
                    <a:pt x="4952" y="75188"/>
                    <a:pt x="2999" y="76178"/>
                  </a:cubicBezTo>
                  <a:cubicBezTo>
                    <a:pt x="2945" y="76178"/>
                    <a:pt x="2918" y="76232"/>
                    <a:pt x="2918" y="76285"/>
                  </a:cubicBezTo>
                  <a:cubicBezTo>
                    <a:pt x="2865" y="78293"/>
                    <a:pt x="1821" y="80086"/>
                    <a:pt x="81" y="81076"/>
                  </a:cubicBezTo>
                  <a:cubicBezTo>
                    <a:pt x="1" y="81130"/>
                    <a:pt x="1" y="81183"/>
                    <a:pt x="28" y="81264"/>
                  </a:cubicBezTo>
                  <a:cubicBezTo>
                    <a:pt x="44" y="81297"/>
                    <a:pt x="81" y="81320"/>
                    <a:pt x="120" y="81320"/>
                  </a:cubicBezTo>
                  <a:cubicBezTo>
                    <a:pt x="143" y="81320"/>
                    <a:pt x="168" y="81311"/>
                    <a:pt x="188" y="81290"/>
                  </a:cubicBezTo>
                  <a:cubicBezTo>
                    <a:pt x="1981" y="80273"/>
                    <a:pt x="3106" y="78427"/>
                    <a:pt x="3159" y="76366"/>
                  </a:cubicBezTo>
                  <a:cubicBezTo>
                    <a:pt x="5167" y="75322"/>
                    <a:pt x="6398" y="73314"/>
                    <a:pt x="6398" y="71066"/>
                  </a:cubicBezTo>
                  <a:cubicBezTo>
                    <a:pt x="6398" y="68818"/>
                    <a:pt x="5167" y="66784"/>
                    <a:pt x="3159" y="65766"/>
                  </a:cubicBezTo>
                  <a:cubicBezTo>
                    <a:pt x="3106" y="63786"/>
                    <a:pt x="2062" y="61992"/>
                    <a:pt x="376" y="60922"/>
                  </a:cubicBezTo>
                  <a:cubicBezTo>
                    <a:pt x="2062" y="59878"/>
                    <a:pt x="3106" y="58085"/>
                    <a:pt x="3159" y="56104"/>
                  </a:cubicBezTo>
                  <a:cubicBezTo>
                    <a:pt x="5167" y="55060"/>
                    <a:pt x="6398" y="53053"/>
                    <a:pt x="6398" y="50804"/>
                  </a:cubicBezTo>
                  <a:cubicBezTo>
                    <a:pt x="6398" y="48556"/>
                    <a:pt x="5167" y="46522"/>
                    <a:pt x="3159" y="45505"/>
                  </a:cubicBezTo>
                  <a:cubicBezTo>
                    <a:pt x="3159" y="43604"/>
                    <a:pt x="2062" y="41731"/>
                    <a:pt x="376" y="40660"/>
                  </a:cubicBezTo>
                  <a:cubicBezTo>
                    <a:pt x="1901" y="39723"/>
                    <a:pt x="3293" y="37903"/>
                    <a:pt x="3186" y="35816"/>
                  </a:cubicBezTo>
                  <a:cubicBezTo>
                    <a:pt x="5167" y="34799"/>
                    <a:pt x="6398" y="32764"/>
                    <a:pt x="6398" y="30543"/>
                  </a:cubicBezTo>
                  <a:cubicBezTo>
                    <a:pt x="6398" y="28295"/>
                    <a:pt x="5167" y="26260"/>
                    <a:pt x="3159" y="25243"/>
                  </a:cubicBezTo>
                  <a:cubicBezTo>
                    <a:pt x="3079" y="23236"/>
                    <a:pt x="2035" y="21443"/>
                    <a:pt x="376" y="20399"/>
                  </a:cubicBezTo>
                  <a:cubicBezTo>
                    <a:pt x="2089" y="19328"/>
                    <a:pt x="3186" y="17401"/>
                    <a:pt x="3186" y="15554"/>
                  </a:cubicBezTo>
                  <a:cubicBezTo>
                    <a:pt x="5167" y="14537"/>
                    <a:pt x="6398" y="12503"/>
                    <a:pt x="6398" y="10255"/>
                  </a:cubicBezTo>
                  <a:cubicBezTo>
                    <a:pt x="6398" y="8033"/>
                    <a:pt x="5167" y="5999"/>
                    <a:pt x="3186" y="4982"/>
                  </a:cubicBezTo>
                  <a:lnTo>
                    <a:pt x="3186" y="4955"/>
                  </a:lnTo>
                  <a:cubicBezTo>
                    <a:pt x="3186" y="3028"/>
                    <a:pt x="1981" y="1074"/>
                    <a:pt x="188" y="30"/>
                  </a:cubicBezTo>
                  <a:cubicBezTo>
                    <a:pt x="168" y="10"/>
                    <a:pt x="143" y="1"/>
                    <a:pt x="12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21" name="Google Shape;921;p47"/>
            <p:cNvSpPr/>
            <p:nvPr/>
          </p:nvSpPr>
          <p:spPr>
            <a:xfrm>
              <a:off x="224725" y="818875"/>
              <a:ext cx="159950" cy="2032875"/>
            </a:xfrm>
            <a:custGeom>
              <a:rect b="b" l="l" r="r" t="t"/>
              <a:pathLst>
                <a:path extrusionOk="0" h="81315" w="6398">
                  <a:moveTo>
                    <a:pt x="129" y="1"/>
                  </a:moveTo>
                  <a:cubicBezTo>
                    <a:pt x="83" y="1"/>
                    <a:pt x="44" y="20"/>
                    <a:pt x="27" y="70"/>
                  </a:cubicBezTo>
                  <a:cubicBezTo>
                    <a:pt x="27" y="70"/>
                    <a:pt x="1" y="97"/>
                    <a:pt x="1" y="124"/>
                  </a:cubicBezTo>
                  <a:cubicBezTo>
                    <a:pt x="1" y="178"/>
                    <a:pt x="27" y="204"/>
                    <a:pt x="81" y="231"/>
                  </a:cubicBezTo>
                  <a:cubicBezTo>
                    <a:pt x="1821" y="1248"/>
                    <a:pt x="2972" y="3175"/>
                    <a:pt x="2918" y="5022"/>
                  </a:cubicBezTo>
                  <a:cubicBezTo>
                    <a:pt x="2945" y="5076"/>
                    <a:pt x="2945" y="5129"/>
                    <a:pt x="2998" y="5156"/>
                  </a:cubicBezTo>
                  <a:cubicBezTo>
                    <a:pt x="4952" y="6119"/>
                    <a:pt x="6157" y="8073"/>
                    <a:pt x="6157" y="10268"/>
                  </a:cubicBezTo>
                  <a:cubicBezTo>
                    <a:pt x="6157" y="12436"/>
                    <a:pt x="4952" y="14390"/>
                    <a:pt x="2998" y="15354"/>
                  </a:cubicBezTo>
                  <a:cubicBezTo>
                    <a:pt x="2945" y="15380"/>
                    <a:pt x="2918" y="15461"/>
                    <a:pt x="2918" y="15487"/>
                  </a:cubicBezTo>
                  <a:cubicBezTo>
                    <a:pt x="2998" y="17334"/>
                    <a:pt x="1848" y="19235"/>
                    <a:pt x="108" y="20278"/>
                  </a:cubicBezTo>
                  <a:cubicBezTo>
                    <a:pt x="54" y="20278"/>
                    <a:pt x="27" y="20305"/>
                    <a:pt x="27" y="20359"/>
                  </a:cubicBezTo>
                  <a:cubicBezTo>
                    <a:pt x="1" y="20412"/>
                    <a:pt x="27" y="20466"/>
                    <a:pt x="81" y="20493"/>
                  </a:cubicBezTo>
                  <a:cubicBezTo>
                    <a:pt x="1794" y="21510"/>
                    <a:pt x="2865" y="23303"/>
                    <a:pt x="2918" y="25310"/>
                  </a:cubicBezTo>
                  <a:cubicBezTo>
                    <a:pt x="2945" y="25364"/>
                    <a:pt x="2972" y="25391"/>
                    <a:pt x="2998" y="25417"/>
                  </a:cubicBezTo>
                  <a:cubicBezTo>
                    <a:pt x="4952" y="26381"/>
                    <a:pt x="6157" y="28362"/>
                    <a:pt x="6157" y="30530"/>
                  </a:cubicBezTo>
                  <a:cubicBezTo>
                    <a:pt x="6157" y="32698"/>
                    <a:pt x="4952" y="34652"/>
                    <a:pt x="2998" y="35642"/>
                  </a:cubicBezTo>
                  <a:cubicBezTo>
                    <a:pt x="2945" y="35642"/>
                    <a:pt x="2918" y="35695"/>
                    <a:pt x="2918" y="35749"/>
                  </a:cubicBezTo>
                  <a:cubicBezTo>
                    <a:pt x="3106" y="37837"/>
                    <a:pt x="1633" y="39630"/>
                    <a:pt x="108" y="40540"/>
                  </a:cubicBezTo>
                  <a:cubicBezTo>
                    <a:pt x="54" y="40540"/>
                    <a:pt x="27" y="40594"/>
                    <a:pt x="27" y="40620"/>
                  </a:cubicBezTo>
                  <a:cubicBezTo>
                    <a:pt x="1" y="40674"/>
                    <a:pt x="27" y="40727"/>
                    <a:pt x="81" y="40754"/>
                  </a:cubicBezTo>
                  <a:cubicBezTo>
                    <a:pt x="1821" y="41771"/>
                    <a:pt x="2918" y="43645"/>
                    <a:pt x="2918" y="45545"/>
                  </a:cubicBezTo>
                  <a:cubicBezTo>
                    <a:pt x="2918" y="45545"/>
                    <a:pt x="2918" y="45545"/>
                    <a:pt x="2918" y="45572"/>
                  </a:cubicBezTo>
                  <a:cubicBezTo>
                    <a:pt x="2918" y="45626"/>
                    <a:pt x="2945" y="45652"/>
                    <a:pt x="2998" y="45679"/>
                  </a:cubicBezTo>
                  <a:cubicBezTo>
                    <a:pt x="4952" y="46669"/>
                    <a:pt x="6157" y="48623"/>
                    <a:pt x="6157" y="50791"/>
                  </a:cubicBezTo>
                  <a:cubicBezTo>
                    <a:pt x="6157" y="52959"/>
                    <a:pt x="4952" y="54913"/>
                    <a:pt x="2998" y="55904"/>
                  </a:cubicBezTo>
                  <a:cubicBezTo>
                    <a:pt x="2945" y="55930"/>
                    <a:pt x="2918" y="55957"/>
                    <a:pt x="2918" y="56011"/>
                  </a:cubicBezTo>
                  <a:cubicBezTo>
                    <a:pt x="2891" y="57991"/>
                    <a:pt x="1821" y="59785"/>
                    <a:pt x="108" y="60802"/>
                  </a:cubicBezTo>
                  <a:cubicBezTo>
                    <a:pt x="54" y="60828"/>
                    <a:pt x="27" y="60855"/>
                    <a:pt x="27" y="60882"/>
                  </a:cubicBezTo>
                  <a:cubicBezTo>
                    <a:pt x="1" y="60935"/>
                    <a:pt x="27" y="60989"/>
                    <a:pt x="81" y="61016"/>
                  </a:cubicBezTo>
                  <a:cubicBezTo>
                    <a:pt x="1821" y="62033"/>
                    <a:pt x="2891" y="63826"/>
                    <a:pt x="2918" y="65834"/>
                  </a:cubicBezTo>
                  <a:cubicBezTo>
                    <a:pt x="2918" y="65887"/>
                    <a:pt x="2945" y="65914"/>
                    <a:pt x="2998" y="65941"/>
                  </a:cubicBezTo>
                  <a:cubicBezTo>
                    <a:pt x="4952" y="66931"/>
                    <a:pt x="6157" y="68885"/>
                    <a:pt x="6157" y="71053"/>
                  </a:cubicBezTo>
                  <a:cubicBezTo>
                    <a:pt x="6157" y="73221"/>
                    <a:pt x="4952" y="75175"/>
                    <a:pt x="2998" y="76165"/>
                  </a:cubicBezTo>
                  <a:cubicBezTo>
                    <a:pt x="2945" y="76192"/>
                    <a:pt x="2918" y="76219"/>
                    <a:pt x="2918" y="76272"/>
                  </a:cubicBezTo>
                  <a:cubicBezTo>
                    <a:pt x="2891" y="78280"/>
                    <a:pt x="1821" y="80073"/>
                    <a:pt x="81" y="81090"/>
                  </a:cubicBezTo>
                  <a:cubicBezTo>
                    <a:pt x="27" y="81117"/>
                    <a:pt x="1" y="81197"/>
                    <a:pt x="27" y="81251"/>
                  </a:cubicBezTo>
                  <a:cubicBezTo>
                    <a:pt x="67" y="81290"/>
                    <a:pt x="106" y="81315"/>
                    <a:pt x="156" y="81315"/>
                  </a:cubicBezTo>
                  <a:cubicBezTo>
                    <a:pt x="174" y="81315"/>
                    <a:pt x="193" y="81311"/>
                    <a:pt x="215" y="81304"/>
                  </a:cubicBezTo>
                  <a:cubicBezTo>
                    <a:pt x="2008" y="80260"/>
                    <a:pt x="3106" y="78413"/>
                    <a:pt x="3186" y="76352"/>
                  </a:cubicBezTo>
                  <a:cubicBezTo>
                    <a:pt x="5166" y="75309"/>
                    <a:pt x="6398" y="73301"/>
                    <a:pt x="6398" y="71053"/>
                  </a:cubicBezTo>
                  <a:cubicBezTo>
                    <a:pt x="6398" y="68805"/>
                    <a:pt x="5166" y="66797"/>
                    <a:pt x="3186" y="65753"/>
                  </a:cubicBezTo>
                  <a:cubicBezTo>
                    <a:pt x="3106" y="63773"/>
                    <a:pt x="2062" y="61979"/>
                    <a:pt x="375" y="60909"/>
                  </a:cubicBezTo>
                  <a:cubicBezTo>
                    <a:pt x="2062" y="59865"/>
                    <a:pt x="3106" y="58072"/>
                    <a:pt x="3186" y="56091"/>
                  </a:cubicBezTo>
                  <a:cubicBezTo>
                    <a:pt x="5166" y="55047"/>
                    <a:pt x="6398" y="53040"/>
                    <a:pt x="6398" y="50791"/>
                  </a:cubicBezTo>
                  <a:cubicBezTo>
                    <a:pt x="6398" y="48543"/>
                    <a:pt x="5166" y="46536"/>
                    <a:pt x="3186" y="45492"/>
                  </a:cubicBezTo>
                  <a:cubicBezTo>
                    <a:pt x="3159" y="43591"/>
                    <a:pt x="2088" y="41718"/>
                    <a:pt x="375" y="40647"/>
                  </a:cubicBezTo>
                  <a:cubicBezTo>
                    <a:pt x="1901" y="39710"/>
                    <a:pt x="3320" y="37890"/>
                    <a:pt x="3186" y="35829"/>
                  </a:cubicBezTo>
                  <a:cubicBezTo>
                    <a:pt x="5166" y="34785"/>
                    <a:pt x="6398" y="32751"/>
                    <a:pt x="6398" y="30530"/>
                  </a:cubicBezTo>
                  <a:cubicBezTo>
                    <a:pt x="6398" y="28281"/>
                    <a:pt x="5166" y="26247"/>
                    <a:pt x="3186" y="25230"/>
                  </a:cubicBezTo>
                  <a:cubicBezTo>
                    <a:pt x="3079" y="23223"/>
                    <a:pt x="2062" y="21429"/>
                    <a:pt x="375" y="20386"/>
                  </a:cubicBezTo>
                  <a:cubicBezTo>
                    <a:pt x="2088" y="19315"/>
                    <a:pt x="3186" y="17441"/>
                    <a:pt x="3186" y="15595"/>
                  </a:cubicBezTo>
                  <a:cubicBezTo>
                    <a:pt x="3186" y="15595"/>
                    <a:pt x="3186" y="15568"/>
                    <a:pt x="3186" y="15541"/>
                  </a:cubicBezTo>
                  <a:cubicBezTo>
                    <a:pt x="5166" y="14524"/>
                    <a:pt x="6398" y="12490"/>
                    <a:pt x="6398" y="10268"/>
                  </a:cubicBezTo>
                  <a:cubicBezTo>
                    <a:pt x="6398" y="8020"/>
                    <a:pt x="5166" y="5986"/>
                    <a:pt x="3186" y="4969"/>
                  </a:cubicBezTo>
                  <a:lnTo>
                    <a:pt x="3186" y="4942"/>
                  </a:lnTo>
                  <a:cubicBezTo>
                    <a:pt x="3186" y="3041"/>
                    <a:pt x="1981" y="1061"/>
                    <a:pt x="215" y="17"/>
                  </a:cubicBezTo>
                  <a:cubicBezTo>
                    <a:pt x="185" y="7"/>
                    <a:pt x="156" y="1"/>
                    <a:pt x="12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22" name="Google Shape;922;p47"/>
            <p:cNvSpPr/>
            <p:nvPr/>
          </p:nvSpPr>
          <p:spPr>
            <a:xfrm>
              <a:off x="1914975" y="2593575"/>
              <a:ext cx="160625" cy="2032875"/>
            </a:xfrm>
            <a:custGeom>
              <a:rect b="b" l="l" r="r" t="t"/>
              <a:pathLst>
                <a:path extrusionOk="0" h="81315" w="6425">
                  <a:moveTo>
                    <a:pt x="151" y="1"/>
                  </a:moveTo>
                  <a:cubicBezTo>
                    <a:pt x="95" y="1"/>
                    <a:pt x="47" y="26"/>
                    <a:pt x="27" y="65"/>
                  </a:cubicBezTo>
                  <a:cubicBezTo>
                    <a:pt x="27" y="92"/>
                    <a:pt x="27" y="118"/>
                    <a:pt x="27" y="118"/>
                  </a:cubicBezTo>
                  <a:cubicBezTo>
                    <a:pt x="27" y="172"/>
                    <a:pt x="27" y="225"/>
                    <a:pt x="81" y="225"/>
                  </a:cubicBezTo>
                  <a:cubicBezTo>
                    <a:pt x="1821" y="1243"/>
                    <a:pt x="2972" y="3170"/>
                    <a:pt x="2945" y="5043"/>
                  </a:cubicBezTo>
                  <a:cubicBezTo>
                    <a:pt x="2945" y="5070"/>
                    <a:pt x="2972" y="5124"/>
                    <a:pt x="2998" y="5150"/>
                  </a:cubicBezTo>
                  <a:cubicBezTo>
                    <a:pt x="4952" y="6141"/>
                    <a:pt x="6157" y="8095"/>
                    <a:pt x="6157" y="10263"/>
                  </a:cubicBezTo>
                  <a:cubicBezTo>
                    <a:pt x="6157" y="12431"/>
                    <a:pt x="4952" y="14384"/>
                    <a:pt x="2998" y="15375"/>
                  </a:cubicBezTo>
                  <a:cubicBezTo>
                    <a:pt x="2945" y="15402"/>
                    <a:pt x="2945" y="15428"/>
                    <a:pt x="2945" y="15482"/>
                  </a:cubicBezTo>
                  <a:cubicBezTo>
                    <a:pt x="2998" y="17355"/>
                    <a:pt x="1848" y="19256"/>
                    <a:pt x="108" y="20273"/>
                  </a:cubicBezTo>
                  <a:cubicBezTo>
                    <a:pt x="54" y="20300"/>
                    <a:pt x="27" y="20326"/>
                    <a:pt x="27" y="20353"/>
                  </a:cubicBezTo>
                  <a:cubicBezTo>
                    <a:pt x="1" y="20407"/>
                    <a:pt x="27" y="20460"/>
                    <a:pt x="81" y="20514"/>
                  </a:cubicBezTo>
                  <a:cubicBezTo>
                    <a:pt x="1794" y="21504"/>
                    <a:pt x="2865" y="23297"/>
                    <a:pt x="2945" y="25305"/>
                  </a:cubicBezTo>
                  <a:cubicBezTo>
                    <a:pt x="2945" y="25358"/>
                    <a:pt x="2972" y="25385"/>
                    <a:pt x="2998" y="25412"/>
                  </a:cubicBezTo>
                  <a:cubicBezTo>
                    <a:pt x="4952" y="26402"/>
                    <a:pt x="6157" y="28356"/>
                    <a:pt x="6157" y="30524"/>
                  </a:cubicBezTo>
                  <a:cubicBezTo>
                    <a:pt x="6157" y="32692"/>
                    <a:pt x="4952" y="34646"/>
                    <a:pt x="2998" y="35636"/>
                  </a:cubicBezTo>
                  <a:cubicBezTo>
                    <a:pt x="2945" y="35663"/>
                    <a:pt x="2918" y="35717"/>
                    <a:pt x="2945" y="35770"/>
                  </a:cubicBezTo>
                  <a:cubicBezTo>
                    <a:pt x="3106" y="37831"/>
                    <a:pt x="1633" y="39651"/>
                    <a:pt x="108" y="40535"/>
                  </a:cubicBezTo>
                  <a:cubicBezTo>
                    <a:pt x="54" y="40561"/>
                    <a:pt x="27" y="40588"/>
                    <a:pt x="27" y="40615"/>
                  </a:cubicBezTo>
                  <a:cubicBezTo>
                    <a:pt x="1" y="40668"/>
                    <a:pt x="27" y="40749"/>
                    <a:pt x="81" y="40775"/>
                  </a:cubicBezTo>
                  <a:cubicBezTo>
                    <a:pt x="1821" y="41766"/>
                    <a:pt x="2945" y="43639"/>
                    <a:pt x="2945" y="45540"/>
                  </a:cubicBezTo>
                  <a:cubicBezTo>
                    <a:pt x="2945" y="45540"/>
                    <a:pt x="2945" y="45566"/>
                    <a:pt x="2945" y="45566"/>
                  </a:cubicBezTo>
                  <a:cubicBezTo>
                    <a:pt x="2945" y="45620"/>
                    <a:pt x="2972" y="45674"/>
                    <a:pt x="2998" y="45674"/>
                  </a:cubicBezTo>
                  <a:cubicBezTo>
                    <a:pt x="4952" y="46664"/>
                    <a:pt x="6157" y="48618"/>
                    <a:pt x="6157" y="50786"/>
                  </a:cubicBezTo>
                  <a:cubicBezTo>
                    <a:pt x="6157" y="52954"/>
                    <a:pt x="4952" y="54934"/>
                    <a:pt x="2998" y="55898"/>
                  </a:cubicBezTo>
                  <a:cubicBezTo>
                    <a:pt x="2972" y="55925"/>
                    <a:pt x="2945" y="55952"/>
                    <a:pt x="2945" y="56005"/>
                  </a:cubicBezTo>
                  <a:cubicBezTo>
                    <a:pt x="2891" y="58012"/>
                    <a:pt x="1821" y="59806"/>
                    <a:pt x="108" y="60796"/>
                  </a:cubicBezTo>
                  <a:cubicBezTo>
                    <a:pt x="54" y="60823"/>
                    <a:pt x="27" y="60850"/>
                    <a:pt x="27" y="60903"/>
                  </a:cubicBezTo>
                  <a:cubicBezTo>
                    <a:pt x="1" y="60957"/>
                    <a:pt x="27" y="61010"/>
                    <a:pt x="81" y="61037"/>
                  </a:cubicBezTo>
                  <a:cubicBezTo>
                    <a:pt x="1821" y="62054"/>
                    <a:pt x="2891" y="63847"/>
                    <a:pt x="2945" y="65828"/>
                  </a:cubicBezTo>
                  <a:cubicBezTo>
                    <a:pt x="2945" y="65882"/>
                    <a:pt x="2972" y="65935"/>
                    <a:pt x="2998" y="65962"/>
                  </a:cubicBezTo>
                  <a:cubicBezTo>
                    <a:pt x="4952" y="66925"/>
                    <a:pt x="6157" y="68879"/>
                    <a:pt x="6157" y="71047"/>
                  </a:cubicBezTo>
                  <a:cubicBezTo>
                    <a:pt x="6157" y="73242"/>
                    <a:pt x="4952" y="75196"/>
                    <a:pt x="2998" y="76160"/>
                  </a:cubicBezTo>
                  <a:cubicBezTo>
                    <a:pt x="2972" y="76186"/>
                    <a:pt x="2945" y="76240"/>
                    <a:pt x="2945" y="76267"/>
                  </a:cubicBezTo>
                  <a:cubicBezTo>
                    <a:pt x="2891" y="78274"/>
                    <a:pt x="1821" y="80067"/>
                    <a:pt x="81" y="81084"/>
                  </a:cubicBezTo>
                  <a:cubicBezTo>
                    <a:pt x="27" y="81111"/>
                    <a:pt x="1" y="81191"/>
                    <a:pt x="27" y="81245"/>
                  </a:cubicBezTo>
                  <a:cubicBezTo>
                    <a:pt x="61" y="81296"/>
                    <a:pt x="106" y="81315"/>
                    <a:pt x="148" y="81315"/>
                  </a:cubicBezTo>
                  <a:cubicBezTo>
                    <a:pt x="172" y="81315"/>
                    <a:pt x="195" y="81308"/>
                    <a:pt x="215" y="81299"/>
                  </a:cubicBezTo>
                  <a:cubicBezTo>
                    <a:pt x="2008" y="80255"/>
                    <a:pt x="3106" y="78408"/>
                    <a:pt x="3186" y="76347"/>
                  </a:cubicBezTo>
                  <a:cubicBezTo>
                    <a:pt x="5166" y="75330"/>
                    <a:pt x="6424" y="73296"/>
                    <a:pt x="6424" y="71047"/>
                  </a:cubicBezTo>
                  <a:cubicBezTo>
                    <a:pt x="6424" y="68826"/>
                    <a:pt x="5166" y="66792"/>
                    <a:pt x="3186" y="65748"/>
                  </a:cubicBezTo>
                  <a:cubicBezTo>
                    <a:pt x="3106" y="63767"/>
                    <a:pt x="2062" y="61974"/>
                    <a:pt x="375" y="60930"/>
                  </a:cubicBezTo>
                  <a:cubicBezTo>
                    <a:pt x="2062" y="59859"/>
                    <a:pt x="3106" y="58093"/>
                    <a:pt x="3186" y="56085"/>
                  </a:cubicBezTo>
                  <a:cubicBezTo>
                    <a:pt x="5166" y="55068"/>
                    <a:pt x="6424" y="53034"/>
                    <a:pt x="6424" y="50786"/>
                  </a:cubicBezTo>
                  <a:cubicBezTo>
                    <a:pt x="6424" y="48537"/>
                    <a:pt x="5166" y="46530"/>
                    <a:pt x="3186" y="45486"/>
                  </a:cubicBezTo>
                  <a:cubicBezTo>
                    <a:pt x="3159" y="43586"/>
                    <a:pt x="2088" y="41739"/>
                    <a:pt x="375" y="40668"/>
                  </a:cubicBezTo>
                  <a:cubicBezTo>
                    <a:pt x="1901" y="39705"/>
                    <a:pt x="3320" y="37885"/>
                    <a:pt x="3186" y="35824"/>
                  </a:cubicBezTo>
                  <a:cubicBezTo>
                    <a:pt x="5193" y="34780"/>
                    <a:pt x="6424" y="32772"/>
                    <a:pt x="6424" y="30524"/>
                  </a:cubicBezTo>
                  <a:cubicBezTo>
                    <a:pt x="6424" y="28276"/>
                    <a:pt x="5166" y="26268"/>
                    <a:pt x="3186" y="25225"/>
                  </a:cubicBezTo>
                  <a:cubicBezTo>
                    <a:pt x="3106" y="23244"/>
                    <a:pt x="2062" y="21451"/>
                    <a:pt x="375" y="20407"/>
                  </a:cubicBezTo>
                  <a:cubicBezTo>
                    <a:pt x="2088" y="19336"/>
                    <a:pt x="3186" y="17436"/>
                    <a:pt x="3186" y="15616"/>
                  </a:cubicBezTo>
                  <a:cubicBezTo>
                    <a:pt x="3186" y="15589"/>
                    <a:pt x="3186" y="15562"/>
                    <a:pt x="3186" y="15562"/>
                  </a:cubicBezTo>
                  <a:cubicBezTo>
                    <a:pt x="5166" y="14518"/>
                    <a:pt x="6424" y="12511"/>
                    <a:pt x="6424" y="10263"/>
                  </a:cubicBezTo>
                  <a:cubicBezTo>
                    <a:pt x="6424" y="8014"/>
                    <a:pt x="5166" y="6007"/>
                    <a:pt x="3186" y="4963"/>
                  </a:cubicBezTo>
                  <a:cubicBezTo>
                    <a:pt x="3186" y="3036"/>
                    <a:pt x="2008" y="1055"/>
                    <a:pt x="215" y="11"/>
                  </a:cubicBezTo>
                  <a:cubicBezTo>
                    <a:pt x="193" y="4"/>
                    <a:pt x="172" y="1"/>
                    <a:pt x="15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23" name="Google Shape;923;p47"/>
            <p:cNvSpPr/>
            <p:nvPr/>
          </p:nvSpPr>
          <p:spPr>
            <a:xfrm>
              <a:off x="1761075" y="2845375"/>
              <a:ext cx="160625" cy="2032675"/>
            </a:xfrm>
            <a:custGeom>
              <a:rect b="b" l="l" r="r" t="t"/>
              <a:pathLst>
                <a:path extrusionOk="0" h="81307" w="6425">
                  <a:moveTo>
                    <a:pt x="146" y="1"/>
                  </a:moveTo>
                  <a:cubicBezTo>
                    <a:pt x="108" y="1"/>
                    <a:pt x="71" y="24"/>
                    <a:pt x="54" y="57"/>
                  </a:cubicBezTo>
                  <a:cubicBezTo>
                    <a:pt x="27" y="84"/>
                    <a:pt x="27" y="110"/>
                    <a:pt x="27" y="137"/>
                  </a:cubicBezTo>
                  <a:cubicBezTo>
                    <a:pt x="27" y="164"/>
                    <a:pt x="54" y="217"/>
                    <a:pt x="81" y="244"/>
                  </a:cubicBezTo>
                  <a:cubicBezTo>
                    <a:pt x="1821" y="1234"/>
                    <a:pt x="2972" y="3162"/>
                    <a:pt x="2945" y="5035"/>
                  </a:cubicBezTo>
                  <a:cubicBezTo>
                    <a:pt x="2945" y="5089"/>
                    <a:pt x="2972" y="5142"/>
                    <a:pt x="2998" y="5142"/>
                  </a:cubicBezTo>
                  <a:cubicBezTo>
                    <a:pt x="4952" y="6133"/>
                    <a:pt x="6183" y="8086"/>
                    <a:pt x="6183" y="10254"/>
                  </a:cubicBezTo>
                  <a:cubicBezTo>
                    <a:pt x="6183" y="12422"/>
                    <a:pt x="4952" y="14376"/>
                    <a:pt x="2998" y="15367"/>
                  </a:cubicBezTo>
                  <a:cubicBezTo>
                    <a:pt x="2972" y="15393"/>
                    <a:pt x="2945" y="15447"/>
                    <a:pt x="2945" y="15474"/>
                  </a:cubicBezTo>
                  <a:cubicBezTo>
                    <a:pt x="2998" y="17321"/>
                    <a:pt x="1847" y="19248"/>
                    <a:pt x="108" y="20265"/>
                  </a:cubicBezTo>
                  <a:cubicBezTo>
                    <a:pt x="81" y="20292"/>
                    <a:pt x="27" y="20318"/>
                    <a:pt x="27" y="20345"/>
                  </a:cubicBezTo>
                  <a:cubicBezTo>
                    <a:pt x="27" y="20425"/>
                    <a:pt x="27" y="20479"/>
                    <a:pt x="81" y="20506"/>
                  </a:cubicBezTo>
                  <a:cubicBezTo>
                    <a:pt x="1821" y="21496"/>
                    <a:pt x="2891" y="23289"/>
                    <a:pt x="2945" y="25297"/>
                  </a:cubicBezTo>
                  <a:cubicBezTo>
                    <a:pt x="2945" y="25350"/>
                    <a:pt x="2972" y="25404"/>
                    <a:pt x="2998" y="25404"/>
                  </a:cubicBezTo>
                  <a:cubicBezTo>
                    <a:pt x="4952" y="26394"/>
                    <a:pt x="6183" y="28348"/>
                    <a:pt x="6183" y="30516"/>
                  </a:cubicBezTo>
                  <a:cubicBezTo>
                    <a:pt x="6183" y="32684"/>
                    <a:pt x="4952" y="34665"/>
                    <a:pt x="2998" y="35628"/>
                  </a:cubicBezTo>
                  <a:cubicBezTo>
                    <a:pt x="2972" y="35655"/>
                    <a:pt x="2945" y="35709"/>
                    <a:pt x="2945" y="35762"/>
                  </a:cubicBezTo>
                  <a:cubicBezTo>
                    <a:pt x="3105" y="37823"/>
                    <a:pt x="1633" y="39643"/>
                    <a:pt x="108" y="40526"/>
                  </a:cubicBezTo>
                  <a:cubicBezTo>
                    <a:pt x="81" y="40553"/>
                    <a:pt x="27" y="40580"/>
                    <a:pt x="27" y="40633"/>
                  </a:cubicBezTo>
                  <a:cubicBezTo>
                    <a:pt x="27" y="40687"/>
                    <a:pt x="27" y="40741"/>
                    <a:pt x="81" y="40767"/>
                  </a:cubicBezTo>
                  <a:cubicBezTo>
                    <a:pt x="1821" y="41784"/>
                    <a:pt x="2945" y="43631"/>
                    <a:pt x="2945" y="45532"/>
                  </a:cubicBezTo>
                  <a:lnTo>
                    <a:pt x="2945" y="45558"/>
                  </a:lnTo>
                  <a:cubicBezTo>
                    <a:pt x="2945" y="45612"/>
                    <a:pt x="2972" y="45665"/>
                    <a:pt x="2998" y="45692"/>
                  </a:cubicBezTo>
                  <a:cubicBezTo>
                    <a:pt x="4952" y="46656"/>
                    <a:pt x="6183" y="48610"/>
                    <a:pt x="6183" y="50778"/>
                  </a:cubicBezTo>
                  <a:cubicBezTo>
                    <a:pt x="6183" y="52972"/>
                    <a:pt x="4952" y="54926"/>
                    <a:pt x="2998" y="55890"/>
                  </a:cubicBezTo>
                  <a:cubicBezTo>
                    <a:pt x="2972" y="55917"/>
                    <a:pt x="2945" y="55970"/>
                    <a:pt x="2945" y="55997"/>
                  </a:cubicBezTo>
                  <a:cubicBezTo>
                    <a:pt x="2891" y="58004"/>
                    <a:pt x="1847" y="59798"/>
                    <a:pt x="108" y="60815"/>
                  </a:cubicBezTo>
                  <a:cubicBezTo>
                    <a:pt x="81" y="60815"/>
                    <a:pt x="27" y="60841"/>
                    <a:pt x="27" y="60895"/>
                  </a:cubicBezTo>
                  <a:cubicBezTo>
                    <a:pt x="27" y="60949"/>
                    <a:pt x="27" y="61002"/>
                    <a:pt x="81" y="61029"/>
                  </a:cubicBezTo>
                  <a:cubicBezTo>
                    <a:pt x="1821" y="62046"/>
                    <a:pt x="2891" y="63839"/>
                    <a:pt x="2945" y="65847"/>
                  </a:cubicBezTo>
                  <a:cubicBezTo>
                    <a:pt x="2945" y="65873"/>
                    <a:pt x="2972" y="65927"/>
                    <a:pt x="2998" y="65954"/>
                  </a:cubicBezTo>
                  <a:cubicBezTo>
                    <a:pt x="4952" y="66917"/>
                    <a:pt x="6183" y="68871"/>
                    <a:pt x="6183" y="71066"/>
                  </a:cubicBezTo>
                  <a:cubicBezTo>
                    <a:pt x="6183" y="73234"/>
                    <a:pt x="4952" y="75188"/>
                    <a:pt x="2998" y="76151"/>
                  </a:cubicBezTo>
                  <a:cubicBezTo>
                    <a:pt x="2972" y="76178"/>
                    <a:pt x="2945" y="76232"/>
                    <a:pt x="2945" y="76285"/>
                  </a:cubicBezTo>
                  <a:cubicBezTo>
                    <a:pt x="2891" y="78266"/>
                    <a:pt x="1821" y="80059"/>
                    <a:pt x="81" y="81076"/>
                  </a:cubicBezTo>
                  <a:cubicBezTo>
                    <a:pt x="27" y="81103"/>
                    <a:pt x="1" y="81183"/>
                    <a:pt x="54" y="81237"/>
                  </a:cubicBezTo>
                  <a:cubicBezTo>
                    <a:pt x="71" y="81288"/>
                    <a:pt x="110" y="81306"/>
                    <a:pt x="149" y="81306"/>
                  </a:cubicBezTo>
                  <a:cubicBezTo>
                    <a:pt x="172" y="81306"/>
                    <a:pt x="195" y="81300"/>
                    <a:pt x="215" y="81290"/>
                  </a:cubicBezTo>
                  <a:cubicBezTo>
                    <a:pt x="2008" y="80247"/>
                    <a:pt x="3105" y="78400"/>
                    <a:pt x="3186" y="76366"/>
                  </a:cubicBezTo>
                  <a:cubicBezTo>
                    <a:pt x="5193" y="75322"/>
                    <a:pt x="6424" y="73288"/>
                    <a:pt x="6424" y="71066"/>
                  </a:cubicBezTo>
                  <a:cubicBezTo>
                    <a:pt x="6424" y="68818"/>
                    <a:pt x="5193" y="66783"/>
                    <a:pt x="3186" y="65766"/>
                  </a:cubicBezTo>
                  <a:cubicBezTo>
                    <a:pt x="3132" y="63759"/>
                    <a:pt x="2088" y="61992"/>
                    <a:pt x="402" y="60922"/>
                  </a:cubicBezTo>
                  <a:cubicBezTo>
                    <a:pt x="2088" y="59878"/>
                    <a:pt x="3132" y="58085"/>
                    <a:pt x="3186" y="56077"/>
                  </a:cubicBezTo>
                  <a:cubicBezTo>
                    <a:pt x="5193" y="55060"/>
                    <a:pt x="6424" y="53026"/>
                    <a:pt x="6424" y="50778"/>
                  </a:cubicBezTo>
                  <a:cubicBezTo>
                    <a:pt x="6424" y="48556"/>
                    <a:pt x="5193" y="46522"/>
                    <a:pt x="3186" y="45505"/>
                  </a:cubicBezTo>
                  <a:cubicBezTo>
                    <a:pt x="3186" y="43604"/>
                    <a:pt x="2088" y="41731"/>
                    <a:pt x="402" y="40660"/>
                  </a:cubicBezTo>
                  <a:cubicBezTo>
                    <a:pt x="1901" y="39697"/>
                    <a:pt x="3320" y="37877"/>
                    <a:pt x="3186" y="35816"/>
                  </a:cubicBezTo>
                  <a:cubicBezTo>
                    <a:pt x="5193" y="34799"/>
                    <a:pt x="6424" y="32764"/>
                    <a:pt x="6424" y="30516"/>
                  </a:cubicBezTo>
                  <a:cubicBezTo>
                    <a:pt x="6424" y="28268"/>
                    <a:pt x="5193" y="26260"/>
                    <a:pt x="3186" y="25216"/>
                  </a:cubicBezTo>
                  <a:cubicBezTo>
                    <a:pt x="3105" y="23236"/>
                    <a:pt x="2062" y="21442"/>
                    <a:pt x="402" y="20399"/>
                  </a:cubicBezTo>
                  <a:cubicBezTo>
                    <a:pt x="2115" y="19328"/>
                    <a:pt x="3212" y="17401"/>
                    <a:pt x="3186" y="15554"/>
                  </a:cubicBezTo>
                  <a:cubicBezTo>
                    <a:pt x="5193" y="14510"/>
                    <a:pt x="6424" y="12503"/>
                    <a:pt x="6424" y="10254"/>
                  </a:cubicBezTo>
                  <a:cubicBezTo>
                    <a:pt x="6424" y="8006"/>
                    <a:pt x="5193" y="5999"/>
                    <a:pt x="3186" y="4955"/>
                  </a:cubicBezTo>
                  <a:cubicBezTo>
                    <a:pt x="3186" y="3028"/>
                    <a:pt x="2008" y="1047"/>
                    <a:pt x="215" y="30"/>
                  </a:cubicBezTo>
                  <a:cubicBezTo>
                    <a:pt x="194" y="10"/>
                    <a:pt x="170" y="1"/>
                    <a:pt x="14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24" name="Google Shape;924;p47"/>
            <p:cNvSpPr/>
            <p:nvPr/>
          </p:nvSpPr>
          <p:spPr>
            <a:xfrm>
              <a:off x="1607850" y="2593575"/>
              <a:ext cx="159950" cy="2032875"/>
            </a:xfrm>
            <a:custGeom>
              <a:rect b="b" l="l" r="r" t="t"/>
              <a:pathLst>
                <a:path extrusionOk="0" h="81315" w="6398">
                  <a:moveTo>
                    <a:pt x="140" y="1"/>
                  </a:moveTo>
                  <a:cubicBezTo>
                    <a:pt x="95" y="1"/>
                    <a:pt x="47" y="26"/>
                    <a:pt x="27" y="65"/>
                  </a:cubicBezTo>
                  <a:cubicBezTo>
                    <a:pt x="0" y="92"/>
                    <a:pt x="0" y="118"/>
                    <a:pt x="0" y="118"/>
                  </a:cubicBezTo>
                  <a:cubicBezTo>
                    <a:pt x="0" y="172"/>
                    <a:pt x="27" y="225"/>
                    <a:pt x="81" y="225"/>
                  </a:cubicBezTo>
                  <a:cubicBezTo>
                    <a:pt x="1820" y="1243"/>
                    <a:pt x="2944" y="3170"/>
                    <a:pt x="2918" y="5043"/>
                  </a:cubicBezTo>
                  <a:cubicBezTo>
                    <a:pt x="2918" y="5070"/>
                    <a:pt x="2944" y="5124"/>
                    <a:pt x="2998" y="5150"/>
                  </a:cubicBezTo>
                  <a:cubicBezTo>
                    <a:pt x="4952" y="6141"/>
                    <a:pt x="6156" y="8095"/>
                    <a:pt x="6156" y="10263"/>
                  </a:cubicBezTo>
                  <a:cubicBezTo>
                    <a:pt x="6156" y="12431"/>
                    <a:pt x="4952" y="14384"/>
                    <a:pt x="2998" y="15375"/>
                  </a:cubicBezTo>
                  <a:cubicBezTo>
                    <a:pt x="2944" y="15402"/>
                    <a:pt x="2918" y="15428"/>
                    <a:pt x="2918" y="15482"/>
                  </a:cubicBezTo>
                  <a:cubicBezTo>
                    <a:pt x="2971" y="17329"/>
                    <a:pt x="1847" y="19256"/>
                    <a:pt x="81" y="20273"/>
                  </a:cubicBezTo>
                  <a:cubicBezTo>
                    <a:pt x="54" y="20300"/>
                    <a:pt x="27" y="20326"/>
                    <a:pt x="0" y="20353"/>
                  </a:cubicBezTo>
                  <a:cubicBezTo>
                    <a:pt x="0" y="20407"/>
                    <a:pt x="27" y="20460"/>
                    <a:pt x="81" y="20514"/>
                  </a:cubicBezTo>
                  <a:cubicBezTo>
                    <a:pt x="1794" y="21504"/>
                    <a:pt x="2864" y="23297"/>
                    <a:pt x="2918" y="25305"/>
                  </a:cubicBezTo>
                  <a:cubicBezTo>
                    <a:pt x="2918" y="25358"/>
                    <a:pt x="2944" y="25385"/>
                    <a:pt x="2998" y="25412"/>
                  </a:cubicBezTo>
                  <a:cubicBezTo>
                    <a:pt x="4952" y="26402"/>
                    <a:pt x="6156" y="28356"/>
                    <a:pt x="6156" y="30524"/>
                  </a:cubicBezTo>
                  <a:cubicBezTo>
                    <a:pt x="6156" y="32692"/>
                    <a:pt x="4952" y="34646"/>
                    <a:pt x="2998" y="35636"/>
                  </a:cubicBezTo>
                  <a:cubicBezTo>
                    <a:pt x="2944" y="35663"/>
                    <a:pt x="2918" y="35717"/>
                    <a:pt x="2918" y="35770"/>
                  </a:cubicBezTo>
                  <a:cubicBezTo>
                    <a:pt x="3078" y="37831"/>
                    <a:pt x="1633" y="39651"/>
                    <a:pt x="81" y="40535"/>
                  </a:cubicBezTo>
                  <a:cubicBezTo>
                    <a:pt x="54" y="40561"/>
                    <a:pt x="27" y="40588"/>
                    <a:pt x="0" y="40615"/>
                  </a:cubicBezTo>
                  <a:cubicBezTo>
                    <a:pt x="0" y="40668"/>
                    <a:pt x="27" y="40749"/>
                    <a:pt x="81" y="40775"/>
                  </a:cubicBezTo>
                  <a:cubicBezTo>
                    <a:pt x="1820" y="41766"/>
                    <a:pt x="2918" y="43639"/>
                    <a:pt x="2918" y="45540"/>
                  </a:cubicBezTo>
                  <a:cubicBezTo>
                    <a:pt x="2918" y="45540"/>
                    <a:pt x="2918" y="45566"/>
                    <a:pt x="2918" y="45566"/>
                  </a:cubicBezTo>
                  <a:cubicBezTo>
                    <a:pt x="2918" y="45620"/>
                    <a:pt x="2944" y="45674"/>
                    <a:pt x="2998" y="45674"/>
                  </a:cubicBezTo>
                  <a:cubicBezTo>
                    <a:pt x="4952" y="46664"/>
                    <a:pt x="6156" y="48618"/>
                    <a:pt x="6156" y="50786"/>
                  </a:cubicBezTo>
                  <a:cubicBezTo>
                    <a:pt x="6156" y="52954"/>
                    <a:pt x="4952" y="54934"/>
                    <a:pt x="2998" y="55898"/>
                  </a:cubicBezTo>
                  <a:cubicBezTo>
                    <a:pt x="2944" y="55925"/>
                    <a:pt x="2918" y="55952"/>
                    <a:pt x="2918" y="56005"/>
                  </a:cubicBezTo>
                  <a:cubicBezTo>
                    <a:pt x="2864" y="58012"/>
                    <a:pt x="1820" y="59806"/>
                    <a:pt x="81" y="60796"/>
                  </a:cubicBezTo>
                  <a:cubicBezTo>
                    <a:pt x="54" y="60823"/>
                    <a:pt x="27" y="60850"/>
                    <a:pt x="0" y="60903"/>
                  </a:cubicBezTo>
                  <a:cubicBezTo>
                    <a:pt x="0" y="60957"/>
                    <a:pt x="27" y="61010"/>
                    <a:pt x="81" y="61037"/>
                  </a:cubicBezTo>
                  <a:cubicBezTo>
                    <a:pt x="1820" y="62054"/>
                    <a:pt x="2864" y="63847"/>
                    <a:pt x="2918" y="65828"/>
                  </a:cubicBezTo>
                  <a:cubicBezTo>
                    <a:pt x="2918" y="65882"/>
                    <a:pt x="2944" y="65935"/>
                    <a:pt x="2998" y="65962"/>
                  </a:cubicBezTo>
                  <a:cubicBezTo>
                    <a:pt x="4952" y="66925"/>
                    <a:pt x="6156" y="68879"/>
                    <a:pt x="6156" y="71047"/>
                  </a:cubicBezTo>
                  <a:cubicBezTo>
                    <a:pt x="6156" y="73242"/>
                    <a:pt x="4952" y="75196"/>
                    <a:pt x="2998" y="76160"/>
                  </a:cubicBezTo>
                  <a:cubicBezTo>
                    <a:pt x="2944" y="76186"/>
                    <a:pt x="2918" y="76240"/>
                    <a:pt x="2918" y="76267"/>
                  </a:cubicBezTo>
                  <a:cubicBezTo>
                    <a:pt x="2864" y="78274"/>
                    <a:pt x="1820" y="80067"/>
                    <a:pt x="81" y="81084"/>
                  </a:cubicBezTo>
                  <a:cubicBezTo>
                    <a:pt x="27" y="81111"/>
                    <a:pt x="0" y="81191"/>
                    <a:pt x="27" y="81245"/>
                  </a:cubicBezTo>
                  <a:cubicBezTo>
                    <a:pt x="44" y="81296"/>
                    <a:pt x="82" y="81315"/>
                    <a:pt x="122" y="81315"/>
                  </a:cubicBezTo>
                  <a:cubicBezTo>
                    <a:pt x="145" y="81315"/>
                    <a:pt x="168" y="81308"/>
                    <a:pt x="188" y="81299"/>
                  </a:cubicBezTo>
                  <a:cubicBezTo>
                    <a:pt x="1981" y="80255"/>
                    <a:pt x="3105" y="78408"/>
                    <a:pt x="3185" y="76347"/>
                  </a:cubicBezTo>
                  <a:cubicBezTo>
                    <a:pt x="5166" y="75330"/>
                    <a:pt x="6397" y="73296"/>
                    <a:pt x="6397" y="71047"/>
                  </a:cubicBezTo>
                  <a:cubicBezTo>
                    <a:pt x="6397" y="68826"/>
                    <a:pt x="5166" y="66792"/>
                    <a:pt x="3185" y="65748"/>
                  </a:cubicBezTo>
                  <a:cubicBezTo>
                    <a:pt x="3105" y="63767"/>
                    <a:pt x="2061" y="61974"/>
                    <a:pt x="375" y="60930"/>
                  </a:cubicBezTo>
                  <a:cubicBezTo>
                    <a:pt x="2061" y="59859"/>
                    <a:pt x="3105" y="58093"/>
                    <a:pt x="3185" y="56085"/>
                  </a:cubicBezTo>
                  <a:cubicBezTo>
                    <a:pt x="5166" y="55068"/>
                    <a:pt x="6397" y="53034"/>
                    <a:pt x="6397" y="50786"/>
                  </a:cubicBezTo>
                  <a:cubicBezTo>
                    <a:pt x="6397" y="48537"/>
                    <a:pt x="5166" y="46530"/>
                    <a:pt x="3185" y="45486"/>
                  </a:cubicBezTo>
                  <a:cubicBezTo>
                    <a:pt x="3159" y="43586"/>
                    <a:pt x="2061" y="41739"/>
                    <a:pt x="375" y="40668"/>
                  </a:cubicBezTo>
                  <a:cubicBezTo>
                    <a:pt x="1901" y="39705"/>
                    <a:pt x="3292" y="37885"/>
                    <a:pt x="3185" y="35824"/>
                  </a:cubicBezTo>
                  <a:cubicBezTo>
                    <a:pt x="5166" y="34780"/>
                    <a:pt x="6397" y="32772"/>
                    <a:pt x="6397" y="30524"/>
                  </a:cubicBezTo>
                  <a:cubicBezTo>
                    <a:pt x="6397" y="28276"/>
                    <a:pt x="5166" y="26268"/>
                    <a:pt x="3185" y="25225"/>
                  </a:cubicBezTo>
                  <a:cubicBezTo>
                    <a:pt x="3078" y="23244"/>
                    <a:pt x="2061" y="21451"/>
                    <a:pt x="375" y="20407"/>
                  </a:cubicBezTo>
                  <a:cubicBezTo>
                    <a:pt x="2061" y="19336"/>
                    <a:pt x="3185" y="17436"/>
                    <a:pt x="3185" y="15616"/>
                  </a:cubicBezTo>
                  <a:cubicBezTo>
                    <a:pt x="3185" y="15589"/>
                    <a:pt x="3185" y="15562"/>
                    <a:pt x="3185" y="15562"/>
                  </a:cubicBezTo>
                  <a:cubicBezTo>
                    <a:pt x="5166" y="14518"/>
                    <a:pt x="6397" y="12511"/>
                    <a:pt x="6397" y="10263"/>
                  </a:cubicBezTo>
                  <a:cubicBezTo>
                    <a:pt x="6397" y="8014"/>
                    <a:pt x="5166" y="6007"/>
                    <a:pt x="3185" y="4963"/>
                  </a:cubicBezTo>
                  <a:cubicBezTo>
                    <a:pt x="3185" y="3036"/>
                    <a:pt x="1981" y="1055"/>
                    <a:pt x="188" y="11"/>
                  </a:cubicBezTo>
                  <a:cubicBezTo>
                    <a:pt x="173" y="4"/>
                    <a:pt x="157" y="1"/>
                    <a:pt x="14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25" name="Google Shape;925;p47"/>
            <p:cNvSpPr/>
            <p:nvPr/>
          </p:nvSpPr>
          <p:spPr>
            <a:xfrm>
              <a:off x="1453950" y="2845375"/>
              <a:ext cx="160600" cy="2032675"/>
            </a:xfrm>
            <a:custGeom>
              <a:rect b="b" l="l" r="r" t="t"/>
              <a:pathLst>
                <a:path extrusionOk="0" h="81307" w="6424">
                  <a:moveTo>
                    <a:pt x="133" y="1"/>
                  </a:moveTo>
                  <a:cubicBezTo>
                    <a:pt x="93" y="1"/>
                    <a:pt x="60" y="24"/>
                    <a:pt x="27" y="57"/>
                  </a:cubicBezTo>
                  <a:cubicBezTo>
                    <a:pt x="27" y="84"/>
                    <a:pt x="27" y="110"/>
                    <a:pt x="27" y="137"/>
                  </a:cubicBezTo>
                  <a:cubicBezTo>
                    <a:pt x="27" y="164"/>
                    <a:pt x="27" y="217"/>
                    <a:pt x="80" y="244"/>
                  </a:cubicBezTo>
                  <a:cubicBezTo>
                    <a:pt x="1820" y="1234"/>
                    <a:pt x="2971" y="3188"/>
                    <a:pt x="2944" y="5035"/>
                  </a:cubicBezTo>
                  <a:cubicBezTo>
                    <a:pt x="2944" y="5089"/>
                    <a:pt x="2971" y="5142"/>
                    <a:pt x="2998" y="5142"/>
                  </a:cubicBezTo>
                  <a:cubicBezTo>
                    <a:pt x="4952" y="6133"/>
                    <a:pt x="6156" y="8086"/>
                    <a:pt x="6156" y="10254"/>
                  </a:cubicBezTo>
                  <a:cubicBezTo>
                    <a:pt x="6156" y="12422"/>
                    <a:pt x="4952" y="14376"/>
                    <a:pt x="2998" y="15367"/>
                  </a:cubicBezTo>
                  <a:cubicBezTo>
                    <a:pt x="2971" y="15393"/>
                    <a:pt x="2944" y="15420"/>
                    <a:pt x="2944" y="15474"/>
                  </a:cubicBezTo>
                  <a:cubicBezTo>
                    <a:pt x="2998" y="17347"/>
                    <a:pt x="1847" y="19248"/>
                    <a:pt x="107" y="20265"/>
                  </a:cubicBezTo>
                  <a:cubicBezTo>
                    <a:pt x="54" y="20292"/>
                    <a:pt x="27" y="20318"/>
                    <a:pt x="27" y="20345"/>
                  </a:cubicBezTo>
                  <a:cubicBezTo>
                    <a:pt x="0" y="20425"/>
                    <a:pt x="27" y="20479"/>
                    <a:pt x="80" y="20506"/>
                  </a:cubicBezTo>
                  <a:cubicBezTo>
                    <a:pt x="1793" y="21496"/>
                    <a:pt x="2864" y="23289"/>
                    <a:pt x="2944" y="25297"/>
                  </a:cubicBezTo>
                  <a:cubicBezTo>
                    <a:pt x="2944" y="25350"/>
                    <a:pt x="2971" y="25404"/>
                    <a:pt x="2998" y="25404"/>
                  </a:cubicBezTo>
                  <a:cubicBezTo>
                    <a:pt x="4952" y="26394"/>
                    <a:pt x="6156" y="28348"/>
                    <a:pt x="6156" y="30516"/>
                  </a:cubicBezTo>
                  <a:cubicBezTo>
                    <a:pt x="6156" y="32684"/>
                    <a:pt x="4952" y="34665"/>
                    <a:pt x="2998" y="35628"/>
                  </a:cubicBezTo>
                  <a:cubicBezTo>
                    <a:pt x="2944" y="35655"/>
                    <a:pt x="2918" y="35709"/>
                    <a:pt x="2944" y="35762"/>
                  </a:cubicBezTo>
                  <a:cubicBezTo>
                    <a:pt x="3105" y="37823"/>
                    <a:pt x="1633" y="39643"/>
                    <a:pt x="107" y="40526"/>
                  </a:cubicBezTo>
                  <a:cubicBezTo>
                    <a:pt x="54" y="40553"/>
                    <a:pt x="27" y="40580"/>
                    <a:pt x="27" y="40633"/>
                  </a:cubicBezTo>
                  <a:cubicBezTo>
                    <a:pt x="0" y="40687"/>
                    <a:pt x="27" y="40741"/>
                    <a:pt x="80" y="40767"/>
                  </a:cubicBezTo>
                  <a:cubicBezTo>
                    <a:pt x="1820" y="41784"/>
                    <a:pt x="2944" y="43631"/>
                    <a:pt x="2944" y="45532"/>
                  </a:cubicBezTo>
                  <a:cubicBezTo>
                    <a:pt x="2944" y="45558"/>
                    <a:pt x="2944" y="45558"/>
                    <a:pt x="2944" y="45558"/>
                  </a:cubicBezTo>
                  <a:cubicBezTo>
                    <a:pt x="2918" y="45612"/>
                    <a:pt x="2971" y="45665"/>
                    <a:pt x="2998" y="45692"/>
                  </a:cubicBezTo>
                  <a:cubicBezTo>
                    <a:pt x="4952" y="46656"/>
                    <a:pt x="6156" y="48610"/>
                    <a:pt x="6156" y="50778"/>
                  </a:cubicBezTo>
                  <a:cubicBezTo>
                    <a:pt x="6156" y="52972"/>
                    <a:pt x="4952" y="54926"/>
                    <a:pt x="2998" y="55890"/>
                  </a:cubicBezTo>
                  <a:cubicBezTo>
                    <a:pt x="2971" y="55917"/>
                    <a:pt x="2944" y="55970"/>
                    <a:pt x="2944" y="55997"/>
                  </a:cubicBezTo>
                  <a:cubicBezTo>
                    <a:pt x="2891" y="58004"/>
                    <a:pt x="1820" y="59798"/>
                    <a:pt x="107" y="60815"/>
                  </a:cubicBezTo>
                  <a:cubicBezTo>
                    <a:pt x="54" y="60815"/>
                    <a:pt x="27" y="60841"/>
                    <a:pt x="27" y="60895"/>
                  </a:cubicBezTo>
                  <a:cubicBezTo>
                    <a:pt x="0" y="60949"/>
                    <a:pt x="27" y="61002"/>
                    <a:pt x="80" y="61029"/>
                  </a:cubicBezTo>
                  <a:cubicBezTo>
                    <a:pt x="1820" y="62046"/>
                    <a:pt x="2891" y="63839"/>
                    <a:pt x="2944" y="65847"/>
                  </a:cubicBezTo>
                  <a:cubicBezTo>
                    <a:pt x="2944" y="65873"/>
                    <a:pt x="2971" y="65927"/>
                    <a:pt x="2998" y="65954"/>
                  </a:cubicBezTo>
                  <a:cubicBezTo>
                    <a:pt x="4952" y="66917"/>
                    <a:pt x="6156" y="68871"/>
                    <a:pt x="6156" y="71066"/>
                  </a:cubicBezTo>
                  <a:cubicBezTo>
                    <a:pt x="6156" y="73234"/>
                    <a:pt x="4952" y="75188"/>
                    <a:pt x="2998" y="76151"/>
                  </a:cubicBezTo>
                  <a:cubicBezTo>
                    <a:pt x="2971" y="76178"/>
                    <a:pt x="2944" y="76232"/>
                    <a:pt x="2944" y="76285"/>
                  </a:cubicBezTo>
                  <a:cubicBezTo>
                    <a:pt x="2891" y="78266"/>
                    <a:pt x="1820" y="80059"/>
                    <a:pt x="80" y="81076"/>
                  </a:cubicBezTo>
                  <a:cubicBezTo>
                    <a:pt x="27" y="81103"/>
                    <a:pt x="0" y="81183"/>
                    <a:pt x="27" y="81237"/>
                  </a:cubicBezTo>
                  <a:cubicBezTo>
                    <a:pt x="61" y="81288"/>
                    <a:pt x="106" y="81306"/>
                    <a:pt x="147" y="81306"/>
                  </a:cubicBezTo>
                  <a:cubicBezTo>
                    <a:pt x="172" y="81306"/>
                    <a:pt x="195" y="81300"/>
                    <a:pt x="214" y="81290"/>
                  </a:cubicBezTo>
                  <a:cubicBezTo>
                    <a:pt x="2008" y="80247"/>
                    <a:pt x="3105" y="78400"/>
                    <a:pt x="3185" y="76366"/>
                  </a:cubicBezTo>
                  <a:cubicBezTo>
                    <a:pt x="5166" y="75322"/>
                    <a:pt x="6424" y="73288"/>
                    <a:pt x="6424" y="71066"/>
                  </a:cubicBezTo>
                  <a:cubicBezTo>
                    <a:pt x="6424" y="68818"/>
                    <a:pt x="5166" y="66783"/>
                    <a:pt x="3185" y="65766"/>
                  </a:cubicBezTo>
                  <a:cubicBezTo>
                    <a:pt x="3105" y="63759"/>
                    <a:pt x="2061" y="61992"/>
                    <a:pt x="375" y="60922"/>
                  </a:cubicBezTo>
                  <a:cubicBezTo>
                    <a:pt x="2061" y="59878"/>
                    <a:pt x="3105" y="58085"/>
                    <a:pt x="3185" y="56077"/>
                  </a:cubicBezTo>
                  <a:cubicBezTo>
                    <a:pt x="5166" y="55060"/>
                    <a:pt x="6424" y="53026"/>
                    <a:pt x="6424" y="50778"/>
                  </a:cubicBezTo>
                  <a:cubicBezTo>
                    <a:pt x="6424" y="48556"/>
                    <a:pt x="5193" y="46522"/>
                    <a:pt x="3185" y="45505"/>
                  </a:cubicBezTo>
                  <a:cubicBezTo>
                    <a:pt x="3159" y="43604"/>
                    <a:pt x="2088" y="41731"/>
                    <a:pt x="375" y="40660"/>
                  </a:cubicBezTo>
                  <a:cubicBezTo>
                    <a:pt x="1901" y="39697"/>
                    <a:pt x="3319" y="37877"/>
                    <a:pt x="3185" y="35816"/>
                  </a:cubicBezTo>
                  <a:cubicBezTo>
                    <a:pt x="5193" y="34799"/>
                    <a:pt x="6424" y="32764"/>
                    <a:pt x="6424" y="30516"/>
                  </a:cubicBezTo>
                  <a:cubicBezTo>
                    <a:pt x="6424" y="28268"/>
                    <a:pt x="5166" y="26260"/>
                    <a:pt x="3185" y="25216"/>
                  </a:cubicBezTo>
                  <a:cubicBezTo>
                    <a:pt x="3105" y="23236"/>
                    <a:pt x="2061" y="21442"/>
                    <a:pt x="375" y="20399"/>
                  </a:cubicBezTo>
                  <a:cubicBezTo>
                    <a:pt x="2088" y="19328"/>
                    <a:pt x="3185" y="17454"/>
                    <a:pt x="3185" y="15608"/>
                  </a:cubicBezTo>
                  <a:cubicBezTo>
                    <a:pt x="3185" y="15581"/>
                    <a:pt x="3185" y="15581"/>
                    <a:pt x="3185" y="15554"/>
                  </a:cubicBezTo>
                  <a:cubicBezTo>
                    <a:pt x="5193" y="14510"/>
                    <a:pt x="6424" y="12503"/>
                    <a:pt x="6424" y="10254"/>
                  </a:cubicBezTo>
                  <a:cubicBezTo>
                    <a:pt x="6424" y="8006"/>
                    <a:pt x="5193" y="5999"/>
                    <a:pt x="3185" y="4955"/>
                  </a:cubicBezTo>
                  <a:cubicBezTo>
                    <a:pt x="3185" y="3028"/>
                    <a:pt x="2008" y="1047"/>
                    <a:pt x="214" y="30"/>
                  </a:cubicBezTo>
                  <a:cubicBezTo>
                    <a:pt x="184" y="10"/>
                    <a:pt x="157" y="1"/>
                    <a:pt x="13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26" name="Google Shape;926;p47"/>
            <p:cNvSpPr/>
            <p:nvPr/>
          </p:nvSpPr>
          <p:spPr>
            <a:xfrm>
              <a:off x="1300050" y="2593575"/>
              <a:ext cx="160600" cy="2032875"/>
            </a:xfrm>
            <a:custGeom>
              <a:rect b="b" l="l" r="r" t="t"/>
              <a:pathLst>
                <a:path extrusionOk="0" h="81315" w="6424">
                  <a:moveTo>
                    <a:pt x="167" y="1"/>
                  </a:moveTo>
                  <a:cubicBezTo>
                    <a:pt x="121" y="1"/>
                    <a:pt x="73" y="26"/>
                    <a:pt x="54" y="65"/>
                  </a:cubicBezTo>
                  <a:cubicBezTo>
                    <a:pt x="27" y="92"/>
                    <a:pt x="27" y="118"/>
                    <a:pt x="27" y="118"/>
                  </a:cubicBezTo>
                  <a:cubicBezTo>
                    <a:pt x="27" y="172"/>
                    <a:pt x="54" y="225"/>
                    <a:pt x="80" y="225"/>
                  </a:cubicBezTo>
                  <a:cubicBezTo>
                    <a:pt x="1820" y="1243"/>
                    <a:pt x="2971" y="3170"/>
                    <a:pt x="2944" y="5043"/>
                  </a:cubicBezTo>
                  <a:cubicBezTo>
                    <a:pt x="2944" y="5070"/>
                    <a:pt x="2971" y="5124"/>
                    <a:pt x="3025" y="5150"/>
                  </a:cubicBezTo>
                  <a:cubicBezTo>
                    <a:pt x="4952" y="6141"/>
                    <a:pt x="6183" y="8095"/>
                    <a:pt x="6183" y="10263"/>
                  </a:cubicBezTo>
                  <a:cubicBezTo>
                    <a:pt x="6183" y="12431"/>
                    <a:pt x="4952" y="14384"/>
                    <a:pt x="3025" y="15375"/>
                  </a:cubicBezTo>
                  <a:cubicBezTo>
                    <a:pt x="2971" y="15402"/>
                    <a:pt x="2944" y="15428"/>
                    <a:pt x="2944" y="15482"/>
                  </a:cubicBezTo>
                  <a:cubicBezTo>
                    <a:pt x="2998" y="17355"/>
                    <a:pt x="1847" y="19256"/>
                    <a:pt x="107" y="20273"/>
                  </a:cubicBezTo>
                  <a:cubicBezTo>
                    <a:pt x="80" y="20300"/>
                    <a:pt x="54" y="20326"/>
                    <a:pt x="27" y="20353"/>
                  </a:cubicBezTo>
                  <a:cubicBezTo>
                    <a:pt x="27" y="20407"/>
                    <a:pt x="27" y="20460"/>
                    <a:pt x="80" y="20514"/>
                  </a:cubicBezTo>
                  <a:cubicBezTo>
                    <a:pt x="1820" y="21504"/>
                    <a:pt x="2891" y="23297"/>
                    <a:pt x="2944" y="25305"/>
                  </a:cubicBezTo>
                  <a:cubicBezTo>
                    <a:pt x="2944" y="25358"/>
                    <a:pt x="2971" y="25385"/>
                    <a:pt x="3025" y="25412"/>
                  </a:cubicBezTo>
                  <a:cubicBezTo>
                    <a:pt x="4952" y="26402"/>
                    <a:pt x="6183" y="28356"/>
                    <a:pt x="6183" y="30524"/>
                  </a:cubicBezTo>
                  <a:cubicBezTo>
                    <a:pt x="6183" y="32692"/>
                    <a:pt x="4952" y="34646"/>
                    <a:pt x="3025" y="35636"/>
                  </a:cubicBezTo>
                  <a:cubicBezTo>
                    <a:pt x="2971" y="35663"/>
                    <a:pt x="2944" y="35717"/>
                    <a:pt x="2944" y="35770"/>
                  </a:cubicBezTo>
                  <a:cubicBezTo>
                    <a:pt x="3105" y="37831"/>
                    <a:pt x="1633" y="39651"/>
                    <a:pt x="107" y="40535"/>
                  </a:cubicBezTo>
                  <a:cubicBezTo>
                    <a:pt x="80" y="40561"/>
                    <a:pt x="54" y="40588"/>
                    <a:pt x="27" y="40615"/>
                  </a:cubicBezTo>
                  <a:cubicBezTo>
                    <a:pt x="27" y="40668"/>
                    <a:pt x="27" y="40749"/>
                    <a:pt x="80" y="40775"/>
                  </a:cubicBezTo>
                  <a:cubicBezTo>
                    <a:pt x="1820" y="41766"/>
                    <a:pt x="2944" y="43639"/>
                    <a:pt x="2944" y="45540"/>
                  </a:cubicBezTo>
                  <a:cubicBezTo>
                    <a:pt x="2944" y="45540"/>
                    <a:pt x="2944" y="45566"/>
                    <a:pt x="2944" y="45566"/>
                  </a:cubicBezTo>
                  <a:cubicBezTo>
                    <a:pt x="2944" y="45620"/>
                    <a:pt x="2971" y="45674"/>
                    <a:pt x="3025" y="45674"/>
                  </a:cubicBezTo>
                  <a:cubicBezTo>
                    <a:pt x="4952" y="46664"/>
                    <a:pt x="6183" y="48618"/>
                    <a:pt x="6183" y="50786"/>
                  </a:cubicBezTo>
                  <a:cubicBezTo>
                    <a:pt x="6183" y="52954"/>
                    <a:pt x="4952" y="54934"/>
                    <a:pt x="3025" y="55898"/>
                  </a:cubicBezTo>
                  <a:cubicBezTo>
                    <a:pt x="2971" y="55925"/>
                    <a:pt x="2944" y="55952"/>
                    <a:pt x="2944" y="56005"/>
                  </a:cubicBezTo>
                  <a:cubicBezTo>
                    <a:pt x="2891" y="58012"/>
                    <a:pt x="1847" y="59806"/>
                    <a:pt x="107" y="60796"/>
                  </a:cubicBezTo>
                  <a:cubicBezTo>
                    <a:pt x="80" y="60823"/>
                    <a:pt x="54" y="60850"/>
                    <a:pt x="27" y="60903"/>
                  </a:cubicBezTo>
                  <a:cubicBezTo>
                    <a:pt x="27" y="60957"/>
                    <a:pt x="27" y="61010"/>
                    <a:pt x="80" y="61037"/>
                  </a:cubicBezTo>
                  <a:cubicBezTo>
                    <a:pt x="1820" y="62054"/>
                    <a:pt x="2891" y="63847"/>
                    <a:pt x="2944" y="65828"/>
                  </a:cubicBezTo>
                  <a:cubicBezTo>
                    <a:pt x="2944" y="65882"/>
                    <a:pt x="2971" y="65935"/>
                    <a:pt x="3025" y="65962"/>
                  </a:cubicBezTo>
                  <a:cubicBezTo>
                    <a:pt x="4952" y="66925"/>
                    <a:pt x="6183" y="68879"/>
                    <a:pt x="6183" y="71047"/>
                  </a:cubicBezTo>
                  <a:cubicBezTo>
                    <a:pt x="6183" y="73242"/>
                    <a:pt x="4952" y="75196"/>
                    <a:pt x="3025" y="76160"/>
                  </a:cubicBezTo>
                  <a:cubicBezTo>
                    <a:pt x="2971" y="76186"/>
                    <a:pt x="2944" y="76240"/>
                    <a:pt x="2944" y="76267"/>
                  </a:cubicBezTo>
                  <a:cubicBezTo>
                    <a:pt x="2891" y="78274"/>
                    <a:pt x="1820" y="80067"/>
                    <a:pt x="80" y="81084"/>
                  </a:cubicBezTo>
                  <a:cubicBezTo>
                    <a:pt x="27" y="81111"/>
                    <a:pt x="0" y="81191"/>
                    <a:pt x="54" y="81245"/>
                  </a:cubicBezTo>
                  <a:cubicBezTo>
                    <a:pt x="71" y="81296"/>
                    <a:pt x="109" y="81315"/>
                    <a:pt x="149" y="81315"/>
                  </a:cubicBezTo>
                  <a:cubicBezTo>
                    <a:pt x="171" y="81315"/>
                    <a:pt x="195" y="81308"/>
                    <a:pt x="214" y="81299"/>
                  </a:cubicBezTo>
                  <a:cubicBezTo>
                    <a:pt x="2007" y="80255"/>
                    <a:pt x="3105" y="78408"/>
                    <a:pt x="3185" y="76347"/>
                  </a:cubicBezTo>
                  <a:cubicBezTo>
                    <a:pt x="5193" y="75330"/>
                    <a:pt x="6424" y="73296"/>
                    <a:pt x="6424" y="71047"/>
                  </a:cubicBezTo>
                  <a:cubicBezTo>
                    <a:pt x="6424" y="68826"/>
                    <a:pt x="5193" y="66792"/>
                    <a:pt x="3185" y="65748"/>
                  </a:cubicBezTo>
                  <a:cubicBezTo>
                    <a:pt x="3132" y="63767"/>
                    <a:pt x="2088" y="61974"/>
                    <a:pt x="402" y="60930"/>
                  </a:cubicBezTo>
                  <a:cubicBezTo>
                    <a:pt x="2088" y="59859"/>
                    <a:pt x="3132" y="58093"/>
                    <a:pt x="3185" y="56085"/>
                  </a:cubicBezTo>
                  <a:cubicBezTo>
                    <a:pt x="5193" y="55068"/>
                    <a:pt x="6424" y="53034"/>
                    <a:pt x="6424" y="50786"/>
                  </a:cubicBezTo>
                  <a:cubicBezTo>
                    <a:pt x="6424" y="48537"/>
                    <a:pt x="5193" y="46530"/>
                    <a:pt x="3185" y="45486"/>
                  </a:cubicBezTo>
                  <a:cubicBezTo>
                    <a:pt x="3185" y="43586"/>
                    <a:pt x="2088" y="41739"/>
                    <a:pt x="402" y="40668"/>
                  </a:cubicBezTo>
                  <a:cubicBezTo>
                    <a:pt x="1927" y="39705"/>
                    <a:pt x="3319" y="37885"/>
                    <a:pt x="3212" y="35824"/>
                  </a:cubicBezTo>
                  <a:cubicBezTo>
                    <a:pt x="5193" y="34780"/>
                    <a:pt x="6424" y="32772"/>
                    <a:pt x="6424" y="30524"/>
                  </a:cubicBezTo>
                  <a:cubicBezTo>
                    <a:pt x="6424" y="28276"/>
                    <a:pt x="5193" y="26268"/>
                    <a:pt x="3185" y="25225"/>
                  </a:cubicBezTo>
                  <a:cubicBezTo>
                    <a:pt x="3105" y="23244"/>
                    <a:pt x="2061" y="21451"/>
                    <a:pt x="402" y="20407"/>
                  </a:cubicBezTo>
                  <a:cubicBezTo>
                    <a:pt x="2088" y="19336"/>
                    <a:pt x="3185" y="17436"/>
                    <a:pt x="3185" y="15616"/>
                  </a:cubicBezTo>
                  <a:cubicBezTo>
                    <a:pt x="3185" y="15589"/>
                    <a:pt x="3185" y="15562"/>
                    <a:pt x="3185" y="15562"/>
                  </a:cubicBezTo>
                  <a:cubicBezTo>
                    <a:pt x="5193" y="14518"/>
                    <a:pt x="6424" y="12511"/>
                    <a:pt x="6424" y="10263"/>
                  </a:cubicBezTo>
                  <a:cubicBezTo>
                    <a:pt x="6424" y="8014"/>
                    <a:pt x="5193" y="6007"/>
                    <a:pt x="3185" y="4963"/>
                  </a:cubicBezTo>
                  <a:cubicBezTo>
                    <a:pt x="3185" y="3036"/>
                    <a:pt x="2007" y="1055"/>
                    <a:pt x="214" y="11"/>
                  </a:cubicBezTo>
                  <a:cubicBezTo>
                    <a:pt x="200" y="4"/>
                    <a:pt x="184" y="1"/>
                    <a:pt x="16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27" name="Google Shape;927;p47"/>
            <p:cNvSpPr/>
            <p:nvPr/>
          </p:nvSpPr>
          <p:spPr>
            <a:xfrm>
              <a:off x="1146800" y="2845375"/>
              <a:ext cx="159950" cy="2032675"/>
            </a:xfrm>
            <a:custGeom>
              <a:rect b="b" l="l" r="r" t="t"/>
              <a:pathLst>
                <a:path extrusionOk="0" h="81307" w="6398">
                  <a:moveTo>
                    <a:pt x="120" y="1"/>
                  </a:moveTo>
                  <a:cubicBezTo>
                    <a:pt x="81" y="1"/>
                    <a:pt x="44" y="24"/>
                    <a:pt x="28" y="57"/>
                  </a:cubicBezTo>
                  <a:cubicBezTo>
                    <a:pt x="28" y="84"/>
                    <a:pt x="1" y="110"/>
                    <a:pt x="1" y="137"/>
                  </a:cubicBezTo>
                  <a:cubicBezTo>
                    <a:pt x="1" y="164"/>
                    <a:pt x="28" y="217"/>
                    <a:pt x="81" y="244"/>
                  </a:cubicBezTo>
                  <a:cubicBezTo>
                    <a:pt x="1821" y="1234"/>
                    <a:pt x="2972" y="3162"/>
                    <a:pt x="2918" y="5035"/>
                  </a:cubicBezTo>
                  <a:cubicBezTo>
                    <a:pt x="2918" y="5089"/>
                    <a:pt x="2945" y="5142"/>
                    <a:pt x="2998" y="5142"/>
                  </a:cubicBezTo>
                  <a:cubicBezTo>
                    <a:pt x="4952" y="6133"/>
                    <a:pt x="6157" y="8086"/>
                    <a:pt x="6157" y="10254"/>
                  </a:cubicBezTo>
                  <a:cubicBezTo>
                    <a:pt x="6157" y="12422"/>
                    <a:pt x="4952" y="14376"/>
                    <a:pt x="2998" y="15367"/>
                  </a:cubicBezTo>
                  <a:cubicBezTo>
                    <a:pt x="2945" y="15393"/>
                    <a:pt x="2918" y="15420"/>
                    <a:pt x="2918" y="15474"/>
                  </a:cubicBezTo>
                  <a:cubicBezTo>
                    <a:pt x="2972" y="17321"/>
                    <a:pt x="1848" y="19248"/>
                    <a:pt x="81" y="20265"/>
                  </a:cubicBezTo>
                  <a:cubicBezTo>
                    <a:pt x="54" y="20292"/>
                    <a:pt x="28" y="20318"/>
                    <a:pt x="1" y="20345"/>
                  </a:cubicBezTo>
                  <a:cubicBezTo>
                    <a:pt x="1" y="20425"/>
                    <a:pt x="28" y="20479"/>
                    <a:pt x="81" y="20506"/>
                  </a:cubicBezTo>
                  <a:cubicBezTo>
                    <a:pt x="1794" y="21496"/>
                    <a:pt x="2865" y="23289"/>
                    <a:pt x="2918" y="25297"/>
                  </a:cubicBezTo>
                  <a:cubicBezTo>
                    <a:pt x="2918" y="25350"/>
                    <a:pt x="2945" y="25404"/>
                    <a:pt x="2998" y="25404"/>
                  </a:cubicBezTo>
                  <a:cubicBezTo>
                    <a:pt x="4952" y="26394"/>
                    <a:pt x="6157" y="28348"/>
                    <a:pt x="6157" y="30516"/>
                  </a:cubicBezTo>
                  <a:cubicBezTo>
                    <a:pt x="6157" y="32684"/>
                    <a:pt x="4952" y="34665"/>
                    <a:pt x="2998" y="35628"/>
                  </a:cubicBezTo>
                  <a:cubicBezTo>
                    <a:pt x="2945" y="35655"/>
                    <a:pt x="2918" y="35709"/>
                    <a:pt x="2918" y="35762"/>
                  </a:cubicBezTo>
                  <a:cubicBezTo>
                    <a:pt x="3079" y="37823"/>
                    <a:pt x="1633" y="39643"/>
                    <a:pt x="81" y="40526"/>
                  </a:cubicBezTo>
                  <a:cubicBezTo>
                    <a:pt x="54" y="40553"/>
                    <a:pt x="28" y="40580"/>
                    <a:pt x="1" y="40633"/>
                  </a:cubicBezTo>
                  <a:cubicBezTo>
                    <a:pt x="1" y="40687"/>
                    <a:pt x="28" y="40741"/>
                    <a:pt x="81" y="40767"/>
                  </a:cubicBezTo>
                  <a:cubicBezTo>
                    <a:pt x="1821" y="41784"/>
                    <a:pt x="2918" y="43631"/>
                    <a:pt x="2918" y="45532"/>
                  </a:cubicBezTo>
                  <a:cubicBezTo>
                    <a:pt x="2918" y="45532"/>
                    <a:pt x="2918" y="45558"/>
                    <a:pt x="2918" y="45558"/>
                  </a:cubicBezTo>
                  <a:cubicBezTo>
                    <a:pt x="2918" y="45612"/>
                    <a:pt x="2945" y="45665"/>
                    <a:pt x="2998" y="45692"/>
                  </a:cubicBezTo>
                  <a:cubicBezTo>
                    <a:pt x="4952" y="46656"/>
                    <a:pt x="6157" y="48610"/>
                    <a:pt x="6157" y="50778"/>
                  </a:cubicBezTo>
                  <a:cubicBezTo>
                    <a:pt x="6157" y="52972"/>
                    <a:pt x="4952" y="54926"/>
                    <a:pt x="2998" y="55890"/>
                  </a:cubicBezTo>
                  <a:cubicBezTo>
                    <a:pt x="2945" y="55917"/>
                    <a:pt x="2918" y="55970"/>
                    <a:pt x="2918" y="55997"/>
                  </a:cubicBezTo>
                  <a:cubicBezTo>
                    <a:pt x="2891" y="58004"/>
                    <a:pt x="1821" y="59798"/>
                    <a:pt x="81" y="60815"/>
                  </a:cubicBezTo>
                  <a:cubicBezTo>
                    <a:pt x="54" y="60815"/>
                    <a:pt x="28" y="60841"/>
                    <a:pt x="1" y="60895"/>
                  </a:cubicBezTo>
                  <a:cubicBezTo>
                    <a:pt x="1" y="60949"/>
                    <a:pt x="28" y="61002"/>
                    <a:pt x="81" y="61029"/>
                  </a:cubicBezTo>
                  <a:cubicBezTo>
                    <a:pt x="1821" y="62046"/>
                    <a:pt x="2891" y="63839"/>
                    <a:pt x="2918" y="65847"/>
                  </a:cubicBezTo>
                  <a:cubicBezTo>
                    <a:pt x="2918" y="65873"/>
                    <a:pt x="2945" y="65927"/>
                    <a:pt x="2998" y="65954"/>
                  </a:cubicBezTo>
                  <a:cubicBezTo>
                    <a:pt x="4952" y="66917"/>
                    <a:pt x="6157" y="68871"/>
                    <a:pt x="6157" y="71066"/>
                  </a:cubicBezTo>
                  <a:cubicBezTo>
                    <a:pt x="6157" y="73234"/>
                    <a:pt x="4952" y="75188"/>
                    <a:pt x="2998" y="76151"/>
                  </a:cubicBezTo>
                  <a:cubicBezTo>
                    <a:pt x="2945" y="76178"/>
                    <a:pt x="2918" y="76232"/>
                    <a:pt x="2918" y="76285"/>
                  </a:cubicBezTo>
                  <a:cubicBezTo>
                    <a:pt x="2891" y="78266"/>
                    <a:pt x="1821" y="80059"/>
                    <a:pt x="81" y="81076"/>
                  </a:cubicBezTo>
                  <a:cubicBezTo>
                    <a:pt x="28" y="81103"/>
                    <a:pt x="1" y="81183"/>
                    <a:pt x="28" y="81237"/>
                  </a:cubicBezTo>
                  <a:cubicBezTo>
                    <a:pt x="44" y="81288"/>
                    <a:pt x="83" y="81306"/>
                    <a:pt x="129" y="81306"/>
                  </a:cubicBezTo>
                  <a:cubicBezTo>
                    <a:pt x="156" y="81306"/>
                    <a:pt x="185" y="81300"/>
                    <a:pt x="215" y="81290"/>
                  </a:cubicBezTo>
                  <a:cubicBezTo>
                    <a:pt x="1981" y="80247"/>
                    <a:pt x="3106" y="78400"/>
                    <a:pt x="3186" y="76366"/>
                  </a:cubicBezTo>
                  <a:cubicBezTo>
                    <a:pt x="5167" y="75322"/>
                    <a:pt x="6398" y="73288"/>
                    <a:pt x="6398" y="71066"/>
                  </a:cubicBezTo>
                  <a:cubicBezTo>
                    <a:pt x="6398" y="68818"/>
                    <a:pt x="5167" y="66783"/>
                    <a:pt x="3186" y="65766"/>
                  </a:cubicBezTo>
                  <a:cubicBezTo>
                    <a:pt x="3106" y="63759"/>
                    <a:pt x="2062" y="61992"/>
                    <a:pt x="375" y="60922"/>
                  </a:cubicBezTo>
                  <a:cubicBezTo>
                    <a:pt x="2062" y="59878"/>
                    <a:pt x="3106" y="58085"/>
                    <a:pt x="3186" y="56077"/>
                  </a:cubicBezTo>
                  <a:cubicBezTo>
                    <a:pt x="5167" y="55060"/>
                    <a:pt x="6398" y="53026"/>
                    <a:pt x="6398" y="50778"/>
                  </a:cubicBezTo>
                  <a:cubicBezTo>
                    <a:pt x="6398" y="48556"/>
                    <a:pt x="5167" y="46522"/>
                    <a:pt x="3186" y="45505"/>
                  </a:cubicBezTo>
                  <a:cubicBezTo>
                    <a:pt x="3159" y="43604"/>
                    <a:pt x="2088" y="41731"/>
                    <a:pt x="375" y="40660"/>
                  </a:cubicBezTo>
                  <a:cubicBezTo>
                    <a:pt x="1901" y="39697"/>
                    <a:pt x="3293" y="37877"/>
                    <a:pt x="3186" y="35816"/>
                  </a:cubicBezTo>
                  <a:cubicBezTo>
                    <a:pt x="5167" y="34799"/>
                    <a:pt x="6398" y="32764"/>
                    <a:pt x="6398" y="30516"/>
                  </a:cubicBezTo>
                  <a:cubicBezTo>
                    <a:pt x="6398" y="28268"/>
                    <a:pt x="5167" y="26260"/>
                    <a:pt x="3186" y="25216"/>
                  </a:cubicBezTo>
                  <a:cubicBezTo>
                    <a:pt x="3079" y="23236"/>
                    <a:pt x="2062" y="21442"/>
                    <a:pt x="375" y="20399"/>
                  </a:cubicBezTo>
                  <a:cubicBezTo>
                    <a:pt x="2088" y="19328"/>
                    <a:pt x="3186" y="17401"/>
                    <a:pt x="3186" y="15554"/>
                  </a:cubicBezTo>
                  <a:cubicBezTo>
                    <a:pt x="5167" y="14510"/>
                    <a:pt x="6398" y="12503"/>
                    <a:pt x="6398" y="10254"/>
                  </a:cubicBezTo>
                  <a:cubicBezTo>
                    <a:pt x="6398" y="8006"/>
                    <a:pt x="5167" y="5999"/>
                    <a:pt x="3186" y="4955"/>
                  </a:cubicBezTo>
                  <a:cubicBezTo>
                    <a:pt x="3186" y="3028"/>
                    <a:pt x="1981" y="1047"/>
                    <a:pt x="188" y="30"/>
                  </a:cubicBezTo>
                  <a:cubicBezTo>
                    <a:pt x="168" y="10"/>
                    <a:pt x="143" y="1"/>
                    <a:pt x="12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28" name="Google Shape;928;p47"/>
            <p:cNvSpPr/>
            <p:nvPr/>
          </p:nvSpPr>
          <p:spPr>
            <a:xfrm>
              <a:off x="992900" y="2593575"/>
              <a:ext cx="160625" cy="2032875"/>
            </a:xfrm>
            <a:custGeom>
              <a:rect b="b" l="l" r="r" t="t"/>
              <a:pathLst>
                <a:path extrusionOk="0" h="81315" w="6425">
                  <a:moveTo>
                    <a:pt x="167" y="1"/>
                  </a:moveTo>
                  <a:cubicBezTo>
                    <a:pt x="120" y="1"/>
                    <a:pt x="67" y="26"/>
                    <a:pt x="27" y="65"/>
                  </a:cubicBezTo>
                  <a:cubicBezTo>
                    <a:pt x="27" y="92"/>
                    <a:pt x="27" y="118"/>
                    <a:pt x="27" y="118"/>
                  </a:cubicBezTo>
                  <a:cubicBezTo>
                    <a:pt x="27" y="172"/>
                    <a:pt x="54" y="225"/>
                    <a:pt x="81" y="225"/>
                  </a:cubicBezTo>
                  <a:cubicBezTo>
                    <a:pt x="1821" y="1243"/>
                    <a:pt x="2972" y="3170"/>
                    <a:pt x="2945" y="5043"/>
                  </a:cubicBezTo>
                  <a:cubicBezTo>
                    <a:pt x="2945" y="5070"/>
                    <a:pt x="2972" y="5124"/>
                    <a:pt x="2998" y="5150"/>
                  </a:cubicBezTo>
                  <a:cubicBezTo>
                    <a:pt x="4952" y="6141"/>
                    <a:pt x="6157" y="8095"/>
                    <a:pt x="6157" y="10263"/>
                  </a:cubicBezTo>
                  <a:cubicBezTo>
                    <a:pt x="6157" y="12431"/>
                    <a:pt x="4952" y="14384"/>
                    <a:pt x="2998" y="15375"/>
                  </a:cubicBezTo>
                  <a:cubicBezTo>
                    <a:pt x="2972" y="15402"/>
                    <a:pt x="2945" y="15428"/>
                    <a:pt x="2945" y="15482"/>
                  </a:cubicBezTo>
                  <a:cubicBezTo>
                    <a:pt x="2998" y="17329"/>
                    <a:pt x="1847" y="19256"/>
                    <a:pt x="108" y="20273"/>
                  </a:cubicBezTo>
                  <a:cubicBezTo>
                    <a:pt x="54" y="20300"/>
                    <a:pt x="27" y="20326"/>
                    <a:pt x="27" y="20353"/>
                  </a:cubicBezTo>
                  <a:cubicBezTo>
                    <a:pt x="1" y="20407"/>
                    <a:pt x="27" y="20460"/>
                    <a:pt x="81" y="20514"/>
                  </a:cubicBezTo>
                  <a:cubicBezTo>
                    <a:pt x="1794" y="21504"/>
                    <a:pt x="2865" y="23297"/>
                    <a:pt x="2945" y="25305"/>
                  </a:cubicBezTo>
                  <a:cubicBezTo>
                    <a:pt x="2945" y="25358"/>
                    <a:pt x="2972" y="25385"/>
                    <a:pt x="2998" y="25412"/>
                  </a:cubicBezTo>
                  <a:cubicBezTo>
                    <a:pt x="4952" y="26402"/>
                    <a:pt x="6157" y="28356"/>
                    <a:pt x="6157" y="30524"/>
                  </a:cubicBezTo>
                  <a:cubicBezTo>
                    <a:pt x="6157" y="32692"/>
                    <a:pt x="4952" y="34646"/>
                    <a:pt x="2998" y="35636"/>
                  </a:cubicBezTo>
                  <a:cubicBezTo>
                    <a:pt x="2972" y="35663"/>
                    <a:pt x="2945" y="35717"/>
                    <a:pt x="2945" y="35770"/>
                  </a:cubicBezTo>
                  <a:cubicBezTo>
                    <a:pt x="3105" y="37831"/>
                    <a:pt x="1633" y="39651"/>
                    <a:pt x="108" y="40535"/>
                  </a:cubicBezTo>
                  <a:cubicBezTo>
                    <a:pt x="54" y="40561"/>
                    <a:pt x="27" y="40588"/>
                    <a:pt x="27" y="40615"/>
                  </a:cubicBezTo>
                  <a:cubicBezTo>
                    <a:pt x="1" y="40668"/>
                    <a:pt x="27" y="40749"/>
                    <a:pt x="81" y="40775"/>
                  </a:cubicBezTo>
                  <a:cubicBezTo>
                    <a:pt x="1821" y="41766"/>
                    <a:pt x="2945" y="43639"/>
                    <a:pt x="2945" y="45540"/>
                  </a:cubicBezTo>
                  <a:cubicBezTo>
                    <a:pt x="2945" y="45540"/>
                    <a:pt x="2945" y="45566"/>
                    <a:pt x="2945" y="45566"/>
                  </a:cubicBezTo>
                  <a:cubicBezTo>
                    <a:pt x="2918" y="45620"/>
                    <a:pt x="2972" y="45674"/>
                    <a:pt x="2998" y="45674"/>
                  </a:cubicBezTo>
                  <a:cubicBezTo>
                    <a:pt x="4952" y="46664"/>
                    <a:pt x="6157" y="48618"/>
                    <a:pt x="6157" y="50786"/>
                  </a:cubicBezTo>
                  <a:cubicBezTo>
                    <a:pt x="6157" y="52954"/>
                    <a:pt x="4952" y="54934"/>
                    <a:pt x="2998" y="55898"/>
                  </a:cubicBezTo>
                  <a:cubicBezTo>
                    <a:pt x="2972" y="55925"/>
                    <a:pt x="2945" y="55952"/>
                    <a:pt x="2945" y="56005"/>
                  </a:cubicBezTo>
                  <a:cubicBezTo>
                    <a:pt x="2891" y="58012"/>
                    <a:pt x="1821" y="59806"/>
                    <a:pt x="108" y="60796"/>
                  </a:cubicBezTo>
                  <a:cubicBezTo>
                    <a:pt x="54" y="60823"/>
                    <a:pt x="27" y="60850"/>
                    <a:pt x="27" y="60903"/>
                  </a:cubicBezTo>
                  <a:cubicBezTo>
                    <a:pt x="1" y="60957"/>
                    <a:pt x="27" y="61010"/>
                    <a:pt x="81" y="61037"/>
                  </a:cubicBezTo>
                  <a:cubicBezTo>
                    <a:pt x="1821" y="62054"/>
                    <a:pt x="2891" y="63847"/>
                    <a:pt x="2945" y="65828"/>
                  </a:cubicBezTo>
                  <a:cubicBezTo>
                    <a:pt x="2945" y="65882"/>
                    <a:pt x="2972" y="65935"/>
                    <a:pt x="2998" y="65962"/>
                  </a:cubicBezTo>
                  <a:cubicBezTo>
                    <a:pt x="4952" y="66925"/>
                    <a:pt x="6157" y="68879"/>
                    <a:pt x="6157" y="71047"/>
                  </a:cubicBezTo>
                  <a:cubicBezTo>
                    <a:pt x="6157" y="73242"/>
                    <a:pt x="4952" y="75196"/>
                    <a:pt x="2998" y="76160"/>
                  </a:cubicBezTo>
                  <a:cubicBezTo>
                    <a:pt x="2972" y="76186"/>
                    <a:pt x="2945" y="76240"/>
                    <a:pt x="2945" y="76267"/>
                  </a:cubicBezTo>
                  <a:cubicBezTo>
                    <a:pt x="2891" y="78274"/>
                    <a:pt x="1821" y="80067"/>
                    <a:pt x="81" y="81084"/>
                  </a:cubicBezTo>
                  <a:cubicBezTo>
                    <a:pt x="27" y="81111"/>
                    <a:pt x="1" y="81191"/>
                    <a:pt x="27" y="81245"/>
                  </a:cubicBezTo>
                  <a:cubicBezTo>
                    <a:pt x="61" y="81296"/>
                    <a:pt x="106" y="81315"/>
                    <a:pt x="148" y="81315"/>
                  </a:cubicBezTo>
                  <a:cubicBezTo>
                    <a:pt x="172" y="81315"/>
                    <a:pt x="195" y="81308"/>
                    <a:pt x="215" y="81299"/>
                  </a:cubicBezTo>
                  <a:cubicBezTo>
                    <a:pt x="2008" y="80255"/>
                    <a:pt x="3105" y="78408"/>
                    <a:pt x="3186" y="76347"/>
                  </a:cubicBezTo>
                  <a:cubicBezTo>
                    <a:pt x="5193" y="75330"/>
                    <a:pt x="6424" y="73296"/>
                    <a:pt x="6424" y="71047"/>
                  </a:cubicBezTo>
                  <a:cubicBezTo>
                    <a:pt x="6424" y="68826"/>
                    <a:pt x="5193" y="66792"/>
                    <a:pt x="3186" y="65748"/>
                  </a:cubicBezTo>
                  <a:cubicBezTo>
                    <a:pt x="3105" y="63767"/>
                    <a:pt x="2088" y="61974"/>
                    <a:pt x="402" y="60930"/>
                  </a:cubicBezTo>
                  <a:cubicBezTo>
                    <a:pt x="2088" y="59859"/>
                    <a:pt x="3105" y="58093"/>
                    <a:pt x="3186" y="56085"/>
                  </a:cubicBezTo>
                  <a:cubicBezTo>
                    <a:pt x="5193" y="55068"/>
                    <a:pt x="6424" y="53034"/>
                    <a:pt x="6424" y="50786"/>
                  </a:cubicBezTo>
                  <a:cubicBezTo>
                    <a:pt x="6424" y="48537"/>
                    <a:pt x="5193" y="46530"/>
                    <a:pt x="3186" y="45486"/>
                  </a:cubicBezTo>
                  <a:cubicBezTo>
                    <a:pt x="3159" y="43586"/>
                    <a:pt x="2088" y="41739"/>
                    <a:pt x="402" y="40668"/>
                  </a:cubicBezTo>
                  <a:cubicBezTo>
                    <a:pt x="1901" y="39705"/>
                    <a:pt x="3320" y="37885"/>
                    <a:pt x="3186" y="35824"/>
                  </a:cubicBezTo>
                  <a:cubicBezTo>
                    <a:pt x="5193" y="34780"/>
                    <a:pt x="6424" y="32772"/>
                    <a:pt x="6424" y="30524"/>
                  </a:cubicBezTo>
                  <a:cubicBezTo>
                    <a:pt x="6424" y="28276"/>
                    <a:pt x="5193" y="26268"/>
                    <a:pt x="3186" y="25225"/>
                  </a:cubicBezTo>
                  <a:cubicBezTo>
                    <a:pt x="3105" y="23244"/>
                    <a:pt x="2062" y="21451"/>
                    <a:pt x="402" y="20407"/>
                  </a:cubicBezTo>
                  <a:cubicBezTo>
                    <a:pt x="2088" y="19336"/>
                    <a:pt x="3186" y="17436"/>
                    <a:pt x="3186" y="15616"/>
                  </a:cubicBezTo>
                  <a:cubicBezTo>
                    <a:pt x="3186" y="15589"/>
                    <a:pt x="3186" y="15562"/>
                    <a:pt x="3186" y="15562"/>
                  </a:cubicBezTo>
                  <a:cubicBezTo>
                    <a:pt x="5193" y="14518"/>
                    <a:pt x="6424" y="12511"/>
                    <a:pt x="6424" y="10263"/>
                  </a:cubicBezTo>
                  <a:cubicBezTo>
                    <a:pt x="6424" y="8014"/>
                    <a:pt x="5193" y="6007"/>
                    <a:pt x="3186" y="4963"/>
                  </a:cubicBezTo>
                  <a:cubicBezTo>
                    <a:pt x="3186" y="3036"/>
                    <a:pt x="2008" y="1055"/>
                    <a:pt x="215" y="11"/>
                  </a:cubicBezTo>
                  <a:cubicBezTo>
                    <a:pt x="200" y="4"/>
                    <a:pt x="184" y="1"/>
                    <a:pt x="16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29" name="Google Shape;929;p47"/>
            <p:cNvSpPr/>
            <p:nvPr/>
          </p:nvSpPr>
          <p:spPr>
            <a:xfrm>
              <a:off x="839675" y="2845375"/>
              <a:ext cx="159950" cy="2032675"/>
            </a:xfrm>
            <a:custGeom>
              <a:rect b="b" l="l" r="r" t="t"/>
              <a:pathLst>
                <a:path extrusionOk="0" h="81307" w="6398">
                  <a:moveTo>
                    <a:pt x="119" y="1"/>
                  </a:moveTo>
                  <a:cubicBezTo>
                    <a:pt x="81" y="1"/>
                    <a:pt x="44" y="24"/>
                    <a:pt x="27" y="57"/>
                  </a:cubicBezTo>
                  <a:cubicBezTo>
                    <a:pt x="0" y="84"/>
                    <a:pt x="0" y="110"/>
                    <a:pt x="0" y="137"/>
                  </a:cubicBezTo>
                  <a:cubicBezTo>
                    <a:pt x="0" y="164"/>
                    <a:pt x="27" y="217"/>
                    <a:pt x="54" y="244"/>
                  </a:cubicBezTo>
                  <a:cubicBezTo>
                    <a:pt x="1794" y="1234"/>
                    <a:pt x="2971" y="3162"/>
                    <a:pt x="2918" y="5035"/>
                  </a:cubicBezTo>
                  <a:cubicBezTo>
                    <a:pt x="2918" y="5089"/>
                    <a:pt x="2945" y="5142"/>
                    <a:pt x="2998" y="5142"/>
                  </a:cubicBezTo>
                  <a:cubicBezTo>
                    <a:pt x="4925" y="6133"/>
                    <a:pt x="6156" y="8086"/>
                    <a:pt x="6156" y="10254"/>
                  </a:cubicBezTo>
                  <a:cubicBezTo>
                    <a:pt x="6156" y="12422"/>
                    <a:pt x="4925" y="14376"/>
                    <a:pt x="2998" y="15367"/>
                  </a:cubicBezTo>
                  <a:cubicBezTo>
                    <a:pt x="2945" y="15393"/>
                    <a:pt x="2918" y="15420"/>
                    <a:pt x="2918" y="15474"/>
                  </a:cubicBezTo>
                  <a:cubicBezTo>
                    <a:pt x="2971" y="17321"/>
                    <a:pt x="1847" y="19248"/>
                    <a:pt x="81" y="20265"/>
                  </a:cubicBezTo>
                  <a:cubicBezTo>
                    <a:pt x="54" y="20292"/>
                    <a:pt x="27" y="20318"/>
                    <a:pt x="0" y="20345"/>
                  </a:cubicBezTo>
                  <a:cubicBezTo>
                    <a:pt x="0" y="20425"/>
                    <a:pt x="27" y="20479"/>
                    <a:pt x="54" y="20506"/>
                  </a:cubicBezTo>
                  <a:cubicBezTo>
                    <a:pt x="1794" y="21496"/>
                    <a:pt x="2864" y="23289"/>
                    <a:pt x="2918" y="25297"/>
                  </a:cubicBezTo>
                  <a:cubicBezTo>
                    <a:pt x="2918" y="25350"/>
                    <a:pt x="2945" y="25404"/>
                    <a:pt x="2998" y="25404"/>
                  </a:cubicBezTo>
                  <a:cubicBezTo>
                    <a:pt x="4925" y="26394"/>
                    <a:pt x="6156" y="28348"/>
                    <a:pt x="6156" y="30516"/>
                  </a:cubicBezTo>
                  <a:cubicBezTo>
                    <a:pt x="6156" y="32684"/>
                    <a:pt x="4925" y="34665"/>
                    <a:pt x="2998" y="35628"/>
                  </a:cubicBezTo>
                  <a:cubicBezTo>
                    <a:pt x="2945" y="35655"/>
                    <a:pt x="2918" y="35709"/>
                    <a:pt x="2918" y="35762"/>
                  </a:cubicBezTo>
                  <a:cubicBezTo>
                    <a:pt x="3078" y="37823"/>
                    <a:pt x="1606" y="39643"/>
                    <a:pt x="81" y="40526"/>
                  </a:cubicBezTo>
                  <a:cubicBezTo>
                    <a:pt x="54" y="40553"/>
                    <a:pt x="27" y="40580"/>
                    <a:pt x="0" y="40633"/>
                  </a:cubicBezTo>
                  <a:cubicBezTo>
                    <a:pt x="0" y="40687"/>
                    <a:pt x="27" y="40741"/>
                    <a:pt x="54" y="40767"/>
                  </a:cubicBezTo>
                  <a:cubicBezTo>
                    <a:pt x="1794" y="41784"/>
                    <a:pt x="2918" y="43631"/>
                    <a:pt x="2918" y="45532"/>
                  </a:cubicBezTo>
                  <a:cubicBezTo>
                    <a:pt x="2918" y="45558"/>
                    <a:pt x="2918" y="45558"/>
                    <a:pt x="2918" y="45558"/>
                  </a:cubicBezTo>
                  <a:cubicBezTo>
                    <a:pt x="2918" y="45612"/>
                    <a:pt x="2945" y="45665"/>
                    <a:pt x="2998" y="45692"/>
                  </a:cubicBezTo>
                  <a:cubicBezTo>
                    <a:pt x="4925" y="46656"/>
                    <a:pt x="6156" y="48610"/>
                    <a:pt x="6156" y="50778"/>
                  </a:cubicBezTo>
                  <a:cubicBezTo>
                    <a:pt x="6156" y="52972"/>
                    <a:pt x="4925" y="54926"/>
                    <a:pt x="2998" y="55890"/>
                  </a:cubicBezTo>
                  <a:cubicBezTo>
                    <a:pt x="2945" y="55917"/>
                    <a:pt x="2918" y="55970"/>
                    <a:pt x="2918" y="55997"/>
                  </a:cubicBezTo>
                  <a:cubicBezTo>
                    <a:pt x="2864" y="58004"/>
                    <a:pt x="1820" y="59798"/>
                    <a:pt x="81" y="60815"/>
                  </a:cubicBezTo>
                  <a:cubicBezTo>
                    <a:pt x="54" y="60815"/>
                    <a:pt x="27" y="60841"/>
                    <a:pt x="0" y="60895"/>
                  </a:cubicBezTo>
                  <a:cubicBezTo>
                    <a:pt x="0" y="60949"/>
                    <a:pt x="27" y="61002"/>
                    <a:pt x="54" y="61029"/>
                  </a:cubicBezTo>
                  <a:cubicBezTo>
                    <a:pt x="1794" y="62046"/>
                    <a:pt x="2864" y="63839"/>
                    <a:pt x="2918" y="65847"/>
                  </a:cubicBezTo>
                  <a:cubicBezTo>
                    <a:pt x="2918" y="65873"/>
                    <a:pt x="2945" y="65927"/>
                    <a:pt x="2998" y="65954"/>
                  </a:cubicBezTo>
                  <a:cubicBezTo>
                    <a:pt x="4925" y="66917"/>
                    <a:pt x="6156" y="68871"/>
                    <a:pt x="6156" y="71066"/>
                  </a:cubicBezTo>
                  <a:cubicBezTo>
                    <a:pt x="6156" y="73234"/>
                    <a:pt x="4925" y="75188"/>
                    <a:pt x="2998" y="76151"/>
                  </a:cubicBezTo>
                  <a:cubicBezTo>
                    <a:pt x="2945" y="76178"/>
                    <a:pt x="2918" y="76232"/>
                    <a:pt x="2918" y="76285"/>
                  </a:cubicBezTo>
                  <a:cubicBezTo>
                    <a:pt x="2864" y="78266"/>
                    <a:pt x="1794" y="80059"/>
                    <a:pt x="81" y="81076"/>
                  </a:cubicBezTo>
                  <a:cubicBezTo>
                    <a:pt x="0" y="81103"/>
                    <a:pt x="0" y="81183"/>
                    <a:pt x="27" y="81237"/>
                  </a:cubicBezTo>
                  <a:cubicBezTo>
                    <a:pt x="44" y="81288"/>
                    <a:pt x="83" y="81306"/>
                    <a:pt x="122" y="81306"/>
                  </a:cubicBezTo>
                  <a:cubicBezTo>
                    <a:pt x="145" y="81306"/>
                    <a:pt x="168" y="81300"/>
                    <a:pt x="188" y="81290"/>
                  </a:cubicBezTo>
                  <a:cubicBezTo>
                    <a:pt x="1981" y="80247"/>
                    <a:pt x="3105" y="78400"/>
                    <a:pt x="3159" y="76366"/>
                  </a:cubicBezTo>
                  <a:cubicBezTo>
                    <a:pt x="5166" y="75322"/>
                    <a:pt x="6397" y="73288"/>
                    <a:pt x="6397" y="71066"/>
                  </a:cubicBezTo>
                  <a:cubicBezTo>
                    <a:pt x="6397" y="68818"/>
                    <a:pt x="5166" y="66783"/>
                    <a:pt x="3159" y="65766"/>
                  </a:cubicBezTo>
                  <a:cubicBezTo>
                    <a:pt x="3105" y="63759"/>
                    <a:pt x="2061" y="61992"/>
                    <a:pt x="375" y="60922"/>
                  </a:cubicBezTo>
                  <a:cubicBezTo>
                    <a:pt x="2061" y="59878"/>
                    <a:pt x="3105" y="58085"/>
                    <a:pt x="3159" y="56077"/>
                  </a:cubicBezTo>
                  <a:cubicBezTo>
                    <a:pt x="5166" y="55060"/>
                    <a:pt x="6397" y="53026"/>
                    <a:pt x="6397" y="50778"/>
                  </a:cubicBezTo>
                  <a:cubicBezTo>
                    <a:pt x="6397" y="48556"/>
                    <a:pt x="5166" y="46522"/>
                    <a:pt x="3159" y="45505"/>
                  </a:cubicBezTo>
                  <a:cubicBezTo>
                    <a:pt x="3159" y="43604"/>
                    <a:pt x="2061" y="41731"/>
                    <a:pt x="375" y="40660"/>
                  </a:cubicBezTo>
                  <a:cubicBezTo>
                    <a:pt x="1901" y="39697"/>
                    <a:pt x="3292" y="37877"/>
                    <a:pt x="3185" y="35816"/>
                  </a:cubicBezTo>
                  <a:cubicBezTo>
                    <a:pt x="5166" y="34799"/>
                    <a:pt x="6397" y="32764"/>
                    <a:pt x="6397" y="30516"/>
                  </a:cubicBezTo>
                  <a:cubicBezTo>
                    <a:pt x="6397" y="28268"/>
                    <a:pt x="5166" y="26260"/>
                    <a:pt x="3159" y="25216"/>
                  </a:cubicBezTo>
                  <a:cubicBezTo>
                    <a:pt x="3078" y="23236"/>
                    <a:pt x="2035" y="21442"/>
                    <a:pt x="375" y="20399"/>
                  </a:cubicBezTo>
                  <a:cubicBezTo>
                    <a:pt x="2061" y="19328"/>
                    <a:pt x="3159" y="17454"/>
                    <a:pt x="3159" y="15608"/>
                  </a:cubicBezTo>
                  <a:cubicBezTo>
                    <a:pt x="3159" y="15581"/>
                    <a:pt x="3159" y="15581"/>
                    <a:pt x="3159" y="15554"/>
                  </a:cubicBezTo>
                  <a:cubicBezTo>
                    <a:pt x="5166" y="14510"/>
                    <a:pt x="6397" y="12503"/>
                    <a:pt x="6397" y="10254"/>
                  </a:cubicBezTo>
                  <a:cubicBezTo>
                    <a:pt x="6397" y="8006"/>
                    <a:pt x="5166" y="5999"/>
                    <a:pt x="3159" y="4955"/>
                  </a:cubicBezTo>
                  <a:cubicBezTo>
                    <a:pt x="3159" y="3028"/>
                    <a:pt x="1981" y="1047"/>
                    <a:pt x="188" y="30"/>
                  </a:cubicBezTo>
                  <a:cubicBezTo>
                    <a:pt x="167" y="10"/>
                    <a:pt x="143" y="1"/>
                    <a:pt x="11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30" name="Google Shape;930;p47"/>
            <p:cNvSpPr/>
            <p:nvPr/>
          </p:nvSpPr>
          <p:spPr>
            <a:xfrm>
              <a:off x="685775" y="2593575"/>
              <a:ext cx="159950" cy="2032875"/>
            </a:xfrm>
            <a:custGeom>
              <a:rect b="b" l="l" r="r" t="t"/>
              <a:pathLst>
                <a:path extrusionOk="0" h="81315" w="6398">
                  <a:moveTo>
                    <a:pt x="140" y="1"/>
                  </a:moveTo>
                  <a:cubicBezTo>
                    <a:pt x="95" y="1"/>
                    <a:pt x="47" y="26"/>
                    <a:pt x="27" y="65"/>
                  </a:cubicBezTo>
                  <a:cubicBezTo>
                    <a:pt x="27" y="92"/>
                    <a:pt x="0" y="118"/>
                    <a:pt x="0" y="118"/>
                  </a:cubicBezTo>
                  <a:cubicBezTo>
                    <a:pt x="0" y="172"/>
                    <a:pt x="27" y="225"/>
                    <a:pt x="81" y="225"/>
                  </a:cubicBezTo>
                  <a:cubicBezTo>
                    <a:pt x="1820" y="1243"/>
                    <a:pt x="2944" y="3170"/>
                    <a:pt x="2918" y="5043"/>
                  </a:cubicBezTo>
                  <a:cubicBezTo>
                    <a:pt x="2918" y="5070"/>
                    <a:pt x="2944" y="5124"/>
                    <a:pt x="2998" y="5150"/>
                  </a:cubicBezTo>
                  <a:cubicBezTo>
                    <a:pt x="4952" y="6141"/>
                    <a:pt x="6156" y="8095"/>
                    <a:pt x="6156" y="10263"/>
                  </a:cubicBezTo>
                  <a:cubicBezTo>
                    <a:pt x="6156" y="12431"/>
                    <a:pt x="4952" y="14384"/>
                    <a:pt x="2998" y="15375"/>
                  </a:cubicBezTo>
                  <a:cubicBezTo>
                    <a:pt x="2944" y="15402"/>
                    <a:pt x="2918" y="15428"/>
                    <a:pt x="2918" y="15482"/>
                  </a:cubicBezTo>
                  <a:cubicBezTo>
                    <a:pt x="2998" y="17329"/>
                    <a:pt x="1847" y="19256"/>
                    <a:pt x="81" y="20273"/>
                  </a:cubicBezTo>
                  <a:cubicBezTo>
                    <a:pt x="54" y="20300"/>
                    <a:pt x="27" y="20326"/>
                    <a:pt x="27" y="20353"/>
                  </a:cubicBezTo>
                  <a:cubicBezTo>
                    <a:pt x="0" y="20407"/>
                    <a:pt x="27" y="20460"/>
                    <a:pt x="81" y="20514"/>
                  </a:cubicBezTo>
                  <a:cubicBezTo>
                    <a:pt x="1794" y="21504"/>
                    <a:pt x="2864" y="23297"/>
                    <a:pt x="2918" y="25305"/>
                  </a:cubicBezTo>
                  <a:cubicBezTo>
                    <a:pt x="2918" y="25358"/>
                    <a:pt x="2944" y="25385"/>
                    <a:pt x="2998" y="25412"/>
                  </a:cubicBezTo>
                  <a:cubicBezTo>
                    <a:pt x="4952" y="26402"/>
                    <a:pt x="6156" y="28356"/>
                    <a:pt x="6156" y="30524"/>
                  </a:cubicBezTo>
                  <a:cubicBezTo>
                    <a:pt x="6156" y="32692"/>
                    <a:pt x="4952" y="34646"/>
                    <a:pt x="2998" y="35636"/>
                  </a:cubicBezTo>
                  <a:cubicBezTo>
                    <a:pt x="2944" y="35663"/>
                    <a:pt x="2918" y="35717"/>
                    <a:pt x="2918" y="35770"/>
                  </a:cubicBezTo>
                  <a:cubicBezTo>
                    <a:pt x="3078" y="37831"/>
                    <a:pt x="1633" y="39651"/>
                    <a:pt x="81" y="40535"/>
                  </a:cubicBezTo>
                  <a:cubicBezTo>
                    <a:pt x="54" y="40561"/>
                    <a:pt x="27" y="40588"/>
                    <a:pt x="27" y="40615"/>
                  </a:cubicBezTo>
                  <a:cubicBezTo>
                    <a:pt x="0" y="40668"/>
                    <a:pt x="27" y="40749"/>
                    <a:pt x="81" y="40775"/>
                  </a:cubicBezTo>
                  <a:cubicBezTo>
                    <a:pt x="1820" y="41766"/>
                    <a:pt x="2918" y="43639"/>
                    <a:pt x="2918" y="45540"/>
                  </a:cubicBezTo>
                  <a:lnTo>
                    <a:pt x="2918" y="45566"/>
                  </a:lnTo>
                  <a:cubicBezTo>
                    <a:pt x="2918" y="45620"/>
                    <a:pt x="2944" y="45674"/>
                    <a:pt x="2998" y="45674"/>
                  </a:cubicBezTo>
                  <a:cubicBezTo>
                    <a:pt x="4952" y="46664"/>
                    <a:pt x="6156" y="48618"/>
                    <a:pt x="6156" y="50786"/>
                  </a:cubicBezTo>
                  <a:cubicBezTo>
                    <a:pt x="6156" y="52954"/>
                    <a:pt x="4952" y="54934"/>
                    <a:pt x="2998" y="55898"/>
                  </a:cubicBezTo>
                  <a:cubicBezTo>
                    <a:pt x="2944" y="55925"/>
                    <a:pt x="2918" y="55952"/>
                    <a:pt x="2918" y="56005"/>
                  </a:cubicBezTo>
                  <a:cubicBezTo>
                    <a:pt x="2891" y="58012"/>
                    <a:pt x="1820" y="59806"/>
                    <a:pt x="81" y="60796"/>
                  </a:cubicBezTo>
                  <a:cubicBezTo>
                    <a:pt x="54" y="60823"/>
                    <a:pt x="27" y="60850"/>
                    <a:pt x="27" y="60903"/>
                  </a:cubicBezTo>
                  <a:cubicBezTo>
                    <a:pt x="0" y="60957"/>
                    <a:pt x="27" y="61010"/>
                    <a:pt x="81" y="61037"/>
                  </a:cubicBezTo>
                  <a:cubicBezTo>
                    <a:pt x="1820" y="62054"/>
                    <a:pt x="2891" y="63847"/>
                    <a:pt x="2918" y="65828"/>
                  </a:cubicBezTo>
                  <a:cubicBezTo>
                    <a:pt x="2918" y="65882"/>
                    <a:pt x="2944" y="65935"/>
                    <a:pt x="2998" y="65962"/>
                  </a:cubicBezTo>
                  <a:cubicBezTo>
                    <a:pt x="4952" y="66925"/>
                    <a:pt x="6156" y="68879"/>
                    <a:pt x="6156" y="71047"/>
                  </a:cubicBezTo>
                  <a:cubicBezTo>
                    <a:pt x="6156" y="73242"/>
                    <a:pt x="4952" y="75196"/>
                    <a:pt x="2998" y="76160"/>
                  </a:cubicBezTo>
                  <a:cubicBezTo>
                    <a:pt x="2944" y="76186"/>
                    <a:pt x="2918" y="76240"/>
                    <a:pt x="2918" y="76267"/>
                  </a:cubicBezTo>
                  <a:cubicBezTo>
                    <a:pt x="2891" y="78274"/>
                    <a:pt x="1820" y="80067"/>
                    <a:pt x="81" y="81084"/>
                  </a:cubicBezTo>
                  <a:cubicBezTo>
                    <a:pt x="27" y="81111"/>
                    <a:pt x="0" y="81191"/>
                    <a:pt x="27" y="81245"/>
                  </a:cubicBezTo>
                  <a:cubicBezTo>
                    <a:pt x="61" y="81296"/>
                    <a:pt x="95" y="81315"/>
                    <a:pt x="136" y="81315"/>
                  </a:cubicBezTo>
                  <a:cubicBezTo>
                    <a:pt x="159" y="81315"/>
                    <a:pt x="185" y="81308"/>
                    <a:pt x="214" y="81299"/>
                  </a:cubicBezTo>
                  <a:cubicBezTo>
                    <a:pt x="2008" y="80255"/>
                    <a:pt x="3105" y="78408"/>
                    <a:pt x="3185" y="76347"/>
                  </a:cubicBezTo>
                  <a:cubicBezTo>
                    <a:pt x="5166" y="75330"/>
                    <a:pt x="6397" y="73296"/>
                    <a:pt x="6397" y="71047"/>
                  </a:cubicBezTo>
                  <a:cubicBezTo>
                    <a:pt x="6397" y="68826"/>
                    <a:pt x="5166" y="66792"/>
                    <a:pt x="3185" y="65748"/>
                  </a:cubicBezTo>
                  <a:cubicBezTo>
                    <a:pt x="3105" y="63767"/>
                    <a:pt x="2061" y="61974"/>
                    <a:pt x="375" y="60930"/>
                  </a:cubicBezTo>
                  <a:cubicBezTo>
                    <a:pt x="2061" y="59859"/>
                    <a:pt x="3105" y="58093"/>
                    <a:pt x="3185" y="56085"/>
                  </a:cubicBezTo>
                  <a:cubicBezTo>
                    <a:pt x="5166" y="55068"/>
                    <a:pt x="6397" y="53034"/>
                    <a:pt x="6397" y="50786"/>
                  </a:cubicBezTo>
                  <a:cubicBezTo>
                    <a:pt x="6397" y="48537"/>
                    <a:pt x="5166" y="46530"/>
                    <a:pt x="3185" y="45486"/>
                  </a:cubicBezTo>
                  <a:cubicBezTo>
                    <a:pt x="3159" y="43586"/>
                    <a:pt x="2088" y="41739"/>
                    <a:pt x="375" y="40668"/>
                  </a:cubicBezTo>
                  <a:cubicBezTo>
                    <a:pt x="1901" y="39705"/>
                    <a:pt x="3292" y="37885"/>
                    <a:pt x="3185" y="35824"/>
                  </a:cubicBezTo>
                  <a:cubicBezTo>
                    <a:pt x="5166" y="34780"/>
                    <a:pt x="6397" y="32772"/>
                    <a:pt x="6397" y="30524"/>
                  </a:cubicBezTo>
                  <a:cubicBezTo>
                    <a:pt x="6397" y="28276"/>
                    <a:pt x="5166" y="26268"/>
                    <a:pt x="3185" y="25225"/>
                  </a:cubicBezTo>
                  <a:cubicBezTo>
                    <a:pt x="3078" y="23244"/>
                    <a:pt x="2061" y="21451"/>
                    <a:pt x="375" y="20407"/>
                  </a:cubicBezTo>
                  <a:cubicBezTo>
                    <a:pt x="2088" y="19336"/>
                    <a:pt x="3185" y="17436"/>
                    <a:pt x="3185" y="15616"/>
                  </a:cubicBezTo>
                  <a:cubicBezTo>
                    <a:pt x="3185" y="15589"/>
                    <a:pt x="3185" y="15589"/>
                    <a:pt x="3185" y="15562"/>
                  </a:cubicBezTo>
                  <a:cubicBezTo>
                    <a:pt x="5166" y="14518"/>
                    <a:pt x="6397" y="12511"/>
                    <a:pt x="6397" y="10263"/>
                  </a:cubicBezTo>
                  <a:cubicBezTo>
                    <a:pt x="6397" y="8014"/>
                    <a:pt x="5166" y="6007"/>
                    <a:pt x="3185" y="4963"/>
                  </a:cubicBezTo>
                  <a:cubicBezTo>
                    <a:pt x="3185" y="3036"/>
                    <a:pt x="1981" y="1055"/>
                    <a:pt x="188" y="11"/>
                  </a:cubicBezTo>
                  <a:cubicBezTo>
                    <a:pt x="173" y="4"/>
                    <a:pt x="157" y="1"/>
                    <a:pt x="14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31" name="Google Shape;931;p47"/>
            <p:cNvSpPr/>
            <p:nvPr/>
          </p:nvSpPr>
          <p:spPr>
            <a:xfrm>
              <a:off x="531875" y="2845375"/>
              <a:ext cx="160600" cy="2032675"/>
            </a:xfrm>
            <a:custGeom>
              <a:rect b="b" l="l" r="r" t="t"/>
              <a:pathLst>
                <a:path extrusionOk="0" h="81307" w="6424">
                  <a:moveTo>
                    <a:pt x="144" y="1"/>
                  </a:moveTo>
                  <a:cubicBezTo>
                    <a:pt x="103" y="1"/>
                    <a:pt x="60" y="24"/>
                    <a:pt x="27" y="57"/>
                  </a:cubicBezTo>
                  <a:cubicBezTo>
                    <a:pt x="27" y="84"/>
                    <a:pt x="27" y="110"/>
                    <a:pt x="27" y="137"/>
                  </a:cubicBezTo>
                  <a:cubicBezTo>
                    <a:pt x="27" y="164"/>
                    <a:pt x="54" y="217"/>
                    <a:pt x="80" y="244"/>
                  </a:cubicBezTo>
                  <a:cubicBezTo>
                    <a:pt x="1820" y="1234"/>
                    <a:pt x="2971" y="3162"/>
                    <a:pt x="2944" y="5035"/>
                  </a:cubicBezTo>
                  <a:cubicBezTo>
                    <a:pt x="2944" y="5089"/>
                    <a:pt x="2971" y="5142"/>
                    <a:pt x="2998" y="5142"/>
                  </a:cubicBezTo>
                  <a:cubicBezTo>
                    <a:pt x="4952" y="6133"/>
                    <a:pt x="6156" y="8086"/>
                    <a:pt x="6156" y="10254"/>
                  </a:cubicBezTo>
                  <a:cubicBezTo>
                    <a:pt x="6156" y="12422"/>
                    <a:pt x="4952" y="14376"/>
                    <a:pt x="2998" y="15367"/>
                  </a:cubicBezTo>
                  <a:cubicBezTo>
                    <a:pt x="2971" y="15393"/>
                    <a:pt x="2944" y="15447"/>
                    <a:pt x="2944" y="15474"/>
                  </a:cubicBezTo>
                  <a:cubicBezTo>
                    <a:pt x="2998" y="17321"/>
                    <a:pt x="1847" y="19248"/>
                    <a:pt x="107" y="20265"/>
                  </a:cubicBezTo>
                  <a:cubicBezTo>
                    <a:pt x="54" y="20292"/>
                    <a:pt x="27" y="20318"/>
                    <a:pt x="27" y="20345"/>
                  </a:cubicBezTo>
                  <a:cubicBezTo>
                    <a:pt x="0" y="20425"/>
                    <a:pt x="27" y="20479"/>
                    <a:pt x="80" y="20506"/>
                  </a:cubicBezTo>
                  <a:cubicBezTo>
                    <a:pt x="1793" y="21496"/>
                    <a:pt x="2864" y="23289"/>
                    <a:pt x="2944" y="25297"/>
                  </a:cubicBezTo>
                  <a:cubicBezTo>
                    <a:pt x="2944" y="25350"/>
                    <a:pt x="2971" y="25404"/>
                    <a:pt x="2998" y="25404"/>
                  </a:cubicBezTo>
                  <a:cubicBezTo>
                    <a:pt x="4952" y="26394"/>
                    <a:pt x="6156" y="28348"/>
                    <a:pt x="6156" y="30516"/>
                  </a:cubicBezTo>
                  <a:cubicBezTo>
                    <a:pt x="6156" y="32684"/>
                    <a:pt x="4952" y="34665"/>
                    <a:pt x="2998" y="35628"/>
                  </a:cubicBezTo>
                  <a:cubicBezTo>
                    <a:pt x="2971" y="35655"/>
                    <a:pt x="2944" y="35709"/>
                    <a:pt x="2944" y="35762"/>
                  </a:cubicBezTo>
                  <a:cubicBezTo>
                    <a:pt x="3105" y="37823"/>
                    <a:pt x="1633" y="39643"/>
                    <a:pt x="107" y="40526"/>
                  </a:cubicBezTo>
                  <a:cubicBezTo>
                    <a:pt x="54" y="40553"/>
                    <a:pt x="27" y="40580"/>
                    <a:pt x="27" y="40633"/>
                  </a:cubicBezTo>
                  <a:cubicBezTo>
                    <a:pt x="0" y="40687"/>
                    <a:pt x="27" y="40741"/>
                    <a:pt x="80" y="40767"/>
                  </a:cubicBezTo>
                  <a:cubicBezTo>
                    <a:pt x="1820" y="41784"/>
                    <a:pt x="2944" y="43631"/>
                    <a:pt x="2944" y="45532"/>
                  </a:cubicBezTo>
                  <a:lnTo>
                    <a:pt x="2944" y="45558"/>
                  </a:lnTo>
                  <a:cubicBezTo>
                    <a:pt x="2918" y="45612"/>
                    <a:pt x="2971" y="45665"/>
                    <a:pt x="2998" y="45692"/>
                  </a:cubicBezTo>
                  <a:cubicBezTo>
                    <a:pt x="4952" y="46656"/>
                    <a:pt x="6156" y="48610"/>
                    <a:pt x="6156" y="50778"/>
                  </a:cubicBezTo>
                  <a:cubicBezTo>
                    <a:pt x="6156" y="52972"/>
                    <a:pt x="4952" y="54926"/>
                    <a:pt x="2998" y="55890"/>
                  </a:cubicBezTo>
                  <a:cubicBezTo>
                    <a:pt x="2971" y="55917"/>
                    <a:pt x="2944" y="55970"/>
                    <a:pt x="2944" y="55997"/>
                  </a:cubicBezTo>
                  <a:cubicBezTo>
                    <a:pt x="2891" y="58004"/>
                    <a:pt x="1820" y="59798"/>
                    <a:pt x="107" y="60815"/>
                  </a:cubicBezTo>
                  <a:cubicBezTo>
                    <a:pt x="54" y="60815"/>
                    <a:pt x="27" y="60841"/>
                    <a:pt x="27" y="60895"/>
                  </a:cubicBezTo>
                  <a:cubicBezTo>
                    <a:pt x="0" y="60949"/>
                    <a:pt x="27" y="61002"/>
                    <a:pt x="80" y="61029"/>
                  </a:cubicBezTo>
                  <a:cubicBezTo>
                    <a:pt x="1820" y="62046"/>
                    <a:pt x="2891" y="63839"/>
                    <a:pt x="2944" y="65847"/>
                  </a:cubicBezTo>
                  <a:cubicBezTo>
                    <a:pt x="2944" y="65873"/>
                    <a:pt x="2971" y="65927"/>
                    <a:pt x="2998" y="65954"/>
                  </a:cubicBezTo>
                  <a:cubicBezTo>
                    <a:pt x="4952" y="66917"/>
                    <a:pt x="6156" y="68871"/>
                    <a:pt x="6156" y="71066"/>
                  </a:cubicBezTo>
                  <a:cubicBezTo>
                    <a:pt x="6156" y="73234"/>
                    <a:pt x="4952" y="75188"/>
                    <a:pt x="2998" y="76151"/>
                  </a:cubicBezTo>
                  <a:cubicBezTo>
                    <a:pt x="2971" y="76178"/>
                    <a:pt x="2944" y="76232"/>
                    <a:pt x="2944" y="76285"/>
                  </a:cubicBezTo>
                  <a:cubicBezTo>
                    <a:pt x="2891" y="78266"/>
                    <a:pt x="1820" y="80059"/>
                    <a:pt x="80" y="81076"/>
                  </a:cubicBezTo>
                  <a:cubicBezTo>
                    <a:pt x="27" y="81103"/>
                    <a:pt x="0" y="81183"/>
                    <a:pt x="54" y="81237"/>
                  </a:cubicBezTo>
                  <a:cubicBezTo>
                    <a:pt x="71" y="81288"/>
                    <a:pt x="109" y="81306"/>
                    <a:pt x="149" y="81306"/>
                  </a:cubicBezTo>
                  <a:cubicBezTo>
                    <a:pt x="171" y="81306"/>
                    <a:pt x="195" y="81300"/>
                    <a:pt x="214" y="81290"/>
                  </a:cubicBezTo>
                  <a:cubicBezTo>
                    <a:pt x="2008" y="80247"/>
                    <a:pt x="3105" y="78400"/>
                    <a:pt x="3185" y="76366"/>
                  </a:cubicBezTo>
                  <a:cubicBezTo>
                    <a:pt x="5193" y="75322"/>
                    <a:pt x="6424" y="73288"/>
                    <a:pt x="6424" y="71066"/>
                  </a:cubicBezTo>
                  <a:cubicBezTo>
                    <a:pt x="6424" y="68818"/>
                    <a:pt x="5193" y="66783"/>
                    <a:pt x="3185" y="65766"/>
                  </a:cubicBezTo>
                  <a:cubicBezTo>
                    <a:pt x="3105" y="63759"/>
                    <a:pt x="2088" y="61992"/>
                    <a:pt x="402" y="60922"/>
                  </a:cubicBezTo>
                  <a:cubicBezTo>
                    <a:pt x="2088" y="59878"/>
                    <a:pt x="3105" y="58085"/>
                    <a:pt x="3185" y="56077"/>
                  </a:cubicBezTo>
                  <a:cubicBezTo>
                    <a:pt x="5193" y="55060"/>
                    <a:pt x="6424" y="53026"/>
                    <a:pt x="6424" y="50778"/>
                  </a:cubicBezTo>
                  <a:cubicBezTo>
                    <a:pt x="6424" y="48556"/>
                    <a:pt x="5193" y="46522"/>
                    <a:pt x="3185" y="45505"/>
                  </a:cubicBezTo>
                  <a:cubicBezTo>
                    <a:pt x="3185" y="43604"/>
                    <a:pt x="2088" y="41731"/>
                    <a:pt x="402" y="40660"/>
                  </a:cubicBezTo>
                  <a:cubicBezTo>
                    <a:pt x="1900" y="39697"/>
                    <a:pt x="3319" y="37877"/>
                    <a:pt x="3185" y="35816"/>
                  </a:cubicBezTo>
                  <a:cubicBezTo>
                    <a:pt x="5193" y="34799"/>
                    <a:pt x="6424" y="32764"/>
                    <a:pt x="6424" y="30516"/>
                  </a:cubicBezTo>
                  <a:cubicBezTo>
                    <a:pt x="6424" y="28268"/>
                    <a:pt x="5193" y="26260"/>
                    <a:pt x="3185" y="25216"/>
                  </a:cubicBezTo>
                  <a:cubicBezTo>
                    <a:pt x="3105" y="23236"/>
                    <a:pt x="2061" y="21442"/>
                    <a:pt x="402" y="20399"/>
                  </a:cubicBezTo>
                  <a:cubicBezTo>
                    <a:pt x="2088" y="19328"/>
                    <a:pt x="3185" y="17454"/>
                    <a:pt x="3185" y="15608"/>
                  </a:cubicBezTo>
                  <a:cubicBezTo>
                    <a:pt x="3185" y="15581"/>
                    <a:pt x="3185" y="15581"/>
                    <a:pt x="3185" y="15554"/>
                  </a:cubicBezTo>
                  <a:cubicBezTo>
                    <a:pt x="5193" y="14510"/>
                    <a:pt x="6424" y="12503"/>
                    <a:pt x="6424" y="10254"/>
                  </a:cubicBezTo>
                  <a:cubicBezTo>
                    <a:pt x="6424" y="8006"/>
                    <a:pt x="5193" y="5999"/>
                    <a:pt x="3185" y="4955"/>
                  </a:cubicBezTo>
                  <a:cubicBezTo>
                    <a:pt x="3185" y="3028"/>
                    <a:pt x="2008" y="1047"/>
                    <a:pt x="214" y="30"/>
                  </a:cubicBezTo>
                  <a:cubicBezTo>
                    <a:pt x="194" y="10"/>
                    <a:pt x="169" y="1"/>
                    <a:pt x="14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32" name="Google Shape;932;p47"/>
            <p:cNvSpPr/>
            <p:nvPr/>
          </p:nvSpPr>
          <p:spPr>
            <a:xfrm>
              <a:off x="378625" y="2593575"/>
              <a:ext cx="159950" cy="2032875"/>
            </a:xfrm>
            <a:custGeom>
              <a:rect b="b" l="l" r="r" t="t"/>
              <a:pathLst>
                <a:path extrusionOk="0" h="81315" w="6398">
                  <a:moveTo>
                    <a:pt x="141" y="1"/>
                  </a:moveTo>
                  <a:cubicBezTo>
                    <a:pt x="95" y="1"/>
                    <a:pt x="47" y="26"/>
                    <a:pt x="28" y="65"/>
                  </a:cubicBezTo>
                  <a:cubicBezTo>
                    <a:pt x="1" y="92"/>
                    <a:pt x="1" y="118"/>
                    <a:pt x="1" y="118"/>
                  </a:cubicBezTo>
                  <a:cubicBezTo>
                    <a:pt x="1" y="172"/>
                    <a:pt x="28" y="225"/>
                    <a:pt x="54" y="225"/>
                  </a:cubicBezTo>
                  <a:cubicBezTo>
                    <a:pt x="1794" y="1243"/>
                    <a:pt x="2918" y="3116"/>
                    <a:pt x="2918" y="4963"/>
                  </a:cubicBezTo>
                  <a:cubicBezTo>
                    <a:pt x="2918" y="4990"/>
                    <a:pt x="2918" y="5017"/>
                    <a:pt x="2918" y="5043"/>
                  </a:cubicBezTo>
                  <a:cubicBezTo>
                    <a:pt x="2918" y="5070"/>
                    <a:pt x="2945" y="5124"/>
                    <a:pt x="2999" y="5150"/>
                  </a:cubicBezTo>
                  <a:cubicBezTo>
                    <a:pt x="4952" y="6141"/>
                    <a:pt x="6157" y="8095"/>
                    <a:pt x="6157" y="10263"/>
                  </a:cubicBezTo>
                  <a:cubicBezTo>
                    <a:pt x="6157" y="12431"/>
                    <a:pt x="4952" y="14384"/>
                    <a:pt x="2999" y="15375"/>
                  </a:cubicBezTo>
                  <a:cubicBezTo>
                    <a:pt x="2945" y="15402"/>
                    <a:pt x="2918" y="15428"/>
                    <a:pt x="2918" y="15482"/>
                  </a:cubicBezTo>
                  <a:cubicBezTo>
                    <a:pt x="2972" y="17329"/>
                    <a:pt x="1848" y="19256"/>
                    <a:pt x="81" y="20273"/>
                  </a:cubicBezTo>
                  <a:cubicBezTo>
                    <a:pt x="54" y="20300"/>
                    <a:pt x="28" y="20326"/>
                    <a:pt x="1" y="20353"/>
                  </a:cubicBezTo>
                  <a:cubicBezTo>
                    <a:pt x="1" y="20407"/>
                    <a:pt x="28" y="20487"/>
                    <a:pt x="54" y="20514"/>
                  </a:cubicBezTo>
                  <a:cubicBezTo>
                    <a:pt x="1794" y="21504"/>
                    <a:pt x="2865" y="23297"/>
                    <a:pt x="2918" y="25305"/>
                  </a:cubicBezTo>
                  <a:cubicBezTo>
                    <a:pt x="2918" y="25358"/>
                    <a:pt x="2945" y="25412"/>
                    <a:pt x="2999" y="25412"/>
                  </a:cubicBezTo>
                  <a:cubicBezTo>
                    <a:pt x="4952" y="26402"/>
                    <a:pt x="6157" y="28356"/>
                    <a:pt x="6157" y="30524"/>
                  </a:cubicBezTo>
                  <a:cubicBezTo>
                    <a:pt x="6157" y="32692"/>
                    <a:pt x="4952" y="34646"/>
                    <a:pt x="2999" y="35636"/>
                  </a:cubicBezTo>
                  <a:cubicBezTo>
                    <a:pt x="2945" y="35663"/>
                    <a:pt x="2918" y="35717"/>
                    <a:pt x="2918" y="35770"/>
                  </a:cubicBezTo>
                  <a:cubicBezTo>
                    <a:pt x="3079" y="37831"/>
                    <a:pt x="1607" y="39651"/>
                    <a:pt x="81" y="40535"/>
                  </a:cubicBezTo>
                  <a:cubicBezTo>
                    <a:pt x="54" y="40561"/>
                    <a:pt x="28" y="40588"/>
                    <a:pt x="1" y="40615"/>
                  </a:cubicBezTo>
                  <a:cubicBezTo>
                    <a:pt x="1" y="40668"/>
                    <a:pt x="28" y="40749"/>
                    <a:pt x="54" y="40775"/>
                  </a:cubicBezTo>
                  <a:cubicBezTo>
                    <a:pt x="1794" y="41766"/>
                    <a:pt x="2918" y="43639"/>
                    <a:pt x="2918" y="45540"/>
                  </a:cubicBezTo>
                  <a:cubicBezTo>
                    <a:pt x="2918" y="45540"/>
                    <a:pt x="2918" y="45566"/>
                    <a:pt x="2918" y="45566"/>
                  </a:cubicBezTo>
                  <a:cubicBezTo>
                    <a:pt x="2918" y="45620"/>
                    <a:pt x="2945" y="45674"/>
                    <a:pt x="2999" y="45674"/>
                  </a:cubicBezTo>
                  <a:cubicBezTo>
                    <a:pt x="4952" y="46664"/>
                    <a:pt x="6157" y="48618"/>
                    <a:pt x="6157" y="50786"/>
                  </a:cubicBezTo>
                  <a:cubicBezTo>
                    <a:pt x="6157" y="52954"/>
                    <a:pt x="4952" y="54934"/>
                    <a:pt x="2999" y="55898"/>
                  </a:cubicBezTo>
                  <a:cubicBezTo>
                    <a:pt x="2945" y="55925"/>
                    <a:pt x="2918" y="55952"/>
                    <a:pt x="2918" y="56005"/>
                  </a:cubicBezTo>
                  <a:cubicBezTo>
                    <a:pt x="2865" y="58012"/>
                    <a:pt x="1821" y="59806"/>
                    <a:pt x="81" y="60796"/>
                  </a:cubicBezTo>
                  <a:cubicBezTo>
                    <a:pt x="54" y="60823"/>
                    <a:pt x="28" y="60850"/>
                    <a:pt x="1" y="60903"/>
                  </a:cubicBezTo>
                  <a:cubicBezTo>
                    <a:pt x="1" y="60957"/>
                    <a:pt x="28" y="61010"/>
                    <a:pt x="54" y="61037"/>
                  </a:cubicBezTo>
                  <a:cubicBezTo>
                    <a:pt x="1794" y="62054"/>
                    <a:pt x="2865" y="63847"/>
                    <a:pt x="2918" y="65828"/>
                  </a:cubicBezTo>
                  <a:cubicBezTo>
                    <a:pt x="2918" y="65882"/>
                    <a:pt x="2945" y="65935"/>
                    <a:pt x="2999" y="65962"/>
                  </a:cubicBezTo>
                  <a:cubicBezTo>
                    <a:pt x="4952" y="66925"/>
                    <a:pt x="6157" y="68879"/>
                    <a:pt x="6157" y="71047"/>
                  </a:cubicBezTo>
                  <a:cubicBezTo>
                    <a:pt x="6157" y="73242"/>
                    <a:pt x="4952" y="75196"/>
                    <a:pt x="2999" y="76160"/>
                  </a:cubicBezTo>
                  <a:cubicBezTo>
                    <a:pt x="2945" y="76186"/>
                    <a:pt x="2918" y="76240"/>
                    <a:pt x="2918" y="76267"/>
                  </a:cubicBezTo>
                  <a:cubicBezTo>
                    <a:pt x="2865" y="78274"/>
                    <a:pt x="1821" y="80067"/>
                    <a:pt x="81" y="81084"/>
                  </a:cubicBezTo>
                  <a:cubicBezTo>
                    <a:pt x="1" y="81111"/>
                    <a:pt x="1" y="81191"/>
                    <a:pt x="28" y="81245"/>
                  </a:cubicBezTo>
                  <a:cubicBezTo>
                    <a:pt x="45" y="81296"/>
                    <a:pt x="83" y="81315"/>
                    <a:pt x="123" y="81315"/>
                  </a:cubicBezTo>
                  <a:cubicBezTo>
                    <a:pt x="145" y="81315"/>
                    <a:pt x="169" y="81308"/>
                    <a:pt x="188" y="81299"/>
                  </a:cubicBezTo>
                  <a:cubicBezTo>
                    <a:pt x="1981" y="80255"/>
                    <a:pt x="3106" y="78408"/>
                    <a:pt x="3159" y="76347"/>
                  </a:cubicBezTo>
                  <a:cubicBezTo>
                    <a:pt x="5167" y="75330"/>
                    <a:pt x="6398" y="73296"/>
                    <a:pt x="6398" y="71047"/>
                  </a:cubicBezTo>
                  <a:cubicBezTo>
                    <a:pt x="6398" y="68826"/>
                    <a:pt x="5167" y="66792"/>
                    <a:pt x="3159" y="65748"/>
                  </a:cubicBezTo>
                  <a:cubicBezTo>
                    <a:pt x="3106" y="63767"/>
                    <a:pt x="2062" y="61974"/>
                    <a:pt x="376" y="60930"/>
                  </a:cubicBezTo>
                  <a:cubicBezTo>
                    <a:pt x="2062" y="59859"/>
                    <a:pt x="3106" y="58093"/>
                    <a:pt x="3159" y="56085"/>
                  </a:cubicBezTo>
                  <a:cubicBezTo>
                    <a:pt x="5167" y="55068"/>
                    <a:pt x="6398" y="53034"/>
                    <a:pt x="6398" y="50786"/>
                  </a:cubicBezTo>
                  <a:cubicBezTo>
                    <a:pt x="6398" y="48537"/>
                    <a:pt x="5167" y="46530"/>
                    <a:pt x="3159" y="45486"/>
                  </a:cubicBezTo>
                  <a:cubicBezTo>
                    <a:pt x="3159" y="43586"/>
                    <a:pt x="2062" y="41739"/>
                    <a:pt x="376" y="40668"/>
                  </a:cubicBezTo>
                  <a:cubicBezTo>
                    <a:pt x="1901" y="39705"/>
                    <a:pt x="3293" y="37885"/>
                    <a:pt x="3186" y="35824"/>
                  </a:cubicBezTo>
                  <a:cubicBezTo>
                    <a:pt x="5167" y="34780"/>
                    <a:pt x="6398" y="32772"/>
                    <a:pt x="6398" y="30524"/>
                  </a:cubicBezTo>
                  <a:cubicBezTo>
                    <a:pt x="6398" y="28276"/>
                    <a:pt x="5167" y="26268"/>
                    <a:pt x="3159" y="25225"/>
                  </a:cubicBezTo>
                  <a:cubicBezTo>
                    <a:pt x="3079" y="23244"/>
                    <a:pt x="2035" y="21451"/>
                    <a:pt x="376" y="20407"/>
                  </a:cubicBezTo>
                  <a:cubicBezTo>
                    <a:pt x="2062" y="19336"/>
                    <a:pt x="3186" y="17436"/>
                    <a:pt x="3186" y="15616"/>
                  </a:cubicBezTo>
                  <a:cubicBezTo>
                    <a:pt x="3186" y="15589"/>
                    <a:pt x="3186" y="15589"/>
                    <a:pt x="3186" y="15562"/>
                  </a:cubicBezTo>
                  <a:cubicBezTo>
                    <a:pt x="5167" y="14518"/>
                    <a:pt x="6398" y="12511"/>
                    <a:pt x="6398" y="10263"/>
                  </a:cubicBezTo>
                  <a:cubicBezTo>
                    <a:pt x="6398" y="8014"/>
                    <a:pt x="5167" y="6007"/>
                    <a:pt x="3186" y="4963"/>
                  </a:cubicBezTo>
                  <a:cubicBezTo>
                    <a:pt x="3186" y="3036"/>
                    <a:pt x="1981" y="1055"/>
                    <a:pt x="188" y="11"/>
                  </a:cubicBezTo>
                  <a:cubicBezTo>
                    <a:pt x="174" y="4"/>
                    <a:pt x="158" y="1"/>
                    <a:pt x="14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33" name="Google Shape;933;p47"/>
            <p:cNvSpPr/>
            <p:nvPr/>
          </p:nvSpPr>
          <p:spPr>
            <a:xfrm>
              <a:off x="224725" y="2845375"/>
              <a:ext cx="159950" cy="2032675"/>
            </a:xfrm>
            <a:custGeom>
              <a:rect b="b" l="l" r="r" t="t"/>
              <a:pathLst>
                <a:path extrusionOk="0" h="81307" w="6398">
                  <a:moveTo>
                    <a:pt x="126" y="1"/>
                  </a:moveTo>
                  <a:cubicBezTo>
                    <a:pt x="81" y="1"/>
                    <a:pt x="44" y="24"/>
                    <a:pt x="27" y="57"/>
                  </a:cubicBezTo>
                  <a:cubicBezTo>
                    <a:pt x="27" y="84"/>
                    <a:pt x="1" y="110"/>
                    <a:pt x="1" y="137"/>
                  </a:cubicBezTo>
                  <a:cubicBezTo>
                    <a:pt x="1" y="164"/>
                    <a:pt x="27" y="217"/>
                    <a:pt x="81" y="244"/>
                  </a:cubicBezTo>
                  <a:cubicBezTo>
                    <a:pt x="1821" y="1234"/>
                    <a:pt x="2972" y="3162"/>
                    <a:pt x="2918" y="5035"/>
                  </a:cubicBezTo>
                  <a:cubicBezTo>
                    <a:pt x="2945" y="5089"/>
                    <a:pt x="2945" y="5142"/>
                    <a:pt x="2998" y="5142"/>
                  </a:cubicBezTo>
                  <a:cubicBezTo>
                    <a:pt x="4952" y="6133"/>
                    <a:pt x="6157" y="8086"/>
                    <a:pt x="6157" y="10254"/>
                  </a:cubicBezTo>
                  <a:cubicBezTo>
                    <a:pt x="6157" y="12422"/>
                    <a:pt x="4952" y="14376"/>
                    <a:pt x="2998" y="15367"/>
                  </a:cubicBezTo>
                  <a:cubicBezTo>
                    <a:pt x="2945" y="15393"/>
                    <a:pt x="2918" y="15447"/>
                    <a:pt x="2918" y="15474"/>
                  </a:cubicBezTo>
                  <a:cubicBezTo>
                    <a:pt x="2972" y="17321"/>
                    <a:pt x="1848" y="19248"/>
                    <a:pt x="108" y="20265"/>
                  </a:cubicBezTo>
                  <a:cubicBezTo>
                    <a:pt x="54" y="20292"/>
                    <a:pt x="27" y="20318"/>
                    <a:pt x="27" y="20345"/>
                  </a:cubicBezTo>
                  <a:cubicBezTo>
                    <a:pt x="1" y="20425"/>
                    <a:pt x="27" y="20479"/>
                    <a:pt x="81" y="20506"/>
                  </a:cubicBezTo>
                  <a:cubicBezTo>
                    <a:pt x="1794" y="21496"/>
                    <a:pt x="2865" y="23289"/>
                    <a:pt x="2918" y="25297"/>
                  </a:cubicBezTo>
                  <a:cubicBezTo>
                    <a:pt x="2945" y="25350"/>
                    <a:pt x="2972" y="25404"/>
                    <a:pt x="2998" y="25404"/>
                  </a:cubicBezTo>
                  <a:cubicBezTo>
                    <a:pt x="4952" y="26394"/>
                    <a:pt x="6157" y="28348"/>
                    <a:pt x="6157" y="30516"/>
                  </a:cubicBezTo>
                  <a:cubicBezTo>
                    <a:pt x="6157" y="32684"/>
                    <a:pt x="4952" y="34665"/>
                    <a:pt x="2998" y="35628"/>
                  </a:cubicBezTo>
                  <a:cubicBezTo>
                    <a:pt x="2945" y="35655"/>
                    <a:pt x="2918" y="35709"/>
                    <a:pt x="2918" y="35762"/>
                  </a:cubicBezTo>
                  <a:cubicBezTo>
                    <a:pt x="3106" y="37823"/>
                    <a:pt x="1633" y="39643"/>
                    <a:pt x="108" y="40526"/>
                  </a:cubicBezTo>
                  <a:cubicBezTo>
                    <a:pt x="54" y="40553"/>
                    <a:pt x="27" y="40580"/>
                    <a:pt x="27" y="40633"/>
                  </a:cubicBezTo>
                  <a:cubicBezTo>
                    <a:pt x="1" y="40687"/>
                    <a:pt x="27" y="40741"/>
                    <a:pt x="81" y="40767"/>
                  </a:cubicBezTo>
                  <a:cubicBezTo>
                    <a:pt x="1821" y="41784"/>
                    <a:pt x="2918" y="43631"/>
                    <a:pt x="2918" y="45532"/>
                  </a:cubicBezTo>
                  <a:cubicBezTo>
                    <a:pt x="2918" y="45558"/>
                    <a:pt x="2918" y="45558"/>
                    <a:pt x="2918" y="45558"/>
                  </a:cubicBezTo>
                  <a:cubicBezTo>
                    <a:pt x="2918" y="45612"/>
                    <a:pt x="2945" y="45665"/>
                    <a:pt x="2998" y="45692"/>
                  </a:cubicBezTo>
                  <a:cubicBezTo>
                    <a:pt x="4952" y="46656"/>
                    <a:pt x="6157" y="48610"/>
                    <a:pt x="6157" y="50778"/>
                  </a:cubicBezTo>
                  <a:cubicBezTo>
                    <a:pt x="6157" y="52972"/>
                    <a:pt x="4952" y="54926"/>
                    <a:pt x="2998" y="55890"/>
                  </a:cubicBezTo>
                  <a:cubicBezTo>
                    <a:pt x="2945" y="55917"/>
                    <a:pt x="2918" y="55970"/>
                    <a:pt x="2918" y="55997"/>
                  </a:cubicBezTo>
                  <a:cubicBezTo>
                    <a:pt x="2891" y="58004"/>
                    <a:pt x="1821" y="59798"/>
                    <a:pt x="108" y="60815"/>
                  </a:cubicBezTo>
                  <a:cubicBezTo>
                    <a:pt x="54" y="60815"/>
                    <a:pt x="27" y="60841"/>
                    <a:pt x="27" y="60895"/>
                  </a:cubicBezTo>
                  <a:cubicBezTo>
                    <a:pt x="1" y="60949"/>
                    <a:pt x="27" y="61002"/>
                    <a:pt x="81" y="61029"/>
                  </a:cubicBezTo>
                  <a:cubicBezTo>
                    <a:pt x="1821" y="62046"/>
                    <a:pt x="2891" y="63839"/>
                    <a:pt x="2918" y="65847"/>
                  </a:cubicBezTo>
                  <a:cubicBezTo>
                    <a:pt x="2918" y="65873"/>
                    <a:pt x="2945" y="65927"/>
                    <a:pt x="2998" y="65954"/>
                  </a:cubicBezTo>
                  <a:cubicBezTo>
                    <a:pt x="4952" y="66917"/>
                    <a:pt x="6157" y="68871"/>
                    <a:pt x="6157" y="71066"/>
                  </a:cubicBezTo>
                  <a:cubicBezTo>
                    <a:pt x="6157" y="73234"/>
                    <a:pt x="4952" y="75188"/>
                    <a:pt x="2998" y="76151"/>
                  </a:cubicBezTo>
                  <a:cubicBezTo>
                    <a:pt x="2945" y="76178"/>
                    <a:pt x="2918" y="76232"/>
                    <a:pt x="2918" y="76285"/>
                  </a:cubicBezTo>
                  <a:cubicBezTo>
                    <a:pt x="2891" y="78266"/>
                    <a:pt x="1821" y="80059"/>
                    <a:pt x="81" y="81076"/>
                  </a:cubicBezTo>
                  <a:cubicBezTo>
                    <a:pt x="27" y="81103"/>
                    <a:pt x="1" y="81183"/>
                    <a:pt x="27" y="81237"/>
                  </a:cubicBezTo>
                  <a:cubicBezTo>
                    <a:pt x="61" y="81288"/>
                    <a:pt x="95" y="81306"/>
                    <a:pt x="136" y="81306"/>
                  </a:cubicBezTo>
                  <a:cubicBezTo>
                    <a:pt x="160" y="81306"/>
                    <a:pt x="185" y="81300"/>
                    <a:pt x="215" y="81290"/>
                  </a:cubicBezTo>
                  <a:cubicBezTo>
                    <a:pt x="2008" y="80247"/>
                    <a:pt x="3106" y="78400"/>
                    <a:pt x="3186" y="76366"/>
                  </a:cubicBezTo>
                  <a:cubicBezTo>
                    <a:pt x="5166" y="75322"/>
                    <a:pt x="6398" y="73288"/>
                    <a:pt x="6398" y="71066"/>
                  </a:cubicBezTo>
                  <a:cubicBezTo>
                    <a:pt x="6398" y="68818"/>
                    <a:pt x="5166" y="66783"/>
                    <a:pt x="3186" y="65766"/>
                  </a:cubicBezTo>
                  <a:cubicBezTo>
                    <a:pt x="3106" y="63759"/>
                    <a:pt x="2062" y="61992"/>
                    <a:pt x="375" y="60922"/>
                  </a:cubicBezTo>
                  <a:cubicBezTo>
                    <a:pt x="2062" y="59878"/>
                    <a:pt x="3106" y="58085"/>
                    <a:pt x="3186" y="56077"/>
                  </a:cubicBezTo>
                  <a:cubicBezTo>
                    <a:pt x="5166" y="55060"/>
                    <a:pt x="6398" y="53026"/>
                    <a:pt x="6398" y="50778"/>
                  </a:cubicBezTo>
                  <a:cubicBezTo>
                    <a:pt x="6398" y="48556"/>
                    <a:pt x="5166" y="46522"/>
                    <a:pt x="3186" y="45505"/>
                  </a:cubicBezTo>
                  <a:cubicBezTo>
                    <a:pt x="3159" y="43604"/>
                    <a:pt x="2088" y="41731"/>
                    <a:pt x="375" y="40660"/>
                  </a:cubicBezTo>
                  <a:cubicBezTo>
                    <a:pt x="1901" y="39697"/>
                    <a:pt x="3293" y="37877"/>
                    <a:pt x="3186" y="35816"/>
                  </a:cubicBezTo>
                  <a:cubicBezTo>
                    <a:pt x="5166" y="34799"/>
                    <a:pt x="6398" y="32764"/>
                    <a:pt x="6398" y="30516"/>
                  </a:cubicBezTo>
                  <a:cubicBezTo>
                    <a:pt x="6398" y="28268"/>
                    <a:pt x="5166" y="26260"/>
                    <a:pt x="3186" y="25216"/>
                  </a:cubicBezTo>
                  <a:cubicBezTo>
                    <a:pt x="3079" y="23236"/>
                    <a:pt x="2062" y="21442"/>
                    <a:pt x="375" y="20399"/>
                  </a:cubicBezTo>
                  <a:cubicBezTo>
                    <a:pt x="2088" y="19328"/>
                    <a:pt x="3186" y="17454"/>
                    <a:pt x="3186" y="15608"/>
                  </a:cubicBezTo>
                  <a:cubicBezTo>
                    <a:pt x="3186" y="15581"/>
                    <a:pt x="3186" y="15581"/>
                    <a:pt x="3186" y="15554"/>
                  </a:cubicBezTo>
                  <a:cubicBezTo>
                    <a:pt x="5166" y="14510"/>
                    <a:pt x="6398" y="12503"/>
                    <a:pt x="6398" y="10254"/>
                  </a:cubicBezTo>
                  <a:cubicBezTo>
                    <a:pt x="6398" y="8006"/>
                    <a:pt x="5166" y="5999"/>
                    <a:pt x="3186" y="4955"/>
                  </a:cubicBezTo>
                  <a:cubicBezTo>
                    <a:pt x="3186" y="3028"/>
                    <a:pt x="1981" y="1047"/>
                    <a:pt x="215" y="30"/>
                  </a:cubicBezTo>
                  <a:cubicBezTo>
                    <a:pt x="184" y="10"/>
                    <a:pt x="153" y="1"/>
                    <a:pt x="12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934" name="Google Shape;934;p47"/>
          <p:cNvSpPr/>
          <p:nvPr/>
        </p:nvSpPr>
        <p:spPr>
          <a:xfrm flipH="1" rot="5400000">
            <a:off x="-2397294" y="-774472"/>
            <a:ext cx="5570538" cy="3629454"/>
          </a:xfrm>
          <a:custGeom>
            <a:rect b="b" l="l" r="r" t="t"/>
            <a:pathLst>
              <a:path extrusionOk="0" h="136664" w="142469">
                <a:moveTo>
                  <a:pt x="97052" y="0"/>
                </a:moveTo>
                <a:cubicBezTo>
                  <a:pt x="94985" y="0"/>
                  <a:pt x="92658" y="685"/>
                  <a:pt x="89955" y="2065"/>
                </a:cubicBezTo>
                <a:cubicBezTo>
                  <a:pt x="76197" y="9104"/>
                  <a:pt x="81149" y="14564"/>
                  <a:pt x="82755" y="40634"/>
                </a:cubicBezTo>
                <a:cubicBezTo>
                  <a:pt x="85458" y="83646"/>
                  <a:pt x="12896" y="58112"/>
                  <a:pt x="4519" y="103881"/>
                </a:cubicBezTo>
                <a:cubicBezTo>
                  <a:pt x="0" y="128495"/>
                  <a:pt x="10558" y="136664"/>
                  <a:pt x="39417" y="136664"/>
                </a:cubicBezTo>
                <a:cubicBezTo>
                  <a:pt x="47997" y="136664"/>
                  <a:pt x="58195" y="135942"/>
                  <a:pt x="70095" y="134715"/>
                </a:cubicBezTo>
                <a:cubicBezTo>
                  <a:pt x="122047" y="129389"/>
                  <a:pt x="142469" y="101392"/>
                  <a:pt x="125767" y="56907"/>
                </a:cubicBezTo>
                <a:cubicBezTo>
                  <a:pt x="111706" y="19432"/>
                  <a:pt x="108060" y="0"/>
                  <a:pt x="97052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35" name="Google Shape;935;p47"/>
          <p:cNvSpPr/>
          <p:nvPr/>
        </p:nvSpPr>
        <p:spPr>
          <a:xfrm rot="-7977677">
            <a:off x="6626195" y="2407944"/>
            <a:ext cx="1601627" cy="1536805"/>
          </a:xfrm>
          <a:custGeom>
            <a:rect b="b" l="l" r="r" t="t"/>
            <a:pathLst>
              <a:path extrusionOk="0" h="19749" w="20582">
                <a:moveTo>
                  <a:pt x="15178" y="401"/>
                </a:moveTo>
                <a:cubicBezTo>
                  <a:pt x="11542" y="1"/>
                  <a:pt x="4470" y="1235"/>
                  <a:pt x="2235" y="7773"/>
                </a:cubicBezTo>
                <a:cubicBezTo>
                  <a:pt x="0" y="14311"/>
                  <a:pt x="7939" y="17947"/>
                  <a:pt x="11675" y="18848"/>
                </a:cubicBezTo>
                <a:cubicBezTo>
                  <a:pt x="15445" y="19748"/>
                  <a:pt x="20315" y="19448"/>
                  <a:pt x="20448" y="13477"/>
                </a:cubicBezTo>
                <a:cubicBezTo>
                  <a:pt x="20582" y="7506"/>
                  <a:pt x="18780" y="835"/>
                  <a:pt x="15178" y="40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36" name="Google Shape;936;p47"/>
          <p:cNvSpPr/>
          <p:nvPr/>
        </p:nvSpPr>
        <p:spPr>
          <a:xfrm rot="667591">
            <a:off x="5320685" y="2755692"/>
            <a:ext cx="1938907" cy="3305731"/>
          </a:xfrm>
          <a:custGeom>
            <a:rect b="b" l="l" r="r" t="t"/>
            <a:pathLst>
              <a:path extrusionOk="0" h="32752" w="19210">
                <a:moveTo>
                  <a:pt x="14053" y="490"/>
                </a:moveTo>
                <a:lnTo>
                  <a:pt x="14053" y="490"/>
                </a:lnTo>
                <a:cubicBezTo>
                  <a:pt x="14026" y="597"/>
                  <a:pt x="13999" y="758"/>
                  <a:pt x="13972" y="918"/>
                </a:cubicBezTo>
                <a:cubicBezTo>
                  <a:pt x="13972" y="865"/>
                  <a:pt x="13972" y="838"/>
                  <a:pt x="13946" y="838"/>
                </a:cubicBezTo>
                <a:cubicBezTo>
                  <a:pt x="13972" y="731"/>
                  <a:pt x="14026" y="597"/>
                  <a:pt x="14053" y="490"/>
                </a:cubicBezTo>
                <a:close/>
                <a:moveTo>
                  <a:pt x="13651" y="1560"/>
                </a:moveTo>
                <a:lnTo>
                  <a:pt x="13651" y="1560"/>
                </a:lnTo>
                <a:cubicBezTo>
                  <a:pt x="13276" y="3862"/>
                  <a:pt x="12045" y="5923"/>
                  <a:pt x="11189" y="8038"/>
                </a:cubicBezTo>
                <a:cubicBezTo>
                  <a:pt x="10522" y="9665"/>
                  <a:pt x="10466" y="11531"/>
                  <a:pt x="10493" y="13318"/>
                </a:cubicBezTo>
                <a:lnTo>
                  <a:pt x="10493" y="13318"/>
                </a:lnTo>
                <a:cubicBezTo>
                  <a:pt x="10490" y="13217"/>
                  <a:pt x="10464" y="13118"/>
                  <a:pt x="10439" y="13043"/>
                </a:cubicBezTo>
                <a:cubicBezTo>
                  <a:pt x="10091" y="10634"/>
                  <a:pt x="9904" y="8412"/>
                  <a:pt x="11001" y="6191"/>
                </a:cubicBezTo>
                <a:cubicBezTo>
                  <a:pt x="11724" y="4772"/>
                  <a:pt x="12714" y="3541"/>
                  <a:pt x="13410" y="2123"/>
                </a:cubicBezTo>
                <a:cubicBezTo>
                  <a:pt x="13491" y="1935"/>
                  <a:pt x="13571" y="1748"/>
                  <a:pt x="13651" y="1560"/>
                </a:cubicBezTo>
                <a:close/>
                <a:moveTo>
                  <a:pt x="13972" y="945"/>
                </a:moveTo>
                <a:lnTo>
                  <a:pt x="13972" y="945"/>
                </a:lnTo>
                <a:cubicBezTo>
                  <a:pt x="13972" y="1079"/>
                  <a:pt x="13946" y="1212"/>
                  <a:pt x="13946" y="1346"/>
                </a:cubicBezTo>
                <a:cubicBezTo>
                  <a:pt x="13946" y="2524"/>
                  <a:pt x="13758" y="3702"/>
                  <a:pt x="13517" y="4853"/>
                </a:cubicBezTo>
                <a:cubicBezTo>
                  <a:pt x="12821" y="7877"/>
                  <a:pt x="11376" y="10580"/>
                  <a:pt x="10760" y="13605"/>
                </a:cubicBezTo>
                <a:cubicBezTo>
                  <a:pt x="10787" y="11357"/>
                  <a:pt x="10921" y="9189"/>
                  <a:pt x="11858" y="7074"/>
                </a:cubicBezTo>
                <a:cubicBezTo>
                  <a:pt x="12741" y="5094"/>
                  <a:pt x="13785" y="3140"/>
                  <a:pt x="13972" y="945"/>
                </a:cubicBezTo>
                <a:close/>
                <a:moveTo>
                  <a:pt x="5002" y="14350"/>
                </a:moveTo>
                <a:cubicBezTo>
                  <a:pt x="5585" y="14350"/>
                  <a:pt x="6085" y="14646"/>
                  <a:pt x="6746" y="15104"/>
                </a:cubicBezTo>
                <a:cubicBezTo>
                  <a:pt x="6879" y="15184"/>
                  <a:pt x="7013" y="15264"/>
                  <a:pt x="7147" y="15372"/>
                </a:cubicBezTo>
                <a:cubicBezTo>
                  <a:pt x="6694" y="15252"/>
                  <a:pt x="6232" y="15200"/>
                  <a:pt x="5767" y="15200"/>
                </a:cubicBezTo>
                <a:cubicBezTo>
                  <a:pt x="4364" y="15200"/>
                  <a:pt x="2927" y="15672"/>
                  <a:pt x="1580" y="16174"/>
                </a:cubicBezTo>
                <a:cubicBezTo>
                  <a:pt x="2329" y="15666"/>
                  <a:pt x="3025" y="15077"/>
                  <a:pt x="3855" y="14676"/>
                </a:cubicBezTo>
                <a:cubicBezTo>
                  <a:pt x="4297" y="14450"/>
                  <a:pt x="4663" y="14350"/>
                  <a:pt x="5002" y="14350"/>
                </a:cubicBezTo>
                <a:close/>
                <a:moveTo>
                  <a:pt x="5753" y="15432"/>
                </a:moveTo>
                <a:cubicBezTo>
                  <a:pt x="6514" y="15432"/>
                  <a:pt x="7262" y="15581"/>
                  <a:pt x="7977" y="15960"/>
                </a:cubicBezTo>
                <a:cubicBezTo>
                  <a:pt x="8619" y="16389"/>
                  <a:pt x="9208" y="16870"/>
                  <a:pt x="9743" y="17406"/>
                </a:cubicBezTo>
                <a:cubicBezTo>
                  <a:pt x="8352" y="16737"/>
                  <a:pt x="6906" y="16389"/>
                  <a:pt x="5381" y="16335"/>
                </a:cubicBezTo>
                <a:lnTo>
                  <a:pt x="4765" y="16335"/>
                </a:lnTo>
                <a:cubicBezTo>
                  <a:pt x="3828" y="16335"/>
                  <a:pt x="2918" y="16469"/>
                  <a:pt x="1981" y="16576"/>
                </a:cubicBezTo>
                <a:cubicBezTo>
                  <a:pt x="1633" y="16603"/>
                  <a:pt x="1312" y="16629"/>
                  <a:pt x="964" y="16656"/>
                </a:cubicBezTo>
                <a:cubicBezTo>
                  <a:pt x="2489" y="16094"/>
                  <a:pt x="4149" y="15432"/>
                  <a:pt x="5753" y="15432"/>
                </a:cubicBezTo>
                <a:close/>
                <a:moveTo>
                  <a:pt x="18748" y="11060"/>
                </a:moveTo>
                <a:cubicBezTo>
                  <a:pt x="18737" y="11089"/>
                  <a:pt x="18737" y="11129"/>
                  <a:pt x="18737" y="11169"/>
                </a:cubicBezTo>
                <a:cubicBezTo>
                  <a:pt x="18603" y="11892"/>
                  <a:pt x="18442" y="12588"/>
                  <a:pt x="18282" y="13284"/>
                </a:cubicBezTo>
                <a:cubicBezTo>
                  <a:pt x="17907" y="14729"/>
                  <a:pt x="17291" y="16255"/>
                  <a:pt x="16087" y="17165"/>
                </a:cubicBezTo>
                <a:cubicBezTo>
                  <a:pt x="14963" y="17995"/>
                  <a:pt x="13223" y="18289"/>
                  <a:pt x="12045" y="19119"/>
                </a:cubicBezTo>
                <a:cubicBezTo>
                  <a:pt x="12473" y="18342"/>
                  <a:pt x="12955" y="17700"/>
                  <a:pt x="13785" y="17218"/>
                </a:cubicBezTo>
                <a:cubicBezTo>
                  <a:pt x="14508" y="16790"/>
                  <a:pt x="15257" y="16469"/>
                  <a:pt x="15873" y="15907"/>
                </a:cubicBezTo>
                <a:cubicBezTo>
                  <a:pt x="16542" y="15291"/>
                  <a:pt x="17077" y="14408"/>
                  <a:pt x="17532" y="13659"/>
                </a:cubicBezTo>
                <a:cubicBezTo>
                  <a:pt x="18036" y="12864"/>
                  <a:pt x="18250" y="11859"/>
                  <a:pt x="18748" y="11060"/>
                </a:cubicBezTo>
                <a:close/>
                <a:moveTo>
                  <a:pt x="18549" y="10928"/>
                </a:moveTo>
                <a:lnTo>
                  <a:pt x="18549" y="10928"/>
                </a:lnTo>
                <a:cubicBezTo>
                  <a:pt x="18201" y="11517"/>
                  <a:pt x="18014" y="12213"/>
                  <a:pt x="17693" y="12856"/>
                </a:cubicBezTo>
                <a:cubicBezTo>
                  <a:pt x="17184" y="13899"/>
                  <a:pt x="16488" y="14863"/>
                  <a:pt x="15712" y="15719"/>
                </a:cubicBezTo>
                <a:cubicBezTo>
                  <a:pt x="15016" y="16469"/>
                  <a:pt x="13919" y="16844"/>
                  <a:pt x="13062" y="17379"/>
                </a:cubicBezTo>
                <a:cubicBezTo>
                  <a:pt x="12313" y="17861"/>
                  <a:pt x="11911" y="18798"/>
                  <a:pt x="11510" y="19547"/>
                </a:cubicBezTo>
                <a:cubicBezTo>
                  <a:pt x="11485" y="19571"/>
                  <a:pt x="11461" y="19573"/>
                  <a:pt x="11457" y="19594"/>
                </a:cubicBezTo>
                <a:lnTo>
                  <a:pt x="11457" y="19594"/>
                </a:lnTo>
                <a:cubicBezTo>
                  <a:pt x="11836" y="15557"/>
                  <a:pt x="16249" y="13818"/>
                  <a:pt x="18549" y="10928"/>
                </a:cubicBezTo>
                <a:close/>
                <a:moveTo>
                  <a:pt x="6505" y="16683"/>
                </a:moveTo>
                <a:lnTo>
                  <a:pt x="6505" y="16683"/>
                </a:lnTo>
                <a:cubicBezTo>
                  <a:pt x="7763" y="16844"/>
                  <a:pt x="8994" y="17245"/>
                  <a:pt x="10145" y="17914"/>
                </a:cubicBezTo>
                <a:cubicBezTo>
                  <a:pt x="10573" y="18450"/>
                  <a:pt x="10921" y="19065"/>
                  <a:pt x="11135" y="19788"/>
                </a:cubicBezTo>
                <a:cubicBezTo>
                  <a:pt x="9315" y="19172"/>
                  <a:pt x="8191" y="17432"/>
                  <a:pt x="6505" y="16683"/>
                </a:cubicBezTo>
                <a:close/>
                <a:moveTo>
                  <a:pt x="6772" y="20270"/>
                </a:moveTo>
                <a:cubicBezTo>
                  <a:pt x="7736" y="21581"/>
                  <a:pt x="9342" y="22384"/>
                  <a:pt x="10466" y="23535"/>
                </a:cubicBezTo>
                <a:cubicBezTo>
                  <a:pt x="9074" y="22598"/>
                  <a:pt x="7120" y="22331"/>
                  <a:pt x="6826" y="20350"/>
                </a:cubicBezTo>
                <a:cubicBezTo>
                  <a:pt x="6799" y="20323"/>
                  <a:pt x="6772" y="20296"/>
                  <a:pt x="6746" y="20270"/>
                </a:cubicBezTo>
                <a:close/>
                <a:moveTo>
                  <a:pt x="16221" y="20698"/>
                </a:moveTo>
                <a:cubicBezTo>
                  <a:pt x="15685" y="21635"/>
                  <a:pt x="14267" y="22304"/>
                  <a:pt x="13464" y="22812"/>
                </a:cubicBezTo>
                <a:cubicBezTo>
                  <a:pt x="12955" y="23187"/>
                  <a:pt x="12233" y="23615"/>
                  <a:pt x="11831" y="24177"/>
                </a:cubicBezTo>
                <a:cubicBezTo>
                  <a:pt x="12286" y="22357"/>
                  <a:pt x="14722" y="21768"/>
                  <a:pt x="16221" y="20698"/>
                </a:cubicBezTo>
                <a:close/>
                <a:moveTo>
                  <a:pt x="6692" y="20939"/>
                </a:moveTo>
                <a:cubicBezTo>
                  <a:pt x="7388" y="22893"/>
                  <a:pt x="9957" y="22866"/>
                  <a:pt x="11135" y="24445"/>
                </a:cubicBezTo>
                <a:cubicBezTo>
                  <a:pt x="9395" y="23481"/>
                  <a:pt x="6772" y="23080"/>
                  <a:pt x="6692" y="20939"/>
                </a:cubicBezTo>
                <a:close/>
                <a:moveTo>
                  <a:pt x="16194" y="21126"/>
                </a:moveTo>
                <a:cubicBezTo>
                  <a:pt x="15766" y="22304"/>
                  <a:pt x="14749" y="22919"/>
                  <a:pt x="13571" y="23455"/>
                </a:cubicBezTo>
                <a:cubicBezTo>
                  <a:pt x="12982" y="23722"/>
                  <a:pt x="12393" y="24017"/>
                  <a:pt x="11938" y="24445"/>
                </a:cubicBezTo>
                <a:cubicBezTo>
                  <a:pt x="12447" y="23562"/>
                  <a:pt x="13785" y="22919"/>
                  <a:pt x="14534" y="22411"/>
                </a:cubicBezTo>
                <a:cubicBezTo>
                  <a:pt x="15070" y="22063"/>
                  <a:pt x="15739" y="21661"/>
                  <a:pt x="16194" y="21126"/>
                </a:cubicBezTo>
                <a:close/>
                <a:moveTo>
                  <a:pt x="14048" y="0"/>
                </a:moveTo>
                <a:cubicBezTo>
                  <a:pt x="14002" y="0"/>
                  <a:pt x="13958" y="28"/>
                  <a:pt x="13946" y="88"/>
                </a:cubicBezTo>
                <a:cubicBezTo>
                  <a:pt x="13196" y="2390"/>
                  <a:pt x="11751" y="4183"/>
                  <a:pt x="10680" y="6298"/>
                </a:cubicBezTo>
                <a:cubicBezTo>
                  <a:pt x="9610" y="8466"/>
                  <a:pt x="9877" y="10795"/>
                  <a:pt x="10225" y="13096"/>
                </a:cubicBezTo>
                <a:cubicBezTo>
                  <a:pt x="10305" y="13766"/>
                  <a:pt x="10413" y="14435"/>
                  <a:pt x="10520" y="15104"/>
                </a:cubicBezTo>
                <a:cubicBezTo>
                  <a:pt x="10520" y="15131"/>
                  <a:pt x="10520" y="15157"/>
                  <a:pt x="10520" y="15157"/>
                </a:cubicBezTo>
                <a:cubicBezTo>
                  <a:pt x="10520" y="15184"/>
                  <a:pt x="10520" y="15211"/>
                  <a:pt x="10546" y="15211"/>
                </a:cubicBezTo>
                <a:cubicBezTo>
                  <a:pt x="10734" y="16469"/>
                  <a:pt x="10921" y="17727"/>
                  <a:pt x="11082" y="18985"/>
                </a:cubicBezTo>
                <a:cubicBezTo>
                  <a:pt x="10520" y="17700"/>
                  <a:pt x="9502" y="16737"/>
                  <a:pt x="8352" y="15907"/>
                </a:cubicBezTo>
                <a:cubicBezTo>
                  <a:pt x="8352" y="15880"/>
                  <a:pt x="8352" y="15853"/>
                  <a:pt x="8325" y="15853"/>
                </a:cubicBezTo>
                <a:cubicBezTo>
                  <a:pt x="8298" y="15853"/>
                  <a:pt x="8271" y="15827"/>
                  <a:pt x="8271" y="15827"/>
                </a:cubicBezTo>
                <a:cubicBezTo>
                  <a:pt x="7602" y="15345"/>
                  <a:pt x="6906" y="14890"/>
                  <a:pt x="6237" y="14461"/>
                </a:cubicBezTo>
                <a:cubicBezTo>
                  <a:pt x="5829" y="14193"/>
                  <a:pt x="5417" y="14081"/>
                  <a:pt x="5004" y="14081"/>
                </a:cubicBezTo>
                <a:cubicBezTo>
                  <a:pt x="3280" y="14081"/>
                  <a:pt x="1550" y="16040"/>
                  <a:pt x="81" y="16710"/>
                </a:cubicBezTo>
                <a:cubicBezTo>
                  <a:pt x="27" y="16737"/>
                  <a:pt x="1" y="16790"/>
                  <a:pt x="27" y="16844"/>
                </a:cubicBezTo>
                <a:cubicBezTo>
                  <a:pt x="27" y="16870"/>
                  <a:pt x="54" y="16870"/>
                  <a:pt x="54" y="16870"/>
                </a:cubicBezTo>
                <a:cubicBezTo>
                  <a:pt x="54" y="16870"/>
                  <a:pt x="54" y="16897"/>
                  <a:pt x="81" y="16897"/>
                </a:cubicBezTo>
                <a:cubicBezTo>
                  <a:pt x="81" y="16924"/>
                  <a:pt x="108" y="16924"/>
                  <a:pt x="108" y="16924"/>
                </a:cubicBezTo>
                <a:lnTo>
                  <a:pt x="135" y="16924"/>
                </a:lnTo>
                <a:cubicBezTo>
                  <a:pt x="1580" y="16924"/>
                  <a:pt x="2972" y="16656"/>
                  <a:pt x="4390" y="16576"/>
                </a:cubicBezTo>
                <a:lnTo>
                  <a:pt x="5354" y="16576"/>
                </a:lnTo>
                <a:cubicBezTo>
                  <a:pt x="7736" y="16870"/>
                  <a:pt x="8967" y="19413"/>
                  <a:pt x="11242" y="20082"/>
                </a:cubicBezTo>
                <a:cubicBezTo>
                  <a:pt x="11376" y="21367"/>
                  <a:pt x="11483" y="22679"/>
                  <a:pt x="11483" y="23990"/>
                </a:cubicBezTo>
                <a:cubicBezTo>
                  <a:pt x="11483" y="24124"/>
                  <a:pt x="11483" y="24284"/>
                  <a:pt x="11483" y="24445"/>
                </a:cubicBezTo>
                <a:cubicBezTo>
                  <a:pt x="10413" y="22545"/>
                  <a:pt x="7977" y="21715"/>
                  <a:pt x="6799" y="19895"/>
                </a:cubicBezTo>
                <a:cubicBezTo>
                  <a:pt x="6778" y="19863"/>
                  <a:pt x="6740" y="19848"/>
                  <a:pt x="6701" y="19848"/>
                </a:cubicBezTo>
                <a:cubicBezTo>
                  <a:pt x="6640" y="19848"/>
                  <a:pt x="6574" y="19884"/>
                  <a:pt x="6558" y="19948"/>
                </a:cubicBezTo>
                <a:cubicBezTo>
                  <a:pt x="6237" y="21340"/>
                  <a:pt x="6719" y="22411"/>
                  <a:pt x="7897" y="23241"/>
                </a:cubicBezTo>
                <a:cubicBezTo>
                  <a:pt x="8967" y="23990"/>
                  <a:pt x="10386" y="24177"/>
                  <a:pt x="11456" y="24954"/>
                </a:cubicBezTo>
                <a:cubicBezTo>
                  <a:pt x="11349" y="27523"/>
                  <a:pt x="10734" y="30093"/>
                  <a:pt x="10145" y="32609"/>
                </a:cubicBezTo>
                <a:cubicBezTo>
                  <a:pt x="10112" y="32690"/>
                  <a:pt x="10188" y="32751"/>
                  <a:pt x="10265" y="32751"/>
                </a:cubicBezTo>
                <a:cubicBezTo>
                  <a:pt x="10315" y="32751"/>
                  <a:pt x="10365" y="32725"/>
                  <a:pt x="10386" y="32662"/>
                </a:cubicBezTo>
                <a:cubicBezTo>
                  <a:pt x="10760" y="31003"/>
                  <a:pt x="11108" y="29343"/>
                  <a:pt x="11430" y="27684"/>
                </a:cubicBezTo>
                <a:cubicBezTo>
                  <a:pt x="11563" y="26854"/>
                  <a:pt x="11670" y="26024"/>
                  <a:pt x="11697" y="25194"/>
                </a:cubicBezTo>
                <a:cubicBezTo>
                  <a:pt x="12179" y="24017"/>
                  <a:pt x="13839" y="23669"/>
                  <a:pt x="14829" y="23080"/>
                </a:cubicBezTo>
                <a:cubicBezTo>
                  <a:pt x="15899" y="22491"/>
                  <a:pt x="16488" y="21581"/>
                  <a:pt x="16595" y="20377"/>
                </a:cubicBezTo>
                <a:cubicBezTo>
                  <a:pt x="16595" y="20350"/>
                  <a:pt x="16595" y="20350"/>
                  <a:pt x="16595" y="20323"/>
                </a:cubicBezTo>
                <a:cubicBezTo>
                  <a:pt x="16622" y="20270"/>
                  <a:pt x="16569" y="20243"/>
                  <a:pt x="16515" y="20216"/>
                </a:cubicBezTo>
                <a:lnTo>
                  <a:pt x="16462" y="20216"/>
                </a:lnTo>
                <a:cubicBezTo>
                  <a:pt x="16435" y="20216"/>
                  <a:pt x="16435" y="20243"/>
                  <a:pt x="16408" y="20243"/>
                </a:cubicBezTo>
                <a:cubicBezTo>
                  <a:pt x="15043" y="21474"/>
                  <a:pt x="12473" y="21983"/>
                  <a:pt x="11724" y="23722"/>
                </a:cubicBezTo>
                <a:cubicBezTo>
                  <a:pt x="11724" y="22571"/>
                  <a:pt x="11644" y="21447"/>
                  <a:pt x="11510" y="20323"/>
                </a:cubicBezTo>
                <a:cubicBezTo>
                  <a:pt x="11510" y="20189"/>
                  <a:pt x="11483" y="20082"/>
                  <a:pt x="11483" y="19948"/>
                </a:cubicBezTo>
                <a:cubicBezTo>
                  <a:pt x="12072" y="19172"/>
                  <a:pt x="13250" y="18824"/>
                  <a:pt x="14106" y="18450"/>
                </a:cubicBezTo>
                <a:cubicBezTo>
                  <a:pt x="15070" y="18021"/>
                  <a:pt x="16060" y="17593"/>
                  <a:pt x="16809" y="16844"/>
                </a:cubicBezTo>
                <a:cubicBezTo>
                  <a:pt x="18522" y="15157"/>
                  <a:pt x="18790" y="12160"/>
                  <a:pt x="19192" y="9938"/>
                </a:cubicBezTo>
                <a:cubicBezTo>
                  <a:pt x="19210" y="9848"/>
                  <a:pt x="19130" y="9770"/>
                  <a:pt x="19060" y="9770"/>
                </a:cubicBezTo>
                <a:cubicBezTo>
                  <a:pt x="19026" y="9770"/>
                  <a:pt x="18995" y="9788"/>
                  <a:pt x="18978" y="9831"/>
                </a:cubicBezTo>
                <a:cubicBezTo>
                  <a:pt x="18014" y="11758"/>
                  <a:pt x="15846" y="13070"/>
                  <a:pt x="14294" y="14488"/>
                </a:cubicBezTo>
                <a:cubicBezTo>
                  <a:pt x="12982" y="15693"/>
                  <a:pt x="11751" y="17138"/>
                  <a:pt x="11349" y="18851"/>
                </a:cubicBezTo>
                <a:cubicBezTo>
                  <a:pt x="11162" y="17593"/>
                  <a:pt x="10975" y="16335"/>
                  <a:pt x="10760" y="15104"/>
                </a:cubicBezTo>
                <a:cubicBezTo>
                  <a:pt x="11028" y="12534"/>
                  <a:pt x="11911" y="10233"/>
                  <a:pt x="12821" y="7877"/>
                </a:cubicBezTo>
                <a:cubicBezTo>
                  <a:pt x="13758" y="5334"/>
                  <a:pt x="14267" y="2818"/>
                  <a:pt x="14160" y="115"/>
                </a:cubicBezTo>
                <a:cubicBezTo>
                  <a:pt x="14160" y="42"/>
                  <a:pt x="14103" y="0"/>
                  <a:pt x="14048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37" name="Google Shape;937;p47"/>
          <p:cNvSpPr txBox="1"/>
          <p:nvPr>
            <p:ph type="title"/>
          </p:nvPr>
        </p:nvSpPr>
        <p:spPr>
          <a:xfrm>
            <a:off x="713250" y="523025"/>
            <a:ext cx="7717500" cy="541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>
                <a:solidFill>
                  <a:schemeClr val="accen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938" name="Google Shape;938;p47"/>
          <p:cNvSpPr txBox="1"/>
          <p:nvPr>
            <p:ph idx="1" type="subTitle"/>
          </p:nvPr>
        </p:nvSpPr>
        <p:spPr>
          <a:xfrm>
            <a:off x="897675" y="1477800"/>
            <a:ext cx="4809300" cy="2751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6D9C8B"/>
              </a:buClr>
              <a:buSzPts val="1600"/>
              <a:buFont typeface="Cairo"/>
              <a:buChar char="●"/>
              <a:defRPr sz="1600"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0E2A47"/>
              </a:buClr>
              <a:buSzPts val="1600"/>
              <a:buFont typeface="Cairo"/>
              <a:buChar char="○"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0E2A47"/>
              </a:buClr>
              <a:buSzPts val="1600"/>
              <a:buFont typeface="Cairo"/>
              <a:buChar char="■"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0E2A47"/>
              </a:buClr>
              <a:buSzPts val="1600"/>
              <a:buFont typeface="Cairo"/>
              <a:buChar char="●"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0E2A47"/>
              </a:buClr>
              <a:buSzPts val="1600"/>
              <a:buFont typeface="Cairo"/>
              <a:buChar char="○"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0E2A47"/>
              </a:buClr>
              <a:buSzPts val="1600"/>
              <a:buFont typeface="Cairo"/>
              <a:buChar char="■"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0E2A47"/>
              </a:buClr>
              <a:buSzPts val="1600"/>
              <a:buFont typeface="Cairo"/>
              <a:buChar char="●"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0E2A47"/>
              </a:buClr>
              <a:buSzPts val="1600"/>
              <a:buFont typeface="Cairo"/>
              <a:buChar char="○"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0E2A47"/>
              </a:buClr>
              <a:buSzPts val="1600"/>
              <a:buFont typeface="Cairo"/>
              <a:buChar char="■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 1">
  <p:cSld name="CUSTOM_33">
    <p:spTree>
      <p:nvGrpSpPr>
        <p:cNvPr id="939" name="Shape 9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0" name="Google Shape;940;p48"/>
          <p:cNvSpPr/>
          <p:nvPr/>
        </p:nvSpPr>
        <p:spPr>
          <a:xfrm rot="-5620610">
            <a:off x="7759237" y="345401"/>
            <a:ext cx="3242370" cy="3111144"/>
          </a:xfrm>
          <a:custGeom>
            <a:rect b="b" l="l" r="r" t="t"/>
            <a:pathLst>
              <a:path extrusionOk="0" h="19749" w="20582">
                <a:moveTo>
                  <a:pt x="15178" y="401"/>
                </a:moveTo>
                <a:cubicBezTo>
                  <a:pt x="11542" y="1"/>
                  <a:pt x="4470" y="1235"/>
                  <a:pt x="2235" y="7773"/>
                </a:cubicBezTo>
                <a:cubicBezTo>
                  <a:pt x="0" y="14311"/>
                  <a:pt x="7939" y="17947"/>
                  <a:pt x="11675" y="18848"/>
                </a:cubicBezTo>
                <a:cubicBezTo>
                  <a:pt x="15445" y="19748"/>
                  <a:pt x="20315" y="19448"/>
                  <a:pt x="20448" y="13477"/>
                </a:cubicBezTo>
                <a:cubicBezTo>
                  <a:pt x="20582" y="7506"/>
                  <a:pt x="18780" y="835"/>
                  <a:pt x="15178" y="40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41" name="Google Shape;941;p48"/>
          <p:cNvSpPr/>
          <p:nvPr/>
        </p:nvSpPr>
        <p:spPr>
          <a:xfrm flipH="1" rot="-5400000">
            <a:off x="-700258" y="2716121"/>
            <a:ext cx="3397312" cy="3383225"/>
          </a:xfrm>
          <a:custGeom>
            <a:rect b="b" l="l" r="r" t="t"/>
            <a:pathLst>
              <a:path extrusionOk="0" h="48035" w="48235">
                <a:moveTo>
                  <a:pt x="3770" y="17379"/>
                </a:moveTo>
                <a:cubicBezTo>
                  <a:pt x="7573" y="20948"/>
                  <a:pt x="10108" y="20948"/>
                  <a:pt x="20515" y="21349"/>
                </a:cubicBezTo>
                <a:cubicBezTo>
                  <a:pt x="30956" y="21782"/>
                  <a:pt x="19314" y="35525"/>
                  <a:pt x="27520" y="41797"/>
                </a:cubicBezTo>
                <a:cubicBezTo>
                  <a:pt x="35726" y="48034"/>
                  <a:pt x="48235" y="37827"/>
                  <a:pt x="48235" y="26986"/>
                </a:cubicBezTo>
                <a:cubicBezTo>
                  <a:pt x="48235" y="16145"/>
                  <a:pt x="35026" y="0"/>
                  <a:pt x="18080" y="867"/>
                </a:cubicBezTo>
                <a:cubicBezTo>
                  <a:pt x="1135" y="1768"/>
                  <a:pt x="1" y="13843"/>
                  <a:pt x="3770" y="17379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42" name="Google Shape;942;p48"/>
          <p:cNvSpPr/>
          <p:nvPr/>
        </p:nvSpPr>
        <p:spPr>
          <a:xfrm flipH="1" rot="1891771">
            <a:off x="3633391" y="3134640"/>
            <a:ext cx="2182046" cy="3720269"/>
          </a:xfrm>
          <a:custGeom>
            <a:rect b="b" l="l" r="r" t="t"/>
            <a:pathLst>
              <a:path extrusionOk="0" h="32752" w="19210">
                <a:moveTo>
                  <a:pt x="14053" y="490"/>
                </a:moveTo>
                <a:lnTo>
                  <a:pt x="14053" y="490"/>
                </a:lnTo>
                <a:cubicBezTo>
                  <a:pt x="14026" y="597"/>
                  <a:pt x="13999" y="758"/>
                  <a:pt x="13972" y="918"/>
                </a:cubicBezTo>
                <a:cubicBezTo>
                  <a:pt x="13972" y="865"/>
                  <a:pt x="13972" y="838"/>
                  <a:pt x="13946" y="838"/>
                </a:cubicBezTo>
                <a:cubicBezTo>
                  <a:pt x="13972" y="731"/>
                  <a:pt x="14026" y="597"/>
                  <a:pt x="14053" y="490"/>
                </a:cubicBezTo>
                <a:close/>
                <a:moveTo>
                  <a:pt x="13651" y="1560"/>
                </a:moveTo>
                <a:lnTo>
                  <a:pt x="13651" y="1560"/>
                </a:lnTo>
                <a:cubicBezTo>
                  <a:pt x="13276" y="3862"/>
                  <a:pt x="12045" y="5923"/>
                  <a:pt x="11189" y="8038"/>
                </a:cubicBezTo>
                <a:cubicBezTo>
                  <a:pt x="10522" y="9665"/>
                  <a:pt x="10466" y="11531"/>
                  <a:pt x="10493" y="13318"/>
                </a:cubicBezTo>
                <a:lnTo>
                  <a:pt x="10493" y="13318"/>
                </a:lnTo>
                <a:cubicBezTo>
                  <a:pt x="10490" y="13217"/>
                  <a:pt x="10464" y="13118"/>
                  <a:pt x="10439" y="13043"/>
                </a:cubicBezTo>
                <a:cubicBezTo>
                  <a:pt x="10091" y="10634"/>
                  <a:pt x="9904" y="8412"/>
                  <a:pt x="11001" y="6191"/>
                </a:cubicBezTo>
                <a:cubicBezTo>
                  <a:pt x="11724" y="4772"/>
                  <a:pt x="12714" y="3541"/>
                  <a:pt x="13410" y="2123"/>
                </a:cubicBezTo>
                <a:cubicBezTo>
                  <a:pt x="13491" y="1935"/>
                  <a:pt x="13571" y="1748"/>
                  <a:pt x="13651" y="1560"/>
                </a:cubicBezTo>
                <a:close/>
                <a:moveTo>
                  <a:pt x="13972" y="945"/>
                </a:moveTo>
                <a:lnTo>
                  <a:pt x="13972" y="945"/>
                </a:lnTo>
                <a:cubicBezTo>
                  <a:pt x="13972" y="1079"/>
                  <a:pt x="13946" y="1212"/>
                  <a:pt x="13946" y="1346"/>
                </a:cubicBezTo>
                <a:cubicBezTo>
                  <a:pt x="13946" y="2524"/>
                  <a:pt x="13758" y="3702"/>
                  <a:pt x="13517" y="4853"/>
                </a:cubicBezTo>
                <a:cubicBezTo>
                  <a:pt x="12821" y="7877"/>
                  <a:pt x="11376" y="10580"/>
                  <a:pt x="10760" y="13605"/>
                </a:cubicBezTo>
                <a:cubicBezTo>
                  <a:pt x="10787" y="11357"/>
                  <a:pt x="10921" y="9189"/>
                  <a:pt x="11858" y="7074"/>
                </a:cubicBezTo>
                <a:cubicBezTo>
                  <a:pt x="12741" y="5094"/>
                  <a:pt x="13785" y="3140"/>
                  <a:pt x="13972" y="945"/>
                </a:cubicBezTo>
                <a:close/>
                <a:moveTo>
                  <a:pt x="5002" y="14350"/>
                </a:moveTo>
                <a:cubicBezTo>
                  <a:pt x="5585" y="14350"/>
                  <a:pt x="6085" y="14646"/>
                  <a:pt x="6746" y="15104"/>
                </a:cubicBezTo>
                <a:cubicBezTo>
                  <a:pt x="6879" y="15184"/>
                  <a:pt x="7013" y="15264"/>
                  <a:pt x="7147" y="15372"/>
                </a:cubicBezTo>
                <a:cubicBezTo>
                  <a:pt x="6694" y="15252"/>
                  <a:pt x="6232" y="15200"/>
                  <a:pt x="5767" y="15200"/>
                </a:cubicBezTo>
                <a:cubicBezTo>
                  <a:pt x="4364" y="15200"/>
                  <a:pt x="2927" y="15672"/>
                  <a:pt x="1580" y="16174"/>
                </a:cubicBezTo>
                <a:cubicBezTo>
                  <a:pt x="2329" y="15666"/>
                  <a:pt x="3025" y="15077"/>
                  <a:pt x="3855" y="14676"/>
                </a:cubicBezTo>
                <a:cubicBezTo>
                  <a:pt x="4297" y="14450"/>
                  <a:pt x="4663" y="14350"/>
                  <a:pt x="5002" y="14350"/>
                </a:cubicBezTo>
                <a:close/>
                <a:moveTo>
                  <a:pt x="5753" y="15432"/>
                </a:moveTo>
                <a:cubicBezTo>
                  <a:pt x="6514" y="15432"/>
                  <a:pt x="7262" y="15581"/>
                  <a:pt x="7977" y="15960"/>
                </a:cubicBezTo>
                <a:cubicBezTo>
                  <a:pt x="8619" y="16389"/>
                  <a:pt x="9208" y="16870"/>
                  <a:pt x="9743" y="17406"/>
                </a:cubicBezTo>
                <a:cubicBezTo>
                  <a:pt x="8352" y="16737"/>
                  <a:pt x="6906" y="16389"/>
                  <a:pt x="5381" y="16335"/>
                </a:cubicBezTo>
                <a:lnTo>
                  <a:pt x="4765" y="16335"/>
                </a:lnTo>
                <a:cubicBezTo>
                  <a:pt x="3828" y="16335"/>
                  <a:pt x="2918" y="16469"/>
                  <a:pt x="1981" y="16576"/>
                </a:cubicBezTo>
                <a:cubicBezTo>
                  <a:pt x="1633" y="16603"/>
                  <a:pt x="1312" y="16629"/>
                  <a:pt x="964" y="16656"/>
                </a:cubicBezTo>
                <a:cubicBezTo>
                  <a:pt x="2489" y="16094"/>
                  <a:pt x="4149" y="15432"/>
                  <a:pt x="5753" y="15432"/>
                </a:cubicBezTo>
                <a:close/>
                <a:moveTo>
                  <a:pt x="18748" y="11060"/>
                </a:moveTo>
                <a:cubicBezTo>
                  <a:pt x="18737" y="11089"/>
                  <a:pt x="18737" y="11129"/>
                  <a:pt x="18737" y="11169"/>
                </a:cubicBezTo>
                <a:cubicBezTo>
                  <a:pt x="18603" y="11892"/>
                  <a:pt x="18442" y="12588"/>
                  <a:pt x="18282" y="13284"/>
                </a:cubicBezTo>
                <a:cubicBezTo>
                  <a:pt x="17907" y="14729"/>
                  <a:pt x="17291" y="16255"/>
                  <a:pt x="16087" y="17165"/>
                </a:cubicBezTo>
                <a:cubicBezTo>
                  <a:pt x="14963" y="17995"/>
                  <a:pt x="13223" y="18289"/>
                  <a:pt x="12045" y="19119"/>
                </a:cubicBezTo>
                <a:cubicBezTo>
                  <a:pt x="12473" y="18342"/>
                  <a:pt x="12955" y="17700"/>
                  <a:pt x="13785" y="17218"/>
                </a:cubicBezTo>
                <a:cubicBezTo>
                  <a:pt x="14508" y="16790"/>
                  <a:pt x="15257" y="16469"/>
                  <a:pt x="15873" y="15907"/>
                </a:cubicBezTo>
                <a:cubicBezTo>
                  <a:pt x="16542" y="15291"/>
                  <a:pt x="17077" y="14408"/>
                  <a:pt x="17532" y="13659"/>
                </a:cubicBezTo>
                <a:cubicBezTo>
                  <a:pt x="18036" y="12864"/>
                  <a:pt x="18250" y="11859"/>
                  <a:pt x="18748" y="11060"/>
                </a:cubicBezTo>
                <a:close/>
                <a:moveTo>
                  <a:pt x="18549" y="10928"/>
                </a:moveTo>
                <a:lnTo>
                  <a:pt x="18549" y="10928"/>
                </a:lnTo>
                <a:cubicBezTo>
                  <a:pt x="18201" y="11517"/>
                  <a:pt x="18014" y="12213"/>
                  <a:pt x="17693" y="12856"/>
                </a:cubicBezTo>
                <a:cubicBezTo>
                  <a:pt x="17184" y="13899"/>
                  <a:pt x="16488" y="14863"/>
                  <a:pt x="15712" y="15719"/>
                </a:cubicBezTo>
                <a:cubicBezTo>
                  <a:pt x="15016" y="16469"/>
                  <a:pt x="13919" y="16844"/>
                  <a:pt x="13062" y="17379"/>
                </a:cubicBezTo>
                <a:cubicBezTo>
                  <a:pt x="12313" y="17861"/>
                  <a:pt x="11911" y="18798"/>
                  <a:pt x="11510" y="19547"/>
                </a:cubicBezTo>
                <a:cubicBezTo>
                  <a:pt x="11485" y="19571"/>
                  <a:pt x="11461" y="19573"/>
                  <a:pt x="11457" y="19594"/>
                </a:cubicBezTo>
                <a:lnTo>
                  <a:pt x="11457" y="19594"/>
                </a:lnTo>
                <a:cubicBezTo>
                  <a:pt x="11836" y="15557"/>
                  <a:pt x="16249" y="13818"/>
                  <a:pt x="18549" y="10928"/>
                </a:cubicBezTo>
                <a:close/>
                <a:moveTo>
                  <a:pt x="6505" y="16683"/>
                </a:moveTo>
                <a:lnTo>
                  <a:pt x="6505" y="16683"/>
                </a:lnTo>
                <a:cubicBezTo>
                  <a:pt x="7763" y="16844"/>
                  <a:pt x="8994" y="17245"/>
                  <a:pt x="10145" y="17914"/>
                </a:cubicBezTo>
                <a:cubicBezTo>
                  <a:pt x="10573" y="18450"/>
                  <a:pt x="10921" y="19065"/>
                  <a:pt x="11135" y="19788"/>
                </a:cubicBezTo>
                <a:cubicBezTo>
                  <a:pt x="9315" y="19172"/>
                  <a:pt x="8191" y="17432"/>
                  <a:pt x="6505" y="16683"/>
                </a:cubicBezTo>
                <a:close/>
                <a:moveTo>
                  <a:pt x="6772" y="20270"/>
                </a:moveTo>
                <a:cubicBezTo>
                  <a:pt x="7736" y="21581"/>
                  <a:pt x="9342" y="22384"/>
                  <a:pt x="10466" y="23535"/>
                </a:cubicBezTo>
                <a:cubicBezTo>
                  <a:pt x="9074" y="22598"/>
                  <a:pt x="7120" y="22331"/>
                  <a:pt x="6826" y="20350"/>
                </a:cubicBezTo>
                <a:cubicBezTo>
                  <a:pt x="6799" y="20323"/>
                  <a:pt x="6772" y="20296"/>
                  <a:pt x="6746" y="20270"/>
                </a:cubicBezTo>
                <a:close/>
                <a:moveTo>
                  <a:pt x="16221" y="20698"/>
                </a:moveTo>
                <a:cubicBezTo>
                  <a:pt x="15685" y="21635"/>
                  <a:pt x="14267" y="22304"/>
                  <a:pt x="13464" y="22812"/>
                </a:cubicBezTo>
                <a:cubicBezTo>
                  <a:pt x="12955" y="23187"/>
                  <a:pt x="12233" y="23615"/>
                  <a:pt x="11831" y="24177"/>
                </a:cubicBezTo>
                <a:cubicBezTo>
                  <a:pt x="12286" y="22357"/>
                  <a:pt x="14722" y="21768"/>
                  <a:pt x="16221" y="20698"/>
                </a:cubicBezTo>
                <a:close/>
                <a:moveTo>
                  <a:pt x="6692" y="20939"/>
                </a:moveTo>
                <a:cubicBezTo>
                  <a:pt x="7388" y="22893"/>
                  <a:pt x="9957" y="22866"/>
                  <a:pt x="11135" y="24445"/>
                </a:cubicBezTo>
                <a:cubicBezTo>
                  <a:pt x="9395" y="23481"/>
                  <a:pt x="6772" y="23080"/>
                  <a:pt x="6692" y="20939"/>
                </a:cubicBezTo>
                <a:close/>
                <a:moveTo>
                  <a:pt x="16194" y="21126"/>
                </a:moveTo>
                <a:cubicBezTo>
                  <a:pt x="15766" y="22304"/>
                  <a:pt x="14749" y="22919"/>
                  <a:pt x="13571" y="23455"/>
                </a:cubicBezTo>
                <a:cubicBezTo>
                  <a:pt x="12982" y="23722"/>
                  <a:pt x="12393" y="24017"/>
                  <a:pt x="11938" y="24445"/>
                </a:cubicBezTo>
                <a:cubicBezTo>
                  <a:pt x="12447" y="23562"/>
                  <a:pt x="13785" y="22919"/>
                  <a:pt x="14534" y="22411"/>
                </a:cubicBezTo>
                <a:cubicBezTo>
                  <a:pt x="15070" y="22063"/>
                  <a:pt x="15739" y="21661"/>
                  <a:pt x="16194" y="21126"/>
                </a:cubicBezTo>
                <a:close/>
                <a:moveTo>
                  <a:pt x="14048" y="0"/>
                </a:moveTo>
                <a:cubicBezTo>
                  <a:pt x="14002" y="0"/>
                  <a:pt x="13958" y="28"/>
                  <a:pt x="13946" y="88"/>
                </a:cubicBezTo>
                <a:cubicBezTo>
                  <a:pt x="13196" y="2390"/>
                  <a:pt x="11751" y="4183"/>
                  <a:pt x="10680" y="6298"/>
                </a:cubicBezTo>
                <a:cubicBezTo>
                  <a:pt x="9610" y="8466"/>
                  <a:pt x="9877" y="10795"/>
                  <a:pt x="10225" y="13096"/>
                </a:cubicBezTo>
                <a:cubicBezTo>
                  <a:pt x="10305" y="13766"/>
                  <a:pt x="10413" y="14435"/>
                  <a:pt x="10520" y="15104"/>
                </a:cubicBezTo>
                <a:cubicBezTo>
                  <a:pt x="10520" y="15131"/>
                  <a:pt x="10520" y="15157"/>
                  <a:pt x="10520" y="15157"/>
                </a:cubicBezTo>
                <a:cubicBezTo>
                  <a:pt x="10520" y="15184"/>
                  <a:pt x="10520" y="15211"/>
                  <a:pt x="10546" y="15211"/>
                </a:cubicBezTo>
                <a:cubicBezTo>
                  <a:pt x="10734" y="16469"/>
                  <a:pt x="10921" y="17727"/>
                  <a:pt x="11082" y="18985"/>
                </a:cubicBezTo>
                <a:cubicBezTo>
                  <a:pt x="10520" y="17700"/>
                  <a:pt x="9502" y="16737"/>
                  <a:pt x="8352" y="15907"/>
                </a:cubicBezTo>
                <a:cubicBezTo>
                  <a:pt x="8352" y="15880"/>
                  <a:pt x="8352" y="15853"/>
                  <a:pt x="8325" y="15853"/>
                </a:cubicBezTo>
                <a:cubicBezTo>
                  <a:pt x="8298" y="15853"/>
                  <a:pt x="8271" y="15827"/>
                  <a:pt x="8271" y="15827"/>
                </a:cubicBezTo>
                <a:cubicBezTo>
                  <a:pt x="7602" y="15345"/>
                  <a:pt x="6906" y="14890"/>
                  <a:pt x="6237" y="14461"/>
                </a:cubicBezTo>
                <a:cubicBezTo>
                  <a:pt x="5829" y="14193"/>
                  <a:pt x="5417" y="14081"/>
                  <a:pt x="5004" y="14081"/>
                </a:cubicBezTo>
                <a:cubicBezTo>
                  <a:pt x="3280" y="14081"/>
                  <a:pt x="1550" y="16040"/>
                  <a:pt x="81" y="16710"/>
                </a:cubicBezTo>
                <a:cubicBezTo>
                  <a:pt x="27" y="16737"/>
                  <a:pt x="1" y="16790"/>
                  <a:pt x="27" y="16844"/>
                </a:cubicBezTo>
                <a:cubicBezTo>
                  <a:pt x="27" y="16870"/>
                  <a:pt x="54" y="16870"/>
                  <a:pt x="54" y="16870"/>
                </a:cubicBezTo>
                <a:cubicBezTo>
                  <a:pt x="54" y="16870"/>
                  <a:pt x="54" y="16897"/>
                  <a:pt x="81" y="16897"/>
                </a:cubicBezTo>
                <a:cubicBezTo>
                  <a:pt x="81" y="16924"/>
                  <a:pt x="108" y="16924"/>
                  <a:pt x="108" y="16924"/>
                </a:cubicBezTo>
                <a:lnTo>
                  <a:pt x="135" y="16924"/>
                </a:lnTo>
                <a:cubicBezTo>
                  <a:pt x="1580" y="16924"/>
                  <a:pt x="2972" y="16656"/>
                  <a:pt x="4390" y="16576"/>
                </a:cubicBezTo>
                <a:lnTo>
                  <a:pt x="5354" y="16576"/>
                </a:lnTo>
                <a:cubicBezTo>
                  <a:pt x="7736" y="16870"/>
                  <a:pt x="8967" y="19413"/>
                  <a:pt x="11242" y="20082"/>
                </a:cubicBezTo>
                <a:cubicBezTo>
                  <a:pt x="11376" y="21367"/>
                  <a:pt x="11483" y="22679"/>
                  <a:pt x="11483" y="23990"/>
                </a:cubicBezTo>
                <a:cubicBezTo>
                  <a:pt x="11483" y="24124"/>
                  <a:pt x="11483" y="24284"/>
                  <a:pt x="11483" y="24445"/>
                </a:cubicBezTo>
                <a:cubicBezTo>
                  <a:pt x="10413" y="22545"/>
                  <a:pt x="7977" y="21715"/>
                  <a:pt x="6799" y="19895"/>
                </a:cubicBezTo>
                <a:cubicBezTo>
                  <a:pt x="6778" y="19863"/>
                  <a:pt x="6740" y="19848"/>
                  <a:pt x="6701" y="19848"/>
                </a:cubicBezTo>
                <a:cubicBezTo>
                  <a:pt x="6640" y="19848"/>
                  <a:pt x="6574" y="19884"/>
                  <a:pt x="6558" y="19948"/>
                </a:cubicBezTo>
                <a:cubicBezTo>
                  <a:pt x="6237" y="21340"/>
                  <a:pt x="6719" y="22411"/>
                  <a:pt x="7897" y="23241"/>
                </a:cubicBezTo>
                <a:cubicBezTo>
                  <a:pt x="8967" y="23990"/>
                  <a:pt x="10386" y="24177"/>
                  <a:pt x="11456" y="24954"/>
                </a:cubicBezTo>
                <a:cubicBezTo>
                  <a:pt x="11349" y="27523"/>
                  <a:pt x="10734" y="30093"/>
                  <a:pt x="10145" y="32609"/>
                </a:cubicBezTo>
                <a:cubicBezTo>
                  <a:pt x="10112" y="32690"/>
                  <a:pt x="10188" y="32751"/>
                  <a:pt x="10265" y="32751"/>
                </a:cubicBezTo>
                <a:cubicBezTo>
                  <a:pt x="10315" y="32751"/>
                  <a:pt x="10365" y="32725"/>
                  <a:pt x="10386" y="32662"/>
                </a:cubicBezTo>
                <a:cubicBezTo>
                  <a:pt x="10760" y="31003"/>
                  <a:pt x="11108" y="29343"/>
                  <a:pt x="11430" y="27684"/>
                </a:cubicBezTo>
                <a:cubicBezTo>
                  <a:pt x="11563" y="26854"/>
                  <a:pt x="11670" y="26024"/>
                  <a:pt x="11697" y="25194"/>
                </a:cubicBezTo>
                <a:cubicBezTo>
                  <a:pt x="12179" y="24017"/>
                  <a:pt x="13839" y="23669"/>
                  <a:pt x="14829" y="23080"/>
                </a:cubicBezTo>
                <a:cubicBezTo>
                  <a:pt x="15899" y="22491"/>
                  <a:pt x="16488" y="21581"/>
                  <a:pt x="16595" y="20377"/>
                </a:cubicBezTo>
                <a:cubicBezTo>
                  <a:pt x="16595" y="20350"/>
                  <a:pt x="16595" y="20350"/>
                  <a:pt x="16595" y="20323"/>
                </a:cubicBezTo>
                <a:cubicBezTo>
                  <a:pt x="16622" y="20270"/>
                  <a:pt x="16569" y="20243"/>
                  <a:pt x="16515" y="20216"/>
                </a:cubicBezTo>
                <a:lnTo>
                  <a:pt x="16462" y="20216"/>
                </a:lnTo>
                <a:cubicBezTo>
                  <a:pt x="16435" y="20216"/>
                  <a:pt x="16435" y="20243"/>
                  <a:pt x="16408" y="20243"/>
                </a:cubicBezTo>
                <a:cubicBezTo>
                  <a:pt x="15043" y="21474"/>
                  <a:pt x="12473" y="21983"/>
                  <a:pt x="11724" y="23722"/>
                </a:cubicBezTo>
                <a:cubicBezTo>
                  <a:pt x="11724" y="22571"/>
                  <a:pt x="11644" y="21447"/>
                  <a:pt x="11510" y="20323"/>
                </a:cubicBezTo>
                <a:cubicBezTo>
                  <a:pt x="11510" y="20189"/>
                  <a:pt x="11483" y="20082"/>
                  <a:pt x="11483" y="19948"/>
                </a:cubicBezTo>
                <a:cubicBezTo>
                  <a:pt x="12072" y="19172"/>
                  <a:pt x="13250" y="18824"/>
                  <a:pt x="14106" y="18450"/>
                </a:cubicBezTo>
                <a:cubicBezTo>
                  <a:pt x="15070" y="18021"/>
                  <a:pt x="16060" y="17593"/>
                  <a:pt x="16809" y="16844"/>
                </a:cubicBezTo>
                <a:cubicBezTo>
                  <a:pt x="18522" y="15157"/>
                  <a:pt x="18790" y="12160"/>
                  <a:pt x="19192" y="9938"/>
                </a:cubicBezTo>
                <a:cubicBezTo>
                  <a:pt x="19210" y="9848"/>
                  <a:pt x="19130" y="9770"/>
                  <a:pt x="19060" y="9770"/>
                </a:cubicBezTo>
                <a:cubicBezTo>
                  <a:pt x="19026" y="9770"/>
                  <a:pt x="18995" y="9788"/>
                  <a:pt x="18978" y="9831"/>
                </a:cubicBezTo>
                <a:cubicBezTo>
                  <a:pt x="18014" y="11758"/>
                  <a:pt x="15846" y="13070"/>
                  <a:pt x="14294" y="14488"/>
                </a:cubicBezTo>
                <a:cubicBezTo>
                  <a:pt x="12982" y="15693"/>
                  <a:pt x="11751" y="17138"/>
                  <a:pt x="11349" y="18851"/>
                </a:cubicBezTo>
                <a:cubicBezTo>
                  <a:pt x="11162" y="17593"/>
                  <a:pt x="10975" y="16335"/>
                  <a:pt x="10760" y="15104"/>
                </a:cubicBezTo>
                <a:cubicBezTo>
                  <a:pt x="11028" y="12534"/>
                  <a:pt x="11911" y="10233"/>
                  <a:pt x="12821" y="7877"/>
                </a:cubicBezTo>
                <a:cubicBezTo>
                  <a:pt x="13758" y="5334"/>
                  <a:pt x="14267" y="2818"/>
                  <a:pt x="14160" y="115"/>
                </a:cubicBezTo>
                <a:cubicBezTo>
                  <a:pt x="14160" y="42"/>
                  <a:pt x="14103" y="0"/>
                  <a:pt x="14048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43" name="Google Shape;943;p48"/>
          <p:cNvSpPr txBox="1"/>
          <p:nvPr>
            <p:ph type="title"/>
          </p:nvPr>
        </p:nvSpPr>
        <p:spPr>
          <a:xfrm>
            <a:off x="713250" y="523025"/>
            <a:ext cx="7717500" cy="541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944" name="Google Shape;944;p48"/>
          <p:cNvSpPr txBox="1"/>
          <p:nvPr>
            <p:ph idx="1" type="subTitle"/>
          </p:nvPr>
        </p:nvSpPr>
        <p:spPr>
          <a:xfrm>
            <a:off x="5403875" y="1333525"/>
            <a:ext cx="2167800" cy="454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SzPts val="1800"/>
              <a:buNone/>
              <a:defRPr b="1" sz="2200">
                <a:solidFill>
                  <a:schemeClr val="accent2"/>
                </a:solidFill>
                <a:latin typeface="Hammersmith One"/>
                <a:ea typeface="Hammersmith One"/>
                <a:cs typeface="Hammersmith One"/>
                <a:sym typeface="Hammersmith On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45" name="Google Shape;945;p48"/>
          <p:cNvSpPr txBox="1"/>
          <p:nvPr>
            <p:ph idx="2" type="subTitle"/>
          </p:nvPr>
        </p:nvSpPr>
        <p:spPr>
          <a:xfrm>
            <a:off x="5403875" y="2852975"/>
            <a:ext cx="2167800" cy="454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SzPts val="1800"/>
              <a:buNone/>
              <a:defRPr b="1" sz="2200">
                <a:solidFill>
                  <a:schemeClr val="accent2"/>
                </a:solidFill>
                <a:latin typeface="Hammersmith One"/>
                <a:ea typeface="Hammersmith One"/>
                <a:cs typeface="Hammersmith One"/>
                <a:sym typeface="Hammersmith On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46" name="Google Shape;946;p48"/>
          <p:cNvSpPr txBox="1"/>
          <p:nvPr>
            <p:ph idx="3" type="subTitle"/>
          </p:nvPr>
        </p:nvSpPr>
        <p:spPr>
          <a:xfrm>
            <a:off x="5403875" y="1839280"/>
            <a:ext cx="2167800" cy="814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SzPts val="1800"/>
              <a:buNone/>
              <a:defRPr sz="16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47" name="Google Shape;947;p48"/>
          <p:cNvSpPr txBox="1"/>
          <p:nvPr>
            <p:ph idx="4" type="subTitle"/>
          </p:nvPr>
        </p:nvSpPr>
        <p:spPr>
          <a:xfrm>
            <a:off x="5403875" y="3358730"/>
            <a:ext cx="2167800" cy="814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SzPts val="1800"/>
              <a:buNone/>
              <a:defRPr sz="16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hree columns">
  <p:cSld name="CUSTOM_28">
    <p:spTree>
      <p:nvGrpSpPr>
        <p:cNvPr id="948" name="Shape 9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9" name="Google Shape;949;p49"/>
          <p:cNvSpPr/>
          <p:nvPr/>
        </p:nvSpPr>
        <p:spPr>
          <a:xfrm rot="5035045">
            <a:off x="-2322768" y="2876704"/>
            <a:ext cx="5262855" cy="3237953"/>
          </a:xfrm>
          <a:custGeom>
            <a:rect b="b" l="l" r="r" t="t"/>
            <a:pathLst>
              <a:path extrusionOk="0" h="36694" w="59643">
                <a:moveTo>
                  <a:pt x="6271" y="15779"/>
                </a:moveTo>
                <a:cubicBezTo>
                  <a:pt x="9374" y="14178"/>
                  <a:pt x="17513" y="18347"/>
                  <a:pt x="23150" y="11676"/>
                </a:cubicBezTo>
                <a:cubicBezTo>
                  <a:pt x="28787" y="5004"/>
                  <a:pt x="30455" y="1"/>
                  <a:pt x="37327" y="2302"/>
                </a:cubicBezTo>
                <a:cubicBezTo>
                  <a:pt x="44198" y="4571"/>
                  <a:pt x="43064" y="13410"/>
                  <a:pt x="47601" y="15779"/>
                </a:cubicBezTo>
                <a:cubicBezTo>
                  <a:pt x="52104" y="18147"/>
                  <a:pt x="59643" y="31690"/>
                  <a:pt x="43364" y="34192"/>
                </a:cubicBezTo>
                <a:cubicBezTo>
                  <a:pt x="27120" y="36694"/>
                  <a:pt x="10441" y="33158"/>
                  <a:pt x="5204" y="27520"/>
                </a:cubicBezTo>
                <a:cubicBezTo>
                  <a:pt x="0" y="21883"/>
                  <a:pt x="3136" y="17380"/>
                  <a:pt x="6271" y="15779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950" name="Google Shape;950;p49"/>
          <p:cNvGrpSpPr/>
          <p:nvPr/>
        </p:nvGrpSpPr>
        <p:grpSpPr>
          <a:xfrm>
            <a:off x="-107118" y="-842535"/>
            <a:ext cx="2304462" cy="2293869"/>
            <a:chOff x="2414491" y="671177"/>
            <a:chExt cx="1830972" cy="1822411"/>
          </a:xfrm>
        </p:grpSpPr>
        <p:sp>
          <p:nvSpPr>
            <p:cNvPr id="951" name="Google Shape;951;p49"/>
            <p:cNvSpPr/>
            <p:nvPr/>
          </p:nvSpPr>
          <p:spPr>
            <a:xfrm>
              <a:off x="2414491" y="671177"/>
              <a:ext cx="1830972" cy="1822391"/>
            </a:xfrm>
            <a:custGeom>
              <a:rect b="b" l="l" r="r" t="t"/>
              <a:pathLst>
                <a:path extrusionOk="0" h="45449" w="45663">
                  <a:moveTo>
                    <a:pt x="10947" y="4979"/>
                  </a:moveTo>
                  <a:lnTo>
                    <a:pt x="15605" y="7656"/>
                  </a:lnTo>
                  <a:lnTo>
                    <a:pt x="15605" y="13062"/>
                  </a:lnTo>
                  <a:lnTo>
                    <a:pt x="10947" y="15766"/>
                  </a:lnTo>
                  <a:lnTo>
                    <a:pt x="6263" y="13062"/>
                  </a:lnTo>
                  <a:lnTo>
                    <a:pt x="6263" y="7656"/>
                  </a:lnTo>
                  <a:lnTo>
                    <a:pt x="10947" y="4979"/>
                  </a:lnTo>
                  <a:close/>
                  <a:moveTo>
                    <a:pt x="20449" y="4979"/>
                  </a:moveTo>
                  <a:lnTo>
                    <a:pt x="25133" y="7656"/>
                  </a:lnTo>
                  <a:lnTo>
                    <a:pt x="25133" y="13062"/>
                  </a:lnTo>
                  <a:lnTo>
                    <a:pt x="20449" y="15766"/>
                  </a:lnTo>
                  <a:lnTo>
                    <a:pt x="15792" y="13062"/>
                  </a:lnTo>
                  <a:lnTo>
                    <a:pt x="15792" y="7656"/>
                  </a:lnTo>
                  <a:lnTo>
                    <a:pt x="20449" y="4979"/>
                  </a:lnTo>
                  <a:close/>
                  <a:moveTo>
                    <a:pt x="29978" y="4979"/>
                  </a:moveTo>
                  <a:lnTo>
                    <a:pt x="34635" y="7656"/>
                  </a:lnTo>
                  <a:lnTo>
                    <a:pt x="34635" y="13062"/>
                  </a:lnTo>
                  <a:lnTo>
                    <a:pt x="29978" y="15766"/>
                  </a:lnTo>
                  <a:lnTo>
                    <a:pt x="25294" y="13062"/>
                  </a:lnTo>
                  <a:lnTo>
                    <a:pt x="25294" y="7656"/>
                  </a:lnTo>
                  <a:lnTo>
                    <a:pt x="29978" y="4979"/>
                  </a:lnTo>
                  <a:close/>
                  <a:moveTo>
                    <a:pt x="6183" y="13196"/>
                  </a:moveTo>
                  <a:lnTo>
                    <a:pt x="10867" y="15899"/>
                  </a:lnTo>
                  <a:lnTo>
                    <a:pt x="10867" y="21306"/>
                  </a:lnTo>
                  <a:lnTo>
                    <a:pt x="6183" y="23983"/>
                  </a:lnTo>
                  <a:lnTo>
                    <a:pt x="1526" y="21306"/>
                  </a:lnTo>
                  <a:lnTo>
                    <a:pt x="1526" y="15899"/>
                  </a:lnTo>
                  <a:lnTo>
                    <a:pt x="6183" y="13196"/>
                  </a:lnTo>
                  <a:close/>
                  <a:moveTo>
                    <a:pt x="15712" y="13196"/>
                  </a:moveTo>
                  <a:lnTo>
                    <a:pt x="20369" y="15899"/>
                  </a:lnTo>
                  <a:lnTo>
                    <a:pt x="20369" y="21306"/>
                  </a:lnTo>
                  <a:lnTo>
                    <a:pt x="15712" y="23983"/>
                  </a:lnTo>
                  <a:lnTo>
                    <a:pt x="11028" y="21306"/>
                  </a:lnTo>
                  <a:lnTo>
                    <a:pt x="11028" y="15899"/>
                  </a:lnTo>
                  <a:lnTo>
                    <a:pt x="15712" y="13196"/>
                  </a:lnTo>
                  <a:close/>
                  <a:moveTo>
                    <a:pt x="25213" y="13196"/>
                  </a:moveTo>
                  <a:lnTo>
                    <a:pt x="29871" y="15899"/>
                  </a:lnTo>
                  <a:lnTo>
                    <a:pt x="29871" y="21306"/>
                  </a:lnTo>
                  <a:lnTo>
                    <a:pt x="25213" y="23983"/>
                  </a:lnTo>
                  <a:lnTo>
                    <a:pt x="20529" y="21306"/>
                  </a:lnTo>
                  <a:lnTo>
                    <a:pt x="20529" y="15899"/>
                  </a:lnTo>
                  <a:lnTo>
                    <a:pt x="25213" y="13196"/>
                  </a:lnTo>
                  <a:close/>
                  <a:moveTo>
                    <a:pt x="34715" y="13196"/>
                  </a:moveTo>
                  <a:lnTo>
                    <a:pt x="39399" y="15899"/>
                  </a:lnTo>
                  <a:lnTo>
                    <a:pt x="39399" y="21306"/>
                  </a:lnTo>
                  <a:lnTo>
                    <a:pt x="34715" y="23983"/>
                  </a:lnTo>
                  <a:lnTo>
                    <a:pt x="30058" y="21306"/>
                  </a:lnTo>
                  <a:lnTo>
                    <a:pt x="30058" y="15899"/>
                  </a:lnTo>
                  <a:lnTo>
                    <a:pt x="34715" y="13196"/>
                  </a:lnTo>
                  <a:close/>
                  <a:moveTo>
                    <a:pt x="10947" y="21440"/>
                  </a:moveTo>
                  <a:lnTo>
                    <a:pt x="15605" y="24143"/>
                  </a:lnTo>
                  <a:lnTo>
                    <a:pt x="15605" y="29523"/>
                  </a:lnTo>
                  <a:lnTo>
                    <a:pt x="10947" y="32226"/>
                  </a:lnTo>
                  <a:lnTo>
                    <a:pt x="6263" y="29523"/>
                  </a:lnTo>
                  <a:lnTo>
                    <a:pt x="6263" y="24143"/>
                  </a:lnTo>
                  <a:lnTo>
                    <a:pt x="10947" y="21440"/>
                  </a:lnTo>
                  <a:close/>
                  <a:moveTo>
                    <a:pt x="20449" y="21440"/>
                  </a:moveTo>
                  <a:lnTo>
                    <a:pt x="25133" y="24143"/>
                  </a:lnTo>
                  <a:lnTo>
                    <a:pt x="25133" y="29523"/>
                  </a:lnTo>
                  <a:lnTo>
                    <a:pt x="20449" y="32226"/>
                  </a:lnTo>
                  <a:lnTo>
                    <a:pt x="15792" y="29523"/>
                  </a:lnTo>
                  <a:lnTo>
                    <a:pt x="15792" y="24143"/>
                  </a:lnTo>
                  <a:lnTo>
                    <a:pt x="20449" y="21440"/>
                  </a:lnTo>
                  <a:close/>
                  <a:moveTo>
                    <a:pt x="29978" y="21440"/>
                  </a:moveTo>
                  <a:lnTo>
                    <a:pt x="34635" y="24143"/>
                  </a:lnTo>
                  <a:lnTo>
                    <a:pt x="34635" y="29523"/>
                  </a:lnTo>
                  <a:lnTo>
                    <a:pt x="29978" y="32226"/>
                  </a:lnTo>
                  <a:lnTo>
                    <a:pt x="25294" y="29523"/>
                  </a:lnTo>
                  <a:lnTo>
                    <a:pt x="25294" y="24143"/>
                  </a:lnTo>
                  <a:lnTo>
                    <a:pt x="29978" y="21440"/>
                  </a:lnTo>
                  <a:close/>
                  <a:moveTo>
                    <a:pt x="39480" y="21440"/>
                  </a:moveTo>
                  <a:lnTo>
                    <a:pt x="44137" y="24143"/>
                  </a:lnTo>
                  <a:lnTo>
                    <a:pt x="44137" y="29523"/>
                  </a:lnTo>
                  <a:lnTo>
                    <a:pt x="39480" y="32226"/>
                  </a:lnTo>
                  <a:lnTo>
                    <a:pt x="34796" y="29523"/>
                  </a:lnTo>
                  <a:lnTo>
                    <a:pt x="34796" y="24143"/>
                  </a:lnTo>
                  <a:lnTo>
                    <a:pt x="39480" y="21440"/>
                  </a:lnTo>
                  <a:close/>
                  <a:moveTo>
                    <a:pt x="15712" y="29684"/>
                  </a:moveTo>
                  <a:lnTo>
                    <a:pt x="20369" y="32387"/>
                  </a:lnTo>
                  <a:lnTo>
                    <a:pt x="20369" y="37767"/>
                  </a:lnTo>
                  <a:lnTo>
                    <a:pt x="15712" y="40470"/>
                  </a:lnTo>
                  <a:lnTo>
                    <a:pt x="11028" y="37767"/>
                  </a:lnTo>
                  <a:lnTo>
                    <a:pt x="11028" y="32387"/>
                  </a:lnTo>
                  <a:lnTo>
                    <a:pt x="15712" y="29684"/>
                  </a:lnTo>
                  <a:close/>
                  <a:moveTo>
                    <a:pt x="25213" y="29684"/>
                  </a:moveTo>
                  <a:lnTo>
                    <a:pt x="29871" y="32387"/>
                  </a:lnTo>
                  <a:lnTo>
                    <a:pt x="29871" y="37767"/>
                  </a:lnTo>
                  <a:lnTo>
                    <a:pt x="25213" y="40470"/>
                  </a:lnTo>
                  <a:lnTo>
                    <a:pt x="20529" y="37767"/>
                  </a:lnTo>
                  <a:lnTo>
                    <a:pt x="20529" y="32387"/>
                  </a:lnTo>
                  <a:lnTo>
                    <a:pt x="25213" y="29684"/>
                  </a:lnTo>
                  <a:close/>
                  <a:moveTo>
                    <a:pt x="34715" y="29684"/>
                  </a:moveTo>
                  <a:lnTo>
                    <a:pt x="39399" y="32387"/>
                  </a:lnTo>
                  <a:lnTo>
                    <a:pt x="39399" y="37767"/>
                  </a:lnTo>
                  <a:lnTo>
                    <a:pt x="34715" y="40470"/>
                  </a:lnTo>
                  <a:lnTo>
                    <a:pt x="30058" y="37767"/>
                  </a:lnTo>
                  <a:lnTo>
                    <a:pt x="30058" y="32387"/>
                  </a:lnTo>
                  <a:lnTo>
                    <a:pt x="34715" y="29684"/>
                  </a:lnTo>
                  <a:close/>
                  <a:moveTo>
                    <a:pt x="20369" y="1"/>
                  </a:moveTo>
                  <a:lnTo>
                    <a:pt x="20369" y="4818"/>
                  </a:lnTo>
                  <a:lnTo>
                    <a:pt x="15712" y="7522"/>
                  </a:lnTo>
                  <a:lnTo>
                    <a:pt x="11028" y="4818"/>
                  </a:lnTo>
                  <a:lnTo>
                    <a:pt x="11028" y="3159"/>
                  </a:lnTo>
                  <a:cubicBezTo>
                    <a:pt x="10974" y="3186"/>
                    <a:pt x="10921" y="3239"/>
                    <a:pt x="10867" y="3266"/>
                  </a:cubicBezTo>
                  <a:lnTo>
                    <a:pt x="10867" y="4818"/>
                  </a:lnTo>
                  <a:lnTo>
                    <a:pt x="6183" y="7522"/>
                  </a:lnTo>
                  <a:lnTo>
                    <a:pt x="5915" y="7361"/>
                  </a:lnTo>
                  <a:cubicBezTo>
                    <a:pt x="5889" y="7415"/>
                    <a:pt x="5835" y="7442"/>
                    <a:pt x="5808" y="7495"/>
                  </a:cubicBezTo>
                  <a:lnTo>
                    <a:pt x="6103" y="7656"/>
                  </a:lnTo>
                  <a:lnTo>
                    <a:pt x="6103" y="13062"/>
                  </a:lnTo>
                  <a:lnTo>
                    <a:pt x="1419" y="15766"/>
                  </a:lnTo>
                  <a:lnTo>
                    <a:pt x="1124" y="15578"/>
                  </a:lnTo>
                  <a:cubicBezTo>
                    <a:pt x="1124" y="15632"/>
                    <a:pt x="1098" y="15685"/>
                    <a:pt x="1071" y="15739"/>
                  </a:cubicBezTo>
                  <a:lnTo>
                    <a:pt x="1338" y="15899"/>
                  </a:lnTo>
                  <a:lnTo>
                    <a:pt x="1338" y="21306"/>
                  </a:lnTo>
                  <a:lnTo>
                    <a:pt x="0" y="22082"/>
                  </a:lnTo>
                  <a:cubicBezTo>
                    <a:pt x="0" y="22136"/>
                    <a:pt x="0" y="22216"/>
                    <a:pt x="0" y="22270"/>
                  </a:cubicBezTo>
                  <a:lnTo>
                    <a:pt x="1419" y="21440"/>
                  </a:lnTo>
                  <a:lnTo>
                    <a:pt x="6103" y="24143"/>
                  </a:lnTo>
                  <a:lnTo>
                    <a:pt x="6103" y="29523"/>
                  </a:lnTo>
                  <a:lnTo>
                    <a:pt x="1927" y="31932"/>
                  </a:lnTo>
                  <a:cubicBezTo>
                    <a:pt x="1954" y="31986"/>
                    <a:pt x="1981" y="32039"/>
                    <a:pt x="2008" y="32093"/>
                  </a:cubicBezTo>
                  <a:lnTo>
                    <a:pt x="6183" y="29684"/>
                  </a:lnTo>
                  <a:lnTo>
                    <a:pt x="10867" y="32387"/>
                  </a:lnTo>
                  <a:lnTo>
                    <a:pt x="10867" y="37767"/>
                  </a:lnTo>
                  <a:lnTo>
                    <a:pt x="7548" y="39694"/>
                  </a:lnTo>
                  <a:cubicBezTo>
                    <a:pt x="7575" y="39721"/>
                    <a:pt x="7628" y="39774"/>
                    <a:pt x="7682" y="39801"/>
                  </a:cubicBezTo>
                  <a:lnTo>
                    <a:pt x="10947" y="37928"/>
                  </a:lnTo>
                  <a:lnTo>
                    <a:pt x="15605" y="40631"/>
                  </a:lnTo>
                  <a:lnTo>
                    <a:pt x="15605" y="44405"/>
                  </a:lnTo>
                  <a:cubicBezTo>
                    <a:pt x="15658" y="44405"/>
                    <a:pt x="15738" y="44432"/>
                    <a:pt x="15792" y="44458"/>
                  </a:cubicBezTo>
                  <a:lnTo>
                    <a:pt x="15792" y="40631"/>
                  </a:lnTo>
                  <a:lnTo>
                    <a:pt x="20449" y="37928"/>
                  </a:lnTo>
                  <a:lnTo>
                    <a:pt x="25133" y="40631"/>
                  </a:lnTo>
                  <a:lnTo>
                    <a:pt x="25133" y="45449"/>
                  </a:lnTo>
                  <a:cubicBezTo>
                    <a:pt x="25187" y="45449"/>
                    <a:pt x="25240" y="45449"/>
                    <a:pt x="25294" y="45422"/>
                  </a:cubicBezTo>
                  <a:lnTo>
                    <a:pt x="25294" y="40631"/>
                  </a:lnTo>
                  <a:lnTo>
                    <a:pt x="29978" y="37928"/>
                  </a:lnTo>
                  <a:lnTo>
                    <a:pt x="34635" y="40631"/>
                  </a:lnTo>
                  <a:lnTo>
                    <a:pt x="34635" y="42290"/>
                  </a:lnTo>
                  <a:cubicBezTo>
                    <a:pt x="34688" y="42237"/>
                    <a:pt x="34742" y="42210"/>
                    <a:pt x="34796" y="42183"/>
                  </a:cubicBezTo>
                  <a:lnTo>
                    <a:pt x="34796" y="40631"/>
                  </a:lnTo>
                  <a:lnTo>
                    <a:pt x="39480" y="37928"/>
                  </a:lnTo>
                  <a:lnTo>
                    <a:pt x="39747" y="38088"/>
                  </a:lnTo>
                  <a:cubicBezTo>
                    <a:pt x="39774" y="38035"/>
                    <a:pt x="39827" y="37981"/>
                    <a:pt x="39854" y="37954"/>
                  </a:cubicBezTo>
                  <a:lnTo>
                    <a:pt x="39560" y="37767"/>
                  </a:lnTo>
                  <a:lnTo>
                    <a:pt x="39560" y="32387"/>
                  </a:lnTo>
                  <a:lnTo>
                    <a:pt x="44244" y="29684"/>
                  </a:lnTo>
                  <a:lnTo>
                    <a:pt x="44538" y="29871"/>
                  </a:lnTo>
                  <a:cubicBezTo>
                    <a:pt x="44565" y="29791"/>
                    <a:pt x="44565" y="29737"/>
                    <a:pt x="44592" y="29684"/>
                  </a:cubicBezTo>
                  <a:lnTo>
                    <a:pt x="44324" y="29523"/>
                  </a:lnTo>
                  <a:lnTo>
                    <a:pt x="44324" y="24143"/>
                  </a:lnTo>
                  <a:lnTo>
                    <a:pt x="45662" y="23367"/>
                  </a:lnTo>
                  <a:cubicBezTo>
                    <a:pt x="45662" y="23314"/>
                    <a:pt x="45662" y="23233"/>
                    <a:pt x="45662" y="23153"/>
                  </a:cubicBezTo>
                  <a:lnTo>
                    <a:pt x="44244" y="23983"/>
                  </a:lnTo>
                  <a:lnTo>
                    <a:pt x="39560" y="21306"/>
                  </a:lnTo>
                  <a:lnTo>
                    <a:pt x="39560" y="15899"/>
                  </a:lnTo>
                  <a:lnTo>
                    <a:pt x="43735" y="13491"/>
                  </a:lnTo>
                  <a:cubicBezTo>
                    <a:pt x="43709" y="13437"/>
                    <a:pt x="43682" y="13383"/>
                    <a:pt x="43655" y="13330"/>
                  </a:cubicBezTo>
                  <a:lnTo>
                    <a:pt x="39480" y="15766"/>
                  </a:lnTo>
                  <a:lnTo>
                    <a:pt x="34796" y="13062"/>
                  </a:lnTo>
                  <a:lnTo>
                    <a:pt x="34796" y="7656"/>
                  </a:lnTo>
                  <a:lnTo>
                    <a:pt x="38114" y="5755"/>
                  </a:lnTo>
                  <a:cubicBezTo>
                    <a:pt x="38088" y="5702"/>
                    <a:pt x="38034" y="5675"/>
                    <a:pt x="37981" y="5621"/>
                  </a:cubicBezTo>
                  <a:lnTo>
                    <a:pt x="34715" y="7522"/>
                  </a:lnTo>
                  <a:lnTo>
                    <a:pt x="30058" y="4818"/>
                  </a:lnTo>
                  <a:lnTo>
                    <a:pt x="30058" y="1045"/>
                  </a:lnTo>
                  <a:cubicBezTo>
                    <a:pt x="30004" y="1018"/>
                    <a:pt x="29951" y="1018"/>
                    <a:pt x="29871" y="991"/>
                  </a:cubicBezTo>
                  <a:lnTo>
                    <a:pt x="29871" y="4818"/>
                  </a:lnTo>
                  <a:lnTo>
                    <a:pt x="25213" y="7522"/>
                  </a:lnTo>
                  <a:lnTo>
                    <a:pt x="20529" y="4818"/>
                  </a:lnTo>
                  <a:lnTo>
                    <a:pt x="2052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52" name="Google Shape;952;p49"/>
            <p:cNvSpPr/>
            <p:nvPr/>
          </p:nvSpPr>
          <p:spPr>
            <a:xfrm>
              <a:off x="2796545" y="833253"/>
              <a:ext cx="9704" cy="7538"/>
            </a:xfrm>
            <a:custGeom>
              <a:rect b="b" l="l" r="r" t="t"/>
              <a:pathLst>
                <a:path extrusionOk="0" h="188" w="242">
                  <a:moveTo>
                    <a:pt x="161" y="0"/>
                  </a:moveTo>
                  <a:cubicBezTo>
                    <a:pt x="108" y="27"/>
                    <a:pt x="54" y="81"/>
                    <a:pt x="1" y="107"/>
                  </a:cubicBezTo>
                  <a:lnTo>
                    <a:pt x="161" y="188"/>
                  </a:lnTo>
                  <a:lnTo>
                    <a:pt x="242" y="54"/>
                  </a:lnTo>
                  <a:lnTo>
                    <a:pt x="16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53" name="Google Shape;953;p49"/>
            <p:cNvSpPr/>
            <p:nvPr/>
          </p:nvSpPr>
          <p:spPr>
            <a:xfrm>
              <a:off x="2899597" y="677633"/>
              <a:ext cx="287659" cy="242590"/>
            </a:xfrm>
            <a:custGeom>
              <a:rect b="b" l="l" r="r" t="t"/>
              <a:pathLst>
                <a:path extrusionOk="0" h="6050" w="7174">
                  <a:moveTo>
                    <a:pt x="7173" y="0"/>
                  </a:moveTo>
                  <a:lnTo>
                    <a:pt x="7173" y="0"/>
                  </a:lnTo>
                  <a:cubicBezTo>
                    <a:pt x="7013" y="27"/>
                    <a:pt x="6852" y="54"/>
                    <a:pt x="6692" y="81"/>
                  </a:cubicBezTo>
                  <a:lnTo>
                    <a:pt x="3667" y="1794"/>
                  </a:lnTo>
                  <a:lnTo>
                    <a:pt x="3667" y="830"/>
                  </a:lnTo>
                  <a:cubicBezTo>
                    <a:pt x="3614" y="857"/>
                    <a:pt x="3560" y="857"/>
                    <a:pt x="3507" y="884"/>
                  </a:cubicBezTo>
                  <a:lnTo>
                    <a:pt x="3507" y="1794"/>
                  </a:lnTo>
                  <a:lnTo>
                    <a:pt x="2516" y="1231"/>
                  </a:lnTo>
                  <a:cubicBezTo>
                    <a:pt x="2463" y="1258"/>
                    <a:pt x="2382" y="1285"/>
                    <a:pt x="2329" y="1312"/>
                  </a:cubicBezTo>
                  <a:lnTo>
                    <a:pt x="3426" y="1954"/>
                  </a:lnTo>
                  <a:lnTo>
                    <a:pt x="0" y="3935"/>
                  </a:lnTo>
                  <a:lnTo>
                    <a:pt x="81" y="4069"/>
                  </a:lnTo>
                  <a:lnTo>
                    <a:pt x="3507" y="2115"/>
                  </a:lnTo>
                  <a:lnTo>
                    <a:pt x="3507" y="6049"/>
                  </a:lnTo>
                  <a:lnTo>
                    <a:pt x="3667" y="6049"/>
                  </a:lnTo>
                  <a:lnTo>
                    <a:pt x="3667" y="2115"/>
                  </a:lnTo>
                  <a:lnTo>
                    <a:pt x="7093" y="4069"/>
                  </a:lnTo>
                  <a:lnTo>
                    <a:pt x="7173" y="3935"/>
                  </a:lnTo>
                  <a:lnTo>
                    <a:pt x="3774" y="1954"/>
                  </a:lnTo>
                  <a:lnTo>
                    <a:pt x="717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54" name="Google Shape;954;p49"/>
            <p:cNvSpPr/>
            <p:nvPr/>
          </p:nvSpPr>
          <p:spPr>
            <a:xfrm>
              <a:off x="3280608" y="671177"/>
              <a:ext cx="288742" cy="249046"/>
            </a:xfrm>
            <a:custGeom>
              <a:rect b="b" l="l" r="r" t="t"/>
              <a:pathLst>
                <a:path extrusionOk="0" h="6211" w="7201">
                  <a:moveTo>
                    <a:pt x="107" y="1"/>
                  </a:moveTo>
                  <a:lnTo>
                    <a:pt x="0" y="134"/>
                  </a:lnTo>
                  <a:lnTo>
                    <a:pt x="3426" y="2115"/>
                  </a:lnTo>
                  <a:lnTo>
                    <a:pt x="0" y="4096"/>
                  </a:lnTo>
                  <a:lnTo>
                    <a:pt x="107" y="4230"/>
                  </a:lnTo>
                  <a:lnTo>
                    <a:pt x="3506" y="2276"/>
                  </a:lnTo>
                  <a:lnTo>
                    <a:pt x="3506" y="6210"/>
                  </a:lnTo>
                  <a:lnTo>
                    <a:pt x="3694" y="6210"/>
                  </a:lnTo>
                  <a:lnTo>
                    <a:pt x="3694" y="2276"/>
                  </a:lnTo>
                  <a:lnTo>
                    <a:pt x="7093" y="4230"/>
                  </a:lnTo>
                  <a:lnTo>
                    <a:pt x="7200" y="4096"/>
                  </a:lnTo>
                  <a:lnTo>
                    <a:pt x="3774" y="2115"/>
                  </a:lnTo>
                  <a:lnTo>
                    <a:pt x="6558" y="509"/>
                  </a:lnTo>
                  <a:cubicBezTo>
                    <a:pt x="6477" y="482"/>
                    <a:pt x="6397" y="456"/>
                    <a:pt x="6317" y="456"/>
                  </a:cubicBezTo>
                  <a:lnTo>
                    <a:pt x="3694" y="1955"/>
                  </a:lnTo>
                  <a:lnTo>
                    <a:pt x="3694" y="1"/>
                  </a:lnTo>
                  <a:lnTo>
                    <a:pt x="3506" y="1"/>
                  </a:lnTo>
                  <a:lnTo>
                    <a:pt x="3506" y="1955"/>
                  </a:lnTo>
                  <a:lnTo>
                    <a:pt x="107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55" name="Google Shape;955;p49"/>
            <p:cNvSpPr/>
            <p:nvPr/>
          </p:nvSpPr>
          <p:spPr>
            <a:xfrm>
              <a:off x="3662662" y="776354"/>
              <a:ext cx="109506" cy="64437"/>
            </a:xfrm>
            <a:custGeom>
              <a:rect b="b" l="l" r="r" t="t"/>
              <a:pathLst>
                <a:path extrusionOk="0" h="1607" w="2731">
                  <a:moveTo>
                    <a:pt x="2543" y="1"/>
                  </a:moveTo>
                  <a:lnTo>
                    <a:pt x="1" y="1473"/>
                  </a:lnTo>
                  <a:lnTo>
                    <a:pt x="81" y="1607"/>
                  </a:lnTo>
                  <a:lnTo>
                    <a:pt x="2731" y="81"/>
                  </a:lnTo>
                  <a:cubicBezTo>
                    <a:pt x="2677" y="54"/>
                    <a:pt x="2597" y="27"/>
                    <a:pt x="254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56" name="Google Shape;956;p49"/>
            <p:cNvSpPr/>
            <p:nvPr/>
          </p:nvSpPr>
          <p:spPr>
            <a:xfrm>
              <a:off x="3803246" y="797847"/>
              <a:ext cx="6496" cy="122378"/>
            </a:xfrm>
            <a:custGeom>
              <a:rect b="b" l="l" r="r" t="t"/>
              <a:pathLst>
                <a:path extrusionOk="0" h="3052" w="162">
                  <a:moveTo>
                    <a:pt x="1" y="0"/>
                  </a:moveTo>
                  <a:lnTo>
                    <a:pt x="1" y="3051"/>
                  </a:lnTo>
                  <a:lnTo>
                    <a:pt x="162" y="3051"/>
                  </a:lnTo>
                  <a:lnTo>
                    <a:pt x="162" y="107"/>
                  </a:lnTo>
                  <a:cubicBezTo>
                    <a:pt x="108" y="54"/>
                    <a:pt x="54" y="27"/>
                    <a:pt x="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57" name="Google Shape;957;p49"/>
            <p:cNvSpPr/>
            <p:nvPr/>
          </p:nvSpPr>
          <p:spPr>
            <a:xfrm>
              <a:off x="2475641" y="1246463"/>
              <a:ext cx="2205" cy="4331"/>
            </a:xfrm>
            <a:custGeom>
              <a:rect b="b" l="l" r="r" t="t"/>
              <a:pathLst>
                <a:path extrusionOk="0" h="108" w="55">
                  <a:moveTo>
                    <a:pt x="54" y="0"/>
                  </a:moveTo>
                  <a:cubicBezTo>
                    <a:pt x="28" y="27"/>
                    <a:pt x="28" y="54"/>
                    <a:pt x="1" y="107"/>
                  </a:cubicBezTo>
                  <a:lnTo>
                    <a:pt x="54" y="107"/>
                  </a:lnTo>
                  <a:lnTo>
                    <a:pt x="5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58" name="Google Shape;958;p49"/>
            <p:cNvSpPr/>
            <p:nvPr/>
          </p:nvSpPr>
          <p:spPr>
            <a:xfrm>
              <a:off x="2616265" y="1006036"/>
              <a:ext cx="2165" cy="2205"/>
            </a:xfrm>
            <a:custGeom>
              <a:rect b="b" l="l" r="r" t="t"/>
              <a:pathLst>
                <a:path extrusionOk="0" h="55" w="54">
                  <a:moveTo>
                    <a:pt x="54" y="1"/>
                  </a:moveTo>
                  <a:cubicBezTo>
                    <a:pt x="27" y="27"/>
                    <a:pt x="27" y="27"/>
                    <a:pt x="0" y="54"/>
                  </a:cubicBezTo>
                  <a:lnTo>
                    <a:pt x="54" y="27"/>
                  </a:lnTo>
                  <a:lnTo>
                    <a:pt x="54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59" name="Google Shape;959;p49"/>
            <p:cNvSpPr/>
            <p:nvPr/>
          </p:nvSpPr>
          <p:spPr>
            <a:xfrm>
              <a:off x="2535748" y="1119794"/>
              <a:ext cx="82681" cy="51565"/>
            </a:xfrm>
            <a:custGeom>
              <a:rect b="b" l="l" r="r" t="t"/>
              <a:pathLst>
                <a:path extrusionOk="0" h="1286" w="2062">
                  <a:moveTo>
                    <a:pt x="81" y="1"/>
                  </a:moveTo>
                  <a:cubicBezTo>
                    <a:pt x="54" y="54"/>
                    <a:pt x="27" y="108"/>
                    <a:pt x="1" y="135"/>
                  </a:cubicBezTo>
                  <a:lnTo>
                    <a:pt x="1981" y="1285"/>
                  </a:lnTo>
                  <a:lnTo>
                    <a:pt x="2062" y="1125"/>
                  </a:lnTo>
                  <a:lnTo>
                    <a:pt x="8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60" name="Google Shape;960;p49"/>
            <p:cNvSpPr/>
            <p:nvPr/>
          </p:nvSpPr>
          <p:spPr>
            <a:xfrm>
              <a:off x="2711778" y="921268"/>
              <a:ext cx="287659" cy="329521"/>
            </a:xfrm>
            <a:custGeom>
              <a:rect b="b" l="l" r="r" t="t"/>
              <a:pathLst>
                <a:path extrusionOk="0" h="8218" w="7174">
                  <a:moveTo>
                    <a:pt x="3507" y="0"/>
                  </a:moveTo>
                  <a:lnTo>
                    <a:pt x="3507" y="3961"/>
                  </a:lnTo>
                  <a:lnTo>
                    <a:pt x="81" y="1981"/>
                  </a:lnTo>
                  <a:lnTo>
                    <a:pt x="0" y="2141"/>
                  </a:lnTo>
                  <a:lnTo>
                    <a:pt x="3426" y="4095"/>
                  </a:lnTo>
                  <a:lnTo>
                    <a:pt x="0" y="6076"/>
                  </a:lnTo>
                  <a:lnTo>
                    <a:pt x="81" y="6236"/>
                  </a:lnTo>
                  <a:lnTo>
                    <a:pt x="3507" y="4256"/>
                  </a:lnTo>
                  <a:lnTo>
                    <a:pt x="3507" y="8217"/>
                  </a:lnTo>
                  <a:lnTo>
                    <a:pt x="3667" y="8217"/>
                  </a:lnTo>
                  <a:lnTo>
                    <a:pt x="3667" y="4256"/>
                  </a:lnTo>
                  <a:lnTo>
                    <a:pt x="7093" y="6236"/>
                  </a:lnTo>
                  <a:lnTo>
                    <a:pt x="7173" y="6076"/>
                  </a:lnTo>
                  <a:lnTo>
                    <a:pt x="3774" y="4095"/>
                  </a:lnTo>
                  <a:lnTo>
                    <a:pt x="7173" y="2141"/>
                  </a:lnTo>
                  <a:lnTo>
                    <a:pt x="7093" y="1981"/>
                  </a:lnTo>
                  <a:lnTo>
                    <a:pt x="3667" y="3961"/>
                  </a:lnTo>
                  <a:lnTo>
                    <a:pt x="3667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61" name="Google Shape;961;p49"/>
            <p:cNvSpPr/>
            <p:nvPr/>
          </p:nvSpPr>
          <p:spPr>
            <a:xfrm>
              <a:off x="3092789" y="921268"/>
              <a:ext cx="288742" cy="328439"/>
            </a:xfrm>
            <a:custGeom>
              <a:rect b="b" l="l" r="r" t="t"/>
              <a:pathLst>
                <a:path extrusionOk="0" h="8191" w="7201">
                  <a:moveTo>
                    <a:pt x="3506" y="0"/>
                  </a:moveTo>
                  <a:lnTo>
                    <a:pt x="3506" y="3961"/>
                  </a:lnTo>
                  <a:lnTo>
                    <a:pt x="80" y="1981"/>
                  </a:lnTo>
                  <a:lnTo>
                    <a:pt x="0" y="2141"/>
                  </a:lnTo>
                  <a:lnTo>
                    <a:pt x="3426" y="4095"/>
                  </a:lnTo>
                  <a:lnTo>
                    <a:pt x="0" y="6076"/>
                  </a:lnTo>
                  <a:lnTo>
                    <a:pt x="80" y="6236"/>
                  </a:lnTo>
                  <a:lnTo>
                    <a:pt x="3506" y="4256"/>
                  </a:lnTo>
                  <a:lnTo>
                    <a:pt x="3506" y="8190"/>
                  </a:lnTo>
                  <a:lnTo>
                    <a:pt x="3694" y="8190"/>
                  </a:lnTo>
                  <a:lnTo>
                    <a:pt x="3694" y="4256"/>
                  </a:lnTo>
                  <a:lnTo>
                    <a:pt x="7093" y="6236"/>
                  </a:lnTo>
                  <a:lnTo>
                    <a:pt x="7200" y="6076"/>
                  </a:lnTo>
                  <a:lnTo>
                    <a:pt x="3774" y="4095"/>
                  </a:lnTo>
                  <a:lnTo>
                    <a:pt x="7200" y="2141"/>
                  </a:lnTo>
                  <a:lnTo>
                    <a:pt x="7093" y="1981"/>
                  </a:lnTo>
                  <a:lnTo>
                    <a:pt x="3694" y="3961"/>
                  </a:lnTo>
                  <a:lnTo>
                    <a:pt x="369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62" name="Google Shape;962;p49"/>
            <p:cNvSpPr/>
            <p:nvPr/>
          </p:nvSpPr>
          <p:spPr>
            <a:xfrm>
              <a:off x="3474843" y="921268"/>
              <a:ext cx="287659" cy="328439"/>
            </a:xfrm>
            <a:custGeom>
              <a:rect b="b" l="l" r="r" t="t"/>
              <a:pathLst>
                <a:path extrusionOk="0" h="8191" w="7174">
                  <a:moveTo>
                    <a:pt x="3507" y="0"/>
                  </a:moveTo>
                  <a:lnTo>
                    <a:pt x="3480" y="3961"/>
                  </a:lnTo>
                  <a:lnTo>
                    <a:pt x="81" y="1981"/>
                  </a:lnTo>
                  <a:lnTo>
                    <a:pt x="1" y="2141"/>
                  </a:lnTo>
                  <a:lnTo>
                    <a:pt x="3400" y="4095"/>
                  </a:lnTo>
                  <a:lnTo>
                    <a:pt x="1" y="6076"/>
                  </a:lnTo>
                  <a:lnTo>
                    <a:pt x="81" y="6236"/>
                  </a:lnTo>
                  <a:lnTo>
                    <a:pt x="3480" y="4256"/>
                  </a:lnTo>
                  <a:lnTo>
                    <a:pt x="3480" y="8190"/>
                  </a:lnTo>
                  <a:lnTo>
                    <a:pt x="3668" y="8190"/>
                  </a:lnTo>
                  <a:lnTo>
                    <a:pt x="3668" y="4256"/>
                  </a:lnTo>
                  <a:lnTo>
                    <a:pt x="7094" y="6236"/>
                  </a:lnTo>
                  <a:lnTo>
                    <a:pt x="7174" y="6076"/>
                  </a:lnTo>
                  <a:lnTo>
                    <a:pt x="3748" y="4095"/>
                  </a:lnTo>
                  <a:lnTo>
                    <a:pt x="7174" y="2141"/>
                  </a:lnTo>
                  <a:lnTo>
                    <a:pt x="7094" y="1981"/>
                  </a:lnTo>
                  <a:lnTo>
                    <a:pt x="3668" y="3961"/>
                  </a:lnTo>
                  <a:lnTo>
                    <a:pt x="3668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63" name="Google Shape;963;p49"/>
            <p:cNvSpPr/>
            <p:nvPr/>
          </p:nvSpPr>
          <p:spPr>
            <a:xfrm>
              <a:off x="3855854" y="953467"/>
              <a:ext cx="287659" cy="296240"/>
            </a:xfrm>
            <a:custGeom>
              <a:rect b="b" l="l" r="r" t="t"/>
              <a:pathLst>
                <a:path extrusionOk="0" h="7388" w="7174">
                  <a:moveTo>
                    <a:pt x="3507" y="0"/>
                  </a:moveTo>
                  <a:lnTo>
                    <a:pt x="3507" y="3158"/>
                  </a:lnTo>
                  <a:lnTo>
                    <a:pt x="81" y="1178"/>
                  </a:lnTo>
                  <a:lnTo>
                    <a:pt x="0" y="1312"/>
                  </a:lnTo>
                  <a:lnTo>
                    <a:pt x="3426" y="3292"/>
                  </a:lnTo>
                  <a:lnTo>
                    <a:pt x="0" y="5273"/>
                  </a:lnTo>
                  <a:lnTo>
                    <a:pt x="81" y="5433"/>
                  </a:lnTo>
                  <a:lnTo>
                    <a:pt x="3507" y="3453"/>
                  </a:lnTo>
                  <a:lnTo>
                    <a:pt x="3507" y="7387"/>
                  </a:lnTo>
                  <a:lnTo>
                    <a:pt x="3667" y="7387"/>
                  </a:lnTo>
                  <a:lnTo>
                    <a:pt x="3667" y="3453"/>
                  </a:lnTo>
                  <a:lnTo>
                    <a:pt x="7093" y="5407"/>
                  </a:lnTo>
                  <a:lnTo>
                    <a:pt x="7174" y="5273"/>
                  </a:lnTo>
                  <a:lnTo>
                    <a:pt x="3748" y="3292"/>
                  </a:lnTo>
                  <a:lnTo>
                    <a:pt x="5434" y="2329"/>
                  </a:lnTo>
                  <a:cubicBezTo>
                    <a:pt x="5380" y="2302"/>
                    <a:pt x="5354" y="2248"/>
                    <a:pt x="5327" y="2195"/>
                  </a:cubicBezTo>
                  <a:lnTo>
                    <a:pt x="3667" y="3158"/>
                  </a:lnTo>
                  <a:lnTo>
                    <a:pt x="3667" y="187"/>
                  </a:lnTo>
                  <a:cubicBezTo>
                    <a:pt x="3614" y="134"/>
                    <a:pt x="3560" y="80"/>
                    <a:pt x="350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64" name="Google Shape;964;p49"/>
            <p:cNvSpPr/>
            <p:nvPr/>
          </p:nvSpPr>
          <p:spPr>
            <a:xfrm>
              <a:off x="2417699" y="1498640"/>
              <a:ext cx="7538" cy="9704"/>
            </a:xfrm>
            <a:custGeom>
              <a:rect b="b" l="l" r="r" t="t"/>
              <a:pathLst>
                <a:path extrusionOk="0" h="242" w="188">
                  <a:moveTo>
                    <a:pt x="1" y="1"/>
                  </a:moveTo>
                  <a:cubicBezTo>
                    <a:pt x="1" y="54"/>
                    <a:pt x="1" y="135"/>
                    <a:pt x="1" y="188"/>
                  </a:cubicBezTo>
                  <a:lnTo>
                    <a:pt x="108" y="242"/>
                  </a:lnTo>
                  <a:lnTo>
                    <a:pt x="188" y="108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65" name="Google Shape;965;p49"/>
            <p:cNvSpPr/>
            <p:nvPr/>
          </p:nvSpPr>
          <p:spPr>
            <a:xfrm>
              <a:off x="2518586" y="1259335"/>
              <a:ext cx="287659" cy="328439"/>
            </a:xfrm>
            <a:custGeom>
              <a:rect b="b" l="l" r="r" t="t"/>
              <a:pathLst>
                <a:path extrusionOk="0" h="8191" w="7174">
                  <a:moveTo>
                    <a:pt x="3507" y="0"/>
                  </a:moveTo>
                  <a:lnTo>
                    <a:pt x="3507" y="3935"/>
                  </a:lnTo>
                  <a:lnTo>
                    <a:pt x="81" y="1981"/>
                  </a:lnTo>
                  <a:lnTo>
                    <a:pt x="0" y="2115"/>
                  </a:lnTo>
                  <a:lnTo>
                    <a:pt x="3426" y="4095"/>
                  </a:lnTo>
                  <a:lnTo>
                    <a:pt x="0" y="6076"/>
                  </a:lnTo>
                  <a:lnTo>
                    <a:pt x="81" y="6210"/>
                  </a:lnTo>
                  <a:lnTo>
                    <a:pt x="3507" y="4229"/>
                  </a:lnTo>
                  <a:lnTo>
                    <a:pt x="3507" y="8191"/>
                  </a:lnTo>
                  <a:lnTo>
                    <a:pt x="3667" y="8191"/>
                  </a:lnTo>
                  <a:lnTo>
                    <a:pt x="3667" y="4229"/>
                  </a:lnTo>
                  <a:lnTo>
                    <a:pt x="7093" y="6210"/>
                  </a:lnTo>
                  <a:lnTo>
                    <a:pt x="7174" y="6076"/>
                  </a:lnTo>
                  <a:lnTo>
                    <a:pt x="3748" y="4095"/>
                  </a:lnTo>
                  <a:lnTo>
                    <a:pt x="7174" y="2115"/>
                  </a:lnTo>
                  <a:lnTo>
                    <a:pt x="7093" y="1981"/>
                  </a:lnTo>
                  <a:lnTo>
                    <a:pt x="3667" y="3935"/>
                  </a:lnTo>
                  <a:lnTo>
                    <a:pt x="3667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66" name="Google Shape;966;p49"/>
            <p:cNvSpPr/>
            <p:nvPr/>
          </p:nvSpPr>
          <p:spPr>
            <a:xfrm>
              <a:off x="2899597" y="1259335"/>
              <a:ext cx="287659" cy="328439"/>
            </a:xfrm>
            <a:custGeom>
              <a:rect b="b" l="l" r="r" t="t"/>
              <a:pathLst>
                <a:path extrusionOk="0" h="8191" w="7174">
                  <a:moveTo>
                    <a:pt x="3507" y="0"/>
                  </a:moveTo>
                  <a:lnTo>
                    <a:pt x="3507" y="3935"/>
                  </a:lnTo>
                  <a:lnTo>
                    <a:pt x="81" y="1954"/>
                  </a:lnTo>
                  <a:lnTo>
                    <a:pt x="0" y="2115"/>
                  </a:lnTo>
                  <a:lnTo>
                    <a:pt x="3426" y="4095"/>
                  </a:lnTo>
                  <a:lnTo>
                    <a:pt x="0" y="6049"/>
                  </a:lnTo>
                  <a:lnTo>
                    <a:pt x="81" y="6210"/>
                  </a:lnTo>
                  <a:lnTo>
                    <a:pt x="3507" y="4229"/>
                  </a:lnTo>
                  <a:lnTo>
                    <a:pt x="3507" y="8191"/>
                  </a:lnTo>
                  <a:lnTo>
                    <a:pt x="3667" y="8191"/>
                  </a:lnTo>
                  <a:lnTo>
                    <a:pt x="3667" y="4229"/>
                  </a:lnTo>
                  <a:lnTo>
                    <a:pt x="7093" y="6210"/>
                  </a:lnTo>
                  <a:lnTo>
                    <a:pt x="7173" y="6049"/>
                  </a:lnTo>
                  <a:lnTo>
                    <a:pt x="3774" y="4095"/>
                  </a:lnTo>
                  <a:lnTo>
                    <a:pt x="7173" y="2115"/>
                  </a:lnTo>
                  <a:lnTo>
                    <a:pt x="7093" y="1954"/>
                  </a:lnTo>
                  <a:lnTo>
                    <a:pt x="3667" y="3935"/>
                  </a:lnTo>
                  <a:lnTo>
                    <a:pt x="369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67" name="Google Shape;967;p49"/>
            <p:cNvSpPr/>
            <p:nvPr/>
          </p:nvSpPr>
          <p:spPr>
            <a:xfrm>
              <a:off x="3280608" y="1259335"/>
              <a:ext cx="288742" cy="328439"/>
            </a:xfrm>
            <a:custGeom>
              <a:rect b="b" l="l" r="r" t="t"/>
              <a:pathLst>
                <a:path extrusionOk="0" h="8191" w="7201">
                  <a:moveTo>
                    <a:pt x="3506" y="0"/>
                  </a:moveTo>
                  <a:lnTo>
                    <a:pt x="3506" y="3935"/>
                  </a:lnTo>
                  <a:lnTo>
                    <a:pt x="107" y="1954"/>
                  </a:lnTo>
                  <a:lnTo>
                    <a:pt x="0" y="2115"/>
                  </a:lnTo>
                  <a:lnTo>
                    <a:pt x="3426" y="4095"/>
                  </a:lnTo>
                  <a:lnTo>
                    <a:pt x="0" y="6049"/>
                  </a:lnTo>
                  <a:lnTo>
                    <a:pt x="107" y="6210"/>
                  </a:lnTo>
                  <a:lnTo>
                    <a:pt x="3506" y="4229"/>
                  </a:lnTo>
                  <a:lnTo>
                    <a:pt x="3506" y="8191"/>
                  </a:lnTo>
                  <a:lnTo>
                    <a:pt x="3694" y="8191"/>
                  </a:lnTo>
                  <a:lnTo>
                    <a:pt x="3694" y="4229"/>
                  </a:lnTo>
                  <a:lnTo>
                    <a:pt x="7093" y="6210"/>
                  </a:lnTo>
                  <a:lnTo>
                    <a:pt x="7200" y="6049"/>
                  </a:lnTo>
                  <a:lnTo>
                    <a:pt x="3774" y="4095"/>
                  </a:lnTo>
                  <a:lnTo>
                    <a:pt x="7200" y="2115"/>
                  </a:lnTo>
                  <a:lnTo>
                    <a:pt x="7120" y="1954"/>
                  </a:lnTo>
                  <a:lnTo>
                    <a:pt x="3694" y="3935"/>
                  </a:lnTo>
                  <a:lnTo>
                    <a:pt x="369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68" name="Google Shape;968;p49"/>
            <p:cNvSpPr/>
            <p:nvPr/>
          </p:nvSpPr>
          <p:spPr>
            <a:xfrm>
              <a:off x="3662662" y="1258252"/>
              <a:ext cx="287659" cy="329521"/>
            </a:xfrm>
            <a:custGeom>
              <a:rect b="b" l="l" r="r" t="t"/>
              <a:pathLst>
                <a:path extrusionOk="0" h="8218" w="7174">
                  <a:moveTo>
                    <a:pt x="3507" y="0"/>
                  </a:moveTo>
                  <a:lnTo>
                    <a:pt x="3507" y="3962"/>
                  </a:lnTo>
                  <a:lnTo>
                    <a:pt x="81" y="1981"/>
                  </a:lnTo>
                  <a:lnTo>
                    <a:pt x="1" y="2142"/>
                  </a:lnTo>
                  <a:lnTo>
                    <a:pt x="3400" y="4122"/>
                  </a:lnTo>
                  <a:lnTo>
                    <a:pt x="1" y="6076"/>
                  </a:lnTo>
                  <a:lnTo>
                    <a:pt x="81" y="6237"/>
                  </a:lnTo>
                  <a:lnTo>
                    <a:pt x="3507" y="4256"/>
                  </a:lnTo>
                  <a:lnTo>
                    <a:pt x="3507" y="8218"/>
                  </a:lnTo>
                  <a:lnTo>
                    <a:pt x="3668" y="8218"/>
                  </a:lnTo>
                  <a:lnTo>
                    <a:pt x="3668" y="4256"/>
                  </a:lnTo>
                  <a:lnTo>
                    <a:pt x="7094" y="6237"/>
                  </a:lnTo>
                  <a:lnTo>
                    <a:pt x="7174" y="6076"/>
                  </a:lnTo>
                  <a:lnTo>
                    <a:pt x="3748" y="4122"/>
                  </a:lnTo>
                  <a:lnTo>
                    <a:pt x="7174" y="2142"/>
                  </a:lnTo>
                  <a:lnTo>
                    <a:pt x="7094" y="1981"/>
                  </a:lnTo>
                  <a:lnTo>
                    <a:pt x="3668" y="3962"/>
                  </a:lnTo>
                  <a:lnTo>
                    <a:pt x="3668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69" name="Google Shape;969;p49"/>
            <p:cNvSpPr/>
            <p:nvPr/>
          </p:nvSpPr>
          <p:spPr>
            <a:xfrm>
              <a:off x="4043673" y="1258252"/>
              <a:ext cx="193230" cy="329521"/>
            </a:xfrm>
            <a:custGeom>
              <a:rect b="b" l="l" r="r" t="t"/>
              <a:pathLst>
                <a:path extrusionOk="0" h="8218" w="4819">
                  <a:moveTo>
                    <a:pt x="3507" y="0"/>
                  </a:moveTo>
                  <a:lnTo>
                    <a:pt x="3507" y="3962"/>
                  </a:lnTo>
                  <a:lnTo>
                    <a:pt x="81" y="1981"/>
                  </a:lnTo>
                  <a:lnTo>
                    <a:pt x="0" y="2142"/>
                  </a:lnTo>
                  <a:lnTo>
                    <a:pt x="3426" y="4096"/>
                  </a:lnTo>
                  <a:lnTo>
                    <a:pt x="0" y="6076"/>
                  </a:lnTo>
                  <a:lnTo>
                    <a:pt x="81" y="6237"/>
                  </a:lnTo>
                  <a:lnTo>
                    <a:pt x="3507" y="4256"/>
                  </a:lnTo>
                  <a:lnTo>
                    <a:pt x="3507" y="8218"/>
                  </a:lnTo>
                  <a:lnTo>
                    <a:pt x="3667" y="8218"/>
                  </a:lnTo>
                  <a:lnTo>
                    <a:pt x="3667" y="4256"/>
                  </a:lnTo>
                  <a:lnTo>
                    <a:pt x="4818" y="4925"/>
                  </a:lnTo>
                  <a:cubicBezTo>
                    <a:pt x="4818" y="4845"/>
                    <a:pt x="4818" y="4765"/>
                    <a:pt x="4792" y="4711"/>
                  </a:cubicBezTo>
                  <a:lnTo>
                    <a:pt x="3774" y="4096"/>
                  </a:lnTo>
                  <a:lnTo>
                    <a:pt x="4604" y="3614"/>
                  </a:lnTo>
                  <a:cubicBezTo>
                    <a:pt x="4604" y="3560"/>
                    <a:pt x="4577" y="3507"/>
                    <a:pt x="4577" y="3453"/>
                  </a:cubicBezTo>
                  <a:lnTo>
                    <a:pt x="3667" y="3962"/>
                  </a:lnTo>
                  <a:lnTo>
                    <a:pt x="3667" y="295"/>
                  </a:lnTo>
                  <a:cubicBezTo>
                    <a:pt x="3641" y="188"/>
                    <a:pt x="3614" y="108"/>
                    <a:pt x="358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70" name="Google Shape;970;p49"/>
            <p:cNvSpPr/>
            <p:nvPr/>
          </p:nvSpPr>
          <p:spPr>
            <a:xfrm>
              <a:off x="2423072" y="1578074"/>
              <a:ext cx="195355" cy="328439"/>
            </a:xfrm>
            <a:custGeom>
              <a:rect b="b" l="l" r="r" t="t"/>
              <a:pathLst>
                <a:path extrusionOk="0" h="8191" w="4872">
                  <a:moveTo>
                    <a:pt x="1205" y="1"/>
                  </a:moveTo>
                  <a:lnTo>
                    <a:pt x="1205" y="3935"/>
                  </a:lnTo>
                  <a:lnTo>
                    <a:pt x="0" y="3266"/>
                  </a:lnTo>
                  <a:lnTo>
                    <a:pt x="0" y="3266"/>
                  </a:lnTo>
                  <a:cubicBezTo>
                    <a:pt x="0" y="3320"/>
                    <a:pt x="27" y="3400"/>
                    <a:pt x="27" y="3480"/>
                  </a:cubicBezTo>
                  <a:lnTo>
                    <a:pt x="1098" y="4096"/>
                  </a:lnTo>
                  <a:lnTo>
                    <a:pt x="214" y="4604"/>
                  </a:lnTo>
                  <a:cubicBezTo>
                    <a:pt x="241" y="4658"/>
                    <a:pt x="241" y="4738"/>
                    <a:pt x="268" y="4792"/>
                  </a:cubicBezTo>
                  <a:lnTo>
                    <a:pt x="1205" y="4256"/>
                  </a:lnTo>
                  <a:lnTo>
                    <a:pt x="1205" y="8030"/>
                  </a:lnTo>
                  <a:cubicBezTo>
                    <a:pt x="1205" y="8084"/>
                    <a:pt x="1232" y="8137"/>
                    <a:pt x="1258" y="8191"/>
                  </a:cubicBezTo>
                  <a:lnTo>
                    <a:pt x="1365" y="8191"/>
                  </a:lnTo>
                  <a:lnTo>
                    <a:pt x="1365" y="4256"/>
                  </a:lnTo>
                  <a:lnTo>
                    <a:pt x="4791" y="6210"/>
                  </a:lnTo>
                  <a:lnTo>
                    <a:pt x="4872" y="6076"/>
                  </a:lnTo>
                  <a:lnTo>
                    <a:pt x="1446" y="4096"/>
                  </a:lnTo>
                  <a:lnTo>
                    <a:pt x="4872" y="2115"/>
                  </a:lnTo>
                  <a:lnTo>
                    <a:pt x="4791" y="1981"/>
                  </a:lnTo>
                  <a:lnTo>
                    <a:pt x="1365" y="3935"/>
                  </a:lnTo>
                  <a:lnTo>
                    <a:pt x="136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71" name="Google Shape;971;p49"/>
            <p:cNvSpPr/>
            <p:nvPr/>
          </p:nvSpPr>
          <p:spPr>
            <a:xfrm>
              <a:off x="2711778" y="1578074"/>
              <a:ext cx="287659" cy="328439"/>
            </a:xfrm>
            <a:custGeom>
              <a:rect b="b" l="l" r="r" t="t"/>
              <a:pathLst>
                <a:path extrusionOk="0" h="8191" w="7174">
                  <a:moveTo>
                    <a:pt x="3507" y="1"/>
                  </a:moveTo>
                  <a:lnTo>
                    <a:pt x="3507" y="3935"/>
                  </a:lnTo>
                  <a:lnTo>
                    <a:pt x="81" y="1981"/>
                  </a:lnTo>
                  <a:lnTo>
                    <a:pt x="0" y="2115"/>
                  </a:lnTo>
                  <a:lnTo>
                    <a:pt x="3426" y="4096"/>
                  </a:lnTo>
                  <a:lnTo>
                    <a:pt x="0" y="6076"/>
                  </a:lnTo>
                  <a:lnTo>
                    <a:pt x="81" y="6210"/>
                  </a:lnTo>
                  <a:lnTo>
                    <a:pt x="3507" y="4256"/>
                  </a:lnTo>
                  <a:lnTo>
                    <a:pt x="3507" y="8191"/>
                  </a:lnTo>
                  <a:lnTo>
                    <a:pt x="3667" y="8191"/>
                  </a:lnTo>
                  <a:lnTo>
                    <a:pt x="3667" y="4256"/>
                  </a:lnTo>
                  <a:lnTo>
                    <a:pt x="7093" y="6210"/>
                  </a:lnTo>
                  <a:lnTo>
                    <a:pt x="7173" y="6076"/>
                  </a:lnTo>
                  <a:lnTo>
                    <a:pt x="3774" y="4096"/>
                  </a:lnTo>
                  <a:lnTo>
                    <a:pt x="7173" y="2115"/>
                  </a:lnTo>
                  <a:lnTo>
                    <a:pt x="7093" y="1981"/>
                  </a:lnTo>
                  <a:lnTo>
                    <a:pt x="3667" y="3935"/>
                  </a:lnTo>
                  <a:lnTo>
                    <a:pt x="3667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72" name="Google Shape;972;p49"/>
            <p:cNvSpPr/>
            <p:nvPr/>
          </p:nvSpPr>
          <p:spPr>
            <a:xfrm>
              <a:off x="3092789" y="1578074"/>
              <a:ext cx="288742" cy="328439"/>
            </a:xfrm>
            <a:custGeom>
              <a:rect b="b" l="l" r="r" t="t"/>
              <a:pathLst>
                <a:path extrusionOk="0" h="8191" w="7201">
                  <a:moveTo>
                    <a:pt x="3506" y="1"/>
                  </a:moveTo>
                  <a:lnTo>
                    <a:pt x="3506" y="3935"/>
                  </a:lnTo>
                  <a:lnTo>
                    <a:pt x="80" y="1981"/>
                  </a:lnTo>
                  <a:lnTo>
                    <a:pt x="0" y="2115"/>
                  </a:lnTo>
                  <a:lnTo>
                    <a:pt x="3426" y="4096"/>
                  </a:lnTo>
                  <a:lnTo>
                    <a:pt x="0" y="6076"/>
                  </a:lnTo>
                  <a:lnTo>
                    <a:pt x="80" y="6210"/>
                  </a:lnTo>
                  <a:lnTo>
                    <a:pt x="3506" y="4230"/>
                  </a:lnTo>
                  <a:lnTo>
                    <a:pt x="3506" y="8191"/>
                  </a:lnTo>
                  <a:lnTo>
                    <a:pt x="3694" y="8191"/>
                  </a:lnTo>
                  <a:lnTo>
                    <a:pt x="3694" y="4230"/>
                  </a:lnTo>
                  <a:lnTo>
                    <a:pt x="7093" y="6210"/>
                  </a:lnTo>
                  <a:lnTo>
                    <a:pt x="7200" y="6076"/>
                  </a:lnTo>
                  <a:lnTo>
                    <a:pt x="3774" y="4096"/>
                  </a:lnTo>
                  <a:lnTo>
                    <a:pt x="7200" y="2115"/>
                  </a:lnTo>
                  <a:lnTo>
                    <a:pt x="7093" y="1981"/>
                  </a:lnTo>
                  <a:lnTo>
                    <a:pt x="3694" y="3935"/>
                  </a:lnTo>
                  <a:lnTo>
                    <a:pt x="3694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73" name="Google Shape;973;p49"/>
            <p:cNvSpPr/>
            <p:nvPr/>
          </p:nvSpPr>
          <p:spPr>
            <a:xfrm>
              <a:off x="3474843" y="1578074"/>
              <a:ext cx="287659" cy="328439"/>
            </a:xfrm>
            <a:custGeom>
              <a:rect b="b" l="l" r="r" t="t"/>
              <a:pathLst>
                <a:path extrusionOk="0" h="8191" w="7174">
                  <a:moveTo>
                    <a:pt x="3507" y="1"/>
                  </a:moveTo>
                  <a:lnTo>
                    <a:pt x="3507" y="3935"/>
                  </a:lnTo>
                  <a:lnTo>
                    <a:pt x="81" y="1955"/>
                  </a:lnTo>
                  <a:lnTo>
                    <a:pt x="1" y="2115"/>
                  </a:lnTo>
                  <a:lnTo>
                    <a:pt x="3400" y="4096"/>
                  </a:lnTo>
                  <a:lnTo>
                    <a:pt x="1" y="6050"/>
                  </a:lnTo>
                  <a:lnTo>
                    <a:pt x="81" y="6210"/>
                  </a:lnTo>
                  <a:lnTo>
                    <a:pt x="3507" y="4230"/>
                  </a:lnTo>
                  <a:lnTo>
                    <a:pt x="3480" y="8191"/>
                  </a:lnTo>
                  <a:lnTo>
                    <a:pt x="3668" y="8191"/>
                  </a:lnTo>
                  <a:lnTo>
                    <a:pt x="3668" y="4230"/>
                  </a:lnTo>
                  <a:lnTo>
                    <a:pt x="7094" y="6210"/>
                  </a:lnTo>
                  <a:lnTo>
                    <a:pt x="7174" y="6050"/>
                  </a:lnTo>
                  <a:lnTo>
                    <a:pt x="3748" y="4096"/>
                  </a:lnTo>
                  <a:lnTo>
                    <a:pt x="7174" y="2115"/>
                  </a:lnTo>
                  <a:lnTo>
                    <a:pt x="7094" y="1955"/>
                  </a:lnTo>
                  <a:lnTo>
                    <a:pt x="3668" y="3935"/>
                  </a:lnTo>
                  <a:lnTo>
                    <a:pt x="3668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74" name="Google Shape;974;p49"/>
            <p:cNvSpPr/>
            <p:nvPr/>
          </p:nvSpPr>
          <p:spPr>
            <a:xfrm>
              <a:off x="3855854" y="1578074"/>
              <a:ext cx="287659" cy="328439"/>
            </a:xfrm>
            <a:custGeom>
              <a:rect b="b" l="l" r="r" t="t"/>
              <a:pathLst>
                <a:path extrusionOk="0" h="8191" w="7174">
                  <a:moveTo>
                    <a:pt x="3507" y="1"/>
                  </a:moveTo>
                  <a:lnTo>
                    <a:pt x="3507" y="3935"/>
                  </a:lnTo>
                  <a:lnTo>
                    <a:pt x="81" y="1955"/>
                  </a:lnTo>
                  <a:lnTo>
                    <a:pt x="0" y="2115"/>
                  </a:lnTo>
                  <a:lnTo>
                    <a:pt x="3426" y="4096"/>
                  </a:lnTo>
                  <a:lnTo>
                    <a:pt x="0" y="6050"/>
                  </a:lnTo>
                  <a:lnTo>
                    <a:pt x="81" y="6210"/>
                  </a:lnTo>
                  <a:lnTo>
                    <a:pt x="3507" y="4230"/>
                  </a:lnTo>
                  <a:lnTo>
                    <a:pt x="3507" y="8191"/>
                  </a:lnTo>
                  <a:lnTo>
                    <a:pt x="3667" y="8191"/>
                  </a:lnTo>
                  <a:lnTo>
                    <a:pt x="3667" y="4230"/>
                  </a:lnTo>
                  <a:lnTo>
                    <a:pt x="7093" y="6210"/>
                  </a:lnTo>
                  <a:lnTo>
                    <a:pt x="7174" y="6050"/>
                  </a:lnTo>
                  <a:lnTo>
                    <a:pt x="3748" y="4096"/>
                  </a:lnTo>
                  <a:lnTo>
                    <a:pt x="7174" y="2115"/>
                  </a:lnTo>
                  <a:lnTo>
                    <a:pt x="7093" y="1955"/>
                  </a:lnTo>
                  <a:lnTo>
                    <a:pt x="3667" y="3935"/>
                  </a:lnTo>
                  <a:lnTo>
                    <a:pt x="3667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75" name="Google Shape;975;p49"/>
            <p:cNvSpPr/>
            <p:nvPr/>
          </p:nvSpPr>
          <p:spPr>
            <a:xfrm>
              <a:off x="2518586" y="1919388"/>
              <a:ext cx="287659" cy="293033"/>
            </a:xfrm>
            <a:custGeom>
              <a:rect b="b" l="l" r="r" t="t"/>
              <a:pathLst>
                <a:path extrusionOk="0" h="7308" w="7174">
                  <a:moveTo>
                    <a:pt x="3507" y="0"/>
                  </a:moveTo>
                  <a:lnTo>
                    <a:pt x="3507" y="3961"/>
                  </a:lnTo>
                  <a:lnTo>
                    <a:pt x="81" y="1981"/>
                  </a:lnTo>
                  <a:lnTo>
                    <a:pt x="0" y="2141"/>
                  </a:lnTo>
                  <a:lnTo>
                    <a:pt x="3426" y="4095"/>
                  </a:lnTo>
                  <a:lnTo>
                    <a:pt x="1767" y="5059"/>
                  </a:lnTo>
                  <a:cubicBezTo>
                    <a:pt x="1821" y="5086"/>
                    <a:pt x="1847" y="5139"/>
                    <a:pt x="1874" y="5193"/>
                  </a:cubicBezTo>
                  <a:lnTo>
                    <a:pt x="3507" y="4256"/>
                  </a:lnTo>
                  <a:lnTo>
                    <a:pt x="3507" y="7120"/>
                  </a:lnTo>
                  <a:cubicBezTo>
                    <a:pt x="3560" y="7200"/>
                    <a:pt x="3614" y="7254"/>
                    <a:pt x="3667" y="7307"/>
                  </a:cubicBezTo>
                  <a:lnTo>
                    <a:pt x="3667" y="4256"/>
                  </a:lnTo>
                  <a:lnTo>
                    <a:pt x="7093" y="6236"/>
                  </a:lnTo>
                  <a:lnTo>
                    <a:pt x="7174" y="6076"/>
                  </a:lnTo>
                  <a:lnTo>
                    <a:pt x="3748" y="4095"/>
                  </a:lnTo>
                  <a:lnTo>
                    <a:pt x="7174" y="2141"/>
                  </a:lnTo>
                  <a:lnTo>
                    <a:pt x="7093" y="1981"/>
                  </a:lnTo>
                  <a:lnTo>
                    <a:pt x="3667" y="3961"/>
                  </a:lnTo>
                  <a:lnTo>
                    <a:pt x="3667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76" name="Google Shape;976;p49"/>
            <p:cNvSpPr/>
            <p:nvPr/>
          </p:nvSpPr>
          <p:spPr>
            <a:xfrm>
              <a:off x="2899597" y="1919388"/>
              <a:ext cx="287659" cy="328439"/>
            </a:xfrm>
            <a:custGeom>
              <a:rect b="b" l="l" r="r" t="t"/>
              <a:pathLst>
                <a:path extrusionOk="0" h="8191" w="7174">
                  <a:moveTo>
                    <a:pt x="3507" y="0"/>
                  </a:moveTo>
                  <a:lnTo>
                    <a:pt x="3507" y="3961"/>
                  </a:lnTo>
                  <a:lnTo>
                    <a:pt x="81" y="1981"/>
                  </a:lnTo>
                  <a:lnTo>
                    <a:pt x="0" y="2141"/>
                  </a:lnTo>
                  <a:lnTo>
                    <a:pt x="3426" y="4095"/>
                  </a:lnTo>
                  <a:lnTo>
                    <a:pt x="0" y="6076"/>
                  </a:lnTo>
                  <a:lnTo>
                    <a:pt x="81" y="6236"/>
                  </a:lnTo>
                  <a:lnTo>
                    <a:pt x="3507" y="4256"/>
                  </a:lnTo>
                  <a:lnTo>
                    <a:pt x="3507" y="8190"/>
                  </a:lnTo>
                  <a:lnTo>
                    <a:pt x="3667" y="8190"/>
                  </a:lnTo>
                  <a:lnTo>
                    <a:pt x="3667" y="4256"/>
                  </a:lnTo>
                  <a:lnTo>
                    <a:pt x="7093" y="6236"/>
                  </a:lnTo>
                  <a:lnTo>
                    <a:pt x="7173" y="6076"/>
                  </a:lnTo>
                  <a:lnTo>
                    <a:pt x="3774" y="4095"/>
                  </a:lnTo>
                  <a:lnTo>
                    <a:pt x="7173" y="2141"/>
                  </a:lnTo>
                  <a:lnTo>
                    <a:pt x="7093" y="1981"/>
                  </a:lnTo>
                  <a:lnTo>
                    <a:pt x="3667" y="3961"/>
                  </a:lnTo>
                  <a:lnTo>
                    <a:pt x="3667" y="3961"/>
                  </a:lnTo>
                  <a:lnTo>
                    <a:pt x="369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77" name="Google Shape;977;p49"/>
            <p:cNvSpPr/>
            <p:nvPr/>
          </p:nvSpPr>
          <p:spPr>
            <a:xfrm>
              <a:off x="3280608" y="1919388"/>
              <a:ext cx="288742" cy="328439"/>
            </a:xfrm>
            <a:custGeom>
              <a:rect b="b" l="l" r="r" t="t"/>
              <a:pathLst>
                <a:path extrusionOk="0" h="8191" w="7201">
                  <a:moveTo>
                    <a:pt x="3506" y="0"/>
                  </a:moveTo>
                  <a:lnTo>
                    <a:pt x="3506" y="3961"/>
                  </a:lnTo>
                  <a:lnTo>
                    <a:pt x="107" y="1981"/>
                  </a:lnTo>
                  <a:lnTo>
                    <a:pt x="0" y="2115"/>
                  </a:lnTo>
                  <a:lnTo>
                    <a:pt x="3426" y="4095"/>
                  </a:lnTo>
                  <a:lnTo>
                    <a:pt x="0" y="6076"/>
                  </a:lnTo>
                  <a:lnTo>
                    <a:pt x="107" y="6236"/>
                  </a:lnTo>
                  <a:lnTo>
                    <a:pt x="3506" y="4256"/>
                  </a:lnTo>
                  <a:lnTo>
                    <a:pt x="3506" y="8190"/>
                  </a:lnTo>
                  <a:lnTo>
                    <a:pt x="3694" y="8190"/>
                  </a:lnTo>
                  <a:lnTo>
                    <a:pt x="3694" y="4256"/>
                  </a:lnTo>
                  <a:lnTo>
                    <a:pt x="7093" y="6236"/>
                  </a:lnTo>
                  <a:lnTo>
                    <a:pt x="7200" y="6076"/>
                  </a:lnTo>
                  <a:lnTo>
                    <a:pt x="3774" y="4095"/>
                  </a:lnTo>
                  <a:lnTo>
                    <a:pt x="7200" y="2115"/>
                  </a:lnTo>
                  <a:lnTo>
                    <a:pt x="7120" y="1981"/>
                  </a:lnTo>
                  <a:lnTo>
                    <a:pt x="3694" y="3961"/>
                  </a:lnTo>
                  <a:lnTo>
                    <a:pt x="369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78" name="Google Shape;978;p49"/>
            <p:cNvSpPr/>
            <p:nvPr/>
          </p:nvSpPr>
          <p:spPr>
            <a:xfrm>
              <a:off x="3662662" y="1919388"/>
              <a:ext cx="287659" cy="328439"/>
            </a:xfrm>
            <a:custGeom>
              <a:rect b="b" l="l" r="r" t="t"/>
              <a:pathLst>
                <a:path extrusionOk="0" h="8191" w="7174">
                  <a:moveTo>
                    <a:pt x="3507" y="0"/>
                  </a:moveTo>
                  <a:lnTo>
                    <a:pt x="3507" y="3961"/>
                  </a:lnTo>
                  <a:lnTo>
                    <a:pt x="81" y="1981"/>
                  </a:lnTo>
                  <a:lnTo>
                    <a:pt x="1" y="2115"/>
                  </a:lnTo>
                  <a:lnTo>
                    <a:pt x="3400" y="4095"/>
                  </a:lnTo>
                  <a:lnTo>
                    <a:pt x="1" y="6076"/>
                  </a:lnTo>
                  <a:lnTo>
                    <a:pt x="81" y="6210"/>
                  </a:lnTo>
                  <a:lnTo>
                    <a:pt x="3507" y="4256"/>
                  </a:lnTo>
                  <a:lnTo>
                    <a:pt x="3507" y="8190"/>
                  </a:lnTo>
                  <a:lnTo>
                    <a:pt x="3668" y="8190"/>
                  </a:lnTo>
                  <a:lnTo>
                    <a:pt x="3668" y="4256"/>
                  </a:lnTo>
                  <a:lnTo>
                    <a:pt x="7094" y="6210"/>
                  </a:lnTo>
                  <a:lnTo>
                    <a:pt x="7174" y="6076"/>
                  </a:lnTo>
                  <a:lnTo>
                    <a:pt x="3748" y="4095"/>
                  </a:lnTo>
                  <a:lnTo>
                    <a:pt x="7174" y="2115"/>
                  </a:lnTo>
                  <a:lnTo>
                    <a:pt x="7094" y="1981"/>
                  </a:lnTo>
                  <a:lnTo>
                    <a:pt x="3668" y="3961"/>
                  </a:lnTo>
                  <a:lnTo>
                    <a:pt x="3668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79" name="Google Shape;979;p49"/>
            <p:cNvSpPr/>
            <p:nvPr/>
          </p:nvSpPr>
          <p:spPr>
            <a:xfrm>
              <a:off x="4043673" y="1998782"/>
              <a:ext cx="78391" cy="49400"/>
            </a:xfrm>
            <a:custGeom>
              <a:rect b="b" l="l" r="r" t="t"/>
              <a:pathLst>
                <a:path extrusionOk="0" h="1232" w="1955">
                  <a:moveTo>
                    <a:pt x="81" y="1"/>
                  </a:moveTo>
                  <a:lnTo>
                    <a:pt x="0" y="135"/>
                  </a:lnTo>
                  <a:lnTo>
                    <a:pt x="1874" y="1232"/>
                  </a:lnTo>
                  <a:cubicBezTo>
                    <a:pt x="1901" y="1178"/>
                    <a:pt x="1928" y="1125"/>
                    <a:pt x="1954" y="1071"/>
                  </a:cubicBezTo>
                  <a:lnTo>
                    <a:pt x="8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80" name="Google Shape;980;p49"/>
            <p:cNvSpPr/>
            <p:nvPr/>
          </p:nvSpPr>
          <p:spPr>
            <a:xfrm>
              <a:off x="2884560" y="2317561"/>
              <a:ext cx="114879" cy="68727"/>
            </a:xfrm>
            <a:custGeom>
              <a:rect b="b" l="l" r="r" t="t"/>
              <a:pathLst>
                <a:path extrusionOk="0" h="1714" w="2865">
                  <a:moveTo>
                    <a:pt x="2784" y="0"/>
                  </a:moveTo>
                  <a:lnTo>
                    <a:pt x="1" y="1606"/>
                  </a:lnTo>
                  <a:cubicBezTo>
                    <a:pt x="54" y="1660"/>
                    <a:pt x="108" y="1686"/>
                    <a:pt x="161" y="1713"/>
                  </a:cubicBezTo>
                  <a:lnTo>
                    <a:pt x="2864" y="161"/>
                  </a:lnTo>
                  <a:lnTo>
                    <a:pt x="278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81" name="Google Shape;981;p49"/>
            <p:cNvSpPr/>
            <p:nvPr/>
          </p:nvSpPr>
          <p:spPr>
            <a:xfrm>
              <a:off x="2852362" y="2238127"/>
              <a:ext cx="6496" cy="129916"/>
            </a:xfrm>
            <a:custGeom>
              <a:rect b="b" l="l" r="r" t="t"/>
              <a:pathLst>
                <a:path extrusionOk="0" h="3240" w="162">
                  <a:moveTo>
                    <a:pt x="1" y="0"/>
                  </a:moveTo>
                  <a:lnTo>
                    <a:pt x="1" y="3132"/>
                  </a:lnTo>
                  <a:cubicBezTo>
                    <a:pt x="54" y="3159"/>
                    <a:pt x="108" y="3212"/>
                    <a:pt x="161" y="3239"/>
                  </a:cubicBezTo>
                  <a:lnTo>
                    <a:pt x="16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82" name="Google Shape;982;p49"/>
            <p:cNvSpPr/>
            <p:nvPr/>
          </p:nvSpPr>
          <p:spPr>
            <a:xfrm>
              <a:off x="3092789" y="2238127"/>
              <a:ext cx="288742" cy="255461"/>
            </a:xfrm>
            <a:custGeom>
              <a:rect b="b" l="l" r="r" t="t"/>
              <a:pathLst>
                <a:path extrusionOk="0" h="6371" w="7201">
                  <a:moveTo>
                    <a:pt x="3506" y="0"/>
                  </a:moveTo>
                  <a:lnTo>
                    <a:pt x="3506" y="3962"/>
                  </a:lnTo>
                  <a:lnTo>
                    <a:pt x="80" y="1981"/>
                  </a:lnTo>
                  <a:lnTo>
                    <a:pt x="0" y="2142"/>
                  </a:lnTo>
                  <a:lnTo>
                    <a:pt x="3426" y="4096"/>
                  </a:lnTo>
                  <a:lnTo>
                    <a:pt x="455" y="5835"/>
                  </a:lnTo>
                  <a:cubicBezTo>
                    <a:pt x="535" y="5835"/>
                    <a:pt x="616" y="5862"/>
                    <a:pt x="696" y="5889"/>
                  </a:cubicBezTo>
                  <a:lnTo>
                    <a:pt x="3506" y="4256"/>
                  </a:lnTo>
                  <a:lnTo>
                    <a:pt x="3506" y="6371"/>
                  </a:lnTo>
                  <a:lnTo>
                    <a:pt x="3694" y="6371"/>
                  </a:lnTo>
                  <a:lnTo>
                    <a:pt x="3694" y="4256"/>
                  </a:lnTo>
                  <a:lnTo>
                    <a:pt x="7093" y="6237"/>
                  </a:lnTo>
                  <a:lnTo>
                    <a:pt x="7200" y="6076"/>
                  </a:lnTo>
                  <a:lnTo>
                    <a:pt x="3774" y="4096"/>
                  </a:lnTo>
                  <a:lnTo>
                    <a:pt x="7200" y="2142"/>
                  </a:lnTo>
                  <a:lnTo>
                    <a:pt x="7093" y="1981"/>
                  </a:lnTo>
                  <a:lnTo>
                    <a:pt x="3694" y="3962"/>
                  </a:lnTo>
                  <a:lnTo>
                    <a:pt x="369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83" name="Google Shape;983;p49"/>
            <p:cNvSpPr/>
            <p:nvPr/>
          </p:nvSpPr>
          <p:spPr>
            <a:xfrm>
              <a:off x="3474843" y="2238127"/>
              <a:ext cx="287659" cy="247963"/>
            </a:xfrm>
            <a:custGeom>
              <a:rect b="b" l="l" r="r" t="t"/>
              <a:pathLst>
                <a:path extrusionOk="0" h="6184" w="7174">
                  <a:moveTo>
                    <a:pt x="3507" y="0"/>
                  </a:moveTo>
                  <a:lnTo>
                    <a:pt x="3480" y="3962"/>
                  </a:lnTo>
                  <a:lnTo>
                    <a:pt x="81" y="1981"/>
                  </a:lnTo>
                  <a:lnTo>
                    <a:pt x="1" y="2142"/>
                  </a:lnTo>
                  <a:lnTo>
                    <a:pt x="3400" y="4096"/>
                  </a:lnTo>
                  <a:lnTo>
                    <a:pt x="1" y="6076"/>
                  </a:lnTo>
                  <a:lnTo>
                    <a:pt x="54" y="6183"/>
                  </a:lnTo>
                  <a:lnTo>
                    <a:pt x="161" y="6183"/>
                  </a:lnTo>
                  <a:lnTo>
                    <a:pt x="3480" y="4256"/>
                  </a:lnTo>
                  <a:lnTo>
                    <a:pt x="3480" y="5354"/>
                  </a:lnTo>
                  <a:cubicBezTo>
                    <a:pt x="3560" y="5327"/>
                    <a:pt x="3614" y="5327"/>
                    <a:pt x="3668" y="5300"/>
                  </a:cubicBezTo>
                  <a:lnTo>
                    <a:pt x="3668" y="4256"/>
                  </a:lnTo>
                  <a:lnTo>
                    <a:pt x="4765" y="4899"/>
                  </a:lnTo>
                  <a:cubicBezTo>
                    <a:pt x="4845" y="4872"/>
                    <a:pt x="4899" y="4845"/>
                    <a:pt x="4979" y="4818"/>
                  </a:cubicBezTo>
                  <a:lnTo>
                    <a:pt x="3748" y="4096"/>
                  </a:lnTo>
                  <a:lnTo>
                    <a:pt x="7174" y="2142"/>
                  </a:lnTo>
                  <a:lnTo>
                    <a:pt x="7094" y="1981"/>
                  </a:lnTo>
                  <a:lnTo>
                    <a:pt x="3668" y="3962"/>
                  </a:lnTo>
                  <a:lnTo>
                    <a:pt x="3668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84" name="Google Shape;984;p49"/>
            <p:cNvSpPr/>
            <p:nvPr/>
          </p:nvSpPr>
          <p:spPr>
            <a:xfrm>
              <a:off x="3855854" y="2317561"/>
              <a:ext cx="12911" cy="9704"/>
            </a:xfrm>
            <a:custGeom>
              <a:rect b="b" l="l" r="r" t="t"/>
              <a:pathLst>
                <a:path extrusionOk="0" h="242" w="322">
                  <a:moveTo>
                    <a:pt x="81" y="0"/>
                  </a:moveTo>
                  <a:lnTo>
                    <a:pt x="0" y="134"/>
                  </a:lnTo>
                  <a:lnTo>
                    <a:pt x="161" y="241"/>
                  </a:lnTo>
                  <a:cubicBezTo>
                    <a:pt x="215" y="214"/>
                    <a:pt x="268" y="161"/>
                    <a:pt x="322" y="134"/>
                  </a:cubicBezTo>
                  <a:lnTo>
                    <a:pt x="8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985" name="Google Shape;985;p49"/>
          <p:cNvSpPr/>
          <p:nvPr/>
        </p:nvSpPr>
        <p:spPr>
          <a:xfrm rot="-4280482">
            <a:off x="6793782" y="-1466885"/>
            <a:ext cx="3375483" cy="5024332"/>
          </a:xfrm>
          <a:custGeom>
            <a:rect b="b" l="l" r="r" t="t"/>
            <a:pathLst>
              <a:path extrusionOk="0" h="136664" w="142469">
                <a:moveTo>
                  <a:pt x="97052" y="0"/>
                </a:moveTo>
                <a:cubicBezTo>
                  <a:pt x="94985" y="0"/>
                  <a:pt x="92658" y="685"/>
                  <a:pt x="89955" y="2065"/>
                </a:cubicBezTo>
                <a:cubicBezTo>
                  <a:pt x="76197" y="9104"/>
                  <a:pt x="81149" y="14564"/>
                  <a:pt x="82755" y="40634"/>
                </a:cubicBezTo>
                <a:cubicBezTo>
                  <a:pt x="85458" y="83646"/>
                  <a:pt x="12896" y="58112"/>
                  <a:pt x="4519" y="103881"/>
                </a:cubicBezTo>
                <a:cubicBezTo>
                  <a:pt x="0" y="128495"/>
                  <a:pt x="10558" y="136664"/>
                  <a:pt x="39417" y="136664"/>
                </a:cubicBezTo>
                <a:cubicBezTo>
                  <a:pt x="47997" y="136664"/>
                  <a:pt x="58195" y="135942"/>
                  <a:pt x="70095" y="134715"/>
                </a:cubicBezTo>
                <a:cubicBezTo>
                  <a:pt x="122047" y="129389"/>
                  <a:pt x="142469" y="101392"/>
                  <a:pt x="125767" y="56907"/>
                </a:cubicBezTo>
                <a:cubicBezTo>
                  <a:pt x="111706" y="19432"/>
                  <a:pt x="108060" y="0"/>
                  <a:pt x="97052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86" name="Google Shape;986;p49"/>
          <p:cNvSpPr/>
          <p:nvPr/>
        </p:nvSpPr>
        <p:spPr>
          <a:xfrm rot="-7977677">
            <a:off x="5123145" y="4056144"/>
            <a:ext cx="1601627" cy="1536805"/>
          </a:xfrm>
          <a:custGeom>
            <a:rect b="b" l="l" r="r" t="t"/>
            <a:pathLst>
              <a:path extrusionOk="0" h="19749" w="20582">
                <a:moveTo>
                  <a:pt x="15178" y="401"/>
                </a:moveTo>
                <a:cubicBezTo>
                  <a:pt x="11542" y="1"/>
                  <a:pt x="4470" y="1235"/>
                  <a:pt x="2235" y="7773"/>
                </a:cubicBezTo>
                <a:cubicBezTo>
                  <a:pt x="0" y="14311"/>
                  <a:pt x="7939" y="17947"/>
                  <a:pt x="11675" y="18848"/>
                </a:cubicBezTo>
                <a:cubicBezTo>
                  <a:pt x="15445" y="19748"/>
                  <a:pt x="20315" y="19448"/>
                  <a:pt x="20448" y="13477"/>
                </a:cubicBezTo>
                <a:cubicBezTo>
                  <a:pt x="20582" y="7506"/>
                  <a:pt x="18780" y="835"/>
                  <a:pt x="15178" y="40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87" name="Google Shape;987;p49"/>
          <p:cNvSpPr txBox="1"/>
          <p:nvPr>
            <p:ph type="title"/>
          </p:nvPr>
        </p:nvSpPr>
        <p:spPr>
          <a:xfrm>
            <a:off x="713250" y="523025"/>
            <a:ext cx="7717500" cy="541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988" name="Google Shape;988;p49"/>
          <p:cNvSpPr txBox="1"/>
          <p:nvPr>
            <p:ph idx="1" type="subTitle"/>
          </p:nvPr>
        </p:nvSpPr>
        <p:spPr>
          <a:xfrm>
            <a:off x="713250" y="2661125"/>
            <a:ext cx="2167800" cy="454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b="1" sz="2200">
                <a:solidFill>
                  <a:schemeClr val="accent2"/>
                </a:solidFill>
                <a:latin typeface="Hammersmith One"/>
                <a:ea typeface="Hammersmith One"/>
                <a:cs typeface="Hammersmith One"/>
                <a:sym typeface="Hammersmith On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89" name="Google Shape;989;p49"/>
          <p:cNvSpPr txBox="1"/>
          <p:nvPr>
            <p:ph idx="2" type="subTitle"/>
          </p:nvPr>
        </p:nvSpPr>
        <p:spPr>
          <a:xfrm>
            <a:off x="3488100" y="2661125"/>
            <a:ext cx="2167800" cy="454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b="1" sz="2200">
                <a:solidFill>
                  <a:schemeClr val="accent2"/>
                </a:solidFill>
                <a:latin typeface="Hammersmith One"/>
                <a:ea typeface="Hammersmith One"/>
                <a:cs typeface="Hammersmith One"/>
                <a:sym typeface="Hammersmith On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90" name="Google Shape;990;p49"/>
          <p:cNvSpPr txBox="1"/>
          <p:nvPr>
            <p:ph idx="3" type="subTitle"/>
          </p:nvPr>
        </p:nvSpPr>
        <p:spPr>
          <a:xfrm>
            <a:off x="713250" y="3128863"/>
            <a:ext cx="2167800" cy="572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6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91" name="Google Shape;991;p49"/>
          <p:cNvSpPr txBox="1"/>
          <p:nvPr>
            <p:ph idx="4" type="subTitle"/>
          </p:nvPr>
        </p:nvSpPr>
        <p:spPr>
          <a:xfrm>
            <a:off x="3488100" y="3128863"/>
            <a:ext cx="2167800" cy="572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6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92" name="Google Shape;992;p49"/>
          <p:cNvSpPr txBox="1"/>
          <p:nvPr>
            <p:ph idx="5" type="subTitle"/>
          </p:nvPr>
        </p:nvSpPr>
        <p:spPr>
          <a:xfrm>
            <a:off x="6262950" y="2661125"/>
            <a:ext cx="2167800" cy="454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b="1" sz="2200">
                <a:solidFill>
                  <a:schemeClr val="accent2"/>
                </a:solidFill>
                <a:latin typeface="Hammersmith One"/>
                <a:ea typeface="Hammersmith One"/>
                <a:cs typeface="Hammersmith One"/>
                <a:sym typeface="Hammersmith On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93" name="Google Shape;993;p49"/>
          <p:cNvSpPr txBox="1"/>
          <p:nvPr>
            <p:ph idx="6" type="subTitle"/>
          </p:nvPr>
        </p:nvSpPr>
        <p:spPr>
          <a:xfrm>
            <a:off x="6262950" y="3128863"/>
            <a:ext cx="2167800" cy="572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6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hree columns 1">
  <p:cSld name="CUSTOM_47">
    <p:spTree>
      <p:nvGrpSpPr>
        <p:cNvPr id="994" name="Shape 9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95" name="Google Shape;995;p50"/>
          <p:cNvGrpSpPr/>
          <p:nvPr/>
        </p:nvGrpSpPr>
        <p:grpSpPr>
          <a:xfrm flipH="1">
            <a:off x="6914055" y="-80449"/>
            <a:ext cx="2277317" cy="5304377"/>
            <a:chOff x="224725" y="566950"/>
            <a:chExt cx="1850875" cy="4311100"/>
          </a:xfrm>
        </p:grpSpPr>
        <p:sp>
          <p:nvSpPr>
            <p:cNvPr id="996" name="Google Shape;996;p50"/>
            <p:cNvSpPr/>
            <p:nvPr/>
          </p:nvSpPr>
          <p:spPr>
            <a:xfrm>
              <a:off x="1914975" y="566950"/>
              <a:ext cx="160625" cy="2033000"/>
            </a:xfrm>
            <a:custGeom>
              <a:rect b="b" l="l" r="r" t="t"/>
              <a:pathLst>
                <a:path extrusionOk="0" h="81320" w="6425">
                  <a:moveTo>
                    <a:pt x="126" y="1"/>
                  </a:moveTo>
                  <a:cubicBezTo>
                    <a:pt x="81" y="1"/>
                    <a:pt x="44" y="24"/>
                    <a:pt x="27" y="57"/>
                  </a:cubicBezTo>
                  <a:cubicBezTo>
                    <a:pt x="27" y="84"/>
                    <a:pt x="27" y="110"/>
                    <a:pt x="27" y="137"/>
                  </a:cubicBezTo>
                  <a:cubicBezTo>
                    <a:pt x="27" y="164"/>
                    <a:pt x="27" y="217"/>
                    <a:pt x="81" y="244"/>
                  </a:cubicBezTo>
                  <a:cubicBezTo>
                    <a:pt x="1821" y="1261"/>
                    <a:pt x="2972" y="3188"/>
                    <a:pt x="2945" y="5035"/>
                  </a:cubicBezTo>
                  <a:cubicBezTo>
                    <a:pt x="2945" y="5089"/>
                    <a:pt x="2972" y="5142"/>
                    <a:pt x="2998" y="5169"/>
                  </a:cubicBezTo>
                  <a:cubicBezTo>
                    <a:pt x="4952" y="6133"/>
                    <a:pt x="6157" y="8086"/>
                    <a:pt x="6157" y="10255"/>
                  </a:cubicBezTo>
                  <a:cubicBezTo>
                    <a:pt x="6157" y="12449"/>
                    <a:pt x="4952" y="14403"/>
                    <a:pt x="2998" y="15367"/>
                  </a:cubicBezTo>
                  <a:cubicBezTo>
                    <a:pt x="2945" y="15394"/>
                    <a:pt x="2945" y="15447"/>
                    <a:pt x="2945" y="15501"/>
                  </a:cubicBezTo>
                  <a:cubicBezTo>
                    <a:pt x="2998" y="17321"/>
                    <a:pt x="1848" y="19248"/>
                    <a:pt x="108" y="20292"/>
                  </a:cubicBezTo>
                  <a:cubicBezTo>
                    <a:pt x="54" y="20292"/>
                    <a:pt x="27" y="20318"/>
                    <a:pt x="27" y="20372"/>
                  </a:cubicBezTo>
                  <a:cubicBezTo>
                    <a:pt x="1" y="20425"/>
                    <a:pt x="27" y="20479"/>
                    <a:pt x="81" y="20506"/>
                  </a:cubicBezTo>
                  <a:cubicBezTo>
                    <a:pt x="1794" y="21496"/>
                    <a:pt x="2865" y="23316"/>
                    <a:pt x="2945" y="25324"/>
                  </a:cubicBezTo>
                  <a:cubicBezTo>
                    <a:pt x="2945" y="25350"/>
                    <a:pt x="2972" y="25404"/>
                    <a:pt x="2998" y="25431"/>
                  </a:cubicBezTo>
                  <a:cubicBezTo>
                    <a:pt x="4952" y="26394"/>
                    <a:pt x="6157" y="28348"/>
                    <a:pt x="6157" y="30543"/>
                  </a:cubicBezTo>
                  <a:cubicBezTo>
                    <a:pt x="6157" y="32711"/>
                    <a:pt x="4952" y="34665"/>
                    <a:pt x="2998" y="35628"/>
                  </a:cubicBezTo>
                  <a:cubicBezTo>
                    <a:pt x="2945" y="35655"/>
                    <a:pt x="2918" y="35709"/>
                    <a:pt x="2945" y="35762"/>
                  </a:cubicBezTo>
                  <a:cubicBezTo>
                    <a:pt x="3106" y="37823"/>
                    <a:pt x="1633" y="39643"/>
                    <a:pt x="108" y="40553"/>
                  </a:cubicBezTo>
                  <a:cubicBezTo>
                    <a:pt x="54" y="40553"/>
                    <a:pt x="27" y="40580"/>
                    <a:pt x="27" y="40633"/>
                  </a:cubicBezTo>
                  <a:cubicBezTo>
                    <a:pt x="1" y="40687"/>
                    <a:pt x="27" y="40741"/>
                    <a:pt x="81" y="40767"/>
                  </a:cubicBezTo>
                  <a:cubicBezTo>
                    <a:pt x="1821" y="41784"/>
                    <a:pt x="2945" y="43658"/>
                    <a:pt x="2945" y="45532"/>
                  </a:cubicBezTo>
                  <a:cubicBezTo>
                    <a:pt x="2945" y="45558"/>
                    <a:pt x="2945" y="45558"/>
                    <a:pt x="2945" y="45585"/>
                  </a:cubicBezTo>
                  <a:cubicBezTo>
                    <a:pt x="2945" y="45612"/>
                    <a:pt x="2972" y="45665"/>
                    <a:pt x="2998" y="45692"/>
                  </a:cubicBezTo>
                  <a:cubicBezTo>
                    <a:pt x="4952" y="46656"/>
                    <a:pt x="6157" y="48636"/>
                    <a:pt x="6157" y="50804"/>
                  </a:cubicBezTo>
                  <a:cubicBezTo>
                    <a:pt x="6157" y="52972"/>
                    <a:pt x="4952" y="54926"/>
                    <a:pt x="2998" y="55917"/>
                  </a:cubicBezTo>
                  <a:cubicBezTo>
                    <a:pt x="2972" y="55917"/>
                    <a:pt x="2945" y="55970"/>
                    <a:pt x="2945" y="56024"/>
                  </a:cubicBezTo>
                  <a:cubicBezTo>
                    <a:pt x="2891" y="58004"/>
                    <a:pt x="1821" y="59798"/>
                    <a:pt x="108" y="60815"/>
                  </a:cubicBezTo>
                  <a:cubicBezTo>
                    <a:pt x="54" y="60815"/>
                    <a:pt x="27" y="60868"/>
                    <a:pt x="27" y="60895"/>
                  </a:cubicBezTo>
                  <a:cubicBezTo>
                    <a:pt x="1" y="60949"/>
                    <a:pt x="27" y="61002"/>
                    <a:pt x="81" y="61029"/>
                  </a:cubicBezTo>
                  <a:cubicBezTo>
                    <a:pt x="1821" y="62046"/>
                    <a:pt x="2891" y="63839"/>
                    <a:pt x="2945" y="65847"/>
                  </a:cubicBezTo>
                  <a:cubicBezTo>
                    <a:pt x="2945" y="65900"/>
                    <a:pt x="2972" y="65927"/>
                    <a:pt x="2998" y="65954"/>
                  </a:cubicBezTo>
                  <a:cubicBezTo>
                    <a:pt x="4952" y="66944"/>
                    <a:pt x="6157" y="68898"/>
                    <a:pt x="6157" y="71066"/>
                  </a:cubicBezTo>
                  <a:cubicBezTo>
                    <a:pt x="6157" y="73234"/>
                    <a:pt x="4952" y="75188"/>
                    <a:pt x="2998" y="76178"/>
                  </a:cubicBezTo>
                  <a:cubicBezTo>
                    <a:pt x="2972" y="76178"/>
                    <a:pt x="2945" y="76232"/>
                    <a:pt x="2945" y="76285"/>
                  </a:cubicBezTo>
                  <a:cubicBezTo>
                    <a:pt x="2891" y="78266"/>
                    <a:pt x="1821" y="80086"/>
                    <a:pt x="81" y="81076"/>
                  </a:cubicBezTo>
                  <a:cubicBezTo>
                    <a:pt x="27" y="81130"/>
                    <a:pt x="1" y="81183"/>
                    <a:pt x="27" y="81264"/>
                  </a:cubicBezTo>
                  <a:cubicBezTo>
                    <a:pt x="61" y="81297"/>
                    <a:pt x="104" y="81320"/>
                    <a:pt x="145" y="81320"/>
                  </a:cubicBezTo>
                  <a:cubicBezTo>
                    <a:pt x="170" y="81320"/>
                    <a:pt x="194" y="81311"/>
                    <a:pt x="215" y="81290"/>
                  </a:cubicBezTo>
                  <a:cubicBezTo>
                    <a:pt x="2008" y="80273"/>
                    <a:pt x="3106" y="78427"/>
                    <a:pt x="3186" y="76366"/>
                  </a:cubicBezTo>
                  <a:cubicBezTo>
                    <a:pt x="5166" y="75322"/>
                    <a:pt x="6424" y="73314"/>
                    <a:pt x="6424" y="71066"/>
                  </a:cubicBezTo>
                  <a:cubicBezTo>
                    <a:pt x="6424" y="68818"/>
                    <a:pt x="5166" y="66784"/>
                    <a:pt x="3186" y="65766"/>
                  </a:cubicBezTo>
                  <a:cubicBezTo>
                    <a:pt x="3106" y="63786"/>
                    <a:pt x="2062" y="61992"/>
                    <a:pt x="375" y="60922"/>
                  </a:cubicBezTo>
                  <a:cubicBezTo>
                    <a:pt x="2062" y="59878"/>
                    <a:pt x="3106" y="58085"/>
                    <a:pt x="3186" y="56104"/>
                  </a:cubicBezTo>
                  <a:cubicBezTo>
                    <a:pt x="5166" y="55060"/>
                    <a:pt x="6424" y="53053"/>
                    <a:pt x="6424" y="50804"/>
                  </a:cubicBezTo>
                  <a:cubicBezTo>
                    <a:pt x="6424" y="48556"/>
                    <a:pt x="5166" y="46522"/>
                    <a:pt x="3186" y="45505"/>
                  </a:cubicBezTo>
                  <a:cubicBezTo>
                    <a:pt x="3159" y="43604"/>
                    <a:pt x="2088" y="41731"/>
                    <a:pt x="375" y="40660"/>
                  </a:cubicBezTo>
                  <a:cubicBezTo>
                    <a:pt x="1901" y="39723"/>
                    <a:pt x="3320" y="37877"/>
                    <a:pt x="3186" y="35816"/>
                  </a:cubicBezTo>
                  <a:cubicBezTo>
                    <a:pt x="5193" y="34799"/>
                    <a:pt x="6424" y="32764"/>
                    <a:pt x="6424" y="30543"/>
                  </a:cubicBezTo>
                  <a:cubicBezTo>
                    <a:pt x="6424" y="28295"/>
                    <a:pt x="5166" y="26260"/>
                    <a:pt x="3186" y="25243"/>
                  </a:cubicBezTo>
                  <a:cubicBezTo>
                    <a:pt x="3106" y="23236"/>
                    <a:pt x="2062" y="21443"/>
                    <a:pt x="375" y="20399"/>
                  </a:cubicBezTo>
                  <a:cubicBezTo>
                    <a:pt x="2088" y="19328"/>
                    <a:pt x="3186" y="17454"/>
                    <a:pt x="3186" y="15608"/>
                  </a:cubicBezTo>
                  <a:cubicBezTo>
                    <a:pt x="3186" y="15608"/>
                    <a:pt x="3186" y="15581"/>
                    <a:pt x="3186" y="15554"/>
                  </a:cubicBezTo>
                  <a:cubicBezTo>
                    <a:pt x="5166" y="14537"/>
                    <a:pt x="6424" y="12503"/>
                    <a:pt x="6424" y="10255"/>
                  </a:cubicBezTo>
                  <a:cubicBezTo>
                    <a:pt x="6424" y="8033"/>
                    <a:pt x="5166" y="5999"/>
                    <a:pt x="3186" y="4982"/>
                  </a:cubicBezTo>
                  <a:lnTo>
                    <a:pt x="3186" y="4955"/>
                  </a:lnTo>
                  <a:cubicBezTo>
                    <a:pt x="3186" y="3028"/>
                    <a:pt x="2008" y="1074"/>
                    <a:pt x="215" y="30"/>
                  </a:cubicBezTo>
                  <a:cubicBezTo>
                    <a:pt x="184" y="10"/>
                    <a:pt x="153" y="1"/>
                    <a:pt x="12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97" name="Google Shape;997;p50"/>
            <p:cNvSpPr/>
            <p:nvPr/>
          </p:nvSpPr>
          <p:spPr>
            <a:xfrm>
              <a:off x="1761075" y="818875"/>
              <a:ext cx="160625" cy="2032875"/>
            </a:xfrm>
            <a:custGeom>
              <a:rect b="b" l="l" r="r" t="t"/>
              <a:pathLst>
                <a:path extrusionOk="0" h="81315" w="6425">
                  <a:moveTo>
                    <a:pt x="149" y="1"/>
                  </a:moveTo>
                  <a:cubicBezTo>
                    <a:pt x="110" y="1"/>
                    <a:pt x="71" y="20"/>
                    <a:pt x="54" y="70"/>
                  </a:cubicBezTo>
                  <a:cubicBezTo>
                    <a:pt x="27" y="70"/>
                    <a:pt x="27" y="97"/>
                    <a:pt x="27" y="124"/>
                  </a:cubicBezTo>
                  <a:cubicBezTo>
                    <a:pt x="27" y="178"/>
                    <a:pt x="54" y="204"/>
                    <a:pt x="81" y="231"/>
                  </a:cubicBezTo>
                  <a:cubicBezTo>
                    <a:pt x="1821" y="1248"/>
                    <a:pt x="2972" y="3175"/>
                    <a:pt x="2945" y="5022"/>
                  </a:cubicBezTo>
                  <a:cubicBezTo>
                    <a:pt x="2945" y="5076"/>
                    <a:pt x="2972" y="5129"/>
                    <a:pt x="2998" y="5156"/>
                  </a:cubicBezTo>
                  <a:cubicBezTo>
                    <a:pt x="4952" y="6119"/>
                    <a:pt x="6183" y="8073"/>
                    <a:pt x="6183" y="10268"/>
                  </a:cubicBezTo>
                  <a:cubicBezTo>
                    <a:pt x="6183" y="12436"/>
                    <a:pt x="4952" y="14390"/>
                    <a:pt x="2998" y="15354"/>
                  </a:cubicBezTo>
                  <a:cubicBezTo>
                    <a:pt x="2972" y="15380"/>
                    <a:pt x="2945" y="15461"/>
                    <a:pt x="2945" y="15487"/>
                  </a:cubicBezTo>
                  <a:cubicBezTo>
                    <a:pt x="2998" y="17334"/>
                    <a:pt x="1847" y="19235"/>
                    <a:pt x="108" y="20278"/>
                  </a:cubicBezTo>
                  <a:cubicBezTo>
                    <a:pt x="81" y="20278"/>
                    <a:pt x="27" y="20305"/>
                    <a:pt x="27" y="20359"/>
                  </a:cubicBezTo>
                  <a:cubicBezTo>
                    <a:pt x="27" y="20412"/>
                    <a:pt x="27" y="20466"/>
                    <a:pt x="81" y="20493"/>
                  </a:cubicBezTo>
                  <a:cubicBezTo>
                    <a:pt x="1821" y="21510"/>
                    <a:pt x="2891" y="23303"/>
                    <a:pt x="2945" y="25310"/>
                  </a:cubicBezTo>
                  <a:cubicBezTo>
                    <a:pt x="2945" y="25364"/>
                    <a:pt x="2972" y="25391"/>
                    <a:pt x="2998" y="25417"/>
                  </a:cubicBezTo>
                  <a:cubicBezTo>
                    <a:pt x="4952" y="26381"/>
                    <a:pt x="6183" y="28362"/>
                    <a:pt x="6183" y="30530"/>
                  </a:cubicBezTo>
                  <a:cubicBezTo>
                    <a:pt x="6183" y="32698"/>
                    <a:pt x="4952" y="34652"/>
                    <a:pt x="2998" y="35642"/>
                  </a:cubicBezTo>
                  <a:cubicBezTo>
                    <a:pt x="2972" y="35642"/>
                    <a:pt x="2945" y="35695"/>
                    <a:pt x="2945" y="35749"/>
                  </a:cubicBezTo>
                  <a:cubicBezTo>
                    <a:pt x="3105" y="37837"/>
                    <a:pt x="1633" y="39630"/>
                    <a:pt x="108" y="40540"/>
                  </a:cubicBezTo>
                  <a:cubicBezTo>
                    <a:pt x="81" y="40540"/>
                    <a:pt x="27" y="40594"/>
                    <a:pt x="27" y="40620"/>
                  </a:cubicBezTo>
                  <a:cubicBezTo>
                    <a:pt x="27" y="40674"/>
                    <a:pt x="27" y="40727"/>
                    <a:pt x="81" y="40754"/>
                  </a:cubicBezTo>
                  <a:cubicBezTo>
                    <a:pt x="1821" y="41771"/>
                    <a:pt x="2945" y="43645"/>
                    <a:pt x="2945" y="45545"/>
                  </a:cubicBezTo>
                  <a:cubicBezTo>
                    <a:pt x="2945" y="45545"/>
                    <a:pt x="2945" y="45545"/>
                    <a:pt x="2945" y="45572"/>
                  </a:cubicBezTo>
                  <a:cubicBezTo>
                    <a:pt x="2945" y="45626"/>
                    <a:pt x="2972" y="45652"/>
                    <a:pt x="2998" y="45679"/>
                  </a:cubicBezTo>
                  <a:cubicBezTo>
                    <a:pt x="4952" y="46669"/>
                    <a:pt x="6183" y="48623"/>
                    <a:pt x="6183" y="50791"/>
                  </a:cubicBezTo>
                  <a:cubicBezTo>
                    <a:pt x="6183" y="52959"/>
                    <a:pt x="4952" y="54913"/>
                    <a:pt x="2998" y="55904"/>
                  </a:cubicBezTo>
                  <a:cubicBezTo>
                    <a:pt x="2972" y="55930"/>
                    <a:pt x="2945" y="55957"/>
                    <a:pt x="2945" y="56011"/>
                  </a:cubicBezTo>
                  <a:cubicBezTo>
                    <a:pt x="2891" y="57991"/>
                    <a:pt x="1847" y="59785"/>
                    <a:pt x="108" y="60802"/>
                  </a:cubicBezTo>
                  <a:cubicBezTo>
                    <a:pt x="81" y="60828"/>
                    <a:pt x="27" y="60855"/>
                    <a:pt x="27" y="60882"/>
                  </a:cubicBezTo>
                  <a:cubicBezTo>
                    <a:pt x="27" y="60935"/>
                    <a:pt x="27" y="60989"/>
                    <a:pt x="81" y="61016"/>
                  </a:cubicBezTo>
                  <a:cubicBezTo>
                    <a:pt x="1821" y="62033"/>
                    <a:pt x="2891" y="63826"/>
                    <a:pt x="2945" y="65834"/>
                  </a:cubicBezTo>
                  <a:cubicBezTo>
                    <a:pt x="2945" y="65887"/>
                    <a:pt x="2972" y="65914"/>
                    <a:pt x="2998" y="65941"/>
                  </a:cubicBezTo>
                  <a:cubicBezTo>
                    <a:pt x="4952" y="66931"/>
                    <a:pt x="6183" y="68885"/>
                    <a:pt x="6183" y="71053"/>
                  </a:cubicBezTo>
                  <a:cubicBezTo>
                    <a:pt x="6183" y="73221"/>
                    <a:pt x="4952" y="75175"/>
                    <a:pt x="2998" y="76165"/>
                  </a:cubicBezTo>
                  <a:cubicBezTo>
                    <a:pt x="2972" y="76192"/>
                    <a:pt x="2945" y="76219"/>
                    <a:pt x="2945" y="76272"/>
                  </a:cubicBezTo>
                  <a:cubicBezTo>
                    <a:pt x="2891" y="78280"/>
                    <a:pt x="1821" y="80073"/>
                    <a:pt x="81" y="81090"/>
                  </a:cubicBezTo>
                  <a:cubicBezTo>
                    <a:pt x="27" y="81117"/>
                    <a:pt x="1" y="81197"/>
                    <a:pt x="54" y="81251"/>
                  </a:cubicBezTo>
                  <a:cubicBezTo>
                    <a:pt x="74" y="81290"/>
                    <a:pt x="122" y="81315"/>
                    <a:pt x="167" y="81315"/>
                  </a:cubicBezTo>
                  <a:cubicBezTo>
                    <a:pt x="184" y="81315"/>
                    <a:pt x="200" y="81311"/>
                    <a:pt x="215" y="81304"/>
                  </a:cubicBezTo>
                  <a:cubicBezTo>
                    <a:pt x="2008" y="80260"/>
                    <a:pt x="3105" y="78413"/>
                    <a:pt x="3186" y="76352"/>
                  </a:cubicBezTo>
                  <a:cubicBezTo>
                    <a:pt x="5193" y="75309"/>
                    <a:pt x="6424" y="73301"/>
                    <a:pt x="6424" y="71053"/>
                  </a:cubicBezTo>
                  <a:cubicBezTo>
                    <a:pt x="6424" y="68805"/>
                    <a:pt x="5193" y="66797"/>
                    <a:pt x="3186" y="65753"/>
                  </a:cubicBezTo>
                  <a:cubicBezTo>
                    <a:pt x="3132" y="63773"/>
                    <a:pt x="2088" y="61979"/>
                    <a:pt x="402" y="60909"/>
                  </a:cubicBezTo>
                  <a:cubicBezTo>
                    <a:pt x="2088" y="59865"/>
                    <a:pt x="3132" y="58072"/>
                    <a:pt x="3186" y="56091"/>
                  </a:cubicBezTo>
                  <a:cubicBezTo>
                    <a:pt x="5193" y="55047"/>
                    <a:pt x="6424" y="53040"/>
                    <a:pt x="6424" y="50791"/>
                  </a:cubicBezTo>
                  <a:cubicBezTo>
                    <a:pt x="6424" y="48543"/>
                    <a:pt x="5193" y="46536"/>
                    <a:pt x="3186" y="45492"/>
                  </a:cubicBezTo>
                  <a:cubicBezTo>
                    <a:pt x="3186" y="43591"/>
                    <a:pt x="2088" y="41718"/>
                    <a:pt x="402" y="40647"/>
                  </a:cubicBezTo>
                  <a:cubicBezTo>
                    <a:pt x="1901" y="39710"/>
                    <a:pt x="3320" y="37890"/>
                    <a:pt x="3186" y="35829"/>
                  </a:cubicBezTo>
                  <a:cubicBezTo>
                    <a:pt x="5193" y="34785"/>
                    <a:pt x="6424" y="32751"/>
                    <a:pt x="6424" y="30530"/>
                  </a:cubicBezTo>
                  <a:cubicBezTo>
                    <a:pt x="6424" y="28281"/>
                    <a:pt x="5193" y="26247"/>
                    <a:pt x="3186" y="25230"/>
                  </a:cubicBezTo>
                  <a:cubicBezTo>
                    <a:pt x="3105" y="23223"/>
                    <a:pt x="2062" y="21429"/>
                    <a:pt x="402" y="20386"/>
                  </a:cubicBezTo>
                  <a:cubicBezTo>
                    <a:pt x="2115" y="19315"/>
                    <a:pt x="3212" y="17415"/>
                    <a:pt x="3186" y="15541"/>
                  </a:cubicBezTo>
                  <a:cubicBezTo>
                    <a:pt x="5193" y="14524"/>
                    <a:pt x="6424" y="12490"/>
                    <a:pt x="6424" y="10268"/>
                  </a:cubicBezTo>
                  <a:cubicBezTo>
                    <a:pt x="6424" y="8020"/>
                    <a:pt x="5193" y="5986"/>
                    <a:pt x="3186" y="4969"/>
                  </a:cubicBezTo>
                  <a:lnTo>
                    <a:pt x="3186" y="4942"/>
                  </a:lnTo>
                  <a:cubicBezTo>
                    <a:pt x="3186" y="3041"/>
                    <a:pt x="2008" y="1061"/>
                    <a:pt x="215" y="17"/>
                  </a:cubicBezTo>
                  <a:cubicBezTo>
                    <a:pt x="195" y="7"/>
                    <a:pt x="172" y="1"/>
                    <a:pt x="14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98" name="Google Shape;998;p50"/>
            <p:cNvSpPr/>
            <p:nvPr/>
          </p:nvSpPr>
          <p:spPr>
            <a:xfrm>
              <a:off x="1607850" y="566950"/>
              <a:ext cx="159950" cy="2033000"/>
            </a:xfrm>
            <a:custGeom>
              <a:rect b="b" l="l" r="r" t="t"/>
              <a:pathLst>
                <a:path extrusionOk="0" h="81320" w="6398">
                  <a:moveTo>
                    <a:pt x="119" y="1"/>
                  </a:moveTo>
                  <a:cubicBezTo>
                    <a:pt x="81" y="1"/>
                    <a:pt x="44" y="24"/>
                    <a:pt x="27" y="57"/>
                  </a:cubicBezTo>
                  <a:cubicBezTo>
                    <a:pt x="0" y="84"/>
                    <a:pt x="0" y="110"/>
                    <a:pt x="0" y="137"/>
                  </a:cubicBezTo>
                  <a:cubicBezTo>
                    <a:pt x="0" y="164"/>
                    <a:pt x="27" y="217"/>
                    <a:pt x="81" y="244"/>
                  </a:cubicBezTo>
                  <a:cubicBezTo>
                    <a:pt x="1820" y="1261"/>
                    <a:pt x="2944" y="3188"/>
                    <a:pt x="2918" y="5035"/>
                  </a:cubicBezTo>
                  <a:cubicBezTo>
                    <a:pt x="2918" y="5089"/>
                    <a:pt x="2944" y="5142"/>
                    <a:pt x="2998" y="5169"/>
                  </a:cubicBezTo>
                  <a:cubicBezTo>
                    <a:pt x="4952" y="6133"/>
                    <a:pt x="6156" y="8086"/>
                    <a:pt x="6156" y="10255"/>
                  </a:cubicBezTo>
                  <a:cubicBezTo>
                    <a:pt x="6156" y="12449"/>
                    <a:pt x="4952" y="14403"/>
                    <a:pt x="2998" y="15367"/>
                  </a:cubicBezTo>
                  <a:cubicBezTo>
                    <a:pt x="2944" y="15394"/>
                    <a:pt x="2918" y="15447"/>
                    <a:pt x="2918" y="15501"/>
                  </a:cubicBezTo>
                  <a:cubicBezTo>
                    <a:pt x="2971" y="17347"/>
                    <a:pt x="1847" y="19248"/>
                    <a:pt x="81" y="20292"/>
                  </a:cubicBezTo>
                  <a:cubicBezTo>
                    <a:pt x="54" y="20292"/>
                    <a:pt x="27" y="20318"/>
                    <a:pt x="0" y="20372"/>
                  </a:cubicBezTo>
                  <a:cubicBezTo>
                    <a:pt x="0" y="20425"/>
                    <a:pt x="27" y="20479"/>
                    <a:pt x="81" y="20506"/>
                  </a:cubicBezTo>
                  <a:cubicBezTo>
                    <a:pt x="1794" y="21496"/>
                    <a:pt x="2864" y="23316"/>
                    <a:pt x="2918" y="25324"/>
                  </a:cubicBezTo>
                  <a:cubicBezTo>
                    <a:pt x="2918" y="25350"/>
                    <a:pt x="2944" y="25404"/>
                    <a:pt x="2998" y="25431"/>
                  </a:cubicBezTo>
                  <a:cubicBezTo>
                    <a:pt x="4952" y="26394"/>
                    <a:pt x="6156" y="28348"/>
                    <a:pt x="6156" y="30543"/>
                  </a:cubicBezTo>
                  <a:cubicBezTo>
                    <a:pt x="6156" y="32711"/>
                    <a:pt x="4952" y="34665"/>
                    <a:pt x="2998" y="35628"/>
                  </a:cubicBezTo>
                  <a:cubicBezTo>
                    <a:pt x="2944" y="35655"/>
                    <a:pt x="2918" y="35709"/>
                    <a:pt x="2918" y="35762"/>
                  </a:cubicBezTo>
                  <a:cubicBezTo>
                    <a:pt x="3078" y="37823"/>
                    <a:pt x="1633" y="39643"/>
                    <a:pt x="81" y="40553"/>
                  </a:cubicBezTo>
                  <a:cubicBezTo>
                    <a:pt x="54" y="40553"/>
                    <a:pt x="27" y="40580"/>
                    <a:pt x="0" y="40633"/>
                  </a:cubicBezTo>
                  <a:cubicBezTo>
                    <a:pt x="0" y="40687"/>
                    <a:pt x="27" y="40741"/>
                    <a:pt x="81" y="40767"/>
                  </a:cubicBezTo>
                  <a:cubicBezTo>
                    <a:pt x="1820" y="41784"/>
                    <a:pt x="2918" y="43658"/>
                    <a:pt x="2918" y="45532"/>
                  </a:cubicBezTo>
                  <a:cubicBezTo>
                    <a:pt x="2918" y="45558"/>
                    <a:pt x="2918" y="45558"/>
                    <a:pt x="2918" y="45585"/>
                  </a:cubicBezTo>
                  <a:cubicBezTo>
                    <a:pt x="2918" y="45612"/>
                    <a:pt x="2944" y="45665"/>
                    <a:pt x="2998" y="45692"/>
                  </a:cubicBezTo>
                  <a:cubicBezTo>
                    <a:pt x="4952" y="46656"/>
                    <a:pt x="6156" y="48636"/>
                    <a:pt x="6156" y="50804"/>
                  </a:cubicBezTo>
                  <a:cubicBezTo>
                    <a:pt x="6156" y="52972"/>
                    <a:pt x="4952" y="54926"/>
                    <a:pt x="2998" y="55917"/>
                  </a:cubicBezTo>
                  <a:cubicBezTo>
                    <a:pt x="2944" y="55917"/>
                    <a:pt x="2918" y="55970"/>
                    <a:pt x="2918" y="56024"/>
                  </a:cubicBezTo>
                  <a:cubicBezTo>
                    <a:pt x="2864" y="58004"/>
                    <a:pt x="1820" y="59798"/>
                    <a:pt x="81" y="60815"/>
                  </a:cubicBezTo>
                  <a:cubicBezTo>
                    <a:pt x="54" y="60815"/>
                    <a:pt x="27" y="60868"/>
                    <a:pt x="0" y="60895"/>
                  </a:cubicBezTo>
                  <a:cubicBezTo>
                    <a:pt x="0" y="60949"/>
                    <a:pt x="27" y="61002"/>
                    <a:pt x="81" y="61029"/>
                  </a:cubicBezTo>
                  <a:cubicBezTo>
                    <a:pt x="1820" y="62046"/>
                    <a:pt x="2864" y="63839"/>
                    <a:pt x="2918" y="65847"/>
                  </a:cubicBezTo>
                  <a:cubicBezTo>
                    <a:pt x="2918" y="65900"/>
                    <a:pt x="2944" y="65927"/>
                    <a:pt x="2998" y="65954"/>
                  </a:cubicBezTo>
                  <a:cubicBezTo>
                    <a:pt x="4952" y="66944"/>
                    <a:pt x="6156" y="68898"/>
                    <a:pt x="6156" y="71066"/>
                  </a:cubicBezTo>
                  <a:cubicBezTo>
                    <a:pt x="6156" y="73234"/>
                    <a:pt x="4952" y="75188"/>
                    <a:pt x="2998" y="76178"/>
                  </a:cubicBezTo>
                  <a:cubicBezTo>
                    <a:pt x="2944" y="76178"/>
                    <a:pt x="2918" y="76232"/>
                    <a:pt x="2918" y="76285"/>
                  </a:cubicBezTo>
                  <a:cubicBezTo>
                    <a:pt x="2864" y="78266"/>
                    <a:pt x="1820" y="80086"/>
                    <a:pt x="81" y="81076"/>
                  </a:cubicBezTo>
                  <a:cubicBezTo>
                    <a:pt x="27" y="81130"/>
                    <a:pt x="0" y="81183"/>
                    <a:pt x="27" y="81264"/>
                  </a:cubicBezTo>
                  <a:cubicBezTo>
                    <a:pt x="44" y="81297"/>
                    <a:pt x="81" y="81320"/>
                    <a:pt x="119" y="81320"/>
                  </a:cubicBezTo>
                  <a:cubicBezTo>
                    <a:pt x="143" y="81320"/>
                    <a:pt x="167" y="81311"/>
                    <a:pt x="188" y="81290"/>
                  </a:cubicBezTo>
                  <a:cubicBezTo>
                    <a:pt x="1981" y="80273"/>
                    <a:pt x="3105" y="78427"/>
                    <a:pt x="3185" y="76366"/>
                  </a:cubicBezTo>
                  <a:cubicBezTo>
                    <a:pt x="5166" y="75322"/>
                    <a:pt x="6397" y="73314"/>
                    <a:pt x="6397" y="71066"/>
                  </a:cubicBezTo>
                  <a:cubicBezTo>
                    <a:pt x="6397" y="68818"/>
                    <a:pt x="5166" y="66784"/>
                    <a:pt x="3185" y="65766"/>
                  </a:cubicBezTo>
                  <a:cubicBezTo>
                    <a:pt x="3105" y="63786"/>
                    <a:pt x="2061" y="61992"/>
                    <a:pt x="375" y="60922"/>
                  </a:cubicBezTo>
                  <a:cubicBezTo>
                    <a:pt x="2061" y="59878"/>
                    <a:pt x="3105" y="58085"/>
                    <a:pt x="3185" y="56104"/>
                  </a:cubicBezTo>
                  <a:cubicBezTo>
                    <a:pt x="5166" y="55060"/>
                    <a:pt x="6397" y="53053"/>
                    <a:pt x="6397" y="50804"/>
                  </a:cubicBezTo>
                  <a:cubicBezTo>
                    <a:pt x="6397" y="48556"/>
                    <a:pt x="5166" y="46522"/>
                    <a:pt x="3185" y="45505"/>
                  </a:cubicBezTo>
                  <a:cubicBezTo>
                    <a:pt x="3159" y="43604"/>
                    <a:pt x="2061" y="41731"/>
                    <a:pt x="375" y="40660"/>
                  </a:cubicBezTo>
                  <a:cubicBezTo>
                    <a:pt x="1901" y="39723"/>
                    <a:pt x="3292" y="37877"/>
                    <a:pt x="3185" y="35816"/>
                  </a:cubicBezTo>
                  <a:cubicBezTo>
                    <a:pt x="5166" y="34799"/>
                    <a:pt x="6397" y="32764"/>
                    <a:pt x="6397" y="30543"/>
                  </a:cubicBezTo>
                  <a:cubicBezTo>
                    <a:pt x="6397" y="28295"/>
                    <a:pt x="5166" y="26260"/>
                    <a:pt x="3185" y="25243"/>
                  </a:cubicBezTo>
                  <a:cubicBezTo>
                    <a:pt x="3078" y="23236"/>
                    <a:pt x="2061" y="21443"/>
                    <a:pt x="375" y="20399"/>
                  </a:cubicBezTo>
                  <a:cubicBezTo>
                    <a:pt x="2061" y="19328"/>
                    <a:pt x="3185" y="17454"/>
                    <a:pt x="3185" y="15608"/>
                  </a:cubicBezTo>
                  <a:cubicBezTo>
                    <a:pt x="3185" y="15608"/>
                    <a:pt x="3185" y="15581"/>
                    <a:pt x="3185" y="15554"/>
                  </a:cubicBezTo>
                  <a:cubicBezTo>
                    <a:pt x="5166" y="14537"/>
                    <a:pt x="6397" y="12503"/>
                    <a:pt x="6397" y="10255"/>
                  </a:cubicBezTo>
                  <a:cubicBezTo>
                    <a:pt x="6397" y="8033"/>
                    <a:pt x="5166" y="5999"/>
                    <a:pt x="3185" y="4982"/>
                  </a:cubicBezTo>
                  <a:lnTo>
                    <a:pt x="3185" y="4955"/>
                  </a:lnTo>
                  <a:cubicBezTo>
                    <a:pt x="3185" y="3028"/>
                    <a:pt x="1981" y="1074"/>
                    <a:pt x="188" y="30"/>
                  </a:cubicBezTo>
                  <a:cubicBezTo>
                    <a:pt x="167" y="10"/>
                    <a:pt x="143" y="1"/>
                    <a:pt x="11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99" name="Google Shape;999;p50"/>
            <p:cNvSpPr/>
            <p:nvPr/>
          </p:nvSpPr>
          <p:spPr>
            <a:xfrm>
              <a:off x="1453950" y="818875"/>
              <a:ext cx="160600" cy="2032875"/>
            </a:xfrm>
            <a:custGeom>
              <a:rect b="b" l="l" r="r" t="t"/>
              <a:pathLst>
                <a:path extrusionOk="0" h="81315" w="6424">
                  <a:moveTo>
                    <a:pt x="136" y="1"/>
                  </a:moveTo>
                  <a:cubicBezTo>
                    <a:pt x="95" y="1"/>
                    <a:pt x="61" y="20"/>
                    <a:pt x="27" y="70"/>
                  </a:cubicBezTo>
                  <a:cubicBezTo>
                    <a:pt x="27" y="70"/>
                    <a:pt x="27" y="97"/>
                    <a:pt x="27" y="124"/>
                  </a:cubicBezTo>
                  <a:cubicBezTo>
                    <a:pt x="27" y="178"/>
                    <a:pt x="27" y="204"/>
                    <a:pt x="80" y="231"/>
                  </a:cubicBezTo>
                  <a:cubicBezTo>
                    <a:pt x="1820" y="1248"/>
                    <a:pt x="2971" y="3175"/>
                    <a:pt x="2944" y="5022"/>
                  </a:cubicBezTo>
                  <a:cubicBezTo>
                    <a:pt x="2944" y="5076"/>
                    <a:pt x="2971" y="5129"/>
                    <a:pt x="2998" y="5156"/>
                  </a:cubicBezTo>
                  <a:cubicBezTo>
                    <a:pt x="4952" y="6119"/>
                    <a:pt x="6156" y="8073"/>
                    <a:pt x="6156" y="10268"/>
                  </a:cubicBezTo>
                  <a:cubicBezTo>
                    <a:pt x="6156" y="12436"/>
                    <a:pt x="4952" y="14390"/>
                    <a:pt x="2998" y="15354"/>
                  </a:cubicBezTo>
                  <a:cubicBezTo>
                    <a:pt x="2971" y="15380"/>
                    <a:pt x="2944" y="15434"/>
                    <a:pt x="2944" y="15487"/>
                  </a:cubicBezTo>
                  <a:cubicBezTo>
                    <a:pt x="2944" y="15514"/>
                    <a:pt x="2944" y="15568"/>
                    <a:pt x="2944" y="15595"/>
                  </a:cubicBezTo>
                  <a:cubicBezTo>
                    <a:pt x="2944" y="17415"/>
                    <a:pt x="1820" y="19261"/>
                    <a:pt x="107" y="20278"/>
                  </a:cubicBezTo>
                  <a:cubicBezTo>
                    <a:pt x="54" y="20278"/>
                    <a:pt x="27" y="20305"/>
                    <a:pt x="27" y="20359"/>
                  </a:cubicBezTo>
                  <a:cubicBezTo>
                    <a:pt x="0" y="20412"/>
                    <a:pt x="27" y="20466"/>
                    <a:pt x="80" y="20493"/>
                  </a:cubicBezTo>
                  <a:cubicBezTo>
                    <a:pt x="1793" y="21510"/>
                    <a:pt x="2864" y="23303"/>
                    <a:pt x="2944" y="25310"/>
                  </a:cubicBezTo>
                  <a:cubicBezTo>
                    <a:pt x="2944" y="25364"/>
                    <a:pt x="2971" y="25391"/>
                    <a:pt x="2998" y="25417"/>
                  </a:cubicBezTo>
                  <a:cubicBezTo>
                    <a:pt x="4952" y="26381"/>
                    <a:pt x="6156" y="28362"/>
                    <a:pt x="6156" y="30530"/>
                  </a:cubicBezTo>
                  <a:cubicBezTo>
                    <a:pt x="6156" y="32698"/>
                    <a:pt x="4952" y="34652"/>
                    <a:pt x="2998" y="35642"/>
                  </a:cubicBezTo>
                  <a:cubicBezTo>
                    <a:pt x="2944" y="35642"/>
                    <a:pt x="2918" y="35695"/>
                    <a:pt x="2944" y="35749"/>
                  </a:cubicBezTo>
                  <a:cubicBezTo>
                    <a:pt x="3105" y="37837"/>
                    <a:pt x="1633" y="39630"/>
                    <a:pt x="107" y="40540"/>
                  </a:cubicBezTo>
                  <a:cubicBezTo>
                    <a:pt x="54" y="40540"/>
                    <a:pt x="27" y="40594"/>
                    <a:pt x="27" y="40620"/>
                  </a:cubicBezTo>
                  <a:cubicBezTo>
                    <a:pt x="0" y="40674"/>
                    <a:pt x="27" y="40727"/>
                    <a:pt x="80" y="40754"/>
                  </a:cubicBezTo>
                  <a:cubicBezTo>
                    <a:pt x="1820" y="41771"/>
                    <a:pt x="2944" y="43645"/>
                    <a:pt x="2944" y="45545"/>
                  </a:cubicBezTo>
                  <a:cubicBezTo>
                    <a:pt x="2944" y="45545"/>
                    <a:pt x="2944" y="45572"/>
                    <a:pt x="2944" y="45572"/>
                  </a:cubicBezTo>
                  <a:cubicBezTo>
                    <a:pt x="2944" y="45626"/>
                    <a:pt x="2971" y="45652"/>
                    <a:pt x="2998" y="45679"/>
                  </a:cubicBezTo>
                  <a:cubicBezTo>
                    <a:pt x="4952" y="46669"/>
                    <a:pt x="6156" y="48623"/>
                    <a:pt x="6156" y="50791"/>
                  </a:cubicBezTo>
                  <a:cubicBezTo>
                    <a:pt x="6156" y="52959"/>
                    <a:pt x="4952" y="54913"/>
                    <a:pt x="2998" y="55904"/>
                  </a:cubicBezTo>
                  <a:cubicBezTo>
                    <a:pt x="2971" y="55930"/>
                    <a:pt x="2944" y="55957"/>
                    <a:pt x="2944" y="56011"/>
                  </a:cubicBezTo>
                  <a:cubicBezTo>
                    <a:pt x="2891" y="57991"/>
                    <a:pt x="1820" y="59785"/>
                    <a:pt x="107" y="60802"/>
                  </a:cubicBezTo>
                  <a:cubicBezTo>
                    <a:pt x="54" y="60828"/>
                    <a:pt x="27" y="60855"/>
                    <a:pt x="27" y="60882"/>
                  </a:cubicBezTo>
                  <a:cubicBezTo>
                    <a:pt x="0" y="60935"/>
                    <a:pt x="27" y="60989"/>
                    <a:pt x="80" y="61016"/>
                  </a:cubicBezTo>
                  <a:cubicBezTo>
                    <a:pt x="1820" y="62033"/>
                    <a:pt x="2891" y="63826"/>
                    <a:pt x="2944" y="65834"/>
                  </a:cubicBezTo>
                  <a:cubicBezTo>
                    <a:pt x="2944" y="65887"/>
                    <a:pt x="2971" y="65914"/>
                    <a:pt x="2998" y="65941"/>
                  </a:cubicBezTo>
                  <a:cubicBezTo>
                    <a:pt x="4952" y="66931"/>
                    <a:pt x="6156" y="68885"/>
                    <a:pt x="6156" y="71053"/>
                  </a:cubicBezTo>
                  <a:cubicBezTo>
                    <a:pt x="6156" y="73221"/>
                    <a:pt x="4952" y="75175"/>
                    <a:pt x="2998" y="76165"/>
                  </a:cubicBezTo>
                  <a:cubicBezTo>
                    <a:pt x="2971" y="76192"/>
                    <a:pt x="2944" y="76219"/>
                    <a:pt x="2944" y="76272"/>
                  </a:cubicBezTo>
                  <a:cubicBezTo>
                    <a:pt x="2891" y="78280"/>
                    <a:pt x="1820" y="80073"/>
                    <a:pt x="80" y="81090"/>
                  </a:cubicBezTo>
                  <a:cubicBezTo>
                    <a:pt x="27" y="81117"/>
                    <a:pt x="0" y="81197"/>
                    <a:pt x="27" y="81251"/>
                  </a:cubicBezTo>
                  <a:cubicBezTo>
                    <a:pt x="66" y="81290"/>
                    <a:pt x="120" y="81315"/>
                    <a:pt x="167" y="81315"/>
                  </a:cubicBezTo>
                  <a:cubicBezTo>
                    <a:pt x="184" y="81315"/>
                    <a:pt x="200" y="81311"/>
                    <a:pt x="214" y="81304"/>
                  </a:cubicBezTo>
                  <a:cubicBezTo>
                    <a:pt x="2008" y="80260"/>
                    <a:pt x="3105" y="78413"/>
                    <a:pt x="3185" y="76352"/>
                  </a:cubicBezTo>
                  <a:cubicBezTo>
                    <a:pt x="5166" y="75309"/>
                    <a:pt x="6424" y="73301"/>
                    <a:pt x="6424" y="71053"/>
                  </a:cubicBezTo>
                  <a:cubicBezTo>
                    <a:pt x="6424" y="68805"/>
                    <a:pt x="5166" y="66797"/>
                    <a:pt x="3185" y="65753"/>
                  </a:cubicBezTo>
                  <a:cubicBezTo>
                    <a:pt x="3105" y="63773"/>
                    <a:pt x="2061" y="61979"/>
                    <a:pt x="375" y="60909"/>
                  </a:cubicBezTo>
                  <a:cubicBezTo>
                    <a:pt x="2061" y="59865"/>
                    <a:pt x="3105" y="58072"/>
                    <a:pt x="3185" y="56091"/>
                  </a:cubicBezTo>
                  <a:cubicBezTo>
                    <a:pt x="5166" y="55047"/>
                    <a:pt x="6424" y="53040"/>
                    <a:pt x="6424" y="50791"/>
                  </a:cubicBezTo>
                  <a:cubicBezTo>
                    <a:pt x="6424" y="48543"/>
                    <a:pt x="5193" y="46536"/>
                    <a:pt x="3185" y="45492"/>
                  </a:cubicBezTo>
                  <a:cubicBezTo>
                    <a:pt x="3159" y="43591"/>
                    <a:pt x="2088" y="41718"/>
                    <a:pt x="375" y="40647"/>
                  </a:cubicBezTo>
                  <a:cubicBezTo>
                    <a:pt x="1901" y="39710"/>
                    <a:pt x="3319" y="37890"/>
                    <a:pt x="3185" y="35829"/>
                  </a:cubicBezTo>
                  <a:cubicBezTo>
                    <a:pt x="5193" y="34785"/>
                    <a:pt x="6424" y="32751"/>
                    <a:pt x="6424" y="30530"/>
                  </a:cubicBezTo>
                  <a:cubicBezTo>
                    <a:pt x="6424" y="28281"/>
                    <a:pt x="5166" y="26247"/>
                    <a:pt x="3185" y="25230"/>
                  </a:cubicBezTo>
                  <a:cubicBezTo>
                    <a:pt x="3105" y="23223"/>
                    <a:pt x="2061" y="21429"/>
                    <a:pt x="375" y="20386"/>
                  </a:cubicBezTo>
                  <a:cubicBezTo>
                    <a:pt x="2088" y="19315"/>
                    <a:pt x="3185" y="17441"/>
                    <a:pt x="3185" y="15595"/>
                  </a:cubicBezTo>
                  <a:cubicBezTo>
                    <a:pt x="3185" y="15595"/>
                    <a:pt x="3185" y="15568"/>
                    <a:pt x="3185" y="15541"/>
                  </a:cubicBezTo>
                  <a:cubicBezTo>
                    <a:pt x="5193" y="14524"/>
                    <a:pt x="6424" y="12490"/>
                    <a:pt x="6424" y="10268"/>
                  </a:cubicBezTo>
                  <a:cubicBezTo>
                    <a:pt x="6424" y="8020"/>
                    <a:pt x="5193" y="5986"/>
                    <a:pt x="3185" y="4969"/>
                  </a:cubicBezTo>
                  <a:cubicBezTo>
                    <a:pt x="3185" y="3041"/>
                    <a:pt x="2008" y="1061"/>
                    <a:pt x="214" y="17"/>
                  </a:cubicBezTo>
                  <a:cubicBezTo>
                    <a:pt x="185" y="7"/>
                    <a:pt x="159" y="1"/>
                    <a:pt x="13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00" name="Google Shape;1000;p50"/>
            <p:cNvSpPr/>
            <p:nvPr/>
          </p:nvSpPr>
          <p:spPr>
            <a:xfrm>
              <a:off x="1300050" y="566950"/>
              <a:ext cx="160600" cy="2033000"/>
            </a:xfrm>
            <a:custGeom>
              <a:rect b="b" l="l" r="r" t="t"/>
              <a:pathLst>
                <a:path extrusionOk="0" h="81320" w="6424">
                  <a:moveTo>
                    <a:pt x="146" y="1"/>
                  </a:moveTo>
                  <a:cubicBezTo>
                    <a:pt x="107" y="1"/>
                    <a:pt x="70" y="24"/>
                    <a:pt x="54" y="57"/>
                  </a:cubicBezTo>
                  <a:cubicBezTo>
                    <a:pt x="27" y="84"/>
                    <a:pt x="27" y="110"/>
                    <a:pt x="27" y="137"/>
                  </a:cubicBezTo>
                  <a:cubicBezTo>
                    <a:pt x="27" y="164"/>
                    <a:pt x="54" y="217"/>
                    <a:pt x="80" y="244"/>
                  </a:cubicBezTo>
                  <a:cubicBezTo>
                    <a:pt x="1820" y="1261"/>
                    <a:pt x="2971" y="3188"/>
                    <a:pt x="2944" y="5035"/>
                  </a:cubicBezTo>
                  <a:cubicBezTo>
                    <a:pt x="2944" y="5089"/>
                    <a:pt x="2971" y="5142"/>
                    <a:pt x="3025" y="5169"/>
                  </a:cubicBezTo>
                  <a:cubicBezTo>
                    <a:pt x="4952" y="6133"/>
                    <a:pt x="6183" y="8086"/>
                    <a:pt x="6183" y="10255"/>
                  </a:cubicBezTo>
                  <a:cubicBezTo>
                    <a:pt x="6183" y="12449"/>
                    <a:pt x="4952" y="14403"/>
                    <a:pt x="3025" y="15367"/>
                  </a:cubicBezTo>
                  <a:cubicBezTo>
                    <a:pt x="2971" y="15394"/>
                    <a:pt x="2944" y="15447"/>
                    <a:pt x="2944" y="15501"/>
                  </a:cubicBezTo>
                  <a:cubicBezTo>
                    <a:pt x="2998" y="17321"/>
                    <a:pt x="1847" y="19248"/>
                    <a:pt x="107" y="20292"/>
                  </a:cubicBezTo>
                  <a:cubicBezTo>
                    <a:pt x="80" y="20292"/>
                    <a:pt x="54" y="20318"/>
                    <a:pt x="27" y="20372"/>
                  </a:cubicBezTo>
                  <a:cubicBezTo>
                    <a:pt x="27" y="20425"/>
                    <a:pt x="27" y="20479"/>
                    <a:pt x="80" y="20506"/>
                  </a:cubicBezTo>
                  <a:cubicBezTo>
                    <a:pt x="1820" y="21496"/>
                    <a:pt x="2891" y="23316"/>
                    <a:pt x="2944" y="25324"/>
                  </a:cubicBezTo>
                  <a:cubicBezTo>
                    <a:pt x="2944" y="25350"/>
                    <a:pt x="2971" y="25404"/>
                    <a:pt x="3025" y="25431"/>
                  </a:cubicBezTo>
                  <a:cubicBezTo>
                    <a:pt x="4952" y="26394"/>
                    <a:pt x="6183" y="28348"/>
                    <a:pt x="6183" y="30543"/>
                  </a:cubicBezTo>
                  <a:cubicBezTo>
                    <a:pt x="6183" y="32711"/>
                    <a:pt x="4952" y="34665"/>
                    <a:pt x="3025" y="35628"/>
                  </a:cubicBezTo>
                  <a:cubicBezTo>
                    <a:pt x="2971" y="35655"/>
                    <a:pt x="2944" y="35709"/>
                    <a:pt x="2944" y="35762"/>
                  </a:cubicBezTo>
                  <a:cubicBezTo>
                    <a:pt x="3105" y="37823"/>
                    <a:pt x="1633" y="39643"/>
                    <a:pt x="107" y="40553"/>
                  </a:cubicBezTo>
                  <a:cubicBezTo>
                    <a:pt x="80" y="40553"/>
                    <a:pt x="54" y="40580"/>
                    <a:pt x="27" y="40633"/>
                  </a:cubicBezTo>
                  <a:cubicBezTo>
                    <a:pt x="27" y="40687"/>
                    <a:pt x="27" y="40741"/>
                    <a:pt x="80" y="40767"/>
                  </a:cubicBezTo>
                  <a:cubicBezTo>
                    <a:pt x="1820" y="41784"/>
                    <a:pt x="2944" y="43658"/>
                    <a:pt x="2944" y="45532"/>
                  </a:cubicBezTo>
                  <a:cubicBezTo>
                    <a:pt x="2944" y="45558"/>
                    <a:pt x="2944" y="45558"/>
                    <a:pt x="2944" y="45585"/>
                  </a:cubicBezTo>
                  <a:cubicBezTo>
                    <a:pt x="2944" y="45612"/>
                    <a:pt x="2971" y="45665"/>
                    <a:pt x="3025" y="45692"/>
                  </a:cubicBezTo>
                  <a:cubicBezTo>
                    <a:pt x="4952" y="46656"/>
                    <a:pt x="6183" y="48636"/>
                    <a:pt x="6183" y="50804"/>
                  </a:cubicBezTo>
                  <a:cubicBezTo>
                    <a:pt x="6183" y="52972"/>
                    <a:pt x="4952" y="54926"/>
                    <a:pt x="3025" y="55917"/>
                  </a:cubicBezTo>
                  <a:cubicBezTo>
                    <a:pt x="2971" y="55917"/>
                    <a:pt x="2944" y="55970"/>
                    <a:pt x="2944" y="56024"/>
                  </a:cubicBezTo>
                  <a:cubicBezTo>
                    <a:pt x="2891" y="58004"/>
                    <a:pt x="1847" y="59798"/>
                    <a:pt x="107" y="60815"/>
                  </a:cubicBezTo>
                  <a:cubicBezTo>
                    <a:pt x="80" y="60815"/>
                    <a:pt x="54" y="60868"/>
                    <a:pt x="27" y="60895"/>
                  </a:cubicBezTo>
                  <a:cubicBezTo>
                    <a:pt x="27" y="60949"/>
                    <a:pt x="27" y="61002"/>
                    <a:pt x="80" y="61029"/>
                  </a:cubicBezTo>
                  <a:cubicBezTo>
                    <a:pt x="1820" y="62046"/>
                    <a:pt x="2891" y="63839"/>
                    <a:pt x="2944" y="65847"/>
                  </a:cubicBezTo>
                  <a:cubicBezTo>
                    <a:pt x="2944" y="65900"/>
                    <a:pt x="2971" y="65927"/>
                    <a:pt x="3025" y="65954"/>
                  </a:cubicBezTo>
                  <a:cubicBezTo>
                    <a:pt x="4952" y="66944"/>
                    <a:pt x="6183" y="68898"/>
                    <a:pt x="6183" y="71066"/>
                  </a:cubicBezTo>
                  <a:cubicBezTo>
                    <a:pt x="6183" y="73234"/>
                    <a:pt x="4952" y="75188"/>
                    <a:pt x="3025" y="76178"/>
                  </a:cubicBezTo>
                  <a:cubicBezTo>
                    <a:pt x="2971" y="76178"/>
                    <a:pt x="2944" y="76232"/>
                    <a:pt x="2944" y="76285"/>
                  </a:cubicBezTo>
                  <a:cubicBezTo>
                    <a:pt x="2891" y="78266"/>
                    <a:pt x="1820" y="80086"/>
                    <a:pt x="80" y="81076"/>
                  </a:cubicBezTo>
                  <a:cubicBezTo>
                    <a:pt x="27" y="81130"/>
                    <a:pt x="0" y="81183"/>
                    <a:pt x="54" y="81264"/>
                  </a:cubicBezTo>
                  <a:cubicBezTo>
                    <a:pt x="70" y="81297"/>
                    <a:pt x="107" y="81320"/>
                    <a:pt x="146" y="81320"/>
                  </a:cubicBezTo>
                  <a:cubicBezTo>
                    <a:pt x="169" y="81320"/>
                    <a:pt x="194" y="81311"/>
                    <a:pt x="214" y="81290"/>
                  </a:cubicBezTo>
                  <a:cubicBezTo>
                    <a:pt x="2007" y="80273"/>
                    <a:pt x="3105" y="78427"/>
                    <a:pt x="3185" y="76366"/>
                  </a:cubicBezTo>
                  <a:cubicBezTo>
                    <a:pt x="5193" y="75322"/>
                    <a:pt x="6424" y="73314"/>
                    <a:pt x="6424" y="71066"/>
                  </a:cubicBezTo>
                  <a:cubicBezTo>
                    <a:pt x="6424" y="68818"/>
                    <a:pt x="5193" y="66784"/>
                    <a:pt x="3185" y="65766"/>
                  </a:cubicBezTo>
                  <a:cubicBezTo>
                    <a:pt x="3132" y="63786"/>
                    <a:pt x="2088" y="61992"/>
                    <a:pt x="402" y="60922"/>
                  </a:cubicBezTo>
                  <a:cubicBezTo>
                    <a:pt x="2088" y="59878"/>
                    <a:pt x="3132" y="58085"/>
                    <a:pt x="3185" y="56104"/>
                  </a:cubicBezTo>
                  <a:cubicBezTo>
                    <a:pt x="5193" y="55060"/>
                    <a:pt x="6424" y="53053"/>
                    <a:pt x="6424" y="50804"/>
                  </a:cubicBezTo>
                  <a:cubicBezTo>
                    <a:pt x="6424" y="48556"/>
                    <a:pt x="5193" y="46522"/>
                    <a:pt x="3185" y="45505"/>
                  </a:cubicBezTo>
                  <a:cubicBezTo>
                    <a:pt x="3185" y="43604"/>
                    <a:pt x="2088" y="41731"/>
                    <a:pt x="402" y="40660"/>
                  </a:cubicBezTo>
                  <a:cubicBezTo>
                    <a:pt x="1927" y="39723"/>
                    <a:pt x="3319" y="37903"/>
                    <a:pt x="3212" y="35816"/>
                  </a:cubicBezTo>
                  <a:cubicBezTo>
                    <a:pt x="5193" y="34799"/>
                    <a:pt x="6424" y="32764"/>
                    <a:pt x="6424" y="30543"/>
                  </a:cubicBezTo>
                  <a:cubicBezTo>
                    <a:pt x="6424" y="28295"/>
                    <a:pt x="5193" y="26260"/>
                    <a:pt x="3185" y="25243"/>
                  </a:cubicBezTo>
                  <a:cubicBezTo>
                    <a:pt x="3105" y="23236"/>
                    <a:pt x="2061" y="21443"/>
                    <a:pt x="402" y="20399"/>
                  </a:cubicBezTo>
                  <a:cubicBezTo>
                    <a:pt x="2088" y="19328"/>
                    <a:pt x="3185" y="17454"/>
                    <a:pt x="3185" y="15608"/>
                  </a:cubicBezTo>
                  <a:cubicBezTo>
                    <a:pt x="3185" y="15608"/>
                    <a:pt x="3185" y="15581"/>
                    <a:pt x="3185" y="15554"/>
                  </a:cubicBezTo>
                  <a:cubicBezTo>
                    <a:pt x="5193" y="14537"/>
                    <a:pt x="6424" y="12503"/>
                    <a:pt x="6424" y="10255"/>
                  </a:cubicBezTo>
                  <a:cubicBezTo>
                    <a:pt x="6424" y="8033"/>
                    <a:pt x="5193" y="5999"/>
                    <a:pt x="3185" y="4982"/>
                  </a:cubicBezTo>
                  <a:lnTo>
                    <a:pt x="3185" y="4955"/>
                  </a:lnTo>
                  <a:cubicBezTo>
                    <a:pt x="3185" y="3028"/>
                    <a:pt x="2007" y="1074"/>
                    <a:pt x="214" y="30"/>
                  </a:cubicBezTo>
                  <a:cubicBezTo>
                    <a:pt x="194" y="10"/>
                    <a:pt x="169" y="1"/>
                    <a:pt x="14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01" name="Google Shape;1001;p50"/>
            <p:cNvSpPr/>
            <p:nvPr/>
          </p:nvSpPr>
          <p:spPr>
            <a:xfrm>
              <a:off x="1146800" y="818875"/>
              <a:ext cx="159950" cy="2032875"/>
            </a:xfrm>
            <a:custGeom>
              <a:rect b="b" l="l" r="r" t="t"/>
              <a:pathLst>
                <a:path extrusionOk="0" h="81315" w="6398">
                  <a:moveTo>
                    <a:pt x="123" y="1"/>
                  </a:moveTo>
                  <a:cubicBezTo>
                    <a:pt x="83" y="1"/>
                    <a:pt x="44" y="20"/>
                    <a:pt x="28" y="70"/>
                  </a:cubicBezTo>
                  <a:cubicBezTo>
                    <a:pt x="28" y="70"/>
                    <a:pt x="1" y="97"/>
                    <a:pt x="1" y="124"/>
                  </a:cubicBezTo>
                  <a:cubicBezTo>
                    <a:pt x="1" y="178"/>
                    <a:pt x="28" y="204"/>
                    <a:pt x="81" y="231"/>
                  </a:cubicBezTo>
                  <a:cubicBezTo>
                    <a:pt x="1821" y="1248"/>
                    <a:pt x="2972" y="3175"/>
                    <a:pt x="2918" y="5022"/>
                  </a:cubicBezTo>
                  <a:cubicBezTo>
                    <a:pt x="2918" y="5076"/>
                    <a:pt x="2945" y="5129"/>
                    <a:pt x="2998" y="5156"/>
                  </a:cubicBezTo>
                  <a:cubicBezTo>
                    <a:pt x="4952" y="6119"/>
                    <a:pt x="6157" y="8073"/>
                    <a:pt x="6157" y="10268"/>
                  </a:cubicBezTo>
                  <a:cubicBezTo>
                    <a:pt x="6157" y="12436"/>
                    <a:pt x="4952" y="14390"/>
                    <a:pt x="2998" y="15354"/>
                  </a:cubicBezTo>
                  <a:cubicBezTo>
                    <a:pt x="2945" y="15380"/>
                    <a:pt x="2918" y="15434"/>
                    <a:pt x="2918" y="15487"/>
                  </a:cubicBezTo>
                  <a:cubicBezTo>
                    <a:pt x="2998" y="17334"/>
                    <a:pt x="1848" y="19235"/>
                    <a:pt x="81" y="20278"/>
                  </a:cubicBezTo>
                  <a:cubicBezTo>
                    <a:pt x="54" y="20278"/>
                    <a:pt x="28" y="20305"/>
                    <a:pt x="1" y="20359"/>
                  </a:cubicBezTo>
                  <a:cubicBezTo>
                    <a:pt x="1" y="20412"/>
                    <a:pt x="28" y="20466"/>
                    <a:pt x="81" y="20493"/>
                  </a:cubicBezTo>
                  <a:cubicBezTo>
                    <a:pt x="1794" y="21510"/>
                    <a:pt x="2865" y="23303"/>
                    <a:pt x="2918" y="25310"/>
                  </a:cubicBezTo>
                  <a:cubicBezTo>
                    <a:pt x="2918" y="25364"/>
                    <a:pt x="2945" y="25391"/>
                    <a:pt x="2998" y="25417"/>
                  </a:cubicBezTo>
                  <a:cubicBezTo>
                    <a:pt x="4952" y="26381"/>
                    <a:pt x="6157" y="28362"/>
                    <a:pt x="6157" y="30530"/>
                  </a:cubicBezTo>
                  <a:cubicBezTo>
                    <a:pt x="6157" y="32698"/>
                    <a:pt x="4952" y="34652"/>
                    <a:pt x="2998" y="35642"/>
                  </a:cubicBezTo>
                  <a:cubicBezTo>
                    <a:pt x="2945" y="35642"/>
                    <a:pt x="2918" y="35695"/>
                    <a:pt x="2918" y="35749"/>
                  </a:cubicBezTo>
                  <a:cubicBezTo>
                    <a:pt x="3079" y="37837"/>
                    <a:pt x="1633" y="39630"/>
                    <a:pt x="81" y="40540"/>
                  </a:cubicBezTo>
                  <a:cubicBezTo>
                    <a:pt x="54" y="40540"/>
                    <a:pt x="28" y="40594"/>
                    <a:pt x="1" y="40620"/>
                  </a:cubicBezTo>
                  <a:cubicBezTo>
                    <a:pt x="1" y="40674"/>
                    <a:pt x="28" y="40727"/>
                    <a:pt x="81" y="40754"/>
                  </a:cubicBezTo>
                  <a:cubicBezTo>
                    <a:pt x="1821" y="41771"/>
                    <a:pt x="2918" y="43645"/>
                    <a:pt x="2918" y="45545"/>
                  </a:cubicBezTo>
                  <a:cubicBezTo>
                    <a:pt x="2918" y="45545"/>
                    <a:pt x="2918" y="45545"/>
                    <a:pt x="2918" y="45572"/>
                  </a:cubicBezTo>
                  <a:cubicBezTo>
                    <a:pt x="2918" y="45626"/>
                    <a:pt x="2945" y="45652"/>
                    <a:pt x="2998" y="45679"/>
                  </a:cubicBezTo>
                  <a:cubicBezTo>
                    <a:pt x="4952" y="46669"/>
                    <a:pt x="6157" y="48623"/>
                    <a:pt x="6157" y="50791"/>
                  </a:cubicBezTo>
                  <a:cubicBezTo>
                    <a:pt x="6157" y="52959"/>
                    <a:pt x="4952" y="54913"/>
                    <a:pt x="2998" y="55904"/>
                  </a:cubicBezTo>
                  <a:cubicBezTo>
                    <a:pt x="2945" y="55930"/>
                    <a:pt x="2918" y="55957"/>
                    <a:pt x="2918" y="56011"/>
                  </a:cubicBezTo>
                  <a:cubicBezTo>
                    <a:pt x="2891" y="57991"/>
                    <a:pt x="1821" y="59785"/>
                    <a:pt x="81" y="60802"/>
                  </a:cubicBezTo>
                  <a:cubicBezTo>
                    <a:pt x="54" y="60828"/>
                    <a:pt x="28" y="60855"/>
                    <a:pt x="1" y="60882"/>
                  </a:cubicBezTo>
                  <a:cubicBezTo>
                    <a:pt x="1" y="60935"/>
                    <a:pt x="28" y="60989"/>
                    <a:pt x="81" y="61016"/>
                  </a:cubicBezTo>
                  <a:cubicBezTo>
                    <a:pt x="1821" y="62033"/>
                    <a:pt x="2891" y="63826"/>
                    <a:pt x="2918" y="65834"/>
                  </a:cubicBezTo>
                  <a:cubicBezTo>
                    <a:pt x="2918" y="65887"/>
                    <a:pt x="2945" y="65914"/>
                    <a:pt x="2998" y="65941"/>
                  </a:cubicBezTo>
                  <a:cubicBezTo>
                    <a:pt x="4952" y="66931"/>
                    <a:pt x="6157" y="68885"/>
                    <a:pt x="6157" y="71053"/>
                  </a:cubicBezTo>
                  <a:cubicBezTo>
                    <a:pt x="6157" y="73221"/>
                    <a:pt x="4952" y="75175"/>
                    <a:pt x="2998" y="76165"/>
                  </a:cubicBezTo>
                  <a:cubicBezTo>
                    <a:pt x="2945" y="76192"/>
                    <a:pt x="2918" y="76219"/>
                    <a:pt x="2918" y="76272"/>
                  </a:cubicBezTo>
                  <a:cubicBezTo>
                    <a:pt x="2891" y="78280"/>
                    <a:pt x="1821" y="80073"/>
                    <a:pt x="81" y="81090"/>
                  </a:cubicBezTo>
                  <a:cubicBezTo>
                    <a:pt x="28" y="81117"/>
                    <a:pt x="1" y="81197"/>
                    <a:pt x="28" y="81251"/>
                  </a:cubicBezTo>
                  <a:cubicBezTo>
                    <a:pt x="47" y="81290"/>
                    <a:pt x="95" y="81315"/>
                    <a:pt x="151" y="81315"/>
                  </a:cubicBezTo>
                  <a:cubicBezTo>
                    <a:pt x="172" y="81315"/>
                    <a:pt x="193" y="81311"/>
                    <a:pt x="215" y="81304"/>
                  </a:cubicBezTo>
                  <a:cubicBezTo>
                    <a:pt x="1981" y="80260"/>
                    <a:pt x="3106" y="78413"/>
                    <a:pt x="3186" y="76352"/>
                  </a:cubicBezTo>
                  <a:cubicBezTo>
                    <a:pt x="5167" y="75309"/>
                    <a:pt x="6398" y="73301"/>
                    <a:pt x="6398" y="71053"/>
                  </a:cubicBezTo>
                  <a:cubicBezTo>
                    <a:pt x="6398" y="68805"/>
                    <a:pt x="5167" y="66797"/>
                    <a:pt x="3186" y="65753"/>
                  </a:cubicBezTo>
                  <a:cubicBezTo>
                    <a:pt x="3106" y="63773"/>
                    <a:pt x="2062" y="61979"/>
                    <a:pt x="375" y="60909"/>
                  </a:cubicBezTo>
                  <a:cubicBezTo>
                    <a:pt x="2062" y="59865"/>
                    <a:pt x="3106" y="58072"/>
                    <a:pt x="3186" y="56091"/>
                  </a:cubicBezTo>
                  <a:cubicBezTo>
                    <a:pt x="5167" y="55047"/>
                    <a:pt x="6398" y="53040"/>
                    <a:pt x="6398" y="50791"/>
                  </a:cubicBezTo>
                  <a:cubicBezTo>
                    <a:pt x="6398" y="48543"/>
                    <a:pt x="5167" y="46536"/>
                    <a:pt x="3186" y="45492"/>
                  </a:cubicBezTo>
                  <a:cubicBezTo>
                    <a:pt x="3159" y="43591"/>
                    <a:pt x="2088" y="41718"/>
                    <a:pt x="375" y="40647"/>
                  </a:cubicBezTo>
                  <a:cubicBezTo>
                    <a:pt x="1901" y="39710"/>
                    <a:pt x="3293" y="37890"/>
                    <a:pt x="3186" y="35829"/>
                  </a:cubicBezTo>
                  <a:cubicBezTo>
                    <a:pt x="5167" y="34785"/>
                    <a:pt x="6398" y="32751"/>
                    <a:pt x="6398" y="30530"/>
                  </a:cubicBezTo>
                  <a:cubicBezTo>
                    <a:pt x="6398" y="28281"/>
                    <a:pt x="5167" y="26247"/>
                    <a:pt x="3186" y="25230"/>
                  </a:cubicBezTo>
                  <a:cubicBezTo>
                    <a:pt x="3079" y="23223"/>
                    <a:pt x="2062" y="21429"/>
                    <a:pt x="375" y="20386"/>
                  </a:cubicBezTo>
                  <a:cubicBezTo>
                    <a:pt x="2088" y="19315"/>
                    <a:pt x="3186" y="17415"/>
                    <a:pt x="3186" y="15541"/>
                  </a:cubicBezTo>
                  <a:cubicBezTo>
                    <a:pt x="5167" y="14524"/>
                    <a:pt x="6398" y="12490"/>
                    <a:pt x="6398" y="10268"/>
                  </a:cubicBezTo>
                  <a:cubicBezTo>
                    <a:pt x="6398" y="8020"/>
                    <a:pt x="5167" y="5986"/>
                    <a:pt x="3186" y="4969"/>
                  </a:cubicBezTo>
                  <a:lnTo>
                    <a:pt x="3186" y="4942"/>
                  </a:lnTo>
                  <a:cubicBezTo>
                    <a:pt x="3186" y="3041"/>
                    <a:pt x="1981" y="1061"/>
                    <a:pt x="188" y="17"/>
                  </a:cubicBezTo>
                  <a:cubicBezTo>
                    <a:pt x="169" y="7"/>
                    <a:pt x="145" y="1"/>
                    <a:pt x="12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02" name="Google Shape;1002;p50"/>
            <p:cNvSpPr/>
            <p:nvPr/>
          </p:nvSpPr>
          <p:spPr>
            <a:xfrm>
              <a:off x="992900" y="566950"/>
              <a:ext cx="160625" cy="2033000"/>
            </a:xfrm>
            <a:custGeom>
              <a:rect b="b" l="l" r="r" t="t"/>
              <a:pathLst>
                <a:path extrusionOk="0" h="81320" w="6425">
                  <a:moveTo>
                    <a:pt x="145" y="1"/>
                  </a:moveTo>
                  <a:cubicBezTo>
                    <a:pt x="104" y="1"/>
                    <a:pt x="60" y="24"/>
                    <a:pt x="27" y="57"/>
                  </a:cubicBezTo>
                  <a:cubicBezTo>
                    <a:pt x="27" y="84"/>
                    <a:pt x="27" y="110"/>
                    <a:pt x="27" y="137"/>
                  </a:cubicBezTo>
                  <a:cubicBezTo>
                    <a:pt x="27" y="164"/>
                    <a:pt x="54" y="217"/>
                    <a:pt x="81" y="244"/>
                  </a:cubicBezTo>
                  <a:cubicBezTo>
                    <a:pt x="1821" y="1261"/>
                    <a:pt x="2972" y="3188"/>
                    <a:pt x="2945" y="5035"/>
                  </a:cubicBezTo>
                  <a:cubicBezTo>
                    <a:pt x="2945" y="5089"/>
                    <a:pt x="2972" y="5142"/>
                    <a:pt x="2998" y="5169"/>
                  </a:cubicBezTo>
                  <a:cubicBezTo>
                    <a:pt x="4952" y="6133"/>
                    <a:pt x="6157" y="8086"/>
                    <a:pt x="6157" y="10255"/>
                  </a:cubicBezTo>
                  <a:cubicBezTo>
                    <a:pt x="6157" y="12449"/>
                    <a:pt x="4952" y="14403"/>
                    <a:pt x="2998" y="15367"/>
                  </a:cubicBezTo>
                  <a:cubicBezTo>
                    <a:pt x="2972" y="15394"/>
                    <a:pt x="2945" y="15447"/>
                    <a:pt x="2945" y="15501"/>
                  </a:cubicBezTo>
                  <a:cubicBezTo>
                    <a:pt x="2998" y="17347"/>
                    <a:pt x="1847" y="19248"/>
                    <a:pt x="108" y="20292"/>
                  </a:cubicBezTo>
                  <a:cubicBezTo>
                    <a:pt x="54" y="20292"/>
                    <a:pt x="27" y="20318"/>
                    <a:pt x="27" y="20372"/>
                  </a:cubicBezTo>
                  <a:cubicBezTo>
                    <a:pt x="1" y="20425"/>
                    <a:pt x="27" y="20479"/>
                    <a:pt x="81" y="20506"/>
                  </a:cubicBezTo>
                  <a:cubicBezTo>
                    <a:pt x="1794" y="21496"/>
                    <a:pt x="2865" y="23289"/>
                    <a:pt x="2945" y="25324"/>
                  </a:cubicBezTo>
                  <a:cubicBezTo>
                    <a:pt x="2945" y="25350"/>
                    <a:pt x="2972" y="25404"/>
                    <a:pt x="2998" y="25431"/>
                  </a:cubicBezTo>
                  <a:cubicBezTo>
                    <a:pt x="4952" y="26394"/>
                    <a:pt x="6157" y="28348"/>
                    <a:pt x="6157" y="30543"/>
                  </a:cubicBezTo>
                  <a:cubicBezTo>
                    <a:pt x="6157" y="32711"/>
                    <a:pt x="4952" y="34665"/>
                    <a:pt x="2998" y="35628"/>
                  </a:cubicBezTo>
                  <a:cubicBezTo>
                    <a:pt x="2972" y="35655"/>
                    <a:pt x="2945" y="35709"/>
                    <a:pt x="2945" y="35762"/>
                  </a:cubicBezTo>
                  <a:cubicBezTo>
                    <a:pt x="3105" y="37823"/>
                    <a:pt x="1633" y="39643"/>
                    <a:pt x="108" y="40553"/>
                  </a:cubicBezTo>
                  <a:cubicBezTo>
                    <a:pt x="54" y="40553"/>
                    <a:pt x="27" y="40580"/>
                    <a:pt x="27" y="40633"/>
                  </a:cubicBezTo>
                  <a:cubicBezTo>
                    <a:pt x="1" y="40687"/>
                    <a:pt x="27" y="40741"/>
                    <a:pt x="81" y="40767"/>
                  </a:cubicBezTo>
                  <a:cubicBezTo>
                    <a:pt x="1821" y="41784"/>
                    <a:pt x="2945" y="43658"/>
                    <a:pt x="2945" y="45532"/>
                  </a:cubicBezTo>
                  <a:cubicBezTo>
                    <a:pt x="2945" y="45558"/>
                    <a:pt x="2945" y="45558"/>
                    <a:pt x="2945" y="45585"/>
                  </a:cubicBezTo>
                  <a:cubicBezTo>
                    <a:pt x="2945" y="45612"/>
                    <a:pt x="2972" y="45665"/>
                    <a:pt x="2998" y="45692"/>
                  </a:cubicBezTo>
                  <a:cubicBezTo>
                    <a:pt x="4952" y="46656"/>
                    <a:pt x="6157" y="48636"/>
                    <a:pt x="6157" y="50804"/>
                  </a:cubicBezTo>
                  <a:cubicBezTo>
                    <a:pt x="6157" y="52972"/>
                    <a:pt x="4952" y="54926"/>
                    <a:pt x="2998" y="55917"/>
                  </a:cubicBezTo>
                  <a:cubicBezTo>
                    <a:pt x="2972" y="55917"/>
                    <a:pt x="2945" y="55970"/>
                    <a:pt x="2945" y="56024"/>
                  </a:cubicBezTo>
                  <a:cubicBezTo>
                    <a:pt x="2891" y="58004"/>
                    <a:pt x="1821" y="59798"/>
                    <a:pt x="108" y="60815"/>
                  </a:cubicBezTo>
                  <a:cubicBezTo>
                    <a:pt x="54" y="60815"/>
                    <a:pt x="27" y="60868"/>
                    <a:pt x="27" y="60895"/>
                  </a:cubicBezTo>
                  <a:cubicBezTo>
                    <a:pt x="1" y="60949"/>
                    <a:pt x="27" y="61002"/>
                    <a:pt x="81" y="61029"/>
                  </a:cubicBezTo>
                  <a:cubicBezTo>
                    <a:pt x="1821" y="62046"/>
                    <a:pt x="2891" y="63839"/>
                    <a:pt x="2945" y="65847"/>
                  </a:cubicBezTo>
                  <a:cubicBezTo>
                    <a:pt x="2945" y="65900"/>
                    <a:pt x="2972" y="65927"/>
                    <a:pt x="2998" y="65954"/>
                  </a:cubicBezTo>
                  <a:cubicBezTo>
                    <a:pt x="4952" y="66944"/>
                    <a:pt x="6157" y="68898"/>
                    <a:pt x="6157" y="71066"/>
                  </a:cubicBezTo>
                  <a:cubicBezTo>
                    <a:pt x="6157" y="73234"/>
                    <a:pt x="4952" y="75188"/>
                    <a:pt x="2998" y="76178"/>
                  </a:cubicBezTo>
                  <a:cubicBezTo>
                    <a:pt x="2972" y="76178"/>
                    <a:pt x="2945" y="76232"/>
                    <a:pt x="2945" y="76285"/>
                  </a:cubicBezTo>
                  <a:cubicBezTo>
                    <a:pt x="2891" y="78266"/>
                    <a:pt x="1821" y="80086"/>
                    <a:pt x="81" y="81076"/>
                  </a:cubicBezTo>
                  <a:cubicBezTo>
                    <a:pt x="27" y="81130"/>
                    <a:pt x="1" y="81183"/>
                    <a:pt x="27" y="81264"/>
                  </a:cubicBezTo>
                  <a:cubicBezTo>
                    <a:pt x="60" y="81297"/>
                    <a:pt x="104" y="81320"/>
                    <a:pt x="145" y="81320"/>
                  </a:cubicBezTo>
                  <a:cubicBezTo>
                    <a:pt x="170" y="81320"/>
                    <a:pt x="194" y="81311"/>
                    <a:pt x="215" y="81290"/>
                  </a:cubicBezTo>
                  <a:cubicBezTo>
                    <a:pt x="2008" y="80273"/>
                    <a:pt x="3105" y="78427"/>
                    <a:pt x="3186" y="76366"/>
                  </a:cubicBezTo>
                  <a:cubicBezTo>
                    <a:pt x="5193" y="75322"/>
                    <a:pt x="6424" y="73314"/>
                    <a:pt x="6424" y="71066"/>
                  </a:cubicBezTo>
                  <a:cubicBezTo>
                    <a:pt x="6424" y="68818"/>
                    <a:pt x="5193" y="66784"/>
                    <a:pt x="3186" y="65766"/>
                  </a:cubicBezTo>
                  <a:cubicBezTo>
                    <a:pt x="3105" y="63786"/>
                    <a:pt x="2088" y="61992"/>
                    <a:pt x="402" y="60922"/>
                  </a:cubicBezTo>
                  <a:cubicBezTo>
                    <a:pt x="2088" y="59878"/>
                    <a:pt x="3105" y="58085"/>
                    <a:pt x="3186" y="56104"/>
                  </a:cubicBezTo>
                  <a:cubicBezTo>
                    <a:pt x="5193" y="55060"/>
                    <a:pt x="6424" y="53053"/>
                    <a:pt x="6424" y="50804"/>
                  </a:cubicBezTo>
                  <a:cubicBezTo>
                    <a:pt x="6424" y="48556"/>
                    <a:pt x="5193" y="46522"/>
                    <a:pt x="3186" y="45505"/>
                  </a:cubicBezTo>
                  <a:cubicBezTo>
                    <a:pt x="3159" y="43604"/>
                    <a:pt x="2088" y="41731"/>
                    <a:pt x="402" y="40660"/>
                  </a:cubicBezTo>
                  <a:cubicBezTo>
                    <a:pt x="1901" y="39723"/>
                    <a:pt x="3320" y="37877"/>
                    <a:pt x="3186" y="35816"/>
                  </a:cubicBezTo>
                  <a:cubicBezTo>
                    <a:pt x="5193" y="34799"/>
                    <a:pt x="6424" y="32764"/>
                    <a:pt x="6424" y="30543"/>
                  </a:cubicBezTo>
                  <a:cubicBezTo>
                    <a:pt x="6424" y="28295"/>
                    <a:pt x="5193" y="26260"/>
                    <a:pt x="3186" y="25243"/>
                  </a:cubicBezTo>
                  <a:cubicBezTo>
                    <a:pt x="3105" y="23236"/>
                    <a:pt x="2062" y="21443"/>
                    <a:pt x="402" y="20399"/>
                  </a:cubicBezTo>
                  <a:cubicBezTo>
                    <a:pt x="2088" y="19328"/>
                    <a:pt x="3186" y="17454"/>
                    <a:pt x="3186" y="15608"/>
                  </a:cubicBezTo>
                  <a:cubicBezTo>
                    <a:pt x="3186" y="15608"/>
                    <a:pt x="3186" y="15581"/>
                    <a:pt x="3186" y="15554"/>
                  </a:cubicBezTo>
                  <a:cubicBezTo>
                    <a:pt x="5193" y="14537"/>
                    <a:pt x="6424" y="12503"/>
                    <a:pt x="6424" y="10255"/>
                  </a:cubicBezTo>
                  <a:cubicBezTo>
                    <a:pt x="6424" y="8033"/>
                    <a:pt x="5193" y="5999"/>
                    <a:pt x="3186" y="4982"/>
                  </a:cubicBezTo>
                  <a:lnTo>
                    <a:pt x="3186" y="4955"/>
                  </a:lnTo>
                  <a:cubicBezTo>
                    <a:pt x="3186" y="3028"/>
                    <a:pt x="2008" y="1074"/>
                    <a:pt x="215" y="30"/>
                  </a:cubicBezTo>
                  <a:cubicBezTo>
                    <a:pt x="194" y="10"/>
                    <a:pt x="170" y="1"/>
                    <a:pt x="14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03" name="Google Shape;1003;p50"/>
            <p:cNvSpPr/>
            <p:nvPr/>
          </p:nvSpPr>
          <p:spPr>
            <a:xfrm>
              <a:off x="839675" y="818875"/>
              <a:ext cx="159950" cy="2032875"/>
            </a:xfrm>
            <a:custGeom>
              <a:rect b="b" l="l" r="r" t="t"/>
              <a:pathLst>
                <a:path extrusionOk="0" h="81315" w="6398">
                  <a:moveTo>
                    <a:pt x="122" y="1"/>
                  </a:moveTo>
                  <a:cubicBezTo>
                    <a:pt x="83" y="1"/>
                    <a:pt x="44" y="20"/>
                    <a:pt x="27" y="70"/>
                  </a:cubicBezTo>
                  <a:cubicBezTo>
                    <a:pt x="0" y="70"/>
                    <a:pt x="0" y="97"/>
                    <a:pt x="0" y="124"/>
                  </a:cubicBezTo>
                  <a:cubicBezTo>
                    <a:pt x="0" y="178"/>
                    <a:pt x="27" y="204"/>
                    <a:pt x="54" y="231"/>
                  </a:cubicBezTo>
                  <a:cubicBezTo>
                    <a:pt x="1794" y="1248"/>
                    <a:pt x="2971" y="3175"/>
                    <a:pt x="2918" y="5022"/>
                  </a:cubicBezTo>
                  <a:cubicBezTo>
                    <a:pt x="2918" y="5076"/>
                    <a:pt x="2945" y="5129"/>
                    <a:pt x="2998" y="5156"/>
                  </a:cubicBezTo>
                  <a:cubicBezTo>
                    <a:pt x="4925" y="6119"/>
                    <a:pt x="6156" y="8073"/>
                    <a:pt x="6156" y="10268"/>
                  </a:cubicBezTo>
                  <a:cubicBezTo>
                    <a:pt x="6156" y="12436"/>
                    <a:pt x="4925" y="14390"/>
                    <a:pt x="2998" y="15354"/>
                  </a:cubicBezTo>
                  <a:cubicBezTo>
                    <a:pt x="2945" y="15380"/>
                    <a:pt x="2918" y="15434"/>
                    <a:pt x="2918" y="15487"/>
                  </a:cubicBezTo>
                  <a:cubicBezTo>
                    <a:pt x="2971" y="17334"/>
                    <a:pt x="1847" y="19235"/>
                    <a:pt x="81" y="20278"/>
                  </a:cubicBezTo>
                  <a:cubicBezTo>
                    <a:pt x="54" y="20278"/>
                    <a:pt x="27" y="20305"/>
                    <a:pt x="0" y="20359"/>
                  </a:cubicBezTo>
                  <a:cubicBezTo>
                    <a:pt x="0" y="20412"/>
                    <a:pt x="27" y="20466"/>
                    <a:pt x="54" y="20493"/>
                  </a:cubicBezTo>
                  <a:cubicBezTo>
                    <a:pt x="1794" y="21510"/>
                    <a:pt x="2864" y="23303"/>
                    <a:pt x="2918" y="25310"/>
                  </a:cubicBezTo>
                  <a:cubicBezTo>
                    <a:pt x="2918" y="25364"/>
                    <a:pt x="2945" y="25391"/>
                    <a:pt x="2998" y="25417"/>
                  </a:cubicBezTo>
                  <a:cubicBezTo>
                    <a:pt x="4925" y="26381"/>
                    <a:pt x="6156" y="28362"/>
                    <a:pt x="6156" y="30530"/>
                  </a:cubicBezTo>
                  <a:cubicBezTo>
                    <a:pt x="6156" y="32698"/>
                    <a:pt x="4925" y="34652"/>
                    <a:pt x="2998" y="35642"/>
                  </a:cubicBezTo>
                  <a:cubicBezTo>
                    <a:pt x="2945" y="35642"/>
                    <a:pt x="2918" y="35695"/>
                    <a:pt x="2918" y="35749"/>
                  </a:cubicBezTo>
                  <a:cubicBezTo>
                    <a:pt x="3078" y="37837"/>
                    <a:pt x="1606" y="39630"/>
                    <a:pt x="81" y="40540"/>
                  </a:cubicBezTo>
                  <a:cubicBezTo>
                    <a:pt x="54" y="40540"/>
                    <a:pt x="27" y="40594"/>
                    <a:pt x="0" y="40620"/>
                  </a:cubicBezTo>
                  <a:cubicBezTo>
                    <a:pt x="0" y="40674"/>
                    <a:pt x="27" y="40727"/>
                    <a:pt x="54" y="40754"/>
                  </a:cubicBezTo>
                  <a:cubicBezTo>
                    <a:pt x="1794" y="41771"/>
                    <a:pt x="2918" y="43645"/>
                    <a:pt x="2918" y="45545"/>
                  </a:cubicBezTo>
                  <a:cubicBezTo>
                    <a:pt x="2918" y="45545"/>
                    <a:pt x="2918" y="45545"/>
                    <a:pt x="2918" y="45572"/>
                  </a:cubicBezTo>
                  <a:cubicBezTo>
                    <a:pt x="2918" y="45626"/>
                    <a:pt x="2945" y="45652"/>
                    <a:pt x="2998" y="45679"/>
                  </a:cubicBezTo>
                  <a:cubicBezTo>
                    <a:pt x="4925" y="46669"/>
                    <a:pt x="6156" y="48623"/>
                    <a:pt x="6156" y="50791"/>
                  </a:cubicBezTo>
                  <a:cubicBezTo>
                    <a:pt x="6156" y="52959"/>
                    <a:pt x="4925" y="54913"/>
                    <a:pt x="2998" y="55904"/>
                  </a:cubicBezTo>
                  <a:cubicBezTo>
                    <a:pt x="2945" y="55930"/>
                    <a:pt x="2918" y="55957"/>
                    <a:pt x="2918" y="56011"/>
                  </a:cubicBezTo>
                  <a:cubicBezTo>
                    <a:pt x="2864" y="57991"/>
                    <a:pt x="1820" y="59785"/>
                    <a:pt x="81" y="60802"/>
                  </a:cubicBezTo>
                  <a:cubicBezTo>
                    <a:pt x="54" y="60828"/>
                    <a:pt x="27" y="60855"/>
                    <a:pt x="0" y="60882"/>
                  </a:cubicBezTo>
                  <a:cubicBezTo>
                    <a:pt x="0" y="60935"/>
                    <a:pt x="27" y="60989"/>
                    <a:pt x="54" y="61016"/>
                  </a:cubicBezTo>
                  <a:cubicBezTo>
                    <a:pt x="1794" y="62033"/>
                    <a:pt x="2864" y="63826"/>
                    <a:pt x="2918" y="65834"/>
                  </a:cubicBezTo>
                  <a:cubicBezTo>
                    <a:pt x="2918" y="65887"/>
                    <a:pt x="2945" y="65914"/>
                    <a:pt x="2998" y="65941"/>
                  </a:cubicBezTo>
                  <a:cubicBezTo>
                    <a:pt x="4925" y="66931"/>
                    <a:pt x="6156" y="68885"/>
                    <a:pt x="6156" y="71053"/>
                  </a:cubicBezTo>
                  <a:cubicBezTo>
                    <a:pt x="6156" y="73221"/>
                    <a:pt x="4925" y="75175"/>
                    <a:pt x="2998" y="76165"/>
                  </a:cubicBezTo>
                  <a:cubicBezTo>
                    <a:pt x="2945" y="76192"/>
                    <a:pt x="2918" y="76219"/>
                    <a:pt x="2918" y="76272"/>
                  </a:cubicBezTo>
                  <a:cubicBezTo>
                    <a:pt x="2864" y="78280"/>
                    <a:pt x="1794" y="80073"/>
                    <a:pt x="81" y="81090"/>
                  </a:cubicBezTo>
                  <a:cubicBezTo>
                    <a:pt x="0" y="81117"/>
                    <a:pt x="0" y="81197"/>
                    <a:pt x="27" y="81251"/>
                  </a:cubicBezTo>
                  <a:cubicBezTo>
                    <a:pt x="47" y="81290"/>
                    <a:pt x="95" y="81315"/>
                    <a:pt x="140" y="81315"/>
                  </a:cubicBezTo>
                  <a:cubicBezTo>
                    <a:pt x="157" y="81315"/>
                    <a:pt x="173" y="81311"/>
                    <a:pt x="188" y="81304"/>
                  </a:cubicBezTo>
                  <a:cubicBezTo>
                    <a:pt x="1981" y="80260"/>
                    <a:pt x="3105" y="78413"/>
                    <a:pt x="3159" y="76352"/>
                  </a:cubicBezTo>
                  <a:cubicBezTo>
                    <a:pt x="5166" y="75309"/>
                    <a:pt x="6397" y="73301"/>
                    <a:pt x="6397" y="71053"/>
                  </a:cubicBezTo>
                  <a:cubicBezTo>
                    <a:pt x="6397" y="68805"/>
                    <a:pt x="5166" y="66797"/>
                    <a:pt x="3159" y="65753"/>
                  </a:cubicBezTo>
                  <a:cubicBezTo>
                    <a:pt x="3105" y="63773"/>
                    <a:pt x="2061" y="61979"/>
                    <a:pt x="375" y="60909"/>
                  </a:cubicBezTo>
                  <a:cubicBezTo>
                    <a:pt x="2061" y="59865"/>
                    <a:pt x="3105" y="58072"/>
                    <a:pt x="3159" y="56091"/>
                  </a:cubicBezTo>
                  <a:cubicBezTo>
                    <a:pt x="5166" y="55047"/>
                    <a:pt x="6397" y="53040"/>
                    <a:pt x="6397" y="50791"/>
                  </a:cubicBezTo>
                  <a:cubicBezTo>
                    <a:pt x="6397" y="48543"/>
                    <a:pt x="5166" y="46536"/>
                    <a:pt x="3159" y="45492"/>
                  </a:cubicBezTo>
                  <a:cubicBezTo>
                    <a:pt x="3159" y="43591"/>
                    <a:pt x="2061" y="41718"/>
                    <a:pt x="375" y="40647"/>
                  </a:cubicBezTo>
                  <a:cubicBezTo>
                    <a:pt x="1901" y="39710"/>
                    <a:pt x="3292" y="37890"/>
                    <a:pt x="3185" y="35829"/>
                  </a:cubicBezTo>
                  <a:cubicBezTo>
                    <a:pt x="5166" y="34785"/>
                    <a:pt x="6397" y="32751"/>
                    <a:pt x="6397" y="30530"/>
                  </a:cubicBezTo>
                  <a:cubicBezTo>
                    <a:pt x="6397" y="28281"/>
                    <a:pt x="5166" y="26247"/>
                    <a:pt x="3159" y="25230"/>
                  </a:cubicBezTo>
                  <a:cubicBezTo>
                    <a:pt x="3078" y="23223"/>
                    <a:pt x="2035" y="21429"/>
                    <a:pt x="375" y="20386"/>
                  </a:cubicBezTo>
                  <a:cubicBezTo>
                    <a:pt x="2061" y="19315"/>
                    <a:pt x="3159" y="17441"/>
                    <a:pt x="3159" y="15595"/>
                  </a:cubicBezTo>
                  <a:cubicBezTo>
                    <a:pt x="3159" y="15595"/>
                    <a:pt x="3159" y="15568"/>
                    <a:pt x="3159" y="15541"/>
                  </a:cubicBezTo>
                  <a:cubicBezTo>
                    <a:pt x="5166" y="14524"/>
                    <a:pt x="6397" y="12490"/>
                    <a:pt x="6397" y="10268"/>
                  </a:cubicBezTo>
                  <a:cubicBezTo>
                    <a:pt x="6397" y="8020"/>
                    <a:pt x="5166" y="5986"/>
                    <a:pt x="3159" y="4969"/>
                  </a:cubicBezTo>
                  <a:lnTo>
                    <a:pt x="3159" y="4942"/>
                  </a:lnTo>
                  <a:cubicBezTo>
                    <a:pt x="3159" y="3041"/>
                    <a:pt x="1981" y="1061"/>
                    <a:pt x="188" y="17"/>
                  </a:cubicBezTo>
                  <a:cubicBezTo>
                    <a:pt x="168" y="7"/>
                    <a:pt x="145" y="1"/>
                    <a:pt x="12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04" name="Google Shape;1004;p50"/>
            <p:cNvSpPr/>
            <p:nvPr/>
          </p:nvSpPr>
          <p:spPr>
            <a:xfrm>
              <a:off x="685775" y="566950"/>
              <a:ext cx="159950" cy="2033000"/>
            </a:xfrm>
            <a:custGeom>
              <a:rect b="b" l="l" r="r" t="t"/>
              <a:pathLst>
                <a:path extrusionOk="0" h="81320" w="6398">
                  <a:moveTo>
                    <a:pt x="119" y="1"/>
                  </a:moveTo>
                  <a:cubicBezTo>
                    <a:pt x="81" y="1"/>
                    <a:pt x="44" y="24"/>
                    <a:pt x="27" y="57"/>
                  </a:cubicBezTo>
                  <a:cubicBezTo>
                    <a:pt x="27" y="84"/>
                    <a:pt x="0" y="110"/>
                    <a:pt x="0" y="137"/>
                  </a:cubicBezTo>
                  <a:cubicBezTo>
                    <a:pt x="0" y="164"/>
                    <a:pt x="27" y="217"/>
                    <a:pt x="81" y="244"/>
                  </a:cubicBezTo>
                  <a:cubicBezTo>
                    <a:pt x="1820" y="1261"/>
                    <a:pt x="2944" y="3188"/>
                    <a:pt x="2918" y="5035"/>
                  </a:cubicBezTo>
                  <a:cubicBezTo>
                    <a:pt x="2918" y="5089"/>
                    <a:pt x="2944" y="5142"/>
                    <a:pt x="2998" y="5169"/>
                  </a:cubicBezTo>
                  <a:cubicBezTo>
                    <a:pt x="4952" y="6133"/>
                    <a:pt x="6156" y="8086"/>
                    <a:pt x="6156" y="10255"/>
                  </a:cubicBezTo>
                  <a:cubicBezTo>
                    <a:pt x="6156" y="12449"/>
                    <a:pt x="4952" y="14403"/>
                    <a:pt x="2998" y="15367"/>
                  </a:cubicBezTo>
                  <a:cubicBezTo>
                    <a:pt x="2944" y="15394"/>
                    <a:pt x="2918" y="15447"/>
                    <a:pt x="2918" y="15501"/>
                  </a:cubicBezTo>
                  <a:cubicBezTo>
                    <a:pt x="2998" y="17347"/>
                    <a:pt x="1847" y="19248"/>
                    <a:pt x="81" y="20292"/>
                  </a:cubicBezTo>
                  <a:cubicBezTo>
                    <a:pt x="54" y="20292"/>
                    <a:pt x="27" y="20318"/>
                    <a:pt x="27" y="20372"/>
                  </a:cubicBezTo>
                  <a:cubicBezTo>
                    <a:pt x="0" y="20425"/>
                    <a:pt x="27" y="20479"/>
                    <a:pt x="81" y="20506"/>
                  </a:cubicBezTo>
                  <a:cubicBezTo>
                    <a:pt x="1794" y="21496"/>
                    <a:pt x="2864" y="23316"/>
                    <a:pt x="2918" y="25324"/>
                  </a:cubicBezTo>
                  <a:cubicBezTo>
                    <a:pt x="2918" y="25350"/>
                    <a:pt x="2944" y="25404"/>
                    <a:pt x="2998" y="25431"/>
                  </a:cubicBezTo>
                  <a:cubicBezTo>
                    <a:pt x="4952" y="26394"/>
                    <a:pt x="6156" y="28348"/>
                    <a:pt x="6156" y="30543"/>
                  </a:cubicBezTo>
                  <a:cubicBezTo>
                    <a:pt x="6156" y="32711"/>
                    <a:pt x="4952" y="34665"/>
                    <a:pt x="2998" y="35628"/>
                  </a:cubicBezTo>
                  <a:cubicBezTo>
                    <a:pt x="2944" y="35655"/>
                    <a:pt x="2918" y="35709"/>
                    <a:pt x="2918" y="35762"/>
                  </a:cubicBezTo>
                  <a:cubicBezTo>
                    <a:pt x="3078" y="37823"/>
                    <a:pt x="1633" y="39643"/>
                    <a:pt x="81" y="40553"/>
                  </a:cubicBezTo>
                  <a:cubicBezTo>
                    <a:pt x="54" y="40553"/>
                    <a:pt x="27" y="40580"/>
                    <a:pt x="27" y="40633"/>
                  </a:cubicBezTo>
                  <a:cubicBezTo>
                    <a:pt x="0" y="40687"/>
                    <a:pt x="27" y="40741"/>
                    <a:pt x="81" y="40767"/>
                  </a:cubicBezTo>
                  <a:cubicBezTo>
                    <a:pt x="1820" y="41784"/>
                    <a:pt x="2918" y="43658"/>
                    <a:pt x="2918" y="45532"/>
                  </a:cubicBezTo>
                  <a:cubicBezTo>
                    <a:pt x="2918" y="45558"/>
                    <a:pt x="2918" y="45558"/>
                    <a:pt x="2918" y="45585"/>
                  </a:cubicBezTo>
                  <a:cubicBezTo>
                    <a:pt x="2918" y="45612"/>
                    <a:pt x="2944" y="45665"/>
                    <a:pt x="2998" y="45692"/>
                  </a:cubicBezTo>
                  <a:cubicBezTo>
                    <a:pt x="4952" y="46656"/>
                    <a:pt x="6156" y="48636"/>
                    <a:pt x="6156" y="50804"/>
                  </a:cubicBezTo>
                  <a:cubicBezTo>
                    <a:pt x="6156" y="52972"/>
                    <a:pt x="4952" y="54926"/>
                    <a:pt x="2998" y="55917"/>
                  </a:cubicBezTo>
                  <a:cubicBezTo>
                    <a:pt x="2944" y="55917"/>
                    <a:pt x="2918" y="55970"/>
                    <a:pt x="2918" y="56024"/>
                  </a:cubicBezTo>
                  <a:cubicBezTo>
                    <a:pt x="2891" y="58004"/>
                    <a:pt x="1820" y="59798"/>
                    <a:pt x="81" y="60815"/>
                  </a:cubicBezTo>
                  <a:cubicBezTo>
                    <a:pt x="54" y="60815"/>
                    <a:pt x="27" y="60868"/>
                    <a:pt x="27" y="60895"/>
                  </a:cubicBezTo>
                  <a:cubicBezTo>
                    <a:pt x="0" y="60949"/>
                    <a:pt x="27" y="61002"/>
                    <a:pt x="81" y="61029"/>
                  </a:cubicBezTo>
                  <a:cubicBezTo>
                    <a:pt x="1820" y="62046"/>
                    <a:pt x="2891" y="63839"/>
                    <a:pt x="2918" y="65847"/>
                  </a:cubicBezTo>
                  <a:cubicBezTo>
                    <a:pt x="2918" y="65900"/>
                    <a:pt x="2944" y="65927"/>
                    <a:pt x="2998" y="65954"/>
                  </a:cubicBezTo>
                  <a:cubicBezTo>
                    <a:pt x="4952" y="66944"/>
                    <a:pt x="6156" y="68898"/>
                    <a:pt x="6156" y="71066"/>
                  </a:cubicBezTo>
                  <a:cubicBezTo>
                    <a:pt x="6156" y="73234"/>
                    <a:pt x="4952" y="75188"/>
                    <a:pt x="2998" y="76178"/>
                  </a:cubicBezTo>
                  <a:cubicBezTo>
                    <a:pt x="2944" y="76178"/>
                    <a:pt x="2918" y="76232"/>
                    <a:pt x="2918" y="76285"/>
                  </a:cubicBezTo>
                  <a:cubicBezTo>
                    <a:pt x="2891" y="78293"/>
                    <a:pt x="1820" y="80086"/>
                    <a:pt x="81" y="81076"/>
                  </a:cubicBezTo>
                  <a:cubicBezTo>
                    <a:pt x="27" y="81130"/>
                    <a:pt x="0" y="81183"/>
                    <a:pt x="27" y="81264"/>
                  </a:cubicBezTo>
                  <a:cubicBezTo>
                    <a:pt x="60" y="81297"/>
                    <a:pt x="93" y="81320"/>
                    <a:pt x="133" y="81320"/>
                  </a:cubicBezTo>
                  <a:cubicBezTo>
                    <a:pt x="157" y="81320"/>
                    <a:pt x="184" y="81311"/>
                    <a:pt x="214" y="81290"/>
                  </a:cubicBezTo>
                  <a:cubicBezTo>
                    <a:pt x="2008" y="80273"/>
                    <a:pt x="3105" y="78427"/>
                    <a:pt x="3185" y="76366"/>
                  </a:cubicBezTo>
                  <a:cubicBezTo>
                    <a:pt x="5166" y="75322"/>
                    <a:pt x="6397" y="73314"/>
                    <a:pt x="6397" y="71066"/>
                  </a:cubicBezTo>
                  <a:cubicBezTo>
                    <a:pt x="6397" y="68818"/>
                    <a:pt x="5166" y="66784"/>
                    <a:pt x="3185" y="65766"/>
                  </a:cubicBezTo>
                  <a:cubicBezTo>
                    <a:pt x="3105" y="63786"/>
                    <a:pt x="2061" y="61992"/>
                    <a:pt x="375" y="60922"/>
                  </a:cubicBezTo>
                  <a:cubicBezTo>
                    <a:pt x="2061" y="59878"/>
                    <a:pt x="3105" y="58085"/>
                    <a:pt x="3185" y="56104"/>
                  </a:cubicBezTo>
                  <a:cubicBezTo>
                    <a:pt x="5166" y="55060"/>
                    <a:pt x="6397" y="53053"/>
                    <a:pt x="6397" y="50804"/>
                  </a:cubicBezTo>
                  <a:cubicBezTo>
                    <a:pt x="6397" y="48556"/>
                    <a:pt x="5166" y="46522"/>
                    <a:pt x="3185" y="45505"/>
                  </a:cubicBezTo>
                  <a:cubicBezTo>
                    <a:pt x="3159" y="43604"/>
                    <a:pt x="2088" y="41731"/>
                    <a:pt x="375" y="40660"/>
                  </a:cubicBezTo>
                  <a:cubicBezTo>
                    <a:pt x="1901" y="39723"/>
                    <a:pt x="3292" y="37903"/>
                    <a:pt x="3185" y="35816"/>
                  </a:cubicBezTo>
                  <a:cubicBezTo>
                    <a:pt x="5166" y="34799"/>
                    <a:pt x="6397" y="32764"/>
                    <a:pt x="6397" y="30543"/>
                  </a:cubicBezTo>
                  <a:cubicBezTo>
                    <a:pt x="6397" y="28295"/>
                    <a:pt x="5166" y="26260"/>
                    <a:pt x="3185" y="25243"/>
                  </a:cubicBezTo>
                  <a:cubicBezTo>
                    <a:pt x="3078" y="23236"/>
                    <a:pt x="2061" y="21443"/>
                    <a:pt x="375" y="20399"/>
                  </a:cubicBezTo>
                  <a:cubicBezTo>
                    <a:pt x="2088" y="19328"/>
                    <a:pt x="3185" y="17401"/>
                    <a:pt x="3185" y="15554"/>
                  </a:cubicBezTo>
                  <a:cubicBezTo>
                    <a:pt x="5166" y="14537"/>
                    <a:pt x="6397" y="12503"/>
                    <a:pt x="6397" y="10255"/>
                  </a:cubicBezTo>
                  <a:cubicBezTo>
                    <a:pt x="6397" y="8033"/>
                    <a:pt x="5166" y="5999"/>
                    <a:pt x="3185" y="4982"/>
                  </a:cubicBezTo>
                  <a:lnTo>
                    <a:pt x="3185" y="4955"/>
                  </a:lnTo>
                  <a:cubicBezTo>
                    <a:pt x="3185" y="3028"/>
                    <a:pt x="1981" y="1074"/>
                    <a:pt x="188" y="30"/>
                  </a:cubicBezTo>
                  <a:cubicBezTo>
                    <a:pt x="167" y="10"/>
                    <a:pt x="143" y="1"/>
                    <a:pt x="11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05" name="Google Shape;1005;p50"/>
            <p:cNvSpPr/>
            <p:nvPr/>
          </p:nvSpPr>
          <p:spPr>
            <a:xfrm>
              <a:off x="531875" y="818875"/>
              <a:ext cx="160600" cy="2032875"/>
            </a:xfrm>
            <a:custGeom>
              <a:rect b="b" l="l" r="r" t="t"/>
              <a:pathLst>
                <a:path extrusionOk="0" h="81315" w="6424">
                  <a:moveTo>
                    <a:pt x="147" y="1"/>
                  </a:moveTo>
                  <a:cubicBezTo>
                    <a:pt x="106" y="1"/>
                    <a:pt x="61" y="20"/>
                    <a:pt x="27" y="70"/>
                  </a:cubicBezTo>
                  <a:cubicBezTo>
                    <a:pt x="27" y="70"/>
                    <a:pt x="27" y="97"/>
                    <a:pt x="27" y="124"/>
                  </a:cubicBezTo>
                  <a:cubicBezTo>
                    <a:pt x="27" y="178"/>
                    <a:pt x="54" y="204"/>
                    <a:pt x="80" y="231"/>
                  </a:cubicBezTo>
                  <a:cubicBezTo>
                    <a:pt x="1820" y="1248"/>
                    <a:pt x="2971" y="3175"/>
                    <a:pt x="2944" y="5022"/>
                  </a:cubicBezTo>
                  <a:cubicBezTo>
                    <a:pt x="2944" y="5076"/>
                    <a:pt x="2971" y="5129"/>
                    <a:pt x="2998" y="5156"/>
                  </a:cubicBezTo>
                  <a:cubicBezTo>
                    <a:pt x="4952" y="6119"/>
                    <a:pt x="6156" y="8073"/>
                    <a:pt x="6156" y="10268"/>
                  </a:cubicBezTo>
                  <a:cubicBezTo>
                    <a:pt x="6156" y="12436"/>
                    <a:pt x="4952" y="14390"/>
                    <a:pt x="2998" y="15354"/>
                  </a:cubicBezTo>
                  <a:cubicBezTo>
                    <a:pt x="2971" y="15380"/>
                    <a:pt x="2944" y="15461"/>
                    <a:pt x="2944" y="15487"/>
                  </a:cubicBezTo>
                  <a:cubicBezTo>
                    <a:pt x="2998" y="17334"/>
                    <a:pt x="1847" y="19235"/>
                    <a:pt x="107" y="20278"/>
                  </a:cubicBezTo>
                  <a:cubicBezTo>
                    <a:pt x="54" y="20278"/>
                    <a:pt x="27" y="20305"/>
                    <a:pt x="27" y="20359"/>
                  </a:cubicBezTo>
                  <a:cubicBezTo>
                    <a:pt x="0" y="20412"/>
                    <a:pt x="27" y="20466"/>
                    <a:pt x="80" y="20493"/>
                  </a:cubicBezTo>
                  <a:cubicBezTo>
                    <a:pt x="1793" y="21510"/>
                    <a:pt x="2864" y="23303"/>
                    <a:pt x="2944" y="25310"/>
                  </a:cubicBezTo>
                  <a:cubicBezTo>
                    <a:pt x="2944" y="25364"/>
                    <a:pt x="2971" y="25391"/>
                    <a:pt x="2998" y="25417"/>
                  </a:cubicBezTo>
                  <a:cubicBezTo>
                    <a:pt x="4952" y="26381"/>
                    <a:pt x="6156" y="28362"/>
                    <a:pt x="6156" y="30530"/>
                  </a:cubicBezTo>
                  <a:cubicBezTo>
                    <a:pt x="6156" y="32698"/>
                    <a:pt x="4952" y="34652"/>
                    <a:pt x="2998" y="35642"/>
                  </a:cubicBezTo>
                  <a:cubicBezTo>
                    <a:pt x="2971" y="35642"/>
                    <a:pt x="2944" y="35695"/>
                    <a:pt x="2944" y="35749"/>
                  </a:cubicBezTo>
                  <a:cubicBezTo>
                    <a:pt x="3105" y="37837"/>
                    <a:pt x="1633" y="39630"/>
                    <a:pt x="107" y="40540"/>
                  </a:cubicBezTo>
                  <a:cubicBezTo>
                    <a:pt x="54" y="40540"/>
                    <a:pt x="27" y="40594"/>
                    <a:pt x="27" y="40620"/>
                  </a:cubicBezTo>
                  <a:cubicBezTo>
                    <a:pt x="0" y="40674"/>
                    <a:pt x="27" y="40727"/>
                    <a:pt x="80" y="40754"/>
                  </a:cubicBezTo>
                  <a:cubicBezTo>
                    <a:pt x="1820" y="41771"/>
                    <a:pt x="2944" y="43645"/>
                    <a:pt x="2944" y="45545"/>
                  </a:cubicBezTo>
                  <a:cubicBezTo>
                    <a:pt x="2944" y="45545"/>
                    <a:pt x="2944" y="45545"/>
                    <a:pt x="2944" y="45572"/>
                  </a:cubicBezTo>
                  <a:cubicBezTo>
                    <a:pt x="2944" y="45626"/>
                    <a:pt x="2971" y="45652"/>
                    <a:pt x="2998" y="45679"/>
                  </a:cubicBezTo>
                  <a:cubicBezTo>
                    <a:pt x="4952" y="46669"/>
                    <a:pt x="6156" y="48623"/>
                    <a:pt x="6156" y="50791"/>
                  </a:cubicBezTo>
                  <a:cubicBezTo>
                    <a:pt x="6156" y="52959"/>
                    <a:pt x="4952" y="54913"/>
                    <a:pt x="2998" y="55904"/>
                  </a:cubicBezTo>
                  <a:cubicBezTo>
                    <a:pt x="2971" y="55930"/>
                    <a:pt x="2944" y="55957"/>
                    <a:pt x="2944" y="56011"/>
                  </a:cubicBezTo>
                  <a:cubicBezTo>
                    <a:pt x="2891" y="57991"/>
                    <a:pt x="1820" y="59785"/>
                    <a:pt x="107" y="60802"/>
                  </a:cubicBezTo>
                  <a:cubicBezTo>
                    <a:pt x="54" y="60828"/>
                    <a:pt x="27" y="60855"/>
                    <a:pt x="27" y="60882"/>
                  </a:cubicBezTo>
                  <a:cubicBezTo>
                    <a:pt x="0" y="60935"/>
                    <a:pt x="27" y="60989"/>
                    <a:pt x="80" y="61016"/>
                  </a:cubicBezTo>
                  <a:cubicBezTo>
                    <a:pt x="1820" y="62033"/>
                    <a:pt x="2891" y="63826"/>
                    <a:pt x="2944" y="65834"/>
                  </a:cubicBezTo>
                  <a:cubicBezTo>
                    <a:pt x="2944" y="65887"/>
                    <a:pt x="2971" y="65914"/>
                    <a:pt x="2998" y="65941"/>
                  </a:cubicBezTo>
                  <a:cubicBezTo>
                    <a:pt x="4952" y="66931"/>
                    <a:pt x="6156" y="68885"/>
                    <a:pt x="6156" y="71053"/>
                  </a:cubicBezTo>
                  <a:cubicBezTo>
                    <a:pt x="6156" y="73221"/>
                    <a:pt x="4952" y="75175"/>
                    <a:pt x="2998" y="76165"/>
                  </a:cubicBezTo>
                  <a:cubicBezTo>
                    <a:pt x="2971" y="76192"/>
                    <a:pt x="2944" y="76219"/>
                    <a:pt x="2944" y="76272"/>
                  </a:cubicBezTo>
                  <a:cubicBezTo>
                    <a:pt x="2891" y="78280"/>
                    <a:pt x="1820" y="80073"/>
                    <a:pt x="80" y="81090"/>
                  </a:cubicBezTo>
                  <a:cubicBezTo>
                    <a:pt x="27" y="81117"/>
                    <a:pt x="0" y="81197"/>
                    <a:pt x="54" y="81251"/>
                  </a:cubicBezTo>
                  <a:cubicBezTo>
                    <a:pt x="73" y="81290"/>
                    <a:pt x="122" y="81315"/>
                    <a:pt x="167" y="81315"/>
                  </a:cubicBezTo>
                  <a:cubicBezTo>
                    <a:pt x="184" y="81315"/>
                    <a:pt x="200" y="81311"/>
                    <a:pt x="214" y="81304"/>
                  </a:cubicBezTo>
                  <a:cubicBezTo>
                    <a:pt x="2008" y="80260"/>
                    <a:pt x="3105" y="78413"/>
                    <a:pt x="3185" y="76352"/>
                  </a:cubicBezTo>
                  <a:cubicBezTo>
                    <a:pt x="5193" y="75309"/>
                    <a:pt x="6424" y="73301"/>
                    <a:pt x="6424" y="71053"/>
                  </a:cubicBezTo>
                  <a:cubicBezTo>
                    <a:pt x="6424" y="68805"/>
                    <a:pt x="5193" y="66797"/>
                    <a:pt x="3185" y="65753"/>
                  </a:cubicBezTo>
                  <a:cubicBezTo>
                    <a:pt x="3105" y="63773"/>
                    <a:pt x="2088" y="61979"/>
                    <a:pt x="402" y="60909"/>
                  </a:cubicBezTo>
                  <a:cubicBezTo>
                    <a:pt x="2088" y="59865"/>
                    <a:pt x="3105" y="58072"/>
                    <a:pt x="3185" y="56091"/>
                  </a:cubicBezTo>
                  <a:cubicBezTo>
                    <a:pt x="5193" y="55047"/>
                    <a:pt x="6424" y="53040"/>
                    <a:pt x="6424" y="50791"/>
                  </a:cubicBezTo>
                  <a:cubicBezTo>
                    <a:pt x="6424" y="48543"/>
                    <a:pt x="5193" y="46536"/>
                    <a:pt x="3185" y="45492"/>
                  </a:cubicBezTo>
                  <a:cubicBezTo>
                    <a:pt x="3185" y="43591"/>
                    <a:pt x="2088" y="41718"/>
                    <a:pt x="402" y="40647"/>
                  </a:cubicBezTo>
                  <a:cubicBezTo>
                    <a:pt x="1900" y="39710"/>
                    <a:pt x="3319" y="37890"/>
                    <a:pt x="3185" y="35829"/>
                  </a:cubicBezTo>
                  <a:cubicBezTo>
                    <a:pt x="5193" y="34785"/>
                    <a:pt x="6424" y="32751"/>
                    <a:pt x="6424" y="30530"/>
                  </a:cubicBezTo>
                  <a:cubicBezTo>
                    <a:pt x="6424" y="28281"/>
                    <a:pt x="5193" y="26247"/>
                    <a:pt x="3185" y="25230"/>
                  </a:cubicBezTo>
                  <a:cubicBezTo>
                    <a:pt x="3105" y="23223"/>
                    <a:pt x="2061" y="21429"/>
                    <a:pt x="402" y="20386"/>
                  </a:cubicBezTo>
                  <a:cubicBezTo>
                    <a:pt x="2088" y="19315"/>
                    <a:pt x="3185" y="17441"/>
                    <a:pt x="3185" y="15595"/>
                  </a:cubicBezTo>
                  <a:cubicBezTo>
                    <a:pt x="3185" y="15595"/>
                    <a:pt x="3185" y="15568"/>
                    <a:pt x="3185" y="15541"/>
                  </a:cubicBezTo>
                  <a:cubicBezTo>
                    <a:pt x="5193" y="14524"/>
                    <a:pt x="6424" y="12490"/>
                    <a:pt x="6424" y="10268"/>
                  </a:cubicBezTo>
                  <a:cubicBezTo>
                    <a:pt x="6424" y="8020"/>
                    <a:pt x="5193" y="5986"/>
                    <a:pt x="3185" y="4969"/>
                  </a:cubicBezTo>
                  <a:lnTo>
                    <a:pt x="3185" y="4942"/>
                  </a:lnTo>
                  <a:cubicBezTo>
                    <a:pt x="3185" y="3041"/>
                    <a:pt x="2008" y="1061"/>
                    <a:pt x="214" y="17"/>
                  </a:cubicBezTo>
                  <a:cubicBezTo>
                    <a:pt x="195" y="7"/>
                    <a:pt x="171" y="1"/>
                    <a:pt x="14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06" name="Google Shape;1006;p50"/>
            <p:cNvSpPr/>
            <p:nvPr/>
          </p:nvSpPr>
          <p:spPr>
            <a:xfrm>
              <a:off x="378625" y="566950"/>
              <a:ext cx="159950" cy="2033000"/>
            </a:xfrm>
            <a:custGeom>
              <a:rect b="b" l="l" r="r" t="t"/>
              <a:pathLst>
                <a:path extrusionOk="0" h="81320" w="6398">
                  <a:moveTo>
                    <a:pt x="120" y="1"/>
                  </a:moveTo>
                  <a:cubicBezTo>
                    <a:pt x="81" y="1"/>
                    <a:pt x="44" y="24"/>
                    <a:pt x="28" y="57"/>
                  </a:cubicBezTo>
                  <a:cubicBezTo>
                    <a:pt x="1" y="84"/>
                    <a:pt x="1" y="110"/>
                    <a:pt x="1" y="137"/>
                  </a:cubicBezTo>
                  <a:cubicBezTo>
                    <a:pt x="1" y="164"/>
                    <a:pt x="28" y="217"/>
                    <a:pt x="54" y="244"/>
                  </a:cubicBezTo>
                  <a:cubicBezTo>
                    <a:pt x="1821" y="1261"/>
                    <a:pt x="2972" y="3188"/>
                    <a:pt x="2918" y="5035"/>
                  </a:cubicBezTo>
                  <a:cubicBezTo>
                    <a:pt x="2918" y="5116"/>
                    <a:pt x="2945" y="5142"/>
                    <a:pt x="2999" y="5169"/>
                  </a:cubicBezTo>
                  <a:cubicBezTo>
                    <a:pt x="4952" y="6133"/>
                    <a:pt x="6157" y="8086"/>
                    <a:pt x="6157" y="10255"/>
                  </a:cubicBezTo>
                  <a:cubicBezTo>
                    <a:pt x="6157" y="12449"/>
                    <a:pt x="4952" y="14403"/>
                    <a:pt x="2999" y="15367"/>
                  </a:cubicBezTo>
                  <a:cubicBezTo>
                    <a:pt x="2945" y="15394"/>
                    <a:pt x="2918" y="15447"/>
                    <a:pt x="2918" y="15501"/>
                  </a:cubicBezTo>
                  <a:cubicBezTo>
                    <a:pt x="2972" y="17347"/>
                    <a:pt x="1848" y="19248"/>
                    <a:pt x="81" y="20292"/>
                  </a:cubicBezTo>
                  <a:cubicBezTo>
                    <a:pt x="54" y="20292"/>
                    <a:pt x="28" y="20318"/>
                    <a:pt x="1" y="20372"/>
                  </a:cubicBezTo>
                  <a:cubicBezTo>
                    <a:pt x="1" y="20425"/>
                    <a:pt x="28" y="20479"/>
                    <a:pt x="54" y="20506"/>
                  </a:cubicBezTo>
                  <a:cubicBezTo>
                    <a:pt x="1794" y="21496"/>
                    <a:pt x="2865" y="23316"/>
                    <a:pt x="2918" y="25324"/>
                  </a:cubicBezTo>
                  <a:cubicBezTo>
                    <a:pt x="2918" y="25350"/>
                    <a:pt x="2945" y="25404"/>
                    <a:pt x="2999" y="25431"/>
                  </a:cubicBezTo>
                  <a:cubicBezTo>
                    <a:pt x="4952" y="26394"/>
                    <a:pt x="6157" y="28348"/>
                    <a:pt x="6157" y="30543"/>
                  </a:cubicBezTo>
                  <a:cubicBezTo>
                    <a:pt x="6157" y="32711"/>
                    <a:pt x="4952" y="34665"/>
                    <a:pt x="2999" y="35628"/>
                  </a:cubicBezTo>
                  <a:cubicBezTo>
                    <a:pt x="2945" y="35655"/>
                    <a:pt x="2918" y="35709"/>
                    <a:pt x="2918" y="35762"/>
                  </a:cubicBezTo>
                  <a:cubicBezTo>
                    <a:pt x="3079" y="37823"/>
                    <a:pt x="1607" y="39643"/>
                    <a:pt x="81" y="40553"/>
                  </a:cubicBezTo>
                  <a:cubicBezTo>
                    <a:pt x="54" y="40553"/>
                    <a:pt x="28" y="40580"/>
                    <a:pt x="1" y="40633"/>
                  </a:cubicBezTo>
                  <a:cubicBezTo>
                    <a:pt x="1" y="40687"/>
                    <a:pt x="28" y="40741"/>
                    <a:pt x="54" y="40767"/>
                  </a:cubicBezTo>
                  <a:cubicBezTo>
                    <a:pt x="1794" y="41784"/>
                    <a:pt x="2918" y="43658"/>
                    <a:pt x="2918" y="45532"/>
                  </a:cubicBezTo>
                  <a:cubicBezTo>
                    <a:pt x="2918" y="45558"/>
                    <a:pt x="2918" y="45558"/>
                    <a:pt x="2918" y="45585"/>
                  </a:cubicBezTo>
                  <a:cubicBezTo>
                    <a:pt x="2918" y="45612"/>
                    <a:pt x="2945" y="45665"/>
                    <a:pt x="2999" y="45692"/>
                  </a:cubicBezTo>
                  <a:cubicBezTo>
                    <a:pt x="4952" y="46656"/>
                    <a:pt x="6157" y="48636"/>
                    <a:pt x="6157" y="50804"/>
                  </a:cubicBezTo>
                  <a:cubicBezTo>
                    <a:pt x="6157" y="52972"/>
                    <a:pt x="4952" y="54926"/>
                    <a:pt x="2999" y="55917"/>
                  </a:cubicBezTo>
                  <a:cubicBezTo>
                    <a:pt x="2945" y="55917"/>
                    <a:pt x="2918" y="55970"/>
                    <a:pt x="2918" y="56024"/>
                  </a:cubicBezTo>
                  <a:cubicBezTo>
                    <a:pt x="2865" y="58004"/>
                    <a:pt x="1821" y="59798"/>
                    <a:pt x="81" y="60815"/>
                  </a:cubicBezTo>
                  <a:cubicBezTo>
                    <a:pt x="54" y="60815"/>
                    <a:pt x="28" y="60868"/>
                    <a:pt x="1" y="60895"/>
                  </a:cubicBezTo>
                  <a:cubicBezTo>
                    <a:pt x="1" y="60949"/>
                    <a:pt x="28" y="61002"/>
                    <a:pt x="54" y="61029"/>
                  </a:cubicBezTo>
                  <a:cubicBezTo>
                    <a:pt x="1794" y="62046"/>
                    <a:pt x="2865" y="63839"/>
                    <a:pt x="2918" y="65847"/>
                  </a:cubicBezTo>
                  <a:cubicBezTo>
                    <a:pt x="2918" y="65900"/>
                    <a:pt x="2945" y="65927"/>
                    <a:pt x="2999" y="65954"/>
                  </a:cubicBezTo>
                  <a:cubicBezTo>
                    <a:pt x="4952" y="66944"/>
                    <a:pt x="6157" y="68898"/>
                    <a:pt x="6157" y="71066"/>
                  </a:cubicBezTo>
                  <a:cubicBezTo>
                    <a:pt x="6157" y="73234"/>
                    <a:pt x="4952" y="75188"/>
                    <a:pt x="2999" y="76178"/>
                  </a:cubicBezTo>
                  <a:cubicBezTo>
                    <a:pt x="2945" y="76178"/>
                    <a:pt x="2918" y="76232"/>
                    <a:pt x="2918" y="76285"/>
                  </a:cubicBezTo>
                  <a:cubicBezTo>
                    <a:pt x="2865" y="78293"/>
                    <a:pt x="1821" y="80086"/>
                    <a:pt x="81" y="81076"/>
                  </a:cubicBezTo>
                  <a:cubicBezTo>
                    <a:pt x="1" y="81130"/>
                    <a:pt x="1" y="81183"/>
                    <a:pt x="28" y="81264"/>
                  </a:cubicBezTo>
                  <a:cubicBezTo>
                    <a:pt x="44" y="81297"/>
                    <a:pt x="81" y="81320"/>
                    <a:pt x="120" y="81320"/>
                  </a:cubicBezTo>
                  <a:cubicBezTo>
                    <a:pt x="143" y="81320"/>
                    <a:pt x="168" y="81311"/>
                    <a:pt x="188" y="81290"/>
                  </a:cubicBezTo>
                  <a:cubicBezTo>
                    <a:pt x="1981" y="80273"/>
                    <a:pt x="3106" y="78427"/>
                    <a:pt x="3159" y="76366"/>
                  </a:cubicBezTo>
                  <a:cubicBezTo>
                    <a:pt x="5167" y="75322"/>
                    <a:pt x="6398" y="73314"/>
                    <a:pt x="6398" y="71066"/>
                  </a:cubicBezTo>
                  <a:cubicBezTo>
                    <a:pt x="6398" y="68818"/>
                    <a:pt x="5167" y="66784"/>
                    <a:pt x="3159" y="65766"/>
                  </a:cubicBezTo>
                  <a:cubicBezTo>
                    <a:pt x="3106" y="63786"/>
                    <a:pt x="2062" y="61992"/>
                    <a:pt x="376" y="60922"/>
                  </a:cubicBezTo>
                  <a:cubicBezTo>
                    <a:pt x="2062" y="59878"/>
                    <a:pt x="3106" y="58085"/>
                    <a:pt x="3159" y="56104"/>
                  </a:cubicBezTo>
                  <a:cubicBezTo>
                    <a:pt x="5167" y="55060"/>
                    <a:pt x="6398" y="53053"/>
                    <a:pt x="6398" y="50804"/>
                  </a:cubicBezTo>
                  <a:cubicBezTo>
                    <a:pt x="6398" y="48556"/>
                    <a:pt x="5167" y="46522"/>
                    <a:pt x="3159" y="45505"/>
                  </a:cubicBezTo>
                  <a:cubicBezTo>
                    <a:pt x="3159" y="43604"/>
                    <a:pt x="2062" y="41731"/>
                    <a:pt x="376" y="40660"/>
                  </a:cubicBezTo>
                  <a:cubicBezTo>
                    <a:pt x="1901" y="39723"/>
                    <a:pt x="3293" y="37903"/>
                    <a:pt x="3186" y="35816"/>
                  </a:cubicBezTo>
                  <a:cubicBezTo>
                    <a:pt x="5167" y="34799"/>
                    <a:pt x="6398" y="32764"/>
                    <a:pt x="6398" y="30543"/>
                  </a:cubicBezTo>
                  <a:cubicBezTo>
                    <a:pt x="6398" y="28295"/>
                    <a:pt x="5167" y="26260"/>
                    <a:pt x="3159" y="25243"/>
                  </a:cubicBezTo>
                  <a:cubicBezTo>
                    <a:pt x="3079" y="23236"/>
                    <a:pt x="2035" y="21443"/>
                    <a:pt x="376" y="20399"/>
                  </a:cubicBezTo>
                  <a:cubicBezTo>
                    <a:pt x="2089" y="19328"/>
                    <a:pt x="3186" y="17401"/>
                    <a:pt x="3186" y="15554"/>
                  </a:cubicBezTo>
                  <a:cubicBezTo>
                    <a:pt x="5167" y="14537"/>
                    <a:pt x="6398" y="12503"/>
                    <a:pt x="6398" y="10255"/>
                  </a:cubicBezTo>
                  <a:cubicBezTo>
                    <a:pt x="6398" y="8033"/>
                    <a:pt x="5167" y="5999"/>
                    <a:pt x="3186" y="4982"/>
                  </a:cubicBezTo>
                  <a:lnTo>
                    <a:pt x="3186" y="4955"/>
                  </a:lnTo>
                  <a:cubicBezTo>
                    <a:pt x="3186" y="3028"/>
                    <a:pt x="1981" y="1074"/>
                    <a:pt x="188" y="30"/>
                  </a:cubicBezTo>
                  <a:cubicBezTo>
                    <a:pt x="168" y="10"/>
                    <a:pt x="143" y="1"/>
                    <a:pt x="12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07" name="Google Shape;1007;p50"/>
            <p:cNvSpPr/>
            <p:nvPr/>
          </p:nvSpPr>
          <p:spPr>
            <a:xfrm>
              <a:off x="224725" y="818875"/>
              <a:ext cx="159950" cy="2032875"/>
            </a:xfrm>
            <a:custGeom>
              <a:rect b="b" l="l" r="r" t="t"/>
              <a:pathLst>
                <a:path extrusionOk="0" h="81315" w="6398">
                  <a:moveTo>
                    <a:pt x="129" y="1"/>
                  </a:moveTo>
                  <a:cubicBezTo>
                    <a:pt x="83" y="1"/>
                    <a:pt x="44" y="20"/>
                    <a:pt x="27" y="70"/>
                  </a:cubicBezTo>
                  <a:cubicBezTo>
                    <a:pt x="27" y="70"/>
                    <a:pt x="1" y="97"/>
                    <a:pt x="1" y="124"/>
                  </a:cubicBezTo>
                  <a:cubicBezTo>
                    <a:pt x="1" y="178"/>
                    <a:pt x="27" y="204"/>
                    <a:pt x="81" y="231"/>
                  </a:cubicBezTo>
                  <a:cubicBezTo>
                    <a:pt x="1821" y="1248"/>
                    <a:pt x="2972" y="3175"/>
                    <a:pt x="2918" y="5022"/>
                  </a:cubicBezTo>
                  <a:cubicBezTo>
                    <a:pt x="2945" y="5076"/>
                    <a:pt x="2945" y="5129"/>
                    <a:pt x="2998" y="5156"/>
                  </a:cubicBezTo>
                  <a:cubicBezTo>
                    <a:pt x="4952" y="6119"/>
                    <a:pt x="6157" y="8073"/>
                    <a:pt x="6157" y="10268"/>
                  </a:cubicBezTo>
                  <a:cubicBezTo>
                    <a:pt x="6157" y="12436"/>
                    <a:pt x="4952" y="14390"/>
                    <a:pt x="2998" y="15354"/>
                  </a:cubicBezTo>
                  <a:cubicBezTo>
                    <a:pt x="2945" y="15380"/>
                    <a:pt x="2918" y="15461"/>
                    <a:pt x="2918" y="15487"/>
                  </a:cubicBezTo>
                  <a:cubicBezTo>
                    <a:pt x="2998" y="17334"/>
                    <a:pt x="1848" y="19235"/>
                    <a:pt x="108" y="20278"/>
                  </a:cubicBezTo>
                  <a:cubicBezTo>
                    <a:pt x="54" y="20278"/>
                    <a:pt x="27" y="20305"/>
                    <a:pt x="27" y="20359"/>
                  </a:cubicBezTo>
                  <a:cubicBezTo>
                    <a:pt x="1" y="20412"/>
                    <a:pt x="27" y="20466"/>
                    <a:pt x="81" y="20493"/>
                  </a:cubicBezTo>
                  <a:cubicBezTo>
                    <a:pt x="1794" y="21510"/>
                    <a:pt x="2865" y="23303"/>
                    <a:pt x="2918" y="25310"/>
                  </a:cubicBezTo>
                  <a:cubicBezTo>
                    <a:pt x="2945" y="25364"/>
                    <a:pt x="2972" y="25391"/>
                    <a:pt x="2998" y="25417"/>
                  </a:cubicBezTo>
                  <a:cubicBezTo>
                    <a:pt x="4952" y="26381"/>
                    <a:pt x="6157" y="28362"/>
                    <a:pt x="6157" y="30530"/>
                  </a:cubicBezTo>
                  <a:cubicBezTo>
                    <a:pt x="6157" y="32698"/>
                    <a:pt x="4952" y="34652"/>
                    <a:pt x="2998" y="35642"/>
                  </a:cubicBezTo>
                  <a:cubicBezTo>
                    <a:pt x="2945" y="35642"/>
                    <a:pt x="2918" y="35695"/>
                    <a:pt x="2918" y="35749"/>
                  </a:cubicBezTo>
                  <a:cubicBezTo>
                    <a:pt x="3106" y="37837"/>
                    <a:pt x="1633" y="39630"/>
                    <a:pt x="108" y="40540"/>
                  </a:cubicBezTo>
                  <a:cubicBezTo>
                    <a:pt x="54" y="40540"/>
                    <a:pt x="27" y="40594"/>
                    <a:pt x="27" y="40620"/>
                  </a:cubicBezTo>
                  <a:cubicBezTo>
                    <a:pt x="1" y="40674"/>
                    <a:pt x="27" y="40727"/>
                    <a:pt x="81" y="40754"/>
                  </a:cubicBezTo>
                  <a:cubicBezTo>
                    <a:pt x="1821" y="41771"/>
                    <a:pt x="2918" y="43645"/>
                    <a:pt x="2918" y="45545"/>
                  </a:cubicBezTo>
                  <a:cubicBezTo>
                    <a:pt x="2918" y="45545"/>
                    <a:pt x="2918" y="45545"/>
                    <a:pt x="2918" y="45572"/>
                  </a:cubicBezTo>
                  <a:cubicBezTo>
                    <a:pt x="2918" y="45626"/>
                    <a:pt x="2945" y="45652"/>
                    <a:pt x="2998" y="45679"/>
                  </a:cubicBezTo>
                  <a:cubicBezTo>
                    <a:pt x="4952" y="46669"/>
                    <a:pt x="6157" y="48623"/>
                    <a:pt x="6157" y="50791"/>
                  </a:cubicBezTo>
                  <a:cubicBezTo>
                    <a:pt x="6157" y="52959"/>
                    <a:pt x="4952" y="54913"/>
                    <a:pt x="2998" y="55904"/>
                  </a:cubicBezTo>
                  <a:cubicBezTo>
                    <a:pt x="2945" y="55930"/>
                    <a:pt x="2918" y="55957"/>
                    <a:pt x="2918" y="56011"/>
                  </a:cubicBezTo>
                  <a:cubicBezTo>
                    <a:pt x="2891" y="57991"/>
                    <a:pt x="1821" y="59785"/>
                    <a:pt x="108" y="60802"/>
                  </a:cubicBezTo>
                  <a:cubicBezTo>
                    <a:pt x="54" y="60828"/>
                    <a:pt x="27" y="60855"/>
                    <a:pt x="27" y="60882"/>
                  </a:cubicBezTo>
                  <a:cubicBezTo>
                    <a:pt x="1" y="60935"/>
                    <a:pt x="27" y="60989"/>
                    <a:pt x="81" y="61016"/>
                  </a:cubicBezTo>
                  <a:cubicBezTo>
                    <a:pt x="1821" y="62033"/>
                    <a:pt x="2891" y="63826"/>
                    <a:pt x="2918" y="65834"/>
                  </a:cubicBezTo>
                  <a:cubicBezTo>
                    <a:pt x="2918" y="65887"/>
                    <a:pt x="2945" y="65914"/>
                    <a:pt x="2998" y="65941"/>
                  </a:cubicBezTo>
                  <a:cubicBezTo>
                    <a:pt x="4952" y="66931"/>
                    <a:pt x="6157" y="68885"/>
                    <a:pt x="6157" y="71053"/>
                  </a:cubicBezTo>
                  <a:cubicBezTo>
                    <a:pt x="6157" y="73221"/>
                    <a:pt x="4952" y="75175"/>
                    <a:pt x="2998" y="76165"/>
                  </a:cubicBezTo>
                  <a:cubicBezTo>
                    <a:pt x="2945" y="76192"/>
                    <a:pt x="2918" y="76219"/>
                    <a:pt x="2918" y="76272"/>
                  </a:cubicBezTo>
                  <a:cubicBezTo>
                    <a:pt x="2891" y="78280"/>
                    <a:pt x="1821" y="80073"/>
                    <a:pt x="81" y="81090"/>
                  </a:cubicBezTo>
                  <a:cubicBezTo>
                    <a:pt x="27" y="81117"/>
                    <a:pt x="1" y="81197"/>
                    <a:pt x="27" y="81251"/>
                  </a:cubicBezTo>
                  <a:cubicBezTo>
                    <a:pt x="67" y="81290"/>
                    <a:pt x="106" y="81315"/>
                    <a:pt x="156" y="81315"/>
                  </a:cubicBezTo>
                  <a:cubicBezTo>
                    <a:pt x="174" y="81315"/>
                    <a:pt x="193" y="81311"/>
                    <a:pt x="215" y="81304"/>
                  </a:cubicBezTo>
                  <a:cubicBezTo>
                    <a:pt x="2008" y="80260"/>
                    <a:pt x="3106" y="78413"/>
                    <a:pt x="3186" y="76352"/>
                  </a:cubicBezTo>
                  <a:cubicBezTo>
                    <a:pt x="5166" y="75309"/>
                    <a:pt x="6398" y="73301"/>
                    <a:pt x="6398" y="71053"/>
                  </a:cubicBezTo>
                  <a:cubicBezTo>
                    <a:pt x="6398" y="68805"/>
                    <a:pt x="5166" y="66797"/>
                    <a:pt x="3186" y="65753"/>
                  </a:cubicBezTo>
                  <a:cubicBezTo>
                    <a:pt x="3106" y="63773"/>
                    <a:pt x="2062" y="61979"/>
                    <a:pt x="375" y="60909"/>
                  </a:cubicBezTo>
                  <a:cubicBezTo>
                    <a:pt x="2062" y="59865"/>
                    <a:pt x="3106" y="58072"/>
                    <a:pt x="3186" y="56091"/>
                  </a:cubicBezTo>
                  <a:cubicBezTo>
                    <a:pt x="5166" y="55047"/>
                    <a:pt x="6398" y="53040"/>
                    <a:pt x="6398" y="50791"/>
                  </a:cubicBezTo>
                  <a:cubicBezTo>
                    <a:pt x="6398" y="48543"/>
                    <a:pt x="5166" y="46536"/>
                    <a:pt x="3186" y="45492"/>
                  </a:cubicBezTo>
                  <a:cubicBezTo>
                    <a:pt x="3159" y="43591"/>
                    <a:pt x="2088" y="41718"/>
                    <a:pt x="375" y="40647"/>
                  </a:cubicBezTo>
                  <a:cubicBezTo>
                    <a:pt x="1901" y="39710"/>
                    <a:pt x="3320" y="37890"/>
                    <a:pt x="3186" y="35829"/>
                  </a:cubicBezTo>
                  <a:cubicBezTo>
                    <a:pt x="5166" y="34785"/>
                    <a:pt x="6398" y="32751"/>
                    <a:pt x="6398" y="30530"/>
                  </a:cubicBezTo>
                  <a:cubicBezTo>
                    <a:pt x="6398" y="28281"/>
                    <a:pt x="5166" y="26247"/>
                    <a:pt x="3186" y="25230"/>
                  </a:cubicBezTo>
                  <a:cubicBezTo>
                    <a:pt x="3079" y="23223"/>
                    <a:pt x="2062" y="21429"/>
                    <a:pt x="375" y="20386"/>
                  </a:cubicBezTo>
                  <a:cubicBezTo>
                    <a:pt x="2088" y="19315"/>
                    <a:pt x="3186" y="17441"/>
                    <a:pt x="3186" y="15595"/>
                  </a:cubicBezTo>
                  <a:cubicBezTo>
                    <a:pt x="3186" y="15595"/>
                    <a:pt x="3186" y="15568"/>
                    <a:pt x="3186" y="15541"/>
                  </a:cubicBezTo>
                  <a:cubicBezTo>
                    <a:pt x="5166" y="14524"/>
                    <a:pt x="6398" y="12490"/>
                    <a:pt x="6398" y="10268"/>
                  </a:cubicBezTo>
                  <a:cubicBezTo>
                    <a:pt x="6398" y="8020"/>
                    <a:pt x="5166" y="5986"/>
                    <a:pt x="3186" y="4969"/>
                  </a:cubicBezTo>
                  <a:lnTo>
                    <a:pt x="3186" y="4942"/>
                  </a:lnTo>
                  <a:cubicBezTo>
                    <a:pt x="3186" y="3041"/>
                    <a:pt x="1981" y="1061"/>
                    <a:pt x="215" y="17"/>
                  </a:cubicBezTo>
                  <a:cubicBezTo>
                    <a:pt x="185" y="7"/>
                    <a:pt x="156" y="1"/>
                    <a:pt x="12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08" name="Google Shape;1008;p50"/>
            <p:cNvSpPr/>
            <p:nvPr/>
          </p:nvSpPr>
          <p:spPr>
            <a:xfrm>
              <a:off x="1914975" y="2593575"/>
              <a:ext cx="160625" cy="2032875"/>
            </a:xfrm>
            <a:custGeom>
              <a:rect b="b" l="l" r="r" t="t"/>
              <a:pathLst>
                <a:path extrusionOk="0" h="81315" w="6425">
                  <a:moveTo>
                    <a:pt x="151" y="1"/>
                  </a:moveTo>
                  <a:cubicBezTo>
                    <a:pt x="95" y="1"/>
                    <a:pt x="47" y="26"/>
                    <a:pt x="27" y="65"/>
                  </a:cubicBezTo>
                  <a:cubicBezTo>
                    <a:pt x="27" y="92"/>
                    <a:pt x="27" y="118"/>
                    <a:pt x="27" y="118"/>
                  </a:cubicBezTo>
                  <a:cubicBezTo>
                    <a:pt x="27" y="172"/>
                    <a:pt x="27" y="225"/>
                    <a:pt x="81" y="225"/>
                  </a:cubicBezTo>
                  <a:cubicBezTo>
                    <a:pt x="1821" y="1243"/>
                    <a:pt x="2972" y="3170"/>
                    <a:pt x="2945" y="5043"/>
                  </a:cubicBezTo>
                  <a:cubicBezTo>
                    <a:pt x="2945" y="5070"/>
                    <a:pt x="2972" y="5124"/>
                    <a:pt x="2998" y="5150"/>
                  </a:cubicBezTo>
                  <a:cubicBezTo>
                    <a:pt x="4952" y="6141"/>
                    <a:pt x="6157" y="8095"/>
                    <a:pt x="6157" y="10263"/>
                  </a:cubicBezTo>
                  <a:cubicBezTo>
                    <a:pt x="6157" y="12431"/>
                    <a:pt x="4952" y="14384"/>
                    <a:pt x="2998" y="15375"/>
                  </a:cubicBezTo>
                  <a:cubicBezTo>
                    <a:pt x="2945" y="15402"/>
                    <a:pt x="2945" y="15428"/>
                    <a:pt x="2945" y="15482"/>
                  </a:cubicBezTo>
                  <a:cubicBezTo>
                    <a:pt x="2998" y="17355"/>
                    <a:pt x="1848" y="19256"/>
                    <a:pt x="108" y="20273"/>
                  </a:cubicBezTo>
                  <a:cubicBezTo>
                    <a:pt x="54" y="20300"/>
                    <a:pt x="27" y="20326"/>
                    <a:pt x="27" y="20353"/>
                  </a:cubicBezTo>
                  <a:cubicBezTo>
                    <a:pt x="1" y="20407"/>
                    <a:pt x="27" y="20460"/>
                    <a:pt x="81" y="20514"/>
                  </a:cubicBezTo>
                  <a:cubicBezTo>
                    <a:pt x="1794" y="21504"/>
                    <a:pt x="2865" y="23297"/>
                    <a:pt x="2945" y="25305"/>
                  </a:cubicBezTo>
                  <a:cubicBezTo>
                    <a:pt x="2945" y="25358"/>
                    <a:pt x="2972" y="25385"/>
                    <a:pt x="2998" y="25412"/>
                  </a:cubicBezTo>
                  <a:cubicBezTo>
                    <a:pt x="4952" y="26402"/>
                    <a:pt x="6157" y="28356"/>
                    <a:pt x="6157" y="30524"/>
                  </a:cubicBezTo>
                  <a:cubicBezTo>
                    <a:pt x="6157" y="32692"/>
                    <a:pt x="4952" y="34646"/>
                    <a:pt x="2998" y="35636"/>
                  </a:cubicBezTo>
                  <a:cubicBezTo>
                    <a:pt x="2945" y="35663"/>
                    <a:pt x="2918" y="35717"/>
                    <a:pt x="2945" y="35770"/>
                  </a:cubicBezTo>
                  <a:cubicBezTo>
                    <a:pt x="3106" y="37831"/>
                    <a:pt x="1633" y="39651"/>
                    <a:pt x="108" y="40535"/>
                  </a:cubicBezTo>
                  <a:cubicBezTo>
                    <a:pt x="54" y="40561"/>
                    <a:pt x="27" y="40588"/>
                    <a:pt x="27" y="40615"/>
                  </a:cubicBezTo>
                  <a:cubicBezTo>
                    <a:pt x="1" y="40668"/>
                    <a:pt x="27" y="40749"/>
                    <a:pt x="81" y="40775"/>
                  </a:cubicBezTo>
                  <a:cubicBezTo>
                    <a:pt x="1821" y="41766"/>
                    <a:pt x="2945" y="43639"/>
                    <a:pt x="2945" y="45540"/>
                  </a:cubicBezTo>
                  <a:cubicBezTo>
                    <a:pt x="2945" y="45540"/>
                    <a:pt x="2945" y="45566"/>
                    <a:pt x="2945" y="45566"/>
                  </a:cubicBezTo>
                  <a:cubicBezTo>
                    <a:pt x="2945" y="45620"/>
                    <a:pt x="2972" y="45674"/>
                    <a:pt x="2998" y="45674"/>
                  </a:cubicBezTo>
                  <a:cubicBezTo>
                    <a:pt x="4952" y="46664"/>
                    <a:pt x="6157" y="48618"/>
                    <a:pt x="6157" y="50786"/>
                  </a:cubicBezTo>
                  <a:cubicBezTo>
                    <a:pt x="6157" y="52954"/>
                    <a:pt x="4952" y="54934"/>
                    <a:pt x="2998" y="55898"/>
                  </a:cubicBezTo>
                  <a:cubicBezTo>
                    <a:pt x="2972" y="55925"/>
                    <a:pt x="2945" y="55952"/>
                    <a:pt x="2945" y="56005"/>
                  </a:cubicBezTo>
                  <a:cubicBezTo>
                    <a:pt x="2891" y="58012"/>
                    <a:pt x="1821" y="59806"/>
                    <a:pt x="108" y="60796"/>
                  </a:cubicBezTo>
                  <a:cubicBezTo>
                    <a:pt x="54" y="60823"/>
                    <a:pt x="27" y="60850"/>
                    <a:pt x="27" y="60903"/>
                  </a:cubicBezTo>
                  <a:cubicBezTo>
                    <a:pt x="1" y="60957"/>
                    <a:pt x="27" y="61010"/>
                    <a:pt x="81" y="61037"/>
                  </a:cubicBezTo>
                  <a:cubicBezTo>
                    <a:pt x="1821" y="62054"/>
                    <a:pt x="2891" y="63847"/>
                    <a:pt x="2945" y="65828"/>
                  </a:cubicBezTo>
                  <a:cubicBezTo>
                    <a:pt x="2945" y="65882"/>
                    <a:pt x="2972" y="65935"/>
                    <a:pt x="2998" y="65962"/>
                  </a:cubicBezTo>
                  <a:cubicBezTo>
                    <a:pt x="4952" y="66925"/>
                    <a:pt x="6157" y="68879"/>
                    <a:pt x="6157" y="71047"/>
                  </a:cubicBezTo>
                  <a:cubicBezTo>
                    <a:pt x="6157" y="73242"/>
                    <a:pt x="4952" y="75196"/>
                    <a:pt x="2998" y="76160"/>
                  </a:cubicBezTo>
                  <a:cubicBezTo>
                    <a:pt x="2972" y="76186"/>
                    <a:pt x="2945" y="76240"/>
                    <a:pt x="2945" y="76267"/>
                  </a:cubicBezTo>
                  <a:cubicBezTo>
                    <a:pt x="2891" y="78274"/>
                    <a:pt x="1821" y="80067"/>
                    <a:pt x="81" y="81084"/>
                  </a:cubicBezTo>
                  <a:cubicBezTo>
                    <a:pt x="27" y="81111"/>
                    <a:pt x="1" y="81191"/>
                    <a:pt x="27" y="81245"/>
                  </a:cubicBezTo>
                  <a:cubicBezTo>
                    <a:pt x="61" y="81296"/>
                    <a:pt x="106" y="81315"/>
                    <a:pt x="148" y="81315"/>
                  </a:cubicBezTo>
                  <a:cubicBezTo>
                    <a:pt x="172" y="81315"/>
                    <a:pt x="195" y="81308"/>
                    <a:pt x="215" y="81299"/>
                  </a:cubicBezTo>
                  <a:cubicBezTo>
                    <a:pt x="2008" y="80255"/>
                    <a:pt x="3106" y="78408"/>
                    <a:pt x="3186" y="76347"/>
                  </a:cubicBezTo>
                  <a:cubicBezTo>
                    <a:pt x="5166" y="75330"/>
                    <a:pt x="6424" y="73296"/>
                    <a:pt x="6424" y="71047"/>
                  </a:cubicBezTo>
                  <a:cubicBezTo>
                    <a:pt x="6424" y="68826"/>
                    <a:pt x="5166" y="66792"/>
                    <a:pt x="3186" y="65748"/>
                  </a:cubicBezTo>
                  <a:cubicBezTo>
                    <a:pt x="3106" y="63767"/>
                    <a:pt x="2062" y="61974"/>
                    <a:pt x="375" y="60930"/>
                  </a:cubicBezTo>
                  <a:cubicBezTo>
                    <a:pt x="2062" y="59859"/>
                    <a:pt x="3106" y="58093"/>
                    <a:pt x="3186" y="56085"/>
                  </a:cubicBezTo>
                  <a:cubicBezTo>
                    <a:pt x="5166" y="55068"/>
                    <a:pt x="6424" y="53034"/>
                    <a:pt x="6424" y="50786"/>
                  </a:cubicBezTo>
                  <a:cubicBezTo>
                    <a:pt x="6424" y="48537"/>
                    <a:pt x="5166" y="46530"/>
                    <a:pt x="3186" y="45486"/>
                  </a:cubicBezTo>
                  <a:cubicBezTo>
                    <a:pt x="3159" y="43586"/>
                    <a:pt x="2088" y="41739"/>
                    <a:pt x="375" y="40668"/>
                  </a:cubicBezTo>
                  <a:cubicBezTo>
                    <a:pt x="1901" y="39705"/>
                    <a:pt x="3320" y="37885"/>
                    <a:pt x="3186" y="35824"/>
                  </a:cubicBezTo>
                  <a:cubicBezTo>
                    <a:pt x="5193" y="34780"/>
                    <a:pt x="6424" y="32772"/>
                    <a:pt x="6424" y="30524"/>
                  </a:cubicBezTo>
                  <a:cubicBezTo>
                    <a:pt x="6424" y="28276"/>
                    <a:pt x="5166" y="26268"/>
                    <a:pt x="3186" y="25225"/>
                  </a:cubicBezTo>
                  <a:cubicBezTo>
                    <a:pt x="3106" y="23244"/>
                    <a:pt x="2062" y="21451"/>
                    <a:pt x="375" y="20407"/>
                  </a:cubicBezTo>
                  <a:cubicBezTo>
                    <a:pt x="2088" y="19336"/>
                    <a:pt x="3186" y="17436"/>
                    <a:pt x="3186" y="15616"/>
                  </a:cubicBezTo>
                  <a:cubicBezTo>
                    <a:pt x="3186" y="15589"/>
                    <a:pt x="3186" y="15562"/>
                    <a:pt x="3186" y="15562"/>
                  </a:cubicBezTo>
                  <a:cubicBezTo>
                    <a:pt x="5166" y="14518"/>
                    <a:pt x="6424" y="12511"/>
                    <a:pt x="6424" y="10263"/>
                  </a:cubicBezTo>
                  <a:cubicBezTo>
                    <a:pt x="6424" y="8014"/>
                    <a:pt x="5166" y="6007"/>
                    <a:pt x="3186" y="4963"/>
                  </a:cubicBezTo>
                  <a:cubicBezTo>
                    <a:pt x="3186" y="3036"/>
                    <a:pt x="2008" y="1055"/>
                    <a:pt x="215" y="11"/>
                  </a:cubicBezTo>
                  <a:cubicBezTo>
                    <a:pt x="193" y="4"/>
                    <a:pt x="172" y="1"/>
                    <a:pt x="15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09" name="Google Shape;1009;p50"/>
            <p:cNvSpPr/>
            <p:nvPr/>
          </p:nvSpPr>
          <p:spPr>
            <a:xfrm>
              <a:off x="1761075" y="2845375"/>
              <a:ext cx="160625" cy="2032675"/>
            </a:xfrm>
            <a:custGeom>
              <a:rect b="b" l="l" r="r" t="t"/>
              <a:pathLst>
                <a:path extrusionOk="0" h="81307" w="6425">
                  <a:moveTo>
                    <a:pt x="146" y="1"/>
                  </a:moveTo>
                  <a:cubicBezTo>
                    <a:pt x="108" y="1"/>
                    <a:pt x="71" y="24"/>
                    <a:pt x="54" y="57"/>
                  </a:cubicBezTo>
                  <a:cubicBezTo>
                    <a:pt x="27" y="84"/>
                    <a:pt x="27" y="110"/>
                    <a:pt x="27" y="137"/>
                  </a:cubicBezTo>
                  <a:cubicBezTo>
                    <a:pt x="27" y="164"/>
                    <a:pt x="54" y="217"/>
                    <a:pt x="81" y="244"/>
                  </a:cubicBezTo>
                  <a:cubicBezTo>
                    <a:pt x="1821" y="1234"/>
                    <a:pt x="2972" y="3162"/>
                    <a:pt x="2945" y="5035"/>
                  </a:cubicBezTo>
                  <a:cubicBezTo>
                    <a:pt x="2945" y="5089"/>
                    <a:pt x="2972" y="5142"/>
                    <a:pt x="2998" y="5142"/>
                  </a:cubicBezTo>
                  <a:cubicBezTo>
                    <a:pt x="4952" y="6133"/>
                    <a:pt x="6183" y="8086"/>
                    <a:pt x="6183" y="10254"/>
                  </a:cubicBezTo>
                  <a:cubicBezTo>
                    <a:pt x="6183" y="12422"/>
                    <a:pt x="4952" y="14376"/>
                    <a:pt x="2998" y="15367"/>
                  </a:cubicBezTo>
                  <a:cubicBezTo>
                    <a:pt x="2972" y="15393"/>
                    <a:pt x="2945" y="15447"/>
                    <a:pt x="2945" y="15474"/>
                  </a:cubicBezTo>
                  <a:cubicBezTo>
                    <a:pt x="2998" y="17321"/>
                    <a:pt x="1847" y="19248"/>
                    <a:pt x="108" y="20265"/>
                  </a:cubicBezTo>
                  <a:cubicBezTo>
                    <a:pt x="81" y="20292"/>
                    <a:pt x="27" y="20318"/>
                    <a:pt x="27" y="20345"/>
                  </a:cubicBezTo>
                  <a:cubicBezTo>
                    <a:pt x="27" y="20425"/>
                    <a:pt x="27" y="20479"/>
                    <a:pt x="81" y="20506"/>
                  </a:cubicBezTo>
                  <a:cubicBezTo>
                    <a:pt x="1821" y="21496"/>
                    <a:pt x="2891" y="23289"/>
                    <a:pt x="2945" y="25297"/>
                  </a:cubicBezTo>
                  <a:cubicBezTo>
                    <a:pt x="2945" y="25350"/>
                    <a:pt x="2972" y="25404"/>
                    <a:pt x="2998" y="25404"/>
                  </a:cubicBezTo>
                  <a:cubicBezTo>
                    <a:pt x="4952" y="26394"/>
                    <a:pt x="6183" y="28348"/>
                    <a:pt x="6183" y="30516"/>
                  </a:cubicBezTo>
                  <a:cubicBezTo>
                    <a:pt x="6183" y="32684"/>
                    <a:pt x="4952" y="34665"/>
                    <a:pt x="2998" y="35628"/>
                  </a:cubicBezTo>
                  <a:cubicBezTo>
                    <a:pt x="2972" y="35655"/>
                    <a:pt x="2945" y="35709"/>
                    <a:pt x="2945" y="35762"/>
                  </a:cubicBezTo>
                  <a:cubicBezTo>
                    <a:pt x="3105" y="37823"/>
                    <a:pt x="1633" y="39643"/>
                    <a:pt x="108" y="40526"/>
                  </a:cubicBezTo>
                  <a:cubicBezTo>
                    <a:pt x="81" y="40553"/>
                    <a:pt x="27" y="40580"/>
                    <a:pt x="27" y="40633"/>
                  </a:cubicBezTo>
                  <a:cubicBezTo>
                    <a:pt x="27" y="40687"/>
                    <a:pt x="27" y="40741"/>
                    <a:pt x="81" y="40767"/>
                  </a:cubicBezTo>
                  <a:cubicBezTo>
                    <a:pt x="1821" y="41784"/>
                    <a:pt x="2945" y="43631"/>
                    <a:pt x="2945" y="45532"/>
                  </a:cubicBezTo>
                  <a:lnTo>
                    <a:pt x="2945" y="45558"/>
                  </a:lnTo>
                  <a:cubicBezTo>
                    <a:pt x="2945" y="45612"/>
                    <a:pt x="2972" y="45665"/>
                    <a:pt x="2998" y="45692"/>
                  </a:cubicBezTo>
                  <a:cubicBezTo>
                    <a:pt x="4952" y="46656"/>
                    <a:pt x="6183" y="48610"/>
                    <a:pt x="6183" y="50778"/>
                  </a:cubicBezTo>
                  <a:cubicBezTo>
                    <a:pt x="6183" y="52972"/>
                    <a:pt x="4952" y="54926"/>
                    <a:pt x="2998" y="55890"/>
                  </a:cubicBezTo>
                  <a:cubicBezTo>
                    <a:pt x="2972" y="55917"/>
                    <a:pt x="2945" y="55970"/>
                    <a:pt x="2945" y="55997"/>
                  </a:cubicBezTo>
                  <a:cubicBezTo>
                    <a:pt x="2891" y="58004"/>
                    <a:pt x="1847" y="59798"/>
                    <a:pt x="108" y="60815"/>
                  </a:cubicBezTo>
                  <a:cubicBezTo>
                    <a:pt x="81" y="60815"/>
                    <a:pt x="27" y="60841"/>
                    <a:pt x="27" y="60895"/>
                  </a:cubicBezTo>
                  <a:cubicBezTo>
                    <a:pt x="27" y="60949"/>
                    <a:pt x="27" y="61002"/>
                    <a:pt x="81" y="61029"/>
                  </a:cubicBezTo>
                  <a:cubicBezTo>
                    <a:pt x="1821" y="62046"/>
                    <a:pt x="2891" y="63839"/>
                    <a:pt x="2945" y="65847"/>
                  </a:cubicBezTo>
                  <a:cubicBezTo>
                    <a:pt x="2945" y="65873"/>
                    <a:pt x="2972" y="65927"/>
                    <a:pt x="2998" y="65954"/>
                  </a:cubicBezTo>
                  <a:cubicBezTo>
                    <a:pt x="4952" y="66917"/>
                    <a:pt x="6183" y="68871"/>
                    <a:pt x="6183" y="71066"/>
                  </a:cubicBezTo>
                  <a:cubicBezTo>
                    <a:pt x="6183" y="73234"/>
                    <a:pt x="4952" y="75188"/>
                    <a:pt x="2998" y="76151"/>
                  </a:cubicBezTo>
                  <a:cubicBezTo>
                    <a:pt x="2972" y="76178"/>
                    <a:pt x="2945" y="76232"/>
                    <a:pt x="2945" y="76285"/>
                  </a:cubicBezTo>
                  <a:cubicBezTo>
                    <a:pt x="2891" y="78266"/>
                    <a:pt x="1821" y="80059"/>
                    <a:pt x="81" y="81076"/>
                  </a:cubicBezTo>
                  <a:cubicBezTo>
                    <a:pt x="27" y="81103"/>
                    <a:pt x="1" y="81183"/>
                    <a:pt x="54" y="81237"/>
                  </a:cubicBezTo>
                  <a:cubicBezTo>
                    <a:pt x="71" y="81288"/>
                    <a:pt x="110" y="81306"/>
                    <a:pt x="149" y="81306"/>
                  </a:cubicBezTo>
                  <a:cubicBezTo>
                    <a:pt x="172" y="81306"/>
                    <a:pt x="195" y="81300"/>
                    <a:pt x="215" y="81290"/>
                  </a:cubicBezTo>
                  <a:cubicBezTo>
                    <a:pt x="2008" y="80247"/>
                    <a:pt x="3105" y="78400"/>
                    <a:pt x="3186" y="76366"/>
                  </a:cubicBezTo>
                  <a:cubicBezTo>
                    <a:pt x="5193" y="75322"/>
                    <a:pt x="6424" y="73288"/>
                    <a:pt x="6424" y="71066"/>
                  </a:cubicBezTo>
                  <a:cubicBezTo>
                    <a:pt x="6424" y="68818"/>
                    <a:pt x="5193" y="66783"/>
                    <a:pt x="3186" y="65766"/>
                  </a:cubicBezTo>
                  <a:cubicBezTo>
                    <a:pt x="3132" y="63759"/>
                    <a:pt x="2088" y="61992"/>
                    <a:pt x="402" y="60922"/>
                  </a:cubicBezTo>
                  <a:cubicBezTo>
                    <a:pt x="2088" y="59878"/>
                    <a:pt x="3132" y="58085"/>
                    <a:pt x="3186" y="56077"/>
                  </a:cubicBezTo>
                  <a:cubicBezTo>
                    <a:pt x="5193" y="55060"/>
                    <a:pt x="6424" y="53026"/>
                    <a:pt x="6424" y="50778"/>
                  </a:cubicBezTo>
                  <a:cubicBezTo>
                    <a:pt x="6424" y="48556"/>
                    <a:pt x="5193" y="46522"/>
                    <a:pt x="3186" y="45505"/>
                  </a:cubicBezTo>
                  <a:cubicBezTo>
                    <a:pt x="3186" y="43604"/>
                    <a:pt x="2088" y="41731"/>
                    <a:pt x="402" y="40660"/>
                  </a:cubicBezTo>
                  <a:cubicBezTo>
                    <a:pt x="1901" y="39697"/>
                    <a:pt x="3320" y="37877"/>
                    <a:pt x="3186" y="35816"/>
                  </a:cubicBezTo>
                  <a:cubicBezTo>
                    <a:pt x="5193" y="34799"/>
                    <a:pt x="6424" y="32764"/>
                    <a:pt x="6424" y="30516"/>
                  </a:cubicBezTo>
                  <a:cubicBezTo>
                    <a:pt x="6424" y="28268"/>
                    <a:pt x="5193" y="26260"/>
                    <a:pt x="3186" y="25216"/>
                  </a:cubicBezTo>
                  <a:cubicBezTo>
                    <a:pt x="3105" y="23236"/>
                    <a:pt x="2062" y="21442"/>
                    <a:pt x="402" y="20399"/>
                  </a:cubicBezTo>
                  <a:cubicBezTo>
                    <a:pt x="2115" y="19328"/>
                    <a:pt x="3212" y="17401"/>
                    <a:pt x="3186" y="15554"/>
                  </a:cubicBezTo>
                  <a:cubicBezTo>
                    <a:pt x="5193" y="14510"/>
                    <a:pt x="6424" y="12503"/>
                    <a:pt x="6424" y="10254"/>
                  </a:cubicBezTo>
                  <a:cubicBezTo>
                    <a:pt x="6424" y="8006"/>
                    <a:pt x="5193" y="5999"/>
                    <a:pt x="3186" y="4955"/>
                  </a:cubicBezTo>
                  <a:cubicBezTo>
                    <a:pt x="3186" y="3028"/>
                    <a:pt x="2008" y="1047"/>
                    <a:pt x="215" y="30"/>
                  </a:cubicBezTo>
                  <a:cubicBezTo>
                    <a:pt x="194" y="10"/>
                    <a:pt x="170" y="1"/>
                    <a:pt x="14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10" name="Google Shape;1010;p50"/>
            <p:cNvSpPr/>
            <p:nvPr/>
          </p:nvSpPr>
          <p:spPr>
            <a:xfrm>
              <a:off x="1607850" y="2593575"/>
              <a:ext cx="159950" cy="2032875"/>
            </a:xfrm>
            <a:custGeom>
              <a:rect b="b" l="l" r="r" t="t"/>
              <a:pathLst>
                <a:path extrusionOk="0" h="81315" w="6398">
                  <a:moveTo>
                    <a:pt x="140" y="1"/>
                  </a:moveTo>
                  <a:cubicBezTo>
                    <a:pt x="95" y="1"/>
                    <a:pt x="47" y="26"/>
                    <a:pt x="27" y="65"/>
                  </a:cubicBezTo>
                  <a:cubicBezTo>
                    <a:pt x="0" y="92"/>
                    <a:pt x="0" y="118"/>
                    <a:pt x="0" y="118"/>
                  </a:cubicBezTo>
                  <a:cubicBezTo>
                    <a:pt x="0" y="172"/>
                    <a:pt x="27" y="225"/>
                    <a:pt x="81" y="225"/>
                  </a:cubicBezTo>
                  <a:cubicBezTo>
                    <a:pt x="1820" y="1243"/>
                    <a:pt x="2944" y="3170"/>
                    <a:pt x="2918" y="5043"/>
                  </a:cubicBezTo>
                  <a:cubicBezTo>
                    <a:pt x="2918" y="5070"/>
                    <a:pt x="2944" y="5124"/>
                    <a:pt x="2998" y="5150"/>
                  </a:cubicBezTo>
                  <a:cubicBezTo>
                    <a:pt x="4952" y="6141"/>
                    <a:pt x="6156" y="8095"/>
                    <a:pt x="6156" y="10263"/>
                  </a:cubicBezTo>
                  <a:cubicBezTo>
                    <a:pt x="6156" y="12431"/>
                    <a:pt x="4952" y="14384"/>
                    <a:pt x="2998" y="15375"/>
                  </a:cubicBezTo>
                  <a:cubicBezTo>
                    <a:pt x="2944" y="15402"/>
                    <a:pt x="2918" y="15428"/>
                    <a:pt x="2918" y="15482"/>
                  </a:cubicBezTo>
                  <a:cubicBezTo>
                    <a:pt x="2971" y="17329"/>
                    <a:pt x="1847" y="19256"/>
                    <a:pt x="81" y="20273"/>
                  </a:cubicBezTo>
                  <a:cubicBezTo>
                    <a:pt x="54" y="20300"/>
                    <a:pt x="27" y="20326"/>
                    <a:pt x="0" y="20353"/>
                  </a:cubicBezTo>
                  <a:cubicBezTo>
                    <a:pt x="0" y="20407"/>
                    <a:pt x="27" y="20460"/>
                    <a:pt x="81" y="20514"/>
                  </a:cubicBezTo>
                  <a:cubicBezTo>
                    <a:pt x="1794" y="21504"/>
                    <a:pt x="2864" y="23297"/>
                    <a:pt x="2918" y="25305"/>
                  </a:cubicBezTo>
                  <a:cubicBezTo>
                    <a:pt x="2918" y="25358"/>
                    <a:pt x="2944" y="25385"/>
                    <a:pt x="2998" y="25412"/>
                  </a:cubicBezTo>
                  <a:cubicBezTo>
                    <a:pt x="4952" y="26402"/>
                    <a:pt x="6156" y="28356"/>
                    <a:pt x="6156" y="30524"/>
                  </a:cubicBezTo>
                  <a:cubicBezTo>
                    <a:pt x="6156" y="32692"/>
                    <a:pt x="4952" y="34646"/>
                    <a:pt x="2998" y="35636"/>
                  </a:cubicBezTo>
                  <a:cubicBezTo>
                    <a:pt x="2944" y="35663"/>
                    <a:pt x="2918" y="35717"/>
                    <a:pt x="2918" y="35770"/>
                  </a:cubicBezTo>
                  <a:cubicBezTo>
                    <a:pt x="3078" y="37831"/>
                    <a:pt x="1633" y="39651"/>
                    <a:pt x="81" y="40535"/>
                  </a:cubicBezTo>
                  <a:cubicBezTo>
                    <a:pt x="54" y="40561"/>
                    <a:pt x="27" y="40588"/>
                    <a:pt x="0" y="40615"/>
                  </a:cubicBezTo>
                  <a:cubicBezTo>
                    <a:pt x="0" y="40668"/>
                    <a:pt x="27" y="40749"/>
                    <a:pt x="81" y="40775"/>
                  </a:cubicBezTo>
                  <a:cubicBezTo>
                    <a:pt x="1820" y="41766"/>
                    <a:pt x="2918" y="43639"/>
                    <a:pt x="2918" y="45540"/>
                  </a:cubicBezTo>
                  <a:cubicBezTo>
                    <a:pt x="2918" y="45540"/>
                    <a:pt x="2918" y="45566"/>
                    <a:pt x="2918" y="45566"/>
                  </a:cubicBezTo>
                  <a:cubicBezTo>
                    <a:pt x="2918" y="45620"/>
                    <a:pt x="2944" y="45674"/>
                    <a:pt x="2998" y="45674"/>
                  </a:cubicBezTo>
                  <a:cubicBezTo>
                    <a:pt x="4952" y="46664"/>
                    <a:pt x="6156" y="48618"/>
                    <a:pt x="6156" y="50786"/>
                  </a:cubicBezTo>
                  <a:cubicBezTo>
                    <a:pt x="6156" y="52954"/>
                    <a:pt x="4952" y="54934"/>
                    <a:pt x="2998" y="55898"/>
                  </a:cubicBezTo>
                  <a:cubicBezTo>
                    <a:pt x="2944" y="55925"/>
                    <a:pt x="2918" y="55952"/>
                    <a:pt x="2918" y="56005"/>
                  </a:cubicBezTo>
                  <a:cubicBezTo>
                    <a:pt x="2864" y="58012"/>
                    <a:pt x="1820" y="59806"/>
                    <a:pt x="81" y="60796"/>
                  </a:cubicBezTo>
                  <a:cubicBezTo>
                    <a:pt x="54" y="60823"/>
                    <a:pt x="27" y="60850"/>
                    <a:pt x="0" y="60903"/>
                  </a:cubicBezTo>
                  <a:cubicBezTo>
                    <a:pt x="0" y="60957"/>
                    <a:pt x="27" y="61010"/>
                    <a:pt x="81" y="61037"/>
                  </a:cubicBezTo>
                  <a:cubicBezTo>
                    <a:pt x="1820" y="62054"/>
                    <a:pt x="2864" y="63847"/>
                    <a:pt x="2918" y="65828"/>
                  </a:cubicBezTo>
                  <a:cubicBezTo>
                    <a:pt x="2918" y="65882"/>
                    <a:pt x="2944" y="65935"/>
                    <a:pt x="2998" y="65962"/>
                  </a:cubicBezTo>
                  <a:cubicBezTo>
                    <a:pt x="4952" y="66925"/>
                    <a:pt x="6156" y="68879"/>
                    <a:pt x="6156" y="71047"/>
                  </a:cubicBezTo>
                  <a:cubicBezTo>
                    <a:pt x="6156" y="73242"/>
                    <a:pt x="4952" y="75196"/>
                    <a:pt x="2998" y="76160"/>
                  </a:cubicBezTo>
                  <a:cubicBezTo>
                    <a:pt x="2944" y="76186"/>
                    <a:pt x="2918" y="76240"/>
                    <a:pt x="2918" y="76267"/>
                  </a:cubicBezTo>
                  <a:cubicBezTo>
                    <a:pt x="2864" y="78274"/>
                    <a:pt x="1820" y="80067"/>
                    <a:pt x="81" y="81084"/>
                  </a:cubicBezTo>
                  <a:cubicBezTo>
                    <a:pt x="27" y="81111"/>
                    <a:pt x="0" y="81191"/>
                    <a:pt x="27" y="81245"/>
                  </a:cubicBezTo>
                  <a:cubicBezTo>
                    <a:pt x="44" y="81296"/>
                    <a:pt x="82" y="81315"/>
                    <a:pt x="122" y="81315"/>
                  </a:cubicBezTo>
                  <a:cubicBezTo>
                    <a:pt x="145" y="81315"/>
                    <a:pt x="168" y="81308"/>
                    <a:pt x="188" y="81299"/>
                  </a:cubicBezTo>
                  <a:cubicBezTo>
                    <a:pt x="1981" y="80255"/>
                    <a:pt x="3105" y="78408"/>
                    <a:pt x="3185" y="76347"/>
                  </a:cubicBezTo>
                  <a:cubicBezTo>
                    <a:pt x="5166" y="75330"/>
                    <a:pt x="6397" y="73296"/>
                    <a:pt x="6397" y="71047"/>
                  </a:cubicBezTo>
                  <a:cubicBezTo>
                    <a:pt x="6397" y="68826"/>
                    <a:pt x="5166" y="66792"/>
                    <a:pt x="3185" y="65748"/>
                  </a:cubicBezTo>
                  <a:cubicBezTo>
                    <a:pt x="3105" y="63767"/>
                    <a:pt x="2061" y="61974"/>
                    <a:pt x="375" y="60930"/>
                  </a:cubicBezTo>
                  <a:cubicBezTo>
                    <a:pt x="2061" y="59859"/>
                    <a:pt x="3105" y="58093"/>
                    <a:pt x="3185" y="56085"/>
                  </a:cubicBezTo>
                  <a:cubicBezTo>
                    <a:pt x="5166" y="55068"/>
                    <a:pt x="6397" y="53034"/>
                    <a:pt x="6397" y="50786"/>
                  </a:cubicBezTo>
                  <a:cubicBezTo>
                    <a:pt x="6397" y="48537"/>
                    <a:pt x="5166" y="46530"/>
                    <a:pt x="3185" y="45486"/>
                  </a:cubicBezTo>
                  <a:cubicBezTo>
                    <a:pt x="3159" y="43586"/>
                    <a:pt x="2061" y="41739"/>
                    <a:pt x="375" y="40668"/>
                  </a:cubicBezTo>
                  <a:cubicBezTo>
                    <a:pt x="1901" y="39705"/>
                    <a:pt x="3292" y="37885"/>
                    <a:pt x="3185" y="35824"/>
                  </a:cubicBezTo>
                  <a:cubicBezTo>
                    <a:pt x="5166" y="34780"/>
                    <a:pt x="6397" y="32772"/>
                    <a:pt x="6397" y="30524"/>
                  </a:cubicBezTo>
                  <a:cubicBezTo>
                    <a:pt x="6397" y="28276"/>
                    <a:pt x="5166" y="26268"/>
                    <a:pt x="3185" y="25225"/>
                  </a:cubicBezTo>
                  <a:cubicBezTo>
                    <a:pt x="3078" y="23244"/>
                    <a:pt x="2061" y="21451"/>
                    <a:pt x="375" y="20407"/>
                  </a:cubicBezTo>
                  <a:cubicBezTo>
                    <a:pt x="2061" y="19336"/>
                    <a:pt x="3185" y="17436"/>
                    <a:pt x="3185" y="15616"/>
                  </a:cubicBezTo>
                  <a:cubicBezTo>
                    <a:pt x="3185" y="15589"/>
                    <a:pt x="3185" y="15562"/>
                    <a:pt x="3185" y="15562"/>
                  </a:cubicBezTo>
                  <a:cubicBezTo>
                    <a:pt x="5166" y="14518"/>
                    <a:pt x="6397" y="12511"/>
                    <a:pt x="6397" y="10263"/>
                  </a:cubicBezTo>
                  <a:cubicBezTo>
                    <a:pt x="6397" y="8014"/>
                    <a:pt x="5166" y="6007"/>
                    <a:pt x="3185" y="4963"/>
                  </a:cubicBezTo>
                  <a:cubicBezTo>
                    <a:pt x="3185" y="3036"/>
                    <a:pt x="1981" y="1055"/>
                    <a:pt x="188" y="11"/>
                  </a:cubicBezTo>
                  <a:cubicBezTo>
                    <a:pt x="173" y="4"/>
                    <a:pt x="157" y="1"/>
                    <a:pt x="14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11" name="Google Shape;1011;p50"/>
            <p:cNvSpPr/>
            <p:nvPr/>
          </p:nvSpPr>
          <p:spPr>
            <a:xfrm>
              <a:off x="1453950" y="2845375"/>
              <a:ext cx="160600" cy="2032675"/>
            </a:xfrm>
            <a:custGeom>
              <a:rect b="b" l="l" r="r" t="t"/>
              <a:pathLst>
                <a:path extrusionOk="0" h="81307" w="6424">
                  <a:moveTo>
                    <a:pt x="133" y="1"/>
                  </a:moveTo>
                  <a:cubicBezTo>
                    <a:pt x="93" y="1"/>
                    <a:pt x="60" y="24"/>
                    <a:pt x="27" y="57"/>
                  </a:cubicBezTo>
                  <a:cubicBezTo>
                    <a:pt x="27" y="84"/>
                    <a:pt x="27" y="110"/>
                    <a:pt x="27" y="137"/>
                  </a:cubicBezTo>
                  <a:cubicBezTo>
                    <a:pt x="27" y="164"/>
                    <a:pt x="27" y="217"/>
                    <a:pt x="80" y="244"/>
                  </a:cubicBezTo>
                  <a:cubicBezTo>
                    <a:pt x="1820" y="1234"/>
                    <a:pt x="2971" y="3188"/>
                    <a:pt x="2944" y="5035"/>
                  </a:cubicBezTo>
                  <a:cubicBezTo>
                    <a:pt x="2944" y="5089"/>
                    <a:pt x="2971" y="5142"/>
                    <a:pt x="2998" y="5142"/>
                  </a:cubicBezTo>
                  <a:cubicBezTo>
                    <a:pt x="4952" y="6133"/>
                    <a:pt x="6156" y="8086"/>
                    <a:pt x="6156" y="10254"/>
                  </a:cubicBezTo>
                  <a:cubicBezTo>
                    <a:pt x="6156" y="12422"/>
                    <a:pt x="4952" y="14376"/>
                    <a:pt x="2998" y="15367"/>
                  </a:cubicBezTo>
                  <a:cubicBezTo>
                    <a:pt x="2971" y="15393"/>
                    <a:pt x="2944" y="15420"/>
                    <a:pt x="2944" y="15474"/>
                  </a:cubicBezTo>
                  <a:cubicBezTo>
                    <a:pt x="2998" y="17347"/>
                    <a:pt x="1847" y="19248"/>
                    <a:pt x="107" y="20265"/>
                  </a:cubicBezTo>
                  <a:cubicBezTo>
                    <a:pt x="54" y="20292"/>
                    <a:pt x="27" y="20318"/>
                    <a:pt x="27" y="20345"/>
                  </a:cubicBezTo>
                  <a:cubicBezTo>
                    <a:pt x="0" y="20425"/>
                    <a:pt x="27" y="20479"/>
                    <a:pt x="80" y="20506"/>
                  </a:cubicBezTo>
                  <a:cubicBezTo>
                    <a:pt x="1793" y="21496"/>
                    <a:pt x="2864" y="23289"/>
                    <a:pt x="2944" y="25297"/>
                  </a:cubicBezTo>
                  <a:cubicBezTo>
                    <a:pt x="2944" y="25350"/>
                    <a:pt x="2971" y="25404"/>
                    <a:pt x="2998" y="25404"/>
                  </a:cubicBezTo>
                  <a:cubicBezTo>
                    <a:pt x="4952" y="26394"/>
                    <a:pt x="6156" y="28348"/>
                    <a:pt x="6156" y="30516"/>
                  </a:cubicBezTo>
                  <a:cubicBezTo>
                    <a:pt x="6156" y="32684"/>
                    <a:pt x="4952" y="34665"/>
                    <a:pt x="2998" y="35628"/>
                  </a:cubicBezTo>
                  <a:cubicBezTo>
                    <a:pt x="2944" y="35655"/>
                    <a:pt x="2918" y="35709"/>
                    <a:pt x="2944" y="35762"/>
                  </a:cubicBezTo>
                  <a:cubicBezTo>
                    <a:pt x="3105" y="37823"/>
                    <a:pt x="1633" y="39643"/>
                    <a:pt x="107" y="40526"/>
                  </a:cubicBezTo>
                  <a:cubicBezTo>
                    <a:pt x="54" y="40553"/>
                    <a:pt x="27" y="40580"/>
                    <a:pt x="27" y="40633"/>
                  </a:cubicBezTo>
                  <a:cubicBezTo>
                    <a:pt x="0" y="40687"/>
                    <a:pt x="27" y="40741"/>
                    <a:pt x="80" y="40767"/>
                  </a:cubicBezTo>
                  <a:cubicBezTo>
                    <a:pt x="1820" y="41784"/>
                    <a:pt x="2944" y="43631"/>
                    <a:pt x="2944" y="45532"/>
                  </a:cubicBezTo>
                  <a:cubicBezTo>
                    <a:pt x="2944" y="45558"/>
                    <a:pt x="2944" y="45558"/>
                    <a:pt x="2944" y="45558"/>
                  </a:cubicBezTo>
                  <a:cubicBezTo>
                    <a:pt x="2918" y="45612"/>
                    <a:pt x="2971" y="45665"/>
                    <a:pt x="2998" y="45692"/>
                  </a:cubicBezTo>
                  <a:cubicBezTo>
                    <a:pt x="4952" y="46656"/>
                    <a:pt x="6156" y="48610"/>
                    <a:pt x="6156" y="50778"/>
                  </a:cubicBezTo>
                  <a:cubicBezTo>
                    <a:pt x="6156" y="52972"/>
                    <a:pt x="4952" y="54926"/>
                    <a:pt x="2998" y="55890"/>
                  </a:cubicBezTo>
                  <a:cubicBezTo>
                    <a:pt x="2971" y="55917"/>
                    <a:pt x="2944" y="55970"/>
                    <a:pt x="2944" y="55997"/>
                  </a:cubicBezTo>
                  <a:cubicBezTo>
                    <a:pt x="2891" y="58004"/>
                    <a:pt x="1820" y="59798"/>
                    <a:pt x="107" y="60815"/>
                  </a:cubicBezTo>
                  <a:cubicBezTo>
                    <a:pt x="54" y="60815"/>
                    <a:pt x="27" y="60841"/>
                    <a:pt x="27" y="60895"/>
                  </a:cubicBezTo>
                  <a:cubicBezTo>
                    <a:pt x="0" y="60949"/>
                    <a:pt x="27" y="61002"/>
                    <a:pt x="80" y="61029"/>
                  </a:cubicBezTo>
                  <a:cubicBezTo>
                    <a:pt x="1820" y="62046"/>
                    <a:pt x="2891" y="63839"/>
                    <a:pt x="2944" y="65847"/>
                  </a:cubicBezTo>
                  <a:cubicBezTo>
                    <a:pt x="2944" y="65873"/>
                    <a:pt x="2971" y="65927"/>
                    <a:pt x="2998" y="65954"/>
                  </a:cubicBezTo>
                  <a:cubicBezTo>
                    <a:pt x="4952" y="66917"/>
                    <a:pt x="6156" y="68871"/>
                    <a:pt x="6156" y="71066"/>
                  </a:cubicBezTo>
                  <a:cubicBezTo>
                    <a:pt x="6156" y="73234"/>
                    <a:pt x="4952" y="75188"/>
                    <a:pt x="2998" y="76151"/>
                  </a:cubicBezTo>
                  <a:cubicBezTo>
                    <a:pt x="2971" y="76178"/>
                    <a:pt x="2944" y="76232"/>
                    <a:pt x="2944" y="76285"/>
                  </a:cubicBezTo>
                  <a:cubicBezTo>
                    <a:pt x="2891" y="78266"/>
                    <a:pt x="1820" y="80059"/>
                    <a:pt x="80" y="81076"/>
                  </a:cubicBezTo>
                  <a:cubicBezTo>
                    <a:pt x="27" y="81103"/>
                    <a:pt x="0" y="81183"/>
                    <a:pt x="27" y="81237"/>
                  </a:cubicBezTo>
                  <a:cubicBezTo>
                    <a:pt x="61" y="81288"/>
                    <a:pt x="106" y="81306"/>
                    <a:pt x="147" y="81306"/>
                  </a:cubicBezTo>
                  <a:cubicBezTo>
                    <a:pt x="172" y="81306"/>
                    <a:pt x="195" y="81300"/>
                    <a:pt x="214" y="81290"/>
                  </a:cubicBezTo>
                  <a:cubicBezTo>
                    <a:pt x="2008" y="80247"/>
                    <a:pt x="3105" y="78400"/>
                    <a:pt x="3185" y="76366"/>
                  </a:cubicBezTo>
                  <a:cubicBezTo>
                    <a:pt x="5166" y="75322"/>
                    <a:pt x="6424" y="73288"/>
                    <a:pt x="6424" y="71066"/>
                  </a:cubicBezTo>
                  <a:cubicBezTo>
                    <a:pt x="6424" y="68818"/>
                    <a:pt x="5166" y="66783"/>
                    <a:pt x="3185" y="65766"/>
                  </a:cubicBezTo>
                  <a:cubicBezTo>
                    <a:pt x="3105" y="63759"/>
                    <a:pt x="2061" y="61992"/>
                    <a:pt x="375" y="60922"/>
                  </a:cubicBezTo>
                  <a:cubicBezTo>
                    <a:pt x="2061" y="59878"/>
                    <a:pt x="3105" y="58085"/>
                    <a:pt x="3185" y="56077"/>
                  </a:cubicBezTo>
                  <a:cubicBezTo>
                    <a:pt x="5166" y="55060"/>
                    <a:pt x="6424" y="53026"/>
                    <a:pt x="6424" y="50778"/>
                  </a:cubicBezTo>
                  <a:cubicBezTo>
                    <a:pt x="6424" y="48556"/>
                    <a:pt x="5193" y="46522"/>
                    <a:pt x="3185" y="45505"/>
                  </a:cubicBezTo>
                  <a:cubicBezTo>
                    <a:pt x="3159" y="43604"/>
                    <a:pt x="2088" y="41731"/>
                    <a:pt x="375" y="40660"/>
                  </a:cubicBezTo>
                  <a:cubicBezTo>
                    <a:pt x="1901" y="39697"/>
                    <a:pt x="3319" y="37877"/>
                    <a:pt x="3185" y="35816"/>
                  </a:cubicBezTo>
                  <a:cubicBezTo>
                    <a:pt x="5193" y="34799"/>
                    <a:pt x="6424" y="32764"/>
                    <a:pt x="6424" y="30516"/>
                  </a:cubicBezTo>
                  <a:cubicBezTo>
                    <a:pt x="6424" y="28268"/>
                    <a:pt x="5166" y="26260"/>
                    <a:pt x="3185" y="25216"/>
                  </a:cubicBezTo>
                  <a:cubicBezTo>
                    <a:pt x="3105" y="23236"/>
                    <a:pt x="2061" y="21442"/>
                    <a:pt x="375" y="20399"/>
                  </a:cubicBezTo>
                  <a:cubicBezTo>
                    <a:pt x="2088" y="19328"/>
                    <a:pt x="3185" y="17454"/>
                    <a:pt x="3185" y="15608"/>
                  </a:cubicBezTo>
                  <a:cubicBezTo>
                    <a:pt x="3185" y="15581"/>
                    <a:pt x="3185" y="15581"/>
                    <a:pt x="3185" y="15554"/>
                  </a:cubicBezTo>
                  <a:cubicBezTo>
                    <a:pt x="5193" y="14510"/>
                    <a:pt x="6424" y="12503"/>
                    <a:pt x="6424" y="10254"/>
                  </a:cubicBezTo>
                  <a:cubicBezTo>
                    <a:pt x="6424" y="8006"/>
                    <a:pt x="5193" y="5999"/>
                    <a:pt x="3185" y="4955"/>
                  </a:cubicBezTo>
                  <a:cubicBezTo>
                    <a:pt x="3185" y="3028"/>
                    <a:pt x="2008" y="1047"/>
                    <a:pt x="214" y="30"/>
                  </a:cubicBezTo>
                  <a:cubicBezTo>
                    <a:pt x="184" y="10"/>
                    <a:pt x="157" y="1"/>
                    <a:pt x="13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12" name="Google Shape;1012;p50"/>
            <p:cNvSpPr/>
            <p:nvPr/>
          </p:nvSpPr>
          <p:spPr>
            <a:xfrm>
              <a:off x="1300050" y="2593575"/>
              <a:ext cx="160600" cy="2032875"/>
            </a:xfrm>
            <a:custGeom>
              <a:rect b="b" l="l" r="r" t="t"/>
              <a:pathLst>
                <a:path extrusionOk="0" h="81315" w="6424">
                  <a:moveTo>
                    <a:pt x="167" y="1"/>
                  </a:moveTo>
                  <a:cubicBezTo>
                    <a:pt x="121" y="1"/>
                    <a:pt x="73" y="26"/>
                    <a:pt x="54" y="65"/>
                  </a:cubicBezTo>
                  <a:cubicBezTo>
                    <a:pt x="27" y="92"/>
                    <a:pt x="27" y="118"/>
                    <a:pt x="27" y="118"/>
                  </a:cubicBezTo>
                  <a:cubicBezTo>
                    <a:pt x="27" y="172"/>
                    <a:pt x="54" y="225"/>
                    <a:pt x="80" y="225"/>
                  </a:cubicBezTo>
                  <a:cubicBezTo>
                    <a:pt x="1820" y="1243"/>
                    <a:pt x="2971" y="3170"/>
                    <a:pt x="2944" y="5043"/>
                  </a:cubicBezTo>
                  <a:cubicBezTo>
                    <a:pt x="2944" y="5070"/>
                    <a:pt x="2971" y="5124"/>
                    <a:pt x="3025" y="5150"/>
                  </a:cubicBezTo>
                  <a:cubicBezTo>
                    <a:pt x="4952" y="6141"/>
                    <a:pt x="6183" y="8095"/>
                    <a:pt x="6183" y="10263"/>
                  </a:cubicBezTo>
                  <a:cubicBezTo>
                    <a:pt x="6183" y="12431"/>
                    <a:pt x="4952" y="14384"/>
                    <a:pt x="3025" y="15375"/>
                  </a:cubicBezTo>
                  <a:cubicBezTo>
                    <a:pt x="2971" y="15402"/>
                    <a:pt x="2944" y="15428"/>
                    <a:pt x="2944" y="15482"/>
                  </a:cubicBezTo>
                  <a:cubicBezTo>
                    <a:pt x="2998" y="17355"/>
                    <a:pt x="1847" y="19256"/>
                    <a:pt x="107" y="20273"/>
                  </a:cubicBezTo>
                  <a:cubicBezTo>
                    <a:pt x="80" y="20300"/>
                    <a:pt x="54" y="20326"/>
                    <a:pt x="27" y="20353"/>
                  </a:cubicBezTo>
                  <a:cubicBezTo>
                    <a:pt x="27" y="20407"/>
                    <a:pt x="27" y="20460"/>
                    <a:pt x="80" y="20514"/>
                  </a:cubicBezTo>
                  <a:cubicBezTo>
                    <a:pt x="1820" y="21504"/>
                    <a:pt x="2891" y="23297"/>
                    <a:pt x="2944" y="25305"/>
                  </a:cubicBezTo>
                  <a:cubicBezTo>
                    <a:pt x="2944" y="25358"/>
                    <a:pt x="2971" y="25385"/>
                    <a:pt x="3025" y="25412"/>
                  </a:cubicBezTo>
                  <a:cubicBezTo>
                    <a:pt x="4952" y="26402"/>
                    <a:pt x="6183" y="28356"/>
                    <a:pt x="6183" y="30524"/>
                  </a:cubicBezTo>
                  <a:cubicBezTo>
                    <a:pt x="6183" y="32692"/>
                    <a:pt x="4952" y="34646"/>
                    <a:pt x="3025" y="35636"/>
                  </a:cubicBezTo>
                  <a:cubicBezTo>
                    <a:pt x="2971" y="35663"/>
                    <a:pt x="2944" y="35717"/>
                    <a:pt x="2944" y="35770"/>
                  </a:cubicBezTo>
                  <a:cubicBezTo>
                    <a:pt x="3105" y="37831"/>
                    <a:pt x="1633" y="39651"/>
                    <a:pt x="107" y="40535"/>
                  </a:cubicBezTo>
                  <a:cubicBezTo>
                    <a:pt x="80" y="40561"/>
                    <a:pt x="54" y="40588"/>
                    <a:pt x="27" y="40615"/>
                  </a:cubicBezTo>
                  <a:cubicBezTo>
                    <a:pt x="27" y="40668"/>
                    <a:pt x="27" y="40749"/>
                    <a:pt x="80" y="40775"/>
                  </a:cubicBezTo>
                  <a:cubicBezTo>
                    <a:pt x="1820" y="41766"/>
                    <a:pt x="2944" y="43639"/>
                    <a:pt x="2944" y="45540"/>
                  </a:cubicBezTo>
                  <a:cubicBezTo>
                    <a:pt x="2944" y="45540"/>
                    <a:pt x="2944" y="45566"/>
                    <a:pt x="2944" y="45566"/>
                  </a:cubicBezTo>
                  <a:cubicBezTo>
                    <a:pt x="2944" y="45620"/>
                    <a:pt x="2971" y="45674"/>
                    <a:pt x="3025" y="45674"/>
                  </a:cubicBezTo>
                  <a:cubicBezTo>
                    <a:pt x="4952" y="46664"/>
                    <a:pt x="6183" y="48618"/>
                    <a:pt x="6183" y="50786"/>
                  </a:cubicBezTo>
                  <a:cubicBezTo>
                    <a:pt x="6183" y="52954"/>
                    <a:pt x="4952" y="54934"/>
                    <a:pt x="3025" y="55898"/>
                  </a:cubicBezTo>
                  <a:cubicBezTo>
                    <a:pt x="2971" y="55925"/>
                    <a:pt x="2944" y="55952"/>
                    <a:pt x="2944" y="56005"/>
                  </a:cubicBezTo>
                  <a:cubicBezTo>
                    <a:pt x="2891" y="58012"/>
                    <a:pt x="1847" y="59806"/>
                    <a:pt x="107" y="60796"/>
                  </a:cubicBezTo>
                  <a:cubicBezTo>
                    <a:pt x="80" y="60823"/>
                    <a:pt x="54" y="60850"/>
                    <a:pt x="27" y="60903"/>
                  </a:cubicBezTo>
                  <a:cubicBezTo>
                    <a:pt x="27" y="60957"/>
                    <a:pt x="27" y="61010"/>
                    <a:pt x="80" y="61037"/>
                  </a:cubicBezTo>
                  <a:cubicBezTo>
                    <a:pt x="1820" y="62054"/>
                    <a:pt x="2891" y="63847"/>
                    <a:pt x="2944" y="65828"/>
                  </a:cubicBezTo>
                  <a:cubicBezTo>
                    <a:pt x="2944" y="65882"/>
                    <a:pt x="2971" y="65935"/>
                    <a:pt x="3025" y="65962"/>
                  </a:cubicBezTo>
                  <a:cubicBezTo>
                    <a:pt x="4952" y="66925"/>
                    <a:pt x="6183" y="68879"/>
                    <a:pt x="6183" y="71047"/>
                  </a:cubicBezTo>
                  <a:cubicBezTo>
                    <a:pt x="6183" y="73242"/>
                    <a:pt x="4952" y="75196"/>
                    <a:pt x="3025" y="76160"/>
                  </a:cubicBezTo>
                  <a:cubicBezTo>
                    <a:pt x="2971" y="76186"/>
                    <a:pt x="2944" y="76240"/>
                    <a:pt x="2944" y="76267"/>
                  </a:cubicBezTo>
                  <a:cubicBezTo>
                    <a:pt x="2891" y="78274"/>
                    <a:pt x="1820" y="80067"/>
                    <a:pt x="80" y="81084"/>
                  </a:cubicBezTo>
                  <a:cubicBezTo>
                    <a:pt x="27" y="81111"/>
                    <a:pt x="0" y="81191"/>
                    <a:pt x="54" y="81245"/>
                  </a:cubicBezTo>
                  <a:cubicBezTo>
                    <a:pt x="71" y="81296"/>
                    <a:pt x="109" y="81315"/>
                    <a:pt x="149" y="81315"/>
                  </a:cubicBezTo>
                  <a:cubicBezTo>
                    <a:pt x="171" y="81315"/>
                    <a:pt x="195" y="81308"/>
                    <a:pt x="214" y="81299"/>
                  </a:cubicBezTo>
                  <a:cubicBezTo>
                    <a:pt x="2007" y="80255"/>
                    <a:pt x="3105" y="78408"/>
                    <a:pt x="3185" y="76347"/>
                  </a:cubicBezTo>
                  <a:cubicBezTo>
                    <a:pt x="5193" y="75330"/>
                    <a:pt x="6424" y="73296"/>
                    <a:pt x="6424" y="71047"/>
                  </a:cubicBezTo>
                  <a:cubicBezTo>
                    <a:pt x="6424" y="68826"/>
                    <a:pt x="5193" y="66792"/>
                    <a:pt x="3185" y="65748"/>
                  </a:cubicBezTo>
                  <a:cubicBezTo>
                    <a:pt x="3132" y="63767"/>
                    <a:pt x="2088" y="61974"/>
                    <a:pt x="402" y="60930"/>
                  </a:cubicBezTo>
                  <a:cubicBezTo>
                    <a:pt x="2088" y="59859"/>
                    <a:pt x="3132" y="58093"/>
                    <a:pt x="3185" y="56085"/>
                  </a:cubicBezTo>
                  <a:cubicBezTo>
                    <a:pt x="5193" y="55068"/>
                    <a:pt x="6424" y="53034"/>
                    <a:pt x="6424" y="50786"/>
                  </a:cubicBezTo>
                  <a:cubicBezTo>
                    <a:pt x="6424" y="48537"/>
                    <a:pt x="5193" y="46530"/>
                    <a:pt x="3185" y="45486"/>
                  </a:cubicBezTo>
                  <a:cubicBezTo>
                    <a:pt x="3185" y="43586"/>
                    <a:pt x="2088" y="41739"/>
                    <a:pt x="402" y="40668"/>
                  </a:cubicBezTo>
                  <a:cubicBezTo>
                    <a:pt x="1927" y="39705"/>
                    <a:pt x="3319" y="37885"/>
                    <a:pt x="3212" y="35824"/>
                  </a:cubicBezTo>
                  <a:cubicBezTo>
                    <a:pt x="5193" y="34780"/>
                    <a:pt x="6424" y="32772"/>
                    <a:pt x="6424" y="30524"/>
                  </a:cubicBezTo>
                  <a:cubicBezTo>
                    <a:pt x="6424" y="28276"/>
                    <a:pt x="5193" y="26268"/>
                    <a:pt x="3185" y="25225"/>
                  </a:cubicBezTo>
                  <a:cubicBezTo>
                    <a:pt x="3105" y="23244"/>
                    <a:pt x="2061" y="21451"/>
                    <a:pt x="402" y="20407"/>
                  </a:cubicBezTo>
                  <a:cubicBezTo>
                    <a:pt x="2088" y="19336"/>
                    <a:pt x="3185" y="17436"/>
                    <a:pt x="3185" y="15616"/>
                  </a:cubicBezTo>
                  <a:cubicBezTo>
                    <a:pt x="3185" y="15589"/>
                    <a:pt x="3185" y="15562"/>
                    <a:pt x="3185" y="15562"/>
                  </a:cubicBezTo>
                  <a:cubicBezTo>
                    <a:pt x="5193" y="14518"/>
                    <a:pt x="6424" y="12511"/>
                    <a:pt x="6424" y="10263"/>
                  </a:cubicBezTo>
                  <a:cubicBezTo>
                    <a:pt x="6424" y="8014"/>
                    <a:pt x="5193" y="6007"/>
                    <a:pt x="3185" y="4963"/>
                  </a:cubicBezTo>
                  <a:cubicBezTo>
                    <a:pt x="3185" y="3036"/>
                    <a:pt x="2007" y="1055"/>
                    <a:pt x="214" y="11"/>
                  </a:cubicBezTo>
                  <a:cubicBezTo>
                    <a:pt x="200" y="4"/>
                    <a:pt x="184" y="1"/>
                    <a:pt x="16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13" name="Google Shape;1013;p50"/>
            <p:cNvSpPr/>
            <p:nvPr/>
          </p:nvSpPr>
          <p:spPr>
            <a:xfrm>
              <a:off x="1146800" y="2845375"/>
              <a:ext cx="159950" cy="2032675"/>
            </a:xfrm>
            <a:custGeom>
              <a:rect b="b" l="l" r="r" t="t"/>
              <a:pathLst>
                <a:path extrusionOk="0" h="81307" w="6398">
                  <a:moveTo>
                    <a:pt x="120" y="1"/>
                  </a:moveTo>
                  <a:cubicBezTo>
                    <a:pt x="81" y="1"/>
                    <a:pt x="44" y="24"/>
                    <a:pt x="28" y="57"/>
                  </a:cubicBezTo>
                  <a:cubicBezTo>
                    <a:pt x="28" y="84"/>
                    <a:pt x="1" y="110"/>
                    <a:pt x="1" y="137"/>
                  </a:cubicBezTo>
                  <a:cubicBezTo>
                    <a:pt x="1" y="164"/>
                    <a:pt x="28" y="217"/>
                    <a:pt x="81" y="244"/>
                  </a:cubicBezTo>
                  <a:cubicBezTo>
                    <a:pt x="1821" y="1234"/>
                    <a:pt x="2972" y="3162"/>
                    <a:pt x="2918" y="5035"/>
                  </a:cubicBezTo>
                  <a:cubicBezTo>
                    <a:pt x="2918" y="5089"/>
                    <a:pt x="2945" y="5142"/>
                    <a:pt x="2998" y="5142"/>
                  </a:cubicBezTo>
                  <a:cubicBezTo>
                    <a:pt x="4952" y="6133"/>
                    <a:pt x="6157" y="8086"/>
                    <a:pt x="6157" y="10254"/>
                  </a:cubicBezTo>
                  <a:cubicBezTo>
                    <a:pt x="6157" y="12422"/>
                    <a:pt x="4952" y="14376"/>
                    <a:pt x="2998" y="15367"/>
                  </a:cubicBezTo>
                  <a:cubicBezTo>
                    <a:pt x="2945" y="15393"/>
                    <a:pt x="2918" y="15420"/>
                    <a:pt x="2918" y="15474"/>
                  </a:cubicBezTo>
                  <a:cubicBezTo>
                    <a:pt x="2972" y="17321"/>
                    <a:pt x="1848" y="19248"/>
                    <a:pt x="81" y="20265"/>
                  </a:cubicBezTo>
                  <a:cubicBezTo>
                    <a:pt x="54" y="20292"/>
                    <a:pt x="28" y="20318"/>
                    <a:pt x="1" y="20345"/>
                  </a:cubicBezTo>
                  <a:cubicBezTo>
                    <a:pt x="1" y="20425"/>
                    <a:pt x="28" y="20479"/>
                    <a:pt x="81" y="20506"/>
                  </a:cubicBezTo>
                  <a:cubicBezTo>
                    <a:pt x="1794" y="21496"/>
                    <a:pt x="2865" y="23289"/>
                    <a:pt x="2918" y="25297"/>
                  </a:cubicBezTo>
                  <a:cubicBezTo>
                    <a:pt x="2918" y="25350"/>
                    <a:pt x="2945" y="25404"/>
                    <a:pt x="2998" y="25404"/>
                  </a:cubicBezTo>
                  <a:cubicBezTo>
                    <a:pt x="4952" y="26394"/>
                    <a:pt x="6157" y="28348"/>
                    <a:pt x="6157" y="30516"/>
                  </a:cubicBezTo>
                  <a:cubicBezTo>
                    <a:pt x="6157" y="32684"/>
                    <a:pt x="4952" y="34665"/>
                    <a:pt x="2998" y="35628"/>
                  </a:cubicBezTo>
                  <a:cubicBezTo>
                    <a:pt x="2945" y="35655"/>
                    <a:pt x="2918" y="35709"/>
                    <a:pt x="2918" y="35762"/>
                  </a:cubicBezTo>
                  <a:cubicBezTo>
                    <a:pt x="3079" y="37823"/>
                    <a:pt x="1633" y="39643"/>
                    <a:pt x="81" y="40526"/>
                  </a:cubicBezTo>
                  <a:cubicBezTo>
                    <a:pt x="54" y="40553"/>
                    <a:pt x="28" y="40580"/>
                    <a:pt x="1" y="40633"/>
                  </a:cubicBezTo>
                  <a:cubicBezTo>
                    <a:pt x="1" y="40687"/>
                    <a:pt x="28" y="40741"/>
                    <a:pt x="81" y="40767"/>
                  </a:cubicBezTo>
                  <a:cubicBezTo>
                    <a:pt x="1821" y="41784"/>
                    <a:pt x="2918" y="43631"/>
                    <a:pt x="2918" y="45532"/>
                  </a:cubicBezTo>
                  <a:cubicBezTo>
                    <a:pt x="2918" y="45532"/>
                    <a:pt x="2918" y="45558"/>
                    <a:pt x="2918" y="45558"/>
                  </a:cubicBezTo>
                  <a:cubicBezTo>
                    <a:pt x="2918" y="45612"/>
                    <a:pt x="2945" y="45665"/>
                    <a:pt x="2998" y="45692"/>
                  </a:cubicBezTo>
                  <a:cubicBezTo>
                    <a:pt x="4952" y="46656"/>
                    <a:pt x="6157" y="48610"/>
                    <a:pt x="6157" y="50778"/>
                  </a:cubicBezTo>
                  <a:cubicBezTo>
                    <a:pt x="6157" y="52972"/>
                    <a:pt x="4952" y="54926"/>
                    <a:pt x="2998" y="55890"/>
                  </a:cubicBezTo>
                  <a:cubicBezTo>
                    <a:pt x="2945" y="55917"/>
                    <a:pt x="2918" y="55970"/>
                    <a:pt x="2918" y="55997"/>
                  </a:cubicBezTo>
                  <a:cubicBezTo>
                    <a:pt x="2891" y="58004"/>
                    <a:pt x="1821" y="59798"/>
                    <a:pt x="81" y="60815"/>
                  </a:cubicBezTo>
                  <a:cubicBezTo>
                    <a:pt x="54" y="60815"/>
                    <a:pt x="28" y="60841"/>
                    <a:pt x="1" y="60895"/>
                  </a:cubicBezTo>
                  <a:cubicBezTo>
                    <a:pt x="1" y="60949"/>
                    <a:pt x="28" y="61002"/>
                    <a:pt x="81" y="61029"/>
                  </a:cubicBezTo>
                  <a:cubicBezTo>
                    <a:pt x="1821" y="62046"/>
                    <a:pt x="2891" y="63839"/>
                    <a:pt x="2918" y="65847"/>
                  </a:cubicBezTo>
                  <a:cubicBezTo>
                    <a:pt x="2918" y="65873"/>
                    <a:pt x="2945" y="65927"/>
                    <a:pt x="2998" y="65954"/>
                  </a:cubicBezTo>
                  <a:cubicBezTo>
                    <a:pt x="4952" y="66917"/>
                    <a:pt x="6157" y="68871"/>
                    <a:pt x="6157" y="71066"/>
                  </a:cubicBezTo>
                  <a:cubicBezTo>
                    <a:pt x="6157" y="73234"/>
                    <a:pt x="4952" y="75188"/>
                    <a:pt x="2998" y="76151"/>
                  </a:cubicBezTo>
                  <a:cubicBezTo>
                    <a:pt x="2945" y="76178"/>
                    <a:pt x="2918" y="76232"/>
                    <a:pt x="2918" y="76285"/>
                  </a:cubicBezTo>
                  <a:cubicBezTo>
                    <a:pt x="2891" y="78266"/>
                    <a:pt x="1821" y="80059"/>
                    <a:pt x="81" y="81076"/>
                  </a:cubicBezTo>
                  <a:cubicBezTo>
                    <a:pt x="28" y="81103"/>
                    <a:pt x="1" y="81183"/>
                    <a:pt x="28" y="81237"/>
                  </a:cubicBezTo>
                  <a:cubicBezTo>
                    <a:pt x="44" y="81288"/>
                    <a:pt x="83" y="81306"/>
                    <a:pt x="129" y="81306"/>
                  </a:cubicBezTo>
                  <a:cubicBezTo>
                    <a:pt x="156" y="81306"/>
                    <a:pt x="185" y="81300"/>
                    <a:pt x="215" y="81290"/>
                  </a:cubicBezTo>
                  <a:cubicBezTo>
                    <a:pt x="1981" y="80247"/>
                    <a:pt x="3106" y="78400"/>
                    <a:pt x="3186" y="76366"/>
                  </a:cubicBezTo>
                  <a:cubicBezTo>
                    <a:pt x="5167" y="75322"/>
                    <a:pt x="6398" y="73288"/>
                    <a:pt x="6398" y="71066"/>
                  </a:cubicBezTo>
                  <a:cubicBezTo>
                    <a:pt x="6398" y="68818"/>
                    <a:pt x="5167" y="66783"/>
                    <a:pt x="3186" y="65766"/>
                  </a:cubicBezTo>
                  <a:cubicBezTo>
                    <a:pt x="3106" y="63759"/>
                    <a:pt x="2062" y="61992"/>
                    <a:pt x="375" y="60922"/>
                  </a:cubicBezTo>
                  <a:cubicBezTo>
                    <a:pt x="2062" y="59878"/>
                    <a:pt x="3106" y="58085"/>
                    <a:pt x="3186" y="56077"/>
                  </a:cubicBezTo>
                  <a:cubicBezTo>
                    <a:pt x="5167" y="55060"/>
                    <a:pt x="6398" y="53026"/>
                    <a:pt x="6398" y="50778"/>
                  </a:cubicBezTo>
                  <a:cubicBezTo>
                    <a:pt x="6398" y="48556"/>
                    <a:pt x="5167" y="46522"/>
                    <a:pt x="3186" y="45505"/>
                  </a:cubicBezTo>
                  <a:cubicBezTo>
                    <a:pt x="3159" y="43604"/>
                    <a:pt x="2088" y="41731"/>
                    <a:pt x="375" y="40660"/>
                  </a:cubicBezTo>
                  <a:cubicBezTo>
                    <a:pt x="1901" y="39697"/>
                    <a:pt x="3293" y="37877"/>
                    <a:pt x="3186" y="35816"/>
                  </a:cubicBezTo>
                  <a:cubicBezTo>
                    <a:pt x="5167" y="34799"/>
                    <a:pt x="6398" y="32764"/>
                    <a:pt x="6398" y="30516"/>
                  </a:cubicBezTo>
                  <a:cubicBezTo>
                    <a:pt x="6398" y="28268"/>
                    <a:pt x="5167" y="26260"/>
                    <a:pt x="3186" y="25216"/>
                  </a:cubicBezTo>
                  <a:cubicBezTo>
                    <a:pt x="3079" y="23236"/>
                    <a:pt x="2062" y="21442"/>
                    <a:pt x="375" y="20399"/>
                  </a:cubicBezTo>
                  <a:cubicBezTo>
                    <a:pt x="2088" y="19328"/>
                    <a:pt x="3186" y="17401"/>
                    <a:pt x="3186" y="15554"/>
                  </a:cubicBezTo>
                  <a:cubicBezTo>
                    <a:pt x="5167" y="14510"/>
                    <a:pt x="6398" y="12503"/>
                    <a:pt x="6398" y="10254"/>
                  </a:cubicBezTo>
                  <a:cubicBezTo>
                    <a:pt x="6398" y="8006"/>
                    <a:pt x="5167" y="5999"/>
                    <a:pt x="3186" y="4955"/>
                  </a:cubicBezTo>
                  <a:cubicBezTo>
                    <a:pt x="3186" y="3028"/>
                    <a:pt x="1981" y="1047"/>
                    <a:pt x="188" y="30"/>
                  </a:cubicBezTo>
                  <a:cubicBezTo>
                    <a:pt x="168" y="10"/>
                    <a:pt x="143" y="1"/>
                    <a:pt x="12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14" name="Google Shape;1014;p50"/>
            <p:cNvSpPr/>
            <p:nvPr/>
          </p:nvSpPr>
          <p:spPr>
            <a:xfrm>
              <a:off x="992900" y="2593575"/>
              <a:ext cx="160625" cy="2032875"/>
            </a:xfrm>
            <a:custGeom>
              <a:rect b="b" l="l" r="r" t="t"/>
              <a:pathLst>
                <a:path extrusionOk="0" h="81315" w="6425">
                  <a:moveTo>
                    <a:pt x="167" y="1"/>
                  </a:moveTo>
                  <a:cubicBezTo>
                    <a:pt x="120" y="1"/>
                    <a:pt x="67" y="26"/>
                    <a:pt x="27" y="65"/>
                  </a:cubicBezTo>
                  <a:cubicBezTo>
                    <a:pt x="27" y="92"/>
                    <a:pt x="27" y="118"/>
                    <a:pt x="27" y="118"/>
                  </a:cubicBezTo>
                  <a:cubicBezTo>
                    <a:pt x="27" y="172"/>
                    <a:pt x="54" y="225"/>
                    <a:pt x="81" y="225"/>
                  </a:cubicBezTo>
                  <a:cubicBezTo>
                    <a:pt x="1821" y="1243"/>
                    <a:pt x="2972" y="3170"/>
                    <a:pt x="2945" y="5043"/>
                  </a:cubicBezTo>
                  <a:cubicBezTo>
                    <a:pt x="2945" y="5070"/>
                    <a:pt x="2972" y="5124"/>
                    <a:pt x="2998" y="5150"/>
                  </a:cubicBezTo>
                  <a:cubicBezTo>
                    <a:pt x="4952" y="6141"/>
                    <a:pt x="6157" y="8095"/>
                    <a:pt x="6157" y="10263"/>
                  </a:cubicBezTo>
                  <a:cubicBezTo>
                    <a:pt x="6157" y="12431"/>
                    <a:pt x="4952" y="14384"/>
                    <a:pt x="2998" y="15375"/>
                  </a:cubicBezTo>
                  <a:cubicBezTo>
                    <a:pt x="2972" y="15402"/>
                    <a:pt x="2945" y="15428"/>
                    <a:pt x="2945" y="15482"/>
                  </a:cubicBezTo>
                  <a:cubicBezTo>
                    <a:pt x="2998" y="17329"/>
                    <a:pt x="1847" y="19256"/>
                    <a:pt x="108" y="20273"/>
                  </a:cubicBezTo>
                  <a:cubicBezTo>
                    <a:pt x="54" y="20300"/>
                    <a:pt x="27" y="20326"/>
                    <a:pt x="27" y="20353"/>
                  </a:cubicBezTo>
                  <a:cubicBezTo>
                    <a:pt x="1" y="20407"/>
                    <a:pt x="27" y="20460"/>
                    <a:pt x="81" y="20514"/>
                  </a:cubicBezTo>
                  <a:cubicBezTo>
                    <a:pt x="1794" y="21504"/>
                    <a:pt x="2865" y="23297"/>
                    <a:pt x="2945" y="25305"/>
                  </a:cubicBezTo>
                  <a:cubicBezTo>
                    <a:pt x="2945" y="25358"/>
                    <a:pt x="2972" y="25385"/>
                    <a:pt x="2998" y="25412"/>
                  </a:cubicBezTo>
                  <a:cubicBezTo>
                    <a:pt x="4952" y="26402"/>
                    <a:pt x="6157" y="28356"/>
                    <a:pt x="6157" y="30524"/>
                  </a:cubicBezTo>
                  <a:cubicBezTo>
                    <a:pt x="6157" y="32692"/>
                    <a:pt x="4952" y="34646"/>
                    <a:pt x="2998" y="35636"/>
                  </a:cubicBezTo>
                  <a:cubicBezTo>
                    <a:pt x="2972" y="35663"/>
                    <a:pt x="2945" y="35717"/>
                    <a:pt x="2945" y="35770"/>
                  </a:cubicBezTo>
                  <a:cubicBezTo>
                    <a:pt x="3105" y="37831"/>
                    <a:pt x="1633" y="39651"/>
                    <a:pt x="108" y="40535"/>
                  </a:cubicBezTo>
                  <a:cubicBezTo>
                    <a:pt x="54" y="40561"/>
                    <a:pt x="27" y="40588"/>
                    <a:pt x="27" y="40615"/>
                  </a:cubicBezTo>
                  <a:cubicBezTo>
                    <a:pt x="1" y="40668"/>
                    <a:pt x="27" y="40749"/>
                    <a:pt x="81" y="40775"/>
                  </a:cubicBezTo>
                  <a:cubicBezTo>
                    <a:pt x="1821" y="41766"/>
                    <a:pt x="2945" y="43639"/>
                    <a:pt x="2945" y="45540"/>
                  </a:cubicBezTo>
                  <a:cubicBezTo>
                    <a:pt x="2945" y="45540"/>
                    <a:pt x="2945" y="45566"/>
                    <a:pt x="2945" y="45566"/>
                  </a:cubicBezTo>
                  <a:cubicBezTo>
                    <a:pt x="2918" y="45620"/>
                    <a:pt x="2972" y="45674"/>
                    <a:pt x="2998" y="45674"/>
                  </a:cubicBezTo>
                  <a:cubicBezTo>
                    <a:pt x="4952" y="46664"/>
                    <a:pt x="6157" y="48618"/>
                    <a:pt x="6157" y="50786"/>
                  </a:cubicBezTo>
                  <a:cubicBezTo>
                    <a:pt x="6157" y="52954"/>
                    <a:pt x="4952" y="54934"/>
                    <a:pt x="2998" y="55898"/>
                  </a:cubicBezTo>
                  <a:cubicBezTo>
                    <a:pt x="2972" y="55925"/>
                    <a:pt x="2945" y="55952"/>
                    <a:pt x="2945" y="56005"/>
                  </a:cubicBezTo>
                  <a:cubicBezTo>
                    <a:pt x="2891" y="58012"/>
                    <a:pt x="1821" y="59806"/>
                    <a:pt x="108" y="60796"/>
                  </a:cubicBezTo>
                  <a:cubicBezTo>
                    <a:pt x="54" y="60823"/>
                    <a:pt x="27" y="60850"/>
                    <a:pt x="27" y="60903"/>
                  </a:cubicBezTo>
                  <a:cubicBezTo>
                    <a:pt x="1" y="60957"/>
                    <a:pt x="27" y="61010"/>
                    <a:pt x="81" y="61037"/>
                  </a:cubicBezTo>
                  <a:cubicBezTo>
                    <a:pt x="1821" y="62054"/>
                    <a:pt x="2891" y="63847"/>
                    <a:pt x="2945" y="65828"/>
                  </a:cubicBezTo>
                  <a:cubicBezTo>
                    <a:pt x="2945" y="65882"/>
                    <a:pt x="2972" y="65935"/>
                    <a:pt x="2998" y="65962"/>
                  </a:cubicBezTo>
                  <a:cubicBezTo>
                    <a:pt x="4952" y="66925"/>
                    <a:pt x="6157" y="68879"/>
                    <a:pt x="6157" y="71047"/>
                  </a:cubicBezTo>
                  <a:cubicBezTo>
                    <a:pt x="6157" y="73242"/>
                    <a:pt x="4952" y="75196"/>
                    <a:pt x="2998" y="76160"/>
                  </a:cubicBezTo>
                  <a:cubicBezTo>
                    <a:pt x="2972" y="76186"/>
                    <a:pt x="2945" y="76240"/>
                    <a:pt x="2945" y="76267"/>
                  </a:cubicBezTo>
                  <a:cubicBezTo>
                    <a:pt x="2891" y="78274"/>
                    <a:pt x="1821" y="80067"/>
                    <a:pt x="81" y="81084"/>
                  </a:cubicBezTo>
                  <a:cubicBezTo>
                    <a:pt x="27" y="81111"/>
                    <a:pt x="1" y="81191"/>
                    <a:pt x="27" y="81245"/>
                  </a:cubicBezTo>
                  <a:cubicBezTo>
                    <a:pt x="61" y="81296"/>
                    <a:pt x="106" y="81315"/>
                    <a:pt x="148" y="81315"/>
                  </a:cubicBezTo>
                  <a:cubicBezTo>
                    <a:pt x="172" y="81315"/>
                    <a:pt x="195" y="81308"/>
                    <a:pt x="215" y="81299"/>
                  </a:cubicBezTo>
                  <a:cubicBezTo>
                    <a:pt x="2008" y="80255"/>
                    <a:pt x="3105" y="78408"/>
                    <a:pt x="3186" y="76347"/>
                  </a:cubicBezTo>
                  <a:cubicBezTo>
                    <a:pt x="5193" y="75330"/>
                    <a:pt x="6424" y="73296"/>
                    <a:pt x="6424" y="71047"/>
                  </a:cubicBezTo>
                  <a:cubicBezTo>
                    <a:pt x="6424" y="68826"/>
                    <a:pt x="5193" y="66792"/>
                    <a:pt x="3186" y="65748"/>
                  </a:cubicBezTo>
                  <a:cubicBezTo>
                    <a:pt x="3105" y="63767"/>
                    <a:pt x="2088" y="61974"/>
                    <a:pt x="402" y="60930"/>
                  </a:cubicBezTo>
                  <a:cubicBezTo>
                    <a:pt x="2088" y="59859"/>
                    <a:pt x="3105" y="58093"/>
                    <a:pt x="3186" y="56085"/>
                  </a:cubicBezTo>
                  <a:cubicBezTo>
                    <a:pt x="5193" y="55068"/>
                    <a:pt x="6424" y="53034"/>
                    <a:pt x="6424" y="50786"/>
                  </a:cubicBezTo>
                  <a:cubicBezTo>
                    <a:pt x="6424" y="48537"/>
                    <a:pt x="5193" y="46530"/>
                    <a:pt x="3186" y="45486"/>
                  </a:cubicBezTo>
                  <a:cubicBezTo>
                    <a:pt x="3159" y="43586"/>
                    <a:pt x="2088" y="41739"/>
                    <a:pt x="402" y="40668"/>
                  </a:cubicBezTo>
                  <a:cubicBezTo>
                    <a:pt x="1901" y="39705"/>
                    <a:pt x="3320" y="37885"/>
                    <a:pt x="3186" y="35824"/>
                  </a:cubicBezTo>
                  <a:cubicBezTo>
                    <a:pt x="5193" y="34780"/>
                    <a:pt x="6424" y="32772"/>
                    <a:pt x="6424" y="30524"/>
                  </a:cubicBezTo>
                  <a:cubicBezTo>
                    <a:pt x="6424" y="28276"/>
                    <a:pt x="5193" y="26268"/>
                    <a:pt x="3186" y="25225"/>
                  </a:cubicBezTo>
                  <a:cubicBezTo>
                    <a:pt x="3105" y="23244"/>
                    <a:pt x="2062" y="21451"/>
                    <a:pt x="402" y="20407"/>
                  </a:cubicBezTo>
                  <a:cubicBezTo>
                    <a:pt x="2088" y="19336"/>
                    <a:pt x="3186" y="17436"/>
                    <a:pt x="3186" y="15616"/>
                  </a:cubicBezTo>
                  <a:cubicBezTo>
                    <a:pt x="3186" y="15589"/>
                    <a:pt x="3186" y="15562"/>
                    <a:pt x="3186" y="15562"/>
                  </a:cubicBezTo>
                  <a:cubicBezTo>
                    <a:pt x="5193" y="14518"/>
                    <a:pt x="6424" y="12511"/>
                    <a:pt x="6424" y="10263"/>
                  </a:cubicBezTo>
                  <a:cubicBezTo>
                    <a:pt x="6424" y="8014"/>
                    <a:pt x="5193" y="6007"/>
                    <a:pt x="3186" y="4963"/>
                  </a:cubicBezTo>
                  <a:cubicBezTo>
                    <a:pt x="3186" y="3036"/>
                    <a:pt x="2008" y="1055"/>
                    <a:pt x="215" y="11"/>
                  </a:cubicBezTo>
                  <a:cubicBezTo>
                    <a:pt x="200" y="4"/>
                    <a:pt x="184" y="1"/>
                    <a:pt x="16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15" name="Google Shape;1015;p50"/>
            <p:cNvSpPr/>
            <p:nvPr/>
          </p:nvSpPr>
          <p:spPr>
            <a:xfrm>
              <a:off x="839675" y="2845375"/>
              <a:ext cx="159950" cy="2032675"/>
            </a:xfrm>
            <a:custGeom>
              <a:rect b="b" l="l" r="r" t="t"/>
              <a:pathLst>
                <a:path extrusionOk="0" h="81307" w="6398">
                  <a:moveTo>
                    <a:pt x="119" y="1"/>
                  </a:moveTo>
                  <a:cubicBezTo>
                    <a:pt x="81" y="1"/>
                    <a:pt x="44" y="24"/>
                    <a:pt x="27" y="57"/>
                  </a:cubicBezTo>
                  <a:cubicBezTo>
                    <a:pt x="0" y="84"/>
                    <a:pt x="0" y="110"/>
                    <a:pt x="0" y="137"/>
                  </a:cubicBezTo>
                  <a:cubicBezTo>
                    <a:pt x="0" y="164"/>
                    <a:pt x="27" y="217"/>
                    <a:pt x="54" y="244"/>
                  </a:cubicBezTo>
                  <a:cubicBezTo>
                    <a:pt x="1794" y="1234"/>
                    <a:pt x="2971" y="3162"/>
                    <a:pt x="2918" y="5035"/>
                  </a:cubicBezTo>
                  <a:cubicBezTo>
                    <a:pt x="2918" y="5089"/>
                    <a:pt x="2945" y="5142"/>
                    <a:pt x="2998" y="5142"/>
                  </a:cubicBezTo>
                  <a:cubicBezTo>
                    <a:pt x="4925" y="6133"/>
                    <a:pt x="6156" y="8086"/>
                    <a:pt x="6156" y="10254"/>
                  </a:cubicBezTo>
                  <a:cubicBezTo>
                    <a:pt x="6156" y="12422"/>
                    <a:pt x="4925" y="14376"/>
                    <a:pt x="2998" y="15367"/>
                  </a:cubicBezTo>
                  <a:cubicBezTo>
                    <a:pt x="2945" y="15393"/>
                    <a:pt x="2918" y="15420"/>
                    <a:pt x="2918" y="15474"/>
                  </a:cubicBezTo>
                  <a:cubicBezTo>
                    <a:pt x="2971" y="17321"/>
                    <a:pt x="1847" y="19248"/>
                    <a:pt x="81" y="20265"/>
                  </a:cubicBezTo>
                  <a:cubicBezTo>
                    <a:pt x="54" y="20292"/>
                    <a:pt x="27" y="20318"/>
                    <a:pt x="0" y="20345"/>
                  </a:cubicBezTo>
                  <a:cubicBezTo>
                    <a:pt x="0" y="20425"/>
                    <a:pt x="27" y="20479"/>
                    <a:pt x="54" y="20506"/>
                  </a:cubicBezTo>
                  <a:cubicBezTo>
                    <a:pt x="1794" y="21496"/>
                    <a:pt x="2864" y="23289"/>
                    <a:pt x="2918" y="25297"/>
                  </a:cubicBezTo>
                  <a:cubicBezTo>
                    <a:pt x="2918" y="25350"/>
                    <a:pt x="2945" y="25404"/>
                    <a:pt x="2998" y="25404"/>
                  </a:cubicBezTo>
                  <a:cubicBezTo>
                    <a:pt x="4925" y="26394"/>
                    <a:pt x="6156" y="28348"/>
                    <a:pt x="6156" y="30516"/>
                  </a:cubicBezTo>
                  <a:cubicBezTo>
                    <a:pt x="6156" y="32684"/>
                    <a:pt x="4925" y="34665"/>
                    <a:pt x="2998" y="35628"/>
                  </a:cubicBezTo>
                  <a:cubicBezTo>
                    <a:pt x="2945" y="35655"/>
                    <a:pt x="2918" y="35709"/>
                    <a:pt x="2918" y="35762"/>
                  </a:cubicBezTo>
                  <a:cubicBezTo>
                    <a:pt x="3078" y="37823"/>
                    <a:pt x="1606" y="39643"/>
                    <a:pt x="81" y="40526"/>
                  </a:cubicBezTo>
                  <a:cubicBezTo>
                    <a:pt x="54" y="40553"/>
                    <a:pt x="27" y="40580"/>
                    <a:pt x="0" y="40633"/>
                  </a:cubicBezTo>
                  <a:cubicBezTo>
                    <a:pt x="0" y="40687"/>
                    <a:pt x="27" y="40741"/>
                    <a:pt x="54" y="40767"/>
                  </a:cubicBezTo>
                  <a:cubicBezTo>
                    <a:pt x="1794" y="41784"/>
                    <a:pt x="2918" y="43631"/>
                    <a:pt x="2918" y="45532"/>
                  </a:cubicBezTo>
                  <a:cubicBezTo>
                    <a:pt x="2918" y="45558"/>
                    <a:pt x="2918" y="45558"/>
                    <a:pt x="2918" y="45558"/>
                  </a:cubicBezTo>
                  <a:cubicBezTo>
                    <a:pt x="2918" y="45612"/>
                    <a:pt x="2945" y="45665"/>
                    <a:pt x="2998" y="45692"/>
                  </a:cubicBezTo>
                  <a:cubicBezTo>
                    <a:pt x="4925" y="46656"/>
                    <a:pt x="6156" y="48610"/>
                    <a:pt x="6156" y="50778"/>
                  </a:cubicBezTo>
                  <a:cubicBezTo>
                    <a:pt x="6156" y="52972"/>
                    <a:pt x="4925" y="54926"/>
                    <a:pt x="2998" y="55890"/>
                  </a:cubicBezTo>
                  <a:cubicBezTo>
                    <a:pt x="2945" y="55917"/>
                    <a:pt x="2918" y="55970"/>
                    <a:pt x="2918" y="55997"/>
                  </a:cubicBezTo>
                  <a:cubicBezTo>
                    <a:pt x="2864" y="58004"/>
                    <a:pt x="1820" y="59798"/>
                    <a:pt x="81" y="60815"/>
                  </a:cubicBezTo>
                  <a:cubicBezTo>
                    <a:pt x="54" y="60815"/>
                    <a:pt x="27" y="60841"/>
                    <a:pt x="0" y="60895"/>
                  </a:cubicBezTo>
                  <a:cubicBezTo>
                    <a:pt x="0" y="60949"/>
                    <a:pt x="27" y="61002"/>
                    <a:pt x="54" y="61029"/>
                  </a:cubicBezTo>
                  <a:cubicBezTo>
                    <a:pt x="1794" y="62046"/>
                    <a:pt x="2864" y="63839"/>
                    <a:pt x="2918" y="65847"/>
                  </a:cubicBezTo>
                  <a:cubicBezTo>
                    <a:pt x="2918" y="65873"/>
                    <a:pt x="2945" y="65927"/>
                    <a:pt x="2998" y="65954"/>
                  </a:cubicBezTo>
                  <a:cubicBezTo>
                    <a:pt x="4925" y="66917"/>
                    <a:pt x="6156" y="68871"/>
                    <a:pt x="6156" y="71066"/>
                  </a:cubicBezTo>
                  <a:cubicBezTo>
                    <a:pt x="6156" y="73234"/>
                    <a:pt x="4925" y="75188"/>
                    <a:pt x="2998" y="76151"/>
                  </a:cubicBezTo>
                  <a:cubicBezTo>
                    <a:pt x="2945" y="76178"/>
                    <a:pt x="2918" y="76232"/>
                    <a:pt x="2918" y="76285"/>
                  </a:cubicBezTo>
                  <a:cubicBezTo>
                    <a:pt x="2864" y="78266"/>
                    <a:pt x="1794" y="80059"/>
                    <a:pt x="81" y="81076"/>
                  </a:cubicBezTo>
                  <a:cubicBezTo>
                    <a:pt x="0" y="81103"/>
                    <a:pt x="0" y="81183"/>
                    <a:pt x="27" y="81237"/>
                  </a:cubicBezTo>
                  <a:cubicBezTo>
                    <a:pt x="44" y="81288"/>
                    <a:pt x="83" y="81306"/>
                    <a:pt x="122" y="81306"/>
                  </a:cubicBezTo>
                  <a:cubicBezTo>
                    <a:pt x="145" y="81306"/>
                    <a:pt x="168" y="81300"/>
                    <a:pt x="188" y="81290"/>
                  </a:cubicBezTo>
                  <a:cubicBezTo>
                    <a:pt x="1981" y="80247"/>
                    <a:pt x="3105" y="78400"/>
                    <a:pt x="3159" y="76366"/>
                  </a:cubicBezTo>
                  <a:cubicBezTo>
                    <a:pt x="5166" y="75322"/>
                    <a:pt x="6397" y="73288"/>
                    <a:pt x="6397" y="71066"/>
                  </a:cubicBezTo>
                  <a:cubicBezTo>
                    <a:pt x="6397" y="68818"/>
                    <a:pt x="5166" y="66783"/>
                    <a:pt x="3159" y="65766"/>
                  </a:cubicBezTo>
                  <a:cubicBezTo>
                    <a:pt x="3105" y="63759"/>
                    <a:pt x="2061" y="61992"/>
                    <a:pt x="375" y="60922"/>
                  </a:cubicBezTo>
                  <a:cubicBezTo>
                    <a:pt x="2061" y="59878"/>
                    <a:pt x="3105" y="58085"/>
                    <a:pt x="3159" y="56077"/>
                  </a:cubicBezTo>
                  <a:cubicBezTo>
                    <a:pt x="5166" y="55060"/>
                    <a:pt x="6397" y="53026"/>
                    <a:pt x="6397" y="50778"/>
                  </a:cubicBezTo>
                  <a:cubicBezTo>
                    <a:pt x="6397" y="48556"/>
                    <a:pt x="5166" y="46522"/>
                    <a:pt x="3159" y="45505"/>
                  </a:cubicBezTo>
                  <a:cubicBezTo>
                    <a:pt x="3159" y="43604"/>
                    <a:pt x="2061" y="41731"/>
                    <a:pt x="375" y="40660"/>
                  </a:cubicBezTo>
                  <a:cubicBezTo>
                    <a:pt x="1901" y="39697"/>
                    <a:pt x="3292" y="37877"/>
                    <a:pt x="3185" y="35816"/>
                  </a:cubicBezTo>
                  <a:cubicBezTo>
                    <a:pt x="5166" y="34799"/>
                    <a:pt x="6397" y="32764"/>
                    <a:pt x="6397" y="30516"/>
                  </a:cubicBezTo>
                  <a:cubicBezTo>
                    <a:pt x="6397" y="28268"/>
                    <a:pt x="5166" y="26260"/>
                    <a:pt x="3159" y="25216"/>
                  </a:cubicBezTo>
                  <a:cubicBezTo>
                    <a:pt x="3078" y="23236"/>
                    <a:pt x="2035" y="21442"/>
                    <a:pt x="375" y="20399"/>
                  </a:cubicBezTo>
                  <a:cubicBezTo>
                    <a:pt x="2061" y="19328"/>
                    <a:pt x="3159" y="17454"/>
                    <a:pt x="3159" y="15608"/>
                  </a:cubicBezTo>
                  <a:cubicBezTo>
                    <a:pt x="3159" y="15581"/>
                    <a:pt x="3159" y="15581"/>
                    <a:pt x="3159" y="15554"/>
                  </a:cubicBezTo>
                  <a:cubicBezTo>
                    <a:pt x="5166" y="14510"/>
                    <a:pt x="6397" y="12503"/>
                    <a:pt x="6397" y="10254"/>
                  </a:cubicBezTo>
                  <a:cubicBezTo>
                    <a:pt x="6397" y="8006"/>
                    <a:pt x="5166" y="5999"/>
                    <a:pt x="3159" y="4955"/>
                  </a:cubicBezTo>
                  <a:cubicBezTo>
                    <a:pt x="3159" y="3028"/>
                    <a:pt x="1981" y="1047"/>
                    <a:pt x="188" y="30"/>
                  </a:cubicBezTo>
                  <a:cubicBezTo>
                    <a:pt x="167" y="10"/>
                    <a:pt x="143" y="1"/>
                    <a:pt x="11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16" name="Google Shape;1016;p50"/>
            <p:cNvSpPr/>
            <p:nvPr/>
          </p:nvSpPr>
          <p:spPr>
            <a:xfrm>
              <a:off x="685775" y="2593575"/>
              <a:ext cx="159950" cy="2032875"/>
            </a:xfrm>
            <a:custGeom>
              <a:rect b="b" l="l" r="r" t="t"/>
              <a:pathLst>
                <a:path extrusionOk="0" h="81315" w="6398">
                  <a:moveTo>
                    <a:pt x="140" y="1"/>
                  </a:moveTo>
                  <a:cubicBezTo>
                    <a:pt x="95" y="1"/>
                    <a:pt x="47" y="26"/>
                    <a:pt x="27" y="65"/>
                  </a:cubicBezTo>
                  <a:cubicBezTo>
                    <a:pt x="27" y="92"/>
                    <a:pt x="0" y="118"/>
                    <a:pt x="0" y="118"/>
                  </a:cubicBezTo>
                  <a:cubicBezTo>
                    <a:pt x="0" y="172"/>
                    <a:pt x="27" y="225"/>
                    <a:pt x="81" y="225"/>
                  </a:cubicBezTo>
                  <a:cubicBezTo>
                    <a:pt x="1820" y="1243"/>
                    <a:pt x="2944" y="3170"/>
                    <a:pt x="2918" y="5043"/>
                  </a:cubicBezTo>
                  <a:cubicBezTo>
                    <a:pt x="2918" y="5070"/>
                    <a:pt x="2944" y="5124"/>
                    <a:pt x="2998" y="5150"/>
                  </a:cubicBezTo>
                  <a:cubicBezTo>
                    <a:pt x="4952" y="6141"/>
                    <a:pt x="6156" y="8095"/>
                    <a:pt x="6156" y="10263"/>
                  </a:cubicBezTo>
                  <a:cubicBezTo>
                    <a:pt x="6156" y="12431"/>
                    <a:pt x="4952" y="14384"/>
                    <a:pt x="2998" y="15375"/>
                  </a:cubicBezTo>
                  <a:cubicBezTo>
                    <a:pt x="2944" y="15402"/>
                    <a:pt x="2918" y="15428"/>
                    <a:pt x="2918" y="15482"/>
                  </a:cubicBezTo>
                  <a:cubicBezTo>
                    <a:pt x="2998" y="17329"/>
                    <a:pt x="1847" y="19256"/>
                    <a:pt x="81" y="20273"/>
                  </a:cubicBezTo>
                  <a:cubicBezTo>
                    <a:pt x="54" y="20300"/>
                    <a:pt x="27" y="20326"/>
                    <a:pt x="27" y="20353"/>
                  </a:cubicBezTo>
                  <a:cubicBezTo>
                    <a:pt x="0" y="20407"/>
                    <a:pt x="27" y="20460"/>
                    <a:pt x="81" y="20514"/>
                  </a:cubicBezTo>
                  <a:cubicBezTo>
                    <a:pt x="1794" y="21504"/>
                    <a:pt x="2864" y="23297"/>
                    <a:pt x="2918" y="25305"/>
                  </a:cubicBezTo>
                  <a:cubicBezTo>
                    <a:pt x="2918" y="25358"/>
                    <a:pt x="2944" y="25385"/>
                    <a:pt x="2998" y="25412"/>
                  </a:cubicBezTo>
                  <a:cubicBezTo>
                    <a:pt x="4952" y="26402"/>
                    <a:pt x="6156" y="28356"/>
                    <a:pt x="6156" y="30524"/>
                  </a:cubicBezTo>
                  <a:cubicBezTo>
                    <a:pt x="6156" y="32692"/>
                    <a:pt x="4952" y="34646"/>
                    <a:pt x="2998" y="35636"/>
                  </a:cubicBezTo>
                  <a:cubicBezTo>
                    <a:pt x="2944" y="35663"/>
                    <a:pt x="2918" y="35717"/>
                    <a:pt x="2918" y="35770"/>
                  </a:cubicBezTo>
                  <a:cubicBezTo>
                    <a:pt x="3078" y="37831"/>
                    <a:pt x="1633" y="39651"/>
                    <a:pt x="81" y="40535"/>
                  </a:cubicBezTo>
                  <a:cubicBezTo>
                    <a:pt x="54" y="40561"/>
                    <a:pt x="27" y="40588"/>
                    <a:pt x="27" y="40615"/>
                  </a:cubicBezTo>
                  <a:cubicBezTo>
                    <a:pt x="0" y="40668"/>
                    <a:pt x="27" y="40749"/>
                    <a:pt x="81" y="40775"/>
                  </a:cubicBezTo>
                  <a:cubicBezTo>
                    <a:pt x="1820" y="41766"/>
                    <a:pt x="2918" y="43639"/>
                    <a:pt x="2918" y="45540"/>
                  </a:cubicBezTo>
                  <a:lnTo>
                    <a:pt x="2918" y="45566"/>
                  </a:lnTo>
                  <a:cubicBezTo>
                    <a:pt x="2918" y="45620"/>
                    <a:pt x="2944" y="45674"/>
                    <a:pt x="2998" y="45674"/>
                  </a:cubicBezTo>
                  <a:cubicBezTo>
                    <a:pt x="4952" y="46664"/>
                    <a:pt x="6156" y="48618"/>
                    <a:pt x="6156" y="50786"/>
                  </a:cubicBezTo>
                  <a:cubicBezTo>
                    <a:pt x="6156" y="52954"/>
                    <a:pt x="4952" y="54934"/>
                    <a:pt x="2998" y="55898"/>
                  </a:cubicBezTo>
                  <a:cubicBezTo>
                    <a:pt x="2944" y="55925"/>
                    <a:pt x="2918" y="55952"/>
                    <a:pt x="2918" y="56005"/>
                  </a:cubicBezTo>
                  <a:cubicBezTo>
                    <a:pt x="2891" y="58012"/>
                    <a:pt x="1820" y="59806"/>
                    <a:pt x="81" y="60796"/>
                  </a:cubicBezTo>
                  <a:cubicBezTo>
                    <a:pt x="54" y="60823"/>
                    <a:pt x="27" y="60850"/>
                    <a:pt x="27" y="60903"/>
                  </a:cubicBezTo>
                  <a:cubicBezTo>
                    <a:pt x="0" y="60957"/>
                    <a:pt x="27" y="61010"/>
                    <a:pt x="81" y="61037"/>
                  </a:cubicBezTo>
                  <a:cubicBezTo>
                    <a:pt x="1820" y="62054"/>
                    <a:pt x="2891" y="63847"/>
                    <a:pt x="2918" y="65828"/>
                  </a:cubicBezTo>
                  <a:cubicBezTo>
                    <a:pt x="2918" y="65882"/>
                    <a:pt x="2944" y="65935"/>
                    <a:pt x="2998" y="65962"/>
                  </a:cubicBezTo>
                  <a:cubicBezTo>
                    <a:pt x="4952" y="66925"/>
                    <a:pt x="6156" y="68879"/>
                    <a:pt x="6156" y="71047"/>
                  </a:cubicBezTo>
                  <a:cubicBezTo>
                    <a:pt x="6156" y="73242"/>
                    <a:pt x="4952" y="75196"/>
                    <a:pt x="2998" y="76160"/>
                  </a:cubicBezTo>
                  <a:cubicBezTo>
                    <a:pt x="2944" y="76186"/>
                    <a:pt x="2918" y="76240"/>
                    <a:pt x="2918" y="76267"/>
                  </a:cubicBezTo>
                  <a:cubicBezTo>
                    <a:pt x="2891" y="78274"/>
                    <a:pt x="1820" y="80067"/>
                    <a:pt x="81" y="81084"/>
                  </a:cubicBezTo>
                  <a:cubicBezTo>
                    <a:pt x="27" y="81111"/>
                    <a:pt x="0" y="81191"/>
                    <a:pt x="27" y="81245"/>
                  </a:cubicBezTo>
                  <a:cubicBezTo>
                    <a:pt x="61" y="81296"/>
                    <a:pt x="95" y="81315"/>
                    <a:pt x="136" y="81315"/>
                  </a:cubicBezTo>
                  <a:cubicBezTo>
                    <a:pt x="159" y="81315"/>
                    <a:pt x="185" y="81308"/>
                    <a:pt x="214" y="81299"/>
                  </a:cubicBezTo>
                  <a:cubicBezTo>
                    <a:pt x="2008" y="80255"/>
                    <a:pt x="3105" y="78408"/>
                    <a:pt x="3185" y="76347"/>
                  </a:cubicBezTo>
                  <a:cubicBezTo>
                    <a:pt x="5166" y="75330"/>
                    <a:pt x="6397" y="73296"/>
                    <a:pt x="6397" y="71047"/>
                  </a:cubicBezTo>
                  <a:cubicBezTo>
                    <a:pt x="6397" y="68826"/>
                    <a:pt x="5166" y="66792"/>
                    <a:pt x="3185" y="65748"/>
                  </a:cubicBezTo>
                  <a:cubicBezTo>
                    <a:pt x="3105" y="63767"/>
                    <a:pt x="2061" y="61974"/>
                    <a:pt x="375" y="60930"/>
                  </a:cubicBezTo>
                  <a:cubicBezTo>
                    <a:pt x="2061" y="59859"/>
                    <a:pt x="3105" y="58093"/>
                    <a:pt x="3185" y="56085"/>
                  </a:cubicBezTo>
                  <a:cubicBezTo>
                    <a:pt x="5166" y="55068"/>
                    <a:pt x="6397" y="53034"/>
                    <a:pt x="6397" y="50786"/>
                  </a:cubicBezTo>
                  <a:cubicBezTo>
                    <a:pt x="6397" y="48537"/>
                    <a:pt x="5166" y="46530"/>
                    <a:pt x="3185" y="45486"/>
                  </a:cubicBezTo>
                  <a:cubicBezTo>
                    <a:pt x="3159" y="43586"/>
                    <a:pt x="2088" y="41739"/>
                    <a:pt x="375" y="40668"/>
                  </a:cubicBezTo>
                  <a:cubicBezTo>
                    <a:pt x="1901" y="39705"/>
                    <a:pt x="3292" y="37885"/>
                    <a:pt x="3185" y="35824"/>
                  </a:cubicBezTo>
                  <a:cubicBezTo>
                    <a:pt x="5166" y="34780"/>
                    <a:pt x="6397" y="32772"/>
                    <a:pt x="6397" y="30524"/>
                  </a:cubicBezTo>
                  <a:cubicBezTo>
                    <a:pt x="6397" y="28276"/>
                    <a:pt x="5166" y="26268"/>
                    <a:pt x="3185" y="25225"/>
                  </a:cubicBezTo>
                  <a:cubicBezTo>
                    <a:pt x="3078" y="23244"/>
                    <a:pt x="2061" y="21451"/>
                    <a:pt x="375" y="20407"/>
                  </a:cubicBezTo>
                  <a:cubicBezTo>
                    <a:pt x="2088" y="19336"/>
                    <a:pt x="3185" y="17436"/>
                    <a:pt x="3185" y="15616"/>
                  </a:cubicBezTo>
                  <a:cubicBezTo>
                    <a:pt x="3185" y="15589"/>
                    <a:pt x="3185" y="15589"/>
                    <a:pt x="3185" y="15562"/>
                  </a:cubicBezTo>
                  <a:cubicBezTo>
                    <a:pt x="5166" y="14518"/>
                    <a:pt x="6397" y="12511"/>
                    <a:pt x="6397" y="10263"/>
                  </a:cubicBezTo>
                  <a:cubicBezTo>
                    <a:pt x="6397" y="8014"/>
                    <a:pt x="5166" y="6007"/>
                    <a:pt x="3185" y="4963"/>
                  </a:cubicBezTo>
                  <a:cubicBezTo>
                    <a:pt x="3185" y="3036"/>
                    <a:pt x="1981" y="1055"/>
                    <a:pt x="188" y="11"/>
                  </a:cubicBezTo>
                  <a:cubicBezTo>
                    <a:pt x="173" y="4"/>
                    <a:pt x="157" y="1"/>
                    <a:pt x="14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17" name="Google Shape;1017;p50"/>
            <p:cNvSpPr/>
            <p:nvPr/>
          </p:nvSpPr>
          <p:spPr>
            <a:xfrm>
              <a:off x="531875" y="2845375"/>
              <a:ext cx="160600" cy="2032675"/>
            </a:xfrm>
            <a:custGeom>
              <a:rect b="b" l="l" r="r" t="t"/>
              <a:pathLst>
                <a:path extrusionOk="0" h="81307" w="6424">
                  <a:moveTo>
                    <a:pt x="144" y="1"/>
                  </a:moveTo>
                  <a:cubicBezTo>
                    <a:pt x="103" y="1"/>
                    <a:pt x="60" y="24"/>
                    <a:pt x="27" y="57"/>
                  </a:cubicBezTo>
                  <a:cubicBezTo>
                    <a:pt x="27" y="84"/>
                    <a:pt x="27" y="110"/>
                    <a:pt x="27" y="137"/>
                  </a:cubicBezTo>
                  <a:cubicBezTo>
                    <a:pt x="27" y="164"/>
                    <a:pt x="54" y="217"/>
                    <a:pt x="80" y="244"/>
                  </a:cubicBezTo>
                  <a:cubicBezTo>
                    <a:pt x="1820" y="1234"/>
                    <a:pt x="2971" y="3162"/>
                    <a:pt x="2944" y="5035"/>
                  </a:cubicBezTo>
                  <a:cubicBezTo>
                    <a:pt x="2944" y="5089"/>
                    <a:pt x="2971" y="5142"/>
                    <a:pt x="2998" y="5142"/>
                  </a:cubicBezTo>
                  <a:cubicBezTo>
                    <a:pt x="4952" y="6133"/>
                    <a:pt x="6156" y="8086"/>
                    <a:pt x="6156" y="10254"/>
                  </a:cubicBezTo>
                  <a:cubicBezTo>
                    <a:pt x="6156" y="12422"/>
                    <a:pt x="4952" y="14376"/>
                    <a:pt x="2998" y="15367"/>
                  </a:cubicBezTo>
                  <a:cubicBezTo>
                    <a:pt x="2971" y="15393"/>
                    <a:pt x="2944" y="15447"/>
                    <a:pt x="2944" y="15474"/>
                  </a:cubicBezTo>
                  <a:cubicBezTo>
                    <a:pt x="2998" y="17321"/>
                    <a:pt x="1847" y="19248"/>
                    <a:pt x="107" y="20265"/>
                  </a:cubicBezTo>
                  <a:cubicBezTo>
                    <a:pt x="54" y="20292"/>
                    <a:pt x="27" y="20318"/>
                    <a:pt x="27" y="20345"/>
                  </a:cubicBezTo>
                  <a:cubicBezTo>
                    <a:pt x="0" y="20425"/>
                    <a:pt x="27" y="20479"/>
                    <a:pt x="80" y="20506"/>
                  </a:cubicBezTo>
                  <a:cubicBezTo>
                    <a:pt x="1793" y="21496"/>
                    <a:pt x="2864" y="23289"/>
                    <a:pt x="2944" y="25297"/>
                  </a:cubicBezTo>
                  <a:cubicBezTo>
                    <a:pt x="2944" y="25350"/>
                    <a:pt x="2971" y="25404"/>
                    <a:pt x="2998" y="25404"/>
                  </a:cubicBezTo>
                  <a:cubicBezTo>
                    <a:pt x="4952" y="26394"/>
                    <a:pt x="6156" y="28348"/>
                    <a:pt x="6156" y="30516"/>
                  </a:cubicBezTo>
                  <a:cubicBezTo>
                    <a:pt x="6156" y="32684"/>
                    <a:pt x="4952" y="34665"/>
                    <a:pt x="2998" y="35628"/>
                  </a:cubicBezTo>
                  <a:cubicBezTo>
                    <a:pt x="2971" y="35655"/>
                    <a:pt x="2944" y="35709"/>
                    <a:pt x="2944" y="35762"/>
                  </a:cubicBezTo>
                  <a:cubicBezTo>
                    <a:pt x="3105" y="37823"/>
                    <a:pt x="1633" y="39643"/>
                    <a:pt x="107" y="40526"/>
                  </a:cubicBezTo>
                  <a:cubicBezTo>
                    <a:pt x="54" y="40553"/>
                    <a:pt x="27" y="40580"/>
                    <a:pt x="27" y="40633"/>
                  </a:cubicBezTo>
                  <a:cubicBezTo>
                    <a:pt x="0" y="40687"/>
                    <a:pt x="27" y="40741"/>
                    <a:pt x="80" y="40767"/>
                  </a:cubicBezTo>
                  <a:cubicBezTo>
                    <a:pt x="1820" y="41784"/>
                    <a:pt x="2944" y="43631"/>
                    <a:pt x="2944" y="45532"/>
                  </a:cubicBezTo>
                  <a:lnTo>
                    <a:pt x="2944" y="45558"/>
                  </a:lnTo>
                  <a:cubicBezTo>
                    <a:pt x="2918" y="45612"/>
                    <a:pt x="2971" y="45665"/>
                    <a:pt x="2998" y="45692"/>
                  </a:cubicBezTo>
                  <a:cubicBezTo>
                    <a:pt x="4952" y="46656"/>
                    <a:pt x="6156" y="48610"/>
                    <a:pt x="6156" y="50778"/>
                  </a:cubicBezTo>
                  <a:cubicBezTo>
                    <a:pt x="6156" y="52972"/>
                    <a:pt x="4952" y="54926"/>
                    <a:pt x="2998" y="55890"/>
                  </a:cubicBezTo>
                  <a:cubicBezTo>
                    <a:pt x="2971" y="55917"/>
                    <a:pt x="2944" y="55970"/>
                    <a:pt x="2944" y="55997"/>
                  </a:cubicBezTo>
                  <a:cubicBezTo>
                    <a:pt x="2891" y="58004"/>
                    <a:pt x="1820" y="59798"/>
                    <a:pt x="107" y="60815"/>
                  </a:cubicBezTo>
                  <a:cubicBezTo>
                    <a:pt x="54" y="60815"/>
                    <a:pt x="27" y="60841"/>
                    <a:pt x="27" y="60895"/>
                  </a:cubicBezTo>
                  <a:cubicBezTo>
                    <a:pt x="0" y="60949"/>
                    <a:pt x="27" y="61002"/>
                    <a:pt x="80" y="61029"/>
                  </a:cubicBezTo>
                  <a:cubicBezTo>
                    <a:pt x="1820" y="62046"/>
                    <a:pt x="2891" y="63839"/>
                    <a:pt x="2944" y="65847"/>
                  </a:cubicBezTo>
                  <a:cubicBezTo>
                    <a:pt x="2944" y="65873"/>
                    <a:pt x="2971" y="65927"/>
                    <a:pt x="2998" y="65954"/>
                  </a:cubicBezTo>
                  <a:cubicBezTo>
                    <a:pt x="4952" y="66917"/>
                    <a:pt x="6156" y="68871"/>
                    <a:pt x="6156" y="71066"/>
                  </a:cubicBezTo>
                  <a:cubicBezTo>
                    <a:pt x="6156" y="73234"/>
                    <a:pt x="4952" y="75188"/>
                    <a:pt x="2998" y="76151"/>
                  </a:cubicBezTo>
                  <a:cubicBezTo>
                    <a:pt x="2971" y="76178"/>
                    <a:pt x="2944" y="76232"/>
                    <a:pt x="2944" y="76285"/>
                  </a:cubicBezTo>
                  <a:cubicBezTo>
                    <a:pt x="2891" y="78266"/>
                    <a:pt x="1820" y="80059"/>
                    <a:pt x="80" y="81076"/>
                  </a:cubicBezTo>
                  <a:cubicBezTo>
                    <a:pt x="27" y="81103"/>
                    <a:pt x="0" y="81183"/>
                    <a:pt x="54" y="81237"/>
                  </a:cubicBezTo>
                  <a:cubicBezTo>
                    <a:pt x="71" y="81288"/>
                    <a:pt x="109" y="81306"/>
                    <a:pt x="149" y="81306"/>
                  </a:cubicBezTo>
                  <a:cubicBezTo>
                    <a:pt x="171" y="81306"/>
                    <a:pt x="195" y="81300"/>
                    <a:pt x="214" y="81290"/>
                  </a:cubicBezTo>
                  <a:cubicBezTo>
                    <a:pt x="2008" y="80247"/>
                    <a:pt x="3105" y="78400"/>
                    <a:pt x="3185" y="76366"/>
                  </a:cubicBezTo>
                  <a:cubicBezTo>
                    <a:pt x="5193" y="75322"/>
                    <a:pt x="6424" y="73288"/>
                    <a:pt x="6424" y="71066"/>
                  </a:cubicBezTo>
                  <a:cubicBezTo>
                    <a:pt x="6424" y="68818"/>
                    <a:pt x="5193" y="66783"/>
                    <a:pt x="3185" y="65766"/>
                  </a:cubicBezTo>
                  <a:cubicBezTo>
                    <a:pt x="3105" y="63759"/>
                    <a:pt x="2088" y="61992"/>
                    <a:pt x="402" y="60922"/>
                  </a:cubicBezTo>
                  <a:cubicBezTo>
                    <a:pt x="2088" y="59878"/>
                    <a:pt x="3105" y="58085"/>
                    <a:pt x="3185" y="56077"/>
                  </a:cubicBezTo>
                  <a:cubicBezTo>
                    <a:pt x="5193" y="55060"/>
                    <a:pt x="6424" y="53026"/>
                    <a:pt x="6424" y="50778"/>
                  </a:cubicBezTo>
                  <a:cubicBezTo>
                    <a:pt x="6424" y="48556"/>
                    <a:pt x="5193" y="46522"/>
                    <a:pt x="3185" y="45505"/>
                  </a:cubicBezTo>
                  <a:cubicBezTo>
                    <a:pt x="3185" y="43604"/>
                    <a:pt x="2088" y="41731"/>
                    <a:pt x="402" y="40660"/>
                  </a:cubicBezTo>
                  <a:cubicBezTo>
                    <a:pt x="1900" y="39697"/>
                    <a:pt x="3319" y="37877"/>
                    <a:pt x="3185" y="35816"/>
                  </a:cubicBezTo>
                  <a:cubicBezTo>
                    <a:pt x="5193" y="34799"/>
                    <a:pt x="6424" y="32764"/>
                    <a:pt x="6424" y="30516"/>
                  </a:cubicBezTo>
                  <a:cubicBezTo>
                    <a:pt x="6424" y="28268"/>
                    <a:pt x="5193" y="26260"/>
                    <a:pt x="3185" y="25216"/>
                  </a:cubicBezTo>
                  <a:cubicBezTo>
                    <a:pt x="3105" y="23236"/>
                    <a:pt x="2061" y="21442"/>
                    <a:pt x="402" y="20399"/>
                  </a:cubicBezTo>
                  <a:cubicBezTo>
                    <a:pt x="2088" y="19328"/>
                    <a:pt x="3185" y="17454"/>
                    <a:pt x="3185" y="15608"/>
                  </a:cubicBezTo>
                  <a:cubicBezTo>
                    <a:pt x="3185" y="15581"/>
                    <a:pt x="3185" y="15581"/>
                    <a:pt x="3185" y="15554"/>
                  </a:cubicBezTo>
                  <a:cubicBezTo>
                    <a:pt x="5193" y="14510"/>
                    <a:pt x="6424" y="12503"/>
                    <a:pt x="6424" y="10254"/>
                  </a:cubicBezTo>
                  <a:cubicBezTo>
                    <a:pt x="6424" y="8006"/>
                    <a:pt x="5193" y="5999"/>
                    <a:pt x="3185" y="4955"/>
                  </a:cubicBezTo>
                  <a:cubicBezTo>
                    <a:pt x="3185" y="3028"/>
                    <a:pt x="2008" y="1047"/>
                    <a:pt x="214" y="30"/>
                  </a:cubicBezTo>
                  <a:cubicBezTo>
                    <a:pt x="194" y="10"/>
                    <a:pt x="169" y="1"/>
                    <a:pt x="14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18" name="Google Shape;1018;p50"/>
            <p:cNvSpPr/>
            <p:nvPr/>
          </p:nvSpPr>
          <p:spPr>
            <a:xfrm>
              <a:off x="378625" y="2593575"/>
              <a:ext cx="159950" cy="2032875"/>
            </a:xfrm>
            <a:custGeom>
              <a:rect b="b" l="l" r="r" t="t"/>
              <a:pathLst>
                <a:path extrusionOk="0" h="81315" w="6398">
                  <a:moveTo>
                    <a:pt x="141" y="1"/>
                  </a:moveTo>
                  <a:cubicBezTo>
                    <a:pt x="95" y="1"/>
                    <a:pt x="47" y="26"/>
                    <a:pt x="28" y="65"/>
                  </a:cubicBezTo>
                  <a:cubicBezTo>
                    <a:pt x="1" y="92"/>
                    <a:pt x="1" y="118"/>
                    <a:pt x="1" y="118"/>
                  </a:cubicBezTo>
                  <a:cubicBezTo>
                    <a:pt x="1" y="172"/>
                    <a:pt x="28" y="225"/>
                    <a:pt x="54" y="225"/>
                  </a:cubicBezTo>
                  <a:cubicBezTo>
                    <a:pt x="1794" y="1243"/>
                    <a:pt x="2918" y="3116"/>
                    <a:pt x="2918" y="4963"/>
                  </a:cubicBezTo>
                  <a:cubicBezTo>
                    <a:pt x="2918" y="4990"/>
                    <a:pt x="2918" y="5017"/>
                    <a:pt x="2918" y="5043"/>
                  </a:cubicBezTo>
                  <a:cubicBezTo>
                    <a:pt x="2918" y="5070"/>
                    <a:pt x="2945" y="5124"/>
                    <a:pt x="2999" y="5150"/>
                  </a:cubicBezTo>
                  <a:cubicBezTo>
                    <a:pt x="4952" y="6141"/>
                    <a:pt x="6157" y="8095"/>
                    <a:pt x="6157" y="10263"/>
                  </a:cubicBezTo>
                  <a:cubicBezTo>
                    <a:pt x="6157" y="12431"/>
                    <a:pt x="4952" y="14384"/>
                    <a:pt x="2999" y="15375"/>
                  </a:cubicBezTo>
                  <a:cubicBezTo>
                    <a:pt x="2945" y="15402"/>
                    <a:pt x="2918" y="15428"/>
                    <a:pt x="2918" y="15482"/>
                  </a:cubicBezTo>
                  <a:cubicBezTo>
                    <a:pt x="2972" y="17329"/>
                    <a:pt x="1848" y="19256"/>
                    <a:pt x="81" y="20273"/>
                  </a:cubicBezTo>
                  <a:cubicBezTo>
                    <a:pt x="54" y="20300"/>
                    <a:pt x="28" y="20326"/>
                    <a:pt x="1" y="20353"/>
                  </a:cubicBezTo>
                  <a:cubicBezTo>
                    <a:pt x="1" y="20407"/>
                    <a:pt x="28" y="20487"/>
                    <a:pt x="54" y="20514"/>
                  </a:cubicBezTo>
                  <a:cubicBezTo>
                    <a:pt x="1794" y="21504"/>
                    <a:pt x="2865" y="23297"/>
                    <a:pt x="2918" y="25305"/>
                  </a:cubicBezTo>
                  <a:cubicBezTo>
                    <a:pt x="2918" y="25358"/>
                    <a:pt x="2945" y="25412"/>
                    <a:pt x="2999" y="25412"/>
                  </a:cubicBezTo>
                  <a:cubicBezTo>
                    <a:pt x="4952" y="26402"/>
                    <a:pt x="6157" y="28356"/>
                    <a:pt x="6157" y="30524"/>
                  </a:cubicBezTo>
                  <a:cubicBezTo>
                    <a:pt x="6157" y="32692"/>
                    <a:pt x="4952" y="34646"/>
                    <a:pt x="2999" y="35636"/>
                  </a:cubicBezTo>
                  <a:cubicBezTo>
                    <a:pt x="2945" y="35663"/>
                    <a:pt x="2918" y="35717"/>
                    <a:pt x="2918" y="35770"/>
                  </a:cubicBezTo>
                  <a:cubicBezTo>
                    <a:pt x="3079" y="37831"/>
                    <a:pt x="1607" y="39651"/>
                    <a:pt x="81" y="40535"/>
                  </a:cubicBezTo>
                  <a:cubicBezTo>
                    <a:pt x="54" y="40561"/>
                    <a:pt x="28" y="40588"/>
                    <a:pt x="1" y="40615"/>
                  </a:cubicBezTo>
                  <a:cubicBezTo>
                    <a:pt x="1" y="40668"/>
                    <a:pt x="28" y="40749"/>
                    <a:pt x="54" y="40775"/>
                  </a:cubicBezTo>
                  <a:cubicBezTo>
                    <a:pt x="1794" y="41766"/>
                    <a:pt x="2918" y="43639"/>
                    <a:pt x="2918" y="45540"/>
                  </a:cubicBezTo>
                  <a:cubicBezTo>
                    <a:pt x="2918" y="45540"/>
                    <a:pt x="2918" y="45566"/>
                    <a:pt x="2918" y="45566"/>
                  </a:cubicBezTo>
                  <a:cubicBezTo>
                    <a:pt x="2918" y="45620"/>
                    <a:pt x="2945" y="45674"/>
                    <a:pt x="2999" y="45674"/>
                  </a:cubicBezTo>
                  <a:cubicBezTo>
                    <a:pt x="4952" y="46664"/>
                    <a:pt x="6157" y="48618"/>
                    <a:pt x="6157" y="50786"/>
                  </a:cubicBezTo>
                  <a:cubicBezTo>
                    <a:pt x="6157" y="52954"/>
                    <a:pt x="4952" y="54934"/>
                    <a:pt x="2999" y="55898"/>
                  </a:cubicBezTo>
                  <a:cubicBezTo>
                    <a:pt x="2945" y="55925"/>
                    <a:pt x="2918" y="55952"/>
                    <a:pt x="2918" y="56005"/>
                  </a:cubicBezTo>
                  <a:cubicBezTo>
                    <a:pt x="2865" y="58012"/>
                    <a:pt x="1821" y="59806"/>
                    <a:pt x="81" y="60796"/>
                  </a:cubicBezTo>
                  <a:cubicBezTo>
                    <a:pt x="54" y="60823"/>
                    <a:pt x="28" y="60850"/>
                    <a:pt x="1" y="60903"/>
                  </a:cubicBezTo>
                  <a:cubicBezTo>
                    <a:pt x="1" y="60957"/>
                    <a:pt x="28" y="61010"/>
                    <a:pt x="54" y="61037"/>
                  </a:cubicBezTo>
                  <a:cubicBezTo>
                    <a:pt x="1794" y="62054"/>
                    <a:pt x="2865" y="63847"/>
                    <a:pt x="2918" y="65828"/>
                  </a:cubicBezTo>
                  <a:cubicBezTo>
                    <a:pt x="2918" y="65882"/>
                    <a:pt x="2945" y="65935"/>
                    <a:pt x="2999" y="65962"/>
                  </a:cubicBezTo>
                  <a:cubicBezTo>
                    <a:pt x="4952" y="66925"/>
                    <a:pt x="6157" y="68879"/>
                    <a:pt x="6157" y="71047"/>
                  </a:cubicBezTo>
                  <a:cubicBezTo>
                    <a:pt x="6157" y="73242"/>
                    <a:pt x="4952" y="75196"/>
                    <a:pt x="2999" y="76160"/>
                  </a:cubicBezTo>
                  <a:cubicBezTo>
                    <a:pt x="2945" y="76186"/>
                    <a:pt x="2918" y="76240"/>
                    <a:pt x="2918" y="76267"/>
                  </a:cubicBezTo>
                  <a:cubicBezTo>
                    <a:pt x="2865" y="78274"/>
                    <a:pt x="1821" y="80067"/>
                    <a:pt x="81" y="81084"/>
                  </a:cubicBezTo>
                  <a:cubicBezTo>
                    <a:pt x="1" y="81111"/>
                    <a:pt x="1" y="81191"/>
                    <a:pt x="28" y="81245"/>
                  </a:cubicBezTo>
                  <a:cubicBezTo>
                    <a:pt x="45" y="81296"/>
                    <a:pt x="83" y="81315"/>
                    <a:pt x="123" y="81315"/>
                  </a:cubicBezTo>
                  <a:cubicBezTo>
                    <a:pt x="145" y="81315"/>
                    <a:pt x="169" y="81308"/>
                    <a:pt x="188" y="81299"/>
                  </a:cubicBezTo>
                  <a:cubicBezTo>
                    <a:pt x="1981" y="80255"/>
                    <a:pt x="3106" y="78408"/>
                    <a:pt x="3159" y="76347"/>
                  </a:cubicBezTo>
                  <a:cubicBezTo>
                    <a:pt x="5167" y="75330"/>
                    <a:pt x="6398" y="73296"/>
                    <a:pt x="6398" y="71047"/>
                  </a:cubicBezTo>
                  <a:cubicBezTo>
                    <a:pt x="6398" y="68826"/>
                    <a:pt x="5167" y="66792"/>
                    <a:pt x="3159" y="65748"/>
                  </a:cubicBezTo>
                  <a:cubicBezTo>
                    <a:pt x="3106" y="63767"/>
                    <a:pt x="2062" y="61974"/>
                    <a:pt x="376" y="60930"/>
                  </a:cubicBezTo>
                  <a:cubicBezTo>
                    <a:pt x="2062" y="59859"/>
                    <a:pt x="3106" y="58093"/>
                    <a:pt x="3159" y="56085"/>
                  </a:cubicBezTo>
                  <a:cubicBezTo>
                    <a:pt x="5167" y="55068"/>
                    <a:pt x="6398" y="53034"/>
                    <a:pt x="6398" y="50786"/>
                  </a:cubicBezTo>
                  <a:cubicBezTo>
                    <a:pt x="6398" y="48537"/>
                    <a:pt x="5167" y="46530"/>
                    <a:pt x="3159" y="45486"/>
                  </a:cubicBezTo>
                  <a:cubicBezTo>
                    <a:pt x="3159" y="43586"/>
                    <a:pt x="2062" y="41739"/>
                    <a:pt x="376" y="40668"/>
                  </a:cubicBezTo>
                  <a:cubicBezTo>
                    <a:pt x="1901" y="39705"/>
                    <a:pt x="3293" y="37885"/>
                    <a:pt x="3186" y="35824"/>
                  </a:cubicBezTo>
                  <a:cubicBezTo>
                    <a:pt x="5167" y="34780"/>
                    <a:pt x="6398" y="32772"/>
                    <a:pt x="6398" y="30524"/>
                  </a:cubicBezTo>
                  <a:cubicBezTo>
                    <a:pt x="6398" y="28276"/>
                    <a:pt x="5167" y="26268"/>
                    <a:pt x="3159" y="25225"/>
                  </a:cubicBezTo>
                  <a:cubicBezTo>
                    <a:pt x="3079" y="23244"/>
                    <a:pt x="2035" y="21451"/>
                    <a:pt x="376" y="20407"/>
                  </a:cubicBezTo>
                  <a:cubicBezTo>
                    <a:pt x="2062" y="19336"/>
                    <a:pt x="3186" y="17436"/>
                    <a:pt x="3186" y="15616"/>
                  </a:cubicBezTo>
                  <a:cubicBezTo>
                    <a:pt x="3186" y="15589"/>
                    <a:pt x="3186" y="15589"/>
                    <a:pt x="3186" y="15562"/>
                  </a:cubicBezTo>
                  <a:cubicBezTo>
                    <a:pt x="5167" y="14518"/>
                    <a:pt x="6398" y="12511"/>
                    <a:pt x="6398" y="10263"/>
                  </a:cubicBezTo>
                  <a:cubicBezTo>
                    <a:pt x="6398" y="8014"/>
                    <a:pt x="5167" y="6007"/>
                    <a:pt x="3186" y="4963"/>
                  </a:cubicBezTo>
                  <a:cubicBezTo>
                    <a:pt x="3186" y="3036"/>
                    <a:pt x="1981" y="1055"/>
                    <a:pt x="188" y="11"/>
                  </a:cubicBezTo>
                  <a:cubicBezTo>
                    <a:pt x="174" y="4"/>
                    <a:pt x="158" y="1"/>
                    <a:pt x="14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19" name="Google Shape;1019;p50"/>
            <p:cNvSpPr/>
            <p:nvPr/>
          </p:nvSpPr>
          <p:spPr>
            <a:xfrm>
              <a:off x="224725" y="2845375"/>
              <a:ext cx="159950" cy="2032675"/>
            </a:xfrm>
            <a:custGeom>
              <a:rect b="b" l="l" r="r" t="t"/>
              <a:pathLst>
                <a:path extrusionOk="0" h="81307" w="6398">
                  <a:moveTo>
                    <a:pt x="126" y="1"/>
                  </a:moveTo>
                  <a:cubicBezTo>
                    <a:pt x="81" y="1"/>
                    <a:pt x="44" y="24"/>
                    <a:pt x="27" y="57"/>
                  </a:cubicBezTo>
                  <a:cubicBezTo>
                    <a:pt x="27" y="84"/>
                    <a:pt x="1" y="110"/>
                    <a:pt x="1" y="137"/>
                  </a:cubicBezTo>
                  <a:cubicBezTo>
                    <a:pt x="1" y="164"/>
                    <a:pt x="27" y="217"/>
                    <a:pt x="81" y="244"/>
                  </a:cubicBezTo>
                  <a:cubicBezTo>
                    <a:pt x="1821" y="1234"/>
                    <a:pt x="2972" y="3162"/>
                    <a:pt x="2918" y="5035"/>
                  </a:cubicBezTo>
                  <a:cubicBezTo>
                    <a:pt x="2945" y="5089"/>
                    <a:pt x="2945" y="5142"/>
                    <a:pt x="2998" y="5142"/>
                  </a:cubicBezTo>
                  <a:cubicBezTo>
                    <a:pt x="4952" y="6133"/>
                    <a:pt x="6157" y="8086"/>
                    <a:pt x="6157" y="10254"/>
                  </a:cubicBezTo>
                  <a:cubicBezTo>
                    <a:pt x="6157" y="12422"/>
                    <a:pt x="4952" y="14376"/>
                    <a:pt x="2998" y="15367"/>
                  </a:cubicBezTo>
                  <a:cubicBezTo>
                    <a:pt x="2945" y="15393"/>
                    <a:pt x="2918" y="15447"/>
                    <a:pt x="2918" y="15474"/>
                  </a:cubicBezTo>
                  <a:cubicBezTo>
                    <a:pt x="2972" y="17321"/>
                    <a:pt x="1848" y="19248"/>
                    <a:pt x="108" y="20265"/>
                  </a:cubicBezTo>
                  <a:cubicBezTo>
                    <a:pt x="54" y="20292"/>
                    <a:pt x="27" y="20318"/>
                    <a:pt x="27" y="20345"/>
                  </a:cubicBezTo>
                  <a:cubicBezTo>
                    <a:pt x="1" y="20425"/>
                    <a:pt x="27" y="20479"/>
                    <a:pt x="81" y="20506"/>
                  </a:cubicBezTo>
                  <a:cubicBezTo>
                    <a:pt x="1794" y="21496"/>
                    <a:pt x="2865" y="23289"/>
                    <a:pt x="2918" y="25297"/>
                  </a:cubicBezTo>
                  <a:cubicBezTo>
                    <a:pt x="2945" y="25350"/>
                    <a:pt x="2972" y="25404"/>
                    <a:pt x="2998" y="25404"/>
                  </a:cubicBezTo>
                  <a:cubicBezTo>
                    <a:pt x="4952" y="26394"/>
                    <a:pt x="6157" y="28348"/>
                    <a:pt x="6157" y="30516"/>
                  </a:cubicBezTo>
                  <a:cubicBezTo>
                    <a:pt x="6157" y="32684"/>
                    <a:pt x="4952" y="34665"/>
                    <a:pt x="2998" y="35628"/>
                  </a:cubicBezTo>
                  <a:cubicBezTo>
                    <a:pt x="2945" y="35655"/>
                    <a:pt x="2918" y="35709"/>
                    <a:pt x="2918" y="35762"/>
                  </a:cubicBezTo>
                  <a:cubicBezTo>
                    <a:pt x="3106" y="37823"/>
                    <a:pt x="1633" y="39643"/>
                    <a:pt x="108" y="40526"/>
                  </a:cubicBezTo>
                  <a:cubicBezTo>
                    <a:pt x="54" y="40553"/>
                    <a:pt x="27" y="40580"/>
                    <a:pt x="27" y="40633"/>
                  </a:cubicBezTo>
                  <a:cubicBezTo>
                    <a:pt x="1" y="40687"/>
                    <a:pt x="27" y="40741"/>
                    <a:pt x="81" y="40767"/>
                  </a:cubicBezTo>
                  <a:cubicBezTo>
                    <a:pt x="1821" y="41784"/>
                    <a:pt x="2918" y="43631"/>
                    <a:pt x="2918" y="45532"/>
                  </a:cubicBezTo>
                  <a:cubicBezTo>
                    <a:pt x="2918" y="45558"/>
                    <a:pt x="2918" y="45558"/>
                    <a:pt x="2918" y="45558"/>
                  </a:cubicBezTo>
                  <a:cubicBezTo>
                    <a:pt x="2918" y="45612"/>
                    <a:pt x="2945" y="45665"/>
                    <a:pt x="2998" y="45692"/>
                  </a:cubicBezTo>
                  <a:cubicBezTo>
                    <a:pt x="4952" y="46656"/>
                    <a:pt x="6157" y="48610"/>
                    <a:pt x="6157" y="50778"/>
                  </a:cubicBezTo>
                  <a:cubicBezTo>
                    <a:pt x="6157" y="52972"/>
                    <a:pt x="4952" y="54926"/>
                    <a:pt x="2998" y="55890"/>
                  </a:cubicBezTo>
                  <a:cubicBezTo>
                    <a:pt x="2945" y="55917"/>
                    <a:pt x="2918" y="55970"/>
                    <a:pt x="2918" y="55997"/>
                  </a:cubicBezTo>
                  <a:cubicBezTo>
                    <a:pt x="2891" y="58004"/>
                    <a:pt x="1821" y="59798"/>
                    <a:pt x="108" y="60815"/>
                  </a:cubicBezTo>
                  <a:cubicBezTo>
                    <a:pt x="54" y="60815"/>
                    <a:pt x="27" y="60841"/>
                    <a:pt x="27" y="60895"/>
                  </a:cubicBezTo>
                  <a:cubicBezTo>
                    <a:pt x="1" y="60949"/>
                    <a:pt x="27" y="61002"/>
                    <a:pt x="81" y="61029"/>
                  </a:cubicBezTo>
                  <a:cubicBezTo>
                    <a:pt x="1821" y="62046"/>
                    <a:pt x="2891" y="63839"/>
                    <a:pt x="2918" y="65847"/>
                  </a:cubicBezTo>
                  <a:cubicBezTo>
                    <a:pt x="2918" y="65873"/>
                    <a:pt x="2945" y="65927"/>
                    <a:pt x="2998" y="65954"/>
                  </a:cubicBezTo>
                  <a:cubicBezTo>
                    <a:pt x="4952" y="66917"/>
                    <a:pt x="6157" y="68871"/>
                    <a:pt x="6157" y="71066"/>
                  </a:cubicBezTo>
                  <a:cubicBezTo>
                    <a:pt x="6157" y="73234"/>
                    <a:pt x="4952" y="75188"/>
                    <a:pt x="2998" y="76151"/>
                  </a:cubicBezTo>
                  <a:cubicBezTo>
                    <a:pt x="2945" y="76178"/>
                    <a:pt x="2918" y="76232"/>
                    <a:pt x="2918" y="76285"/>
                  </a:cubicBezTo>
                  <a:cubicBezTo>
                    <a:pt x="2891" y="78266"/>
                    <a:pt x="1821" y="80059"/>
                    <a:pt x="81" y="81076"/>
                  </a:cubicBezTo>
                  <a:cubicBezTo>
                    <a:pt x="27" y="81103"/>
                    <a:pt x="1" y="81183"/>
                    <a:pt x="27" y="81237"/>
                  </a:cubicBezTo>
                  <a:cubicBezTo>
                    <a:pt x="61" y="81288"/>
                    <a:pt x="95" y="81306"/>
                    <a:pt x="136" y="81306"/>
                  </a:cubicBezTo>
                  <a:cubicBezTo>
                    <a:pt x="160" y="81306"/>
                    <a:pt x="185" y="81300"/>
                    <a:pt x="215" y="81290"/>
                  </a:cubicBezTo>
                  <a:cubicBezTo>
                    <a:pt x="2008" y="80247"/>
                    <a:pt x="3106" y="78400"/>
                    <a:pt x="3186" y="76366"/>
                  </a:cubicBezTo>
                  <a:cubicBezTo>
                    <a:pt x="5166" y="75322"/>
                    <a:pt x="6398" y="73288"/>
                    <a:pt x="6398" y="71066"/>
                  </a:cubicBezTo>
                  <a:cubicBezTo>
                    <a:pt x="6398" y="68818"/>
                    <a:pt x="5166" y="66783"/>
                    <a:pt x="3186" y="65766"/>
                  </a:cubicBezTo>
                  <a:cubicBezTo>
                    <a:pt x="3106" y="63759"/>
                    <a:pt x="2062" y="61992"/>
                    <a:pt x="375" y="60922"/>
                  </a:cubicBezTo>
                  <a:cubicBezTo>
                    <a:pt x="2062" y="59878"/>
                    <a:pt x="3106" y="58085"/>
                    <a:pt x="3186" y="56077"/>
                  </a:cubicBezTo>
                  <a:cubicBezTo>
                    <a:pt x="5166" y="55060"/>
                    <a:pt x="6398" y="53026"/>
                    <a:pt x="6398" y="50778"/>
                  </a:cubicBezTo>
                  <a:cubicBezTo>
                    <a:pt x="6398" y="48556"/>
                    <a:pt x="5166" y="46522"/>
                    <a:pt x="3186" y="45505"/>
                  </a:cubicBezTo>
                  <a:cubicBezTo>
                    <a:pt x="3159" y="43604"/>
                    <a:pt x="2088" y="41731"/>
                    <a:pt x="375" y="40660"/>
                  </a:cubicBezTo>
                  <a:cubicBezTo>
                    <a:pt x="1901" y="39697"/>
                    <a:pt x="3293" y="37877"/>
                    <a:pt x="3186" y="35816"/>
                  </a:cubicBezTo>
                  <a:cubicBezTo>
                    <a:pt x="5166" y="34799"/>
                    <a:pt x="6398" y="32764"/>
                    <a:pt x="6398" y="30516"/>
                  </a:cubicBezTo>
                  <a:cubicBezTo>
                    <a:pt x="6398" y="28268"/>
                    <a:pt x="5166" y="26260"/>
                    <a:pt x="3186" y="25216"/>
                  </a:cubicBezTo>
                  <a:cubicBezTo>
                    <a:pt x="3079" y="23236"/>
                    <a:pt x="2062" y="21442"/>
                    <a:pt x="375" y="20399"/>
                  </a:cubicBezTo>
                  <a:cubicBezTo>
                    <a:pt x="2088" y="19328"/>
                    <a:pt x="3186" y="17454"/>
                    <a:pt x="3186" y="15608"/>
                  </a:cubicBezTo>
                  <a:cubicBezTo>
                    <a:pt x="3186" y="15581"/>
                    <a:pt x="3186" y="15581"/>
                    <a:pt x="3186" y="15554"/>
                  </a:cubicBezTo>
                  <a:cubicBezTo>
                    <a:pt x="5166" y="14510"/>
                    <a:pt x="6398" y="12503"/>
                    <a:pt x="6398" y="10254"/>
                  </a:cubicBezTo>
                  <a:cubicBezTo>
                    <a:pt x="6398" y="8006"/>
                    <a:pt x="5166" y="5999"/>
                    <a:pt x="3186" y="4955"/>
                  </a:cubicBezTo>
                  <a:cubicBezTo>
                    <a:pt x="3186" y="3028"/>
                    <a:pt x="1981" y="1047"/>
                    <a:pt x="215" y="30"/>
                  </a:cubicBezTo>
                  <a:cubicBezTo>
                    <a:pt x="184" y="10"/>
                    <a:pt x="153" y="1"/>
                    <a:pt x="12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020" name="Google Shape;1020;p50"/>
          <p:cNvSpPr/>
          <p:nvPr/>
        </p:nvSpPr>
        <p:spPr>
          <a:xfrm flipH="1" rot="5400000">
            <a:off x="-2397294" y="-774472"/>
            <a:ext cx="5570538" cy="3629454"/>
          </a:xfrm>
          <a:custGeom>
            <a:rect b="b" l="l" r="r" t="t"/>
            <a:pathLst>
              <a:path extrusionOk="0" h="136664" w="142469">
                <a:moveTo>
                  <a:pt x="97052" y="0"/>
                </a:moveTo>
                <a:cubicBezTo>
                  <a:pt x="94985" y="0"/>
                  <a:pt x="92658" y="685"/>
                  <a:pt x="89955" y="2065"/>
                </a:cubicBezTo>
                <a:cubicBezTo>
                  <a:pt x="76197" y="9104"/>
                  <a:pt x="81149" y="14564"/>
                  <a:pt x="82755" y="40634"/>
                </a:cubicBezTo>
                <a:cubicBezTo>
                  <a:pt x="85458" y="83646"/>
                  <a:pt x="12896" y="58112"/>
                  <a:pt x="4519" y="103881"/>
                </a:cubicBezTo>
                <a:cubicBezTo>
                  <a:pt x="0" y="128495"/>
                  <a:pt x="10558" y="136664"/>
                  <a:pt x="39417" y="136664"/>
                </a:cubicBezTo>
                <a:cubicBezTo>
                  <a:pt x="47997" y="136664"/>
                  <a:pt x="58195" y="135942"/>
                  <a:pt x="70095" y="134715"/>
                </a:cubicBezTo>
                <a:cubicBezTo>
                  <a:pt x="122047" y="129389"/>
                  <a:pt x="142469" y="101392"/>
                  <a:pt x="125767" y="56907"/>
                </a:cubicBezTo>
                <a:cubicBezTo>
                  <a:pt x="111706" y="19432"/>
                  <a:pt x="108060" y="0"/>
                  <a:pt x="97052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21" name="Google Shape;1021;p50"/>
          <p:cNvSpPr/>
          <p:nvPr/>
        </p:nvSpPr>
        <p:spPr>
          <a:xfrm rot="-7977677">
            <a:off x="6626195" y="2407944"/>
            <a:ext cx="1601627" cy="1536805"/>
          </a:xfrm>
          <a:custGeom>
            <a:rect b="b" l="l" r="r" t="t"/>
            <a:pathLst>
              <a:path extrusionOk="0" h="19749" w="20582">
                <a:moveTo>
                  <a:pt x="15178" y="401"/>
                </a:moveTo>
                <a:cubicBezTo>
                  <a:pt x="11542" y="1"/>
                  <a:pt x="4470" y="1235"/>
                  <a:pt x="2235" y="7773"/>
                </a:cubicBezTo>
                <a:cubicBezTo>
                  <a:pt x="0" y="14311"/>
                  <a:pt x="7939" y="17947"/>
                  <a:pt x="11675" y="18848"/>
                </a:cubicBezTo>
                <a:cubicBezTo>
                  <a:pt x="15445" y="19748"/>
                  <a:pt x="20315" y="19448"/>
                  <a:pt x="20448" y="13477"/>
                </a:cubicBezTo>
                <a:cubicBezTo>
                  <a:pt x="20582" y="7506"/>
                  <a:pt x="18780" y="835"/>
                  <a:pt x="15178" y="40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22" name="Google Shape;1022;p50"/>
          <p:cNvSpPr/>
          <p:nvPr/>
        </p:nvSpPr>
        <p:spPr>
          <a:xfrm rot="667591">
            <a:off x="5320685" y="2755692"/>
            <a:ext cx="1938907" cy="3305731"/>
          </a:xfrm>
          <a:custGeom>
            <a:rect b="b" l="l" r="r" t="t"/>
            <a:pathLst>
              <a:path extrusionOk="0" h="32752" w="19210">
                <a:moveTo>
                  <a:pt x="14053" y="490"/>
                </a:moveTo>
                <a:lnTo>
                  <a:pt x="14053" y="490"/>
                </a:lnTo>
                <a:cubicBezTo>
                  <a:pt x="14026" y="597"/>
                  <a:pt x="13999" y="758"/>
                  <a:pt x="13972" y="918"/>
                </a:cubicBezTo>
                <a:cubicBezTo>
                  <a:pt x="13972" y="865"/>
                  <a:pt x="13972" y="838"/>
                  <a:pt x="13946" y="838"/>
                </a:cubicBezTo>
                <a:cubicBezTo>
                  <a:pt x="13972" y="731"/>
                  <a:pt x="14026" y="597"/>
                  <a:pt x="14053" y="490"/>
                </a:cubicBezTo>
                <a:close/>
                <a:moveTo>
                  <a:pt x="13651" y="1560"/>
                </a:moveTo>
                <a:lnTo>
                  <a:pt x="13651" y="1560"/>
                </a:lnTo>
                <a:cubicBezTo>
                  <a:pt x="13276" y="3862"/>
                  <a:pt x="12045" y="5923"/>
                  <a:pt x="11189" y="8038"/>
                </a:cubicBezTo>
                <a:cubicBezTo>
                  <a:pt x="10522" y="9665"/>
                  <a:pt x="10466" y="11531"/>
                  <a:pt x="10493" y="13318"/>
                </a:cubicBezTo>
                <a:lnTo>
                  <a:pt x="10493" y="13318"/>
                </a:lnTo>
                <a:cubicBezTo>
                  <a:pt x="10490" y="13217"/>
                  <a:pt x="10464" y="13118"/>
                  <a:pt x="10439" y="13043"/>
                </a:cubicBezTo>
                <a:cubicBezTo>
                  <a:pt x="10091" y="10634"/>
                  <a:pt x="9904" y="8412"/>
                  <a:pt x="11001" y="6191"/>
                </a:cubicBezTo>
                <a:cubicBezTo>
                  <a:pt x="11724" y="4772"/>
                  <a:pt x="12714" y="3541"/>
                  <a:pt x="13410" y="2123"/>
                </a:cubicBezTo>
                <a:cubicBezTo>
                  <a:pt x="13491" y="1935"/>
                  <a:pt x="13571" y="1748"/>
                  <a:pt x="13651" y="1560"/>
                </a:cubicBezTo>
                <a:close/>
                <a:moveTo>
                  <a:pt x="13972" y="945"/>
                </a:moveTo>
                <a:lnTo>
                  <a:pt x="13972" y="945"/>
                </a:lnTo>
                <a:cubicBezTo>
                  <a:pt x="13972" y="1079"/>
                  <a:pt x="13946" y="1212"/>
                  <a:pt x="13946" y="1346"/>
                </a:cubicBezTo>
                <a:cubicBezTo>
                  <a:pt x="13946" y="2524"/>
                  <a:pt x="13758" y="3702"/>
                  <a:pt x="13517" y="4853"/>
                </a:cubicBezTo>
                <a:cubicBezTo>
                  <a:pt x="12821" y="7877"/>
                  <a:pt x="11376" y="10580"/>
                  <a:pt x="10760" y="13605"/>
                </a:cubicBezTo>
                <a:cubicBezTo>
                  <a:pt x="10787" y="11357"/>
                  <a:pt x="10921" y="9189"/>
                  <a:pt x="11858" y="7074"/>
                </a:cubicBezTo>
                <a:cubicBezTo>
                  <a:pt x="12741" y="5094"/>
                  <a:pt x="13785" y="3140"/>
                  <a:pt x="13972" y="945"/>
                </a:cubicBezTo>
                <a:close/>
                <a:moveTo>
                  <a:pt x="5002" y="14350"/>
                </a:moveTo>
                <a:cubicBezTo>
                  <a:pt x="5585" y="14350"/>
                  <a:pt x="6085" y="14646"/>
                  <a:pt x="6746" y="15104"/>
                </a:cubicBezTo>
                <a:cubicBezTo>
                  <a:pt x="6879" y="15184"/>
                  <a:pt x="7013" y="15264"/>
                  <a:pt x="7147" y="15372"/>
                </a:cubicBezTo>
                <a:cubicBezTo>
                  <a:pt x="6694" y="15252"/>
                  <a:pt x="6232" y="15200"/>
                  <a:pt x="5767" y="15200"/>
                </a:cubicBezTo>
                <a:cubicBezTo>
                  <a:pt x="4364" y="15200"/>
                  <a:pt x="2927" y="15672"/>
                  <a:pt x="1580" y="16174"/>
                </a:cubicBezTo>
                <a:cubicBezTo>
                  <a:pt x="2329" y="15666"/>
                  <a:pt x="3025" y="15077"/>
                  <a:pt x="3855" y="14676"/>
                </a:cubicBezTo>
                <a:cubicBezTo>
                  <a:pt x="4297" y="14450"/>
                  <a:pt x="4663" y="14350"/>
                  <a:pt x="5002" y="14350"/>
                </a:cubicBezTo>
                <a:close/>
                <a:moveTo>
                  <a:pt x="5753" y="15432"/>
                </a:moveTo>
                <a:cubicBezTo>
                  <a:pt x="6514" y="15432"/>
                  <a:pt x="7262" y="15581"/>
                  <a:pt x="7977" y="15960"/>
                </a:cubicBezTo>
                <a:cubicBezTo>
                  <a:pt x="8619" y="16389"/>
                  <a:pt x="9208" y="16870"/>
                  <a:pt x="9743" y="17406"/>
                </a:cubicBezTo>
                <a:cubicBezTo>
                  <a:pt x="8352" y="16737"/>
                  <a:pt x="6906" y="16389"/>
                  <a:pt x="5381" y="16335"/>
                </a:cubicBezTo>
                <a:lnTo>
                  <a:pt x="4765" y="16335"/>
                </a:lnTo>
                <a:cubicBezTo>
                  <a:pt x="3828" y="16335"/>
                  <a:pt x="2918" y="16469"/>
                  <a:pt x="1981" y="16576"/>
                </a:cubicBezTo>
                <a:cubicBezTo>
                  <a:pt x="1633" y="16603"/>
                  <a:pt x="1312" y="16629"/>
                  <a:pt x="964" y="16656"/>
                </a:cubicBezTo>
                <a:cubicBezTo>
                  <a:pt x="2489" y="16094"/>
                  <a:pt x="4149" y="15432"/>
                  <a:pt x="5753" y="15432"/>
                </a:cubicBezTo>
                <a:close/>
                <a:moveTo>
                  <a:pt x="18748" y="11060"/>
                </a:moveTo>
                <a:cubicBezTo>
                  <a:pt x="18737" y="11089"/>
                  <a:pt x="18737" y="11129"/>
                  <a:pt x="18737" y="11169"/>
                </a:cubicBezTo>
                <a:cubicBezTo>
                  <a:pt x="18603" y="11892"/>
                  <a:pt x="18442" y="12588"/>
                  <a:pt x="18282" y="13284"/>
                </a:cubicBezTo>
                <a:cubicBezTo>
                  <a:pt x="17907" y="14729"/>
                  <a:pt x="17291" y="16255"/>
                  <a:pt x="16087" y="17165"/>
                </a:cubicBezTo>
                <a:cubicBezTo>
                  <a:pt x="14963" y="17995"/>
                  <a:pt x="13223" y="18289"/>
                  <a:pt x="12045" y="19119"/>
                </a:cubicBezTo>
                <a:cubicBezTo>
                  <a:pt x="12473" y="18342"/>
                  <a:pt x="12955" y="17700"/>
                  <a:pt x="13785" y="17218"/>
                </a:cubicBezTo>
                <a:cubicBezTo>
                  <a:pt x="14508" y="16790"/>
                  <a:pt x="15257" y="16469"/>
                  <a:pt x="15873" y="15907"/>
                </a:cubicBezTo>
                <a:cubicBezTo>
                  <a:pt x="16542" y="15291"/>
                  <a:pt x="17077" y="14408"/>
                  <a:pt x="17532" y="13659"/>
                </a:cubicBezTo>
                <a:cubicBezTo>
                  <a:pt x="18036" y="12864"/>
                  <a:pt x="18250" y="11859"/>
                  <a:pt x="18748" y="11060"/>
                </a:cubicBezTo>
                <a:close/>
                <a:moveTo>
                  <a:pt x="18549" y="10928"/>
                </a:moveTo>
                <a:lnTo>
                  <a:pt x="18549" y="10928"/>
                </a:lnTo>
                <a:cubicBezTo>
                  <a:pt x="18201" y="11517"/>
                  <a:pt x="18014" y="12213"/>
                  <a:pt x="17693" y="12856"/>
                </a:cubicBezTo>
                <a:cubicBezTo>
                  <a:pt x="17184" y="13899"/>
                  <a:pt x="16488" y="14863"/>
                  <a:pt x="15712" y="15719"/>
                </a:cubicBezTo>
                <a:cubicBezTo>
                  <a:pt x="15016" y="16469"/>
                  <a:pt x="13919" y="16844"/>
                  <a:pt x="13062" y="17379"/>
                </a:cubicBezTo>
                <a:cubicBezTo>
                  <a:pt x="12313" y="17861"/>
                  <a:pt x="11911" y="18798"/>
                  <a:pt x="11510" y="19547"/>
                </a:cubicBezTo>
                <a:cubicBezTo>
                  <a:pt x="11485" y="19571"/>
                  <a:pt x="11461" y="19573"/>
                  <a:pt x="11457" y="19594"/>
                </a:cubicBezTo>
                <a:lnTo>
                  <a:pt x="11457" y="19594"/>
                </a:lnTo>
                <a:cubicBezTo>
                  <a:pt x="11836" y="15557"/>
                  <a:pt x="16249" y="13818"/>
                  <a:pt x="18549" y="10928"/>
                </a:cubicBezTo>
                <a:close/>
                <a:moveTo>
                  <a:pt x="6505" y="16683"/>
                </a:moveTo>
                <a:lnTo>
                  <a:pt x="6505" y="16683"/>
                </a:lnTo>
                <a:cubicBezTo>
                  <a:pt x="7763" y="16844"/>
                  <a:pt x="8994" y="17245"/>
                  <a:pt x="10145" y="17914"/>
                </a:cubicBezTo>
                <a:cubicBezTo>
                  <a:pt x="10573" y="18450"/>
                  <a:pt x="10921" y="19065"/>
                  <a:pt x="11135" y="19788"/>
                </a:cubicBezTo>
                <a:cubicBezTo>
                  <a:pt x="9315" y="19172"/>
                  <a:pt x="8191" y="17432"/>
                  <a:pt x="6505" y="16683"/>
                </a:cubicBezTo>
                <a:close/>
                <a:moveTo>
                  <a:pt x="6772" y="20270"/>
                </a:moveTo>
                <a:cubicBezTo>
                  <a:pt x="7736" y="21581"/>
                  <a:pt x="9342" y="22384"/>
                  <a:pt x="10466" y="23535"/>
                </a:cubicBezTo>
                <a:cubicBezTo>
                  <a:pt x="9074" y="22598"/>
                  <a:pt x="7120" y="22331"/>
                  <a:pt x="6826" y="20350"/>
                </a:cubicBezTo>
                <a:cubicBezTo>
                  <a:pt x="6799" y="20323"/>
                  <a:pt x="6772" y="20296"/>
                  <a:pt x="6746" y="20270"/>
                </a:cubicBezTo>
                <a:close/>
                <a:moveTo>
                  <a:pt x="16221" y="20698"/>
                </a:moveTo>
                <a:cubicBezTo>
                  <a:pt x="15685" y="21635"/>
                  <a:pt x="14267" y="22304"/>
                  <a:pt x="13464" y="22812"/>
                </a:cubicBezTo>
                <a:cubicBezTo>
                  <a:pt x="12955" y="23187"/>
                  <a:pt x="12233" y="23615"/>
                  <a:pt x="11831" y="24177"/>
                </a:cubicBezTo>
                <a:cubicBezTo>
                  <a:pt x="12286" y="22357"/>
                  <a:pt x="14722" y="21768"/>
                  <a:pt x="16221" y="20698"/>
                </a:cubicBezTo>
                <a:close/>
                <a:moveTo>
                  <a:pt x="6692" y="20939"/>
                </a:moveTo>
                <a:cubicBezTo>
                  <a:pt x="7388" y="22893"/>
                  <a:pt x="9957" y="22866"/>
                  <a:pt x="11135" y="24445"/>
                </a:cubicBezTo>
                <a:cubicBezTo>
                  <a:pt x="9395" y="23481"/>
                  <a:pt x="6772" y="23080"/>
                  <a:pt x="6692" y="20939"/>
                </a:cubicBezTo>
                <a:close/>
                <a:moveTo>
                  <a:pt x="16194" y="21126"/>
                </a:moveTo>
                <a:cubicBezTo>
                  <a:pt x="15766" y="22304"/>
                  <a:pt x="14749" y="22919"/>
                  <a:pt x="13571" y="23455"/>
                </a:cubicBezTo>
                <a:cubicBezTo>
                  <a:pt x="12982" y="23722"/>
                  <a:pt x="12393" y="24017"/>
                  <a:pt x="11938" y="24445"/>
                </a:cubicBezTo>
                <a:cubicBezTo>
                  <a:pt x="12447" y="23562"/>
                  <a:pt x="13785" y="22919"/>
                  <a:pt x="14534" y="22411"/>
                </a:cubicBezTo>
                <a:cubicBezTo>
                  <a:pt x="15070" y="22063"/>
                  <a:pt x="15739" y="21661"/>
                  <a:pt x="16194" y="21126"/>
                </a:cubicBezTo>
                <a:close/>
                <a:moveTo>
                  <a:pt x="14048" y="0"/>
                </a:moveTo>
                <a:cubicBezTo>
                  <a:pt x="14002" y="0"/>
                  <a:pt x="13958" y="28"/>
                  <a:pt x="13946" y="88"/>
                </a:cubicBezTo>
                <a:cubicBezTo>
                  <a:pt x="13196" y="2390"/>
                  <a:pt x="11751" y="4183"/>
                  <a:pt x="10680" y="6298"/>
                </a:cubicBezTo>
                <a:cubicBezTo>
                  <a:pt x="9610" y="8466"/>
                  <a:pt x="9877" y="10795"/>
                  <a:pt x="10225" y="13096"/>
                </a:cubicBezTo>
                <a:cubicBezTo>
                  <a:pt x="10305" y="13766"/>
                  <a:pt x="10413" y="14435"/>
                  <a:pt x="10520" y="15104"/>
                </a:cubicBezTo>
                <a:cubicBezTo>
                  <a:pt x="10520" y="15131"/>
                  <a:pt x="10520" y="15157"/>
                  <a:pt x="10520" y="15157"/>
                </a:cubicBezTo>
                <a:cubicBezTo>
                  <a:pt x="10520" y="15184"/>
                  <a:pt x="10520" y="15211"/>
                  <a:pt x="10546" y="15211"/>
                </a:cubicBezTo>
                <a:cubicBezTo>
                  <a:pt x="10734" y="16469"/>
                  <a:pt x="10921" y="17727"/>
                  <a:pt x="11082" y="18985"/>
                </a:cubicBezTo>
                <a:cubicBezTo>
                  <a:pt x="10520" y="17700"/>
                  <a:pt x="9502" y="16737"/>
                  <a:pt x="8352" y="15907"/>
                </a:cubicBezTo>
                <a:cubicBezTo>
                  <a:pt x="8352" y="15880"/>
                  <a:pt x="8352" y="15853"/>
                  <a:pt x="8325" y="15853"/>
                </a:cubicBezTo>
                <a:cubicBezTo>
                  <a:pt x="8298" y="15853"/>
                  <a:pt x="8271" y="15827"/>
                  <a:pt x="8271" y="15827"/>
                </a:cubicBezTo>
                <a:cubicBezTo>
                  <a:pt x="7602" y="15345"/>
                  <a:pt x="6906" y="14890"/>
                  <a:pt x="6237" y="14461"/>
                </a:cubicBezTo>
                <a:cubicBezTo>
                  <a:pt x="5829" y="14193"/>
                  <a:pt x="5417" y="14081"/>
                  <a:pt x="5004" y="14081"/>
                </a:cubicBezTo>
                <a:cubicBezTo>
                  <a:pt x="3280" y="14081"/>
                  <a:pt x="1550" y="16040"/>
                  <a:pt x="81" y="16710"/>
                </a:cubicBezTo>
                <a:cubicBezTo>
                  <a:pt x="27" y="16737"/>
                  <a:pt x="1" y="16790"/>
                  <a:pt x="27" y="16844"/>
                </a:cubicBezTo>
                <a:cubicBezTo>
                  <a:pt x="27" y="16870"/>
                  <a:pt x="54" y="16870"/>
                  <a:pt x="54" y="16870"/>
                </a:cubicBezTo>
                <a:cubicBezTo>
                  <a:pt x="54" y="16870"/>
                  <a:pt x="54" y="16897"/>
                  <a:pt x="81" y="16897"/>
                </a:cubicBezTo>
                <a:cubicBezTo>
                  <a:pt x="81" y="16924"/>
                  <a:pt x="108" y="16924"/>
                  <a:pt x="108" y="16924"/>
                </a:cubicBezTo>
                <a:lnTo>
                  <a:pt x="135" y="16924"/>
                </a:lnTo>
                <a:cubicBezTo>
                  <a:pt x="1580" y="16924"/>
                  <a:pt x="2972" y="16656"/>
                  <a:pt x="4390" y="16576"/>
                </a:cubicBezTo>
                <a:lnTo>
                  <a:pt x="5354" y="16576"/>
                </a:lnTo>
                <a:cubicBezTo>
                  <a:pt x="7736" y="16870"/>
                  <a:pt x="8967" y="19413"/>
                  <a:pt x="11242" y="20082"/>
                </a:cubicBezTo>
                <a:cubicBezTo>
                  <a:pt x="11376" y="21367"/>
                  <a:pt x="11483" y="22679"/>
                  <a:pt x="11483" y="23990"/>
                </a:cubicBezTo>
                <a:cubicBezTo>
                  <a:pt x="11483" y="24124"/>
                  <a:pt x="11483" y="24284"/>
                  <a:pt x="11483" y="24445"/>
                </a:cubicBezTo>
                <a:cubicBezTo>
                  <a:pt x="10413" y="22545"/>
                  <a:pt x="7977" y="21715"/>
                  <a:pt x="6799" y="19895"/>
                </a:cubicBezTo>
                <a:cubicBezTo>
                  <a:pt x="6778" y="19863"/>
                  <a:pt x="6740" y="19848"/>
                  <a:pt x="6701" y="19848"/>
                </a:cubicBezTo>
                <a:cubicBezTo>
                  <a:pt x="6640" y="19848"/>
                  <a:pt x="6574" y="19884"/>
                  <a:pt x="6558" y="19948"/>
                </a:cubicBezTo>
                <a:cubicBezTo>
                  <a:pt x="6237" y="21340"/>
                  <a:pt x="6719" y="22411"/>
                  <a:pt x="7897" y="23241"/>
                </a:cubicBezTo>
                <a:cubicBezTo>
                  <a:pt x="8967" y="23990"/>
                  <a:pt x="10386" y="24177"/>
                  <a:pt x="11456" y="24954"/>
                </a:cubicBezTo>
                <a:cubicBezTo>
                  <a:pt x="11349" y="27523"/>
                  <a:pt x="10734" y="30093"/>
                  <a:pt x="10145" y="32609"/>
                </a:cubicBezTo>
                <a:cubicBezTo>
                  <a:pt x="10112" y="32690"/>
                  <a:pt x="10188" y="32751"/>
                  <a:pt x="10265" y="32751"/>
                </a:cubicBezTo>
                <a:cubicBezTo>
                  <a:pt x="10315" y="32751"/>
                  <a:pt x="10365" y="32725"/>
                  <a:pt x="10386" y="32662"/>
                </a:cubicBezTo>
                <a:cubicBezTo>
                  <a:pt x="10760" y="31003"/>
                  <a:pt x="11108" y="29343"/>
                  <a:pt x="11430" y="27684"/>
                </a:cubicBezTo>
                <a:cubicBezTo>
                  <a:pt x="11563" y="26854"/>
                  <a:pt x="11670" y="26024"/>
                  <a:pt x="11697" y="25194"/>
                </a:cubicBezTo>
                <a:cubicBezTo>
                  <a:pt x="12179" y="24017"/>
                  <a:pt x="13839" y="23669"/>
                  <a:pt x="14829" y="23080"/>
                </a:cubicBezTo>
                <a:cubicBezTo>
                  <a:pt x="15899" y="22491"/>
                  <a:pt x="16488" y="21581"/>
                  <a:pt x="16595" y="20377"/>
                </a:cubicBezTo>
                <a:cubicBezTo>
                  <a:pt x="16595" y="20350"/>
                  <a:pt x="16595" y="20350"/>
                  <a:pt x="16595" y="20323"/>
                </a:cubicBezTo>
                <a:cubicBezTo>
                  <a:pt x="16622" y="20270"/>
                  <a:pt x="16569" y="20243"/>
                  <a:pt x="16515" y="20216"/>
                </a:cubicBezTo>
                <a:lnTo>
                  <a:pt x="16462" y="20216"/>
                </a:lnTo>
                <a:cubicBezTo>
                  <a:pt x="16435" y="20216"/>
                  <a:pt x="16435" y="20243"/>
                  <a:pt x="16408" y="20243"/>
                </a:cubicBezTo>
                <a:cubicBezTo>
                  <a:pt x="15043" y="21474"/>
                  <a:pt x="12473" y="21983"/>
                  <a:pt x="11724" y="23722"/>
                </a:cubicBezTo>
                <a:cubicBezTo>
                  <a:pt x="11724" y="22571"/>
                  <a:pt x="11644" y="21447"/>
                  <a:pt x="11510" y="20323"/>
                </a:cubicBezTo>
                <a:cubicBezTo>
                  <a:pt x="11510" y="20189"/>
                  <a:pt x="11483" y="20082"/>
                  <a:pt x="11483" y="19948"/>
                </a:cubicBezTo>
                <a:cubicBezTo>
                  <a:pt x="12072" y="19172"/>
                  <a:pt x="13250" y="18824"/>
                  <a:pt x="14106" y="18450"/>
                </a:cubicBezTo>
                <a:cubicBezTo>
                  <a:pt x="15070" y="18021"/>
                  <a:pt x="16060" y="17593"/>
                  <a:pt x="16809" y="16844"/>
                </a:cubicBezTo>
                <a:cubicBezTo>
                  <a:pt x="18522" y="15157"/>
                  <a:pt x="18790" y="12160"/>
                  <a:pt x="19192" y="9938"/>
                </a:cubicBezTo>
                <a:cubicBezTo>
                  <a:pt x="19210" y="9848"/>
                  <a:pt x="19130" y="9770"/>
                  <a:pt x="19060" y="9770"/>
                </a:cubicBezTo>
                <a:cubicBezTo>
                  <a:pt x="19026" y="9770"/>
                  <a:pt x="18995" y="9788"/>
                  <a:pt x="18978" y="9831"/>
                </a:cubicBezTo>
                <a:cubicBezTo>
                  <a:pt x="18014" y="11758"/>
                  <a:pt x="15846" y="13070"/>
                  <a:pt x="14294" y="14488"/>
                </a:cubicBezTo>
                <a:cubicBezTo>
                  <a:pt x="12982" y="15693"/>
                  <a:pt x="11751" y="17138"/>
                  <a:pt x="11349" y="18851"/>
                </a:cubicBezTo>
                <a:cubicBezTo>
                  <a:pt x="11162" y="17593"/>
                  <a:pt x="10975" y="16335"/>
                  <a:pt x="10760" y="15104"/>
                </a:cubicBezTo>
                <a:cubicBezTo>
                  <a:pt x="11028" y="12534"/>
                  <a:pt x="11911" y="10233"/>
                  <a:pt x="12821" y="7877"/>
                </a:cubicBezTo>
                <a:cubicBezTo>
                  <a:pt x="13758" y="5334"/>
                  <a:pt x="14267" y="2818"/>
                  <a:pt x="14160" y="115"/>
                </a:cubicBezTo>
                <a:cubicBezTo>
                  <a:pt x="14160" y="42"/>
                  <a:pt x="14103" y="0"/>
                  <a:pt x="14048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23" name="Google Shape;1023;p50"/>
          <p:cNvSpPr txBox="1"/>
          <p:nvPr>
            <p:ph type="title"/>
          </p:nvPr>
        </p:nvSpPr>
        <p:spPr>
          <a:xfrm>
            <a:off x="713250" y="523025"/>
            <a:ext cx="7717500" cy="541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1024" name="Google Shape;1024;p50"/>
          <p:cNvSpPr txBox="1"/>
          <p:nvPr>
            <p:ph idx="1" type="subTitle"/>
          </p:nvPr>
        </p:nvSpPr>
        <p:spPr>
          <a:xfrm>
            <a:off x="1613400" y="1323950"/>
            <a:ext cx="3573300" cy="454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b="1" sz="2200">
                <a:solidFill>
                  <a:schemeClr val="accent2"/>
                </a:solidFill>
                <a:latin typeface="Hammersmith One"/>
                <a:ea typeface="Hammersmith One"/>
                <a:cs typeface="Hammersmith One"/>
                <a:sym typeface="Hammersmith On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25" name="Google Shape;1025;p50"/>
          <p:cNvSpPr txBox="1"/>
          <p:nvPr>
            <p:ph idx="2" type="subTitle"/>
          </p:nvPr>
        </p:nvSpPr>
        <p:spPr>
          <a:xfrm>
            <a:off x="1613400" y="2377655"/>
            <a:ext cx="3573300" cy="454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b="1" sz="2200">
                <a:solidFill>
                  <a:schemeClr val="accent2"/>
                </a:solidFill>
                <a:latin typeface="Hammersmith One"/>
                <a:ea typeface="Hammersmith One"/>
                <a:cs typeface="Hammersmith One"/>
                <a:sym typeface="Hammersmith On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26" name="Google Shape;1026;p50"/>
          <p:cNvSpPr txBox="1"/>
          <p:nvPr>
            <p:ph idx="3" type="subTitle"/>
          </p:nvPr>
        </p:nvSpPr>
        <p:spPr>
          <a:xfrm>
            <a:off x="1613400" y="1791690"/>
            <a:ext cx="3573300" cy="572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16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27" name="Google Shape;1027;p50"/>
          <p:cNvSpPr txBox="1"/>
          <p:nvPr>
            <p:ph idx="4" type="subTitle"/>
          </p:nvPr>
        </p:nvSpPr>
        <p:spPr>
          <a:xfrm>
            <a:off x="1613400" y="2845395"/>
            <a:ext cx="3573300" cy="572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16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28" name="Google Shape;1028;p50"/>
          <p:cNvSpPr txBox="1"/>
          <p:nvPr>
            <p:ph idx="5" type="subTitle"/>
          </p:nvPr>
        </p:nvSpPr>
        <p:spPr>
          <a:xfrm>
            <a:off x="1613400" y="3431360"/>
            <a:ext cx="3573300" cy="454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b="1" sz="2200">
                <a:solidFill>
                  <a:schemeClr val="accent2"/>
                </a:solidFill>
                <a:latin typeface="Hammersmith One"/>
                <a:ea typeface="Hammersmith One"/>
                <a:cs typeface="Hammersmith One"/>
                <a:sym typeface="Hammersmith On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29" name="Google Shape;1029;p50"/>
          <p:cNvSpPr txBox="1"/>
          <p:nvPr>
            <p:ph idx="6" type="subTitle"/>
          </p:nvPr>
        </p:nvSpPr>
        <p:spPr>
          <a:xfrm>
            <a:off x="1613400" y="3899100"/>
            <a:ext cx="3573300" cy="572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16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four columns">
  <p:cSld name="CUSTOM_30">
    <p:spTree>
      <p:nvGrpSpPr>
        <p:cNvPr id="1030" name="Shape 10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1" name="Google Shape;1031;p51"/>
          <p:cNvSpPr/>
          <p:nvPr/>
        </p:nvSpPr>
        <p:spPr>
          <a:xfrm rot="-7977680">
            <a:off x="2936026" y="3869950"/>
            <a:ext cx="2430109" cy="2331757"/>
          </a:xfrm>
          <a:custGeom>
            <a:rect b="b" l="l" r="r" t="t"/>
            <a:pathLst>
              <a:path extrusionOk="0" h="19749" w="20582">
                <a:moveTo>
                  <a:pt x="15178" y="401"/>
                </a:moveTo>
                <a:cubicBezTo>
                  <a:pt x="11542" y="1"/>
                  <a:pt x="4470" y="1235"/>
                  <a:pt x="2235" y="7773"/>
                </a:cubicBezTo>
                <a:cubicBezTo>
                  <a:pt x="0" y="14311"/>
                  <a:pt x="7939" y="17947"/>
                  <a:pt x="11675" y="18848"/>
                </a:cubicBezTo>
                <a:cubicBezTo>
                  <a:pt x="15445" y="19748"/>
                  <a:pt x="20315" y="19448"/>
                  <a:pt x="20448" y="13477"/>
                </a:cubicBezTo>
                <a:cubicBezTo>
                  <a:pt x="20582" y="7506"/>
                  <a:pt x="18780" y="835"/>
                  <a:pt x="15178" y="40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032" name="Google Shape;1032;p51"/>
          <p:cNvGrpSpPr/>
          <p:nvPr/>
        </p:nvGrpSpPr>
        <p:grpSpPr>
          <a:xfrm flipH="1" rot="10800000">
            <a:off x="205659" y="2003797"/>
            <a:ext cx="1888282" cy="1879453"/>
            <a:chOff x="2414491" y="671177"/>
            <a:chExt cx="1830972" cy="1822411"/>
          </a:xfrm>
        </p:grpSpPr>
        <p:sp>
          <p:nvSpPr>
            <p:cNvPr id="1033" name="Google Shape;1033;p51"/>
            <p:cNvSpPr/>
            <p:nvPr/>
          </p:nvSpPr>
          <p:spPr>
            <a:xfrm>
              <a:off x="2414491" y="671177"/>
              <a:ext cx="1830972" cy="1822391"/>
            </a:xfrm>
            <a:custGeom>
              <a:rect b="b" l="l" r="r" t="t"/>
              <a:pathLst>
                <a:path extrusionOk="0" h="45449" w="45663">
                  <a:moveTo>
                    <a:pt x="10947" y="4979"/>
                  </a:moveTo>
                  <a:lnTo>
                    <a:pt x="15605" y="7656"/>
                  </a:lnTo>
                  <a:lnTo>
                    <a:pt x="15605" y="13062"/>
                  </a:lnTo>
                  <a:lnTo>
                    <a:pt x="10947" y="15766"/>
                  </a:lnTo>
                  <a:lnTo>
                    <a:pt x="6263" y="13062"/>
                  </a:lnTo>
                  <a:lnTo>
                    <a:pt x="6263" y="7656"/>
                  </a:lnTo>
                  <a:lnTo>
                    <a:pt x="10947" y="4979"/>
                  </a:lnTo>
                  <a:close/>
                  <a:moveTo>
                    <a:pt x="20449" y="4979"/>
                  </a:moveTo>
                  <a:lnTo>
                    <a:pt x="25133" y="7656"/>
                  </a:lnTo>
                  <a:lnTo>
                    <a:pt x="25133" y="13062"/>
                  </a:lnTo>
                  <a:lnTo>
                    <a:pt x="20449" y="15766"/>
                  </a:lnTo>
                  <a:lnTo>
                    <a:pt x="15792" y="13062"/>
                  </a:lnTo>
                  <a:lnTo>
                    <a:pt x="15792" y="7656"/>
                  </a:lnTo>
                  <a:lnTo>
                    <a:pt x="20449" y="4979"/>
                  </a:lnTo>
                  <a:close/>
                  <a:moveTo>
                    <a:pt x="29978" y="4979"/>
                  </a:moveTo>
                  <a:lnTo>
                    <a:pt x="34635" y="7656"/>
                  </a:lnTo>
                  <a:lnTo>
                    <a:pt x="34635" y="13062"/>
                  </a:lnTo>
                  <a:lnTo>
                    <a:pt x="29978" y="15766"/>
                  </a:lnTo>
                  <a:lnTo>
                    <a:pt x="25294" y="13062"/>
                  </a:lnTo>
                  <a:lnTo>
                    <a:pt x="25294" y="7656"/>
                  </a:lnTo>
                  <a:lnTo>
                    <a:pt x="29978" y="4979"/>
                  </a:lnTo>
                  <a:close/>
                  <a:moveTo>
                    <a:pt x="6183" y="13196"/>
                  </a:moveTo>
                  <a:lnTo>
                    <a:pt x="10867" y="15899"/>
                  </a:lnTo>
                  <a:lnTo>
                    <a:pt x="10867" y="21306"/>
                  </a:lnTo>
                  <a:lnTo>
                    <a:pt x="6183" y="23983"/>
                  </a:lnTo>
                  <a:lnTo>
                    <a:pt x="1526" y="21306"/>
                  </a:lnTo>
                  <a:lnTo>
                    <a:pt x="1526" y="15899"/>
                  </a:lnTo>
                  <a:lnTo>
                    <a:pt x="6183" y="13196"/>
                  </a:lnTo>
                  <a:close/>
                  <a:moveTo>
                    <a:pt x="15712" y="13196"/>
                  </a:moveTo>
                  <a:lnTo>
                    <a:pt x="20369" y="15899"/>
                  </a:lnTo>
                  <a:lnTo>
                    <a:pt x="20369" y="21306"/>
                  </a:lnTo>
                  <a:lnTo>
                    <a:pt x="15712" y="23983"/>
                  </a:lnTo>
                  <a:lnTo>
                    <a:pt x="11028" y="21306"/>
                  </a:lnTo>
                  <a:lnTo>
                    <a:pt x="11028" y="15899"/>
                  </a:lnTo>
                  <a:lnTo>
                    <a:pt x="15712" y="13196"/>
                  </a:lnTo>
                  <a:close/>
                  <a:moveTo>
                    <a:pt x="25213" y="13196"/>
                  </a:moveTo>
                  <a:lnTo>
                    <a:pt x="29871" y="15899"/>
                  </a:lnTo>
                  <a:lnTo>
                    <a:pt x="29871" y="21306"/>
                  </a:lnTo>
                  <a:lnTo>
                    <a:pt x="25213" y="23983"/>
                  </a:lnTo>
                  <a:lnTo>
                    <a:pt x="20529" y="21306"/>
                  </a:lnTo>
                  <a:lnTo>
                    <a:pt x="20529" y="15899"/>
                  </a:lnTo>
                  <a:lnTo>
                    <a:pt x="25213" y="13196"/>
                  </a:lnTo>
                  <a:close/>
                  <a:moveTo>
                    <a:pt x="34715" y="13196"/>
                  </a:moveTo>
                  <a:lnTo>
                    <a:pt x="39399" y="15899"/>
                  </a:lnTo>
                  <a:lnTo>
                    <a:pt x="39399" y="21306"/>
                  </a:lnTo>
                  <a:lnTo>
                    <a:pt x="34715" y="23983"/>
                  </a:lnTo>
                  <a:lnTo>
                    <a:pt x="30058" y="21306"/>
                  </a:lnTo>
                  <a:lnTo>
                    <a:pt x="30058" y="15899"/>
                  </a:lnTo>
                  <a:lnTo>
                    <a:pt x="34715" y="13196"/>
                  </a:lnTo>
                  <a:close/>
                  <a:moveTo>
                    <a:pt x="10947" y="21440"/>
                  </a:moveTo>
                  <a:lnTo>
                    <a:pt x="15605" y="24143"/>
                  </a:lnTo>
                  <a:lnTo>
                    <a:pt x="15605" y="29523"/>
                  </a:lnTo>
                  <a:lnTo>
                    <a:pt x="10947" y="32226"/>
                  </a:lnTo>
                  <a:lnTo>
                    <a:pt x="6263" y="29523"/>
                  </a:lnTo>
                  <a:lnTo>
                    <a:pt x="6263" y="24143"/>
                  </a:lnTo>
                  <a:lnTo>
                    <a:pt x="10947" y="21440"/>
                  </a:lnTo>
                  <a:close/>
                  <a:moveTo>
                    <a:pt x="20449" y="21440"/>
                  </a:moveTo>
                  <a:lnTo>
                    <a:pt x="25133" y="24143"/>
                  </a:lnTo>
                  <a:lnTo>
                    <a:pt x="25133" y="29523"/>
                  </a:lnTo>
                  <a:lnTo>
                    <a:pt x="20449" y="32226"/>
                  </a:lnTo>
                  <a:lnTo>
                    <a:pt x="15792" y="29523"/>
                  </a:lnTo>
                  <a:lnTo>
                    <a:pt x="15792" y="24143"/>
                  </a:lnTo>
                  <a:lnTo>
                    <a:pt x="20449" y="21440"/>
                  </a:lnTo>
                  <a:close/>
                  <a:moveTo>
                    <a:pt x="29978" y="21440"/>
                  </a:moveTo>
                  <a:lnTo>
                    <a:pt x="34635" y="24143"/>
                  </a:lnTo>
                  <a:lnTo>
                    <a:pt x="34635" y="29523"/>
                  </a:lnTo>
                  <a:lnTo>
                    <a:pt x="29978" y="32226"/>
                  </a:lnTo>
                  <a:lnTo>
                    <a:pt x="25294" y="29523"/>
                  </a:lnTo>
                  <a:lnTo>
                    <a:pt x="25294" y="24143"/>
                  </a:lnTo>
                  <a:lnTo>
                    <a:pt x="29978" y="21440"/>
                  </a:lnTo>
                  <a:close/>
                  <a:moveTo>
                    <a:pt x="39480" y="21440"/>
                  </a:moveTo>
                  <a:lnTo>
                    <a:pt x="44137" y="24143"/>
                  </a:lnTo>
                  <a:lnTo>
                    <a:pt x="44137" y="29523"/>
                  </a:lnTo>
                  <a:lnTo>
                    <a:pt x="39480" y="32226"/>
                  </a:lnTo>
                  <a:lnTo>
                    <a:pt x="34796" y="29523"/>
                  </a:lnTo>
                  <a:lnTo>
                    <a:pt x="34796" y="24143"/>
                  </a:lnTo>
                  <a:lnTo>
                    <a:pt x="39480" y="21440"/>
                  </a:lnTo>
                  <a:close/>
                  <a:moveTo>
                    <a:pt x="15712" y="29684"/>
                  </a:moveTo>
                  <a:lnTo>
                    <a:pt x="20369" y="32387"/>
                  </a:lnTo>
                  <a:lnTo>
                    <a:pt x="20369" y="37767"/>
                  </a:lnTo>
                  <a:lnTo>
                    <a:pt x="15712" y="40470"/>
                  </a:lnTo>
                  <a:lnTo>
                    <a:pt x="11028" y="37767"/>
                  </a:lnTo>
                  <a:lnTo>
                    <a:pt x="11028" y="32387"/>
                  </a:lnTo>
                  <a:lnTo>
                    <a:pt x="15712" y="29684"/>
                  </a:lnTo>
                  <a:close/>
                  <a:moveTo>
                    <a:pt x="25213" y="29684"/>
                  </a:moveTo>
                  <a:lnTo>
                    <a:pt x="29871" y="32387"/>
                  </a:lnTo>
                  <a:lnTo>
                    <a:pt x="29871" y="37767"/>
                  </a:lnTo>
                  <a:lnTo>
                    <a:pt x="25213" y="40470"/>
                  </a:lnTo>
                  <a:lnTo>
                    <a:pt x="20529" y="37767"/>
                  </a:lnTo>
                  <a:lnTo>
                    <a:pt x="20529" y="32387"/>
                  </a:lnTo>
                  <a:lnTo>
                    <a:pt x="25213" y="29684"/>
                  </a:lnTo>
                  <a:close/>
                  <a:moveTo>
                    <a:pt x="34715" y="29684"/>
                  </a:moveTo>
                  <a:lnTo>
                    <a:pt x="39399" y="32387"/>
                  </a:lnTo>
                  <a:lnTo>
                    <a:pt x="39399" y="37767"/>
                  </a:lnTo>
                  <a:lnTo>
                    <a:pt x="34715" y="40470"/>
                  </a:lnTo>
                  <a:lnTo>
                    <a:pt x="30058" y="37767"/>
                  </a:lnTo>
                  <a:lnTo>
                    <a:pt x="30058" y="32387"/>
                  </a:lnTo>
                  <a:lnTo>
                    <a:pt x="34715" y="29684"/>
                  </a:lnTo>
                  <a:close/>
                  <a:moveTo>
                    <a:pt x="20369" y="1"/>
                  </a:moveTo>
                  <a:lnTo>
                    <a:pt x="20369" y="4818"/>
                  </a:lnTo>
                  <a:lnTo>
                    <a:pt x="15712" y="7522"/>
                  </a:lnTo>
                  <a:lnTo>
                    <a:pt x="11028" y="4818"/>
                  </a:lnTo>
                  <a:lnTo>
                    <a:pt x="11028" y="3159"/>
                  </a:lnTo>
                  <a:cubicBezTo>
                    <a:pt x="10974" y="3186"/>
                    <a:pt x="10921" y="3239"/>
                    <a:pt x="10867" y="3266"/>
                  </a:cubicBezTo>
                  <a:lnTo>
                    <a:pt x="10867" y="4818"/>
                  </a:lnTo>
                  <a:lnTo>
                    <a:pt x="6183" y="7522"/>
                  </a:lnTo>
                  <a:lnTo>
                    <a:pt x="5915" y="7361"/>
                  </a:lnTo>
                  <a:cubicBezTo>
                    <a:pt x="5889" y="7415"/>
                    <a:pt x="5835" y="7442"/>
                    <a:pt x="5808" y="7495"/>
                  </a:cubicBezTo>
                  <a:lnTo>
                    <a:pt x="6103" y="7656"/>
                  </a:lnTo>
                  <a:lnTo>
                    <a:pt x="6103" y="13062"/>
                  </a:lnTo>
                  <a:lnTo>
                    <a:pt x="1419" y="15766"/>
                  </a:lnTo>
                  <a:lnTo>
                    <a:pt x="1124" y="15578"/>
                  </a:lnTo>
                  <a:cubicBezTo>
                    <a:pt x="1124" y="15632"/>
                    <a:pt x="1098" y="15685"/>
                    <a:pt x="1071" y="15739"/>
                  </a:cubicBezTo>
                  <a:lnTo>
                    <a:pt x="1338" y="15899"/>
                  </a:lnTo>
                  <a:lnTo>
                    <a:pt x="1338" y="21306"/>
                  </a:lnTo>
                  <a:lnTo>
                    <a:pt x="0" y="22082"/>
                  </a:lnTo>
                  <a:cubicBezTo>
                    <a:pt x="0" y="22136"/>
                    <a:pt x="0" y="22216"/>
                    <a:pt x="0" y="22270"/>
                  </a:cubicBezTo>
                  <a:lnTo>
                    <a:pt x="1419" y="21440"/>
                  </a:lnTo>
                  <a:lnTo>
                    <a:pt x="6103" y="24143"/>
                  </a:lnTo>
                  <a:lnTo>
                    <a:pt x="6103" y="29523"/>
                  </a:lnTo>
                  <a:lnTo>
                    <a:pt x="1927" y="31932"/>
                  </a:lnTo>
                  <a:cubicBezTo>
                    <a:pt x="1954" y="31986"/>
                    <a:pt x="1981" y="32039"/>
                    <a:pt x="2008" y="32093"/>
                  </a:cubicBezTo>
                  <a:lnTo>
                    <a:pt x="6183" y="29684"/>
                  </a:lnTo>
                  <a:lnTo>
                    <a:pt x="10867" y="32387"/>
                  </a:lnTo>
                  <a:lnTo>
                    <a:pt x="10867" y="37767"/>
                  </a:lnTo>
                  <a:lnTo>
                    <a:pt x="7548" y="39694"/>
                  </a:lnTo>
                  <a:cubicBezTo>
                    <a:pt x="7575" y="39721"/>
                    <a:pt x="7628" y="39774"/>
                    <a:pt x="7682" y="39801"/>
                  </a:cubicBezTo>
                  <a:lnTo>
                    <a:pt x="10947" y="37928"/>
                  </a:lnTo>
                  <a:lnTo>
                    <a:pt x="15605" y="40631"/>
                  </a:lnTo>
                  <a:lnTo>
                    <a:pt x="15605" y="44405"/>
                  </a:lnTo>
                  <a:cubicBezTo>
                    <a:pt x="15658" y="44405"/>
                    <a:pt x="15738" y="44432"/>
                    <a:pt x="15792" y="44458"/>
                  </a:cubicBezTo>
                  <a:lnTo>
                    <a:pt x="15792" y="40631"/>
                  </a:lnTo>
                  <a:lnTo>
                    <a:pt x="20449" y="37928"/>
                  </a:lnTo>
                  <a:lnTo>
                    <a:pt x="25133" y="40631"/>
                  </a:lnTo>
                  <a:lnTo>
                    <a:pt x="25133" y="45449"/>
                  </a:lnTo>
                  <a:cubicBezTo>
                    <a:pt x="25187" y="45449"/>
                    <a:pt x="25240" y="45449"/>
                    <a:pt x="25294" y="45422"/>
                  </a:cubicBezTo>
                  <a:lnTo>
                    <a:pt x="25294" y="40631"/>
                  </a:lnTo>
                  <a:lnTo>
                    <a:pt x="29978" y="37928"/>
                  </a:lnTo>
                  <a:lnTo>
                    <a:pt x="34635" y="40631"/>
                  </a:lnTo>
                  <a:lnTo>
                    <a:pt x="34635" y="42290"/>
                  </a:lnTo>
                  <a:cubicBezTo>
                    <a:pt x="34688" y="42237"/>
                    <a:pt x="34742" y="42210"/>
                    <a:pt x="34796" y="42183"/>
                  </a:cubicBezTo>
                  <a:lnTo>
                    <a:pt x="34796" y="40631"/>
                  </a:lnTo>
                  <a:lnTo>
                    <a:pt x="39480" y="37928"/>
                  </a:lnTo>
                  <a:lnTo>
                    <a:pt x="39747" y="38088"/>
                  </a:lnTo>
                  <a:cubicBezTo>
                    <a:pt x="39774" y="38035"/>
                    <a:pt x="39827" y="37981"/>
                    <a:pt x="39854" y="37954"/>
                  </a:cubicBezTo>
                  <a:lnTo>
                    <a:pt x="39560" y="37767"/>
                  </a:lnTo>
                  <a:lnTo>
                    <a:pt x="39560" y="32387"/>
                  </a:lnTo>
                  <a:lnTo>
                    <a:pt x="44244" y="29684"/>
                  </a:lnTo>
                  <a:lnTo>
                    <a:pt x="44538" y="29871"/>
                  </a:lnTo>
                  <a:cubicBezTo>
                    <a:pt x="44565" y="29791"/>
                    <a:pt x="44565" y="29737"/>
                    <a:pt x="44592" y="29684"/>
                  </a:cubicBezTo>
                  <a:lnTo>
                    <a:pt x="44324" y="29523"/>
                  </a:lnTo>
                  <a:lnTo>
                    <a:pt x="44324" y="24143"/>
                  </a:lnTo>
                  <a:lnTo>
                    <a:pt x="45662" y="23367"/>
                  </a:lnTo>
                  <a:cubicBezTo>
                    <a:pt x="45662" y="23314"/>
                    <a:pt x="45662" y="23233"/>
                    <a:pt x="45662" y="23153"/>
                  </a:cubicBezTo>
                  <a:lnTo>
                    <a:pt x="44244" y="23983"/>
                  </a:lnTo>
                  <a:lnTo>
                    <a:pt x="39560" y="21306"/>
                  </a:lnTo>
                  <a:lnTo>
                    <a:pt x="39560" y="15899"/>
                  </a:lnTo>
                  <a:lnTo>
                    <a:pt x="43735" y="13491"/>
                  </a:lnTo>
                  <a:cubicBezTo>
                    <a:pt x="43709" y="13437"/>
                    <a:pt x="43682" y="13383"/>
                    <a:pt x="43655" y="13330"/>
                  </a:cubicBezTo>
                  <a:lnTo>
                    <a:pt x="39480" y="15766"/>
                  </a:lnTo>
                  <a:lnTo>
                    <a:pt x="34796" y="13062"/>
                  </a:lnTo>
                  <a:lnTo>
                    <a:pt x="34796" y="7656"/>
                  </a:lnTo>
                  <a:lnTo>
                    <a:pt x="38114" y="5755"/>
                  </a:lnTo>
                  <a:cubicBezTo>
                    <a:pt x="38088" y="5702"/>
                    <a:pt x="38034" y="5675"/>
                    <a:pt x="37981" y="5621"/>
                  </a:cubicBezTo>
                  <a:lnTo>
                    <a:pt x="34715" y="7522"/>
                  </a:lnTo>
                  <a:lnTo>
                    <a:pt x="30058" y="4818"/>
                  </a:lnTo>
                  <a:lnTo>
                    <a:pt x="30058" y="1045"/>
                  </a:lnTo>
                  <a:cubicBezTo>
                    <a:pt x="30004" y="1018"/>
                    <a:pt x="29951" y="1018"/>
                    <a:pt x="29871" y="991"/>
                  </a:cubicBezTo>
                  <a:lnTo>
                    <a:pt x="29871" y="4818"/>
                  </a:lnTo>
                  <a:lnTo>
                    <a:pt x="25213" y="7522"/>
                  </a:lnTo>
                  <a:lnTo>
                    <a:pt x="20529" y="4818"/>
                  </a:lnTo>
                  <a:lnTo>
                    <a:pt x="2052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34" name="Google Shape;1034;p51"/>
            <p:cNvSpPr/>
            <p:nvPr/>
          </p:nvSpPr>
          <p:spPr>
            <a:xfrm>
              <a:off x="2796545" y="833253"/>
              <a:ext cx="9704" cy="7538"/>
            </a:xfrm>
            <a:custGeom>
              <a:rect b="b" l="l" r="r" t="t"/>
              <a:pathLst>
                <a:path extrusionOk="0" h="188" w="242">
                  <a:moveTo>
                    <a:pt x="161" y="0"/>
                  </a:moveTo>
                  <a:cubicBezTo>
                    <a:pt x="108" y="27"/>
                    <a:pt x="54" y="81"/>
                    <a:pt x="1" y="107"/>
                  </a:cubicBezTo>
                  <a:lnTo>
                    <a:pt x="161" y="188"/>
                  </a:lnTo>
                  <a:lnTo>
                    <a:pt x="242" y="54"/>
                  </a:lnTo>
                  <a:lnTo>
                    <a:pt x="16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35" name="Google Shape;1035;p51"/>
            <p:cNvSpPr/>
            <p:nvPr/>
          </p:nvSpPr>
          <p:spPr>
            <a:xfrm>
              <a:off x="2899597" y="677633"/>
              <a:ext cx="287659" cy="242590"/>
            </a:xfrm>
            <a:custGeom>
              <a:rect b="b" l="l" r="r" t="t"/>
              <a:pathLst>
                <a:path extrusionOk="0" h="6050" w="7174">
                  <a:moveTo>
                    <a:pt x="7173" y="0"/>
                  </a:moveTo>
                  <a:lnTo>
                    <a:pt x="7173" y="0"/>
                  </a:lnTo>
                  <a:cubicBezTo>
                    <a:pt x="7013" y="27"/>
                    <a:pt x="6852" y="54"/>
                    <a:pt x="6692" y="81"/>
                  </a:cubicBezTo>
                  <a:lnTo>
                    <a:pt x="3667" y="1794"/>
                  </a:lnTo>
                  <a:lnTo>
                    <a:pt x="3667" y="830"/>
                  </a:lnTo>
                  <a:cubicBezTo>
                    <a:pt x="3614" y="857"/>
                    <a:pt x="3560" y="857"/>
                    <a:pt x="3507" y="884"/>
                  </a:cubicBezTo>
                  <a:lnTo>
                    <a:pt x="3507" y="1794"/>
                  </a:lnTo>
                  <a:lnTo>
                    <a:pt x="2516" y="1231"/>
                  </a:lnTo>
                  <a:cubicBezTo>
                    <a:pt x="2463" y="1258"/>
                    <a:pt x="2382" y="1285"/>
                    <a:pt x="2329" y="1312"/>
                  </a:cubicBezTo>
                  <a:lnTo>
                    <a:pt x="3426" y="1954"/>
                  </a:lnTo>
                  <a:lnTo>
                    <a:pt x="0" y="3935"/>
                  </a:lnTo>
                  <a:lnTo>
                    <a:pt x="81" y="4069"/>
                  </a:lnTo>
                  <a:lnTo>
                    <a:pt x="3507" y="2115"/>
                  </a:lnTo>
                  <a:lnTo>
                    <a:pt x="3507" y="6049"/>
                  </a:lnTo>
                  <a:lnTo>
                    <a:pt x="3667" y="6049"/>
                  </a:lnTo>
                  <a:lnTo>
                    <a:pt x="3667" y="2115"/>
                  </a:lnTo>
                  <a:lnTo>
                    <a:pt x="7093" y="4069"/>
                  </a:lnTo>
                  <a:lnTo>
                    <a:pt x="7173" y="3935"/>
                  </a:lnTo>
                  <a:lnTo>
                    <a:pt x="3774" y="1954"/>
                  </a:lnTo>
                  <a:lnTo>
                    <a:pt x="717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36" name="Google Shape;1036;p51"/>
            <p:cNvSpPr/>
            <p:nvPr/>
          </p:nvSpPr>
          <p:spPr>
            <a:xfrm>
              <a:off x="3280608" y="671177"/>
              <a:ext cx="288742" cy="249046"/>
            </a:xfrm>
            <a:custGeom>
              <a:rect b="b" l="l" r="r" t="t"/>
              <a:pathLst>
                <a:path extrusionOk="0" h="6211" w="7201">
                  <a:moveTo>
                    <a:pt x="107" y="1"/>
                  </a:moveTo>
                  <a:lnTo>
                    <a:pt x="0" y="134"/>
                  </a:lnTo>
                  <a:lnTo>
                    <a:pt x="3426" y="2115"/>
                  </a:lnTo>
                  <a:lnTo>
                    <a:pt x="0" y="4096"/>
                  </a:lnTo>
                  <a:lnTo>
                    <a:pt x="107" y="4230"/>
                  </a:lnTo>
                  <a:lnTo>
                    <a:pt x="3506" y="2276"/>
                  </a:lnTo>
                  <a:lnTo>
                    <a:pt x="3506" y="6210"/>
                  </a:lnTo>
                  <a:lnTo>
                    <a:pt x="3694" y="6210"/>
                  </a:lnTo>
                  <a:lnTo>
                    <a:pt x="3694" y="2276"/>
                  </a:lnTo>
                  <a:lnTo>
                    <a:pt x="7093" y="4230"/>
                  </a:lnTo>
                  <a:lnTo>
                    <a:pt x="7200" y="4096"/>
                  </a:lnTo>
                  <a:lnTo>
                    <a:pt x="3774" y="2115"/>
                  </a:lnTo>
                  <a:lnTo>
                    <a:pt x="6558" y="509"/>
                  </a:lnTo>
                  <a:cubicBezTo>
                    <a:pt x="6477" y="482"/>
                    <a:pt x="6397" y="456"/>
                    <a:pt x="6317" y="456"/>
                  </a:cubicBezTo>
                  <a:lnTo>
                    <a:pt x="3694" y="1955"/>
                  </a:lnTo>
                  <a:lnTo>
                    <a:pt x="3694" y="1"/>
                  </a:lnTo>
                  <a:lnTo>
                    <a:pt x="3506" y="1"/>
                  </a:lnTo>
                  <a:lnTo>
                    <a:pt x="3506" y="1955"/>
                  </a:lnTo>
                  <a:lnTo>
                    <a:pt x="107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37" name="Google Shape;1037;p51"/>
            <p:cNvSpPr/>
            <p:nvPr/>
          </p:nvSpPr>
          <p:spPr>
            <a:xfrm>
              <a:off x="3662662" y="776354"/>
              <a:ext cx="109506" cy="64437"/>
            </a:xfrm>
            <a:custGeom>
              <a:rect b="b" l="l" r="r" t="t"/>
              <a:pathLst>
                <a:path extrusionOk="0" h="1607" w="2731">
                  <a:moveTo>
                    <a:pt x="2543" y="1"/>
                  </a:moveTo>
                  <a:lnTo>
                    <a:pt x="1" y="1473"/>
                  </a:lnTo>
                  <a:lnTo>
                    <a:pt x="81" y="1607"/>
                  </a:lnTo>
                  <a:lnTo>
                    <a:pt x="2731" y="81"/>
                  </a:lnTo>
                  <a:cubicBezTo>
                    <a:pt x="2677" y="54"/>
                    <a:pt x="2597" y="27"/>
                    <a:pt x="254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38" name="Google Shape;1038;p51"/>
            <p:cNvSpPr/>
            <p:nvPr/>
          </p:nvSpPr>
          <p:spPr>
            <a:xfrm>
              <a:off x="3803246" y="797847"/>
              <a:ext cx="6496" cy="122378"/>
            </a:xfrm>
            <a:custGeom>
              <a:rect b="b" l="l" r="r" t="t"/>
              <a:pathLst>
                <a:path extrusionOk="0" h="3052" w="162">
                  <a:moveTo>
                    <a:pt x="1" y="0"/>
                  </a:moveTo>
                  <a:lnTo>
                    <a:pt x="1" y="3051"/>
                  </a:lnTo>
                  <a:lnTo>
                    <a:pt x="162" y="3051"/>
                  </a:lnTo>
                  <a:lnTo>
                    <a:pt x="162" y="107"/>
                  </a:lnTo>
                  <a:cubicBezTo>
                    <a:pt x="108" y="54"/>
                    <a:pt x="54" y="27"/>
                    <a:pt x="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39" name="Google Shape;1039;p51"/>
            <p:cNvSpPr/>
            <p:nvPr/>
          </p:nvSpPr>
          <p:spPr>
            <a:xfrm>
              <a:off x="2475641" y="1246463"/>
              <a:ext cx="2205" cy="4331"/>
            </a:xfrm>
            <a:custGeom>
              <a:rect b="b" l="l" r="r" t="t"/>
              <a:pathLst>
                <a:path extrusionOk="0" h="108" w="55">
                  <a:moveTo>
                    <a:pt x="54" y="0"/>
                  </a:moveTo>
                  <a:cubicBezTo>
                    <a:pt x="28" y="27"/>
                    <a:pt x="28" y="54"/>
                    <a:pt x="1" y="107"/>
                  </a:cubicBezTo>
                  <a:lnTo>
                    <a:pt x="54" y="107"/>
                  </a:lnTo>
                  <a:lnTo>
                    <a:pt x="5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40" name="Google Shape;1040;p51"/>
            <p:cNvSpPr/>
            <p:nvPr/>
          </p:nvSpPr>
          <p:spPr>
            <a:xfrm>
              <a:off x="2616265" y="1006036"/>
              <a:ext cx="2165" cy="2205"/>
            </a:xfrm>
            <a:custGeom>
              <a:rect b="b" l="l" r="r" t="t"/>
              <a:pathLst>
                <a:path extrusionOk="0" h="55" w="54">
                  <a:moveTo>
                    <a:pt x="54" y="1"/>
                  </a:moveTo>
                  <a:cubicBezTo>
                    <a:pt x="27" y="27"/>
                    <a:pt x="27" y="27"/>
                    <a:pt x="0" y="54"/>
                  </a:cubicBezTo>
                  <a:lnTo>
                    <a:pt x="54" y="27"/>
                  </a:lnTo>
                  <a:lnTo>
                    <a:pt x="54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41" name="Google Shape;1041;p51"/>
            <p:cNvSpPr/>
            <p:nvPr/>
          </p:nvSpPr>
          <p:spPr>
            <a:xfrm>
              <a:off x="2535748" y="1119794"/>
              <a:ext cx="82681" cy="51565"/>
            </a:xfrm>
            <a:custGeom>
              <a:rect b="b" l="l" r="r" t="t"/>
              <a:pathLst>
                <a:path extrusionOk="0" h="1286" w="2062">
                  <a:moveTo>
                    <a:pt x="81" y="1"/>
                  </a:moveTo>
                  <a:cubicBezTo>
                    <a:pt x="54" y="54"/>
                    <a:pt x="27" y="108"/>
                    <a:pt x="1" y="135"/>
                  </a:cubicBezTo>
                  <a:lnTo>
                    <a:pt x="1981" y="1285"/>
                  </a:lnTo>
                  <a:lnTo>
                    <a:pt x="2062" y="1125"/>
                  </a:lnTo>
                  <a:lnTo>
                    <a:pt x="8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42" name="Google Shape;1042;p51"/>
            <p:cNvSpPr/>
            <p:nvPr/>
          </p:nvSpPr>
          <p:spPr>
            <a:xfrm>
              <a:off x="2711778" y="921268"/>
              <a:ext cx="287659" cy="329521"/>
            </a:xfrm>
            <a:custGeom>
              <a:rect b="b" l="l" r="r" t="t"/>
              <a:pathLst>
                <a:path extrusionOk="0" h="8218" w="7174">
                  <a:moveTo>
                    <a:pt x="3507" y="0"/>
                  </a:moveTo>
                  <a:lnTo>
                    <a:pt x="3507" y="3961"/>
                  </a:lnTo>
                  <a:lnTo>
                    <a:pt x="81" y="1981"/>
                  </a:lnTo>
                  <a:lnTo>
                    <a:pt x="0" y="2141"/>
                  </a:lnTo>
                  <a:lnTo>
                    <a:pt x="3426" y="4095"/>
                  </a:lnTo>
                  <a:lnTo>
                    <a:pt x="0" y="6076"/>
                  </a:lnTo>
                  <a:lnTo>
                    <a:pt x="81" y="6236"/>
                  </a:lnTo>
                  <a:lnTo>
                    <a:pt x="3507" y="4256"/>
                  </a:lnTo>
                  <a:lnTo>
                    <a:pt x="3507" y="8217"/>
                  </a:lnTo>
                  <a:lnTo>
                    <a:pt x="3667" y="8217"/>
                  </a:lnTo>
                  <a:lnTo>
                    <a:pt x="3667" y="4256"/>
                  </a:lnTo>
                  <a:lnTo>
                    <a:pt x="7093" y="6236"/>
                  </a:lnTo>
                  <a:lnTo>
                    <a:pt x="7173" y="6076"/>
                  </a:lnTo>
                  <a:lnTo>
                    <a:pt x="3774" y="4095"/>
                  </a:lnTo>
                  <a:lnTo>
                    <a:pt x="7173" y="2141"/>
                  </a:lnTo>
                  <a:lnTo>
                    <a:pt x="7093" y="1981"/>
                  </a:lnTo>
                  <a:lnTo>
                    <a:pt x="3667" y="3961"/>
                  </a:lnTo>
                  <a:lnTo>
                    <a:pt x="3667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43" name="Google Shape;1043;p51"/>
            <p:cNvSpPr/>
            <p:nvPr/>
          </p:nvSpPr>
          <p:spPr>
            <a:xfrm>
              <a:off x="3092789" y="921268"/>
              <a:ext cx="288742" cy="328439"/>
            </a:xfrm>
            <a:custGeom>
              <a:rect b="b" l="l" r="r" t="t"/>
              <a:pathLst>
                <a:path extrusionOk="0" h="8191" w="7201">
                  <a:moveTo>
                    <a:pt x="3506" y="0"/>
                  </a:moveTo>
                  <a:lnTo>
                    <a:pt x="3506" y="3961"/>
                  </a:lnTo>
                  <a:lnTo>
                    <a:pt x="80" y="1981"/>
                  </a:lnTo>
                  <a:lnTo>
                    <a:pt x="0" y="2141"/>
                  </a:lnTo>
                  <a:lnTo>
                    <a:pt x="3426" y="4095"/>
                  </a:lnTo>
                  <a:lnTo>
                    <a:pt x="0" y="6076"/>
                  </a:lnTo>
                  <a:lnTo>
                    <a:pt x="80" y="6236"/>
                  </a:lnTo>
                  <a:lnTo>
                    <a:pt x="3506" y="4256"/>
                  </a:lnTo>
                  <a:lnTo>
                    <a:pt x="3506" y="8190"/>
                  </a:lnTo>
                  <a:lnTo>
                    <a:pt x="3694" y="8190"/>
                  </a:lnTo>
                  <a:lnTo>
                    <a:pt x="3694" y="4256"/>
                  </a:lnTo>
                  <a:lnTo>
                    <a:pt x="7093" y="6236"/>
                  </a:lnTo>
                  <a:lnTo>
                    <a:pt x="7200" y="6076"/>
                  </a:lnTo>
                  <a:lnTo>
                    <a:pt x="3774" y="4095"/>
                  </a:lnTo>
                  <a:lnTo>
                    <a:pt x="7200" y="2141"/>
                  </a:lnTo>
                  <a:lnTo>
                    <a:pt x="7093" y="1981"/>
                  </a:lnTo>
                  <a:lnTo>
                    <a:pt x="3694" y="3961"/>
                  </a:lnTo>
                  <a:lnTo>
                    <a:pt x="369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44" name="Google Shape;1044;p51"/>
            <p:cNvSpPr/>
            <p:nvPr/>
          </p:nvSpPr>
          <p:spPr>
            <a:xfrm>
              <a:off x="3474843" y="921268"/>
              <a:ext cx="287659" cy="328439"/>
            </a:xfrm>
            <a:custGeom>
              <a:rect b="b" l="l" r="r" t="t"/>
              <a:pathLst>
                <a:path extrusionOk="0" h="8191" w="7174">
                  <a:moveTo>
                    <a:pt x="3507" y="0"/>
                  </a:moveTo>
                  <a:lnTo>
                    <a:pt x="3480" y="3961"/>
                  </a:lnTo>
                  <a:lnTo>
                    <a:pt x="81" y="1981"/>
                  </a:lnTo>
                  <a:lnTo>
                    <a:pt x="1" y="2141"/>
                  </a:lnTo>
                  <a:lnTo>
                    <a:pt x="3400" y="4095"/>
                  </a:lnTo>
                  <a:lnTo>
                    <a:pt x="1" y="6076"/>
                  </a:lnTo>
                  <a:lnTo>
                    <a:pt x="81" y="6236"/>
                  </a:lnTo>
                  <a:lnTo>
                    <a:pt x="3480" y="4256"/>
                  </a:lnTo>
                  <a:lnTo>
                    <a:pt x="3480" y="8190"/>
                  </a:lnTo>
                  <a:lnTo>
                    <a:pt x="3668" y="8190"/>
                  </a:lnTo>
                  <a:lnTo>
                    <a:pt x="3668" y="4256"/>
                  </a:lnTo>
                  <a:lnTo>
                    <a:pt x="7094" y="6236"/>
                  </a:lnTo>
                  <a:lnTo>
                    <a:pt x="7174" y="6076"/>
                  </a:lnTo>
                  <a:lnTo>
                    <a:pt x="3748" y="4095"/>
                  </a:lnTo>
                  <a:lnTo>
                    <a:pt x="7174" y="2141"/>
                  </a:lnTo>
                  <a:lnTo>
                    <a:pt x="7094" y="1981"/>
                  </a:lnTo>
                  <a:lnTo>
                    <a:pt x="3668" y="3961"/>
                  </a:lnTo>
                  <a:lnTo>
                    <a:pt x="3668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45" name="Google Shape;1045;p51"/>
            <p:cNvSpPr/>
            <p:nvPr/>
          </p:nvSpPr>
          <p:spPr>
            <a:xfrm>
              <a:off x="3855854" y="953467"/>
              <a:ext cx="287659" cy="296240"/>
            </a:xfrm>
            <a:custGeom>
              <a:rect b="b" l="l" r="r" t="t"/>
              <a:pathLst>
                <a:path extrusionOk="0" h="7388" w="7174">
                  <a:moveTo>
                    <a:pt x="3507" y="0"/>
                  </a:moveTo>
                  <a:lnTo>
                    <a:pt x="3507" y="3158"/>
                  </a:lnTo>
                  <a:lnTo>
                    <a:pt x="81" y="1178"/>
                  </a:lnTo>
                  <a:lnTo>
                    <a:pt x="0" y="1312"/>
                  </a:lnTo>
                  <a:lnTo>
                    <a:pt x="3426" y="3292"/>
                  </a:lnTo>
                  <a:lnTo>
                    <a:pt x="0" y="5273"/>
                  </a:lnTo>
                  <a:lnTo>
                    <a:pt x="81" y="5433"/>
                  </a:lnTo>
                  <a:lnTo>
                    <a:pt x="3507" y="3453"/>
                  </a:lnTo>
                  <a:lnTo>
                    <a:pt x="3507" y="7387"/>
                  </a:lnTo>
                  <a:lnTo>
                    <a:pt x="3667" y="7387"/>
                  </a:lnTo>
                  <a:lnTo>
                    <a:pt x="3667" y="3453"/>
                  </a:lnTo>
                  <a:lnTo>
                    <a:pt x="7093" y="5407"/>
                  </a:lnTo>
                  <a:lnTo>
                    <a:pt x="7174" y="5273"/>
                  </a:lnTo>
                  <a:lnTo>
                    <a:pt x="3748" y="3292"/>
                  </a:lnTo>
                  <a:lnTo>
                    <a:pt x="5434" y="2329"/>
                  </a:lnTo>
                  <a:cubicBezTo>
                    <a:pt x="5380" y="2302"/>
                    <a:pt x="5354" y="2248"/>
                    <a:pt x="5327" y="2195"/>
                  </a:cubicBezTo>
                  <a:lnTo>
                    <a:pt x="3667" y="3158"/>
                  </a:lnTo>
                  <a:lnTo>
                    <a:pt x="3667" y="187"/>
                  </a:lnTo>
                  <a:cubicBezTo>
                    <a:pt x="3614" y="134"/>
                    <a:pt x="3560" y="80"/>
                    <a:pt x="350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46" name="Google Shape;1046;p51"/>
            <p:cNvSpPr/>
            <p:nvPr/>
          </p:nvSpPr>
          <p:spPr>
            <a:xfrm>
              <a:off x="2417699" y="1498640"/>
              <a:ext cx="7538" cy="9704"/>
            </a:xfrm>
            <a:custGeom>
              <a:rect b="b" l="l" r="r" t="t"/>
              <a:pathLst>
                <a:path extrusionOk="0" h="242" w="188">
                  <a:moveTo>
                    <a:pt x="1" y="1"/>
                  </a:moveTo>
                  <a:cubicBezTo>
                    <a:pt x="1" y="54"/>
                    <a:pt x="1" y="135"/>
                    <a:pt x="1" y="188"/>
                  </a:cubicBezTo>
                  <a:lnTo>
                    <a:pt x="108" y="242"/>
                  </a:lnTo>
                  <a:lnTo>
                    <a:pt x="188" y="108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47" name="Google Shape;1047;p51"/>
            <p:cNvSpPr/>
            <p:nvPr/>
          </p:nvSpPr>
          <p:spPr>
            <a:xfrm>
              <a:off x="2518586" y="1259335"/>
              <a:ext cx="287659" cy="328439"/>
            </a:xfrm>
            <a:custGeom>
              <a:rect b="b" l="l" r="r" t="t"/>
              <a:pathLst>
                <a:path extrusionOk="0" h="8191" w="7174">
                  <a:moveTo>
                    <a:pt x="3507" y="0"/>
                  </a:moveTo>
                  <a:lnTo>
                    <a:pt x="3507" y="3935"/>
                  </a:lnTo>
                  <a:lnTo>
                    <a:pt x="81" y="1981"/>
                  </a:lnTo>
                  <a:lnTo>
                    <a:pt x="0" y="2115"/>
                  </a:lnTo>
                  <a:lnTo>
                    <a:pt x="3426" y="4095"/>
                  </a:lnTo>
                  <a:lnTo>
                    <a:pt x="0" y="6076"/>
                  </a:lnTo>
                  <a:lnTo>
                    <a:pt x="81" y="6210"/>
                  </a:lnTo>
                  <a:lnTo>
                    <a:pt x="3507" y="4229"/>
                  </a:lnTo>
                  <a:lnTo>
                    <a:pt x="3507" y="8191"/>
                  </a:lnTo>
                  <a:lnTo>
                    <a:pt x="3667" y="8191"/>
                  </a:lnTo>
                  <a:lnTo>
                    <a:pt x="3667" y="4229"/>
                  </a:lnTo>
                  <a:lnTo>
                    <a:pt x="7093" y="6210"/>
                  </a:lnTo>
                  <a:lnTo>
                    <a:pt x="7174" y="6076"/>
                  </a:lnTo>
                  <a:lnTo>
                    <a:pt x="3748" y="4095"/>
                  </a:lnTo>
                  <a:lnTo>
                    <a:pt x="7174" y="2115"/>
                  </a:lnTo>
                  <a:lnTo>
                    <a:pt x="7093" y="1981"/>
                  </a:lnTo>
                  <a:lnTo>
                    <a:pt x="3667" y="3935"/>
                  </a:lnTo>
                  <a:lnTo>
                    <a:pt x="3667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48" name="Google Shape;1048;p51"/>
            <p:cNvSpPr/>
            <p:nvPr/>
          </p:nvSpPr>
          <p:spPr>
            <a:xfrm>
              <a:off x="2899597" y="1259335"/>
              <a:ext cx="287659" cy="328439"/>
            </a:xfrm>
            <a:custGeom>
              <a:rect b="b" l="l" r="r" t="t"/>
              <a:pathLst>
                <a:path extrusionOk="0" h="8191" w="7174">
                  <a:moveTo>
                    <a:pt x="3507" y="0"/>
                  </a:moveTo>
                  <a:lnTo>
                    <a:pt x="3507" y="3935"/>
                  </a:lnTo>
                  <a:lnTo>
                    <a:pt x="81" y="1954"/>
                  </a:lnTo>
                  <a:lnTo>
                    <a:pt x="0" y="2115"/>
                  </a:lnTo>
                  <a:lnTo>
                    <a:pt x="3426" y="4095"/>
                  </a:lnTo>
                  <a:lnTo>
                    <a:pt x="0" y="6049"/>
                  </a:lnTo>
                  <a:lnTo>
                    <a:pt x="81" y="6210"/>
                  </a:lnTo>
                  <a:lnTo>
                    <a:pt x="3507" y="4229"/>
                  </a:lnTo>
                  <a:lnTo>
                    <a:pt x="3507" y="8191"/>
                  </a:lnTo>
                  <a:lnTo>
                    <a:pt x="3667" y="8191"/>
                  </a:lnTo>
                  <a:lnTo>
                    <a:pt x="3667" y="4229"/>
                  </a:lnTo>
                  <a:lnTo>
                    <a:pt x="7093" y="6210"/>
                  </a:lnTo>
                  <a:lnTo>
                    <a:pt x="7173" y="6049"/>
                  </a:lnTo>
                  <a:lnTo>
                    <a:pt x="3774" y="4095"/>
                  </a:lnTo>
                  <a:lnTo>
                    <a:pt x="7173" y="2115"/>
                  </a:lnTo>
                  <a:lnTo>
                    <a:pt x="7093" y="1954"/>
                  </a:lnTo>
                  <a:lnTo>
                    <a:pt x="3667" y="3935"/>
                  </a:lnTo>
                  <a:lnTo>
                    <a:pt x="369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49" name="Google Shape;1049;p51"/>
            <p:cNvSpPr/>
            <p:nvPr/>
          </p:nvSpPr>
          <p:spPr>
            <a:xfrm>
              <a:off x="3280608" y="1259335"/>
              <a:ext cx="288742" cy="328439"/>
            </a:xfrm>
            <a:custGeom>
              <a:rect b="b" l="l" r="r" t="t"/>
              <a:pathLst>
                <a:path extrusionOk="0" h="8191" w="7201">
                  <a:moveTo>
                    <a:pt x="3506" y="0"/>
                  </a:moveTo>
                  <a:lnTo>
                    <a:pt x="3506" y="3935"/>
                  </a:lnTo>
                  <a:lnTo>
                    <a:pt x="107" y="1954"/>
                  </a:lnTo>
                  <a:lnTo>
                    <a:pt x="0" y="2115"/>
                  </a:lnTo>
                  <a:lnTo>
                    <a:pt x="3426" y="4095"/>
                  </a:lnTo>
                  <a:lnTo>
                    <a:pt x="0" y="6049"/>
                  </a:lnTo>
                  <a:lnTo>
                    <a:pt x="107" y="6210"/>
                  </a:lnTo>
                  <a:lnTo>
                    <a:pt x="3506" y="4229"/>
                  </a:lnTo>
                  <a:lnTo>
                    <a:pt x="3506" y="8191"/>
                  </a:lnTo>
                  <a:lnTo>
                    <a:pt x="3694" y="8191"/>
                  </a:lnTo>
                  <a:lnTo>
                    <a:pt x="3694" y="4229"/>
                  </a:lnTo>
                  <a:lnTo>
                    <a:pt x="7093" y="6210"/>
                  </a:lnTo>
                  <a:lnTo>
                    <a:pt x="7200" y="6049"/>
                  </a:lnTo>
                  <a:lnTo>
                    <a:pt x="3774" y="4095"/>
                  </a:lnTo>
                  <a:lnTo>
                    <a:pt x="7200" y="2115"/>
                  </a:lnTo>
                  <a:lnTo>
                    <a:pt x="7120" y="1954"/>
                  </a:lnTo>
                  <a:lnTo>
                    <a:pt x="3694" y="3935"/>
                  </a:lnTo>
                  <a:lnTo>
                    <a:pt x="369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50" name="Google Shape;1050;p51"/>
            <p:cNvSpPr/>
            <p:nvPr/>
          </p:nvSpPr>
          <p:spPr>
            <a:xfrm>
              <a:off x="3662662" y="1258252"/>
              <a:ext cx="287659" cy="329521"/>
            </a:xfrm>
            <a:custGeom>
              <a:rect b="b" l="l" r="r" t="t"/>
              <a:pathLst>
                <a:path extrusionOk="0" h="8218" w="7174">
                  <a:moveTo>
                    <a:pt x="3507" y="0"/>
                  </a:moveTo>
                  <a:lnTo>
                    <a:pt x="3507" y="3962"/>
                  </a:lnTo>
                  <a:lnTo>
                    <a:pt x="81" y="1981"/>
                  </a:lnTo>
                  <a:lnTo>
                    <a:pt x="1" y="2142"/>
                  </a:lnTo>
                  <a:lnTo>
                    <a:pt x="3400" y="4122"/>
                  </a:lnTo>
                  <a:lnTo>
                    <a:pt x="1" y="6076"/>
                  </a:lnTo>
                  <a:lnTo>
                    <a:pt x="81" y="6237"/>
                  </a:lnTo>
                  <a:lnTo>
                    <a:pt x="3507" y="4256"/>
                  </a:lnTo>
                  <a:lnTo>
                    <a:pt x="3507" y="8218"/>
                  </a:lnTo>
                  <a:lnTo>
                    <a:pt x="3668" y="8218"/>
                  </a:lnTo>
                  <a:lnTo>
                    <a:pt x="3668" y="4256"/>
                  </a:lnTo>
                  <a:lnTo>
                    <a:pt x="7094" y="6237"/>
                  </a:lnTo>
                  <a:lnTo>
                    <a:pt x="7174" y="6076"/>
                  </a:lnTo>
                  <a:lnTo>
                    <a:pt x="3748" y="4122"/>
                  </a:lnTo>
                  <a:lnTo>
                    <a:pt x="7174" y="2142"/>
                  </a:lnTo>
                  <a:lnTo>
                    <a:pt x="7094" y="1981"/>
                  </a:lnTo>
                  <a:lnTo>
                    <a:pt x="3668" y="3962"/>
                  </a:lnTo>
                  <a:lnTo>
                    <a:pt x="3668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51" name="Google Shape;1051;p51"/>
            <p:cNvSpPr/>
            <p:nvPr/>
          </p:nvSpPr>
          <p:spPr>
            <a:xfrm>
              <a:off x="4043673" y="1258252"/>
              <a:ext cx="193230" cy="329521"/>
            </a:xfrm>
            <a:custGeom>
              <a:rect b="b" l="l" r="r" t="t"/>
              <a:pathLst>
                <a:path extrusionOk="0" h="8218" w="4819">
                  <a:moveTo>
                    <a:pt x="3507" y="0"/>
                  </a:moveTo>
                  <a:lnTo>
                    <a:pt x="3507" y="3962"/>
                  </a:lnTo>
                  <a:lnTo>
                    <a:pt x="81" y="1981"/>
                  </a:lnTo>
                  <a:lnTo>
                    <a:pt x="0" y="2142"/>
                  </a:lnTo>
                  <a:lnTo>
                    <a:pt x="3426" y="4096"/>
                  </a:lnTo>
                  <a:lnTo>
                    <a:pt x="0" y="6076"/>
                  </a:lnTo>
                  <a:lnTo>
                    <a:pt x="81" y="6237"/>
                  </a:lnTo>
                  <a:lnTo>
                    <a:pt x="3507" y="4256"/>
                  </a:lnTo>
                  <a:lnTo>
                    <a:pt x="3507" y="8218"/>
                  </a:lnTo>
                  <a:lnTo>
                    <a:pt x="3667" y="8218"/>
                  </a:lnTo>
                  <a:lnTo>
                    <a:pt x="3667" y="4256"/>
                  </a:lnTo>
                  <a:lnTo>
                    <a:pt x="4818" y="4925"/>
                  </a:lnTo>
                  <a:cubicBezTo>
                    <a:pt x="4818" y="4845"/>
                    <a:pt x="4818" y="4765"/>
                    <a:pt x="4792" y="4711"/>
                  </a:cubicBezTo>
                  <a:lnTo>
                    <a:pt x="3774" y="4096"/>
                  </a:lnTo>
                  <a:lnTo>
                    <a:pt x="4604" y="3614"/>
                  </a:lnTo>
                  <a:cubicBezTo>
                    <a:pt x="4604" y="3560"/>
                    <a:pt x="4577" y="3507"/>
                    <a:pt x="4577" y="3453"/>
                  </a:cubicBezTo>
                  <a:lnTo>
                    <a:pt x="3667" y="3962"/>
                  </a:lnTo>
                  <a:lnTo>
                    <a:pt x="3667" y="295"/>
                  </a:lnTo>
                  <a:cubicBezTo>
                    <a:pt x="3641" y="188"/>
                    <a:pt x="3614" y="108"/>
                    <a:pt x="358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52" name="Google Shape;1052;p51"/>
            <p:cNvSpPr/>
            <p:nvPr/>
          </p:nvSpPr>
          <p:spPr>
            <a:xfrm>
              <a:off x="2423072" y="1578074"/>
              <a:ext cx="195355" cy="328439"/>
            </a:xfrm>
            <a:custGeom>
              <a:rect b="b" l="l" r="r" t="t"/>
              <a:pathLst>
                <a:path extrusionOk="0" h="8191" w="4872">
                  <a:moveTo>
                    <a:pt x="1205" y="1"/>
                  </a:moveTo>
                  <a:lnTo>
                    <a:pt x="1205" y="3935"/>
                  </a:lnTo>
                  <a:lnTo>
                    <a:pt x="0" y="3266"/>
                  </a:lnTo>
                  <a:lnTo>
                    <a:pt x="0" y="3266"/>
                  </a:lnTo>
                  <a:cubicBezTo>
                    <a:pt x="0" y="3320"/>
                    <a:pt x="27" y="3400"/>
                    <a:pt x="27" y="3480"/>
                  </a:cubicBezTo>
                  <a:lnTo>
                    <a:pt x="1098" y="4096"/>
                  </a:lnTo>
                  <a:lnTo>
                    <a:pt x="214" y="4604"/>
                  </a:lnTo>
                  <a:cubicBezTo>
                    <a:pt x="241" y="4658"/>
                    <a:pt x="241" y="4738"/>
                    <a:pt x="268" y="4792"/>
                  </a:cubicBezTo>
                  <a:lnTo>
                    <a:pt x="1205" y="4256"/>
                  </a:lnTo>
                  <a:lnTo>
                    <a:pt x="1205" y="8030"/>
                  </a:lnTo>
                  <a:cubicBezTo>
                    <a:pt x="1205" y="8084"/>
                    <a:pt x="1232" y="8137"/>
                    <a:pt x="1258" y="8191"/>
                  </a:cubicBezTo>
                  <a:lnTo>
                    <a:pt x="1365" y="8191"/>
                  </a:lnTo>
                  <a:lnTo>
                    <a:pt x="1365" y="4256"/>
                  </a:lnTo>
                  <a:lnTo>
                    <a:pt x="4791" y="6210"/>
                  </a:lnTo>
                  <a:lnTo>
                    <a:pt x="4872" y="6076"/>
                  </a:lnTo>
                  <a:lnTo>
                    <a:pt x="1446" y="4096"/>
                  </a:lnTo>
                  <a:lnTo>
                    <a:pt x="4872" y="2115"/>
                  </a:lnTo>
                  <a:lnTo>
                    <a:pt x="4791" y="1981"/>
                  </a:lnTo>
                  <a:lnTo>
                    <a:pt x="1365" y="3935"/>
                  </a:lnTo>
                  <a:lnTo>
                    <a:pt x="136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53" name="Google Shape;1053;p51"/>
            <p:cNvSpPr/>
            <p:nvPr/>
          </p:nvSpPr>
          <p:spPr>
            <a:xfrm>
              <a:off x="2711778" y="1578074"/>
              <a:ext cx="287659" cy="328439"/>
            </a:xfrm>
            <a:custGeom>
              <a:rect b="b" l="l" r="r" t="t"/>
              <a:pathLst>
                <a:path extrusionOk="0" h="8191" w="7174">
                  <a:moveTo>
                    <a:pt x="3507" y="1"/>
                  </a:moveTo>
                  <a:lnTo>
                    <a:pt x="3507" y="3935"/>
                  </a:lnTo>
                  <a:lnTo>
                    <a:pt x="81" y="1981"/>
                  </a:lnTo>
                  <a:lnTo>
                    <a:pt x="0" y="2115"/>
                  </a:lnTo>
                  <a:lnTo>
                    <a:pt x="3426" y="4096"/>
                  </a:lnTo>
                  <a:lnTo>
                    <a:pt x="0" y="6076"/>
                  </a:lnTo>
                  <a:lnTo>
                    <a:pt x="81" y="6210"/>
                  </a:lnTo>
                  <a:lnTo>
                    <a:pt x="3507" y="4256"/>
                  </a:lnTo>
                  <a:lnTo>
                    <a:pt x="3507" y="8191"/>
                  </a:lnTo>
                  <a:lnTo>
                    <a:pt x="3667" y="8191"/>
                  </a:lnTo>
                  <a:lnTo>
                    <a:pt x="3667" y="4256"/>
                  </a:lnTo>
                  <a:lnTo>
                    <a:pt x="7093" y="6210"/>
                  </a:lnTo>
                  <a:lnTo>
                    <a:pt x="7173" y="6076"/>
                  </a:lnTo>
                  <a:lnTo>
                    <a:pt x="3774" y="4096"/>
                  </a:lnTo>
                  <a:lnTo>
                    <a:pt x="7173" y="2115"/>
                  </a:lnTo>
                  <a:lnTo>
                    <a:pt x="7093" y="1981"/>
                  </a:lnTo>
                  <a:lnTo>
                    <a:pt x="3667" y="3935"/>
                  </a:lnTo>
                  <a:lnTo>
                    <a:pt x="3667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54" name="Google Shape;1054;p51"/>
            <p:cNvSpPr/>
            <p:nvPr/>
          </p:nvSpPr>
          <p:spPr>
            <a:xfrm>
              <a:off x="3092789" y="1578074"/>
              <a:ext cx="288742" cy="328439"/>
            </a:xfrm>
            <a:custGeom>
              <a:rect b="b" l="l" r="r" t="t"/>
              <a:pathLst>
                <a:path extrusionOk="0" h="8191" w="7201">
                  <a:moveTo>
                    <a:pt x="3506" y="1"/>
                  </a:moveTo>
                  <a:lnTo>
                    <a:pt x="3506" y="3935"/>
                  </a:lnTo>
                  <a:lnTo>
                    <a:pt x="80" y="1981"/>
                  </a:lnTo>
                  <a:lnTo>
                    <a:pt x="0" y="2115"/>
                  </a:lnTo>
                  <a:lnTo>
                    <a:pt x="3426" y="4096"/>
                  </a:lnTo>
                  <a:lnTo>
                    <a:pt x="0" y="6076"/>
                  </a:lnTo>
                  <a:lnTo>
                    <a:pt x="80" y="6210"/>
                  </a:lnTo>
                  <a:lnTo>
                    <a:pt x="3506" y="4230"/>
                  </a:lnTo>
                  <a:lnTo>
                    <a:pt x="3506" y="8191"/>
                  </a:lnTo>
                  <a:lnTo>
                    <a:pt x="3694" y="8191"/>
                  </a:lnTo>
                  <a:lnTo>
                    <a:pt x="3694" y="4230"/>
                  </a:lnTo>
                  <a:lnTo>
                    <a:pt x="7093" y="6210"/>
                  </a:lnTo>
                  <a:lnTo>
                    <a:pt x="7200" y="6076"/>
                  </a:lnTo>
                  <a:lnTo>
                    <a:pt x="3774" y="4096"/>
                  </a:lnTo>
                  <a:lnTo>
                    <a:pt x="7200" y="2115"/>
                  </a:lnTo>
                  <a:lnTo>
                    <a:pt x="7093" y="1981"/>
                  </a:lnTo>
                  <a:lnTo>
                    <a:pt x="3694" y="3935"/>
                  </a:lnTo>
                  <a:lnTo>
                    <a:pt x="3694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55" name="Google Shape;1055;p51"/>
            <p:cNvSpPr/>
            <p:nvPr/>
          </p:nvSpPr>
          <p:spPr>
            <a:xfrm>
              <a:off x="3474843" y="1578074"/>
              <a:ext cx="287659" cy="328439"/>
            </a:xfrm>
            <a:custGeom>
              <a:rect b="b" l="l" r="r" t="t"/>
              <a:pathLst>
                <a:path extrusionOk="0" h="8191" w="7174">
                  <a:moveTo>
                    <a:pt x="3507" y="1"/>
                  </a:moveTo>
                  <a:lnTo>
                    <a:pt x="3507" y="3935"/>
                  </a:lnTo>
                  <a:lnTo>
                    <a:pt x="81" y="1955"/>
                  </a:lnTo>
                  <a:lnTo>
                    <a:pt x="1" y="2115"/>
                  </a:lnTo>
                  <a:lnTo>
                    <a:pt x="3400" y="4096"/>
                  </a:lnTo>
                  <a:lnTo>
                    <a:pt x="1" y="6050"/>
                  </a:lnTo>
                  <a:lnTo>
                    <a:pt x="81" y="6210"/>
                  </a:lnTo>
                  <a:lnTo>
                    <a:pt x="3507" y="4230"/>
                  </a:lnTo>
                  <a:lnTo>
                    <a:pt x="3480" y="8191"/>
                  </a:lnTo>
                  <a:lnTo>
                    <a:pt x="3668" y="8191"/>
                  </a:lnTo>
                  <a:lnTo>
                    <a:pt x="3668" y="4230"/>
                  </a:lnTo>
                  <a:lnTo>
                    <a:pt x="7094" y="6210"/>
                  </a:lnTo>
                  <a:lnTo>
                    <a:pt x="7174" y="6050"/>
                  </a:lnTo>
                  <a:lnTo>
                    <a:pt x="3748" y="4096"/>
                  </a:lnTo>
                  <a:lnTo>
                    <a:pt x="7174" y="2115"/>
                  </a:lnTo>
                  <a:lnTo>
                    <a:pt x="7094" y="1955"/>
                  </a:lnTo>
                  <a:lnTo>
                    <a:pt x="3668" y="3935"/>
                  </a:lnTo>
                  <a:lnTo>
                    <a:pt x="3668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56" name="Google Shape;1056;p51"/>
            <p:cNvSpPr/>
            <p:nvPr/>
          </p:nvSpPr>
          <p:spPr>
            <a:xfrm>
              <a:off x="3855854" y="1578074"/>
              <a:ext cx="287659" cy="328439"/>
            </a:xfrm>
            <a:custGeom>
              <a:rect b="b" l="l" r="r" t="t"/>
              <a:pathLst>
                <a:path extrusionOk="0" h="8191" w="7174">
                  <a:moveTo>
                    <a:pt x="3507" y="1"/>
                  </a:moveTo>
                  <a:lnTo>
                    <a:pt x="3507" y="3935"/>
                  </a:lnTo>
                  <a:lnTo>
                    <a:pt x="81" y="1955"/>
                  </a:lnTo>
                  <a:lnTo>
                    <a:pt x="0" y="2115"/>
                  </a:lnTo>
                  <a:lnTo>
                    <a:pt x="3426" y="4096"/>
                  </a:lnTo>
                  <a:lnTo>
                    <a:pt x="0" y="6050"/>
                  </a:lnTo>
                  <a:lnTo>
                    <a:pt x="81" y="6210"/>
                  </a:lnTo>
                  <a:lnTo>
                    <a:pt x="3507" y="4230"/>
                  </a:lnTo>
                  <a:lnTo>
                    <a:pt x="3507" y="8191"/>
                  </a:lnTo>
                  <a:lnTo>
                    <a:pt x="3667" y="8191"/>
                  </a:lnTo>
                  <a:lnTo>
                    <a:pt x="3667" y="4230"/>
                  </a:lnTo>
                  <a:lnTo>
                    <a:pt x="7093" y="6210"/>
                  </a:lnTo>
                  <a:lnTo>
                    <a:pt x="7174" y="6050"/>
                  </a:lnTo>
                  <a:lnTo>
                    <a:pt x="3748" y="4096"/>
                  </a:lnTo>
                  <a:lnTo>
                    <a:pt x="7174" y="2115"/>
                  </a:lnTo>
                  <a:lnTo>
                    <a:pt x="7093" y="1955"/>
                  </a:lnTo>
                  <a:lnTo>
                    <a:pt x="3667" y="3935"/>
                  </a:lnTo>
                  <a:lnTo>
                    <a:pt x="3667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57" name="Google Shape;1057;p51"/>
            <p:cNvSpPr/>
            <p:nvPr/>
          </p:nvSpPr>
          <p:spPr>
            <a:xfrm>
              <a:off x="2518586" y="1919388"/>
              <a:ext cx="287659" cy="293033"/>
            </a:xfrm>
            <a:custGeom>
              <a:rect b="b" l="l" r="r" t="t"/>
              <a:pathLst>
                <a:path extrusionOk="0" h="7308" w="7174">
                  <a:moveTo>
                    <a:pt x="3507" y="0"/>
                  </a:moveTo>
                  <a:lnTo>
                    <a:pt x="3507" y="3961"/>
                  </a:lnTo>
                  <a:lnTo>
                    <a:pt x="81" y="1981"/>
                  </a:lnTo>
                  <a:lnTo>
                    <a:pt x="0" y="2141"/>
                  </a:lnTo>
                  <a:lnTo>
                    <a:pt x="3426" y="4095"/>
                  </a:lnTo>
                  <a:lnTo>
                    <a:pt x="1767" y="5059"/>
                  </a:lnTo>
                  <a:cubicBezTo>
                    <a:pt x="1821" y="5086"/>
                    <a:pt x="1847" y="5139"/>
                    <a:pt x="1874" y="5193"/>
                  </a:cubicBezTo>
                  <a:lnTo>
                    <a:pt x="3507" y="4256"/>
                  </a:lnTo>
                  <a:lnTo>
                    <a:pt x="3507" y="7120"/>
                  </a:lnTo>
                  <a:cubicBezTo>
                    <a:pt x="3560" y="7200"/>
                    <a:pt x="3614" y="7254"/>
                    <a:pt x="3667" y="7307"/>
                  </a:cubicBezTo>
                  <a:lnTo>
                    <a:pt x="3667" y="4256"/>
                  </a:lnTo>
                  <a:lnTo>
                    <a:pt x="7093" y="6236"/>
                  </a:lnTo>
                  <a:lnTo>
                    <a:pt x="7174" y="6076"/>
                  </a:lnTo>
                  <a:lnTo>
                    <a:pt x="3748" y="4095"/>
                  </a:lnTo>
                  <a:lnTo>
                    <a:pt x="7174" y="2141"/>
                  </a:lnTo>
                  <a:lnTo>
                    <a:pt x="7093" y="1981"/>
                  </a:lnTo>
                  <a:lnTo>
                    <a:pt x="3667" y="3961"/>
                  </a:lnTo>
                  <a:lnTo>
                    <a:pt x="3667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58" name="Google Shape;1058;p51"/>
            <p:cNvSpPr/>
            <p:nvPr/>
          </p:nvSpPr>
          <p:spPr>
            <a:xfrm>
              <a:off x="2899597" y="1919388"/>
              <a:ext cx="287659" cy="328439"/>
            </a:xfrm>
            <a:custGeom>
              <a:rect b="b" l="l" r="r" t="t"/>
              <a:pathLst>
                <a:path extrusionOk="0" h="8191" w="7174">
                  <a:moveTo>
                    <a:pt x="3507" y="0"/>
                  </a:moveTo>
                  <a:lnTo>
                    <a:pt x="3507" y="3961"/>
                  </a:lnTo>
                  <a:lnTo>
                    <a:pt x="81" y="1981"/>
                  </a:lnTo>
                  <a:lnTo>
                    <a:pt x="0" y="2141"/>
                  </a:lnTo>
                  <a:lnTo>
                    <a:pt x="3426" y="4095"/>
                  </a:lnTo>
                  <a:lnTo>
                    <a:pt x="0" y="6076"/>
                  </a:lnTo>
                  <a:lnTo>
                    <a:pt x="81" y="6236"/>
                  </a:lnTo>
                  <a:lnTo>
                    <a:pt x="3507" y="4256"/>
                  </a:lnTo>
                  <a:lnTo>
                    <a:pt x="3507" y="8190"/>
                  </a:lnTo>
                  <a:lnTo>
                    <a:pt x="3667" y="8190"/>
                  </a:lnTo>
                  <a:lnTo>
                    <a:pt x="3667" y="4256"/>
                  </a:lnTo>
                  <a:lnTo>
                    <a:pt x="7093" y="6236"/>
                  </a:lnTo>
                  <a:lnTo>
                    <a:pt x="7173" y="6076"/>
                  </a:lnTo>
                  <a:lnTo>
                    <a:pt x="3774" y="4095"/>
                  </a:lnTo>
                  <a:lnTo>
                    <a:pt x="7173" y="2141"/>
                  </a:lnTo>
                  <a:lnTo>
                    <a:pt x="7093" y="1981"/>
                  </a:lnTo>
                  <a:lnTo>
                    <a:pt x="3667" y="3961"/>
                  </a:lnTo>
                  <a:lnTo>
                    <a:pt x="3667" y="3961"/>
                  </a:lnTo>
                  <a:lnTo>
                    <a:pt x="369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59" name="Google Shape;1059;p51"/>
            <p:cNvSpPr/>
            <p:nvPr/>
          </p:nvSpPr>
          <p:spPr>
            <a:xfrm>
              <a:off x="3280608" y="1919388"/>
              <a:ext cx="288742" cy="328439"/>
            </a:xfrm>
            <a:custGeom>
              <a:rect b="b" l="l" r="r" t="t"/>
              <a:pathLst>
                <a:path extrusionOk="0" h="8191" w="7201">
                  <a:moveTo>
                    <a:pt x="3506" y="0"/>
                  </a:moveTo>
                  <a:lnTo>
                    <a:pt x="3506" y="3961"/>
                  </a:lnTo>
                  <a:lnTo>
                    <a:pt x="107" y="1981"/>
                  </a:lnTo>
                  <a:lnTo>
                    <a:pt x="0" y="2115"/>
                  </a:lnTo>
                  <a:lnTo>
                    <a:pt x="3426" y="4095"/>
                  </a:lnTo>
                  <a:lnTo>
                    <a:pt x="0" y="6076"/>
                  </a:lnTo>
                  <a:lnTo>
                    <a:pt x="107" y="6236"/>
                  </a:lnTo>
                  <a:lnTo>
                    <a:pt x="3506" y="4256"/>
                  </a:lnTo>
                  <a:lnTo>
                    <a:pt x="3506" y="8190"/>
                  </a:lnTo>
                  <a:lnTo>
                    <a:pt x="3694" y="8190"/>
                  </a:lnTo>
                  <a:lnTo>
                    <a:pt x="3694" y="4256"/>
                  </a:lnTo>
                  <a:lnTo>
                    <a:pt x="7093" y="6236"/>
                  </a:lnTo>
                  <a:lnTo>
                    <a:pt x="7200" y="6076"/>
                  </a:lnTo>
                  <a:lnTo>
                    <a:pt x="3774" y="4095"/>
                  </a:lnTo>
                  <a:lnTo>
                    <a:pt x="7200" y="2115"/>
                  </a:lnTo>
                  <a:lnTo>
                    <a:pt x="7120" y="1981"/>
                  </a:lnTo>
                  <a:lnTo>
                    <a:pt x="3694" y="3961"/>
                  </a:lnTo>
                  <a:lnTo>
                    <a:pt x="369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60" name="Google Shape;1060;p51"/>
            <p:cNvSpPr/>
            <p:nvPr/>
          </p:nvSpPr>
          <p:spPr>
            <a:xfrm>
              <a:off x="3662662" y="1919388"/>
              <a:ext cx="287659" cy="328439"/>
            </a:xfrm>
            <a:custGeom>
              <a:rect b="b" l="l" r="r" t="t"/>
              <a:pathLst>
                <a:path extrusionOk="0" h="8191" w="7174">
                  <a:moveTo>
                    <a:pt x="3507" y="0"/>
                  </a:moveTo>
                  <a:lnTo>
                    <a:pt x="3507" y="3961"/>
                  </a:lnTo>
                  <a:lnTo>
                    <a:pt x="81" y="1981"/>
                  </a:lnTo>
                  <a:lnTo>
                    <a:pt x="1" y="2115"/>
                  </a:lnTo>
                  <a:lnTo>
                    <a:pt x="3400" y="4095"/>
                  </a:lnTo>
                  <a:lnTo>
                    <a:pt x="1" y="6076"/>
                  </a:lnTo>
                  <a:lnTo>
                    <a:pt x="81" y="6210"/>
                  </a:lnTo>
                  <a:lnTo>
                    <a:pt x="3507" y="4256"/>
                  </a:lnTo>
                  <a:lnTo>
                    <a:pt x="3507" y="8190"/>
                  </a:lnTo>
                  <a:lnTo>
                    <a:pt x="3668" y="8190"/>
                  </a:lnTo>
                  <a:lnTo>
                    <a:pt x="3668" y="4256"/>
                  </a:lnTo>
                  <a:lnTo>
                    <a:pt x="7094" y="6210"/>
                  </a:lnTo>
                  <a:lnTo>
                    <a:pt x="7174" y="6076"/>
                  </a:lnTo>
                  <a:lnTo>
                    <a:pt x="3748" y="4095"/>
                  </a:lnTo>
                  <a:lnTo>
                    <a:pt x="7174" y="2115"/>
                  </a:lnTo>
                  <a:lnTo>
                    <a:pt x="7094" y="1981"/>
                  </a:lnTo>
                  <a:lnTo>
                    <a:pt x="3668" y="3961"/>
                  </a:lnTo>
                  <a:lnTo>
                    <a:pt x="3668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61" name="Google Shape;1061;p51"/>
            <p:cNvSpPr/>
            <p:nvPr/>
          </p:nvSpPr>
          <p:spPr>
            <a:xfrm>
              <a:off x="4043673" y="1998782"/>
              <a:ext cx="78391" cy="49400"/>
            </a:xfrm>
            <a:custGeom>
              <a:rect b="b" l="l" r="r" t="t"/>
              <a:pathLst>
                <a:path extrusionOk="0" h="1232" w="1955">
                  <a:moveTo>
                    <a:pt x="81" y="1"/>
                  </a:moveTo>
                  <a:lnTo>
                    <a:pt x="0" y="135"/>
                  </a:lnTo>
                  <a:lnTo>
                    <a:pt x="1874" y="1232"/>
                  </a:lnTo>
                  <a:cubicBezTo>
                    <a:pt x="1901" y="1178"/>
                    <a:pt x="1928" y="1125"/>
                    <a:pt x="1954" y="1071"/>
                  </a:cubicBezTo>
                  <a:lnTo>
                    <a:pt x="8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62" name="Google Shape;1062;p51"/>
            <p:cNvSpPr/>
            <p:nvPr/>
          </p:nvSpPr>
          <p:spPr>
            <a:xfrm>
              <a:off x="2884560" y="2317561"/>
              <a:ext cx="114879" cy="68727"/>
            </a:xfrm>
            <a:custGeom>
              <a:rect b="b" l="l" r="r" t="t"/>
              <a:pathLst>
                <a:path extrusionOk="0" h="1714" w="2865">
                  <a:moveTo>
                    <a:pt x="2784" y="0"/>
                  </a:moveTo>
                  <a:lnTo>
                    <a:pt x="1" y="1606"/>
                  </a:lnTo>
                  <a:cubicBezTo>
                    <a:pt x="54" y="1660"/>
                    <a:pt x="108" y="1686"/>
                    <a:pt x="161" y="1713"/>
                  </a:cubicBezTo>
                  <a:lnTo>
                    <a:pt x="2864" y="161"/>
                  </a:lnTo>
                  <a:lnTo>
                    <a:pt x="278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63" name="Google Shape;1063;p51"/>
            <p:cNvSpPr/>
            <p:nvPr/>
          </p:nvSpPr>
          <p:spPr>
            <a:xfrm>
              <a:off x="2852362" y="2238127"/>
              <a:ext cx="6496" cy="129916"/>
            </a:xfrm>
            <a:custGeom>
              <a:rect b="b" l="l" r="r" t="t"/>
              <a:pathLst>
                <a:path extrusionOk="0" h="3240" w="162">
                  <a:moveTo>
                    <a:pt x="1" y="0"/>
                  </a:moveTo>
                  <a:lnTo>
                    <a:pt x="1" y="3132"/>
                  </a:lnTo>
                  <a:cubicBezTo>
                    <a:pt x="54" y="3159"/>
                    <a:pt x="108" y="3212"/>
                    <a:pt x="161" y="3239"/>
                  </a:cubicBezTo>
                  <a:lnTo>
                    <a:pt x="16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64" name="Google Shape;1064;p51"/>
            <p:cNvSpPr/>
            <p:nvPr/>
          </p:nvSpPr>
          <p:spPr>
            <a:xfrm>
              <a:off x="3092789" y="2238127"/>
              <a:ext cx="288742" cy="255461"/>
            </a:xfrm>
            <a:custGeom>
              <a:rect b="b" l="l" r="r" t="t"/>
              <a:pathLst>
                <a:path extrusionOk="0" h="6371" w="7201">
                  <a:moveTo>
                    <a:pt x="3506" y="0"/>
                  </a:moveTo>
                  <a:lnTo>
                    <a:pt x="3506" y="3962"/>
                  </a:lnTo>
                  <a:lnTo>
                    <a:pt x="80" y="1981"/>
                  </a:lnTo>
                  <a:lnTo>
                    <a:pt x="0" y="2142"/>
                  </a:lnTo>
                  <a:lnTo>
                    <a:pt x="3426" y="4096"/>
                  </a:lnTo>
                  <a:lnTo>
                    <a:pt x="455" y="5835"/>
                  </a:lnTo>
                  <a:cubicBezTo>
                    <a:pt x="535" y="5835"/>
                    <a:pt x="616" y="5862"/>
                    <a:pt x="696" y="5889"/>
                  </a:cubicBezTo>
                  <a:lnTo>
                    <a:pt x="3506" y="4256"/>
                  </a:lnTo>
                  <a:lnTo>
                    <a:pt x="3506" y="6371"/>
                  </a:lnTo>
                  <a:lnTo>
                    <a:pt x="3694" y="6371"/>
                  </a:lnTo>
                  <a:lnTo>
                    <a:pt x="3694" y="4256"/>
                  </a:lnTo>
                  <a:lnTo>
                    <a:pt x="7093" y="6237"/>
                  </a:lnTo>
                  <a:lnTo>
                    <a:pt x="7200" y="6076"/>
                  </a:lnTo>
                  <a:lnTo>
                    <a:pt x="3774" y="4096"/>
                  </a:lnTo>
                  <a:lnTo>
                    <a:pt x="7200" y="2142"/>
                  </a:lnTo>
                  <a:lnTo>
                    <a:pt x="7093" y="1981"/>
                  </a:lnTo>
                  <a:lnTo>
                    <a:pt x="3694" y="3962"/>
                  </a:lnTo>
                  <a:lnTo>
                    <a:pt x="369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65" name="Google Shape;1065;p51"/>
            <p:cNvSpPr/>
            <p:nvPr/>
          </p:nvSpPr>
          <p:spPr>
            <a:xfrm>
              <a:off x="3474843" y="2238127"/>
              <a:ext cx="287659" cy="247963"/>
            </a:xfrm>
            <a:custGeom>
              <a:rect b="b" l="l" r="r" t="t"/>
              <a:pathLst>
                <a:path extrusionOk="0" h="6184" w="7174">
                  <a:moveTo>
                    <a:pt x="3507" y="0"/>
                  </a:moveTo>
                  <a:lnTo>
                    <a:pt x="3480" y="3962"/>
                  </a:lnTo>
                  <a:lnTo>
                    <a:pt x="81" y="1981"/>
                  </a:lnTo>
                  <a:lnTo>
                    <a:pt x="1" y="2142"/>
                  </a:lnTo>
                  <a:lnTo>
                    <a:pt x="3400" y="4096"/>
                  </a:lnTo>
                  <a:lnTo>
                    <a:pt x="1" y="6076"/>
                  </a:lnTo>
                  <a:lnTo>
                    <a:pt x="54" y="6183"/>
                  </a:lnTo>
                  <a:lnTo>
                    <a:pt x="161" y="6183"/>
                  </a:lnTo>
                  <a:lnTo>
                    <a:pt x="3480" y="4256"/>
                  </a:lnTo>
                  <a:lnTo>
                    <a:pt x="3480" y="5354"/>
                  </a:lnTo>
                  <a:cubicBezTo>
                    <a:pt x="3560" y="5327"/>
                    <a:pt x="3614" y="5327"/>
                    <a:pt x="3668" y="5300"/>
                  </a:cubicBezTo>
                  <a:lnTo>
                    <a:pt x="3668" y="4256"/>
                  </a:lnTo>
                  <a:lnTo>
                    <a:pt x="4765" y="4899"/>
                  </a:lnTo>
                  <a:cubicBezTo>
                    <a:pt x="4845" y="4872"/>
                    <a:pt x="4899" y="4845"/>
                    <a:pt x="4979" y="4818"/>
                  </a:cubicBezTo>
                  <a:lnTo>
                    <a:pt x="3748" y="4096"/>
                  </a:lnTo>
                  <a:lnTo>
                    <a:pt x="7174" y="2142"/>
                  </a:lnTo>
                  <a:lnTo>
                    <a:pt x="7094" y="1981"/>
                  </a:lnTo>
                  <a:lnTo>
                    <a:pt x="3668" y="3962"/>
                  </a:lnTo>
                  <a:lnTo>
                    <a:pt x="3668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66" name="Google Shape;1066;p51"/>
            <p:cNvSpPr/>
            <p:nvPr/>
          </p:nvSpPr>
          <p:spPr>
            <a:xfrm>
              <a:off x="3855854" y="2317561"/>
              <a:ext cx="12911" cy="9704"/>
            </a:xfrm>
            <a:custGeom>
              <a:rect b="b" l="l" r="r" t="t"/>
              <a:pathLst>
                <a:path extrusionOk="0" h="242" w="322">
                  <a:moveTo>
                    <a:pt x="81" y="0"/>
                  </a:moveTo>
                  <a:lnTo>
                    <a:pt x="0" y="134"/>
                  </a:lnTo>
                  <a:lnTo>
                    <a:pt x="161" y="241"/>
                  </a:lnTo>
                  <a:cubicBezTo>
                    <a:pt x="215" y="214"/>
                    <a:pt x="268" y="161"/>
                    <a:pt x="322" y="134"/>
                  </a:cubicBezTo>
                  <a:lnTo>
                    <a:pt x="8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067" name="Google Shape;1067;p51"/>
          <p:cNvSpPr/>
          <p:nvPr/>
        </p:nvSpPr>
        <p:spPr>
          <a:xfrm flipH="1" rot="135969">
            <a:off x="-993079" y="-957313"/>
            <a:ext cx="3397316" cy="3383229"/>
          </a:xfrm>
          <a:custGeom>
            <a:rect b="b" l="l" r="r" t="t"/>
            <a:pathLst>
              <a:path extrusionOk="0" h="48035" w="48235">
                <a:moveTo>
                  <a:pt x="3770" y="17379"/>
                </a:moveTo>
                <a:cubicBezTo>
                  <a:pt x="7573" y="20948"/>
                  <a:pt x="10108" y="20948"/>
                  <a:pt x="20515" y="21349"/>
                </a:cubicBezTo>
                <a:cubicBezTo>
                  <a:pt x="30956" y="21782"/>
                  <a:pt x="19314" y="35525"/>
                  <a:pt x="27520" y="41797"/>
                </a:cubicBezTo>
                <a:cubicBezTo>
                  <a:pt x="35726" y="48034"/>
                  <a:pt x="48235" y="37827"/>
                  <a:pt x="48235" y="26986"/>
                </a:cubicBezTo>
                <a:cubicBezTo>
                  <a:pt x="48235" y="16145"/>
                  <a:pt x="35026" y="0"/>
                  <a:pt x="18080" y="867"/>
                </a:cubicBezTo>
                <a:cubicBezTo>
                  <a:pt x="1135" y="1768"/>
                  <a:pt x="1" y="13843"/>
                  <a:pt x="3770" y="17379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68" name="Google Shape;1068;p51"/>
          <p:cNvSpPr txBox="1"/>
          <p:nvPr>
            <p:ph type="title"/>
          </p:nvPr>
        </p:nvSpPr>
        <p:spPr>
          <a:xfrm>
            <a:off x="713250" y="523025"/>
            <a:ext cx="7717500" cy="541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1069" name="Google Shape;1069;p51"/>
          <p:cNvSpPr txBox="1"/>
          <p:nvPr>
            <p:ph idx="1" type="subTitle"/>
          </p:nvPr>
        </p:nvSpPr>
        <p:spPr>
          <a:xfrm>
            <a:off x="2214975" y="1767075"/>
            <a:ext cx="2167800" cy="361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b="1" sz="2200">
                <a:solidFill>
                  <a:schemeClr val="lt2"/>
                </a:solidFill>
                <a:latin typeface="Hammersmith One"/>
                <a:ea typeface="Hammersmith One"/>
                <a:cs typeface="Hammersmith One"/>
                <a:sym typeface="Hammersmith On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70" name="Google Shape;1070;p51"/>
          <p:cNvSpPr txBox="1"/>
          <p:nvPr>
            <p:ph idx="2" type="subTitle"/>
          </p:nvPr>
        </p:nvSpPr>
        <p:spPr>
          <a:xfrm>
            <a:off x="4761225" y="1767075"/>
            <a:ext cx="2167800" cy="361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b="1" sz="2200">
                <a:solidFill>
                  <a:schemeClr val="lt2"/>
                </a:solidFill>
                <a:latin typeface="Hammersmith One"/>
                <a:ea typeface="Hammersmith One"/>
                <a:cs typeface="Hammersmith One"/>
                <a:sym typeface="Hammersmith On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71" name="Google Shape;1071;p51"/>
          <p:cNvSpPr txBox="1"/>
          <p:nvPr>
            <p:ph idx="3" type="subTitle"/>
          </p:nvPr>
        </p:nvSpPr>
        <p:spPr>
          <a:xfrm>
            <a:off x="2214975" y="2141863"/>
            <a:ext cx="2167800" cy="572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600">
                <a:solidFill>
                  <a:schemeClr val="lt2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72" name="Google Shape;1072;p51"/>
          <p:cNvSpPr txBox="1"/>
          <p:nvPr>
            <p:ph idx="4" type="subTitle"/>
          </p:nvPr>
        </p:nvSpPr>
        <p:spPr>
          <a:xfrm>
            <a:off x="4761225" y="2141863"/>
            <a:ext cx="2167800" cy="572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600">
                <a:solidFill>
                  <a:schemeClr val="lt2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73" name="Google Shape;1073;p51"/>
          <p:cNvSpPr txBox="1"/>
          <p:nvPr>
            <p:ph idx="5" type="subTitle"/>
          </p:nvPr>
        </p:nvSpPr>
        <p:spPr>
          <a:xfrm>
            <a:off x="2214975" y="3065375"/>
            <a:ext cx="2167800" cy="361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b="1" sz="2200">
                <a:solidFill>
                  <a:schemeClr val="lt2"/>
                </a:solidFill>
                <a:latin typeface="Hammersmith One"/>
                <a:ea typeface="Hammersmith One"/>
                <a:cs typeface="Hammersmith One"/>
                <a:sym typeface="Hammersmith On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74" name="Google Shape;1074;p51"/>
          <p:cNvSpPr txBox="1"/>
          <p:nvPr>
            <p:ph idx="6" type="subTitle"/>
          </p:nvPr>
        </p:nvSpPr>
        <p:spPr>
          <a:xfrm>
            <a:off x="4761225" y="3065375"/>
            <a:ext cx="2167800" cy="361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b="1" sz="2200">
                <a:solidFill>
                  <a:schemeClr val="lt2"/>
                </a:solidFill>
                <a:latin typeface="Hammersmith One"/>
                <a:ea typeface="Hammersmith One"/>
                <a:cs typeface="Hammersmith One"/>
                <a:sym typeface="Hammersmith On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75" name="Google Shape;1075;p51"/>
          <p:cNvSpPr txBox="1"/>
          <p:nvPr>
            <p:ph idx="7" type="subTitle"/>
          </p:nvPr>
        </p:nvSpPr>
        <p:spPr>
          <a:xfrm>
            <a:off x="2214975" y="3440113"/>
            <a:ext cx="2167800" cy="572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600">
                <a:solidFill>
                  <a:schemeClr val="lt2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76" name="Google Shape;1076;p51"/>
          <p:cNvSpPr txBox="1"/>
          <p:nvPr>
            <p:ph idx="8" type="subTitle"/>
          </p:nvPr>
        </p:nvSpPr>
        <p:spPr>
          <a:xfrm>
            <a:off x="4761225" y="3440113"/>
            <a:ext cx="2167800" cy="572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600">
                <a:solidFill>
                  <a:schemeClr val="lt2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77" name="Google Shape;1077;p51"/>
          <p:cNvSpPr/>
          <p:nvPr/>
        </p:nvSpPr>
        <p:spPr>
          <a:xfrm flipH="1" rot="-5035048">
            <a:off x="5373790" y="594172"/>
            <a:ext cx="6829100" cy="4201641"/>
          </a:xfrm>
          <a:custGeom>
            <a:rect b="b" l="l" r="r" t="t"/>
            <a:pathLst>
              <a:path extrusionOk="0" h="36694" w="59643">
                <a:moveTo>
                  <a:pt x="6271" y="15779"/>
                </a:moveTo>
                <a:cubicBezTo>
                  <a:pt x="9374" y="14178"/>
                  <a:pt x="17513" y="18347"/>
                  <a:pt x="23150" y="11676"/>
                </a:cubicBezTo>
                <a:cubicBezTo>
                  <a:pt x="28787" y="5004"/>
                  <a:pt x="30455" y="1"/>
                  <a:pt x="37327" y="2302"/>
                </a:cubicBezTo>
                <a:cubicBezTo>
                  <a:pt x="44198" y="4571"/>
                  <a:pt x="43064" y="13410"/>
                  <a:pt x="47601" y="15779"/>
                </a:cubicBezTo>
                <a:cubicBezTo>
                  <a:pt x="52104" y="18147"/>
                  <a:pt x="59643" y="31690"/>
                  <a:pt x="43364" y="34192"/>
                </a:cubicBezTo>
                <a:cubicBezTo>
                  <a:pt x="27120" y="36694"/>
                  <a:pt x="10441" y="33158"/>
                  <a:pt x="5204" y="27520"/>
                </a:cubicBezTo>
                <a:cubicBezTo>
                  <a:pt x="0" y="21883"/>
                  <a:pt x="3136" y="17380"/>
                  <a:pt x="6271" y="15779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o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four columns 1">
  <p:cSld name="CUSTOM_43">
    <p:spTree>
      <p:nvGrpSpPr>
        <p:cNvPr id="1078" name="Shape 10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9" name="Google Shape;1079;p52"/>
          <p:cNvSpPr/>
          <p:nvPr/>
        </p:nvSpPr>
        <p:spPr>
          <a:xfrm flipH="1" rot="135969">
            <a:off x="-1012929" y="-803313"/>
            <a:ext cx="3397316" cy="3383229"/>
          </a:xfrm>
          <a:custGeom>
            <a:rect b="b" l="l" r="r" t="t"/>
            <a:pathLst>
              <a:path extrusionOk="0" h="48035" w="48235">
                <a:moveTo>
                  <a:pt x="3770" y="17379"/>
                </a:moveTo>
                <a:cubicBezTo>
                  <a:pt x="7573" y="20948"/>
                  <a:pt x="10108" y="20948"/>
                  <a:pt x="20515" y="21349"/>
                </a:cubicBezTo>
                <a:cubicBezTo>
                  <a:pt x="30956" y="21782"/>
                  <a:pt x="19314" y="35525"/>
                  <a:pt x="27520" y="41797"/>
                </a:cubicBezTo>
                <a:cubicBezTo>
                  <a:pt x="35726" y="48034"/>
                  <a:pt x="48235" y="37827"/>
                  <a:pt x="48235" y="26986"/>
                </a:cubicBezTo>
                <a:cubicBezTo>
                  <a:pt x="48235" y="16145"/>
                  <a:pt x="35026" y="0"/>
                  <a:pt x="18080" y="867"/>
                </a:cubicBezTo>
                <a:cubicBezTo>
                  <a:pt x="1135" y="1768"/>
                  <a:pt x="1" y="13843"/>
                  <a:pt x="3770" y="17379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80" name="Google Shape;1080;p52"/>
          <p:cNvSpPr/>
          <p:nvPr/>
        </p:nvSpPr>
        <p:spPr>
          <a:xfrm rot="-581251">
            <a:off x="5870103" y="2579116"/>
            <a:ext cx="6829139" cy="4201669"/>
          </a:xfrm>
          <a:custGeom>
            <a:rect b="b" l="l" r="r" t="t"/>
            <a:pathLst>
              <a:path extrusionOk="0" h="36694" w="59643">
                <a:moveTo>
                  <a:pt x="6271" y="15779"/>
                </a:moveTo>
                <a:cubicBezTo>
                  <a:pt x="9374" y="14178"/>
                  <a:pt x="17513" y="18347"/>
                  <a:pt x="23150" y="11676"/>
                </a:cubicBezTo>
                <a:cubicBezTo>
                  <a:pt x="28787" y="5004"/>
                  <a:pt x="30455" y="1"/>
                  <a:pt x="37327" y="2302"/>
                </a:cubicBezTo>
                <a:cubicBezTo>
                  <a:pt x="44198" y="4571"/>
                  <a:pt x="43064" y="13410"/>
                  <a:pt x="47601" y="15779"/>
                </a:cubicBezTo>
                <a:cubicBezTo>
                  <a:pt x="52104" y="18147"/>
                  <a:pt x="59643" y="31690"/>
                  <a:pt x="43364" y="34192"/>
                </a:cubicBezTo>
                <a:cubicBezTo>
                  <a:pt x="27120" y="36694"/>
                  <a:pt x="10441" y="33158"/>
                  <a:pt x="5204" y="27520"/>
                </a:cubicBezTo>
                <a:cubicBezTo>
                  <a:pt x="0" y="21883"/>
                  <a:pt x="3136" y="17380"/>
                  <a:pt x="6271" y="15779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081" name="Google Shape;1081;p52"/>
          <p:cNvGrpSpPr/>
          <p:nvPr/>
        </p:nvGrpSpPr>
        <p:grpSpPr>
          <a:xfrm flipH="1" rot="10800000">
            <a:off x="1162134" y="-902228"/>
            <a:ext cx="1888282" cy="1879453"/>
            <a:chOff x="2414491" y="671177"/>
            <a:chExt cx="1830972" cy="1822411"/>
          </a:xfrm>
        </p:grpSpPr>
        <p:sp>
          <p:nvSpPr>
            <p:cNvPr id="1082" name="Google Shape;1082;p52"/>
            <p:cNvSpPr/>
            <p:nvPr/>
          </p:nvSpPr>
          <p:spPr>
            <a:xfrm>
              <a:off x="2414491" y="671177"/>
              <a:ext cx="1830972" cy="1822391"/>
            </a:xfrm>
            <a:custGeom>
              <a:rect b="b" l="l" r="r" t="t"/>
              <a:pathLst>
                <a:path extrusionOk="0" h="45449" w="45663">
                  <a:moveTo>
                    <a:pt x="10947" y="4979"/>
                  </a:moveTo>
                  <a:lnTo>
                    <a:pt x="15605" y="7656"/>
                  </a:lnTo>
                  <a:lnTo>
                    <a:pt x="15605" y="13062"/>
                  </a:lnTo>
                  <a:lnTo>
                    <a:pt x="10947" y="15766"/>
                  </a:lnTo>
                  <a:lnTo>
                    <a:pt x="6263" y="13062"/>
                  </a:lnTo>
                  <a:lnTo>
                    <a:pt x="6263" y="7656"/>
                  </a:lnTo>
                  <a:lnTo>
                    <a:pt x="10947" y="4979"/>
                  </a:lnTo>
                  <a:close/>
                  <a:moveTo>
                    <a:pt x="20449" y="4979"/>
                  </a:moveTo>
                  <a:lnTo>
                    <a:pt x="25133" y="7656"/>
                  </a:lnTo>
                  <a:lnTo>
                    <a:pt x="25133" y="13062"/>
                  </a:lnTo>
                  <a:lnTo>
                    <a:pt x="20449" y="15766"/>
                  </a:lnTo>
                  <a:lnTo>
                    <a:pt x="15792" y="13062"/>
                  </a:lnTo>
                  <a:lnTo>
                    <a:pt x="15792" y="7656"/>
                  </a:lnTo>
                  <a:lnTo>
                    <a:pt x="20449" y="4979"/>
                  </a:lnTo>
                  <a:close/>
                  <a:moveTo>
                    <a:pt x="29978" y="4979"/>
                  </a:moveTo>
                  <a:lnTo>
                    <a:pt x="34635" y="7656"/>
                  </a:lnTo>
                  <a:lnTo>
                    <a:pt x="34635" y="13062"/>
                  </a:lnTo>
                  <a:lnTo>
                    <a:pt x="29978" y="15766"/>
                  </a:lnTo>
                  <a:lnTo>
                    <a:pt x="25294" y="13062"/>
                  </a:lnTo>
                  <a:lnTo>
                    <a:pt x="25294" y="7656"/>
                  </a:lnTo>
                  <a:lnTo>
                    <a:pt x="29978" y="4979"/>
                  </a:lnTo>
                  <a:close/>
                  <a:moveTo>
                    <a:pt x="6183" y="13196"/>
                  </a:moveTo>
                  <a:lnTo>
                    <a:pt x="10867" y="15899"/>
                  </a:lnTo>
                  <a:lnTo>
                    <a:pt x="10867" y="21306"/>
                  </a:lnTo>
                  <a:lnTo>
                    <a:pt x="6183" y="23983"/>
                  </a:lnTo>
                  <a:lnTo>
                    <a:pt x="1526" y="21306"/>
                  </a:lnTo>
                  <a:lnTo>
                    <a:pt x="1526" y="15899"/>
                  </a:lnTo>
                  <a:lnTo>
                    <a:pt x="6183" y="13196"/>
                  </a:lnTo>
                  <a:close/>
                  <a:moveTo>
                    <a:pt x="15712" y="13196"/>
                  </a:moveTo>
                  <a:lnTo>
                    <a:pt x="20369" y="15899"/>
                  </a:lnTo>
                  <a:lnTo>
                    <a:pt x="20369" y="21306"/>
                  </a:lnTo>
                  <a:lnTo>
                    <a:pt x="15712" y="23983"/>
                  </a:lnTo>
                  <a:lnTo>
                    <a:pt x="11028" y="21306"/>
                  </a:lnTo>
                  <a:lnTo>
                    <a:pt x="11028" y="15899"/>
                  </a:lnTo>
                  <a:lnTo>
                    <a:pt x="15712" y="13196"/>
                  </a:lnTo>
                  <a:close/>
                  <a:moveTo>
                    <a:pt x="25213" y="13196"/>
                  </a:moveTo>
                  <a:lnTo>
                    <a:pt x="29871" y="15899"/>
                  </a:lnTo>
                  <a:lnTo>
                    <a:pt x="29871" y="21306"/>
                  </a:lnTo>
                  <a:lnTo>
                    <a:pt x="25213" y="23983"/>
                  </a:lnTo>
                  <a:lnTo>
                    <a:pt x="20529" y="21306"/>
                  </a:lnTo>
                  <a:lnTo>
                    <a:pt x="20529" y="15899"/>
                  </a:lnTo>
                  <a:lnTo>
                    <a:pt x="25213" y="13196"/>
                  </a:lnTo>
                  <a:close/>
                  <a:moveTo>
                    <a:pt x="34715" y="13196"/>
                  </a:moveTo>
                  <a:lnTo>
                    <a:pt x="39399" y="15899"/>
                  </a:lnTo>
                  <a:lnTo>
                    <a:pt x="39399" y="21306"/>
                  </a:lnTo>
                  <a:lnTo>
                    <a:pt x="34715" y="23983"/>
                  </a:lnTo>
                  <a:lnTo>
                    <a:pt x="30058" y="21306"/>
                  </a:lnTo>
                  <a:lnTo>
                    <a:pt x="30058" y="15899"/>
                  </a:lnTo>
                  <a:lnTo>
                    <a:pt x="34715" y="13196"/>
                  </a:lnTo>
                  <a:close/>
                  <a:moveTo>
                    <a:pt x="10947" y="21440"/>
                  </a:moveTo>
                  <a:lnTo>
                    <a:pt x="15605" y="24143"/>
                  </a:lnTo>
                  <a:lnTo>
                    <a:pt x="15605" y="29523"/>
                  </a:lnTo>
                  <a:lnTo>
                    <a:pt x="10947" y="32226"/>
                  </a:lnTo>
                  <a:lnTo>
                    <a:pt x="6263" y="29523"/>
                  </a:lnTo>
                  <a:lnTo>
                    <a:pt x="6263" y="24143"/>
                  </a:lnTo>
                  <a:lnTo>
                    <a:pt x="10947" y="21440"/>
                  </a:lnTo>
                  <a:close/>
                  <a:moveTo>
                    <a:pt x="20449" y="21440"/>
                  </a:moveTo>
                  <a:lnTo>
                    <a:pt x="25133" y="24143"/>
                  </a:lnTo>
                  <a:lnTo>
                    <a:pt x="25133" y="29523"/>
                  </a:lnTo>
                  <a:lnTo>
                    <a:pt x="20449" y="32226"/>
                  </a:lnTo>
                  <a:lnTo>
                    <a:pt x="15792" y="29523"/>
                  </a:lnTo>
                  <a:lnTo>
                    <a:pt x="15792" y="24143"/>
                  </a:lnTo>
                  <a:lnTo>
                    <a:pt x="20449" y="21440"/>
                  </a:lnTo>
                  <a:close/>
                  <a:moveTo>
                    <a:pt x="29978" y="21440"/>
                  </a:moveTo>
                  <a:lnTo>
                    <a:pt x="34635" y="24143"/>
                  </a:lnTo>
                  <a:lnTo>
                    <a:pt x="34635" y="29523"/>
                  </a:lnTo>
                  <a:lnTo>
                    <a:pt x="29978" y="32226"/>
                  </a:lnTo>
                  <a:lnTo>
                    <a:pt x="25294" y="29523"/>
                  </a:lnTo>
                  <a:lnTo>
                    <a:pt x="25294" y="24143"/>
                  </a:lnTo>
                  <a:lnTo>
                    <a:pt x="29978" y="21440"/>
                  </a:lnTo>
                  <a:close/>
                  <a:moveTo>
                    <a:pt x="39480" y="21440"/>
                  </a:moveTo>
                  <a:lnTo>
                    <a:pt x="44137" y="24143"/>
                  </a:lnTo>
                  <a:lnTo>
                    <a:pt x="44137" y="29523"/>
                  </a:lnTo>
                  <a:lnTo>
                    <a:pt x="39480" y="32226"/>
                  </a:lnTo>
                  <a:lnTo>
                    <a:pt x="34796" y="29523"/>
                  </a:lnTo>
                  <a:lnTo>
                    <a:pt x="34796" y="24143"/>
                  </a:lnTo>
                  <a:lnTo>
                    <a:pt x="39480" y="21440"/>
                  </a:lnTo>
                  <a:close/>
                  <a:moveTo>
                    <a:pt x="15712" y="29684"/>
                  </a:moveTo>
                  <a:lnTo>
                    <a:pt x="20369" y="32387"/>
                  </a:lnTo>
                  <a:lnTo>
                    <a:pt x="20369" y="37767"/>
                  </a:lnTo>
                  <a:lnTo>
                    <a:pt x="15712" y="40470"/>
                  </a:lnTo>
                  <a:lnTo>
                    <a:pt x="11028" y="37767"/>
                  </a:lnTo>
                  <a:lnTo>
                    <a:pt x="11028" y="32387"/>
                  </a:lnTo>
                  <a:lnTo>
                    <a:pt x="15712" y="29684"/>
                  </a:lnTo>
                  <a:close/>
                  <a:moveTo>
                    <a:pt x="25213" y="29684"/>
                  </a:moveTo>
                  <a:lnTo>
                    <a:pt x="29871" y="32387"/>
                  </a:lnTo>
                  <a:lnTo>
                    <a:pt x="29871" y="37767"/>
                  </a:lnTo>
                  <a:lnTo>
                    <a:pt x="25213" y="40470"/>
                  </a:lnTo>
                  <a:lnTo>
                    <a:pt x="20529" y="37767"/>
                  </a:lnTo>
                  <a:lnTo>
                    <a:pt x="20529" y="32387"/>
                  </a:lnTo>
                  <a:lnTo>
                    <a:pt x="25213" y="29684"/>
                  </a:lnTo>
                  <a:close/>
                  <a:moveTo>
                    <a:pt x="34715" y="29684"/>
                  </a:moveTo>
                  <a:lnTo>
                    <a:pt x="39399" y="32387"/>
                  </a:lnTo>
                  <a:lnTo>
                    <a:pt x="39399" y="37767"/>
                  </a:lnTo>
                  <a:lnTo>
                    <a:pt x="34715" y="40470"/>
                  </a:lnTo>
                  <a:lnTo>
                    <a:pt x="30058" y="37767"/>
                  </a:lnTo>
                  <a:lnTo>
                    <a:pt x="30058" y="32387"/>
                  </a:lnTo>
                  <a:lnTo>
                    <a:pt x="34715" y="29684"/>
                  </a:lnTo>
                  <a:close/>
                  <a:moveTo>
                    <a:pt x="20369" y="1"/>
                  </a:moveTo>
                  <a:lnTo>
                    <a:pt x="20369" y="4818"/>
                  </a:lnTo>
                  <a:lnTo>
                    <a:pt x="15712" y="7522"/>
                  </a:lnTo>
                  <a:lnTo>
                    <a:pt x="11028" y="4818"/>
                  </a:lnTo>
                  <a:lnTo>
                    <a:pt x="11028" y="3159"/>
                  </a:lnTo>
                  <a:cubicBezTo>
                    <a:pt x="10974" y="3186"/>
                    <a:pt x="10921" y="3239"/>
                    <a:pt x="10867" y="3266"/>
                  </a:cubicBezTo>
                  <a:lnTo>
                    <a:pt x="10867" y="4818"/>
                  </a:lnTo>
                  <a:lnTo>
                    <a:pt x="6183" y="7522"/>
                  </a:lnTo>
                  <a:lnTo>
                    <a:pt x="5915" y="7361"/>
                  </a:lnTo>
                  <a:cubicBezTo>
                    <a:pt x="5889" y="7415"/>
                    <a:pt x="5835" y="7442"/>
                    <a:pt x="5808" y="7495"/>
                  </a:cubicBezTo>
                  <a:lnTo>
                    <a:pt x="6103" y="7656"/>
                  </a:lnTo>
                  <a:lnTo>
                    <a:pt x="6103" y="13062"/>
                  </a:lnTo>
                  <a:lnTo>
                    <a:pt x="1419" y="15766"/>
                  </a:lnTo>
                  <a:lnTo>
                    <a:pt x="1124" y="15578"/>
                  </a:lnTo>
                  <a:cubicBezTo>
                    <a:pt x="1124" y="15632"/>
                    <a:pt x="1098" y="15685"/>
                    <a:pt x="1071" y="15739"/>
                  </a:cubicBezTo>
                  <a:lnTo>
                    <a:pt x="1338" y="15899"/>
                  </a:lnTo>
                  <a:lnTo>
                    <a:pt x="1338" y="21306"/>
                  </a:lnTo>
                  <a:lnTo>
                    <a:pt x="0" y="22082"/>
                  </a:lnTo>
                  <a:cubicBezTo>
                    <a:pt x="0" y="22136"/>
                    <a:pt x="0" y="22216"/>
                    <a:pt x="0" y="22270"/>
                  </a:cubicBezTo>
                  <a:lnTo>
                    <a:pt x="1419" y="21440"/>
                  </a:lnTo>
                  <a:lnTo>
                    <a:pt x="6103" y="24143"/>
                  </a:lnTo>
                  <a:lnTo>
                    <a:pt x="6103" y="29523"/>
                  </a:lnTo>
                  <a:lnTo>
                    <a:pt x="1927" y="31932"/>
                  </a:lnTo>
                  <a:cubicBezTo>
                    <a:pt x="1954" y="31986"/>
                    <a:pt x="1981" y="32039"/>
                    <a:pt x="2008" y="32093"/>
                  </a:cubicBezTo>
                  <a:lnTo>
                    <a:pt x="6183" y="29684"/>
                  </a:lnTo>
                  <a:lnTo>
                    <a:pt x="10867" y="32387"/>
                  </a:lnTo>
                  <a:lnTo>
                    <a:pt x="10867" y="37767"/>
                  </a:lnTo>
                  <a:lnTo>
                    <a:pt x="7548" y="39694"/>
                  </a:lnTo>
                  <a:cubicBezTo>
                    <a:pt x="7575" y="39721"/>
                    <a:pt x="7628" y="39774"/>
                    <a:pt x="7682" y="39801"/>
                  </a:cubicBezTo>
                  <a:lnTo>
                    <a:pt x="10947" y="37928"/>
                  </a:lnTo>
                  <a:lnTo>
                    <a:pt x="15605" y="40631"/>
                  </a:lnTo>
                  <a:lnTo>
                    <a:pt x="15605" y="44405"/>
                  </a:lnTo>
                  <a:cubicBezTo>
                    <a:pt x="15658" y="44405"/>
                    <a:pt x="15738" y="44432"/>
                    <a:pt x="15792" y="44458"/>
                  </a:cubicBezTo>
                  <a:lnTo>
                    <a:pt x="15792" y="40631"/>
                  </a:lnTo>
                  <a:lnTo>
                    <a:pt x="20449" y="37928"/>
                  </a:lnTo>
                  <a:lnTo>
                    <a:pt x="25133" y="40631"/>
                  </a:lnTo>
                  <a:lnTo>
                    <a:pt x="25133" y="45449"/>
                  </a:lnTo>
                  <a:cubicBezTo>
                    <a:pt x="25187" y="45449"/>
                    <a:pt x="25240" y="45449"/>
                    <a:pt x="25294" y="45422"/>
                  </a:cubicBezTo>
                  <a:lnTo>
                    <a:pt x="25294" y="40631"/>
                  </a:lnTo>
                  <a:lnTo>
                    <a:pt x="29978" y="37928"/>
                  </a:lnTo>
                  <a:lnTo>
                    <a:pt x="34635" y="40631"/>
                  </a:lnTo>
                  <a:lnTo>
                    <a:pt x="34635" y="42290"/>
                  </a:lnTo>
                  <a:cubicBezTo>
                    <a:pt x="34688" y="42237"/>
                    <a:pt x="34742" y="42210"/>
                    <a:pt x="34796" y="42183"/>
                  </a:cubicBezTo>
                  <a:lnTo>
                    <a:pt x="34796" y="40631"/>
                  </a:lnTo>
                  <a:lnTo>
                    <a:pt x="39480" y="37928"/>
                  </a:lnTo>
                  <a:lnTo>
                    <a:pt x="39747" y="38088"/>
                  </a:lnTo>
                  <a:cubicBezTo>
                    <a:pt x="39774" y="38035"/>
                    <a:pt x="39827" y="37981"/>
                    <a:pt x="39854" y="37954"/>
                  </a:cubicBezTo>
                  <a:lnTo>
                    <a:pt x="39560" y="37767"/>
                  </a:lnTo>
                  <a:lnTo>
                    <a:pt x="39560" y="32387"/>
                  </a:lnTo>
                  <a:lnTo>
                    <a:pt x="44244" y="29684"/>
                  </a:lnTo>
                  <a:lnTo>
                    <a:pt x="44538" y="29871"/>
                  </a:lnTo>
                  <a:cubicBezTo>
                    <a:pt x="44565" y="29791"/>
                    <a:pt x="44565" y="29737"/>
                    <a:pt x="44592" y="29684"/>
                  </a:cubicBezTo>
                  <a:lnTo>
                    <a:pt x="44324" y="29523"/>
                  </a:lnTo>
                  <a:lnTo>
                    <a:pt x="44324" y="24143"/>
                  </a:lnTo>
                  <a:lnTo>
                    <a:pt x="45662" y="23367"/>
                  </a:lnTo>
                  <a:cubicBezTo>
                    <a:pt x="45662" y="23314"/>
                    <a:pt x="45662" y="23233"/>
                    <a:pt x="45662" y="23153"/>
                  </a:cubicBezTo>
                  <a:lnTo>
                    <a:pt x="44244" y="23983"/>
                  </a:lnTo>
                  <a:lnTo>
                    <a:pt x="39560" y="21306"/>
                  </a:lnTo>
                  <a:lnTo>
                    <a:pt x="39560" y="15899"/>
                  </a:lnTo>
                  <a:lnTo>
                    <a:pt x="43735" y="13491"/>
                  </a:lnTo>
                  <a:cubicBezTo>
                    <a:pt x="43709" y="13437"/>
                    <a:pt x="43682" y="13383"/>
                    <a:pt x="43655" y="13330"/>
                  </a:cubicBezTo>
                  <a:lnTo>
                    <a:pt x="39480" y="15766"/>
                  </a:lnTo>
                  <a:lnTo>
                    <a:pt x="34796" y="13062"/>
                  </a:lnTo>
                  <a:lnTo>
                    <a:pt x="34796" y="7656"/>
                  </a:lnTo>
                  <a:lnTo>
                    <a:pt x="38114" y="5755"/>
                  </a:lnTo>
                  <a:cubicBezTo>
                    <a:pt x="38088" y="5702"/>
                    <a:pt x="38034" y="5675"/>
                    <a:pt x="37981" y="5621"/>
                  </a:cubicBezTo>
                  <a:lnTo>
                    <a:pt x="34715" y="7522"/>
                  </a:lnTo>
                  <a:lnTo>
                    <a:pt x="30058" y="4818"/>
                  </a:lnTo>
                  <a:lnTo>
                    <a:pt x="30058" y="1045"/>
                  </a:lnTo>
                  <a:cubicBezTo>
                    <a:pt x="30004" y="1018"/>
                    <a:pt x="29951" y="1018"/>
                    <a:pt x="29871" y="991"/>
                  </a:cubicBezTo>
                  <a:lnTo>
                    <a:pt x="29871" y="4818"/>
                  </a:lnTo>
                  <a:lnTo>
                    <a:pt x="25213" y="7522"/>
                  </a:lnTo>
                  <a:lnTo>
                    <a:pt x="20529" y="4818"/>
                  </a:lnTo>
                  <a:lnTo>
                    <a:pt x="2052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83" name="Google Shape;1083;p52"/>
            <p:cNvSpPr/>
            <p:nvPr/>
          </p:nvSpPr>
          <p:spPr>
            <a:xfrm>
              <a:off x="2796545" y="833253"/>
              <a:ext cx="9704" cy="7538"/>
            </a:xfrm>
            <a:custGeom>
              <a:rect b="b" l="l" r="r" t="t"/>
              <a:pathLst>
                <a:path extrusionOk="0" h="188" w="242">
                  <a:moveTo>
                    <a:pt x="161" y="0"/>
                  </a:moveTo>
                  <a:cubicBezTo>
                    <a:pt x="108" y="27"/>
                    <a:pt x="54" y="81"/>
                    <a:pt x="1" y="107"/>
                  </a:cubicBezTo>
                  <a:lnTo>
                    <a:pt x="161" y="188"/>
                  </a:lnTo>
                  <a:lnTo>
                    <a:pt x="242" y="54"/>
                  </a:lnTo>
                  <a:lnTo>
                    <a:pt x="16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84" name="Google Shape;1084;p52"/>
            <p:cNvSpPr/>
            <p:nvPr/>
          </p:nvSpPr>
          <p:spPr>
            <a:xfrm>
              <a:off x="2899597" y="677633"/>
              <a:ext cx="287659" cy="242590"/>
            </a:xfrm>
            <a:custGeom>
              <a:rect b="b" l="l" r="r" t="t"/>
              <a:pathLst>
                <a:path extrusionOk="0" h="6050" w="7174">
                  <a:moveTo>
                    <a:pt x="7173" y="0"/>
                  </a:moveTo>
                  <a:lnTo>
                    <a:pt x="7173" y="0"/>
                  </a:lnTo>
                  <a:cubicBezTo>
                    <a:pt x="7013" y="27"/>
                    <a:pt x="6852" y="54"/>
                    <a:pt x="6692" y="81"/>
                  </a:cubicBezTo>
                  <a:lnTo>
                    <a:pt x="3667" y="1794"/>
                  </a:lnTo>
                  <a:lnTo>
                    <a:pt x="3667" y="830"/>
                  </a:lnTo>
                  <a:cubicBezTo>
                    <a:pt x="3614" y="857"/>
                    <a:pt x="3560" y="857"/>
                    <a:pt x="3507" y="884"/>
                  </a:cubicBezTo>
                  <a:lnTo>
                    <a:pt x="3507" y="1794"/>
                  </a:lnTo>
                  <a:lnTo>
                    <a:pt x="2516" y="1231"/>
                  </a:lnTo>
                  <a:cubicBezTo>
                    <a:pt x="2463" y="1258"/>
                    <a:pt x="2382" y="1285"/>
                    <a:pt x="2329" y="1312"/>
                  </a:cubicBezTo>
                  <a:lnTo>
                    <a:pt x="3426" y="1954"/>
                  </a:lnTo>
                  <a:lnTo>
                    <a:pt x="0" y="3935"/>
                  </a:lnTo>
                  <a:lnTo>
                    <a:pt x="81" y="4069"/>
                  </a:lnTo>
                  <a:lnTo>
                    <a:pt x="3507" y="2115"/>
                  </a:lnTo>
                  <a:lnTo>
                    <a:pt x="3507" y="6049"/>
                  </a:lnTo>
                  <a:lnTo>
                    <a:pt x="3667" y="6049"/>
                  </a:lnTo>
                  <a:lnTo>
                    <a:pt x="3667" y="2115"/>
                  </a:lnTo>
                  <a:lnTo>
                    <a:pt x="7093" y="4069"/>
                  </a:lnTo>
                  <a:lnTo>
                    <a:pt x="7173" y="3935"/>
                  </a:lnTo>
                  <a:lnTo>
                    <a:pt x="3774" y="1954"/>
                  </a:lnTo>
                  <a:lnTo>
                    <a:pt x="717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85" name="Google Shape;1085;p52"/>
            <p:cNvSpPr/>
            <p:nvPr/>
          </p:nvSpPr>
          <p:spPr>
            <a:xfrm>
              <a:off x="3280608" y="671177"/>
              <a:ext cx="288742" cy="249046"/>
            </a:xfrm>
            <a:custGeom>
              <a:rect b="b" l="l" r="r" t="t"/>
              <a:pathLst>
                <a:path extrusionOk="0" h="6211" w="7201">
                  <a:moveTo>
                    <a:pt x="107" y="1"/>
                  </a:moveTo>
                  <a:lnTo>
                    <a:pt x="0" y="134"/>
                  </a:lnTo>
                  <a:lnTo>
                    <a:pt x="3426" y="2115"/>
                  </a:lnTo>
                  <a:lnTo>
                    <a:pt x="0" y="4096"/>
                  </a:lnTo>
                  <a:lnTo>
                    <a:pt x="107" y="4230"/>
                  </a:lnTo>
                  <a:lnTo>
                    <a:pt x="3506" y="2276"/>
                  </a:lnTo>
                  <a:lnTo>
                    <a:pt x="3506" y="6210"/>
                  </a:lnTo>
                  <a:lnTo>
                    <a:pt x="3694" y="6210"/>
                  </a:lnTo>
                  <a:lnTo>
                    <a:pt x="3694" y="2276"/>
                  </a:lnTo>
                  <a:lnTo>
                    <a:pt x="7093" y="4230"/>
                  </a:lnTo>
                  <a:lnTo>
                    <a:pt x="7200" y="4096"/>
                  </a:lnTo>
                  <a:lnTo>
                    <a:pt x="3774" y="2115"/>
                  </a:lnTo>
                  <a:lnTo>
                    <a:pt x="6558" y="509"/>
                  </a:lnTo>
                  <a:cubicBezTo>
                    <a:pt x="6477" y="482"/>
                    <a:pt x="6397" y="456"/>
                    <a:pt x="6317" y="456"/>
                  </a:cubicBezTo>
                  <a:lnTo>
                    <a:pt x="3694" y="1955"/>
                  </a:lnTo>
                  <a:lnTo>
                    <a:pt x="3694" y="1"/>
                  </a:lnTo>
                  <a:lnTo>
                    <a:pt x="3506" y="1"/>
                  </a:lnTo>
                  <a:lnTo>
                    <a:pt x="3506" y="1955"/>
                  </a:lnTo>
                  <a:lnTo>
                    <a:pt x="107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86" name="Google Shape;1086;p52"/>
            <p:cNvSpPr/>
            <p:nvPr/>
          </p:nvSpPr>
          <p:spPr>
            <a:xfrm>
              <a:off x="3662662" y="776354"/>
              <a:ext cx="109506" cy="64437"/>
            </a:xfrm>
            <a:custGeom>
              <a:rect b="b" l="l" r="r" t="t"/>
              <a:pathLst>
                <a:path extrusionOk="0" h="1607" w="2731">
                  <a:moveTo>
                    <a:pt x="2543" y="1"/>
                  </a:moveTo>
                  <a:lnTo>
                    <a:pt x="1" y="1473"/>
                  </a:lnTo>
                  <a:lnTo>
                    <a:pt x="81" y="1607"/>
                  </a:lnTo>
                  <a:lnTo>
                    <a:pt x="2731" y="81"/>
                  </a:lnTo>
                  <a:cubicBezTo>
                    <a:pt x="2677" y="54"/>
                    <a:pt x="2597" y="27"/>
                    <a:pt x="254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87" name="Google Shape;1087;p52"/>
            <p:cNvSpPr/>
            <p:nvPr/>
          </p:nvSpPr>
          <p:spPr>
            <a:xfrm>
              <a:off x="3803246" y="797847"/>
              <a:ext cx="6496" cy="122378"/>
            </a:xfrm>
            <a:custGeom>
              <a:rect b="b" l="l" r="r" t="t"/>
              <a:pathLst>
                <a:path extrusionOk="0" h="3052" w="162">
                  <a:moveTo>
                    <a:pt x="1" y="0"/>
                  </a:moveTo>
                  <a:lnTo>
                    <a:pt x="1" y="3051"/>
                  </a:lnTo>
                  <a:lnTo>
                    <a:pt x="162" y="3051"/>
                  </a:lnTo>
                  <a:lnTo>
                    <a:pt x="162" y="107"/>
                  </a:lnTo>
                  <a:cubicBezTo>
                    <a:pt x="108" y="54"/>
                    <a:pt x="54" y="27"/>
                    <a:pt x="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88" name="Google Shape;1088;p52"/>
            <p:cNvSpPr/>
            <p:nvPr/>
          </p:nvSpPr>
          <p:spPr>
            <a:xfrm>
              <a:off x="2475641" y="1246463"/>
              <a:ext cx="2205" cy="4331"/>
            </a:xfrm>
            <a:custGeom>
              <a:rect b="b" l="l" r="r" t="t"/>
              <a:pathLst>
                <a:path extrusionOk="0" h="108" w="55">
                  <a:moveTo>
                    <a:pt x="54" y="0"/>
                  </a:moveTo>
                  <a:cubicBezTo>
                    <a:pt x="28" y="27"/>
                    <a:pt x="28" y="54"/>
                    <a:pt x="1" y="107"/>
                  </a:cubicBezTo>
                  <a:lnTo>
                    <a:pt x="54" y="107"/>
                  </a:lnTo>
                  <a:lnTo>
                    <a:pt x="5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89" name="Google Shape;1089;p52"/>
            <p:cNvSpPr/>
            <p:nvPr/>
          </p:nvSpPr>
          <p:spPr>
            <a:xfrm>
              <a:off x="2616265" y="1006036"/>
              <a:ext cx="2165" cy="2205"/>
            </a:xfrm>
            <a:custGeom>
              <a:rect b="b" l="l" r="r" t="t"/>
              <a:pathLst>
                <a:path extrusionOk="0" h="55" w="54">
                  <a:moveTo>
                    <a:pt x="54" y="1"/>
                  </a:moveTo>
                  <a:cubicBezTo>
                    <a:pt x="27" y="27"/>
                    <a:pt x="27" y="27"/>
                    <a:pt x="0" y="54"/>
                  </a:cubicBezTo>
                  <a:lnTo>
                    <a:pt x="54" y="27"/>
                  </a:lnTo>
                  <a:lnTo>
                    <a:pt x="54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90" name="Google Shape;1090;p52"/>
            <p:cNvSpPr/>
            <p:nvPr/>
          </p:nvSpPr>
          <p:spPr>
            <a:xfrm>
              <a:off x="2535748" y="1119794"/>
              <a:ext cx="82681" cy="51565"/>
            </a:xfrm>
            <a:custGeom>
              <a:rect b="b" l="l" r="r" t="t"/>
              <a:pathLst>
                <a:path extrusionOk="0" h="1286" w="2062">
                  <a:moveTo>
                    <a:pt x="81" y="1"/>
                  </a:moveTo>
                  <a:cubicBezTo>
                    <a:pt x="54" y="54"/>
                    <a:pt x="27" y="108"/>
                    <a:pt x="1" y="135"/>
                  </a:cubicBezTo>
                  <a:lnTo>
                    <a:pt x="1981" y="1285"/>
                  </a:lnTo>
                  <a:lnTo>
                    <a:pt x="2062" y="1125"/>
                  </a:lnTo>
                  <a:lnTo>
                    <a:pt x="8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91" name="Google Shape;1091;p52"/>
            <p:cNvSpPr/>
            <p:nvPr/>
          </p:nvSpPr>
          <p:spPr>
            <a:xfrm>
              <a:off x="2711778" y="921268"/>
              <a:ext cx="287659" cy="329521"/>
            </a:xfrm>
            <a:custGeom>
              <a:rect b="b" l="l" r="r" t="t"/>
              <a:pathLst>
                <a:path extrusionOk="0" h="8218" w="7174">
                  <a:moveTo>
                    <a:pt x="3507" y="0"/>
                  </a:moveTo>
                  <a:lnTo>
                    <a:pt x="3507" y="3961"/>
                  </a:lnTo>
                  <a:lnTo>
                    <a:pt x="81" y="1981"/>
                  </a:lnTo>
                  <a:lnTo>
                    <a:pt x="0" y="2141"/>
                  </a:lnTo>
                  <a:lnTo>
                    <a:pt x="3426" y="4095"/>
                  </a:lnTo>
                  <a:lnTo>
                    <a:pt x="0" y="6076"/>
                  </a:lnTo>
                  <a:lnTo>
                    <a:pt x="81" y="6236"/>
                  </a:lnTo>
                  <a:lnTo>
                    <a:pt x="3507" y="4256"/>
                  </a:lnTo>
                  <a:lnTo>
                    <a:pt x="3507" y="8217"/>
                  </a:lnTo>
                  <a:lnTo>
                    <a:pt x="3667" y="8217"/>
                  </a:lnTo>
                  <a:lnTo>
                    <a:pt x="3667" y="4256"/>
                  </a:lnTo>
                  <a:lnTo>
                    <a:pt x="7093" y="6236"/>
                  </a:lnTo>
                  <a:lnTo>
                    <a:pt x="7173" y="6076"/>
                  </a:lnTo>
                  <a:lnTo>
                    <a:pt x="3774" y="4095"/>
                  </a:lnTo>
                  <a:lnTo>
                    <a:pt x="7173" y="2141"/>
                  </a:lnTo>
                  <a:lnTo>
                    <a:pt x="7093" y="1981"/>
                  </a:lnTo>
                  <a:lnTo>
                    <a:pt x="3667" y="3961"/>
                  </a:lnTo>
                  <a:lnTo>
                    <a:pt x="3667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92" name="Google Shape;1092;p52"/>
            <p:cNvSpPr/>
            <p:nvPr/>
          </p:nvSpPr>
          <p:spPr>
            <a:xfrm>
              <a:off x="3092789" y="921268"/>
              <a:ext cx="288742" cy="328439"/>
            </a:xfrm>
            <a:custGeom>
              <a:rect b="b" l="l" r="r" t="t"/>
              <a:pathLst>
                <a:path extrusionOk="0" h="8191" w="7201">
                  <a:moveTo>
                    <a:pt x="3506" y="0"/>
                  </a:moveTo>
                  <a:lnTo>
                    <a:pt x="3506" y="3961"/>
                  </a:lnTo>
                  <a:lnTo>
                    <a:pt x="80" y="1981"/>
                  </a:lnTo>
                  <a:lnTo>
                    <a:pt x="0" y="2141"/>
                  </a:lnTo>
                  <a:lnTo>
                    <a:pt x="3426" y="4095"/>
                  </a:lnTo>
                  <a:lnTo>
                    <a:pt x="0" y="6076"/>
                  </a:lnTo>
                  <a:lnTo>
                    <a:pt x="80" y="6236"/>
                  </a:lnTo>
                  <a:lnTo>
                    <a:pt x="3506" y="4256"/>
                  </a:lnTo>
                  <a:lnTo>
                    <a:pt x="3506" y="8190"/>
                  </a:lnTo>
                  <a:lnTo>
                    <a:pt x="3694" y="8190"/>
                  </a:lnTo>
                  <a:lnTo>
                    <a:pt x="3694" y="4256"/>
                  </a:lnTo>
                  <a:lnTo>
                    <a:pt x="7093" y="6236"/>
                  </a:lnTo>
                  <a:lnTo>
                    <a:pt x="7200" y="6076"/>
                  </a:lnTo>
                  <a:lnTo>
                    <a:pt x="3774" y="4095"/>
                  </a:lnTo>
                  <a:lnTo>
                    <a:pt x="7200" y="2141"/>
                  </a:lnTo>
                  <a:lnTo>
                    <a:pt x="7093" y="1981"/>
                  </a:lnTo>
                  <a:lnTo>
                    <a:pt x="3694" y="3961"/>
                  </a:lnTo>
                  <a:lnTo>
                    <a:pt x="369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93" name="Google Shape;1093;p52"/>
            <p:cNvSpPr/>
            <p:nvPr/>
          </p:nvSpPr>
          <p:spPr>
            <a:xfrm>
              <a:off x="3474843" y="921268"/>
              <a:ext cx="287659" cy="328439"/>
            </a:xfrm>
            <a:custGeom>
              <a:rect b="b" l="l" r="r" t="t"/>
              <a:pathLst>
                <a:path extrusionOk="0" h="8191" w="7174">
                  <a:moveTo>
                    <a:pt x="3507" y="0"/>
                  </a:moveTo>
                  <a:lnTo>
                    <a:pt x="3480" y="3961"/>
                  </a:lnTo>
                  <a:lnTo>
                    <a:pt x="81" y="1981"/>
                  </a:lnTo>
                  <a:lnTo>
                    <a:pt x="1" y="2141"/>
                  </a:lnTo>
                  <a:lnTo>
                    <a:pt x="3400" y="4095"/>
                  </a:lnTo>
                  <a:lnTo>
                    <a:pt x="1" y="6076"/>
                  </a:lnTo>
                  <a:lnTo>
                    <a:pt x="81" y="6236"/>
                  </a:lnTo>
                  <a:lnTo>
                    <a:pt x="3480" y="4256"/>
                  </a:lnTo>
                  <a:lnTo>
                    <a:pt x="3480" y="8190"/>
                  </a:lnTo>
                  <a:lnTo>
                    <a:pt x="3668" y="8190"/>
                  </a:lnTo>
                  <a:lnTo>
                    <a:pt x="3668" y="4256"/>
                  </a:lnTo>
                  <a:lnTo>
                    <a:pt x="7094" y="6236"/>
                  </a:lnTo>
                  <a:lnTo>
                    <a:pt x="7174" y="6076"/>
                  </a:lnTo>
                  <a:lnTo>
                    <a:pt x="3748" y="4095"/>
                  </a:lnTo>
                  <a:lnTo>
                    <a:pt x="7174" y="2141"/>
                  </a:lnTo>
                  <a:lnTo>
                    <a:pt x="7094" y="1981"/>
                  </a:lnTo>
                  <a:lnTo>
                    <a:pt x="3668" y="3961"/>
                  </a:lnTo>
                  <a:lnTo>
                    <a:pt x="3668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94" name="Google Shape;1094;p52"/>
            <p:cNvSpPr/>
            <p:nvPr/>
          </p:nvSpPr>
          <p:spPr>
            <a:xfrm>
              <a:off x="3855854" y="953467"/>
              <a:ext cx="287659" cy="296240"/>
            </a:xfrm>
            <a:custGeom>
              <a:rect b="b" l="l" r="r" t="t"/>
              <a:pathLst>
                <a:path extrusionOk="0" h="7388" w="7174">
                  <a:moveTo>
                    <a:pt x="3507" y="0"/>
                  </a:moveTo>
                  <a:lnTo>
                    <a:pt x="3507" y="3158"/>
                  </a:lnTo>
                  <a:lnTo>
                    <a:pt x="81" y="1178"/>
                  </a:lnTo>
                  <a:lnTo>
                    <a:pt x="0" y="1312"/>
                  </a:lnTo>
                  <a:lnTo>
                    <a:pt x="3426" y="3292"/>
                  </a:lnTo>
                  <a:lnTo>
                    <a:pt x="0" y="5273"/>
                  </a:lnTo>
                  <a:lnTo>
                    <a:pt x="81" y="5433"/>
                  </a:lnTo>
                  <a:lnTo>
                    <a:pt x="3507" y="3453"/>
                  </a:lnTo>
                  <a:lnTo>
                    <a:pt x="3507" y="7387"/>
                  </a:lnTo>
                  <a:lnTo>
                    <a:pt x="3667" y="7387"/>
                  </a:lnTo>
                  <a:lnTo>
                    <a:pt x="3667" y="3453"/>
                  </a:lnTo>
                  <a:lnTo>
                    <a:pt x="7093" y="5407"/>
                  </a:lnTo>
                  <a:lnTo>
                    <a:pt x="7174" y="5273"/>
                  </a:lnTo>
                  <a:lnTo>
                    <a:pt x="3748" y="3292"/>
                  </a:lnTo>
                  <a:lnTo>
                    <a:pt x="5434" y="2329"/>
                  </a:lnTo>
                  <a:cubicBezTo>
                    <a:pt x="5380" y="2302"/>
                    <a:pt x="5354" y="2248"/>
                    <a:pt x="5327" y="2195"/>
                  </a:cubicBezTo>
                  <a:lnTo>
                    <a:pt x="3667" y="3158"/>
                  </a:lnTo>
                  <a:lnTo>
                    <a:pt x="3667" y="187"/>
                  </a:lnTo>
                  <a:cubicBezTo>
                    <a:pt x="3614" y="134"/>
                    <a:pt x="3560" y="80"/>
                    <a:pt x="350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95" name="Google Shape;1095;p52"/>
            <p:cNvSpPr/>
            <p:nvPr/>
          </p:nvSpPr>
          <p:spPr>
            <a:xfrm>
              <a:off x="2417699" y="1498640"/>
              <a:ext cx="7538" cy="9704"/>
            </a:xfrm>
            <a:custGeom>
              <a:rect b="b" l="l" r="r" t="t"/>
              <a:pathLst>
                <a:path extrusionOk="0" h="242" w="188">
                  <a:moveTo>
                    <a:pt x="1" y="1"/>
                  </a:moveTo>
                  <a:cubicBezTo>
                    <a:pt x="1" y="54"/>
                    <a:pt x="1" y="135"/>
                    <a:pt x="1" y="188"/>
                  </a:cubicBezTo>
                  <a:lnTo>
                    <a:pt x="108" y="242"/>
                  </a:lnTo>
                  <a:lnTo>
                    <a:pt x="188" y="108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96" name="Google Shape;1096;p52"/>
            <p:cNvSpPr/>
            <p:nvPr/>
          </p:nvSpPr>
          <p:spPr>
            <a:xfrm>
              <a:off x="2518586" y="1259335"/>
              <a:ext cx="287659" cy="328439"/>
            </a:xfrm>
            <a:custGeom>
              <a:rect b="b" l="l" r="r" t="t"/>
              <a:pathLst>
                <a:path extrusionOk="0" h="8191" w="7174">
                  <a:moveTo>
                    <a:pt x="3507" y="0"/>
                  </a:moveTo>
                  <a:lnTo>
                    <a:pt x="3507" y="3935"/>
                  </a:lnTo>
                  <a:lnTo>
                    <a:pt x="81" y="1981"/>
                  </a:lnTo>
                  <a:lnTo>
                    <a:pt x="0" y="2115"/>
                  </a:lnTo>
                  <a:lnTo>
                    <a:pt x="3426" y="4095"/>
                  </a:lnTo>
                  <a:lnTo>
                    <a:pt x="0" y="6076"/>
                  </a:lnTo>
                  <a:lnTo>
                    <a:pt x="81" y="6210"/>
                  </a:lnTo>
                  <a:lnTo>
                    <a:pt x="3507" y="4229"/>
                  </a:lnTo>
                  <a:lnTo>
                    <a:pt x="3507" y="8191"/>
                  </a:lnTo>
                  <a:lnTo>
                    <a:pt x="3667" y="8191"/>
                  </a:lnTo>
                  <a:lnTo>
                    <a:pt x="3667" y="4229"/>
                  </a:lnTo>
                  <a:lnTo>
                    <a:pt x="7093" y="6210"/>
                  </a:lnTo>
                  <a:lnTo>
                    <a:pt x="7174" y="6076"/>
                  </a:lnTo>
                  <a:lnTo>
                    <a:pt x="3748" y="4095"/>
                  </a:lnTo>
                  <a:lnTo>
                    <a:pt x="7174" y="2115"/>
                  </a:lnTo>
                  <a:lnTo>
                    <a:pt x="7093" y="1981"/>
                  </a:lnTo>
                  <a:lnTo>
                    <a:pt x="3667" y="3935"/>
                  </a:lnTo>
                  <a:lnTo>
                    <a:pt x="3667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97" name="Google Shape;1097;p52"/>
            <p:cNvSpPr/>
            <p:nvPr/>
          </p:nvSpPr>
          <p:spPr>
            <a:xfrm>
              <a:off x="2899597" y="1259335"/>
              <a:ext cx="287659" cy="328439"/>
            </a:xfrm>
            <a:custGeom>
              <a:rect b="b" l="l" r="r" t="t"/>
              <a:pathLst>
                <a:path extrusionOk="0" h="8191" w="7174">
                  <a:moveTo>
                    <a:pt x="3507" y="0"/>
                  </a:moveTo>
                  <a:lnTo>
                    <a:pt x="3507" y="3935"/>
                  </a:lnTo>
                  <a:lnTo>
                    <a:pt x="81" y="1954"/>
                  </a:lnTo>
                  <a:lnTo>
                    <a:pt x="0" y="2115"/>
                  </a:lnTo>
                  <a:lnTo>
                    <a:pt x="3426" y="4095"/>
                  </a:lnTo>
                  <a:lnTo>
                    <a:pt x="0" y="6049"/>
                  </a:lnTo>
                  <a:lnTo>
                    <a:pt x="81" y="6210"/>
                  </a:lnTo>
                  <a:lnTo>
                    <a:pt x="3507" y="4229"/>
                  </a:lnTo>
                  <a:lnTo>
                    <a:pt x="3507" y="8191"/>
                  </a:lnTo>
                  <a:lnTo>
                    <a:pt x="3667" y="8191"/>
                  </a:lnTo>
                  <a:lnTo>
                    <a:pt x="3667" y="4229"/>
                  </a:lnTo>
                  <a:lnTo>
                    <a:pt x="7093" y="6210"/>
                  </a:lnTo>
                  <a:lnTo>
                    <a:pt x="7173" y="6049"/>
                  </a:lnTo>
                  <a:lnTo>
                    <a:pt x="3774" y="4095"/>
                  </a:lnTo>
                  <a:lnTo>
                    <a:pt x="7173" y="2115"/>
                  </a:lnTo>
                  <a:lnTo>
                    <a:pt x="7093" y="1954"/>
                  </a:lnTo>
                  <a:lnTo>
                    <a:pt x="3667" y="3935"/>
                  </a:lnTo>
                  <a:lnTo>
                    <a:pt x="369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98" name="Google Shape;1098;p52"/>
            <p:cNvSpPr/>
            <p:nvPr/>
          </p:nvSpPr>
          <p:spPr>
            <a:xfrm>
              <a:off x="3280608" y="1259335"/>
              <a:ext cx="288742" cy="328439"/>
            </a:xfrm>
            <a:custGeom>
              <a:rect b="b" l="l" r="r" t="t"/>
              <a:pathLst>
                <a:path extrusionOk="0" h="8191" w="7201">
                  <a:moveTo>
                    <a:pt x="3506" y="0"/>
                  </a:moveTo>
                  <a:lnTo>
                    <a:pt x="3506" y="3935"/>
                  </a:lnTo>
                  <a:lnTo>
                    <a:pt x="107" y="1954"/>
                  </a:lnTo>
                  <a:lnTo>
                    <a:pt x="0" y="2115"/>
                  </a:lnTo>
                  <a:lnTo>
                    <a:pt x="3426" y="4095"/>
                  </a:lnTo>
                  <a:lnTo>
                    <a:pt x="0" y="6049"/>
                  </a:lnTo>
                  <a:lnTo>
                    <a:pt x="107" y="6210"/>
                  </a:lnTo>
                  <a:lnTo>
                    <a:pt x="3506" y="4229"/>
                  </a:lnTo>
                  <a:lnTo>
                    <a:pt x="3506" y="8191"/>
                  </a:lnTo>
                  <a:lnTo>
                    <a:pt x="3694" y="8191"/>
                  </a:lnTo>
                  <a:lnTo>
                    <a:pt x="3694" y="4229"/>
                  </a:lnTo>
                  <a:lnTo>
                    <a:pt x="7093" y="6210"/>
                  </a:lnTo>
                  <a:lnTo>
                    <a:pt x="7200" y="6049"/>
                  </a:lnTo>
                  <a:lnTo>
                    <a:pt x="3774" y="4095"/>
                  </a:lnTo>
                  <a:lnTo>
                    <a:pt x="7200" y="2115"/>
                  </a:lnTo>
                  <a:lnTo>
                    <a:pt x="7120" y="1954"/>
                  </a:lnTo>
                  <a:lnTo>
                    <a:pt x="3694" y="3935"/>
                  </a:lnTo>
                  <a:lnTo>
                    <a:pt x="369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99" name="Google Shape;1099;p52"/>
            <p:cNvSpPr/>
            <p:nvPr/>
          </p:nvSpPr>
          <p:spPr>
            <a:xfrm>
              <a:off x="3662662" y="1258252"/>
              <a:ext cx="287659" cy="329521"/>
            </a:xfrm>
            <a:custGeom>
              <a:rect b="b" l="l" r="r" t="t"/>
              <a:pathLst>
                <a:path extrusionOk="0" h="8218" w="7174">
                  <a:moveTo>
                    <a:pt x="3507" y="0"/>
                  </a:moveTo>
                  <a:lnTo>
                    <a:pt x="3507" y="3962"/>
                  </a:lnTo>
                  <a:lnTo>
                    <a:pt x="81" y="1981"/>
                  </a:lnTo>
                  <a:lnTo>
                    <a:pt x="1" y="2142"/>
                  </a:lnTo>
                  <a:lnTo>
                    <a:pt x="3400" y="4122"/>
                  </a:lnTo>
                  <a:lnTo>
                    <a:pt x="1" y="6076"/>
                  </a:lnTo>
                  <a:lnTo>
                    <a:pt x="81" y="6237"/>
                  </a:lnTo>
                  <a:lnTo>
                    <a:pt x="3507" y="4256"/>
                  </a:lnTo>
                  <a:lnTo>
                    <a:pt x="3507" y="8218"/>
                  </a:lnTo>
                  <a:lnTo>
                    <a:pt x="3668" y="8218"/>
                  </a:lnTo>
                  <a:lnTo>
                    <a:pt x="3668" y="4256"/>
                  </a:lnTo>
                  <a:lnTo>
                    <a:pt x="7094" y="6237"/>
                  </a:lnTo>
                  <a:lnTo>
                    <a:pt x="7174" y="6076"/>
                  </a:lnTo>
                  <a:lnTo>
                    <a:pt x="3748" y="4122"/>
                  </a:lnTo>
                  <a:lnTo>
                    <a:pt x="7174" y="2142"/>
                  </a:lnTo>
                  <a:lnTo>
                    <a:pt x="7094" y="1981"/>
                  </a:lnTo>
                  <a:lnTo>
                    <a:pt x="3668" y="3962"/>
                  </a:lnTo>
                  <a:lnTo>
                    <a:pt x="3668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00" name="Google Shape;1100;p52"/>
            <p:cNvSpPr/>
            <p:nvPr/>
          </p:nvSpPr>
          <p:spPr>
            <a:xfrm>
              <a:off x="4043673" y="1258252"/>
              <a:ext cx="193230" cy="329521"/>
            </a:xfrm>
            <a:custGeom>
              <a:rect b="b" l="l" r="r" t="t"/>
              <a:pathLst>
                <a:path extrusionOk="0" h="8218" w="4819">
                  <a:moveTo>
                    <a:pt x="3507" y="0"/>
                  </a:moveTo>
                  <a:lnTo>
                    <a:pt x="3507" y="3962"/>
                  </a:lnTo>
                  <a:lnTo>
                    <a:pt x="81" y="1981"/>
                  </a:lnTo>
                  <a:lnTo>
                    <a:pt x="0" y="2142"/>
                  </a:lnTo>
                  <a:lnTo>
                    <a:pt x="3426" y="4096"/>
                  </a:lnTo>
                  <a:lnTo>
                    <a:pt x="0" y="6076"/>
                  </a:lnTo>
                  <a:lnTo>
                    <a:pt x="81" y="6237"/>
                  </a:lnTo>
                  <a:lnTo>
                    <a:pt x="3507" y="4256"/>
                  </a:lnTo>
                  <a:lnTo>
                    <a:pt x="3507" y="8218"/>
                  </a:lnTo>
                  <a:lnTo>
                    <a:pt x="3667" y="8218"/>
                  </a:lnTo>
                  <a:lnTo>
                    <a:pt x="3667" y="4256"/>
                  </a:lnTo>
                  <a:lnTo>
                    <a:pt x="4818" y="4925"/>
                  </a:lnTo>
                  <a:cubicBezTo>
                    <a:pt x="4818" y="4845"/>
                    <a:pt x="4818" y="4765"/>
                    <a:pt x="4792" y="4711"/>
                  </a:cubicBezTo>
                  <a:lnTo>
                    <a:pt x="3774" y="4096"/>
                  </a:lnTo>
                  <a:lnTo>
                    <a:pt x="4604" y="3614"/>
                  </a:lnTo>
                  <a:cubicBezTo>
                    <a:pt x="4604" y="3560"/>
                    <a:pt x="4577" y="3507"/>
                    <a:pt x="4577" y="3453"/>
                  </a:cubicBezTo>
                  <a:lnTo>
                    <a:pt x="3667" y="3962"/>
                  </a:lnTo>
                  <a:lnTo>
                    <a:pt x="3667" y="295"/>
                  </a:lnTo>
                  <a:cubicBezTo>
                    <a:pt x="3641" y="188"/>
                    <a:pt x="3614" y="108"/>
                    <a:pt x="358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01" name="Google Shape;1101;p52"/>
            <p:cNvSpPr/>
            <p:nvPr/>
          </p:nvSpPr>
          <p:spPr>
            <a:xfrm>
              <a:off x="2423072" y="1578074"/>
              <a:ext cx="195355" cy="328439"/>
            </a:xfrm>
            <a:custGeom>
              <a:rect b="b" l="l" r="r" t="t"/>
              <a:pathLst>
                <a:path extrusionOk="0" h="8191" w="4872">
                  <a:moveTo>
                    <a:pt x="1205" y="1"/>
                  </a:moveTo>
                  <a:lnTo>
                    <a:pt x="1205" y="3935"/>
                  </a:lnTo>
                  <a:lnTo>
                    <a:pt x="0" y="3266"/>
                  </a:lnTo>
                  <a:lnTo>
                    <a:pt x="0" y="3266"/>
                  </a:lnTo>
                  <a:cubicBezTo>
                    <a:pt x="0" y="3320"/>
                    <a:pt x="27" y="3400"/>
                    <a:pt x="27" y="3480"/>
                  </a:cubicBezTo>
                  <a:lnTo>
                    <a:pt x="1098" y="4096"/>
                  </a:lnTo>
                  <a:lnTo>
                    <a:pt x="214" y="4604"/>
                  </a:lnTo>
                  <a:cubicBezTo>
                    <a:pt x="241" y="4658"/>
                    <a:pt x="241" y="4738"/>
                    <a:pt x="268" y="4792"/>
                  </a:cubicBezTo>
                  <a:lnTo>
                    <a:pt x="1205" y="4256"/>
                  </a:lnTo>
                  <a:lnTo>
                    <a:pt x="1205" y="8030"/>
                  </a:lnTo>
                  <a:cubicBezTo>
                    <a:pt x="1205" y="8084"/>
                    <a:pt x="1232" y="8137"/>
                    <a:pt x="1258" y="8191"/>
                  </a:cubicBezTo>
                  <a:lnTo>
                    <a:pt x="1365" y="8191"/>
                  </a:lnTo>
                  <a:lnTo>
                    <a:pt x="1365" y="4256"/>
                  </a:lnTo>
                  <a:lnTo>
                    <a:pt x="4791" y="6210"/>
                  </a:lnTo>
                  <a:lnTo>
                    <a:pt x="4872" y="6076"/>
                  </a:lnTo>
                  <a:lnTo>
                    <a:pt x="1446" y="4096"/>
                  </a:lnTo>
                  <a:lnTo>
                    <a:pt x="4872" y="2115"/>
                  </a:lnTo>
                  <a:lnTo>
                    <a:pt x="4791" y="1981"/>
                  </a:lnTo>
                  <a:lnTo>
                    <a:pt x="1365" y="3935"/>
                  </a:lnTo>
                  <a:lnTo>
                    <a:pt x="136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02" name="Google Shape;1102;p52"/>
            <p:cNvSpPr/>
            <p:nvPr/>
          </p:nvSpPr>
          <p:spPr>
            <a:xfrm>
              <a:off x="2711778" y="1578074"/>
              <a:ext cx="287659" cy="328439"/>
            </a:xfrm>
            <a:custGeom>
              <a:rect b="b" l="l" r="r" t="t"/>
              <a:pathLst>
                <a:path extrusionOk="0" h="8191" w="7174">
                  <a:moveTo>
                    <a:pt x="3507" y="1"/>
                  </a:moveTo>
                  <a:lnTo>
                    <a:pt x="3507" y="3935"/>
                  </a:lnTo>
                  <a:lnTo>
                    <a:pt x="81" y="1981"/>
                  </a:lnTo>
                  <a:lnTo>
                    <a:pt x="0" y="2115"/>
                  </a:lnTo>
                  <a:lnTo>
                    <a:pt x="3426" y="4096"/>
                  </a:lnTo>
                  <a:lnTo>
                    <a:pt x="0" y="6076"/>
                  </a:lnTo>
                  <a:lnTo>
                    <a:pt x="81" y="6210"/>
                  </a:lnTo>
                  <a:lnTo>
                    <a:pt x="3507" y="4256"/>
                  </a:lnTo>
                  <a:lnTo>
                    <a:pt x="3507" y="8191"/>
                  </a:lnTo>
                  <a:lnTo>
                    <a:pt x="3667" y="8191"/>
                  </a:lnTo>
                  <a:lnTo>
                    <a:pt x="3667" y="4256"/>
                  </a:lnTo>
                  <a:lnTo>
                    <a:pt x="7093" y="6210"/>
                  </a:lnTo>
                  <a:lnTo>
                    <a:pt x="7173" y="6076"/>
                  </a:lnTo>
                  <a:lnTo>
                    <a:pt x="3774" y="4096"/>
                  </a:lnTo>
                  <a:lnTo>
                    <a:pt x="7173" y="2115"/>
                  </a:lnTo>
                  <a:lnTo>
                    <a:pt x="7093" y="1981"/>
                  </a:lnTo>
                  <a:lnTo>
                    <a:pt x="3667" y="3935"/>
                  </a:lnTo>
                  <a:lnTo>
                    <a:pt x="3667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03" name="Google Shape;1103;p52"/>
            <p:cNvSpPr/>
            <p:nvPr/>
          </p:nvSpPr>
          <p:spPr>
            <a:xfrm>
              <a:off x="3092789" y="1578074"/>
              <a:ext cx="288742" cy="328439"/>
            </a:xfrm>
            <a:custGeom>
              <a:rect b="b" l="l" r="r" t="t"/>
              <a:pathLst>
                <a:path extrusionOk="0" h="8191" w="7201">
                  <a:moveTo>
                    <a:pt x="3506" y="1"/>
                  </a:moveTo>
                  <a:lnTo>
                    <a:pt x="3506" y="3935"/>
                  </a:lnTo>
                  <a:lnTo>
                    <a:pt x="80" y="1981"/>
                  </a:lnTo>
                  <a:lnTo>
                    <a:pt x="0" y="2115"/>
                  </a:lnTo>
                  <a:lnTo>
                    <a:pt x="3426" y="4096"/>
                  </a:lnTo>
                  <a:lnTo>
                    <a:pt x="0" y="6076"/>
                  </a:lnTo>
                  <a:lnTo>
                    <a:pt x="80" y="6210"/>
                  </a:lnTo>
                  <a:lnTo>
                    <a:pt x="3506" y="4230"/>
                  </a:lnTo>
                  <a:lnTo>
                    <a:pt x="3506" y="8191"/>
                  </a:lnTo>
                  <a:lnTo>
                    <a:pt x="3694" y="8191"/>
                  </a:lnTo>
                  <a:lnTo>
                    <a:pt x="3694" y="4230"/>
                  </a:lnTo>
                  <a:lnTo>
                    <a:pt x="7093" y="6210"/>
                  </a:lnTo>
                  <a:lnTo>
                    <a:pt x="7200" y="6076"/>
                  </a:lnTo>
                  <a:lnTo>
                    <a:pt x="3774" y="4096"/>
                  </a:lnTo>
                  <a:lnTo>
                    <a:pt x="7200" y="2115"/>
                  </a:lnTo>
                  <a:lnTo>
                    <a:pt x="7093" y="1981"/>
                  </a:lnTo>
                  <a:lnTo>
                    <a:pt x="3694" y="3935"/>
                  </a:lnTo>
                  <a:lnTo>
                    <a:pt x="3694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04" name="Google Shape;1104;p52"/>
            <p:cNvSpPr/>
            <p:nvPr/>
          </p:nvSpPr>
          <p:spPr>
            <a:xfrm>
              <a:off x="3474843" y="1578074"/>
              <a:ext cx="287659" cy="328439"/>
            </a:xfrm>
            <a:custGeom>
              <a:rect b="b" l="l" r="r" t="t"/>
              <a:pathLst>
                <a:path extrusionOk="0" h="8191" w="7174">
                  <a:moveTo>
                    <a:pt x="3507" y="1"/>
                  </a:moveTo>
                  <a:lnTo>
                    <a:pt x="3507" y="3935"/>
                  </a:lnTo>
                  <a:lnTo>
                    <a:pt x="81" y="1955"/>
                  </a:lnTo>
                  <a:lnTo>
                    <a:pt x="1" y="2115"/>
                  </a:lnTo>
                  <a:lnTo>
                    <a:pt x="3400" y="4096"/>
                  </a:lnTo>
                  <a:lnTo>
                    <a:pt x="1" y="6050"/>
                  </a:lnTo>
                  <a:lnTo>
                    <a:pt x="81" y="6210"/>
                  </a:lnTo>
                  <a:lnTo>
                    <a:pt x="3507" y="4230"/>
                  </a:lnTo>
                  <a:lnTo>
                    <a:pt x="3480" y="8191"/>
                  </a:lnTo>
                  <a:lnTo>
                    <a:pt x="3668" y="8191"/>
                  </a:lnTo>
                  <a:lnTo>
                    <a:pt x="3668" y="4230"/>
                  </a:lnTo>
                  <a:lnTo>
                    <a:pt x="7094" y="6210"/>
                  </a:lnTo>
                  <a:lnTo>
                    <a:pt x="7174" y="6050"/>
                  </a:lnTo>
                  <a:lnTo>
                    <a:pt x="3748" y="4096"/>
                  </a:lnTo>
                  <a:lnTo>
                    <a:pt x="7174" y="2115"/>
                  </a:lnTo>
                  <a:lnTo>
                    <a:pt x="7094" y="1955"/>
                  </a:lnTo>
                  <a:lnTo>
                    <a:pt x="3668" y="3935"/>
                  </a:lnTo>
                  <a:lnTo>
                    <a:pt x="3668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05" name="Google Shape;1105;p52"/>
            <p:cNvSpPr/>
            <p:nvPr/>
          </p:nvSpPr>
          <p:spPr>
            <a:xfrm>
              <a:off x="3855854" y="1578074"/>
              <a:ext cx="287659" cy="328439"/>
            </a:xfrm>
            <a:custGeom>
              <a:rect b="b" l="l" r="r" t="t"/>
              <a:pathLst>
                <a:path extrusionOk="0" h="8191" w="7174">
                  <a:moveTo>
                    <a:pt x="3507" y="1"/>
                  </a:moveTo>
                  <a:lnTo>
                    <a:pt x="3507" y="3935"/>
                  </a:lnTo>
                  <a:lnTo>
                    <a:pt x="81" y="1955"/>
                  </a:lnTo>
                  <a:lnTo>
                    <a:pt x="0" y="2115"/>
                  </a:lnTo>
                  <a:lnTo>
                    <a:pt x="3426" y="4096"/>
                  </a:lnTo>
                  <a:lnTo>
                    <a:pt x="0" y="6050"/>
                  </a:lnTo>
                  <a:lnTo>
                    <a:pt x="81" y="6210"/>
                  </a:lnTo>
                  <a:lnTo>
                    <a:pt x="3507" y="4230"/>
                  </a:lnTo>
                  <a:lnTo>
                    <a:pt x="3507" y="8191"/>
                  </a:lnTo>
                  <a:lnTo>
                    <a:pt x="3667" y="8191"/>
                  </a:lnTo>
                  <a:lnTo>
                    <a:pt x="3667" y="4230"/>
                  </a:lnTo>
                  <a:lnTo>
                    <a:pt x="7093" y="6210"/>
                  </a:lnTo>
                  <a:lnTo>
                    <a:pt x="7174" y="6050"/>
                  </a:lnTo>
                  <a:lnTo>
                    <a:pt x="3748" y="4096"/>
                  </a:lnTo>
                  <a:lnTo>
                    <a:pt x="7174" y="2115"/>
                  </a:lnTo>
                  <a:lnTo>
                    <a:pt x="7093" y="1955"/>
                  </a:lnTo>
                  <a:lnTo>
                    <a:pt x="3667" y="3935"/>
                  </a:lnTo>
                  <a:lnTo>
                    <a:pt x="3667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06" name="Google Shape;1106;p52"/>
            <p:cNvSpPr/>
            <p:nvPr/>
          </p:nvSpPr>
          <p:spPr>
            <a:xfrm>
              <a:off x="2518586" y="1919388"/>
              <a:ext cx="287659" cy="293033"/>
            </a:xfrm>
            <a:custGeom>
              <a:rect b="b" l="l" r="r" t="t"/>
              <a:pathLst>
                <a:path extrusionOk="0" h="7308" w="7174">
                  <a:moveTo>
                    <a:pt x="3507" y="0"/>
                  </a:moveTo>
                  <a:lnTo>
                    <a:pt x="3507" y="3961"/>
                  </a:lnTo>
                  <a:lnTo>
                    <a:pt x="81" y="1981"/>
                  </a:lnTo>
                  <a:lnTo>
                    <a:pt x="0" y="2141"/>
                  </a:lnTo>
                  <a:lnTo>
                    <a:pt x="3426" y="4095"/>
                  </a:lnTo>
                  <a:lnTo>
                    <a:pt x="1767" y="5059"/>
                  </a:lnTo>
                  <a:cubicBezTo>
                    <a:pt x="1821" y="5086"/>
                    <a:pt x="1847" y="5139"/>
                    <a:pt x="1874" y="5193"/>
                  </a:cubicBezTo>
                  <a:lnTo>
                    <a:pt x="3507" y="4256"/>
                  </a:lnTo>
                  <a:lnTo>
                    <a:pt x="3507" y="7120"/>
                  </a:lnTo>
                  <a:cubicBezTo>
                    <a:pt x="3560" y="7200"/>
                    <a:pt x="3614" y="7254"/>
                    <a:pt x="3667" y="7307"/>
                  </a:cubicBezTo>
                  <a:lnTo>
                    <a:pt x="3667" y="4256"/>
                  </a:lnTo>
                  <a:lnTo>
                    <a:pt x="7093" y="6236"/>
                  </a:lnTo>
                  <a:lnTo>
                    <a:pt x="7174" y="6076"/>
                  </a:lnTo>
                  <a:lnTo>
                    <a:pt x="3748" y="4095"/>
                  </a:lnTo>
                  <a:lnTo>
                    <a:pt x="7174" y="2141"/>
                  </a:lnTo>
                  <a:lnTo>
                    <a:pt x="7093" y="1981"/>
                  </a:lnTo>
                  <a:lnTo>
                    <a:pt x="3667" y="3961"/>
                  </a:lnTo>
                  <a:lnTo>
                    <a:pt x="3667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07" name="Google Shape;1107;p52"/>
            <p:cNvSpPr/>
            <p:nvPr/>
          </p:nvSpPr>
          <p:spPr>
            <a:xfrm>
              <a:off x="2899597" y="1919388"/>
              <a:ext cx="287659" cy="328439"/>
            </a:xfrm>
            <a:custGeom>
              <a:rect b="b" l="l" r="r" t="t"/>
              <a:pathLst>
                <a:path extrusionOk="0" h="8191" w="7174">
                  <a:moveTo>
                    <a:pt x="3507" y="0"/>
                  </a:moveTo>
                  <a:lnTo>
                    <a:pt x="3507" y="3961"/>
                  </a:lnTo>
                  <a:lnTo>
                    <a:pt x="81" y="1981"/>
                  </a:lnTo>
                  <a:lnTo>
                    <a:pt x="0" y="2141"/>
                  </a:lnTo>
                  <a:lnTo>
                    <a:pt x="3426" y="4095"/>
                  </a:lnTo>
                  <a:lnTo>
                    <a:pt x="0" y="6076"/>
                  </a:lnTo>
                  <a:lnTo>
                    <a:pt x="81" y="6236"/>
                  </a:lnTo>
                  <a:lnTo>
                    <a:pt x="3507" y="4256"/>
                  </a:lnTo>
                  <a:lnTo>
                    <a:pt x="3507" y="8190"/>
                  </a:lnTo>
                  <a:lnTo>
                    <a:pt x="3667" y="8190"/>
                  </a:lnTo>
                  <a:lnTo>
                    <a:pt x="3667" y="4256"/>
                  </a:lnTo>
                  <a:lnTo>
                    <a:pt x="7093" y="6236"/>
                  </a:lnTo>
                  <a:lnTo>
                    <a:pt x="7173" y="6076"/>
                  </a:lnTo>
                  <a:lnTo>
                    <a:pt x="3774" y="4095"/>
                  </a:lnTo>
                  <a:lnTo>
                    <a:pt x="7173" y="2141"/>
                  </a:lnTo>
                  <a:lnTo>
                    <a:pt x="7093" y="1981"/>
                  </a:lnTo>
                  <a:lnTo>
                    <a:pt x="3667" y="3961"/>
                  </a:lnTo>
                  <a:lnTo>
                    <a:pt x="3667" y="3961"/>
                  </a:lnTo>
                  <a:lnTo>
                    <a:pt x="369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08" name="Google Shape;1108;p52"/>
            <p:cNvSpPr/>
            <p:nvPr/>
          </p:nvSpPr>
          <p:spPr>
            <a:xfrm>
              <a:off x="3280608" y="1919388"/>
              <a:ext cx="288742" cy="328439"/>
            </a:xfrm>
            <a:custGeom>
              <a:rect b="b" l="l" r="r" t="t"/>
              <a:pathLst>
                <a:path extrusionOk="0" h="8191" w="7201">
                  <a:moveTo>
                    <a:pt x="3506" y="0"/>
                  </a:moveTo>
                  <a:lnTo>
                    <a:pt x="3506" y="3961"/>
                  </a:lnTo>
                  <a:lnTo>
                    <a:pt x="107" y="1981"/>
                  </a:lnTo>
                  <a:lnTo>
                    <a:pt x="0" y="2115"/>
                  </a:lnTo>
                  <a:lnTo>
                    <a:pt x="3426" y="4095"/>
                  </a:lnTo>
                  <a:lnTo>
                    <a:pt x="0" y="6076"/>
                  </a:lnTo>
                  <a:lnTo>
                    <a:pt x="107" y="6236"/>
                  </a:lnTo>
                  <a:lnTo>
                    <a:pt x="3506" y="4256"/>
                  </a:lnTo>
                  <a:lnTo>
                    <a:pt x="3506" y="8190"/>
                  </a:lnTo>
                  <a:lnTo>
                    <a:pt x="3694" y="8190"/>
                  </a:lnTo>
                  <a:lnTo>
                    <a:pt x="3694" y="4256"/>
                  </a:lnTo>
                  <a:lnTo>
                    <a:pt x="7093" y="6236"/>
                  </a:lnTo>
                  <a:lnTo>
                    <a:pt x="7200" y="6076"/>
                  </a:lnTo>
                  <a:lnTo>
                    <a:pt x="3774" y="4095"/>
                  </a:lnTo>
                  <a:lnTo>
                    <a:pt x="7200" y="2115"/>
                  </a:lnTo>
                  <a:lnTo>
                    <a:pt x="7120" y="1981"/>
                  </a:lnTo>
                  <a:lnTo>
                    <a:pt x="3694" y="3961"/>
                  </a:lnTo>
                  <a:lnTo>
                    <a:pt x="369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09" name="Google Shape;1109;p52"/>
            <p:cNvSpPr/>
            <p:nvPr/>
          </p:nvSpPr>
          <p:spPr>
            <a:xfrm>
              <a:off x="3662662" y="1919388"/>
              <a:ext cx="287659" cy="328439"/>
            </a:xfrm>
            <a:custGeom>
              <a:rect b="b" l="l" r="r" t="t"/>
              <a:pathLst>
                <a:path extrusionOk="0" h="8191" w="7174">
                  <a:moveTo>
                    <a:pt x="3507" y="0"/>
                  </a:moveTo>
                  <a:lnTo>
                    <a:pt x="3507" y="3961"/>
                  </a:lnTo>
                  <a:lnTo>
                    <a:pt x="81" y="1981"/>
                  </a:lnTo>
                  <a:lnTo>
                    <a:pt x="1" y="2115"/>
                  </a:lnTo>
                  <a:lnTo>
                    <a:pt x="3400" y="4095"/>
                  </a:lnTo>
                  <a:lnTo>
                    <a:pt x="1" y="6076"/>
                  </a:lnTo>
                  <a:lnTo>
                    <a:pt x="81" y="6210"/>
                  </a:lnTo>
                  <a:lnTo>
                    <a:pt x="3507" y="4256"/>
                  </a:lnTo>
                  <a:lnTo>
                    <a:pt x="3507" y="8190"/>
                  </a:lnTo>
                  <a:lnTo>
                    <a:pt x="3668" y="8190"/>
                  </a:lnTo>
                  <a:lnTo>
                    <a:pt x="3668" y="4256"/>
                  </a:lnTo>
                  <a:lnTo>
                    <a:pt x="7094" y="6210"/>
                  </a:lnTo>
                  <a:lnTo>
                    <a:pt x="7174" y="6076"/>
                  </a:lnTo>
                  <a:lnTo>
                    <a:pt x="3748" y="4095"/>
                  </a:lnTo>
                  <a:lnTo>
                    <a:pt x="7174" y="2115"/>
                  </a:lnTo>
                  <a:lnTo>
                    <a:pt x="7094" y="1981"/>
                  </a:lnTo>
                  <a:lnTo>
                    <a:pt x="3668" y="3961"/>
                  </a:lnTo>
                  <a:lnTo>
                    <a:pt x="3668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10" name="Google Shape;1110;p52"/>
            <p:cNvSpPr/>
            <p:nvPr/>
          </p:nvSpPr>
          <p:spPr>
            <a:xfrm>
              <a:off x="4043673" y="1998782"/>
              <a:ext cx="78391" cy="49400"/>
            </a:xfrm>
            <a:custGeom>
              <a:rect b="b" l="l" r="r" t="t"/>
              <a:pathLst>
                <a:path extrusionOk="0" h="1232" w="1955">
                  <a:moveTo>
                    <a:pt x="81" y="1"/>
                  </a:moveTo>
                  <a:lnTo>
                    <a:pt x="0" y="135"/>
                  </a:lnTo>
                  <a:lnTo>
                    <a:pt x="1874" y="1232"/>
                  </a:lnTo>
                  <a:cubicBezTo>
                    <a:pt x="1901" y="1178"/>
                    <a:pt x="1928" y="1125"/>
                    <a:pt x="1954" y="1071"/>
                  </a:cubicBezTo>
                  <a:lnTo>
                    <a:pt x="8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11" name="Google Shape;1111;p52"/>
            <p:cNvSpPr/>
            <p:nvPr/>
          </p:nvSpPr>
          <p:spPr>
            <a:xfrm>
              <a:off x="2884560" y="2317561"/>
              <a:ext cx="114879" cy="68727"/>
            </a:xfrm>
            <a:custGeom>
              <a:rect b="b" l="l" r="r" t="t"/>
              <a:pathLst>
                <a:path extrusionOk="0" h="1714" w="2865">
                  <a:moveTo>
                    <a:pt x="2784" y="0"/>
                  </a:moveTo>
                  <a:lnTo>
                    <a:pt x="1" y="1606"/>
                  </a:lnTo>
                  <a:cubicBezTo>
                    <a:pt x="54" y="1660"/>
                    <a:pt x="108" y="1686"/>
                    <a:pt x="161" y="1713"/>
                  </a:cubicBezTo>
                  <a:lnTo>
                    <a:pt x="2864" y="161"/>
                  </a:lnTo>
                  <a:lnTo>
                    <a:pt x="278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12" name="Google Shape;1112;p52"/>
            <p:cNvSpPr/>
            <p:nvPr/>
          </p:nvSpPr>
          <p:spPr>
            <a:xfrm>
              <a:off x="2852362" y="2238127"/>
              <a:ext cx="6496" cy="129916"/>
            </a:xfrm>
            <a:custGeom>
              <a:rect b="b" l="l" r="r" t="t"/>
              <a:pathLst>
                <a:path extrusionOk="0" h="3240" w="162">
                  <a:moveTo>
                    <a:pt x="1" y="0"/>
                  </a:moveTo>
                  <a:lnTo>
                    <a:pt x="1" y="3132"/>
                  </a:lnTo>
                  <a:cubicBezTo>
                    <a:pt x="54" y="3159"/>
                    <a:pt x="108" y="3212"/>
                    <a:pt x="161" y="3239"/>
                  </a:cubicBezTo>
                  <a:lnTo>
                    <a:pt x="16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13" name="Google Shape;1113;p52"/>
            <p:cNvSpPr/>
            <p:nvPr/>
          </p:nvSpPr>
          <p:spPr>
            <a:xfrm>
              <a:off x="3092789" y="2238127"/>
              <a:ext cx="288742" cy="255461"/>
            </a:xfrm>
            <a:custGeom>
              <a:rect b="b" l="l" r="r" t="t"/>
              <a:pathLst>
                <a:path extrusionOk="0" h="6371" w="7201">
                  <a:moveTo>
                    <a:pt x="3506" y="0"/>
                  </a:moveTo>
                  <a:lnTo>
                    <a:pt x="3506" y="3962"/>
                  </a:lnTo>
                  <a:lnTo>
                    <a:pt x="80" y="1981"/>
                  </a:lnTo>
                  <a:lnTo>
                    <a:pt x="0" y="2142"/>
                  </a:lnTo>
                  <a:lnTo>
                    <a:pt x="3426" y="4096"/>
                  </a:lnTo>
                  <a:lnTo>
                    <a:pt x="455" y="5835"/>
                  </a:lnTo>
                  <a:cubicBezTo>
                    <a:pt x="535" y="5835"/>
                    <a:pt x="616" y="5862"/>
                    <a:pt x="696" y="5889"/>
                  </a:cubicBezTo>
                  <a:lnTo>
                    <a:pt x="3506" y="4256"/>
                  </a:lnTo>
                  <a:lnTo>
                    <a:pt x="3506" y="6371"/>
                  </a:lnTo>
                  <a:lnTo>
                    <a:pt x="3694" y="6371"/>
                  </a:lnTo>
                  <a:lnTo>
                    <a:pt x="3694" y="4256"/>
                  </a:lnTo>
                  <a:lnTo>
                    <a:pt x="7093" y="6237"/>
                  </a:lnTo>
                  <a:lnTo>
                    <a:pt x="7200" y="6076"/>
                  </a:lnTo>
                  <a:lnTo>
                    <a:pt x="3774" y="4096"/>
                  </a:lnTo>
                  <a:lnTo>
                    <a:pt x="7200" y="2142"/>
                  </a:lnTo>
                  <a:lnTo>
                    <a:pt x="7093" y="1981"/>
                  </a:lnTo>
                  <a:lnTo>
                    <a:pt x="3694" y="3962"/>
                  </a:lnTo>
                  <a:lnTo>
                    <a:pt x="369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14" name="Google Shape;1114;p52"/>
            <p:cNvSpPr/>
            <p:nvPr/>
          </p:nvSpPr>
          <p:spPr>
            <a:xfrm>
              <a:off x="3474843" y="2238127"/>
              <a:ext cx="287659" cy="247963"/>
            </a:xfrm>
            <a:custGeom>
              <a:rect b="b" l="l" r="r" t="t"/>
              <a:pathLst>
                <a:path extrusionOk="0" h="6184" w="7174">
                  <a:moveTo>
                    <a:pt x="3507" y="0"/>
                  </a:moveTo>
                  <a:lnTo>
                    <a:pt x="3480" y="3962"/>
                  </a:lnTo>
                  <a:lnTo>
                    <a:pt x="81" y="1981"/>
                  </a:lnTo>
                  <a:lnTo>
                    <a:pt x="1" y="2142"/>
                  </a:lnTo>
                  <a:lnTo>
                    <a:pt x="3400" y="4096"/>
                  </a:lnTo>
                  <a:lnTo>
                    <a:pt x="1" y="6076"/>
                  </a:lnTo>
                  <a:lnTo>
                    <a:pt x="54" y="6183"/>
                  </a:lnTo>
                  <a:lnTo>
                    <a:pt x="161" y="6183"/>
                  </a:lnTo>
                  <a:lnTo>
                    <a:pt x="3480" y="4256"/>
                  </a:lnTo>
                  <a:lnTo>
                    <a:pt x="3480" y="5354"/>
                  </a:lnTo>
                  <a:cubicBezTo>
                    <a:pt x="3560" y="5327"/>
                    <a:pt x="3614" y="5327"/>
                    <a:pt x="3668" y="5300"/>
                  </a:cubicBezTo>
                  <a:lnTo>
                    <a:pt x="3668" y="4256"/>
                  </a:lnTo>
                  <a:lnTo>
                    <a:pt x="4765" y="4899"/>
                  </a:lnTo>
                  <a:cubicBezTo>
                    <a:pt x="4845" y="4872"/>
                    <a:pt x="4899" y="4845"/>
                    <a:pt x="4979" y="4818"/>
                  </a:cubicBezTo>
                  <a:lnTo>
                    <a:pt x="3748" y="4096"/>
                  </a:lnTo>
                  <a:lnTo>
                    <a:pt x="7174" y="2142"/>
                  </a:lnTo>
                  <a:lnTo>
                    <a:pt x="7094" y="1981"/>
                  </a:lnTo>
                  <a:lnTo>
                    <a:pt x="3668" y="3962"/>
                  </a:lnTo>
                  <a:lnTo>
                    <a:pt x="3668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15" name="Google Shape;1115;p52"/>
            <p:cNvSpPr/>
            <p:nvPr/>
          </p:nvSpPr>
          <p:spPr>
            <a:xfrm>
              <a:off x="3855854" y="2317561"/>
              <a:ext cx="12911" cy="9704"/>
            </a:xfrm>
            <a:custGeom>
              <a:rect b="b" l="l" r="r" t="t"/>
              <a:pathLst>
                <a:path extrusionOk="0" h="242" w="322">
                  <a:moveTo>
                    <a:pt x="81" y="0"/>
                  </a:moveTo>
                  <a:lnTo>
                    <a:pt x="0" y="134"/>
                  </a:lnTo>
                  <a:lnTo>
                    <a:pt x="161" y="241"/>
                  </a:lnTo>
                  <a:cubicBezTo>
                    <a:pt x="215" y="214"/>
                    <a:pt x="268" y="161"/>
                    <a:pt x="322" y="134"/>
                  </a:cubicBezTo>
                  <a:lnTo>
                    <a:pt x="8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116" name="Google Shape;1116;p52"/>
          <p:cNvSpPr txBox="1"/>
          <p:nvPr>
            <p:ph type="title"/>
          </p:nvPr>
        </p:nvSpPr>
        <p:spPr>
          <a:xfrm>
            <a:off x="713250" y="523025"/>
            <a:ext cx="7717500" cy="541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1117" name="Google Shape;1117;p52"/>
          <p:cNvSpPr txBox="1"/>
          <p:nvPr>
            <p:ph idx="1" type="subTitle"/>
          </p:nvPr>
        </p:nvSpPr>
        <p:spPr>
          <a:xfrm>
            <a:off x="957000" y="2926100"/>
            <a:ext cx="1693200" cy="378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b="1" sz="2200">
                <a:solidFill>
                  <a:schemeClr val="accent2"/>
                </a:solidFill>
                <a:latin typeface="Hammersmith One"/>
                <a:ea typeface="Hammersmith One"/>
                <a:cs typeface="Hammersmith One"/>
                <a:sym typeface="Hammersmith On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18" name="Google Shape;1118;p52"/>
          <p:cNvSpPr txBox="1"/>
          <p:nvPr>
            <p:ph idx="2" type="subTitle"/>
          </p:nvPr>
        </p:nvSpPr>
        <p:spPr>
          <a:xfrm>
            <a:off x="2802600" y="2926100"/>
            <a:ext cx="1693200" cy="378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b="1" sz="2200">
                <a:solidFill>
                  <a:schemeClr val="accent2"/>
                </a:solidFill>
                <a:latin typeface="Hammersmith One"/>
                <a:ea typeface="Hammersmith One"/>
                <a:cs typeface="Hammersmith One"/>
                <a:sym typeface="Hammersmith On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19" name="Google Shape;1119;p52"/>
          <p:cNvSpPr txBox="1"/>
          <p:nvPr>
            <p:ph idx="3" type="subTitle"/>
          </p:nvPr>
        </p:nvSpPr>
        <p:spPr>
          <a:xfrm>
            <a:off x="957000" y="3317498"/>
            <a:ext cx="1693200" cy="995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6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20" name="Google Shape;1120;p52"/>
          <p:cNvSpPr txBox="1"/>
          <p:nvPr>
            <p:ph idx="4" type="subTitle"/>
          </p:nvPr>
        </p:nvSpPr>
        <p:spPr>
          <a:xfrm>
            <a:off x="2802600" y="3317501"/>
            <a:ext cx="1693200" cy="995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6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21" name="Google Shape;1121;p52"/>
          <p:cNvSpPr txBox="1"/>
          <p:nvPr>
            <p:ph idx="5" type="subTitle"/>
          </p:nvPr>
        </p:nvSpPr>
        <p:spPr>
          <a:xfrm>
            <a:off x="4648198" y="2926100"/>
            <a:ext cx="1693200" cy="378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b="1" sz="2200">
                <a:solidFill>
                  <a:schemeClr val="accent2"/>
                </a:solidFill>
                <a:latin typeface="Hammersmith One"/>
                <a:ea typeface="Hammersmith One"/>
                <a:cs typeface="Hammersmith One"/>
                <a:sym typeface="Hammersmith On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22" name="Google Shape;1122;p52"/>
          <p:cNvSpPr txBox="1"/>
          <p:nvPr>
            <p:ph idx="6" type="subTitle"/>
          </p:nvPr>
        </p:nvSpPr>
        <p:spPr>
          <a:xfrm>
            <a:off x="4648198" y="3317501"/>
            <a:ext cx="1693200" cy="995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6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23" name="Google Shape;1123;p52"/>
          <p:cNvSpPr txBox="1"/>
          <p:nvPr>
            <p:ph idx="7" type="subTitle"/>
          </p:nvPr>
        </p:nvSpPr>
        <p:spPr>
          <a:xfrm>
            <a:off x="6493800" y="2926100"/>
            <a:ext cx="1693200" cy="378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b="1" sz="2200">
                <a:solidFill>
                  <a:schemeClr val="accent2"/>
                </a:solidFill>
                <a:latin typeface="Hammersmith One"/>
                <a:ea typeface="Hammersmith One"/>
                <a:cs typeface="Hammersmith One"/>
                <a:sym typeface="Hammersmith On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24" name="Google Shape;1124;p52"/>
          <p:cNvSpPr txBox="1"/>
          <p:nvPr>
            <p:ph idx="8" type="subTitle"/>
          </p:nvPr>
        </p:nvSpPr>
        <p:spPr>
          <a:xfrm>
            <a:off x="6493800" y="3317501"/>
            <a:ext cx="1693200" cy="995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6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six columns">
  <p:cSld name="CUSTOM_29">
    <p:spTree>
      <p:nvGrpSpPr>
        <p:cNvPr id="1125" name="Shape 1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" name="Google Shape;1126;p53"/>
          <p:cNvSpPr/>
          <p:nvPr/>
        </p:nvSpPr>
        <p:spPr>
          <a:xfrm>
            <a:off x="4487750" y="727477"/>
            <a:ext cx="6559985" cy="5236281"/>
          </a:xfrm>
          <a:custGeom>
            <a:rect b="b" l="l" r="r" t="t"/>
            <a:pathLst>
              <a:path extrusionOk="0" h="136664" w="142469">
                <a:moveTo>
                  <a:pt x="97052" y="0"/>
                </a:moveTo>
                <a:cubicBezTo>
                  <a:pt x="94985" y="0"/>
                  <a:pt x="92658" y="685"/>
                  <a:pt x="89955" y="2065"/>
                </a:cubicBezTo>
                <a:cubicBezTo>
                  <a:pt x="76197" y="9104"/>
                  <a:pt x="81149" y="14564"/>
                  <a:pt x="82755" y="40634"/>
                </a:cubicBezTo>
                <a:cubicBezTo>
                  <a:pt x="85458" y="83646"/>
                  <a:pt x="12896" y="58112"/>
                  <a:pt x="4519" y="103881"/>
                </a:cubicBezTo>
                <a:cubicBezTo>
                  <a:pt x="0" y="128495"/>
                  <a:pt x="10558" y="136664"/>
                  <a:pt x="39417" y="136664"/>
                </a:cubicBezTo>
                <a:cubicBezTo>
                  <a:pt x="47997" y="136664"/>
                  <a:pt x="58195" y="135942"/>
                  <a:pt x="70095" y="134715"/>
                </a:cubicBezTo>
                <a:cubicBezTo>
                  <a:pt x="122047" y="129389"/>
                  <a:pt x="142469" y="101392"/>
                  <a:pt x="125767" y="56907"/>
                </a:cubicBezTo>
                <a:cubicBezTo>
                  <a:pt x="111706" y="19432"/>
                  <a:pt x="108060" y="0"/>
                  <a:pt x="97052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27" name="Google Shape;1127;p53"/>
          <p:cNvSpPr/>
          <p:nvPr/>
        </p:nvSpPr>
        <p:spPr>
          <a:xfrm rot="5400000">
            <a:off x="-2563625" y="1125983"/>
            <a:ext cx="4913539" cy="3022943"/>
          </a:xfrm>
          <a:custGeom>
            <a:rect b="b" l="l" r="r" t="t"/>
            <a:pathLst>
              <a:path extrusionOk="0" h="36694" w="59643">
                <a:moveTo>
                  <a:pt x="6271" y="15779"/>
                </a:moveTo>
                <a:cubicBezTo>
                  <a:pt x="9374" y="14178"/>
                  <a:pt x="17513" y="18347"/>
                  <a:pt x="23150" y="11676"/>
                </a:cubicBezTo>
                <a:cubicBezTo>
                  <a:pt x="28787" y="5004"/>
                  <a:pt x="30455" y="1"/>
                  <a:pt x="37327" y="2302"/>
                </a:cubicBezTo>
                <a:cubicBezTo>
                  <a:pt x="44198" y="4571"/>
                  <a:pt x="43064" y="13410"/>
                  <a:pt x="47601" y="15779"/>
                </a:cubicBezTo>
                <a:cubicBezTo>
                  <a:pt x="52104" y="18147"/>
                  <a:pt x="59643" y="31690"/>
                  <a:pt x="43364" y="34192"/>
                </a:cubicBezTo>
                <a:cubicBezTo>
                  <a:pt x="27120" y="36694"/>
                  <a:pt x="10441" y="33158"/>
                  <a:pt x="5204" y="27520"/>
                </a:cubicBezTo>
                <a:cubicBezTo>
                  <a:pt x="0" y="21883"/>
                  <a:pt x="3136" y="17380"/>
                  <a:pt x="6271" y="15779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28" name="Google Shape;1128;p53"/>
          <p:cNvSpPr/>
          <p:nvPr/>
        </p:nvSpPr>
        <p:spPr>
          <a:xfrm rot="-7977677">
            <a:off x="635395" y="-298381"/>
            <a:ext cx="1601627" cy="1536805"/>
          </a:xfrm>
          <a:custGeom>
            <a:rect b="b" l="l" r="r" t="t"/>
            <a:pathLst>
              <a:path extrusionOk="0" h="19749" w="20582">
                <a:moveTo>
                  <a:pt x="15178" y="401"/>
                </a:moveTo>
                <a:cubicBezTo>
                  <a:pt x="11542" y="1"/>
                  <a:pt x="4470" y="1235"/>
                  <a:pt x="2235" y="7773"/>
                </a:cubicBezTo>
                <a:cubicBezTo>
                  <a:pt x="0" y="14311"/>
                  <a:pt x="7939" y="17947"/>
                  <a:pt x="11675" y="18848"/>
                </a:cubicBezTo>
                <a:cubicBezTo>
                  <a:pt x="15445" y="19748"/>
                  <a:pt x="20315" y="19448"/>
                  <a:pt x="20448" y="13477"/>
                </a:cubicBezTo>
                <a:cubicBezTo>
                  <a:pt x="20582" y="7506"/>
                  <a:pt x="18780" y="835"/>
                  <a:pt x="15178" y="40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29" name="Google Shape;1129;p53"/>
          <p:cNvSpPr txBox="1"/>
          <p:nvPr>
            <p:ph type="title"/>
          </p:nvPr>
        </p:nvSpPr>
        <p:spPr>
          <a:xfrm>
            <a:off x="713250" y="523025"/>
            <a:ext cx="7717500" cy="541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1130" name="Google Shape;1130;p53"/>
          <p:cNvSpPr txBox="1"/>
          <p:nvPr>
            <p:ph idx="1" type="subTitle"/>
          </p:nvPr>
        </p:nvSpPr>
        <p:spPr>
          <a:xfrm>
            <a:off x="1094250" y="1652438"/>
            <a:ext cx="2167800" cy="378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b="1" sz="2200">
                <a:solidFill>
                  <a:schemeClr val="accent2"/>
                </a:solidFill>
                <a:latin typeface="Hammersmith One"/>
                <a:ea typeface="Hammersmith One"/>
                <a:cs typeface="Hammersmith One"/>
                <a:sym typeface="Hammersmith On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31" name="Google Shape;1131;p53"/>
          <p:cNvSpPr txBox="1"/>
          <p:nvPr>
            <p:ph idx="2" type="subTitle"/>
          </p:nvPr>
        </p:nvSpPr>
        <p:spPr>
          <a:xfrm>
            <a:off x="3488100" y="1652438"/>
            <a:ext cx="2167800" cy="378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b="1" sz="2200">
                <a:solidFill>
                  <a:schemeClr val="accent2"/>
                </a:solidFill>
                <a:latin typeface="Hammersmith One"/>
                <a:ea typeface="Hammersmith One"/>
                <a:cs typeface="Hammersmith One"/>
                <a:sym typeface="Hammersmith On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32" name="Google Shape;1132;p53"/>
          <p:cNvSpPr txBox="1"/>
          <p:nvPr>
            <p:ph idx="3" type="subTitle"/>
          </p:nvPr>
        </p:nvSpPr>
        <p:spPr>
          <a:xfrm>
            <a:off x="1094250" y="2043850"/>
            <a:ext cx="2167800" cy="572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6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33" name="Google Shape;1133;p53"/>
          <p:cNvSpPr txBox="1"/>
          <p:nvPr>
            <p:ph idx="4" type="subTitle"/>
          </p:nvPr>
        </p:nvSpPr>
        <p:spPr>
          <a:xfrm>
            <a:off x="3488100" y="2043850"/>
            <a:ext cx="2167800" cy="572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6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34" name="Google Shape;1134;p53"/>
          <p:cNvSpPr txBox="1"/>
          <p:nvPr>
            <p:ph idx="5" type="subTitle"/>
          </p:nvPr>
        </p:nvSpPr>
        <p:spPr>
          <a:xfrm>
            <a:off x="5881950" y="1652438"/>
            <a:ext cx="2167800" cy="378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b="1" sz="2200">
                <a:solidFill>
                  <a:schemeClr val="accent2"/>
                </a:solidFill>
                <a:latin typeface="Hammersmith One"/>
                <a:ea typeface="Hammersmith One"/>
                <a:cs typeface="Hammersmith One"/>
                <a:sym typeface="Hammersmith On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35" name="Google Shape;1135;p53"/>
          <p:cNvSpPr txBox="1"/>
          <p:nvPr>
            <p:ph idx="6" type="subTitle"/>
          </p:nvPr>
        </p:nvSpPr>
        <p:spPr>
          <a:xfrm>
            <a:off x="5881950" y="2043850"/>
            <a:ext cx="2167800" cy="572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6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36" name="Google Shape;1136;p53"/>
          <p:cNvSpPr txBox="1"/>
          <p:nvPr>
            <p:ph idx="7" type="subTitle"/>
          </p:nvPr>
        </p:nvSpPr>
        <p:spPr>
          <a:xfrm>
            <a:off x="1094250" y="2989363"/>
            <a:ext cx="2167800" cy="378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b="1" sz="2200">
                <a:solidFill>
                  <a:schemeClr val="accent2"/>
                </a:solidFill>
                <a:latin typeface="Hammersmith One"/>
                <a:ea typeface="Hammersmith One"/>
                <a:cs typeface="Hammersmith One"/>
                <a:sym typeface="Hammersmith On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37" name="Google Shape;1137;p53"/>
          <p:cNvSpPr txBox="1"/>
          <p:nvPr>
            <p:ph idx="8" type="subTitle"/>
          </p:nvPr>
        </p:nvSpPr>
        <p:spPr>
          <a:xfrm>
            <a:off x="3488100" y="2989363"/>
            <a:ext cx="2167800" cy="378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b="1" sz="2200">
                <a:solidFill>
                  <a:schemeClr val="accent2"/>
                </a:solidFill>
                <a:latin typeface="Hammersmith One"/>
                <a:ea typeface="Hammersmith One"/>
                <a:cs typeface="Hammersmith One"/>
                <a:sym typeface="Hammersmith On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38" name="Google Shape;1138;p53"/>
          <p:cNvSpPr txBox="1"/>
          <p:nvPr>
            <p:ph idx="9" type="subTitle"/>
          </p:nvPr>
        </p:nvSpPr>
        <p:spPr>
          <a:xfrm>
            <a:off x="1094250" y="3380900"/>
            <a:ext cx="2167800" cy="572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6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39" name="Google Shape;1139;p53"/>
          <p:cNvSpPr txBox="1"/>
          <p:nvPr>
            <p:ph idx="13" type="subTitle"/>
          </p:nvPr>
        </p:nvSpPr>
        <p:spPr>
          <a:xfrm>
            <a:off x="3488100" y="3380900"/>
            <a:ext cx="2167800" cy="572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6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40" name="Google Shape;1140;p53"/>
          <p:cNvSpPr txBox="1"/>
          <p:nvPr>
            <p:ph idx="14" type="subTitle"/>
          </p:nvPr>
        </p:nvSpPr>
        <p:spPr>
          <a:xfrm>
            <a:off x="5881950" y="2989363"/>
            <a:ext cx="2167800" cy="378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b="1" sz="2200">
                <a:solidFill>
                  <a:schemeClr val="accent2"/>
                </a:solidFill>
                <a:latin typeface="Hammersmith One"/>
                <a:ea typeface="Hammersmith One"/>
                <a:cs typeface="Hammersmith One"/>
                <a:sym typeface="Hammersmith On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41" name="Google Shape;1141;p53"/>
          <p:cNvSpPr txBox="1"/>
          <p:nvPr>
            <p:ph idx="15" type="subTitle"/>
          </p:nvPr>
        </p:nvSpPr>
        <p:spPr>
          <a:xfrm>
            <a:off x="5881950" y="3380900"/>
            <a:ext cx="2167800" cy="572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6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six columns 1">
  <p:cSld name="CUSTOM_41">
    <p:spTree>
      <p:nvGrpSpPr>
        <p:cNvPr id="1142" name="Shape 1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43" name="Google Shape;1143;p54"/>
          <p:cNvGrpSpPr/>
          <p:nvPr/>
        </p:nvGrpSpPr>
        <p:grpSpPr>
          <a:xfrm>
            <a:off x="477170" y="-1413885"/>
            <a:ext cx="2304462" cy="2293869"/>
            <a:chOff x="2414491" y="671177"/>
            <a:chExt cx="1830972" cy="1822411"/>
          </a:xfrm>
        </p:grpSpPr>
        <p:sp>
          <p:nvSpPr>
            <p:cNvPr id="1144" name="Google Shape;1144;p54"/>
            <p:cNvSpPr/>
            <p:nvPr/>
          </p:nvSpPr>
          <p:spPr>
            <a:xfrm>
              <a:off x="2414491" y="671177"/>
              <a:ext cx="1830972" cy="1822391"/>
            </a:xfrm>
            <a:custGeom>
              <a:rect b="b" l="l" r="r" t="t"/>
              <a:pathLst>
                <a:path extrusionOk="0" h="45449" w="45663">
                  <a:moveTo>
                    <a:pt x="10947" y="4979"/>
                  </a:moveTo>
                  <a:lnTo>
                    <a:pt x="15605" y="7656"/>
                  </a:lnTo>
                  <a:lnTo>
                    <a:pt x="15605" y="13062"/>
                  </a:lnTo>
                  <a:lnTo>
                    <a:pt x="10947" y="15766"/>
                  </a:lnTo>
                  <a:lnTo>
                    <a:pt x="6263" y="13062"/>
                  </a:lnTo>
                  <a:lnTo>
                    <a:pt x="6263" y="7656"/>
                  </a:lnTo>
                  <a:lnTo>
                    <a:pt x="10947" y="4979"/>
                  </a:lnTo>
                  <a:close/>
                  <a:moveTo>
                    <a:pt x="20449" y="4979"/>
                  </a:moveTo>
                  <a:lnTo>
                    <a:pt x="25133" y="7656"/>
                  </a:lnTo>
                  <a:lnTo>
                    <a:pt x="25133" y="13062"/>
                  </a:lnTo>
                  <a:lnTo>
                    <a:pt x="20449" y="15766"/>
                  </a:lnTo>
                  <a:lnTo>
                    <a:pt x="15792" y="13062"/>
                  </a:lnTo>
                  <a:lnTo>
                    <a:pt x="15792" y="7656"/>
                  </a:lnTo>
                  <a:lnTo>
                    <a:pt x="20449" y="4979"/>
                  </a:lnTo>
                  <a:close/>
                  <a:moveTo>
                    <a:pt x="29978" y="4979"/>
                  </a:moveTo>
                  <a:lnTo>
                    <a:pt x="34635" y="7656"/>
                  </a:lnTo>
                  <a:lnTo>
                    <a:pt x="34635" y="13062"/>
                  </a:lnTo>
                  <a:lnTo>
                    <a:pt x="29978" y="15766"/>
                  </a:lnTo>
                  <a:lnTo>
                    <a:pt x="25294" y="13062"/>
                  </a:lnTo>
                  <a:lnTo>
                    <a:pt x="25294" y="7656"/>
                  </a:lnTo>
                  <a:lnTo>
                    <a:pt x="29978" y="4979"/>
                  </a:lnTo>
                  <a:close/>
                  <a:moveTo>
                    <a:pt x="6183" y="13196"/>
                  </a:moveTo>
                  <a:lnTo>
                    <a:pt x="10867" y="15899"/>
                  </a:lnTo>
                  <a:lnTo>
                    <a:pt x="10867" y="21306"/>
                  </a:lnTo>
                  <a:lnTo>
                    <a:pt x="6183" y="23983"/>
                  </a:lnTo>
                  <a:lnTo>
                    <a:pt x="1526" y="21306"/>
                  </a:lnTo>
                  <a:lnTo>
                    <a:pt x="1526" y="15899"/>
                  </a:lnTo>
                  <a:lnTo>
                    <a:pt x="6183" y="13196"/>
                  </a:lnTo>
                  <a:close/>
                  <a:moveTo>
                    <a:pt x="15712" y="13196"/>
                  </a:moveTo>
                  <a:lnTo>
                    <a:pt x="20369" y="15899"/>
                  </a:lnTo>
                  <a:lnTo>
                    <a:pt x="20369" y="21306"/>
                  </a:lnTo>
                  <a:lnTo>
                    <a:pt x="15712" y="23983"/>
                  </a:lnTo>
                  <a:lnTo>
                    <a:pt x="11028" y="21306"/>
                  </a:lnTo>
                  <a:lnTo>
                    <a:pt x="11028" y="15899"/>
                  </a:lnTo>
                  <a:lnTo>
                    <a:pt x="15712" y="13196"/>
                  </a:lnTo>
                  <a:close/>
                  <a:moveTo>
                    <a:pt x="25213" y="13196"/>
                  </a:moveTo>
                  <a:lnTo>
                    <a:pt x="29871" y="15899"/>
                  </a:lnTo>
                  <a:lnTo>
                    <a:pt x="29871" y="21306"/>
                  </a:lnTo>
                  <a:lnTo>
                    <a:pt x="25213" y="23983"/>
                  </a:lnTo>
                  <a:lnTo>
                    <a:pt x="20529" y="21306"/>
                  </a:lnTo>
                  <a:lnTo>
                    <a:pt x="20529" y="15899"/>
                  </a:lnTo>
                  <a:lnTo>
                    <a:pt x="25213" y="13196"/>
                  </a:lnTo>
                  <a:close/>
                  <a:moveTo>
                    <a:pt x="34715" y="13196"/>
                  </a:moveTo>
                  <a:lnTo>
                    <a:pt x="39399" y="15899"/>
                  </a:lnTo>
                  <a:lnTo>
                    <a:pt x="39399" y="21306"/>
                  </a:lnTo>
                  <a:lnTo>
                    <a:pt x="34715" y="23983"/>
                  </a:lnTo>
                  <a:lnTo>
                    <a:pt x="30058" y="21306"/>
                  </a:lnTo>
                  <a:lnTo>
                    <a:pt x="30058" y="15899"/>
                  </a:lnTo>
                  <a:lnTo>
                    <a:pt x="34715" y="13196"/>
                  </a:lnTo>
                  <a:close/>
                  <a:moveTo>
                    <a:pt x="10947" y="21440"/>
                  </a:moveTo>
                  <a:lnTo>
                    <a:pt x="15605" y="24143"/>
                  </a:lnTo>
                  <a:lnTo>
                    <a:pt x="15605" y="29523"/>
                  </a:lnTo>
                  <a:lnTo>
                    <a:pt x="10947" y="32226"/>
                  </a:lnTo>
                  <a:lnTo>
                    <a:pt x="6263" y="29523"/>
                  </a:lnTo>
                  <a:lnTo>
                    <a:pt x="6263" y="24143"/>
                  </a:lnTo>
                  <a:lnTo>
                    <a:pt x="10947" y="21440"/>
                  </a:lnTo>
                  <a:close/>
                  <a:moveTo>
                    <a:pt x="20449" y="21440"/>
                  </a:moveTo>
                  <a:lnTo>
                    <a:pt x="25133" y="24143"/>
                  </a:lnTo>
                  <a:lnTo>
                    <a:pt x="25133" y="29523"/>
                  </a:lnTo>
                  <a:lnTo>
                    <a:pt x="20449" y="32226"/>
                  </a:lnTo>
                  <a:lnTo>
                    <a:pt x="15792" y="29523"/>
                  </a:lnTo>
                  <a:lnTo>
                    <a:pt x="15792" y="24143"/>
                  </a:lnTo>
                  <a:lnTo>
                    <a:pt x="20449" y="21440"/>
                  </a:lnTo>
                  <a:close/>
                  <a:moveTo>
                    <a:pt x="29978" y="21440"/>
                  </a:moveTo>
                  <a:lnTo>
                    <a:pt x="34635" y="24143"/>
                  </a:lnTo>
                  <a:lnTo>
                    <a:pt x="34635" y="29523"/>
                  </a:lnTo>
                  <a:lnTo>
                    <a:pt x="29978" y="32226"/>
                  </a:lnTo>
                  <a:lnTo>
                    <a:pt x="25294" y="29523"/>
                  </a:lnTo>
                  <a:lnTo>
                    <a:pt x="25294" y="24143"/>
                  </a:lnTo>
                  <a:lnTo>
                    <a:pt x="29978" y="21440"/>
                  </a:lnTo>
                  <a:close/>
                  <a:moveTo>
                    <a:pt x="39480" y="21440"/>
                  </a:moveTo>
                  <a:lnTo>
                    <a:pt x="44137" y="24143"/>
                  </a:lnTo>
                  <a:lnTo>
                    <a:pt x="44137" y="29523"/>
                  </a:lnTo>
                  <a:lnTo>
                    <a:pt x="39480" y="32226"/>
                  </a:lnTo>
                  <a:lnTo>
                    <a:pt x="34796" y="29523"/>
                  </a:lnTo>
                  <a:lnTo>
                    <a:pt x="34796" y="24143"/>
                  </a:lnTo>
                  <a:lnTo>
                    <a:pt x="39480" y="21440"/>
                  </a:lnTo>
                  <a:close/>
                  <a:moveTo>
                    <a:pt x="15712" y="29684"/>
                  </a:moveTo>
                  <a:lnTo>
                    <a:pt x="20369" y="32387"/>
                  </a:lnTo>
                  <a:lnTo>
                    <a:pt x="20369" y="37767"/>
                  </a:lnTo>
                  <a:lnTo>
                    <a:pt x="15712" y="40470"/>
                  </a:lnTo>
                  <a:lnTo>
                    <a:pt x="11028" y="37767"/>
                  </a:lnTo>
                  <a:lnTo>
                    <a:pt x="11028" y="32387"/>
                  </a:lnTo>
                  <a:lnTo>
                    <a:pt x="15712" y="29684"/>
                  </a:lnTo>
                  <a:close/>
                  <a:moveTo>
                    <a:pt x="25213" y="29684"/>
                  </a:moveTo>
                  <a:lnTo>
                    <a:pt x="29871" y="32387"/>
                  </a:lnTo>
                  <a:lnTo>
                    <a:pt x="29871" y="37767"/>
                  </a:lnTo>
                  <a:lnTo>
                    <a:pt x="25213" y="40470"/>
                  </a:lnTo>
                  <a:lnTo>
                    <a:pt x="20529" y="37767"/>
                  </a:lnTo>
                  <a:lnTo>
                    <a:pt x="20529" y="32387"/>
                  </a:lnTo>
                  <a:lnTo>
                    <a:pt x="25213" y="29684"/>
                  </a:lnTo>
                  <a:close/>
                  <a:moveTo>
                    <a:pt x="34715" y="29684"/>
                  </a:moveTo>
                  <a:lnTo>
                    <a:pt x="39399" y="32387"/>
                  </a:lnTo>
                  <a:lnTo>
                    <a:pt x="39399" y="37767"/>
                  </a:lnTo>
                  <a:lnTo>
                    <a:pt x="34715" y="40470"/>
                  </a:lnTo>
                  <a:lnTo>
                    <a:pt x="30058" y="37767"/>
                  </a:lnTo>
                  <a:lnTo>
                    <a:pt x="30058" y="32387"/>
                  </a:lnTo>
                  <a:lnTo>
                    <a:pt x="34715" y="29684"/>
                  </a:lnTo>
                  <a:close/>
                  <a:moveTo>
                    <a:pt x="20369" y="1"/>
                  </a:moveTo>
                  <a:lnTo>
                    <a:pt x="20369" y="4818"/>
                  </a:lnTo>
                  <a:lnTo>
                    <a:pt x="15712" y="7522"/>
                  </a:lnTo>
                  <a:lnTo>
                    <a:pt x="11028" y="4818"/>
                  </a:lnTo>
                  <a:lnTo>
                    <a:pt x="11028" y="3159"/>
                  </a:lnTo>
                  <a:cubicBezTo>
                    <a:pt x="10974" y="3186"/>
                    <a:pt x="10921" y="3239"/>
                    <a:pt x="10867" y="3266"/>
                  </a:cubicBezTo>
                  <a:lnTo>
                    <a:pt x="10867" y="4818"/>
                  </a:lnTo>
                  <a:lnTo>
                    <a:pt x="6183" y="7522"/>
                  </a:lnTo>
                  <a:lnTo>
                    <a:pt x="5915" y="7361"/>
                  </a:lnTo>
                  <a:cubicBezTo>
                    <a:pt x="5889" y="7415"/>
                    <a:pt x="5835" y="7442"/>
                    <a:pt x="5808" y="7495"/>
                  </a:cubicBezTo>
                  <a:lnTo>
                    <a:pt x="6103" y="7656"/>
                  </a:lnTo>
                  <a:lnTo>
                    <a:pt x="6103" y="13062"/>
                  </a:lnTo>
                  <a:lnTo>
                    <a:pt x="1419" y="15766"/>
                  </a:lnTo>
                  <a:lnTo>
                    <a:pt x="1124" y="15578"/>
                  </a:lnTo>
                  <a:cubicBezTo>
                    <a:pt x="1124" y="15632"/>
                    <a:pt x="1098" y="15685"/>
                    <a:pt x="1071" y="15739"/>
                  </a:cubicBezTo>
                  <a:lnTo>
                    <a:pt x="1338" y="15899"/>
                  </a:lnTo>
                  <a:lnTo>
                    <a:pt x="1338" y="21306"/>
                  </a:lnTo>
                  <a:lnTo>
                    <a:pt x="0" y="22082"/>
                  </a:lnTo>
                  <a:cubicBezTo>
                    <a:pt x="0" y="22136"/>
                    <a:pt x="0" y="22216"/>
                    <a:pt x="0" y="22270"/>
                  </a:cubicBezTo>
                  <a:lnTo>
                    <a:pt x="1419" y="21440"/>
                  </a:lnTo>
                  <a:lnTo>
                    <a:pt x="6103" y="24143"/>
                  </a:lnTo>
                  <a:lnTo>
                    <a:pt x="6103" y="29523"/>
                  </a:lnTo>
                  <a:lnTo>
                    <a:pt x="1927" y="31932"/>
                  </a:lnTo>
                  <a:cubicBezTo>
                    <a:pt x="1954" y="31986"/>
                    <a:pt x="1981" y="32039"/>
                    <a:pt x="2008" y="32093"/>
                  </a:cubicBezTo>
                  <a:lnTo>
                    <a:pt x="6183" y="29684"/>
                  </a:lnTo>
                  <a:lnTo>
                    <a:pt x="10867" y="32387"/>
                  </a:lnTo>
                  <a:lnTo>
                    <a:pt x="10867" y="37767"/>
                  </a:lnTo>
                  <a:lnTo>
                    <a:pt x="7548" y="39694"/>
                  </a:lnTo>
                  <a:cubicBezTo>
                    <a:pt x="7575" y="39721"/>
                    <a:pt x="7628" y="39774"/>
                    <a:pt x="7682" y="39801"/>
                  </a:cubicBezTo>
                  <a:lnTo>
                    <a:pt x="10947" y="37928"/>
                  </a:lnTo>
                  <a:lnTo>
                    <a:pt x="15605" y="40631"/>
                  </a:lnTo>
                  <a:lnTo>
                    <a:pt x="15605" y="44405"/>
                  </a:lnTo>
                  <a:cubicBezTo>
                    <a:pt x="15658" y="44405"/>
                    <a:pt x="15738" y="44432"/>
                    <a:pt x="15792" y="44458"/>
                  </a:cubicBezTo>
                  <a:lnTo>
                    <a:pt x="15792" y="40631"/>
                  </a:lnTo>
                  <a:lnTo>
                    <a:pt x="20449" y="37928"/>
                  </a:lnTo>
                  <a:lnTo>
                    <a:pt x="25133" y="40631"/>
                  </a:lnTo>
                  <a:lnTo>
                    <a:pt x="25133" y="45449"/>
                  </a:lnTo>
                  <a:cubicBezTo>
                    <a:pt x="25187" y="45449"/>
                    <a:pt x="25240" y="45449"/>
                    <a:pt x="25294" y="45422"/>
                  </a:cubicBezTo>
                  <a:lnTo>
                    <a:pt x="25294" y="40631"/>
                  </a:lnTo>
                  <a:lnTo>
                    <a:pt x="29978" y="37928"/>
                  </a:lnTo>
                  <a:lnTo>
                    <a:pt x="34635" y="40631"/>
                  </a:lnTo>
                  <a:lnTo>
                    <a:pt x="34635" y="42290"/>
                  </a:lnTo>
                  <a:cubicBezTo>
                    <a:pt x="34688" y="42237"/>
                    <a:pt x="34742" y="42210"/>
                    <a:pt x="34796" y="42183"/>
                  </a:cubicBezTo>
                  <a:lnTo>
                    <a:pt x="34796" y="40631"/>
                  </a:lnTo>
                  <a:lnTo>
                    <a:pt x="39480" y="37928"/>
                  </a:lnTo>
                  <a:lnTo>
                    <a:pt x="39747" y="38088"/>
                  </a:lnTo>
                  <a:cubicBezTo>
                    <a:pt x="39774" y="38035"/>
                    <a:pt x="39827" y="37981"/>
                    <a:pt x="39854" y="37954"/>
                  </a:cubicBezTo>
                  <a:lnTo>
                    <a:pt x="39560" y="37767"/>
                  </a:lnTo>
                  <a:lnTo>
                    <a:pt x="39560" y="32387"/>
                  </a:lnTo>
                  <a:lnTo>
                    <a:pt x="44244" y="29684"/>
                  </a:lnTo>
                  <a:lnTo>
                    <a:pt x="44538" y="29871"/>
                  </a:lnTo>
                  <a:cubicBezTo>
                    <a:pt x="44565" y="29791"/>
                    <a:pt x="44565" y="29737"/>
                    <a:pt x="44592" y="29684"/>
                  </a:cubicBezTo>
                  <a:lnTo>
                    <a:pt x="44324" y="29523"/>
                  </a:lnTo>
                  <a:lnTo>
                    <a:pt x="44324" y="24143"/>
                  </a:lnTo>
                  <a:lnTo>
                    <a:pt x="45662" y="23367"/>
                  </a:lnTo>
                  <a:cubicBezTo>
                    <a:pt x="45662" y="23314"/>
                    <a:pt x="45662" y="23233"/>
                    <a:pt x="45662" y="23153"/>
                  </a:cubicBezTo>
                  <a:lnTo>
                    <a:pt x="44244" y="23983"/>
                  </a:lnTo>
                  <a:lnTo>
                    <a:pt x="39560" y="21306"/>
                  </a:lnTo>
                  <a:lnTo>
                    <a:pt x="39560" y="15899"/>
                  </a:lnTo>
                  <a:lnTo>
                    <a:pt x="43735" y="13491"/>
                  </a:lnTo>
                  <a:cubicBezTo>
                    <a:pt x="43709" y="13437"/>
                    <a:pt x="43682" y="13383"/>
                    <a:pt x="43655" y="13330"/>
                  </a:cubicBezTo>
                  <a:lnTo>
                    <a:pt x="39480" y="15766"/>
                  </a:lnTo>
                  <a:lnTo>
                    <a:pt x="34796" y="13062"/>
                  </a:lnTo>
                  <a:lnTo>
                    <a:pt x="34796" y="7656"/>
                  </a:lnTo>
                  <a:lnTo>
                    <a:pt x="38114" y="5755"/>
                  </a:lnTo>
                  <a:cubicBezTo>
                    <a:pt x="38088" y="5702"/>
                    <a:pt x="38034" y="5675"/>
                    <a:pt x="37981" y="5621"/>
                  </a:cubicBezTo>
                  <a:lnTo>
                    <a:pt x="34715" y="7522"/>
                  </a:lnTo>
                  <a:lnTo>
                    <a:pt x="30058" y="4818"/>
                  </a:lnTo>
                  <a:lnTo>
                    <a:pt x="30058" y="1045"/>
                  </a:lnTo>
                  <a:cubicBezTo>
                    <a:pt x="30004" y="1018"/>
                    <a:pt x="29951" y="1018"/>
                    <a:pt x="29871" y="991"/>
                  </a:cubicBezTo>
                  <a:lnTo>
                    <a:pt x="29871" y="4818"/>
                  </a:lnTo>
                  <a:lnTo>
                    <a:pt x="25213" y="7522"/>
                  </a:lnTo>
                  <a:lnTo>
                    <a:pt x="20529" y="4818"/>
                  </a:lnTo>
                  <a:lnTo>
                    <a:pt x="2052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45" name="Google Shape;1145;p54"/>
            <p:cNvSpPr/>
            <p:nvPr/>
          </p:nvSpPr>
          <p:spPr>
            <a:xfrm>
              <a:off x="2796545" y="833253"/>
              <a:ext cx="9704" cy="7538"/>
            </a:xfrm>
            <a:custGeom>
              <a:rect b="b" l="l" r="r" t="t"/>
              <a:pathLst>
                <a:path extrusionOk="0" h="188" w="242">
                  <a:moveTo>
                    <a:pt x="161" y="0"/>
                  </a:moveTo>
                  <a:cubicBezTo>
                    <a:pt x="108" y="27"/>
                    <a:pt x="54" y="81"/>
                    <a:pt x="1" y="107"/>
                  </a:cubicBezTo>
                  <a:lnTo>
                    <a:pt x="161" y="188"/>
                  </a:lnTo>
                  <a:lnTo>
                    <a:pt x="242" y="54"/>
                  </a:lnTo>
                  <a:lnTo>
                    <a:pt x="16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46" name="Google Shape;1146;p54"/>
            <p:cNvSpPr/>
            <p:nvPr/>
          </p:nvSpPr>
          <p:spPr>
            <a:xfrm>
              <a:off x="2899597" y="677633"/>
              <a:ext cx="287659" cy="242590"/>
            </a:xfrm>
            <a:custGeom>
              <a:rect b="b" l="l" r="r" t="t"/>
              <a:pathLst>
                <a:path extrusionOk="0" h="6050" w="7174">
                  <a:moveTo>
                    <a:pt x="7173" y="0"/>
                  </a:moveTo>
                  <a:lnTo>
                    <a:pt x="7173" y="0"/>
                  </a:lnTo>
                  <a:cubicBezTo>
                    <a:pt x="7013" y="27"/>
                    <a:pt x="6852" y="54"/>
                    <a:pt x="6692" y="81"/>
                  </a:cubicBezTo>
                  <a:lnTo>
                    <a:pt x="3667" y="1794"/>
                  </a:lnTo>
                  <a:lnTo>
                    <a:pt x="3667" y="830"/>
                  </a:lnTo>
                  <a:cubicBezTo>
                    <a:pt x="3614" y="857"/>
                    <a:pt x="3560" y="857"/>
                    <a:pt x="3507" y="884"/>
                  </a:cubicBezTo>
                  <a:lnTo>
                    <a:pt x="3507" y="1794"/>
                  </a:lnTo>
                  <a:lnTo>
                    <a:pt x="2516" y="1231"/>
                  </a:lnTo>
                  <a:cubicBezTo>
                    <a:pt x="2463" y="1258"/>
                    <a:pt x="2382" y="1285"/>
                    <a:pt x="2329" y="1312"/>
                  </a:cubicBezTo>
                  <a:lnTo>
                    <a:pt x="3426" y="1954"/>
                  </a:lnTo>
                  <a:lnTo>
                    <a:pt x="0" y="3935"/>
                  </a:lnTo>
                  <a:lnTo>
                    <a:pt x="81" y="4069"/>
                  </a:lnTo>
                  <a:lnTo>
                    <a:pt x="3507" y="2115"/>
                  </a:lnTo>
                  <a:lnTo>
                    <a:pt x="3507" y="6049"/>
                  </a:lnTo>
                  <a:lnTo>
                    <a:pt x="3667" y="6049"/>
                  </a:lnTo>
                  <a:lnTo>
                    <a:pt x="3667" y="2115"/>
                  </a:lnTo>
                  <a:lnTo>
                    <a:pt x="7093" y="4069"/>
                  </a:lnTo>
                  <a:lnTo>
                    <a:pt x="7173" y="3935"/>
                  </a:lnTo>
                  <a:lnTo>
                    <a:pt x="3774" y="1954"/>
                  </a:lnTo>
                  <a:lnTo>
                    <a:pt x="717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47" name="Google Shape;1147;p54"/>
            <p:cNvSpPr/>
            <p:nvPr/>
          </p:nvSpPr>
          <p:spPr>
            <a:xfrm>
              <a:off x="3280608" y="671177"/>
              <a:ext cx="288742" cy="249046"/>
            </a:xfrm>
            <a:custGeom>
              <a:rect b="b" l="l" r="r" t="t"/>
              <a:pathLst>
                <a:path extrusionOk="0" h="6211" w="7201">
                  <a:moveTo>
                    <a:pt x="107" y="1"/>
                  </a:moveTo>
                  <a:lnTo>
                    <a:pt x="0" y="134"/>
                  </a:lnTo>
                  <a:lnTo>
                    <a:pt x="3426" y="2115"/>
                  </a:lnTo>
                  <a:lnTo>
                    <a:pt x="0" y="4096"/>
                  </a:lnTo>
                  <a:lnTo>
                    <a:pt x="107" y="4230"/>
                  </a:lnTo>
                  <a:lnTo>
                    <a:pt x="3506" y="2276"/>
                  </a:lnTo>
                  <a:lnTo>
                    <a:pt x="3506" y="6210"/>
                  </a:lnTo>
                  <a:lnTo>
                    <a:pt x="3694" y="6210"/>
                  </a:lnTo>
                  <a:lnTo>
                    <a:pt x="3694" y="2276"/>
                  </a:lnTo>
                  <a:lnTo>
                    <a:pt x="7093" y="4230"/>
                  </a:lnTo>
                  <a:lnTo>
                    <a:pt x="7200" y="4096"/>
                  </a:lnTo>
                  <a:lnTo>
                    <a:pt x="3774" y="2115"/>
                  </a:lnTo>
                  <a:lnTo>
                    <a:pt x="6558" y="509"/>
                  </a:lnTo>
                  <a:cubicBezTo>
                    <a:pt x="6477" y="482"/>
                    <a:pt x="6397" y="456"/>
                    <a:pt x="6317" y="456"/>
                  </a:cubicBezTo>
                  <a:lnTo>
                    <a:pt x="3694" y="1955"/>
                  </a:lnTo>
                  <a:lnTo>
                    <a:pt x="3694" y="1"/>
                  </a:lnTo>
                  <a:lnTo>
                    <a:pt x="3506" y="1"/>
                  </a:lnTo>
                  <a:lnTo>
                    <a:pt x="3506" y="1955"/>
                  </a:lnTo>
                  <a:lnTo>
                    <a:pt x="107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48" name="Google Shape;1148;p54"/>
            <p:cNvSpPr/>
            <p:nvPr/>
          </p:nvSpPr>
          <p:spPr>
            <a:xfrm>
              <a:off x="3662662" y="776354"/>
              <a:ext cx="109506" cy="64437"/>
            </a:xfrm>
            <a:custGeom>
              <a:rect b="b" l="l" r="r" t="t"/>
              <a:pathLst>
                <a:path extrusionOk="0" h="1607" w="2731">
                  <a:moveTo>
                    <a:pt x="2543" y="1"/>
                  </a:moveTo>
                  <a:lnTo>
                    <a:pt x="1" y="1473"/>
                  </a:lnTo>
                  <a:lnTo>
                    <a:pt x="81" y="1607"/>
                  </a:lnTo>
                  <a:lnTo>
                    <a:pt x="2731" y="81"/>
                  </a:lnTo>
                  <a:cubicBezTo>
                    <a:pt x="2677" y="54"/>
                    <a:pt x="2597" y="27"/>
                    <a:pt x="254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49" name="Google Shape;1149;p54"/>
            <p:cNvSpPr/>
            <p:nvPr/>
          </p:nvSpPr>
          <p:spPr>
            <a:xfrm>
              <a:off x="3803246" y="797847"/>
              <a:ext cx="6496" cy="122378"/>
            </a:xfrm>
            <a:custGeom>
              <a:rect b="b" l="l" r="r" t="t"/>
              <a:pathLst>
                <a:path extrusionOk="0" h="3052" w="162">
                  <a:moveTo>
                    <a:pt x="1" y="0"/>
                  </a:moveTo>
                  <a:lnTo>
                    <a:pt x="1" y="3051"/>
                  </a:lnTo>
                  <a:lnTo>
                    <a:pt x="162" y="3051"/>
                  </a:lnTo>
                  <a:lnTo>
                    <a:pt x="162" y="107"/>
                  </a:lnTo>
                  <a:cubicBezTo>
                    <a:pt x="108" y="54"/>
                    <a:pt x="54" y="27"/>
                    <a:pt x="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50" name="Google Shape;1150;p54"/>
            <p:cNvSpPr/>
            <p:nvPr/>
          </p:nvSpPr>
          <p:spPr>
            <a:xfrm>
              <a:off x="2475641" y="1246463"/>
              <a:ext cx="2205" cy="4331"/>
            </a:xfrm>
            <a:custGeom>
              <a:rect b="b" l="l" r="r" t="t"/>
              <a:pathLst>
                <a:path extrusionOk="0" h="108" w="55">
                  <a:moveTo>
                    <a:pt x="54" y="0"/>
                  </a:moveTo>
                  <a:cubicBezTo>
                    <a:pt x="28" y="27"/>
                    <a:pt x="28" y="54"/>
                    <a:pt x="1" y="107"/>
                  </a:cubicBezTo>
                  <a:lnTo>
                    <a:pt x="54" y="107"/>
                  </a:lnTo>
                  <a:lnTo>
                    <a:pt x="5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51" name="Google Shape;1151;p54"/>
            <p:cNvSpPr/>
            <p:nvPr/>
          </p:nvSpPr>
          <p:spPr>
            <a:xfrm>
              <a:off x="2616265" y="1006036"/>
              <a:ext cx="2165" cy="2205"/>
            </a:xfrm>
            <a:custGeom>
              <a:rect b="b" l="l" r="r" t="t"/>
              <a:pathLst>
                <a:path extrusionOk="0" h="55" w="54">
                  <a:moveTo>
                    <a:pt x="54" y="1"/>
                  </a:moveTo>
                  <a:cubicBezTo>
                    <a:pt x="27" y="27"/>
                    <a:pt x="27" y="27"/>
                    <a:pt x="0" y="54"/>
                  </a:cubicBezTo>
                  <a:lnTo>
                    <a:pt x="54" y="27"/>
                  </a:lnTo>
                  <a:lnTo>
                    <a:pt x="54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52" name="Google Shape;1152;p54"/>
            <p:cNvSpPr/>
            <p:nvPr/>
          </p:nvSpPr>
          <p:spPr>
            <a:xfrm>
              <a:off x="2535748" y="1119794"/>
              <a:ext cx="82681" cy="51565"/>
            </a:xfrm>
            <a:custGeom>
              <a:rect b="b" l="l" r="r" t="t"/>
              <a:pathLst>
                <a:path extrusionOk="0" h="1286" w="2062">
                  <a:moveTo>
                    <a:pt x="81" y="1"/>
                  </a:moveTo>
                  <a:cubicBezTo>
                    <a:pt x="54" y="54"/>
                    <a:pt x="27" y="108"/>
                    <a:pt x="1" y="135"/>
                  </a:cubicBezTo>
                  <a:lnTo>
                    <a:pt x="1981" y="1285"/>
                  </a:lnTo>
                  <a:lnTo>
                    <a:pt x="2062" y="1125"/>
                  </a:lnTo>
                  <a:lnTo>
                    <a:pt x="8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53" name="Google Shape;1153;p54"/>
            <p:cNvSpPr/>
            <p:nvPr/>
          </p:nvSpPr>
          <p:spPr>
            <a:xfrm>
              <a:off x="2711778" y="921268"/>
              <a:ext cx="287659" cy="329521"/>
            </a:xfrm>
            <a:custGeom>
              <a:rect b="b" l="l" r="r" t="t"/>
              <a:pathLst>
                <a:path extrusionOk="0" h="8218" w="7174">
                  <a:moveTo>
                    <a:pt x="3507" y="0"/>
                  </a:moveTo>
                  <a:lnTo>
                    <a:pt x="3507" y="3961"/>
                  </a:lnTo>
                  <a:lnTo>
                    <a:pt x="81" y="1981"/>
                  </a:lnTo>
                  <a:lnTo>
                    <a:pt x="0" y="2141"/>
                  </a:lnTo>
                  <a:lnTo>
                    <a:pt x="3426" y="4095"/>
                  </a:lnTo>
                  <a:lnTo>
                    <a:pt x="0" y="6076"/>
                  </a:lnTo>
                  <a:lnTo>
                    <a:pt x="81" y="6236"/>
                  </a:lnTo>
                  <a:lnTo>
                    <a:pt x="3507" y="4256"/>
                  </a:lnTo>
                  <a:lnTo>
                    <a:pt x="3507" y="8217"/>
                  </a:lnTo>
                  <a:lnTo>
                    <a:pt x="3667" y="8217"/>
                  </a:lnTo>
                  <a:lnTo>
                    <a:pt x="3667" y="4256"/>
                  </a:lnTo>
                  <a:lnTo>
                    <a:pt x="7093" y="6236"/>
                  </a:lnTo>
                  <a:lnTo>
                    <a:pt x="7173" y="6076"/>
                  </a:lnTo>
                  <a:lnTo>
                    <a:pt x="3774" y="4095"/>
                  </a:lnTo>
                  <a:lnTo>
                    <a:pt x="7173" y="2141"/>
                  </a:lnTo>
                  <a:lnTo>
                    <a:pt x="7093" y="1981"/>
                  </a:lnTo>
                  <a:lnTo>
                    <a:pt x="3667" y="3961"/>
                  </a:lnTo>
                  <a:lnTo>
                    <a:pt x="3667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54" name="Google Shape;1154;p54"/>
            <p:cNvSpPr/>
            <p:nvPr/>
          </p:nvSpPr>
          <p:spPr>
            <a:xfrm>
              <a:off x="3092789" y="921268"/>
              <a:ext cx="288742" cy="328439"/>
            </a:xfrm>
            <a:custGeom>
              <a:rect b="b" l="l" r="r" t="t"/>
              <a:pathLst>
                <a:path extrusionOk="0" h="8191" w="7201">
                  <a:moveTo>
                    <a:pt x="3506" y="0"/>
                  </a:moveTo>
                  <a:lnTo>
                    <a:pt x="3506" y="3961"/>
                  </a:lnTo>
                  <a:lnTo>
                    <a:pt x="80" y="1981"/>
                  </a:lnTo>
                  <a:lnTo>
                    <a:pt x="0" y="2141"/>
                  </a:lnTo>
                  <a:lnTo>
                    <a:pt x="3426" y="4095"/>
                  </a:lnTo>
                  <a:lnTo>
                    <a:pt x="0" y="6076"/>
                  </a:lnTo>
                  <a:lnTo>
                    <a:pt x="80" y="6236"/>
                  </a:lnTo>
                  <a:lnTo>
                    <a:pt x="3506" y="4256"/>
                  </a:lnTo>
                  <a:lnTo>
                    <a:pt x="3506" y="8190"/>
                  </a:lnTo>
                  <a:lnTo>
                    <a:pt x="3694" y="8190"/>
                  </a:lnTo>
                  <a:lnTo>
                    <a:pt x="3694" y="4256"/>
                  </a:lnTo>
                  <a:lnTo>
                    <a:pt x="7093" y="6236"/>
                  </a:lnTo>
                  <a:lnTo>
                    <a:pt x="7200" y="6076"/>
                  </a:lnTo>
                  <a:lnTo>
                    <a:pt x="3774" y="4095"/>
                  </a:lnTo>
                  <a:lnTo>
                    <a:pt x="7200" y="2141"/>
                  </a:lnTo>
                  <a:lnTo>
                    <a:pt x="7093" y="1981"/>
                  </a:lnTo>
                  <a:lnTo>
                    <a:pt x="3694" y="3961"/>
                  </a:lnTo>
                  <a:lnTo>
                    <a:pt x="369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55" name="Google Shape;1155;p54"/>
            <p:cNvSpPr/>
            <p:nvPr/>
          </p:nvSpPr>
          <p:spPr>
            <a:xfrm>
              <a:off x="3474843" y="921268"/>
              <a:ext cx="287659" cy="328439"/>
            </a:xfrm>
            <a:custGeom>
              <a:rect b="b" l="l" r="r" t="t"/>
              <a:pathLst>
                <a:path extrusionOk="0" h="8191" w="7174">
                  <a:moveTo>
                    <a:pt x="3507" y="0"/>
                  </a:moveTo>
                  <a:lnTo>
                    <a:pt x="3480" y="3961"/>
                  </a:lnTo>
                  <a:lnTo>
                    <a:pt x="81" y="1981"/>
                  </a:lnTo>
                  <a:lnTo>
                    <a:pt x="1" y="2141"/>
                  </a:lnTo>
                  <a:lnTo>
                    <a:pt x="3400" y="4095"/>
                  </a:lnTo>
                  <a:lnTo>
                    <a:pt x="1" y="6076"/>
                  </a:lnTo>
                  <a:lnTo>
                    <a:pt x="81" y="6236"/>
                  </a:lnTo>
                  <a:lnTo>
                    <a:pt x="3480" y="4256"/>
                  </a:lnTo>
                  <a:lnTo>
                    <a:pt x="3480" y="8190"/>
                  </a:lnTo>
                  <a:lnTo>
                    <a:pt x="3668" y="8190"/>
                  </a:lnTo>
                  <a:lnTo>
                    <a:pt x="3668" y="4256"/>
                  </a:lnTo>
                  <a:lnTo>
                    <a:pt x="7094" y="6236"/>
                  </a:lnTo>
                  <a:lnTo>
                    <a:pt x="7174" y="6076"/>
                  </a:lnTo>
                  <a:lnTo>
                    <a:pt x="3748" y="4095"/>
                  </a:lnTo>
                  <a:lnTo>
                    <a:pt x="7174" y="2141"/>
                  </a:lnTo>
                  <a:lnTo>
                    <a:pt x="7094" y="1981"/>
                  </a:lnTo>
                  <a:lnTo>
                    <a:pt x="3668" y="3961"/>
                  </a:lnTo>
                  <a:lnTo>
                    <a:pt x="3668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56" name="Google Shape;1156;p54"/>
            <p:cNvSpPr/>
            <p:nvPr/>
          </p:nvSpPr>
          <p:spPr>
            <a:xfrm>
              <a:off x="3855854" y="953467"/>
              <a:ext cx="287659" cy="296240"/>
            </a:xfrm>
            <a:custGeom>
              <a:rect b="b" l="l" r="r" t="t"/>
              <a:pathLst>
                <a:path extrusionOk="0" h="7388" w="7174">
                  <a:moveTo>
                    <a:pt x="3507" y="0"/>
                  </a:moveTo>
                  <a:lnTo>
                    <a:pt x="3507" y="3158"/>
                  </a:lnTo>
                  <a:lnTo>
                    <a:pt x="81" y="1178"/>
                  </a:lnTo>
                  <a:lnTo>
                    <a:pt x="0" y="1312"/>
                  </a:lnTo>
                  <a:lnTo>
                    <a:pt x="3426" y="3292"/>
                  </a:lnTo>
                  <a:lnTo>
                    <a:pt x="0" y="5273"/>
                  </a:lnTo>
                  <a:lnTo>
                    <a:pt x="81" y="5433"/>
                  </a:lnTo>
                  <a:lnTo>
                    <a:pt x="3507" y="3453"/>
                  </a:lnTo>
                  <a:lnTo>
                    <a:pt x="3507" y="7387"/>
                  </a:lnTo>
                  <a:lnTo>
                    <a:pt x="3667" y="7387"/>
                  </a:lnTo>
                  <a:lnTo>
                    <a:pt x="3667" y="3453"/>
                  </a:lnTo>
                  <a:lnTo>
                    <a:pt x="7093" y="5407"/>
                  </a:lnTo>
                  <a:lnTo>
                    <a:pt x="7174" y="5273"/>
                  </a:lnTo>
                  <a:lnTo>
                    <a:pt x="3748" y="3292"/>
                  </a:lnTo>
                  <a:lnTo>
                    <a:pt x="5434" y="2329"/>
                  </a:lnTo>
                  <a:cubicBezTo>
                    <a:pt x="5380" y="2302"/>
                    <a:pt x="5354" y="2248"/>
                    <a:pt x="5327" y="2195"/>
                  </a:cubicBezTo>
                  <a:lnTo>
                    <a:pt x="3667" y="3158"/>
                  </a:lnTo>
                  <a:lnTo>
                    <a:pt x="3667" y="187"/>
                  </a:lnTo>
                  <a:cubicBezTo>
                    <a:pt x="3614" y="134"/>
                    <a:pt x="3560" y="80"/>
                    <a:pt x="350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57" name="Google Shape;1157;p54"/>
            <p:cNvSpPr/>
            <p:nvPr/>
          </p:nvSpPr>
          <p:spPr>
            <a:xfrm>
              <a:off x="2417699" y="1498640"/>
              <a:ext cx="7538" cy="9704"/>
            </a:xfrm>
            <a:custGeom>
              <a:rect b="b" l="l" r="r" t="t"/>
              <a:pathLst>
                <a:path extrusionOk="0" h="242" w="188">
                  <a:moveTo>
                    <a:pt x="1" y="1"/>
                  </a:moveTo>
                  <a:cubicBezTo>
                    <a:pt x="1" y="54"/>
                    <a:pt x="1" y="135"/>
                    <a:pt x="1" y="188"/>
                  </a:cubicBezTo>
                  <a:lnTo>
                    <a:pt x="108" y="242"/>
                  </a:lnTo>
                  <a:lnTo>
                    <a:pt x="188" y="108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58" name="Google Shape;1158;p54"/>
            <p:cNvSpPr/>
            <p:nvPr/>
          </p:nvSpPr>
          <p:spPr>
            <a:xfrm>
              <a:off x="2518586" y="1259335"/>
              <a:ext cx="287659" cy="328439"/>
            </a:xfrm>
            <a:custGeom>
              <a:rect b="b" l="l" r="r" t="t"/>
              <a:pathLst>
                <a:path extrusionOk="0" h="8191" w="7174">
                  <a:moveTo>
                    <a:pt x="3507" y="0"/>
                  </a:moveTo>
                  <a:lnTo>
                    <a:pt x="3507" y="3935"/>
                  </a:lnTo>
                  <a:lnTo>
                    <a:pt x="81" y="1981"/>
                  </a:lnTo>
                  <a:lnTo>
                    <a:pt x="0" y="2115"/>
                  </a:lnTo>
                  <a:lnTo>
                    <a:pt x="3426" y="4095"/>
                  </a:lnTo>
                  <a:lnTo>
                    <a:pt x="0" y="6076"/>
                  </a:lnTo>
                  <a:lnTo>
                    <a:pt x="81" y="6210"/>
                  </a:lnTo>
                  <a:lnTo>
                    <a:pt x="3507" y="4229"/>
                  </a:lnTo>
                  <a:lnTo>
                    <a:pt x="3507" y="8191"/>
                  </a:lnTo>
                  <a:lnTo>
                    <a:pt x="3667" y="8191"/>
                  </a:lnTo>
                  <a:lnTo>
                    <a:pt x="3667" y="4229"/>
                  </a:lnTo>
                  <a:lnTo>
                    <a:pt x="7093" y="6210"/>
                  </a:lnTo>
                  <a:lnTo>
                    <a:pt x="7174" y="6076"/>
                  </a:lnTo>
                  <a:lnTo>
                    <a:pt x="3748" y="4095"/>
                  </a:lnTo>
                  <a:lnTo>
                    <a:pt x="7174" y="2115"/>
                  </a:lnTo>
                  <a:lnTo>
                    <a:pt x="7093" y="1981"/>
                  </a:lnTo>
                  <a:lnTo>
                    <a:pt x="3667" y="3935"/>
                  </a:lnTo>
                  <a:lnTo>
                    <a:pt x="3667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59" name="Google Shape;1159;p54"/>
            <p:cNvSpPr/>
            <p:nvPr/>
          </p:nvSpPr>
          <p:spPr>
            <a:xfrm>
              <a:off x="2899597" y="1259335"/>
              <a:ext cx="287659" cy="328439"/>
            </a:xfrm>
            <a:custGeom>
              <a:rect b="b" l="l" r="r" t="t"/>
              <a:pathLst>
                <a:path extrusionOk="0" h="8191" w="7174">
                  <a:moveTo>
                    <a:pt x="3507" y="0"/>
                  </a:moveTo>
                  <a:lnTo>
                    <a:pt x="3507" y="3935"/>
                  </a:lnTo>
                  <a:lnTo>
                    <a:pt x="81" y="1954"/>
                  </a:lnTo>
                  <a:lnTo>
                    <a:pt x="0" y="2115"/>
                  </a:lnTo>
                  <a:lnTo>
                    <a:pt x="3426" y="4095"/>
                  </a:lnTo>
                  <a:lnTo>
                    <a:pt x="0" y="6049"/>
                  </a:lnTo>
                  <a:lnTo>
                    <a:pt x="81" y="6210"/>
                  </a:lnTo>
                  <a:lnTo>
                    <a:pt x="3507" y="4229"/>
                  </a:lnTo>
                  <a:lnTo>
                    <a:pt x="3507" y="8191"/>
                  </a:lnTo>
                  <a:lnTo>
                    <a:pt x="3667" y="8191"/>
                  </a:lnTo>
                  <a:lnTo>
                    <a:pt x="3667" y="4229"/>
                  </a:lnTo>
                  <a:lnTo>
                    <a:pt x="7093" y="6210"/>
                  </a:lnTo>
                  <a:lnTo>
                    <a:pt x="7173" y="6049"/>
                  </a:lnTo>
                  <a:lnTo>
                    <a:pt x="3774" y="4095"/>
                  </a:lnTo>
                  <a:lnTo>
                    <a:pt x="7173" y="2115"/>
                  </a:lnTo>
                  <a:lnTo>
                    <a:pt x="7093" y="1954"/>
                  </a:lnTo>
                  <a:lnTo>
                    <a:pt x="3667" y="3935"/>
                  </a:lnTo>
                  <a:lnTo>
                    <a:pt x="369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60" name="Google Shape;1160;p54"/>
            <p:cNvSpPr/>
            <p:nvPr/>
          </p:nvSpPr>
          <p:spPr>
            <a:xfrm>
              <a:off x="3280608" y="1259335"/>
              <a:ext cx="288742" cy="328439"/>
            </a:xfrm>
            <a:custGeom>
              <a:rect b="b" l="l" r="r" t="t"/>
              <a:pathLst>
                <a:path extrusionOk="0" h="8191" w="7201">
                  <a:moveTo>
                    <a:pt x="3506" y="0"/>
                  </a:moveTo>
                  <a:lnTo>
                    <a:pt x="3506" y="3935"/>
                  </a:lnTo>
                  <a:lnTo>
                    <a:pt x="107" y="1954"/>
                  </a:lnTo>
                  <a:lnTo>
                    <a:pt x="0" y="2115"/>
                  </a:lnTo>
                  <a:lnTo>
                    <a:pt x="3426" y="4095"/>
                  </a:lnTo>
                  <a:lnTo>
                    <a:pt x="0" y="6049"/>
                  </a:lnTo>
                  <a:lnTo>
                    <a:pt x="107" y="6210"/>
                  </a:lnTo>
                  <a:lnTo>
                    <a:pt x="3506" y="4229"/>
                  </a:lnTo>
                  <a:lnTo>
                    <a:pt x="3506" y="8191"/>
                  </a:lnTo>
                  <a:lnTo>
                    <a:pt x="3694" y="8191"/>
                  </a:lnTo>
                  <a:lnTo>
                    <a:pt x="3694" y="4229"/>
                  </a:lnTo>
                  <a:lnTo>
                    <a:pt x="7093" y="6210"/>
                  </a:lnTo>
                  <a:lnTo>
                    <a:pt x="7200" y="6049"/>
                  </a:lnTo>
                  <a:lnTo>
                    <a:pt x="3774" y="4095"/>
                  </a:lnTo>
                  <a:lnTo>
                    <a:pt x="7200" y="2115"/>
                  </a:lnTo>
                  <a:lnTo>
                    <a:pt x="7120" y="1954"/>
                  </a:lnTo>
                  <a:lnTo>
                    <a:pt x="3694" y="3935"/>
                  </a:lnTo>
                  <a:lnTo>
                    <a:pt x="369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61" name="Google Shape;1161;p54"/>
            <p:cNvSpPr/>
            <p:nvPr/>
          </p:nvSpPr>
          <p:spPr>
            <a:xfrm>
              <a:off x="3662662" y="1258252"/>
              <a:ext cx="287659" cy="329521"/>
            </a:xfrm>
            <a:custGeom>
              <a:rect b="b" l="l" r="r" t="t"/>
              <a:pathLst>
                <a:path extrusionOk="0" h="8218" w="7174">
                  <a:moveTo>
                    <a:pt x="3507" y="0"/>
                  </a:moveTo>
                  <a:lnTo>
                    <a:pt x="3507" y="3962"/>
                  </a:lnTo>
                  <a:lnTo>
                    <a:pt x="81" y="1981"/>
                  </a:lnTo>
                  <a:lnTo>
                    <a:pt x="1" y="2142"/>
                  </a:lnTo>
                  <a:lnTo>
                    <a:pt x="3400" y="4122"/>
                  </a:lnTo>
                  <a:lnTo>
                    <a:pt x="1" y="6076"/>
                  </a:lnTo>
                  <a:lnTo>
                    <a:pt x="81" y="6237"/>
                  </a:lnTo>
                  <a:lnTo>
                    <a:pt x="3507" y="4256"/>
                  </a:lnTo>
                  <a:lnTo>
                    <a:pt x="3507" y="8218"/>
                  </a:lnTo>
                  <a:lnTo>
                    <a:pt x="3668" y="8218"/>
                  </a:lnTo>
                  <a:lnTo>
                    <a:pt x="3668" y="4256"/>
                  </a:lnTo>
                  <a:lnTo>
                    <a:pt x="7094" y="6237"/>
                  </a:lnTo>
                  <a:lnTo>
                    <a:pt x="7174" y="6076"/>
                  </a:lnTo>
                  <a:lnTo>
                    <a:pt x="3748" y="4122"/>
                  </a:lnTo>
                  <a:lnTo>
                    <a:pt x="7174" y="2142"/>
                  </a:lnTo>
                  <a:lnTo>
                    <a:pt x="7094" y="1981"/>
                  </a:lnTo>
                  <a:lnTo>
                    <a:pt x="3668" y="3962"/>
                  </a:lnTo>
                  <a:lnTo>
                    <a:pt x="3668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62" name="Google Shape;1162;p54"/>
            <p:cNvSpPr/>
            <p:nvPr/>
          </p:nvSpPr>
          <p:spPr>
            <a:xfrm>
              <a:off x="4043673" y="1258252"/>
              <a:ext cx="193230" cy="329521"/>
            </a:xfrm>
            <a:custGeom>
              <a:rect b="b" l="l" r="r" t="t"/>
              <a:pathLst>
                <a:path extrusionOk="0" h="8218" w="4819">
                  <a:moveTo>
                    <a:pt x="3507" y="0"/>
                  </a:moveTo>
                  <a:lnTo>
                    <a:pt x="3507" y="3962"/>
                  </a:lnTo>
                  <a:lnTo>
                    <a:pt x="81" y="1981"/>
                  </a:lnTo>
                  <a:lnTo>
                    <a:pt x="0" y="2142"/>
                  </a:lnTo>
                  <a:lnTo>
                    <a:pt x="3426" y="4096"/>
                  </a:lnTo>
                  <a:lnTo>
                    <a:pt x="0" y="6076"/>
                  </a:lnTo>
                  <a:lnTo>
                    <a:pt x="81" y="6237"/>
                  </a:lnTo>
                  <a:lnTo>
                    <a:pt x="3507" y="4256"/>
                  </a:lnTo>
                  <a:lnTo>
                    <a:pt x="3507" y="8218"/>
                  </a:lnTo>
                  <a:lnTo>
                    <a:pt x="3667" y="8218"/>
                  </a:lnTo>
                  <a:lnTo>
                    <a:pt x="3667" y="4256"/>
                  </a:lnTo>
                  <a:lnTo>
                    <a:pt x="4818" y="4925"/>
                  </a:lnTo>
                  <a:cubicBezTo>
                    <a:pt x="4818" y="4845"/>
                    <a:pt x="4818" y="4765"/>
                    <a:pt x="4792" y="4711"/>
                  </a:cubicBezTo>
                  <a:lnTo>
                    <a:pt x="3774" y="4096"/>
                  </a:lnTo>
                  <a:lnTo>
                    <a:pt x="4604" y="3614"/>
                  </a:lnTo>
                  <a:cubicBezTo>
                    <a:pt x="4604" y="3560"/>
                    <a:pt x="4577" y="3507"/>
                    <a:pt x="4577" y="3453"/>
                  </a:cubicBezTo>
                  <a:lnTo>
                    <a:pt x="3667" y="3962"/>
                  </a:lnTo>
                  <a:lnTo>
                    <a:pt x="3667" y="295"/>
                  </a:lnTo>
                  <a:cubicBezTo>
                    <a:pt x="3641" y="188"/>
                    <a:pt x="3614" y="108"/>
                    <a:pt x="358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63" name="Google Shape;1163;p54"/>
            <p:cNvSpPr/>
            <p:nvPr/>
          </p:nvSpPr>
          <p:spPr>
            <a:xfrm>
              <a:off x="2423072" y="1578074"/>
              <a:ext cx="195355" cy="328439"/>
            </a:xfrm>
            <a:custGeom>
              <a:rect b="b" l="l" r="r" t="t"/>
              <a:pathLst>
                <a:path extrusionOk="0" h="8191" w="4872">
                  <a:moveTo>
                    <a:pt x="1205" y="1"/>
                  </a:moveTo>
                  <a:lnTo>
                    <a:pt x="1205" y="3935"/>
                  </a:lnTo>
                  <a:lnTo>
                    <a:pt x="0" y="3266"/>
                  </a:lnTo>
                  <a:lnTo>
                    <a:pt x="0" y="3266"/>
                  </a:lnTo>
                  <a:cubicBezTo>
                    <a:pt x="0" y="3320"/>
                    <a:pt x="27" y="3400"/>
                    <a:pt x="27" y="3480"/>
                  </a:cubicBezTo>
                  <a:lnTo>
                    <a:pt x="1098" y="4096"/>
                  </a:lnTo>
                  <a:lnTo>
                    <a:pt x="214" y="4604"/>
                  </a:lnTo>
                  <a:cubicBezTo>
                    <a:pt x="241" y="4658"/>
                    <a:pt x="241" y="4738"/>
                    <a:pt x="268" y="4792"/>
                  </a:cubicBezTo>
                  <a:lnTo>
                    <a:pt x="1205" y="4256"/>
                  </a:lnTo>
                  <a:lnTo>
                    <a:pt x="1205" y="8030"/>
                  </a:lnTo>
                  <a:cubicBezTo>
                    <a:pt x="1205" y="8084"/>
                    <a:pt x="1232" y="8137"/>
                    <a:pt x="1258" y="8191"/>
                  </a:cubicBezTo>
                  <a:lnTo>
                    <a:pt x="1365" y="8191"/>
                  </a:lnTo>
                  <a:lnTo>
                    <a:pt x="1365" y="4256"/>
                  </a:lnTo>
                  <a:lnTo>
                    <a:pt x="4791" y="6210"/>
                  </a:lnTo>
                  <a:lnTo>
                    <a:pt x="4872" y="6076"/>
                  </a:lnTo>
                  <a:lnTo>
                    <a:pt x="1446" y="4096"/>
                  </a:lnTo>
                  <a:lnTo>
                    <a:pt x="4872" y="2115"/>
                  </a:lnTo>
                  <a:lnTo>
                    <a:pt x="4791" y="1981"/>
                  </a:lnTo>
                  <a:lnTo>
                    <a:pt x="1365" y="3935"/>
                  </a:lnTo>
                  <a:lnTo>
                    <a:pt x="136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64" name="Google Shape;1164;p54"/>
            <p:cNvSpPr/>
            <p:nvPr/>
          </p:nvSpPr>
          <p:spPr>
            <a:xfrm>
              <a:off x="2711778" y="1578074"/>
              <a:ext cx="287659" cy="328439"/>
            </a:xfrm>
            <a:custGeom>
              <a:rect b="b" l="l" r="r" t="t"/>
              <a:pathLst>
                <a:path extrusionOk="0" h="8191" w="7174">
                  <a:moveTo>
                    <a:pt x="3507" y="1"/>
                  </a:moveTo>
                  <a:lnTo>
                    <a:pt x="3507" y="3935"/>
                  </a:lnTo>
                  <a:lnTo>
                    <a:pt x="81" y="1981"/>
                  </a:lnTo>
                  <a:lnTo>
                    <a:pt x="0" y="2115"/>
                  </a:lnTo>
                  <a:lnTo>
                    <a:pt x="3426" y="4096"/>
                  </a:lnTo>
                  <a:lnTo>
                    <a:pt x="0" y="6076"/>
                  </a:lnTo>
                  <a:lnTo>
                    <a:pt x="81" y="6210"/>
                  </a:lnTo>
                  <a:lnTo>
                    <a:pt x="3507" y="4256"/>
                  </a:lnTo>
                  <a:lnTo>
                    <a:pt x="3507" y="8191"/>
                  </a:lnTo>
                  <a:lnTo>
                    <a:pt x="3667" y="8191"/>
                  </a:lnTo>
                  <a:lnTo>
                    <a:pt x="3667" y="4256"/>
                  </a:lnTo>
                  <a:lnTo>
                    <a:pt x="7093" y="6210"/>
                  </a:lnTo>
                  <a:lnTo>
                    <a:pt x="7173" y="6076"/>
                  </a:lnTo>
                  <a:lnTo>
                    <a:pt x="3774" y="4096"/>
                  </a:lnTo>
                  <a:lnTo>
                    <a:pt x="7173" y="2115"/>
                  </a:lnTo>
                  <a:lnTo>
                    <a:pt x="7093" y="1981"/>
                  </a:lnTo>
                  <a:lnTo>
                    <a:pt x="3667" y="3935"/>
                  </a:lnTo>
                  <a:lnTo>
                    <a:pt x="3667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65" name="Google Shape;1165;p54"/>
            <p:cNvSpPr/>
            <p:nvPr/>
          </p:nvSpPr>
          <p:spPr>
            <a:xfrm>
              <a:off x="3092789" y="1578074"/>
              <a:ext cx="288742" cy="328439"/>
            </a:xfrm>
            <a:custGeom>
              <a:rect b="b" l="l" r="r" t="t"/>
              <a:pathLst>
                <a:path extrusionOk="0" h="8191" w="7201">
                  <a:moveTo>
                    <a:pt x="3506" y="1"/>
                  </a:moveTo>
                  <a:lnTo>
                    <a:pt x="3506" y="3935"/>
                  </a:lnTo>
                  <a:lnTo>
                    <a:pt x="80" y="1981"/>
                  </a:lnTo>
                  <a:lnTo>
                    <a:pt x="0" y="2115"/>
                  </a:lnTo>
                  <a:lnTo>
                    <a:pt x="3426" y="4096"/>
                  </a:lnTo>
                  <a:lnTo>
                    <a:pt x="0" y="6076"/>
                  </a:lnTo>
                  <a:lnTo>
                    <a:pt x="80" y="6210"/>
                  </a:lnTo>
                  <a:lnTo>
                    <a:pt x="3506" y="4230"/>
                  </a:lnTo>
                  <a:lnTo>
                    <a:pt x="3506" y="8191"/>
                  </a:lnTo>
                  <a:lnTo>
                    <a:pt x="3694" y="8191"/>
                  </a:lnTo>
                  <a:lnTo>
                    <a:pt x="3694" y="4230"/>
                  </a:lnTo>
                  <a:lnTo>
                    <a:pt x="7093" y="6210"/>
                  </a:lnTo>
                  <a:lnTo>
                    <a:pt x="7200" y="6076"/>
                  </a:lnTo>
                  <a:lnTo>
                    <a:pt x="3774" y="4096"/>
                  </a:lnTo>
                  <a:lnTo>
                    <a:pt x="7200" y="2115"/>
                  </a:lnTo>
                  <a:lnTo>
                    <a:pt x="7093" y="1981"/>
                  </a:lnTo>
                  <a:lnTo>
                    <a:pt x="3694" y="3935"/>
                  </a:lnTo>
                  <a:lnTo>
                    <a:pt x="3694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66" name="Google Shape;1166;p54"/>
            <p:cNvSpPr/>
            <p:nvPr/>
          </p:nvSpPr>
          <p:spPr>
            <a:xfrm>
              <a:off x="3474843" y="1578074"/>
              <a:ext cx="287659" cy="328439"/>
            </a:xfrm>
            <a:custGeom>
              <a:rect b="b" l="l" r="r" t="t"/>
              <a:pathLst>
                <a:path extrusionOk="0" h="8191" w="7174">
                  <a:moveTo>
                    <a:pt x="3507" y="1"/>
                  </a:moveTo>
                  <a:lnTo>
                    <a:pt x="3507" y="3935"/>
                  </a:lnTo>
                  <a:lnTo>
                    <a:pt x="81" y="1955"/>
                  </a:lnTo>
                  <a:lnTo>
                    <a:pt x="1" y="2115"/>
                  </a:lnTo>
                  <a:lnTo>
                    <a:pt x="3400" y="4096"/>
                  </a:lnTo>
                  <a:lnTo>
                    <a:pt x="1" y="6050"/>
                  </a:lnTo>
                  <a:lnTo>
                    <a:pt x="81" y="6210"/>
                  </a:lnTo>
                  <a:lnTo>
                    <a:pt x="3507" y="4230"/>
                  </a:lnTo>
                  <a:lnTo>
                    <a:pt x="3480" y="8191"/>
                  </a:lnTo>
                  <a:lnTo>
                    <a:pt x="3668" y="8191"/>
                  </a:lnTo>
                  <a:lnTo>
                    <a:pt x="3668" y="4230"/>
                  </a:lnTo>
                  <a:lnTo>
                    <a:pt x="7094" y="6210"/>
                  </a:lnTo>
                  <a:lnTo>
                    <a:pt x="7174" y="6050"/>
                  </a:lnTo>
                  <a:lnTo>
                    <a:pt x="3748" y="4096"/>
                  </a:lnTo>
                  <a:lnTo>
                    <a:pt x="7174" y="2115"/>
                  </a:lnTo>
                  <a:lnTo>
                    <a:pt x="7094" y="1955"/>
                  </a:lnTo>
                  <a:lnTo>
                    <a:pt x="3668" y="3935"/>
                  </a:lnTo>
                  <a:lnTo>
                    <a:pt x="3668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67" name="Google Shape;1167;p54"/>
            <p:cNvSpPr/>
            <p:nvPr/>
          </p:nvSpPr>
          <p:spPr>
            <a:xfrm>
              <a:off x="3855854" y="1578074"/>
              <a:ext cx="287659" cy="328439"/>
            </a:xfrm>
            <a:custGeom>
              <a:rect b="b" l="l" r="r" t="t"/>
              <a:pathLst>
                <a:path extrusionOk="0" h="8191" w="7174">
                  <a:moveTo>
                    <a:pt x="3507" y="1"/>
                  </a:moveTo>
                  <a:lnTo>
                    <a:pt x="3507" y="3935"/>
                  </a:lnTo>
                  <a:lnTo>
                    <a:pt x="81" y="1955"/>
                  </a:lnTo>
                  <a:lnTo>
                    <a:pt x="0" y="2115"/>
                  </a:lnTo>
                  <a:lnTo>
                    <a:pt x="3426" y="4096"/>
                  </a:lnTo>
                  <a:lnTo>
                    <a:pt x="0" y="6050"/>
                  </a:lnTo>
                  <a:lnTo>
                    <a:pt x="81" y="6210"/>
                  </a:lnTo>
                  <a:lnTo>
                    <a:pt x="3507" y="4230"/>
                  </a:lnTo>
                  <a:lnTo>
                    <a:pt x="3507" y="8191"/>
                  </a:lnTo>
                  <a:lnTo>
                    <a:pt x="3667" y="8191"/>
                  </a:lnTo>
                  <a:lnTo>
                    <a:pt x="3667" y="4230"/>
                  </a:lnTo>
                  <a:lnTo>
                    <a:pt x="7093" y="6210"/>
                  </a:lnTo>
                  <a:lnTo>
                    <a:pt x="7174" y="6050"/>
                  </a:lnTo>
                  <a:lnTo>
                    <a:pt x="3748" y="4096"/>
                  </a:lnTo>
                  <a:lnTo>
                    <a:pt x="7174" y="2115"/>
                  </a:lnTo>
                  <a:lnTo>
                    <a:pt x="7093" y="1955"/>
                  </a:lnTo>
                  <a:lnTo>
                    <a:pt x="3667" y="3935"/>
                  </a:lnTo>
                  <a:lnTo>
                    <a:pt x="3667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68" name="Google Shape;1168;p54"/>
            <p:cNvSpPr/>
            <p:nvPr/>
          </p:nvSpPr>
          <p:spPr>
            <a:xfrm>
              <a:off x="2518586" y="1919388"/>
              <a:ext cx="287659" cy="293033"/>
            </a:xfrm>
            <a:custGeom>
              <a:rect b="b" l="l" r="r" t="t"/>
              <a:pathLst>
                <a:path extrusionOk="0" h="7308" w="7174">
                  <a:moveTo>
                    <a:pt x="3507" y="0"/>
                  </a:moveTo>
                  <a:lnTo>
                    <a:pt x="3507" y="3961"/>
                  </a:lnTo>
                  <a:lnTo>
                    <a:pt x="81" y="1981"/>
                  </a:lnTo>
                  <a:lnTo>
                    <a:pt x="0" y="2141"/>
                  </a:lnTo>
                  <a:lnTo>
                    <a:pt x="3426" y="4095"/>
                  </a:lnTo>
                  <a:lnTo>
                    <a:pt x="1767" y="5059"/>
                  </a:lnTo>
                  <a:cubicBezTo>
                    <a:pt x="1821" y="5086"/>
                    <a:pt x="1847" y="5139"/>
                    <a:pt x="1874" y="5193"/>
                  </a:cubicBezTo>
                  <a:lnTo>
                    <a:pt x="3507" y="4256"/>
                  </a:lnTo>
                  <a:lnTo>
                    <a:pt x="3507" y="7120"/>
                  </a:lnTo>
                  <a:cubicBezTo>
                    <a:pt x="3560" y="7200"/>
                    <a:pt x="3614" y="7254"/>
                    <a:pt x="3667" y="7307"/>
                  </a:cubicBezTo>
                  <a:lnTo>
                    <a:pt x="3667" y="4256"/>
                  </a:lnTo>
                  <a:lnTo>
                    <a:pt x="7093" y="6236"/>
                  </a:lnTo>
                  <a:lnTo>
                    <a:pt x="7174" y="6076"/>
                  </a:lnTo>
                  <a:lnTo>
                    <a:pt x="3748" y="4095"/>
                  </a:lnTo>
                  <a:lnTo>
                    <a:pt x="7174" y="2141"/>
                  </a:lnTo>
                  <a:lnTo>
                    <a:pt x="7093" y="1981"/>
                  </a:lnTo>
                  <a:lnTo>
                    <a:pt x="3667" y="3961"/>
                  </a:lnTo>
                  <a:lnTo>
                    <a:pt x="3667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69" name="Google Shape;1169;p54"/>
            <p:cNvSpPr/>
            <p:nvPr/>
          </p:nvSpPr>
          <p:spPr>
            <a:xfrm>
              <a:off x="2899597" y="1919388"/>
              <a:ext cx="287659" cy="328439"/>
            </a:xfrm>
            <a:custGeom>
              <a:rect b="b" l="l" r="r" t="t"/>
              <a:pathLst>
                <a:path extrusionOk="0" h="8191" w="7174">
                  <a:moveTo>
                    <a:pt x="3507" y="0"/>
                  </a:moveTo>
                  <a:lnTo>
                    <a:pt x="3507" y="3961"/>
                  </a:lnTo>
                  <a:lnTo>
                    <a:pt x="81" y="1981"/>
                  </a:lnTo>
                  <a:lnTo>
                    <a:pt x="0" y="2141"/>
                  </a:lnTo>
                  <a:lnTo>
                    <a:pt x="3426" y="4095"/>
                  </a:lnTo>
                  <a:lnTo>
                    <a:pt x="0" y="6076"/>
                  </a:lnTo>
                  <a:lnTo>
                    <a:pt x="81" y="6236"/>
                  </a:lnTo>
                  <a:lnTo>
                    <a:pt x="3507" y="4256"/>
                  </a:lnTo>
                  <a:lnTo>
                    <a:pt x="3507" y="8190"/>
                  </a:lnTo>
                  <a:lnTo>
                    <a:pt x="3667" y="8190"/>
                  </a:lnTo>
                  <a:lnTo>
                    <a:pt x="3667" y="4256"/>
                  </a:lnTo>
                  <a:lnTo>
                    <a:pt x="7093" y="6236"/>
                  </a:lnTo>
                  <a:lnTo>
                    <a:pt x="7173" y="6076"/>
                  </a:lnTo>
                  <a:lnTo>
                    <a:pt x="3774" y="4095"/>
                  </a:lnTo>
                  <a:lnTo>
                    <a:pt x="7173" y="2141"/>
                  </a:lnTo>
                  <a:lnTo>
                    <a:pt x="7093" y="1981"/>
                  </a:lnTo>
                  <a:lnTo>
                    <a:pt x="3667" y="3961"/>
                  </a:lnTo>
                  <a:lnTo>
                    <a:pt x="3667" y="3961"/>
                  </a:lnTo>
                  <a:lnTo>
                    <a:pt x="369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70" name="Google Shape;1170;p54"/>
            <p:cNvSpPr/>
            <p:nvPr/>
          </p:nvSpPr>
          <p:spPr>
            <a:xfrm>
              <a:off x="3280608" y="1919388"/>
              <a:ext cx="288742" cy="328439"/>
            </a:xfrm>
            <a:custGeom>
              <a:rect b="b" l="l" r="r" t="t"/>
              <a:pathLst>
                <a:path extrusionOk="0" h="8191" w="7201">
                  <a:moveTo>
                    <a:pt x="3506" y="0"/>
                  </a:moveTo>
                  <a:lnTo>
                    <a:pt x="3506" y="3961"/>
                  </a:lnTo>
                  <a:lnTo>
                    <a:pt x="107" y="1981"/>
                  </a:lnTo>
                  <a:lnTo>
                    <a:pt x="0" y="2115"/>
                  </a:lnTo>
                  <a:lnTo>
                    <a:pt x="3426" y="4095"/>
                  </a:lnTo>
                  <a:lnTo>
                    <a:pt x="0" y="6076"/>
                  </a:lnTo>
                  <a:lnTo>
                    <a:pt x="107" y="6236"/>
                  </a:lnTo>
                  <a:lnTo>
                    <a:pt x="3506" y="4256"/>
                  </a:lnTo>
                  <a:lnTo>
                    <a:pt x="3506" y="8190"/>
                  </a:lnTo>
                  <a:lnTo>
                    <a:pt x="3694" y="8190"/>
                  </a:lnTo>
                  <a:lnTo>
                    <a:pt x="3694" y="4256"/>
                  </a:lnTo>
                  <a:lnTo>
                    <a:pt x="7093" y="6236"/>
                  </a:lnTo>
                  <a:lnTo>
                    <a:pt x="7200" y="6076"/>
                  </a:lnTo>
                  <a:lnTo>
                    <a:pt x="3774" y="4095"/>
                  </a:lnTo>
                  <a:lnTo>
                    <a:pt x="7200" y="2115"/>
                  </a:lnTo>
                  <a:lnTo>
                    <a:pt x="7120" y="1981"/>
                  </a:lnTo>
                  <a:lnTo>
                    <a:pt x="3694" y="3961"/>
                  </a:lnTo>
                  <a:lnTo>
                    <a:pt x="369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71" name="Google Shape;1171;p54"/>
            <p:cNvSpPr/>
            <p:nvPr/>
          </p:nvSpPr>
          <p:spPr>
            <a:xfrm>
              <a:off x="3662662" y="1919388"/>
              <a:ext cx="287659" cy="328439"/>
            </a:xfrm>
            <a:custGeom>
              <a:rect b="b" l="l" r="r" t="t"/>
              <a:pathLst>
                <a:path extrusionOk="0" h="8191" w="7174">
                  <a:moveTo>
                    <a:pt x="3507" y="0"/>
                  </a:moveTo>
                  <a:lnTo>
                    <a:pt x="3507" y="3961"/>
                  </a:lnTo>
                  <a:lnTo>
                    <a:pt x="81" y="1981"/>
                  </a:lnTo>
                  <a:lnTo>
                    <a:pt x="1" y="2115"/>
                  </a:lnTo>
                  <a:lnTo>
                    <a:pt x="3400" y="4095"/>
                  </a:lnTo>
                  <a:lnTo>
                    <a:pt x="1" y="6076"/>
                  </a:lnTo>
                  <a:lnTo>
                    <a:pt x="81" y="6210"/>
                  </a:lnTo>
                  <a:lnTo>
                    <a:pt x="3507" y="4256"/>
                  </a:lnTo>
                  <a:lnTo>
                    <a:pt x="3507" y="8190"/>
                  </a:lnTo>
                  <a:lnTo>
                    <a:pt x="3668" y="8190"/>
                  </a:lnTo>
                  <a:lnTo>
                    <a:pt x="3668" y="4256"/>
                  </a:lnTo>
                  <a:lnTo>
                    <a:pt x="7094" y="6210"/>
                  </a:lnTo>
                  <a:lnTo>
                    <a:pt x="7174" y="6076"/>
                  </a:lnTo>
                  <a:lnTo>
                    <a:pt x="3748" y="4095"/>
                  </a:lnTo>
                  <a:lnTo>
                    <a:pt x="7174" y="2115"/>
                  </a:lnTo>
                  <a:lnTo>
                    <a:pt x="7094" y="1981"/>
                  </a:lnTo>
                  <a:lnTo>
                    <a:pt x="3668" y="3961"/>
                  </a:lnTo>
                  <a:lnTo>
                    <a:pt x="3668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72" name="Google Shape;1172;p54"/>
            <p:cNvSpPr/>
            <p:nvPr/>
          </p:nvSpPr>
          <p:spPr>
            <a:xfrm>
              <a:off x="4043673" y="1998782"/>
              <a:ext cx="78391" cy="49400"/>
            </a:xfrm>
            <a:custGeom>
              <a:rect b="b" l="l" r="r" t="t"/>
              <a:pathLst>
                <a:path extrusionOk="0" h="1232" w="1955">
                  <a:moveTo>
                    <a:pt x="81" y="1"/>
                  </a:moveTo>
                  <a:lnTo>
                    <a:pt x="0" y="135"/>
                  </a:lnTo>
                  <a:lnTo>
                    <a:pt x="1874" y="1232"/>
                  </a:lnTo>
                  <a:cubicBezTo>
                    <a:pt x="1901" y="1178"/>
                    <a:pt x="1928" y="1125"/>
                    <a:pt x="1954" y="1071"/>
                  </a:cubicBezTo>
                  <a:lnTo>
                    <a:pt x="8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73" name="Google Shape;1173;p54"/>
            <p:cNvSpPr/>
            <p:nvPr/>
          </p:nvSpPr>
          <p:spPr>
            <a:xfrm>
              <a:off x="2884560" y="2317561"/>
              <a:ext cx="114879" cy="68727"/>
            </a:xfrm>
            <a:custGeom>
              <a:rect b="b" l="l" r="r" t="t"/>
              <a:pathLst>
                <a:path extrusionOk="0" h="1714" w="2865">
                  <a:moveTo>
                    <a:pt x="2784" y="0"/>
                  </a:moveTo>
                  <a:lnTo>
                    <a:pt x="1" y="1606"/>
                  </a:lnTo>
                  <a:cubicBezTo>
                    <a:pt x="54" y="1660"/>
                    <a:pt x="108" y="1686"/>
                    <a:pt x="161" y="1713"/>
                  </a:cubicBezTo>
                  <a:lnTo>
                    <a:pt x="2864" y="161"/>
                  </a:lnTo>
                  <a:lnTo>
                    <a:pt x="278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74" name="Google Shape;1174;p54"/>
            <p:cNvSpPr/>
            <p:nvPr/>
          </p:nvSpPr>
          <p:spPr>
            <a:xfrm>
              <a:off x="2852362" y="2238127"/>
              <a:ext cx="6496" cy="129916"/>
            </a:xfrm>
            <a:custGeom>
              <a:rect b="b" l="l" r="r" t="t"/>
              <a:pathLst>
                <a:path extrusionOk="0" h="3240" w="162">
                  <a:moveTo>
                    <a:pt x="1" y="0"/>
                  </a:moveTo>
                  <a:lnTo>
                    <a:pt x="1" y="3132"/>
                  </a:lnTo>
                  <a:cubicBezTo>
                    <a:pt x="54" y="3159"/>
                    <a:pt x="108" y="3212"/>
                    <a:pt x="161" y="3239"/>
                  </a:cubicBezTo>
                  <a:lnTo>
                    <a:pt x="16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75" name="Google Shape;1175;p54"/>
            <p:cNvSpPr/>
            <p:nvPr/>
          </p:nvSpPr>
          <p:spPr>
            <a:xfrm>
              <a:off x="3092789" y="2238127"/>
              <a:ext cx="288742" cy="255461"/>
            </a:xfrm>
            <a:custGeom>
              <a:rect b="b" l="l" r="r" t="t"/>
              <a:pathLst>
                <a:path extrusionOk="0" h="6371" w="7201">
                  <a:moveTo>
                    <a:pt x="3506" y="0"/>
                  </a:moveTo>
                  <a:lnTo>
                    <a:pt x="3506" y="3962"/>
                  </a:lnTo>
                  <a:lnTo>
                    <a:pt x="80" y="1981"/>
                  </a:lnTo>
                  <a:lnTo>
                    <a:pt x="0" y="2142"/>
                  </a:lnTo>
                  <a:lnTo>
                    <a:pt x="3426" y="4096"/>
                  </a:lnTo>
                  <a:lnTo>
                    <a:pt x="455" y="5835"/>
                  </a:lnTo>
                  <a:cubicBezTo>
                    <a:pt x="535" y="5835"/>
                    <a:pt x="616" y="5862"/>
                    <a:pt x="696" y="5889"/>
                  </a:cubicBezTo>
                  <a:lnTo>
                    <a:pt x="3506" y="4256"/>
                  </a:lnTo>
                  <a:lnTo>
                    <a:pt x="3506" y="6371"/>
                  </a:lnTo>
                  <a:lnTo>
                    <a:pt x="3694" y="6371"/>
                  </a:lnTo>
                  <a:lnTo>
                    <a:pt x="3694" y="4256"/>
                  </a:lnTo>
                  <a:lnTo>
                    <a:pt x="7093" y="6237"/>
                  </a:lnTo>
                  <a:lnTo>
                    <a:pt x="7200" y="6076"/>
                  </a:lnTo>
                  <a:lnTo>
                    <a:pt x="3774" y="4096"/>
                  </a:lnTo>
                  <a:lnTo>
                    <a:pt x="7200" y="2142"/>
                  </a:lnTo>
                  <a:lnTo>
                    <a:pt x="7093" y="1981"/>
                  </a:lnTo>
                  <a:lnTo>
                    <a:pt x="3694" y="3962"/>
                  </a:lnTo>
                  <a:lnTo>
                    <a:pt x="369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76" name="Google Shape;1176;p54"/>
            <p:cNvSpPr/>
            <p:nvPr/>
          </p:nvSpPr>
          <p:spPr>
            <a:xfrm>
              <a:off x="3474843" y="2238127"/>
              <a:ext cx="287659" cy="247963"/>
            </a:xfrm>
            <a:custGeom>
              <a:rect b="b" l="l" r="r" t="t"/>
              <a:pathLst>
                <a:path extrusionOk="0" h="6184" w="7174">
                  <a:moveTo>
                    <a:pt x="3507" y="0"/>
                  </a:moveTo>
                  <a:lnTo>
                    <a:pt x="3480" y="3962"/>
                  </a:lnTo>
                  <a:lnTo>
                    <a:pt x="81" y="1981"/>
                  </a:lnTo>
                  <a:lnTo>
                    <a:pt x="1" y="2142"/>
                  </a:lnTo>
                  <a:lnTo>
                    <a:pt x="3400" y="4096"/>
                  </a:lnTo>
                  <a:lnTo>
                    <a:pt x="1" y="6076"/>
                  </a:lnTo>
                  <a:lnTo>
                    <a:pt x="54" y="6183"/>
                  </a:lnTo>
                  <a:lnTo>
                    <a:pt x="161" y="6183"/>
                  </a:lnTo>
                  <a:lnTo>
                    <a:pt x="3480" y="4256"/>
                  </a:lnTo>
                  <a:lnTo>
                    <a:pt x="3480" y="5354"/>
                  </a:lnTo>
                  <a:cubicBezTo>
                    <a:pt x="3560" y="5327"/>
                    <a:pt x="3614" y="5327"/>
                    <a:pt x="3668" y="5300"/>
                  </a:cubicBezTo>
                  <a:lnTo>
                    <a:pt x="3668" y="4256"/>
                  </a:lnTo>
                  <a:lnTo>
                    <a:pt x="4765" y="4899"/>
                  </a:lnTo>
                  <a:cubicBezTo>
                    <a:pt x="4845" y="4872"/>
                    <a:pt x="4899" y="4845"/>
                    <a:pt x="4979" y="4818"/>
                  </a:cubicBezTo>
                  <a:lnTo>
                    <a:pt x="3748" y="4096"/>
                  </a:lnTo>
                  <a:lnTo>
                    <a:pt x="7174" y="2142"/>
                  </a:lnTo>
                  <a:lnTo>
                    <a:pt x="7094" y="1981"/>
                  </a:lnTo>
                  <a:lnTo>
                    <a:pt x="3668" y="3962"/>
                  </a:lnTo>
                  <a:lnTo>
                    <a:pt x="3668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77" name="Google Shape;1177;p54"/>
            <p:cNvSpPr/>
            <p:nvPr/>
          </p:nvSpPr>
          <p:spPr>
            <a:xfrm>
              <a:off x="3855854" y="2317561"/>
              <a:ext cx="12911" cy="9704"/>
            </a:xfrm>
            <a:custGeom>
              <a:rect b="b" l="l" r="r" t="t"/>
              <a:pathLst>
                <a:path extrusionOk="0" h="242" w="322">
                  <a:moveTo>
                    <a:pt x="81" y="0"/>
                  </a:moveTo>
                  <a:lnTo>
                    <a:pt x="0" y="134"/>
                  </a:lnTo>
                  <a:lnTo>
                    <a:pt x="161" y="241"/>
                  </a:lnTo>
                  <a:cubicBezTo>
                    <a:pt x="215" y="214"/>
                    <a:pt x="268" y="161"/>
                    <a:pt x="322" y="134"/>
                  </a:cubicBezTo>
                  <a:lnTo>
                    <a:pt x="8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178" name="Google Shape;1178;p54"/>
          <p:cNvSpPr/>
          <p:nvPr/>
        </p:nvSpPr>
        <p:spPr>
          <a:xfrm rot="5400000">
            <a:off x="6618731" y="3095207"/>
            <a:ext cx="3397312" cy="3383225"/>
          </a:xfrm>
          <a:custGeom>
            <a:rect b="b" l="l" r="r" t="t"/>
            <a:pathLst>
              <a:path extrusionOk="0" h="48035" w="48235">
                <a:moveTo>
                  <a:pt x="3770" y="17379"/>
                </a:moveTo>
                <a:cubicBezTo>
                  <a:pt x="7573" y="20948"/>
                  <a:pt x="10108" y="20948"/>
                  <a:pt x="20515" y="21349"/>
                </a:cubicBezTo>
                <a:cubicBezTo>
                  <a:pt x="30956" y="21782"/>
                  <a:pt x="19314" y="35525"/>
                  <a:pt x="27520" y="41797"/>
                </a:cubicBezTo>
                <a:cubicBezTo>
                  <a:pt x="35726" y="48034"/>
                  <a:pt x="48235" y="37827"/>
                  <a:pt x="48235" y="26986"/>
                </a:cubicBezTo>
                <a:cubicBezTo>
                  <a:pt x="48235" y="16145"/>
                  <a:pt x="35026" y="0"/>
                  <a:pt x="18080" y="867"/>
                </a:cubicBezTo>
                <a:cubicBezTo>
                  <a:pt x="1135" y="1768"/>
                  <a:pt x="1" y="13843"/>
                  <a:pt x="3770" y="17379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79" name="Google Shape;1179;p54"/>
          <p:cNvSpPr txBox="1"/>
          <p:nvPr>
            <p:ph type="title"/>
          </p:nvPr>
        </p:nvSpPr>
        <p:spPr>
          <a:xfrm>
            <a:off x="713250" y="523025"/>
            <a:ext cx="7717500" cy="541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1180" name="Google Shape;1180;p54"/>
          <p:cNvSpPr txBox="1"/>
          <p:nvPr>
            <p:ph idx="1" type="subTitle"/>
          </p:nvPr>
        </p:nvSpPr>
        <p:spPr>
          <a:xfrm>
            <a:off x="1741200" y="1337775"/>
            <a:ext cx="2167800" cy="378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b="1" sz="2200">
                <a:solidFill>
                  <a:schemeClr val="accent2"/>
                </a:solidFill>
                <a:latin typeface="Hammersmith One"/>
                <a:ea typeface="Hammersmith One"/>
                <a:cs typeface="Hammersmith One"/>
                <a:sym typeface="Hammersmith On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81" name="Google Shape;1181;p54"/>
          <p:cNvSpPr txBox="1"/>
          <p:nvPr>
            <p:ph idx="2" type="subTitle"/>
          </p:nvPr>
        </p:nvSpPr>
        <p:spPr>
          <a:xfrm>
            <a:off x="1741200" y="1729188"/>
            <a:ext cx="2167800" cy="572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1600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82" name="Google Shape;1182;p54"/>
          <p:cNvSpPr txBox="1"/>
          <p:nvPr>
            <p:ph idx="3" type="subTitle"/>
          </p:nvPr>
        </p:nvSpPr>
        <p:spPr>
          <a:xfrm>
            <a:off x="1741200" y="2446100"/>
            <a:ext cx="2167800" cy="378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b="1" sz="2200">
                <a:solidFill>
                  <a:schemeClr val="accent2"/>
                </a:solidFill>
                <a:latin typeface="Hammersmith One"/>
                <a:ea typeface="Hammersmith One"/>
                <a:cs typeface="Hammersmith One"/>
                <a:sym typeface="Hammersmith On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83" name="Google Shape;1183;p54"/>
          <p:cNvSpPr txBox="1"/>
          <p:nvPr>
            <p:ph idx="4" type="subTitle"/>
          </p:nvPr>
        </p:nvSpPr>
        <p:spPr>
          <a:xfrm>
            <a:off x="1741200" y="2837638"/>
            <a:ext cx="2167800" cy="572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1600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84" name="Google Shape;1184;p54"/>
          <p:cNvSpPr txBox="1"/>
          <p:nvPr>
            <p:ph idx="5" type="subTitle"/>
          </p:nvPr>
        </p:nvSpPr>
        <p:spPr>
          <a:xfrm>
            <a:off x="1741200" y="3554425"/>
            <a:ext cx="2167800" cy="378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b="1" sz="2200">
                <a:solidFill>
                  <a:schemeClr val="accent2"/>
                </a:solidFill>
                <a:latin typeface="Hammersmith One"/>
                <a:ea typeface="Hammersmith One"/>
                <a:cs typeface="Hammersmith One"/>
                <a:sym typeface="Hammersmith On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85" name="Google Shape;1185;p54"/>
          <p:cNvSpPr txBox="1"/>
          <p:nvPr>
            <p:ph idx="6" type="subTitle"/>
          </p:nvPr>
        </p:nvSpPr>
        <p:spPr>
          <a:xfrm>
            <a:off x="1741200" y="3945963"/>
            <a:ext cx="2167800" cy="572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1600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86" name="Google Shape;1186;p54"/>
          <p:cNvSpPr txBox="1"/>
          <p:nvPr>
            <p:ph idx="7" type="subTitle"/>
          </p:nvPr>
        </p:nvSpPr>
        <p:spPr>
          <a:xfrm>
            <a:off x="5237775" y="1337775"/>
            <a:ext cx="2167800" cy="378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SzPts val="1800"/>
              <a:buNone/>
              <a:defRPr b="1" sz="2200">
                <a:solidFill>
                  <a:schemeClr val="accent2"/>
                </a:solidFill>
                <a:latin typeface="Hammersmith One"/>
                <a:ea typeface="Hammersmith One"/>
                <a:cs typeface="Hammersmith One"/>
                <a:sym typeface="Hammersmith One"/>
              </a:defRPr>
            </a:lvl1pPr>
            <a:lvl2pPr lvl="1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87" name="Google Shape;1187;p54"/>
          <p:cNvSpPr txBox="1"/>
          <p:nvPr>
            <p:ph idx="8" type="subTitle"/>
          </p:nvPr>
        </p:nvSpPr>
        <p:spPr>
          <a:xfrm>
            <a:off x="5237775" y="1729188"/>
            <a:ext cx="2167800" cy="572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SzPts val="1800"/>
              <a:buNone/>
              <a:defRPr sz="1600"/>
            </a:lvl1pPr>
            <a:lvl2pPr lvl="1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88" name="Google Shape;1188;p54"/>
          <p:cNvSpPr txBox="1"/>
          <p:nvPr>
            <p:ph idx="9" type="subTitle"/>
          </p:nvPr>
        </p:nvSpPr>
        <p:spPr>
          <a:xfrm>
            <a:off x="5237775" y="2446100"/>
            <a:ext cx="2167800" cy="378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SzPts val="1800"/>
              <a:buNone/>
              <a:defRPr b="1" sz="2200">
                <a:solidFill>
                  <a:schemeClr val="accent2"/>
                </a:solidFill>
                <a:latin typeface="Hammersmith One"/>
                <a:ea typeface="Hammersmith One"/>
                <a:cs typeface="Hammersmith One"/>
                <a:sym typeface="Hammersmith One"/>
              </a:defRPr>
            </a:lvl1pPr>
            <a:lvl2pPr lvl="1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89" name="Google Shape;1189;p54"/>
          <p:cNvSpPr txBox="1"/>
          <p:nvPr>
            <p:ph idx="13" type="subTitle"/>
          </p:nvPr>
        </p:nvSpPr>
        <p:spPr>
          <a:xfrm>
            <a:off x="5237775" y="2837638"/>
            <a:ext cx="2167800" cy="572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SzPts val="1800"/>
              <a:buNone/>
              <a:defRPr sz="1600"/>
            </a:lvl1pPr>
            <a:lvl2pPr lvl="1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90" name="Google Shape;1190;p54"/>
          <p:cNvSpPr txBox="1"/>
          <p:nvPr>
            <p:ph idx="14" type="subTitle"/>
          </p:nvPr>
        </p:nvSpPr>
        <p:spPr>
          <a:xfrm>
            <a:off x="5237775" y="3554425"/>
            <a:ext cx="2167800" cy="378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SzPts val="1800"/>
              <a:buNone/>
              <a:defRPr b="1" sz="2200">
                <a:solidFill>
                  <a:schemeClr val="accent2"/>
                </a:solidFill>
                <a:latin typeface="Hammersmith One"/>
                <a:ea typeface="Hammersmith One"/>
                <a:cs typeface="Hammersmith One"/>
                <a:sym typeface="Hammersmith One"/>
              </a:defRPr>
            </a:lvl1pPr>
            <a:lvl2pPr lvl="1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91" name="Google Shape;1191;p54"/>
          <p:cNvSpPr txBox="1"/>
          <p:nvPr>
            <p:ph idx="15" type="subTitle"/>
          </p:nvPr>
        </p:nvSpPr>
        <p:spPr>
          <a:xfrm>
            <a:off x="5237775" y="3945963"/>
            <a:ext cx="2167800" cy="572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SzPts val="1800"/>
              <a:buNone/>
              <a:defRPr sz="1600"/>
            </a:lvl1pPr>
            <a:lvl2pPr lvl="1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 1">
  <p:cSld name="CUSTOM_11">
    <p:spTree>
      <p:nvGrpSpPr>
        <p:cNvPr id="1192" name="Shape 1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3" name="Google Shape;1193;p55"/>
          <p:cNvSpPr/>
          <p:nvPr/>
        </p:nvSpPr>
        <p:spPr>
          <a:xfrm flipH="1" rot="-8234214">
            <a:off x="6462164" y="-167221"/>
            <a:ext cx="4162685" cy="2560997"/>
          </a:xfrm>
          <a:custGeom>
            <a:rect b="b" l="l" r="r" t="t"/>
            <a:pathLst>
              <a:path extrusionOk="0" h="36694" w="59643">
                <a:moveTo>
                  <a:pt x="6271" y="15779"/>
                </a:moveTo>
                <a:cubicBezTo>
                  <a:pt x="9374" y="14178"/>
                  <a:pt x="17513" y="18347"/>
                  <a:pt x="23150" y="11676"/>
                </a:cubicBezTo>
                <a:cubicBezTo>
                  <a:pt x="28787" y="5004"/>
                  <a:pt x="30455" y="1"/>
                  <a:pt x="37327" y="2302"/>
                </a:cubicBezTo>
                <a:cubicBezTo>
                  <a:pt x="44198" y="4571"/>
                  <a:pt x="43064" y="13410"/>
                  <a:pt x="47601" y="15779"/>
                </a:cubicBezTo>
                <a:cubicBezTo>
                  <a:pt x="52104" y="18147"/>
                  <a:pt x="59643" y="31690"/>
                  <a:pt x="43364" y="34192"/>
                </a:cubicBezTo>
                <a:cubicBezTo>
                  <a:pt x="27120" y="36694"/>
                  <a:pt x="10441" y="33158"/>
                  <a:pt x="5204" y="27520"/>
                </a:cubicBezTo>
                <a:cubicBezTo>
                  <a:pt x="0" y="21883"/>
                  <a:pt x="3136" y="17380"/>
                  <a:pt x="6271" y="15779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94" name="Google Shape;1194;p55"/>
          <p:cNvSpPr/>
          <p:nvPr/>
        </p:nvSpPr>
        <p:spPr>
          <a:xfrm rot="672094">
            <a:off x="-1833836" y="1849763"/>
            <a:ext cx="4680680" cy="4251900"/>
          </a:xfrm>
          <a:custGeom>
            <a:rect b="b" l="l" r="r" t="t"/>
            <a:pathLst>
              <a:path extrusionOk="0" h="59210" w="65181">
                <a:moveTo>
                  <a:pt x="23617" y="9808"/>
                </a:moveTo>
                <a:cubicBezTo>
                  <a:pt x="25785" y="15712"/>
                  <a:pt x="27153" y="21883"/>
                  <a:pt x="35092" y="17079"/>
                </a:cubicBezTo>
                <a:cubicBezTo>
                  <a:pt x="42998" y="12309"/>
                  <a:pt x="55740" y="12376"/>
                  <a:pt x="59276" y="17546"/>
                </a:cubicBezTo>
                <a:cubicBezTo>
                  <a:pt x="62812" y="22717"/>
                  <a:pt x="56140" y="30055"/>
                  <a:pt x="55940" y="36393"/>
                </a:cubicBezTo>
                <a:cubicBezTo>
                  <a:pt x="55740" y="42731"/>
                  <a:pt x="65180" y="49603"/>
                  <a:pt x="57741" y="54406"/>
                </a:cubicBezTo>
                <a:cubicBezTo>
                  <a:pt x="50303" y="59210"/>
                  <a:pt x="31556" y="57108"/>
                  <a:pt x="33224" y="47535"/>
                </a:cubicBezTo>
                <a:cubicBezTo>
                  <a:pt x="34892" y="37928"/>
                  <a:pt x="25719" y="35026"/>
                  <a:pt x="17579" y="31256"/>
                </a:cubicBezTo>
                <a:cubicBezTo>
                  <a:pt x="9440" y="27520"/>
                  <a:pt x="0" y="13744"/>
                  <a:pt x="7706" y="6872"/>
                </a:cubicBezTo>
                <a:cubicBezTo>
                  <a:pt x="15411" y="1"/>
                  <a:pt x="21449" y="3870"/>
                  <a:pt x="23617" y="9808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95" name="Google Shape;1195;p55"/>
          <p:cNvSpPr/>
          <p:nvPr/>
        </p:nvSpPr>
        <p:spPr>
          <a:xfrm>
            <a:off x="8042975" y="3533675"/>
            <a:ext cx="775608" cy="1012954"/>
          </a:xfrm>
          <a:custGeom>
            <a:rect b="b" l="l" r="r" t="t"/>
            <a:pathLst>
              <a:path extrusionOk="0" h="22564" w="17277">
                <a:moveTo>
                  <a:pt x="9074" y="0"/>
                </a:moveTo>
                <a:cubicBezTo>
                  <a:pt x="8555" y="0"/>
                  <a:pt x="8010" y="60"/>
                  <a:pt x="7441" y="188"/>
                </a:cubicBezTo>
                <a:cubicBezTo>
                  <a:pt x="2543" y="1285"/>
                  <a:pt x="1" y="6692"/>
                  <a:pt x="54" y="12607"/>
                </a:cubicBezTo>
                <a:cubicBezTo>
                  <a:pt x="134" y="18683"/>
                  <a:pt x="3989" y="22189"/>
                  <a:pt x="8592" y="22564"/>
                </a:cubicBezTo>
                <a:cubicBezTo>
                  <a:pt x="14641" y="22082"/>
                  <a:pt x="16354" y="18388"/>
                  <a:pt x="16836" y="12312"/>
                </a:cubicBezTo>
                <a:cubicBezTo>
                  <a:pt x="17276" y="6737"/>
                  <a:pt x="14567" y="0"/>
                  <a:pt x="9074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96" name="Google Shape;1196;p55"/>
          <p:cNvSpPr txBox="1"/>
          <p:nvPr>
            <p:ph type="title"/>
          </p:nvPr>
        </p:nvSpPr>
        <p:spPr>
          <a:xfrm>
            <a:off x="713250" y="523025"/>
            <a:ext cx="7717500" cy="541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>
                <a:solidFill>
                  <a:schemeClr val="accen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 2">
  <p:cSld name="CUSTOM_12">
    <p:spTree>
      <p:nvGrpSpPr>
        <p:cNvPr id="1197" name="Shape 1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" name="Google Shape;1198;p56"/>
          <p:cNvSpPr/>
          <p:nvPr/>
        </p:nvSpPr>
        <p:spPr>
          <a:xfrm flipH="1" rot="-2505069">
            <a:off x="6267646" y="1159768"/>
            <a:ext cx="4436783" cy="3714225"/>
          </a:xfrm>
          <a:custGeom>
            <a:rect b="b" l="l" r="r" t="t"/>
            <a:pathLst>
              <a:path extrusionOk="0" h="52038" w="61178">
                <a:moveTo>
                  <a:pt x="4170" y="12043"/>
                </a:moveTo>
                <a:cubicBezTo>
                  <a:pt x="7339" y="7239"/>
                  <a:pt x="14177" y="1"/>
                  <a:pt x="24184" y="5571"/>
                </a:cubicBezTo>
                <a:cubicBezTo>
                  <a:pt x="34191" y="11142"/>
                  <a:pt x="29988" y="17146"/>
                  <a:pt x="34024" y="21249"/>
                </a:cubicBezTo>
                <a:cubicBezTo>
                  <a:pt x="38061" y="25319"/>
                  <a:pt x="43198" y="25586"/>
                  <a:pt x="51103" y="27253"/>
                </a:cubicBezTo>
                <a:cubicBezTo>
                  <a:pt x="58976" y="28921"/>
                  <a:pt x="61177" y="36093"/>
                  <a:pt x="54472" y="41664"/>
                </a:cubicBezTo>
                <a:cubicBezTo>
                  <a:pt x="47801" y="47268"/>
                  <a:pt x="33758" y="52038"/>
                  <a:pt x="26819" y="46467"/>
                </a:cubicBezTo>
                <a:cubicBezTo>
                  <a:pt x="19848" y="40930"/>
                  <a:pt x="11108" y="34826"/>
                  <a:pt x="5537" y="31590"/>
                </a:cubicBezTo>
                <a:cubicBezTo>
                  <a:pt x="0" y="28388"/>
                  <a:pt x="967" y="16879"/>
                  <a:pt x="4170" y="12043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99" name="Google Shape;1199;p56"/>
          <p:cNvSpPr/>
          <p:nvPr/>
        </p:nvSpPr>
        <p:spPr>
          <a:xfrm rot="3781174">
            <a:off x="-1644519" y="1806437"/>
            <a:ext cx="4267951" cy="2625760"/>
          </a:xfrm>
          <a:custGeom>
            <a:rect b="b" l="l" r="r" t="t"/>
            <a:pathLst>
              <a:path extrusionOk="0" h="36694" w="59643">
                <a:moveTo>
                  <a:pt x="6271" y="15779"/>
                </a:moveTo>
                <a:cubicBezTo>
                  <a:pt x="9374" y="14178"/>
                  <a:pt x="17513" y="18347"/>
                  <a:pt x="23150" y="11676"/>
                </a:cubicBezTo>
                <a:cubicBezTo>
                  <a:pt x="28787" y="5004"/>
                  <a:pt x="30455" y="1"/>
                  <a:pt x="37327" y="2302"/>
                </a:cubicBezTo>
                <a:cubicBezTo>
                  <a:pt x="44198" y="4571"/>
                  <a:pt x="43064" y="13410"/>
                  <a:pt x="47601" y="15779"/>
                </a:cubicBezTo>
                <a:cubicBezTo>
                  <a:pt x="52104" y="18147"/>
                  <a:pt x="59643" y="31690"/>
                  <a:pt x="43364" y="34192"/>
                </a:cubicBezTo>
                <a:cubicBezTo>
                  <a:pt x="27120" y="36694"/>
                  <a:pt x="10441" y="33158"/>
                  <a:pt x="5204" y="27520"/>
                </a:cubicBezTo>
                <a:cubicBezTo>
                  <a:pt x="0" y="21883"/>
                  <a:pt x="3136" y="17380"/>
                  <a:pt x="6271" y="15779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200" name="Google Shape;1200;p56"/>
          <p:cNvGrpSpPr/>
          <p:nvPr/>
        </p:nvGrpSpPr>
        <p:grpSpPr>
          <a:xfrm flipH="1" rot="10800000">
            <a:off x="566191" y="1712532"/>
            <a:ext cx="1696762" cy="1688828"/>
            <a:chOff x="2414491" y="671177"/>
            <a:chExt cx="1830972" cy="1822411"/>
          </a:xfrm>
        </p:grpSpPr>
        <p:sp>
          <p:nvSpPr>
            <p:cNvPr id="1201" name="Google Shape;1201;p56"/>
            <p:cNvSpPr/>
            <p:nvPr/>
          </p:nvSpPr>
          <p:spPr>
            <a:xfrm>
              <a:off x="2414491" y="671177"/>
              <a:ext cx="1830972" cy="1822391"/>
            </a:xfrm>
            <a:custGeom>
              <a:rect b="b" l="l" r="r" t="t"/>
              <a:pathLst>
                <a:path extrusionOk="0" h="45449" w="45663">
                  <a:moveTo>
                    <a:pt x="10947" y="4979"/>
                  </a:moveTo>
                  <a:lnTo>
                    <a:pt x="15605" y="7656"/>
                  </a:lnTo>
                  <a:lnTo>
                    <a:pt x="15605" y="13062"/>
                  </a:lnTo>
                  <a:lnTo>
                    <a:pt x="10947" y="15766"/>
                  </a:lnTo>
                  <a:lnTo>
                    <a:pt x="6263" y="13062"/>
                  </a:lnTo>
                  <a:lnTo>
                    <a:pt x="6263" y="7656"/>
                  </a:lnTo>
                  <a:lnTo>
                    <a:pt x="10947" y="4979"/>
                  </a:lnTo>
                  <a:close/>
                  <a:moveTo>
                    <a:pt x="20449" y="4979"/>
                  </a:moveTo>
                  <a:lnTo>
                    <a:pt x="25133" y="7656"/>
                  </a:lnTo>
                  <a:lnTo>
                    <a:pt x="25133" y="13062"/>
                  </a:lnTo>
                  <a:lnTo>
                    <a:pt x="20449" y="15766"/>
                  </a:lnTo>
                  <a:lnTo>
                    <a:pt x="15792" y="13062"/>
                  </a:lnTo>
                  <a:lnTo>
                    <a:pt x="15792" y="7656"/>
                  </a:lnTo>
                  <a:lnTo>
                    <a:pt x="20449" y="4979"/>
                  </a:lnTo>
                  <a:close/>
                  <a:moveTo>
                    <a:pt x="29978" y="4979"/>
                  </a:moveTo>
                  <a:lnTo>
                    <a:pt x="34635" y="7656"/>
                  </a:lnTo>
                  <a:lnTo>
                    <a:pt x="34635" y="13062"/>
                  </a:lnTo>
                  <a:lnTo>
                    <a:pt x="29978" y="15766"/>
                  </a:lnTo>
                  <a:lnTo>
                    <a:pt x="25294" y="13062"/>
                  </a:lnTo>
                  <a:lnTo>
                    <a:pt x="25294" y="7656"/>
                  </a:lnTo>
                  <a:lnTo>
                    <a:pt x="29978" y="4979"/>
                  </a:lnTo>
                  <a:close/>
                  <a:moveTo>
                    <a:pt x="6183" y="13196"/>
                  </a:moveTo>
                  <a:lnTo>
                    <a:pt x="10867" y="15899"/>
                  </a:lnTo>
                  <a:lnTo>
                    <a:pt x="10867" y="21306"/>
                  </a:lnTo>
                  <a:lnTo>
                    <a:pt x="6183" y="23983"/>
                  </a:lnTo>
                  <a:lnTo>
                    <a:pt x="1526" y="21306"/>
                  </a:lnTo>
                  <a:lnTo>
                    <a:pt x="1526" y="15899"/>
                  </a:lnTo>
                  <a:lnTo>
                    <a:pt x="6183" y="13196"/>
                  </a:lnTo>
                  <a:close/>
                  <a:moveTo>
                    <a:pt x="15712" y="13196"/>
                  </a:moveTo>
                  <a:lnTo>
                    <a:pt x="20369" y="15899"/>
                  </a:lnTo>
                  <a:lnTo>
                    <a:pt x="20369" y="21306"/>
                  </a:lnTo>
                  <a:lnTo>
                    <a:pt x="15712" y="23983"/>
                  </a:lnTo>
                  <a:lnTo>
                    <a:pt x="11028" y="21306"/>
                  </a:lnTo>
                  <a:lnTo>
                    <a:pt x="11028" y="15899"/>
                  </a:lnTo>
                  <a:lnTo>
                    <a:pt x="15712" y="13196"/>
                  </a:lnTo>
                  <a:close/>
                  <a:moveTo>
                    <a:pt x="25213" y="13196"/>
                  </a:moveTo>
                  <a:lnTo>
                    <a:pt x="29871" y="15899"/>
                  </a:lnTo>
                  <a:lnTo>
                    <a:pt x="29871" y="21306"/>
                  </a:lnTo>
                  <a:lnTo>
                    <a:pt x="25213" y="23983"/>
                  </a:lnTo>
                  <a:lnTo>
                    <a:pt x="20529" y="21306"/>
                  </a:lnTo>
                  <a:lnTo>
                    <a:pt x="20529" y="15899"/>
                  </a:lnTo>
                  <a:lnTo>
                    <a:pt x="25213" y="13196"/>
                  </a:lnTo>
                  <a:close/>
                  <a:moveTo>
                    <a:pt x="34715" y="13196"/>
                  </a:moveTo>
                  <a:lnTo>
                    <a:pt x="39399" y="15899"/>
                  </a:lnTo>
                  <a:lnTo>
                    <a:pt x="39399" y="21306"/>
                  </a:lnTo>
                  <a:lnTo>
                    <a:pt x="34715" y="23983"/>
                  </a:lnTo>
                  <a:lnTo>
                    <a:pt x="30058" y="21306"/>
                  </a:lnTo>
                  <a:lnTo>
                    <a:pt x="30058" y="15899"/>
                  </a:lnTo>
                  <a:lnTo>
                    <a:pt x="34715" y="13196"/>
                  </a:lnTo>
                  <a:close/>
                  <a:moveTo>
                    <a:pt x="10947" y="21440"/>
                  </a:moveTo>
                  <a:lnTo>
                    <a:pt x="15605" y="24143"/>
                  </a:lnTo>
                  <a:lnTo>
                    <a:pt x="15605" y="29523"/>
                  </a:lnTo>
                  <a:lnTo>
                    <a:pt x="10947" y="32226"/>
                  </a:lnTo>
                  <a:lnTo>
                    <a:pt x="6263" y="29523"/>
                  </a:lnTo>
                  <a:lnTo>
                    <a:pt x="6263" y="24143"/>
                  </a:lnTo>
                  <a:lnTo>
                    <a:pt x="10947" y="21440"/>
                  </a:lnTo>
                  <a:close/>
                  <a:moveTo>
                    <a:pt x="20449" y="21440"/>
                  </a:moveTo>
                  <a:lnTo>
                    <a:pt x="25133" y="24143"/>
                  </a:lnTo>
                  <a:lnTo>
                    <a:pt x="25133" y="29523"/>
                  </a:lnTo>
                  <a:lnTo>
                    <a:pt x="20449" y="32226"/>
                  </a:lnTo>
                  <a:lnTo>
                    <a:pt x="15792" y="29523"/>
                  </a:lnTo>
                  <a:lnTo>
                    <a:pt x="15792" y="24143"/>
                  </a:lnTo>
                  <a:lnTo>
                    <a:pt x="20449" y="21440"/>
                  </a:lnTo>
                  <a:close/>
                  <a:moveTo>
                    <a:pt x="29978" y="21440"/>
                  </a:moveTo>
                  <a:lnTo>
                    <a:pt x="34635" y="24143"/>
                  </a:lnTo>
                  <a:lnTo>
                    <a:pt x="34635" y="29523"/>
                  </a:lnTo>
                  <a:lnTo>
                    <a:pt x="29978" y="32226"/>
                  </a:lnTo>
                  <a:lnTo>
                    <a:pt x="25294" y="29523"/>
                  </a:lnTo>
                  <a:lnTo>
                    <a:pt x="25294" y="24143"/>
                  </a:lnTo>
                  <a:lnTo>
                    <a:pt x="29978" y="21440"/>
                  </a:lnTo>
                  <a:close/>
                  <a:moveTo>
                    <a:pt x="39480" y="21440"/>
                  </a:moveTo>
                  <a:lnTo>
                    <a:pt x="44137" y="24143"/>
                  </a:lnTo>
                  <a:lnTo>
                    <a:pt x="44137" y="29523"/>
                  </a:lnTo>
                  <a:lnTo>
                    <a:pt x="39480" y="32226"/>
                  </a:lnTo>
                  <a:lnTo>
                    <a:pt x="34796" y="29523"/>
                  </a:lnTo>
                  <a:lnTo>
                    <a:pt x="34796" y="24143"/>
                  </a:lnTo>
                  <a:lnTo>
                    <a:pt x="39480" y="21440"/>
                  </a:lnTo>
                  <a:close/>
                  <a:moveTo>
                    <a:pt x="15712" y="29684"/>
                  </a:moveTo>
                  <a:lnTo>
                    <a:pt x="20369" y="32387"/>
                  </a:lnTo>
                  <a:lnTo>
                    <a:pt x="20369" y="37767"/>
                  </a:lnTo>
                  <a:lnTo>
                    <a:pt x="15712" y="40470"/>
                  </a:lnTo>
                  <a:lnTo>
                    <a:pt x="11028" y="37767"/>
                  </a:lnTo>
                  <a:lnTo>
                    <a:pt x="11028" y="32387"/>
                  </a:lnTo>
                  <a:lnTo>
                    <a:pt x="15712" y="29684"/>
                  </a:lnTo>
                  <a:close/>
                  <a:moveTo>
                    <a:pt x="25213" y="29684"/>
                  </a:moveTo>
                  <a:lnTo>
                    <a:pt x="29871" y="32387"/>
                  </a:lnTo>
                  <a:lnTo>
                    <a:pt x="29871" y="37767"/>
                  </a:lnTo>
                  <a:lnTo>
                    <a:pt x="25213" y="40470"/>
                  </a:lnTo>
                  <a:lnTo>
                    <a:pt x="20529" y="37767"/>
                  </a:lnTo>
                  <a:lnTo>
                    <a:pt x="20529" y="32387"/>
                  </a:lnTo>
                  <a:lnTo>
                    <a:pt x="25213" y="29684"/>
                  </a:lnTo>
                  <a:close/>
                  <a:moveTo>
                    <a:pt x="34715" y="29684"/>
                  </a:moveTo>
                  <a:lnTo>
                    <a:pt x="39399" y="32387"/>
                  </a:lnTo>
                  <a:lnTo>
                    <a:pt x="39399" y="37767"/>
                  </a:lnTo>
                  <a:lnTo>
                    <a:pt x="34715" y="40470"/>
                  </a:lnTo>
                  <a:lnTo>
                    <a:pt x="30058" y="37767"/>
                  </a:lnTo>
                  <a:lnTo>
                    <a:pt x="30058" y="32387"/>
                  </a:lnTo>
                  <a:lnTo>
                    <a:pt x="34715" y="29684"/>
                  </a:lnTo>
                  <a:close/>
                  <a:moveTo>
                    <a:pt x="20369" y="1"/>
                  </a:moveTo>
                  <a:lnTo>
                    <a:pt x="20369" y="4818"/>
                  </a:lnTo>
                  <a:lnTo>
                    <a:pt x="15712" y="7522"/>
                  </a:lnTo>
                  <a:lnTo>
                    <a:pt x="11028" y="4818"/>
                  </a:lnTo>
                  <a:lnTo>
                    <a:pt x="11028" y="3159"/>
                  </a:lnTo>
                  <a:cubicBezTo>
                    <a:pt x="10974" y="3186"/>
                    <a:pt x="10921" y="3239"/>
                    <a:pt x="10867" y="3266"/>
                  </a:cubicBezTo>
                  <a:lnTo>
                    <a:pt x="10867" y="4818"/>
                  </a:lnTo>
                  <a:lnTo>
                    <a:pt x="6183" y="7522"/>
                  </a:lnTo>
                  <a:lnTo>
                    <a:pt x="5915" y="7361"/>
                  </a:lnTo>
                  <a:cubicBezTo>
                    <a:pt x="5889" y="7415"/>
                    <a:pt x="5835" y="7442"/>
                    <a:pt x="5808" y="7495"/>
                  </a:cubicBezTo>
                  <a:lnTo>
                    <a:pt x="6103" y="7656"/>
                  </a:lnTo>
                  <a:lnTo>
                    <a:pt x="6103" y="13062"/>
                  </a:lnTo>
                  <a:lnTo>
                    <a:pt x="1419" y="15766"/>
                  </a:lnTo>
                  <a:lnTo>
                    <a:pt x="1124" y="15578"/>
                  </a:lnTo>
                  <a:cubicBezTo>
                    <a:pt x="1124" y="15632"/>
                    <a:pt x="1098" y="15685"/>
                    <a:pt x="1071" y="15739"/>
                  </a:cubicBezTo>
                  <a:lnTo>
                    <a:pt x="1338" y="15899"/>
                  </a:lnTo>
                  <a:lnTo>
                    <a:pt x="1338" y="21306"/>
                  </a:lnTo>
                  <a:lnTo>
                    <a:pt x="0" y="22082"/>
                  </a:lnTo>
                  <a:cubicBezTo>
                    <a:pt x="0" y="22136"/>
                    <a:pt x="0" y="22216"/>
                    <a:pt x="0" y="22270"/>
                  </a:cubicBezTo>
                  <a:lnTo>
                    <a:pt x="1419" y="21440"/>
                  </a:lnTo>
                  <a:lnTo>
                    <a:pt x="6103" y="24143"/>
                  </a:lnTo>
                  <a:lnTo>
                    <a:pt x="6103" y="29523"/>
                  </a:lnTo>
                  <a:lnTo>
                    <a:pt x="1927" y="31932"/>
                  </a:lnTo>
                  <a:cubicBezTo>
                    <a:pt x="1954" y="31986"/>
                    <a:pt x="1981" y="32039"/>
                    <a:pt x="2008" y="32093"/>
                  </a:cubicBezTo>
                  <a:lnTo>
                    <a:pt x="6183" y="29684"/>
                  </a:lnTo>
                  <a:lnTo>
                    <a:pt x="10867" y="32387"/>
                  </a:lnTo>
                  <a:lnTo>
                    <a:pt x="10867" y="37767"/>
                  </a:lnTo>
                  <a:lnTo>
                    <a:pt x="7548" y="39694"/>
                  </a:lnTo>
                  <a:cubicBezTo>
                    <a:pt x="7575" y="39721"/>
                    <a:pt x="7628" y="39774"/>
                    <a:pt x="7682" y="39801"/>
                  </a:cubicBezTo>
                  <a:lnTo>
                    <a:pt x="10947" y="37928"/>
                  </a:lnTo>
                  <a:lnTo>
                    <a:pt x="15605" y="40631"/>
                  </a:lnTo>
                  <a:lnTo>
                    <a:pt x="15605" y="44405"/>
                  </a:lnTo>
                  <a:cubicBezTo>
                    <a:pt x="15658" y="44405"/>
                    <a:pt x="15738" y="44432"/>
                    <a:pt x="15792" y="44458"/>
                  </a:cubicBezTo>
                  <a:lnTo>
                    <a:pt x="15792" y="40631"/>
                  </a:lnTo>
                  <a:lnTo>
                    <a:pt x="20449" y="37928"/>
                  </a:lnTo>
                  <a:lnTo>
                    <a:pt x="25133" y="40631"/>
                  </a:lnTo>
                  <a:lnTo>
                    <a:pt x="25133" y="45449"/>
                  </a:lnTo>
                  <a:cubicBezTo>
                    <a:pt x="25187" y="45449"/>
                    <a:pt x="25240" y="45449"/>
                    <a:pt x="25294" y="45422"/>
                  </a:cubicBezTo>
                  <a:lnTo>
                    <a:pt x="25294" y="40631"/>
                  </a:lnTo>
                  <a:lnTo>
                    <a:pt x="29978" y="37928"/>
                  </a:lnTo>
                  <a:lnTo>
                    <a:pt x="34635" y="40631"/>
                  </a:lnTo>
                  <a:lnTo>
                    <a:pt x="34635" y="42290"/>
                  </a:lnTo>
                  <a:cubicBezTo>
                    <a:pt x="34688" y="42237"/>
                    <a:pt x="34742" y="42210"/>
                    <a:pt x="34796" y="42183"/>
                  </a:cubicBezTo>
                  <a:lnTo>
                    <a:pt x="34796" y="40631"/>
                  </a:lnTo>
                  <a:lnTo>
                    <a:pt x="39480" y="37928"/>
                  </a:lnTo>
                  <a:lnTo>
                    <a:pt x="39747" y="38088"/>
                  </a:lnTo>
                  <a:cubicBezTo>
                    <a:pt x="39774" y="38035"/>
                    <a:pt x="39827" y="37981"/>
                    <a:pt x="39854" y="37954"/>
                  </a:cubicBezTo>
                  <a:lnTo>
                    <a:pt x="39560" y="37767"/>
                  </a:lnTo>
                  <a:lnTo>
                    <a:pt x="39560" y="32387"/>
                  </a:lnTo>
                  <a:lnTo>
                    <a:pt x="44244" y="29684"/>
                  </a:lnTo>
                  <a:lnTo>
                    <a:pt x="44538" y="29871"/>
                  </a:lnTo>
                  <a:cubicBezTo>
                    <a:pt x="44565" y="29791"/>
                    <a:pt x="44565" y="29737"/>
                    <a:pt x="44592" y="29684"/>
                  </a:cubicBezTo>
                  <a:lnTo>
                    <a:pt x="44324" y="29523"/>
                  </a:lnTo>
                  <a:lnTo>
                    <a:pt x="44324" y="24143"/>
                  </a:lnTo>
                  <a:lnTo>
                    <a:pt x="45662" y="23367"/>
                  </a:lnTo>
                  <a:cubicBezTo>
                    <a:pt x="45662" y="23314"/>
                    <a:pt x="45662" y="23233"/>
                    <a:pt x="45662" y="23153"/>
                  </a:cubicBezTo>
                  <a:lnTo>
                    <a:pt x="44244" y="23983"/>
                  </a:lnTo>
                  <a:lnTo>
                    <a:pt x="39560" y="21306"/>
                  </a:lnTo>
                  <a:lnTo>
                    <a:pt x="39560" y="15899"/>
                  </a:lnTo>
                  <a:lnTo>
                    <a:pt x="43735" y="13491"/>
                  </a:lnTo>
                  <a:cubicBezTo>
                    <a:pt x="43709" y="13437"/>
                    <a:pt x="43682" y="13383"/>
                    <a:pt x="43655" y="13330"/>
                  </a:cubicBezTo>
                  <a:lnTo>
                    <a:pt x="39480" y="15766"/>
                  </a:lnTo>
                  <a:lnTo>
                    <a:pt x="34796" y="13062"/>
                  </a:lnTo>
                  <a:lnTo>
                    <a:pt x="34796" y="7656"/>
                  </a:lnTo>
                  <a:lnTo>
                    <a:pt x="38114" y="5755"/>
                  </a:lnTo>
                  <a:cubicBezTo>
                    <a:pt x="38088" y="5702"/>
                    <a:pt x="38034" y="5675"/>
                    <a:pt x="37981" y="5621"/>
                  </a:cubicBezTo>
                  <a:lnTo>
                    <a:pt x="34715" y="7522"/>
                  </a:lnTo>
                  <a:lnTo>
                    <a:pt x="30058" y="4818"/>
                  </a:lnTo>
                  <a:lnTo>
                    <a:pt x="30058" y="1045"/>
                  </a:lnTo>
                  <a:cubicBezTo>
                    <a:pt x="30004" y="1018"/>
                    <a:pt x="29951" y="1018"/>
                    <a:pt x="29871" y="991"/>
                  </a:cubicBezTo>
                  <a:lnTo>
                    <a:pt x="29871" y="4818"/>
                  </a:lnTo>
                  <a:lnTo>
                    <a:pt x="25213" y="7522"/>
                  </a:lnTo>
                  <a:lnTo>
                    <a:pt x="20529" y="4818"/>
                  </a:lnTo>
                  <a:lnTo>
                    <a:pt x="2052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02" name="Google Shape;1202;p56"/>
            <p:cNvSpPr/>
            <p:nvPr/>
          </p:nvSpPr>
          <p:spPr>
            <a:xfrm>
              <a:off x="2796545" y="833253"/>
              <a:ext cx="9704" cy="7538"/>
            </a:xfrm>
            <a:custGeom>
              <a:rect b="b" l="l" r="r" t="t"/>
              <a:pathLst>
                <a:path extrusionOk="0" h="188" w="242">
                  <a:moveTo>
                    <a:pt x="161" y="0"/>
                  </a:moveTo>
                  <a:cubicBezTo>
                    <a:pt x="108" y="27"/>
                    <a:pt x="54" y="81"/>
                    <a:pt x="1" y="107"/>
                  </a:cubicBezTo>
                  <a:lnTo>
                    <a:pt x="161" y="188"/>
                  </a:lnTo>
                  <a:lnTo>
                    <a:pt x="242" y="54"/>
                  </a:lnTo>
                  <a:lnTo>
                    <a:pt x="16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03" name="Google Shape;1203;p56"/>
            <p:cNvSpPr/>
            <p:nvPr/>
          </p:nvSpPr>
          <p:spPr>
            <a:xfrm>
              <a:off x="2899597" y="677633"/>
              <a:ext cx="287659" cy="242590"/>
            </a:xfrm>
            <a:custGeom>
              <a:rect b="b" l="l" r="r" t="t"/>
              <a:pathLst>
                <a:path extrusionOk="0" h="6050" w="7174">
                  <a:moveTo>
                    <a:pt x="7173" y="0"/>
                  </a:moveTo>
                  <a:lnTo>
                    <a:pt x="7173" y="0"/>
                  </a:lnTo>
                  <a:cubicBezTo>
                    <a:pt x="7013" y="27"/>
                    <a:pt x="6852" y="54"/>
                    <a:pt x="6692" y="81"/>
                  </a:cubicBezTo>
                  <a:lnTo>
                    <a:pt x="3667" y="1794"/>
                  </a:lnTo>
                  <a:lnTo>
                    <a:pt x="3667" y="830"/>
                  </a:lnTo>
                  <a:cubicBezTo>
                    <a:pt x="3614" y="857"/>
                    <a:pt x="3560" y="857"/>
                    <a:pt x="3507" y="884"/>
                  </a:cubicBezTo>
                  <a:lnTo>
                    <a:pt x="3507" y="1794"/>
                  </a:lnTo>
                  <a:lnTo>
                    <a:pt x="2516" y="1231"/>
                  </a:lnTo>
                  <a:cubicBezTo>
                    <a:pt x="2463" y="1258"/>
                    <a:pt x="2382" y="1285"/>
                    <a:pt x="2329" y="1312"/>
                  </a:cubicBezTo>
                  <a:lnTo>
                    <a:pt x="3426" y="1954"/>
                  </a:lnTo>
                  <a:lnTo>
                    <a:pt x="0" y="3935"/>
                  </a:lnTo>
                  <a:lnTo>
                    <a:pt x="81" y="4069"/>
                  </a:lnTo>
                  <a:lnTo>
                    <a:pt x="3507" y="2115"/>
                  </a:lnTo>
                  <a:lnTo>
                    <a:pt x="3507" y="6049"/>
                  </a:lnTo>
                  <a:lnTo>
                    <a:pt x="3667" y="6049"/>
                  </a:lnTo>
                  <a:lnTo>
                    <a:pt x="3667" y="2115"/>
                  </a:lnTo>
                  <a:lnTo>
                    <a:pt x="7093" y="4069"/>
                  </a:lnTo>
                  <a:lnTo>
                    <a:pt x="7173" y="3935"/>
                  </a:lnTo>
                  <a:lnTo>
                    <a:pt x="3774" y="1954"/>
                  </a:lnTo>
                  <a:lnTo>
                    <a:pt x="717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04" name="Google Shape;1204;p56"/>
            <p:cNvSpPr/>
            <p:nvPr/>
          </p:nvSpPr>
          <p:spPr>
            <a:xfrm>
              <a:off x="3280608" y="671177"/>
              <a:ext cx="288742" cy="249046"/>
            </a:xfrm>
            <a:custGeom>
              <a:rect b="b" l="l" r="r" t="t"/>
              <a:pathLst>
                <a:path extrusionOk="0" h="6211" w="7201">
                  <a:moveTo>
                    <a:pt x="107" y="1"/>
                  </a:moveTo>
                  <a:lnTo>
                    <a:pt x="0" y="134"/>
                  </a:lnTo>
                  <a:lnTo>
                    <a:pt x="3426" y="2115"/>
                  </a:lnTo>
                  <a:lnTo>
                    <a:pt x="0" y="4096"/>
                  </a:lnTo>
                  <a:lnTo>
                    <a:pt x="107" y="4230"/>
                  </a:lnTo>
                  <a:lnTo>
                    <a:pt x="3506" y="2276"/>
                  </a:lnTo>
                  <a:lnTo>
                    <a:pt x="3506" y="6210"/>
                  </a:lnTo>
                  <a:lnTo>
                    <a:pt x="3694" y="6210"/>
                  </a:lnTo>
                  <a:lnTo>
                    <a:pt x="3694" y="2276"/>
                  </a:lnTo>
                  <a:lnTo>
                    <a:pt x="7093" y="4230"/>
                  </a:lnTo>
                  <a:lnTo>
                    <a:pt x="7200" y="4096"/>
                  </a:lnTo>
                  <a:lnTo>
                    <a:pt x="3774" y="2115"/>
                  </a:lnTo>
                  <a:lnTo>
                    <a:pt x="6558" y="509"/>
                  </a:lnTo>
                  <a:cubicBezTo>
                    <a:pt x="6477" y="482"/>
                    <a:pt x="6397" y="456"/>
                    <a:pt x="6317" y="456"/>
                  </a:cubicBezTo>
                  <a:lnTo>
                    <a:pt x="3694" y="1955"/>
                  </a:lnTo>
                  <a:lnTo>
                    <a:pt x="3694" y="1"/>
                  </a:lnTo>
                  <a:lnTo>
                    <a:pt x="3506" y="1"/>
                  </a:lnTo>
                  <a:lnTo>
                    <a:pt x="3506" y="1955"/>
                  </a:lnTo>
                  <a:lnTo>
                    <a:pt x="107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05" name="Google Shape;1205;p56"/>
            <p:cNvSpPr/>
            <p:nvPr/>
          </p:nvSpPr>
          <p:spPr>
            <a:xfrm>
              <a:off x="3662662" y="776354"/>
              <a:ext cx="109506" cy="64437"/>
            </a:xfrm>
            <a:custGeom>
              <a:rect b="b" l="l" r="r" t="t"/>
              <a:pathLst>
                <a:path extrusionOk="0" h="1607" w="2731">
                  <a:moveTo>
                    <a:pt x="2543" y="1"/>
                  </a:moveTo>
                  <a:lnTo>
                    <a:pt x="1" y="1473"/>
                  </a:lnTo>
                  <a:lnTo>
                    <a:pt x="81" y="1607"/>
                  </a:lnTo>
                  <a:lnTo>
                    <a:pt x="2731" y="81"/>
                  </a:lnTo>
                  <a:cubicBezTo>
                    <a:pt x="2677" y="54"/>
                    <a:pt x="2597" y="27"/>
                    <a:pt x="254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06" name="Google Shape;1206;p56"/>
            <p:cNvSpPr/>
            <p:nvPr/>
          </p:nvSpPr>
          <p:spPr>
            <a:xfrm>
              <a:off x="3803246" y="797847"/>
              <a:ext cx="6496" cy="122378"/>
            </a:xfrm>
            <a:custGeom>
              <a:rect b="b" l="l" r="r" t="t"/>
              <a:pathLst>
                <a:path extrusionOk="0" h="3052" w="162">
                  <a:moveTo>
                    <a:pt x="1" y="0"/>
                  </a:moveTo>
                  <a:lnTo>
                    <a:pt x="1" y="3051"/>
                  </a:lnTo>
                  <a:lnTo>
                    <a:pt x="162" y="3051"/>
                  </a:lnTo>
                  <a:lnTo>
                    <a:pt x="162" y="107"/>
                  </a:lnTo>
                  <a:cubicBezTo>
                    <a:pt x="108" y="54"/>
                    <a:pt x="54" y="27"/>
                    <a:pt x="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07" name="Google Shape;1207;p56"/>
            <p:cNvSpPr/>
            <p:nvPr/>
          </p:nvSpPr>
          <p:spPr>
            <a:xfrm>
              <a:off x="2475641" y="1246463"/>
              <a:ext cx="2205" cy="4331"/>
            </a:xfrm>
            <a:custGeom>
              <a:rect b="b" l="l" r="r" t="t"/>
              <a:pathLst>
                <a:path extrusionOk="0" h="108" w="55">
                  <a:moveTo>
                    <a:pt x="54" y="0"/>
                  </a:moveTo>
                  <a:cubicBezTo>
                    <a:pt x="28" y="27"/>
                    <a:pt x="28" y="54"/>
                    <a:pt x="1" y="107"/>
                  </a:cubicBezTo>
                  <a:lnTo>
                    <a:pt x="54" y="107"/>
                  </a:lnTo>
                  <a:lnTo>
                    <a:pt x="5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08" name="Google Shape;1208;p56"/>
            <p:cNvSpPr/>
            <p:nvPr/>
          </p:nvSpPr>
          <p:spPr>
            <a:xfrm>
              <a:off x="2616265" y="1006036"/>
              <a:ext cx="2165" cy="2205"/>
            </a:xfrm>
            <a:custGeom>
              <a:rect b="b" l="l" r="r" t="t"/>
              <a:pathLst>
                <a:path extrusionOk="0" h="55" w="54">
                  <a:moveTo>
                    <a:pt x="54" y="1"/>
                  </a:moveTo>
                  <a:cubicBezTo>
                    <a:pt x="27" y="27"/>
                    <a:pt x="27" y="27"/>
                    <a:pt x="0" y="54"/>
                  </a:cubicBezTo>
                  <a:lnTo>
                    <a:pt x="54" y="27"/>
                  </a:lnTo>
                  <a:lnTo>
                    <a:pt x="54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09" name="Google Shape;1209;p56"/>
            <p:cNvSpPr/>
            <p:nvPr/>
          </p:nvSpPr>
          <p:spPr>
            <a:xfrm>
              <a:off x="2535748" y="1119794"/>
              <a:ext cx="82681" cy="51565"/>
            </a:xfrm>
            <a:custGeom>
              <a:rect b="b" l="l" r="r" t="t"/>
              <a:pathLst>
                <a:path extrusionOk="0" h="1286" w="2062">
                  <a:moveTo>
                    <a:pt x="81" y="1"/>
                  </a:moveTo>
                  <a:cubicBezTo>
                    <a:pt x="54" y="54"/>
                    <a:pt x="27" y="108"/>
                    <a:pt x="1" y="135"/>
                  </a:cubicBezTo>
                  <a:lnTo>
                    <a:pt x="1981" y="1285"/>
                  </a:lnTo>
                  <a:lnTo>
                    <a:pt x="2062" y="1125"/>
                  </a:lnTo>
                  <a:lnTo>
                    <a:pt x="8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10" name="Google Shape;1210;p56"/>
            <p:cNvSpPr/>
            <p:nvPr/>
          </p:nvSpPr>
          <p:spPr>
            <a:xfrm>
              <a:off x="2711778" y="921268"/>
              <a:ext cx="287659" cy="329521"/>
            </a:xfrm>
            <a:custGeom>
              <a:rect b="b" l="l" r="r" t="t"/>
              <a:pathLst>
                <a:path extrusionOk="0" h="8218" w="7174">
                  <a:moveTo>
                    <a:pt x="3507" y="0"/>
                  </a:moveTo>
                  <a:lnTo>
                    <a:pt x="3507" y="3961"/>
                  </a:lnTo>
                  <a:lnTo>
                    <a:pt x="81" y="1981"/>
                  </a:lnTo>
                  <a:lnTo>
                    <a:pt x="0" y="2141"/>
                  </a:lnTo>
                  <a:lnTo>
                    <a:pt x="3426" y="4095"/>
                  </a:lnTo>
                  <a:lnTo>
                    <a:pt x="0" y="6076"/>
                  </a:lnTo>
                  <a:lnTo>
                    <a:pt x="81" y="6236"/>
                  </a:lnTo>
                  <a:lnTo>
                    <a:pt x="3507" y="4256"/>
                  </a:lnTo>
                  <a:lnTo>
                    <a:pt x="3507" y="8217"/>
                  </a:lnTo>
                  <a:lnTo>
                    <a:pt x="3667" y="8217"/>
                  </a:lnTo>
                  <a:lnTo>
                    <a:pt x="3667" y="4256"/>
                  </a:lnTo>
                  <a:lnTo>
                    <a:pt x="7093" y="6236"/>
                  </a:lnTo>
                  <a:lnTo>
                    <a:pt x="7173" y="6076"/>
                  </a:lnTo>
                  <a:lnTo>
                    <a:pt x="3774" y="4095"/>
                  </a:lnTo>
                  <a:lnTo>
                    <a:pt x="7173" y="2141"/>
                  </a:lnTo>
                  <a:lnTo>
                    <a:pt x="7093" y="1981"/>
                  </a:lnTo>
                  <a:lnTo>
                    <a:pt x="3667" y="3961"/>
                  </a:lnTo>
                  <a:lnTo>
                    <a:pt x="3667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11" name="Google Shape;1211;p56"/>
            <p:cNvSpPr/>
            <p:nvPr/>
          </p:nvSpPr>
          <p:spPr>
            <a:xfrm>
              <a:off x="3092789" y="921268"/>
              <a:ext cx="288742" cy="328439"/>
            </a:xfrm>
            <a:custGeom>
              <a:rect b="b" l="l" r="r" t="t"/>
              <a:pathLst>
                <a:path extrusionOk="0" h="8191" w="7201">
                  <a:moveTo>
                    <a:pt x="3506" y="0"/>
                  </a:moveTo>
                  <a:lnTo>
                    <a:pt x="3506" y="3961"/>
                  </a:lnTo>
                  <a:lnTo>
                    <a:pt x="80" y="1981"/>
                  </a:lnTo>
                  <a:lnTo>
                    <a:pt x="0" y="2141"/>
                  </a:lnTo>
                  <a:lnTo>
                    <a:pt x="3426" y="4095"/>
                  </a:lnTo>
                  <a:lnTo>
                    <a:pt x="0" y="6076"/>
                  </a:lnTo>
                  <a:lnTo>
                    <a:pt x="80" y="6236"/>
                  </a:lnTo>
                  <a:lnTo>
                    <a:pt x="3506" y="4256"/>
                  </a:lnTo>
                  <a:lnTo>
                    <a:pt x="3506" y="8190"/>
                  </a:lnTo>
                  <a:lnTo>
                    <a:pt x="3694" y="8190"/>
                  </a:lnTo>
                  <a:lnTo>
                    <a:pt x="3694" y="4256"/>
                  </a:lnTo>
                  <a:lnTo>
                    <a:pt x="7093" y="6236"/>
                  </a:lnTo>
                  <a:lnTo>
                    <a:pt x="7200" y="6076"/>
                  </a:lnTo>
                  <a:lnTo>
                    <a:pt x="3774" y="4095"/>
                  </a:lnTo>
                  <a:lnTo>
                    <a:pt x="7200" y="2141"/>
                  </a:lnTo>
                  <a:lnTo>
                    <a:pt x="7093" y="1981"/>
                  </a:lnTo>
                  <a:lnTo>
                    <a:pt x="3694" y="3961"/>
                  </a:lnTo>
                  <a:lnTo>
                    <a:pt x="369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12" name="Google Shape;1212;p56"/>
            <p:cNvSpPr/>
            <p:nvPr/>
          </p:nvSpPr>
          <p:spPr>
            <a:xfrm>
              <a:off x="3474843" y="921268"/>
              <a:ext cx="287659" cy="328439"/>
            </a:xfrm>
            <a:custGeom>
              <a:rect b="b" l="l" r="r" t="t"/>
              <a:pathLst>
                <a:path extrusionOk="0" h="8191" w="7174">
                  <a:moveTo>
                    <a:pt x="3507" y="0"/>
                  </a:moveTo>
                  <a:lnTo>
                    <a:pt x="3480" y="3961"/>
                  </a:lnTo>
                  <a:lnTo>
                    <a:pt x="81" y="1981"/>
                  </a:lnTo>
                  <a:lnTo>
                    <a:pt x="1" y="2141"/>
                  </a:lnTo>
                  <a:lnTo>
                    <a:pt x="3400" y="4095"/>
                  </a:lnTo>
                  <a:lnTo>
                    <a:pt x="1" y="6076"/>
                  </a:lnTo>
                  <a:lnTo>
                    <a:pt x="81" y="6236"/>
                  </a:lnTo>
                  <a:lnTo>
                    <a:pt x="3480" y="4256"/>
                  </a:lnTo>
                  <a:lnTo>
                    <a:pt x="3480" y="8190"/>
                  </a:lnTo>
                  <a:lnTo>
                    <a:pt x="3668" y="8190"/>
                  </a:lnTo>
                  <a:lnTo>
                    <a:pt x="3668" y="4256"/>
                  </a:lnTo>
                  <a:lnTo>
                    <a:pt x="7094" y="6236"/>
                  </a:lnTo>
                  <a:lnTo>
                    <a:pt x="7174" y="6076"/>
                  </a:lnTo>
                  <a:lnTo>
                    <a:pt x="3748" y="4095"/>
                  </a:lnTo>
                  <a:lnTo>
                    <a:pt x="7174" y="2141"/>
                  </a:lnTo>
                  <a:lnTo>
                    <a:pt x="7094" y="1981"/>
                  </a:lnTo>
                  <a:lnTo>
                    <a:pt x="3668" y="3961"/>
                  </a:lnTo>
                  <a:lnTo>
                    <a:pt x="3668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13" name="Google Shape;1213;p56"/>
            <p:cNvSpPr/>
            <p:nvPr/>
          </p:nvSpPr>
          <p:spPr>
            <a:xfrm>
              <a:off x="3855854" y="953467"/>
              <a:ext cx="287659" cy="296240"/>
            </a:xfrm>
            <a:custGeom>
              <a:rect b="b" l="l" r="r" t="t"/>
              <a:pathLst>
                <a:path extrusionOk="0" h="7388" w="7174">
                  <a:moveTo>
                    <a:pt x="3507" y="0"/>
                  </a:moveTo>
                  <a:lnTo>
                    <a:pt x="3507" y="3158"/>
                  </a:lnTo>
                  <a:lnTo>
                    <a:pt x="81" y="1178"/>
                  </a:lnTo>
                  <a:lnTo>
                    <a:pt x="0" y="1312"/>
                  </a:lnTo>
                  <a:lnTo>
                    <a:pt x="3426" y="3292"/>
                  </a:lnTo>
                  <a:lnTo>
                    <a:pt x="0" y="5273"/>
                  </a:lnTo>
                  <a:lnTo>
                    <a:pt x="81" y="5433"/>
                  </a:lnTo>
                  <a:lnTo>
                    <a:pt x="3507" y="3453"/>
                  </a:lnTo>
                  <a:lnTo>
                    <a:pt x="3507" y="7387"/>
                  </a:lnTo>
                  <a:lnTo>
                    <a:pt x="3667" y="7387"/>
                  </a:lnTo>
                  <a:lnTo>
                    <a:pt x="3667" y="3453"/>
                  </a:lnTo>
                  <a:lnTo>
                    <a:pt x="7093" y="5407"/>
                  </a:lnTo>
                  <a:lnTo>
                    <a:pt x="7174" y="5273"/>
                  </a:lnTo>
                  <a:lnTo>
                    <a:pt x="3748" y="3292"/>
                  </a:lnTo>
                  <a:lnTo>
                    <a:pt x="5434" y="2329"/>
                  </a:lnTo>
                  <a:cubicBezTo>
                    <a:pt x="5380" y="2302"/>
                    <a:pt x="5354" y="2248"/>
                    <a:pt x="5327" y="2195"/>
                  </a:cubicBezTo>
                  <a:lnTo>
                    <a:pt x="3667" y="3158"/>
                  </a:lnTo>
                  <a:lnTo>
                    <a:pt x="3667" y="187"/>
                  </a:lnTo>
                  <a:cubicBezTo>
                    <a:pt x="3614" y="134"/>
                    <a:pt x="3560" y="80"/>
                    <a:pt x="350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14" name="Google Shape;1214;p56"/>
            <p:cNvSpPr/>
            <p:nvPr/>
          </p:nvSpPr>
          <p:spPr>
            <a:xfrm>
              <a:off x="2417699" y="1498640"/>
              <a:ext cx="7538" cy="9704"/>
            </a:xfrm>
            <a:custGeom>
              <a:rect b="b" l="l" r="r" t="t"/>
              <a:pathLst>
                <a:path extrusionOk="0" h="242" w="188">
                  <a:moveTo>
                    <a:pt x="1" y="1"/>
                  </a:moveTo>
                  <a:cubicBezTo>
                    <a:pt x="1" y="54"/>
                    <a:pt x="1" y="135"/>
                    <a:pt x="1" y="188"/>
                  </a:cubicBezTo>
                  <a:lnTo>
                    <a:pt x="108" y="242"/>
                  </a:lnTo>
                  <a:lnTo>
                    <a:pt x="188" y="108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15" name="Google Shape;1215;p56"/>
            <p:cNvSpPr/>
            <p:nvPr/>
          </p:nvSpPr>
          <p:spPr>
            <a:xfrm>
              <a:off x="2518586" y="1259335"/>
              <a:ext cx="287659" cy="328439"/>
            </a:xfrm>
            <a:custGeom>
              <a:rect b="b" l="l" r="r" t="t"/>
              <a:pathLst>
                <a:path extrusionOk="0" h="8191" w="7174">
                  <a:moveTo>
                    <a:pt x="3507" y="0"/>
                  </a:moveTo>
                  <a:lnTo>
                    <a:pt x="3507" y="3935"/>
                  </a:lnTo>
                  <a:lnTo>
                    <a:pt x="81" y="1981"/>
                  </a:lnTo>
                  <a:lnTo>
                    <a:pt x="0" y="2115"/>
                  </a:lnTo>
                  <a:lnTo>
                    <a:pt x="3426" y="4095"/>
                  </a:lnTo>
                  <a:lnTo>
                    <a:pt x="0" y="6076"/>
                  </a:lnTo>
                  <a:lnTo>
                    <a:pt x="81" y="6210"/>
                  </a:lnTo>
                  <a:lnTo>
                    <a:pt x="3507" y="4229"/>
                  </a:lnTo>
                  <a:lnTo>
                    <a:pt x="3507" y="8191"/>
                  </a:lnTo>
                  <a:lnTo>
                    <a:pt x="3667" y="8191"/>
                  </a:lnTo>
                  <a:lnTo>
                    <a:pt x="3667" y="4229"/>
                  </a:lnTo>
                  <a:lnTo>
                    <a:pt x="7093" y="6210"/>
                  </a:lnTo>
                  <a:lnTo>
                    <a:pt x="7174" y="6076"/>
                  </a:lnTo>
                  <a:lnTo>
                    <a:pt x="3748" y="4095"/>
                  </a:lnTo>
                  <a:lnTo>
                    <a:pt x="7174" y="2115"/>
                  </a:lnTo>
                  <a:lnTo>
                    <a:pt x="7093" y="1981"/>
                  </a:lnTo>
                  <a:lnTo>
                    <a:pt x="3667" y="3935"/>
                  </a:lnTo>
                  <a:lnTo>
                    <a:pt x="3667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16" name="Google Shape;1216;p56"/>
            <p:cNvSpPr/>
            <p:nvPr/>
          </p:nvSpPr>
          <p:spPr>
            <a:xfrm>
              <a:off x="2899597" y="1259335"/>
              <a:ext cx="287659" cy="328439"/>
            </a:xfrm>
            <a:custGeom>
              <a:rect b="b" l="l" r="r" t="t"/>
              <a:pathLst>
                <a:path extrusionOk="0" h="8191" w="7174">
                  <a:moveTo>
                    <a:pt x="3507" y="0"/>
                  </a:moveTo>
                  <a:lnTo>
                    <a:pt x="3507" y="3935"/>
                  </a:lnTo>
                  <a:lnTo>
                    <a:pt x="81" y="1954"/>
                  </a:lnTo>
                  <a:lnTo>
                    <a:pt x="0" y="2115"/>
                  </a:lnTo>
                  <a:lnTo>
                    <a:pt x="3426" y="4095"/>
                  </a:lnTo>
                  <a:lnTo>
                    <a:pt x="0" y="6049"/>
                  </a:lnTo>
                  <a:lnTo>
                    <a:pt x="81" y="6210"/>
                  </a:lnTo>
                  <a:lnTo>
                    <a:pt x="3507" y="4229"/>
                  </a:lnTo>
                  <a:lnTo>
                    <a:pt x="3507" y="8191"/>
                  </a:lnTo>
                  <a:lnTo>
                    <a:pt x="3667" y="8191"/>
                  </a:lnTo>
                  <a:lnTo>
                    <a:pt x="3667" y="4229"/>
                  </a:lnTo>
                  <a:lnTo>
                    <a:pt x="7093" y="6210"/>
                  </a:lnTo>
                  <a:lnTo>
                    <a:pt x="7173" y="6049"/>
                  </a:lnTo>
                  <a:lnTo>
                    <a:pt x="3774" y="4095"/>
                  </a:lnTo>
                  <a:lnTo>
                    <a:pt x="7173" y="2115"/>
                  </a:lnTo>
                  <a:lnTo>
                    <a:pt x="7093" y="1954"/>
                  </a:lnTo>
                  <a:lnTo>
                    <a:pt x="3667" y="3935"/>
                  </a:lnTo>
                  <a:lnTo>
                    <a:pt x="369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17" name="Google Shape;1217;p56"/>
            <p:cNvSpPr/>
            <p:nvPr/>
          </p:nvSpPr>
          <p:spPr>
            <a:xfrm>
              <a:off x="3280608" y="1259335"/>
              <a:ext cx="288742" cy="328439"/>
            </a:xfrm>
            <a:custGeom>
              <a:rect b="b" l="l" r="r" t="t"/>
              <a:pathLst>
                <a:path extrusionOk="0" h="8191" w="7201">
                  <a:moveTo>
                    <a:pt x="3506" y="0"/>
                  </a:moveTo>
                  <a:lnTo>
                    <a:pt x="3506" y="3935"/>
                  </a:lnTo>
                  <a:lnTo>
                    <a:pt x="107" y="1954"/>
                  </a:lnTo>
                  <a:lnTo>
                    <a:pt x="0" y="2115"/>
                  </a:lnTo>
                  <a:lnTo>
                    <a:pt x="3426" y="4095"/>
                  </a:lnTo>
                  <a:lnTo>
                    <a:pt x="0" y="6049"/>
                  </a:lnTo>
                  <a:lnTo>
                    <a:pt x="107" y="6210"/>
                  </a:lnTo>
                  <a:lnTo>
                    <a:pt x="3506" y="4229"/>
                  </a:lnTo>
                  <a:lnTo>
                    <a:pt x="3506" y="8191"/>
                  </a:lnTo>
                  <a:lnTo>
                    <a:pt x="3694" y="8191"/>
                  </a:lnTo>
                  <a:lnTo>
                    <a:pt x="3694" y="4229"/>
                  </a:lnTo>
                  <a:lnTo>
                    <a:pt x="7093" y="6210"/>
                  </a:lnTo>
                  <a:lnTo>
                    <a:pt x="7200" y="6049"/>
                  </a:lnTo>
                  <a:lnTo>
                    <a:pt x="3774" y="4095"/>
                  </a:lnTo>
                  <a:lnTo>
                    <a:pt x="7200" y="2115"/>
                  </a:lnTo>
                  <a:lnTo>
                    <a:pt x="7120" y="1954"/>
                  </a:lnTo>
                  <a:lnTo>
                    <a:pt x="3694" y="3935"/>
                  </a:lnTo>
                  <a:lnTo>
                    <a:pt x="369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18" name="Google Shape;1218;p56"/>
            <p:cNvSpPr/>
            <p:nvPr/>
          </p:nvSpPr>
          <p:spPr>
            <a:xfrm>
              <a:off x="3662662" y="1258252"/>
              <a:ext cx="287659" cy="329521"/>
            </a:xfrm>
            <a:custGeom>
              <a:rect b="b" l="l" r="r" t="t"/>
              <a:pathLst>
                <a:path extrusionOk="0" h="8218" w="7174">
                  <a:moveTo>
                    <a:pt x="3507" y="0"/>
                  </a:moveTo>
                  <a:lnTo>
                    <a:pt x="3507" y="3962"/>
                  </a:lnTo>
                  <a:lnTo>
                    <a:pt x="81" y="1981"/>
                  </a:lnTo>
                  <a:lnTo>
                    <a:pt x="1" y="2142"/>
                  </a:lnTo>
                  <a:lnTo>
                    <a:pt x="3400" y="4122"/>
                  </a:lnTo>
                  <a:lnTo>
                    <a:pt x="1" y="6076"/>
                  </a:lnTo>
                  <a:lnTo>
                    <a:pt x="81" y="6237"/>
                  </a:lnTo>
                  <a:lnTo>
                    <a:pt x="3507" y="4256"/>
                  </a:lnTo>
                  <a:lnTo>
                    <a:pt x="3507" y="8218"/>
                  </a:lnTo>
                  <a:lnTo>
                    <a:pt x="3668" y="8218"/>
                  </a:lnTo>
                  <a:lnTo>
                    <a:pt x="3668" y="4256"/>
                  </a:lnTo>
                  <a:lnTo>
                    <a:pt x="7094" y="6237"/>
                  </a:lnTo>
                  <a:lnTo>
                    <a:pt x="7174" y="6076"/>
                  </a:lnTo>
                  <a:lnTo>
                    <a:pt x="3748" y="4122"/>
                  </a:lnTo>
                  <a:lnTo>
                    <a:pt x="7174" y="2142"/>
                  </a:lnTo>
                  <a:lnTo>
                    <a:pt x="7094" y="1981"/>
                  </a:lnTo>
                  <a:lnTo>
                    <a:pt x="3668" y="3962"/>
                  </a:lnTo>
                  <a:lnTo>
                    <a:pt x="3668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19" name="Google Shape;1219;p56"/>
            <p:cNvSpPr/>
            <p:nvPr/>
          </p:nvSpPr>
          <p:spPr>
            <a:xfrm>
              <a:off x="4043673" y="1258252"/>
              <a:ext cx="193230" cy="329521"/>
            </a:xfrm>
            <a:custGeom>
              <a:rect b="b" l="l" r="r" t="t"/>
              <a:pathLst>
                <a:path extrusionOk="0" h="8218" w="4819">
                  <a:moveTo>
                    <a:pt x="3507" y="0"/>
                  </a:moveTo>
                  <a:lnTo>
                    <a:pt x="3507" y="3962"/>
                  </a:lnTo>
                  <a:lnTo>
                    <a:pt x="81" y="1981"/>
                  </a:lnTo>
                  <a:lnTo>
                    <a:pt x="0" y="2142"/>
                  </a:lnTo>
                  <a:lnTo>
                    <a:pt x="3426" y="4096"/>
                  </a:lnTo>
                  <a:lnTo>
                    <a:pt x="0" y="6076"/>
                  </a:lnTo>
                  <a:lnTo>
                    <a:pt x="81" y="6237"/>
                  </a:lnTo>
                  <a:lnTo>
                    <a:pt x="3507" y="4256"/>
                  </a:lnTo>
                  <a:lnTo>
                    <a:pt x="3507" y="8218"/>
                  </a:lnTo>
                  <a:lnTo>
                    <a:pt x="3667" y="8218"/>
                  </a:lnTo>
                  <a:lnTo>
                    <a:pt x="3667" y="4256"/>
                  </a:lnTo>
                  <a:lnTo>
                    <a:pt x="4818" y="4925"/>
                  </a:lnTo>
                  <a:cubicBezTo>
                    <a:pt x="4818" y="4845"/>
                    <a:pt x="4818" y="4765"/>
                    <a:pt x="4792" y="4711"/>
                  </a:cubicBezTo>
                  <a:lnTo>
                    <a:pt x="3774" y="4096"/>
                  </a:lnTo>
                  <a:lnTo>
                    <a:pt x="4604" y="3614"/>
                  </a:lnTo>
                  <a:cubicBezTo>
                    <a:pt x="4604" y="3560"/>
                    <a:pt x="4577" y="3507"/>
                    <a:pt x="4577" y="3453"/>
                  </a:cubicBezTo>
                  <a:lnTo>
                    <a:pt x="3667" y="3962"/>
                  </a:lnTo>
                  <a:lnTo>
                    <a:pt x="3667" y="295"/>
                  </a:lnTo>
                  <a:cubicBezTo>
                    <a:pt x="3641" y="188"/>
                    <a:pt x="3614" y="108"/>
                    <a:pt x="358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20" name="Google Shape;1220;p56"/>
            <p:cNvSpPr/>
            <p:nvPr/>
          </p:nvSpPr>
          <p:spPr>
            <a:xfrm>
              <a:off x="2423072" y="1578074"/>
              <a:ext cx="195355" cy="328439"/>
            </a:xfrm>
            <a:custGeom>
              <a:rect b="b" l="l" r="r" t="t"/>
              <a:pathLst>
                <a:path extrusionOk="0" h="8191" w="4872">
                  <a:moveTo>
                    <a:pt x="1205" y="1"/>
                  </a:moveTo>
                  <a:lnTo>
                    <a:pt x="1205" y="3935"/>
                  </a:lnTo>
                  <a:lnTo>
                    <a:pt x="0" y="3266"/>
                  </a:lnTo>
                  <a:lnTo>
                    <a:pt x="0" y="3266"/>
                  </a:lnTo>
                  <a:cubicBezTo>
                    <a:pt x="0" y="3320"/>
                    <a:pt x="27" y="3400"/>
                    <a:pt x="27" y="3480"/>
                  </a:cubicBezTo>
                  <a:lnTo>
                    <a:pt x="1098" y="4096"/>
                  </a:lnTo>
                  <a:lnTo>
                    <a:pt x="214" y="4604"/>
                  </a:lnTo>
                  <a:cubicBezTo>
                    <a:pt x="241" y="4658"/>
                    <a:pt x="241" y="4738"/>
                    <a:pt x="268" y="4792"/>
                  </a:cubicBezTo>
                  <a:lnTo>
                    <a:pt x="1205" y="4256"/>
                  </a:lnTo>
                  <a:lnTo>
                    <a:pt x="1205" y="8030"/>
                  </a:lnTo>
                  <a:cubicBezTo>
                    <a:pt x="1205" y="8084"/>
                    <a:pt x="1232" y="8137"/>
                    <a:pt x="1258" y="8191"/>
                  </a:cubicBezTo>
                  <a:lnTo>
                    <a:pt x="1365" y="8191"/>
                  </a:lnTo>
                  <a:lnTo>
                    <a:pt x="1365" y="4256"/>
                  </a:lnTo>
                  <a:lnTo>
                    <a:pt x="4791" y="6210"/>
                  </a:lnTo>
                  <a:lnTo>
                    <a:pt x="4872" y="6076"/>
                  </a:lnTo>
                  <a:lnTo>
                    <a:pt x="1446" y="4096"/>
                  </a:lnTo>
                  <a:lnTo>
                    <a:pt x="4872" y="2115"/>
                  </a:lnTo>
                  <a:lnTo>
                    <a:pt x="4791" y="1981"/>
                  </a:lnTo>
                  <a:lnTo>
                    <a:pt x="1365" y="3935"/>
                  </a:lnTo>
                  <a:lnTo>
                    <a:pt x="136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21" name="Google Shape;1221;p56"/>
            <p:cNvSpPr/>
            <p:nvPr/>
          </p:nvSpPr>
          <p:spPr>
            <a:xfrm>
              <a:off x="2711778" y="1578074"/>
              <a:ext cx="287659" cy="328439"/>
            </a:xfrm>
            <a:custGeom>
              <a:rect b="b" l="l" r="r" t="t"/>
              <a:pathLst>
                <a:path extrusionOk="0" h="8191" w="7174">
                  <a:moveTo>
                    <a:pt x="3507" y="1"/>
                  </a:moveTo>
                  <a:lnTo>
                    <a:pt x="3507" y="3935"/>
                  </a:lnTo>
                  <a:lnTo>
                    <a:pt x="81" y="1981"/>
                  </a:lnTo>
                  <a:lnTo>
                    <a:pt x="0" y="2115"/>
                  </a:lnTo>
                  <a:lnTo>
                    <a:pt x="3426" y="4096"/>
                  </a:lnTo>
                  <a:lnTo>
                    <a:pt x="0" y="6076"/>
                  </a:lnTo>
                  <a:lnTo>
                    <a:pt x="81" y="6210"/>
                  </a:lnTo>
                  <a:lnTo>
                    <a:pt x="3507" y="4256"/>
                  </a:lnTo>
                  <a:lnTo>
                    <a:pt x="3507" y="8191"/>
                  </a:lnTo>
                  <a:lnTo>
                    <a:pt x="3667" y="8191"/>
                  </a:lnTo>
                  <a:lnTo>
                    <a:pt x="3667" y="4256"/>
                  </a:lnTo>
                  <a:lnTo>
                    <a:pt x="7093" y="6210"/>
                  </a:lnTo>
                  <a:lnTo>
                    <a:pt x="7173" y="6076"/>
                  </a:lnTo>
                  <a:lnTo>
                    <a:pt x="3774" y="4096"/>
                  </a:lnTo>
                  <a:lnTo>
                    <a:pt x="7173" y="2115"/>
                  </a:lnTo>
                  <a:lnTo>
                    <a:pt x="7093" y="1981"/>
                  </a:lnTo>
                  <a:lnTo>
                    <a:pt x="3667" y="3935"/>
                  </a:lnTo>
                  <a:lnTo>
                    <a:pt x="3667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22" name="Google Shape;1222;p56"/>
            <p:cNvSpPr/>
            <p:nvPr/>
          </p:nvSpPr>
          <p:spPr>
            <a:xfrm>
              <a:off x="3092789" y="1578074"/>
              <a:ext cx="288742" cy="328439"/>
            </a:xfrm>
            <a:custGeom>
              <a:rect b="b" l="l" r="r" t="t"/>
              <a:pathLst>
                <a:path extrusionOk="0" h="8191" w="7201">
                  <a:moveTo>
                    <a:pt x="3506" y="1"/>
                  </a:moveTo>
                  <a:lnTo>
                    <a:pt x="3506" y="3935"/>
                  </a:lnTo>
                  <a:lnTo>
                    <a:pt x="80" y="1981"/>
                  </a:lnTo>
                  <a:lnTo>
                    <a:pt x="0" y="2115"/>
                  </a:lnTo>
                  <a:lnTo>
                    <a:pt x="3426" y="4096"/>
                  </a:lnTo>
                  <a:lnTo>
                    <a:pt x="0" y="6076"/>
                  </a:lnTo>
                  <a:lnTo>
                    <a:pt x="80" y="6210"/>
                  </a:lnTo>
                  <a:lnTo>
                    <a:pt x="3506" y="4230"/>
                  </a:lnTo>
                  <a:lnTo>
                    <a:pt x="3506" y="8191"/>
                  </a:lnTo>
                  <a:lnTo>
                    <a:pt x="3694" y="8191"/>
                  </a:lnTo>
                  <a:lnTo>
                    <a:pt x="3694" y="4230"/>
                  </a:lnTo>
                  <a:lnTo>
                    <a:pt x="7093" y="6210"/>
                  </a:lnTo>
                  <a:lnTo>
                    <a:pt x="7200" y="6076"/>
                  </a:lnTo>
                  <a:lnTo>
                    <a:pt x="3774" y="4096"/>
                  </a:lnTo>
                  <a:lnTo>
                    <a:pt x="7200" y="2115"/>
                  </a:lnTo>
                  <a:lnTo>
                    <a:pt x="7093" y="1981"/>
                  </a:lnTo>
                  <a:lnTo>
                    <a:pt x="3694" y="3935"/>
                  </a:lnTo>
                  <a:lnTo>
                    <a:pt x="3694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23" name="Google Shape;1223;p56"/>
            <p:cNvSpPr/>
            <p:nvPr/>
          </p:nvSpPr>
          <p:spPr>
            <a:xfrm>
              <a:off x="3474843" y="1578074"/>
              <a:ext cx="287659" cy="328439"/>
            </a:xfrm>
            <a:custGeom>
              <a:rect b="b" l="l" r="r" t="t"/>
              <a:pathLst>
                <a:path extrusionOk="0" h="8191" w="7174">
                  <a:moveTo>
                    <a:pt x="3507" y="1"/>
                  </a:moveTo>
                  <a:lnTo>
                    <a:pt x="3507" y="3935"/>
                  </a:lnTo>
                  <a:lnTo>
                    <a:pt x="81" y="1955"/>
                  </a:lnTo>
                  <a:lnTo>
                    <a:pt x="1" y="2115"/>
                  </a:lnTo>
                  <a:lnTo>
                    <a:pt x="3400" y="4096"/>
                  </a:lnTo>
                  <a:lnTo>
                    <a:pt x="1" y="6050"/>
                  </a:lnTo>
                  <a:lnTo>
                    <a:pt x="81" y="6210"/>
                  </a:lnTo>
                  <a:lnTo>
                    <a:pt x="3507" y="4230"/>
                  </a:lnTo>
                  <a:lnTo>
                    <a:pt x="3480" y="8191"/>
                  </a:lnTo>
                  <a:lnTo>
                    <a:pt x="3668" y="8191"/>
                  </a:lnTo>
                  <a:lnTo>
                    <a:pt x="3668" y="4230"/>
                  </a:lnTo>
                  <a:lnTo>
                    <a:pt x="7094" y="6210"/>
                  </a:lnTo>
                  <a:lnTo>
                    <a:pt x="7174" y="6050"/>
                  </a:lnTo>
                  <a:lnTo>
                    <a:pt x="3748" y="4096"/>
                  </a:lnTo>
                  <a:lnTo>
                    <a:pt x="7174" y="2115"/>
                  </a:lnTo>
                  <a:lnTo>
                    <a:pt x="7094" y="1955"/>
                  </a:lnTo>
                  <a:lnTo>
                    <a:pt x="3668" y="3935"/>
                  </a:lnTo>
                  <a:lnTo>
                    <a:pt x="3668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24" name="Google Shape;1224;p56"/>
            <p:cNvSpPr/>
            <p:nvPr/>
          </p:nvSpPr>
          <p:spPr>
            <a:xfrm>
              <a:off x="3855854" y="1578074"/>
              <a:ext cx="287659" cy="328439"/>
            </a:xfrm>
            <a:custGeom>
              <a:rect b="b" l="l" r="r" t="t"/>
              <a:pathLst>
                <a:path extrusionOk="0" h="8191" w="7174">
                  <a:moveTo>
                    <a:pt x="3507" y="1"/>
                  </a:moveTo>
                  <a:lnTo>
                    <a:pt x="3507" y="3935"/>
                  </a:lnTo>
                  <a:lnTo>
                    <a:pt x="81" y="1955"/>
                  </a:lnTo>
                  <a:lnTo>
                    <a:pt x="0" y="2115"/>
                  </a:lnTo>
                  <a:lnTo>
                    <a:pt x="3426" y="4096"/>
                  </a:lnTo>
                  <a:lnTo>
                    <a:pt x="0" y="6050"/>
                  </a:lnTo>
                  <a:lnTo>
                    <a:pt x="81" y="6210"/>
                  </a:lnTo>
                  <a:lnTo>
                    <a:pt x="3507" y="4230"/>
                  </a:lnTo>
                  <a:lnTo>
                    <a:pt x="3507" y="8191"/>
                  </a:lnTo>
                  <a:lnTo>
                    <a:pt x="3667" y="8191"/>
                  </a:lnTo>
                  <a:lnTo>
                    <a:pt x="3667" y="4230"/>
                  </a:lnTo>
                  <a:lnTo>
                    <a:pt x="7093" y="6210"/>
                  </a:lnTo>
                  <a:lnTo>
                    <a:pt x="7174" y="6050"/>
                  </a:lnTo>
                  <a:lnTo>
                    <a:pt x="3748" y="4096"/>
                  </a:lnTo>
                  <a:lnTo>
                    <a:pt x="7174" y="2115"/>
                  </a:lnTo>
                  <a:lnTo>
                    <a:pt x="7093" y="1955"/>
                  </a:lnTo>
                  <a:lnTo>
                    <a:pt x="3667" y="3935"/>
                  </a:lnTo>
                  <a:lnTo>
                    <a:pt x="3667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25" name="Google Shape;1225;p56"/>
            <p:cNvSpPr/>
            <p:nvPr/>
          </p:nvSpPr>
          <p:spPr>
            <a:xfrm>
              <a:off x="2518586" y="1919388"/>
              <a:ext cx="287659" cy="293033"/>
            </a:xfrm>
            <a:custGeom>
              <a:rect b="b" l="l" r="r" t="t"/>
              <a:pathLst>
                <a:path extrusionOk="0" h="7308" w="7174">
                  <a:moveTo>
                    <a:pt x="3507" y="0"/>
                  </a:moveTo>
                  <a:lnTo>
                    <a:pt x="3507" y="3961"/>
                  </a:lnTo>
                  <a:lnTo>
                    <a:pt x="81" y="1981"/>
                  </a:lnTo>
                  <a:lnTo>
                    <a:pt x="0" y="2141"/>
                  </a:lnTo>
                  <a:lnTo>
                    <a:pt x="3426" y="4095"/>
                  </a:lnTo>
                  <a:lnTo>
                    <a:pt x="1767" y="5059"/>
                  </a:lnTo>
                  <a:cubicBezTo>
                    <a:pt x="1821" y="5086"/>
                    <a:pt x="1847" y="5139"/>
                    <a:pt x="1874" y="5193"/>
                  </a:cubicBezTo>
                  <a:lnTo>
                    <a:pt x="3507" y="4256"/>
                  </a:lnTo>
                  <a:lnTo>
                    <a:pt x="3507" y="7120"/>
                  </a:lnTo>
                  <a:cubicBezTo>
                    <a:pt x="3560" y="7200"/>
                    <a:pt x="3614" y="7254"/>
                    <a:pt x="3667" y="7307"/>
                  </a:cubicBezTo>
                  <a:lnTo>
                    <a:pt x="3667" y="4256"/>
                  </a:lnTo>
                  <a:lnTo>
                    <a:pt x="7093" y="6236"/>
                  </a:lnTo>
                  <a:lnTo>
                    <a:pt x="7174" y="6076"/>
                  </a:lnTo>
                  <a:lnTo>
                    <a:pt x="3748" y="4095"/>
                  </a:lnTo>
                  <a:lnTo>
                    <a:pt x="7174" y="2141"/>
                  </a:lnTo>
                  <a:lnTo>
                    <a:pt x="7093" y="1981"/>
                  </a:lnTo>
                  <a:lnTo>
                    <a:pt x="3667" y="3961"/>
                  </a:lnTo>
                  <a:lnTo>
                    <a:pt x="3667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26" name="Google Shape;1226;p56"/>
            <p:cNvSpPr/>
            <p:nvPr/>
          </p:nvSpPr>
          <p:spPr>
            <a:xfrm>
              <a:off x="2899597" y="1919388"/>
              <a:ext cx="287659" cy="328439"/>
            </a:xfrm>
            <a:custGeom>
              <a:rect b="b" l="l" r="r" t="t"/>
              <a:pathLst>
                <a:path extrusionOk="0" h="8191" w="7174">
                  <a:moveTo>
                    <a:pt x="3507" y="0"/>
                  </a:moveTo>
                  <a:lnTo>
                    <a:pt x="3507" y="3961"/>
                  </a:lnTo>
                  <a:lnTo>
                    <a:pt x="81" y="1981"/>
                  </a:lnTo>
                  <a:lnTo>
                    <a:pt x="0" y="2141"/>
                  </a:lnTo>
                  <a:lnTo>
                    <a:pt x="3426" y="4095"/>
                  </a:lnTo>
                  <a:lnTo>
                    <a:pt x="0" y="6076"/>
                  </a:lnTo>
                  <a:lnTo>
                    <a:pt x="81" y="6236"/>
                  </a:lnTo>
                  <a:lnTo>
                    <a:pt x="3507" y="4256"/>
                  </a:lnTo>
                  <a:lnTo>
                    <a:pt x="3507" y="8190"/>
                  </a:lnTo>
                  <a:lnTo>
                    <a:pt x="3667" y="8190"/>
                  </a:lnTo>
                  <a:lnTo>
                    <a:pt x="3667" y="4256"/>
                  </a:lnTo>
                  <a:lnTo>
                    <a:pt x="7093" y="6236"/>
                  </a:lnTo>
                  <a:lnTo>
                    <a:pt x="7173" y="6076"/>
                  </a:lnTo>
                  <a:lnTo>
                    <a:pt x="3774" y="4095"/>
                  </a:lnTo>
                  <a:lnTo>
                    <a:pt x="7173" y="2141"/>
                  </a:lnTo>
                  <a:lnTo>
                    <a:pt x="7093" y="1981"/>
                  </a:lnTo>
                  <a:lnTo>
                    <a:pt x="3667" y="3961"/>
                  </a:lnTo>
                  <a:lnTo>
                    <a:pt x="3667" y="3961"/>
                  </a:lnTo>
                  <a:lnTo>
                    <a:pt x="369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27" name="Google Shape;1227;p56"/>
            <p:cNvSpPr/>
            <p:nvPr/>
          </p:nvSpPr>
          <p:spPr>
            <a:xfrm>
              <a:off x="3280608" y="1919388"/>
              <a:ext cx="288742" cy="328439"/>
            </a:xfrm>
            <a:custGeom>
              <a:rect b="b" l="l" r="r" t="t"/>
              <a:pathLst>
                <a:path extrusionOk="0" h="8191" w="7201">
                  <a:moveTo>
                    <a:pt x="3506" y="0"/>
                  </a:moveTo>
                  <a:lnTo>
                    <a:pt x="3506" y="3961"/>
                  </a:lnTo>
                  <a:lnTo>
                    <a:pt x="107" y="1981"/>
                  </a:lnTo>
                  <a:lnTo>
                    <a:pt x="0" y="2115"/>
                  </a:lnTo>
                  <a:lnTo>
                    <a:pt x="3426" y="4095"/>
                  </a:lnTo>
                  <a:lnTo>
                    <a:pt x="0" y="6076"/>
                  </a:lnTo>
                  <a:lnTo>
                    <a:pt x="107" y="6236"/>
                  </a:lnTo>
                  <a:lnTo>
                    <a:pt x="3506" y="4256"/>
                  </a:lnTo>
                  <a:lnTo>
                    <a:pt x="3506" y="8190"/>
                  </a:lnTo>
                  <a:lnTo>
                    <a:pt x="3694" y="8190"/>
                  </a:lnTo>
                  <a:lnTo>
                    <a:pt x="3694" y="4256"/>
                  </a:lnTo>
                  <a:lnTo>
                    <a:pt x="7093" y="6236"/>
                  </a:lnTo>
                  <a:lnTo>
                    <a:pt x="7200" y="6076"/>
                  </a:lnTo>
                  <a:lnTo>
                    <a:pt x="3774" y="4095"/>
                  </a:lnTo>
                  <a:lnTo>
                    <a:pt x="7200" y="2115"/>
                  </a:lnTo>
                  <a:lnTo>
                    <a:pt x="7120" y="1981"/>
                  </a:lnTo>
                  <a:lnTo>
                    <a:pt x="3694" y="3961"/>
                  </a:lnTo>
                  <a:lnTo>
                    <a:pt x="369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28" name="Google Shape;1228;p56"/>
            <p:cNvSpPr/>
            <p:nvPr/>
          </p:nvSpPr>
          <p:spPr>
            <a:xfrm>
              <a:off x="3662662" y="1919388"/>
              <a:ext cx="287659" cy="328439"/>
            </a:xfrm>
            <a:custGeom>
              <a:rect b="b" l="l" r="r" t="t"/>
              <a:pathLst>
                <a:path extrusionOk="0" h="8191" w="7174">
                  <a:moveTo>
                    <a:pt x="3507" y="0"/>
                  </a:moveTo>
                  <a:lnTo>
                    <a:pt x="3507" y="3961"/>
                  </a:lnTo>
                  <a:lnTo>
                    <a:pt x="81" y="1981"/>
                  </a:lnTo>
                  <a:lnTo>
                    <a:pt x="1" y="2115"/>
                  </a:lnTo>
                  <a:lnTo>
                    <a:pt x="3400" y="4095"/>
                  </a:lnTo>
                  <a:lnTo>
                    <a:pt x="1" y="6076"/>
                  </a:lnTo>
                  <a:lnTo>
                    <a:pt x="81" y="6210"/>
                  </a:lnTo>
                  <a:lnTo>
                    <a:pt x="3507" y="4256"/>
                  </a:lnTo>
                  <a:lnTo>
                    <a:pt x="3507" y="8190"/>
                  </a:lnTo>
                  <a:lnTo>
                    <a:pt x="3668" y="8190"/>
                  </a:lnTo>
                  <a:lnTo>
                    <a:pt x="3668" y="4256"/>
                  </a:lnTo>
                  <a:lnTo>
                    <a:pt x="7094" y="6210"/>
                  </a:lnTo>
                  <a:lnTo>
                    <a:pt x="7174" y="6076"/>
                  </a:lnTo>
                  <a:lnTo>
                    <a:pt x="3748" y="4095"/>
                  </a:lnTo>
                  <a:lnTo>
                    <a:pt x="7174" y="2115"/>
                  </a:lnTo>
                  <a:lnTo>
                    <a:pt x="7094" y="1981"/>
                  </a:lnTo>
                  <a:lnTo>
                    <a:pt x="3668" y="3961"/>
                  </a:lnTo>
                  <a:lnTo>
                    <a:pt x="3668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29" name="Google Shape;1229;p56"/>
            <p:cNvSpPr/>
            <p:nvPr/>
          </p:nvSpPr>
          <p:spPr>
            <a:xfrm>
              <a:off x="4043673" y="1998782"/>
              <a:ext cx="78391" cy="49400"/>
            </a:xfrm>
            <a:custGeom>
              <a:rect b="b" l="l" r="r" t="t"/>
              <a:pathLst>
                <a:path extrusionOk="0" h="1232" w="1955">
                  <a:moveTo>
                    <a:pt x="81" y="1"/>
                  </a:moveTo>
                  <a:lnTo>
                    <a:pt x="0" y="135"/>
                  </a:lnTo>
                  <a:lnTo>
                    <a:pt x="1874" y="1232"/>
                  </a:lnTo>
                  <a:cubicBezTo>
                    <a:pt x="1901" y="1178"/>
                    <a:pt x="1928" y="1125"/>
                    <a:pt x="1954" y="1071"/>
                  </a:cubicBezTo>
                  <a:lnTo>
                    <a:pt x="8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30" name="Google Shape;1230;p56"/>
            <p:cNvSpPr/>
            <p:nvPr/>
          </p:nvSpPr>
          <p:spPr>
            <a:xfrm>
              <a:off x="2884560" y="2317561"/>
              <a:ext cx="114879" cy="68727"/>
            </a:xfrm>
            <a:custGeom>
              <a:rect b="b" l="l" r="r" t="t"/>
              <a:pathLst>
                <a:path extrusionOk="0" h="1714" w="2865">
                  <a:moveTo>
                    <a:pt x="2784" y="0"/>
                  </a:moveTo>
                  <a:lnTo>
                    <a:pt x="1" y="1606"/>
                  </a:lnTo>
                  <a:cubicBezTo>
                    <a:pt x="54" y="1660"/>
                    <a:pt x="108" y="1686"/>
                    <a:pt x="161" y="1713"/>
                  </a:cubicBezTo>
                  <a:lnTo>
                    <a:pt x="2864" y="161"/>
                  </a:lnTo>
                  <a:lnTo>
                    <a:pt x="278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31" name="Google Shape;1231;p56"/>
            <p:cNvSpPr/>
            <p:nvPr/>
          </p:nvSpPr>
          <p:spPr>
            <a:xfrm>
              <a:off x="2852362" y="2238127"/>
              <a:ext cx="6496" cy="129916"/>
            </a:xfrm>
            <a:custGeom>
              <a:rect b="b" l="l" r="r" t="t"/>
              <a:pathLst>
                <a:path extrusionOk="0" h="3240" w="162">
                  <a:moveTo>
                    <a:pt x="1" y="0"/>
                  </a:moveTo>
                  <a:lnTo>
                    <a:pt x="1" y="3132"/>
                  </a:lnTo>
                  <a:cubicBezTo>
                    <a:pt x="54" y="3159"/>
                    <a:pt x="108" y="3212"/>
                    <a:pt x="161" y="3239"/>
                  </a:cubicBezTo>
                  <a:lnTo>
                    <a:pt x="16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32" name="Google Shape;1232;p56"/>
            <p:cNvSpPr/>
            <p:nvPr/>
          </p:nvSpPr>
          <p:spPr>
            <a:xfrm>
              <a:off x="3092789" y="2238127"/>
              <a:ext cx="288742" cy="255461"/>
            </a:xfrm>
            <a:custGeom>
              <a:rect b="b" l="l" r="r" t="t"/>
              <a:pathLst>
                <a:path extrusionOk="0" h="6371" w="7201">
                  <a:moveTo>
                    <a:pt x="3506" y="0"/>
                  </a:moveTo>
                  <a:lnTo>
                    <a:pt x="3506" y="3962"/>
                  </a:lnTo>
                  <a:lnTo>
                    <a:pt x="80" y="1981"/>
                  </a:lnTo>
                  <a:lnTo>
                    <a:pt x="0" y="2142"/>
                  </a:lnTo>
                  <a:lnTo>
                    <a:pt x="3426" y="4096"/>
                  </a:lnTo>
                  <a:lnTo>
                    <a:pt x="455" y="5835"/>
                  </a:lnTo>
                  <a:cubicBezTo>
                    <a:pt x="535" y="5835"/>
                    <a:pt x="616" y="5862"/>
                    <a:pt x="696" y="5889"/>
                  </a:cubicBezTo>
                  <a:lnTo>
                    <a:pt x="3506" y="4256"/>
                  </a:lnTo>
                  <a:lnTo>
                    <a:pt x="3506" y="6371"/>
                  </a:lnTo>
                  <a:lnTo>
                    <a:pt x="3694" y="6371"/>
                  </a:lnTo>
                  <a:lnTo>
                    <a:pt x="3694" y="4256"/>
                  </a:lnTo>
                  <a:lnTo>
                    <a:pt x="7093" y="6237"/>
                  </a:lnTo>
                  <a:lnTo>
                    <a:pt x="7200" y="6076"/>
                  </a:lnTo>
                  <a:lnTo>
                    <a:pt x="3774" y="4096"/>
                  </a:lnTo>
                  <a:lnTo>
                    <a:pt x="7200" y="2142"/>
                  </a:lnTo>
                  <a:lnTo>
                    <a:pt x="7093" y="1981"/>
                  </a:lnTo>
                  <a:lnTo>
                    <a:pt x="3694" y="3962"/>
                  </a:lnTo>
                  <a:lnTo>
                    <a:pt x="369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33" name="Google Shape;1233;p56"/>
            <p:cNvSpPr/>
            <p:nvPr/>
          </p:nvSpPr>
          <p:spPr>
            <a:xfrm>
              <a:off x="3474843" y="2238127"/>
              <a:ext cx="287659" cy="247963"/>
            </a:xfrm>
            <a:custGeom>
              <a:rect b="b" l="l" r="r" t="t"/>
              <a:pathLst>
                <a:path extrusionOk="0" h="6184" w="7174">
                  <a:moveTo>
                    <a:pt x="3507" y="0"/>
                  </a:moveTo>
                  <a:lnTo>
                    <a:pt x="3480" y="3962"/>
                  </a:lnTo>
                  <a:lnTo>
                    <a:pt x="81" y="1981"/>
                  </a:lnTo>
                  <a:lnTo>
                    <a:pt x="1" y="2142"/>
                  </a:lnTo>
                  <a:lnTo>
                    <a:pt x="3400" y="4096"/>
                  </a:lnTo>
                  <a:lnTo>
                    <a:pt x="1" y="6076"/>
                  </a:lnTo>
                  <a:lnTo>
                    <a:pt x="54" y="6183"/>
                  </a:lnTo>
                  <a:lnTo>
                    <a:pt x="161" y="6183"/>
                  </a:lnTo>
                  <a:lnTo>
                    <a:pt x="3480" y="4256"/>
                  </a:lnTo>
                  <a:lnTo>
                    <a:pt x="3480" y="5354"/>
                  </a:lnTo>
                  <a:cubicBezTo>
                    <a:pt x="3560" y="5327"/>
                    <a:pt x="3614" y="5327"/>
                    <a:pt x="3668" y="5300"/>
                  </a:cubicBezTo>
                  <a:lnTo>
                    <a:pt x="3668" y="4256"/>
                  </a:lnTo>
                  <a:lnTo>
                    <a:pt x="4765" y="4899"/>
                  </a:lnTo>
                  <a:cubicBezTo>
                    <a:pt x="4845" y="4872"/>
                    <a:pt x="4899" y="4845"/>
                    <a:pt x="4979" y="4818"/>
                  </a:cubicBezTo>
                  <a:lnTo>
                    <a:pt x="3748" y="4096"/>
                  </a:lnTo>
                  <a:lnTo>
                    <a:pt x="7174" y="2142"/>
                  </a:lnTo>
                  <a:lnTo>
                    <a:pt x="7094" y="1981"/>
                  </a:lnTo>
                  <a:lnTo>
                    <a:pt x="3668" y="3962"/>
                  </a:lnTo>
                  <a:lnTo>
                    <a:pt x="3668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34" name="Google Shape;1234;p56"/>
            <p:cNvSpPr/>
            <p:nvPr/>
          </p:nvSpPr>
          <p:spPr>
            <a:xfrm>
              <a:off x="3855854" y="2317561"/>
              <a:ext cx="12911" cy="9704"/>
            </a:xfrm>
            <a:custGeom>
              <a:rect b="b" l="l" r="r" t="t"/>
              <a:pathLst>
                <a:path extrusionOk="0" h="242" w="322">
                  <a:moveTo>
                    <a:pt x="81" y="0"/>
                  </a:moveTo>
                  <a:lnTo>
                    <a:pt x="0" y="134"/>
                  </a:lnTo>
                  <a:lnTo>
                    <a:pt x="161" y="241"/>
                  </a:lnTo>
                  <a:cubicBezTo>
                    <a:pt x="215" y="214"/>
                    <a:pt x="268" y="161"/>
                    <a:pt x="322" y="134"/>
                  </a:cubicBezTo>
                  <a:lnTo>
                    <a:pt x="8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235" name="Google Shape;1235;p56"/>
          <p:cNvSpPr txBox="1"/>
          <p:nvPr>
            <p:ph type="title"/>
          </p:nvPr>
        </p:nvSpPr>
        <p:spPr>
          <a:xfrm>
            <a:off x="713250" y="523025"/>
            <a:ext cx="7717500" cy="541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>
                <a:solidFill>
                  <a:schemeClr val="accen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 3">
  <p:cSld name="CUSTOM_14">
    <p:spTree>
      <p:nvGrpSpPr>
        <p:cNvPr id="1236" name="Shape 1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7" name="Google Shape;1237;p57"/>
          <p:cNvSpPr/>
          <p:nvPr/>
        </p:nvSpPr>
        <p:spPr>
          <a:xfrm rot="5400000">
            <a:off x="-897085" y="455393"/>
            <a:ext cx="4906632" cy="4469596"/>
          </a:xfrm>
          <a:custGeom>
            <a:rect b="b" l="l" r="r" t="t"/>
            <a:pathLst>
              <a:path extrusionOk="0" h="136664" w="142469">
                <a:moveTo>
                  <a:pt x="97052" y="0"/>
                </a:moveTo>
                <a:cubicBezTo>
                  <a:pt x="94985" y="0"/>
                  <a:pt x="92658" y="685"/>
                  <a:pt x="89955" y="2065"/>
                </a:cubicBezTo>
                <a:cubicBezTo>
                  <a:pt x="76197" y="9104"/>
                  <a:pt x="81149" y="14564"/>
                  <a:pt x="82755" y="40634"/>
                </a:cubicBezTo>
                <a:cubicBezTo>
                  <a:pt x="85458" y="83646"/>
                  <a:pt x="12896" y="58112"/>
                  <a:pt x="4519" y="103881"/>
                </a:cubicBezTo>
                <a:cubicBezTo>
                  <a:pt x="0" y="128495"/>
                  <a:pt x="10558" y="136664"/>
                  <a:pt x="39417" y="136664"/>
                </a:cubicBezTo>
                <a:cubicBezTo>
                  <a:pt x="47997" y="136664"/>
                  <a:pt x="58195" y="135942"/>
                  <a:pt x="70095" y="134715"/>
                </a:cubicBezTo>
                <a:cubicBezTo>
                  <a:pt x="122047" y="129389"/>
                  <a:pt x="142469" y="101392"/>
                  <a:pt x="125767" y="56907"/>
                </a:cubicBezTo>
                <a:cubicBezTo>
                  <a:pt x="111706" y="19432"/>
                  <a:pt x="108060" y="0"/>
                  <a:pt x="97052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38" name="Google Shape;1238;p57"/>
          <p:cNvSpPr/>
          <p:nvPr/>
        </p:nvSpPr>
        <p:spPr>
          <a:xfrm rot="4271990">
            <a:off x="6861805" y="3034227"/>
            <a:ext cx="3403945" cy="3389831"/>
          </a:xfrm>
          <a:custGeom>
            <a:rect b="b" l="l" r="r" t="t"/>
            <a:pathLst>
              <a:path extrusionOk="0" h="48035" w="48235">
                <a:moveTo>
                  <a:pt x="3770" y="17379"/>
                </a:moveTo>
                <a:cubicBezTo>
                  <a:pt x="7573" y="20948"/>
                  <a:pt x="10108" y="20948"/>
                  <a:pt x="20515" y="21349"/>
                </a:cubicBezTo>
                <a:cubicBezTo>
                  <a:pt x="30956" y="21782"/>
                  <a:pt x="19314" y="35525"/>
                  <a:pt x="27520" y="41797"/>
                </a:cubicBezTo>
                <a:cubicBezTo>
                  <a:pt x="35726" y="48034"/>
                  <a:pt x="48235" y="37827"/>
                  <a:pt x="48235" y="26986"/>
                </a:cubicBezTo>
                <a:cubicBezTo>
                  <a:pt x="48235" y="16145"/>
                  <a:pt x="35026" y="0"/>
                  <a:pt x="18080" y="867"/>
                </a:cubicBezTo>
                <a:cubicBezTo>
                  <a:pt x="1135" y="1768"/>
                  <a:pt x="1" y="13843"/>
                  <a:pt x="3770" y="17379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39" name="Google Shape;1239;p57"/>
          <p:cNvSpPr/>
          <p:nvPr/>
        </p:nvSpPr>
        <p:spPr>
          <a:xfrm>
            <a:off x="7014776" y="357427"/>
            <a:ext cx="801658" cy="707098"/>
          </a:xfrm>
          <a:custGeom>
            <a:rect b="b" l="l" r="r" t="t"/>
            <a:pathLst>
              <a:path extrusionOk="0" h="12066" w="13679">
                <a:moveTo>
                  <a:pt x="7541" y="1"/>
                </a:moveTo>
                <a:cubicBezTo>
                  <a:pt x="7109" y="1"/>
                  <a:pt x="6648" y="24"/>
                  <a:pt x="6157" y="68"/>
                </a:cubicBezTo>
                <a:cubicBezTo>
                  <a:pt x="1981" y="443"/>
                  <a:pt x="28" y="3173"/>
                  <a:pt x="1" y="6385"/>
                </a:cubicBezTo>
                <a:cubicBezTo>
                  <a:pt x="598" y="10109"/>
                  <a:pt x="2003" y="12066"/>
                  <a:pt x="5300" y="12066"/>
                </a:cubicBezTo>
                <a:cubicBezTo>
                  <a:pt x="5700" y="12066"/>
                  <a:pt x="6128" y="12037"/>
                  <a:pt x="6585" y="11979"/>
                </a:cubicBezTo>
                <a:cubicBezTo>
                  <a:pt x="10680" y="11470"/>
                  <a:pt x="13678" y="9516"/>
                  <a:pt x="12822" y="4297"/>
                </a:cubicBezTo>
                <a:cubicBezTo>
                  <a:pt x="12326" y="1256"/>
                  <a:pt x="10731" y="1"/>
                  <a:pt x="7541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40" name="Google Shape;1240;p57"/>
          <p:cNvSpPr txBox="1"/>
          <p:nvPr>
            <p:ph type="title"/>
          </p:nvPr>
        </p:nvSpPr>
        <p:spPr>
          <a:xfrm>
            <a:off x="713250" y="523025"/>
            <a:ext cx="7717500" cy="541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>
                <a:solidFill>
                  <a:schemeClr val="accen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 4">
  <p:cSld name="CUSTOM_15">
    <p:spTree>
      <p:nvGrpSpPr>
        <p:cNvPr id="1241" name="Shape 1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2" name="Google Shape;1242;p58"/>
          <p:cNvSpPr/>
          <p:nvPr/>
        </p:nvSpPr>
        <p:spPr>
          <a:xfrm rot="8100090">
            <a:off x="-1277624" y="-498533"/>
            <a:ext cx="4047120" cy="2489963"/>
          </a:xfrm>
          <a:custGeom>
            <a:rect b="b" l="l" r="r" t="t"/>
            <a:pathLst>
              <a:path extrusionOk="0" h="36694" w="59643">
                <a:moveTo>
                  <a:pt x="6271" y="15779"/>
                </a:moveTo>
                <a:cubicBezTo>
                  <a:pt x="9374" y="14178"/>
                  <a:pt x="17513" y="18347"/>
                  <a:pt x="23150" y="11676"/>
                </a:cubicBezTo>
                <a:cubicBezTo>
                  <a:pt x="28787" y="5004"/>
                  <a:pt x="30455" y="1"/>
                  <a:pt x="37327" y="2302"/>
                </a:cubicBezTo>
                <a:cubicBezTo>
                  <a:pt x="44198" y="4571"/>
                  <a:pt x="43064" y="13410"/>
                  <a:pt x="47601" y="15779"/>
                </a:cubicBezTo>
                <a:cubicBezTo>
                  <a:pt x="52104" y="18147"/>
                  <a:pt x="59643" y="31690"/>
                  <a:pt x="43364" y="34192"/>
                </a:cubicBezTo>
                <a:cubicBezTo>
                  <a:pt x="27120" y="36694"/>
                  <a:pt x="10441" y="33158"/>
                  <a:pt x="5204" y="27520"/>
                </a:cubicBezTo>
                <a:cubicBezTo>
                  <a:pt x="0" y="21883"/>
                  <a:pt x="3136" y="17380"/>
                  <a:pt x="6271" y="15779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43" name="Google Shape;1243;p58"/>
          <p:cNvSpPr/>
          <p:nvPr/>
        </p:nvSpPr>
        <p:spPr>
          <a:xfrm flipH="1" rot="-2262480">
            <a:off x="5470609" y="3669962"/>
            <a:ext cx="4913469" cy="3022900"/>
          </a:xfrm>
          <a:custGeom>
            <a:rect b="b" l="l" r="r" t="t"/>
            <a:pathLst>
              <a:path extrusionOk="0" h="36694" w="59643">
                <a:moveTo>
                  <a:pt x="6271" y="15779"/>
                </a:moveTo>
                <a:cubicBezTo>
                  <a:pt x="9374" y="14178"/>
                  <a:pt x="17513" y="18347"/>
                  <a:pt x="23150" y="11676"/>
                </a:cubicBezTo>
                <a:cubicBezTo>
                  <a:pt x="28787" y="5004"/>
                  <a:pt x="30455" y="1"/>
                  <a:pt x="37327" y="2302"/>
                </a:cubicBezTo>
                <a:cubicBezTo>
                  <a:pt x="44198" y="4571"/>
                  <a:pt x="43064" y="13410"/>
                  <a:pt x="47601" y="15779"/>
                </a:cubicBezTo>
                <a:cubicBezTo>
                  <a:pt x="52104" y="18147"/>
                  <a:pt x="59643" y="31690"/>
                  <a:pt x="43364" y="34192"/>
                </a:cubicBezTo>
                <a:cubicBezTo>
                  <a:pt x="27120" y="36694"/>
                  <a:pt x="10441" y="33158"/>
                  <a:pt x="5204" y="27520"/>
                </a:cubicBezTo>
                <a:cubicBezTo>
                  <a:pt x="0" y="21883"/>
                  <a:pt x="3136" y="17380"/>
                  <a:pt x="6271" y="15779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44" name="Google Shape;1244;p58"/>
          <p:cNvSpPr txBox="1"/>
          <p:nvPr>
            <p:ph type="title"/>
          </p:nvPr>
        </p:nvSpPr>
        <p:spPr>
          <a:xfrm>
            <a:off x="713250" y="523025"/>
            <a:ext cx="7717500" cy="541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>
                <a:solidFill>
                  <a:schemeClr val="accen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1245" name="Google Shape;1245;p58"/>
          <p:cNvSpPr/>
          <p:nvPr/>
        </p:nvSpPr>
        <p:spPr>
          <a:xfrm rot="-7977666">
            <a:off x="7581866" y="924182"/>
            <a:ext cx="1233331" cy="1183416"/>
          </a:xfrm>
          <a:custGeom>
            <a:rect b="b" l="l" r="r" t="t"/>
            <a:pathLst>
              <a:path extrusionOk="0" h="19749" w="20582">
                <a:moveTo>
                  <a:pt x="15178" y="401"/>
                </a:moveTo>
                <a:cubicBezTo>
                  <a:pt x="11542" y="1"/>
                  <a:pt x="4470" y="1235"/>
                  <a:pt x="2235" y="7773"/>
                </a:cubicBezTo>
                <a:cubicBezTo>
                  <a:pt x="0" y="14311"/>
                  <a:pt x="7939" y="17947"/>
                  <a:pt x="11675" y="18848"/>
                </a:cubicBezTo>
                <a:cubicBezTo>
                  <a:pt x="15445" y="19748"/>
                  <a:pt x="20315" y="19448"/>
                  <a:pt x="20448" y="13477"/>
                </a:cubicBezTo>
                <a:cubicBezTo>
                  <a:pt x="20582" y="7506"/>
                  <a:pt x="18780" y="835"/>
                  <a:pt x="15178" y="40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 5">
  <p:cSld name="CUSTOM_16">
    <p:spTree>
      <p:nvGrpSpPr>
        <p:cNvPr id="1246" name="Shape 1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7" name="Google Shape;1247;p59"/>
          <p:cNvSpPr/>
          <p:nvPr/>
        </p:nvSpPr>
        <p:spPr>
          <a:xfrm rot="5575585">
            <a:off x="-1934287" y="-969252"/>
            <a:ext cx="4436755" cy="3714245"/>
          </a:xfrm>
          <a:custGeom>
            <a:rect b="b" l="l" r="r" t="t"/>
            <a:pathLst>
              <a:path extrusionOk="0" h="52038" w="61178">
                <a:moveTo>
                  <a:pt x="4170" y="12043"/>
                </a:moveTo>
                <a:cubicBezTo>
                  <a:pt x="7339" y="7239"/>
                  <a:pt x="14177" y="1"/>
                  <a:pt x="24184" y="5571"/>
                </a:cubicBezTo>
                <a:cubicBezTo>
                  <a:pt x="34191" y="11142"/>
                  <a:pt x="29988" y="17146"/>
                  <a:pt x="34024" y="21249"/>
                </a:cubicBezTo>
                <a:cubicBezTo>
                  <a:pt x="38061" y="25319"/>
                  <a:pt x="43198" y="25586"/>
                  <a:pt x="51103" y="27253"/>
                </a:cubicBezTo>
                <a:cubicBezTo>
                  <a:pt x="58976" y="28921"/>
                  <a:pt x="61177" y="36093"/>
                  <a:pt x="54472" y="41664"/>
                </a:cubicBezTo>
                <a:cubicBezTo>
                  <a:pt x="47801" y="47268"/>
                  <a:pt x="33758" y="52038"/>
                  <a:pt x="26819" y="46467"/>
                </a:cubicBezTo>
                <a:cubicBezTo>
                  <a:pt x="19848" y="40930"/>
                  <a:pt x="11108" y="34826"/>
                  <a:pt x="5537" y="31590"/>
                </a:cubicBezTo>
                <a:cubicBezTo>
                  <a:pt x="0" y="28388"/>
                  <a:pt x="967" y="16879"/>
                  <a:pt x="4170" y="12043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48" name="Google Shape;1248;p59"/>
          <p:cNvSpPr/>
          <p:nvPr/>
        </p:nvSpPr>
        <p:spPr>
          <a:xfrm>
            <a:off x="4971452" y="887873"/>
            <a:ext cx="5492180" cy="3689245"/>
          </a:xfrm>
          <a:custGeom>
            <a:rect b="b" l="l" r="r" t="t"/>
            <a:pathLst>
              <a:path extrusionOk="0" h="136664" w="142469">
                <a:moveTo>
                  <a:pt x="97052" y="0"/>
                </a:moveTo>
                <a:cubicBezTo>
                  <a:pt x="94985" y="0"/>
                  <a:pt x="92658" y="685"/>
                  <a:pt x="89955" y="2065"/>
                </a:cubicBezTo>
                <a:cubicBezTo>
                  <a:pt x="76197" y="9104"/>
                  <a:pt x="81149" y="14564"/>
                  <a:pt x="82755" y="40634"/>
                </a:cubicBezTo>
                <a:cubicBezTo>
                  <a:pt x="85458" y="83646"/>
                  <a:pt x="12896" y="58112"/>
                  <a:pt x="4519" y="103881"/>
                </a:cubicBezTo>
                <a:cubicBezTo>
                  <a:pt x="0" y="128495"/>
                  <a:pt x="10558" y="136664"/>
                  <a:pt x="39417" y="136664"/>
                </a:cubicBezTo>
                <a:cubicBezTo>
                  <a:pt x="47997" y="136664"/>
                  <a:pt x="58195" y="135942"/>
                  <a:pt x="70095" y="134715"/>
                </a:cubicBezTo>
                <a:cubicBezTo>
                  <a:pt x="122047" y="129389"/>
                  <a:pt x="142469" y="101392"/>
                  <a:pt x="125767" y="56907"/>
                </a:cubicBezTo>
                <a:cubicBezTo>
                  <a:pt x="111706" y="19432"/>
                  <a:pt x="108060" y="0"/>
                  <a:pt x="97052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49" name="Google Shape;1249;p59"/>
          <p:cNvSpPr/>
          <p:nvPr/>
        </p:nvSpPr>
        <p:spPr>
          <a:xfrm rot="-7977666">
            <a:off x="3954029" y="4656032"/>
            <a:ext cx="1233331" cy="1183416"/>
          </a:xfrm>
          <a:custGeom>
            <a:rect b="b" l="l" r="r" t="t"/>
            <a:pathLst>
              <a:path extrusionOk="0" h="19749" w="20582">
                <a:moveTo>
                  <a:pt x="15178" y="401"/>
                </a:moveTo>
                <a:cubicBezTo>
                  <a:pt x="11542" y="1"/>
                  <a:pt x="4470" y="1235"/>
                  <a:pt x="2235" y="7773"/>
                </a:cubicBezTo>
                <a:cubicBezTo>
                  <a:pt x="0" y="14311"/>
                  <a:pt x="7939" y="17947"/>
                  <a:pt x="11675" y="18848"/>
                </a:cubicBezTo>
                <a:cubicBezTo>
                  <a:pt x="15445" y="19748"/>
                  <a:pt x="20315" y="19448"/>
                  <a:pt x="20448" y="13477"/>
                </a:cubicBezTo>
                <a:cubicBezTo>
                  <a:pt x="20582" y="7506"/>
                  <a:pt x="18780" y="835"/>
                  <a:pt x="15178" y="40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50" name="Google Shape;1250;p59"/>
          <p:cNvSpPr txBox="1"/>
          <p:nvPr>
            <p:ph type="title"/>
          </p:nvPr>
        </p:nvSpPr>
        <p:spPr>
          <a:xfrm>
            <a:off x="713250" y="523025"/>
            <a:ext cx="7717500" cy="541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>
                <a:solidFill>
                  <a:schemeClr val="accen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 6">
  <p:cSld name="CUSTOM_18">
    <p:spTree>
      <p:nvGrpSpPr>
        <p:cNvPr id="1251" name="Shape 1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2" name="Google Shape;1252;p60"/>
          <p:cNvSpPr/>
          <p:nvPr/>
        </p:nvSpPr>
        <p:spPr>
          <a:xfrm flipH="1" rot="912733">
            <a:off x="-1572654" y="597947"/>
            <a:ext cx="3253667" cy="5480823"/>
          </a:xfrm>
          <a:custGeom>
            <a:rect b="b" l="l" r="r" t="t"/>
            <a:pathLst>
              <a:path extrusionOk="0" h="136664" w="142469">
                <a:moveTo>
                  <a:pt x="97052" y="0"/>
                </a:moveTo>
                <a:cubicBezTo>
                  <a:pt x="94985" y="0"/>
                  <a:pt x="92658" y="685"/>
                  <a:pt x="89955" y="2065"/>
                </a:cubicBezTo>
                <a:cubicBezTo>
                  <a:pt x="76197" y="9104"/>
                  <a:pt x="81149" y="14564"/>
                  <a:pt x="82755" y="40634"/>
                </a:cubicBezTo>
                <a:cubicBezTo>
                  <a:pt x="85458" y="83646"/>
                  <a:pt x="12896" y="58112"/>
                  <a:pt x="4519" y="103881"/>
                </a:cubicBezTo>
                <a:cubicBezTo>
                  <a:pt x="0" y="128495"/>
                  <a:pt x="10558" y="136664"/>
                  <a:pt x="39417" y="136664"/>
                </a:cubicBezTo>
                <a:cubicBezTo>
                  <a:pt x="47997" y="136664"/>
                  <a:pt x="58195" y="135942"/>
                  <a:pt x="70095" y="134715"/>
                </a:cubicBezTo>
                <a:cubicBezTo>
                  <a:pt x="122047" y="129389"/>
                  <a:pt x="142469" y="101392"/>
                  <a:pt x="125767" y="56907"/>
                </a:cubicBezTo>
                <a:cubicBezTo>
                  <a:pt x="111706" y="19432"/>
                  <a:pt x="108060" y="0"/>
                  <a:pt x="97052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53" name="Google Shape;1253;p60"/>
          <p:cNvSpPr/>
          <p:nvPr/>
        </p:nvSpPr>
        <p:spPr>
          <a:xfrm rot="-482288">
            <a:off x="6784912" y="-733687"/>
            <a:ext cx="3654738" cy="3639584"/>
          </a:xfrm>
          <a:custGeom>
            <a:rect b="b" l="l" r="r" t="t"/>
            <a:pathLst>
              <a:path extrusionOk="0" h="48035" w="48235">
                <a:moveTo>
                  <a:pt x="3770" y="17379"/>
                </a:moveTo>
                <a:cubicBezTo>
                  <a:pt x="7573" y="20948"/>
                  <a:pt x="10108" y="20948"/>
                  <a:pt x="20515" y="21349"/>
                </a:cubicBezTo>
                <a:cubicBezTo>
                  <a:pt x="30956" y="21782"/>
                  <a:pt x="19314" y="35525"/>
                  <a:pt x="27520" y="41797"/>
                </a:cubicBezTo>
                <a:cubicBezTo>
                  <a:pt x="35726" y="48034"/>
                  <a:pt x="48235" y="37827"/>
                  <a:pt x="48235" y="26986"/>
                </a:cubicBezTo>
                <a:cubicBezTo>
                  <a:pt x="48235" y="16145"/>
                  <a:pt x="35026" y="0"/>
                  <a:pt x="18080" y="867"/>
                </a:cubicBezTo>
                <a:cubicBezTo>
                  <a:pt x="1135" y="1768"/>
                  <a:pt x="1" y="13843"/>
                  <a:pt x="3770" y="17379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54" name="Google Shape;1254;p60"/>
          <p:cNvSpPr/>
          <p:nvPr/>
        </p:nvSpPr>
        <p:spPr>
          <a:xfrm rot="3320924">
            <a:off x="8443534" y="3822428"/>
            <a:ext cx="1269688" cy="1658230"/>
          </a:xfrm>
          <a:custGeom>
            <a:rect b="b" l="l" r="r" t="t"/>
            <a:pathLst>
              <a:path extrusionOk="0" h="22564" w="17277">
                <a:moveTo>
                  <a:pt x="9074" y="0"/>
                </a:moveTo>
                <a:cubicBezTo>
                  <a:pt x="8555" y="0"/>
                  <a:pt x="8010" y="60"/>
                  <a:pt x="7441" y="188"/>
                </a:cubicBezTo>
                <a:cubicBezTo>
                  <a:pt x="2543" y="1285"/>
                  <a:pt x="1" y="6692"/>
                  <a:pt x="54" y="12607"/>
                </a:cubicBezTo>
                <a:cubicBezTo>
                  <a:pt x="134" y="18683"/>
                  <a:pt x="3989" y="22189"/>
                  <a:pt x="8592" y="22564"/>
                </a:cubicBezTo>
                <a:cubicBezTo>
                  <a:pt x="14641" y="22082"/>
                  <a:pt x="16354" y="18388"/>
                  <a:pt x="16836" y="12312"/>
                </a:cubicBezTo>
                <a:cubicBezTo>
                  <a:pt x="17276" y="6737"/>
                  <a:pt x="14567" y="0"/>
                  <a:pt x="9074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55" name="Google Shape;1255;p60"/>
          <p:cNvSpPr txBox="1"/>
          <p:nvPr>
            <p:ph type="title"/>
          </p:nvPr>
        </p:nvSpPr>
        <p:spPr>
          <a:xfrm>
            <a:off x="713250" y="523025"/>
            <a:ext cx="7717500" cy="541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>
                <a:solidFill>
                  <a:schemeClr val="accen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 7">
  <p:cSld name="CUSTOM_20">
    <p:spTree>
      <p:nvGrpSpPr>
        <p:cNvPr id="1256" name="Shape 1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7" name="Google Shape;1257;p61"/>
          <p:cNvSpPr/>
          <p:nvPr/>
        </p:nvSpPr>
        <p:spPr>
          <a:xfrm rot="-5620610">
            <a:off x="8235762" y="2503251"/>
            <a:ext cx="3242370" cy="3111144"/>
          </a:xfrm>
          <a:custGeom>
            <a:rect b="b" l="l" r="r" t="t"/>
            <a:pathLst>
              <a:path extrusionOk="0" h="19749" w="20582">
                <a:moveTo>
                  <a:pt x="15178" y="401"/>
                </a:moveTo>
                <a:cubicBezTo>
                  <a:pt x="11542" y="1"/>
                  <a:pt x="4470" y="1235"/>
                  <a:pt x="2235" y="7773"/>
                </a:cubicBezTo>
                <a:cubicBezTo>
                  <a:pt x="0" y="14311"/>
                  <a:pt x="7939" y="17947"/>
                  <a:pt x="11675" y="18848"/>
                </a:cubicBezTo>
                <a:cubicBezTo>
                  <a:pt x="15445" y="19748"/>
                  <a:pt x="20315" y="19448"/>
                  <a:pt x="20448" y="13477"/>
                </a:cubicBezTo>
                <a:cubicBezTo>
                  <a:pt x="20582" y="7506"/>
                  <a:pt x="18780" y="835"/>
                  <a:pt x="15178" y="40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58" name="Google Shape;1258;p61"/>
          <p:cNvSpPr/>
          <p:nvPr/>
        </p:nvSpPr>
        <p:spPr>
          <a:xfrm flipH="1" rot="-595142">
            <a:off x="-1233073" y="-485172"/>
            <a:ext cx="3397327" cy="3383240"/>
          </a:xfrm>
          <a:custGeom>
            <a:rect b="b" l="l" r="r" t="t"/>
            <a:pathLst>
              <a:path extrusionOk="0" h="48035" w="48235">
                <a:moveTo>
                  <a:pt x="3770" y="17379"/>
                </a:moveTo>
                <a:cubicBezTo>
                  <a:pt x="7573" y="20948"/>
                  <a:pt x="10108" y="20948"/>
                  <a:pt x="20515" y="21349"/>
                </a:cubicBezTo>
                <a:cubicBezTo>
                  <a:pt x="30956" y="21782"/>
                  <a:pt x="19314" y="35525"/>
                  <a:pt x="27520" y="41797"/>
                </a:cubicBezTo>
                <a:cubicBezTo>
                  <a:pt x="35726" y="48034"/>
                  <a:pt x="48235" y="37827"/>
                  <a:pt x="48235" y="26986"/>
                </a:cubicBezTo>
                <a:cubicBezTo>
                  <a:pt x="48235" y="16145"/>
                  <a:pt x="35026" y="0"/>
                  <a:pt x="18080" y="867"/>
                </a:cubicBezTo>
                <a:cubicBezTo>
                  <a:pt x="1135" y="1768"/>
                  <a:pt x="1" y="13843"/>
                  <a:pt x="3770" y="17379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59" name="Google Shape;1259;p61"/>
          <p:cNvSpPr/>
          <p:nvPr/>
        </p:nvSpPr>
        <p:spPr>
          <a:xfrm rot="-7977683">
            <a:off x="6790699" y="-292300"/>
            <a:ext cx="1554661" cy="1491741"/>
          </a:xfrm>
          <a:custGeom>
            <a:rect b="b" l="l" r="r" t="t"/>
            <a:pathLst>
              <a:path extrusionOk="0" h="19749" w="20582">
                <a:moveTo>
                  <a:pt x="15178" y="401"/>
                </a:moveTo>
                <a:cubicBezTo>
                  <a:pt x="11542" y="1"/>
                  <a:pt x="4470" y="1235"/>
                  <a:pt x="2235" y="7773"/>
                </a:cubicBezTo>
                <a:cubicBezTo>
                  <a:pt x="0" y="14311"/>
                  <a:pt x="7939" y="17947"/>
                  <a:pt x="11675" y="18848"/>
                </a:cubicBezTo>
                <a:cubicBezTo>
                  <a:pt x="15445" y="19748"/>
                  <a:pt x="20315" y="19448"/>
                  <a:pt x="20448" y="13477"/>
                </a:cubicBezTo>
                <a:cubicBezTo>
                  <a:pt x="20582" y="7506"/>
                  <a:pt x="18780" y="835"/>
                  <a:pt x="15178" y="40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60" name="Google Shape;1260;p61"/>
          <p:cNvSpPr txBox="1"/>
          <p:nvPr>
            <p:ph type="title"/>
          </p:nvPr>
        </p:nvSpPr>
        <p:spPr>
          <a:xfrm>
            <a:off x="713250" y="523025"/>
            <a:ext cx="7717500" cy="541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>
                <a:solidFill>
                  <a:schemeClr val="accen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o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 8">
  <p:cSld name="CUSTOM_21">
    <p:spTree>
      <p:nvGrpSpPr>
        <p:cNvPr id="1261" name="Shape 1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2" name="Google Shape;1262;p62"/>
          <p:cNvSpPr/>
          <p:nvPr/>
        </p:nvSpPr>
        <p:spPr>
          <a:xfrm flipH="1" rot="-5400000">
            <a:off x="5697375" y="631183"/>
            <a:ext cx="4913539" cy="3022943"/>
          </a:xfrm>
          <a:custGeom>
            <a:rect b="b" l="l" r="r" t="t"/>
            <a:pathLst>
              <a:path extrusionOk="0" h="36694" w="59643">
                <a:moveTo>
                  <a:pt x="6271" y="15779"/>
                </a:moveTo>
                <a:cubicBezTo>
                  <a:pt x="9374" y="14178"/>
                  <a:pt x="17513" y="18347"/>
                  <a:pt x="23150" y="11676"/>
                </a:cubicBezTo>
                <a:cubicBezTo>
                  <a:pt x="28787" y="5004"/>
                  <a:pt x="30455" y="1"/>
                  <a:pt x="37327" y="2302"/>
                </a:cubicBezTo>
                <a:cubicBezTo>
                  <a:pt x="44198" y="4571"/>
                  <a:pt x="43064" y="13410"/>
                  <a:pt x="47601" y="15779"/>
                </a:cubicBezTo>
                <a:cubicBezTo>
                  <a:pt x="52104" y="18147"/>
                  <a:pt x="59643" y="31690"/>
                  <a:pt x="43364" y="34192"/>
                </a:cubicBezTo>
                <a:cubicBezTo>
                  <a:pt x="27120" y="36694"/>
                  <a:pt x="10441" y="33158"/>
                  <a:pt x="5204" y="27520"/>
                </a:cubicBezTo>
                <a:cubicBezTo>
                  <a:pt x="0" y="21883"/>
                  <a:pt x="3136" y="17380"/>
                  <a:pt x="6271" y="15779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63" name="Google Shape;1263;p62"/>
          <p:cNvSpPr txBox="1"/>
          <p:nvPr>
            <p:ph type="title"/>
          </p:nvPr>
        </p:nvSpPr>
        <p:spPr>
          <a:xfrm>
            <a:off x="713250" y="523025"/>
            <a:ext cx="7717500" cy="541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>
                <a:solidFill>
                  <a:schemeClr val="accen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grpSp>
        <p:nvGrpSpPr>
          <p:cNvPr id="1264" name="Google Shape;1264;p62"/>
          <p:cNvGrpSpPr/>
          <p:nvPr/>
        </p:nvGrpSpPr>
        <p:grpSpPr>
          <a:xfrm flipH="1" rot="10800000">
            <a:off x="-776141" y="2015093"/>
            <a:ext cx="2087674" cy="2077913"/>
            <a:chOff x="2414491" y="671177"/>
            <a:chExt cx="1830972" cy="1822411"/>
          </a:xfrm>
        </p:grpSpPr>
        <p:sp>
          <p:nvSpPr>
            <p:cNvPr id="1265" name="Google Shape;1265;p62"/>
            <p:cNvSpPr/>
            <p:nvPr/>
          </p:nvSpPr>
          <p:spPr>
            <a:xfrm>
              <a:off x="2414491" y="671177"/>
              <a:ext cx="1830972" cy="1822391"/>
            </a:xfrm>
            <a:custGeom>
              <a:rect b="b" l="l" r="r" t="t"/>
              <a:pathLst>
                <a:path extrusionOk="0" h="45449" w="45663">
                  <a:moveTo>
                    <a:pt x="10947" y="4979"/>
                  </a:moveTo>
                  <a:lnTo>
                    <a:pt x="15605" y="7656"/>
                  </a:lnTo>
                  <a:lnTo>
                    <a:pt x="15605" y="13062"/>
                  </a:lnTo>
                  <a:lnTo>
                    <a:pt x="10947" y="15766"/>
                  </a:lnTo>
                  <a:lnTo>
                    <a:pt x="6263" y="13062"/>
                  </a:lnTo>
                  <a:lnTo>
                    <a:pt x="6263" y="7656"/>
                  </a:lnTo>
                  <a:lnTo>
                    <a:pt x="10947" y="4979"/>
                  </a:lnTo>
                  <a:close/>
                  <a:moveTo>
                    <a:pt x="20449" y="4979"/>
                  </a:moveTo>
                  <a:lnTo>
                    <a:pt x="25133" y="7656"/>
                  </a:lnTo>
                  <a:lnTo>
                    <a:pt x="25133" y="13062"/>
                  </a:lnTo>
                  <a:lnTo>
                    <a:pt x="20449" y="15766"/>
                  </a:lnTo>
                  <a:lnTo>
                    <a:pt x="15792" y="13062"/>
                  </a:lnTo>
                  <a:lnTo>
                    <a:pt x="15792" y="7656"/>
                  </a:lnTo>
                  <a:lnTo>
                    <a:pt x="20449" y="4979"/>
                  </a:lnTo>
                  <a:close/>
                  <a:moveTo>
                    <a:pt x="29978" y="4979"/>
                  </a:moveTo>
                  <a:lnTo>
                    <a:pt x="34635" y="7656"/>
                  </a:lnTo>
                  <a:lnTo>
                    <a:pt x="34635" y="13062"/>
                  </a:lnTo>
                  <a:lnTo>
                    <a:pt x="29978" y="15766"/>
                  </a:lnTo>
                  <a:lnTo>
                    <a:pt x="25294" y="13062"/>
                  </a:lnTo>
                  <a:lnTo>
                    <a:pt x="25294" y="7656"/>
                  </a:lnTo>
                  <a:lnTo>
                    <a:pt x="29978" y="4979"/>
                  </a:lnTo>
                  <a:close/>
                  <a:moveTo>
                    <a:pt x="6183" y="13196"/>
                  </a:moveTo>
                  <a:lnTo>
                    <a:pt x="10867" y="15899"/>
                  </a:lnTo>
                  <a:lnTo>
                    <a:pt x="10867" y="21306"/>
                  </a:lnTo>
                  <a:lnTo>
                    <a:pt x="6183" y="23983"/>
                  </a:lnTo>
                  <a:lnTo>
                    <a:pt x="1526" y="21306"/>
                  </a:lnTo>
                  <a:lnTo>
                    <a:pt x="1526" y="15899"/>
                  </a:lnTo>
                  <a:lnTo>
                    <a:pt x="6183" y="13196"/>
                  </a:lnTo>
                  <a:close/>
                  <a:moveTo>
                    <a:pt x="15712" y="13196"/>
                  </a:moveTo>
                  <a:lnTo>
                    <a:pt x="20369" y="15899"/>
                  </a:lnTo>
                  <a:lnTo>
                    <a:pt x="20369" y="21306"/>
                  </a:lnTo>
                  <a:lnTo>
                    <a:pt x="15712" y="23983"/>
                  </a:lnTo>
                  <a:lnTo>
                    <a:pt x="11028" y="21306"/>
                  </a:lnTo>
                  <a:lnTo>
                    <a:pt x="11028" y="15899"/>
                  </a:lnTo>
                  <a:lnTo>
                    <a:pt x="15712" y="13196"/>
                  </a:lnTo>
                  <a:close/>
                  <a:moveTo>
                    <a:pt x="25213" y="13196"/>
                  </a:moveTo>
                  <a:lnTo>
                    <a:pt x="29871" y="15899"/>
                  </a:lnTo>
                  <a:lnTo>
                    <a:pt x="29871" y="21306"/>
                  </a:lnTo>
                  <a:lnTo>
                    <a:pt x="25213" y="23983"/>
                  </a:lnTo>
                  <a:lnTo>
                    <a:pt x="20529" y="21306"/>
                  </a:lnTo>
                  <a:lnTo>
                    <a:pt x="20529" y="15899"/>
                  </a:lnTo>
                  <a:lnTo>
                    <a:pt x="25213" y="13196"/>
                  </a:lnTo>
                  <a:close/>
                  <a:moveTo>
                    <a:pt x="34715" y="13196"/>
                  </a:moveTo>
                  <a:lnTo>
                    <a:pt x="39399" y="15899"/>
                  </a:lnTo>
                  <a:lnTo>
                    <a:pt x="39399" y="21306"/>
                  </a:lnTo>
                  <a:lnTo>
                    <a:pt x="34715" y="23983"/>
                  </a:lnTo>
                  <a:lnTo>
                    <a:pt x="30058" y="21306"/>
                  </a:lnTo>
                  <a:lnTo>
                    <a:pt x="30058" y="15899"/>
                  </a:lnTo>
                  <a:lnTo>
                    <a:pt x="34715" y="13196"/>
                  </a:lnTo>
                  <a:close/>
                  <a:moveTo>
                    <a:pt x="10947" y="21440"/>
                  </a:moveTo>
                  <a:lnTo>
                    <a:pt x="15605" y="24143"/>
                  </a:lnTo>
                  <a:lnTo>
                    <a:pt x="15605" y="29523"/>
                  </a:lnTo>
                  <a:lnTo>
                    <a:pt x="10947" y="32226"/>
                  </a:lnTo>
                  <a:lnTo>
                    <a:pt x="6263" y="29523"/>
                  </a:lnTo>
                  <a:lnTo>
                    <a:pt x="6263" y="24143"/>
                  </a:lnTo>
                  <a:lnTo>
                    <a:pt x="10947" y="21440"/>
                  </a:lnTo>
                  <a:close/>
                  <a:moveTo>
                    <a:pt x="20449" y="21440"/>
                  </a:moveTo>
                  <a:lnTo>
                    <a:pt x="25133" y="24143"/>
                  </a:lnTo>
                  <a:lnTo>
                    <a:pt x="25133" y="29523"/>
                  </a:lnTo>
                  <a:lnTo>
                    <a:pt x="20449" y="32226"/>
                  </a:lnTo>
                  <a:lnTo>
                    <a:pt x="15792" y="29523"/>
                  </a:lnTo>
                  <a:lnTo>
                    <a:pt x="15792" y="24143"/>
                  </a:lnTo>
                  <a:lnTo>
                    <a:pt x="20449" y="21440"/>
                  </a:lnTo>
                  <a:close/>
                  <a:moveTo>
                    <a:pt x="29978" y="21440"/>
                  </a:moveTo>
                  <a:lnTo>
                    <a:pt x="34635" y="24143"/>
                  </a:lnTo>
                  <a:lnTo>
                    <a:pt x="34635" y="29523"/>
                  </a:lnTo>
                  <a:lnTo>
                    <a:pt x="29978" y="32226"/>
                  </a:lnTo>
                  <a:lnTo>
                    <a:pt x="25294" y="29523"/>
                  </a:lnTo>
                  <a:lnTo>
                    <a:pt x="25294" y="24143"/>
                  </a:lnTo>
                  <a:lnTo>
                    <a:pt x="29978" y="21440"/>
                  </a:lnTo>
                  <a:close/>
                  <a:moveTo>
                    <a:pt x="39480" y="21440"/>
                  </a:moveTo>
                  <a:lnTo>
                    <a:pt x="44137" y="24143"/>
                  </a:lnTo>
                  <a:lnTo>
                    <a:pt x="44137" y="29523"/>
                  </a:lnTo>
                  <a:lnTo>
                    <a:pt x="39480" y="32226"/>
                  </a:lnTo>
                  <a:lnTo>
                    <a:pt x="34796" y="29523"/>
                  </a:lnTo>
                  <a:lnTo>
                    <a:pt x="34796" y="24143"/>
                  </a:lnTo>
                  <a:lnTo>
                    <a:pt x="39480" y="21440"/>
                  </a:lnTo>
                  <a:close/>
                  <a:moveTo>
                    <a:pt x="15712" y="29684"/>
                  </a:moveTo>
                  <a:lnTo>
                    <a:pt x="20369" y="32387"/>
                  </a:lnTo>
                  <a:lnTo>
                    <a:pt x="20369" y="37767"/>
                  </a:lnTo>
                  <a:lnTo>
                    <a:pt x="15712" y="40470"/>
                  </a:lnTo>
                  <a:lnTo>
                    <a:pt x="11028" y="37767"/>
                  </a:lnTo>
                  <a:lnTo>
                    <a:pt x="11028" y="32387"/>
                  </a:lnTo>
                  <a:lnTo>
                    <a:pt x="15712" y="29684"/>
                  </a:lnTo>
                  <a:close/>
                  <a:moveTo>
                    <a:pt x="25213" y="29684"/>
                  </a:moveTo>
                  <a:lnTo>
                    <a:pt x="29871" y="32387"/>
                  </a:lnTo>
                  <a:lnTo>
                    <a:pt x="29871" y="37767"/>
                  </a:lnTo>
                  <a:lnTo>
                    <a:pt x="25213" y="40470"/>
                  </a:lnTo>
                  <a:lnTo>
                    <a:pt x="20529" y="37767"/>
                  </a:lnTo>
                  <a:lnTo>
                    <a:pt x="20529" y="32387"/>
                  </a:lnTo>
                  <a:lnTo>
                    <a:pt x="25213" y="29684"/>
                  </a:lnTo>
                  <a:close/>
                  <a:moveTo>
                    <a:pt x="34715" y="29684"/>
                  </a:moveTo>
                  <a:lnTo>
                    <a:pt x="39399" y="32387"/>
                  </a:lnTo>
                  <a:lnTo>
                    <a:pt x="39399" y="37767"/>
                  </a:lnTo>
                  <a:lnTo>
                    <a:pt x="34715" y="40470"/>
                  </a:lnTo>
                  <a:lnTo>
                    <a:pt x="30058" y="37767"/>
                  </a:lnTo>
                  <a:lnTo>
                    <a:pt x="30058" y="32387"/>
                  </a:lnTo>
                  <a:lnTo>
                    <a:pt x="34715" y="29684"/>
                  </a:lnTo>
                  <a:close/>
                  <a:moveTo>
                    <a:pt x="20369" y="1"/>
                  </a:moveTo>
                  <a:lnTo>
                    <a:pt x="20369" y="4818"/>
                  </a:lnTo>
                  <a:lnTo>
                    <a:pt x="15712" y="7522"/>
                  </a:lnTo>
                  <a:lnTo>
                    <a:pt x="11028" y="4818"/>
                  </a:lnTo>
                  <a:lnTo>
                    <a:pt x="11028" y="3159"/>
                  </a:lnTo>
                  <a:cubicBezTo>
                    <a:pt x="10974" y="3186"/>
                    <a:pt x="10921" y="3239"/>
                    <a:pt x="10867" y="3266"/>
                  </a:cubicBezTo>
                  <a:lnTo>
                    <a:pt x="10867" y="4818"/>
                  </a:lnTo>
                  <a:lnTo>
                    <a:pt x="6183" y="7522"/>
                  </a:lnTo>
                  <a:lnTo>
                    <a:pt x="5915" y="7361"/>
                  </a:lnTo>
                  <a:cubicBezTo>
                    <a:pt x="5889" y="7415"/>
                    <a:pt x="5835" y="7442"/>
                    <a:pt x="5808" y="7495"/>
                  </a:cubicBezTo>
                  <a:lnTo>
                    <a:pt x="6103" y="7656"/>
                  </a:lnTo>
                  <a:lnTo>
                    <a:pt x="6103" y="13062"/>
                  </a:lnTo>
                  <a:lnTo>
                    <a:pt x="1419" y="15766"/>
                  </a:lnTo>
                  <a:lnTo>
                    <a:pt x="1124" y="15578"/>
                  </a:lnTo>
                  <a:cubicBezTo>
                    <a:pt x="1124" y="15632"/>
                    <a:pt x="1098" y="15685"/>
                    <a:pt x="1071" y="15739"/>
                  </a:cubicBezTo>
                  <a:lnTo>
                    <a:pt x="1338" y="15899"/>
                  </a:lnTo>
                  <a:lnTo>
                    <a:pt x="1338" y="21306"/>
                  </a:lnTo>
                  <a:lnTo>
                    <a:pt x="0" y="22082"/>
                  </a:lnTo>
                  <a:cubicBezTo>
                    <a:pt x="0" y="22136"/>
                    <a:pt x="0" y="22216"/>
                    <a:pt x="0" y="22270"/>
                  </a:cubicBezTo>
                  <a:lnTo>
                    <a:pt x="1419" y="21440"/>
                  </a:lnTo>
                  <a:lnTo>
                    <a:pt x="6103" y="24143"/>
                  </a:lnTo>
                  <a:lnTo>
                    <a:pt x="6103" y="29523"/>
                  </a:lnTo>
                  <a:lnTo>
                    <a:pt x="1927" y="31932"/>
                  </a:lnTo>
                  <a:cubicBezTo>
                    <a:pt x="1954" y="31986"/>
                    <a:pt x="1981" y="32039"/>
                    <a:pt x="2008" y="32093"/>
                  </a:cubicBezTo>
                  <a:lnTo>
                    <a:pt x="6183" y="29684"/>
                  </a:lnTo>
                  <a:lnTo>
                    <a:pt x="10867" y="32387"/>
                  </a:lnTo>
                  <a:lnTo>
                    <a:pt x="10867" y="37767"/>
                  </a:lnTo>
                  <a:lnTo>
                    <a:pt x="7548" y="39694"/>
                  </a:lnTo>
                  <a:cubicBezTo>
                    <a:pt x="7575" y="39721"/>
                    <a:pt x="7628" y="39774"/>
                    <a:pt x="7682" y="39801"/>
                  </a:cubicBezTo>
                  <a:lnTo>
                    <a:pt x="10947" y="37928"/>
                  </a:lnTo>
                  <a:lnTo>
                    <a:pt x="15605" y="40631"/>
                  </a:lnTo>
                  <a:lnTo>
                    <a:pt x="15605" y="44405"/>
                  </a:lnTo>
                  <a:cubicBezTo>
                    <a:pt x="15658" y="44405"/>
                    <a:pt x="15738" y="44432"/>
                    <a:pt x="15792" y="44458"/>
                  </a:cubicBezTo>
                  <a:lnTo>
                    <a:pt x="15792" y="40631"/>
                  </a:lnTo>
                  <a:lnTo>
                    <a:pt x="20449" y="37928"/>
                  </a:lnTo>
                  <a:lnTo>
                    <a:pt x="25133" y="40631"/>
                  </a:lnTo>
                  <a:lnTo>
                    <a:pt x="25133" y="45449"/>
                  </a:lnTo>
                  <a:cubicBezTo>
                    <a:pt x="25187" y="45449"/>
                    <a:pt x="25240" y="45449"/>
                    <a:pt x="25294" y="45422"/>
                  </a:cubicBezTo>
                  <a:lnTo>
                    <a:pt x="25294" y="40631"/>
                  </a:lnTo>
                  <a:lnTo>
                    <a:pt x="29978" y="37928"/>
                  </a:lnTo>
                  <a:lnTo>
                    <a:pt x="34635" y="40631"/>
                  </a:lnTo>
                  <a:lnTo>
                    <a:pt x="34635" y="42290"/>
                  </a:lnTo>
                  <a:cubicBezTo>
                    <a:pt x="34688" y="42237"/>
                    <a:pt x="34742" y="42210"/>
                    <a:pt x="34796" y="42183"/>
                  </a:cubicBezTo>
                  <a:lnTo>
                    <a:pt x="34796" y="40631"/>
                  </a:lnTo>
                  <a:lnTo>
                    <a:pt x="39480" y="37928"/>
                  </a:lnTo>
                  <a:lnTo>
                    <a:pt x="39747" y="38088"/>
                  </a:lnTo>
                  <a:cubicBezTo>
                    <a:pt x="39774" y="38035"/>
                    <a:pt x="39827" y="37981"/>
                    <a:pt x="39854" y="37954"/>
                  </a:cubicBezTo>
                  <a:lnTo>
                    <a:pt x="39560" y="37767"/>
                  </a:lnTo>
                  <a:lnTo>
                    <a:pt x="39560" y="32387"/>
                  </a:lnTo>
                  <a:lnTo>
                    <a:pt x="44244" y="29684"/>
                  </a:lnTo>
                  <a:lnTo>
                    <a:pt x="44538" y="29871"/>
                  </a:lnTo>
                  <a:cubicBezTo>
                    <a:pt x="44565" y="29791"/>
                    <a:pt x="44565" y="29737"/>
                    <a:pt x="44592" y="29684"/>
                  </a:cubicBezTo>
                  <a:lnTo>
                    <a:pt x="44324" y="29523"/>
                  </a:lnTo>
                  <a:lnTo>
                    <a:pt x="44324" y="24143"/>
                  </a:lnTo>
                  <a:lnTo>
                    <a:pt x="45662" y="23367"/>
                  </a:lnTo>
                  <a:cubicBezTo>
                    <a:pt x="45662" y="23314"/>
                    <a:pt x="45662" y="23233"/>
                    <a:pt x="45662" y="23153"/>
                  </a:cubicBezTo>
                  <a:lnTo>
                    <a:pt x="44244" y="23983"/>
                  </a:lnTo>
                  <a:lnTo>
                    <a:pt x="39560" y="21306"/>
                  </a:lnTo>
                  <a:lnTo>
                    <a:pt x="39560" y="15899"/>
                  </a:lnTo>
                  <a:lnTo>
                    <a:pt x="43735" y="13491"/>
                  </a:lnTo>
                  <a:cubicBezTo>
                    <a:pt x="43709" y="13437"/>
                    <a:pt x="43682" y="13383"/>
                    <a:pt x="43655" y="13330"/>
                  </a:cubicBezTo>
                  <a:lnTo>
                    <a:pt x="39480" y="15766"/>
                  </a:lnTo>
                  <a:lnTo>
                    <a:pt x="34796" y="13062"/>
                  </a:lnTo>
                  <a:lnTo>
                    <a:pt x="34796" y="7656"/>
                  </a:lnTo>
                  <a:lnTo>
                    <a:pt x="38114" y="5755"/>
                  </a:lnTo>
                  <a:cubicBezTo>
                    <a:pt x="38088" y="5702"/>
                    <a:pt x="38034" y="5675"/>
                    <a:pt x="37981" y="5621"/>
                  </a:cubicBezTo>
                  <a:lnTo>
                    <a:pt x="34715" y="7522"/>
                  </a:lnTo>
                  <a:lnTo>
                    <a:pt x="30058" y="4818"/>
                  </a:lnTo>
                  <a:lnTo>
                    <a:pt x="30058" y="1045"/>
                  </a:lnTo>
                  <a:cubicBezTo>
                    <a:pt x="30004" y="1018"/>
                    <a:pt x="29951" y="1018"/>
                    <a:pt x="29871" y="991"/>
                  </a:cubicBezTo>
                  <a:lnTo>
                    <a:pt x="29871" y="4818"/>
                  </a:lnTo>
                  <a:lnTo>
                    <a:pt x="25213" y="7522"/>
                  </a:lnTo>
                  <a:lnTo>
                    <a:pt x="20529" y="4818"/>
                  </a:lnTo>
                  <a:lnTo>
                    <a:pt x="2052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66" name="Google Shape;1266;p62"/>
            <p:cNvSpPr/>
            <p:nvPr/>
          </p:nvSpPr>
          <p:spPr>
            <a:xfrm>
              <a:off x="2796545" y="833253"/>
              <a:ext cx="9704" cy="7538"/>
            </a:xfrm>
            <a:custGeom>
              <a:rect b="b" l="l" r="r" t="t"/>
              <a:pathLst>
                <a:path extrusionOk="0" h="188" w="242">
                  <a:moveTo>
                    <a:pt x="161" y="0"/>
                  </a:moveTo>
                  <a:cubicBezTo>
                    <a:pt x="108" y="27"/>
                    <a:pt x="54" y="81"/>
                    <a:pt x="1" y="107"/>
                  </a:cubicBezTo>
                  <a:lnTo>
                    <a:pt x="161" y="188"/>
                  </a:lnTo>
                  <a:lnTo>
                    <a:pt x="242" y="54"/>
                  </a:lnTo>
                  <a:lnTo>
                    <a:pt x="16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67" name="Google Shape;1267;p62"/>
            <p:cNvSpPr/>
            <p:nvPr/>
          </p:nvSpPr>
          <p:spPr>
            <a:xfrm>
              <a:off x="2899597" y="677633"/>
              <a:ext cx="287659" cy="242590"/>
            </a:xfrm>
            <a:custGeom>
              <a:rect b="b" l="l" r="r" t="t"/>
              <a:pathLst>
                <a:path extrusionOk="0" h="6050" w="7174">
                  <a:moveTo>
                    <a:pt x="7173" y="0"/>
                  </a:moveTo>
                  <a:lnTo>
                    <a:pt x="7173" y="0"/>
                  </a:lnTo>
                  <a:cubicBezTo>
                    <a:pt x="7013" y="27"/>
                    <a:pt x="6852" y="54"/>
                    <a:pt x="6692" y="81"/>
                  </a:cubicBezTo>
                  <a:lnTo>
                    <a:pt x="3667" y="1794"/>
                  </a:lnTo>
                  <a:lnTo>
                    <a:pt x="3667" y="830"/>
                  </a:lnTo>
                  <a:cubicBezTo>
                    <a:pt x="3614" y="857"/>
                    <a:pt x="3560" y="857"/>
                    <a:pt x="3507" y="884"/>
                  </a:cubicBezTo>
                  <a:lnTo>
                    <a:pt x="3507" y="1794"/>
                  </a:lnTo>
                  <a:lnTo>
                    <a:pt x="2516" y="1231"/>
                  </a:lnTo>
                  <a:cubicBezTo>
                    <a:pt x="2463" y="1258"/>
                    <a:pt x="2382" y="1285"/>
                    <a:pt x="2329" y="1312"/>
                  </a:cubicBezTo>
                  <a:lnTo>
                    <a:pt x="3426" y="1954"/>
                  </a:lnTo>
                  <a:lnTo>
                    <a:pt x="0" y="3935"/>
                  </a:lnTo>
                  <a:lnTo>
                    <a:pt x="81" y="4069"/>
                  </a:lnTo>
                  <a:lnTo>
                    <a:pt x="3507" y="2115"/>
                  </a:lnTo>
                  <a:lnTo>
                    <a:pt x="3507" y="6049"/>
                  </a:lnTo>
                  <a:lnTo>
                    <a:pt x="3667" y="6049"/>
                  </a:lnTo>
                  <a:lnTo>
                    <a:pt x="3667" y="2115"/>
                  </a:lnTo>
                  <a:lnTo>
                    <a:pt x="7093" y="4069"/>
                  </a:lnTo>
                  <a:lnTo>
                    <a:pt x="7173" y="3935"/>
                  </a:lnTo>
                  <a:lnTo>
                    <a:pt x="3774" y="1954"/>
                  </a:lnTo>
                  <a:lnTo>
                    <a:pt x="717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68" name="Google Shape;1268;p62"/>
            <p:cNvSpPr/>
            <p:nvPr/>
          </p:nvSpPr>
          <p:spPr>
            <a:xfrm>
              <a:off x="3280608" y="671177"/>
              <a:ext cx="288742" cy="249046"/>
            </a:xfrm>
            <a:custGeom>
              <a:rect b="b" l="l" r="r" t="t"/>
              <a:pathLst>
                <a:path extrusionOk="0" h="6211" w="7201">
                  <a:moveTo>
                    <a:pt x="107" y="1"/>
                  </a:moveTo>
                  <a:lnTo>
                    <a:pt x="0" y="134"/>
                  </a:lnTo>
                  <a:lnTo>
                    <a:pt x="3426" y="2115"/>
                  </a:lnTo>
                  <a:lnTo>
                    <a:pt x="0" y="4096"/>
                  </a:lnTo>
                  <a:lnTo>
                    <a:pt x="107" y="4230"/>
                  </a:lnTo>
                  <a:lnTo>
                    <a:pt x="3506" y="2276"/>
                  </a:lnTo>
                  <a:lnTo>
                    <a:pt x="3506" y="6210"/>
                  </a:lnTo>
                  <a:lnTo>
                    <a:pt x="3694" y="6210"/>
                  </a:lnTo>
                  <a:lnTo>
                    <a:pt x="3694" y="2276"/>
                  </a:lnTo>
                  <a:lnTo>
                    <a:pt x="7093" y="4230"/>
                  </a:lnTo>
                  <a:lnTo>
                    <a:pt x="7200" y="4096"/>
                  </a:lnTo>
                  <a:lnTo>
                    <a:pt x="3774" y="2115"/>
                  </a:lnTo>
                  <a:lnTo>
                    <a:pt x="6558" y="509"/>
                  </a:lnTo>
                  <a:cubicBezTo>
                    <a:pt x="6477" y="482"/>
                    <a:pt x="6397" y="456"/>
                    <a:pt x="6317" y="456"/>
                  </a:cubicBezTo>
                  <a:lnTo>
                    <a:pt x="3694" y="1955"/>
                  </a:lnTo>
                  <a:lnTo>
                    <a:pt x="3694" y="1"/>
                  </a:lnTo>
                  <a:lnTo>
                    <a:pt x="3506" y="1"/>
                  </a:lnTo>
                  <a:lnTo>
                    <a:pt x="3506" y="1955"/>
                  </a:lnTo>
                  <a:lnTo>
                    <a:pt x="107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69" name="Google Shape;1269;p62"/>
            <p:cNvSpPr/>
            <p:nvPr/>
          </p:nvSpPr>
          <p:spPr>
            <a:xfrm>
              <a:off x="3662662" y="776354"/>
              <a:ext cx="109506" cy="64437"/>
            </a:xfrm>
            <a:custGeom>
              <a:rect b="b" l="l" r="r" t="t"/>
              <a:pathLst>
                <a:path extrusionOk="0" h="1607" w="2731">
                  <a:moveTo>
                    <a:pt x="2543" y="1"/>
                  </a:moveTo>
                  <a:lnTo>
                    <a:pt x="1" y="1473"/>
                  </a:lnTo>
                  <a:lnTo>
                    <a:pt x="81" y="1607"/>
                  </a:lnTo>
                  <a:lnTo>
                    <a:pt x="2731" y="81"/>
                  </a:lnTo>
                  <a:cubicBezTo>
                    <a:pt x="2677" y="54"/>
                    <a:pt x="2597" y="27"/>
                    <a:pt x="254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70" name="Google Shape;1270;p62"/>
            <p:cNvSpPr/>
            <p:nvPr/>
          </p:nvSpPr>
          <p:spPr>
            <a:xfrm>
              <a:off x="3803246" y="797847"/>
              <a:ext cx="6496" cy="122378"/>
            </a:xfrm>
            <a:custGeom>
              <a:rect b="b" l="l" r="r" t="t"/>
              <a:pathLst>
                <a:path extrusionOk="0" h="3052" w="162">
                  <a:moveTo>
                    <a:pt x="1" y="0"/>
                  </a:moveTo>
                  <a:lnTo>
                    <a:pt x="1" y="3051"/>
                  </a:lnTo>
                  <a:lnTo>
                    <a:pt x="162" y="3051"/>
                  </a:lnTo>
                  <a:lnTo>
                    <a:pt x="162" y="107"/>
                  </a:lnTo>
                  <a:cubicBezTo>
                    <a:pt x="108" y="54"/>
                    <a:pt x="54" y="27"/>
                    <a:pt x="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71" name="Google Shape;1271;p62"/>
            <p:cNvSpPr/>
            <p:nvPr/>
          </p:nvSpPr>
          <p:spPr>
            <a:xfrm>
              <a:off x="2475641" y="1246463"/>
              <a:ext cx="2205" cy="4331"/>
            </a:xfrm>
            <a:custGeom>
              <a:rect b="b" l="l" r="r" t="t"/>
              <a:pathLst>
                <a:path extrusionOk="0" h="108" w="55">
                  <a:moveTo>
                    <a:pt x="54" y="0"/>
                  </a:moveTo>
                  <a:cubicBezTo>
                    <a:pt x="28" y="27"/>
                    <a:pt x="28" y="54"/>
                    <a:pt x="1" y="107"/>
                  </a:cubicBezTo>
                  <a:lnTo>
                    <a:pt x="54" y="107"/>
                  </a:lnTo>
                  <a:lnTo>
                    <a:pt x="5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72" name="Google Shape;1272;p62"/>
            <p:cNvSpPr/>
            <p:nvPr/>
          </p:nvSpPr>
          <p:spPr>
            <a:xfrm>
              <a:off x="2616265" y="1006036"/>
              <a:ext cx="2165" cy="2205"/>
            </a:xfrm>
            <a:custGeom>
              <a:rect b="b" l="l" r="r" t="t"/>
              <a:pathLst>
                <a:path extrusionOk="0" h="55" w="54">
                  <a:moveTo>
                    <a:pt x="54" y="1"/>
                  </a:moveTo>
                  <a:cubicBezTo>
                    <a:pt x="27" y="27"/>
                    <a:pt x="27" y="27"/>
                    <a:pt x="0" y="54"/>
                  </a:cubicBezTo>
                  <a:lnTo>
                    <a:pt x="54" y="27"/>
                  </a:lnTo>
                  <a:lnTo>
                    <a:pt x="54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73" name="Google Shape;1273;p62"/>
            <p:cNvSpPr/>
            <p:nvPr/>
          </p:nvSpPr>
          <p:spPr>
            <a:xfrm>
              <a:off x="2535748" y="1119794"/>
              <a:ext cx="82681" cy="51565"/>
            </a:xfrm>
            <a:custGeom>
              <a:rect b="b" l="l" r="r" t="t"/>
              <a:pathLst>
                <a:path extrusionOk="0" h="1286" w="2062">
                  <a:moveTo>
                    <a:pt x="81" y="1"/>
                  </a:moveTo>
                  <a:cubicBezTo>
                    <a:pt x="54" y="54"/>
                    <a:pt x="27" y="108"/>
                    <a:pt x="1" y="135"/>
                  </a:cubicBezTo>
                  <a:lnTo>
                    <a:pt x="1981" y="1285"/>
                  </a:lnTo>
                  <a:lnTo>
                    <a:pt x="2062" y="1125"/>
                  </a:lnTo>
                  <a:lnTo>
                    <a:pt x="8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74" name="Google Shape;1274;p62"/>
            <p:cNvSpPr/>
            <p:nvPr/>
          </p:nvSpPr>
          <p:spPr>
            <a:xfrm>
              <a:off x="2711778" y="921268"/>
              <a:ext cx="287659" cy="329521"/>
            </a:xfrm>
            <a:custGeom>
              <a:rect b="b" l="l" r="r" t="t"/>
              <a:pathLst>
                <a:path extrusionOk="0" h="8218" w="7174">
                  <a:moveTo>
                    <a:pt x="3507" y="0"/>
                  </a:moveTo>
                  <a:lnTo>
                    <a:pt x="3507" y="3961"/>
                  </a:lnTo>
                  <a:lnTo>
                    <a:pt x="81" y="1981"/>
                  </a:lnTo>
                  <a:lnTo>
                    <a:pt x="0" y="2141"/>
                  </a:lnTo>
                  <a:lnTo>
                    <a:pt x="3426" y="4095"/>
                  </a:lnTo>
                  <a:lnTo>
                    <a:pt x="0" y="6076"/>
                  </a:lnTo>
                  <a:lnTo>
                    <a:pt x="81" y="6236"/>
                  </a:lnTo>
                  <a:lnTo>
                    <a:pt x="3507" y="4256"/>
                  </a:lnTo>
                  <a:lnTo>
                    <a:pt x="3507" y="8217"/>
                  </a:lnTo>
                  <a:lnTo>
                    <a:pt x="3667" y="8217"/>
                  </a:lnTo>
                  <a:lnTo>
                    <a:pt x="3667" y="4256"/>
                  </a:lnTo>
                  <a:lnTo>
                    <a:pt x="7093" y="6236"/>
                  </a:lnTo>
                  <a:lnTo>
                    <a:pt x="7173" y="6076"/>
                  </a:lnTo>
                  <a:lnTo>
                    <a:pt x="3774" y="4095"/>
                  </a:lnTo>
                  <a:lnTo>
                    <a:pt x="7173" y="2141"/>
                  </a:lnTo>
                  <a:lnTo>
                    <a:pt x="7093" y="1981"/>
                  </a:lnTo>
                  <a:lnTo>
                    <a:pt x="3667" y="3961"/>
                  </a:lnTo>
                  <a:lnTo>
                    <a:pt x="3667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75" name="Google Shape;1275;p62"/>
            <p:cNvSpPr/>
            <p:nvPr/>
          </p:nvSpPr>
          <p:spPr>
            <a:xfrm>
              <a:off x="3092789" y="921268"/>
              <a:ext cx="288742" cy="328439"/>
            </a:xfrm>
            <a:custGeom>
              <a:rect b="b" l="l" r="r" t="t"/>
              <a:pathLst>
                <a:path extrusionOk="0" h="8191" w="7201">
                  <a:moveTo>
                    <a:pt x="3506" y="0"/>
                  </a:moveTo>
                  <a:lnTo>
                    <a:pt x="3506" y="3961"/>
                  </a:lnTo>
                  <a:lnTo>
                    <a:pt x="80" y="1981"/>
                  </a:lnTo>
                  <a:lnTo>
                    <a:pt x="0" y="2141"/>
                  </a:lnTo>
                  <a:lnTo>
                    <a:pt x="3426" y="4095"/>
                  </a:lnTo>
                  <a:lnTo>
                    <a:pt x="0" y="6076"/>
                  </a:lnTo>
                  <a:lnTo>
                    <a:pt x="80" y="6236"/>
                  </a:lnTo>
                  <a:lnTo>
                    <a:pt x="3506" y="4256"/>
                  </a:lnTo>
                  <a:lnTo>
                    <a:pt x="3506" y="8190"/>
                  </a:lnTo>
                  <a:lnTo>
                    <a:pt x="3694" y="8190"/>
                  </a:lnTo>
                  <a:lnTo>
                    <a:pt x="3694" y="4256"/>
                  </a:lnTo>
                  <a:lnTo>
                    <a:pt x="7093" y="6236"/>
                  </a:lnTo>
                  <a:lnTo>
                    <a:pt x="7200" y="6076"/>
                  </a:lnTo>
                  <a:lnTo>
                    <a:pt x="3774" y="4095"/>
                  </a:lnTo>
                  <a:lnTo>
                    <a:pt x="7200" y="2141"/>
                  </a:lnTo>
                  <a:lnTo>
                    <a:pt x="7093" y="1981"/>
                  </a:lnTo>
                  <a:lnTo>
                    <a:pt x="3694" y="3961"/>
                  </a:lnTo>
                  <a:lnTo>
                    <a:pt x="369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76" name="Google Shape;1276;p62"/>
            <p:cNvSpPr/>
            <p:nvPr/>
          </p:nvSpPr>
          <p:spPr>
            <a:xfrm>
              <a:off x="3474843" y="921268"/>
              <a:ext cx="287659" cy="328439"/>
            </a:xfrm>
            <a:custGeom>
              <a:rect b="b" l="l" r="r" t="t"/>
              <a:pathLst>
                <a:path extrusionOk="0" h="8191" w="7174">
                  <a:moveTo>
                    <a:pt x="3507" y="0"/>
                  </a:moveTo>
                  <a:lnTo>
                    <a:pt x="3480" y="3961"/>
                  </a:lnTo>
                  <a:lnTo>
                    <a:pt x="81" y="1981"/>
                  </a:lnTo>
                  <a:lnTo>
                    <a:pt x="1" y="2141"/>
                  </a:lnTo>
                  <a:lnTo>
                    <a:pt x="3400" y="4095"/>
                  </a:lnTo>
                  <a:lnTo>
                    <a:pt x="1" y="6076"/>
                  </a:lnTo>
                  <a:lnTo>
                    <a:pt x="81" y="6236"/>
                  </a:lnTo>
                  <a:lnTo>
                    <a:pt x="3480" y="4256"/>
                  </a:lnTo>
                  <a:lnTo>
                    <a:pt x="3480" y="8190"/>
                  </a:lnTo>
                  <a:lnTo>
                    <a:pt x="3668" y="8190"/>
                  </a:lnTo>
                  <a:lnTo>
                    <a:pt x="3668" y="4256"/>
                  </a:lnTo>
                  <a:lnTo>
                    <a:pt x="7094" y="6236"/>
                  </a:lnTo>
                  <a:lnTo>
                    <a:pt x="7174" y="6076"/>
                  </a:lnTo>
                  <a:lnTo>
                    <a:pt x="3748" y="4095"/>
                  </a:lnTo>
                  <a:lnTo>
                    <a:pt x="7174" y="2141"/>
                  </a:lnTo>
                  <a:lnTo>
                    <a:pt x="7094" y="1981"/>
                  </a:lnTo>
                  <a:lnTo>
                    <a:pt x="3668" y="3961"/>
                  </a:lnTo>
                  <a:lnTo>
                    <a:pt x="3668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77" name="Google Shape;1277;p62"/>
            <p:cNvSpPr/>
            <p:nvPr/>
          </p:nvSpPr>
          <p:spPr>
            <a:xfrm>
              <a:off x="3855854" y="953467"/>
              <a:ext cx="287659" cy="296240"/>
            </a:xfrm>
            <a:custGeom>
              <a:rect b="b" l="l" r="r" t="t"/>
              <a:pathLst>
                <a:path extrusionOk="0" h="7388" w="7174">
                  <a:moveTo>
                    <a:pt x="3507" y="0"/>
                  </a:moveTo>
                  <a:lnTo>
                    <a:pt x="3507" y="3158"/>
                  </a:lnTo>
                  <a:lnTo>
                    <a:pt x="81" y="1178"/>
                  </a:lnTo>
                  <a:lnTo>
                    <a:pt x="0" y="1312"/>
                  </a:lnTo>
                  <a:lnTo>
                    <a:pt x="3426" y="3292"/>
                  </a:lnTo>
                  <a:lnTo>
                    <a:pt x="0" y="5273"/>
                  </a:lnTo>
                  <a:lnTo>
                    <a:pt x="81" y="5433"/>
                  </a:lnTo>
                  <a:lnTo>
                    <a:pt x="3507" y="3453"/>
                  </a:lnTo>
                  <a:lnTo>
                    <a:pt x="3507" y="7387"/>
                  </a:lnTo>
                  <a:lnTo>
                    <a:pt x="3667" y="7387"/>
                  </a:lnTo>
                  <a:lnTo>
                    <a:pt x="3667" y="3453"/>
                  </a:lnTo>
                  <a:lnTo>
                    <a:pt x="7093" y="5407"/>
                  </a:lnTo>
                  <a:lnTo>
                    <a:pt x="7174" y="5273"/>
                  </a:lnTo>
                  <a:lnTo>
                    <a:pt x="3748" y="3292"/>
                  </a:lnTo>
                  <a:lnTo>
                    <a:pt x="5434" y="2329"/>
                  </a:lnTo>
                  <a:cubicBezTo>
                    <a:pt x="5380" y="2302"/>
                    <a:pt x="5354" y="2248"/>
                    <a:pt x="5327" y="2195"/>
                  </a:cubicBezTo>
                  <a:lnTo>
                    <a:pt x="3667" y="3158"/>
                  </a:lnTo>
                  <a:lnTo>
                    <a:pt x="3667" y="187"/>
                  </a:lnTo>
                  <a:cubicBezTo>
                    <a:pt x="3614" y="134"/>
                    <a:pt x="3560" y="80"/>
                    <a:pt x="350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78" name="Google Shape;1278;p62"/>
            <p:cNvSpPr/>
            <p:nvPr/>
          </p:nvSpPr>
          <p:spPr>
            <a:xfrm>
              <a:off x="2417699" y="1498640"/>
              <a:ext cx="7538" cy="9704"/>
            </a:xfrm>
            <a:custGeom>
              <a:rect b="b" l="l" r="r" t="t"/>
              <a:pathLst>
                <a:path extrusionOk="0" h="242" w="188">
                  <a:moveTo>
                    <a:pt x="1" y="1"/>
                  </a:moveTo>
                  <a:cubicBezTo>
                    <a:pt x="1" y="54"/>
                    <a:pt x="1" y="135"/>
                    <a:pt x="1" y="188"/>
                  </a:cubicBezTo>
                  <a:lnTo>
                    <a:pt x="108" y="242"/>
                  </a:lnTo>
                  <a:lnTo>
                    <a:pt x="188" y="108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79" name="Google Shape;1279;p62"/>
            <p:cNvSpPr/>
            <p:nvPr/>
          </p:nvSpPr>
          <p:spPr>
            <a:xfrm>
              <a:off x="2518586" y="1259335"/>
              <a:ext cx="287659" cy="328439"/>
            </a:xfrm>
            <a:custGeom>
              <a:rect b="b" l="l" r="r" t="t"/>
              <a:pathLst>
                <a:path extrusionOk="0" h="8191" w="7174">
                  <a:moveTo>
                    <a:pt x="3507" y="0"/>
                  </a:moveTo>
                  <a:lnTo>
                    <a:pt x="3507" y="3935"/>
                  </a:lnTo>
                  <a:lnTo>
                    <a:pt x="81" y="1981"/>
                  </a:lnTo>
                  <a:lnTo>
                    <a:pt x="0" y="2115"/>
                  </a:lnTo>
                  <a:lnTo>
                    <a:pt x="3426" y="4095"/>
                  </a:lnTo>
                  <a:lnTo>
                    <a:pt x="0" y="6076"/>
                  </a:lnTo>
                  <a:lnTo>
                    <a:pt x="81" y="6210"/>
                  </a:lnTo>
                  <a:lnTo>
                    <a:pt x="3507" y="4229"/>
                  </a:lnTo>
                  <a:lnTo>
                    <a:pt x="3507" y="8191"/>
                  </a:lnTo>
                  <a:lnTo>
                    <a:pt x="3667" y="8191"/>
                  </a:lnTo>
                  <a:lnTo>
                    <a:pt x="3667" y="4229"/>
                  </a:lnTo>
                  <a:lnTo>
                    <a:pt x="7093" y="6210"/>
                  </a:lnTo>
                  <a:lnTo>
                    <a:pt x="7174" y="6076"/>
                  </a:lnTo>
                  <a:lnTo>
                    <a:pt x="3748" y="4095"/>
                  </a:lnTo>
                  <a:lnTo>
                    <a:pt x="7174" y="2115"/>
                  </a:lnTo>
                  <a:lnTo>
                    <a:pt x="7093" y="1981"/>
                  </a:lnTo>
                  <a:lnTo>
                    <a:pt x="3667" y="3935"/>
                  </a:lnTo>
                  <a:lnTo>
                    <a:pt x="3667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80" name="Google Shape;1280;p62"/>
            <p:cNvSpPr/>
            <p:nvPr/>
          </p:nvSpPr>
          <p:spPr>
            <a:xfrm>
              <a:off x="2899597" y="1259335"/>
              <a:ext cx="287659" cy="328439"/>
            </a:xfrm>
            <a:custGeom>
              <a:rect b="b" l="l" r="r" t="t"/>
              <a:pathLst>
                <a:path extrusionOk="0" h="8191" w="7174">
                  <a:moveTo>
                    <a:pt x="3507" y="0"/>
                  </a:moveTo>
                  <a:lnTo>
                    <a:pt x="3507" y="3935"/>
                  </a:lnTo>
                  <a:lnTo>
                    <a:pt x="81" y="1954"/>
                  </a:lnTo>
                  <a:lnTo>
                    <a:pt x="0" y="2115"/>
                  </a:lnTo>
                  <a:lnTo>
                    <a:pt x="3426" y="4095"/>
                  </a:lnTo>
                  <a:lnTo>
                    <a:pt x="0" y="6049"/>
                  </a:lnTo>
                  <a:lnTo>
                    <a:pt x="81" y="6210"/>
                  </a:lnTo>
                  <a:lnTo>
                    <a:pt x="3507" y="4229"/>
                  </a:lnTo>
                  <a:lnTo>
                    <a:pt x="3507" y="8191"/>
                  </a:lnTo>
                  <a:lnTo>
                    <a:pt x="3667" y="8191"/>
                  </a:lnTo>
                  <a:lnTo>
                    <a:pt x="3667" y="4229"/>
                  </a:lnTo>
                  <a:lnTo>
                    <a:pt x="7093" y="6210"/>
                  </a:lnTo>
                  <a:lnTo>
                    <a:pt x="7173" y="6049"/>
                  </a:lnTo>
                  <a:lnTo>
                    <a:pt x="3774" y="4095"/>
                  </a:lnTo>
                  <a:lnTo>
                    <a:pt x="7173" y="2115"/>
                  </a:lnTo>
                  <a:lnTo>
                    <a:pt x="7093" y="1954"/>
                  </a:lnTo>
                  <a:lnTo>
                    <a:pt x="3667" y="3935"/>
                  </a:lnTo>
                  <a:lnTo>
                    <a:pt x="369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81" name="Google Shape;1281;p62"/>
            <p:cNvSpPr/>
            <p:nvPr/>
          </p:nvSpPr>
          <p:spPr>
            <a:xfrm>
              <a:off x="3280608" y="1259335"/>
              <a:ext cx="288742" cy="328439"/>
            </a:xfrm>
            <a:custGeom>
              <a:rect b="b" l="l" r="r" t="t"/>
              <a:pathLst>
                <a:path extrusionOk="0" h="8191" w="7201">
                  <a:moveTo>
                    <a:pt x="3506" y="0"/>
                  </a:moveTo>
                  <a:lnTo>
                    <a:pt x="3506" y="3935"/>
                  </a:lnTo>
                  <a:lnTo>
                    <a:pt x="107" y="1954"/>
                  </a:lnTo>
                  <a:lnTo>
                    <a:pt x="0" y="2115"/>
                  </a:lnTo>
                  <a:lnTo>
                    <a:pt x="3426" y="4095"/>
                  </a:lnTo>
                  <a:lnTo>
                    <a:pt x="0" y="6049"/>
                  </a:lnTo>
                  <a:lnTo>
                    <a:pt x="107" y="6210"/>
                  </a:lnTo>
                  <a:lnTo>
                    <a:pt x="3506" y="4229"/>
                  </a:lnTo>
                  <a:lnTo>
                    <a:pt x="3506" y="8191"/>
                  </a:lnTo>
                  <a:lnTo>
                    <a:pt x="3694" y="8191"/>
                  </a:lnTo>
                  <a:lnTo>
                    <a:pt x="3694" y="4229"/>
                  </a:lnTo>
                  <a:lnTo>
                    <a:pt x="7093" y="6210"/>
                  </a:lnTo>
                  <a:lnTo>
                    <a:pt x="7200" y="6049"/>
                  </a:lnTo>
                  <a:lnTo>
                    <a:pt x="3774" y="4095"/>
                  </a:lnTo>
                  <a:lnTo>
                    <a:pt x="7200" y="2115"/>
                  </a:lnTo>
                  <a:lnTo>
                    <a:pt x="7120" y="1954"/>
                  </a:lnTo>
                  <a:lnTo>
                    <a:pt x="3694" y="3935"/>
                  </a:lnTo>
                  <a:lnTo>
                    <a:pt x="369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82" name="Google Shape;1282;p62"/>
            <p:cNvSpPr/>
            <p:nvPr/>
          </p:nvSpPr>
          <p:spPr>
            <a:xfrm>
              <a:off x="3662662" y="1258252"/>
              <a:ext cx="287659" cy="329521"/>
            </a:xfrm>
            <a:custGeom>
              <a:rect b="b" l="l" r="r" t="t"/>
              <a:pathLst>
                <a:path extrusionOk="0" h="8218" w="7174">
                  <a:moveTo>
                    <a:pt x="3507" y="0"/>
                  </a:moveTo>
                  <a:lnTo>
                    <a:pt x="3507" y="3962"/>
                  </a:lnTo>
                  <a:lnTo>
                    <a:pt x="81" y="1981"/>
                  </a:lnTo>
                  <a:lnTo>
                    <a:pt x="1" y="2142"/>
                  </a:lnTo>
                  <a:lnTo>
                    <a:pt x="3400" y="4122"/>
                  </a:lnTo>
                  <a:lnTo>
                    <a:pt x="1" y="6076"/>
                  </a:lnTo>
                  <a:lnTo>
                    <a:pt x="81" y="6237"/>
                  </a:lnTo>
                  <a:lnTo>
                    <a:pt x="3507" y="4256"/>
                  </a:lnTo>
                  <a:lnTo>
                    <a:pt x="3507" y="8218"/>
                  </a:lnTo>
                  <a:lnTo>
                    <a:pt x="3668" y="8218"/>
                  </a:lnTo>
                  <a:lnTo>
                    <a:pt x="3668" y="4256"/>
                  </a:lnTo>
                  <a:lnTo>
                    <a:pt x="7094" y="6237"/>
                  </a:lnTo>
                  <a:lnTo>
                    <a:pt x="7174" y="6076"/>
                  </a:lnTo>
                  <a:lnTo>
                    <a:pt x="3748" y="4122"/>
                  </a:lnTo>
                  <a:lnTo>
                    <a:pt x="7174" y="2142"/>
                  </a:lnTo>
                  <a:lnTo>
                    <a:pt x="7094" y="1981"/>
                  </a:lnTo>
                  <a:lnTo>
                    <a:pt x="3668" y="3962"/>
                  </a:lnTo>
                  <a:lnTo>
                    <a:pt x="3668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83" name="Google Shape;1283;p62"/>
            <p:cNvSpPr/>
            <p:nvPr/>
          </p:nvSpPr>
          <p:spPr>
            <a:xfrm>
              <a:off x="4043673" y="1258252"/>
              <a:ext cx="193230" cy="329521"/>
            </a:xfrm>
            <a:custGeom>
              <a:rect b="b" l="l" r="r" t="t"/>
              <a:pathLst>
                <a:path extrusionOk="0" h="8218" w="4819">
                  <a:moveTo>
                    <a:pt x="3507" y="0"/>
                  </a:moveTo>
                  <a:lnTo>
                    <a:pt x="3507" y="3962"/>
                  </a:lnTo>
                  <a:lnTo>
                    <a:pt x="81" y="1981"/>
                  </a:lnTo>
                  <a:lnTo>
                    <a:pt x="0" y="2142"/>
                  </a:lnTo>
                  <a:lnTo>
                    <a:pt x="3426" y="4096"/>
                  </a:lnTo>
                  <a:lnTo>
                    <a:pt x="0" y="6076"/>
                  </a:lnTo>
                  <a:lnTo>
                    <a:pt x="81" y="6237"/>
                  </a:lnTo>
                  <a:lnTo>
                    <a:pt x="3507" y="4256"/>
                  </a:lnTo>
                  <a:lnTo>
                    <a:pt x="3507" y="8218"/>
                  </a:lnTo>
                  <a:lnTo>
                    <a:pt x="3667" y="8218"/>
                  </a:lnTo>
                  <a:lnTo>
                    <a:pt x="3667" y="4256"/>
                  </a:lnTo>
                  <a:lnTo>
                    <a:pt x="4818" y="4925"/>
                  </a:lnTo>
                  <a:cubicBezTo>
                    <a:pt x="4818" y="4845"/>
                    <a:pt x="4818" y="4765"/>
                    <a:pt x="4792" y="4711"/>
                  </a:cubicBezTo>
                  <a:lnTo>
                    <a:pt x="3774" y="4096"/>
                  </a:lnTo>
                  <a:lnTo>
                    <a:pt x="4604" y="3614"/>
                  </a:lnTo>
                  <a:cubicBezTo>
                    <a:pt x="4604" y="3560"/>
                    <a:pt x="4577" y="3507"/>
                    <a:pt x="4577" y="3453"/>
                  </a:cubicBezTo>
                  <a:lnTo>
                    <a:pt x="3667" y="3962"/>
                  </a:lnTo>
                  <a:lnTo>
                    <a:pt x="3667" y="295"/>
                  </a:lnTo>
                  <a:cubicBezTo>
                    <a:pt x="3641" y="188"/>
                    <a:pt x="3614" y="108"/>
                    <a:pt x="358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84" name="Google Shape;1284;p62"/>
            <p:cNvSpPr/>
            <p:nvPr/>
          </p:nvSpPr>
          <p:spPr>
            <a:xfrm>
              <a:off x="2423072" y="1578074"/>
              <a:ext cx="195355" cy="328439"/>
            </a:xfrm>
            <a:custGeom>
              <a:rect b="b" l="l" r="r" t="t"/>
              <a:pathLst>
                <a:path extrusionOk="0" h="8191" w="4872">
                  <a:moveTo>
                    <a:pt x="1205" y="1"/>
                  </a:moveTo>
                  <a:lnTo>
                    <a:pt x="1205" y="3935"/>
                  </a:lnTo>
                  <a:lnTo>
                    <a:pt x="0" y="3266"/>
                  </a:lnTo>
                  <a:lnTo>
                    <a:pt x="0" y="3266"/>
                  </a:lnTo>
                  <a:cubicBezTo>
                    <a:pt x="0" y="3320"/>
                    <a:pt x="27" y="3400"/>
                    <a:pt x="27" y="3480"/>
                  </a:cubicBezTo>
                  <a:lnTo>
                    <a:pt x="1098" y="4096"/>
                  </a:lnTo>
                  <a:lnTo>
                    <a:pt x="214" y="4604"/>
                  </a:lnTo>
                  <a:cubicBezTo>
                    <a:pt x="241" y="4658"/>
                    <a:pt x="241" y="4738"/>
                    <a:pt x="268" y="4792"/>
                  </a:cubicBezTo>
                  <a:lnTo>
                    <a:pt x="1205" y="4256"/>
                  </a:lnTo>
                  <a:lnTo>
                    <a:pt x="1205" y="8030"/>
                  </a:lnTo>
                  <a:cubicBezTo>
                    <a:pt x="1205" y="8084"/>
                    <a:pt x="1232" y="8137"/>
                    <a:pt x="1258" y="8191"/>
                  </a:cubicBezTo>
                  <a:lnTo>
                    <a:pt x="1365" y="8191"/>
                  </a:lnTo>
                  <a:lnTo>
                    <a:pt x="1365" y="4256"/>
                  </a:lnTo>
                  <a:lnTo>
                    <a:pt x="4791" y="6210"/>
                  </a:lnTo>
                  <a:lnTo>
                    <a:pt x="4872" y="6076"/>
                  </a:lnTo>
                  <a:lnTo>
                    <a:pt x="1446" y="4096"/>
                  </a:lnTo>
                  <a:lnTo>
                    <a:pt x="4872" y="2115"/>
                  </a:lnTo>
                  <a:lnTo>
                    <a:pt x="4791" y="1981"/>
                  </a:lnTo>
                  <a:lnTo>
                    <a:pt x="1365" y="3935"/>
                  </a:lnTo>
                  <a:lnTo>
                    <a:pt x="136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85" name="Google Shape;1285;p62"/>
            <p:cNvSpPr/>
            <p:nvPr/>
          </p:nvSpPr>
          <p:spPr>
            <a:xfrm>
              <a:off x="2711778" y="1578074"/>
              <a:ext cx="287659" cy="328439"/>
            </a:xfrm>
            <a:custGeom>
              <a:rect b="b" l="l" r="r" t="t"/>
              <a:pathLst>
                <a:path extrusionOk="0" h="8191" w="7174">
                  <a:moveTo>
                    <a:pt x="3507" y="1"/>
                  </a:moveTo>
                  <a:lnTo>
                    <a:pt x="3507" y="3935"/>
                  </a:lnTo>
                  <a:lnTo>
                    <a:pt x="81" y="1981"/>
                  </a:lnTo>
                  <a:lnTo>
                    <a:pt x="0" y="2115"/>
                  </a:lnTo>
                  <a:lnTo>
                    <a:pt x="3426" y="4096"/>
                  </a:lnTo>
                  <a:lnTo>
                    <a:pt x="0" y="6076"/>
                  </a:lnTo>
                  <a:lnTo>
                    <a:pt x="81" y="6210"/>
                  </a:lnTo>
                  <a:lnTo>
                    <a:pt x="3507" y="4256"/>
                  </a:lnTo>
                  <a:lnTo>
                    <a:pt x="3507" y="8191"/>
                  </a:lnTo>
                  <a:lnTo>
                    <a:pt x="3667" y="8191"/>
                  </a:lnTo>
                  <a:lnTo>
                    <a:pt x="3667" y="4256"/>
                  </a:lnTo>
                  <a:lnTo>
                    <a:pt x="7093" y="6210"/>
                  </a:lnTo>
                  <a:lnTo>
                    <a:pt x="7173" y="6076"/>
                  </a:lnTo>
                  <a:lnTo>
                    <a:pt x="3774" y="4096"/>
                  </a:lnTo>
                  <a:lnTo>
                    <a:pt x="7173" y="2115"/>
                  </a:lnTo>
                  <a:lnTo>
                    <a:pt x="7093" y="1981"/>
                  </a:lnTo>
                  <a:lnTo>
                    <a:pt x="3667" y="3935"/>
                  </a:lnTo>
                  <a:lnTo>
                    <a:pt x="3667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86" name="Google Shape;1286;p62"/>
            <p:cNvSpPr/>
            <p:nvPr/>
          </p:nvSpPr>
          <p:spPr>
            <a:xfrm>
              <a:off x="3092789" y="1578074"/>
              <a:ext cx="288742" cy="328439"/>
            </a:xfrm>
            <a:custGeom>
              <a:rect b="b" l="l" r="r" t="t"/>
              <a:pathLst>
                <a:path extrusionOk="0" h="8191" w="7201">
                  <a:moveTo>
                    <a:pt x="3506" y="1"/>
                  </a:moveTo>
                  <a:lnTo>
                    <a:pt x="3506" y="3935"/>
                  </a:lnTo>
                  <a:lnTo>
                    <a:pt x="80" y="1981"/>
                  </a:lnTo>
                  <a:lnTo>
                    <a:pt x="0" y="2115"/>
                  </a:lnTo>
                  <a:lnTo>
                    <a:pt x="3426" y="4096"/>
                  </a:lnTo>
                  <a:lnTo>
                    <a:pt x="0" y="6076"/>
                  </a:lnTo>
                  <a:lnTo>
                    <a:pt x="80" y="6210"/>
                  </a:lnTo>
                  <a:lnTo>
                    <a:pt x="3506" y="4230"/>
                  </a:lnTo>
                  <a:lnTo>
                    <a:pt x="3506" y="8191"/>
                  </a:lnTo>
                  <a:lnTo>
                    <a:pt x="3694" y="8191"/>
                  </a:lnTo>
                  <a:lnTo>
                    <a:pt x="3694" y="4230"/>
                  </a:lnTo>
                  <a:lnTo>
                    <a:pt x="7093" y="6210"/>
                  </a:lnTo>
                  <a:lnTo>
                    <a:pt x="7200" y="6076"/>
                  </a:lnTo>
                  <a:lnTo>
                    <a:pt x="3774" y="4096"/>
                  </a:lnTo>
                  <a:lnTo>
                    <a:pt x="7200" y="2115"/>
                  </a:lnTo>
                  <a:lnTo>
                    <a:pt x="7093" y="1981"/>
                  </a:lnTo>
                  <a:lnTo>
                    <a:pt x="3694" y="3935"/>
                  </a:lnTo>
                  <a:lnTo>
                    <a:pt x="3694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87" name="Google Shape;1287;p62"/>
            <p:cNvSpPr/>
            <p:nvPr/>
          </p:nvSpPr>
          <p:spPr>
            <a:xfrm>
              <a:off x="3474843" y="1578074"/>
              <a:ext cx="287659" cy="328439"/>
            </a:xfrm>
            <a:custGeom>
              <a:rect b="b" l="l" r="r" t="t"/>
              <a:pathLst>
                <a:path extrusionOk="0" h="8191" w="7174">
                  <a:moveTo>
                    <a:pt x="3507" y="1"/>
                  </a:moveTo>
                  <a:lnTo>
                    <a:pt x="3507" y="3935"/>
                  </a:lnTo>
                  <a:lnTo>
                    <a:pt x="81" y="1955"/>
                  </a:lnTo>
                  <a:lnTo>
                    <a:pt x="1" y="2115"/>
                  </a:lnTo>
                  <a:lnTo>
                    <a:pt x="3400" y="4096"/>
                  </a:lnTo>
                  <a:lnTo>
                    <a:pt x="1" y="6050"/>
                  </a:lnTo>
                  <a:lnTo>
                    <a:pt x="81" y="6210"/>
                  </a:lnTo>
                  <a:lnTo>
                    <a:pt x="3507" y="4230"/>
                  </a:lnTo>
                  <a:lnTo>
                    <a:pt x="3480" y="8191"/>
                  </a:lnTo>
                  <a:lnTo>
                    <a:pt x="3668" y="8191"/>
                  </a:lnTo>
                  <a:lnTo>
                    <a:pt x="3668" y="4230"/>
                  </a:lnTo>
                  <a:lnTo>
                    <a:pt x="7094" y="6210"/>
                  </a:lnTo>
                  <a:lnTo>
                    <a:pt x="7174" y="6050"/>
                  </a:lnTo>
                  <a:lnTo>
                    <a:pt x="3748" y="4096"/>
                  </a:lnTo>
                  <a:lnTo>
                    <a:pt x="7174" y="2115"/>
                  </a:lnTo>
                  <a:lnTo>
                    <a:pt x="7094" y="1955"/>
                  </a:lnTo>
                  <a:lnTo>
                    <a:pt x="3668" y="3935"/>
                  </a:lnTo>
                  <a:lnTo>
                    <a:pt x="3668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88" name="Google Shape;1288;p62"/>
            <p:cNvSpPr/>
            <p:nvPr/>
          </p:nvSpPr>
          <p:spPr>
            <a:xfrm>
              <a:off x="3855854" y="1578074"/>
              <a:ext cx="287659" cy="328439"/>
            </a:xfrm>
            <a:custGeom>
              <a:rect b="b" l="l" r="r" t="t"/>
              <a:pathLst>
                <a:path extrusionOk="0" h="8191" w="7174">
                  <a:moveTo>
                    <a:pt x="3507" y="1"/>
                  </a:moveTo>
                  <a:lnTo>
                    <a:pt x="3507" y="3935"/>
                  </a:lnTo>
                  <a:lnTo>
                    <a:pt x="81" y="1955"/>
                  </a:lnTo>
                  <a:lnTo>
                    <a:pt x="0" y="2115"/>
                  </a:lnTo>
                  <a:lnTo>
                    <a:pt x="3426" y="4096"/>
                  </a:lnTo>
                  <a:lnTo>
                    <a:pt x="0" y="6050"/>
                  </a:lnTo>
                  <a:lnTo>
                    <a:pt x="81" y="6210"/>
                  </a:lnTo>
                  <a:lnTo>
                    <a:pt x="3507" y="4230"/>
                  </a:lnTo>
                  <a:lnTo>
                    <a:pt x="3507" y="8191"/>
                  </a:lnTo>
                  <a:lnTo>
                    <a:pt x="3667" y="8191"/>
                  </a:lnTo>
                  <a:lnTo>
                    <a:pt x="3667" y="4230"/>
                  </a:lnTo>
                  <a:lnTo>
                    <a:pt x="7093" y="6210"/>
                  </a:lnTo>
                  <a:lnTo>
                    <a:pt x="7174" y="6050"/>
                  </a:lnTo>
                  <a:lnTo>
                    <a:pt x="3748" y="4096"/>
                  </a:lnTo>
                  <a:lnTo>
                    <a:pt x="7174" y="2115"/>
                  </a:lnTo>
                  <a:lnTo>
                    <a:pt x="7093" y="1955"/>
                  </a:lnTo>
                  <a:lnTo>
                    <a:pt x="3667" y="3935"/>
                  </a:lnTo>
                  <a:lnTo>
                    <a:pt x="3667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89" name="Google Shape;1289;p62"/>
            <p:cNvSpPr/>
            <p:nvPr/>
          </p:nvSpPr>
          <p:spPr>
            <a:xfrm>
              <a:off x="2518586" y="1919388"/>
              <a:ext cx="287659" cy="293033"/>
            </a:xfrm>
            <a:custGeom>
              <a:rect b="b" l="l" r="r" t="t"/>
              <a:pathLst>
                <a:path extrusionOk="0" h="7308" w="7174">
                  <a:moveTo>
                    <a:pt x="3507" y="0"/>
                  </a:moveTo>
                  <a:lnTo>
                    <a:pt x="3507" y="3961"/>
                  </a:lnTo>
                  <a:lnTo>
                    <a:pt x="81" y="1981"/>
                  </a:lnTo>
                  <a:lnTo>
                    <a:pt x="0" y="2141"/>
                  </a:lnTo>
                  <a:lnTo>
                    <a:pt x="3426" y="4095"/>
                  </a:lnTo>
                  <a:lnTo>
                    <a:pt x="1767" y="5059"/>
                  </a:lnTo>
                  <a:cubicBezTo>
                    <a:pt x="1821" y="5086"/>
                    <a:pt x="1847" y="5139"/>
                    <a:pt x="1874" y="5193"/>
                  </a:cubicBezTo>
                  <a:lnTo>
                    <a:pt x="3507" y="4256"/>
                  </a:lnTo>
                  <a:lnTo>
                    <a:pt x="3507" y="7120"/>
                  </a:lnTo>
                  <a:cubicBezTo>
                    <a:pt x="3560" y="7200"/>
                    <a:pt x="3614" y="7254"/>
                    <a:pt x="3667" y="7307"/>
                  </a:cubicBezTo>
                  <a:lnTo>
                    <a:pt x="3667" y="4256"/>
                  </a:lnTo>
                  <a:lnTo>
                    <a:pt x="7093" y="6236"/>
                  </a:lnTo>
                  <a:lnTo>
                    <a:pt x="7174" y="6076"/>
                  </a:lnTo>
                  <a:lnTo>
                    <a:pt x="3748" y="4095"/>
                  </a:lnTo>
                  <a:lnTo>
                    <a:pt x="7174" y="2141"/>
                  </a:lnTo>
                  <a:lnTo>
                    <a:pt x="7093" y="1981"/>
                  </a:lnTo>
                  <a:lnTo>
                    <a:pt x="3667" y="3961"/>
                  </a:lnTo>
                  <a:lnTo>
                    <a:pt x="3667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90" name="Google Shape;1290;p62"/>
            <p:cNvSpPr/>
            <p:nvPr/>
          </p:nvSpPr>
          <p:spPr>
            <a:xfrm>
              <a:off x="2899597" y="1919388"/>
              <a:ext cx="287659" cy="328439"/>
            </a:xfrm>
            <a:custGeom>
              <a:rect b="b" l="l" r="r" t="t"/>
              <a:pathLst>
                <a:path extrusionOk="0" h="8191" w="7174">
                  <a:moveTo>
                    <a:pt x="3507" y="0"/>
                  </a:moveTo>
                  <a:lnTo>
                    <a:pt x="3507" y="3961"/>
                  </a:lnTo>
                  <a:lnTo>
                    <a:pt x="81" y="1981"/>
                  </a:lnTo>
                  <a:lnTo>
                    <a:pt x="0" y="2141"/>
                  </a:lnTo>
                  <a:lnTo>
                    <a:pt x="3426" y="4095"/>
                  </a:lnTo>
                  <a:lnTo>
                    <a:pt x="0" y="6076"/>
                  </a:lnTo>
                  <a:lnTo>
                    <a:pt x="81" y="6236"/>
                  </a:lnTo>
                  <a:lnTo>
                    <a:pt x="3507" y="4256"/>
                  </a:lnTo>
                  <a:lnTo>
                    <a:pt x="3507" y="8190"/>
                  </a:lnTo>
                  <a:lnTo>
                    <a:pt x="3667" y="8190"/>
                  </a:lnTo>
                  <a:lnTo>
                    <a:pt x="3667" y="4256"/>
                  </a:lnTo>
                  <a:lnTo>
                    <a:pt x="7093" y="6236"/>
                  </a:lnTo>
                  <a:lnTo>
                    <a:pt x="7173" y="6076"/>
                  </a:lnTo>
                  <a:lnTo>
                    <a:pt x="3774" y="4095"/>
                  </a:lnTo>
                  <a:lnTo>
                    <a:pt x="7173" y="2141"/>
                  </a:lnTo>
                  <a:lnTo>
                    <a:pt x="7093" y="1981"/>
                  </a:lnTo>
                  <a:lnTo>
                    <a:pt x="3667" y="3961"/>
                  </a:lnTo>
                  <a:lnTo>
                    <a:pt x="3667" y="3961"/>
                  </a:lnTo>
                  <a:lnTo>
                    <a:pt x="369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91" name="Google Shape;1291;p62"/>
            <p:cNvSpPr/>
            <p:nvPr/>
          </p:nvSpPr>
          <p:spPr>
            <a:xfrm>
              <a:off x="3280608" y="1919388"/>
              <a:ext cx="288742" cy="328439"/>
            </a:xfrm>
            <a:custGeom>
              <a:rect b="b" l="l" r="r" t="t"/>
              <a:pathLst>
                <a:path extrusionOk="0" h="8191" w="7201">
                  <a:moveTo>
                    <a:pt x="3506" y="0"/>
                  </a:moveTo>
                  <a:lnTo>
                    <a:pt x="3506" y="3961"/>
                  </a:lnTo>
                  <a:lnTo>
                    <a:pt x="107" y="1981"/>
                  </a:lnTo>
                  <a:lnTo>
                    <a:pt x="0" y="2115"/>
                  </a:lnTo>
                  <a:lnTo>
                    <a:pt x="3426" y="4095"/>
                  </a:lnTo>
                  <a:lnTo>
                    <a:pt x="0" y="6076"/>
                  </a:lnTo>
                  <a:lnTo>
                    <a:pt x="107" y="6236"/>
                  </a:lnTo>
                  <a:lnTo>
                    <a:pt x="3506" y="4256"/>
                  </a:lnTo>
                  <a:lnTo>
                    <a:pt x="3506" y="8190"/>
                  </a:lnTo>
                  <a:lnTo>
                    <a:pt x="3694" y="8190"/>
                  </a:lnTo>
                  <a:lnTo>
                    <a:pt x="3694" y="4256"/>
                  </a:lnTo>
                  <a:lnTo>
                    <a:pt x="7093" y="6236"/>
                  </a:lnTo>
                  <a:lnTo>
                    <a:pt x="7200" y="6076"/>
                  </a:lnTo>
                  <a:lnTo>
                    <a:pt x="3774" y="4095"/>
                  </a:lnTo>
                  <a:lnTo>
                    <a:pt x="7200" y="2115"/>
                  </a:lnTo>
                  <a:lnTo>
                    <a:pt x="7120" y="1981"/>
                  </a:lnTo>
                  <a:lnTo>
                    <a:pt x="3694" y="3961"/>
                  </a:lnTo>
                  <a:lnTo>
                    <a:pt x="369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92" name="Google Shape;1292;p62"/>
            <p:cNvSpPr/>
            <p:nvPr/>
          </p:nvSpPr>
          <p:spPr>
            <a:xfrm>
              <a:off x="3662662" y="1919388"/>
              <a:ext cx="287659" cy="328439"/>
            </a:xfrm>
            <a:custGeom>
              <a:rect b="b" l="l" r="r" t="t"/>
              <a:pathLst>
                <a:path extrusionOk="0" h="8191" w="7174">
                  <a:moveTo>
                    <a:pt x="3507" y="0"/>
                  </a:moveTo>
                  <a:lnTo>
                    <a:pt x="3507" y="3961"/>
                  </a:lnTo>
                  <a:lnTo>
                    <a:pt x="81" y="1981"/>
                  </a:lnTo>
                  <a:lnTo>
                    <a:pt x="1" y="2115"/>
                  </a:lnTo>
                  <a:lnTo>
                    <a:pt x="3400" y="4095"/>
                  </a:lnTo>
                  <a:lnTo>
                    <a:pt x="1" y="6076"/>
                  </a:lnTo>
                  <a:lnTo>
                    <a:pt x="81" y="6210"/>
                  </a:lnTo>
                  <a:lnTo>
                    <a:pt x="3507" y="4256"/>
                  </a:lnTo>
                  <a:lnTo>
                    <a:pt x="3507" y="8190"/>
                  </a:lnTo>
                  <a:lnTo>
                    <a:pt x="3668" y="8190"/>
                  </a:lnTo>
                  <a:lnTo>
                    <a:pt x="3668" y="4256"/>
                  </a:lnTo>
                  <a:lnTo>
                    <a:pt x="7094" y="6210"/>
                  </a:lnTo>
                  <a:lnTo>
                    <a:pt x="7174" y="6076"/>
                  </a:lnTo>
                  <a:lnTo>
                    <a:pt x="3748" y="4095"/>
                  </a:lnTo>
                  <a:lnTo>
                    <a:pt x="7174" y="2115"/>
                  </a:lnTo>
                  <a:lnTo>
                    <a:pt x="7094" y="1981"/>
                  </a:lnTo>
                  <a:lnTo>
                    <a:pt x="3668" y="3961"/>
                  </a:lnTo>
                  <a:lnTo>
                    <a:pt x="3668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93" name="Google Shape;1293;p62"/>
            <p:cNvSpPr/>
            <p:nvPr/>
          </p:nvSpPr>
          <p:spPr>
            <a:xfrm>
              <a:off x="4043673" y="1998782"/>
              <a:ext cx="78391" cy="49400"/>
            </a:xfrm>
            <a:custGeom>
              <a:rect b="b" l="l" r="r" t="t"/>
              <a:pathLst>
                <a:path extrusionOk="0" h="1232" w="1955">
                  <a:moveTo>
                    <a:pt x="81" y="1"/>
                  </a:moveTo>
                  <a:lnTo>
                    <a:pt x="0" y="135"/>
                  </a:lnTo>
                  <a:lnTo>
                    <a:pt x="1874" y="1232"/>
                  </a:lnTo>
                  <a:cubicBezTo>
                    <a:pt x="1901" y="1178"/>
                    <a:pt x="1928" y="1125"/>
                    <a:pt x="1954" y="1071"/>
                  </a:cubicBezTo>
                  <a:lnTo>
                    <a:pt x="8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94" name="Google Shape;1294;p62"/>
            <p:cNvSpPr/>
            <p:nvPr/>
          </p:nvSpPr>
          <p:spPr>
            <a:xfrm>
              <a:off x="2884560" y="2317561"/>
              <a:ext cx="114879" cy="68727"/>
            </a:xfrm>
            <a:custGeom>
              <a:rect b="b" l="l" r="r" t="t"/>
              <a:pathLst>
                <a:path extrusionOk="0" h="1714" w="2865">
                  <a:moveTo>
                    <a:pt x="2784" y="0"/>
                  </a:moveTo>
                  <a:lnTo>
                    <a:pt x="1" y="1606"/>
                  </a:lnTo>
                  <a:cubicBezTo>
                    <a:pt x="54" y="1660"/>
                    <a:pt x="108" y="1686"/>
                    <a:pt x="161" y="1713"/>
                  </a:cubicBezTo>
                  <a:lnTo>
                    <a:pt x="2864" y="161"/>
                  </a:lnTo>
                  <a:lnTo>
                    <a:pt x="278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95" name="Google Shape;1295;p62"/>
            <p:cNvSpPr/>
            <p:nvPr/>
          </p:nvSpPr>
          <p:spPr>
            <a:xfrm>
              <a:off x="2852362" y="2238127"/>
              <a:ext cx="6496" cy="129916"/>
            </a:xfrm>
            <a:custGeom>
              <a:rect b="b" l="l" r="r" t="t"/>
              <a:pathLst>
                <a:path extrusionOk="0" h="3240" w="162">
                  <a:moveTo>
                    <a:pt x="1" y="0"/>
                  </a:moveTo>
                  <a:lnTo>
                    <a:pt x="1" y="3132"/>
                  </a:lnTo>
                  <a:cubicBezTo>
                    <a:pt x="54" y="3159"/>
                    <a:pt x="108" y="3212"/>
                    <a:pt x="161" y="3239"/>
                  </a:cubicBezTo>
                  <a:lnTo>
                    <a:pt x="16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96" name="Google Shape;1296;p62"/>
            <p:cNvSpPr/>
            <p:nvPr/>
          </p:nvSpPr>
          <p:spPr>
            <a:xfrm>
              <a:off x="3092789" y="2238127"/>
              <a:ext cx="288742" cy="255461"/>
            </a:xfrm>
            <a:custGeom>
              <a:rect b="b" l="l" r="r" t="t"/>
              <a:pathLst>
                <a:path extrusionOk="0" h="6371" w="7201">
                  <a:moveTo>
                    <a:pt x="3506" y="0"/>
                  </a:moveTo>
                  <a:lnTo>
                    <a:pt x="3506" y="3962"/>
                  </a:lnTo>
                  <a:lnTo>
                    <a:pt x="80" y="1981"/>
                  </a:lnTo>
                  <a:lnTo>
                    <a:pt x="0" y="2142"/>
                  </a:lnTo>
                  <a:lnTo>
                    <a:pt x="3426" y="4096"/>
                  </a:lnTo>
                  <a:lnTo>
                    <a:pt x="455" y="5835"/>
                  </a:lnTo>
                  <a:cubicBezTo>
                    <a:pt x="535" y="5835"/>
                    <a:pt x="616" y="5862"/>
                    <a:pt x="696" y="5889"/>
                  </a:cubicBezTo>
                  <a:lnTo>
                    <a:pt x="3506" y="4256"/>
                  </a:lnTo>
                  <a:lnTo>
                    <a:pt x="3506" y="6371"/>
                  </a:lnTo>
                  <a:lnTo>
                    <a:pt x="3694" y="6371"/>
                  </a:lnTo>
                  <a:lnTo>
                    <a:pt x="3694" y="4256"/>
                  </a:lnTo>
                  <a:lnTo>
                    <a:pt x="7093" y="6237"/>
                  </a:lnTo>
                  <a:lnTo>
                    <a:pt x="7200" y="6076"/>
                  </a:lnTo>
                  <a:lnTo>
                    <a:pt x="3774" y="4096"/>
                  </a:lnTo>
                  <a:lnTo>
                    <a:pt x="7200" y="2142"/>
                  </a:lnTo>
                  <a:lnTo>
                    <a:pt x="7093" y="1981"/>
                  </a:lnTo>
                  <a:lnTo>
                    <a:pt x="3694" y="3962"/>
                  </a:lnTo>
                  <a:lnTo>
                    <a:pt x="369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97" name="Google Shape;1297;p62"/>
            <p:cNvSpPr/>
            <p:nvPr/>
          </p:nvSpPr>
          <p:spPr>
            <a:xfrm>
              <a:off x="3474843" y="2238127"/>
              <a:ext cx="287659" cy="247963"/>
            </a:xfrm>
            <a:custGeom>
              <a:rect b="b" l="l" r="r" t="t"/>
              <a:pathLst>
                <a:path extrusionOk="0" h="6184" w="7174">
                  <a:moveTo>
                    <a:pt x="3507" y="0"/>
                  </a:moveTo>
                  <a:lnTo>
                    <a:pt x="3480" y="3962"/>
                  </a:lnTo>
                  <a:lnTo>
                    <a:pt x="81" y="1981"/>
                  </a:lnTo>
                  <a:lnTo>
                    <a:pt x="1" y="2142"/>
                  </a:lnTo>
                  <a:lnTo>
                    <a:pt x="3400" y="4096"/>
                  </a:lnTo>
                  <a:lnTo>
                    <a:pt x="1" y="6076"/>
                  </a:lnTo>
                  <a:lnTo>
                    <a:pt x="54" y="6183"/>
                  </a:lnTo>
                  <a:lnTo>
                    <a:pt x="161" y="6183"/>
                  </a:lnTo>
                  <a:lnTo>
                    <a:pt x="3480" y="4256"/>
                  </a:lnTo>
                  <a:lnTo>
                    <a:pt x="3480" y="5354"/>
                  </a:lnTo>
                  <a:cubicBezTo>
                    <a:pt x="3560" y="5327"/>
                    <a:pt x="3614" y="5327"/>
                    <a:pt x="3668" y="5300"/>
                  </a:cubicBezTo>
                  <a:lnTo>
                    <a:pt x="3668" y="4256"/>
                  </a:lnTo>
                  <a:lnTo>
                    <a:pt x="4765" y="4899"/>
                  </a:lnTo>
                  <a:cubicBezTo>
                    <a:pt x="4845" y="4872"/>
                    <a:pt x="4899" y="4845"/>
                    <a:pt x="4979" y="4818"/>
                  </a:cubicBezTo>
                  <a:lnTo>
                    <a:pt x="3748" y="4096"/>
                  </a:lnTo>
                  <a:lnTo>
                    <a:pt x="7174" y="2142"/>
                  </a:lnTo>
                  <a:lnTo>
                    <a:pt x="7094" y="1981"/>
                  </a:lnTo>
                  <a:lnTo>
                    <a:pt x="3668" y="3962"/>
                  </a:lnTo>
                  <a:lnTo>
                    <a:pt x="3668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98" name="Google Shape;1298;p62"/>
            <p:cNvSpPr/>
            <p:nvPr/>
          </p:nvSpPr>
          <p:spPr>
            <a:xfrm>
              <a:off x="3855854" y="2317561"/>
              <a:ext cx="12911" cy="9704"/>
            </a:xfrm>
            <a:custGeom>
              <a:rect b="b" l="l" r="r" t="t"/>
              <a:pathLst>
                <a:path extrusionOk="0" h="242" w="322">
                  <a:moveTo>
                    <a:pt x="81" y="0"/>
                  </a:moveTo>
                  <a:lnTo>
                    <a:pt x="0" y="134"/>
                  </a:lnTo>
                  <a:lnTo>
                    <a:pt x="161" y="241"/>
                  </a:lnTo>
                  <a:cubicBezTo>
                    <a:pt x="215" y="214"/>
                    <a:pt x="268" y="161"/>
                    <a:pt x="322" y="134"/>
                  </a:cubicBezTo>
                  <a:lnTo>
                    <a:pt x="8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 9">
  <p:cSld name="CUSTOM_49">
    <p:spTree>
      <p:nvGrpSpPr>
        <p:cNvPr id="1299" name="Shape 12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" name="Google Shape;1300;p63"/>
          <p:cNvSpPr txBox="1"/>
          <p:nvPr>
            <p:ph type="title"/>
          </p:nvPr>
        </p:nvSpPr>
        <p:spPr>
          <a:xfrm>
            <a:off x="713250" y="523025"/>
            <a:ext cx="7717500" cy="541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>
                <a:solidFill>
                  <a:schemeClr val="accen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1301" name="Google Shape;1301;p63"/>
          <p:cNvSpPr/>
          <p:nvPr/>
        </p:nvSpPr>
        <p:spPr>
          <a:xfrm>
            <a:off x="-419100" y="416338"/>
            <a:ext cx="2264661" cy="1997587"/>
          </a:xfrm>
          <a:custGeom>
            <a:rect b="b" l="l" r="r" t="t"/>
            <a:pathLst>
              <a:path extrusionOk="0" h="12066" w="13679">
                <a:moveTo>
                  <a:pt x="7541" y="1"/>
                </a:moveTo>
                <a:cubicBezTo>
                  <a:pt x="7109" y="1"/>
                  <a:pt x="6648" y="24"/>
                  <a:pt x="6157" y="68"/>
                </a:cubicBezTo>
                <a:cubicBezTo>
                  <a:pt x="1981" y="443"/>
                  <a:pt x="28" y="3173"/>
                  <a:pt x="1" y="6385"/>
                </a:cubicBezTo>
                <a:cubicBezTo>
                  <a:pt x="598" y="10109"/>
                  <a:pt x="2003" y="12066"/>
                  <a:pt x="5300" y="12066"/>
                </a:cubicBezTo>
                <a:cubicBezTo>
                  <a:pt x="5700" y="12066"/>
                  <a:pt x="6128" y="12037"/>
                  <a:pt x="6585" y="11979"/>
                </a:cubicBezTo>
                <a:cubicBezTo>
                  <a:pt x="10680" y="11470"/>
                  <a:pt x="13678" y="9516"/>
                  <a:pt x="12822" y="4297"/>
                </a:cubicBezTo>
                <a:cubicBezTo>
                  <a:pt x="12326" y="1256"/>
                  <a:pt x="10731" y="1"/>
                  <a:pt x="7541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02" name="Google Shape;1302;p63"/>
          <p:cNvSpPr/>
          <p:nvPr/>
        </p:nvSpPr>
        <p:spPr>
          <a:xfrm rot="4132171">
            <a:off x="6908594" y="2764384"/>
            <a:ext cx="3403944" cy="3389830"/>
          </a:xfrm>
          <a:custGeom>
            <a:rect b="b" l="l" r="r" t="t"/>
            <a:pathLst>
              <a:path extrusionOk="0" h="48035" w="48235">
                <a:moveTo>
                  <a:pt x="3770" y="17379"/>
                </a:moveTo>
                <a:cubicBezTo>
                  <a:pt x="7573" y="20948"/>
                  <a:pt x="10108" y="20948"/>
                  <a:pt x="20515" y="21349"/>
                </a:cubicBezTo>
                <a:cubicBezTo>
                  <a:pt x="30956" y="21782"/>
                  <a:pt x="19314" y="35525"/>
                  <a:pt x="27520" y="41797"/>
                </a:cubicBezTo>
                <a:cubicBezTo>
                  <a:pt x="35726" y="48034"/>
                  <a:pt x="48235" y="37827"/>
                  <a:pt x="48235" y="26986"/>
                </a:cubicBezTo>
                <a:cubicBezTo>
                  <a:pt x="48235" y="16145"/>
                  <a:pt x="35026" y="0"/>
                  <a:pt x="18080" y="867"/>
                </a:cubicBezTo>
                <a:cubicBezTo>
                  <a:pt x="1135" y="1768"/>
                  <a:pt x="1" y="13843"/>
                  <a:pt x="3770" y="17379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 10">
  <p:cSld name="CUSTOM_50">
    <p:spTree>
      <p:nvGrpSpPr>
        <p:cNvPr id="1303" name="Shape 13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4" name="Google Shape;1304;p64"/>
          <p:cNvSpPr/>
          <p:nvPr/>
        </p:nvSpPr>
        <p:spPr>
          <a:xfrm rot="5400000">
            <a:off x="-2348450" y="757133"/>
            <a:ext cx="4913539" cy="3022943"/>
          </a:xfrm>
          <a:custGeom>
            <a:rect b="b" l="l" r="r" t="t"/>
            <a:pathLst>
              <a:path extrusionOk="0" h="36694" w="59643">
                <a:moveTo>
                  <a:pt x="6271" y="15779"/>
                </a:moveTo>
                <a:cubicBezTo>
                  <a:pt x="9374" y="14178"/>
                  <a:pt x="17513" y="18347"/>
                  <a:pt x="23150" y="11676"/>
                </a:cubicBezTo>
                <a:cubicBezTo>
                  <a:pt x="28787" y="5004"/>
                  <a:pt x="30455" y="1"/>
                  <a:pt x="37327" y="2302"/>
                </a:cubicBezTo>
                <a:cubicBezTo>
                  <a:pt x="44198" y="4571"/>
                  <a:pt x="43064" y="13410"/>
                  <a:pt x="47601" y="15779"/>
                </a:cubicBezTo>
                <a:cubicBezTo>
                  <a:pt x="52104" y="18147"/>
                  <a:pt x="59643" y="31690"/>
                  <a:pt x="43364" y="34192"/>
                </a:cubicBezTo>
                <a:cubicBezTo>
                  <a:pt x="27120" y="36694"/>
                  <a:pt x="10441" y="33158"/>
                  <a:pt x="5204" y="27520"/>
                </a:cubicBezTo>
                <a:cubicBezTo>
                  <a:pt x="0" y="21883"/>
                  <a:pt x="3136" y="17380"/>
                  <a:pt x="6271" y="15779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05" name="Google Shape;1305;p64"/>
          <p:cNvSpPr txBox="1"/>
          <p:nvPr>
            <p:ph type="title"/>
          </p:nvPr>
        </p:nvSpPr>
        <p:spPr>
          <a:xfrm>
            <a:off x="713250" y="523025"/>
            <a:ext cx="7717500" cy="541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>
                <a:solidFill>
                  <a:schemeClr val="accen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</p:spTree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 11">
  <p:cSld name="CUSTOM_51">
    <p:spTree>
      <p:nvGrpSpPr>
        <p:cNvPr id="1306" name="Shape 13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7" name="Google Shape;1307;p65"/>
          <p:cNvSpPr/>
          <p:nvPr/>
        </p:nvSpPr>
        <p:spPr>
          <a:xfrm rot="5400000">
            <a:off x="-1338897" y="1434934"/>
            <a:ext cx="4906632" cy="3196913"/>
          </a:xfrm>
          <a:custGeom>
            <a:rect b="b" l="l" r="r" t="t"/>
            <a:pathLst>
              <a:path extrusionOk="0" h="136664" w="142469">
                <a:moveTo>
                  <a:pt x="97052" y="0"/>
                </a:moveTo>
                <a:cubicBezTo>
                  <a:pt x="94985" y="0"/>
                  <a:pt x="92658" y="685"/>
                  <a:pt x="89955" y="2065"/>
                </a:cubicBezTo>
                <a:cubicBezTo>
                  <a:pt x="76197" y="9104"/>
                  <a:pt x="81149" y="14564"/>
                  <a:pt x="82755" y="40634"/>
                </a:cubicBezTo>
                <a:cubicBezTo>
                  <a:pt x="85458" y="83646"/>
                  <a:pt x="12896" y="58112"/>
                  <a:pt x="4519" y="103881"/>
                </a:cubicBezTo>
                <a:cubicBezTo>
                  <a:pt x="0" y="128495"/>
                  <a:pt x="10558" y="136664"/>
                  <a:pt x="39417" y="136664"/>
                </a:cubicBezTo>
                <a:cubicBezTo>
                  <a:pt x="47997" y="136664"/>
                  <a:pt x="58195" y="135942"/>
                  <a:pt x="70095" y="134715"/>
                </a:cubicBezTo>
                <a:cubicBezTo>
                  <a:pt x="122047" y="129389"/>
                  <a:pt x="142469" y="101392"/>
                  <a:pt x="125767" y="56907"/>
                </a:cubicBezTo>
                <a:cubicBezTo>
                  <a:pt x="111706" y="19432"/>
                  <a:pt x="108060" y="0"/>
                  <a:pt x="97052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08" name="Google Shape;1308;p65"/>
          <p:cNvSpPr/>
          <p:nvPr/>
        </p:nvSpPr>
        <p:spPr>
          <a:xfrm>
            <a:off x="8115850" y="2244788"/>
            <a:ext cx="2264661" cy="1997587"/>
          </a:xfrm>
          <a:custGeom>
            <a:rect b="b" l="l" r="r" t="t"/>
            <a:pathLst>
              <a:path extrusionOk="0" h="12066" w="13679">
                <a:moveTo>
                  <a:pt x="7541" y="1"/>
                </a:moveTo>
                <a:cubicBezTo>
                  <a:pt x="7109" y="1"/>
                  <a:pt x="6648" y="24"/>
                  <a:pt x="6157" y="68"/>
                </a:cubicBezTo>
                <a:cubicBezTo>
                  <a:pt x="1981" y="443"/>
                  <a:pt x="28" y="3173"/>
                  <a:pt x="1" y="6385"/>
                </a:cubicBezTo>
                <a:cubicBezTo>
                  <a:pt x="598" y="10109"/>
                  <a:pt x="2003" y="12066"/>
                  <a:pt x="5300" y="12066"/>
                </a:cubicBezTo>
                <a:cubicBezTo>
                  <a:pt x="5700" y="12066"/>
                  <a:pt x="6128" y="12037"/>
                  <a:pt x="6585" y="11979"/>
                </a:cubicBezTo>
                <a:cubicBezTo>
                  <a:pt x="10680" y="11470"/>
                  <a:pt x="13678" y="9516"/>
                  <a:pt x="12822" y="4297"/>
                </a:cubicBezTo>
                <a:cubicBezTo>
                  <a:pt x="12326" y="1256"/>
                  <a:pt x="10731" y="1"/>
                  <a:pt x="7541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09" name="Google Shape;1309;p65"/>
          <p:cNvSpPr txBox="1"/>
          <p:nvPr>
            <p:ph type="title"/>
          </p:nvPr>
        </p:nvSpPr>
        <p:spPr>
          <a:xfrm>
            <a:off x="713250" y="523025"/>
            <a:ext cx="7717500" cy="541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>
                <a:solidFill>
                  <a:schemeClr val="accen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</p:spTree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 12">
  <p:cSld name="CUSTOM_52">
    <p:spTree>
      <p:nvGrpSpPr>
        <p:cNvPr id="1310" name="Shape 13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1" name="Google Shape;1311;p66"/>
          <p:cNvSpPr txBox="1"/>
          <p:nvPr>
            <p:ph type="title"/>
          </p:nvPr>
        </p:nvSpPr>
        <p:spPr>
          <a:xfrm>
            <a:off x="713250" y="523025"/>
            <a:ext cx="7717500" cy="541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>
                <a:solidFill>
                  <a:schemeClr val="accen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1312" name="Google Shape;1312;p66"/>
          <p:cNvSpPr/>
          <p:nvPr/>
        </p:nvSpPr>
        <p:spPr>
          <a:xfrm rot="3000392">
            <a:off x="-2523829" y="1793396"/>
            <a:ext cx="4913563" cy="3022958"/>
          </a:xfrm>
          <a:custGeom>
            <a:rect b="b" l="l" r="r" t="t"/>
            <a:pathLst>
              <a:path extrusionOk="0" h="36694" w="59643">
                <a:moveTo>
                  <a:pt x="6271" y="15779"/>
                </a:moveTo>
                <a:cubicBezTo>
                  <a:pt x="9374" y="14178"/>
                  <a:pt x="17513" y="18347"/>
                  <a:pt x="23150" y="11676"/>
                </a:cubicBezTo>
                <a:cubicBezTo>
                  <a:pt x="28787" y="5004"/>
                  <a:pt x="30455" y="1"/>
                  <a:pt x="37327" y="2302"/>
                </a:cubicBezTo>
                <a:cubicBezTo>
                  <a:pt x="44198" y="4571"/>
                  <a:pt x="43064" y="13410"/>
                  <a:pt x="47601" y="15779"/>
                </a:cubicBezTo>
                <a:cubicBezTo>
                  <a:pt x="52104" y="18147"/>
                  <a:pt x="59643" y="31690"/>
                  <a:pt x="43364" y="34192"/>
                </a:cubicBezTo>
                <a:cubicBezTo>
                  <a:pt x="27120" y="36694"/>
                  <a:pt x="10441" y="33158"/>
                  <a:pt x="5204" y="27520"/>
                </a:cubicBezTo>
                <a:cubicBezTo>
                  <a:pt x="0" y="21883"/>
                  <a:pt x="3136" y="17380"/>
                  <a:pt x="6271" y="15779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 13 ">
  <p:cSld name="CUSTOM_53">
    <p:spTree>
      <p:nvGrpSpPr>
        <p:cNvPr id="1313" name="Shape 13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4" name="Google Shape;1314;p67"/>
          <p:cNvSpPr/>
          <p:nvPr/>
        </p:nvSpPr>
        <p:spPr>
          <a:xfrm rot="3000392">
            <a:off x="-2511879" y="337446"/>
            <a:ext cx="4913563" cy="3022958"/>
          </a:xfrm>
          <a:custGeom>
            <a:rect b="b" l="l" r="r" t="t"/>
            <a:pathLst>
              <a:path extrusionOk="0" h="36694" w="59643">
                <a:moveTo>
                  <a:pt x="6271" y="15779"/>
                </a:moveTo>
                <a:cubicBezTo>
                  <a:pt x="9374" y="14178"/>
                  <a:pt x="17513" y="18347"/>
                  <a:pt x="23150" y="11676"/>
                </a:cubicBezTo>
                <a:cubicBezTo>
                  <a:pt x="28787" y="5004"/>
                  <a:pt x="30455" y="1"/>
                  <a:pt x="37327" y="2302"/>
                </a:cubicBezTo>
                <a:cubicBezTo>
                  <a:pt x="44198" y="4571"/>
                  <a:pt x="43064" y="13410"/>
                  <a:pt x="47601" y="15779"/>
                </a:cubicBezTo>
                <a:cubicBezTo>
                  <a:pt x="52104" y="18147"/>
                  <a:pt x="59643" y="31690"/>
                  <a:pt x="43364" y="34192"/>
                </a:cubicBezTo>
                <a:cubicBezTo>
                  <a:pt x="27120" y="36694"/>
                  <a:pt x="10441" y="33158"/>
                  <a:pt x="5204" y="27520"/>
                </a:cubicBezTo>
                <a:cubicBezTo>
                  <a:pt x="0" y="21883"/>
                  <a:pt x="3136" y="17380"/>
                  <a:pt x="6271" y="15779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15" name="Google Shape;1315;p67"/>
          <p:cNvSpPr/>
          <p:nvPr/>
        </p:nvSpPr>
        <p:spPr>
          <a:xfrm rot="4132171">
            <a:off x="6908594" y="2764384"/>
            <a:ext cx="3403944" cy="3389830"/>
          </a:xfrm>
          <a:custGeom>
            <a:rect b="b" l="l" r="r" t="t"/>
            <a:pathLst>
              <a:path extrusionOk="0" h="48035" w="48235">
                <a:moveTo>
                  <a:pt x="3770" y="17379"/>
                </a:moveTo>
                <a:cubicBezTo>
                  <a:pt x="7573" y="20948"/>
                  <a:pt x="10108" y="20948"/>
                  <a:pt x="20515" y="21349"/>
                </a:cubicBezTo>
                <a:cubicBezTo>
                  <a:pt x="30956" y="21782"/>
                  <a:pt x="19314" y="35525"/>
                  <a:pt x="27520" y="41797"/>
                </a:cubicBezTo>
                <a:cubicBezTo>
                  <a:pt x="35726" y="48034"/>
                  <a:pt x="48235" y="37827"/>
                  <a:pt x="48235" y="26986"/>
                </a:cubicBezTo>
                <a:cubicBezTo>
                  <a:pt x="48235" y="16145"/>
                  <a:pt x="35026" y="0"/>
                  <a:pt x="18080" y="867"/>
                </a:cubicBezTo>
                <a:cubicBezTo>
                  <a:pt x="1135" y="1768"/>
                  <a:pt x="1" y="13843"/>
                  <a:pt x="3770" y="17379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16" name="Google Shape;1316;p67"/>
          <p:cNvSpPr txBox="1"/>
          <p:nvPr>
            <p:ph type="title"/>
          </p:nvPr>
        </p:nvSpPr>
        <p:spPr>
          <a:xfrm>
            <a:off x="713250" y="523025"/>
            <a:ext cx="7717500" cy="541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>
                <a:solidFill>
                  <a:schemeClr val="accen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</p:spTree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 14">
  <p:cSld name="CUSTOM_54">
    <p:spTree>
      <p:nvGrpSpPr>
        <p:cNvPr id="1317" name="Shape 13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8" name="Google Shape;1318;p68"/>
          <p:cNvSpPr/>
          <p:nvPr/>
        </p:nvSpPr>
        <p:spPr>
          <a:xfrm flipH="1" rot="-2075300">
            <a:off x="6536189" y="2792426"/>
            <a:ext cx="4162683" cy="2560996"/>
          </a:xfrm>
          <a:custGeom>
            <a:rect b="b" l="l" r="r" t="t"/>
            <a:pathLst>
              <a:path extrusionOk="0" h="36694" w="59643">
                <a:moveTo>
                  <a:pt x="6271" y="15779"/>
                </a:moveTo>
                <a:cubicBezTo>
                  <a:pt x="9374" y="14178"/>
                  <a:pt x="17513" y="18347"/>
                  <a:pt x="23150" y="11676"/>
                </a:cubicBezTo>
                <a:cubicBezTo>
                  <a:pt x="28787" y="5004"/>
                  <a:pt x="30455" y="1"/>
                  <a:pt x="37327" y="2302"/>
                </a:cubicBezTo>
                <a:cubicBezTo>
                  <a:pt x="44198" y="4571"/>
                  <a:pt x="43064" y="13410"/>
                  <a:pt x="47601" y="15779"/>
                </a:cubicBezTo>
                <a:cubicBezTo>
                  <a:pt x="52104" y="18147"/>
                  <a:pt x="59643" y="31690"/>
                  <a:pt x="43364" y="34192"/>
                </a:cubicBezTo>
                <a:cubicBezTo>
                  <a:pt x="27120" y="36694"/>
                  <a:pt x="10441" y="33158"/>
                  <a:pt x="5204" y="27520"/>
                </a:cubicBezTo>
                <a:cubicBezTo>
                  <a:pt x="0" y="21883"/>
                  <a:pt x="3136" y="17380"/>
                  <a:pt x="6271" y="15779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19" name="Google Shape;1319;p68"/>
          <p:cNvSpPr/>
          <p:nvPr/>
        </p:nvSpPr>
        <p:spPr>
          <a:xfrm rot="672094">
            <a:off x="-2943686" y="-119412"/>
            <a:ext cx="4680680" cy="4251900"/>
          </a:xfrm>
          <a:custGeom>
            <a:rect b="b" l="l" r="r" t="t"/>
            <a:pathLst>
              <a:path extrusionOk="0" h="59210" w="65181">
                <a:moveTo>
                  <a:pt x="23617" y="9808"/>
                </a:moveTo>
                <a:cubicBezTo>
                  <a:pt x="25785" y="15712"/>
                  <a:pt x="27153" y="21883"/>
                  <a:pt x="35092" y="17079"/>
                </a:cubicBezTo>
                <a:cubicBezTo>
                  <a:pt x="42998" y="12309"/>
                  <a:pt x="55740" y="12376"/>
                  <a:pt x="59276" y="17546"/>
                </a:cubicBezTo>
                <a:cubicBezTo>
                  <a:pt x="62812" y="22717"/>
                  <a:pt x="56140" y="30055"/>
                  <a:pt x="55940" y="36393"/>
                </a:cubicBezTo>
                <a:cubicBezTo>
                  <a:pt x="55740" y="42731"/>
                  <a:pt x="65180" y="49603"/>
                  <a:pt x="57741" y="54406"/>
                </a:cubicBezTo>
                <a:cubicBezTo>
                  <a:pt x="50303" y="59210"/>
                  <a:pt x="31556" y="57108"/>
                  <a:pt x="33224" y="47535"/>
                </a:cubicBezTo>
                <a:cubicBezTo>
                  <a:pt x="34892" y="37928"/>
                  <a:pt x="25719" y="35026"/>
                  <a:pt x="17579" y="31256"/>
                </a:cubicBezTo>
                <a:cubicBezTo>
                  <a:pt x="9440" y="27520"/>
                  <a:pt x="0" y="13744"/>
                  <a:pt x="7706" y="6872"/>
                </a:cubicBezTo>
                <a:cubicBezTo>
                  <a:pt x="15411" y="1"/>
                  <a:pt x="21449" y="3870"/>
                  <a:pt x="23617" y="9808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20" name="Google Shape;1320;p68"/>
          <p:cNvSpPr txBox="1"/>
          <p:nvPr>
            <p:ph type="title"/>
          </p:nvPr>
        </p:nvSpPr>
        <p:spPr>
          <a:xfrm>
            <a:off x="713250" y="523025"/>
            <a:ext cx="7717500" cy="541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>
                <a:solidFill>
                  <a:schemeClr val="accen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</p:spTree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 1">
  <p:cSld name="CUSTOM_6">
    <p:spTree>
      <p:nvGrpSpPr>
        <p:cNvPr id="1321" name="Shape 13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2" name="Google Shape;1322;p69"/>
          <p:cNvSpPr/>
          <p:nvPr/>
        </p:nvSpPr>
        <p:spPr>
          <a:xfrm rot="-2187687">
            <a:off x="6997415" y="2824325"/>
            <a:ext cx="1938838" cy="3305612"/>
          </a:xfrm>
          <a:custGeom>
            <a:rect b="b" l="l" r="r" t="t"/>
            <a:pathLst>
              <a:path extrusionOk="0" h="32752" w="19210">
                <a:moveTo>
                  <a:pt x="14053" y="490"/>
                </a:moveTo>
                <a:lnTo>
                  <a:pt x="14053" y="490"/>
                </a:lnTo>
                <a:cubicBezTo>
                  <a:pt x="14026" y="597"/>
                  <a:pt x="13999" y="758"/>
                  <a:pt x="13972" y="918"/>
                </a:cubicBezTo>
                <a:cubicBezTo>
                  <a:pt x="13972" y="865"/>
                  <a:pt x="13972" y="838"/>
                  <a:pt x="13946" y="838"/>
                </a:cubicBezTo>
                <a:cubicBezTo>
                  <a:pt x="13972" y="731"/>
                  <a:pt x="14026" y="597"/>
                  <a:pt x="14053" y="490"/>
                </a:cubicBezTo>
                <a:close/>
                <a:moveTo>
                  <a:pt x="13651" y="1560"/>
                </a:moveTo>
                <a:lnTo>
                  <a:pt x="13651" y="1560"/>
                </a:lnTo>
                <a:cubicBezTo>
                  <a:pt x="13276" y="3862"/>
                  <a:pt x="12045" y="5923"/>
                  <a:pt x="11189" y="8038"/>
                </a:cubicBezTo>
                <a:cubicBezTo>
                  <a:pt x="10522" y="9665"/>
                  <a:pt x="10466" y="11531"/>
                  <a:pt x="10493" y="13318"/>
                </a:cubicBezTo>
                <a:lnTo>
                  <a:pt x="10493" y="13318"/>
                </a:lnTo>
                <a:cubicBezTo>
                  <a:pt x="10490" y="13217"/>
                  <a:pt x="10464" y="13118"/>
                  <a:pt x="10439" y="13043"/>
                </a:cubicBezTo>
                <a:cubicBezTo>
                  <a:pt x="10091" y="10634"/>
                  <a:pt x="9904" y="8412"/>
                  <a:pt x="11001" y="6191"/>
                </a:cubicBezTo>
                <a:cubicBezTo>
                  <a:pt x="11724" y="4772"/>
                  <a:pt x="12714" y="3541"/>
                  <a:pt x="13410" y="2123"/>
                </a:cubicBezTo>
                <a:cubicBezTo>
                  <a:pt x="13491" y="1935"/>
                  <a:pt x="13571" y="1748"/>
                  <a:pt x="13651" y="1560"/>
                </a:cubicBezTo>
                <a:close/>
                <a:moveTo>
                  <a:pt x="13972" y="945"/>
                </a:moveTo>
                <a:lnTo>
                  <a:pt x="13972" y="945"/>
                </a:lnTo>
                <a:cubicBezTo>
                  <a:pt x="13972" y="1079"/>
                  <a:pt x="13946" y="1212"/>
                  <a:pt x="13946" y="1346"/>
                </a:cubicBezTo>
                <a:cubicBezTo>
                  <a:pt x="13946" y="2524"/>
                  <a:pt x="13758" y="3702"/>
                  <a:pt x="13517" y="4853"/>
                </a:cubicBezTo>
                <a:cubicBezTo>
                  <a:pt x="12821" y="7877"/>
                  <a:pt x="11376" y="10580"/>
                  <a:pt x="10760" y="13605"/>
                </a:cubicBezTo>
                <a:cubicBezTo>
                  <a:pt x="10787" y="11357"/>
                  <a:pt x="10921" y="9189"/>
                  <a:pt x="11858" y="7074"/>
                </a:cubicBezTo>
                <a:cubicBezTo>
                  <a:pt x="12741" y="5094"/>
                  <a:pt x="13785" y="3140"/>
                  <a:pt x="13972" y="945"/>
                </a:cubicBezTo>
                <a:close/>
                <a:moveTo>
                  <a:pt x="5002" y="14350"/>
                </a:moveTo>
                <a:cubicBezTo>
                  <a:pt x="5585" y="14350"/>
                  <a:pt x="6085" y="14646"/>
                  <a:pt x="6746" y="15104"/>
                </a:cubicBezTo>
                <a:cubicBezTo>
                  <a:pt x="6879" y="15184"/>
                  <a:pt x="7013" y="15264"/>
                  <a:pt x="7147" y="15372"/>
                </a:cubicBezTo>
                <a:cubicBezTo>
                  <a:pt x="6694" y="15252"/>
                  <a:pt x="6232" y="15200"/>
                  <a:pt x="5767" y="15200"/>
                </a:cubicBezTo>
                <a:cubicBezTo>
                  <a:pt x="4364" y="15200"/>
                  <a:pt x="2927" y="15672"/>
                  <a:pt x="1580" y="16174"/>
                </a:cubicBezTo>
                <a:cubicBezTo>
                  <a:pt x="2329" y="15666"/>
                  <a:pt x="3025" y="15077"/>
                  <a:pt x="3855" y="14676"/>
                </a:cubicBezTo>
                <a:cubicBezTo>
                  <a:pt x="4297" y="14450"/>
                  <a:pt x="4663" y="14350"/>
                  <a:pt x="5002" y="14350"/>
                </a:cubicBezTo>
                <a:close/>
                <a:moveTo>
                  <a:pt x="5753" y="15432"/>
                </a:moveTo>
                <a:cubicBezTo>
                  <a:pt x="6514" y="15432"/>
                  <a:pt x="7262" y="15581"/>
                  <a:pt x="7977" y="15960"/>
                </a:cubicBezTo>
                <a:cubicBezTo>
                  <a:pt x="8619" y="16389"/>
                  <a:pt x="9208" y="16870"/>
                  <a:pt x="9743" y="17406"/>
                </a:cubicBezTo>
                <a:cubicBezTo>
                  <a:pt x="8352" y="16737"/>
                  <a:pt x="6906" y="16389"/>
                  <a:pt x="5381" y="16335"/>
                </a:cubicBezTo>
                <a:lnTo>
                  <a:pt x="4765" y="16335"/>
                </a:lnTo>
                <a:cubicBezTo>
                  <a:pt x="3828" y="16335"/>
                  <a:pt x="2918" y="16469"/>
                  <a:pt x="1981" y="16576"/>
                </a:cubicBezTo>
                <a:cubicBezTo>
                  <a:pt x="1633" y="16603"/>
                  <a:pt x="1312" y="16629"/>
                  <a:pt x="964" y="16656"/>
                </a:cubicBezTo>
                <a:cubicBezTo>
                  <a:pt x="2489" y="16094"/>
                  <a:pt x="4149" y="15432"/>
                  <a:pt x="5753" y="15432"/>
                </a:cubicBezTo>
                <a:close/>
                <a:moveTo>
                  <a:pt x="18748" y="11060"/>
                </a:moveTo>
                <a:cubicBezTo>
                  <a:pt x="18737" y="11089"/>
                  <a:pt x="18737" y="11129"/>
                  <a:pt x="18737" y="11169"/>
                </a:cubicBezTo>
                <a:cubicBezTo>
                  <a:pt x="18603" y="11892"/>
                  <a:pt x="18442" y="12588"/>
                  <a:pt x="18282" y="13284"/>
                </a:cubicBezTo>
                <a:cubicBezTo>
                  <a:pt x="17907" y="14729"/>
                  <a:pt x="17291" y="16255"/>
                  <a:pt x="16087" y="17165"/>
                </a:cubicBezTo>
                <a:cubicBezTo>
                  <a:pt x="14963" y="17995"/>
                  <a:pt x="13223" y="18289"/>
                  <a:pt x="12045" y="19119"/>
                </a:cubicBezTo>
                <a:cubicBezTo>
                  <a:pt x="12473" y="18342"/>
                  <a:pt x="12955" y="17700"/>
                  <a:pt x="13785" y="17218"/>
                </a:cubicBezTo>
                <a:cubicBezTo>
                  <a:pt x="14508" y="16790"/>
                  <a:pt x="15257" y="16469"/>
                  <a:pt x="15873" y="15907"/>
                </a:cubicBezTo>
                <a:cubicBezTo>
                  <a:pt x="16542" y="15291"/>
                  <a:pt x="17077" y="14408"/>
                  <a:pt x="17532" y="13659"/>
                </a:cubicBezTo>
                <a:cubicBezTo>
                  <a:pt x="18036" y="12864"/>
                  <a:pt x="18250" y="11859"/>
                  <a:pt x="18748" y="11060"/>
                </a:cubicBezTo>
                <a:close/>
                <a:moveTo>
                  <a:pt x="18549" y="10928"/>
                </a:moveTo>
                <a:lnTo>
                  <a:pt x="18549" y="10928"/>
                </a:lnTo>
                <a:cubicBezTo>
                  <a:pt x="18201" y="11517"/>
                  <a:pt x="18014" y="12213"/>
                  <a:pt x="17693" y="12856"/>
                </a:cubicBezTo>
                <a:cubicBezTo>
                  <a:pt x="17184" y="13899"/>
                  <a:pt x="16488" y="14863"/>
                  <a:pt x="15712" y="15719"/>
                </a:cubicBezTo>
                <a:cubicBezTo>
                  <a:pt x="15016" y="16469"/>
                  <a:pt x="13919" y="16844"/>
                  <a:pt x="13062" y="17379"/>
                </a:cubicBezTo>
                <a:cubicBezTo>
                  <a:pt x="12313" y="17861"/>
                  <a:pt x="11911" y="18798"/>
                  <a:pt x="11510" y="19547"/>
                </a:cubicBezTo>
                <a:cubicBezTo>
                  <a:pt x="11485" y="19571"/>
                  <a:pt x="11461" y="19573"/>
                  <a:pt x="11457" y="19594"/>
                </a:cubicBezTo>
                <a:lnTo>
                  <a:pt x="11457" y="19594"/>
                </a:lnTo>
                <a:cubicBezTo>
                  <a:pt x="11836" y="15557"/>
                  <a:pt x="16249" y="13818"/>
                  <a:pt x="18549" y="10928"/>
                </a:cubicBezTo>
                <a:close/>
                <a:moveTo>
                  <a:pt x="6505" y="16683"/>
                </a:moveTo>
                <a:lnTo>
                  <a:pt x="6505" y="16683"/>
                </a:lnTo>
                <a:cubicBezTo>
                  <a:pt x="7763" y="16844"/>
                  <a:pt x="8994" y="17245"/>
                  <a:pt x="10145" y="17914"/>
                </a:cubicBezTo>
                <a:cubicBezTo>
                  <a:pt x="10573" y="18450"/>
                  <a:pt x="10921" y="19065"/>
                  <a:pt x="11135" y="19788"/>
                </a:cubicBezTo>
                <a:cubicBezTo>
                  <a:pt x="9315" y="19172"/>
                  <a:pt x="8191" y="17432"/>
                  <a:pt x="6505" y="16683"/>
                </a:cubicBezTo>
                <a:close/>
                <a:moveTo>
                  <a:pt x="6772" y="20270"/>
                </a:moveTo>
                <a:cubicBezTo>
                  <a:pt x="7736" y="21581"/>
                  <a:pt x="9342" y="22384"/>
                  <a:pt x="10466" y="23535"/>
                </a:cubicBezTo>
                <a:cubicBezTo>
                  <a:pt x="9074" y="22598"/>
                  <a:pt x="7120" y="22331"/>
                  <a:pt x="6826" y="20350"/>
                </a:cubicBezTo>
                <a:cubicBezTo>
                  <a:pt x="6799" y="20323"/>
                  <a:pt x="6772" y="20296"/>
                  <a:pt x="6746" y="20270"/>
                </a:cubicBezTo>
                <a:close/>
                <a:moveTo>
                  <a:pt x="16221" y="20698"/>
                </a:moveTo>
                <a:cubicBezTo>
                  <a:pt x="15685" y="21635"/>
                  <a:pt x="14267" y="22304"/>
                  <a:pt x="13464" y="22812"/>
                </a:cubicBezTo>
                <a:cubicBezTo>
                  <a:pt x="12955" y="23187"/>
                  <a:pt x="12233" y="23615"/>
                  <a:pt x="11831" y="24177"/>
                </a:cubicBezTo>
                <a:cubicBezTo>
                  <a:pt x="12286" y="22357"/>
                  <a:pt x="14722" y="21768"/>
                  <a:pt x="16221" y="20698"/>
                </a:cubicBezTo>
                <a:close/>
                <a:moveTo>
                  <a:pt x="6692" y="20939"/>
                </a:moveTo>
                <a:cubicBezTo>
                  <a:pt x="7388" y="22893"/>
                  <a:pt x="9957" y="22866"/>
                  <a:pt x="11135" y="24445"/>
                </a:cubicBezTo>
                <a:cubicBezTo>
                  <a:pt x="9395" y="23481"/>
                  <a:pt x="6772" y="23080"/>
                  <a:pt x="6692" y="20939"/>
                </a:cubicBezTo>
                <a:close/>
                <a:moveTo>
                  <a:pt x="16194" y="21126"/>
                </a:moveTo>
                <a:cubicBezTo>
                  <a:pt x="15766" y="22304"/>
                  <a:pt x="14749" y="22919"/>
                  <a:pt x="13571" y="23455"/>
                </a:cubicBezTo>
                <a:cubicBezTo>
                  <a:pt x="12982" y="23722"/>
                  <a:pt x="12393" y="24017"/>
                  <a:pt x="11938" y="24445"/>
                </a:cubicBezTo>
                <a:cubicBezTo>
                  <a:pt x="12447" y="23562"/>
                  <a:pt x="13785" y="22919"/>
                  <a:pt x="14534" y="22411"/>
                </a:cubicBezTo>
                <a:cubicBezTo>
                  <a:pt x="15070" y="22063"/>
                  <a:pt x="15739" y="21661"/>
                  <a:pt x="16194" y="21126"/>
                </a:cubicBezTo>
                <a:close/>
                <a:moveTo>
                  <a:pt x="14048" y="0"/>
                </a:moveTo>
                <a:cubicBezTo>
                  <a:pt x="14002" y="0"/>
                  <a:pt x="13958" y="28"/>
                  <a:pt x="13946" y="88"/>
                </a:cubicBezTo>
                <a:cubicBezTo>
                  <a:pt x="13196" y="2390"/>
                  <a:pt x="11751" y="4183"/>
                  <a:pt x="10680" y="6298"/>
                </a:cubicBezTo>
                <a:cubicBezTo>
                  <a:pt x="9610" y="8466"/>
                  <a:pt x="9877" y="10795"/>
                  <a:pt x="10225" y="13096"/>
                </a:cubicBezTo>
                <a:cubicBezTo>
                  <a:pt x="10305" y="13766"/>
                  <a:pt x="10413" y="14435"/>
                  <a:pt x="10520" y="15104"/>
                </a:cubicBezTo>
                <a:cubicBezTo>
                  <a:pt x="10520" y="15131"/>
                  <a:pt x="10520" y="15157"/>
                  <a:pt x="10520" y="15157"/>
                </a:cubicBezTo>
                <a:cubicBezTo>
                  <a:pt x="10520" y="15184"/>
                  <a:pt x="10520" y="15211"/>
                  <a:pt x="10546" y="15211"/>
                </a:cubicBezTo>
                <a:cubicBezTo>
                  <a:pt x="10734" y="16469"/>
                  <a:pt x="10921" y="17727"/>
                  <a:pt x="11082" y="18985"/>
                </a:cubicBezTo>
                <a:cubicBezTo>
                  <a:pt x="10520" y="17700"/>
                  <a:pt x="9502" y="16737"/>
                  <a:pt x="8352" y="15907"/>
                </a:cubicBezTo>
                <a:cubicBezTo>
                  <a:pt x="8352" y="15880"/>
                  <a:pt x="8352" y="15853"/>
                  <a:pt x="8325" y="15853"/>
                </a:cubicBezTo>
                <a:cubicBezTo>
                  <a:pt x="8298" y="15853"/>
                  <a:pt x="8271" y="15827"/>
                  <a:pt x="8271" y="15827"/>
                </a:cubicBezTo>
                <a:cubicBezTo>
                  <a:pt x="7602" y="15345"/>
                  <a:pt x="6906" y="14890"/>
                  <a:pt x="6237" y="14461"/>
                </a:cubicBezTo>
                <a:cubicBezTo>
                  <a:pt x="5829" y="14193"/>
                  <a:pt x="5417" y="14081"/>
                  <a:pt x="5004" y="14081"/>
                </a:cubicBezTo>
                <a:cubicBezTo>
                  <a:pt x="3280" y="14081"/>
                  <a:pt x="1550" y="16040"/>
                  <a:pt x="81" y="16710"/>
                </a:cubicBezTo>
                <a:cubicBezTo>
                  <a:pt x="27" y="16737"/>
                  <a:pt x="1" y="16790"/>
                  <a:pt x="27" y="16844"/>
                </a:cubicBezTo>
                <a:cubicBezTo>
                  <a:pt x="27" y="16870"/>
                  <a:pt x="54" y="16870"/>
                  <a:pt x="54" y="16870"/>
                </a:cubicBezTo>
                <a:cubicBezTo>
                  <a:pt x="54" y="16870"/>
                  <a:pt x="54" y="16897"/>
                  <a:pt x="81" y="16897"/>
                </a:cubicBezTo>
                <a:cubicBezTo>
                  <a:pt x="81" y="16924"/>
                  <a:pt x="108" y="16924"/>
                  <a:pt x="108" y="16924"/>
                </a:cubicBezTo>
                <a:lnTo>
                  <a:pt x="135" y="16924"/>
                </a:lnTo>
                <a:cubicBezTo>
                  <a:pt x="1580" y="16924"/>
                  <a:pt x="2972" y="16656"/>
                  <a:pt x="4390" y="16576"/>
                </a:cubicBezTo>
                <a:lnTo>
                  <a:pt x="5354" y="16576"/>
                </a:lnTo>
                <a:cubicBezTo>
                  <a:pt x="7736" y="16870"/>
                  <a:pt x="8967" y="19413"/>
                  <a:pt x="11242" y="20082"/>
                </a:cubicBezTo>
                <a:cubicBezTo>
                  <a:pt x="11376" y="21367"/>
                  <a:pt x="11483" y="22679"/>
                  <a:pt x="11483" y="23990"/>
                </a:cubicBezTo>
                <a:cubicBezTo>
                  <a:pt x="11483" y="24124"/>
                  <a:pt x="11483" y="24284"/>
                  <a:pt x="11483" y="24445"/>
                </a:cubicBezTo>
                <a:cubicBezTo>
                  <a:pt x="10413" y="22545"/>
                  <a:pt x="7977" y="21715"/>
                  <a:pt x="6799" y="19895"/>
                </a:cubicBezTo>
                <a:cubicBezTo>
                  <a:pt x="6778" y="19863"/>
                  <a:pt x="6740" y="19848"/>
                  <a:pt x="6701" y="19848"/>
                </a:cubicBezTo>
                <a:cubicBezTo>
                  <a:pt x="6640" y="19848"/>
                  <a:pt x="6574" y="19884"/>
                  <a:pt x="6558" y="19948"/>
                </a:cubicBezTo>
                <a:cubicBezTo>
                  <a:pt x="6237" y="21340"/>
                  <a:pt x="6719" y="22411"/>
                  <a:pt x="7897" y="23241"/>
                </a:cubicBezTo>
                <a:cubicBezTo>
                  <a:pt x="8967" y="23990"/>
                  <a:pt x="10386" y="24177"/>
                  <a:pt x="11456" y="24954"/>
                </a:cubicBezTo>
                <a:cubicBezTo>
                  <a:pt x="11349" y="27523"/>
                  <a:pt x="10734" y="30093"/>
                  <a:pt x="10145" y="32609"/>
                </a:cubicBezTo>
                <a:cubicBezTo>
                  <a:pt x="10112" y="32690"/>
                  <a:pt x="10188" y="32751"/>
                  <a:pt x="10265" y="32751"/>
                </a:cubicBezTo>
                <a:cubicBezTo>
                  <a:pt x="10315" y="32751"/>
                  <a:pt x="10365" y="32725"/>
                  <a:pt x="10386" y="32662"/>
                </a:cubicBezTo>
                <a:cubicBezTo>
                  <a:pt x="10760" y="31003"/>
                  <a:pt x="11108" y="29343"/>
                  <a:pt x="11430" y="27684"/>
                </a:cubicBezTo>
                <a:cubicBezTo>
                  <a:pt x="11563" y="26854"/>
                  <a:pt x="11670" y="26024"/>
                  <a:pt x="11697" y="25194"/>
                </a:cubicBezTo>
                <a:cubicBezTo>
                  <a:pt x="12179" y="24017"/>
                  <a:pt x="13839" y="23669"/>
                  <a:pt x="14829" y="23080"/>
                </a:cubicBezTo>
                <a:cubicBezTo>
                  <a:pt x="15899" y="22491"/>
                  <a:pt x="16488" y="21581"/>
                  <a:pt x="16595" y="20377"/>
                </a:cubicBezTo>
                <a:cubicBezTo>
                  <a:pt x="16595" y="20350"/>
                  <a:pt x="16595" y="20350"/>
                  <a:pt x="16595" y="20323"/>
                </a:cubicBezTo>
                <a:cubicBezTo>
                  <a:pt x="16622" y="20270"/>
                  <a:pt x="16569" y="20243"/>
                  <a:pt x="16515" y="20216"/>
                </a:cubicBezTo>
                <a:lnTo>
                  <a:pt x="16462" y="20216"/>
                </a:lnTo>
                <a:cubicBezTo>
                  <a:pt x="16435" y="20216"/>
                  <a:pt x="16435" y="20243"/>
                  <a:pt x="16408" y="20243"/>
                </a:cubicBezTo>
                <a:cubicBezTo>
                  <a:pt x="15043" y="21474"/>
                  <a:pt x="12473" y="21983"/>
                  <a:pt x="11724" y="23722"/>
                </a:cubicBezTo>
                <a:cubicBezTo>
                  <a:pt x="11724" y="22571"/>
                  <a:pt x="11644" y="21447"/>
                  <a:pt x="11510" y="20323"/>
                </a:cubicBezTo>
                <a:cubicBezTo>
                  <a:pt x="11510" y="20189"/>
                  <a:pt x="11483" y="20082"/>
                  <a:pt x="11483" y="19948"/>
                </a:cubicBezTo>
                <a:cubicBezTo>
                  <a:pt x="12072" y="19172"/>
                  <a:pt x="13250" y="18824"/>
                  <a:pt x="14106" y="18450"/>
                </a:cubicBezTo>
                <a:cubicBezTo>
                  <a:pt x="15070" y="18021"/>
                  <a:pt x="16060" y="17593"/>
                  <a:pt x="16809" y="16844"/>
                </a:cubicBezTo>
                <a:cubicBezTo>
                  <a:pt x="18522" y="15157"/>
                  <a:pt x="18790" y="12160"/>
                  <a:pt x="19192" y="9938"/>
                </a:cubicBezTo>
                <a:cubicBezTo>
                  <a:pt x="19210" y="9848"/>
                  <a:pt x="19130" y="9770"/>
                  <a:pt x="19060" y="9770"/>
                </a:cubicBezTo>
                <a:cubicBezTo>
                  <a:pt x="19026" y="9770"/>
                  <a:pt x="18995" y="9788"/>
                  <a:pt x="18978" y="9831"/>
                </a:cubicBezTo>
                <a:cubicBezTo>
                  <a:pt x="18014" y="11758"/>
                  <a:pt x="15846" y="13070"/>
                  <a:pt x="14294" y="14488"/>
                </a:cubicBezTo>
                <a:cubicBezTo>
                  <a:pt x="12982" y="15693"/>
                  <a:pt x="11751" y="17138"/>
                  <a:pt x="11349" y="18851"/>
                </a:cubicBezTo>
                <a:cubicBezTo>
                  <a:pt x="11162" y="17593"/>
                  <a:pt x="10975" y="16335"/>
                  <a:pt x="10760" y="15104"/>
                </a:cubicBezTo>
                <a:cubicBezTo>
                  <a:pt x="11028" y="12534"/>
                  <a:pt x="11911" y="10233"/>
                  <a:pt x="12821" y="7877"/>
                </a:cubicBezTo>
                <a:cubicBezTo>
                  <a:pt x="13758" y="5334"/>
                  <a:pt x="14267" y="2818"/>
                  <a:pt x="14160" y="115"/>
                </a:cubicBezTo>
                <a:cubicBezTo>
                  <a:pt x="14160" y="42"/>
                  <a:pt x="14103" y="0"/>
                  <a:pt x="14048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23" name="Google Shape;1323;p69"/>
          <p:cNvSpPr/>
          <p:nvPr/>
        </p:nvSpPr>
        <p:spPr>
          <a:xfrm rot="1855510">
            <a:off x="2523490" y="193756"/>
            <a:ext cx="4979106" cy="4104445"/>
          </a:xfrm>
          <a:custGeom>
            <a:rect b="b" l="l" r="r" t="t"/>
            <a:pathLst>
              <a:path extrusionOk="0" h="48836" w="59243">
                <a:moveTo>
                  <a:pt x="27153" y="9007"/>
                </a:moveTo>
                <a:cubicBezTo>
                  <a:pt x="33591" y="9007"/>
                  <a:pt x="31990" y="9240"/>
                  <a:pt x="38094" y="5071"/>
                </a:cubicBezTo>
                <a:cubicBezTo>
                  <a:pt x="44232" y="901"/>
                  <a:pt x="51737" y="0"/>
                  <a:pt x="55473" y="5071"/>
                </a:cubicBezTo>
                <a:cubicBezTo>
                  <a:pt x="59243" y="10108"/>
                  <a:pt x="46800" y="16346"/>
                  <a:pt x="46767" y="22483"/>
                </a:cubicBezTo>
                <a:cubicBezTo>
                  <a:pt x="46734" y="28621"/>
                  <a:pt x="48768" y="48835"/>
                  <a:pt x="28354" y="48835"/>
                </a:cubicBezTo>
                <a:cubicBezTo>
                  <a:pt x="7939" y="48835"/>
                  <a:pt x="0" y="22583"/>
                  <a:pt x="8973" y="14011"/>
                </a:cubicBezTo>
                <a:cubicBezTo>
                  <a:pt x="17946" y="5471"/>
                  <a:pt x="20715" y="9007"/>
                  <a:pt x="27153" y="900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24" name="Google Shape;1324;p69"/>
          <p:cNvSpPr/>
          <p:nvPr/>
        </p:nvSpPr>
        <p:spPr>
          <a:xfrm flipH="1" rot="10800000">
            <a:off x="242450" y="2888462"/>
            <a:ext cx="1774800" cy="17748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325" name="Google Shape;1325;p69"/>
          <p:cNvGrpSpPr/>
          <p:nvPr/>
        </p:nvGrpSpPr>
        <p:grpSpPr>
          <a:xfrm flipH="1" rot="10800000">
            <a:off x="955516" y="2266845"/>
            <a:ext cx="1696762" cy="1688828"/>
            <a:chOff x="2414491" y="671177"/>
            <a:chExt cx="1830972" cy="1822411"/>
          </a:xfrm>
        </p:grpSpPr>
        <p:sp>
          <p:nvSpPr>
            <p:cNvPr id="1326" name="Google Shape;1326;p69"/>
            <p:cNvSpPr/>
            <p:nvPr/>
          </p:nvSpPr>
          <p:spPr>
            <a:xfrm>
              <a:off x="2414491" y="671177"/>
              <a:ext cx="1830972" cy="1822391"/>
            </a:xfrm>
            <a:custGeom>
              <a:rect b="b" l="l" r="r" t="t"/>
              <a:pathLst>
                <a:path extrusionOk="0" h="45449" w="45663">
                  <a:moveTo>
                    <a:pt x="10947" y="4979"/>
                  </a:moveTo>
                  <a:lnTo>
                    <a:pt x="15605" y="7656"/>
                  </a:lnTo>
                  <a:lnTo>
                    <a:pt x="15605" y="13062"/>
                  </a:lnTo>
                  <a:lnTo>
                    <a:pt x="10947" y="15766"/>
                  </a:lnTo>
                  <a:lnTo>
                    <a:pt x="6263" y="13062"/>
                  </a:lnTo>
                  <a:lnTo>
                    <a:pt x="6263" y="7656"/>
                  </a:lnTo>
                  <a:lnTo>
                    <a:pt x="10947" y="4979"/>
                  </a:lnTo>
                  <a:close/>
                  <a:moveTo>
                    <a:pt x="20449" y="4979"/>
                  </a:moveTo>
                  <a:lnTo>
                    <a:pt x="25133" y="7656"/>
                  </a:lnTo>
                  <a:lnTo>
                    <a:pt x="25133" y="13062"/>
                  </a:lnTo>
                  <a:lnTo>
                    <a:pt x="20449" y="15766"/>
                  </a:lnTo>
                  <a:lnTo>
                    <a:pt x="15792" y="13062"/>
                  </a:lnTo>
                  <a:lnTo>
                    <a:pt x="15792" y="7656"/>
                  </a:lnTo>
                  <a:lnTo>
                    <a:pt x="20449" y="4979"/>
                  </a:lnTo>
                  <a:close/>
                  <a:moveTo>
                    <a:pt x="29978" y="4979"/>
                  </a:moveTo>
                  <a:lnTo>
                    <a:pt x="34635" y="7656"/>
                  </a:lnTo>
                  <a:lnTo>
                    <a:pt x="34635" y="13062"/>
                  </a:lnTo>
                  <a:lnTo>
                    <a:pt x="29978" y="15766"/>
                  </a:lnTo>
                  <a:lnTo>
                    <a:pt x="25294" y="13062"/>
                  </a:lnTo>
                  <a:lnTo>
                    <a:pt x="25294" y="7656"/>
                  </a:lnTo>
                  <a:lnTo>
                    <a:pt x="29978" y="4979"/>
                  </a:lnTo>
                  <a:close/>
                  <a:moveTo>
                    <a:pt x="6183" y="13196"/>
                  </a:moveTo>
                  <a:lnTo>
                    <a:pt x="10867" y="15899"/>
                  </a:lnTo>
                  <a:lnTo>
                    <a:pt x="10867" y="21306"/>
                  </a:lnTo>
                  <a:lnTo>
                    <a:pt x="6183" y="23983"/>
                  </a:lnTo>
                  <a:lnTo>
                    <a:pt x="1526" y="21306"/>
                  </a:lnTo>
                  <a:lnTo>
                    <a:pt x="1526" y="15899"/>
                  </a:lnTo>
                  <a:lnTo>
                    <a:pt x="6183" y="13196"/>
                  </a:lnTo>
                  <a:close/>
                  <a:moveTo>
                    <a:pt x="15712" y="13196"/>
                  </a:moveTo>
                  <a:lnTo>
                    <a:pt x="20369" y="15899"/>
                  </a:lnTo>
                  <a:lnTo>
                    <a:pt x="20369" y="21306"/>
                  </a:lnTo>
                  <a:lnTo>
                    <a:pt x="15712" y="23983"/>
                  </a:lnTo>
                  <a:lnTo>
                    <a:pt x="11028" y="21306"/>
                  </a:lnTo>
                  <a:lnTo>
                    <a:pt x="11028" y="15899"/>
                  </a:lnTo>
                  <a:lnTo>
                    <a:pt x="15712" y="13196"/>
                  </a:lnTo>
                  <a:close/>
                  <a:moveTo>
                    <a:pt x="25213" y="13196"/>
                  </a:moveTo>
                  <a:lnTo>
                    <a:pt x="29871" y="15899"/>
                  </a:lnTo>
                  <a:lnTo>
                    <a:pt x="29871" y="21306"/>
                  </a:lnTo>
                  <a:lnTo>
                    <a:pt x="25213" y="23983"/>
                  </a:lnTo>
                  <a:lnTo>
                    <a:pt x="20529" y="21306"/>
                  </a:lnTo>
                  <a:lnTo>
                    <a:pt x="20529" y="15899"/>
                  </a:lnTo>
                  <a:lnTo>
                    <a:pt x="25213" y="13196"/>
                  </a:lnTo>
                  <a:close/>
                  <a:moveTo>
                    <a:pt x="34715" y="13196"/>
                  </a:moveTo>
                  <a:lnTo>
                    <a:pt x="39399" y="15899"/>
                  </a:lnTo>
                  <a:lnTo>
                    <a:pt x="39399" y="21306"/>
                  </a:lnTo>
                  <a:lnTo>
                    <a:pt x="34715" y="23983"/>
                  </a:lnTo>
                  <a:lnTo>
                    <a:pt x="30058" y="21306"/>
                  </a:lnTo>
                  <a:lnTo>
                    <a:pt x="30058" y="15899"/>
                  </a:lnTo>
                  <a:lnTo>
                    <a:pt x="34715" y="13196"/>
                  </a:lnTo>
                  <a:close/>
                  <a:moveTo>
                    <a:pt x="10947" y="21440"/>
                  </a:moveTo>
                  <a:lnTo>
                    <a:pt x="15605" y="24143"/>
                  </a:lnTo>
                  <a:lnTo>
                    <a:pt x="15605" y="29523"/>
                  </a:lnTo>
                  <a:lnTo>
                    <a:pt x="10947" y="32226"/>
                  </a:lnTo>
                  <a:lnTo>
                    <a:pt x="6263" y="29523"/>
                  </a:lnTo>
                  <a:lnTo>
                    <a:pt x="6263" y="24143"/>
                  </a:lnTo>
                  <a:lnTo>
                    <a:pt x="10947" y="21440"/>
                  </a:lnTo>
                  <a:close/>
                  <a:moveTo>
                    <a:pt x="20449" y="21440"/>
                  </a:moveTo>
                  <a:lnTo>
                    <a:pt x="25133" y="24143"/>
                  </a:lnTo>
                  <a:lnTo>
                    <a:pt x="25133" y="29523"/>
                  </a:lnTo>
                  <a:lnTo>
                    <a:pt x="20449" y="32226"/>
                  </a:lnTo>
                  <a:lnTo>
                    <a:pt x="15792" y="29523"/>
                  </a:lnTo>
                  <a:lnTo>
                    <a:pt x="15792" y="24143"/>
                  </a:lnTo>
                  <a:lnTo>
                    <a:pt x="20449" y="21440"/>
                  </a:lnTo>
                  <a:close/>
                  <a:moveTo>
                    <a:pt x="29978" y="21440"/>
                  </a:moveTo>
                  <a:lnTo>
                    <a:pt x="34635" y="24143"/>
                  </a:lnTo>
                  <a:lnTo>
                    <a:pt x="34635" y="29523"/>
                  </a:lnTo>
                  <a:lnTo>
                    <a:pt x="29978" y="32226"/>
                  </a:lnTo>
                  <a:lnTo>
                    <a:pt x="25294" y="29523"/>
                  </a:lnTo>
                  <a:lnTo>
                    <a:pt x="25294" y="24143"/>
                  </a:lnTo>
                  <a:lnTo>
                    <a:pt x="29978" y="21440"/>
                  </a:lnTo>
                  <a:close/>
                  <a:moveTo>
                    <a:pt x="39480" y="21440"/>
                  </a:moveTo>
                  <a:lnTo>
                    <a:pt x="44137" y="24143"/>
                  </a:lnTo>
                  <a:lnTo>
                    <a:pt x="44137" y="29523"/>
                  </a:lnTo>
                  <a:lnTo>
                    <a:pt x="39480" y="32226"/>
                  </a:lnTo>
                  <a:lnTo>
                    <a:pt x="34796" y="29523"/>
                  </a:lnTo>
                  <a:lnTo>
                    <a:pt x="34796" y="24143"/>
                  </a:lnTo>
                  <a:lnTo>
                    <a:pt x="39480" y="21440"/>
                  </a:lnTo>
                  <a:close/>
                  <a:moveTo>
                    <a:pt x="15712" y="29684"/>
                  </a:moveTo>
                  <a:lnTo>
                    <a:pt x="20369" y="32387"/>
                  </a:lnTo>
                  <a:lnTo>
                    <a:pt x="20369" y="37767"/>
                  </a:lnTo>
                  <a:lnTo>
                    <a:pt x="15712" y="40470"/>
                  </a:lnTo>
                  <a:lnTo>
                    <a:pt x="11028" y="37767"/>
                  </a:lnTo>
                  <a:lnTo>
                    <a:pt x="11028" y="32387"/>
                  </a:lnTo>
                  <a:lnTo>
                    <a:pt x="15712" y="29684"/>
                  </a:lnTo>
                  <a:close/>
                  <a:moveTo>
                    <a:pt x="25213" y="29684"/>
                  </a:moveTo>
                  <a:lnTo>
                    <a:pt x="29871" y="32387"/>
                  </a:lnTo>
                  <a:lnTo>
                    <a:pt x="29871" y="37767"/>
                  </a:lnTo>
                  <a:lnTo>
                    <a:pt x="25213" y="40470"/>
                  </a:lnTo>
                  <a:lnTo>
                    <a:pt x="20529" y="37767"/>
                  </a:lnTo>
                  <a:lnTo>
                    <a:pt x="20529" y="32387"/>
                  </a:lnTo>
                  <a:lnTo>
                    <a:pt x="25213" y="29684"/>
                  </a:lnTo>
                  <a:close/>
                  <a:moveTo>
                    <a:pt x="34715" y="29684"/>
                  </a:moveTo>
                  <a:lnTo>
                    <a:pt x="39399" y="32387"/>
                  </a:lnTo>
                  <a:lnTo>
                    <a:pt x="39399" y="37767"/>
                  </a:lnTo>
                  <a:lnTo>
                    <a:pt x="34715" y="40470"/>
                  </a:lnTo>
                  <a:lnTo>
                    <a:pt x="30058" y="37767"/>
                  </a:lnTo>
                  <a:lnTo>
                    <a:pt x="30058" y="32387"/>
                  </a:lnTo>
                  <a:lnTo>
                    <a:pt x="34715" y="29684"/>
                  </a:lnTo>
                  <a:close/>
                  <a:moveTo>
                    <a:pt x="20369" y="1"/>
                  </a:moveTo>
                  <a:lnTo>
                    <a:pt x="20369" y="4818"/>
                  </a:lnTo>
                  <a:lnTo>
                    <a:pt x="15712" y="7522"/>
                  </a:lnTo>
                  <a:lnTo>
                    <a:pt x="11028" y="4818"/>
                  </a:lnTo>
                  <a:lnTo>
                    <a:pt x="11028" y="3159"/>
                  </a:lnTo>
                  <a:cubicBezTo>
                    <a:pt x="10974" y="3186"/>
                    <a:pt x="10921" y="3239"/>
                    <a:pt x="10867" y="3266"/>
                  </a:cubicBezTo>
                  <a:lnTo>
                    <a:pt x="10867" y="4818"/>
                  </a:lnTo>
                  <a:lnTo>
                    <a:pt x="6183" y="7522"/>
                  </a:lnTo>
                  <a:lnTo>
                    <a:pt x="5915" y="7361"/>
                  </a:lnTo>
                  <a:cubicBezTo>
                    <a:pt x="5889" y="7415"/>
                    <a:pt x="5835" y="7442"/>
                    <a:pt x="5808" y="7495"/>
                  </a:cubicBezTo>
                  <a:lnTo>
                    <a:pt x="6103" y="7656"/>
                  </a:lnTo>
                  <a:lnTo>
                    <a:pt x="6103" y="13062"/>
                  </a:lnTo>
                  <a:lnTo>
                    <a:pt x="1419" y="15766"/>
                  </a:lnTo>
                  <a:lnTo>
                    <a:pt x="1124" y="15578"/>
                  </a:lnTo>
                  <a:cubicBezTo>
                    <a:pt x="1124" y="15632"/>
                    <a:pt x="1098" y="15685"/>
                    <a:pt x="1071" y="15739"/>
                  </a:cubicBezTo>
                  <a:lnTo>
                    <a:pt x="1338" y="15899"/>
                  </a:lnTo>
                  <a:lnTo>
                    <a:pt x="1338" y="21306"/>
                  </a:lnTo>
                  <a:lnTo>
                    <a:pt x="0" y="22082"/>
                  </a:lnTo>
                  <a:cubicBezTo>
                    <a:pt x="0" y="22136"/>
                    <a:pt x="0" y="22216"/>
                    <a:pt x="0" y="22270"/>
                  </a:cubicBezTo>
                  <a:lnTo>
                    <a:pt x="1419" y="21440"/>
                  </a:lnTo>
                  <a:lnTo>
                    <a:pt x="6103" y="24143"/>
                  </a:lnTo>
                  <a:lnTo>
                    <a:pt x="6103" y="29523"/>
                  </a:lnTo>
                  <a:lnTo>
                    <a:pt x="1927" y="31932"/>
                  </a:lnTo>
                  <a:cubicBezTo>
                    <a:pt x="1954" y="31986"/>
                    <a:pt x="1981" y="32039"/>
                    <a:pt x="2008" y="32093"/>
                  </a:cubicBezTo>
                  <a:lnTo>
                    <a:pt x="6183" y="29684"/>
                  </a:lnTo>
                  <a:lnTo>
                    <a:pt x="10867" y="32387"/>
                  </a:lnTo>
                  <a:lnTo>
                    <a:pt x="10867" y="37767"/>
                  </a:lnTo>
                  <a:lnTo>
                    <a:pt x="7548" y="39694"/>
                  </a:lnTo>
                  <a:cubicBezTo>
                    <a:pt x="7575" y="39721"/>
                    <a:pt x="7628" y="39774"/>
                    <a:pt x="7682" y="39801"/>
                  </a:cubicBezTo>
                  <a:lnTo>
                    <a:pt x="10947" y="37928"/>
                  </a:lnTo>
                  <a:lnTo>
                    <a:pt x="15605" y="40631"/>
                  </a:lnTo>
                  <a:lnTo>
                    <a:pt x="15605" y="44405"/>
                  </a:lnTo>
                  <a:cubicBezTo>
                    <a:pt x="15658" y="44405"/>
                    <a:pt x="15738" y="44432"/>
                    <a:pt x="15792" y="44458"/>
                  </a:cubicBezTo>
                  <a:lnTo>
                    <a:pt x="15792" y="40631"/>
                  </a:lnTo>
                  <a:lnTo>
                    <a:pt x="20449" y="37928"/>
                  </a:lnTo>
                  <a:lnTo>
                    <a:pt x="25133" y="40631"/>
                  </a:lnTo>
                  <a:lnTo>
                    <a:pt x="25133" y="45449"/>
                  </a:lnTo>
                  <a:cubicBezTo>
                    <a:pt x="25187" y="45449"/>
                    <a:pt x="25240" y="45449"/>
                    <a:pt x="25294" y="45422"/>
                  </a:cubicBezTo>
                  <a:lnTo>
                    <a:pt x="25294" y="40631"/>
                  </a:lnTo>
                  <a:lnTo>
                    <a:pt x="29978" y="37928"/>
                  </a:lnTo>
                  <a:lnTo>
                    <a:pt x="34635" y="40631"/>
                  </a:lnTo>
                  <a:lnTo>
                    <a:pt x="34635" y="42290"/>
                  </a:lnTo>
                  <a:cubicBezTo>
                    <a:pt x="34688" y="42237"/>
                    <a:pt x="34742" y="42210"/>
                    <a:pt x="34796" y="42183"/>
                  </a:cubicBezTo>
                  <a:lnTo>
                    <a:pt x="34796" y="40631"/>
                  </a:lnTo>
                  <a:lnTo>
                    <a:pt x="39480" y="37928"/>
                  </a:lnTo>
                  <a:lnTo>
                    <a:pt x="39747" y="38088"/>
                  </a:lnTo>
                  <a:cubicBezTo>
                    <a:pt x="39774" y="38035"/>
                    <a:pt x="39827" y="37981"/>
                    <a:pt x="39854" y="37954"/>
                  </a:cubicBezTo>
                  <a:lnTo>
                    <a:pt x="39560" y="37767"/>
                  </a:lnTo>
                  <a:lnTo>
                    <a:pt x="39560" y="32387"/>
                  </a:lnTo>
                  <a:lnTo>
                    <a:pt x="44244" y="29684"/>
                  </a:lnTo>
                  <a:lnTo>
                    <a:pt x="44538" y="29871"/>
                  </a:lnTo>
                  <a:cubicBezTo>
                    <a:pt x="44565" y="29791"/>
                    <a:pt x="44565" y="29737"/>
                    <a:pt x="44592" y="29684"/>
                  </a:cubicBezTo>
                  <a:lnTo>
                    <a:pt x="44324" y="29523"/>
                  </a:lnTo>
                  <a:lnTo>
                    <a:pt x="44324" y="24143"/>
                  </a:lnTo>
                  <a:lnTo>
                    <a:pt x="45662" y="23367"/>
                  </a:lnTo>
                  <a:cubicBezTo>
                    <a:pt x="45662" y="23314"/>
                    <a:pt x="45662" y="23233"/>
                    <a:pt x="45662" y="23153"/>
                  </a:cubicBezTo>
                  <a:lnTo>
                    <a:pt x="44244" y="23983"/>
                  </a:lnTo>
                  <a:lnTo>
                    <a:pt x="39560" y="21306"/>
                  </a:lnTo>
                  <a:lnTo>
                    <a:pt x="39560" y="15899"/>
                  </a:lnTo>
                  <a:lnTo>
                    <a:pt x="43735" y="13491"/>
                  </a:lnTo>
                  <a:cubicBezTo>
                    <a:pt x="43709" y="13437"/>
                    <a:pt x="43682" y="13383"/>
                    <a:pt x="43655" y="13330"/>
                  </a:cubicBezTo>
                  <a:lnTo>
                    <a:pt x="39480" y="15766"/>
                  </a:lnTo>
                  <a:lnTo>
                    <a:pt x="34796" y="13062"/>
                  </a:lnTo>
                  <a:lnTo>
                    <a:pt x="34796" y="7656"/>
                  </a:lnTo>
                  <a:lnTo>
                    <a:pt x="38114" y="5755"/>
                  </a:lnTo>
                  <a:cubicBezTo>
                    <a:pt x="38088" y="5702"/>
                    <a:pt x="38034" y="5675"/>
                    <a:pt x="37981" y="5621"/>
                  </a:cubicBezTo>
                  <a:lnTo>
                    <a:pt x="34715" y="7522"/>
                  </a:lnTo>
                  <a:lnTo>
                    <a:pt x="30058" y="4818"/>
                  </a:lnTo>
                  <a:lnTo>
                    <a:pt x="30058" y="1045"/>
                  </a:lnTo>
                  <a:cubicBezTo>
                    <a:pt x="30004" y="1018"/>
                    <a:pt x="29951" y="1018"/>
                    <a:pt x="29871" y="991"/>
                  </a:cubicBezTo>
                  <a:lnTo>
                    <a:pt x="29871" y="4818"/>
                  </a:lnTo>
                  <a:lnTo>
                    <a:pt x="25213" y="7522"/>
                  </a:lnTo>
                  <a:lnTo>
                    <a:pt x="20529" y="4818"/>
                  </a:lnTo>
                  <a:lnTo>
                    <a:pt x="2052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27" name="Google Shape;1327;p69"/>
            <p:cNvSpPr/>
            <p:nvPr/>
          </p:nvSpPr>
          <p:spPr>
            <a:xfrm>
              <a:off x="2796545" y="833253"/>
              <a:ext cx="9704" cy="7538"/>
            </a:xfrm>
            <a:custGeom>
              <a:rect b="b" l="l" r="r" t="t"/>
              <a:pathLst>
                <a:path extrusionOk="0" h="188" w="242">
                  <a:moveTo>
                    <a:pt x="161" y="0"/>
                  </a:moveTo>
                  <a:cubicBezTo>
                    <a:pt x="108" y="27"/>
                    <a:pt x="54" y="81"/>
                    <a:pt x="1" y="107"/>
                  </a:cubicBezTo>
                  <a:lnTo>
                    <a:pt x="161" y="188"/>
                  </a:lnTo>
                  <a:lnTo>
                    <a:pt x="242" y="54"/>
                  </a:lnTo>
                  <a:lnTo>
                    <a:pt x="16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28" name="Google Shape;1328;p69"/>
            <p:cNvSpPr/>
            <p:nvPr/>
          </p:nvSpPr>
          <p:spPr>
            <a:xfrm>
              <a:off x="2899597" y="677633"/>
              <a:ext cx="287659" cy="242590"/>
            </a:xfrm>
            <a:custGeom>
              <a:rect b="b" l="l" r="r" t="t"/>
              <a:pathLst>
                <a:path extrusionOk="0" h="6050" w="7174">
                  <a:moveTo>
                    <a:pt x="7173" y="0"/>
                  </a:moveTo>
                  <a:lnTo>
                    <a:pt x="7173" y="0"/>
                  </a:lnTo>
                  <a:cubicBezTo>
                    <a:pt x="7013" y="27"/>
                    <a:pt x="6852" y="54"/>
                    <a:pt x="6692" y="81"/>
                  </a:cubicBezTo>
                  <a:lnTo>
                    <a:pt x="3667" y="1794"/>
                  </a:lnTo>
                  <a:lnTo>
                    <a:pt x="3667" y="830"/>
                  </a:lnTo>
                  <a:cubicBezTo>
                    <a:pt x="3614" y="857"/>
                    <a:pt x="3560" y="857"/>
                    <a:pt x="3507" y="884"/>
                  </a:cubicBezTo>
                  <a:lnTo>
                    <a:pt x="3507" y="1794"/>
                  </a:lnTo>
                  <a:lnTo>
                    <a:pt x="2516" y="1231"/>
                  </a:lnTo>
                  <a:cubicBezTo>
                    <a:pt x="2463" y="1258"/>
                    <a:pt x="2382" y="1285"/>
                    <a:pt x="2329" y="1312"/>
                  </a:cubicBezTo>
                  <a:lnTo>
                    <a:pt x="3426" y="1954"/>
                  </a:lnTo>
                  <a:lnTo>
                    <a:pt x="0" y="3935"/>
                  </a:lnTo>
                  <a:lnTo>
                    <a:pt x="81" y="4069"/>
                  </a:lnTo>
                  <a:lnTo>
                    <a:pt x="3507" y="2115"/>
                  </a:lnTo>
                  <a:lnTo>
                    <a:pt x="3507" y="6049"/>
                  </a:lnTo>
                  <a:lnTo>
                    <a:pt x="3667" y="6049"/>
                  </a:lnTo>
                  <a:lnTo>
                    <a:pt x="3667" y="2115"/>
                  </a:lnTo>
                  <a:lnTo>
                    <a:pt x="7093" y="4069"/>
                  </a:lnTo>
                  <a:lnTo>
                    <a:pt x="7173" y="3935"/>
                  </a:lnTo>
                  <a:lnTo>
                    <a:pt x="3774" y="1954"/>
                  </a:lnTo>
                  <a:lnTo>
                    <a:pt x="717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29" name="Google Shape;1329;p69"/>
            <p:cNvSpPr/>
            <p:nvPr/>
          </p:nvSpPr>
          <p:spPr>
            <a:xfrm>
              <a:off x="3280608" y="671177"/>
              <a:ext cx="288742" cy="249046"/>
            </a:xfrm>
            <a:custGeom>
              <a:rect b="b" l="l" r="r" t="t"/>
              <a:pathLst>
                <a:path extrusionOk="0" h="6211" w="7201">
                  <a:moveTo>
                    <a:pt x="107" y="1"/>
                  </a:moveTo>
                  <a:lnTo>
                    <a:pt x="0" y="134"/>
                  </a:lnTo>
                  <a:lnTo>
                    <a:pt x="3426" y="2115"/>
                  </a:lnTo>
                  <a:lnTo>
                    <a:pt x="0" y="4096"/>
                  </a:lnTo>
                  <a:lnTo>
                    <a:pt x="107" y="4230"/>
                  </a:lnTo>
                  <a:lnTo>
                    <a:pt x="3506" y="2276"/>
                  </a:lnTo>
                  <a:lnTo>
                    <a:pt x="3506" y="6210"/>
                  </a:lnTo>
                  <a:lnTo>
                    <a:pt x="3694" y="6210"/>
                  </a:lnTo>
                  <a:lnTo>
                    <a:pt x="3694" y="2276"/>
                  </a:lnTo>
                  <a:lnTo>
                    <a:pt x="7093" y="4230"/>
                  </a:lnTo>
                  <a:lnTo>
                    <a:pt x="7200" y="4096"/>
                  </a:lnTo>
                  <a:lnTo>
                    <a:pt x="3774" y="2115"/>
                  </a:lnTo>
                  <a:lnTo>
                    <a:pt x="6558" y="509"/>
                  </a:lnTo>
                  <a:cubicBezTo>
                    <a:pt x="6477" y="482"/>
                    <a:pt x="6397" y="456"/>
                    <a:pt x="6317" y="456"/>
                  </a:cubicBezTo>
                  <a:lnTo>
                    <a:pt x="3694" y="1955"/>
                  </a:lnTo>
                  <a:lnTo>
                    <a:pt x="3694" y="1"/>
                  </a:lnTo>
                  <a:lnTo>
                    <a:pt x="3506" y="1"/>
                  </a:lnTo>
                  <a:lnTo>
                    <a:pt x="3506" y="1955"/>
                  </a:lnTo>
                  <a:lnTo>
                    <a:pt x="107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30" name="Google Shape;1330;p69"/>
            <p:cNvSpPr/>
            <p:nvPr/>
          </p:nvSpPr>
          <p:spPr>
            <a:xfrm>
              <a:off x="3662662" y="776354"/>
              <a:ext cx="109506" cy="64437"/>
            </a:xfrm>
            <a:custGeom>
              <a:rect b="b" l="l" r="r" t="t"/>
              <a:pathLst>
                <a:path extrusionOk="0" h="1607" w="2731">
                  <a:moveTo>
                    <a:pt x="2543" y="1"/>
                  </a:moveTo>
                  <a:lnTo>
                    <a:pt x="1" y="1473"/>
                  </a:lnTo>
                  <a:lnTo>
                    <a:pt x="81" y="1607"/>
                  </a:lnTo>
                  <a:lnTo>
                    <a:pt x="2731" y="81"/>
                  </a:lnTo>
                  <a:cubicBezTo>
                    <a:pt x="2677" y="54"/>
                    <a:pt x="2597" y="27"/>
                    <a:pt x="254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31" name="Google Shape;1331;p69"/>
            <p:cNvSpPr/>
            <p:nvPr/>
          </p:nvSpPr>
          <p:spPr>
            <a:xfrm>
              <a:off x="3803246" y="797847"/>
              <a:ext cx="6496" cy="122378"/>
            </a:xfrm>
            <a:custGeom>
              <a:rect b="b" l="l" r="r" t="t"/>
              <a:pathLst>
                <a:path extrusionOk="0" h="3052" w="162">
                  <a:moveTo>
                    <a:pt x="1" y="0"/>
                  </a:moveTo>
                  <a:lnTo>
                    <a:pt x="1" y="3051"/>
                  </a:lnTo>
                  <a:lnTo>
                    <a:pt x="162" y="3051"/>
                  </a:lnTo>
                  <a:lnTo>
                    <a:pt x="162" y="107"/>
                  </a:lnTo>
                  <a:cubicBezTo>
                    <a:pt x="108" y="54"/>
                    <a:pt x="54" y="27"/>
                    <a:pt x="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32" name="Google Shape;1332;p69"/>
            <p:cNvSpPr/>
            <p:nvPr/>
          </p:nvSpPr>
          <p:spPr>
            <a:xfrm>
              <a:off x="2475641" y="1246463"/>
              <a:ext cx="2205" cy="4331"/>
            </a:xfrm>
            <a:custGeom>
              <a:rect b="b" l="l" r="r" t="t"/>
              <a:pathLst>
                <a:path extrusionOk="0" h="108" w="55">
                  <a:moveTo>
                    <a:pt x="54" y="0"/>
                  </a:moveTo>
                  <a:cubicBezTo>
                    <a:pt x="28" y="27"/>
                    <a:pt x="28" y="54"/>
                    <a:pt x="1" y="107"/>
                  </a:cubicBezTo>
                  <a:lnTo>
                    <a:pt x="54" y="107"/>
                  </a:lnTo>
                  <a:lnTo>
                    <a:pt x="5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33" name="Google Shape;1333;p69"/>
            <p:cNvSpPr/>
            <p:nvPr/>
          </p:nvSpPr>
          <p:spPr>
            <a:xfrm>
              <a:off x="2616265" y="1006036"/>
              <a:ext cx="2165" cy="2205"/>
            </a:xfrm>
            <a:custGeom>
              <a:rect b="b" l="l" r="r" t="t"/>
              <a:pathLst>
                <a:path extrusionOk="0" h="55" w="54">
                  <a:moveTo>
                    <a:pt x="54" y="1"/>
                  </a:moveTo>
                  <a:cubicBezTo>
                    <a:pt x="27" y="27"/>
                    <a:pt x="27" y="27"/>
                    <a:pt x="0" y="54"/>
                  </a:cubicBezTo>
                  <a:lnTo>
                    <a:pt x="54" y="27"/>
                  </a:lnTo>
                  <a:lnTo>
                    <a:pt x="54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34" name="Google Shape;1334;p69"/>
            <p:cNvSpPr/>
            <p:nvPr/>
          </p:nvSpPr>
          <p:spPr>
            <a:xfrm>
              <a:off x="2535748" y="1119794"/>
              <a:ext cx="82681" cy="51565"/>
            </a:xfrm>
            <a:custGeom>
              <a:rect b="b" l="l" r="r" t="t"/>
              <a:pathLst>
                <a:path extrusionOk="0" h="1286" w="2062">
                  <a:moveTo>
                    <a:pt x="81" y="1"/>
                  </a:moveTo>
                  <a:cubicBezTo>
                    <a:pt x="54" y="54"/>
                    <a:pt x="27" y="108"/>
                    <a:pt x="1" y="135"/>
                  </a:cubicBezTo>
                  <a:lnTo>
                    <a:pt x="1981" y="1285"/>
                  </a:lnTo>
                  <a:lnTo>
                    <a:pt x="2062" y="1125"/>
                  </a:lnTo>
                  <a:lnTo>
                    <a:pt x="8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35" name="Google Shape;1335;p69"/>
            <p:cNvSpPr/>
            <p:nvPr/>
          </p:nvSpPr>
          <p:spPr>
            <a:xfrm>
              <a:off x="2711778" y="921268"/>
              <a:ext cx="287659" cy="329521"/>
            </a:xfrm>
            <a:custGeom>
              <a:rect b="b" l="l" r="r" t="t"/>
              <a:pathLst>
                <a:path extrusionOk="0" h="8218" w="7174">
                  <a:moveTo>
                    <a:pt x="3507" y="0"/>
                  </a:moveTo>
                  <a:lnTo>
                    <a:pt x="3507" y="3961"/>
                  </a:lnTo>
                  <a:lnTo>
                    <a:pt x="81" y="1981"/>
                  </a:lnTo>
                  <a:lnTo>
                    <a:pt x="0" y="2141"/>
                  </a:lnTo>
                  <a:lnTo>
                    <a:pt x="3426" y="4095"/>
                  </a:lnTo>
                  <a:lnTo>
                    <a:pt x="0" y="6076"/>
                  </a:lnTo>
                  <a:lnTo>
                    <a:pt x="81" y="6236"/>
                  </a:lnTo>
                  <a:lnTo>
                    <a:pt x="3507" y="4256"/>
                  </a:lnTo>
                  <a:lnTo>
                    <a:pt x="3507" y="8217"/>
                  </a:lnTo>
                  <a:lnTo>
                    <a:pt x="3667" y="8217"/>
                  </a:lnTo>
                  <a:lnTo>
                    <a:pt x="3667" y="4256"/>
                  </a:lnTo>
                  <a:lnTo>
                    <a:pt x="7093" y="6236"/>
                  </a:lnTo>
                  <a:lnTo>
                    <a:pt x="7173" y="6076"/>
                  </a:lnTo>
                  <a:lnTo>
                    <a:pt x="3774" y="4095"/>
                  </a:lnTo>
                  <a:lnTo>
                    <a:pt x="7173" y="2141"/>
                  </a:lnTo>
                  <a:lnTo>
                    <a:pt x="7093" y="1981"/>
                  </a:lnTo>
                  <a:lnTo>
                    <a:pt x="3667" y="3961"/>
                  </a:lnTo>
                  <a:lnTo>
                    <a:pt x="3667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36" name="Google Shape;1336;p69"/>
            <p:cNvSpPr/>
            <p:nvPr/>
          </p:nvSpPr>
          <p:spPr>
            <a:xfrm>
              <a:off x="3092789" y="921268"/>
              <a:ext cx="288742" cy="328439"/>
            </a:xfrm>
            <a:custGeom>
              <a:rect b="b" l="l" r="r" t="t"/>
              <a:pathLst>
                <a:path extrusionOk="0" h="8191" w="7201">
                  <a:moveTo>
                    <a:pt x="3506" y="0"/>
                  </a:moveTo>
                  <a:lnTo>
                    <a:pt x="3506" y="3961"/>
                  </a:lnTo>
                  <a:lnTo>
                    <a:pt x="80" y="1981"/>
                  </a:lnTo>
                  <a:lnTo>
                    <a:pt x="0" y="2141"/>
                  </a:lnTo>
                  <a:lnTo>
                    <a:pt x="3426" y="4095"/>
                  </a:lnTo>
                  <a:lnTo>
                    <a:pt x="0" y="6076"/>
                  </a:lnTo>
                  <a:lnTo>
                    <a:pt x="80" y="6236"/>
                  </a:lnTo>
                  <a:lnTo>
                    <a:pt x="3506" y="4256"/>
                  </a:lnTo>
                  <a:lnTo>
                    <a:pt x="3506" y="8190"/>
                  </a:lnTo>
                  <a:lnTo>
                    <a:pt x="3694" y="8190"/>
                  </a:lnTo>
                  <a:lnTo>
                    <a:pt x="3694" y="4256"/>
                  </a:lnTo>
                  <a:lnTo>
                    <a:pt x="7093" y="6236"/>
                  </a:lnTo>
                  <a:lnTo>
                    <a:pt x="7200" y="6076"/>
                  </a:lnTo>
                  <a:lnTo>
                    <a:pt x="3774" y="4095"/>
                  </a:lnTo>
                  <a:lnTo>
                    <a:pt x="7200" y="2141"/>
                  </a:lnTo>
                  <a:lnTo>
                    <a:pt x="7093" y="1981"/>
                  </a:lnTo>
                  <a:lnTo>
                    <a:pt x="3694" y="3961"/>
                  </a:lnTo>
                  <a:lnTo>
                    <a:pt x="369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37" name="Google Shape;1337;p69"/>
            <p:cNvSpPr/>
            <p:nvPr/>
          </p:nvSpPr>
          <p:spPr>
            <a:xfrm>
              <a:off x="3474843" y="921268"/>
              <a:ext cx="287659" cy="328439"/>
            </a:xfrm>
            <a:custGeom>
              <a:rect b="b" l="l" r="r" t="t"/>
              <a:pathLst>
                <a:path extrusionOk="0" h="8191" w="7174">
                  <a:moveTo>
                    <a:pt x="3507" y="0"/>
                  </a:moveTo>
                  <a:lnTo>
                    <a:pt x="3480" y="3961"/>
                  </a:lnTo>
                  <a:lnTo>
                    <a:pt x="81" y="1981"/>
                  </a:lnTo>
                  <a:lnTo>
                    <a:pt x="1" y="2141"/>
                  </a:lnTo>
                  <a:lnTo>
                    <a:pt x="3400" y="4095"/>
                  </a:lnTo>
                  <a:lnTo>
                    <a:pt x="1" y="6076"/>
                  </a:lnTo>
                  <a:lnTo>
                    <a:pt x="81" y="6236"/>
                  </a:lnTo>
                  <a:lnTo>
                    <a:pt x="3480" y="4256"/>
                  </a:lnTo>
                  <a:lnTo>
                    <a:pt x="3480" y="8190"/>
                  </a:lnTo>
                  <a:lnTo>
                    <a:pt x="3668" y="8190"/>
                  </a:lnTo>
                  <a:lnTo>
                    <a:pt x="3668" y="4256"/>
                  </a:lnTo>
                  <a:lnTo>
                    <a:pt x="7094" y="6236"/>
                  </a:lnTo>
                  <a:lnTo>
                    <a:pt x="7174" y="6076"/>
                  </a:lnTo>
                  <a:lnTo>
                    <a:pt x="3748" y="4095"/>
                  </a:lnTo>
                  <a:lnTo>
                    <a:pt x="7174" y="2141"/>
                  </a:lnTo>
                  <a:lnTo>
                    <a:pt x="7094" y="1981"/>
                  </a:lnTo>
                  <a:lnTo>
                    <a:pt x="3668" y="3961"/>
                  </a:lnTo>
                  <a:lnTo>
                    <a:pt x="3668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38" name="Google Shape;1338;p69"/>
            <p:cNvSpPr/>
            <p:nvPr/>
          </p:nvSpPr>
          <p:spPr>
            <a:xfrm>
              <a:off x="3855854" y="953467"/>
              <a:ext cx="287659" cy="296240"/>
            </a:xfrm>
            <a:custGeom>
              <a:rect b="b" l="l" r="r" t="t"/>
              <a:pathLst>
                <a:path extrusionOk="0" h="7388" w="7174">
                  <a:moveTo>
                    <a:pt x="3507" y="0"/>
                  </a:moveTo>
                  <a:lnTo>
                    <a:pt x="3507" y="3158"/>
                  </a:lnTo>
                  <a:lnTo>
                    <a:pt x="81" y="1178"/>
                  </a:lnTo>
                  <a:lnTo>
                    <a:pt x="0" y="1312"/>
                  </a:lnTo>
                  <a:lnTo>
                    <a:pt x="3426" y="3292"/>
                  </a:lnTo>
                  <a:lnTo>
                    <a:pt x="0" y="5273"/>
                  </a:lnTo>
                  <a:lnTo>
                    <a:pt x="81" y="5433"/>
                  </a:lnTo>
                  <a:lnTo>
                    <a:pt x="3507" y="3453"/>
                  </a:lnTo>
                  <a:lnTo>
                    <a:pt x="3507" y="7387"/>
                  </a:lnTo>
                  <a:lnTo>
                    <a:pt x="3667" y="7387"/>
                  </a:lnTo>
                  <a:lnTo>
                    <a:pt x="3667" y="3453"/>
                  </a:lnTo>
                  <a:lnTo>
                    <a:pt x="7093" y="5407"/>
                  </a:lnTo>
                  <a:lnTo>
                    <a:pt x="7174" y="5273"/>
                  </a:lnTo>
                  <a:lnTo>
                    <a:pt x="3748" y="3292"/>
                  </a:lnTo>
                  <a:lnTo>
                    <a:pt x="5434" y="2329"/>
                  </a:lnTo>
                  <a:cubicBezTo>
                    <a:pt x="5380" y="2302"/>
                    <a:pt x="5354" y="2248"/>
                    <a:pt x="5327" y="2195"/>
                  </a:cubicBezTo>
                  <a:lnTo>
                    <a:pt x="3667" y="3158"/>
                  </a:lnTo>
                  <a:lnTo>
                    <a:pt x="3667" y="187"/>
                  </a:lnTo>
                  <a:cubicBezTo>
                    <a:pt x="3614" y="134"/>
                    <a:pt x="3560" y="80"/>
                    <a:pt x="350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39" name="Google Shape;1339;p69"/>
            <p:cNvSpPr/>
            <p:nvPr/>
          </p:nvSpPr>
          <p:spPr>
            <a:xfrm>
              <a:off x="2417699" y="1498640"/>
              <a:ext cx="7538" cy="9704"/>
            </a:xfrm>
            <a:custGeom>
              <a:rect b="b" l="l" r="r" t="t"/>
              <a:pathLst>
                <a:path extrusionOk="0" h="242" w="188">
                  <a:moveTo>
                    <a:pt x="1" y="1"/>
                  </a:moveTo>
                  <a:cubicBezTo>
                    <a:pt x="1" y="54"/>
                    <a:pt x="1" y="135"/>
                    <a:pt x="1" y="188"/>
                  </a:cubicBezTo>
                  <a:lnTo>
                    <a:pt x="108" y="242"/>
                  </a:lnTo>
                  <a:lnTo>
                    <a:pt x="188" y="108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40" name="Google Shape;1340;p69"/>
            <p:cNvSpPr/>
            <p:nvPr/>
          </p:nvSpPr>
          <p:spPr>
            <a:xfrm>
              <a:off x="2518586" y="1259335"/>
              <a:ext cx="287659" cy="328439"/>
            </a:xfrm>
            <a:custGeom>
              <a:rect b="b" l="l" r="r" t="t"/>
              <a:pathLst>
                <a:path extrusionOk="0" h="8191" w="7174">
                  <a:moveTo>
                    <a:pt x="3507" y="0"/>
                  </a:moveTo>
                  <a:lnTo>
                    <a:pt x="3507" y="3935"/>
                  </a:lnTo>
                  <a:lnTo>
                    <a:pt x="81" y="1981"/>
                  </a:lnTo>
                  <a:lnTo>
                    <a:pt x="0" y="2115"/>
                  </a:lnTo>
                  <a:lnTo>
                    <a:pt x="3426" y="4095"/>
                  </a:lnTo>
                  <a:lnTo>
                    <a:pt x="0" y="6076"/>
                  </a:lnTo>
                  <a:lnTo>
                    <a:pt x="81" y="6210"/>
                  </a:lnTo>
                  <a:lnTo>
                    <a:pt x="3507" y="4229"/>
                  </a:lnTo>
                  <a:lnTo>
                    <a:pt x="3507" y="8191"/>
                  </a:lnTo>
                  <a:lnTo>
                    <a:pt x="3667" y="8191"/>
                  </a:lnTo>
                  <a:lnTo>
                    <a:pt x="3667" y="4229"/>
                  </a:lnTo>
                  <a:lnTo>
                    <a:pt x="7093" y="6210"/>
                  </a:lnTo>
                  <a:lnTo>
                    <a:pt x="7174" y="6076"/>
                  </a:lnTo>
                  <a:lnTo>
                    <a:pt x="3748" y="4095"/>
                  </a:lnTo>
                  <a:lnTo>
                    <a:pt x="7174" y="2115"/>
                  </a:lnTo>
                  <a:lnTo>
                    <a:pt x="7093" y="1981"/>
                  </a:lnTo>
                  <a:lnTo>
                    <a:pt x="3667" y="3935"/>
                  </a:lnTo>
                  <a:lnTo>
                    <a:pt x="3667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41" name="Google Shape;1341;p69"/>
            <p:cNvSpPr/>
            <p:nvPr/>
          </p:nvSpPr>
          <p:spPr>
            <a:xfrm>
              <a:off x="2899597" y="1259335"/>
              <a:ext cx="287659" cy="328439"/>
            </a:xfrm>
            <a:custGeom>
              <a:rect b="b" l="l" r="r" t="t"/>
              <a:pathLst>
                <a:path extrusionOk="0" h="8191" w="7174">
                  <a:moveTo>
                    <a:pt x="3507" y="0"/>
                  </a:moveTo>
                  <a:lnTo>
                    <a:pt x="3507" y="3935"/>
                  </a:lnTo>
                  <a:lnTo>
                    <a:pt x="81" y="1954"/>
                  </a:lnTo>
                  <a:lnTo>
                    <a:pt x="0" y="2115"/>
                  </a:lnTo>
                  <a:lnTo>
                    <a:pt x="3426" y="4095"/>
                  </a:lnTo>
                  <a:lnTo>
                    <a:pt x="0" y="6049"/>
                  </a:lnTo>
                  <a:lnTo>
                    <a:pt x="81" y="6210"/>
                  </a:lnTo>
                  <a:lnTo>
                    <a:pt x="3507" y="4229"/>
                  </a:lnTo>
                  <a:lnTo>
                    <a:pt x="3507" y="8191"/>
                  </a:lnTo>
                  <a:lnTo>
                    <a:pt x="3667" y="8191"/>
                  </a:lnTo>
                  <a:lnTo>
                    <a:pt x="3667" y="4229"/>
                  </a:lnTo>
                  <a:lnTo>
                    <a:pt x="7093" y="6210"/>
                  </a:lnTo>
                  <a:lnTo>
                    <a:pt x="7173" y="6049"/>
                  </a:lnTo>
                  <a:lnTo>
                    <a:pt x="3774" y="4095"/>
                  </a:lnTo>
                  <a:lnTo>
                    <a:pt x="7173" y="2115"/>
                  </a:lnTo>
                  <a:lnTo>
                    <a:pt x="7093" y="1954"/>
                  </a:lnTo>
                  <a:lnTo>
                    <a:pt x="3667" y="3935"/>
                  </a:lnTo>
                  <a:lnTo>
                    <a:pt x="369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42" name="Google Shape;1342;p69"/>
            <p:cNvSpPr/>
            <p:nvPr/>
          </p:nvSpPr>
          <p:spPr>
            <a:xfrm>
              <a:off x="3280608" y="1259335"/>
              <a:ext cx="288742" cy="328439"/>
            </a:xfrm>
            <a:custGeom>
              <a:rect b="b" l="l" r="r" t="t"/>
              <a:pathLst>
                <a:path extrusionOk="0" h="8191" w="7201">
                  <a:moveTo>
                    <a:pt x="3506" y="0"/>
                  </a:moveTo>
                  <a:lnTo>
                    <a:pt x="3506" y="3935"/>
                  </a:lnTo>
                  <a:lnTo>
                    <a:pt x="107" y="1954"/>
                  </a:lnTo>
                  <a:lnTo>
                    <a:pt x="0" y="2115"/>
                  </a:lnTo>
                  <a:lnTo>
                    <a:pt x="3426" y="4095"/>
                  </a:lnTo>
                  <a:lnTo>
                    <a:pt x="0" y="6049"/>
                  </a:lnTo>
                  <a:lnTo>
                    <a:pt x="107" y="6210"/>
                  </a:lnTo>
                  <a:lnTo>
                    <a:pt x="3506" y="4229"/>
                  </a:lnTo>
                  <a:lnTo>
                    <a:pt x="3506" y="8191"/>
                  </a:lnTo>
                  <a:lnTo>
                    <a:pt x="3694" y="8191"/>
                  </a:lnTo>
                  <a:lnTo>
                    <a:pt x="3694" y="4229"/>
                  </a:lnTo>
                  <a:lnTo>
                    <a:pt x="7093" y="6210"/>
                  </a:lnTo>
                  <a:lnTo>
                    <a:pt x="7200" y="6049"/>
                  </a:lnTo>
                  <a:lnTo>
                    <a:pt x="3774" y="4095"/>
                  </a:lnTo>
                  <a:lnTo>
                    <a:pt x="7200" y="2115"/>
                  </a:lnTo>
                  <a:lnTo>
                    <a:pt x="7120" y="1954"/>
                  </a:lnTo>
                  <a:lnTo>
                    <a:pt x="3694" y="3935"/>
                  </a:lnTo>
                  <a:lnTo>
                    <a:pt x="369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43" name="Google Shape;1343;p69"/>
            <p:cNvSpPr/>
            <p:nvPr/>
          </p:nvSpPr>
          <p:spPr>
            <a:xfrm>
              <a:off x="3662662" y="1258252"/>
              <a:ext cx="287659" cy="329521"/>
            </a:xfrm>
            <a:custGeom>
              <a:rect b="b" l="l" r="r" t="t"/>
              <a:pathLst>
                <a:path extrusionOk="0" h="8218" w="7174">
                  <a:moveTo>
                    <a:pt x="3507" y="0"/>
                  </a:moveTo>
                  <a:lnTo>
                    <a:pt x="3507" y="3962"/>
                  </a:lnTo>
                  <a:lnTo>
                    <a:pt x="81" y="1981"/>
                  </a:lnTo>
                  <a:lnTo>
                    <a:pt x="1" y="2142"/>
                  </a:lnTo>
                  <a:lnTo>
                    <a:pt x="3400" y="4122"/>
                  </a:lnTo>
                  <a:lnTo>
                    <a:pt x="1" y="6076"/>
                  </a:lnTo>
                  <a:lnTo>
                    <a:pt x="81" y="6237"/>
                  </a:lnTo>
                  <a:lnTo>
                    <a:pt x="3507" y="4256"/>
                  </a:lnTo>
                  <a:lnTo>
                    <a:pt x="3507" y="8218"/>
                  </a:lnTo>
                  <a:lnTo>
                    <a:pt x="3668" y="8218"/>
                  </a:lnTo>
                  <a:lnTo>
                    <a:pt x="3668" y="4256"/>
                  </a:lnTo>
                  <a:lnTo>
                    <a:pt x="7094" y="6237"/>
                  </a:lnTo>
                  <a:lnTo>
                    <a:pt x="7174" y="6076"/>
                  </a:lnTo>
                  <a:lnTo>
                    <a:pt x="3748" y="4122"/>
                  </a:lnTo>
                  <a:lnTo>
                    <a:pt x="7174" y="2142"/>
                  </a:lnTo>
                  <a:lnTo>
                    <a:pt x="7094" y="1981"/>
                  </a:lnTo>
                  <a:lnTo>
                    <a:pt x="3668" y="3962"/>
                  </a:lnTo>
                  <a:lnTo>
                    <a:pt x="3668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44" name="Google Shape;1344;p69"/>
            <p:cNvSpPr/>
            <p:nvPr/>
          </p:nvSpPr>
          <p:spPr>
            <a:xfrm>
              <a:off x="4043673" y="1258252"/>
              <a:ext cx="193230" cy="329521"/>
            </a:xfrm>
            <a:custGeom>
              <a:rect b="b" l="l" r="r" t="t"/>
              <a:pathLst>
                <a:path extrusionOk="0" h="8218" w="4819">
                  <a:moveTo>
                    <a:pt x="3507" y="0"/>
                  </a:moveTo>
                  <a:lnTo>
                    <a:pt x="3507" y="3962"/>
                  </a:lnTo>
                  <a:lnTo>
                    <a:pt x="81" y="1981"/>
                  </a:lnTo>
                  <a:lnTo>
                    <a:pt x="0" y="2142"/>
                  </a:lnTo>
                  <a:lnTo>
                    <a:pt x="3426" y="4096"/>
                  </a:lnTo>
                  <a:lnTo>
                    <a:pt x="0" y="6076"/>
                  </a:lnTo>
                  <a:lnTo>
                    <a:pt x="81" y="6237"/>
                  </a:lnTo>
                  <a:lnTo>
                    <a:pt x="3507" y="4256"/>
                  </a:lnTo>
                  <a:lnTo>
                    <a:pt x="3507" y="8218"/>
                  </a:lnTo>
                  <a:lnTo>
                    <a:pt x="3667" y="8218"/>
                  </a:lnTo>
                  <a:lnTo>
                    <a:pt x="3667" y="4256"/>
                  </a:lnTo>
                  <a:lnTo>
                    <a:pt x="4818" y="4925"/>
                  </a:lnTo>
                  <a:cubicBezTo>
                    <a:pt x="4818" y="4845"/>
                    <a:pt x="4818" y="4765"/>
                    <a:pt x="4792" y="4711"/>
                  </a:cubicBezTo>
                  <a:lnTo>
                    <a:pt x="3774" y="4096"/>
                  </a:lnTo>
                  <a:lnTo>
                    <a:pt x="4604" y="3614"/>
                  </a:lnTo>
                  <a:cubicBezTo>
                    <a:pt x="4604" y="3560"/>
                    <a:pt x="4577" y="3507"/>
                    <a:pt x="4577" y="3453"/>
                  </a:cubicBezTo>
                  <a:lnTo>
                    <a:pt x="3667" y="3962"/>
                  </a:lnTo>
                  <a:lnTo>
                    <a:pt x="3667" y="295"/>
                  </a:lnTo>
                  <a:cubicBezTo>
                    <a:pt x="3641" y="188"/>
                    <a:pt x="3614" y="108"/>
                    <a:pt x="358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45" name="Google Shape;1345;p69"/>
            <p:cNvSpPr/>
            <p:nvPr/>
          </p:nvSpPr>
          <p:spPr>
            <a:xfrm>
              <a:off x="2423072" y="1578074"/>
              <a:ext cx="195355" cy="328439"/>
            </a:xfrm>
            <a:custGeom>
              <a:rect b="b" l="l" r="r" t="t"/>
              <a:pathLst>
                <a:path extrusionOk="0" h="8191" w="4872">
                  <a:moveTo>
                    <a:pt x="1205" y="1"/>
                  </a:moveTo>
                  <a:lnTo>
                    <a:pt x="1205" y="3935"/>
                  </a:lnTo>
                  <a:lnTo>
                    <a:pt x="0" y="3266"/>
                  </a:lnTo>
                  <a:lnTo>
                    <a:pt x="0" y="3266"/>
                  </a:lnTo>
                  <a:cubicBezTo>
                    <a:pt x="0" y="3320"/>
                    <a:pt x="27" y="3400"/>
                    <a:pt x="27" y="3480"/>
                  </a:cubicBezTo>
                  <a:lnTo>
                    <a:pt x="1098" y="4096"/>
                  </a:lnTo>
                  <a:lnTo>
                    <a:pt x="214" y="4604"/>
                  </a:lnTo>
                  <a:cubicBezTo>
                    <a:pt x="241" y="4658"/>
                    <a:pt x="241" y="4738"/>
                    <a:pt x="268" y="4792"/>
                  </a:cubicBezTo>
                  <a:lnTo>
                    <a:pt x="1205" y="4256"/>
                  </a:lnTo>
                  <a:lnTo>
                    <a:pt x="1205" y="8030"/>
                  </a:lnTo>
                  <a:cubicBezTo>
                    <a:pt x="1205" y="8084"/>
                    <a:pt x="1232" y="8137"/>
                    <a:pt x="1258" y="8191"/>
                  </a:cubicBezTo>
                  <a:lnTo>
                    <a:pt x="1365" y="8191"/>
                  </a:lnTo>
                  <a:lnTo>
                    <a:pt x="1365" y="4256"/>
                  </a:lnTo>
                  <a:lnTo>
                    <a:pt x="4791" y="6210"/>
                  </a:lnTo>
                  <a:lnTo>
                    <a:pt x="4872" y="6076"/>
                  </a:lnTo>
                  <a:lnTo>
                    <a:pt x="1446" y="4096"/>
                  </a:lnTo>
                  <a:lnTo>
                    <a:pt x="4872" y="2115"/>
                  </a:lnTo>
                  <a:lnTo>
                    <a:pt x="4791" y="1981"/>
                  </a:lnTo>
                  <a:lnTo>
                    <a:pt x="1365" y="3935"/>
                  </a:lnTo>
                  <a:lnTo>
                    <a:pt x="136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46" name="Google Shape;1346;p69"/>
            <p:cNvSpPr/>
            <p:nvPr/>
          </p:nvSpPr>
          <p:spPr>
            <a:xfrm>
              <a:off x="2711778" y="1578074"/>
              <a:ext cx="287659" cy="328439"/>
            </a:xfrm>
            <a:custGeom>
              <a:rect b="b" l="l" r="r" t="t"/>
              <a:pathLst>
                <a:path extrusionOk="0" h="8191" w="7174">
                  <a:moveTo>
                    <a:pt x="3507" y="1"/>
                  </a:moveTo>
                  <a:lnTo>
                    <a:pt x="3507" y="3935"/>
                  </a:lnTo>
                  <a:lnTo>
                    <a:pt x="81" y="1981"/>
                  </a:lnTo>
                  <a:lnTo>
                    <a:pt x="0" y="2115"/>
                  </a:lnTo>
                  <a:lnTo>
                    <a:pt x="3426" y="4096"/>
                  </a:lnTo>
                  <a:lnTo>
                    <a:pt x="0" y="6076"/>
                  </a:lnTo>
                  <a:lnTo>
                    <a:pt x="81" y="6210"/>
                  </a:lnTo>
                  <a:lnTo>
                    <a:pt x="3507" y="4256"/>
                  </a:lnTo>
                  <a:lnTo>
                    <a:pt x="3507" y="8191"/>
                  </a:lnTo>
                  <a:lnTo>
                    <a:pt x="3667" y="8191"/>
                  </a:lnTo>
                  <a:lnTo>
                    <a:pt x="3667" y="4256"/>
                  </a:lnTo>
                  <a:lnTo>
                    <a:pt x="7093" y="6210"/>
                  </a:lnTo>
                  <a:lnTo>
                    <a:pt x="7173" y="6076"/>
                  </a:lnTo>
                  <a:lnTo>
                    <a:pt x="3774" y="4096"/>
                  </a:lnTo>
                  <a:lnTo>
                    <a:pt x="7173" y="2115"/>
                  </a:lnTo>
                  <a:lnTo>
                    <a:pt x="7093" y="1981"/>
                  </a:lnTo>
                  <a:lnTo>
                    <a:pt x="3667" y="3935"/>
                  </a:lnTo>
                  <a:lnTo>
                    <a:pt x="3667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47" name="Google Shape;1347;p69"/>
            <p:cNvSpPr/>
            <p:nvPr/>
          </p:nvSpPr>
          <p:spPr>
            <a:xfrm>
              <a:off x="3092789" y="1578074"/>
              <a:ext cx="288742" cy="328439"/>
            </a:xfrm>
            <a:custGeom>
              <a:rect b="b" l="l" r="r" t="t"/>
              <a:pathLst>
                <a:path extrusionOk="0" h="8191" w="7201">
                  <a:moveTo>
                    <a:pt x="3506" y="1"/>
                  </a:moveTo>
                  <a:lnTo>
                    <a:pt x="3506" y="3935"/>
                  </a:lnTo>
                  <a:lnTo>
                    <a:pt x="80" y="1981"/>
                  </a:lnTo>
                  <a:lnTo>
                    <a:pt x="0" y="2115"/>
                  </a:lnTo>
                  <a:lnTo>
                    <a:pt x="3426" y="4096"/>
                  </a:lnTo>
                  <a:lnTo>
                    <a:pt x="0" y="6076"/>
                  </a:lnTo>
                  <a:lnTo>
                    <a:pt x="80" y="6210"/>
                  </a:lnTo>
                  <a:lnTo>
                    <a:pt x="3506" y="4230"/>
                  </a:lnTo>
                  <a:lnTo>
                    <a:pt x="3506" y="8191"/>
                  </a:lnTo>
                  <a:lnTo>
                    <a:pt x="3694" y="8191"/>
                  </a:lnTo>
                  <a:lnTo>
                    <a:pt x="3694" y="4230"/>
                  </a:lnTo>
                  <a:lnTo>
                    <a:pt x="7093" y="6210"/>
                  </a:lnTo>
                  <a:lnTo>
                    <a:pt x="7200" y="6076"/>
                  </a:lnTo>
                  <a:lnTo>
                    <a:pt x="3774" y="4096"/>
                  </a:lnTo>
                  <a:lnTo>
                    <a:pt x="7200" y="2115"/>
                  </a:lnTo>
                  <a:lnTo>
                    <a:pt x="7093" y="1981"/>
                  </a:lnTo>
                  <a:lnTo>
                    <a:pt x="3694" y="3935"/>
                  </a:lnTo>
                  <a:lnTo>
                    <a:pt x="3694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48" name="Google Shape;1348;p69"/>
            <p:cNvSpPr/>
            <p:nvPr/>
          </p:nvSpPr>
          <p:spPr>
            <a:xfrm>
              <a:off x="3474843" y="1578074"/>
              <a:ext cx="287659" cy="328439"/>
            </a:xfrm>
            <a:custGeom>
              <a:rect b="b" l="l" r="r" t="t"/>
              <a:pathLst>
                <a:path extrusionOk="0" h="8191" w="7174">
                  <a:moveTo>
                    <a:pt x="3507" y="1"/>
                  </a:moveTo>
                  <a:lnTo>
                    <a:pt x="3507" y="3935"/>
                  </a:lnTo>
                  <a:lnTo>
                    <a:pt x="81" y="1955"/>
                  </a:lnTo>
                  <a:lnTo>
                    <a:pt x="1" y="2115"/>
                  </a:lnTo>
                  <a:lnTo>
                    <a:pt x="3400" y="4096"/>
                  </a:lnTo>
                  <a:lnTo>
                    <a:pt x="1" y="6050"/>
                  </a:lnTo>
                  <a:lnTo>
                    <a:pt x="81" y="6210"/>
                  </a:lnTo>
                  <a:lnTo>
                    <a:pt x="3507" y="4230"/>
                  </a:lnTo>
                  <a:lnTo>
                    <a:pt x="3480" y="8191"/>
                  </a:lnTo>
                  <a:lnTo>
                    <a:pt x="3668" y="8191"/>
                  </a:lnTo>
                  <a:lnTo>
                    <a:pt x="3668" y="4230"/>
                  </a:lnTo>
                  <a:lnTo>
                    <a:pt x="7094" y="6210"/>
                  </a:lnTo>
                  <a:lnTo>
                    <a:pt x="7174" y="6050"/>
                  </a:lnTo>
                  <a:lnTo>
                    <a:pt x="3748" y="4096"/>
                  </a:lnTo>
                  <a:lnTo>
                    <a:pt x="7174" y="2115"/>
                  </a:lnTo>
                  <a:lnTo>
                    <a:pt x="7094" y="1955"/>
                  </a:lnTo>
                  <a:lnTo>
                    <a:pt x="3668" y="3935"/>
                  </a:lnTo>
                  <a:lnTo>
                    <a:pt x="3668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49" name="Google Shape;1349;p69"/>
            <p:cNvSpPr/>
            <p:nvPr/>
          </p:nvSpPr>
          <p:spPr>
            <a:xfrm>
              <a:off x="3855854" y="1578074"/>
              <a:ext cx="287659" cy="328439"/>
            </a:xfrm>
            <a:custGeom>
              <a:rect b="b" l="l" r="r" t="t"/>
              <a:pathLst>
                <a:path extrusionOk="0" h="8191" w="7174">
                  <a:moveTo>
                    <a:pt x="3507" y="1"/>
                  </a:moveTo>
                  <a:lnTo>
                    <a:pt x="3507" y="3935"/>
                  </a:lnTo>
                  <a:lnTo>
                    <a:pt x="81" y="1955"/>
                  </a:lnTo>
                  <a:lnTo>
                    <a:pt x="0" y="2115"/>
                  </a:lnTo>
                  <a:lnTo>
                    <a:pt x="3426" y="4096"/>
                  </a:lnTo>
                  <a:lnTo>
                    <a:pt x="0" y="6050"/>
                  </a:lnTo>
                  <a:lnTo>
                    <a:pt x="81" y="6210"/>
                  </a:lnTo>
                  <a:lnTo>
                    <a:pt x="3507" y="4230"/>
                  </a:lnTo>
                  <a:lnTo>
                    <a:pt x="3507" y="8191"/>
                  </a:lnTo>
                  <a:lnTo>
                    <a:pt x="3667" y="8191"/>
                  </a:lnTo>
                  <a:lnTo>
                    <a:pt x="3667" y="4230"/>
                  </a:lnTo>
                  <a:lnTo>
                    <a:pt x="7093" y="6210"/>
                  </a:lnTo>
                  <a:lnTo>
                    <a:pt x="7174" y="6050"/>
                  </a:lnTo>
                  <a:lnTo>
                    <a:pt x="3748" y="4096"/>
                  </a:lnTo>
                  <a:lnTo>
                    <a:pt x="7174" y="2115"/>
                  </a:lnTo>
                  <a:lnTo>
                    <a:pt x="7093" y="1955"/>
                  </a:lnTo>
                  <a:lnTo>
                    <a:pt x="3667" y="3935"/>
                  </a:lnTo>
                  <a:lnTo>
                    <a:pt x="3667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50" name="Google Shape;1350;p69"/>
            <p:cNvSpPr/>
            <p:nvPr/>
          </p:nvSpPr>
          <p:spPr>
            <a:xfrm>
              <a:off x="2518586" y="1919388"/>
              <a:ext cx="287659" cy="293033"/>
            </a:xfrm>
            <a:custGeom>
              <a:rect b="b" l="l" r="r" t="t"/>
              <a:pathLst>
                <a:path extrusionOk="0" h="7308" w="7174">
                  <a:moveTo>
                    <a:pt x="3507" y="0"/>
                  </a:moveTo>
                  <a:lnTo>
                    <a:pt x="3507" y="3961"/>
                  </a:lnTo>
                  <a:lnTo>
                    <a:pt x="81" y="1981"/>
                  </a:lnTo>
                  <a:lnTo>
                    <a:pt x="0" y="2141"/>
                  </a:lnTo>
                  <a:lnTo>
                    <a:pt x="3426" y="4095"/>
                  </a:lnTo>
                  <a:lnTo>
                    <a:pt x="1767" y="5059"/>
                  </a:lnTo>
                  <a:cubicBezTo>
                    <a:pt x="1821" y="5086"/>
                    <a:pt x="1847" y="5139"/>
                    <a:pt x="1874" y="5193"/>
                  </a:cubicBezTo>
                  <a:lnTo>
                    <a:pt x="3507" y="4256"/>
                  </a:lnTo>
                  <a:lnTo>
                    <a:pt x="3507" y="7120"/>
                  </a:lnTo>
                  <a:cubicBezTo>
                    <a:pt x="3560" y="7200"/>
                    <a:pt x="3614" y="7254"/>
                    <a:pt x="3667" y="7307"/>
                  </a:cubicBezTo>
                  <a:lnTo>
                    <a:pt x="3667" y="4256"/>
                  </a:lnTo>
                  <a:lnTo>
                    <a:pt x="7093" y="6236"/>
                  </a:lnTo>
                  <a:lnTo>
                    <a:pt x="7174" y="6076"/>
                  </a:lnTo>
                  <a:lnTo>
                    <a:pt x="3748" y="4095"/>
                  </a:lnTo>
                  <a:lnTo>
                    <a:pt x="7174" y="2141"/>
                  </a:lnTo>
                  <a:lnTo>
                    <a:pt x="7093" y="1981"/>
                  </a:lnTo>
                  <a:lnTo>
                    <a:pt x="3667" y="3961"/>
                  </a:lnTo>
                  <a:lnTo>
                    <a:pt x="3667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51" name="Google Shape;1351;p69"/>
            <p:cNvSpPr/>
            <p:nvPr/>
          </p:nvSpPr>
          <p:spPr>
            <a:xfrm>
              <a:off x="2899597" y="1919388"/>
              <a:ext cx="287659" cy="328439"/>
            </a:xfrm>
            <a:custGeom>
              <a:rect b="b" l="l" r="r" t="t"/>
              <a:pathLst>
                <a:path extrusionOk="0" h="8191" w="7174">
                  <a:moveTo>
                    <a:pt x="3507" y="0"/>
                  </a:moveTo>
                  <a:lnTo>
                    <a:pt x="3507" y="3961"/>
                  </a:lnTo>
                  <a:lnTo>
                    <a:pt x="81" y="1981"/>
                  </a:lnTo>
                  <a:lnTo>
                    <a:pt x="0" y="2141"/>
                  </a:lnTo>
                  <a:lnTo>
                    <a:pt x="3426" y="4095"/>
                  </a:lnTo>
                  <a:lnTo>
                    <a:pt x="0" y="6076"/>
                  </a:lnTo>
                  <a:lnTo>
                    <a:pt x="81" y="6236"/>
                  </a:lnTo>
                  <a:lnTo>
                    <a:pt x="3507" y="4256"/>
                  </a:lnTo>
                  <a:lnTo>
                    <a:pt x="3507" y="8190"/>
                  </a:lnTo>
                  <a:lnTo>
                    <a:pt x="3667" y="8190"/>
                  </a:lnTo>
                  <a:lnTo>
                    <a:pt x="3667" y="4256"/>
                  </a:lnTo>
                  <a:lnTo>
                    <a:pt x="7093" y="6236"/>
                  </a:lnTo>
                  <a:lnTo>
                    <a:pt x="7173" y="6076"/>
                  </a:lnTo>
                  <a:lnTo>
                    <a:pt x="3774" y="4095"/>
                  </a:lnTo>
                  <a:lnTo>
                    <a:pt x="7173" y="2141"/>
                  </a:lnTo>
                  <a:lnTo>
                    <a:pt x="7093" y="1981"/>
                  </a:lnTo>
                  <a:lnTo>
                    <a:pt x="3667" y="3961"/>
                  </a:lnTo>
                  <a:lnTo>
                    <a:pt x="3667" y="3961"/>
                  </a:lnTo>
                  <a:lnTo>
                    <a:pt x="369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52" name="Google Shape;1352;p69"/>
            <p:cNvSpPr/>
            <p:nvPr/>
          </p:nvSpPr>
          <p:spPr>
            <a:xfrm>
              <a:off x="3280608" y="1919388"/>
              <a:ext cx="288742" cy="328439"/>
            </a:xfrm>
            <a:custGeom>
              <a:rect b="b" l="l" r="r" t="t"/>
              <a:pathLst>
                <a:path extrusionOk="0" h="8191" w="7201">
                  <a:moveTo>
                    <a:pt x="3506" y="0"/>
                  </a:moveTo>
                  <a:lnTo>
                    <a:pt x="3506" y="3961"/>
                  </a:lnTo>
                  <a:lnTo>
                    <a:pt x="107" y="1981"/>
                  </a:lnTo>
                  <a:lnTo>
                    <a:pt x="0" y="2115"/>
                  </a:lnTo>
                  <a:lnTo>
                    <a:pt x="3426" y="4095"/>
                  </a:lnTo>
                  <a:lnTo>
                    <a:pt x="0" y="6076"/>
                  </a:lnTo>
                  <a:lnTo>
                    <a:pt x="107" y="6236"/>
                  </a:lnTo>
                  <a:lnTo>
                    <a:pt x="3506" y="4256"/>
                  </a:lnTo>
                  <a:lnTo>
                    <a:pt x="3506" y="8190"/>
                  </a:lnTo>
                  <a:lnTo>
                    <a:pt x="3694" y="8190"/>
                  </a:lnTo>
                  <a:lnTo>
                    <a:pt x="3694" y="4256"/>
                  </a:lnTo>
                  <a:lnTo>
                    <a:pt x="7093" y="6236"/>
                  </a:lnTo>
                  <a:lnTo>
                    <a:pt x="7200" y="6076"/>
                  </a:lnTo>
                  <a:lnTo>
                    <a:pt x="3774" y="4095"/>
                  </a:lnTo>
                  <a:lnTo>
                    <a:pt x="7200" y="2115"/>
                  </a:lnTo>
                  <a:lnTo>
                    <a:pt x="7120" y="1981"/>
                  </a:lnTo>
                  <a:lnTo>
                    <a:pt x="3694" y="3961"/>
                  </a:lnTo>
                  <a:lnTo>
                    <a:pt x="369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53" name="Google Shape;1353;p69"/>
            <p:cNvSpPr/>
            <p:nvPr/>
          </p:nvSpPr>
          <p:spPr>
            <a:xfrm>
              <a:off x="3662662" y="1919388"/>
              <a:ext cx="287659" cy="328439"/>
            </a:xfrm>
            <a:custGeom>
              <a:rect b="b" l="l" r="r" t="t"/>
              <a:pathLst>
                <a:path extrusionOk="0" h="8191" w="7174">
                  <a:moveTo>
                    <a:pt x="3507" y="0"/>
                  </a:moveTo>
                  <a:lnTo>
                    <a:pt x="3507" y="3961"/>
                  </a:lnTo>
                  <a:lnTo>
                    <a:pt x="81" y="1981"/>
                  </a:lnTo>
                  <a:lnTo>
                    <a:pt x="1" y="2115"/>
                  </a:lnTo>
                  <a:lnTo>
                    <a:pt x="3400" y="4095"/>
                  </a:lnTo>
                  <a:lnTo>
                    <a:pt x="1" y="6076"/>
                  </a:lnTo>
                  <a:lnTo>
                    <a:pt x="81" y="6210"/>
                  </a:lnTo>
                  <a:lnTo>
                    <a:pt x="3507" y="4256"/>
                  </a:lnTo>
                  <a:lnTo>
                    <a:pt x="3507" y="8190"/>
                  </a:lnTo>
                  <a:lnTo>
                    <a:pt x="3668" y="8190"/>
                  </a:lnTo>
                  <a:lnTo>
                    <a:pt x="3668" y="4256"/>
                  </a:lnTo>
                  <a:lnTo>
                    <a:pt x="7094" y="6210"/>
                  </a:lnTo>
                  <a:lnTo>
                    <a:pt x="7174" y="6076"/>
                  </a:lnTo>
                  <a:lnTo>
                    <a:pt x="3748" y="4095"/>
                  </a:lnTo>
                  <a:lnTo>
                    <a:pt x="7174" y="2115"/>
                  </a:lnTo>
                  <a:lnTo>
                    <a:pt x="7094" y="1981"/>
                  </a:lnTo>
                  <a:lnTo>
                    <a:pt x="3668" y="3961"/>
                  </a:lnTo>
                  <a:lnTo>
                    <a:pt x="3668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54" name="Google Shape;1354;p69"/>
            <p:cNvSpPr/>
            <p:nvPr/>
          </p:nvSpPr>
          <p:spPr>
            <a:xfrm>
              <a:off x="4043673" y="1998782"/>
              <a:ext cx="78391" cy="49400"/>
            </a:xfrm>
            <a:custGeom>
              <a:rect b="b" l="l" r="r" t="t"/>
              <a:pathLst>
                <a:path extrusionOk="0" h="1232" w="1955">
                  <a:moveTo>
                    <a:pt x="81" y="1"/>
                  </a:moveTo>
                  <a:lnTo>
                    <a:pt x="0" y="135"/>
                  </a:lnTo>
                  <a:lnTo>
                    <a:pt x="1874" y="1232"/>
                  </a:lnTo>
                  <a:cubicBezTo>
                    <a:pt x="1901" y="1178"/>
                    <a:pt x="1928" y="1125"/>
                    <a:pt x="1954" y="1071"/>
                  </a:cubicBezTo>
                  <a:lnTo>
                    <a:pt x="8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55" name="Google Shape;1355;p69"/>
            <p:cNvSpPr/>
            <p:nvPr/>
          </p:nvSpPr>
          <p:spPr>
            <a:xfrm>
              <a:off x="2884560" y="2317561"/>
              <a:ext cx="114879" cy="68727"/>
            </a:xfrm>
            <a:custGeom>
              <a:rect b="b" l="l" r="r" t="t"/>
              <a:pathLst>
                <a:path extrusionOk="0" h="1714" w="2865">
                  <a:moveTo>
                    <a:pt x="2784" y="0"/>
                  </a:moveTo>
                  <a:lnTo>
                    <a:pt x="1" y="1606"/>
                  </a:lnTo>
                  <a:cubicBezTo>
                    <a:pt x="54" y="1660"/>
                    <a:pt x="108" y="1686"/>
                    <a:pt x="161" y="1713"/>
                  </a:cubicBezTo>
                  <a:lnTo>
                    <a:pt x="2864" y="161"/>
                  </a:lnTo>
                  <a:lnTo>
                    <a:pt x="278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56" name="Google Shape;1356;p69"/>
            <p:cNvSpPr/>
            <p:nvPr/>
          </p:nvSpPr>
          <p:spPr>
            <a:xfrm>
              <a:off x="2852362" y="2238127"/>
              <a:ext cx="6496" cy="129916"/>
            </a:xfrm>
            <a:custGeom>
              <a:rect b="b" l="l" r="r" t="t"/>
              <a:pathLst>
                <a:path extrusionOk="0" h="3240" w="162">
                  <a:moveTo>
                    <a:pt x="1" y="0"/>
                  </a:moveTo>
                  <a:lnTo>
                    <a:pt x="1" y="3132"/>
                  </a:lnTo>
                  <a:cubicBezTo>
                    <a:pt x="54" y="3159"/>
                    <a:pt x="108" y="3212"/>
                    <a:pt x="161" y="3239"/>
                  </a:cubicBezTo>
                  <a:lnTo>
                    <a:pt x="16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57" name="Google Shape;1357;p69"/>
            <p:cNvSpPr/>
            <p:nvPr/>
          </p:nvSpPr>
          <p:spPr>
            <a:xfrm>
              <a:off x="3092789" y="2238127"/>
              <a:ext cx="288742" cy="255461"/>
            </a:xfrm>
            <a:custGeom>
              <a:rect b="b" l="l" r="r" t="t"/>
              <a:pathLst>
                <a:path extrusionOk="0" h="6371" w="7201">
                  <a:moveTo>
                    <a:pt x="3506" y="0"/>
                  </a:moveTo>
                  <a:lnTo>
                    <a:pt x="3506" y="3962"/>
                  </a:lnTo>
                  <a:lnTo>
                    <a:pt x="80" y="1981"/>
                  </a:lnTo>
                  <a:lnTo>
                    <a:pt x="0" y="2142"/>
                  </a:lnTo>
                  <a:lnTo>
                    <a:pt x="3426" y="4096"/>
                  </a:lnTo>
                  <a:lnTo>
                    <a:pt x="455" y="5835"/>
                  </a:lnTo>
                  <a:cubicBezTo>
                    <a:pt x="535" y="5835"/>
                    <a:pt x="616" y="5862"/>
                    <a:pt x="696" y="5889"/>
                  </a:cubicBezTo>
                  <a:lnTo>
                    <a:pt x="3506" y="4256"/>
                  </a:lnTo>
                  <a:lnTo>
                    <a:pt x="3506" y="6371"/>
                  </a:lnTo>
                  <a:lnTo>
                    <a:pt x="3694" y="6371"/>
                  </a:lnTo>
                  <a:lnTo>
                    <a:pt x="3694" y="4256"/>
                  </a:lnTo>
                  <a:lnTo>
                    <a:pt x="7093" y="6237"/>
                  </a:lnTo>
                  <a:lnTo>
                    <a:pt x="7200" y="6076"/>
                  </a:lnTo>
                  <a:lnTo>
                    <a:pt x="3774" y="4096"/>
                  </a:lnTo>
                  <a:lnTo>
                    <a:pt x="7200" y="2142"/>
                  </a:lnTo>
                  <a:lnTo>
                    <a:pt x="7093" y="1981"/>
                  </a:lnTo>
                  <a:lnTo>
                    <a:pt x="3694" y="3962"/>
                  </a:lnTo>
                  <a:lnTo>
                    <a:pt x="369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58" name="Google Shape;1358;p69"/>
            <p:cNvSpPr/>
            <p:nvPr/>
          </p:nvSpPr>
          <p:spPr>
            <a:xfrm>
              <a:off x="3474843" y="2238127"/>
              <a:ext cx="287659" cy="247963"/>
            </a:xfrm>
            <a:custGeom>
              <a:rect b="b" l="l" r="r" t="t"/>
              <a:pathLst>
                <a:path extrusionOk="0" h="6184" w="7174">
                  <a:moveTo>
                    <a:pt x="3507" y="0"/>
                  </a:moveTo>
                  <a:lnTo>
                    <a:pt x="3480" y="3962"/>
                  </a:lnTo>
                  <a:lnTo>
                    <a:pt x="81" y="1981"/>
                  </a:lnTo>
                  <a:lnTo>
                    <a:pt x="1" y="2142"/>
                  </a:lnTo>
                  <a:lnTo>
                    <a:pt x="3400" y="4096"/>
                  </a:lnTo>
                  <a:lnTo>
                    <a:pt x="1" y="6076"/>
                  </a:lnTo>
                  <a:lnTo>
                    <a:pt x="54" y="6183"/>
                  </a:lnTo>
                  <a:lnTo>
                    <a:pt x="161" y="6183"/>
                  </a:lnTo>
                  <a:lnTo>
                    <a:pt x="3480" y="4256"/>
                  </a:lnTo>
                  <a:lnTo>
                    <a:pt x="3480" y="5354"/>
                  </a:lnTo>
                  <a:cubicBezTo>
                    <a:pt x="3560" y="5327"/>
                    <a:pt x="3614" y="5327"/>
                    <a:pt x="3668" y="5300"/>
                  </a:cubicBezTo>
                  <a:lnTo>
                    <a:pt x="3668" y="4256"/>
                  </a:lnTo>
                  <a:lnTo>
                    <a:pt x="4765" y="4899"/>
                  </a:lnTo>
                  <a:cubicBezTo>
                    <a:pt x="4845" y="4872"/>
                    <a:pt x="4899" y="4845"/>
                    <a:pt x="4979" y="4818"/>
                  </a:cubicBezTo>
                  <a:lnTo>
                    <a:pt x="3748" y="4096"/>
                  </a:lnTo>
                  <a:lnTo>
                    <a:pt x="7174" y="2142"/>
                  </a:lnTo>
                  <a:lnTo>
                    <a:pt x="7094" y="1981"/>
                  </a:lnTo>
                  <a:lnTo>
                    <a:pt x="3668" y="3962"/>
                  </a:lnTo>
                  <a:lnTo>
                    <a:pt x="3668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59" name="Google Shape;1359;p69"/>
            <p:cNvSpPr/>
            <p:nvPr/>
          </p:nvSpPr>
          <p:spPr>
            <a:xfrm>
              <a:off x="3855854" y="2317561"/>
              <a:ext cx="12911" cy="9704"/>
            </a:xfrm>
            <a:custGeom>
              <a:rect b="b" l="l" r="r" t="t"/>
              <a:pathLst>
                <a:path extrusionOk="0" h="242" w="322">
                  <a:moveTo>
                    <a:pt x="81" y="0"/>
                  </a:moveTo>
                  <a:lnTo>
                    <a:pt x="0" y="134"/>
                  </a:lnTo>
                  <a:lnTo>
                    <a:pt x="161" y="241"/>
                  </a:lnTo>
                  <a:cubicBezTo>
                    <a:pt x="215" y="214"/>
                    <a:pt x="268" y="161"/>
                    <a:pt x="322" y="134"/>
                  </a:cubicBezTo>
                  <a:lnTo>
                    <a:pt x="8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360" name="Google Shape;1360;p69"/>
          <p:cNvSpPr/>
          <p:nvPr/>
        </p:nvSpPr>
        <p:spPr>
          <a:xfrm rot="-7977683">
            <a:off x="6033949" y="548625"/>
            <a:ext cx="1554661" cy="1491741"/>
          </a:xfrm>
          <a:custGeom>
            <a:rect b="b" l="l" r="r" t="t"/>
            <a:pathLst>
              <a:path extrusionOk="0" h="19749" w="20582">
                <a:moveTo>
                  <a:pt x="15178" y="401"/>
                </a:moveTo>
                <a:cubicBezTo>
                  <a:pt x="11542" y="1"/>
                  <a:pt x="4470" y="1235"/>
                  <a:pt x="2235" y="7773"/>
                </a:cubicBezTo>
                <a:cubicBezTo>
                  <a:pt x="0" y="14311"/>
                  <a:pt x="7939" y="17947"/>
                  <a:pt x="11675" y="18848"/>
                </a:cubicBezTo>
                <a:cubicBezTo>
                  <a:pt x="15445" y="19748"/>
                  <a:pt x="20315" y="19448"/>
                  <a:pt x="20448" y="13477"/>
                </a:cubicBezTo>
                <a:cubicBezTo>
                  <a:pt x="20582" y="7506"/>
                  <a:pt x="18780" y="835"/>
                  <a:pt x="15178" y="40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61" name="Google Shape;1361;p69">
            <a:hlinkClick/>
          </p:cNvPr>
          <p:cNvSpPr txBox="1"/>
          <p:nvPr>
            <p:ph type="title"/>
          </p:nvPr>
        </p:nvSpPr>
        <p:spPr>
          <a:xfrm>
            <a:off x="2019300" y="1960425"/>
            <a:ext cx="5105400" cy="1213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54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362" name="Google Shape;1362;p69"/>
          <p:cNvSpPr txBox="1"/>
          <p:nvPr>
            <p:ph hasCustomPrompt="1" idx="2" type="title"/>
          </p:nvPr>
        </p:nvSpPr>
        <p:spPr>
          <a:xfrm>
            <a:off x="2019300" y="914400"/>
            <a:ext cx="5105400" cy="1213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7500">
                <a:solidFill>
                  <a:schemeClr val="accent1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</p:spTree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 2">
  <p:cSld name="CUSTOM_8">
    <p:spTree>
      <p:nvGrpSpPr>
        <p:cNvPr id="1363" name="Shape 13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4" name="Google Shape;1364;p70"/>
          <p:cNvSpPr/>
          <p:nvPr/>
        </p:nvSpPr>
        <p:spPr>
          <a:xfrm rot="-7977683">
            <a:off x="1484724" y="1516400"/>
            <a:ext cx="1554661" cy="1491741"/>
          </a:xfrm>
          <a:custGeom>
            <a:rect b="b" l="l" r="r" t="t"/>
            <a:pathLst>
              <a:path extrusionOk="0" h="19749" w="20582">
                <a:moveTo>
                  <a:pt x="15178" y="401"/>
                </a:moveTo>
                <a:cubicBezTo>
                  <a:pt x="11542" y="1"/>
                  <a:pt x="4470" y="1235"/>
                  <a:pt x="2235" y="7773"/>
                </a:cubicBezTo>
                <a:cubicBezTo>
                  <a:pt x="0" y="14311"/>
                  <a:pt x="7939" y="17947"/>
                  <a:pt x="11675" y="18848"/>
                </a:cubicBezTo>
                <a:cubicBezTo>
                  <a:pt x="15445" y="19748"/>
                  <a:pt x="20315" y="19448"/>
                  <a:pt x="20448" y="13477"/>
                </a:cubicBezTo>
                <a:cubicBezTo>
                  <a:pt x="20582" y="7506"/>
                  <a:pt x="18780" y="835"/>
                  <a:pt x="15178" y="40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65" name="Google Shape;1365;p70"/>
          <p:cNvSpPr/>
          <p:nvPr/>
        </p:nvSpPr>
        <p:spPr>
          <a:xfrm flipH="1" rot="288619">
            <a:off x="-1415244" y="1158707"/>
            <a:ext cx="4829256" cy="4940052"/>
          </a:xfrm>
          <a:custGeom>
            <a:rect b="b" l="l" r="r" t="t"/>
            <a:pathLst>
              <a:path extrusionOk="0" h="136664" w="142469">
                <a:moveTo>
                  <a:pt x="97052" y="0"/>
                </a:moveTo>
                <a:cubicBezTo>
                  <a:pt x="94985" y="0"/>
                  <a:pt x="92658" y="685"/>
                  <a:pt x="89955" y="2065"/>
                </a:cubicBezTo>
                <a:cubicBezTo>
                  <a:pt x="76197" y="9104"/>
                  <a:pt x="81149" y="14564"/>
                  <a:pt x="82755" y="40634"/>
                </a:cubicBezTo>
                <a:cubicBezTo>
                  <a:pt x="85458" y="83646"/>
                  <a:pt x="12896" y="58112"/>
                  <a:pt x="4519" y="103881"/>
                </a:cubicBezTo>
                <a:cubicBezTo>
                  <a:pt x="0" y="128495"/>
                  <a:pt x="10558" y="136664"/>
                  <a:pt x="39417" y="136664"/>
                </a:cubicBezTo>
                <a:cubicBezTo>
                  <a:pt x="47997" y="136664"/>
                  <a:pt x="58195" y="135942"/>
                  <a:pt x="70095" y="134715"/>
                </a:cubicBezTo>
                <a:cubicBezTo>
                  <a:pt x="122047" y="129389"/>
                  <a:pt x="142469" y="101392"/>
                  <a:pt x="125767" y="56907"/>
                </a:cubicBezTo>
                <a:cubicBezTo>
                  <a:pt x="111706" y="19432"/>
                  <a:pt x="108060" y="0"/>
                  <a:pt x="97052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66" name="Google Shape;1366;p70"/>
          <p:cNvSpPr/>
          <p:nvPr/>
        </p:nvSpPr>
        <p:spPr>
          <a:xfrm rot="-8533595">
            <a:off x="7105388" y="-706575"/>
            <a:ext cx="1938828" cy="3305595"/>
          </a:xfrm>
          <a:custGeom>
            <a:rect b="b" l="l" r="r" t="t"/>
            <a:pathLst>
              <a:path extrusionOk="0" h="32752" w="19210">
                <a:moveTo>
                  <a:pt x="14053" y="490"/>
                </a:moveTo>
                <a:lnTo>
                  <a:pt x="14053" y="490"/>
                </a:lnTo>
                <a:cubicBezTo>
                  <a:pt x="14026" y="597"/>
                  <a:pt x="13999" y="758"/>
                  <a:pt x="13972" y="918"/>
                </a:cubicBezTo>
                <a:cubicBezTo>
                  <a:pt x="13972" y="865"/>
                  <a:pt x="13972" y="838"/>
                  <a:pt x="13946" y="838"/>
                </a:cubicBezTo>
                <a:cubicBezTo>
                  <a:pt x="13972" y="731"/>
                  <a:pt x="14026" y="597"/>
                  <a:pt x="14053" y="490"/>
                </a:cubicBezTo>
                <a:close/>
                <a:moveTo>
                  <a:pt x="13651" y="1560"/>
                </a:moveTo>
                <a:lnTo>
                  <a:pt x="13651" y="1560"/>
                </a:lnTo>
                <a:cubicBezTo>
                  <a:pt x="13276" y="3862"/>
                  <a:pt x="12045" y="5923"/>
                  <a:pt x="11189" y="8038"/>
                </a:cubicBezTo>
                <a:cubicBezTo>
                  <a:pt x="10522" y="9665"/>
                  <a:pt x="10466" y="11531"/>
                  <a:pt x="10493" y="13318"/>
                </a:cubicBezTo>
                <a:lnTo>
                  <a:pt x="10493" y="13318"/>
                </a:lnTo>
                <a:cubicBezTo>
                  <a:pt x="10490" y="13217"/>
                  <a:pt x="10464" y="13118"/>
                  <a:pt x="10439" y="13043"/>
                </a:cubicBezTo>
                <a:cubicBezTo>
                  <a:pt x="10091" y="10634"/>
                  <a:pt x="9904" y="8412"/>
                  <a:pt x="11001" y="6191"/>
                </a:cubicBezTo>
                <a:cubicBezTo>
                  <a:pt x="11724" y="4772"/>
                  <a:pt x="12714" y="3541"/>
                  <a:pt x="13410" y="2123"/>
                </a:cubicBezTo>
                <a:cubicBezTo>
                  <a:pt x="13491" y="1935"/>
                  <a:pt x="13571" y="1748"/>
                  <a:pt x="13651" y="1560"/>
                </a:cubicBezTo>
                <a:close/>
                <a:moveTo>
                  <a:pt x="13972" y="945"/>
                </a:moveTo>
                <a:lnTo>
                  <a:pt x="13972" y="945"/>
                </a:lnTo>
                <a:cubicBezTo>
                  <a:pt x="13972" y="1079"/>
                  <a:pt x="13946" y="1212"/>
                  <a:pt x="13946" y="1346"/>
                </a:cubicBezTo>
                <a:cubicBezTo>
                  <a:pt x="13946" y="2524"/>
                  <a:pt x="13758" y="3702"/>
                  <a:pt x="13517" y="4853"/>
                </a:cubicBezTo>
                <a:cubicBezTo>
                  <a:pt x="12821" y="7877"/>
                  <a:pt x="11376" y="10580"/>
                  <a:pt x="10760" y="13605"/>
                </a:cubicBezTo>
                <a:cubicBezTo>
                  <a:pt x="10787" y="11357"/>
                  <a:pt x="10921" y="9189"/>
                  <a:pt x="11858" y="7074"/>
                </a:cubicBezTo>
                <a:cubicBezTo>
                  <a:pt x="12741" y="5094"/>
                  <a:pt x="13785" y="3140"/>
                  <a:pt x="13972" y="945"/>
                </a:cubicBezTo>
                <a:close/>
                <a:moveTo>
                  <a:pt x="5002" y="14350"/>
                </a:moveTo>
                <a:cubicBezTo>
                  <a:pt x="5585" y="14350"/>
                  <a:pt x="6085" y="14646"/>
                  <a:pt x="6746" y="15104"/>
                </a:cubicBezTo>
                <a:cubicBezTo>
                  <a:pt x="6879" y="15184"/>
                  <a:pt x="7013" y="15264"/>
                  <a:pt x="7147" y="15372"/>
                </a:cubicBezTo>
                <a:cubicBezTo>
                  <a:pt x="6694" y="15252"/>
                  <a:pt x="6232" y="15200"/>
                  <a:pt x="5767" y="15200"/>
                </a:cubicBezTo>
                <a:cubicBezTo>
                  <a:pt x="4364" y="15200"/>
                  <a:pt x="2927" y="15672"/>
                  <a:pt x="1580" y="16174"/>
                </a:cubicBezTo>
                <a:cubicBezTo>
                  <a:pt x="2329" y="15666"/>
                  <a:pt x="3025" y="15077"/>
                  <a:pt x="3855" y="14676"/>
                </a:cubicBezTo>
                <a:cubicBezTo>
                  <a:pt x="4297" y="14450"/>
                  <a:pt x="4663" y="14350"/>
                  <a:pt x="5002" y="14350"/>
                </a:cubicBezTo>
                <a:close/>
                <a:moveTo>
                  <a:pt x="5753" y="15432"/>
                </a:moveTo>
                <a:cubicBezTo>
                  <a:pt x="6514" y="15432"/>
                  <a:pt x="7262" y="15581"/>
                  <a:pt x="7977" y="15960"/>
                </a:cubicBezTo>
                <a:cubicBezTo>
                  <a:pt x="8619" y="16389"/>
                  <a:pt x="9208" y="16870"/>
                  <a:pt x="9743" y="17406"/>
                </a:cubicBezTo>
                <a:cubicBezTo>
                  <a:pt x="8352" y="16737"/>
                  <a:pt x="6906" y="16389"/>
                  <a:pt x="5381" y="16335"/>
                </a:cubicBezTo>
                <a:lnTo>
                  <a:pt x="4765" y="16335"/>
                </a:lnTo>
                <a:cubicBezTo>
                  <a:pt x="3828" y="16335"/>
                  <a:pt x="2918" y="16469"/>
                  <a:pt x="1981" y="16576"/>
                </a:cubicBezTo>
                <a:cubicBezTo>
                  <a:pt x="1633" y="16603"/>
                  <a:pt x="1312" y="16629"/>
                  <a:pt x="964" y="16656"/>
                </a:cubicBezTo>
                <a:cubicBezTo>
                  <a:pt x="2489" y="16094"/>
                  <a:pt x="4149" y="15432"/>
                  <a:pt x="5753" y="15432"/>
                </a:cubicBezTo>
                <a:close/>
                <a:moveTo>
                  <a:pt x="18748" y="11060"/>
                </a:moveTo>
                <a:cubicBezTo>
                  <a:pt x="18737" y="11089"/>
                  <a:pt x="18737" y="11129"/>
                  <a:pt x="18737" y="11169"/>
                </a:cubicBezTo>
                <a:cubicBezTo>
                  <a:pt x="18603" y="11892"/>
                  <a:pt x="18442" y="12588"/>
                  <a:pt x="18282" y="13284"/>
                </a:cubicBezTo>
                <a:cubicBezTo>
                  <a:pt x="17907" y="14729"/>
                  <a:pt x="17291" y="16255"/>
                  <a:pt x="16087" y="17165"/>
                </a:cubicBezTo>
                <a:cubicBezTo>
                  <a:pt x="14963" y="17995"/>
                  <a:pt x="13223" y="18289"/>
                  <a:pt x="12045" y="19119"/>
                </a:cubicBezTo>
                <a:cubicBezTo>
                  <a:pt x="12473" y="18342"/>
                  <a:pt x="12955" y="17700"/>
                  <a:pt x="13785" y="17218"/>
                </a:cubicBezTo>
                <a:cubicBezTo>
                  <a:pt x="14508" y="16790"/>
                  <a:pt x="15257" y="16469"/>
                  <a:pt x="15873" y="15907"/>
                </a:cubicBezTo>
                <a:cubicBezTo>
                  <a:pt x="16542" y="15291"/>
                  <a:pt x="17077" y="14408"/>
                  <a:pt x="17532" y="13659"/>
                </a:cubicBezTo>
                <a:cubicBezTo>
                  <a:pt x="18036" y="12864"/>
                  <a:pt x="18250" y="11859"/>
                  <a:pt x="18748" y="11060"/>
                </a:cubicBezTo>
                <a:close/>
                <a:moveTo>
                  <a:pt x="18549" y="10928"/>
                </a:moveTo>
                <a:lnTo>
                  <a:pt x="18549" y="10928"/>
                </a:lnTo>
                <a:cubicBezTo>
                  <a:pt x="18201" y="11517"/>
                  <a:pt x="18014" y="12213"/>
                  <a:pt x="17693" y="12856"/>
                </a:cubicBezTo>
                <a:cubicBezTo>
                  <a:pt x="17184" y="13899"/>
                  <a:pt x="16488" y="14863"/>
                  <a:pt x="15712" y="15719"/>
                </a:cubicBezTo>
                <a:cubicBezTo>
                  <a:pt x="15016" y="16469"/>
                  <a:pt x="13919" y="16844"/>
                  <a:pt x="13062" y="17379"/>
                </a:cubicBezTo>
                <a:cubicBezTo>
                  <a:pt x="12313" y="17861"/>
                  <a:pt x="11911" y="18798"/>
                  <a:pt x="11510" y="19547"/>
                </a:cubicBezTo>
                <a:cubicBezTo>
                  <a:pt x="11485" y="19571"/>
                  <a:pt x="11461" y="19573"/>
                  <a:pt x="11457" y="19594"/>
                </a:cubicBezTo>
                <a:lnTo>
                  <a:pt x="11457" y="19594"/>
                </a:lnTo>
                <a:cubicBezTo>
                  <a:pt x="11836" y="15557"/>
                  <a:pt x="16249" y="13818"/>
                  <a:pt x="18549" y="10928"/>
                </a:cubicBezTo>
                <a:close/>
                <a:moveTo>
                  <a:pt x="6505" y="16683"/>
                </a:moveTo>
                <a:lnTo>
                  <a:pt x="6505" y="16683"/>
                </a:lnTo>
                <a:cubicBezTo>
                  <a:pt x="7763" y="16844"/>
                  <a:pt x="8994" y="17245"/>
                  <a:pt x="10145" y="17914"/>
                </a:cubicBezTo>
                <a:cubicBezTo>
                  <a:pt x="10573" y="18450"/>
                  <a:pt x="10921" y="19065"/>
                  <a:pt x="11135" y="19788"/>
                </a:cubicBezTo>
                <a:cubicBezTo>
                  <a:pt x="9315" y="19172"/>
                  <a:pt x="8191" y="17432"/>
                  <a:pt x="6505" y="16683"/>
                </a:cubicBezTo>
                <a:close/>
                <a:moveTo>
                  <a:pt x="6772" y="20270"/>
                </a:moveTo>
                <a:cubicBezTo>
                  <a:pt x="7736" y="21581"/>
                  <a:pt x="9342" y="22384"/>
                  <a:pt x="10466" y="23535"/>
                </a:cubicBezTo>
                <a:cubicBezTo>
                  <a:pt x="9074" y="22598"/>
                  <a:pt x="7120" y="22331"/>
                  <a:pt x="6826" y="20350"/>
                </a:cubicBezTo>
                <a:cubicBezTo>
                  <a:pt x="6799" y="20323"/>
                  <a:pt x="6772" y="20296"/>
                  <a:pt x="6746" y="20270"/>
                </a:cubicBezTo>
                <a:close/>
                <a:moveTo>
                  <a:pt x="16221" y="20698"/>
                </a:moveTo>
                <a:cubicBezTo>
                  <a:pt x="15685" y="21635"/>
                  <a:pt x="14267" y="22304"/>
                  <a:pt x="13464" y="22812"/>
                </a:cubicBezTo>
                <a:cubicBezTo>
                  <a:pt x="12955" y="23187"/>
                  <a:pt x="12233" y="23615"/>
                  <a:pt x="11831" y="24177"/>
                </a:cubicBezTo>
                <a:cubicBezTo>
                  <a:pt x="12286" y="22357"/>
                  <a:pt x="14722" y="21768"/>
                  <a:pt x="16221" y="20698"/>
                </a:cubicBezTo>
                <a:close/>
                <a:moveTo>
                  <a:pt x="6692" y="20939"/>
                </a:moveTo>
                <a:cubicBezTo>
                  <a:pt x="7388" y="22893"/>
                  <a:pt x="9957" y="22866"/>
                  <a:pt x="11135" y="24445"/>
                </a:cubicBezTo>
                <a:cubicBezTo>
                  <a:pt x="9395" y="23481"/>
                  <a:pt x="6772" y="23080"/>
                  <a:pt x="6692" y="20939"/>
                </a:cubicBezTo>
                <a:close/>
                <a:moveTo>
                  <a:pt x="16194" y="21126"/>
                </a:moveTo>
                <a:cubicBezTo>
                  <a:pt x="15766" y="22304"/>
                  <a:pt x="14749" y="22919"/>
                  <a:pt x="13571" y="23455"/>
                </a:cubicBezTo>
                <a:cubicBezTo>
                  <a:pt x="12982" y="23722"/>
                  <a:pt x="12393" y="24017"/>
                  <a:pt x="11938" y="24445"/>
                </a:cubicBezTo>
                <a:cubicBezTo>
                  <a:pt x="12447" y="23562"/>
                  <a:pt x="13785" y="22919"/>
                  <a:pt x="14534" y="22411"/>
                </a:cubicBezTo>
                <a:cubicBezTo>
                  <a:pt x="15070" y="22063"/>
                  <a:pt x="15739" y="21661"/>
                  <a:pt x="16194" y="21126"/>
                </a:cubicBezTo>
                <a:close/>
                <a:moveTo>
                  <a:pt x="14048" y="0"/>
                </a:moveTo>
                <a:cubicBezTo>
                  <a:pt x="14002" y="0"/>
                  <a:pt x="13958" y="28"/>
                  <a:pt x="13946" y="88"/>
                </a:cubicBezTo>
                <a:cubicBezTo>
                  <a:pt x="13196" y="2390"/>
                  <a:pt x="11751" y="4183"/>
                  <a:pt x="10680" y="6298"/>
                </a:cubicBezTo>
                <a:cubicBezTo>
                  <a:pt x="9610" y="8466"/>
                  <a:pt x="9877" y="10795"/>
                  <a:pt x="10225" y="13096"/>
                </a:cubicBezTo>
                <a:cubicBezTo>
                  <a:pt x="10305" y="13766"/>
                  <a:pt x="10413" y="14435"/>
                  <a:pt x="10520" y="15104"/>
                </a:cubicBezTo>
                <a:cubicBezTo>
                  <a:pt x="10520" y="15131"/>
                  <a:pt x="10520" y="15157"/>
                  <a:pt x="10520" y="15157"/>
                </a:cubicBezTo>
                <a:cubicBezTo>
                  <a:pt x="10520" y="15184"/>
                  <a:pt x="10520" y="15211"/>
                  <a:pt x="10546" y="15211"/>
                </a:cubicBezTo>
                <a:cubicBezTo>
                  <a:pt x="10734" y="16469"/>
                  <a:pt x="10921" y="17727"/>
                  <a:pt x="11082" y="18985"/>
                </a:cubicBezTo>
                <a:cubicBezTo>
                  <a:pt x="10520" y="17700"/>
                  <a:pt x="9502" y="16737"/>
                  <a:pt x="8352" y="15907"/>
                </a:cubicBezTo>
                <a:cubicBezTo>
                  <a:pt x="8352" y="15880"/>
                  <a:pt x="8352" y="15853"/>
                  <a:pt x="8325" y="15853"/>
                </a:cubicBezTo>
                <a:cubicBezTo>
                  <a:pt x="8298" y="15853"/>
                  <a:pt x="8271" y="15827"/>
                  <a:pt x="8271" y="15827"/>
                </a:cubicBezTo>
                <a:cubicBezTo>
                  <a:pt x="7602" y="15345"/>
                  <a:pt x="6906" y="14890"/>
                  <a:pt x="6237" y="14461"/>
                </a:cubicBezTo>
                <a:cubicBezTo>
                  <a:pt x="5829" y="14193"/>
                  <a:pt x="5417" y="14081"/>
                  <a:pt x="5004" y="14081"/>
                </a:cubicBezTo>
                <a:cubicBezTo>
                  <a:pt x="3280" y="14081"/>
                  <a:pt x="1550" y="16040"/>
                  <a:pt x="81" y="16710"/>
                </a:cubicBezTo>
                <a:cubicBezTo>
                  <a:pt x="27" y="16737"/>
                  <a:pt x="1" y="16790"/>
                  <a:pt x="27" y="16844"/>
                </a:cubicBezTo>
                <a:cubicBezTo>
                  <a:pt x="27" y="16870"/>
                  <a:pt x="54" y="16870"/>
                  <a:pt x="54" y="16870"/>
                </a:cubicBezTo>
                <a:cubicBezTo>
                  <a:pt x="54" y="16870"/>
                  <a:pt x="54" y="16897"/>
                  <a:pt x="81" y="16897"/>
                </a:cubicBezTo>
                <a:cubicBezTo>
                  <a:pt x="81" y="16924"/>
                  <a:pt x="108" y="16924"/>
                  <a:pt x="108" y="16924"/>
                </a:cubicBezTo>
                <a:lnTo>
                  <a:pt x="135" y="16924"/>
                </a:lnTo>
                <a:cubicBezTo>
                  <a:pt x="1580" y="16924"/>
                  <a:pt x="2972" y="16656"/>
                  <a:pt x="4390" y="16576"/>
                </a:cubicBezTo>
                <a:lnTo>
                  <a:pt x="5354" y="16576"/>
                </a:lnTo>
                <a:cubicBezTo>
                  <a:pt x="7736" y="16870"/>
                  <a:pt x="8967" y="19413"/>
                  <a:pt x="11242" y="20082"/>
                </a:cubicBezTo>
                <a:cubicBezTo>
                  <a:pt x="11376" y="21367"/>
                  <a:pt x="11483" y="22679"/>
                  <a:pt x="11483" y="23990"/>
                </a:cubicBezTo>
                <a:cubicBezTo>
                  <a:pt x="11483" y="24124"/>
                  <a:pt x="11483" y="24284"/>
                  <a:pt x="11483" y="24445"/>
                </a:cubicBezTo>
                <a:cubicBezTo>
                  <a:pt x="10413" y="22545"/>
                  <a:pt x="7977" y="21715"/>
                  <a:pt x="6799" y="19895"/>
                </a:cubicBezTo>
                <a:cubicBezTo>
                  <a:pt x="6778" y="19863"/>
                  <a:pt x="6740" y="19848"/>
                  <a:pt x="6701" y="19848"/>
                </a:cubicBezTo>
                <a:cubicBezTo>
                  <a:pt x="6640" y="19848"/>
                  <a:pt x="6574" y="19884"/>
                  <a:pt x="6558" y="19948"/>
                </a:cubicBezTo>
                <a:cubicBezTo>
                  <a:pt x="6237" y="21340"/>
                  <a:pt x="6719" y="22411"/>
                  <a:pt x="7897" y="23241"/>
                </a:cubicBezTo>
                <a:cubicBezTo>
                  <a:pt x="8967" y="23990"/>
                  <a:pt x="10386" y="24177"/>
                  <a:pt x="11456" y="24954"/>
                </a:cubicBezTo>
                <a:cubicBezTo>
                  <a:pt x="11349" y="27523"/>
                  <a:pt x="10734" y="30093"/>
                  <a:pt x="10145" y="32609"/>
                </a:cubicBezTo>
                <a:cubicBezTo>
                  <a:pt x="10112" y="32690"/>
                  <a:pt x="10188" y="32751"/>
                  <a:pt x="10265" y="32751"/>
                </a:cubicBezTo>
                <a:cubicBezTo>
                  <a:pt x="10315" y="32751"/>
                  <a:pt x="10365" y="32725"/>
                  <a:pt x="10386" y="32662"/>
                </a:cubicBezTo>
                <a:cubicBezTo>
                  <a:pt x="10760" y="31003"/>
                  <a:pt x="11108" y="29343"/>
                  <a:pt x="11430" y="27684"/>
                </a:cubicBezTo>
                <a:cubicBezTo>
                  <a:pt x="11563" y="26854"/>
                  <a:pt x="11670" y="26024"/>
                  <a:pt x="11697" y="25194"/>
                </a:cubicBezTo>
                <a:cubicBezTo>
                  <a:pt x="12179" y="24017"/>
                  <a:pt x="13839" y="23669"/>
                  <a:pt x="14829" y="23080"/>
                </a:cubicBezTo>
                <a:cubicBezTo>
                  <a:pt x="15899" y="22491"/>
                  <a:pt x="16488" y="21581"/>
                  <a:pt x="16595" y="20377"/>
                </a:cubicBezTo>
                <a:cubicBezTo>
                  <a:pt x="16595" y="20350"/>
                  <a:pt x="16595" y="20350"/>
                  <a:pt x="16595" y="20323"/>
                </a:cubicBezTo>
                <a:cubicBezTo>
                  <a:pt x="16622" y="20270"/>
                  <a:pt x="16569" y="20243"/>
                  <a:pt x="16515" y="20216"/>
                </a:cubicBezTo>
                <a:lnTo>
                  <a:pt x="16462" y="20216"/>
                </a:lnTo>
                <a:cubicBezTo>
                  <a:pt x="16435" y="20216"/>
                  <a:pt x="16435" y="20243"/>
                  <a:pt x="16408" y="20243"/>
                </a:cubicBezTo>
                <a:cubicBezTo>
                  <a:pt x="15043" y="21474"/>
                  <a:pt x="12473" y="21983"/>
                  <a:pt x="11724" y="23722"/>
                </a:cubicBezTo>
                <a:cubicBezTo>
                  <a:pt x="11724" y="22571"/>
                  <a:pt x="11644" y="21447"/>
                  <a:pt x="11510" y="20323"/>
                </a:cubicBezTo>
                <a:cubicBezTo>
                  <a:pt x="11510" y="20189"/>
                  <a:pt x="11483" y="20082"/>
                  <a:pt x="11483" y="19948"/>
                </a:cubicBezTo>
                <a:cubicBezTo>
                  <a:pt x="12072" y="19172"/>
                  <a:pt x="13250" y="18824"/>
                  <a:pt x="14106" y="18450"/>
                </a:cubicBezTo>
                <a:cubicBezTo>
                  <a:pt x="15070" y="18021"/>
                  <a:pt x="16060" y="17593"/>
                  <a:pt x="16809" y="16844"/>
                </a:cubicBezTo>
                <a:cubicBezTo>
                  <a:pt x="18522" y="15157"/>
                  <a:pt x="18790" y="12160"/>
                  <a:pt x="19192" y="9938"/>
                </a:cubicBezTo>
                <a:cubicBezTo>
                  <a:pt x="19210" y="9848"/>
                  <a:pt x="19130" y="9770"/>
                  <a:pt x="19060" y="9770"/>
                </a:cubicBezTo>
                <a:cubicBezTo>
                  <a:pt x="19026" y="9770"/>
                  <a:pt x="18995" y="9788"/>
                  <a:pt x="18978" y="9831"/>
                </a:cubicBezTo>
                <a:cubicBezTo>
                  <a:pt x="18014" y="11758"/>
                  <a:pt x="15846" y="13070"/>
                  <a:pt x="14294" y="14488"/>
                </a:cubicBezTo>
                <a:cubicBezTo>
                  <a:pt x="12982" y="15693"/>
                  <a:pt x="11751" y="17138"/>
                  <a:pt x="11349" y="18851"/>
                </a:cubicBezTo>
                <a:cubicBezTo>
                  <a:pt x="11162" y="17593"/>
                  <a:pt x="10975" y="16335"/>
                  <a:pt x="10760" y="15104"/>
                </a:cubicBezTo>
                <a:cubicBezTo>
                  <a:pt x="11028" y="12534"/>
                  <a:pt x="11911" y="10233"/>
                  <a:pt x="12821" y="7877"/>
                </a:cubicBezTo>
                <a:cubicBezTo>
                  <a:pt x="13758" y="5334"/>
                  <a:pt x="14267" y="2818"/>
                  <a:pt x="14160" y="115"/>
                </a:cubicBezTo>
                <a:cubicBezTo>
                  <a:pt x="14160" y="42"/>
                  <a:pt x="14103" y="0"/>
                  <a:pt x="14048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67" name="Google Shape;1367;p70"/>
          <p:cNvSpPr/>
          <p:nvPr/>
        </p:nvSpPr>
        <p:spPr>
          <a:xfrm>
            <a:off x="6970750" y="2154714"/>
            <a:ext cx="1460036" cy="1906827"/>
          </a:xfrm>
          <a:custGeom>
            <a:rect b="b" l="l" r="r" t="t"/>
            <a:pathLst>
              <a:path extrusionOk="0" h="22564" w="17277">
                <a:moveTo>
                  <a:pt x="9074" y="0"/>
                </a:moveTo>
                <a:cubicBezTo>
                  <a:pt x="8555" y="0"/>
                  <a:pt x="8010" y="60"/>
                  <a:pt x="7441" y="188"/>
                </a:cubicBezTo>
                <a:cubicBezTo>
                  <a:pt x="2543" y="1285"/>
                  <a:pt x="1" y="6692"/>
                  <a:pt x="54" y="12607"/>
                </a:cubicBezTo>
                <a:cubicBezTo>
                  <a:pt x="134" y="18683"/>
                  <a:pt x="3989" y="22189"/>
                  <a:pt x="8592" y="22564"/>
                </a:cubicBezTo>
                <a:cubicBezTo>
                  <a:pt x="14641" y="22082"/>
                  <a:pt x="16354" y="18388"/>
                  <a:pt x="16836" y="12312"/>
                </a:cubicBezTo>
                <a:cubicBezTo>
                  <a:pt x="17276" y="6737"/>
                  <a:pt x="14567" y="0"/>
                  <a:pt x="9074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368" name="Google Shape;1368;p70"/>
          <p:cNvGrpSpPr/>
          <p:nvPr/>
        </p:nvGrpSpPr>
        <p:grpSpPr>
          <a:xfrm>
            <a:off x="6247704" y="2777002"/>
            <a:ext cx="1830972" cy="1822411"/>
            <a:chOff x="2414491" y="671177"/>
            <a:chExt cx="1830972" cy="1822411"/>
          </a:xfrm>
        </p:grpSpPr>
        <p:sp>
          <p:nvSpPr>
            <p:cNvPr id="1369" name="Google Shape;1369;p70"/>
            <p:cNvSpPr/>
            <p:nvPr/>
          </p:nvSpPr>
          <p:spPr>
            <a:xfrm>
              <a:off x="2414491" y="671177"/>
              <a:ext cx="1830972" cy="1822391"/>
            </a:xfrm>
            <a:custGeom>
              <a:rect b="b" l="l" r="r" t="t"/>
              <a:pathLst>
                <a:path extrusionOk="0" h="45449" w="45663">
                  <a:moveTo>
                    <a:pt x="10947" y="4979"/>
                  </a:moveTo>
                  <a:lnTo>
                    <a:pt x="15605" y="7656"/>
                  </a:lnTo>
                  <a:lnTo>
                    <a:pt x="15605" y="13062"/>
                  </a:lnTo>
                  <a:lnTo>
                    <a:pt x="10947" y="15766"/>
                  </a:lnTo>
                  <a:lnTo>
                    <a:pt x="6263" y="13062"/>
                  </a:lnTo>
                  <a:lnTo>
                    <a:pt x="6263" y="7656"/>
                  </a:lnTo>
                  <a:lnTo>
                    <a:pt x="10947" y="4979"/>
                  </a:lnTo>
                  <a:close/>
                  <a:moveTo>
                    <a:pt x="20449" y="4979"/>
                  </a:moveTo>
                  <a:lnTo>
                    <a:pt x="25133" y="7656"/>
                  </a:lnTo>
                  <a:lnTo>
                    <a:pt x="25133" y="13062"/>
                  </a:lnTo>
                  <a:lnTo>
                    <a:pt x="20449" y="15766"/>
                  </a:lnTo>
                  <a:lnTo>
                    <a:pt x="15792" y="13062"/>
                  </a:lnTo>
                  <a:lnTo>
                    <a:pt x="15792" y="7656"/>
                  </a:lnTo>
                  <a:lnTo>
                    <a:pt x="20449" y="4979"/>
                  </a:lnTo>
                  <a:close/>
                  <a:moveTo>
                    <a:pt x="29978" y="4979"/>
                  </a:moveTo>
                  <a:lnTo>
                    <a:pt x="34635" y="7656"/>
                  </a:lnTo>
                  <a:lnTo>
                    <a:pt x="34635" y="13062"/>
                  </a:lnTo>
                  <a:lnTo>
                    <a:pt x="29978" y="15766"/>
                  </a:lnTo>
                  <a:lnTo>
                    <a:pt x="25294" y="13062"/>
                  </a:lnTo>
                  <a:lnTo>
                    <a:pt x="25294" y="7656"/>
                  </a:lnTo>
                  <a:lnTo>
                    <a:pt x="29978" y="4979"/>
                  </a:lnTo>
                  <a:close/>
                  <a:moveTo>
                    <a:pt x="6183" y="13196"/>
                  </a:moveTo>
                  <a:lnTo>
                    <a:pt x="10867" y="15899"/>
                  </a:lnTo>
                  <a:lnTo>
                    <a:pt x="10867" y="21306"/>
                  </a:lnTo>
                  <a:lnTo>
                    <a:pt x="6183" y="23983"/>
                  </a:lnTo>
                  <a:lnTo>
                    <a:pt x="1526" y="21306"/>
                  </a:lnTo>
                  <a:lnTo>
                    <a:pt x="1526" y="15899"/>
                  </a:lnTo>
                  <a:lnTo>
                    <a:pt x="6183" y="13196"/>
                  </a:lnTo>
                  <a:close/>
                  <a:moveTo>
                    <a:pt x="15712" y="13196"/>
                  </a:moveTo>
                  <a:lnTo>
                    <a:pt x="20369" y="15899"/>
                  </a:lnTo>
                  <a:lnTo>
                    <a:pt x="20369" y="21306"/>
                  </a:lnTo>
                  <a:lnTo>
                    <a:pt x="15712" y="23983"/>
                  </a:lnTo>
                  <a:lnTo>
                    <a:pt x="11028" y="21306"/>
                  </a:lnTo>
                  <a:lnTo>
                    <a:pt x="11028" y="15899"/>
                  </a:lnTo>
                  <a:lnTo>
                    <a:pt x="15712" y="13196"/>
                  </a:lnTo>
                  <a:close/>
                  <a:moveTo>
                    <a:pt x="25213" y="13196"/>
                  </a:moveTo>
                  <a:lnTo>
                    <a:pt x="29871" y="15899"/>
                  </a:lnTo>
                  <a:lnTo>
                    <a:pt x="29871" y="21306"/>
                  </a:lnTo>
                  <a:lnTo>
                    <a:pt x="25213" y="23983"/>
                  </a:lnTo>
                  <a:lnTo>
                    <a:pt x="20529" y="21306"/>
                  </a:lnTo>
                  <a:lnTo>
                    <a:pt x="20529" y="15899"/>
                  </a:lnTo>
                  <a:lnTo>
                    <a:pt x="25213" y="13196"/>
                  </a:lnTo>
                  <a:close/>
                  <a:moveTo>
                    <a:pt x="34715" y="13196"/>
                  </a:moveTo>
                  <a:lnTo>
                    <a:pt x="39399" y="15899"/>
                  </a:lnTo>
                  <a:lnTo>
                    <a:pt x="39399" y="21306"/>
                  </a:lnTo>
                  <a:lnTo>
                    <a:pt x="34715" y="23983"/>
                  </a:lnTo>
                  <a:lnTo>
                    <a:pt x="30058" y="21306"/>
                  </a:lnTo>
                  <a:lnTo>
                    <a:pt x="30058" y="15899"/>
                  </a:lnTo>
                  <a:lnTo>
                    <a:pt x="34715" y="13196"/>
                  </a:lnTo>
                  <a:close/>
                  <a:moveTo>
                    <a:pt x="10947" y="21440"/>
                  </a:moveTo>
                  <a:lnTo>
                    <a:pt x="15605" y="24143"/>
                  </a:lnTo>
                  <a:lnTo>
                    <a:pt x="15605" y="29523"/>
                  </a:lnTo>
                  <a:lnTo>
                    <a:pt x="10947" y="32226"/>
                  </a:lnTo>
                  <a:lnTo>
                    <a:pt x="6263" y="29523"/>
                  </a:lnTo>
                  <a:lnTo>
                    <a:pt x="6263" y="24143"/>
                  </a:lnTo>
                  <a:lnTo>
                    <a:pt x="10947" y="21440"/>
                  </a:lnTo>
                  <a:close/>
                  <a:moveTo>
                    <a:pt x="20449" y="21440"/>
                  </a:moveTo>
                  <a:lnTo>
                    <a:pt x="25133" y="24143"/>
                  </a:lnTo>
                  <a:lnTo>
                    <a:pt x="25133" y="29523"/>
                  </a:lnTo>
                  <a:lnTo>
                    <a:pt x="20449" y="32226"/>
                  </a:lnTo>
                  <a:lnTo>
                    <a:pt x="15792" y="29523"/>
                  </a:lnTo>
                  <a:lnTo>
                    <a:pt x="15792" y="24143"/>
                  </a:lnTo>
                  <a:lnTo>
                    <a:pt x="20449" y="21440"/>
                  </a:lnTo>
                  <a:close/>
                  <a:moveTo>
                    <a:pt x="29978" y="21440"/>
                  </a:moveTo>
                  <a:lnTo>
                    <a:pt x="34635" y="24143"/>
                  </a:lnTo>
                  <a:lnTo>
                    <a:pt x="34635" y="29523"/>
                  </a:lnTo>
                  <a:lnTo>
                    <a:pt x="29978" y="32226"/>
                  </a:lnTo>
                  <a:lnTo>
                    <a:pt x="25294" y="29523"/>
                  </a:lnTo>
                  <a:lnTo>
                    <a:pt x="25294" y="24143"/>
                  </a:lnTo>
                  <a:lnTo>
                    <a:pt x="29978" y="21440"/>
                  </a:lnTo>
                  <a:close/>
                  <a:moveTo>
                    <a:pt x="39480" y="21440"/>
                  </a:moveTo>
                  <a:lnTo>
                    <a:pt x="44137" y="24143"/>
                  </a:lnTo>
                  <a:lnTo>
                    <a:pt x="44137" y="29523"/>
                  </a:lnTo>
                  <a:lnTo>
                    <a:pt x="39480" y="32226"/>
                  </a:lnTo>
                  <a:lnTo>
                    <a:pt x="34796" y="29523"/>
                  </a:lnTo>
                  <a:lnTo>
                    <a:pt x="34796" y="24143"/>
                  </a:lnTo>
                  <a:lnTo>
                    <a:pt x="39480" y="21440"/>
                  </a:lnTo>
                  <a:close/>
                  <a:moveTo>
                    <a:pt x="15712" y="29684"/>
                  </a:moveTo>
                  <a:lnTo>
                    <a:pt x="20369" y="32387"/>
                  </a:lnTo>
                  <a:lnTo>
                    <a:pt x="20369" y="37767"/>
                  </a:lnTo>
                  <a:lnTo>
                    <a:pt x="15712" y="40470"/>
                  </a:lnTo>
                  <a:lnTo>
                    <a:pt x="11028" y="37767"/>
                  </a:lnTo>
                  <a:lnTo>
                    <a:pt x="11028" y="32387"/>
                  </a:lnTo>
                  <a:lnTo>
                    <a:pt x="15712" y="29684"/>
                  </a:lnTo>
                  <a:close/>
                  <a:moveTo>
                    <a:pt x="25213" y="29684"/>
                  </a:moveTo>
                  <a:lnTo>
                    <a:pt x="29871" y="32387"/>
                  </a:lnTo>
                  <a:lnTo>
                    <a:pt x="29871" y="37767"/>
                  </a:lnTo>
                  <a:lnTo>
                    <a:pt x="25213" y="40470"/>
                  </a:lnTo>
                  <a:lnTo>
                    <a:pt x="20529" y="37767"/>
                  </a:lnTo>
                  <a:lnTo>
                    <a:pt x="20529" y="32387"/>
                  </a:lnTo>
                  <a:lnTo>
                    <a:pt x="25213" y="29684"/>
                  </a:lnTo>
                  <a:close/>
                  <a:moveTo>
                    <a:pt x="34715" y="29684"/>
                  </a:moveTo>
                  <a:lnTo>
                    <a:pt x="39399" y="32387"/>
                  </a:lnTo>
                  <a:lnTo>
                    <a:pt x="39399" y="37767"/>
                  </a:lnTo>
                  <a:lnTo>
                    <a:pt x="34715" y="40470"/>
                  </a:lnTo>
                  <a:lnTo>
                    <a:pt x="30058" y="37767"/>
                  </a:lnTo>
                  <a:lnTo>
                    <a:pt x="30058" y="32387"/>
                  </a:lnTo>
                  <a:lnTo>
                    <a:pt x="34715" y="29684"/>
                  </a:lnTo>
                  <a:close/>
                  <a:moveTo>
                    <a:pt x="20369" y="1"/>
                  </a:moveTo>
                  <a:lnTo>
                    <a:pt x="20369" y="4818"/>
                  </a:lnTo>
                  <a:lnTo>
                    <a:pt x="15712" y="7522"/>
                  </a:lnTo>
                  <a:lnTo>
                    <a:pt x="11028" y="4818"/>
                  </a:lnTo>
                  <a:lnTo>
                    <a:pt x="11028" y="3159"/>
                  </a:lnTo>
                  <a:cubicBezTo>
                    <a:pt x="10974" y="3186"/>
                    <a:pt x="10921" y="3239"/>
                    <a:pt x="10867" y="3266"/>
                  </a:cubicBezTo>
                  <a:lnTo>
                    <a:pt x="10867" y="4818"/>
                  </a:lnTo>
                  <a:lnTo>
                    <a:pt x="6183" y="7522"/>
                  </a:lnTo>
                  <a:lnTo>
                    <a:pt x="5915" y="7361"/>
                  </a:lnTo>
                  <a:cubicBezTo>
                    <a:pt x="5889" y="7415"/>
                    <a:pt x="5835" y="7442"/>
                    <a:pt x="5808" y="7495"/>
                  </a:cubicBezTo>
                  <a:lnTo>
                    <a:pt x="6103" y="7656"/>
                  </a:lnTo>
                  <a:lnTo>
                    <a:pt x="6103" y="13062"/>
                  </a:lnTo>
                  <a:lnTo>
                    <a:pt x="1419" y="15766"/>
                  </a:lnTo>
                  <a:lnTo>
                    <a:pt x="1124" y="15578"/>
                  </a:lnTo>
                  <a:cubicBezTo>
                    <a:pt x="1124" y="15632"/>
                    <a:pt x="1098" y="15685"/>
                    <a:pt x="1071" y="15739"/>
                  </a:cubicBezTo>
                  <a:lnTo>
                    <a:pt x="1338" y="15899"/>
                  </a:lnTo>
                  <a:lnTo>
                    <a:pt x="1338" y="21306"/>
                  </a:lnTo>
                  <a:lnTo>
                    <a:pt x="0" y="22082"/>
                  </a:lnTo>
                  <a:cubicBezTo>
                    <a:pt x="0" y="22136"/>
                    <a:pt x="0" y="22216"/>
                    <a:pt x="0" y="22270"/>
                  </a:cubicBezTo>
                  <a:lnTo>
                    <a:pt x="1419" y="21440"/>
                  </a:lnTo>
                  <a:lnTo>
                    <a:pt x="6103" y="24143"/>
                  </a:lnTo>
                  <a:lnTo>
                    <a:pt x="6103" y="29523"/>
                  </a:lnTo>
                  <a:lnTo>
                    <a:pt x="1927" y="31932"/>
                  </a:lnTo>
                  <a:cubicBezTo>
                    <a:pt x="1954" y="31986"/>
                    <a:pt x="1981" y="32039"/>
                    <a:pt x="2008" y="32093"/>
                  </a:cubicBezTo>
                  <a:lnTo>
                    <a:pt x="6183" y="29684"/>
                  </a:lnTo>
                  <a:lnTo>
                    <a:pt x="10867" y="32387"/>
                  </a:lnTo>
                  <a:lnTo>
                    <a:pt x="10867" y="37767"/>
                  </a:lnTo>
                  <a:lnTo>
                    <a:pt x="7548" y="39694"/>
                  </a:lnTo>
                  <a:cubicBezTo>
                    <a:pt x="7575" y="39721"/>
                    <a:pt x="7628" y="39774"/>
                    <a:pt x="7682" y="39801"/>
                  </a:cubicBezTo>
                  <a:lnTo>
                    <a:pt x="10947" y="37928"/>
                  </a:lnTo>
                  <a:lnTo>
                    <a:pt x="15605" y="40631"/>
                  </a:lnTo>
                  <a:lnTo>
                    <a:pt x="15605" y="44405"/>
                  </a:lnTo>
                  <a:cubicBezTo>
                    <a:pt x="15658" y="44405"/>
                    <a:pt x="15738" y="44432"/>
                    <a:pt x="15792" y="44458"/>
                  </a:cubicBezTo>
                  <a:lnTo>
                    <a:pt x="15792" y="40631"/>
                  </a:lnTo>
                  <a:lnTo>
                    <a:pt x="20449" y="37928"/>
                  </a:lnTo>
                  <a:lnTo>
                    <a:pt x="25133" y="40631"/>
                  </a:lnTo>
                  <a:lnTo>
                    <a:pt x="25133" y="45449"/>
                  </a:lnTo>
                  <a:cubicBezTo>
                    <a:pt x="25187" y="45449"/>
                    <a:pt x="25240" y="45449"/>
                    <a:pt x="25294" y="45422"/>
                  </a:cubicBezTo>
                  <a:lnTo>
                    <a:pt x="25294" y="40631"/>
                  </a:lnTo>
                  <a:lnTo>
                    <a:pt x="29978" y="37928"/>
                  </a:lnTo>
                  <a:lnTo>
                    <a:pt x="34635" y="40631"/>
                  </a:lnTo>
                  <a:lnTo>
                    <a:pt x="34635" y="42290"/>
                  </a:lnTo>
                  <a:cubicBezTo>
                    <a:pt x="34688" y="42237"/>
                    <a:pt x="34742" y="42210"/>
                    <a:pt x="34796" y="42183"/>
                  </a:cubicBezTo>
                  <a:lnTo>
                    <a:pt x="34796" y="40631"/>
                  </a:lnTo>
                  <a:lnTo>
                    <a:pt x="39480" y="37928"/>
                  </a:lnTo>
                  <a:lnTo>
                    <a:pt x="39747" y="38088"/>
                  </a:lnTo>
                  <a:cubicBezTo>
                    <a:pt x="39774" y="38035"/>
                    <a:pt x="39827" y="37981"/>
                    <a:pt x="39854" y="37954"/>
                  </a:cubicBezTo>
                  <a:lnTo>
                    <a:pt x="39560" y="37767"/>
                  </a:lnTo>
                  <a:lnTo>
                    <a:pt x="39560" y="32387"/>
                  </a:lnTo>
                  <a:lnTo>
                    <a:pt x="44244" y="29684"/>
                  </a:lnTo>
                  <a:lnTo>
                    <a:pt x="44538" y="29871"/>
                  </a:lnTo>
                  <a:cubicBezTo>
                    <a:pt x="44565" y="29791"/>
                    <a:pt x="44565" y="29737"/>
                    <a:pt x="44592" y="29684"/>
                  </a:cubicBezTo>
                  <a:lnTo>
                    <a:pt x="44324" y="29523"/>
                  </a:lnTo>
                  <a:lnTo>
                    <a:pt x="44324" y="24143"/>
                  </a:lnTo>
                  <a:lnTo>
                    <a:pt x="45662" y="23367"/>
                  </a:lnTo>
                  <a:cubicBezTo>
                    <a:pt x="45662" y="23314"/>
                    <a:pt x="45662" y="23233"/>
                    <a:pt x="45662" y="23153"/>
                  </a:cubicBezTo>
                  <a:lnTo>
                    <a:pt x="44244" y="23983"/>
                  </a:lnTo>
                  <a:lnTo>
                    <a:pt x="39560" y="21306"/>
                  </a:lnTo>
                  <a:lnTo>
                    <a:pt x="39560" y="15899"/>
                  </a:lnTo>
                  <a:lnTo>
                    <a:pt x="43735" y="13491"/>
                  </a:lnTo>
                  <a:cubicBezTo>
                    <a:pt x="43709" y="13437"/>
                    <a:pt x="43682" y="13383"/>
                    <a:pt x="43655" y="13330"/>
                  </a:cubicBezTo>
                  <a:lnTo>
                    <a:pt x="39480" y="15766"/>
                  </a:lnTo>
                  <a:lnTo>
                    <a:pt x="34796" y="13062"/>
                  </a:lnTo>
                  <a:lnTo>
                    <a:pt x="34796" y="7656"/>
                  </a:lnTo>
                  <a:lnTo>
                    <a:pt x="38114" y="5755"/>
                  </a:lnTo>
                  <a:cubicBezTo>
                    <a:pt x="38088" y="5702"/>
                    <a:pt x="38034" y="5675"/>
                    <a:pt x="37981" y="5621"/>
                  </a:cubicBezTo>
                  <a:lnTo>
                    <a:pt x="34715" y="7522"/>
                  </a:lnTo>
                  <a:lnTo>
                    <a:pt x="30058" y="4818"/>
                  </a:lnTo>
                  <a:lnTo>
                    <a:pt x="30058" y="1045"/>
                  </a:lnTo>
                  <a:cubicBezTo>
                    <a:pt x="30004" y="1018"/>
                    <a:pt x="29951" y="1018"/>
                    <a:pt x="29871" y="991"/>
                  </a:cubicBezTo>
                  <a:lnTo>
                    <a:pt x="29871" y="4818"/>
                  </a:lnTo>
                  <a:lnTo>
                    <a:pt x="25213" y="7522"/>
                  </a:lnTo>
                  <a:lnTo>
                    <a:pt x="20529" y="4818"/>
                  </a:lnTo>
                  <a:lnTo>
                    <a:pt x="2052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70" name="Google Shape;1370;p70"/>
            <p:cNvSpPr/>
            <p:nvPr/>
          </p:nvSpPr>
          <p:spPr>
            <a:xfrm>
              <a:off x="2796545" y="833253"/>
              <a:ext cx="9704" cy="7538"/>
            </a:xfrm>
            <a:custGeom>
              <a:rect b="b" l="l" r="r" t="t"/>
              <a:pathLst>
                <a:path extrusionOk="0" h="188" w="242">
                  <a:moveTo>
                    <a:pt x="161" y="0"/>
                  </a:moveTo>
                  <a:cubicBezTo>
                    <a:pt x="108" y="27"/>
                    <a:pt x="54" y="81"/>
                    <a:pt x="1" y="107"/>
                  </a:cubicBezTo>
                  <a:lnTo>
                    <a:pt x="161" y="188"/>
                  </a:lnTo>
                  <a:lnTo>
                    <a:pt x="242" y="54"/>
                  </a:lnTo>
                  <a:lnTo>
                    <a:pt x="16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71" name="Google Shape;1371;p70"/>
            <p:cNvSpPr/>
            <p:nvPr/>
          </p:nvSpPr>
          <p:spPr>
            <a:xfrm>
              <a:off x="2899597" y="677633"/>
              <a:ext cx="287659" cy="242590"/>
            </a:xfrm>
            <a:custGeom>
              <a:rect b="b" l="l" r="r" t="t"/>
              <a:pathLst>
                <a:path extrusionOk="0" h="6050" w="7174">
                  <a:moveTo>
                    <a:pt x="7173" y="0"/>
                  </a:moveTo>
                  <a:lnTo>
                    <a:pt x="7173" y="0"/>
                  </a:lnTo>
                  <a:cubicBezTo>
                    <a:pt x="7013" y="27"/>
                    <a:pt x="6852" y="54"/>
                    <a:pt x="6692" y="81"/>
                  </a:cubicBezTo>
                  <a:lnTo>
                    <a:pt x="3667" y="1794"/>
                  </a:lnTo>
                  <a:lnTo>
                    <a:pt x="3667" y="830"/>
                  </a:lnTo>
                  <a:cubicBezTo>
                    <a:pt x="3614" y="857"/>
                    <a:pt x="3560" y="857"/>
                    <a:pt x="3507" y="884"/>
                  </a:cubicBezTo>
                  <a:lnTo>
                    <a:pt x="3507" y="1794"/>
                  </a:lnTo>
                  <a:lnTo>
                    <a:pt x="2516" y="1231"/>
                  </a:lnTo>
                  <a:cubicBezTo>
                    <a:pt x="2463" y="1258"/>
                    <a:pt x="2382" y="1285"/>
                    <a:pt x="2329" y="1312"/>
                  </a:cubicBezTo>
                  <a:lnTo>
                    <a:pt x="3426" y="1954"/>
                  </a:lnTo>
                  <a:lnTo>
                    <a:pt x="0" y="3935"/>
                  </a:lnTo>
                  <a:lnTo>
                    <a:pt x="81" y="4069"/>
                  </a:lnTo>
                  <a:lnTo>
                    <a:pt x="3507" y="2115"/>
                  </a:lnTo>
                  <a:lnTo>
                    <a:pt x="3507" y="6049"/>
                  </a:lnTo>
                  <a:lnTo>
                    <a:pt x="3667" y="6049"/>
                  </a:lnTo>
                  <a:lnTo>
                    <a:pt x="3667" y="2115"/>
                  </a:lnTo>
                  <a:lnTo>
                    <a:pt x="7093" y="4069"/>
                  </a:lnTo>
                  <a:lnTo>
                    <a:pt x="7173" y="3935"/>
                  </a:lnTo>
                  <a:lnTo>
                    <a:pt x="3774" y="1954"/>
                  </a:lnTo>
                  <a:lnTo>
                    <a:pt x="717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72" name="Google Shape;1372;p70"/>
            <p:cNvSpPr/>
            <p:nvPr/>
          </p:nvSpPr>
          <p:spPr>
            <a:xfrm>
              <a:off x="3280608" y="671177"/>
              <a:ext cx="288742" cy="249046"/>
            </a:xfrm>
            <a:custGeom>
              <a:rect b="b" l="l" r="r" t="t"/>
              <a:pathLst>
                <a:path extrusionOk="0" h="6211" w="7201">
                  <a:moveTo>
                    <a:pt x="107" y="1"/>
                  </a:moveTo>
                  <a:lnTo>
                    <a:pt x="0" y="134"/>
                  </a:lnTo>
                  <a:lnTo>
                    <a:pt x="3426" y="2115"/>
                  </a:lnTo>
                  <a:lnTo>
                    <a:pt x="0" y="4096"/>
                  </a:lnTo>
                  <a:lnTo>
                    <a:pt x="107" y="4230"/>
                  </a:lnTo>
                  <a:lnTo>
                    <a:pt x="3506" y="2276"/>
                  </a:lnTo>
                  <a:lnTo>
                    <a:pt x="3506" y="6210"/>
                  </a:lnTo>
                  <a:lnTo>
                    <a:pt x="3694" y="6210"/>
                  </a:lnTo>
                  <a:lnTo>
                    <a:pt x="3694" y="2276"/>
                  </a:lnTo>
                  <a:lnTo>
                    <a:pt x="7093" y="4230"/>
                  </a:lnTo>
                  <a:lnTo>
                    <a:pt x="7200" y="4096"/>
                  </a:lnTo>
                  <a:lnTo>
                    <a:pt x="3774" y="2115"/>
                  </a:lnTo>
                  <a:lnTo>
                    <a:pt x="6558" y="509"/>
                  </a:lnTo>
                  <a:cubicBezTo>
                    <a:pt x="6477" y="482"/>
                    <a:pt x="6397" y="456"/>
                    <a:pt x="6317" y="456"/>
                  </a:cubicBezTo>
                  <a:lnTo>
                    <a:pt x="3694" y="1955"/>
                  </a:lnTo>
                  <a:lnTo>
                    <a:pt x="3694" y="1"/>
                  </a:lnTo>
                  <a:lnTo>
                    <a:pt x="3506" y="1"/>
                  </a:lnTo>
                  <a:lnTo>
                    <a:pt x="3506" y="1955"/>
                  </a:lnTo>
                  <a:lnTo>
                    <a:pt x="107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73" name="Google Shape;1373;p70"/>
            <p:cNvSpPr/>
            <p:nvPr/>
          </p:nvSpPr>
          <p:spPr>
            <a:xfrm>
              <a:off x="3662662" y="776354"/>
              <a:ext cx="109506" cy="64437"/>
            </a:xfrm>
            <a:custGeom>
              <a:rect b="b" l="l" r="r" t="t"/>
              <a:pathLst>
                <a:path extrusionOk="0" h="1607" w="2731">
                  <a:moveTo>
                    <a:pt x="2543" y="1"/>
                  </a:moveTo>
                  <a:lnTo>
                    <a:pt x="1" y="1473"/>
                  </a:lnTo>
                  <a:lnTo>
                    <a:pt x="81" y="1607"/>
                  </a:lnTo>
                  <a:lnTo>
                    <a:pt x="2731" y="81"/>
                  </a:lnTo>
                  <a:cubicBezTo>
                    <a:pt x="2677" y="54"/>
                    <a:pt x="2597" y="27"/>
                    <a:pt x="254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74" name="Google Shape;1374;p70"/>
            <p:cNvSpPr/>
            <p:nvPr/>
          </p:nvSpPr>
          <p:spPr>
            <a:xfrm>
              <a:off x="3803246" y="797847"/>
              <a:ext cx="6496" cy="122378"/>
            </a:xfrm>
            <a:custGeom>
              <a:rect b="b" l="l" r="r" t="t"/>
              <a:pathLst>
                <a:path extrusionOk="0" h="3052" w="162">
                  <a:moveTo>
                    <a:pt x="1" y="0"/>
                  </a:moveTo>
                  <a:lnTo>
                    <a:pt x="1" y="3051"/>
                  </a:lnTo>
                  <a:lnTo>
                    <a:pt x="162" y="3051"/>
                  </a:lnTo>
                  <a:lnTo>
                    <a:pt x="162" y="107"/>
                  </a:lnTo>
                  <a:cubicBezTo>
                    <a:pt x="108" y="54"/>
                    <a:pt x="54" y="27"/>
                    <a:pt x="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75" name="Google Shape;1375;p70"/>
            <p:cNvSpPr/>
            <p:nvPr/>
          </p:nvSpPr>
          <p:spPr>
            <a:xfrm>
              <a:off x="2475641" y="1246463"/>
              <a:ext cx="2205" cy="4331"/>
            </a:xfrm>
            <a:custGeom>
              <a:rect b="b" l="l" r="r" t="t"/>
              <a:pathLst>
                <a:path extrusionOk="0" h="108" w="55">
                  <a:moveTo>
                    <a:pt x="54" y="0"/>
                  </a:moveTo>
                  <a:cubicBezTo>
                    <a:pt x="28" y="27"/>
                    <a:pt x="28" y="54"/>
                    <a:pt x="1" y="107"/>
                  </a:cubicBezTo>
                  <a:lnTo>
                    <a:pt x="54" y="107"/>
                  </a:lnTo>
                  <a:lnTo>
                    <a:pt x="5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76" name="Google Shape;1376;p70"/>
            <p:cNvSpPr/>
            <p:nvPr/>
          </p:nvSpPr>
          <p:spPr>
            <a:xfrm>
              <a:off x="2616265" y="1006036"/>
              <a:ext cx="2165" cy="2205"/>
            </a:xfrm>
            <a:custGeom>
              <a:rect b="b" l="l" r="r" t="t"/>
              <a:pathLst>
                <a:path extrusionOk="0" h="55" w="54">
                  <a:moveTo>
                    <a:pt x="54" y="1"/>
                  </a:moveTo>
                  <a:cubicBezTo>
                    <a:pt x="27" y="27"/>
                    <a:pt x="27" y="27"/>
                    <a:pt x="0" y="54"/>
                  </a:cubicBezTo>
                  <a:lnTo>
                    <a:pt x="54" y="27"/>
                  </a:lnTo>
                  <a:lnTo>
                    <a:pt x="54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77" name="Google Shape;1377;p70"/>
            <p:cNvSpPr/>
            <p:nvPr/>
          </p:nvSpPr>
          <p:spPr>
            <a:xfrm>
              <a:off x="2535748" y="1119794"/>
              <a:ext cx="82681" cy="51565"/>
            </a:xfrm>
            <a:custGeom>
              <a:rect b="b" l="l" r="r" t="t"/>
              <a:pathLst>
                <a:path extrusionOk="0" h="1286" w="2062">
                  <a:moveTo>
                    <a:pt x="81" y="1"/>
                  </a:moveTo>
                  <a:cubicBezTo>
                    <a:pt x="54" y="54"/>
                    <a:pt x="27" y="108"/>
                    <a:pt x="1" y="135"/>
                  </a:cubicBezTo>
                  <a:lnTo>
                    <a:pt x="1981" y="1285"/>
                  </a:lnTo>
                  <a:lnTo>
                    <a:pt x="2062" y="1125"/>
                  </a:lnTo>
                  <a:lnTo>
                    <a:pt x="8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78" name="Google Shape;1378;p70"/>
            <p:cNvSpPr/>
            <p:nvPr/>
          </p:nvSpPr>
          <p:spPr>
            <a:xfrm>
              <a:off x="2711778" y="921268"/>
              <a:ext cx="287659" cy="329521"/>
            </a:xfrm>
            <a:custGeom>
              <a:rect b="b" l="l" r="r" t="t"/>
              <a:pathLst>
                <a:path extrusionOk="0" h="8218" w="7174">
                  <a:moveTo>
                    <a:pt x="3507" y="0"/>
                  </a:moveTo>
                  <a:lnTo>
                    <a:pt x="3507" y="3961"/>
                  </a:lnTo>
                  <a:lnTo>
                    <a:pt x="81" y="1981"/>
                  </a:lnTo>
                  <a:lnTo>
                    <a:pt x="0" y="2141"/>
                  </a:lnTo>
                  <a:lnTo>
                    <a:pt x="3426" y="4095"/>
                  </a:lnTo>
                  <a:lnTo>
                    <a:pt x="0" y="6076"/>
                  </a:lnTo>
                  <a:lnTo>
                    <a:pt x="81" y="6236"/>
                  </a:lnTo>
                  <a:lnTo>
                    <a:pt x="3507" y="4256"/>
                  </a:lnTo>
                  <a:lnTo>
                    <a:pt x="3507" y="8217"/>
                  </a:lnTo>
                  <a:lnTo>
                    <a:pt x="3667" y="8217"/>
                  </a:lnTo>
                  <a:lnTo>
                    <a:pt x="3667" y="4256"/>
                  </a:lnTo>
                  <a:lnTo>
                    <a:pt x="7093" y="6236"/>
                  </a:lnTo>
                  <a:lnTo>
                    <a:pt x="7173" y="6076"/>
                  </a:lnTo>
                  <a:lnTo>
                    <a:pt x="3774" y="4095"/>
                  </a:lnTo>
                  <a:lnTo>
                    <a:pt x="7173" y="2141"/>
                  </a:lnTo>
                  <a:lnTo>
                    <a:pt x="7093" y="1981"/>
                  </a:lnTo>
                  <a:lnTo>
                    <a:pt x="3667" y="3961"/>
                  </a:lnTo>
                  <a:lnTo>
                    <a:pt x="3667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79" name="Google Shape;1379;p70"/>
            <p:cNvSpPr/>
            <p:nvPr/>
          </p:nvSpPr>
          <p:spPr>
            <a:xfrm>
              <a:off x="3092789" y="921268"/>
              <a:ext cx="288742" cy="328439"/>
            </a:xfrm>
            <a:custGeom>
              <a:rect b="b" l="l" r="r" t="t"/>
              <a:pathLst>
                <a:path extrusionOk="0" h="8191" w="7201">
                  <a:moveTo>
                    <a:pt x="3506" y="0"/>
                  </a:moveTo>
                  <a:lnTo>
                    <a:pt x="3506" y="3961"/>
                  </a:lnTo>
                  <a:lnTo>
                    <a:pt x="80" y="1981"/>
                  </a:lnTo>
                  <a:lnTo>
                    <a:pt x="0" y="2141"/>
                  </a:lnTo>
                  <a:lnTo>
                    <a:pt x="3426" y="4095"/>
                  </a:lnTo>
                  <a:lnTo>
                    <a:pt x="0" y="6076"/>
                  </a:lnTo>
                  <a:lnTo>
                    <a:pt x="80" y="6236"/>
                  </a:lnTo>
                  <a:lnTo>
                    <a:pt x="3506" y="4256"/>
                  </a:lnTo>
                  <a:lnTo>
                    <a:pt x="3506" y="8190"/>
                  </a:lnTo>
                  <a:lnTo>
                    <a:pt x="3694" y="8190"/>
                  </a:lnTo>
                  <a:lnTo>
                    <a:pt x="3694" y="4256"/>
                  </a:lnTo>
                  <a:lnTo>
                    <a:pt x="7093" y="6236"/>
                  </a:lnTo>
                  <a:lnTo>
                    <a:pt x="7200" y="6076"/>
                  </a:lnTo>
                  <a:lnTo>
                    <a:pt x="3774" y="4095"/>
                  </a:lnTo>
                  <a:lnTo>
                    <a:pt x="7200" y="2141"/>
                  </a:lnTo>
                  <a:lnTo>
                    <a:pt x="7093" y="1981"/>
                  </a:lnTo>
                  <a:lnTo>
                    <a:pt x="3694" y="3961"/>
                  </a:lnTo>
                  <a:lnTo>
                    <a:pt x="369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80" name="Google Shape;1380;p70"/>
            <p:cNvSpPr/>
            <p:nvPr/>
          </p:nvSpPr>
          <p:spPr>
            <a:xfrm>
              <a:off x="3474843" y="921268"/>
              <a:ext cx="287659" cy="328439"/>
            </a:xfrm>
            <a:custGeom>
              <a:rect b="b" l="l" r="r" t="t"/>
              <a:pathLst>
                <a:path extrusionOk="0" h="8191" w="7174">
                  <a:moveTo>
                    <a:pt x="3507" y="0"/>
                  </a:moveTo>
                  <a:lnTo>
                    <a:pt x="3480" y="3961"/>
                  </a:lnTo>
                  <a:lnTo>
                    <a:pt x="81" y="1981"/>
                  </a:lnTo>
                  <a:lnTo>
                    <a:pt x="1" y="2141"/>
                  </a:lnTo>
                  <a:lnTo>
                    <a:pt x="3400" y="4095"/>
                  </a:lnTo>
                  <a:lnTo>
                    <a:pt x="1" y="6076"/>
                  </a:lnTo>
                  <a:lnTo>
                    <a:pt x="81" y="6236"/>
                  </a:lnTo>
                  <a:lnTo>
                    <a:pt x="3480" y="4256"/>
                  </a:lnTo>
                  <a:lnTo>
                    <a:pt x="3480" y="8190"/>
                  </a:lnTo>
                  <a:lnTo>
                    <a:pt x="3668" y="8190"/>
                  </a:lnTo>
                  <a:lnTo>
                    <a:pt x="3668" y="4256"/>
                  </a:lnTo>
                  <a:lnTo>
                    <a:pt x="7094" y="6236"/>
                  </a:lnTo>
                  <a:lnTo>
                    <a:pt x="7174" y="6076"/>
                  </a:lnTo>
                  <a:lnTo>
                    <a:pt x="3748" y="4095"/>
                  </a:lnTo>
                  <a:lnTo>
                    <a:pt x="7174" y="2141"/>
                  </a:lnTo>
                  <a:lnTo>
                    <a:pt x="7094" y="1981"/>
                  </a:lnTo>
                  <a:lnTo>
                    <a:pt x="3668" y="3961"/>
                  </a:lnTo>
                  <a:lnTo>
                    <a:pt x="3668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81" name="Google Shape;1381;p70"/>
            <p:cNvSpPr/>
            <p:nvPr/>
          </p:nvSpPr>
          <p:spPr>
            <a:xfrm>
              <a:off x="3855854" y="953467"/>
              <a:ext cx="287659" cy="296240"/>
            </a:xfrm>
            <a:custGeom>
              <a:rect b="b" l="l" r="r" t="t"/>
              <a:pathLst>
                <a:path extrusionOk="0" h="7388" w="7174">
                  <a:moveTo>
                    <a:pt x="3507" y="0"/>
                  </a:moveTo>
                  <a:lnTo>
                    <a:pt x="3507" y="3158"/>
                  </a:lnTo>
                  <a:lnTo>
                    <a:pt x="81" y="1178"/>
                  </a:lnTo>
                  <a:lnTo>
                    <a:pt x="0" y="1312"/>
                  </a:lnTo>
                  <a:lnTo>
                    <a:pt x="3426" y="3292"/>
                  </a:lnTo>
                  <a:lnTo>
                    <a:pt x="0" y="5273"/>
                  </a:lnTo>
                  <a:lnTo>
                    <a:pt x="81" y="5433"/>
                  </a:lnTo>
                  <a:lnTo>
                    <a:pt x="3507" y="3453"/>
                  </a:lnTo>
                  <a:lnTo>
                    <a:pt x="3507" y="7387"/>
                  </a:lnTo>
                  <a:lnTo>
                    <a:pt x="3667" y="7387"/>
                  </a:lnTo>
                  <a:lnTo>
                    <a:pt x="3667" y="3453"/>
                  </a:lnTo>
                  <a:lnTo>
                    <a:pt x="7093" y="5407"/>
                  </a:lnTo>
                  <a:lnTo>
                    <a:pt x="7174" y="5273"/>
                  </a:lnTo>
                  <a:lnTo>
                    <a:pt x="3748" y="3292"/>
                  </a:lnTo>
                  <a:lnTo>
                    <a:pt x="5434" y="2329"/>
                  </a:lnTo>
                  <a:cubicBezTo>
                    <a:pt x="5380" y="2302"/>
                    <a:pt x="5354" y="2248"/>
                    <a:pt x="5327" y="2195"/>
                  </a:cubicBezTo>
                  <a:lnTo>
                    <a:pt x="3667" y="3158"/>
                  </a:lnTo>
                  <a:lnTo>
                    <a:pt x="3667" y="187"/>
                  </a:lnTo>
                  <a:cubicBezTo>
                    <a:pt x="3614" y="134"/>
                    <a:pt x="3560" y="80"/>
                    <a:pt x="350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82" name="Google Shape;1382;p70"/>
            <p:cNvSpPr/>
            <p:nvPr/>
          </p:nvSpPr>
          <p:spPr>
            <a:xfrm>
              <a:off x="2417699" y="1498640"/>
              <a:ext cx="7538" cy="9704"/>
            </a:xfrm>
            <a:custGeom>
              <a:rect b="b" l="l" r="r" t="t"/>
              <a:pathLst>
                <a:path extrusionOk="0" h="242" w="188">
                  <a:moveTo>
                    <a:pt x="1" y="1"/>
                  </a:moveTo>
                  <a:cubicBezTo>
                    <a:pt x="1" y="54"/>
                    <a:pt x="1" y="135"/>
                    <a:pt x="1" y="188"/>
                  </a:cubicBezTo>
                  <a:lnTo>
                    <a:pt x="108" y="242"/>
                  </a:lnTo>
                  <a:lnTo>
                    <a:pt x="188" y="108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83" name="Google Shape;1383;p70"/>
            <p:cNvSpPr/>
            <p:nvPr/>
          </p:nvSpPr>
          <p:spPr>
            <a:xfrm>
              <a:off x="2518586" y="1259335"/>
              <a:ext cx="287659" cy="328439"/>
            </a:xfrm>
            <a:custGeom>
              <a:rect b="b" l="l" r="r" t="t"/>
              <a:pathLst>
                <a:path extrusionOk="0" h="8191" w="7174">
                  <a:moveTo>
                    <a:pt x="3507" y="0"/>
                  </a:moveTo>
                  <a:lnTo>
                    <a:pt x="3507" y="3935"/>
                  </a:lnTo>
                  <a:lnTo>
                    <a:pt x="81" y="1981"/>
                  </a:lnTo>
                  <a:lnTo>
                    <a:pt x="0" y="2115"/>
                  </a:lnTo>
                  <a:lnTo>
                    <a:pt x="3426" y="4095"/>
                  </a:lnTo>
                  <a:lnTo>
                    <a:pt x="0" y="6076"/>
                  </a:lnTo>
                  <a:lnTo>
                    <a:pt x="81" y="6210"/>
                  </a:lnTo>
                  <a:lnTo>
                    <a:pt x="3507" y="4229"/>
                  </a:lnTo>
                  <a:lnTo>
                    <a:pt x="3507" y="8191"/>
                  </a:lnTo>
                  <a:lnTo>
                    <a:pt x="3667" y="8191"/>
                  </a:lnTo>
                  <a:lnTo>
                    <a:pt x="3667" y="4229"/>
                  </a:lnTo>
                  <a:lnTo>
                    <a:pt x="7093" y="6210"/>
                  </a:lnTo>
                  <a:lnTo>
                    <a:pt x="7174" y="6076"/>
                  </a:lnTo>
                  <a:lnTo>
                    <a:pt x="3748" y="4095"/>
                  </a:lnTo>
                  <a:lnTo>
                    <a:pt x="7174" y="2115"/>
                  </a:lnTo>
                  <a:lnTo>
                    <a:pt x="7093" y="1981"/>
                  </a:lnTo>
                  <a:lnTo>
                    <a:pt x="3667" y="3935"/>
                  </a:lnTo>
                  <a:lnTo>
                    <a:pt x="3667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84" name="Google Shape;1384;p70"/>
            <p:cNvSpPr/>
            <p:nvPr/>
          </p:nvSpPr>
          <p:spPr>
            <a:xfrm>
              <a:off x="2899597" y="1259335"/>
              <a:ext cx="287659" cy="328439"/>
            </a:xfrm>
            <a:custGeom>
              <a:rect b="b" l="l" r="r" t="t"/>
              <a:pathLst>
                <a:path extrusionOk="0" h="8191" w="7174">
                  <a:moveTo>
                    <a:pt x="3507" y="0"/>
                  </a:moveTo>
                  <a:lnTo>
                    <a:pt x="3507" y="3935"/>
                  </a:lnTo>
                  <a:lnTo>
                    <a:pt x="81" y="1954"/>
                  </a:lnTo>
                  <a:lnTo>
                    <a:pt x="0" y="2115"/>
                  </a:lnTo>
                  <a:lnTo>
                    <a:pt x="3426" y="4095"/>
                  </a:lnTo>
                  <a:lnTo>
                    <a:pt x="0" y="6049"/>
                  </a:lnTo>
                  <a:lnTo>
                    <a:pt x="81" y="6210"/>
                  </a:lnTo>
                  <a:lnTo>
                    <a:pt x="3507" y="4229"/>
                  </a:lnTo>
                  <a:lnTo>
                    <a:pt x="3507" y="8191"/>
                  </a:lnTo>
                  <a:lnTo>
                    <a:pt x="3667" y="8191"/>
                  </a:lnTo>
                  <a:lnTo>
                    <a:pt x="3667" y="4229"/>
                  </a:lnTo>
                  <a:lnTo>
                    <a:pt x="7093" y="6210"/>
                  </a:lnTo>
                  <a:lnTo>
                    <a:pt x="7173" y="6049"/>
                  </a:lnTo>
                  <a:lnTo>
                    <a:pt x="3774" y="4095"/>
                  </a:lnTo>
                  <a:lnTo>
                    <a:pt x="7173" y="2115"/>
                  </a:lnTo>
                  <a:lnTo>
                    <a:pt x="7093" y="1954"/>
                  </a:lnTo>
                  <a:lnTo>
                    <a:pt x="3667" y="3935"/>
                  </a:lnTo>
                  <a:lnTo>
                    <a:pt x="369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85" name="Google Shape;1385;p70"/>
            <p:cNvSpPr/>
            <p:nvPr/>
          </p:nvSpPr>
          <p:spPr>
            <a:xfrm>
              <a:off x="3280608" y="1259335"/>
              <a:ext cx="288742" cy="328439"/>
            </a:xfrm>
            <a:custGeom>
              <a:rect b="b" l="l" r="r" t="t"/>
              <a:pathLst>
                <a:path extrusionOk="0" h="8191" w="7201">
                  <a:moveTo>
                    <a:pt x="3506" y="0"/>
                  </a:moveTo>
                  <a:lnTo>
                    <a:pt x="3506" y="3935"/>
                  </a:lnTo>
                  <a:lnTo>
                    <a:pt x="107" y="1954"/>
                  </a:lnTo>
                  <a:lnTo>
                    <a:pt x="0" y="2115"/>
                  </a:lnTo>
                  <a:lnTo>
                    <a:pt x="3426" y="4095"/>
                  </a:lnTo>
                  <a:lnTo>
                    <a:pt x="0" y="6049"/>
                  </a:lnTo>
                  <a:lnTo>
                    <a:pt x="107" y="6210"/>
                  </a:lnTo>
                  <a:lnTo>
                    <a:pt x="3506" y="4229"/>
                  </a:lnTo>
                  <a:lnTo>
                    <a:pt x="3506" y="8191"/>
                  </a:lnTo>
                  <a:lnTo>
                    <a:pt x="3694" y="8191"/>
                  </a:lnTo>
                  <a:lnTo>
                    <a:pt x="3694" y="4229"/>
                  </a:lnTo>
                  <a:lnTo>
                    <a:pt x="7093" y="6210"/>
                  </a:lnTo>
                  <a:lnTo>
                    <a:pt x="7200" y="6049"/>
                  </a:lnTo>
                  <a:lnTo>
                    <a:pt x="3774" y="4095"/>
                  </a:lnTo>
                  <a:lnTo>
                    <a:pt x="7200" y="2115"/>
                  </a:lnTo>
                  <a:lnTo>
                    <a:pt x="7120" y="1954"/>
                  </a:lnTo>
                  <a:lnTo>
                    <a:pt x="3694" y="3935"/>
                  </a:lnTo>
                  <a:lnTo>
                    <a:pt x="369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86" name="Google Shape;1386;p70"/>
            <p:cNvSpPr/>
            <p:nvPr/>
          </p:nvSpPr>
          <p:spPr>
            <a:xfrm>
              <a:off x="3662662" y="1258252"/>
              <a:ext cx="287659" cy="329521"/>
            </a:xfrm>
            <a:custGeom>
              <a:rect b="b" l="l" r="r" t="t"/>
              <a:pathLst>
                <a:path extrusionOk="0" h="8218" w="7174">
                  <a:moveTo>
                    <a:pt x="3507" y="0"/>
                  </a:moveTo>
                  <a:lnTo>
                    <a:pt x="3507" y="3962"/>
                  </a:lnTo>
                  <a:lnTo>
                    <a:pt x="81" y="1981"/>
                  </a:lnTo>
                  <a:lnTo>
                    <a:pt x="1" y="2142"/>
                  </a:lnTo>
                  <a:lnTo>
                    <a:pt x="3400" y="4122"/>
                  </a:lnTo>
                  <a:lnTo>
                    <a:pt x="1" y="6076"/>
                  </a:lnTo>
                  <a:lnTo>
                    <a:pt x="81" y="6237"/>
                  </a:lnTo>
                  <a:lnTo>
                    <a:pt x="3507" y="4256"/>
                  </a:lnTo>
                  <a:lnTo>
                    <a:pt x="3507" y="8218"/>
                  </a:lnTo>
                  <a:lnTo>
                    <a:pt x="3668" y="8218"/>
                  </a:lnTo>
                  <a:lnTo>
                    <a:pt x="3668" y="4256"/>
                  </a:lnTo>
                  <a:lnTo>
                    <a:pt x="7094" y="6237"/>
                  </a:lnTo>
                  <a:lnTo>
                    <a:pt x="7174" y="6076"/>
                  </a:lnTo>
                  <a:lnTo>
                    <a:pt x="3748" y="4122"/>
                  </a:lnTo>
                  <a:lnTo>
                    <a:pt x="7174" y="2142"/>
                  </a:lnTo>
                  <a:lnTo>
                    <a:pt x="7094" y="1981"/>
                  </a:lnTo>
                  <a:lnTo>
                    <a:pt x="3668" y="3962"/>
                  </a:lnTo>
                  <a:lnTo>
                    <a:pt x="3668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87" name="Google Shape;1387;p70"/>
            <p:cNvSpPr/>
            <p:nvPr/>
          </p:nvSpPr>
          <p:spPr>
            <a:xfrm>
              <a:off x="4043673" y="1258252"/>
              <a:ext cx="193230" cy="329521"/>
            </a:xfrm>
            <a:custGeom>
              <a:rect b="b" l="l" r="r" t="t"/>
              <a:pathLst>
                <a:path extrusionOk="0" h="8218" w="4819">
                  <a:moveTo>
                    <a:pt x="3507" y="0"/>
                  </a:moveTo>
                  <a:lnTo>
                    <a:pt x="3507" y="3962"/>
                  </a:lnTo>
                  <a:lnTo>
                    <a:pt x="81" y="1981"/>
                  </a:lnTo>
                  <a:lnTo>
                    <a:pt x="0" y="2142"/>
                  </a:lnTo>
                  <a:lnTo>
                    <a:pt x="3426" y="4096"/>
                  </a:lnTo>
                  <a:lnTo>
                    <a:pt x="0" y="6076"/>
                  </a:lnTo>
                  <a:lnTo>
                    <a:pt x="81" y="6237"/>
                  </a:lnTo>
                  <a:lnTo>
                    <a:pt x="3507" y="4256"/>
                  </a:lnTo>
                  <a:lnTo>
                    <a:pt x="3507" y="8218"/>
                  </a:lnTo>
                  <a:lnTo>
                    <a:pt x="3667" y="8218"/>
                  </a:lnTo>
                  <a:lnTo>
                    <a:pt x="3667" y="4256"/>
                  </a:lnTo>
                  <a:lnTo>
                    <a:pt x="4818" y="4925"/>
                  </a:lnTo>
                  <a:cubicBezTo>
                    <a:pt x="4818" y="4845"/>
                    <a:pt x="4818" y="4765"/>
                    <a:pt x="4792" y="4711"/>
                  </a:cubicBezTo>
                  <a:lnTo>
                    <a:pt x="3774" y="4096"/>
                  </a:lnTo>
                  <a:lnTo>
                    <a:pt x="4604" y="3614"/>
                  </a:lnTo>
                  <a:cubicBezTo>
                    <a:pt x="4604" y="3560"/>
                    <a:pt x="4577" y="3507"/>
                    <a:pt x="4577" y="3453"/>
                  </a:cubicBezTo>
                  <a:lnTo>
                    <a:pt x="3667" y="3962"/>
                  </a:lnTo>
                  <a:lnTo>
                    <a:pt x="3667" y="295"/>
                  </a:lnTo>
                  <a:cubicBezTo>
                    <a:pt x="3641" y="188"/>
                    <a:pt x="3614" y="108"/>
                    <a:pt x="358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88" name="Google Shape;1388;p70"/>
            <p:cNvSpPr/>
            <p:nvPr/>
          </p:nvSpPr>
          <p:spPr>
            <a:xfrm>
              <a:off x="2423072" y="1578074"/>
              <a:ext cx="195355" cy="328439"/>
            </a:xfrm>
            <a:custGeom>
              <a:rect b="b" l="l" r="r" t="t"/>
              <a:pathLst>
                <a:path extrusionOk="0" h="8191" w="4872">
                  <a:moveTo>
                    <a:pt x="1205" y="1"/>
                  </a:moveTo>
                  <a:lnTo>
                    <a:pt x="1205" y="3935"/>
                  </a:lnTo>
                  <a:lnTo>
                    <a:pt x="0" y="3266"/>
                  </a:lnTo>
                  <a:lnTo>
                    <a:pt x="0" y="3266"/>
                  </a:lnTo>
                  <a:cubicBezTo>
                    <a:pt x="0" y="3320"/>
                    <a:pt x="27" y="3400"/>
                    <a:pt x="27" y="3480"/>
                  </a:cubicBezTo>
                  <a:lnTo>
                    <a:pt x="1098" y="4096"/>
                  </a:lnTo>
                  <a:lnTo>
                    <a:pt x="214" y="4604"/>
                  </a:lnTo>
                  <a:cubicBezTo>
                    <a:pt x="241" y="4658"/>
                    <a:pt x="241" y="4738"/>
                    <a:pt x="268" y="4792"/>
                  </a:cubicBezTo>
                  <a:lnTo>
                    <a:pt x="1205" y="4256"/>
                  </a:lnTo>
                  <a:lnTo>
                    <a:pt x="1205" y="8030"/>
                  </a:lnTo>
                  <a:cubicBezTo>
                    <a:pt x="1205" y="8084"/>
                    <a:pt x="1232" y="8137"/>
                    <a:pt x="1258" y="8191"/>
                  </a:cubicBezTo>
                  <a:lnTo>
                    <a:pt x="1365" y="8191"/>
                  </a:lnTo>
                  <a:lnTo>
                    <a:pt x="1365" y="4256"/>
                  </a:lnTo>
                  <a:lnTo>
                    <a:pt x="4791" y="6210"/>
                  </a:lnTo>
                  <a:lnTo>
                    <a:pt x="4872" y="6076"/>
                  </a:lnTo>
                  <a:lnTo>
                    <a:pt x="1446" y="4096"/>
                  </a:lnTo>
                  <a:lnTo>
                    <a:pt x="4872" y="2115"/>
                  </a:lnTo>
                  <a:lnTo>
                    <a:pt x="4791" y="1981"/>
                  </a:lnTo>
                  <a:lnTo>
                    <a:pt x="1365" y="3935"/>
                  </a:lnTo>
                  <a:lnTo>
                    <a:pt x="136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89" name="Google Shape;1389;p70"/>
            <p:cNvSpPr/>
            <p:nvPr/>
          </p:nvSpPr>
          <p:spPr>
            <a:xfrm>
              <a:off x="2711778" y="1578074"/>
              <a:ext cx="287659" cy="328439"/>
            </a:xfrm>
            <a:custGeom>
              <a:rect b="b" l="l" r="r" t="t"/>
              <a:pathLst>
                <a:path extrusionOk="0" h="8191" w="7174">
                  <a:moveTo>
                    <a:pt x="3507" y="1"/>
                  </a:moveTo>
                  <a:lnTo>
                    <a:pt x="3507" y="3935"/>
                  </a:lnTo>
                  <a:lnTo>
                    <a:pt x="81" y="1981"/>
                  </a:lnTo>
                  <a:lnTo>
                    <a:pt x="0" y="2115"/>
                  </a:lnTo>
                  <a:lnTo>
                    <a:pt x="3426" y="4096"/>
                  </a:lnTo>
                  <a:lnTo>
                    <a:pt x="0" y="6076"/>
                  </a:lnTo>
                  <a:lnTo>
                    <a:pt x="81" y="6210"/>
                  </a:lnTo>
                  <a:lnTo>
                    <a:pt x="3507" y="4256"/>
                  </a:lnTo>
                  <a:lnTo>
                    <a:pt x="3507" y="8191"/>
                  </a:lnTo>
                  <a:lnTo>
                    <a:pt x="3667" y="8191"/>
                  </a:lnTo>
                  <a:lnTo>
                    <a:pt x="3667" y="4256"/>
                  </a:lnTo>
                  <a:lnTo>
                    <a:pt x="7093" y="6210"/>
                  </a:lnTo>
                  <a:lnTo>
                    <a:pt x="7173" y="6076"/>
                  </a:lnTo>
                  <a:lnTo>
                    <a:pt x="3774" y="4096"/>
                  </a:lnTo>
                  <a:lnTo>
                    <a:pt x="7173" y="2115"/>
                  </a:lnTo>
                  <a:lnTo>
                    <a:pt x="7093" y="1981"/>
                  </a:lnTo>
                  <a:lnTo>
                    <a:pt x="3667" y="3935"/>
                  </a:lnTo>
                  <a:lnTo>
                    <a:pt x="3667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90" name="Google Shape;1390;p70"/>
            <p:cNvSpPr/>
            <p:nvPr/>
          </p:nvSpPr>
          <p:spPr>
            <a:xfrm>
              <a:off x="3092789" y="1578074"/>
              <a:ext cx="288742" cy="328439"/>
            </a:xfrm>
            <a:custGeom>
              <a:rect b="b" l="l" r="r" t="t"/>
              <a:pathLst>
                <a:path extrusionOk="0" h="8191" w="7201">
                  <a:moveTo>
                    <a:pt x="3506" y="1"/>
                  </a:moveTo>
                  <a:lnTo>
                    <a:pt x="3506" y="3935"/>
                  </a:lnTo>
                  <a:lnTo>
                    <a:pt x="80" y="1981"/>
                  </a:lnTo>
                  <a:lnTo>
                    <a:pt x="0" y="2115"/>
                  </a:lnTo>
                  <a:lnTo>
                    <a:pt x="3426" y="4096"/>
                  </a:lnTo>
                  <a:lnTo>
                    <a:pt x="0" y="6076"/>
                  </a:lnTo>
                  <a:lnTo>
                    <a:pt x="80" y="6210"/>
                  </a:lnTo>
                  <a:lnTo>
                    <a:pt x="3506" y="4230"/>
                  </a:lnTo>
                  <a:lnTo>
                    <a:pt x="3506" y="8191"/>
                  </a:lnTo>
                  <a:lnTo>
                    <a:pt x="3694" y="8191"/>
                  </a:lnTo>
                  <a:lnTo>
                    <a:pt x="3694" y="4230"/>
                  </a:lnTo>
                  <a:lnTo>
                    <a:pt x="7093" y="6210"/>
                  </a:lnTo>
                  <a:lnTo>
                    <a:pt x="7200" y="6076"/>
                  </a:lnTo>
                  <a:lnTo>
                    <a:pt x="3774" y="4096"/>
                  </a:lnTo>
                  <a:lnTo>
                    <a:pt x="7200" y="2115"/>
                  </a:lnTo>
                  <a:lnTo>
                    <a:pt x="7093" y="1981"/>
                  </a:lnTo>
                  <a:lnTo>
                    <a:pt x="3694" y="3935"/>
                  </a:lnTo>
                  <a:lnTo>
                    <a:pt x="3694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91" name="Google Shape;1391;p70"/>
            <p:cNvSpPr/>
            <p:nvPr/>
          </p:nvSpPr>
          <p:spPr>
            <a:xfrm>
              <a:off x="3474843" y="1578074"/>
              <a:ext cx="287659" cy="328439"/>
            </a:xfrm>
            <a:custGeom>
              <a:rect b="b" l="l" r="r" t="t"/>
              <a:pathLst>
                <a:path extrusionOk="0" h="8191" w="7174">
                  <a:moveTo>
                    <a:pt x="3507" y="1"/>
                  </a:moveTo>
                  <a:lnTo>
                    <a:pt x="3507" y="3935"/>
                  </a:lnTo>
                  <a:lnTo>
                    <a:pt x="81" y="1955"/>
                  </a:lnTo>
                  <a:lnTo>
                    <a:pt x="1" y="2115"/>
                  </a:lnTo>
                  <a:lnTo>
                    <a:pt x="3400" y="4096"/>
                  </a:lnTo>
                  <a:lnTo>
                    <a:pt x="1" y="6050"/>
                  </a:lnTo>
                  <a:lnTo>
                    <a:pt x="81" y="6210"/>
                  </a:lnTo>
                  <a:lnTo>
                    <a:pt x="3507" y="4230"/>
                  </a:lnTo>
                  <a:lnTo>
                    <a:pt x="3480" y="8191"/>
                  </a:lnTo>
                  <a:lnTo>
                    <a:pt x="3668" y="8191"/>
                  </a:lnTo>
                  <a:lnTo>
                    <a:pt x="3668" y="4230"/>
                  </a:lnTo>
                  <a:lnTo>
                    <a:pt x="7094" y="6210"/>
                  </a:lnTo>
                  <a:lnTo>
                    <a:pt x="7174" y="6050"/>
                  </a:lnTo>
                  <a:lnTo>
                    <a:pt x="3748" y="4096"/>
                  </a:lnTo>
                  <a:lnTo>
                    <a:pt x="7174" y="2115"/>
                  </a:lnTo>
                  <a:lnTo>
                    <a:pt x="7094" y="1955"/>
                  </a:lnTo>
                  <a:lnTo>
                    <a:pt x="3668" y="3935"/>
                  </a:lnTo>
                  <a:lnTo>
                    <a:pt x="3668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92" name="Google Shape;1392;p70"/>
            <p:cNvSpPr/>
            <p:nvPr/>
          </p:nvSpPr>
          <p:spPr>
            <a:xfrm>
              <a:off x="3855854" y="1578074"/>
              <a:ext cx="287659" cy="328439"/>
            </a:xfrm>
            <a:custGeom>
              <a:rect b="b" l="l" r="r" t="t"/>
              <a:pathLst>
                <a:path extrusionOk="0" h="8191" w="7174">
                  <a:moveTo>
                    <a:pt x="3507" y="1"/>
                  </a:moveTo>
                  <a:lnTo>
                    <a:pt x="3507" y="3935"/>
                  </a:lnTo>
                  <a:lnTo>
                    <a:pt x="81" y="1955"/>
                  </a:lnTo>
                  <a:lnTo>
                    <a:pt x="0" y="2115"/>
                  </a:lnTo>
                  <a:lnTo>
                    <a:pt x="3426" y="4096"/>
                  </a:lnTo>
                  <a:lnTo>
                    <a:pt x="0" y="6050"/>
                  </a:lnTo>
                  <a:lnTo>
                    <a:pt x="81" y="6210"/>
                  </a:lnTo>
                  <a:lnTo>
                    <a:pt x="3507" y="4230"/>
                  </a:lnTo>
                  <a:lnTo>
                    <a:pt x="3507" y="8191"/>
                  </a:lnTo>
                  <a:lnTo>
                    <a:pt x="3667" y="8191"/>
                  </a:lnTo>
                  <a:lnTo>
                    <a:pt x="3667" y="4230"/>
                  </a:lnTo>
                  <a:lnTo>
                    <a:pt x="7093" y="6210"/>
                  </a:lnTo>
                  <a:lnTo>
                    <a:pt x="7174" y="6050"/>
                  </a:lnTo>
                  <a:lnTo>
                    <a:pt x="3748" y="4096"/>
                  </a:lnTo>
                  <a:lnTo>
                    <a:pt x="7174" y="2115"/>
                  </a:lnTo>
                  <a:lnTo>
                    <a:pt x="7093" y="1955"/>
                  </a:lnTo>
                  <a:lnTo>
                    <a:pt x="3667" y="3935"/>
                  </a:lnTo>
                  <a:lnTo>
                    <a:pt x="3667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93" name="Google Shape;1393;p70"/>
            <p:cNvSpPr/>
            <p:nvPr/>
          </p:nvSpPr>
          <p:spPr>
            <a:xfrm>
              <a:off x="2518586" y="1919388"/>
              <a:ext cx="287659" cy="293033"/>
            </a:xfrm>
            <a:custGeom>
              <a:rect b="b" l="l" r="r" t="t"/>
              <a:pathLst>
                <a:path extrusionOk="0" h="7308" w="7174">
                  <a:moveTo>
                    <a:pt x="3507" y="0"/>
                  </a:moveTo>
                  <a:lnTo>
                    <a:pt x="3507" y="3961"/>
                  </a:lnTo>
                  <a:lnTo>
                    <a:pt x="81" y="1981"/>
                  </a:lnTo>
                  <a:lnTo>
                    <a:pt x="0" y="2141"/>
                  </a:lnTo>
                  <a:lnTo>
                    <a:pt x="3426" y="4095"/>
                  </a:lnTo>
                  <a:lnTo>
                    <a:pt x="1767" y="5059"/>
                  </a:lnTo>
                  <a:cubicBezTo>
                    <a:pt x="1821" y="5086"/>
                    <a:pt x="1847" y="5139"/>
                    <a:pt x="1874" y="5193"/>
                  </a:cubicBezTo>
                  <a:lnTo>
                    <a:pt x="3507" y="4256"/>
                  </a:lnTo>
                  <a:lnTo>
                    <a:pt x="3507" y="7120"/>
                  </a:lnTo>
                  <a:cubicBezTo>
                    <a:pt x="3560" y="7200"/>
                    <a:pt x="3614" y="7254"/>
                    <a:pt x="3667" y="7307"/>
                  </a:cubicBezTo>
                  <a:lnTo>
                    <a:pt x="3667" y="4256"/>
                  </a:lnTo>
                  <a:lnTo>
                    <a:pt x="7093" y="6236"/>
                  </a:lnTo>
                  <a:lnTo>
                    <a:pt x="7174" y="6076"/>
                  </a:lnTo>
                  <a:lnTo>
                    <a:pt x="3748" y="4095"/>
                  </a:lnTo>
                  <a:lnTo>
                    <a:pt x="7174" y="2141"/>
                  </a:lnTo>
                  <a:lnTo>
                    <a:pt x="7093" y="1981"/>
                  </a:lnTo>
                  <a:lnTo>
                    <a:pt x="3667" y="3961"/>
                  </a:lnTo>
                  <a:lnTo>
                    <a:pt x="3667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94" name="Google Shape;1394;p70"/>
            <p:cNvSpPr/>
            <p:nvPr/>
          </p:nvSpPr>
          <p:spPr>
            <a:xfrm>
              <a:off x="2899597" y="1919388"/>
              <a:ext cx="287659" cy="328439"/>
            </a:xfrm>
            <a:custGeom>
              <a:rect b="b" l="l" r="r" t="t"/>
              <a:pathLst>
                <a:path extrusionOk="0" h="8191" w="7174">
                  <a:moveTo>
                    <a:pt x="3507" y="0"/>
                  </a:moveTo>
                  <a:lnTo>
                    <a:pt x="3507" y="3961"/>
                  </a:lnTo>
                  <a:lnTo>
                    <a:pt x="81" y="1981"/>
                  </a:lnTo>
                  <a:lnTo>
                    <a:pt x="0" y="2141"/>
                  </a:lnTo>
                  <a:lnTo>
                    <a:pt x="3426" y="4095"/>
                  </a:lnTo>
                  <a:lnTo>
                    <a:pt x="0" y="6076"/>
                  </a:lnTo>
                  <a:lnTo>
                    <a:pt x="81" y="6236"/>
                  </a:lnTo>
                  <a:lnTo>
                    <a:pt x="3507" y="4256"/>
                  </a:lnTo>
                  <a:lnTo>
                    <a:pt x="3507" y="8190"/>
                  </a:lnTo>
                  <a:lnTo>
                    <a:pt x="3667" y="8190"/>
                  </a:lnTo>
                  <a:lnTo>
                    <a:pt x="3667" y="4256"/>
                  </a:lnTo>
                  <a:lnTo>
                    <a:pt x="7093" y="6236"/>
                  </a:lnTo>
                  <a:lnTo>
                    <a:pt x="7173" y="6076"/>
                  </a:lnTo>
                  <a:lnTo>
                    <a:pt x="3774" y="4095"/>
                  </a:lnTo>
                  <a:lnTo>
                    <a:pt x="7173" y="2141"/>
                  </a:lnTo>
                  <a:lnTo>
                    <a:pt x="7093" y="1981"/>
                  </a:lnTo>
                  <a:lnTo>
                    <a:pt x="3667" y="3961"/>
                  </a:lnTo>
                  <a:lnTo>
                    <a:pt x="3667" y="3961"/>
                  </a:lnTo>
                  <a:lnTo>
                    <a:pt x="369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95" name="Google Shape;1395;p70"/>
            <p:cNvSpPr/>
            <p:nvPr/>
          </p:nvSpPr>
          <p:spPr>
            <a:xfrm>
              <a:off x="3280608" y="1919388"/>
              <a:ext cx="288742" cy="328439"/>
            </a:xfrm>
            <a:custGeom>
              <a:rect b="b" l="l" r="r" t="t"/>
              <a:pathLst>
                <a:path extrusionOk="0" h="8191" w="7201">
                  <a:moveTo>
                    <a:pt x="3506" y="0"/>
                  </a:moveTo>
                  <a:lnTo>
                    <a:pt x="3506" y="3961"/>
                  </a:lnTo>
                  <a:lnTo>
                    <a:pt x="107" y="1981"/>
                  </a:lnTo>
                  <a:lnTo>
                    <a:pt x="0" y="2115"/>
                  </a:lnTo>
                  <a:lnTo>
                    <a:pt x="3426" y="4095"/>
                  </a:lnTo>
                  <a:lnTo>
                    <a:pt x="0" y="6076"/>
                  </a:lnTo>
                  <a:lnTo>
                    <a:pt x="107" y="6236"/>
                  </a:lnTo>
                  <a:lnTo>
                    <a:pt x="3506" y="4256"/>
                  </a:lnTo>
                  <a:lnTo>
                    <a:pt x="3506" y="8190"/>
                  </a:lnTo>
                  <a:lnTo>
                    <a:pt x="3694" y="8190"/>
                  </a:lnTo>
                  <a:lnTo>
                    <a:pt x="3694" y="4256"/>
                  </a:lnTo>
                  <a:lnTo>
                    <a:pt x="7093" y="6236"/>
                  </a:lnTo>
                  <a:lnTo>
                    <a:pt x="7200" y="6076"/>
                  </a:lnTo>
                  <a:lnTo>
                    <a:pt x="3774" y="4095"/>
                  </a:lnTo>
                  <a:lnTo>
                    <a:pt x="7200" y="2115"/>
                  </a:lnTo>
                  <a:lnTo>
                    <a:pt x="7120" y="1981"/>
                  </a:lnTo>
                  <a:lnTo>
                    <a:pt x="3694" y="3961"/>
                  </a:lnTo>
                  <a:lnTo>
                    <a:pt x="369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96" name="Google Shape;1396;p70"/>
            <p:cNvSpPr/>
            <p:nvPr/>
          </p:nvSpPr>
          <p:spPr>
            <a:xfrm>
              <a:off x="3662662" y="1919388"/>
              <a:ext cx="287659" cy="328439"/>
            </a:xfrm>
            <a:custGeom>
              <a:rect b="b" l="l" r="r" t="t"/>
              <a:pathLst>
                <a:path extrusionOk="0" h="8191" w="7174">
                  <a:moveTo>
                    <a:pt x="3507" y="0"/>
                  </a:moveTo>
                  <a:lnTo>
                    <a:pt x="3507" y="3961"/>
                  </a:lnTo>
                  <a:lnTo>
                    <a:pt x="81" y="1981"/>
                  </a:lnTo>
                  <a:lnTo>
                    <a:pt x="1" y="2115"/>
                  </a:lnTo>
                  <a:lnTo>
                    <a:pt x="3400" y="4095"/>
                  </a:lnTo>
                  <a:lnTo>
                    <a:pt x="1" y="6076"/>
                  </a:lnTo>
                  <a:lnTo>
                    <a:pt x="81" y="6210"/>
                  </a:lnTo>
                  <a:lnTo>
                    <a:pt x="3507" y="4256"/>
                  </a:lnTo>
                  <a:lnTo>
                    <a:pt x="3507" y="8190"/>
                  </a:lnTo>
                  <a:lnTo>
                    <a:pt x="3668" y="8190"/>
                  </a:lnTo>
                  <a:lnTo>
                    <a:pt x="3668" y="4256"/>
                  </a:lnTo>
                  <a:lnTo>
                    <a:pt x="7094" y="6210"/>
                  </a:lnTo>
                  <a:lnTo>
                    <a:pt x="7174" y="6076"/>
                  </a:lnTo>
                  <a:lnTo>
                    <a:pt x="3748" y="4095"/>
                  </a:lnTo>
                  <a:lnTo>
                    <a:pt x="7174" y="2115"/>
                  </a:lnTo>
                  <a:lnTo>
                    <a:pt x="7094" y="1981"/>
                  </a:lnTo>
                  <a:lnTo>
                    <a:pt x="3668" y="3961"/>
                  </a:lnTo>
                  <a:lnTo>
                    <a:pt x="3668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97" name="Google Shape;1397;p70"/>
            <p:cNvSpPr/>
            <p:nvPr/>
          </p:nvSpPr>
          <p:spPr>
            <a:xfrm>
              <a:off x="4043673" y="1998782"/>
              <a:ext cx="78391" cy="49400"/>
            </a:xfrm>
            <a:custGeom>
              <a:rect b="b" l="l" r="r" t="t"/>
              <a:pathLst>
                <a:path extrusionOk="0" h="1232" w="1955">
                  <a:moveTo>
                    <a:pt x="81" y="1"/>
                  </a:moveTo>
                  <a:lnTo>
                    <a:pt x="0" y="135"/>
                  </a:lnTo>
                  <a:lnTo>
                    <a:pt x="1874" y="1232"/>
                  </a:lnTo>
                  <a:cubicBezTo>
                    <a:pt x="1901" y="1178"/>
                    <a:pt x="1928" y="1125"/>
                    <a:pt x="1954" y="1071"/>
                  </a:cubicBezTo>
                  <a:lnTo>
                    <a:pt x="8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98" name="Google Shape;1398;p70"/>
            <p:cNvSpPr/>
            <p:nvPr/>
          </p:nvSpPr>
          <p:spPr>
            <a:xfrm>
              <a:off x="2884560" y="2317561"/>
              <a:ext cx="114879" cy="68727"/>
            </a:xfrm>
            <a:custGeom>
              <a:rect b="b" l="l" r="r" t="t"/>
              <a:pathLst>
                <a:path extrusionOk="0" h="1714" w="2865">
                  <a:moveTo>
                    <a:pt x="2784" y="0"/>
                  </a:moveTo>
                  <a:lnTo>
                    <a:pt x="1" y="1606"/>
                  </a:lnTo>
                  <a:cubicBezTo>
                    <a:pt x="54" y="1660"/>
                    <a:pt x="108" y="1686"/>
                    <a:pt x="161" y="1713"/>
                  </a:cubicBezTo>
                  <a:lnTo>
                    <a:pt x="2864" y="161"/>
                  </a:lnTo>
                  <a:lnTo>
                    <a:pt x="278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99" name="Google Shape;1399;p70"/>
            <p:cNvSpPr/>
            <p:nvPr/>
          </p:nvSpPr>
          <p:spPr>
            <a:xfrm>
              <a:off x="2852362" y="2238127"/>
              <a:ext cx="6496" cy="129916"/>
            </a:xfrm>
            <a:custGeom>
              <a:rect b="b" l="l" r="r" t="t"/>
              <a:pathLst>
                <a:path extrusionOk="0" h="3240" w="162">
                  <a:moveTo>
                    <a:pt x="1" y="0"/>
                  </a:moveTo>
                  <a:lnTo>
                    <a:pt x="1" y="3132"/>
                  </a:lnTo>
                  <a:cubicBezTo>
                    <a:pt x="54" y="3159"/>
                    <a:pt x="108" y="3212"/>
                    <a:pt x="161" y="3239"/>
                  </a:cubicBezTo>
                  <a:lnTo>
                    <a:pt x="16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00" name="Google Shape;1400;p70"/>
            <p:cNvSpPr/>
            <p:nvPr/>
          </p:nvSpPr>
          <p:spPr>
            <a:xfrm>
              <a:off x="3092789" y="2238127"/>
              <a:ext cx="288742" cy="255461"/>
            </a:xfrm>
            <a:custGeom>
              <a:rect b="b" l="l" r="r" t="t"/>
              <a:pathLst>
                <a:path extrusionOk="0" h="6371" w="7201">
                  <a:moveTo>
                    <a:pt x="3506" y="0"/>
                  </a:moveTo>
                  <a:lnTo>
                    <a:pt x="3506" y="3962"/>
                  </a:lnTo>
                  <a:lnTo>
                    <a:pt x="80" y="1981"/>
                  </a:lnTo>
                  <a:lnTo>
                    <a:pt x="0" y="2142"/>
                  </a:lnTo>
                  <a:lnTo>
                    <a:pt x="3426" y="4096"/>
                  </a:lnTo>
                  <a:lnTo>
                    <a:pt x="455" y="5835"/>
                  </a:lnTo>
                  <a:cubicBezTo>
                    <a:pt x="535" y="5835"/>
                    <a:pt x="616" y="5862"/>
                    <a:pt x="696" y="5889"/>
                  </a:cubicBezTo>
                  <a:lnTo>
                    <a:pt x="3506" y="4256"/>
                  </a:lnTo>
                  <a:lnTo>
                    <a:pt x="3506" y="6371"/>
                  </a:lnTo>
                  <a:lnTo>
                    <a:pt x="3694" y="6371"/>
                  </a:lnTo>
                  <a:lnTo>
                    <a:pt x="3694" y="4256"/>
                  </a:lnTo>
                  <a:lnTo>
                    <a:pt x="7093" y="6237"/>
                  </a:lnTo>
                  <a:lnTo>
                    <a:pt x="7200" y="6076"/>
                  </a:lnTo>
                  <a:lnTo>
                    <a:pt x="3774" y="4096"/>
                  </a:lnTo>
                  <a:lnTo>
                    <a:pt x="7200" y="2142"/>
                  </a:lnTo>
                  <a:lnTo>
                    <a:pt x="7093" y="1981"/>
                  </a:lnTo>
                  <a:lnTo>
                    <a:pt x="3694" y="3962"/>
                  </a:lnTo>
                  <a:lnTo>
                    <a:pt x="369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01" name="Google Shape;1401;p70"/>
            <p:cNvSpPr/>
            <p:nvPr/>
          </p:nvSpPr>
          <p:spPr>
            <a:xfrm>
              <a:off x="3474843" y="2238127"/>
              <a:ext cx="287659" cy="247963"/>
            </a:xfrm>
            <a:custGeom>
              <a:rect b="b" l="l" r="r" t="t"/>
              <a:pathLst>
                <a:path extrusionOk="0" h="6184" w="7174">
                  <a:moveTo>
                    <a:pt x="3507" y="0"/>
                  </a:moveTo>
                  <a:lnTo>
                    <a:pt x="3480" y="3962"/>
                  </a:lnTo>
                  <a:lnTo>
                    <a:pt x="81" y="1981"/>
                  </a:lnTo>
                  <a:lnTo>
                    <a:pt x="1" y="2142"/>
                  </a:lnTo>
                  <a:lnTo>
                    <a:pt x="3400" y="4096"/>
                  </a:lnTo>
                  <a:lnTo>
                    <a:pt x="1" y="6076"/>
                  </a:lnTo>
                  <a:lnTo>
                    <a:pt x="54" y="6183"/>
                  </a:lnTo>
                  <a:lnTo>
                    <a:pt x="161" y="6183"/>
                  </a:lnTo>
                  <a:lnTo>
                    <a:pt x="3480" y="4256"/>
                  </a:lnTo>
                  <a:lnTo>
                    <a:pt x="3480" y="5354"/>
                  </a:lnTo>
                  <a:cubicBezTo>
                    <a:pt x="3560" y="5327"/>
                    <a:pt x="3614" y="5327"/>
                    <a:pt x="3668" y="5300"/>
                  </a:cubicBezTo>
                  <a:lnTo>
                    <a:pt x="3668" y="4256"/>
                  </a:lnTo>
                  <a:lnTo>
                    <a:pt x="4765" y="4899"/>
                  </a:lnTo>
                  <a:cubicBezTo>
                    <a:pt x="4845" y="4872"/>
                    <a:pt x="4899" y="4845"/>
                    <a:pt x="4979" y="4818"/>
                  </a:cubicBezTo>
                  <a:lnTo>
                    <a:pt x="3748" y="4096"/>
                  </a:lnTo>
                  <a:lnTo>
                    <a:pt x="7174" y="2142"/>
                  </a:lnTo>
                  <a:lnTo>
                    <a:pt x="7094" y="1981"/>
                  </a:lnTo>
                  <a:lnTo>
                    <a:pt x="3668" y="3962"/>
                  </a:lnTo>
                  <a:lnTo>
                    <a:pt x="3668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02" name="Google Shape;1402;p70"/>
            <p:cNvSpPr/>
            <p:nvPr/>
          </p:nvSpPr>
          <p:spPr>
            <a:xfrm>
              <a:off x="3855854" y="2317561"/>
              <a:ext cx="12911" cy="9704"/>
            </a:xfrm>
            <a:custGeom>
              <a:rect b="b" l="l" r="r" t="t"/>
              <a:pathLst>
                <a:path extrusionOk="0" h="242" w="322">
                  <a:moveTo>
                    <a:pt x="81" y="0"/>
                  </a:moveTo>
                  <a:lnTo>
                    <a:pt x="0" y="134"/>
                  </a:lnTo>
                  <a:lnTo>
                    <a:pt x="161" y="241"/>
                  </a:lnTo>
                  <a:cubicBezTo>
                    <a:pt x="215" y="214"/>
                    <a:pt x="268" y="161"/>
                    <a:pt x="322" y="134"/>
                  </a:cubicBezTo>
                  <a:lnTo>
                    <a:pt x="8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403" name="Google Shape;1403;p70">
            <a:hlinkClick/>
          </p:cNvPr>
          <p:cNvSpPr txBox="1"/>
          <p:nvPr>
            <p:ph type="title"/>
          </p:nvPr>
        </p:nvSpPr>
        <p:spPr>
          <a:xfrm>
            <a:off x="2019300" y="1960425"/>
            <a:ext cx="5105400" cy="1213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54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404" name="Google Shape;1404;p70"/>
          <p:cNvSpPr txBox="1"/>
          <p:nvPr>
            <p:ph hasCustomPrompt="1" idx="2" type="title"/>
          </p:nvPr>
        </p:nvSpPr>
        <p:spPr>
          <a:xfrm>
            <a:off x="2019300" y="914400"/>
            <a:ext cx="5105400" cy="1213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7500">
                <a:solidFill>
                  <a:schemeClr val="accent1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</p:spTree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 3">
  <p:cSld name="CUSTOM_13">
    <p:spTree>
      <p:nvGrpSpPr>
        <p:cNvPr id="1405" name="Shape 14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6" name="Google Shape;1406;p71"/>
          <p:cNvSpPr/>
          <p:nvPr/>
        </p:nvSpPr>
        <p:spPr>
          <a:xfrm rot="-5716269">
            <a:off x="3090772" y="121523"/>
            <a:ext cx="3242308" cy="5108995"/>
          </a:xfrm>
          <a:custGeom>
            <a:rect b="b" l="l" r="r" t="t"/>
            <a:pathLst>
              <a:path extrusionOk="0" h="83294" w="72386">
                <a:moveTo>
                  <a:pt x="50403" y="3137"/>
                </a:moveTo>
                <a:cubicBezTo>
                  <a:pt x="56941" y="6272"/>
                  <a:pt x="64246" y="10108"/>
                  <a:pt x="60711" y="17614"/>
                </a:cubicBezTo>
                <a:cubicBezTo>
                  <a:pt x="57175" y="25119"/>
                  <a:pt x="44632" y="42031"/>
                  <a:pt x="52938" y="45433"/>
                </a:cubicBezTo>
                <a:cubicBezTo>
                  <a:pt x="61211" y="48803"/>
                  <a:pt x="72386" y="48302"/>
                  <a:pt x="71885" y="57942"/>
                </a:cubicBezTo>
                <a:cubicBezTo>
                  <a:pt x="71351" y="67583"/>
                  <a:pt x="54640" y="83294"/>
                  <a:pt x="40096" y="76189"/>
                </a:cubicBezTo>
                <a:cubicBezTo>
                  <a:pt x="25552" y="69084"/>
                  <a:pt x="35359" y="53839"/>
                  <a:pt x="20982" y="50137"/>
                </a:cubicBezTo>
                <a:cubicBezTo>
                  <a:pt x="6605" y="46434"/>
                  <a:pt x="1" y="20916"/>
                  <a:pt x="6939" y="13477"/>
                </a:cubicBezTo>
                <a:cubicBezTo>
                  <a:pt x="13877" y="6039"/>
                  <a:pt x="43865" y="1"/>
                  <a:pt x="50403" y="3137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407" name="Google Shape;1407;p71"/>
          <p:cNvGrpSpPr/>
          <p:nvPr/>
        </p:nvGrpSpPr>
        <p:grpSpPr>
          <a:xfrm flipH="1">
            <a:off x="6918862" y="-84862"/>
            <a:ext cx="2277317" cy="5304377"/>
            <a:chOff x="224725" y="566950"/>
            <a:chExt cx="1850875" cy="4311100"/>
          </a:xfrm>
        </p:grpSpPr>
        <p:sp>
          <p:nvSpPr>
            <p:cNvPr id="1408" name="Google Shape;1408;p71"/>
            <p:cNvSpPr/>
            <p:nvPr/>
          </p:nvSpPr>
          <p:spPr>
            <a:xfrm>
              <a:off x="1914975" y="566950"/>
              <a:ext cx="160625" cy="2033000"/>
            </a:xfrm>
            <a:custGeom>
              <a:rect b="b" l="l" r="r" t="t"/>
              <a:pathLst>
                <a:path extrusionOk="0" h="81320" w="6425">
                  <a:moveTo>
                    <a:pt x="126" y="1"/>
                  </a:moveTo>
                  <a:cubicBezTo>
                    <a:pt x="81" y="1"/>
                    <a:pt x="44" y="24"/>
                    <a:pt x="27" y="57"/>
                  </a:cubicBezTo>
                  <a:cubicBezTo>
                    <a:pt x="27" y="84"/>
                    <a:pt x="27" y="110"/>
                    <a:pt x="27" y="137"/>
                  </a:cubicBezTo>
                  <a:cubicBezTo>
                    <a:pt x="27" y="164"/>
                    <a:pt x="27" y="217"/>
                    <a:pt x="81" y="244"/>
                  </a:cubicBezTo>
                  <a:cubicBezTo>
                    <a:pt x="1821" y="1261"/>
                    <a:pt x="2972" y="3188"/>
                    <a:pt x="2945" y="5035"/>
                  </a:cubicBezTo>
                  <a:cubicBezTo>
                    <a:pt x="2945" y="5089"/>
                    <a:pt x="2972" y="5142"/>
                    <a:pt x="2998" y="5169"/>
                  </a:cubicBezTo>
                  <a:cubicBezTo>
                    <a:pt x="4952" y="6133"/>
                    <a:pt x="6157" y="8086"/>
                    <a:pt x="6157" y="10255"/>
                  </a:cubicBezTo>
                  <a:cubicBezTo>
                    <a:pt x="6157" y="12449"/>
                    <a:pt x="4952" y="14403"/>
                    <a:pt x="2998" y="15367"/>
                  </a:cubicBezTo>
                  <a:cubicBezTo>
                    <a:pt x="2945" y="15394"/>
                    <a:pt x="2945" y="15447"/>
                    <a:pt x="2945" y="15501"/>
                  </a:cubicBezTo>
                  <a:cubicBezTo>
                    <a:pt x="2998" y="17321"/>
                    <a:pt x="1848" y="19248"/>
                    <a:pt x="108" y="20292"/>
                  </a:cubicBezTo>
                  <a:cubicBezTo>
                    <a:pt x="54" y="20292"/>
                    <a:pt x="27" y="20318"/>
                    <a:pt x="27" y="20372"/>
                  </a:cubicBezTo>
                  <a:cubicBezTo>
                    <a:pt x="1" y="20425"/>
                    <a:pt x="27" y="20479"/>
                    <a:pt x="81" y="20506"/>
                  </a:cubicBezTo>
                  <a:cubicBezTo>
                    <a:pt x="1794" y="21496"/>
                    <a:pt x="2865" y="23316"/>
                    <a:pt x="2945" y="25324"/>
                  </a:cubicBezTo>
                  <a:cubicBezTo>
                    <a:pt x="2945" y="25350"/>
                    <a:pt x="2972" y="25404"/>
                    <a:pt x="2998" y="25431"/>
                  </a:cubicBezTo>
                  <a:cubicBezTo>
                    <a:pt x="4952" y="26394"/>
                    <a:pt x="6157" y="28348"/>
                    <a:pt x="6157" y="30543"/>
                  </a:cubicBezTo>
                  <a:cubicBezTo>
                    <a:pt x="6157" y="32711"/>
                    <a:pt x="4952" y="34665"/>
                    <a:pt x="2998" y="35628"/>
                  </a:cubicBezTo>
                  <a:cubicBezTo>
                    <a:pt x="2945" y="35655"/>
                    <a:pt x="2918" y="35709"/>
                    <a:pt x="2945" y="35762"/>
                  </a:cubicBezTo>
                  <a:cubicBezTo>
                    <a:pt x="3106" y="37823"/>
                    <a:pt x="1633" y="39643"/>
                    <a:pt x="108" y="40553"/>
                  </a:cubicBezTo>
                  <a:cubicBezTo>
                    <a:pt x="54" y="40553"/>
                    <a:pt x="27" y="40580"/>
                    <a:pt x="27" y="40633"/>
                  </a:cubicBezTo>
                  <a:cubicBezTo>
                    <a:pt x="1" y="40687"/>
                    <a:pt x="27" y="40741"/>
                    <a:pt x="81" y="40767"/>
                  </a:cubicBezTo>
                  <a:cubicBezTo>
                    <a:pt x="1821" y="41784"/>
                    <a:pt x="2945" y="43658"/>
                    <a:pt x="2945" y="45532"/>
                  </a:cubicBezTo>
                  <a:cubicBezTo>
                    <a:pt x="2945" y="45558"/>
                    <a:pt x="2945" y="45558"/>
                    <a:pt x="2945" y="45585"/>
                  </a:cubicBezTo>
                  <a:cubicBezTo>
                    <a:pt x="2945" y="45612"/>
                    <a:pt x="2972" y="45665"/>
                    <a:pt x="2998" y="45692"/>
                  </a:cubicBezTo>
                  <a:cubicBezTo>
                    <a:pt x="4952" y="46656"/>
                    <a:pt x="6157" y="48636"/>
                    <a:pt x="6157" y="50804"/>
                  </a:cubicBezTo>
                  <a:cubicBezTo>
                    <a:pt x="6157" y="52972"/>
                    <a:pt x="4952" y="54926"/>
                    <a:pt x="2998" y="55917"/>
                  </a:cubicBezTo>
                  <a:cubicBezTo>
                    <a:pt x="2972" y="55917"/>
                    <a:pt x="2945" y="55970"/>
                    <a:pt x="2945" y="56024"/>
                  </a:cubicBezTo>
                  <a:cubicBezTo>
                    <a:pt x="2891" y="58004"/>
                    <a:pt x="1821" y="59798"/>
                    <a:pt x="108" y="60815"/>
                  </a:cubicBezTo>
                  <a:cubicBezTo>
                    <a:pt x="54" y="60815"/>
                    <a:pt x="27" y="60868"/>
                    <a:pt x="27" y="60895"/>
                  </a:cubicBezTo>
                  <a:cubicBezTo>
                    <a:pt x="1" y="60949"/>
                    <a:pt x="27" y="61002"/>
                    <a:pt x="81" y="61029"/>
                  </a:cubicBezTo>
                  <a:cubicBezTo>
                    <a:pt x="1821" y="62046"/>
                    <a:pt x="2891" y="63839"/>
                    <a:pt x="2945" y="65847"/>
                  </a:cubicBezTo>
                  <a:cubicBezTo>
                    <a:pt x="2945" y="65900"/>
                    <a:pt x="2972" y="65927"/>
                    <a:pt x="2998" y="65954"/>
                  </a:cubicBezTo>
                  <a:cubicBezTo>
                    <a:pt x="4952" y="66944"/>
                    <a:pt x="6157" y="68898"/>
                    <a:pt x="6157" y="71066"/>
                  </a:cubicBezTo>
                  <a:cubicBezTo>
                    <a:pt x="6157" y="73234"/>
                    <a:pt x="4952" y="75188"/>
                    <a:pt x="2998" y="76178"/>
                  </a:cubicBezTo>
                  <a:cubicBezTo>
                    <a:pt x="2972" y="76178"/>
                    <a:pt x="2945" y="76232"/>
                    <a:pt x="2945" y="76285"/>
                  </a:cubicBezTo>
                  <a:cubicBezTo>
                    <a:pt x="2891" y="78266"/>
                    <a:pt x="1821" y="80086"/>
                    <a:pt x="81" y="81076"/>
                  </a:cubicBezTo>
                  <a:cubicBezTo>
                    <a:pt x="27" y="81130"/>
                    <a:pt x="1" y="81183"/>
                    <a:pt x="27" y="81264"/>
                  </a:cubicBezTo>
                  <a:cubicBezTo>
                    <a:pt x="61" y="81297"/>
                    <a:pt x="104" y="81320"/>
                    <a:pt x="145" y="81320"/>
                  </a:cubicBezTo>
                  <a:cubicBezTo>
                    <a:pt x="170" y="81320"/>
                    <a:pt x="194" y="81311"/>
                    <a:pt x="215" y="81290"/>
                  </a:cubicBezTo>
                  <a:cubicBezTo>
                    <a:pt x="2008" y="80273"/>
                    <a:pt x="3106" y="78427"/>
                    <a:pt x="3186" y="76366"/>
                  </a:cubicBezTo>
                  <a:cubicBezTo>
                    <a:pt x="5166" y="75322"/>
                    <a:pt x="6424" y="73314"/>
                    <a:pt x="6424" y="71066"/>
                  </a:cubicBezTo>
                  <a:cubicBezTo>
                    <a:pt x="6424" y="68818"/>
                    <a:pt x="5166" y="66784"/>
                    <a:pt x="3186" y="65766"/>
                  </a:cubicBezTo>
                  <a:cubicBezTo>
                    <a:pt x="3106" y="63786"/>
                    <a:pt x="2062" y="61992"/>
                    <a:pt x="375" y="60922"/>
                  </a:cubicBezTo>
                  <a:cubicBezTo>
                    <a:pt x="2062" y="59878"/>
                    <a:pt x="3106" y="58085"/>
                    <a:pt x="3186" y="56104"/>
                  </a:cubicBezTo>
                  <a:cubicBezTo>
                    <a:pt x="5166" y="55060"/>
                    <a:pt x="6424" y="53053"/>
                    <a:pt x="6424" y="50804"/>
                  </a:cubicBezTo>
                  <a:cubicBezTo>
                    <a:pt x="6424" y="48556"/>
                    <a:pt x="5166" y="46522"/>
                    <a:pt x="3186" y="45505"/>
                  </a:cubicBezTo>
                  <a:cubicBezTo>
                    <a:pt x="3159" y="43604"/>
                    <a:pt x="2088" y="41731"/>
                    <a:pt x="375" y="40660"/>
                  </a:cubicBezTo>
                  <a:cubicBezTo>
                    <a:pt x="1901" y="39723"/>
                    <a:pt x="3320" y="37877"/>
                    <a:pt x="3186" y="35816"/>
                  </a:cubicBezTo>
                  <a:cubicBezTo>
                    <a:pt x="5193" y="34799"/>
                    <a:pt x="6424" y="32764"/>
                    <a:pt x="6424" y="30543"/>
                  </a:cubicBezTo>
                  <a:cubicBezTo>
                    <a:pt x="6424" y="28295"/>
                    <a:pt x="5166" y="26260"/>
                    <a:pt x="3186" y="25243"/>
                  </a:cubicBezTo>
                  <a:cubicBezTo>
                    <a:pt x="3106" y="23236"/>
                    <a:pt x="2062" y="21443"/>
                    <a:pt x="375" y="20399"/>
                  </a:cubicBezTo>
                  <a:cubicBezTo>
                    <a:pt x="2088" y="19328"/>
                    <a:pt x="3186" y="17454"/>
                    <a:pt x="3186" y="15608"/>
                  </a:cubicBezTo>
                  <a:cubicBezTo>
                    <a:pt x="3186" y="15608"/>
                    <a:pt x="3186" y="15581"/>
                    <a:pt x="3186" y="15554"/>
                  </a:cubicBezTo>
                  <a:cubicBezTo>
                    <a:pt x="5166" y="14537"/>
                    <a:pt x="6424" y="12503"/>
                    <a:pt x="6424" y="10255"/>
                  </a:cubicBezTo>
                  <a:cubicBezTo>
                    <a:pt x="6424" y="8033"/>
                    <a:pt x="5166" y="5999"/>
                    <a:pt x="3186" y="4982"/>
                  </a:cubicBezTo>
                  <a:lnTo>
                    <a:pt x="3186" y="4955"/>
                  </a:lnTo>
                  <a:cubicBezTo>
                    <a:pt x="3186" y="3028"/>
                    <a:pt x="2008" y="1074"/>
                    <a:pt x="215" y="30"/>
                  </a:cubicBezTo>
                  <a:cubicBezTo>
                    <a:pt x="184" y="10"/>
                    <a:pt x="153" y="1"/>
                    <a:pt x="12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09" name="Google Shape;1409;p71"/>
            <p:cNvSpPr/>
            <p:nvPr/>
          </p:nvSpPr>
          <p:spPr>
            <a:xfrm>
              <a:off x="1761075" y="818875"/>
              <a:ext cx="160625" cy="2032875"/>
            </a:xfrm>
            <a:custGeom>
              <a:rect b="b" l="l" r="r" t="t"/>
              <a:pathLst>
                <a:path extrusionOk="0" h="81315" w="6425">
                  <a:moveTo>
                    <a:pt x="149" y="1"/>
                  </a:moveTo>
                  <a:cubicBezTo>
                    <a:pt x="110" y="1"/>
                    <a:pt x="71" y="20"/>
                    <a:pt x="54" y="70"/>
                  </a:cubicBezTo>
                  <a:cubicBezTo>
                    <a:pt x="27" y="70"/>
                    <a:pt x="27" y="97"/>
                    <a:pt x="27" y="124"/>
                  </a:cubicBezTo>
                  <a:cubicBezTo>
                    <a:pt x="27" y="178"/>
                    <a:pt x="54" y="204"/>
                    <a:pt x="81" y="231"/>
                  </a:cubicBezTo>
                  <a:cubicBezTo>
                    <a:pt x="1821" y="1248"/>
                    <a:pt x="2972" y="3175"/>
                    <a:pt x="2945" y="5022"/>
                  </a:cubicBezTo>
                  <a:cubicBezTo>
                    <a:pt x="2945" y="5076"/>
                    <a:pt x="2972" y="5129"/>
                    <a:pt x="2998" y="5156"/>
                  </a:cubicBezTo>
                  <a:cubicBezTo>
                    <a:pt x="4952" y="6119"/>
                    <a:pt x="6183" y="8073"/>
                    <a:pt x="6183" y="10268"/>
                  </a:cubicBezTo>
                  <a:cubicBezTo>
                    <a:pt x="6183" y="12436"/>
                    <a:pt x="4952" y="14390"/>
                    <a:pt x="2998" y="15354"/>
                  </a:cubicBezTo>
                  <a:cubicBezTo>
                    <a:pt x="2972" y="15380"/>
                    <a:pt x="2945" y="15461"/>
                    <a:pt x="2945" y="15487"/>
                  </a:cubicBezTo>
                  <a:cubicBezTo>
                    <a:pt x="2998" y="17334"/>
                    <a:pt x="1847" y="19235"/>
                    <a:pt x="108" y="20278"/>
                  </a:cubicBezTo>
                  <a:cubicBezTo>
                    <a:pt x="81" y="20278"/>
                    <a:pt x="27" y="20305"/>
                    <a:pt x="27" y="20359"/>
                  </a:cubicBezTo>
                  <a:cubicBezTo>
                    <a:pt x="27" y="20412"/>
                    <a:pt x="27" y="20466"/>
                    <a:pt x="81" y="20493"/>
                  </a:cubicBezTo>
                  <a:cubicBezTo>
                    <a:pt x="1821" y="21510"/>
                    <a:pt x="2891" y="23303"/>
                    <a:pt x="2945" y="25310"/>
                  </a:cubicBezTo>
                  <a:cubicBezTo>
                    <a:pt x="2945" y="25364"/>
                    <a:pt x="2972" y="25391"/>
                    <a:pt x="2998" y="25417"/>
                  </a:cubicBezTo>
                  <a:cubicBezTo>
                    <a:pt x="4952" y="26381"/>
                    <a:pt x="6183" y="28362"/>
                    <a:pt x="6183" y="30530"/>
                  </a:cubicBezTo>
                  <a:cubicBezTo>
                    <a:pt x="6183" y="32698"/>
                    <a:pt x="4952" y="34652"/>
                    <a:pt x="2998" y="35642"/>
                  </a:cubicBezTo>
                  <a:cubicBezTo>
                    <a:pt x="2972" y="35642"/>
                    <a:pt x="2945" y="35695"/>
                    <a:pt x="2945" y="35749"/>
                  </a:cubicBezTo>
                  <a:cubicBezTo>
                    <a:pt x="3105" y="37837"/>
                    <a:pt x="1633" y="39630"/>
                    <a:pt x="108" y="40540"/>
                  </a:cubicBezTo>
                  <a:cubicBezTo>
                    <a:pt x="81" y="40540"/>
                    <a:pt x="27" y="40594"/>
                    <a:pt x="27" y="40620"/>
                  </a:cubicBezTo>
                  <a:cubicBezTo>
                    <a:pt x="27" y="40674"/>
                    <a:pt x="27" y="40727"/>
                    <a:pt x="81" y="40754"/>
                  </a:cubicBezTo>
                  <a:cubicBezTo>
                    <a:pt x="1821" y="41771"/>
                    <a:pt x="2945" y="43645"/>
                    <a:pt x="2945" y="45545"/>
                  </a:cubicBezTo>
                  <a:cubicBezTo>
                    <a:pt x="2945" y="45545"/>
                    <a:pt x="2945" y="45545"/>
                    <a:pt x="2945" y="45572"/>
                  </a:cubicBezTo>
                  <a:cubicBezTo>
                    <a:pt x="2945" y="45626"/>
                    <a:pt x="2972" y="45652"/>
                    <a:pt x="2998" y="45679"/>
                  </a:cubicBezTo>
                  <a:cubicBezTo>
                    <a:pt x="4952" y="46669"/>
                    <a:pt x="6183" y="48623"/>
                    <a:pt x="6183" y="50791"/>
                  </a:cubicBezTo>
                  <a:cubicBezTo>
                    <a:pt x="6183" y="52959"/>
                    <a:pt x="4952" y="54913"/>
                    <a:pt x="2998" y="55904"/>
                  </a:cubicBezTo>
                  <a:cubicBezTo>
                    <a:pt x="2972" y="55930"/>
                    <a:pt x="2945" y="55957"/>
                    <a:pt x="2945" y="56011"/>
                  </a:cubicBezTo>
                  <a:cubicBezTo>
                    <a:pt x="2891" y="57991"/>
                    <a:pt x="1847" y="59785"/>
                    <a:pt x="108" y="60802"/>
                  </a:cubicBezTo>
                  <a:cubicBezTo>
                    <a:pt x="81" y="60828"/>
                    <a:pt x="27" y="60855"/>
                    <a:pt x="27" y="60882"/>
                  </a:cubicBezTo>
                  <a:cubicBezTo>
                    <a:pt x="27" y="60935"/>
                    <a:pt x="27" y="60989"/>
                    <a:pt x="81" y="61016"/>
                  </a:cubicBezTo>
                  <a:cubicBezTo>
                    <a:pt x="1821" y="62033"/>
                    <a:pt x="2891" y="63826"/>
                    <a:pt x="2945" y="65834"/>
                  </a:cubicBezTo>
                  <a:cubicBezTo>
                    <a:pt x="2945" y="65887"/>
                    <a:pt x="2972" y="65914"/>
                    <a:pt x="2998" y="65941"/>
                  </a:cubicBezTo>
                  <a:cubicBezTo>
                    <a:pt x="4952" y="66931"/>
                    <a:pt x="6183" y="68885"/>
                    <a:pt x="6183" y="71053"/>
                  </a:cubicBezTo>
                  <a:cubicBezTo>
                    <a:pt x="6183" y="73221"/>
                    <a:pt x="4952" y="75175"/>
                    <a:pt x="2998" y="76165"/>
                  </a:cubicBezTo>
                  <a:cubicBezTo>
                    <a:pt x="2972" y="76192"/>
                    <a:pt x="2945" y="76219"/>
                    <a:pt x="2945" y="76272"/>
                  </a:cubicBezTo>
                  <a:cubicBezTo>
                    <a:pt x="2891" y="78280"/>
                    <a:pt x="1821" y="80073"/>
                    <a:pt x="81" y="81090"/>
                  </a:cubicBezTo>
                  <a:cubicBezTo>
                    <a:pt x="27" y="81117"/>
                    <a:pt x="1" y="81197"/>
                    <a:pt x="54" y="81251"/>
                  </a:cubicBezTo>
                  <a:cubicBezTo>
                    <a:pt x="74" y="81290"/>
                    <a:pt x="122" y="81315"/>
                    <a:pt x="167" y="81315"/>
                  </a:cubicBezTo>
                  <a:cubicBezTo>
                    <a:pt x="184" y="81315"/>
                    <a:pt x="200" y="81311"/>
                    <a:pt x="215" y="81304"/>
                  </a:cubicBezTo>
                  <a:cubicBezTo>
                    <a:pt x="2008" y="80260"/>
                    <a:pt x="3105" y="78413"/>
                    <a:pt x="3186" y="76352"/>
                  </a:cubicBezTo>
                  <a:cubicBezTo>
                    <a:pt x="5193" y="75309"/>
                    <a:pt x="6424" y="73301"/>
                    <a:pt x="6424" y="71053"/>
                  </a:cubicBezTo>
                  <a:cubicBezTo>
                    <a:pt x="6424" y="68805"/>
                    <a:pt x="5193" y="66797"/>
                    <a:pt x="3186" y="65753"/>
                  </a:cubicBezTo>
                  <a:cubicBezTo>
                    <a:pt x="3132" y="63773"/>
                    <a:pt x="2088" y="61979"/>
                    <a:pt x="402" y="60909"/>
                  </a:cubicBezTo>
                  <a:cubicBezTo>
                    <a:pt x="2088" y="59865"/>
                    <a:pt x="3132" y="58072"/>
                    <a:pt x="3186" y="56091"/>
                  </a:cubicBezTo>
                  <a:cubicBezTo>
                    <a:pt x="5193" y="55047"/>
                    <a:pt x="6424" y="53040"/>
                    <a:pt x="6424" y="50791"/>
                  </a:cubicBezTo>
                  <a:cubicBezTo>
                    <a:pt x="6424" y="48543"/>
                    <a:pt x="5193" y="46536"/>
                    <a:pt x="3186" y="45492"/>
                  </a:cubicBezTo>
                  <a:cubicBezTo>
                    <a:pt x="3186" y="43591"/>
                    <a:pt x="2088" y="41718"/>
                    <a:pt x="402" y="40647"/>
                  </a:cubicBezTo>
                  <a:cubicBezTo>
                    <a:pt x="1901" y="39710"/>
                    <a:pt x="3320" y="37890"/>
                    <a:pt x="3186" y="35829"/>
                  </a:cubicBezTo>
                  <a:cubicBezTo>
                    <a:pt x="5193" y="34785"/>
                    <a:pt x="6424" y="32751"/>
                    <a:pt x="6424" y="30530"/>
                  </a:cubicBezTo>
                  <a:cubicBezTo>
                    <a:pt x="6424" y="28281"/>
                    <a:pt x="5193" y="26247"/>
                    <a:pt x="3186" y="25230"/>
                  </a:cubicBezTo>
                  <a:cubicBezTo>
                    <a:pt x="3105" y="23223"/>
                    <a:pt x="2062" y="21429"/>
                    <a:pt x="402" y="20386"/>
                  </a:cubicBezTo>
                  <a:cubicBezTo>
                    <a:pt x="2115" y="19315"/>
                    <a:pt x="3212" y="17415"/>
                    <a:pt x="3186" y="15541"/>
                  </a:cubicBezTo>
                  <a:cubicBezTo>
                    <a:pt x="5193" y="14524"/>
                    <a:pt x="6424" y="12490"/>
                    <a:pt x="6424" y="10268"/>
                  </a:cubicBezTo>
                  <a:cubicBezTo>
                    <a:pt x="6424" y="8020"/>
                    <a:pt x="5193" y="5986"/>
                    <a:pt x="3186" y="4969"/>
                  </a:cubicBezTo>
                  <a:lnTo>
                    <a:pt x="3186" y="4942"/>
                  </a:lnTo>
                  <a:cubicBezTo>
                    <a:pt x="3186" y="3041"/>
                    <a:pt x="2008" y="1061"/>
                    <a:pt x="215" y="17"/>
                  </a:cubicBezTo>
                  <a:cubicBezTo>
                    <a:pt x="195" y="7"/>
                    <a:pt x="172" y="1"/>
                    <a:pt x="14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10" name="Google Shape;1410;p71"/>
            <p:cNvSpPr/>
            <p:nvPr/>
          </p:nvSpPr>
          <p:spPr>
            <a:xfrm>
              <a:off x="1607850" y="566950"/>
              <a:ext cx="159950" cy="2033000"/>
            </a:xfrm>
            <a:custGeom>
              <a:rect b="b" l="l" r="r" t="t"/>
              <a:pathLst>
                <a:path extrusionOk="0" h="81320" w="6398">
                  <a:moveTo>
                    <a:pt x="119" y="1"/>
                  </a:moveTo>
                  <a:cubicBezTo>
                    <a:pt x="81" y="1"/>
                    <a:pt x="44" y="24"/>
                    <a:pt x="27" y="57"/>
                  </a:cubicBezTo>
                  <a:cubicBezTo>
                    <a:pt x="0" y="84"/>
                    <a:pt x="0" y="110"/>
                    <a:pt x="0" y="137"/>
                  </a:cubicBezTo>
                  <a:cubicBezTo>
                    <a:pt x="0" y="164"/>
                    <a:pt x="27" y="217"/>
                    <a:pt x="81" y="244"/>
                  </a:cubicBezTo>
                  <a:cubicBezTo>
                    <a:pt x="1820" y="1261"/>
                    <a:pt x="2944" y="3188"/>
                    <a:pt x="2918" y="5035"/>
                  </a:cubicBezTo>
                  <a:cubicBezTo>
                    <a:pt x="2918" y="5089"/>
                    <a:pt x="2944" y="5142"/>
                    <a:pt x="2998" y="5169"/>
                  </a:cubicBezTo>
                  <a:cubicBezTo>
                    <a:pt x="4952" y="6133"/>
                    <a:pt x="6156" y="8086"/>
                    <a:pt x="6156" y="10255"/>
                  </a:cubicBezTo>
                  <a:cubicBezTo>
                    <a:pt x="6156" y="12449"/>
                    <a:pt x="4952" y="14403"/>
                    <a:pt x="2998" y="15367"/>
                  </a:cubicBezTo>
                  <a:cubicBezTo>
                    <a:pt x="2944" y="15394"/>
                    <a:pt x="2918" y="15447"/>
                    <a:pt x="2918" y="15501"/>
                  </a:cubicBezTo>
                  <a:cubicBezTo>
                    <a:pt x="2971" y="17347"/>
                    <a:pt x="1847" y="19248"/>
                    <a:pt x="81" y="20292"/>
                  </a:cubicBezTo>
                  <a:cubicBezTo>
                    <a:pt x="54" y="20292"/>
                    <a:pt x="27" y="20318"/>
                    <a:pt x="0" y="20372"/>
                  </a:cubicBezTo>
                  <a:cubicBezTo>
                    <a:pt x="0" y="20425"/>
                    <a:pt x="27" y="20479"/>
                    <a:pt x="81" y="20506"/>
                  </a:cubicBezTo>
                  <a:cubicBezTo>
                    <a:pt x="1794" y="21496"/>
                    <a:pt x="2864" y="23316"/>
                    <a:pt x="2918" y="25324"/>
                  </a:cubicBezTo>
                  <a:cubicBezTo>
                    <a:pt x="2918" y="25350"/>
                    <a:pt x="2944" y="25404"/>
                    <a:pt x="2998" y="25431"/>
                  </a:cubicBezTo>
                  <a:cubicBezTo>
                    <a:pt x="4952" y="26394"/>
                    <a:pt x="6156" y="28348"/>
                    <a:pt x="6156" y="30543"/>
                  </a:cubicBezTo>
                  <a:cubicBezTo>
                    <a:pt x="6156" y="32711"/>
                    <a:pt x="4952" y="34665"/>
                    <a:pt x="2998" y="35628"/>
                  </a:cubicBezTo>
                  <a:cubicBezTo>
                    <a:pt x="2944" y="35655"/>
                    <a:pt x="2918" y="35709"/>
                    <a:pt x="2918" y="35762"/>
                  </a:cubicBezTo>
                  <a:cubicBezTo>
                    <a:pt x="3078" y="37823"/>
                    <a:pt x="1633" y="39643"/>
                    <a:pt x="81" y="40553"/>
                  </a:cubicBezTo>
                  <a:cubicBezTo>
                    <a:pt x="54" y="40553"/>
                    <a:pt x="27" y="40580"/>
                    <a:pt x="0" y="40633"/>
                  </a:cubicBezTo>
                  <a:cubicBezTo>
                    <a:pt x="0" y="40687"/>
                    <a:pt x="27" y="40741"/>
                    <a:pt x="81" y="40767"/>
                  </a:cubicBezTo>
                  <a:cubicBezTo>
                    <a:pt x="1820" y="41784"/>
                    <a:pt x="2918" y="43658"/>
                    <a:pt x="2918" y="45532"/>
                  </a:cubicBezTo>
                  <a:cubicBezTo>
                    <a:pt x="2918" y="45558"/>
                    <a:pt x="2918" y="45558"/>
                    <a:pt x="2918" y="45585"/>
                  </a:cubicBezTo>
                  <a:cubicBezTo>
                    <a:pt x="2918" y="45612"/>
                    <a:pt x="2944" y="45665"/>
                    <a:pt x="2998" y="45692"/>
                  </a:cubicBezTo>
                  <a:cubicBezTo>
                    <a:pt x="4952" y="46656"/>
                    <a:pt x="6156" y="48636"/>
                    <a:pt x="6156" y="50804"/>
                  </a:cubicBezTo>
                  <a:cubicBezTo>
                    <a:pt x="6156" y="52972"/>
                    <a:pt x="4952" y="54926"/>
                    <a:pt x="2998" y="55917"/>
                  </a:cubicBezTo>
                  <a:cubicBezTo>
                    <a:pt x="2944" y="55917"/>
                    <a:pt x="2918" y="55970"/>
                    <a:pt x="2918" y="56024"/>
                  </a:cubicBezTo>
                  <a:cubicBezTo>
                    <a:pt x="2864" y="58004"/>
                    <a:pt x="1820" y="59798"/>
                    <a:pt x="81" y="60815"/>
                  </a:cubicBezTo>
                  <a:cubicBezTo>
                    <a:pt x="54" y="60815"/>
                    <a:pt x="27" y="60868"/>
                    <a:pt x="0" y="60895"/>
                  </a:cubicBezTo>
                  <a:cubicBezTo>
                    <a:pt x="0" y="60949"/>
                    <a:pt x="27" y="61002"/>
                    <a:pt x="81" y="61029"/>
                  </a:cubicBezTo>
                  <a:cubicBezTo>
                    <a:pt x="1820" y="62046"/>
                    <a:pt x="2864" y="63839"/>
                    <a:pt x="2918" y="65847"/>
                  </a:cubicBezTo>
                  <a:cubicBezTo>
                    <a:pt x="2918" y="65900"/>
                    <a:pt x="2944" y="65927"/>
                    <a:pt x="2998" y="65954"/>
                  </a:cubicBezTo>
                  <a:cubicBezTo>
                    <a:pt x="4952" y="66944"/>
                    <a:pt x="6156" y="68898"/>
                    <a:pt x="6156" y="71066"/>
                  </a:cubicBezTo>
                  <a:cubicBezTo>
                    <a:pt x="6156" y="73234"/>
                    <a:pt x="4952" y="75188"/>
                    <a:pt x="2998" y="76178"/>
                  </a:cubicBezTo>
                  <a:cubicBezTo>
                    <a:pt x="2944" y="76178"/>
                    <a:pt x="2918" y="76232"/>
                    <a:pt x="2918" y="76285"/>
                  </a:cubicBezTo>
                  <a:cubicBezTo>
                    <a:pt x="2864" y="78266"/>
                    <a:pt x="1820" y="80086"/>
                    <a:pt x="81" y="81076"/>
                  </a:cubicBezTo>
                  <a:cubicBezTo>
                    <a:pt x="27" y="81130"/>
                    <a:pt x="0" y="81183"/>
                    <a:pt x="27" y="81264"/>
                  </a:cubicBezTo>
                  <a:cubicBezTo>
                    <a:pt x="44" y="81297"/>
                    <a:pt x="81" y="81320"/>
                    <a:pt x="119" y="81320"/>
                  </a:cubicBezTo>
                  <a:cubicBezTo>
                    <a:pt x="143" y="81320"/>
                    <a:pt x="167" y="81311"/>
                    <a:pt x="188" y="81290"/>
                  </a:cubicBezTo>
                  <a:cubicBezTo>
                    <a:pt x="1981" y="80273"/>
                    <a:pt x="3105" y="78427"/>
                    <a:pt x="3185" y="76366"/>
                  </a:cubicBezTo>
                  <a:cubicBezTo>
                    <a:pt x="5166" y="75322"/>
                    <a:pt x="6397" y="73314"/>
                    <a:pt x="6397" y="71066"/>
                  </a:cubicBezTo>
                  <a:cubicBezTo>
                    <a:pt x="6397" y="68818"/>
                    <a:pt x="5166" y="66784"/>
                    <a:pt x="3185" y="65766"/>
                  </a:cubicBezTo>
                  <a:cubicBezTo>
                    <a:pt x="3105" y="63786"/>
                    <a:pt x="2061" y="61992"/>
                    <a:pt x="375" y="60922"/>
                  </a:cubicBezTo>
                  <a:cubicBezTo>
                    <a:pt x="2061" y="59878"/>
                    <a:pt x="3105" y="58085"/>
                    <a:pt x="3185" y="56104"/>
                  </a:cubicBezTo>
                  <a:cubicBezTo>
                    <a:pt x="5166" y="55060"/>
                    <a:pt x="6397" y="53053"/>
                    <a:pt x="6397" y="50804"/>
                  </a:cubicBezTo>
                  <a:cubicBezTo>
                    <a:pt x="6397" y="48556"/>
                    <a:pt x="5166" y="46522"/>
                    <a:pt x="3185" y="45505"/>
                  </a:cubicBezTo>
                  <a:cubicBezTo>
                    <a:pt x="3159" y="43604"/>
                    <a:pt x="2061" y="41731"/>
                    <a:pt x="375" y="40660"/>
                  </a:cubicBezTo>
                  <a:cubicBezTo>
                    <a:pt x="1901" y="39723"/>
                    <a:pt x="3292" y="37877"/>
                    <a:pt x="3185" y="35816"/>
                  </a:cubicBezTo>
                  <a:cubicBezTo>
                    <a:pt x="5166" y="34799"/>
                    <a:pt x="6397" y="32764"/>
                    <a:pt x="6397" y="30543"/>
                  </a:cubicBezTo>
                  <a:cubicBezTo>
                    <a:pt x="6397" y="28295"/>
                    <a:pt x="5166" y="26260"/>
                    <a:pt x="3185" y="25243"/>
                  </a:cubicBezTo>
                  <a:cubicBezTo>
                    <a:pt x="3078" y="23236"/>
                    <a:pt x="2061" y="21443"/>
                    <a:pt x="375" y="20399"/>
                  </a:cubicBezTo>
                  <a:cubicBezTo>
                    <a:pt x="2061" y="19328"/>
                    <a:pt x="3185" y="17454"/>
                    <a:pt x="3185" y="15608"/>
                  </a:cubicBezTo>
                  <a:cubicBezTo>
                    <a:pt x="3185" y="15608"/>
                    <a:pt x="3185" y="15581"/>
                    <a:pt x="3185" y="15554"/>
                  </a:cubicBezTo>
                  <a:cubicBezTo>
                    <a:pt x="5166" y="14537"/>
                    <a:pt x="6397" y="12503"/>
                    <a:pt x="6397" y="10255"/>
                  </a:cubicBezTo>
                  <a:cubicBezTo>
                    <a:pt x="6397" y="8033"/>
                    <a:pt x="5166" y="5999"/>
                    <a:pt x="3185" y="4982"/>
                  </a:cubicBezTo>
                  <a:lnTo>
                    <a:pt x="3185" y="4955"/>
                  </a:lnTo>
                  <a:cubicBezTo>
                    <a:pt x="3185" y="3028"/>
                    <a:pt x="1981" y="1074"/>
                    <a:pt x="188" y="30"/>
                  </a:cubicBezTo>
                  <a:cubicBezTo>
                    <a:pt x="167" y="10"/>
                    <a:pt x="143" y="1"/>
                    <a:pt x="11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11" name="Google Shape;1411;p71"/>
            <p:cNvSpPr/>
            <p:nvPr/>
          </p:nvSpPr>
          <p:spPr>
            <a:xfrm>
              <a:off x="1453950" y="818875"/>
              <a:ext cx="160600" cy="2032875"/>
            </a:xfrm>
            <a:custGeom>
              <a:rect b="b" l="l" r="r" t="t"/>
              <a:pathLst>
                <a:path extrusionOk="0" h="81315" w="6424">
                  <a:moveTo>
                    <a:pt x="136" y="1"/>
                  </a:moveTo>
                  <a:cubicBezTo>
                    <a:pt x="95" y="1"/>
                    <a:pt x="61" y="20"/>
                    <a:pt x="27" y="70"/>
                  </a:cubicBezTo>
                  <a:cubicBezTo>
                    <a:pt x="27" y="70"/>
                    <a:pt x="27" y="97"/>
                    <a:pt x="27" y="124"/>
                  </a:cubicBezTo>
                  <a:cubicBezTo>
                    <a:pt x="27" y="178"/>
                    <a:pt x="27" y="204"/>
                    <a:pt x="80" y="231"/>
                  </a:cubicBezTo>
                  <a:cubicBezTo>
                    <a:pt x="1820" y="1248"/>
                    <a:pt x="2971" y="3175"/>
                    <a:pt x="2944" y="5022"/>
                  </a:cubicBezTo>
                  <a:cubicBezTo>
                    <a:pt x="2944" y="5076"/>
                    <a:pt x="2971" y="5129"/>
                    <a:pt x="2998" y="5156"/>
                  </a:cubicBezTo>
                  <a:cubicBezTo>
                    <a:pt x="4952" y="6119"/>
                    <a:pt x="6156" y="8073"/>
                    <a:pt x="6156" y="10268"/>
                  </a:cubicBezTo>
                  <a:cubicBezTo>
                    <a:pt x="6156" y="12436"/>
                    <a:pt x="4952" y="14390"/>
                    <a:pt x="2998" y="15354"/>
                  </a:cubicBezTo>
                  <a:cubicBezTo>
                    <a:pt x="2971" y="15380"/>
                    <a:pt x="2944" y="15434"/>
                    <a:pt x="2944" y="15487"/>
                  </a:cubicBezTo>
                  <a:cubicBezTo>
                    <a:pt x="2944" y="15514"/>
                    <a:pt x="2944" y="15568"/>
                    <a:pt x="2944" y="15595"/>
                  </a:cubicBezTo>
                  <a:cubicBezTo>
                    <a:pt x="2944" y="17415"/>
                    <a:pt x="1820" y="19261"/>
                    <a:pt x="107" y="20278"/>
                  </a:cubicBezTo>
                  <a:cubicBezTo>
                    <a:pt x="54" y="20278"/>
                    <a:pt x="27" y="20305"/>
                    <a:pt x="27" y="20359"/>
                  </a:cubicBezTo>
                  <a:cubicBezTo>
                    <a:pt x="0" y="20412"/>
                    <a:pt x="27" y="20466"/>
                    <a:pt x="80" y="20493"/>
                  </a:cubicBezTo>
                  <a:cubicBezTo>
                    <a:pt x="1793" y="21510"/>
                    <a:pt x="2864" y="23303"/>
                    <a:pt x="2944" y="25310"/>
                  </a:cubicBezTo>
                  <a:cubicBezTo>
                    <a:pt x="2944" y="25364"/>
                    <a:pt x="2971" y="25391"/>
                    <a:pt x="2998" y="25417"/>
                  </a:cubicBezTo>
                  <a:cubicBezTo>
                    <a:pt x="4952" y="26381"/>
                    <a:pt x="6156" y="28362"/>
                    <a:pt x="6156" y="30530"/>
                  </a:cubicBezTo>
                  <a:cubicBezTo>
                    <a:pt x="6156" y="32698"/>
                    <a:pt x="4952" y="34652"/>
                    <a:pt x="2998" y="35642"/>
                  </a:cubicBezTo>
                  <a:cubicBezTo>
                    <a:pt x="2944" y="35642"/>
                    <a:pt x="2918" y="35695"/>
                    <a:pt x="2944" y="35749"/>
                  </a:cubicBezTo>
                  <a:cubicBezTo>
                    <a:pt x="3105" y="37837"/>
                    <a:pt x="1633" y="39630"/>
                    <a:pt x="107" y="40540"/>
                  </a:cubicBezTo>
                  <a:cubicBezTo>
                    <a:pt x="54" y="40540"/>
                    <a:pt x="27" y="40594"/>
                    <a:pt x="27" y="40620"/>
                  </a:cubicBezTo>
                  <a:cubicBezTo>
                    <a:pt x="0" y="40674"/>
                    <a:pt x="27" y="40727"/>
                    <a:pt x="80" y="40754"/>
                  </a:cubicBezTo>
                  <a:cubicBezTo>
                    <a:pt x="1820" y="41771"/>
                    <a:pt x="2944" y="43645"/>
                    <a:pt x="2944" y="45545"/>
                  </a:cubicBezTo>
                  <a:cubicBezTo>
                    <a:pt x="2944" y="45545"/>
                    <a:pt x="2944" y="45572"/>
                    <a:pt x="2944" y="45572"/>
                  </a:cubicBezTo>
                  <a:cubicBezTo>
                    <a:pt x="2944" y="45626"/>
                    <a:pt x="2971" y="45652"/>
                    <a:pt x="2998" y="45679"/>
                  </a:cubicBezTo>
                  <a:cubicBezTo>
                    <a:pt x="4952" y="46669"/>
                    <a:pt x="6156" y="48623"/>
                    <a:pt x="6156" y="50791"/>
                  </a:cubicBezTo>
                  <a:cubicBezTo>
                    <a:pt x="6156" y="52959"/>
                    <a:pt x="4952" y="54913"/>
                    <a:pt x="2998" y="55904"/>
                  </a:cubicBezTo>
                  <a:cubicBezTo>
                    <a:pt x="2971" y="55930"/>
                    <a:pt x="2944" y="55957"/>
                    <a:pt x="2944" y="56011"/>
                  </a:cubicBezTo>
                  <a:cubicBezTo>
                    <a:pt x="2891" y="57991"/>
                    <a:pt x="1820" y="59785"/>
                    <a:pt x="107" y="60802"/>
                  </a:cubicBezTo>
                  <a:cubicBezTo>
                    <a:pt x="54" y="60828"/>
                    <a:pt x="27" y="60855"/>
                    <a:pt x="27" y="60882"/>
                  </a:cubicBezTo>
                  <a:cubicBezTo>
                    <a:pt x="0" y="60935"/>
                    <a:pt x="27" y="60989"/>
                    <a:pt x="80" y="61016"/>
                  </a:cubicBezTo>
                  <a:cubicBezTo>
                    <a:pt x="1820" y="62033"/>
                    <a:pt x="2891" y="63826"/>
                    <a:pt x="2944" y="65834"/>
                  </a:cubicBezTo>
                  <a:cubicBezTo>
                    <a:pt x="2944" y="65887"/>
                    <a:pt x="2971" y="65914"/>
                    <a:pt x="2998" y="65941"/>
                  </a:cubicBezTo>
                  <a:cubicBezTo>
                    <a:pt x="4952" y="66931"/>
                    <a:pt x="6156" y="68885"/>
                    <a:pt x="6156" y="71053"/>
                  </a:cubicBezTo>
                  <a:cubicBezTo>
                    <a:pt x="6156" y="73221"/>
                    <a:pt x="4952" y="75175"/>
                    <a:pt x="2998" y="76165"/>
                  </a:cubicBezTo>
                  <a:cubicBezTo>
                    <a:pt x="2971" y="76192"/>
                    <a:pt x="2944" y="76219"/>
                    <a:pt x="2944" y="76272"/>
                  </a:cubicBezTo>
                  <a:cubicBezTo>
                    <a:pt x="2891" y="78280"/>
                    <a:pt x="1820" y="80073"/>
                    <a:pt x="80" y="81090"/>
                  </a:cubicBezTo>
                  <a:cubicBezTo>
                    <a:pt x="27" y="81117"/>
                    <a:pt x="0" y="81197"/>
                    <a:pt x="27" y="81251"/>
                  </a:cubicBezTo>
                  <a:cubicBezTo>
                    <a:pt x="66" y="81290"/>
                    <a:pt x="120" y="81315"/>
                    <a:pt x="167" y="81315"/>
                  </a:cubicBezTo>
                  <a:cubicBezTo>
                    <a:pt x="184" y="81315"/>
                    <a:pt x="200" y="81311"/>
                    <a:pt x="214" y="81304"/>
                  </a:cubicBezTo>
                  <a:cubicBezTo>
                    <a:pt x="2008" y="80260"/>
                    <a:pt x="3105" y="78413"/>
                    <a:pt x="3185" y="76352"/>
                  </a:cubicBezTo>
                  <a:cubicBezTo>
                    <a:pt x="5166" y="75309"/>
                    <a:pt x="6424" y="73301"/>
                    <a:pt x="6424" y="71053"/>
                  </a:cubicBezTo>
                  <a:cubicBezTo>
                    <a:pt x="6424" y="68805"/>
                    <a:pt x="5166" y="66797"/>
                    <a:pt x="3185" y="65753"/>
                  </a:cubicBezTo>
                  <a:cubicBezTo>
                    <a:pt x="3105" y="63773"/>
                    <a:pt x="2061" y="61979"/>
                    <a:pt x="375" y="60909"/>
                  </a:cubicBezTo>
                  <a:cubicBezTo>
                    <a:pt x="2061" y="59865"/>
                    <a:pt x="3105" y="58072"/>
                    <a:pt x="3185" y="56091"/>
                  </a:cubicBezTo>
                  <a:cubicBezTo>
                    <a:pt x="5166" y="55047"/>
                    <a:pt x="6424" y="53040"/>
                    <a:pt x="6424" y="50791"/>
                  </a:cubicBezTo>
                  <a:cubicBezTo>
                    <a:pt x="6424" y="48543"/>
                    <a:pt x="5193" y="46536"/>
                    <a:pt x="3185" y="45492"/>
                  </a:cubicBezTo>
                  <a:cubicBezTo>
                    <a:pt x="3159" y="43591"/>
                    <a:pt x="2088" y="41718"/>
                    <a:pt x="375" y="40647"/>
                  </a:cubicBezTo>
                  <a:cubicBezTo>
                    <a:pt x="1901" y="39710"/>
                    <a:pt x="3319" y="37890"/>
                    <a:pt x="3185" y="35829"/>
                  </a:cubicBezTo>
                  <a:cubicBezTo>
                    <a:pt x="5193" y="34785"/>
                    <a:pt x="6424" y="32751"/>
                    <a:pt x="6424" y="30530"/>
                  </a:cubicBezTo>
                  <a:cubicBezTo>
                    <a:pt x="6424" y="28281"/>
                    <a:pt x="5166" y="26247"/>
                    <a:pt x="3185" y="25230"/>
                  </a:cubicBezTo>
                  <a:cubicBezTo>
                    <a:pt x="3105" y="23223"/>
                    <a:pt x="2061" y="21429"/>
                    <a:pt x="375" y="20386"/>
                  </a:cubicBezTo>
                  <a:cubicBezTo>
                    <a:pt x="2088" y="19315"/>
                    <a:pt x="3185" y="17441"/>
                    <a:pt x="3185" y="15595"/>
                  </a:cubicBezTo>
                  <a:cubicBezTo>
                    <a:pt x="3185" y="15595"/>
                    <a:pt x="3185" y="15568"/>
                    <a:pt x="3185" y="15541"/>
                  </a:cubicBezTo>
                  <a:cubicBezTo>
                    <a:pt x="5193" y="14524"/>
                    <a:pt x="6424" y="12490"/>
                    <a:pt x="6424" y="10268"/>
                  </a:cubicBezTo>
                  <a:cubicBezTo>
                    <a:pt x="6424" y="8020"/>
                    <a:pt x="5193" y="5986"/>
                    <a:pt x="3185" y="4969"/>
                  </a:cubicBezTo>
                  <a:cubicBezTo>
                    <a:pt x="3185" y="3041"/>
                    <a:pt x="2008" y="1061"/>
                    <a:pt x="214" y="17"/>
                  </a:cubicBezTo>
                  <a:cubicBezTo>
                    <a:pt x="185" y="7"/>
                    <a:pt x="159" y="1"/>
                    <a:pt x="13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12" name="Google Shape;1412;p71"/>
            <p:cNvSpPr/>
            <p:nvPr/>
          </p:nvSpPr>
          <p:spPr>
            <a:xfrm>
              <a:off x="1300050" y="566950"/>
              <a:ext cx="160600" cy="2033000"/>
            </a:xfrm>
            <a:custGeom>
              <a:rect b="b" l="l" r="r" t="t"/>
              <a:pathLst>
                <a:path extrusionOk="0" h="81320" w="6424">
                  <a:moveTo>
                    <a:pt x="146" y="1"/>
                  </a:moveTo>
                  <a:cubicBezTo>
                    <a:pt x="107" y="1"/>
                    <a:pt x="70" y="24"/>
                    <a:pt x="54" y="57"/>
                  </a:cubicBezTo>
                  <a:cubicBezTo>
                    <a:pt x="27" y="84"/>
                    <a:pt x="27" y="110"/>
                    <a:pt x="27" y="137"/>
                  </a:cubicBezTo>
                  <a:cubicBezTo>
                    <a:pt x="27" y="164"/>
                    <a:pt x="54" y="217"/>
                    <a:pt x="80" y="244"/>
                  </a:cubicBezTo>
                  <a:cubicBezTo>
                    <a:pt x="1820" y="1261"/>
                    <a:pt x="2971" y="3188"/>
                    <a:pt x="2944" y="5035"/>
                  </a:cubicBezTo>
                  <a:cubicBezTo>
                    <a:pt x="2944" y="5089"/>
                    <a:pt x="2971" y="5142"/>
                    <a:pt x="3025" y="5169"/>
                  </a:cubicBezTo>
                  <a:cubicBezTo>
                    <a:pt x="4952" y="6133"/>
                    <a:pt x="6183" y="8086"/>
                    <a:pt x="6183" y="10255"/>
                  </a:cubicBezTo>
                  <a:cubicBezTo>
                    <a:pt x="6183" y="12449"/>
                    <a:pt x="4952" y="14403"/>
                    <a:pt x="3025" y="15367"/>
                  </a:cubicBezTo>
                  <a:cubicBezTo>
                    <a:pt x="2971" y="15394"/>
                    <a:pt x="2944" y="15447"/>
                    <a:pt x="2944" y="15501"/>
                  </a:cubicBezTo>
                  <a:cubicBezTo>
                    <a:pt x="2998" y="17321"/>
                    <a:pt x="1847" y="19248"/>
                    <a:pt x="107" y="20292"/>
                  </a:cubicBezTo>
                  <a:cubicBezTo>
                    <a:pt x="80" y="20292"/>
                    <a:pt x="54" y="20318"/>
                    <a:pt x="27" y="20372"/>
                  </a:cubicBezTo>
                  <a:cubicBezTo>
                    <a:pt x="27" y="20425"/>
                    <a:pt x="27" y="20479"/>
                    <a:pt x="80" y="20506"/>
                  </a:cubicBezTo>
                  <a:cubicBezTo>
                    <a:pt x="1820" y="21496"/>
                    <a:pt x="2891" y="23316"/>
                    <a:pt x="2944" y="25324"/>
                  </a:cubicBezTo>
                  <a:cubicBezTo>
                    <a:pt x="2944" y="25350"/>
                    <a:pt x="2971" y="25404"/>
                    <a:pt x="3025" y="25431"/>
                  </a:cubicBezTo>
                  <a:cubicBezTo>
                    <a:pt x="4952" y="26394"/>
                    <a:pt x="6183" y="28348"/>
                    <a:pt x="6183" y="30543"/>
                  </a:cubicBezTo>
                  <a:cubicBezTo>
                    <a:pt x="6183" y="32711"/>
                    <a:pt x="4952" y="34665"/>
                    <a:pt x="3025" y="35628"/>
                  </a:cubicBezTo>
                  <a:cubicBezTo>
                    <a:pt x="2971" y="35655"/>
                    <a:pt x="2944" y="35709"/>
                    <a:pt x="2944" y="35762"/>
                  </a:cubicBezTo>
                  <a:cubicBezTo>
                    <a:pt x="3105" y="37823"/>
                    <a:pt x="1633" y="39643"/>
                    <a:pt x="107" y="40553"/>
                  </a:cubicBezTo>
                  <a:cubicBezTo>
                    <a:pt x="80" y="40553"/>
                    <a:pt x="54" y="40580"/>
                    <a:pt x="27" y="40633"/>
                  </a:cubicBezTo>
                  <a:cubicBezTo>
                    <a:pt x="27" y="40687"/>
                    <a:pt x="27" y="40741"/>
                    <a:pt x="80" y="40767"/>
                  </a:cubicBezTo>
                  <a:cubicBezTo>
                    <a:pt x="1820" y="41784"/>
                    <a:pt x="2944" y="43658"/>
                    <a:pt x="2944" y="45532"/>
                  </a:cubicBezTo>
                  <a:cubicBezTo>
                    <a:pt x="2944" y="45558"/>
                    <a:pt x="2944" y="45558"/>
                    <a:pt x="2944" y="45585"/>
                  </a:cubicBezTo>
                  <a:cubicBezTo>
                    <a:pt x="2944" y="45612"/>
                    <a:pt x="2971" y="45665"/>
                    <a:pt x="3025" y="45692"/>
                  </a:cubicBezTo>
                  <a:cubicBezTo>
                    <a:pt x="4952" y="46656"/>
                    <a:pt x="6183" y="48636"/>
                    <a:pt x="6183" y="50804"/>
                  </a:cubicBezTo>
                  <a:cubicBezTo>
                    <a:pt x="6183" y="52972"/>
                    <a:pt x="4952" y="54926"/>
                    <a:pt x="3025" y="55917"/>
                  </a:cubicBezTo>
                  <a:cubicBezTo>
                    <a:pt x="2971" y="55917"/>
                    <a:pt x="2944" y="55970"/>
                    <a:pt x="2944" y="56024"/>
                  </a:cubicBezTo>
                  <a:cubicBezTo>
                    <a:pt x="2891" y="58004"/>
                    <a:pt x="1847" y="59798"/>
                    <a:pt x="107" y="60815"/>
                  </a:cubicBezTo>
                  <a:cubicBezTo>
                    <a:pt x="80" y="60815"/>
                    <a:pt x="54" y="60868"/>
                    <a:pt x="27" y="60895"/>
                  </a:cubicBezTo>
                  <a:cubicBezTo>
                    <a:pt x="27" y="60949"/>
                    <a:pt x="27" y="61002"/>
                    <a:pt x="80" y="61029"/>
                  </a:cubicBezTo>
                  <a:cubicBezTo>
                    <a:pt x="1820" y="62046"/>
                    <a:pt x="2891" y="63839"/>
                    <a:pt x="2944" y="65847"/>
                  </a:cubicBezTo>
                  <a:cubicBezTo>
                    <a:pt x="2944" y="65900"/>
                    <a:pt x="2971" y="65927"/>
                    <a:pt x="3025" y="65954"/>
                  </a:cubicBezTo>
                  <a:cubicBezTo>
                    <a:pt x="4952" y="66944"/>
                    <a:pt x="6183" y="68898"/>
                    <a:pt x="6183" y="71066"/>
                  </a:cubicBezTo>
                  <a:cubicBezTo>
                    <a:pt x="6183" y="73234"/>
                    <a:pt x="4952" y="75188"/>
                    <a:pt x="3025" y="76178"/>
                  </a:cubicBezTo>
                  <a:cubicBezTo>
                    <a:pt x="2971" y="76178"/>
                    <a:pt x="2944" y="76232"/>
                    <a:pt x="2944" y="76285"/>
                  </a:cubicBezTo>
                  <a:cubicBezTo>
                    <a:pt x="2891" y="78266"/>
                    <a:pt x="1820" y="80086"/>
                    <a:pt x="80" y="81076"/>
                  </a:cubicBezTo>
                  <a:cubicBezTo>
                    <a:pt x="27" y="81130"/>
                    <a:pt x="0" y="81183"/>
                    <a:pt x="54" y="81264"/>
                  </a:cubicBezTo>
                  <a:cubicBezTo>
                    <a:pt x="70" y="81297"/>
                    <a:pt x="107" y="81320"/>
                    <a:pt x="146" y="81320"/>
                  </a:cubicBezTo>
                  <a:cubicBezTo>
                    <a:pt x="169" y="81320"/>
                    <a:pt x="194" y="81311"/>
                    <a:pt x="214" y="81290"/>
                  </a:cubicBezTo>
                  <a:cubicBezTo>
                    <a:pt x="2007" y="80273"/>
                    <a:pt x="3105" y="78427"/>
                    <a:pt x="3185" y="76366"/>
                  </a:cubicBezTo>
                  <a:cubicBezTo>
                    <a:pt x="5193" y="75322"/>
                    <a:pt x="6424" y="73314"/>
                    <a:pt x="6424" y="71066"/>
                  </a:cubicBezTo>
                  <a:cubicBezTo>
                    <a:pt x="6424" y="68818"/>
                    <a:pt x="5193" y="66784"/>
                    <a:pt x="3185" y="65766"/>
                  </a:cubicBezTo>
                  <a:cubicBezTo>
                    <a:pt x="3132" y="63786"/>
                    <a:pt x="2088" y="61992"/>
                    <a:pt x="402" y="60922"/>
                  </a:cubicBezTo>
                  <a:cubicBezTo>
                    <a:pt x="2088" y="59878"/>
                    <a:pt x="3132" y="58085"/>
                    <a:pt x="3185" y="56104"/>
                  </a:cubicBezTo>
                  <a:cubicBezTo>
                    <a:pt x="5193" y="55060"/>
                    <a:pt x="6424" y="53053"/>
                    <a:pt x="6424" y="50804"/>
                  </a:cubicBezTo>
                  <a:cubicBezTo>
                    <a:pt x="6424" y="48556"/>
                    <a:pt x="5193" y="46522"/>
                    <a:pt x="3185" y="45505"/>
                  </a:cubicBezTo>
                  <a:cubicBezTo>
                    <a:pt x="3185" y="43604"/>
                    <a:pt x="2088" y="41731"/>
                    <a:pt x="402" y="40660"/>
                  </a:cubicBezTo>
                  <a:cubicBezTo>
                    <a:pt x="1927" y="39723"/>
                    <a:pt x="3319" y="37903"/>
                    <a:pt x="3212" y="35816"/>
                  </a:cubicBezTo>
                  <a:cubicBezTo>
                    <a:pt x="5193" y="34799"/>
                    <a:pt x="6424" y="32764"/>
                    <a:pt x="6424" y="30543"/>
                  </a:cubicBezTo>
                  <a:cubicBezTo>
                    <a:pt x="6424" y="28295"/>
                    <a:pt x="5193" y="26260"/>
                    <a:pt x="3185" y="25243"/>
                  </a:cubicBezTo>
                  <a:cubicBezTo>
                    <a:pt x="3105" y="23236"/>
                    <a:pt x="2061" y="21443"/>
                    <a:pt x="402" y="20399"/>
                  </a:cubicBezTo>
                  <a:cubicBezTo>
                    <a:pt x="2088" y="19328"/>
                    <a:pt x="3185" y="17454"/>
                    <a:pt x="3185" y="15608"/>
                  </a:cubicBezTo>
                  <a:cubicBezTo>
                    <a:pt x="3185" y="15608"/>
                    <a:pt x="3185" y="15581"/>
                    <a:pt x="3185" y="15554"/>
                  </a:cubicBezTo>
                  <a:cubicBezTo>
                    <a:pt x="5193" y="14537"/>
                    <a:pt x="6424" y="12503"/>
                    <a:pt x="6424" y="10255"/>
                  </a:cubicBezTo>
                  <a:cubicBezTo>
                    <a:pt x="6424" y="8033"/>
                    <a:pt x="5193" y="5999"/>
                    <a:pt x="3185" y="4982"/>
                  </a:cubicBezTo>
                  <a:lnTo>
                    <a:pt x="3185" y="4955"/>
                  </a:lnTo>
                  <a:cubicBezTo>
                    <a:pt x="3185" y="3028"/>
                    <a:pt x="2007" y="1074"/>
                    <a:pt x="214" y="30"/>
                  </a:cubicBezTo>
                  <a:cubicBezTo>
                    <a:pt x="194" y="10"/>
                    <a:pt x="169" y="1"/>
                    <a:pt x="14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13" name="Google Shape;1413;p71"/>
            <p:cNvSpPr/>
            <p:nvPr/>
          </p:nvSpPr>
          <p:spPr>
            <a:xfrm>
              <a:off x="1146800" y="818875"/>
              <a:ext cx="159950" cy="2032875"/>
            </a:xfrm>
            <a:custGeom>
              <a:rect b="b" l="l" r="r" t="t"/>
              <a:pathLst>
                <a:path extrusionOk="0" h="81315" w="6398">
                  <a:moveTo>
                    <a:pt x="123" y="1"/>
                  </a:moveTo>
                  <a:cubicBezTo>
                    <a:pt x="83" y="1"/>
                    <a:pt x="44" y="20"/>
                    <a:pt x="28" y="70"/>
                  </a:cubicBezTo>
                  <a:cubicBezTo>
                    <a:pt x="28" y="70"/>
                    <a:pt x="1" y="97"/>
                    <a:pt x="1" y="124"/>
                  </a:cubicBezTo>
                  <a:cubicBezTo>
                    <a:pt x="1" y="178"/>
                    <a:pt x="28" y="204"/>
                    <a:pt x="81" y="231"/>
                  </a:cubicBezTo>
                  <a:cubicBezTo>
                    <a:pt x="1821" y="1248"/>
                    <a:pt x="2972" y="3175"/>
                    <a:pt x="2918" y="5022"/>
                  </a:cubicBezTo>
                  <a:cubicBezTo>
                    <a:pt x="2918" y="5076"/>
                    <a:pt x="2945" y="5129"/>
                    <a:pt x="2998" y="5156"/>
                  </a:cubicBezTo>
                  <a:cubicBezTo>
                    <a:pt x="4952" y="6119"/>
                    <a:pt x="6157" y="8073"/>
                    <a:pt x="6157" y="10268"/>
                  </a:cubicBezTo>
                  <a:cubicBezTo>
                    <a:pt x="6157" y="12436"/>
                    <a:pt x="4952" y="14390"/>
                    <a:pt x="2998" y="15354"/>
                  </a:cubicBezTo>
                  <a:cubicBezTo>
                    <a:pt x="2945" y="15380"/>
                    <a:pt x="2918" y="15434"/>
                    <a:pt x="2918" y="15487"/>
                  </a:cubicBezTo>
                  <a:cubicBezTo>
                    <a:pt x="2998" y="17334"/>
                    <a:pt x="1848" y="19235"/>
                    <a:pt x="81" y="20278"/>
                  </a:cubicBezTo>
                  <a:cubicBezTo>
                    <a:pt x="54" y="20278"/>
                    <a:pt x="28" y="20305"/>
                    <a:pt x="1" y="20359"/>
                  </a:cubicBezTo>
                  <a:cubicBezTo>
                    <a:pt x="1" y="20412"/>
                    <a:pt x="28" y="20466"/>
                    <a:pt x="81" y="20493"/>
                  </a:cubicBezTo>
                  <a:cubicBezTo>
                    <a:pt x="1794" y="21510"/>
                    <a:pt x="2865" y="23303"/>
                    <a:pt x="2918" y="25310"/>
                  </a:cubicBezTo>
                  <a:cubicBezTo>
                    <a:pt x="2918" y="25364"/>
                    <a:pt x="2945" y="25391"/>
                    <a:pt x="2998" y="25417"/>
                  </a:cubicBezTo>
                  <a:cubicBezTo>
                    <a:pt x="4952" y="26381"/>
                    <a:pt x="6157" y="28362"/>
                    <a:pt x="6157" y="30530"/>
                  </a:cubicBezTo>
                  <a:cubicBezTo>
                    <a:pt x="6157" y="32698"/>
                    <a:pt x="4952" y="34652"/>
                    <a:pt x="2998" y="35642"/>
                  </a:cubicBezTo>
                  <a:cubicBezTo>
                    <a:pt x="2945" y="35642"/>
                    <a:pt x="2918" y="35695"/>
                    <a:pt x="2918" y="35749"/>
                  </a:cubicBezTo>
                  <a:cubicBezTo>
                    <a:pt x="3079" y="37837"/>
                    <a:pt x="1633" y="39630"/>
                    <a:pt x="81" y="40540"/>
                  </a:cubicBezTo>
                  <a:cubicBezTo>
                    <a:pt x="54" y="40540"/>
                    <a:pt x="28" y="40594"/>
                    <a:pt x="1" y="40620"/>
                  </a:cubicBezTo>
                  <a:cubicBezTo>
                    <a:pt x="1" y="40674"/>
                    <a:pt x="28" y="40727"/>
                    <a:pt x="81" y="40754"/>
                  </a:cubicBezTo>
                  <a:cubicBezTo>
                    <a:pt x="1821" y="41771"/>
                    <a:pt x="2918" y="43645"/>
                    <a:pt x="2918" y="45545"/>
                  </a:cubicBezTo>
                  <a:cubicBezTo>
                    <a:pt x="2918" y="45545"/>
                    <a:pt x="2918" y="45545"/>
                    <a:pt x="2918" y="45572"/>
                  </a:cubicBezTo>
                  <a:cubicBezTo>
                    <a:pt x="2918" y="45626"/>
                    <a:pt x="2945" y="45652"/>
                    <a:pt x="2998" y="45679"/>
                  </a:cubicBezTo>
                  <a:cubicBezTo>
                    <a:pt x="4952" y="46669"/>
                    <a:pt x="6157" y="48623"/>
                    <a:pt x="6157" y="50791"/>
                  </a:cubicBezTo>
                  <a:cubicBezTo>
                    <a:pt x="6157" y="52959"/>
                    <a:pt x="4952" y="54913"/>
                    <a:pt x="2998" y="55904"/>
                  </a:cubicBezTo>
                  <a:cubicBezTo>
                    <a:pt x="2945" y="55930"/>
                    <a:pt x="2918" y="55957"/>
                    <a:pt x="2918" y="56011"/>
                  </a:cubicBezTo>
                  <a:cubicBezTo>
                    <a:pt x="2891" y="57991"/>
                    <a:pt x="1821" y="59785"/>
                    <a:pt x="81" y="60802"/>
                  </a:cubicBezTo>
                  <a:cubicBezTo>
                    <a:pt x="54" y="60828"/>
                    <a:pt x="28" y="60855"/>
                    <a:pt x="1" y="60882"/>
                  </a:cubicBezTo>
                  <a:cubicBezTo>
                    <a:pt x="1" y="60935"/>
                    <a:pt x="28" y="60989"/>
                    <a:pt x="81" y="61016"/>
                  </a:cubicBezTo>
                  <a:cubicBezTo>
                    <a:pt x="1821" y="62033"/>
                    <a:pt x="2891" y="63826"/>
                    <a:pt x="2918" y="65834"/>
                  </a:cubicBezTo>
                  <a:cubicBezTo>
                    <a:pt x="2918" y="65887"/>
                    <a:pt x="2945" y="65914"/>
                    <a:pt x="2998" y="65941"/>
                  </a:cubicBezTo>
                  <a:cubicBezTo>
                    <a:pt x="4952" y="66931"/>
                    <a:pt x="6157" y="68885"/>
                    <a:pt x="6157" y="71053"/>
                  </a:cubicBezTo>
                  <a:cubicBezTo>
                    <a:pt x="6157" y="73221"/>
                    <a:pt x="4952" y="75175"/>
                    <a:pt x="2998" y="76165"/>
                  </a:cubicBezTo>
                  <a:cubicBezTo>
                    <a:pt x="2945" y="76192"/>
                    <a:pt x="2918" y="76219"/>
                    <a:pt x="2918" y="76272"/>
                  </a:cubicBezTo>
                  <a:cubicBezTo>
                    <a:pt x="2891" y="78280"/>
                    <a:pt x="1821" y="80073"/>
                    <a:pt x="81" y="81090"/>
                  </a:cubicBezTo>
                  <a:cubicBezTo>
                    <a:pt x="28" y="81117"/>
                    <a:pt x="1" y="81197"/>
                    <a:pt x="28" y="81251"/>
                  </a:cubicBezTo>
                  <a:cubicBezTo>
                    <a:pt x="47" y="81290"/>
                    <a:pt x="95" y="81315"/>
                    <a:pt x="151" y="81315"/>
                  </a:cubicBezTo>
                  <a:cubicBezTo>
                    <a:pt x="172" y="81315"/>
                    <a:pt x="193" y="81311"/>
                    <a:pt x="215" y="81304"/>
                  </a:cubicBezTo>
                  <a:cubicBezTo>
                    <a:pt x="1981" y="80260"/>
                    <a:pt x="3106" y="78413"/>
                    <a:pt x="3186" y="76352"/>
                  </a:cubicBezTo>
                  <a:cubicBezTo>
                    <a:pt x="5167" y="75309"/>
                    <a:pt x="6398" y="73301"/>
                    <a:pt x="6398" y="71053"/>
                  </a:cubicBezTo>
                  <a:cubicBezTo>
                    <a:pt x="6398" y="68805"/>
                    <a:pt x="5167" y="66797"/>
                    <a:pt x="3186" y="65753"/>
                  </a:cubicBezTo>
                  <a:cubicBezTo>
                    <a:pt x="3106" y="63773"/>
                    <a:pt x="2062" y="61979"/>
                    <a:pt x="375" y="60909"/>
                  </a:cubicBezTo>
                  <a:cubicBezTo>
                    <a:pt x="2062" y="59865"/>
                    <a:pt x="3106" y="58072"/>
                    <a:pt x="3186" y="56091"/>
                  </a:cubicBezTo>
                  <a:cubicBezTo>
                    <a:pt x="5167" y="55047"/>
                    <a:pt x="6398" y="53040"/>
                    <a:pt x="6398" y="50791"/>
                  </a:cubicBezTo>
                  <a:cubicBezTo>
                    <a:pt x="6398" y="48543"/>
                    <a:pt x="5167" y="46536"/>
                    <a:pt x="3186" y="45492"/>
                  </a:cubicBezTo>
                  <a:cubicBezTo>
                    <a:pt x="3159" y="43591"/>
                    <a:pt x="2088" y="41718"/>
                    <a:pt x="375" y="40647"/>
                  </a:cubicBezTo>
                  <a:cubicBezTo>
                    <a:pt x="1901" y="39710"/>
                    <a:pt x="3293" y="37890"/>
                    <a:pt x="3186" y="35829"/>
                  </a:cubicBezTo>
                  <a:cubicBezTo>
                    <a:pt x="5167" y="34785"/>
                    <a:pt x="6398" y="32751"/>
                    <a:pt x="6398" y="30530"/>
                  </a:cubicBezTo>
                  <a:cubicBezTo>
                    <a:pt x="6398" y="28281"/>
                    <a:pt x="5167" y="26247"/>
                    <a:pt x="3186" y="25230"/>
                  </a:cubicBezTo>
                  <a:cubicBezTo>
                    <a:pt x="3079" y="23223"/>
                    <a:pt x="2062" y="21429"/>
                    <a:pt x="375" y="20386"/>
                  </a:cubicBezTo>
                  <a:cubicBezTo>
                    <a:pt x="2088" y="19315"/>
                    <a:pt x="3186" y="17415"/>
                    <a:pt x="3186" y="15541"/>
                  </a:cubicBezTo>
                  <a:cubicBezTo>
                    <a:pt x="5167" y="14524"/>
                    <a:pt x="6398" y="12490"/>
                    <a:pt x="6398" y="10268"/>
                  </a:cubicBezTo>
                  <a:cubicBezTo>
                    <a:pt x="6398" y="8020"/>
                    <a:pt x="5167" y="5986"/>
                    <a:pt x="3186" y="4969"/>
                  </a:cubicBezTo>
                  <a:lnTo>
                    <a:pt x="3186" y="4942"/>
                  </a:lnTo>
                  <a:cubicBezTo>
                    <a:pt x="3186" y="3041"/>
                    <a:pt x="1981" y="1061"/>
                    <a:pt x="188" y="17"/>
                  </a:cubicBezTo>
                  <a:cubicBezTo>
                    <a:pt x="169" y="7"/>
                    <a:pt x="145" y="1"/>
                    <a:pt x="12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14" name="Google Shape;1414;p71"/>
            <p:cNvSpPr/>
            <p:nvPr/>
          </p:nvSpPr>
          <p:spPr>
            <a:xfrm>
              <a:off x="992900" y="566950"/>
              <a:ext cx="160625" cy="2033000"/>
            </a:xfrm>
            <a:custGeom>
              <a:rect b="b" l="l" r="r" t="t"/>
              <a:pathLst>
                <a:path extrusionOk="0" h="81320" w="6425">
                  <a:moveTo>
                    <a:pt x="145" y="1"/>
                  </a:moveTo>
                  <a:cubicBezTo>
                    <a:pt x="104" y="1"/>
                    <a:pt x="60" y="24"/>
                    <a:pt x="27" y="57"/>
                  </a:cubicBezTo>
                  <a:cubicBezTo>
                    <a:pt x="27" y="84"/>
                    <a:pt x="27" y="110"/>
                    <a:pt x="27" y="137"/>
                  </a:cubicBezTo>
                  <a:cubicBezTo>
                    <a:pt x="27" y="164"/>
                    <a:pt x="54" y="217"/>
                    <a:pt x="81" y="244"/>
                  </a:cubicBezTo>
                  <a:cubicBezTo>
                    <a:pt x="1821" y="1261"/>
                    <a:pt x="2972" y="3188"/>
                    <a:pt x="2945" y="5035"/>
                  </a:cubicBezTo>
                  <a:cubicBezTo>
                    <a:pt x="2945" y="5089"/>
                    <a:pt x="2972" y="5142"/>
                    <a:pt x="2998" y="5169"/>
                  </a:cubicBezTo>
                  <a:cubicBezTo>
                    <a:pt x="4952" y="6133"/>
                    <a:pt x="6157" y="8086"/>
                    <a:pt x="6157" y="10255"/>
                  </a:cubicBezTo>
                  <a:cubicBezTo>
                    <a:pt x="6157" y="12449"/>
                    <a:pt x="4952" y="14403"/>
                    <a:pt x="2998" y="15367"/>
                  </a:cubicBezTo>
                  <a:cubicBezTo>
                    <a:pt x="2972" y="15394"/>
                    <a:pt x="2945" y="15447"/>
                    <a:pt x="2945" y="15501"/>
                  </a:cubicBezTo>
                  <a:cubicBezTo>
                    <a:pt x="2998" y="17347"/>
                    <a:pt x="1847" y="19248"/>
                    <a:pt x="108" y="20292"/>
                  </a:cubicBezTo>
                  <a:cubicBezTo>
                    <a:pt x="54" y="20292"/>
                    <a:pt x="27" y="20318"/>
                    <a:pt x="27" y="20372"/>
                  </a:cubicBezTo>
                  <a:cubicBezTo>
                    <a:pt x="1" y="20425"/>
                    <a:pt x="27" y="20479"/>
                    <a:pt x="81" y="20506"/>
                  </a:cubicBezTo>
                  <a:cubicBezTo>
                    <a:pt x="1794" y="21496"/>
                    <a:pt x="2865" y="23289"/>
                    <a:pt x="2945" y="25324"/>
                  </a:cubicBezTo>
                  <a:cubicBezTo>
                    <a:pt x="2945" y="25350"/>
                    <a:pt x="2972" y="25404"/>
                    <a:pt x="2998" y="25431"/>
                  </a:cubicBezTo>
                  <a:cubicBezTo>
                    <a:pt x="4952" y="26394"/>
                    <a:pt x="6157" y="28348"/>
                    <a:pt x="6157" y="30543"/>
                  </a:cubicBezTo>
                  <a:cubicBezTo>
                    <a:pt x="6157" y="32711"/>
                    <a:pt x="4952" y="34665"/>
                    <a:pt x="2998" y="35628"/>
                  </a:cubicBezTo>
                  <a:cubicBezTo>
                    <a:pt x="2972" y="35655"/>
                    <a:pt x="2945" y="35709"/>
                    <a:pt x="2945" y="35762"/>
                  </a:cubicBezTo>
                  <a:cubicBezTo>
                    <a:pt x="3105" y="37823"/>
                    <a:pt x="1633" y="39643"/>
                    <a:pt x="108" y="40553"/>
                  </a:cubicBezTo>
                  <a:cubicBezTo>
                    <a:pt x="54" y="40553"/>
                    <a:pt x="27" y="40580"/>
                    <a:pt x="27" y="40633"/>
                  </a:cubicBezTo>
                  <a:cubicBezTo>
                    <a:pt x="1" y="40687"/>
                    <a:pt x="27" y="40741"/>
                    <a:pt x="81" y="40767"/>
                  </a:cubicBezTo>
                  <a:cubicBezTo>
                    <a:pt x="1821" y="41784"/>
                    <a:pt x="2945" y="43658"/>
                    <a:pt x="2945" y="45532"/>
                  </a:cubicBezTo>
                  <a:cubicBezTo>
                    <a:pt x="2945" y="45558"/>
                    <a:pt x="2945" y="45558"/>
                    <a:pt x="2945" y="45585"/>
                  </a:cubicBezTo>
                  <a:cubicBezTo>
                    <a:pt x="2945" y="45612"/>
                    <a:pt x="2972" y="45665"/>
                    <a:pt x="2998" y="45692"/>
                  </a:cubicBezTo>
                  <a:cubicBezTo>
                    <a:pt x="4952" y="46656"/>
                    <a:pt x="6157" y="48636"/>
                    <a:pt x="6157" y="50804"/>
                  </a:cubicBezTo>
                  <a:cubicBezTo>
                    <a:pt x="6157" y="52972"/>
                    <a:pt x="4952" y="54926"/>
                    <a:pt x="2998" y="55917"/>
                  </a:cubicBezTo>
                  <a:cubicBezTo>
                    <a:pt x="2972" y="55917"/>
                    <a:pt x="2945" y="55970"/>
                    <a:pt x="2945" y="56024"/>
                  </a:cubicBezTo>
                  <a:cubicBezTo>
                    <a:pt x="2891" y="58004"/>
                    <a:pt x="1821" y="59798"/>
                    <a:pt x="108" y="60815"/>
                  </a:cubicBezTo>
                  <a:cubicBezTo>
                    <a:pt x="54" y="60815"/>
                    <a:pt x="27" y="60868"/>
                    <a:pt x="27" y="60895"/>
                  </a:cubicBezTo>
                  <a:cubicBezTo>
                    <a:pt x="1" y="60949"/>
                    <a:pt x="27" y="61002"/>
                    <a:pt x="81" y="61029"/>
                  </a:cubicBezTo>
                  <a:cubicBezTo>
                    <a:pt x="1821" y="62046"/>
                    <a:pt x="2891" y="63839"/>
                    <a:pt x="2945" y="65847"/>
                  </a:cubicBezTo>
                  <a:cubicBezTo>
                    <a:pt x="2945" y="65900"/>
                    <a:pt x="2972" y="65927"/>
                    <a:pt x="2998" y="65954"/>
                  </a:cubicBezTo>
                  <a:cubicBezTo>
                    <a:pt x="4952" y="66944"/>
                    <a:pt x="6157" y="68898"/>
                    <a:pt x="6157" y="71066"/>
                  </a:cubicBezTo>
                  <a:cubicBezTo>
                    <a:pt x="6157" y="73234"/>
                    <a:pt x="4952" y="75188"/>
                    <a:pt x="2998" y="76178"/>
                  </a:cubicBezTo>
                  <a:cubicBezTo>
                    <a:pt x="2972" y="76178"/>
                    <a:pt x="2945" y="76232"/>
                    <a:pt x="2945" y="76285"/>
                  </a:cubicBezTo>
                  <a:cubicBezTo>
                    <a:pt x="2891" y="78266"/>
                    <a:pt x="1821" y="80086"/>
                    <a:pt x="81" y="81076"/>
                  </a:cubicBezTo>
                  <a:cubicBezTo>
                    <a:pt x="27" y="81130"/>
                    <a:pt x="1" y="81183"/>
                    <a:pt x="27" y="81264"/>
                  </a:cubicBezTo>
                  <a:cubicBezTo>
                    <a:pt x="60" y="81297"/>
                    <a:pt x="104" y="81320"/>
                    <a:pt x="145" y="81320"/>
                  </a:cubicBezTo>
                  <a:cubicBezTo>
                    <a:pt x="170" y="81320"/>
                    <a:pt x="194" y="81311"/>
                    <a:pt x="215" y="81290"/>
                  </a:cubicBezTo>
                  <a:cubicBezTo>
                    <a:pt x="2008" y="80273"/>
                    <a:pt x="3105" y="78427"/>
                    <a:pt x="3186" y="76366"/>
                  </a:cubicBezTo>
                  <a:cubicBezTo>
                    <a:pt x="5193" y="75322"/>
                    <a:pt x="6424" y="73314"/>
                    <a:pt x="6424" y="71066"/>
                  </a:cubicBezTo>
                  <a:cubicBezTo>
                    <a:pt x="6424" y="68818"/>
                    <a:pt x="5193" y="66784"/>
                    <a:pt x="3186" y="65766"/>
                  </a:cubicBezTo>
                  <a:cubicBezTo>
                    <a:pt x="3105" y="63786"/>
                    <a:pt x="2088" y="61992"/>
                    <a:pt x="402" y="60922"/>
                  </a:cubicBezTo>
                  <a:cubicBezTo>
                    <a:pt x="2088" y="59878"/>
                    <a:pt x="3105" y="58085"/>
                    <a:pt x="3186" y="56104"/>
                  </a:cubicBezTo>
                  <a:cubicBezTo>
                    <a:pt x="5193" y="55060"/>
                    <a:pt x="6424" y="53053"/>
                    <a:pt x="6424" y="50804"/>
                  </a:cubicBezTo>
                  <a:cubicBezTo>
                    <a:pt x="6424" y="48556"/>
                    <a:pt x="5193" y="46522"/>
                    <a:pt x="3186" y="45505"/>
                  </a:cubicBezTo>
                  <a:cubicBezTo>
                    <a:pt x="3159" y="43604"/>
                    <a:pt x="2088" y="41731"/>
                    <a:pt x="402" y="40660"/>
                  </a:cubicBezTo>
                  <a:cubicBezTo>
                    <a:pt x="1901" y="39723"/>
                    <a:pt x="3320" y="37877"/>
                    <a:pt x="3186" y="35816"/>
                  </a:cubicBezTo>
                  <a:cubicBezTo>
                    <a:pt x="5193" y="34799"/>
                    <a:pt x="6424" y="32764"/>
                    <a:pt x="6424" y="30543"/>
                  </a:cubicBezTo>
                  <a:cubicBezTo>
                    <a:pt x="6424" y="28295"/>
                    <a:pt x="5193" y="26260"/>
                    <a:pt x="3186" y="25243"/>
                  </a:cubicBezTo>
                  <a:cubicBezTo>
                    <a:pt x="3105" y="23236"/>
                    <a:pt x="2062" y="21443"/>
                    <a:pt x="402" y="20399"/>
                  </a:cubicBezTo>
                  <a:cubicBezTo>
                    <a:pt x="2088" y="19328"/>
                    <a:pt x="3186" y="17454"/>
                    <a:pt x="3186" y="15608"/>
                  </a:cubicBezTo>
                  <a:cubicBezTo>
                    <a:pt x="3186" y="15608"/>
                    <a:pt x="3186" y="15581"/>
                    <a:pt x="3186" y="15554"/>
                  </a:cubicBezTo>
                  <a:cubicBezTo>
                    <a:pt x="5193" y="14537"/>
                    <a:pt x="6424" y="12503"/>
                    <a:pt x="6424" y="10255"/>
                  </a:cubicBezTo>
                  <a:cubicBezTo>
                    <a:pt x="6424" y="8033"/>
                    <a:pt x="5193" y="5999"/>
                    <a:pt x="3186" y="4982"/>
                  </a:cubicBezTo>
                  <a:lnTo>
                    <a:pt x="3186" y="4955"/>
                  </a:lnTo>
                  <a:cubicBezTo>
                    <a:pt x="3186" y="3028"/>
                    <a:pt x="2008" y="1074"/>
                    <a:pt x="215" y="30"/>
                  </a:cubicBezTo>
                  <a:cubicBezTo>
                    <a:pt x="194" y="10"/>
                    <a:pt x="170" y="1"/>
                    <a:pt x="14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15" name="Google Shape;1415;p71"/>
            <p:cNvSpPr/>
            <p:nvPr/>
          </p:nvSpPr>
          <p:spPr>
            <a:xfrm>
              <a:off x="839675" y="818875"/>
              <a:ext cx="159950" cy="2032875"/>
            </a:xfrm>
            <a:custGeom>
              <a:rect b="b" l="l" r="r" t="t"/>
              <a:pathLst>
                <a:path extrusionOk="0" h="81315" w="6398">
                  <a:moveTo>
                    <a:pt x="122" y="1"/>
                  </a:moveTo>
                  <a:cubicBezTo>
                    <a:pt x="83" y="1"/>
                    <a:pt x="44" y="20"/>
                    <a:pt x="27" y="70"/>
                  </a:cubicBezTo>
                  <a:cubicBezTo>
                    <a:pt x="0" y="70"/>
                    <a:pt x="0" y="97"/>
                    <a:pt x="0" y="124"/>
                  </a:cubicBezTo>
                  <a:cubicBezTo>
                    <a:pt x="0" y="178"/>
                    <a:pt x="27" y="204"/>
                    <a:pt x="54" y="231"/>
                  </a:cubicBezTo>
                  <a:cubicBezTo>
                    <a:pt x="1794" y="1248"/>
                    <a:pt x="2971" y="3175"/>
                    <a:pt x="2918" y="5022"/>
                  </a:cubicBezTo>
                  <a:cubicBezTo>
                    <a:pt x="2918" y="5076"/>
                    <a:pt x="2945" y="5129"/>
                    <a:pt x="2998" y="5156"/>
                  </a:cubicBezTo>
                  <a:cubicBezTo>
                    <a:pt x="4925" y="6119"/>
                    <a:pt x="6156" y="8073"/>
                    <a:pt x="6156" y="10268"/>
                  </a:cubicBezTo>
                  <a:cubicBezTo>
                    <a:pt x="6156" y="12436"/>
                    <a:pt x="4925" y="14390"/>
                    <a:pt x="2998" y="15354"/>
                  </a:cubicBezTo>
                  <a:cubicBezTo>
                    <a:pt x="2945" y="15380"/>
                    <a:pt x="2918" y="15434"/>
                    <a:pt x="2918" y="15487"/>
                  </a:cubicBezTo>
                  <a:cubicBezTo>
                    <a:pt x="2971" y="17334"/>
                    <a:pt x="1847" y="19235"/>
                    <a:pt x="81" y="20278"/>
                  </a:cubicBezTo>
                  <a:cubicBezTo>
                    <a:pt x="54" y="20278"/>
                    <a:pt x="27" y="20305"/>
                    <a:pt x="0" y="20359"/>
                  </a:cubicBezTo>
                  <a:cubicBezTo>
                    <a:pt x="0" y="20412"/>
                    <a:pt x="27" y="20466"/>
                    <a:pt x="54" y="20493"/>
                  </a:cubicBezTo>
                  <a:cubicBezTo>
                    <a:pt x="1794" y="21510"/>
                    <a:pt x="2864" y="23303"/>
                    <a:pt x="2918" y="25310"/>
                  </a:cubicBezTo>
                  <a:cubicBezTo>
                    <a:pt x="2918" y="25364"/>
                    <a:pt x="2945" y="25391"/>
                    <a:pt x="2998" y="25417"/>
                  </a:cubicBezTo>
                  <a:cubicBezTo>
                    <a:pt x="4925" y="26381"/>
                    <a:pt x="6156" y="28362"/>
                    <a:pt x="6156" y="30530"/>
                  </a:cubicBezTo>
                  <a:cubicBezTo>
                    <a:pt x="6156" y="32698"/>
                    <a:pt x="4925" y="34652"/>
                    <a:pt x="2998" y="35642"/>
                  </a:cubicBezTo>
                  <a:cubicBezTo>
                    <a:pt x="2945" y="35642"/>
                    <a:pt x="2918" y="35695"/>
                    <a:pt x="2918" y="35749"/>
                  </a:cubicBezTo>
                  <a:cubicBezTo>
                    <a:pt x="3078" y="37837"/>
                    <a:pt x="1606" y="39630"/>
                    <a:pt x="81" y="40540"/>
                  </a:cubicBezTo>
                  <a:cubicBezTo>
                    <a:pt x="54" y="40540"/>
                    <a:pt x="27" y="40594"/>
                    <a:pt x="0" y="40620"/>
                  </a:cubicBezTo>
                  <a:cubicBezTo>
                    <a:pt x="0" y="40674"/>
                    <a:pt x="27" y="40727"/>
                    <a:pt x="54" y="40754"/>
                  </a:cubicBezTo>
                  <a:cubicBezTo>
                    <a:pt x="1794" y="41771"/>
                    <a:pt x="2918" y="43645"/>
                    <a:pt x="2918" y="45545"/>
                  </a:cubicBezTo>
                  <a:cubicBezTo>
                    <a:pt x="2918" y="45545"/>
                    <a:pt x="2918" y="45545"/>
                    <a:pt x="2918" y="45572"/>
                  </a:cubicBezTo>
                  <a:cubicBezTo>
                    <a:pt x="2918" y="45626"/>
                    <a:pt x="2945" y="45652"/>
                    <a:pt x="2998" y="45679"/>
                  </a:cubicBezTo>
                  <a:cubicBezTo>
                    <a:pt x="4925" y="46669"/>
                    <a:pt x="6156" y="48623"/>
                    <a:pt x="6156" y="50791"/>
                  </a:cubicBezTo>
                  <a:cubicBezTo>
                    <a:pt x="6156" y="52959"/>
                    <a:pt x="4925" y="54913"/>
                    <a:pt x="2998" y="55904"/>
                  </a:cubicBezTo>
                  <a:cubicBezTo>
                    <a:pt x="2945" y="55930"/>
                    <a:pt x="2918" y="55957"/>
                    <a:pt x="2918" y="56011"/>
                  </a:cubicBezTo>
                  <a:cubicBezTo>
                    <a:pt x="2864" y="57991"/>
                    <a:pt x="1820" y="59785"/>
                    <a:pt x="81" y="60802"/>
                  </a:cubicBezTo>
                  <a:cubicBezTo>
                    <a:pt x="54" y="60828"/>
                    <a:pt x="27" y="60855"/>
                    <a:pt x="0" y="60882"/>
                  </a:cubicBezTo>
                  <a:cubicBezTo>
                    <a:pt x="0" y="60935"/>
                    <a:pt x="27" y="60989"/>
                    <a:pt x="54" y="61016"/>
                  </a:cubicBezTo>
                  <a:cubicBezTo>
                    <a:pt x="1794" y="62033"/>
                    <a:pt x="2864" y="63826"/>
                    <a:pt x="2918" y="65834"/>
                  </a:cubicBezTo>
                  <a:cubicBezTo>
                    <a:pt x="2918" y="65887"/>
                    <a:pt x="2945" y="65914"/>
                    <a:pt x="2998" y="65941"/>
                  </a:cubicBezTo>
                  <a:cubicBezTo>
                    <a:pt x="4925" y="66931"/>
                    <a:pt x="6156" y="68885"/>
                    <a:pt x="6156" y="71053"/>
                  </a:cubicBezTo>
                  <a:cubicBezTo>
                    <a:pt x="6156" y="73221"/>
                    <a:pt x="4925" y="75175"/>
                    <a:pt x="2998" y="76165"/>
                  </a:cubicBezTo>
                  <a:cubicBezTo>
                    <a:pt x="2945" y="76192"/>
                    <a:pt x="2918" y="76219"/>
                    <a:pt x="2918" y="76272"/>
                  </a:cubicBezTo>
                  <a:cubicBezTo>
                    <a:pt x="2864" y="78280"/>
                    <a:pt x="1794" y="80073"/>
                    <a:pt x="81" y="81090"/>
                  </a:cubicBezTo>
                  <a:cubicBezTo>
                    <a:pt x="0" y="81117"/>
                    <a:pt x="0" y="81197"/>
                    <a:pt x="27" y="81251"/>
                  </a:cubicBezTo>
                  <a:cubicBezTo>
                    <a:pt x="47" y="81290"/>
                    <a:pt x="95" y="81315"/>
                    <a:pt x="140" y="81315"/>
                  </a:cubicBezTo>
                  <a:cubicBezTo>
                    <a:pt x="157" y="81315"/>
                    <a:pt x="173" y="81311"/>
                    <a:pt x="188" y="81304"/>
                  </a:cubicBezTo>
                  <a:cubicBezTo>
                    <a:pt x="1981" y="80260"/>
                    <a:pt x="3105" y="78413"/>
                    <a:pt x="3159" y="76352"/>
                  </a:cubicBezTo>
                  <a:cubicBezTo>
                    <a:pt x="5166" y="75309"/>
                    <a:pt x="6397" y="73301"/>
                    <a:pt x="6397" y="71053"/>
                  </a:cubicBezTo>
                  <a:cubicBezTo>
                    <a:pt x="6397" y="68805"/>
                    <a:pt x="5166" y="66797"/>
                    <a:pt x="3159" y="65753"/>
                  </a:cubicBezTo>
                  <a:cubicBezTo>
                    <a:pt x="3105" y="63773"/>
                    <a:pt x="2061" y="61979"/>
                    <a:pt x="375" y="60909"/>
                  </a:cubicBezTo>
                  <a:cubicBezTo>
                    <a:pt x="2061" y="59865"/>
                    <a:pt x="3105" y="58072"/>
                    <a:pt x="3159" y="56091"/>
                  </a:cubicBezTo>
                  <a:cubicBezTo>
                    <a:pt x="5166" y="55047"/>
                    <a:pt x="6397" y="53040"/>
                    <a:pt x="6397" y="50791"/>
                  </a:cubicBezTo>
                  <a:cubicBezTo>
                    <a:pt x="6397" y="48543"/>
                    <a:pt x="5166" y="46536"/>
                    <a:pt x="3159" y="45492"/>
                  </a:cubicBezTo>
                  <a:cubicBezTo>
                    <a:pt x="3159" y="43591"/>
                    <a:pt x="2061" y="41718"/>
                    <a:pt x="375" y="40647"/>
                  </a:cubicBezTo>
                  <a:cubicBezTo>
                    <a:pt x="1901" y="39710"/>
                    <a:pt x="3292" y="37890"/>
                    <a:pt x="3185" y="35829"/>
                  </a:cubicBezTo>
                  <a:cubicBezTo>
                    <a:pt x="5166" y="34785"/>
                    <a:pt x="6397" y="32751"/>
                    <a:pt x="6397" y="30530"/>
                  </a:cubicBezTo>
                  <a:cubicBezTo>
                    <a:pt x="6397" y="28281"/>
                    <a:pt x="5166" y="26247"/>
                    <a:pt x="3159" y="25230"/>
                  </a:cubicBezTo>
                  <a:cubicBezTo>
                    <a:pt x="3078" y="23223"/>
                    <a:pt x="2035" y="21429"/>
                    <a:pt x="375" y="20386"/>
                  </a:cubicBezTo>
                  <a:cubicBezTo>
                    <a:pt x="2061" y="19315"/>
                    <a:pt x="3159" y="17441"/>
                    <a:pt x="3159" y="15595"/>
                  </a:cubicBezTo>
                  <a:cubicBezTo>
                    <a:pt x="3159" y="15595"/>
                    <a:pt x="3159" y="15568"/>
                    <a:pt x="3159" y="15541"/>
                  </a:cubicBezTo>
                  <a:cubicBezTo>
                    <a:pt x="5166" y="14524"/>
                    <a:pt x="6397" y="12490"/>
                    <a:pt x="6397" y="10268"/>
                  </a:cubicBezTo>
                  <a:cubicBezTo>
                    <a:pt x="6397" y="8020"/>
                    <a:pt x="5166" y="5986"/>
                    <a:pt x="3159" y="4969"/>
                  </a:cubicBezTo>
                  <a:lnTo>
                    <a:pt x="3159" y="4942"/>
                  </a:lnTo>
                  <a:cubicBezTo>
                    <a:pt x="3159" y="3041"/>
                    <a:pt x="1981" y="1061"/>
                    <a:pt x="188" y="17"/>
                  </a:cubicBezTo>
                  <a:cubicBezTo>
                    <a:pt x="168" y="7"/>
                    <a:pt x="145" y="1"/>
                    <a:pt x="12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16" name="Google Shape;1416;p71"/>
            <p:cNvSpPr/>
            <p:nvPr/>
          </p:nvSpPr>
          <p:spPr>
            <a:xfrm>
              <a:off x="685775" y="566950"/>
              <a:ext cx="159950" cy="2033000"/>
            </a:xfrm>
            <a:custGeom>
              <a:rect b="b" l="l" r="r" t="t"/>
              <a:pathLst>
                <a:path extrusionOk="0" h="81320" w="6398">
                  <a:moveTo>
                    <a:pt x="119" y="1"/>
                  </a:moveTo>
                  <a:cubicBezTo>
                    <a:pt x="81" y="1"/>
                    <a:pt x="44" y="24"/>
                    <a:pt x="27" y="57"/>
                  </a:cubicBezTo>
                  <a:cubicBezTo>
                    <a:pt x="27" y="84"/>
                    <a:pt x="0" y="110"/>
                    <a:pt x="0" y="137"/>
                  </a:cubicBezTo>
                  <a:cubicBezTo>
                    <a:pt x="0" y="164"/>
                    <a:pt x="27" y="217"/>
                    <a:pt x="81" y="244"/>
                  </a:cubicBezTo>
                  <a:cubicBezTo>
                    <a:pt x="1820" y="1261"/>
                    <a:pt x="2944" y="3188"/>
                    <a:pt x="2918" y="5035"/>
                  </a:cubicBezTo>
                  <a:cubicBezTo>
                    <a:pt x="2918" y="5089"/>
                    <a:pt x="2944" y="5142"/>
                    <a:pt x="2998" y="5169"/>
                  </a:cubicBezTo>
                  <a:cubicBezTo>
                    <a:pt x="4952" y="6133"/>
                    <a:pt x="6156" y="8086"/>
                    <a:pt x="6156" y="10255"/>
                  </a:cubicBezTo>
                  <a:cubicBezTo>
                    <a:pt x="6156" y="12449"/>
                    <a:pt x="4952" y="14403"/>
                    <a:pt x="2998" y="15367"/>
                  </a:cubicBezTo>
                  <a:cubicBezTo>
                    <a:pt x="2944" y="15394"/>
                    <a:pt x="2918" y="15447"/>
                    <a:pt x="2918" y="15501"/>
                  </a:cubicBezTo>
                  <a:cubicBezTo>
                    <a:pt x="2998" y="17347"/>
                    <a:pt x="1847" y="19248"/>
                    <a:pt x="81" y="20292"/>
                  </a:cubicBezTo>
                  <a:cubicBezTo>
                    <a:pt x="54" y="20292"/>
                    <a:pt x="27" y="20318"/>
                    <a:pt x="27" y="20372"/>
                  </a:cubicBezTo>
                  <a:cubicBezTo>
                    <a:pt x="0" y="20425"/>
                    <a:pt x="27" y="20479"/>
                    <a:pt x="81" y="20506"/>
                  </a:cubicBezTo>
                  <a:cubicBezTo>
                    <a:pt x="1794" y="21496"/>
                    <a:pt x="2864" y="23316"/>
                    <a:pt x="2918" y="25324"/>
                  </a:cubicBezTo>
                  <a:cubicBezTo>
                    <a:pt x="2918" y="25350"/>
                    <a:pt x="2944" y="25404"/>
                    <a:pt x="2998" y="25431"/>
                  </a:cubicBezTo>
                  <a:cubicBezTo>
                    <a:pt x="4952" y="26394"/>
                    <a:pt x="6156" y="28348"/>
                    <a:pt x="6156" y="30543"/>
                  </a:cubicBezTo>
                  <a:cubicBezTo>
                    <a:pt x="6156" y="32711"/>
                    <a:pt x="4952" y="34665"/>
                    <a:pt x="2998" y="35628"/>
                  </a:cubicBezTo>
                  <a:cubicBezTo>
                    <a:pt x="2944" y="35655"/>
                    <a:pt x="2918" y="35709"/>
                    <a:pt x="2918" y="35762"/>
                  </a:cubicBezTo>
                  <a:cubicBezTo>
                    <a:pt x="3078" y="37823"/>
                    <a:pt x="1633" y="39643"/>
                    <a:pt x="81" y="40553"/>
                  </a:cubicBezTo>
                  <a:cubicBezTo>
                    <a:pt x="54" y="40553"/>
                    <a:pt x="27" y="40580"/>
                    <a:pt x="27" y="40633"/>
                  </a:cubicBezTo>
                  <a:cubicBezTo>
                    <a:pt x="0" y="40687"/>
                    <a:pt x="27" y="40741"/>
                    <a:pt x="81" y="40767"/>
                  </a:cubicBezTo>
                  <a:cubicBezTo>
                    <a:pt x="1820" y="41784"/>
                    <a:pt x="2918" y="43658"/>
                    <a:pt x="2918" y="45532"/>
                  </a:cubicBezTo>
                  <a:cubicBezTo>
                    <a:pt x="2918" y="45558"/>
                    <a:pt x="2918" y="45558"/>
                    <a:pt x="2918" y="45585"/>
                  </a:cubicBezTo>
                  <a:cubicBezTo>
                    <a:pt x="2918" y="45612"/>
                    <a:pt x="2944" y="45665"/>
                    <a:pt x="2998" y="45692"/>
                  </a:cubicBezTo>
                  <a:cubicBezTo>
                    <a:pt x="4952" y="46656"/>
                    <a:pt x="6156" y="48636"/>
                    <a:pt x="6156" y="50804"/>
                  </a:cubicBezTo>
                  <a:cubicBezTo>
                    <a:pt x="6156" y="52972"/>
                    <a:pt x="4952" y="54926"/>
                    <a:pt x="2998" y="55917"/>
                  </a:cubicBezTo>
                  <a:cubicBezTo>
                    <a:pt x="2944" y="55917"/>
                    <a:pt x="2918" y="55970"/>
                    <a:pt x="2918" y="56024"/>
                  </a:cubicBezTo>
                  <a:cubicBezTo>
                    <a:pt x="2891" y="58004"/>
                    <a:pt x="1820" y="59798"/>
                    <a:pt x="81" y="60815"/>
                  </a:cubicBezTo>
                  <a:cubicBezTo>
                    <a:pt x="54" y="60815"/>
                    <a:pt x="27" y="60868"/>
                    <a:pt x="27" y="60895"/>
                  </a:cubicBezTo>
                  <a:cubicBezTo>
                    <a:pt x="0" y="60949"/>
                    <a:pt x="27" y="61002"/>
                    <a:pt x="81" y="61029"/>
                  </a:cubicBezTo>
                  <a:cubicBezTo>
                    <a:pt x="1820" y="62046"/>
                    <a:pt x="2891" y="63839"/>
                    <a:pt x="2918" y="65847"/>
                  </a:cubicBezTo>
                  <a:cubicBezTo>
                    <a:pt x="2918" y="65900"/>
                    <a:pt x="2944" y="65927"/>
                    <a:pt x="2998" y="65954"/>
                  </a:cubicBezTo>
                  <a:cubicBezTo>
                    <a:pt x="4952" y="66944"/>
                    <a:pt x="6156" y="68898"/>
                    <a:pt x="6156" y="71066"/>
                  </a:cubicBezTo>
                  <a:cubicBezTo>
                    <a:pt x="6156" y="73234"/>
                    <a:pt x="4952" y="75188"/>
                    <a:pt x="2998" y="76178"/>
                  </a:cubicBezTo>
                  <a:cubicBezTo>
                    <a:pt x="2944" y="76178"/>
                    <a:pt x="2918" y="76232"/>
                    <a:pt x="2918" y="76285"/>
                  </a:cubicBezTo>
                  <a:cubicBezTo>
                    <a:pt x="2891" y="78293"/>
                    <a:pt x="1820" y="80086"/>
                    <a:pt x="81" y="81076"/>
                  </a:cubicBezTo>
                  <a:cubicBezTo>
                    <a:pt x="27" y="81130"/>
                    <a:pt x="0" y="81183"/>
                    <a:pt x="27" y="81264"/>
                  </a:cubicBezTo>
                  <a:cubicBezTo>
                    <a:pt x="60" y="81297"/>
                    <a:pt x="93" y="81320"/>
                    <a:pt x="133" y="81320"/>
                  </a:cubicBezTo>
                  <a:cubicBezTo>
                    <a:pt x="157" y="81320"/>
                    <a:pt x="184" y="81311"/>
                    <a:pt x="214" y="81290"/>
                  </a:cubicBezTo>
                  <a:cubicBezTo>
                    <a:pt x="2008" y="80273"/>
                    <a:pt x="3105" y="78427"/>
                    <a:pt x="3185" y="76366"/>
                  </a:cubicBezTo>
                  <a:cubicBezTo>
                    <a:pt x="5166" y="75322"/>
                    <a:pt x="6397" y="73314"/>
                    <a:pt x="6397" y="71066"/>
                  </a:cubicBezTo>
                  <a:cubicBezTo>
                    <a:pt x="6397" y="68818"/>
                    <a:pt x="5166" y="66784"/>
                    <a:pt x="3185" y="65766"/>
                  </a:cubicBezTo>
                  <a:cubicBezTo>
                    <a:pt x="3105" y="63786"/>
                    <a:pt x="2061" y="61992"/>
                    <a:pt x="375" y="60922"/>
                  </a:cubicBezTo>
                  <a:cubicBezTo>
                    <a:pt x="2061" y="59878"/>
                    <a:pt x="3105" y="58085"/>
                    <a:pt x="3185" y="56104"/>
                  </a:cubicBezTo>
                  <a:cubicBezTo>
                    <a:pt x="5166" y="55060"/>
                    <a:pt x="6397" y="53053"/>
                    <a:pt x="6397" y="50804"/>
                  </a:cubicBezTo>
                  <a:cubicBezTo>
                    <a:pt x="6397" y="48556"/>
                    <a:pt x="5166" y="46522"/>
                    <a:pt x="3185" y="45505"/>
                  </a:cubicBezTo>
                  <a:cubicBezTo>
                    <a:pt x="3159" y="43604"/>
                    <a:pt x="2088" y="41731"/>
                    <a:pt x="375" y="40660"/>
                  </a:cubicBezTo>
                  <a:cubicBezTo>
                    <a:pt x="1901" y="39723"/>
                    <a:pt x="3292" y="37903"/>
                    <a:pt x="3185" y="35816"/>
                  </a:cubicBezTo>
                  <a:cubicBezTo>
                    <a:pt x="5166" y="34799"/>
                    <a:pt x="6397" y="32764"/>
                    <a:pt x="6397" y="30543"/>
                  </a:cubicBezTo>
                  <a:cubicBezTo>
                    <a:pt x="6397" y="28295"/>
                    <a:pt x="5166" y="26260"/>
                    <a:pt x="3185" y="25243"/>
                  </a:cubicBezTo>
                  <a:cubicBezTo>
                    <a:pt x="3078" y="23236"/>
                    <a:pt x="2061" y="21443"/>
                    <a:pt x="375" y="20399"/>
                  </a:cubicBezTo>
                  <a:cubicBezTo>
                    <a:pt x="2088" y="19328"/>
                    <a:pt x="3185" y="17401"/>
                    <a:pt x="3185" y="15554"/>
                  </a:cubicBezTo>
                  <a:cubicBezTo>
                    <a:pt x="5166" y="14537"/>
                    <a:pt x="6397" y="12503"/>
                    <a:pt x="6397" y="10255"/>
                  </a:cubicBezTo>
                  <a:cubicBezTo>
                    <a:pt x="6397" y="8033"/>
                    <a:pt x="5166" y="5999"/>
                    <a:pt x="3185" y="4982"/>
                  </a:cubicBezTo>
                  <a:lnTo>
                    <a:pt x="3185" y="4955"/>
                  </a:lnTo>
                  <a:cubicBezTo>
                    <a:pt x="3185" y="3028"/>
                    <a:pt x="1981" y="1074"/>
                    <a:pt x="188" y="30"/>
                  </a:cubicBezTo>
                  <a:cubicBezTo>
                    <a:pt x="167" y="10"/>
                    <a:pt x="143" y="1"/>
                    <a:pt x="11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17" name="Google Shape;1417;p71"/>
            <p:cNvSpPr/>
            <p:nvPr/>
          </p:nvSpPr>
          <p:spPr>
            <a:xfrm>
              <a:off x="531875" y="818875"/>
              <a:ext cx="160600" cy="2032875"/>
            </a:xfrm>
            <a:custGeom>
              <a:rect b="b" l="l" r="r" t="t"/>
              <a:pathLst>
                <a:path extrusionOk="0" h="81315" w="6424">
                  <a:moveTo>
                    <a:pt x="147" y="1"/>
                  </a:moveTo>
                  <a:cubicBezTo>
                    <a:pt x="106" y="1"/>
                    <a:pt x="61" y="20"/>
                    <a:pt x="27" y="70"/>
                  </a:cubicBezTo>
                  <a:cubicBezTo>
                    <a:pt x="27" y="70"/>
                    <a:pt x="27" y="97"/>
                    <a:pt x="27" y="124"/>
                  </a:cubicBezTo>
                  <a:cubicBezTo>
                    <a:pt x="27" y="178"/>
                    <a:pt x="54" y="204"/>
                    <a:pt x="80" y="231"/>
                  </a:cubicBezTo>
                  <a:cubicBezTo>
                    <a:pt x="1820" y="1248"/>
                    <a:pt x="2971" y="3175"/>
                    <a:pt x="2944" y="5022"/>
                  </a:cubicBezTo>
                  <a:cubicBezTo>
                    <a:pt x="2944" y="5076"/>
                    <a:pt x="2971" y="5129"/>
                    <a:pt x="2998" y="5156"/>
                  </a:cubicBezTo>
                  <a:cubicBezTo>
                    <a:pt x="4952" y="6119"/>
                    <a:pt x="6156" y="8073"/>
                    <a:pt x="6156" y="10268"/>
                  </a:cubicBezTo>
                  <a:cubicBezTo>
                    <a:pt x="6156" y="12436"/>
                    <a:pt x="4952" y="14390"/>
                    <a:pt x="2998" y="15354"/>
                  </a:cubicBezTo>
                  <a:cubicBezTo>
                    <a:pt x="2971" y="15380"/>
                    <a:pt x="2944" y="15461"/>
                    <a:pt x="2944" y="15487"/>
                  </a:cubicBezTo>
                  <a:cubicBezTo>
                    <a:pt x="2998" y="17334"/>
                    <a:pt x="1847" y="19235"/>
                    <a:pt x="107" y="20278"/>
                  </a:cubicBezTo>
                  <a:cubicBezTo>
                    <a:pt x="54" y="20278"/>
                    <a:pt x="27" y="20305"/>
                    <a:pt x="27" y="20359"/>
                  </a:cubicBezTo>
                  <a:cubicBezTo>
                    <a:pt x="0" y="20412"/>
                    <a:pt x="27" y="20466"/>
                    <a:pt x="80" y="20493"/>
                  </a:cubicBezTo>
                  <a:cubicBezTo>
                    <a:pt x="1793" y="21510"/>
                    <a:pt x="2864" y="23303"/>
                    <a:pt x="2944" y="25310"/>
                  </a:cubicBezTo>
                  <a:cubicBezTo>
                    <a:pt x="2944" y="25364"/>
                    <a:pt x="2971" y="25391"/>
                    <a:pt x="2998" y="25417"/>
                  </a:cubicBezTo>
                  <a:cubicBezTo>
                    <a:pt x="4952" y="26381"/>
                    <a:pt x="6156" y="28362"/>
                    <a:pt x="6156" y="30530"/>
                  </a:cubicBezTo>
                  <a:cubicBezTo>
                    <a:pt x="6156" y="32698"/>
                    <a:pt x="4952" y="34652"/>
                    <a:pt x="2998" y="35642"/>
                  </a:cubicBezTo>
                  <a:cubicBezTo>
                    <a:pt x="2971" y="35642"/>
                    <a:pt x="2944" y="35695"/>
                    <a:pt x="2944" y="35749"/>
                  </a:cubicBezTo>
                  <a:cubicBezTo>
                    <a:pt x="3105" y="37837"/>
                    <a:pt x="1633" y="39630"/>
                    <a:pt x="107" y="40540"/>
                  </a:cubicBezTo>
                  <a:cubicBezTo>
                    <a:pt x="54" y="40540"/>
                    <a:pt x="27" y="40594"/>
                    <a:pt x="27" y="40620"/>
                  </a:cubicBezTo>
                  <a:cubicBezTo>
                    <a:pt x="0" y="40674"/>
                    <a:pt x="27" y="40727"/>
                    <a:pt x="80" y="40754"/>
                  </a:cubicBezTo>
                  <a:cubicBezTo>
                    <a:pt x="1820" y="41771"/>
                    <a:pt x="2944" y="43645"/>
                    <a:pt x="2944" y="45545"/>
                  </a:cubicBezTo>
                  <a:cubicBezTo>
                    <a:pt x="2944" y="45545"/>
                    <a:pt x="2944" y="45545"/>
                    <a:pt x="2944" y="45572"/>
                  </a:cubicBezTo>
                  <a:cubicBezTo>
                    <a:pt x="2944" y="45626"/>
                    <a:pt x="2971" y="45652"/>
                    <a:pt x="2998" y="45679"/>
                  </a:cubicBezTo>
                  <a:cubicBezTo>
                    <a:pt x="4952" y="46669"/>
                    <a:pt x="6156" y="48623"/>
                    <a:pt x="6156" y="50791"/>
                  </a:cubicBezTo>
                  <a:cubicBezTo>
                    <a:pt x="6156" y="52959"/>
                    <a:pt x="4952" y="54913"/>
                    <a:pt x="2998" y="55904"/>
                  </a:cubicBezTo>
                  <a:cubicBezTo>
                    <a:pt x="2971" y="55930"/>
                    <a:pt x="2944" y="55957"/>
                    <a:pt x="2944" y="56011"/>
                  </a:cubicBezTo>
                  <a:cubicBezTo>
                    <a:pt x="2891" y="57991"/>
                    <a:pt x="1820" y="59785"/>
                    <a:pt x="107" y="60802"/>
                  </a:cubicBezTo>
                  <a:cubicBezTo>
                    <a:pt x="54" y="60828"/>
                    <a:pt x="27" y="60855"/>
                    <a:pt x="27" y="60882"/>
                  </a:cubicBezTo>
                  <a:cubicBezTo>
                    <a:pt x="0" y="60935"/>
                    <a:pt x="27" y="60989"/>
                    <a:pt x="80" y="61016"/>
                  </a:cubicBezTo>
                  <a:cubicBezTo>
                    <a:pt x="1820" y="62033"/>
                    <a:pt x="2891" y="63826"/>
                    <a:pt x="2944" y="65834"/>
                  </a:cubicBezTo>
                  <a:cubicBezTo>
                    <a:pt x="2944" y="65887"/>
                    <a:pt x="2971" y="65914"/>
                    <a:pt x="2998" y="65941"/>
                  </a:cubicBezTo>
                  <a:cubicBezTo>
                    <a:pt x="4952" y="66931"/>
                    <a:pt x="6156" y="68885"/>
                    <a:pt x="6156" y="71053"/>
                  </a:cubicBezTo>
                  <a:cubicBezTo>
                    <a:pt x="6156" y="73221"/>
                    <a:pt x="4952" y="75175"/>
                    <a:pt x="2998" y="76165"/>
                  </a:cubicBezTo>
                  <a:cubicBezTo>
                    <a:pt x="2971" y="76192"/>
                    <a:pt x="2944" y="76219"/>
                    <a:pt x="2944" y="76272"/>
                  </a:cubicBezTo>
                  <a:cubicBezTo>
                    <a:pt x="2891" y="78280"/>
                    <a:pt x="1820" y="80073"/>
                    <a:pt x="80" y="81090"/>
                  </a:cubicBezTo>
                  <a:cubicBezTo>
                    <a:pt x="27" y="81117"/>
                    <a:pt x="0" y="81197"/>
                    <a:pt x="54" y="81251"/>
                  </a:cubicBezTo>
                  <a:cubicBezTo>
                    <a:pt x="73" y="81290"/>
                    <a:pt x="122" y="81315"/>
                    <a:pt x="167" y="81315"/>
                  </a:cubicBezTo>
                  <a:cubicBezTo>
                    <a:pt x="184" y="81315"/>
                    <a:pt x="200" y="81311"/>
                    <a:pt x="214" y="81304"/>
                  </a:cubicBezTo>
                  <a:cubicBezTo>
                    <a:pt x="2008" y="80260"/>
                    <a:pt x="3105" y="78413"/>
                    <a:pt x="3185" y="76352"/>
                  </a:cubicBezTo>
                  <a:cubicBezTo>
                    <a:pt x="5193" y="75309"/>
                    <a:pt x="6424" y="73301"/>
                    <a:pt x="6424" y="71053"/>
                  </a:cubicBezTo>
                  <a:cubicBezTo>
                    <a:pt x="6424" y="68805"/>
                    <a:pt x="5193" y="66797"/>
                    <a:pt x="3185" y="65753"/>
                  </a:cubicBezTo>
                  <a:cubicBezTo>
                    <a:pt x="3105" y="63773"/>
                    <a:pt x="2088" y="61979"/>
                    <a:pt x="402" y="60909"/>
                  </a:cubicBezTo>
                  <a:cubicBezTo>
                    <a:pt x="2088" y="59865"/>
                    <a:pt x="3105" y="58072"/>
                    <a:pt x="3185" y="56091"/>
                  </a:cubicBezTo>
                  <a:cubicBezTo>
                    <a:pt x="5193" y="55047"/>
                    <a:pt x="6424" y="53040"/>
                    <a:pt x="6424" y="50791"/>
                  </a:cubicBezTo>
                  <a:cubicBezTo>
                    <a:pt x="6424" y="48543"/>
                    <a:pt x="5193" y="46536"/>
                    <a:pt x="3185" y="45492"/>
                  </a:cubicBezTo>
                  <a:cubicBezTo>
                    <a:pt x="3185" y="43591"/>
                    <a:pt x="2088" y="41718"/>
                    <a:pt x="402" y="40647"/>
                  </a:cubicBezTo>
                  <a:cubicBezTo>
                    <a:pt x="1900" y="39710"/>
                    <a:pt x="3319" y="37890"/>
                    <a:pt x="3185" y="35829"/>
                  </a:cubicBezTo>
                  <a:cubicBezTo>
                    <a:pt x="5193" y="34785"/>
                    <a:pt x="6424" y="32751"/>
                    <a:pt x="6424" y="30530"/>
                  </a:cubicBezTo>
                  <a:cubicBezTo>
                    <a:pt x="6424" y="28281"/>
                    <a:pt x="5193" y="26247"/>
                    <a:pt x="3185" y="25230"/>
                  </a:cubicBezTo>
                  <a:cubicBezTo>
                    <a:pt x="3105" y="23223"/>
                    <a:pt x="2061" y="21429"/>
                    <a:pt x="402" y="20386"/>
                  </a:cubicBezTo>
                  <a:cubicBezTo>
                    <a:pt x="2088" y="19315"/>
                    <a:pt x="3185" y="17441"/>
                    <a:pt x="3185" y="15595"/>
                  </a:cubicBezTo>
                  <a:cubicBezTo>
                    <a:pt x="3185" y="15595"/>
                    <a:pt x="3185" y="15568"/>
                    <a:pt x="3185" y="15541"/>
                  </a:cubicBezTo>
                  <a:cubicBezTo>
                    <a:pt x="5193" y="14524"/>
                    <a:pt x="6424" y="12490"/>
                    <a:pt x="6424" y="10268"/>
                  </a:cubicBezTo>
                  <a:cubicBezTo>
                    <a:pt x="6424" y="8020"/>
                    <a:pt x="5193" y="5986"/>
                    <a:pt x="3185" y="4969"/>
                  </a:cubicBezTo>
                  <a:lnTo>
                    <a:pt x="3185" y="4942"/>
                  </a:lnTo>
                  <a:cubicBezTo>
                    <a:pt x="3185" y="3041"/>
                    <a:pt x="2008" y="1061"/>
                    <a:pt x="214" y="17"/>
                  </a:cubicBezTo>
                  <a:cubicBezTo>
                    <a:pt x="195" y="7"/>
                    <a:pt x="171" y="1"/>
                    <a:pt x="14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18" name="Google Shape;1418;p71"/>
            <p:cNvSpPr/>
            <p:nvPr/>
          </p:nvSpPr>
          <p:spPr>
            <a:xfrm>
              <a:off x="378625" y="566950"/>
              <a:ext cx="159950" cy="2033000"/>
            </a:xfrm>
            <a:custGeom>
              <a:rect b="b" l="l" r="r" t="t"/>
              <a:pathLst>
                <a:path extrusionOk="0" h="81320" w="6398">
                  <a:moveTo>
                    <a:pt x="120" y="1"/>
                  </a:moveTo>
                  <a:cubicBezTo>
                    <a:pt x="81" y="1"/>
                    <a:pt x="44" y="24"/>
                    <a:pt x="28" y="57"/>
                  </a:cubicBezTo>
                  <a:cubicBezTo>
                    <a:pt x="1" y="84"/>
                    <a:pt x="1" y="110"/>
                    <a:pt x="1" y="137"/>
                  </a:cubicBezTo>
                  <a:cubicBezTo>
                    <a:pt x="1" y="164"/>
                    <a:pt x="28" y="217"/>
                    <a:pt x="54" y="244"/>
                  </a:cubicBezTo>
                  <a:cubicBezTo>
                    <a:pt x="1821" y="1261"/>
                    <a:pt x="2972" y="3188"/>
                    <a:pt x="2918" y="5035"/>
                  </a:cubicBezTo>
                  <a:cubicBezTo>
                    <a:pt x="2918" y="5116"/>
                    <a:pt x="2945" y="5142"/>
                    <a:pt x="2999" y="5169"/>
                  </a:cubicBezTo>
                  <a:cubicBezTo>
                    <a:pt x="4952" y="6133"/>
                    <a:pt x="6157" y="8086"/>
                    <a:pt x="6157" y="10255"/>
                  </a:cubicBezTo>
                  <a:cubicBezTo>
                    <a:pt x="6157" y="12449"/>
                    <a:pt x="4952" y="14403"/>
                    <a:pt x="2999" y="15367"/>
                  </a:cubicBezTo>
                  <a:cubicBezTo>
                    <a:pt x="2945" y="15394"/>
                    <a:pt x="2918" y="15447"/>
                    <a:pt x="2918" y="15501"/>
                  </a:cubicBezTo>
                  <a:cubicBezTo>
                    <a:pt x="2972" y="17347"/>
                    <a:pt x="1848" y="19248"/>
                    <a:pt x="81" y="20292"/>
                  </a:cubicBezTo>
                  <a:cubicBezTo>
                    <a:pt x="54" y="20292"/>
                    <a:pt x="28" y="20318"/>
                    <a:pt x="1" y="20372"/>
                  </a:cubicBezTo>
                  <a:cubicBezTo>
                    <a:pt x="1" y="20425"/>
                    <a:pt x="28" y="20479"/>
                    <a:pt x="54" y="20506"/>
                  </a:cubicBezTo>
                  <a:cubicBezTo>
                    <a:pt x="1794" y="21496"/>
                    <a:pt x="2865" y="23316"/>
                    <a:pt x="2918" y="25324"/>
                  </a:cubicBezTo>
                  <a:cubicBezTo>
                    <a:pt x="2918" y="25350"/>
                    <a:pt x="2945" y="25404"/>
                    <a:pt x="2999" y="25431"/>
                  </a:cubicBezTo>
                  <a:cubicBezTo>
                    <a:pt x="4952" y="26394"/>
                    <a:pt x="6157" y="28348"/>
                    <a:pt x="6157" y="30543"/>
                  </a:cubicBezTo>
                  <a:cubicBezTo>
                    <a:pt x="6157" y="32711"/>
                    <a:pt x="4952" y="34665"/>
                    <a:pt x="2999" y="35628"/>
                  </a:cubicBezTo>
                  <a:cubicBezTo>
                    <a:pt x="2945" y="35655"/>
                    <a:pt x="2918" y="35709"/>
                    <a:pt x="2918" y="35762"/>
                  </a:cubicBezTo>
                  <a:cubicBezTo>
                    <a:pt x="3079" y="37823"/>
                    <a:pt x="1607" y="39643"/>
                    <a:pt x="81" y="40553"/>
                  </a:cubicBezTo>
                  <a:cubicBezTo>
                    <a:pt x="54" y="40553"/>
                    <a:pt x="28" y="40580"/>
                    <a:pt x="1" y="40633"/>
                  </a:cubicBezTo>
                  <a:cubicBezTo>
                    <a:pt x="1" y="40687"/>
                    <a:pt x="28" y="40741"/>
                    <a:pt x="54" y="40767"/>
                  </a:cubicBezTo>
                  <a:cubicBezTo>
                    <a:pt x="1794" y="41784"/>
                    <a:pt x="2918" y="43658"/>
                    <a:pt x="2918" y="45532"/>
                  </a:cubicBezTo>
                  <a:cubicBezTo>
                    <a:pt x="2918" y="45558"/>
                    <a:pt x="2918" y="45558"/>
                    <a:pt x="2918" y="45585"/>
                  </a:cubicBezTo>
                  <a:cubicBezTo>
                    <a:pt x="2918" y="45612"/>
                    <a:pt x="2945" y="45665"/>
                    <a:pt x="2999" y="45692"/>
                  </a:cubicBezTo>
                  <a:cubicBezTo>
                    <a:pt x="4952" y="46656"/>
                    <a:pt x="6157" y="48636"/>
                    <a:pt x="6157" y="50804"/>
                  </a:cubicBezTo>
                  <a:cubicBezTo>
                    <a:pt x="6157" y="52972"/>
                    <a:pt x="4952" y="54926"/>
                    <a:pt x="2999" y="55917"/>
                  </a:cubicBezTo>
                  <a:cubicBezTo>
                    <a:pt x="2945" y="55917"/>
                    <a:pt x="2918" y="55970"/>
                    <a:pt x="2918" y="56024"/>
                  </a:cubicBezTo>
                  <a:cubicBezTo>
                    <a:pt x="2865" y="58004"/>
                    <a:pt x="1821" y="59798"/>
                    <a:pt x="81" y="60815"/>
                  </a:cubicBezTo>
                  <a:cubicBezTo>
                    <a:pt x="54" y="60815"/>
                    <a:pt x="28" y="60868"/>
                    <a:pt x="1" y="60895"/>
                  </a:cubicBezTo>
                  <a:cubicBezTo>
                    <a:pt x="1" y="60949"/>
                    <a:pt x="28" y="61002"/>
                    <a:pt x="54" y="61029"/>
                  </a:cubicBezTo>
                  <a:cubicBezTo>
                    <a:pt x="1794" y="62046"/>
                    <a:pt x="2865" y="63839"/>
                    <a:pt x="2918" y="65847"/>
                  </a:cubicBezTo>
                  <a:cubicBezTo>
                    <a:pt x="2918" y="65900"/>
                    <a:pt x="2945" y="65927"/>
                    <a:pt x="2999" y="65954"/>
                  </a:cubicBezTo>
                  <a:cubicBezTo>
                    <a:pt x="4952" y="66944"/>
                    <a:pt x="6157" y="68898"/>
                    <a:pt x="6157" y="71066"/>
                  </a:cubicBezTo>
                  <a:cubicBezTo>
                    <a:pt x="6157" y="73234"/>
                    <a:pt x="4952" y="75188"/>
                    <a:pt x="2999" y="76178"/>
                  </a:cubicBezTo>
                  <a:cubicBezTo>
                    <a:pt x="2945" y="76178"/>
                    <a:pt x="2918" y="76232"/>
                    <a:pt x="2918" y="76285"/>
                  </a:cubicBezTo>
                  <a:cubicBezTo>
                    <a:pt x="2865" y="78293"/>
                    <a:pt x="1821" y="80086"/>
                    <a:pt x="81" y="81076"/>
                  </a:cubicBezTo>
                  <a:cubicBezTo>
                    <a:pt x="1" y="81130"/>
                    <a:pt x="1" y="81183"/>
                    <a:pt x="28" y="81264"/>
                  </a:cubicBezTo>
                  <a:cubicBezTo>
                    <a:pt x="44" y="81297"/>
                    <a:pt x="81" y="81320"/>
                    <a:pt x="120" y="81320"/>
                  </a:cubicBezTo>
                  <a:cubicBezTo>
                    <a:pt x="143" y="81320"/>
                    <a:pt x="168" y="81311"/>
                    <a:pt x="188" y="81290"/>
                  </a:cubicBezTo>
                  <a:cubicBezTo>
                    <a:pt x="1981" y="80273"/>
                    <a:pt x="3106" y="78427"/>
                    <a:pt x="3159" y="76366"/>
                  </a:cubicBezTo>
                  <a:cubicBezTo>
                    <a:pt x="5167" y="75322"/>
                    <a:pt x="6398" y="73314"/>
                    <a:pt x="6398" y="71066"/>
                  </a:cubicBezTo>
                  <a:cubicBezTo>
                    <a:pt x="6398" y="68818"/>
                    <a:pt x="5167" y="66784"/>
                    <a:pt x="3159" y="65766"/>
                  </a:cubicBezTo>
                  <a:cubicBezTo>
                    <a:pt x="3106" y="63786"/>
                    <a:pt x="2062" y="61992"/>
                    <a:pt x="376" y="60922"/>
                  </a:cubicBezTo>
                  <a:cubicBezTo>
                    <a:pt x="2062" y="59878"/>
                    <a:pt x="3106" y="58085"/>
                    <a:pt x="3159" y="56104"/>
                  </a:cubicBezTo>
                  <a:cubicBezTo>
                    <a:pt x="5167" y="55060"/>
                    <a:pt x="6398" y="53053"/>
                    <a:pt x="6398" y="50804"/>
                  </a:cubicBezTo>
                  <a:cubicBezTo>
                    <a:pt x="6398" y="48556"/>
                    <a:pt x="5167" y="46522"/>
                    <a:pt x="3159" y="45505"/>
                  </a:cubicBezTo>
                  <a:cubicBezTo>
                    <a:pt x="3159" y="43604"/>
                    <a:pt x="2062" y="41731"/>
                    <a:pt x="376" y="40660"/>
                  </a:cubicBezTo>
                  <a:cubicBezTo>
                    <a:pt x="1901" y="39723"/>
                    <a:pt x="3293" y="37903"/>
                    <a:pt x="3186" y="35816"/>
                  </a:cubicBezTo>
                  <a:cubicBezTo>
                    <a:pt x="5167" y="34799"/>
                    <a:pt x="6398" y="32764"/>
                    <a:pt x="6398" y="30543"/>
                  </a:cubicBezTo>
                  <a:cubicBezTo>
                    <a:pt x="6398" y="28295"/>
                    <a:pt x="5167" y="26260"/>
                    <a:pt x="3159" y="25243"/>
                  </a:cubicBezTo>
                  <a:cubicBezTo>
                    <a:pt x="3079" y="23236"/>
                    <a:pt x="2035" y="21443"/>
                    <a:pt x="376" y="20399"/>
                  </a:cubicBezTo>
                  <a:cubicBezTo>
                    <a:pt x="2089" y="19328"/>
                    <a:pt x="3186" y="17401"/>
                    <a:pt x="3186" y="15554"/>
                  </a:cubicBezTo>
                  <a:cubicBezTo>
                    <a:pt x="5167" y="14537"/>
                    <a:pt x="6398" y="12503"/>
                    <a:pt x="6398" y="10255"/>
                  </a:cubicBezTo>
                  <a:cubicBezTo>
                    <a:pt x="6398" y="8033"/>
                    <a:pt x="5167" y="5999"/>
                    <a:pt x="3186" y="4982"/>
                  </a:cubicBezTo>
                  <a:lnTo>
                    <a:pt x="3186" y="4955"/>
                  </a:lnTo>
                  <a:cubicBezTo>
                    <a:pt x="3186" y="3028"/>
                    <a:pt x="1981" y="1074"/>
                    <a:pt x="188" y="30"/>
                  </a:cubicBezTo>
                  <a:cubicBezTo>
                    <a:pt x="168" y="10"/>
                    <a:pt x="143" y="1"/>
                    <a:pt x="12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19" name="Google Shape;1419;p71"/>
            <p:cNvSpPr/>
            <p:nvPr/>
          </p:nvSpPr>
          <p:spPr>
            <a:xfrm>
              <a:off x="224725" y="818875"/>
              <a:ext cx="159950" cy="2032875"/>
            </a:xfrm>
            <a:custGeom>
              <a:rect b="b" l="l" r="r" t="t"/>
              <a:pathLst>
                <a:path extrusionOk="0" h="81315" w="6398">
                  <a:moveTo>
                    <a:pt x="129" y="1"/>
                  </a:moveTo>
                  <a:cubicBezTo>
                    <a:pt x="83" y="1"/>
                    <a:pt x="44" y="20"/>
                    <a:pt x="27" y="70"/>
                  </a:cubicBezTo>
                  <a:cubicBezTo>
                    <a:pt x="27" y="70"/>
                    <a:pt x="1" y="97"/>
                    <a:pt x="1" y="124"/>
                  </a:cubicBezTo>
                  <a:cubicBezTo>
                    <a:pt x="1" y="178"/>
                    <a:pt x="27" y="204"/>
                    <a:pt x="81" y="231"/>
                  </a:cubicBezTo>
                  <a:cubicBezTo>
                    <a:pt x="1821" y="1248"/>
                    <a:pt x="2972" y="3175"/>
                    <a:pt x="2918" y="5022"/>
                  </a:cubicBezTo>
                  <a:cubicBezTo>
                    <a:pt x="2945" y="5076"/>
                    <a:pt x="2945" y="5129"/>
                    <a:pt x="2998" y="5156"/>
                  </a:cubicBezTo>
                  <a:cubicBezTo>
                    <a:pt x="4952" y="6119"/>
                    <a:pt x="6157" y="8073"/>
                    <a:pt x="6157" y="10268"/>
                  </a:cubicBezTo>
                  <a:cubicBezTo>
                    <a:pt x="6157" y="12436"/>
                    <a:pt x="4952" y="14390"/>
                    <a:pt x="2998" y="15354"/>
                  </a:cubicBezTo>
                  <a:cubicBezTo>
                    <a:pt x="2945" y="15380"/>
                    <a:pt x="2918" y="15461"/>
                    <a:pt x="2918" y="15487"/>
                  </a:cubicBezTo>
                  <a:cubicBezTo>
                    <a:pt x="2998" y="17334"/>
                    <a:pt x="1848" y="19235"/>
                    <a:pt x="108" y="20278"/>
                  </a:cubicBezTo>
                  <a:cubicBezTo>
                    <a:pt x="54" y="20278"/>
                    <a:pt x="27" y="20305"/>
                    <a:pt x="27" y="20359"/>
                  </a:cubicBezTo>
                  <a:cubicBezTo>
                    <a:pt x="1" y="20412"/>
                    <a:pt x="27" y="20466"/>
                    <a:pt x="81" y="20493"/>
                  </a:cubicBezTo>
                  <a:cubicBezTo>
                    <a:pt x="1794" y="21510"/>
                    <a:pt x="2865" y="23303"/>
                    <a:pt x="2918" y="25310"/>
                  </a:cubicBezTo>
                  <a:cubicBezTo>
                    <a:pt x="2945" y="25364"/>
                    <a:pt x="2972" y="25391"/>
                    <a:pt x="2998" y="25417"/>
                  </a:cubicBezTo>
                  <a:cubicBezTo>
                    <a:pt x="4952" y="26381"/>
                    <a:pt x="6157" y="28362"/>
                    <a:pt x="6157" y="30530"/>
                  </a:cubicBezTo>
                  <a:cubicBezTo>
                    <a:pt x="6157" y="32698"/>
                    <a:pt x="4952" y="34652"/>
                    <a:pt x="2998" y="35642"/>
                  </a:cubicBezTo>
                  <a:cubicBezTo>
                    <a:pt x="2945" y="35642"/>
                    <a:pt x="2918" y="35695"/>
                    <a:pt x="2918" y="35749"/>
                  </a:cubicBezTo>
                  <a:cubicBezTo>
                    <a:pt x="3106" y="37837"/>
                    <a:pt x="1633" y="39630"/>
                    <a:pt x="108" y="40540"/>
                  </a:cubicBezTo>
                  <a:cubicBezTo>
                    <a:pt x="54" y="40540"/>
                    <a:pt x="27" y="40594"/>
                    <a:pt x="27" y="40620"/>
                  </a:cubicBezTo>
                  <a:cubicBezTo>
                    <a:pt x="1" y="40674"/>
                    <a:pt x="27" y="40727"/>
                    <a:pt x="81" y="40754"/>
                  </a:cubicBezTo>
                  <a:cubicBezTo>
                    <a:pt x="1821" y="41771"/>
                    <a:pt x="2918" y="43645"/>
                    <a:pt x="2918" y="45545"/>
                  </a:cubicBezTo>
                  <a:cubicBezTo>
                    <a:pt x="2918" y="45545"/>
                    <a:pt x="2918" y="45545"/>
                    <a:pt x="2918" y="45572"/>
                  </a:cubicBezTo>
                  <a:cubicBezTo>
                    <a:pt x="2918" y="45626"/>
                    <a:pt x="2945" y="45652"/>
                    <a:pt x="2998" y="45679"/>
                  </a:cubicBezTo>
                  <a:cubicBezTo>
                    <a:pt x="4952" y="46669"/>
                    <a:pt x="6157" y="48623"/>
                    <a:pt x="6157" y="50791"/>
                  </a:cubicBezTo>
                  <a:cubicBezTo>
                    <a:pt x="6157" y="52959"/>
                    <a:pt x="4952" y="54913"/>
                    <a:pt x="2998" y="55904"/>
                  </a:cubicBezTo>
                  <a:cubicBezTo>
                    <a:pt x="2945" y="55930"/>
                    <a:pt x="2918" y="55957"/>
                    <a:pt x="2918" y="56011"/>
                  </a:cubicBezTo>
                  <a:cubicBezTo>
                    <a:pt x="2891" y="57991"/>
                    <a:pt x="1821" y="59785"/>
                    <a:pt x="108" y="60802"/>
                  </a:cubicBezTo>
                  <a:cubicBezTo>
                    <a:pt x="54" y="60828"/>
                    <a:pt x="27" y="60855"/>
                    <a:pt x="27" y="60882"/>
                  </a:cubicBezTo>
                  <a:cubicBezTo>
                    <a:pt x="1" y="60935"/>
                    <a:pt x="27" y="60989"/>
                    <a:pt x="81" y="61016"/>
                  </a:cubicBezTo>
                  <a:cubicBezTo>
                    <a:pt x="1821" y="62033"/>
                    <a:pt x="2891" y="63826"/>
                    <a:pt x="2918" y="65834"/>
                  </a:cubicBezTo>
                  <a:cubicBezTo>
                    <a:pt x="2918" y="65887"/>
                    <a:pt x="2945" y="65914"/>
                    <a:pt x="2998" y="65941"/>
                  </a:cubicBezTo>
                  <a:cubicBezTo>
                    <a:pt x="4952" y="66931"/>
                    <a:pt x="6157" y="68885"/>
                    <a:pt x="6157" y="71053"/>
                  </a:cubicBezTo>
                  <a:cubicBezTo>
                    <a:pt x="6157" y="73221"/>
                    <a:pt x="4952" y="75175"/>
                    <a:pt x="2998" y="76165"/>
                  </a:cubicBezTo>
                  <a:cubicBezTo>
                    <a:pt x="2945" y="76192"/>
                    <a:pt x="2918" y="76219"/>
                    <a:pt x="2918" y="76272"/>
                  </a:cubicBezTo>
                  <a:cubicBezTo>
                    <a:pt x="2891" y="78280"/>
                    <a:pt x="1821" y="80073"/>
                    <a:pt x="81" y="81090"/>
                  </a:cubicBezTo>
                  <a:cubicBezTo>
                    <a:pt x="27" y="81117"/>
                    <a:pt x="1" y="81197"/>
                    <a:pt x="27" y="81251"/>
                  </a:cubicBezTo>
                  <a:cubicBezTo>
                    <a:pt x="67" y="81290"/>
                    <a:pt x="106" y="81315"/>
                    <a:pt x="156" y="81315"/>
                  </a:cubicBezTo>
                  <a:cubicBezTo>
                    <a:pt x="174" y="81315"/>
                    <a:pt x="193" y="81311"/>
                    <a:pt x="215" y="81304"/>
                  </a:cubicBezTo>
                  <a:cubicBezTo>
                    <a:pt x="2008" y="80260"/>
                    <a:pt x="3106" y="78413"/>
                    <a:pt x="3186" y="76352"/>
                  </a:cubicBezTo>
                  <a:cubicBezTo>
                    <a:pt x="5166" y="75309"/>
                    <a:pt x="6398" y="73301"/>
                    <a:pt x="6398" y="71053"/>
                  </a:cubicBezTo>
                  <a:cubicBezTo>
                    <a:pt x="6398" y="68805"/>
                    <a:pt x="5166" y="66797"/>
                    <a:pt x="3186" y="65753"/>
                  </a:cubicBezTo>
                  <a:cubicBezTo>
                    <a:pt x="3106" y="63773"/>
                    <a:pt x="2062" y="61979"/>
                    <a:pt x="375" y="60909"/>
                  </a:cubicBezTo>
                  <a:cubicBezTo>
                    <a:pt x="2062" y="59865"/>
                    <a:pt x="3106" y="58072"/>
                    <a:pt x="3186" y="56091"/>
                  </a:cubicBezTo>
                  <a:cubicBezTo>
                    <a:pt x="5166" y="55047"/>
                    <a:pt x="6398" y="53040"/>
                    <a:pt x="6398" y="50791"/>
                  </a:cubicBezTo>
                  <a:cubicBezTo>
                    <a:pt x="6398" y="48543"/>
                    <a:pt x="5166" y="46536"/>
                    <a:pt x="3186" y="45492"/>
                  </a:cubicBezTo>
                  <a:cubicBezTo>
                    <a:pt x="3159" y="43591"/>
                    <a:pt x="2088" y="41718"/>
                    <a:pt x="375" y="40647"/>
                  </a:cubicBezTo>
                  <a:cubicBezTo>
                    <a:pt x="1901" y="39710"/>
                    <a:pt x="3320" y="37890"/>
                    <a:pt x="3186" y="35829"/>
                  </a:cubicBezTo>
                  <a:cubicBezTo>
                    <a:pt x="5166" y="34785"/>
                    <a:pt x="6398" y="32751"/>
                    <a:pt x="6398" y="30530"/>
                  </a:cubicBezTo>
                  <a:cubicBezTo>
                    <a:pt x="6398" y="28281"/>
                    <a:pt x="5166" y="26247"/>
                    <a:pt x="3186" y="25230"/>
                  </a:cubicBezTo>
                  <a:cubicBezTo>
                    <a:pt x="3079" y="23223"/>
                    <a:pt x="2062" y="21429"/>
                    <a:pt x="375" y="20386"/>
                  </a:cubicBezTo>
                  <a:cubicBezTo>
                    <a:pt x="2088" y="19315"/>
                    <a:pt x="3186" y="17441"/>
                    <a:pt x="3186" y="15595"/>
                  </a:cubicBezTo>
                  <a:cubicBezTo>
                    <a:pt x="3186" y="15595"/>
                    <a:pt x="3186" y="15568"/>
                    <a:pt x="3186" y="15541"/>
                  </a:cubicBezTo>
                  <a:cubicBezTo>
                    <a:pt x="5166" y="14524"/>
                    <a:pt x="6398" y="12490"/>
                    <a:pt x="6398" y="10268"/>
                  </a:cubicBezTo>
                  <a:cubicBezTo>
                    <a:pt x="6398" y="8020"/>
                    <a:pt x="5166" y="5986"/>
                    <a:pt x="3186" y="4969"/>
                  </a:cubicBezTo>
                  <a:lnTo>
                    <a:pt x="3186" y="4942"/>
                  </a:lnTo>
                  <a:cubicBezTo>
                    <a:pt x="3186" y="3041"/>
                    <a:pt x="1981" y="1061"/>
                    <a:pt x="215" y="17"/>
                  </a:cubicBezTo>
                  <a:cubicBezTo>
                    <a:pt x="185" y="7"/>
                    <a:pt x="156" y="1"/>
                    <a:pt x="12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20" name="Google Shape;1420;p71"/>
            <p:cNvSpPr/>
            <p:nvPr/>
          </p:nvSpPr>
          <p:spPr>
            <a:xfrm>
              <a:off x="1914975" y="2593575"/>
              <a:ext cx="160625" cy="2032875"/>
            </a:xfrm>
            <a:custGeom>
              <a:rect b="b" l="l" r="r" t="t"/>
              <a:pathLst>
                <a:path extrusionOk="0" h="81315" w="6425">
                  <a:moveTo>
                    <a:pt x="151" y="1"/>
                  </a:moveTo>
                  <a:cubicBezTo>
                    <a:pt x="95" y="1"/>
                    <a:pt x="47" y="26"/>
                    <a:pt x="27" y="65"/>
                  </a:cubicBezTo>
                  <a:cubicBezTo>
                    <a:pt x="27" y="92"/>
                    <a:pt x="27" y="118"/>
                    <a:pt x="27" y="118"/>
                  </a:cubicBezTo>
                  <a:cubicBezTo>
                    <a:pt x="27" y="172"/>
                    <a:pt x="27" y="225"/>
                    <a:pt x="81" y="225"/>
                  </a:cubicBezTo>
                  <a:cubicBezTo>
                    <a:pt x="1821" y="1243"/>
                    <a:pt x="2972" y="3170"/>
                    <a:pt x="2945" y="5043"/>
                  </a:cubicBezTo>
                  <a:cubicBezTo>
                    <a:pt x="2945" y="5070"/>
                    <a:pt x="2972" y="5124"/>
                    <a:pt x="2998" y="5150"/>
                  </a:cubicBezTo>
                  <a:cubicBezTo>
                    <a:pt x="4952" y="6141"/>
                    <a:pt x="6157" y="8095"/>
                    <a:pt x="6157" y="10263"/>
                  </a:cubicBezTo>
                  <a:cubicBezTo>
                    <a:pt x="6157" y="12431"/>
                    <a:pt x="4952" y="14384"/>
                    <a:pt x="2998" y="15375"/>
                  </a:cubicBezTo>
                  <a:cubicBezTo>
                    <a:pt x="2945" y="15402"/>
                    <a:pt x="2945" y="15428"/>
                    <a:pt x="2945" y="15482"/>
                  </a:cubicBezTo>
                  <a:cubicBezTo>
                    <a:pt x="2998" y="17355"/>
                    <a:pt x="1848" y="19256"/>
                    <a:pt x="108" y="20273"/>
                  </a:cubicBezTo>
                  <a:cubicBezTo>
                    <a:pt x="54" y="20300"/>
                    <a:pt x="27" y="20326"/>
                    <a:pt x="27" y="20353"/>
                  </a:cubicBezTo>
                  <a:cubicBezTo>
                    <a:pt x="1" y="20407"/>
                    <a:pt x="27" y="20460"/>
                    <a:pt x="81" y="20514"/>
                  </a:cubicBezTo>
                  <a:cubicBezTo>
                    <a:pt x="1794" y="21504"/>
                    <a:pt x="2865" y="23297"/>
                    <a:pt x="2945" y="25305"/>
                  </a:cubicBezTo>
                  <a:cubicBezTo>
                    <a:pt x="2945" y="25358"/>
                    <a:pt x="2972" y="25385"/>
                    <a:pt x="2998" y="25412"/>
                  </a:cubicBezTo>
                  <a:cubicBezTo>
                    <a:pt x="4952" y="26402"/>
                    <a:pt x="6157" y="28356"/>
                    <a:pt x="6157" y="30524"/>
                  </a:cubicBezTo>
                  <a:cubicBezTo>
                    <a:pt x="6157" y="32692"/>
                    <a:pt x="4952" y="34646"/>
                    <a:pt x="2998" y="35636"/>
                  </a:cubicBezTo>
                  <a:cubicBezTo>
                    <a:pt x="2945" y="35663"/>
                    <a:pt x="2918" y="35717"/>
                    <a:pt x="2945" y="35770"/>
                  </a:cubicBezTo>
                  <a:cubicBezTo>
                    <a:pt x="3106" y="37831"/>
                    <a:pt x="1633" y="39651"/>
                    <a:pt x="108" y="40535"/>
                  </a:cubicBezTo>
                  <a:cubicBezTo>
                    <a:pt x="54" y="40561"/>
                    <a:pt x="27" y="40588"/>
                    <a:pt x="27" y="40615"/>
                  </a:cubicBezTo>
                  <a:cubicBezTo>
                    <a:pt x="1" y="40668"/>
                    <a:pt x="27" y="40749"/>
                    <a:pt x="81" y="40775"/>
                  </a:cubicBezTo>
                  <a:cubicBezTo>
                    <a:pt x="1821" y="41766"/>
                    <a:pt x="2945" y="43639"/>
                    <a:pt x="2945" y="45540"/>
                  </a:cubicBezTo>
                  <a:cubicBezTo>
                    <a:pt x="2945" y="45540"/>
                    <a:pt x="2945" y="45566"/>
                    <a:pt x="2945" y="45566"/>
                  </a:cubicBezTo>
                  <a:cubicBezTo>
                    <a:pt x="2945" y="45620"/>
                    <a:pt x="2972" y="45674"/>
                    <a:pt x="2998" y="45674"/>
                  </a:cubicBezTo>
                  <a:cubicBezTo>
                    <a:pt x="4952" y="46664"/>
                    <a:pt x="6157" y="48618"/>
                    <a:pt x="6157" y="50786"/>
                  </a:cubicBezTo>
                  <a:cubicBezTo>
                    <a:pt x="6157" y="52954"/>
                    <a:pt x="4952" y="54934"/>
                    <a:pt x="2998" y="55898"/>
                  </a:cubicBezTo>
                  <a:cubicBezTo>
                    <a:pt x="2972" y="55925"/>
                    <a:pt x="2945" y="55952"/>
                    <a:pt x="2945" y="56005"/>
                  </a:cubicBezTo>
                  <a:cubicBezTo>
                    <a:pt x="2891" y="58012"/>
                    <a:pt x="1821" y="59806"/>
                    <a:pt x="108" y="60796"/>
                  </a:cubicBezTo>
                  <a:cubicBezTo>
                    <a:pt x="54" y="60823"/>
                    <a:pt x="27" y="60850"/>
                    <a:pt x="27" y="60903"/>
                  </a:cubicBezTo>
                  <a:cubicBezTo>
                    <a:pt x="1" y="60957"/>
                    <a:pt x="27" y="61010"/>
                    <a:pt x="81" y="61037"/>
                  </a:cubicBezTo>
                  <a:cubicBezTo>
                    <a:pt x="1821" y="62054"/>
                    <a:pt x="2891" y="63847"/>
                    <a:pt x="2945" y="65828"/>
                  </a:cubicBezTo>
                  <a:cubicBezTo>
                    <a:pt x="2945" y="65882"/>
                    <a:pt x="2972" y="65935"/>
                    <a:pt x="2998" y="65962"/>
                  </a:cubicBezTo>
                  <a:cubicBezTo>
                    <a:pt x="4952" y="66925"/>
                    <a:pt x="6157" y="68879"/>
                    <a:pt x="6157" y="71047"/>
                  </a:cubicBezTo>
                  <a:cubicBezTo>
                    <a:pt x="6157" y="73242"/>
                    <a:pt x="4952" y="75196"/>
                    <a:pt x="2998" y="76160"/>
                  </a:cubicBezTo>
                  <a:cubicBezTo>
                    <a:pt x="2972" y="76186"/>
                    <a:pt x="2945" y="76240"/>
                    <a:pt x="2945" y="76267"/>
                  </a:cubicBezTo>
                  <a:cubicBezTo>
                    <a:pt x="2891" y="78274"/>
                    <a:pt x="1821" y="80067"/>
                    <a:pt x="81" y="81084"/>
                  </a:cubicBezTo>
                  <a:cubicBezTo>
                    <a:pt x="27" y="81111"/>
                    <a:pt x="1" y="81191"/>
                    <a:pt x="27" y="81245"/>
                  </a:cubicBezTo>
                  <a:cubicBezTo>
                    <a:pt x="61" y="81296"/>
                    <a:pt x="106" y="81315"/>
                    <a:pt x="148" y="81315"/>
                  </a:cubicBezTo>
                  <a:cubicBezTo>
                    <a:pt x="172" y="81315"/>
                    <a:pt x="195" y="81308"/>
                    <a:pt x="215" y="81299"/>
                  </a:cubicBezTo>
                  <a:cubicBezTo>
                    <a:pt x="2008" y="80255"/>
                    <a:pt x="3106" y="78408"/>
                    <a:pt x="3186" y="76347"/>
                  </a:cubicBezTo>
                  <a:cubicBezTo>
                    <a:pt x="5166" y="75330"/>
                    <a:pt x="6424" y="73296"/>
                    <a:pt x="6424" y="71047"/>
                  </a:cubicBezTo>
                  <a:cubicBezTo>
                    <a:pt x="6424" y="68826"/>
                    <a:pt x="5166" y="66792"/>
                    <a:pt x="3186" y="65748"/>
                  </a:cubicBezTo>
                  <a:cubicBezTo>
                    <a:pt x="3106" y="63767"/>
                    <a:pt x="2062" y="61974"/>
                    <a:pt x="375" y="60930"/>
                  </a:cubicBezTo>
                  <a:cubicBezTo>
                    <a:pt x="2062" y="59859"/>
                    <a:pt x="3106" y="58093"/>
                    <a:pt x="3186" y="56085"/>
                  </a:cubicBezTo>
                  <a:cubicBezTo>
                    <a:pt x="5166" y="55068"/>
                    <a:pt x="6424" y="53034"/>
                    <a:pt x="6424" y="50786"/>
                  </a:cubicBezTo>
                  <a:cubicBezTo>
                    <a:pt x="6424" y="48537"/>
                    <a:pt x="5166" y="46530"/>
                    <a:pt x="3186" y="45486"/>
                  </a:cubicBezTo>
                  <a:cubicBezTo>
                    <a:pt x="3159" y="43586"/>
                    <a:pt x="2088" y="41739"/>
                    <a:pt x="375" y="40668"/>
                  </a:cubicBezTo>
                  <a:cubicBezTo>
                    <a:pt x="1901" y="39705"/>
                    <a:pt x="3320" y="37885"/>
                    <a:pt x="3186" y="35824"/>
                  </a:cubicBezTo>
                  <a:cubicBezTo>
                    <a:pt x="5193" y="34780"/>
                    <a:pt x="6424" y="32772"/>
                    <a:pt x="6424" y="30524"/>
                  </a:cubicBezTo>
                  <a:cubicBezTo>
                    <a:pt x="6424" y="28276"/>
                    <a:pt x="5166" y="26268"/>
                    <a:pt x="3186" y="25225"/>
                  </a:cubicBezTo>
                  <a:cubicBezTo>
                    <a:pt x="3106" y="23244"/>
                    <a:pt x="2062" y="21451"/>
                    <a:pt x="375" y="20407"/>
                  </a:cubicBezTo>
                  <a:cubicBezTo>
                    <a:pt x="2088" y="19336"/>
                    <a:pt x="3186" y="17436"/>
                    <a:pt x="3186" y="15616"/>
                  </a:cubicBezTo>
                  <a:cubicBezTo>
                    <a:pt x="3186" y="15589"/>
                    <a:pt x="3186" y="15562"/>
                    <a:pt x="3186" y="15562"/>
                  </a:cubicBezTo>
                  <a:cubicBezTo>
                    <a:pt x="5166" y="14518"/>
                    <a:pt x="6424" y="12511"/>
                    <a:pt x="6424" y="10263"/>
                  </a:cubicBezTo>
                  <a:cubicBezTo>
                    <a:pt x="6424" y="8014"/>
                    <a:pt x="5166" y="6007"/>
                    <a:pt x="3186" y="4963"/>
                  </a:cubicBezTo>
                  <a:cubicBezTo>
                    <a:pt x="3186" y="3036"/>
                    <a:pt x="2008" y="1055"/>
                    <a:pt x="215" y="11"/>
                  </a:cubicBezTo>
                  <a:cubicBezTo>
                    <a:pt x="193" y="4"/>
                    <a:pt x="172" y="1"/>
                    <a:pt x="15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21" name="Google Shape;1421;p71"/>
            <p:cNvSpPr/>
            <p:nvPr/>
          </p:nvSpPr>
          <p:spPr>
            <a:xfrm>
              <a:off x="1761075" y="2845375"/>
              <a:ext cx="160625" cy="2032675"/>
            </a:xfrm>
            <a:custGeom>
              <a:rect b="b" l="l" r="r" t="t"/>
              <a:pathLst>
                <a:path extrusionOk="0" h="81307" w="6425">
                  <a:moveTo>
                    <a:pt x="146" y="1"/>
                  </a:moveTo>
                  <a:cubicBezTo>
                    <a:pt x="108" y="1"/>
                    <a:pt x="71" y="24"/>
                    <a:pt x="54" y="57"/>
                  </a:cubicBezTo>
                  <a:cubicBezTo>
                    <a:pt x="27" y="84"/>
                    <a:pt x="27" y="110"/>
                    <a:pt x="27" y="137"/>
                  </a:cubicBezTo>
                  <a:cubicBezTo>
                    <a:pt x="27" y="164"/>
                    <a:pt x="54" y="217"/>
                    <a:pt x="81" y="244"/>
                  </a:cubicBezTo>
                  <a:cubicBezTo>
                    <a:pt x="1821" y="1234"/>
                    <a:pt x="2972" y="3162"/>
                    <a:pt x="2945" y="5035"/>
                  </a:cubicBezTo>
                  <a:cubicBezTo>
                    <a:pt x="2945" y="5089"/>
                    <a:pt x="2972" y="5142"/>
                    <a:pt x="2998" y="5142"/>
                  </a:cubicBezTo>
                  <a:cubicBezTo>
                    <a:pt x="4952" y="6133"/>
                    <a:pt x="6183" y="8086"/>
                    <a:pt x="6183" y="10254"/>
                  </a:cubicBezTo>
                  <a:cubicBezTo>
                    <a:pt x="6183" y="12422"/>
                    <a:pt x="4952" y="14376"/>
                    <a:pt x="2998" y="15367"/>
                  </a:cubicBezTo>
                  <a:cubicBezTo>
                    <a:pt x="2972" y="15393"/>
                    <a:pt x="2945" y="15447"/>
                    <a:pt x="2945" y="15474"/>
                  </a:cubicBezTo>
                  <a:cubicBezTo>
                    <a:pt x="2998" y="17321"/>
                    <a:pt x="1847" y="19248"/>
                    <a:pt x="108" y="20265"/>
                  </a:cubicBezTo>
                  <a:cubicBezTo>
                    <a:pt x="81" y="20292"/>
                    <a:pt x="27" y="20318"/>
                    <a:pt x="27" y="20345"/>
                  </a:cubicBezTo>
                  <a:cubicBezTo>
                    <a:pt x="27" y="20425"/>
                    <a:pt x="27" y="20479"/>
                    <a:pt x="81" y="20506"/>
                  </a:cubicBezTo>
                  <a:cubicBezTo>
                    <a:pt x="1821" y="21496"/>
                    <a:pt x="2891" y="23289"/>
                    <a:pt x="2945" y="25297"/>
                  </a:cubicBezTo>
                  <a:cubicBezTo>
                    <a:pt x="2945" y="25350"/>
                    <a:pt x="2972" y="25404"/>
                    <a:pt x="2998" y="25404"/>
                  </a:cubicBezTo>
                  <a:cubicBezTo>
                    <a:pt x="4952" y="26394"/>
                    <a:pt x="6183" y="28348"/>
                    <a:pt x="6183" y="30516"/>
                  </a:cubicBezTo>
                  <a:cubicBezTo>
                    <a:pt x="6183" y="32684"/>
                    <a:pt x="4952" y="34665"/>
                    <a:pt x="2998" y="35628"/>
                  </a:cubicBezTo>
                  <a:cubicBezTo>
                    <a:pt x="2972" y="35655"/>
                    <a:pt x="2945" y="35709"/>
                    <a:pt x="2945" y="35762"/>
                  </a:cubicBezTo>
                  <a:cubicBezTo>
                    <a:pt x="3105" y="37823"/>
                    <a:pt x="1633" y="39643"/>
                    <a:pt x="108" y="40526"/>
                  </a:cubicBezTo>
                  <a:cubicBezTo>
                    <a:pt x="81" y="40553"/>
                    <a:pt x="27" y="40580"/>
                    <a:pt x="27" y="40633"/>
                  </a:cubicBezTo>
                  <a:cubicBezTo>
                    <a:pt x="27" y="40687"/>
                    <a:pt x="27" y="40741"/>
                    <a:pt x="81" y="40767"/>
                  </a:cubicBezTo>
                  <a:cubicBezTo>
                    <a:pt x="1821" y="41784"/>
                    <a:pt x="2945" y="43631"/>
                    <a:pt x="2945" y="45532"/>
                  </a:cubicBezTo>
                  <a:lnTo>
                    <a:pt x="2945" y="45558"/>
                  </a:lnTo>
                  <a:cubicBezTo>
                    <a:pt x="2945" y="45612"/>
                    <a:pt x="2972" y="45665"/>
                    <a:pt x="2998" y="45692"/>
                  </a:cubicBezTo>
                  <a:cubicBezTo>
                    <a:pt x="4952" y="46656"/>
                    <a:pt x="6183" y="48610"/>
                    <a:pt x="6183" y="50778"/>
                  </a:cubicBezTo>
                  <a:cubicBezTo>
                    <a:pt x="6183" y="52972"/>
                    <a:pt x="4952" y="54926"/>
                    <a:pt x="2998" y="55890"/>
                  </a:cubicBezTo>
                  <a:cubicBezTo>
                    <a:pt x="2972" y="55917"/>
                    <a:pt x="2945" y="55970"/>
                    <a:pt x="2945" y="55997"/>
                  </a:cubicBezTo>
                  <a:cubicBezTo>
                    <a:pt x="2891" y="58004"/>
                    <a:pt x="1847" y="59798"/>
                    <a:pt x="108" y="60815"/>
                  </a:cubicBezTo>
                  <a:cubicBezTo>
                    <a:pt x="81" y="60815"/>
                    <a:pt x="27" y="60841"/>
                    <a:pt x="27" y="60895"/>
                  </a:cubicBezTo>
                  <a:cubicBezTo>
                    <a:pt x="27" y="60949"/>
                    <a:pt x="27" y="61002"/>
                    <a:pt x="81" y="61029"/>
                  </a:cubicBezTo>
                  <a:cubicBezTo>
                    <a:pt x="1821" y="62046"/>
                    <a:pt x="2891" y="63839"/>
                    <a:pt x="2945" y="65847"/>
                  </a:cubicBezTo>
                  <a:cubicBezTo>
                    <a:pt x="2945" y="65873"/>
                    <a:pt x="2972" y="65927"/>
                    <a:pt x="2998" y="65954"/>
                  </a:cubicBezTo>
                  <a:cubicBezTo>
                    <a:pt x="4952" y="66917"/>
                    <a:pt x="6183" y="68871"/>
                    <a:pt x="6183" y="71066"/>
                  </a:cubicBezTo>
                  <a:cubicBezTo>
                    <a:pt x="6183" y="73234"/>
                    <a:pt x="4952" y="75188"/>
                    <a:pt x="2998" y="76151"/>
                  </a:cubicBezTo>
                  <a:cubicBezTo>
                    <a:pt x="2972" y="76178"/>
                    <a:pt x="2945" y="76232"/>
                    <a:pt x="2945" y="76285"/>
                  </a:cubicBezTo>
                  <a:cubicBezTo>
                    <a:pt x="2891" y="78266"/>
                    <a:pt x="1821" y="80059"/>
                    <a:pt x="81" y="81076"/>
                  </a:cubicBezTo>
                  <a:cubicBezTo>
                    <a:pt x="27" y="81103"/>
                    <a:pt x="1" y="81183"/>
                    <a:pt x="54" y="81237"/>
                  </a:cubicBezTo>
                  <a:cubicBezTo>
                    <a:pt x="71" y="81288"/>
                    <a:pt x="110" y="81306"/>
                    <a:pt x="149" y="81306"/>
                  </a:cubicBezTo>
                  <a:cubicBezTo>
                    <a:pt x="172" y="81306"/>
                    <a:pt x="195" y="81300"/>
                    <a:pt x="215" y="81290"/>
                  </a:cubicBezTo>
                  <a:cubicBezTo>
                    <a:pt x="2008" y="80247"/>
                    <a:pt x="3105" y="78400"/>
                    <a:pt x="3186" y="76366"/>
                  </a:cubicBezTo>
                  <a:cubicBezTo>
                    <a:pt x="5193" y="75322"/>
                    <a:pt x="6424" y="73288"/>
                    <a:pt x="6424" y="71066"/>
                  </a:cubicBezTo>
                  <a:cubicBezTo>
                    <a:pt x="6424" y="68818"/>
                    <a:pt x="5193" y="66783"/>
                    <a:pt x="3186" y="65766"/>
                  </a:cubicBezTo>
                  <a:cubicBezTo>
                    <a:pt x="3132" y="63759"/>
                    <a:pt x="2088" y="61992"/>
                    <a:pt x="402" y="60922"/>
                  </a:cubicBezTo>
                  <a:cubicBezTo>
                    <a:pt x="2088" y="59878"/>
                    <a:pt x="3132" y="58085"/>
                    <a:pt x="3186" y="56077"/>
                  </a:cubicBezTo>
                  <a:cubicBezTo>
                    <a:pt x="5193" y="55060"/>
                    <a:pt x="6424" y="53026"/>
                    <a:pt x="6424" y="50778"/>
                  </a:cubicBezTo>
                  <a:cubicBezTo>
                    <a:pt x="6424" y="48556"/>
                    <a:pt x="5193" y="46522"/>
                    <a:pt x="3186" y="45505"/>
                  </a:cubicBezTo>
                  <a:cubicBezTo>
                    <a:pt x="3186" y="43604"/>
                    <a:pt x="2088" y="41731"/>
                    <a:pt x="402" y="40660"/>
                  </a:cubicBezTo>
                  <a:cubicBezTo>
                    <a:pt x="1901" y="39697"/>
                    <a:pt x="3320" y="37877"/>
                    <a:pt x="3186" y="35816"/>
                  </a:cubicBezTo>
                  <a:cubicBezTo>
                    <a:pt x="5193" y="34799"/>
                    <a:pt x="6424" y="32764"/>
                    <a:pt x="6424" y="30516"/>
                  </a:cubicBezTo>
                  <a:cubicBezTo>
                    <a:pt x="6424" y="28268"/>
                    <a:pt x="5193" y="26260"/>
                    <a:pt x="3186" y="25216"/>
                  </a:cubicBezTo>
                  <a:cubicBezTo>
                    <a:pt x="3105" y="23236"/>
                    <a:pt x="2062" y="21442"/>
                    <a:pt x="402" y="20399"/>
                  </a:cubicBezTo>
                  <a:cubicBezTo>
                    <a:pt x="2115" y="19328"/>
                    <a:pt x="3212" y="17401"/>
                    <a:pt x="3186" y="15554"/>
                  </a:cubicBezTo>
                  <a:cubicBezTo>
                    <a:pt x="5193" y="14510"/>
                    <a:pt x="6424" y="12503"/>
                    <a:pt x="6424" y="10254"/>
                  </a:cubicBezTo>
                  <a:cubicBezTo>
                    <a:pt x="6424" y="8006"/>
                    <a:pt x="5193" y="5999"/>
                    <a:pt x="3186" y="4955"/>
                  </a:cubicBezTo>
                  <a:cubicBezTo>
                    <a:pt x="3186" y="3028"/>
                    <a:pt x="2008" y="1047"/>
                    <a:pt x="215" y="30"/>
                  </a:cubicBezTo>
                  <a:cubicBezTo>
                    <a:pt x="194" y="10"/>
                    <a:pt x="170" y="1"/>
                    <a:pt x="14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22" name="Google Shape;1422;p71"/>
            <p:cNvSpPr/>
            <p:nvPr/>
          </p:nvSpPr>
          <p:spPr>
            <a:xfrm>
              <a:off x="1607850" y="2593575"/>
              <a:ext cx="159950" cy="2032875"/>
            </a:xfrm>
            <a:custGeom>
              <a:rect b="b" l="l" r="r" t="t"/>
              <a:pathLst>
                <a:path extrusionOk="0" h="81315" w="6398">
                  <a:moveTo>
                    <a:pt x="140" y="1"/>
                  </a:moveTo>
                  <a:cubicBezTo>
                    <a:pt x="95" y="1"/>
                    <a:pt x="47" y="26"/>
                    <a:pt x="27" y="65"/>
                  </a:cubicBezTo>
                  <a:cubicBezTo>
                    <a:pt x="0" y="92"/>
                    <a:pt x="0" y="118"/>
                    <a:pt x="0" y="118"/>
                  </a:cubicBezTo>
                  <a:cubicBezTo>
                    <a:pt x="0" y="172"/>
                    <a:pt x="27" y="225"/>
                    <a:pt x="81" y="225"/>
                  </a:cubicBezTo>
                  <a:cubicBezTo>
                    <a:pt x="1820" y="1243"/>
                    <a:pt x="2944" y="3170"/>
                    <a:pt x="2918" y="5043"/>
                  </a:cubicBezTo>
                  <a:cubicBezTo>
                    <a:pt x="2918" y="5070"/>
                    <a:pt x="2944" y="5124"/>
                    <a:pt x="2998" y="5150"/>
                  </a:cubicBezTo>
                  <a:cubicBezTo>
                    <a:pt x="4952" y="6141"/>
                    <a:pt x="6156" y="8095"/>
                    <a:pt x="6156" y="10263"/>
                  </a:cubicBezTo>
                  <a:cubicBezTo>
                    <a:pt x="6156" y="12431"/>
                    <a:pt x="4952" y="14384"/>
                    <a:pt x="2998" y="15375"/>
                  </a:cubicBezTo>
                  <a:cubicBezTo>
                    <a:pt x="2944" y="15402"/>
                    <a:pt x="2918" y="15428"/>
                    <a:pt x="2918" y="15482"/>
                  </a:cubicBezTo>
                  <a:cubicBezTo>
                    <a:pt x="2971" y="17329"/>
                    <a:pt x="1847" y="19256"/>
                    <a:pt x="81" y="20273"/>
                  </a:cubicBezTo>
                  <a:cubicBezTo>
                    <a:pt x="54" y="20300"/>
                    <a:pt x="27" y="20326"/>
                    <a:pt x="0" y="20353"/>
                  </a:cubicBezTo>
                  <a:cubicBezTo>
                    <a:pt x="0" y="20407"/>
                    <a:pt x="27" y="20460"/>
                    <a:pt x="81" y="20514"/>
                  </a:cubicBezTo>
                  <a:cubicBezTo>
                    <a:pt x="1794" y="21504"/>
                    <a:pt x="2864" y="23297"/>
                    <a:pt x="2918" y="25305"/>
                  </a:cubicBezTo>
                  <a:cubicBezTo>
                    <a:pt x="2918" y="25358"/>
                    <a:pt x="2944" y="25385"/>
                    <a:pt x="2998" y="25412"/>
                  </a:cubicBezTo>
                  <a:cubicBezTo>
                    <a:pt x="4952" y="26402"/>
                    <a:pt x="6156" y="28356"/>
                    <a:pt x="6156" y="30524"/>
                  </a:cubicBezTo>
                  <a:cubicBezTo>
                    <a:pt x="6156" y="32692"/>
                    <a:pt x="4952" y="34646"/>
                    <a:pt x="2998" y="35636"/>
                  </a:cubicBezTo>
                  <a:cubicBezTo>
                    <a:pt x="2944" y="35663"/>
                    <a:pt x="2918" y="35717"/>
                    <a:pt x="2918" y="35770"/>
                  </a:cubicBezTo>
                  <a:cubicBezTo>
                    <a:pt x="3078" y="37831"/>
                    <a:pt x="1633" y="39651"/>
                    <a:pt x="81" y="40535"/>
                  </a:cubicBezTo>
                  <a:cubicBezTo>
                    <a:pt x="54" y="40561"/>
                    <a:pt x="27" y="40588"/>
                    <a:pt x="0" y="40615"/>
                  </a:cubicBezTo>
                  <a:cubicBezTo>
                    <a:pt x="0" y="40668"/>
                    <a:pt x="27" y="40749"/>
                    <a:pt x="81" y="40775"/>
                  </a:cubicBezTo>
                  <a:cubicBezTo>
                    <a:pt x="1820" y="41766"/>
                    <a:pt x="2918" y="43639"/>
                    <a:pt x="2918" y="45540"/>
                  </a:cubicBezTo>
                  <a:cubicBezTo>
                    <a:pt x="2918" y="45540"/>
                    <a:pt x="2918" y="45566"/>
                    <a:pt x="2918" y="45566"/>
                  </a:cubicBezTo>
                  <a:cubicBezTo>
                    <a:pt x="2918" y="45620"/>
                    <a:pt x="2944" y="45674"/>
                    <a:pt x="2998" y="45674"/>
                  </a:cubicBezTo>
                  <a:cubicBezTo>
                    <a:pt x="4952" y="46664"/>
                    <a:pt x="6156" y="48618"/>
                    <a:pt x="6156" y="50786"/>
                  </a:cubicBezTo>
                  <a:cubicBezTo>
                    <a:pt x="6156" y="52954"/>
                    <a:pt x="4952" y="54934"/>
                    <a:pt x="2998" y="55898"/>
                  </a:cubicBezTo>
                  <a:cubicBezTo>
                    <a:pt x="2944" y="55925"/>
                    <a:pt x="2918" y="55952"/>
                    <a:pt x="2918" y="56005"/>
                  </a:cubicBezTo>
                  <a:cubicBezTo>
                    <a:pt x="2864" y="58012"/>
                    <a:pt x="1820" y="59806"/>
                    <a:pt x="81" y="60796"/>
                  </a:cubicBezTo>
                  <a:cubicBezTo>
                    <a:pt x="54" y="60823"/>
                    <a:pt x="27" y="60850"/>
                    <a:pt x="0" y="60903"/>
                  </a:cubicBezTo>
                  <a:cubicBezTo>
                    <a:pt x="0" y="60957"/>
                    <a:pt x="27" y="61010"/>
                    <a:pt x="81" y="61037"/>
                  </a:cubicBezTo>
                  <a:cubicBezTo>
                    <a:pt x="1820" y="62054"/>
                    <a:pt x="2864" y="63847"/>
                    <a:pt x="2918" y="65828"/>
                  </a:cubicBezTo>
                  <a:cubicBezTo>
                    <a:pt x="2918" y="65882"/>
                    <a:pt x="2944" y="65935"/>
                    <a:pt x="2998" y="65962"/>
                  </a:cubicBezTo>
                  <a:cubicBezTo>
                    <a:pt x="4952" y="66925"/>
                    <a:pt x="6156" y="68879"/>
                    <a:pt x="6156" y="71047"/>
                  </a:cubicBezTo>
                  <a:cubicBezTo>
                    <a:pt x="6156" y="73242"/>
                    <a:pt x="4952" y="75196"/>
                    <a:pt x="2998" y="76160"/>
                  </a:cubicBezTo>
                  <a:cubicBezTo>
                    <a:pt x="2944" y="76186"/>
                    <a:pt x="2918" y="76240"/>
                    <a:pt x="2918" y="76267"/>
                  </a:cubicBezTo>
                  <a:cubicBezTo>
                    <a:pt x="2864" y="78274"/>
                    <a:pt x="1820" y="80067"/>
                    <a:pt x="81" y="81084"/>
                  </a:cubicBezTo>
                  <a:cubicBezTo>
                    <a:pt x="27" y="81111"/>
                    <a:pt x="0" y="81191"/>
                    <a:pt x="27" y="81245"/>
                  </a:cubicBezTo>
                  <a:cubicBezTo>
                    <a:pt x="44" y="81296"/>
                    <a:pt x="82" y="81315"/>
                    <a:pt x="122" y="81315"/>
                  </a:cubicBezTo>
                  <a:cubicBezTo>
                    <a:pt x="145" y="81315"/>
                    <a:pt x="168" y="81308"/>
                    <a:pt x="188" y="81299"/>
                  </a:cubicBezTo>
                  <a:cubicBezTo>
                    <a:pt x="1981" y="80255"/>
                    <a:pt x="3105" y="78408"/>
                    <a:pt x="3185" y="76347"/>
                  </a:cubicBezTo>
                  <a:cubicBezTo>
                    <a:pt x="5166" y="75330"/>
                    <a:pt x="6397" y="73296"/>
                    <a:pt x="6397" y="71047"/>
                  </a:cubicBezTo>
                  <a:cubicBezTo>
                    <a:pt x="6397" y="68826"/>
                    <a:pt x="5166" y="66792"/>
                    <a:pt x="3185" y="65748"/>
                  </a:cubicBezTo>
                  <a:cubicBezTo>
                    <a:pt x="3105" y="63767"/>
                    <a:pt x="2061" y="61974"/>
                    <a:pt x="375" y="60930"/>
                  </a:cubicBezTo>
                  <a:cubicBezTo>
                    <a:pt x="2061" y="59859"/>
                    <a:pt x="3105" y="58093"/>
                    <a:pt x="3185" y="56085"/>
                  </a:cubicBezTo>
                  <a:cubicBezTo>
                    <a:pt x="5166" y="55068"/>
                    <a:pt x="6397" y="53034"/>
                    <a:pt x="6397" y="50786"/>
                  </a:cubicBezTo>
                  <a:cubicBezTo>
                    <a:pt x="6397" y="48537"/>
                    <a:pt x="5166" y="46530"/>
                    <a:pt x="3185" y="45486"/>
                  </a:cubicBezTo>
                  <a:cubicBezTo>
                    <a:pt x="3159" y="43586"/>
                    <a:pt x="2061" y="41739"/>
                    <a:pt x="375" y="40668"/>
                  </a:cubicBezTo>
                  <a:cubicBezTo>
                    <a:pt x="1901" y="39705"/>
                    <a:pt x="3292" y="37885"/>
                    <a:pt x="3185" y="35824"/>
                  </a:cubicBezTo>
                  <a:cubicBezTo>
                    <a:pt x="5166" y="34780"/>
                    <a:pt x="6397" y="32772"/>
                    <a:pt x="6397" y="30524"/>
                  </a:cubicBezTo>
                  <a:cubicBezTo>
                    <a:pt x="6397" y="28276"/>
                    <a:pt x="5166" y="26268"/>
                    <a:pt x="3185" y="25225"/>
                  </a:cubicBezTo>
                  <a:cubicBezTo>
                    <a:pt x="3078" y="23244"/>
                    <a:pt x="2061" y="21451"/>
                    <a:pt x="375" y="20407"/>
                  </a:cubicBezTo>
                  <a:cubicBezTo>
                    <a:pt x="2061" y="19336"/>
                    <a:pt x="3185" y="17436"/>
                    <a:pt x="3185" y="15616"/>
                  </a:cubicBezTo>
                  <a:cubicBezTo>
                    <a:pt x="3185" y="15589"/>
                    <a:pt x="3185" y="15562"/>
                    <a:pt x="3185" y="15562"/>
                  </a:cubicBezTo>
                  <a:cubicBezTo>
                    <a:pt x="5166" y="14518"/>
                    <a:pt x="6397" y="12511"/>
                    <a:pt x="6397" y="10263"/>
                  </a:cubicBezTo>
                  <a:cubicBezTo>
                    <a:pt x="6397" y="8014"/>
                    <a:pt x="5166" y="6007"/>
                    <a:pt x="3185" y="4963"/>
                  </a:cubicBezTo>
                  <a:cubicBezTo>
                    <a:pt x="3185" y="3036"/>
                    <a:pt x="1981" y="1055"/>
                    <a:pt x="188" y="11"/>
                  </a:cubicBezTo>
                  <a:cubicBezTo>
                    <a:pt x="173" y="4"/>
                    <a:pt x="157" y="1"/>
                    <a:pt x="14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23" name="Google Shape;1423;p71"/>
            <p:cNvSpPr/>
            <p:nvPr/>
          </p:nvSpPr>
          <p:spPr>
            <a:xfrm>
              <a:off x="1453950" y="2845375"/>
              <a:ext cx="160600" cy="2032675"/>
            </a:xfrm>
            <a:custGeom>
              <a:rect b="b" l="l" r="r" t="t"/>
              <a:pathLst>
                <a:path extrusionOk="0" h="81307" w="6424">
                  <a:moveTo>
                    <a:pt x="133" y="1"/>
                  </a:moveTo>
                  <a:cubicBezTo>
                    <a:pt x="93" y="1"/>
                    <a:pt x="60" y="24"/>
                    <a:pt x="27" y="57"/>
                  </a:cubicBezTo>
                  <a:cubicBezTo>
                    <a:pt x="27" y="84"/>
                    <a:pt x="27" y="110"/>
                    <a:pt x="27" y="137"/>
                  </a:cubicBezTo>
                  <a:cubicBezTo>
                    <a:pt x="27" y="164"/>
                    <a:pt x="27" y="217"/>
                    <a:pt x="80" y="244"/>
                  </a:cubicBezTo>
                  <a:cubicBezTo>
                    <a:pt x="1820" y="1234"/>
                    <a:pt x="2971" y="3188"/>
                    <a:pt x="2944" y="5035"/>
                  </a:cubicBezTo>
                  <a:cubicBezTo>
                    <a:pt x="2944" y="5089"/>
                    <a:pt x="2971" y="5142"/>
                    <a:pt x="2998" y="5142"/>
                  </a:cubicBezTo>
                  <a:cubicBezTo>
                    <a:pt x="4952" y="6133"/>
                    <a:pt x="6156" y="8086"/>
                    <a:pt x="6156" y="10254"/>
                  </a:cubicBezTo>
                  <a:cubicBezTo>
                    <a:pt x="6156" y="12422"/>
                    <a:pt x="4952" y="14376"/>
                    <a:pt x="2998" y="15367"/>
                  </a:cubicBezTo>
                  <a:cubicBezTo>
                    <a:pt x="2971" y="15393"/>
                    <a:pt x="2944" y="15420"/>
                    <a:pt x="2944" y="15474"/>
                  </a:cubicBezTo>
                  <a:cubicBezTo>
                    <a:pt x="2998" y="17347"/>
                    <a:pt x="1847" y="19248"/>
                    <a:pt x="107" y="20265"/>
                  </a:cubicBezTo>
                  <a:cubicBezTo>
                    <a:pt x="54" y="20292"/>
                    <a:pt x="27" y="20318"/>
                    <a:pt x="27" y="20345"/>
                  </a:cubicBezTo>
                  <a:cubicBezTo>
                    <a:pt x="0" y="20425"/>
                    <a:pt x="27" y="20479"/>
                    <a:pt x="80" y="20506"/>
                  </a:cubicBezTo>
                  <a:cubicBezTo>
                    <a:pt x="1793" y="21496"/>
                    <a:pt x="2864" y="23289"/>
                    <a:pt x="2944" y="25297"/>
                  </a:cubicBezTo>
                  <a:cubicBezTo>
                    <a:pt x="2944" y="25350"/>
                    <a:pt x="2971" y="25404"/>
                    <a:pt x="2998" y="25404"/>
                  </a:cubicBezTo>
                  <a:cubicBezTo>
                    <a:pt x="4952" y="26394"/>
                    <a:pt x="6156" y="28348"/>
                    <a:pt x="6156" y="30516"/>
                  </a:cubicBezTo>
                  <a:cubicBezTo>
                    <a:pt x="6156" y="32684"/>
                    <a:pt x="4952" y="34665"/>
                    <a:pt x="2998" y="35628"/>
                  </a:cubicBezTo>
                  <a:cubicBezTo>
                    <a:pt x="2944" y="35655"/>
                    <a:pt x="2918" y="35709"/>
                    <a:pt x="2944" y="35762"/>
                  </a:cubicBezTo>
                  <a:cubicBezTo>
                    <a:pt x="3105" y="37823"/>
                    <a:pt x="1633" y="39643"/>
                    <a:pt x="107" y="40526"/>
                  </a:cubicBezTo>
                  <a:cubicBezTo>
                    <a:pt x="54" y="40553"/>
                    <a:pt x="27" y="40580"/>
                    <a:pt x="27" y="40633"/>
                  </a:cubicBezTo>
                  <a:cubicBezTo>
                    <a:pt x="0" y="40687"/>
                    <a:pt x="27" y="40741"/>
                    <a:pt x="80" y="40767"/>
                  </a:cubicBezTo>
                  <a:cubicBezTo>
                    <a:pt x="1820" y="41784"/>
                    <a:pt x="2944" y="43631"/>
                    <a:pt x="2944" y="45532"/>
                  </a:cubicBezTo>
                  <a:cubicBezTo>
                    <a:pt x="2944" y="45558"/>
                    <a:pt x="2944" y="45558"/>
                    <a:pt x="2944" y="45558"/>
                  </a:cubicBezTo>
                  <a:cubicBezTo>
                    <a:pt x="2918" y="45612"/>
                    <a:pt x="2971" y="45665"/>
                    <a:pt x="2998" y="45692"/>
                  </a:cubicBezTo>
                  <a:cubicBezTo>
                    <a:pt x="4952" y="46656"/>
                    <a:pt x="6156" y="48610"/>
                    <a:pt x="6156" y="50778"/>
                  </a:cubicBezTo>
                  <a:cubicBezTo>
                    <a:pt x="6156" y="52972"/>
                    <a:pt x="4952" y="54926"/>
                    <a:pt x="2998" y="55890"/>
                  </a:cubicBezTo>
                  <a:cubicBezTo>
                    <a:pt x="2971" y="55917"/>
                    <a:pt x="2944" y="55970"/>
                    <a:pt x="2944" y="55997"/>
                  </a:cubicBezTo>
                  <a:cubicBezTo>
                    <a:pt x="2891" y="58004"/>
                    <a:pt x="1820" y="59798"/>
                    <a:pt x="107" y="60815"/>
                  </a:cubicBezTo>
                  <a:cubicBezTo>
                    <a:pt x="54" y="60815"/>
                    <a:pt x="27" y="60841"/>
                    <a:pt x="27" y="60895"/>
                  </a:cubicBezTo>
                  <a:cubicBezTo>
                    <a:pt x="0" y="60949"/>
                    <a:pt x="27" y="61002"/>
                    <a:pt x="80" y="61029"/>
                  </a:cubicBezTo>
                  <a:cubicBezTo>
                    <a:pt x="1820" y="62046"/>
                    <a:pt x="2891" y="63839"/>
                    <a:pt x="2944" y="65847"/>
                  </a:cubicBezTo>
                  <a:cubicBezTo>
                    <a:pt x="2944" y="65873"/>
                    <a:pt x="2971" y="65927"/>
                    <a:pt x="2998" y="65954"/>
                  </a:cubicBezTo>
                  <a:cubicBezTo>
                    <a:pt x="4952" y="66917"/>
                    <a:pt x="6156" y="68871"/>
                    <a:pt x="6156" y="71066"/>
                  </a:cubicBezTo>
                  <a:cubicBezTo>
                    <a:pt x="6156" y="73234"/>
                    <a:pt x="4952" y="75188"/>
                    <a:pt x="2998" y="76151"/>
                  </a:cubicBezTo>
                  <a:cubicBezTo>
                    <a:pt x="2971" y="76178"/>
                    <a:pt x="2944" y="76232"/>
                    <a:pt x="2944" y="76285"/>
                  </a:cubicBezTo>
                  <a:cubicBezTo>
                    <a:pt x="2891" y="78266"/>
                    <a:pt x="1820" y="80059"/>
                    <a:pt x="80" y="81076"/>
                  </a:cubicBezTo>
                  <a:cubicBezTo>
                    <a:pt x="27" y="81103"/>
                    <a:pt x="0" y="81183"/>
                    <a:pt x="27" y="81237"/>
                  </a:cubicBezTo>
                  <a:cubicBezTo>
                    <a:pt x="61" y="81288"/>
                    <a:pt x="106" y="81306"/>
                    <a:pt x="147" y="81306"/>
                  </a:cubicBezTo>
                  <a:cubicBezTo>
                    <a:pt x="172" y="81306"/>
                    <a:pt x="195" y="81300"/>
                    <a:pt x="214" y="81290"/>
                  </a:cubicBezTo>
                  <a:cubicBezTo>
                    <a:pt x="2008" y="80247"/>
                    <a:pt x="3105" y="78400"/>
                    <a:pt x="3185" y="76366"/>
                  </a:cubicBezTo>
                  <a:cubicBezTo>
                    <a:pt x="5166" y="75322"/>
                    <a:pt x="6424" y="73288"/>
                    <a:pt x="6424" y="71066"/>
                  </a:cubicBezTo>
                  <a:cubicBezTo>
                    <a:pt x="6424" y="68818"/>
                    <a:pt x="5166" y="66783"/>
                    <a:pt x="3185" y="65766"/>
                  </a:cubicBezTo>
                  <a:cubicBezTo>
                    <a:pt x="3105" y="63759"/>
                    <a:pt x="2061" y="61992"/>
                    <a:pt x="375" y="60922"/>
                  </a:cubicBezTo>
                  <a:cubicBezTo>
                    <a:pt x="2061" y="59878"/>
                    <a:pt x="3105" y="58085"/>
                    <a:pt x="3185" y="56077"/>
                  </a:cubicBezTo>
                  <a:cubicBezTo>
                    <a:pt x="5166" y="55060"/>
                    <a:pt x="6424" y="53026"/>
                    <a:pt x="6424" y="50778"/>
                  </a:cubicBezTo>
                  <a:cubicBezTo>
                    <a:pt x="6424" y="48556"/>
                    <a:pt x="5193" y="46522"/>
                    <a:pt x="3185" y="45505"/>
                  </a:cubicBezTo>
                  <a:cubicBezTo>
                    <a:pt x="3159" y="43604"/>
                    <a:pt x="2088" y="41731"/>
                    <a:pt x="375" y="40660"/>
                  </a:cubicBezTo>
                  <a:cubicBezTo>
                    <a:pt x="1901" y="39697"/>
                    <a:pt x="3319" y="37877"/>
                    <a:pt x="3185" y="35816"/>
                  </a:cubicBezTo>
                  <a:cubicBezTo>
                    <a:pt x="5193" y="34799"/>
                    <a:pt x="6424" y="32764"/>
                    <a:pt x="6424" y="30516"/>
                  </a:cubicBezTo>
                  <a:cubicBezTo>
                    <a:pt x="6424" y="28268"/>
                    <a:pt x="5166" y="26260"/>
                    <a:pt x="3185" y="25216"/>
                  </a:cubicBezTo>
                  <a:cubicBezTo>
                    <a:pt x="3105" y="23236"/>
                    <a:pt x="2061" y="21442"/>
                    <a:pt x="375" y="20399"/>
                  </a:cubicBezTo>
                  <a:cubicBezTo>
                    <a:pt x="2088" y="19328"/>
                    <a:pt x="3185" y="17454"/>
                    <a:pt x="3185" y="15608"/>
                  </a:cubicBezTo>
                  <a:cubicBezTo>
                    <a:pt x="3185" y="15581"/>
                    <a:pt x="3185" y="15581"/>
                    <a:pt x="3185" y="15554"/>
                  </a:cubicBezTo>
                  <a:cubicBezTo>
                    <a:pt x="5193" y="14510"/>
                    <a:pt x="6424" y="12503"/>
                    <a:pt x="6424" y="10254"/>
                  </a:cubicBezTo>
                  <a:cubicBezTo>
                    <a:pt x="6424" y="8006"/>
                    <a:pt x="5193" y="5999"/>
                    <a:pt x="3185" y="4955"/>
                  </a:cubicBezTo>
                  <a:cubicBezTo>
                    <a:pt x="3185" y="3028"/>
                    <a:pt x="2008" y="1047"/>
                    <a:pt x="214" y="30"/>
                  </a:cubicBezTo>
                  <a:cubicBezTo>
                    <a:pt x="184" y="10"/>
                    <a:pt x="157" y="1"/>
                    <a:pt x="13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24" name="Google Shape;1424;p71"/>
            <p:cNvSpPr/>
            <p:nvPr/>
          </p:nvSpPr>
          <p:spPr>
            <a:xfrm>
              <a:off x="1300050" y="2593575"/>
              <a:ext cx="160600" cy="2032875"/>
            </a:xfrm>
            <a:custGeom>
              <a:rect b="b" l="l" r="r" t="t"/>
              <a:pathLst>
                <a:path extrusionOk="0" h="81315" w="6424">
                  <a:moveTo>
                    <a:pt x="167" y="1"/>
                  </a:moveTo>
                  <a:cubicBezTo>
                    <a:pt x="121" y="1"/>
                    <a:pt x="73" y="26"/>
                    <a:pt x="54" y="65"/>
                  </a:cubicBezTo>
                  <a:cubicBezTo>
                    <a:pt x="27" y="92"/>
                    <a:pt x="27" y="118"/>
                    <a:pt x="27" y="118"/>
                  </a:cubicBezTo>
                  <a:cubicBezTo>
                    <a:pt x="27" y="172"/>
                    <a:pt x="54" y="225"/>
                    <a:pt x="80" y="225"/>
                  </a:cubicBezTo>
                  <a:cubicBezTo>
                    <a:pt x="1820" y="1243"/>
                    <a:pt x="2971" y="3170"/>
                    <a:pt x="2944" y="5043"/>
                  </a:cubicBezTo>
                  <a:cubicBezTo>
                    <a:pt x="2944" y="5070"/>
                    <a:pt x="2971" y="5124"/>
                    <a:pt x="3025" y="5150"/>
                  </a:cubicBezTo>
                  <a:cubicBezTo>
                    <a:pt x="4952" y="6141"/>
                    <a:pt x="6183" y="8095"/>
                    <a:pt x="6183" y="10263"/>
                  </a:cubicBezTo>
                  <a:cubicBezTo>
                    <a:pt x="6183" y="12431"/>
                    <a:pt x="4952" y="14384"/>
                    <a:pt x="3025" y="15375"/>
                  </a:cubicBezTo>
                  <a:cubicBezTo>
                    <a:pt x="2971" y="15402"/>
                    <a:pt x="2944" y="15428"/>
                    <a:pt x="2944" y="15482"/>
                  </a:cubicBezTo>
                  <a:cubicBezTo>
                    <a:pt x="2998" y="17355"/>
                    <a:pt x="1847" y="19256"/>
                    <a:pt x="107" y="20273"/>
                  </a:cubicBezTo>
                  <a:cubicBezTo>
                    <a:pt x="80" y="20300"/>
                    <a:pt x="54" y="20326"/>
                    <a:pt x="27" y="20353"/>
                  </a:cubicBezTo>
                  <a:cubicBezTo>
                    <a:pt x="27" y="20407"/>
                    <a:pt x="27" y="20460"/>
                    <a:pt x="80" y="20514"/>
                  </a:cubicBezTo>
                  <a:cubicBezTo>
                    <a:pt x="1820" y="21504"/>
                    <a:pt x="2891" y="23297"/>
                    <a:pt x="2944" y="25305"/>
                  </a:cubicBezTo>
                  <a:cubicBezTo>
                    <a:pt x="2944" y="25358"/>
                    <a:pt x="2971" y="25385"/>
                    <a:pt x="3025" y="25412"/>
                  </a:cubicBezTo>
                  <a:cubicBezTo>
                    <a:pt x="4952" y="26402"/>
                    <a:pt x="6183" y="28356"/>
                    <a:pt x="6183" y="30524"/>
                  </a:cubicBezTo>
                  <a:cubicBezTo>
                    <a:pt x="6183" y="32692"/>
                    <a:pt x="4952" y="34646"/>
                    <a:pt x="3025" y="35636"/>
                  </a:cubicBezTo>
                  <a:cubicBezTo>
                    <a:pt x="2971" y="35663"/>
                    <a:pt x="2944" y="35717"/>
                    <a:pt x="2944" y="35770"/>
                  </a:cubicBezTo>
                  <a:cubicBezTo>
                    <a:pt x="3105" y="37831"/>
                    <a:pt x="1633" y="39651"/>
                    <a:pt x="107" y="40535"/>
                  </a:cubicBezTo>
                  <a:cubicBezTo>
                    <a:pt x="80" y="40561"/>
                    <a:pt x="54" y="40588"/>
                    <a:pt x="27" y="40615"/>
                  </a:cubicBezTo>
                  <a:cubicBezTo>
                    <a:pt x="27" y="40668"/>
                    <a:pt x="27" y="40749"/>
                    <a:pt x="80" y="40775"/>
                  </a:cubicBezTo>
                  <a:cubicBezTo>
                    <a:pt x="1820" y="41766"/>
                    <a:pt x="2944" y="43639"/>
                    <a:pt x="2944" y="45540"/>
                  </a:cubicBezTo>
                  <a:cubicBezTo>
                    <a:pt x="2944" y="45540"/>
                    <a:pt x="2944" y="45566"/>
                    <a:pt x="2944" y="45566"/>
                  </a:cubicBezTo>
                  <a:cubicBezTo>
                    <a:pt x="2944" y="45620"/>
                    <a:pt x="2971" y="45674"/>
                    <a:pt x="3025" y="45674"/>
                  </a:cubicBezTo>
                  <a:cubicBezTo>
                    <a:pt x="4952" y="46664"/>
                    <a:pt x="6183" y="48618"/>
                    <a:pt x="6183" y="50786"/>
                  </a:cubicBezTo>
                  <a:cubicBezTo>
                    <a:pt x="6183" y="52954"/>
                    <a:pt x="4952" y="54934"/>
                    <a:pt x="3025" y="55898"/>
                  </a:cubicBezTo>
                  <a:cubicBezTo>
                    <a:pt x="2971" y="55925"/>
                    <a:pt x="2944" y="55952"/>
                    <a:pt x="2944" y="56005"/>
                  </a:cubicBezTo>
                  <a:cubicBezTo>
                    <a:pt x="2891" y="58012"/>
                    <a:pt x="1847" y="59806"/>
                    <a:pt x="107" y="60796"/>
                  </a:cubicBezTo>
                  <a:cubicBezTo>
                    <a:pt x="80" y="60823"/>
                    <a:pt x="54" y="60850"/>
                    <a:pt x="27" y="60903"/>
                  </a:cubicBezTo>
                  <a:cubicBezTo>
                    <a:pt x="27" y="60957"/>
                    <a:pt x="27" y="61010"/>
                    <a:pt x="80" y="61037"/>
                  </a:cubicBezTo>
                  <a:cubicBezTo>
                    <a:pt x="1820" y="62054"/>
                    <a:pt x="2891" y="63847"/>
                    <a:pt x="2944" y="65828"/>
                  </a:cubicBezTo>
                  <a:cubicBezTo>
                    <a:pt x="2944" y="65882"/>
                    <a:pt x="2971" y="65935"/>
                    <a:pt x="3025" y="65962"/>
                  </a:cubicBezTo>
                  <a:cubicBezTo>
                    <a:pt x="4952" y="66925"/>
                    <a:pt x="6183" y="68879"/>
                    <a:pt x="6183" y="71047"/>
                  </a:cubicBezTo>
                  <a:cubicBezTo>
                    <a:pt x="6183" y="73242"/>
                    <a:pt x="4952" y="75196"/>
                    <a:pt x="3025" y="76160"/>
                  </a:cubicBezTo>
                  <a:cubicBezTo>
                    <a:pt x="2971" y="76186"/>
                    <a:pt x="2944" y="76240"/>
                    <a:pt x="2944" y="76267"/>
                  </a:cubicBezTo>
                  <a:cubicBezTo>
                    <a:pt x="2891" y="78274"/>
                    <a:pt x="1820" y="80067"/>
                    <a:pt x="80" y="81084"/>
                  </a:cubicBezTo>
                  <a:cubicBezTo>
                    <a:pt x="27" y="81111"/>
                    <a:pt x="0" y="81191"/>
                    <a:pt x="54" y="81245"/>
                  </a:cubicBezTo>
                  <a:cubicBezTo>
                    <a:pt x="71" y="81296"/>
                    <a:pt x="109" y="81315"/>
                    <a:pt x="149" y="81315"/>
                  </a:cubicBezTo>
                  <a:cubicBezTo>
                    <a:pt x="171" y="81315"/>
                    <a:pt x="195" y="81308"/>
                    <a:pt x="214" y="81299"/>
                  </a:cubicBezTo>
                  <a:cubicBezTo>
                    <a:pt x="2007" y="80255"/>
                    <a:pt x="3105" y="78408"/>
                    <a:pt x="3185" y="76347"/>
                  </a:cubicBezTo>
                  <a:cubicBezTo>
                    <a:pt x="5193" y="75330"/>
                    <a:pt x="6424" y="73296"/>
                    <a:pt x="6424" y="71047"/>
                  </a:cubicBezTo>
                  <a:cubicBezTo>
                    <a:pt x="6424" y="68826"/>
                    <a:pt x="5193" y="66792"/>
                    <a:pt x="3185" y="65748"/>
                  </a:cubicBezTo>
                  <a:cubicBezTo>
                    <a:pt x="3132" y="63767"/>
                    <a:pt x="2088" y="61974"/>
                    <a:pt x="402" y="60930"/>
                  </a:cubicBezTo>
                  <a:cubicBezTo>
                    <a:pt x="2088" y="59859"/>
                    <a:pt x="3132" y="58093"/>
                    <a:pt x="3185" y="56085"/>
                  </a:cubicBezTo>
                  <a:cubicBezTo>
                    <a:pt x="5193" y="55068"/>
                    <a:pt x="6424" y="53034"/>
                    <a:pt x="6424" y="50786"/>
                  </a:cubicBezTo>
                  <a:cubicBezTo>
                    <a:pt x="6424" y="48537"/>
                    <a:pt x="5193" y="46530"/>
                    <a:pt x="3185" y="45486"/>
                  </a:cubicBezTo>
                  <a:cubicBezTo>
                    <a:pt x="3185" y="43586"/>
                    <a:pt x="2088" y="41739"/>
                    <a:pt x="402" y="40668"/>
                  </a:cubicBezTo>
                  <a:cubicBezTo>
                    <a:pt x="1927" y="39705"/>
                    <a:pt x="3319" y="37885"/>
                    <a:pt x="3212" y="35824"/>
                  </a:cubicBezTo>
                  <a:cubicBezTo>
                    <a:pt x="5193" y="34780"/>
                    <a:pt x="6424" y="32772"/>
                    <a:pt x="6424" y="30524"/>
                  </a:cubicBezTo>
                  <a:cubicBezTo>
                    <a:pt x="6424" y="28276"/>
                    <a:pt x="5193" y="26268"/>
                    <a:pt x="3185" y="25225"/>
                  </a:cubicBezTo>
                  <a:cubicBezTo>
                    <a:pt x="3105" y="23244"/>
                    <a:pt x="2061" y="21451"/>
                    <a:pt x="402" y="20407"/>
                  </a:cubicBezTo>
                  <a:cubicBezTo>
                    <a:pt x="2088" y="19336"/>
                    <a:pt x="3185" y="17436"/>
                    <a:pt x="3185" y="15616"/>
                  </a:cubicBezTo>
                  <a:cubicBezTo>
                    <a:pt x="3185" y="15589"/>
                    <a:pt x="3185" y="15562"/>
                    <a:pt x="3185" y="15562"/>
                  </a:cubicBezTo>
                  <a:cubicBezTo>
                    <a:pt x="5193" y="14518"/>
                    <a:pt x="6424" y="12511"/>
                    <a:pt x="6424" y="10263"/>
                  </a:cubicBezTo>
                  <a:cubicBezTo>
                    <a:pt x="6424" y="8014"/>
                    <a:pt x="5193" y="6007"/>
                    <a:pt x="3185" y="4963"/>
                  </a:cubicBezTo>
                  <a:cubicBezTo>
                    <a:pt x="3185" y="3036"/>
                    <a:pt x="2007" y="1055"/>
                    <a:pt x="214" y="11"/>
                  </a:cubicBezTo>
                  <a:cubicBezTo>
                    <a:pt x="200" y="4"/>
                    <a:pt x="184" y="1"/>
                    <a:pt x="16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25" name="Google Shape;1425;p71"/>
            <p:cNvSpPr/>
            <p:nvPr/>
          </p:nvSpPr>
          <p:spPr>
            <a:xfrm>
              <a:off x="1146800" y="2845375"/>
              <a:ext cx="159950" cy="2032675"/>
            </a:xfrm>
            <a:custGeom>
              <a:rect b="b" l="l" r="r" t="t"/>
              <a:pathLst>
                <a:path extrusionOk="0" h="81307" w="6398">
                  <a:moveTo>
                    <a:pt x="120" y="1"/>
                  </a:moveTo>
                  <a:cubicBezTo>
                    <a:pt x="81" y="1"/>
                    <a:pt x="44" y="24"/>
                    <a:pt x="28" y="57"/>
                  </a:cubicBezTo>
                  <a:cubicBezTo>
                    <a:pt x="28" y="84"/>
                    <a:pt x="1" y="110"/>
                    <a:pt x="1" y="137"/>
                  </a:cubicBezTo>
                  <a:cubicBezTo>
                    <a:pt x="1" y="164"/>
                    <a:pt x="28" y="217"/>
                    <a:pt x="81" y="244"/>
                  </a:cubicBezTo>
                  <a:cubicBezTo>
                    <a:pt x="1821" y="1234"/>
                    <a:pt x="2972" y="3162"/>
                    <a:pt x="2918" y="5035"/>
                  </a:cubicBezTo>
                  <a:cubicBezTo>
                    <a:pt x="2918" y="5089"/>
                    <a:pt x="2945" y="5142"/>
                    <a:pt x="2998" y="5142"/>
                  </a:cubicBezTo>
                  <a:cubicBezTo>
                    <a:pt x="4952" y="6133"/>
                    <a:pt x="6157" y="8086"/>
                    <a:pt x="6157" y="10254"/>
                  </a:cubicBezTo>
                  <a:cubicBezTo>
                    <a:pt x="6157" y="12422"/>
                    <a:pt x="4952" y="14376"/>
                    <a:pt x="2998" y="15367"/>
                  </a:cubicBezTo>
                  <a:cubicBezTo>
                    <a:pt x="2945" y="15393"/>
                    <a:pt x="2918" y="15420"/>
                    <a:pt x="2918" y="15474"/>
                  </a:cubicBezTo>
                  <a:cubicBezTo>
                    <a:pt x="2972" y="17321"/>
                    <a:pt x="1848" y="19248"/>
                    <a:pt x="81" y="20265"/>
                  </a:cubicBezTo>
                  <a:cubicBezTo>
                    <a:pt x="54" y="20292"/>
                    <a:pt x="28" y="20318"/>
                    <a:pt x="1" y="20345"/>
                  </a:cubicBezTo>
                  <a:cubicBezTo>
                    <a:pt x="1" y="20425"/>
                    <a:pt x="28" y="20479"/>
                    <a:pt x="81" y="20506"/>
                  </a:cubicBezTo>
                  <a:cubicBezTo>
                    <a:pt x="1794" y="21496"/>
                    <a:pt x="2865" y="23289"/>
                    <a:pt x="2918" y="25297"/>
                  </a:cubicBezTo>
                  <a:cubicBezTo>
                    <a:pt x="2918" y="25350"/>
                    <a:pt x="2945" y="25404"/>
                    <a:pt x="2998" y="25404"/>
                  </a:cubicBezTo>
                  <a:cubicBezTo>
                    <a:pt x="4952" y="26394"/>
                    <a:pt x="6157" y="28348"/>
                    <a:pt x="6157" y="30516"/>
                  </a:cubicBezTo>
                  <a:cubicBezTo>
                    <a:pt x="6157" y="32684"/>
                    <a:pt x="4952" y="34665"/>
                    <a:pt x="2998" y="35628"/>
                  </a:cubicBezTo>
                  <a:cubicBezTo>
                    <a:pt x="2945" y="35655"/>
                    <a:pt x="2918" y="35709"/>
                    <a:pt x="2918" y="35762"/>
                  </a:cubicBezTo>
                  <a:cubicBezTo>
                    <a:pt x="3079" y="37823"/>
                    <a:pt x="1633" y="39643"/>
                    <a:pt x="81" y="40526"/>
                  </a:cubicBezTo>
                  <a:cubicBezTo>
                    <a:pt x="54" y="40553"/>
                    <a:pt x="28" y="40580"/>
                    <a:pt x="1" y="40633"/>
                  </a:cubicBezTo>
                  <a:cubicBezTo>
                    <a:pt x="1" y="40687"/>
                    <a:pt x="28" y="40741"/>
                    <a:pt x="81" y="40767"/>
                  </a:cubicBezTo>
                  <a:cubicBezTo>
                    <a:pt x="1821" y="41784"/>
                    <a:pt x="2918" y="43631"/>
                    <a:pt x="2918" y="45532"/>
                  </a:cubicBezTo>
                  <a:cubicBezTo>
                    <a:pt x="2918" y="45532"/>
                    <a:pt x="2918" y="45558"/>
                    <a:pt x="2918" y="45558"/>
                  </a:cubicBezTo>
                  <a:cubicBezTo>
                    <a:pt x="2918" y="45612"/>
                    <a:pt x="2945" y="45665"/>
                    <a:pt x="2998" y="45692"/>
                  </a:cubicBezTo>
                  <a:cubicBezTo>
                    <a:pt x="4952" y="46656"/>
                    <a:pt x="6157" y="48610"/>
                    <a:pt x="6157" y="50778"/>
                  </a:cubicBezTo>
                  <a:cubicBezTo>
                    <a:pt x="6157" y="52972"/>
                    <a:pt x="4952" y="54926"/>
                    <a:pt x="2998" y="55890"/>
                  </a:cubicBezTo>
                  <a:cubicBezTo>
                    <a:pt x="2945" y="55917"/>
                    <a:pt x="2918" y="55970"/>
                    <a:pt x="2918" y="55997"/>
                  </a:cubicBezTo>
                  <a:cubicBezTo>
                    <a:pt x="2891" y="58004"/>
                    <a:pt x="1821" y="59798"/>
                    <a:pt x="81" y="60815"/>
                  </a:cubicBezTo>
                  <a:cubicBezTo>
                    <a:pt x="54" y="60815"/>
                    <a:pt x="28" y="60841"/>
                    <a:pt x="1" y="60895"/>
                  </a:cubicBezTo>
                  <a:cubicBezTo>
                    <a:pt x="1" y="60949"/>
                    <a:pt x="28" y="61002"/>
                    <a:pt x="81" y="61029"/>
                  </a:cubicBezTo>
                  <a:cubicBezTo>
                    <a:pt x="1821" y="62046"/>
                    <a:pt x="2891" y="63839"/>
                    <a:pt x="2918" y="65847"/>
                  </a:cubicBezTo>
                  <a:cubicBezTo>
                    <a:pt x="2918" y="65873"/>
                    <a:pt x="2945" y="65927"/>
                    <a:pt x="2998" y="65954"/>
                  </a:cubicBezTo>
                  <a:cubicBezTo>
                    <a:pt x="4952" y="66917"/>
                    <a:pt x="6157" y="68871"/>
                    <a:pt x="6157" y="71066"/>
                  </a:cubicBezTo>
                  <a:cubicBezTo>
                    <a:pt x="6157" y="73234"/>
                    <a:pt x="4952" y="75188"/>
                    <a:pt x="2998" y="76151"/>
                  </a:cubicBezTo>
                  <a:cubicBezTo>
                    <a:pt x="2945" y="76178"/>
                    <a:pt x="2918" y="76232"/>
                    <a:pt x="2918" y="76285"/>
                  </a:cubicBezTo>
                  <a:cubicBezTo>
                    <a:pt x="2891" y="78266"/>
                    <a:pt x="1821" y="80059"/>
                    <a:pt x="81" y="81076"/>
                  </a:cubicBezTo>
                  <a:cubicBezTo>
                    <a:pt x="28" y="81103"/>
                    <a:pt x="1" y="81183"/>
                    <a:pt x="28" y="81237"/>
                  </a:cubicBezTo>
                  <a:cubicBezTo>
                    <a:pt x="44" y="81288"/>
                    <a:pt x="83" y="81306"/>
                    <a:pt x="129" y="81306"/>
                  </a:cubicBezTo>
                  <a:cubicBezTo>
                    <a:pt x="156" y="81306"/>
                    <a:pt x="185" y="81300"/>
                    <a:pt x="215" y="81290"/>
                  </a:cubicBezTo>
                  <a:cubicBezTo>
                    <a:pt x="1981" y="80247"/>
                    <a:pt x="3106" y="78400"/>
                    <a:pt x="3186" y="76366"/>
                  </a:cubicBezTo>
                  <a:cubicBezTo>
                    <a:pt x="5167" y="75322"/>
                    <a:pt x="6398" y="73288"/>
                    <a:pt x="6398" y="71066"/>
                  </a:cubicBezTo>
                  <a:cubicBezTo>
                    <a:pt x="6398" y="68818"/>
                    <a:pt x="5167" y="66783"/>
                    <a:pt x="3186" y="65766"/>
                  </a:cubicBezTo>
                  <a:cubicBezTo>
                    <a:pt x="3106" y="63759"/>
                    <a:pt x="2062" y="61992"/>
                    <a:pt x="375" y="60922"/>
                  </a:cubicBezTo>
                  <a:cubicBezTo>
                    <a:pt x="2062" y="59878"/>
                    <a:pt x="3106" y="58085"/>
                    <a:pt x="3186" y="56077"/>
                  </a:cubicBezTo>
                  <a:cubicBezTo>
                    <a:pt x="5167" y="55060"/>
                    <a:pt x="6398" y="53026"/>
                    <a:pt x="6398" y="50778"/>
                  </a:cubicBezTo>
                  <a:cubicBezTo>
                    <a:pt x="6398" y="48556"/>
                    <a:pt x="5167" y="46522"/>
                    <a:pt x="3186" y="45505"/>
                  </a:cubicBezTo>
                  <a:cubicBezTo>
                    <a:pt x="3159" y="43604"/>
                    <a:pt x="2088" y="41731"/>
                    <a:pt x="375" y="40660"/>
                  </a:cubicBezTo>
                  <a:cubicBezTo>
                    <a:pt x="1901" y="39697"/>
                    <a:pt x="3293" y="37877"/>
                    <a:pt x="3186" y="35816"/>
                  </a:cubicBezTo>
                  <a:cubicBezTo>
                    <a:pt x="5167" y="34799"/>
                    <a:pt x="6398" y="32764"/>
                    <a:pt x="6398" y="30516"/>
                  </a:cubicBezTo>
                  <a:cubicBezTo>
                    <a:pt x="6398" y="28268"/>
                    <a:pt x="5167" y="26260"/>
                    <a:pt x="3186" y="25216"/>
                  </a:cubicBezTo>
                  <a:cubicBezTo>
                    <a:pt x="3079" y="23236"/>
                    <a:pt x="2062" y="21442"/>
                    <a:pt x="375" y="20399"/>
                  </a:cubicBezTo>
                  <a:cubicBezTo>
                    <a:pt x="2088" y="19328"/>
                    <a:pt x="3186" y="17401"/>
                    <a:pt x="3186" y="15554"/>
                  </a:cubicBezTo>
                  <a:cubicBezTo>
                    <a:pt x="5167" y="14510"/>
                    <a:pt x="6398" y="12503"/>
                    <a:pt x="6398" y="10254"/>
                  </a:cubicBezTo>
                  <a:cubicBezTo>
                    <a:pt x="6398" y="8006"/>
                    <a:pt x="5167" y="5999"/>
                    <a:pt x="3186" y="4955"/>
                  </a:cubicBezTo>
                  <a:cubicBezTo>
                    <a:pt x="3186" y="3028"/>
                    <a:pt x="1981" y="1047"/>
                    <a:pt x="188" y="30"/>
                  </a:cubicBezTo>
                  <a:cubicBezTo>
                    <a:pt x="168" y="10"/>
                    <a:pt x="143" y="1"/>
                    <a:pt x="12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26" name="Google Shape;1426;p71"/>
            <p:cNvSpPr/>
            <p:nvPr/>
          </p:nvSpPr>
          <p:spPr>
            <a:xfrm>
              <a:off x="992900" y="2593575"/>
              <a:ext cx="160625" cy="2032875"/>
            </a:xfrm>
            <a:custGeom>
              <a:rect b="b" l="l" r="r" t="t"/>
              <a:pathLst>
                <a:path extrusionOk="0" h="81315" w="6425">
                  <a:moveTo>
                    <a:pt x="167" y="1"/>
                  </a:moveTo>
                  <a:cubicBezTo>
                    <a:pt x="120" y="1"/>
                    <a:pt x="67" y="26"/>
                    <a:pt x="27" y="65"/>
                  </a:cubicBezTo>
                  <a:cubicBezTo>
                    <a:pt x="27" y="92"/>
                    <a:pt x="27" y="118"/>
                    <a:pt x="27" y="118"/>
                  </a:cubicBezTo>
                  <a:cubicBezTo>
                    <a:pt x="27" y="172"/>
                    <a:pt x="54" y="225"/>
                    <a:pt x="81" y="225"/>
                  </a:cubicBezTo>
                  <a:cubicBezTo>
                    <a:pt x="1821" y="1243"/>
                    <a:pt x="2972" y="3170"/>
                    <a:pt x="2945" y="5043"/>
                  </a:cubicBezTo>
                  <a:cubicBezTo>
                    <a:pt x="2945" y="5070"/>
                    <a:pt x="2972" y="5124"/>
                    <a:pt x="2998" y="5150"/>
                  </a:cubicBezTo>
                  <a:cubicBezTo>
                    <a:pt x="4952" y="6141"/>
                    <a:pt x="6157" y="8095"/>
                    <a:pt x="6157" y="10263"/>
                  </a:cubicBezTo>
                  <a:cubicBezTo>
                    <a:pt x="6157" y="12431"/>
                    <a:pt x="4952" y="14384"/>
                    <a:pt x="2998" y="15375"/>
                  </a:cubicBezTo>
                  <a:cubicBezTo>
                    <a:pt x="2972" y="15402"/>
                    <a:pt x="2945" y="15428"/>
                    <a:pt x="2945" y="15482"/>
                  </a:cubicBezTo>
                  <a:cubicBezTo>
                    <a:pt x="2998" y="17329"/>
                    <a:pt x="1847" y="19256"/>
                    <a:pt x="108" y="20273"/>
                  </a:cubicBezTo>
                  <a:cubicBezTo>
                    <a:pt x="54" y="20300"/>
                    <a:pt x="27" y="20326"/>
                    <a:pt x="27" y="20353"/>
                  </a:cubicBezTo>
                  <a:cubicBezTo>
                    <a:pt x="1" y="20407"/>
                    <a:pt x="27" y="20460"/>
                    <a:pt x="81" y="20514"/>
                  </a:cubicBezTo>
                  <a:cubicBezTo>
                    <a:pt x="1794" y="21504"/>
                    <a:pt x="2865" y="23297"/>
                    <a:pt x="2945" y="25305"/>
                  </a:cubicBezTo>
                  <a:cubicBezTo>
                    <a:pt x="2945" y="25358"/>
                    <a:pt x="2972" y="25385"/>
                    <a:pt x="2998" y="25412"/>
                  </a:cubicBezTo>
                  <a:cubicBezTo>
                    <a:pt x="4952" y="26402"/>
                    <a:pt x="6157" y="28356"/>
                    <a:pt x="6157" y="30524"/>
                  </a:cubicBezTo>
                  <a:cubicBezTo>
                    <a:pt x="6157" y="32692"/>
                    <a:pt x="4952" y="34646"/>
                    <a:pt x="2998" y="35636"/>
                  </a:cubicBezTo>
                  <a:cubicBezTo>
                    <a:pt x="2972" y="35663"/>
                    <a:pt x="2945" y="35717"/>
                    <a:pt x="2945" y="35770"/>
                  </a:cubicBezTo>
                  <a:cubicBezTo>
                    <a:pt x="3105" y="37831"/>
                    <a:pt x="1633" y="39651"/>
                    <a:pt x="108" y="40535"/>
                  </a:cubicBezTo>
                  <a:cubicBezTo>
                    <a:pt x="54" y="40561"/>
                    <a:pt x="27" y="40588"/>
                    <a:pt x="27" y="40615"/>
                  </a:cubicBezTo>
                  <a:cubicBezTo>
                    <a:pt x="1" y="40668"/>
                    <a:pt x="27" y="40749"/>
                    <a:pt x="81" y="40775"/>
                  </a:cubicBezTo>
                  <a:cubicBezTo>
                    <a:pt x="1821" y="41766"/>
                    <a:pt x="2945" y="43639"/>
                    <a:pt x="2945" y="45540"/>
                  </a:cubicBezTo>
                  <a:cubicBezTo>
                    <a:pt x="2945" y="45540"/>
                    <a:pt x="2945" y="45566"/>
                    <a:pt x="2945" y="45566"/>
                  </a:cubicBezTo>
                  <a:cubicBezTo>
                    <a:pt x="2918" y="45620"/>
                    <a:pt x="2972" y="45674"/>
                    <a:pt x="2998" y="45674"/>
                  </a:cubicBezTo>
                  <a:cubicBezTo>
                    <a:pt x="4952" y="46664"/>
                    <a:pt x="6157" y="48618"/>
                    <a:pt x="6157" y="50786"/>
                  </a:cubicBezTo>
                  <a:cubicBezTo>
                    <a:pt x="6157" y="52954"/>
                    <a:pt x="4952" y="54934"/>
                    <a:pt x="2998" y="55898"/>
                  </a:cubicBezTo>
                  <a:cubicBezTo>
                    <a:pt x="2972" y="55925"/>
                    <a:pt x="2945" y="55952"/>
                    <a:pt x="2945" y="56005"/>
                  </a:cubicBezTo>
                  <a:cubicBezTo>
                    <a:pt x="2891" y="58012"/>
                    <a:pt x="1821" y="59806"/>
                    <a:pt x="108" y="60796"/>
                  </a:cubicBezTo>
                  <a:cubicBezTo>
                    <a:pt x="54" y="60823"/>
                    <a:pt x="27" y="60850"/>
                    <a:pt x="27" y="60903"/>
                  </a:cubicBezTo>
                  <a:cubicBezTo>
                    <a:pt x="1" y="60957"/>
                    <a:pt x="27" y="61010"/>
                    <a:pt x="81" y="61037"/>
                  </a:cubicBezTo>
                  <a:cubicBezTo>
                    <a:pt x="1821" y="62054"/>
                    <a:pt x="2891" y="63847"/>
                    <a:pt x="2945" y="65828"/>
                  </a:cubicBezTo>
                  <a:cubicBezTo>
                    <a:pt x="2945" y="65882"/>
                    <a:pt x="2972" y="65935"/>
                    <a:pt x="2998" y="65962"/>
                  </a:cubicBezTo>
                  <a:cubicBezTo>
                    <a:pt x="4952" y="66925"/>
                    <a:pt x="6157" y="68879"/>
                    <a:pt x="6157" y="71047"/>
                  </a:cubicBezTo>
                  <a:cubicBezTo>
                    <a:pt x="6157" y="73242"/>
                    <a:pt x="4952" y="75196"/>
                    <a:pt x="2998" y="76160"/>
                  </a:cubicBezTo>
                  <a:cubicBezTo>
                    <a:pt x="2972" y="76186"/>
                    <a:pt x="2945" y="76240"/>
                    <a:pt x="2945" y="76267"/>
                  </a:cubicBezTo>
                  <a:cubicBezTo>
                    <a:pt x="2891" y="78274"/>
                    <a:pt x="1821" y="80067"/>
                    <a:pt x="81" y="81084"/>
                  </a:cubicBezTo>
                  <a:cubicBezTo>
                    <a:pt x="27" y="81111"/>
                    <a:pt x="1" y="81191"/>
                    <a:pt x="27" y="81245"/>
                  </a:cubicBezTo>
                  <a:cubicBezTo>
                    <a:pt x="61" y="81296"/>
                    <a:pt x="106" y="81315"/>
                    <a:pt x="148" y="81315"/>
                  </a:cubicBezTo>
                  <a:cubicBezTo>
                    <a:pt x="172" y="81315"/>
                    <a:pt x="195" y="81308"/>
                    <a:pt x="215" y="81299"/>
                  </a:cubicBezTo>
                  <a:cubicBezTo>
                    <a:pt x="2008" y="80255"/>
                    <a:pt x="3105" y="78408"/>
                    <a:pt x="3186" y="76347"/>
                  </a:cubicBezTo>
                  <a:cubicBezTo>
                    <a:pt x="5193" y="75330"/>
                    <a:pt x="6424" y="73296"/>
                    <a:pt x="6424" y="71047"/>
                  </a:cubicBezTo>
                  <a:cubicBezTo>
                    <a:pt x="6424" y="68826"/>
                    <a:pt x="5193" y="66792"/>
                    <a:pt x="3186" y="65748"/>
                  </a:cubicBezTo>
                  <a:cubicBezTo>
                    <a:pt x="3105" y="63767"/>
                    <a:pt x="2088" y="61974"/>
                    <a:pt x="402" y="60930"/>
                  </a:cubicBezTo>
                  <a:cubicBezTo>
                    <a:pt x="2088" y="59859"/>
                    <a:pt x="3105" y="58093"/>
                    <a:pt x="3186" y="56085"/>
                  </a:cubicBezTo>
                  <a:cubicBezTo>
                    <a:pt x="5193" y="55068"/>
                    <a:pt x="6424" y="53034"/>
                    <a:pt x="6424" y="50786"/>
                  </a:cubicBezTo>
                  <a:cubicBezTo>
                    <a:pt x="6424" y="48537"/>
                    <a:pt x="5193" y="46530"/>
                    <a:pt x="3186" y="45486"/>
                  </a:cubicBezTo>
                  <a:cubicBezTo>
                    <a:pt x="3159" y="43586"/>
                    <a:pt x="2088" y="41739"/>
                    <a:pt x="402" y="40668"/>
                  </a:cubicBezTo>
                  <a:cubicBezTo>
                    <a:pt x="1901" y="39705"/>
                    <a:pt x="3320" y="37885"/>
                    <a:pt x="3186" y="35824"/>
                  </a:cubicBezTo>
                  <a:cubicBezTo>
                    <a:pt x="5193" y="34780"/>
                    <a:pt x="6424" y="32772"/>
                    <a:pt x="6424" y="30524"/>
                  </a:cubicBezTo>
                  <a:cubicBezTo>
                    <a:pt x="6424" y="28276"/>
                    <a:pt x="5193" y="26268"/>
                    <a:pt x="3186" y="25225"/>
                  </a:cubicBezTo>
                  <a:cubicBezTo>
                    <a:pt x="3105" y="23244"/>
                    <a:pt x="2062" y="21451"/>
                    <a:pt x="402" y="20407"/>
                  </a:cubicBezTo>
                  <a:cubicBezTo>
                    <a:pt x="2088" y="19336"/>
                    <a:pt x="3186" y="17436"/>
                    <a:pt x="3186" y="15616"/>
                  </a:cubicBezTo>
                  <a:cubicBezTo>
                    <a:pt x="3186" y="15589"/>
                    <a:pt x="3186" y="15562"/>
                    <a:pt x="3186" y="15562"/>
                  </a:cubicBezTo>
                  <a:cubicBezTo>
                    <a:pt x="5193" y="14518"/>
                    <a:pt x="6424" y="12511"/>
                    <a:pt x="6424" y="10263"/>
                  </a:cubicBezTo>
                  <a:cubicBezTo>
                    <a:pt x="6424" y="8014"/>
                    <a:pt x="5193" y="6007"/>
                    <a:pt x="3186" y="4963"/>
                  </a:cubicBezTo>
                  <a:cubicBezTo>
                    <a:pt x="3186" y="3036"/>
                    <a:pt x="2008" y="1055"/>
                    <a:pt x="215" y="11"/>
                  </a:cubicBezTo>
                  <a:cubicBezTo>
                    <a:pt x="200" y="4"/>
                    <a:pt x="184" y="1"/>
                    <a:pt x="16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27" name="Google Shape;1427;p71"/>
            <p:cNvSpPr/>
            <p:nvPr/>
          </p:nvSpPr>
          <p:spPr>
            <a:xfrm>
              <a:off x="839675" y="2845375"/>
              <a:ext cx="159950" cy="2032675"/>
            </a:xfrm>
            <a:custGeom>
              <a:rect b="b" l="l" r="r" t="t"/>
              <a:pathLst>
                <a:path extrusionOk="0" h="81307" w="6398">
                  <a:moveTo>
                    <a:pt x="119" y="1"/>
                  </a:moveTo>
                  <a:cubicBezTo>
                    <a:pt x="81" y="1"/>
                    <a:pt x="44" y="24"/>
                    <a:pt x="27" y="57"/>
                  </a:cubicBezTo>
                  <a:cubicBezTo>
                    <a:pt x="0" y="84"/>
                    <a:pt x="0" y="110"/>
                    <a:pt x="0" y="137"/>
                  </a:cubicBezTo>
                  <a:cubicBezTo>
                    <a:pt x="0" y="164"/>
                    <a:pt x="27" y="217"/>
                    <a:pt x="54" y="244"/>
                  </a:cubicBezTo>
                  <a:cubicBezTo>
                    <a:pt x="1794" y="1234"/>
                    <a:pt x="2971" y="3162"/>
                    <a:pt x="2918" y="5035"/>
                  </a:cubicBezTo>
                  <a:cubicBezTo>
                    <a:pt x="2918" y="5089"/>
                    <a:pt x="2945" y="5142"/>
                    <a:pt x="2998" y="5142"/>
                  </a:cubicBezTo>
                  <a:cubicBezTo>
                    <a:pt x="4925" y="6133"/>
                    <a:pt x="6156" y="8086"/>
                    <a:pt x="6156" y="10254"/>
                  </a:cubicBezTo>
                  <a:cubicBezTo>
                    <a:pt x="6156" y="12422"/>
                    <a:pt x="4925" y="14376"/>
                    <a:pt x="2998" y="15367"/>
                  </a:cubicBezTo>
                  <a:cubicBezTo>
                    <a:pt x="2945" y="15393"/>
                    <a:pt x="2918" y="15420"/>
                    <a:pt x="2918" y="15474"/>
                  </a:cubicBezTo>
                  <a:cubicBezTo>
                    <a:pt x="2971" y="17321"/>
                    <a:pt x="1847" y="19248"/>
                    <a:pt x="81" y="20265"/>
                  </a:cubicBezTo>
                  <a:cubicBezTo>
                    <a:pt x="54" y="20292"/>
                    <a:pt x="27" y="20318"/>
                    <a:pt x="0" y="20345"/>
                  </a:cubicBezTo>
                  <a:cubicBezTo>
                    <a:pt x="0" y="20425"/>
                    <a:pt x="27" y="20479"/>
                    <a:pt x="54" y="20506"/>
                  </a:cubicBezTo>
                  <a:cubicBezTo>
                    <a:pt x="1794" y="21496"/>
                    <a:pt x="2864" y="23289"/>
                    <a:pt x="2918" y="25297"/>
                  </a:cubicBezTo>
                  <a:cubicBezTo>
                    <a:pt x="2918" y="25350"/>
                    <a:pt x="2945" y="25404"/>
                    <a:pt x="2998" y="25404"/>
                  </a:cubicBezTo>
                  <a:cubicBezTo>
                    <a:pt x="4925" y="26394"/>
                    <a:pt x="6156" y="28348"/>
                    <a:pt x="6156" y="30516"/>
                  </a:cubicBezTo>
                  <a:cubicBezTo>
                    <a:pt x="6156" y="32684"/>
                    <a:pt x="4925" y="34665"/>
                    <a:pt x="2998" y="35628"/>
                  </a:cubicBezTo>
                  <a:cubicBezTo>
                    <a:pt x="2945" y="35655"/>
                    <a:pt x="2918" y="35709"/>
                    <a:pt x="2918" y="35762"/>
                  </a:cubicBezTo>
                  <a:cubicBezTo>
                    <a:pt x="3078" y="37823"/>
                    <a:pt x="1606" y="39643"/>
                    <a:pt x="81" y="40526"/>
                  </a:cubicBezTo>
                  <a:cubicBezTo>
                    <a:pt x="54" y="40553"/>
                    <a:pt x="27" y="40580"/>
                    <a:pt x="0" y="40633"/>
                  </a:cubicBezTo>
                  <a:cubicBezTo>
                    <a:pt x="0" y="40687"/>
                    <a:pt x="27" y="40741"/>
                    <a:pt x="54" y="40767"/>
                  </a:cubicBezTo>
                  <a:cubicBezTo>
                    <a:pt x="1794" y="41784"/>
                    <a:pt x="2918" y="43631"/>
                    <a:pt x="2918" y="45532"/>
                  </a:cubicBezTo>
                  <a:cubicBezTo>
                    <a:pt x="2918" y="45558"/>
                    <a:pt x="2918" y="45558"/>
                    <a:pt x="2918" y="45558"/>
                  </a:cubicBezTo>
                  <a:cubicBezTo>
                    <a:pt x="2918" y="45612"/>
                    <a:pt x="2945" y="45665"/>
                    <a:pt x="2998" y="45692"/>
                  </a:cubicBezTo>
                  <a:cubicBezTo>
                    <a:pt x="4925" y="46656"/>
                    <a:pt x="6156" y="48610"/>
                    <a:pt x="6156" y="50778"/>
                  </a:cubicBezTo>
                  <a:cubicBezTo>
                    <a:pt x="6156" y="52972"/>
                    <a:pt x="4925" y="54926"/>
                    <a:pt x="2998" y="55890"/>
                  </a:cubicBezTo>
                  <a:cubicBezTo>
                    <a:pt x="2945" y="55917"/>
                    <a:pt x="2918" y="55970"/>
                    <a:pt x="2918" y="55997"/>
                  </a:cubicBezTo>
                  <a:cubicBezTo>
                    <a:pt x="2864" y="58004"/>
                    <a:pt x="1820" y="59798"/>
                    <a:pt x="81" y="60815"/>
                  </a:cubicBezTo>
                  <a:cubicBezTo>
                    <a:pt x="54" y="60815"/>
                    <a:pt x="27" y="60841"/>
                    <a:pt x="0" y="60895"/>
                  </a:cubicBezTo>
                  <a:cubicBezTo>
                    <a:pt x="0" y="60949"/>
                    <a:pt x="27" y="61002"/>
                    <a:pt x="54" y="61029"/>
                  </a:cubicBezTo>
                  <a:cubicBezTo>
                    <a:pt x="1794" y="62046"/>
                    <a:pt x="2864" y="63839"/>
                    <a:pt x="2918" y="65847"/>
                  </a:cubicBezTo>
                  <a:cubicBezTo>
                    <a:pt x="2918" y="65873"/>
                    <a:pt x="2945" y="65927"/>
                    <a:pt x="2998" y="65954"/>
                  </a:cubicBezTo>
                  <a:cubicBezTo>
                    <a:pt x="4925" y="66917"/>
                    <a:pt x="6156" y="68871"/>
                    <a:pt x="6156" y="71066"/>
                  </a:cubicBezTo>
                  <a:cubicBezTo>
                    <a:pt x="6156" y="73234"/>
                    <a:pt x="4925" y="75188"/>
                    <a:pt x="2998" y="76151"/>
                  </a:cubicBezTo>
                  <a:cubicBezTo>
                    <a:pt x="2945" y="76178"/>
                    <a:pt x="2918" y="76232"/>
                    <a:pt x="2918" y="76285"/>
                  </a:cubicBezTo>
                  <a:cubicBezTo>
                    <a:pt x="2864" y="78266"/>
                    <a:pt x="1794" y="80059"/>
                    <a:pt x="81" y="81076"/>
                  </a:cubicBezTo>
                  <a:cubicBezTo>
                    <a:pt x="0" y="81103"/>
                    <a:pt x="0" y="81183"/>
                    <a:pt x="27" y="81237"/>
                  </a:cubicBezTo>
                  <a:cubicBezTo>
                    <a:pt x="44" y="81288"/>
                    <a:pt x="83" y="81306"/>
                    <a:pt x="122" y="81306"/>
                  </a:cubicBezTo>
                  <a:cubicBezTo>
                    <a:pt x="145" y="81306"/>
                    <a:pt x="168" y="81300"/>
                    <a:pt x="188" y="81290"/>
                  </a:cubicBezTo>
                  <a:cubicBezTo>
                    <a:pt x="1981" y="80247"/>
                    <a:pt x="3105" y="78400"/>
                    <a:pt x="3159" y="76366"/>
                  </a:cubicBezTo>
                  <a:cubicBezTo>
                    <a:pt x="5166" y="75322"/>
                    <a:pt x="6397" y="73288"/>
                    <a:pt x="6397" y="71066"/>
                  </a:cubicBezTo>
                  <a:cubicBezTo>
                    <a:pt x="6397" y="68818"/>
                    <a:pt x="5166" y="66783"/>
                    <a:pt x="3159" y="65766"/>
                  </a:cubicBezTo>
                  <a:cubicBezTo>
                    <a:pt x="3105" y="63759"/>
                    <a:pt x="2061" y="61992"/>
                    <a:pt x="375" y="60922"/>
                  </a:cubicBezTo>
                  <a:cubicBezTo>
                    <a:pt x="2061" y="59878"/>
                    <a:pt x="3105" y="58085"/>
                    <a:pt x="3159" y="56077"/>
                  </a:cubicBezTo>
                  <a:cubicBezTo>
                    <a:pt x="5166" y="55060"/>
                    <a:pt x="6397" y="53026"/>
                    <a:pt x="6397" y="50778"/>
                  </a:cubicBezTo>
                  <a:cubicBezTo>
                    <a:pt x="6397" y="48556"/>
                    <a:pt x="5166" y="46522"/>
                    <a:pt x="3159" y="45505"/>
                  </a:cubicBezTo>
                  <a:cubicBezTo>
                    <a:pt x="3159" y="43604"/>
                    <a:pt x="2061" y="41731"/>
                    <a:pt x="375" y="40660"/>
                  </a:cubicBezTo>
                  <a:cubicBezTo>
                    <a:pt x="1901" y="39697"/>
                    <a:pt x="3292" y="37877"/>
                    <a:pt x="3185" y="35816"/>
                  </a:cubicBezTo>
                  <a:cubicBezTo>
                    <a:pt x="5166" y="34799"/>
                    <a:pt x="6397" y="32764"/>
                    <a:pt x="6397" y="30516"/>
                  </a:cubicBezTo>
                  <a:cubicBezTo>
                    <a:pt x="6397" y="28268"/>
                    <a:pt x="5166" y="26260"/>
                    <a:pt x="3159" y="25216"/>
                  </a:cubicBezTo>
                  <a:cubicBezTo>
                    <a:pt x="3078" y="23236"/>
                    <a:pt x="2035" y="21442"/>
                    <a:pt x="375" y="20399"/>
                  </a:cubicBezTo>
                  <a:cubicBezTo>
                    <a:pt x="2061" y="19328"/>
                    <a:pt x="3159" y="17454"/>
                    <a:pt x="3159" y="15608"/>
                  </a:cubicBezTo>
                  <a:cubicBezTo>
                    <a:pt x="3159" y="15581"/>
                    <a:pt x="3159" y="15581"/>
                    <a:pt x="3159" y="15554"/>
                  </a:cubicBezTo>
                  <a:cubicBezTo>
                    <a:pt x="5166" y="14510"/>
                    <a:pt x="6397" y="12503"/>
                    <a:pt x="6397" y="10254"/>
                  </a:cubicBezTo>
                  <a:cubicBezTo>
                    <a:pt x="6397" y="8006"/>
                    <a:pt x="5166" y="5999"/>
                    <a:pt x="3159" y="4955"/>
                  </a:cubicBezTo>
                  <a:cubicBezTo>
                    <a:pt x="3159" y="3028"/>
                    <a:pt x="1981" y="1047"/>
                    <a:pt x="188" y="30"/>
                  </a:cubicBezTo>
                  <a:cubicBezTo>
                    <a:pt x="167" y="10"/>
                    <a:pt x="143" y="1"/>
                    <a:pt x="11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28" name="Google Shape;1428;p71"/>
            <p:cNvSpPr/>
            <p:nvPr/>
          </p:nvSpPr>
          <p:spPr>
            <a:xfrm>
              <a:off x="685775" y="2593575"/>
              <a:ext cx="159950" cy="2032875"/>
            </a:xfrm>
            <a:custGeom>
              <a:rect b="b" l="l" r="r" t="t"/>
              <a:pathLst>
                <a:path extrusionOk="0" h="81315" w="6398">
                  <a:moveTo>
                    <a:pt x="140" y="1"/>
                  </a:moveTo>
                  <a:cubicBezTo>
                    <a:pt x="95" y="1"/>
                    <a:pt x="47" y="26"/>
                    <a:pt x="27" y="65"/>
                  </a:cubicBezTo>
                  <a:cubicBezTo>
                    <a:pt x="27" y="92"/>
                    <a:pt x="0" y="118"/>
                    <a:pt x="0" y="118"/>
                  </a:cubicBezTo>
                  <a:cubicBezTo>
                    <a:pt x="0" y="172"/>
                    <a:pt x="27" y="225"/>
                    <a:pt x="81" y="225"/>
                  </a:cubicBezTo>
                  <a:cubicBezTo>
                    <a:pt x="1820" y="1243"/>
                    <a:pt x="2944" y="3170"/>
                    <a:pt x="2918" y="5043"/>
                  </a:cubicBezTo>
                  <a:cubicBezTo>
                    <a:pt x="2918" y="5070"/>
                    <a:pt x="2944" y="5124"/>
                    <a:pt x="2998" y="5150"/>
                  </a:cubicBezTo>
                  <a:cubicBezTo>
                    <a:pt x="4952" y="6141"/>
                    <a:pt x="6156" y="8095"/>
                    <a:pt x="6156" y="10263"/>
                  </a:cubicBezTo>
                  <a:cubicBezTo>
                    <a:pt x="6156" y="12431"/>
                    <a:pt x="4952" y="14384"/>
                    <a:pt x="2998" y="15375"/>
                  </a:cubicBezTo>
                  <a:cubicBezTo>
                    <a:pt x="2944" y="15402"/>
                    <a:pt x="2918" y="15428"/>
                    <a:pt x="2918" y="15482"/>
                  </a:cubicBezTo>
                  <a:cubicBezTo>
                    <a:pt x="2998" y="17329"/>
                    <a:pt x="1847" y="19256"/>
                    <a:pt x="81" y="20273"/>
                  </a:cubicBezTo>
                  <a:cubicBezTo>
                    <a:pt x="54" y="20300"/>
                    <a:pt x="27" y="20326"/>
                    <a:pt x="27" y="20353"/>
                  </a:cubicBezTo>
                  <a:cubicBezTo>
                    <a:pt x="0" y="20407"/>
                    <a:pt x="27" y="20460"/>
                    <a:pt x="81" y="20514"/>
                  </a:cubicBezTo>
                  <a:cubicBezTo>
                    <a:pt x="1794" y="21504"/>
                    <a:pt x="2864" y="23297"/>
                    <a:pt x="2918" y="25305"/>
                  </a:cubicBezTo>
                  <a:cubicBezTo>
                    <a:pt x="2918" y="25358"/>
                    <a:pt x="2944" y="25385"/>
                    <a:pt x="2998" y="25412"/>
                  </a:cubicBezTo>
                  <a:cubicBezTo>
                    <a:pt x="4952" y="26402"/>
                    <a:pt x="6156" y="28356"/>
                    <a:pt x="6156" y="30524"/>
                  </a:cubicBezTo>
                  <a:cubicBezTo>
                    <a:pt x="6156" y="32692"/>
                    <a:pt x="4952" y="34646"/>
                    <a:pt x="2998" y="35636"/>
                  </a:cubicBezTo>
                  <a:cubicBezTo>
                    <a:pt x="2944" y="35663"/>
                    <a:pt x="2918" y="35717"/>
                    <a:pt x="2918" y="35770"/>
                  </a:cubicBezTo>
                  <a:cubicBezTo>
                    <a:pt x="3078" y="37831"/>
                    <a:pt x="1633" y="39651"/>
                    <a:pt x="81" y="40535"/>
                  </a:cubicBezTo>
                  <a:cubicBezTo>
                    <a:pt x="54" y="40561"/>
                    <a:pt x="27" y="40588"/>
                    <a:pt x="27" y="40615"/>
                  </a:cubicBezTo>
                  <a:cubicBezTo>
                    <a:pt x="0" y="40668"/>
                    <a:pt x="27" y="40749"/>
                    <a:pt x="81" y="40775"/>
                  </a:cubicBezTo>
                  <a:cubicBezTo>
                    <a:pt x="1820" y="41766"/>
                    <a:pt x="2918" y="43639"/>
                    <a:pt x="2918" y="45540"/>
                  </a:cubicBezTo>
                  <a:lnTo>
                    <a:pt x="2918" y="45566"/>
                  </a:lnTo>
                  <a:cubicBezTo>
                    <a:pt x="2918" y="45620"/>
                    <a:pt x="2944" y="45674"/>
                    <a:pt x="2998" y="45674"/>
                  </a:cubicBezTo>
                  <a:cubicBezTo>
                    <a:pt x="4952" y="46664"/>
                    <a:pt x="6156" y="48618"/>
                    <a:pt x="6156" y="50786"/>
                  </a:cubicBezTo>
                  <a:cubicBezTo>
                    <a:pt x="6156" y="52954"/>
                    <a:pt x="4952" y="54934"/>
                    <a:pt x="2998" y="55898"/>
                  </a:cubicBezTo>
                  <a:cubicBezTo>
                    <a:pt x="2944" y="55925"/>
                    <a:pt x="2918" y="55952"/>
                    <a:pt x="2918" y="56005"/>
                  </a:cubicBezTo>
                  <a:cubicBezTo>
                    <a:pt x="2891" y="58012"/>
                    <a:pt x="1820" y="59806"/>
                    <a:pt x="81" y="60796"/>
                  </a:cubicBezTo>
                  <a:cubicBezTo>
                    <a:pt x="54" y="60823"/>
                    <a:pt x="27" y="60850"/>
                    <a:pt x="27" y="60903"/>
                  </a:cubicBezTo>
                  <a:cubicBezTo>
                    <a:pt x="0" y="60957"/>
                    <a:pt x="27" y="61010"/>
                    <a:pt x="81" y="61037"/>
                  </a:cubicBezTo>
                  <a:cubicBezTo>
                    <a:pt x="1820" y="62054"/>
                    <a:pt x="2891" y="63847"/>
                    <a:pt x="2918" y="65828"/>
                  </a:cubicBezTo>
                  <a:cubicBezTo>
                    <a:pt x="2918" y="65882"/>
                    <a:pt x="2944" y="65935"/>
                    <a:pt x="2998" y="65962"/>
                  </a:cubicBezTo>
                  <a:cubicBezTo>
                    <a:pt x="4952" y="66925"/>
                    <a:pt x="6156" y="68879"/>
                    <a:pt x="6156" y="71047"/>
                  </a:cubicBezTo>
                  <a:cubicBezTo>
                    <a:pt x="6156" y="73242"/>
                    <a:pt x="4952" y="75196"/>
                    <a:pt x="2998" y="76160"/>
                  </a:cubicBezTo>
                  <a:cubicBezTo>
                    <a:pt x="2944" y="76186"/>
                    <a:pt x="2918" y="76240"/>
                    <a:pt x="2918" y="76267"/>
                  </a:cubicBezTo>
                  <a:cubicBezTo>
                    <a:pt x="2891" y="78274"/>
                    <a:pt x="1820" y="80067"/>
                    <a:pt x="81" y="81084"/>
                  </a:cubicBezTo>
                  <a:cubicBezTo>
                    <a:pt x="27" y="81111"/>
                    <a:pt x="0" y="81191"/>
                    <a:pt x="27" y="81245"/>
                  </a:cubicBezTo>
                  <a:cubicBezTo>
                    <a:pt x="61" y="81296"/>
                    <a:pt x="95" y="81315"/>
                    <a:pt x="136" y="81315"/>
                  </a:cubicBezTo>
                  <a:cubicBezTo>
                    <a:pt x="159" y="81315"/>
                    <a:pt x="185" y="81308"/>
                    <a:pt x="214" y="81299"/>
                  </a:cubicBezTo>
                  <a:cubicBezTo>
                    <a:pt x="2008" y="80255"/>
                    <a:pt x="3105" y="78408"/>
                    <a:pt x="3185" y="76347"/>
                  </a:cubicBezTo>
                  <a:cubicBezTo>
                    <a:pt x="5166" y="75330"/>
                    <a:pt x="6397" y="73296"/>
                    <a:pt x="6397" y="71047"/>
                  </a:cubicBezTo>
                  <a:cubicBezTo>
                    <a:pt x="6397" y="68826"/>
                    <a:pt x="5166" y="66792"/>
                    <a:pt x="3185" y="65748"/>
                  </a:cubicBezTo>
                  <a:cubicBezTo>
                    <a:pt x="3105" y="63767"/>
                    <a:pt x="2061" y="61974"/>
                    <a:pt x="375" y="60930"/>
                  </a:cubicBezTo>
                  <a:cubicBezTo>
                    <a:pt x="2061" y="59859"/>
                    <a:pt x="3105" y="58093"/>
                    <a:pt x="3185" y="56085"/>
                  </a:cubicBezTo>
                  <a:cubicBezTo>
                    <a:pt x="5166" y="55068"/>
                    <a:pt x="6397" y="53034"/>
                    <a:pt x="6397" y="50786"/>
                  </a:cubicBezTo>
                  <a:cubicBezTo>
                    <a:pt x="6397" y="48537"/>
                    <a:pt x="5166" y="46530"/>
                    <a:pt x="3185" y="45486"/>
                  </a:cubicBezTo>
                  <a:cubicBezTo>
                    <a:pt x="3159" y="43586"/>
                    <a:pt x="2088" y="41739"/>
                    <a:pt x="375" y="40668"/>
                  </a:cubicBezTo>
                  <a:cubicBezTo>
                    <a:pt x="1901" y="39705"/>
                    <a:pt x="3292" y="37885"/>
                    <a:pt x="3185" y="35824"/>
                  </a:cubicBezTo>
                  <a:cubicBezTo>
                    <a:pt x="5166" y="34780"/>
                    <a:pt x="6397" y="32772"/>
                    <a:pt x="6397" y="30524"/>
                  </a:cubicBezTo>
                  <a:cubicBezTo>
                    <a:pt x="6397" y="28276"/>
                    <a:pt x="5166" y="26268"/>
                    <a:pt x="3185" y="25225"/>
                  </a:cubicBezTo>
                  <a:cubicBezTo>
                    <a:pt x="3078" y="23244"/>
                    <a:pt x="2061" y="21451"/>
                    <a:pt x="375" y="20407"/>
                  </a:cubicBezTo>
                  <a:cubicBezTo>
                    <a:pt x="2088" y="19336"/>
                    <a:pt x="3185" y="17436"/>
                    <a:pt x="3185" y="15616"/>
                  </a:cubicBezTo>
                  <a:cubicBezTo>
                    <a:pt x="3185" y="15589"/>
                    <a:pt x="3185" y="15589"/>
                    <a:pt x="3185" y="15562"/>
                  </a:cubicBezTo>
                  <a:cubicBezTo>
                    <a:pt x="5166" y="14518"/>
                    <a:pt x="6397" y="12511"/>
                    <a:pt x="6397" y="10263"/>
                  </a:cubicBezTo>
                  <a:cubicBezTo>
                    <a:pt x="6397" y="8014"/>
                    <a:pt x="5166" y="6007"/>
                    <a:pt x="3185" y="4963"/>
                  </a:cubicBezTo>
                  <a:cubicBezTo>
                    <a:pt x="3185" y="3036"/>
                    <a:pt x="1981" y="1055"/>
                    <a:pt x="188" y="11"/>
                  </a:cubicBezTo>
                  <a:cubicBezTo>
                    <a:pt x="173" y="4"/>
                    <a:pt x="157" y="1"/>
                    <a:pt x="14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29" name="Google Shape;1429;p71"/>
            <p:cNvSpPr/>
            <p:nvPr/>
          </p:nvSpPr>
          <p:spPr>
            <a:xfrm>
              <a:off x="531875" y="2845375"/>
              <a:ext cx="160600" cy="2032675"/>
            </a:xfrm>
            <a:custGeom>
              <a:rect b="b" l="l" r="r" t="t"/>
              <a:pathLst>
                <a:path extrusionOk="0" h="81307" w="6424">
                  <a:moveTo>
                    <a:pt x="144" y="1"/>
                  </a:moveTo>
                  <a:cubicBezTo>
                    <a:pt x="103" y="1"/>
                    <a:pt x="60" y="24"/>
                    <a:pt x="27" y="57"/>
                  </a:cubicBezTo>
                  <a:cubicBezTo>
                    <a:pt x="27" y="84"/>
                    <a:pt x="27" y="110"/>
                    <a:pt x="27" y="137"/>
                  </a:cubicBezTo>
                  <a:cubicBezTo>
                    <a:pt x="27" y="164"/>
                    <a:pt x="54" y="217"/>
                    <a:pt x="80" y="244"/>
                  </a:cubicBezTo>
                  <a:cubicBezTo>
                    <a:pt x="1820" y="1234"/>
                    <a:pt x="2971" y="3162"/>
                    <a:pt x="2944" y="5035"/>
                  </a:cubicBezTo>
                  <a:cubicBezTo>
                    <a:pt x="2944" y="5089"/>
                    <a:pt x="2971" y="5142"/>
                    <a:pt x="2998" y="5142"/>
                  </a:cubicBezTo>
                  <a:cubicBezTo>
                    <a:pt x="4952" y="6133"/>
                    <a:pt x="6156" y="8086"/>
                    <a:pt x="6156" y="10254"/>
                  </a:cubicBezTo>
                  <a:cubicBezTo>
                    <a:pt x="6156" y="12422"/>
                    <a:pt x="4952" y="14376"/>
                    <a:pt x="2998" y="15367"/>
                  </a:cubicBezTo>
                  <a:cubicBezTo>
                    <a:pt x="2971" y="15393"/>
                    <a:pt x="2944" y="15447"/>
                    <a:pt x="2944" y="15474"/>
                  </a:cubicBezTo>
                  <a:cubicBezTo>
                    <a:pt x="2998" y="17321"/>
                    <a:pt x="1847" y="19248"/>
                    <a:pt x="107" y="20265"/>
                  </a:cubicBezTo>
                  <a:cubicBezTo>
                    <a:pt x="54" y="20292"/>
                    <a:pt x="27" y="20318"/>
                    <a:pt x="27" y="20345"/>
                  </a:cubicBezTo>
                  <a:cubicBezTo>
                    <a:pt x="0" y="20425"/>
                    <a:pt x="27" y="20479"/>
                    <a:pt x="80" y="20506"/>
                  </a:cubicBezTo>
                  <a:cubicBezTo>
                    <a:pt x="1793" y="21496"/>
                    <a:pt x="2864" y="23289"/>
                    <a:pt x="2944" y="25297"/>
                  </a:cubicBezTo>
                  <a:cubicBezTo>
                    <a:pt x="2944" y="25350"/>
                    <a:pt x="2971" y="25404"/>
                    <a:pt x="2998" y="25404"/>
                  </a:cubicBezTo>
                  <a:cubicBezTo>
                    <a:pt x="4952" y="26394"/>
                    <a:pt x="6156" y="28348"/>
                    <a:pt x="6156" y="30516"/>
                  </a:cubicBezTo>
                  <a:cubicBezTo>
                    <a:pt x="6156" y="32684"/>
                    <a:pt x="4952" y="34665"/>
                    <a:pt x="2998" y="35628"/>
                  </a:cubicBezTo>
                  <a:cubicBezTo>
                    <a:pt x="2971" y="35655"/>
                    <a:pt x="2944" y="35709"/>
                    <a:pt x="2944" y="35762"/>
                  </a:cubicBezTo>
                  <a:cubicBezTo>
                    <a:pt x="3105" y="37823"/>
                    <a:pt x="1633" y="39643"/>
                    <a:pt x="107" y="40526"/>
                  </a:cubicBezTo>
                  <a:cubicBezTo>
                    <a:pt x="54" y="40553"/>
                    <a:pt x="27" y="40580"/>
                    <a:pt x="27" y="40633"/>
                  </a:cubicBezTo>
                  <a:cubicBezTo>
                    <a:pt x="0" y="40687"/>
                    <a:pt x="27" y="40741"/>
                    <a:pt x="80" y="40767"/>
                  </a:cubicBezTo>
                  <a:cubicBezTo>
                    <a:pt x="1820" y="41784"/>
                    <a:pt x="2944" y="43631"/>
                    <a:pt x="2944" y="45532"/>
                  </a:cubicBezTo>
                  <a:lnTo>
                    <a:pt x="2944" y="45558"/>
                  </a:lnTo>
                  <a:cubicBezTo>
                    <a:pt x="2918" y="45612"/>
                    <a:pt x="2971" y="45665"/>
                    <a:pt x="2998" y="45692"/>
                  </a:cubicBezTo>
                  <a:cubicBezTo>
                    <a:pt x="4952" y="46656"/>
                    <a:pt x="6156" y="48610"/>
                    <a:pt x="6156" y="50778"/>
                  </a:cubicBezTo>
                  <a:cubicBezTo>
                    <a:pt x="6156" y="52972"/>
                    <a:pt x="4952" y="54926"/>
                    <a:pt x="2998" y="55890"/>
                  </a:cubicBezTo>
                  <a:cubicBezTo>
                    <a:pt x="2971" y="55917"/>
                    <a:pt x="2944" y="55970"/>
                    <a:pt x="2944" y="55997"/>
                  </a:cubicBezTo>
                  <a:cubicBezTo>
                    <a:pt x="2891" y="58004"/>
                    <a:pt x="1820" y="59798"/>
                    <a:pt x="107" y="60815"/>
                  </a:cubicBezTo>
                  <a:cubicBezTo>
                    <a:pt x="54" y="60815"/>
                    <a:pt x="27" y="60841"/>
                    <a:pt x="27" y="60895"/>
                  </a:cubicBezTo>
                  <a:cubicBezTo>
                    <a:pt x="0" y="60949"/>
                    <a:pt x="27" y="61002"/>
                    <a:pt x="80" y="61029"/>
                  </a:cubicBezTo>
                  <a:cubicBezTo>
                    <a:pt x="1820" y="62046"/>
                    <a:pt x="2891" y="63839"/>
                    <a:pt x="2944" y="65847"/>
                  </a:cubicBezTo>
                  <a:cubicBezTo>
                    <a:pt x="2944" y="65873"/>
                    <a:pt x="2971" y="65927"/>
                    <a:pt x="2998" y="65954"/>
                  </a:cubicBezTo>
                  <a:cubicBezTo>
                    <a:pt x="4952" y="66917"/>
                    <a:pt x="6156" y="68871"/>
                    <a:pt x="6156" y="71066"/>
                  </a:cubicBezTo>
                  <a:cubicBezTo>
                    <a:pt x="6156" y="73234"/>
                    <a:pt x="4952" y="75188"/>
                    <a:pt x="2998" y="76151"/>
                  </a:cubicBezTo>
                  <a:cubicBezTo>
                    <a:pt x="2971" y="76178"/>
                    <a:pt x="2944" y="76232"/>
                    <a:pt x="2944" y="76285"/>
                  </a:cubicBezTo>
                  <a:cubicBezTo>
                    <a:pt x="2891" y="78266"/>
                    <a:pt x="1820" y="80059"/>
                    <a:pt x="80" y="81076"/>
                  </a:cubicBezTo>
                  <a:cubicBezTo>
                    <a:pt x="27" y="81103"/>
                    <a:pt x="0" y="81183"/>
                    <a:pt x="54" y="81237"/>
                  </a:cubicBezTo>
                  <a:cubicBezTo>
                    <a:pt x="71" y="81288"/>
                    <a:pt x="109" y="81306"/>
                    <a:pt x="149" y="81306"/>
                  </a:cubicBezTo>
                  <a:cubicBezTo>
                    <a:pt x="171" y="81306"/>
                    <a:pt x="195" y="81300"/>
                    <a:pt x="214" y="81290"/>
                  </a:cubicBezTo>
                  <a:cubicBezTo>
                    <a:pt x="2008" y="80247"/>
                    <a:pt x="3105" y="78400"/>
                    <a:pt x="3185" y="76366"/>
                  </a:cubicBezTo>
                  <a:cubicBezTo>
                    <a:pt x="5193" y="75322"/>
                    <a:pt x="6424" y="73288"/>
                    <a:pt x="6424" y="71066"/>
                  </a:cubicBezTo>
                  <a:cubicBezTo>
                    <a:pt x="6424" y="68818"/>
                    <a:pt x="5193" y="66783"/>
                    <a:pt x="3185" y="65766"/>
                  </a:cubicBezTo>
                  <a:cubicBezTo>
                    <a:pt x="3105" y="63759"/>
                    <a:pt x="2088" y="61992"/>
                    <a:pt x="402" y="60922"/>
                  </a:cubicBezTo>
                  <a:cubicBezTo>
                    <a:pt x="2088" y="59878"/>
                    <a:pt x="3105" y="58085"/>
                    <a:pt x="3185" y="56077"/>
                  </a:cubicBezTo>
                  <a:cubicBezTo>
                    <a:pt x="5193" y="55060"/>
                    <a:pt x="6424" y="53026"/>
                    <a:pt x="6424" y="50778"/>
                  </a:cubicBezTo>
                  <a:cubicBezTo>
                    <a:pt x="6424" y="48556"/>
                    <a:pt x="5193" y="46522"/>
                    <a:pt x="3185" y="45505"/>
                  </a:cubicBezTo>
                  <a:cubicBezTo>
                    <a:pt x="3185" y="43604"/>
                    <a:pt x="2088" y="41731"/>
                    <a:pt x="402" y="40660"/>
                  </a:cubicBezTo>
                  <a:cubicBezTo>
                    <a:pt x="1900" y="39697"/>
                    <a:pt x="3319" y="37877"/>
                    <a:pt x="3185" y="35816"/>
                  </a:cubicBezTo>
                  <a:cubicBezTo>
                    <a:pt x="5193" y="34799"/>
                    <a:pt x="6424" y="32764"/>
                    <a:pt x="6424" y="30516"/>
                  </a:cubicBezTo>
                  <a:cubicBezTo>
                    <a:pt x="6424" y="28268"/>
                    <a:pt x="5193" y="26260"/>
                    <a:pt x="3185" y="25216"/>
                  </a:cubicBezTo>
                  <a:cubicBezTo>
                    <a:pt x="3105" y="23236"/>
                    <a:pt x="2061" y="21442"/>
                    <a:pt x="402" y="20399"/>
                  </a:cubicBezTo>
                  <a:cubicBezTo>
                    <a:pt x="2088" y="19328"/>
                    <a:pt x="3185" y="17454"/>
                    <a:pt x="3185" y="15608"/>
                  </a:cubicBezTo>
                  <a:cubicBezTo>
                    <a:pt x="3185" y="15581"/>
                    <a:pt x="3185" y="15581"/>
                    <a:pt x="3185" y="15554"/>
                  </a:cubicBezTo>
                  <a:cubicBezTo>
                    <a:pt x="5193" y="14510"/>
                    <a:pt x="6424" y="12503"/>
                    <a:pt x="6424" y="10254"/>
                  </a:cubicBezTo>
                  <a:cubicBezTo>
                    <a:pt x="6424" y="8006"/>
                    <a:pt x="5193" y="5999"/>
                    <a:pt x="3185" y="4955"/>
                  </a:cubicBezTo>
                  <a:cubicBezTo>
                    <a:pt x="3185" y="3028"/>
                    <a:pt x="2008" y="1047"/>
                    <a:pt x="214" y="30"/>
                  </a:cubicBezTo>
                  <a:cubicBezTo>
                    <a:pt x="194" y="10"/>
                    <a:pt x="169" y="1"/>
                    <a:pt x="14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30" name="Google Shape;1430;p71"/>
            <p:cNvSpPr/>
            <p:nvPr/>
          </p:nvSpPr>
          <p:spPr>
            <a:xfrm>
              <a:off x="378625" y="2593575"/>
              <a:ext cx="159950" cy="2032875"/>
            </a:xfrm>
            <a:custGeom>
              <a:rect b="b" l="l" r="r" t="t"/>
              <a:pathLst>
                <a:path extrusionOk="0" h="81315" w="6398">
                  <a:moveTo>
                    <a:pt x="141" y="1"/>
                  </a:moveTo>
                  <a:cubicBezTo>
                    <a:pt x="95" y="1"/>
                    <a:pt x="47" y="26"/>
                    <a:pt x="28" y="65"/>
                  </a:cubicBezTo>
                  <a:cubicBezTo>
                    <a:pt x="1" y="92"/>
                    <a:pt x="1" y="118"/>
                    <a:pt x="1" y="118"/>
                  </a:cubicBezTo>
                  <a:cubicBezTo>
                    <a:pt x="1" y="172"/>
                    <a:pt x="28" y="225"/>
                    <a:pt x="54" y="225"/>
                  </a:cubicBezTo>
                  <a:cubicBezTo>
                    <a:pt x="1794" y="1243"/>
                    <a:pt x="2918" y="3116"/>
                    <a:pt x="2918" y="4963"/>
                  </a:cubicBezTo>
                  <a:cubicBezTo>
                    <a:pt x="2918" y="4990"/>
                    <a:pt x="2918" y="5017"/>
                    <a:pt x="2918" y="5043"/>
                  </a:cubicBezTo>
                  <a:cubicBezTo>
                    <a:pt x="2918" y="5070"/>
                    <a:pt x="2945" y="5124"/>
                    <a:pt x="2999" y="5150"/>
                  </a:cubicBezTo>
                  <a:cubicBezTo>
                    <a:pt x="4952" y="6141"/>
                    <a:pt x="6157" y="8095"/>
                    <a:pt x="6157" y="10263"/>
                  </a:cubicBezTo>
                  <a:cubicBezTo>
                    <a:pt x="6157" y="12431"/>
                    <a:pt x="4952" y="14384"/>
                    <a:pt x="2999" y="15375"/>
                  </a:cubicBezTo>
                  <a:cubicBezTo>
                    <a:pt x="2945" y="15402"/>
                    <a:pt x="2918" y="15428"/>
                    <a:pt x="2918" y="15482"/>
                  </a:cubicBezTo>
                  <a:cubicBezTo>
                    <a:pt x="2972" y="17329"/>
                    <a:pt x="1848" y="19256"/>
                    <a:pt x="81" y="20273"/>
                  </a:cubicBezTo>
                  <a:cubicBezTo>
                    <a:pt x="54" y="20300"/>
                    <a:pt x="28" y="20326"/>
                    <a:pt x="1" y="20353"/>
                  </a:cubicBezTo>
                  <a:cubicBezTo>
                    <a:pt x="1" y="20407"/>
                    <a:pt x="28" y="20487"/>
                    <a:pt x="54" y="20514"/>
                  </a:cubicBezTo>
                  <a:cubicBezTo>
                    <a:pt x="1794" y="21504"/>
                    <a:pt x="2865" y="23297"/>
                    <a:pt x="2918" y="25305"/>
                  </a:cubicBezTo>
                  <a:cubicBezTo>
                    <a:pt x="2918" y="25358"/>
                    <a:pt x="2945" y="25412"/>
                    <a:pt x="2999" y="25412"/>
                  </a:cubicBezTo>
                  <a:cubicBezTo>
                    <a:pt x="4952" y="26402"/>
                    <a:pt x="6157" y="28356"/>
                    <a:pt x="6157" y="30524"/>
                  </a:cubicBezTo>
                  <a:cubicBezTo>
                    <a:pt x="6157" y="32692"/>
                    <a:pt x="4952" y="34646"/>
                    <a:pt x="2999" y="35636"/>
                  </a:cubicBezTo>
                  <a:cubicBezTo>
                    <a:pt x="2945" y="35663"/>
                    <a:pt x="2918" y="35717"/>
                    <a:pt x="2918" y="35770"/>
                  </a:cubicBezTo>
                  <a:cubicBezTo>
                    <a:pt x="3079" y="37831"/>
                    <a:pt x="1607" y="39651"/>
                    <a:pt x="81" y="40535"/>
                  </a:cubicBezTo>
                  <a:cubicBezTo>
                    <a:pt x="54" y="40561"/>
                    <a:pt x="28" y="40588"/>
                    <a:pt x="1" y="40615"/>
                  </a:cubicBezTo>
                  <a:cubicBezTo>
                    <a:pt x="1" y="40668"/>
                    <a:pt x="28" y="40749"/>
                    <a:pt x="54" y="40775"/>
                  </a:cubicBezTo>
                  <a:cubicBezTo>
                    <a:pt x="1794" y="41766"/>
                    <a:pt x="2918" y="43639"/>
                    <a:pt x="2918" y="45540"/>
                  </a:cubicBezTo>
                  <a:cubicBezTo>
                    <a:pt x="2918" y="45540"/>
                    <a:pt x="2918" y="45566"/>
                    <a:pt x="2918" y="45566"/>
                  </a:cubicBezTo>
                  <a:cubicBezTo>
                    <a:pt x="2918" y="45620"/>
                    <a:pt x="2945" y="45674"/>
                    <a:pt x="2999" y="45674"/>
                  </a:cubicBezTo>
                  <a:cubicBezTo>
                    <a:pt x="4952" y="46664"/>
                    <a:pt x="6157" y="48618"/>
                    <a:pt x="6157" y="50786"/>
                  </a:cubicBezTo>
                  <a:cubicBezTo>
                    <a:pt x="6157" y="52954"/>
                    <a:pt x="4952" y="54934"/>
                    <a:pt x="2999" y="55898"/>
                  </a:cubicBezTo>
                  <a:cubicBezTo>
                    <a:pt x="2945" y="55925"/>
                    <a:pt x="2918" y="55952"/>
                    <a:pt x="2918" y="56005"/>
                  </a:cubicBezTo>
                  <a:cubicBezTo>
                    <a:pt x="2865" y="58012"/>
                    <a:pt x="1821" y="59806"/>
                    <a:pt x="81" y="60796"/>
                  </a:cubicBezTo>
                  <a:cubicBezTo>
                    <a:pt x="54" y="60823"/>
                    <a:pt x="28" y="60850"/>
                    <a:pt x="1" y="60903"/>
                  </a:cubicBezTo>
                  <a:cubicBezTo>
                    <a:pt x="1" y="60957"/>
                    <a:pt x="28" y="61010"/>
                    <a:pt x="54" y="61037"/>
                  </a:cubicBezTo>
                  <a:cubicBezTo>
                    <a:pt x="1794" y="62054"/>
                    <a:pt x="2865" y="63847"/>
                    <a:pt x="2918" y="65828"/>
                  </a:cubicBezTo>
                  <a:cubicBezTo>
                    <a:pt x="2918" y="65882"/>
                    <a:pt x="2945" y="65935"/>
                    <a:pt x="2999" y="65962"/>
                  </a:cubicBezTo>
                  <a:cubicBezTo>
                    <a:pt x="4952" y="66925"/>
                    <a:pt x="6157" y="68879"/>
                    <a:pt x="6157" y="71047"/>
                  </a:cubicBezTo>
                  <a:cubicBezTo>
                    <a:pt x="6157" y="73242"/>
                    <a:pt x="4952" y="75196"/>
                    <a:pt x="2999" y="76160"/>
                  </a:cubicBezTo>
                  <a:cubicBezTo>
                    <a:pt x="2945" y="76186"/>
                    <a:pt x="2918" y="76240"/>
                    <a:pt x="2918" y="76267"/>
                  </a:cubicBezTo>
                  <a:cubicBezTo>
                    <a:pt x="2865" y="78274"/>
                    <a:pt x="1821" y="80067"/>
                    <a:pt x="81" y="81084"/>
                  </a:cubicBezTo>
                  <a:cubicBezTo>
                    <a:pt x="1" y="81111"/>
                    <a:pt x="1" y="81191"/>
                    <a:pt x="28" y="81245"/>
                  </a:cubicBezTo>
                  <a:cubicBezTo>
                    <a:pt x="45" y="81296"/>
                    <a:pt x="83" y="81315"/>
                    <a:pt x="123" y="81315"/>
                  </a:cubicBezTo>
                  <a:cubicBezTo>
                    <a:pt x="145" y="81315"/>
                    <a:pt x="169" y="81308"/>
                    <a:pt x="188" y="81299"/>
                  </a:cubicBezTo>
                  <a:cubicBezTo>
                    <a:pt x="1981" y="80255"/>
                    <a:pt x="3106" y="78408"/>
                    <a:pt x="3159" y="76347"/>
                  </a:cubicBezTo>
                  <a:cubicBezTo>
                    <a:pt x="5167" y="75330"/>
                    <a:pt x="6398" y="73296"/>
                    <a:pt x="6398" y="71047"/>
                  </a:cubicBezTo>
                  <a:cubicBezTo>
                    <a:pt x="6398" y="68826"/>
                    <a:pt x="5167" y="66792"/>
                    <a:pt x="3159" y="65748"/>
                  </a:cubicBezTo>
                  <a:cubicBezTo>
                    <a:pt x="3106" y="63767"/>
                    <a:pt x="2062" y="61974"/>
                    <a:pt x="376" y="60930"/>
                  </a:cubicBezTo>
                  <a:cubicBezTo>
                    <a:pt x="2062" y="59859"/>
                    <a:pt x="3106" y="58093"/>
                    <a:pt x="3159" y="56085"/>
                  </a:cubicBezTo>
                  <a:cubicBezTo>
                    <a:pt x="5167" y="55068"/>
                    <a:pt x="6398" y="53034"/>
                    <a:pt x="6398" y="50786"/>
                  </a:cubicBezTo>
                  <a:cubicBezTo>
                    <a:pt x="6398" y="48537"/>
                    <a:pt x="5167" y="46530"/>
                    <a:pt x="3159" y="45486"/>
                  </a:cubicBezTo>
                  <a:cubicBezTo>
                    <a:pt x="3159" y="43586"/>
                    <a:pt x="2062" y="41739"/>
                    <a:pt x="376" y="40668"/>
                  </a:cubicBezTo>
                  <a:cubicBezTo>
                    <a:pt x="1901" y="39705"/>
                    <a:pt x="3293" y="37885"/>
                    <a:pt x="3186" y="35824"/>
                  </a:cubicBezTo>
                  <a:cubicBezTo>
                    <a:pt x="5167" y="34780"/>
                    <a:pt x="6398" y="32772"/>
                    <a:pt x="6398" y="30524"/>
                  </a:cubicBezTo>
                  <a:cubicBezTo>
                    <a:pt x="6398" y="28276"/>
                    <a:pt x="5167" y="26268"/>
                    <a:pt x="3159" y="25225"/>
                  </a:cubicBezTo>
                  <a:cubicBezTo>
                    <a:pt x="3079" y="23244"/>
                    <a:pt x="2035" y="21451"/>
                    <a:pt x="376" y="20407"/>
                  </a:cubicBezTo>
                  <a:cubicBezTo>
                    <a:pt x="2062" y="19336"/>
                    <a:pt x="3186" y="17436"/>
                    <a:pt x="3186" y="15616"/>
                  </a:cubicBezTo>
                  <a:cubicBezTo>
                    <a:pt x="3186" y="15589"/>
                    <a:pt x="3186" y="15589"/>
                    <a:pt x="3186" y="15562"/>
                  </a:cubicBezTo>
                  <a:cubicBezTo>
                    <a:pt x="5167" y="14518"/>
                    <a:pt x="6398" y="12511"/>
                    <a:pt x="6398" y="10263"/>
                  </a:cubicBezTo>
                  <a:cubicBezTo>
                    <a:pt x="6398" y="8014"/>
                    <a:pt x="5167" y="6007"/>
                    <a:pt x="3186" y="4963"/>
                  </a:cubicBezTo>
                  <a:cubicBezTo>
                    <a:pt x="3186" y="3036"/>
                    <a:pt x="1981" y="1055"/>
                    <a:pt x="188" y="11"/>
                  </a:cubicBezTo>
                  <a:cubicBezTo>
                    <a:pt x="174" y="4"/>
                    <a:pt x="158" y="1"/>
                    <a:pt x="14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31" name="Google Shape;1431;p71"/>
            <p:cNvSpPr/>
            <p:nvPr/>
          </p:nvSpPr>
          <p:spPr>
            <a:xfrm>
              <a:off x="224725" y="2845375"/>
              <a:ext cx="159950" cy="2032675"/>
            </a:xfrm>
            <a:custGeom>
              <a:rect b="b" l="l" r="r" t="t"/>
              <a:pathLst>
                <a:path extrusionOk="0" h="81307" w="6398">
                  <a:moveTo>
                    <a:pt x="126" y="1"/>
                  </a:moveTo>
                  <a:cubicBezTo>
                    <a:pt x="81" y="1"/>
                    <a:pt x="44" y="24"/>
                    <a:pt x="27" y="57"/>
                  </a:cubicBezTo>
                  <a:cubicBezTo>
                    <a:pt x="27" y="84"/>
                    <a:pt x="1" y="110"/>
                    <a:pt x="1" y="137"/>
                  </a:cubicBezTo>
                  <a:cubicBezTo>
                    <a:pt x="1" y="164"/>
                    <a:pt x="27" y="217"/>
                    <a:pt x="81" y="244"/>
                  </a:cubicBezTo>
                  <a:cubicBezTo>
                    <a:pt x="1821" y="1234"/>
                    <a:pt x="2972" y="3162"/>
                    <a:pt x="2918" y="5035"/>
                  </a:cubicBezTo>
                  <a:cubicBezTo>
                    <a:pt x="2945" y="5089"/>
                    <a:pt x="2945" y="5142"/>
                    <a:pt x="2998" y="5142"/>
                  </a:cubicBezTo>
                  <a:cubicBezTo>
                    <a:pt x="4952" y="6133"/>
                    <a:pt x="6157" y="8086"/>
                    <a:pt x="6157" y="10254"/>
                  </a:cubicBezTo>
                  <a:cubicBezTo>
                    <a:pt x="6157" y="12422"/>
                    <a:pt x="4952" y="14376"/>
                    <a:pt x="2998" y="15367"/>
                  </a:cubicBezTo>
                  <a:cubicBezTo>
                    <a:pt x="2945" y="15393"/>
                    <a:pt x="2918" y="15447"/>
                    <a:pt x="2918" y="15474"/>
                  </a:cubicBezTo>
                  <a:cubicBezTo>
                    <a:pt x="2972" y="17321"/>
                    <a:pt x="1848" y="19248"/>
                    <a:pt x="108" y="20265"/>
                  </a:cubicBezTo>
                  <a:cubicBezTo>
                    <a:pt x="54" y="20292"/>
                    <a:pt x="27" y="20318"/>
                    <a:pt x="27" y="20345"/>
                  </a:cubicBezTo>
                  <a:cubicBezTo>
                    <a:pt x="1" y="20425"/>
                    <a:pt x="27" y="20479"/>
                    <a:pt x="81" y="20506"/>
                  </a:cubicBezTo>
                  <a:cubicBezTo>
                    <a:pt x="1794" y="21496"/>
                    <a:pt x="2865" y="23289"/>
                    <a:pt x="2918" y="25297"/>
                  </a:cubicBezTo>
                  <a:cubicBezTo>
                    <a:pt x="2945" y="25350"/>
                    <a:pt x="2972" y="25404"/>
                    <a:pt x="2998" y="25404"/>
                  </a:cubicBezTo>
                  <a:cubicBezTo>
                    <a:pt x="4952" y="26394"/>
                    <a:pt x="6157" y="28348"/>
                    <a:pt x="6157" y="30516"/>
                  </a:cubicBezTo>
                  <a:cubicBezTo>
                    <a:pt x="6157" y="32684"/>
                    <a:pt x="4952" y="34665"/>
                    <a:pt x="2998" y="35628"/>
                  </a:cubicBezTo>
                  <a:cubicBezTo>
                    <a:pt x="2945" y="35655"/>
                    <a:pt x="2918" y="35709"/>
                    <a:pt x="2918" y="35762"/>
                  </a:cubicBezTo>
                  <a:cubicBezTo>
                    <a:pt x="3106" y="37823"/>
                    <a:pt x="1633" y="39643"/>
                    <a:pt x="108" y="40526"/>
                  </a:cubicBezTo>
                  <a:cubicBezTo>
                    <a:pt x="54" y="40553"/>
                    <a:pt x="27" y="40580"/>
                    <a:pt x="27" y="40633"/>
                  </a:cubicBezTo>
                  <a:cubicBezTo>
                    <a:pt x="1" y="40687"/>
                    <a:pt x="27" y="40741"/>
                    <a:pt x="81" y="40767"/>
                  </a:cubicBezTo>
                  <a:cubicBezTo>
                    <a:pt x="1821" y="41784"/>
                    <a:pt x="2918" y="43631"/>
                    <a:pt x="2918" y="45532"/>
                  </a:cubicBezTo>
                  <a:cubicBezTo>
                    <a:pt x="2918" y="45558"/>
                    <a:pt x="2918" y="45558"/>
                    <a:pt x="2918" y="45558"/>
                  </a:cubicBezTo>
                  <a:cubicBezTo>
                    <a:pt x="2918" y="45612"/>
                    <a:pt x="2945" y="45665"/>
                    <a:pt x="2998" y="45692"/>
                  </a:cubicBezTo>
                  <a:cubicBezTo>
                    <a:pt x="4952" y="46656"/>
                    <a:pt x="6157" y="48610"/>
                    <a:pt x="6157" y="50778"/>
                  </a:cubicBezTo>
                  <a:cubicBezTo>
                    <a:pt x="6157" y="52972"/>
                    <a:pt x="4952" y="54926"/>
                    <a:pt x="2998" y="55890"/>
                  </a:cubicBezTo>
                  <a:cubicBezTo>
                    <a:pt x="2945" y="55917"/>
                    <a:pt x="2918" y="55970"/>
                    <a:pt x="2918" y="55997"/>
                  </a:cubicBezTo>
                  <a:cubicBezTo>
                    <a:pt x="2891" y="58004"/>
                    <a:pt x="1821" y="59798"/>
                    <a:pt x="108" y="60815"/>
                  </a:cubicBezTo>
                  <a:cubicBezTo>
                    <a:pt x="54" y="60815"/>
                    <a:pt x="27" y="60841"/>
                    <a:pt x="27" y="60895"/>
                  </a:cubicBezTo>
                  <a:cubicBezTo>
                    <a:pt x="1" y="60949"/>
                    <a:pt x="27" y="61002"/>
                    <a:pt x="81" y="61029"/>
                  </a:cubicBezTo>
                  <a:cubicBezTo>
                    <a:pt x="1821" y="62046"/>
                    <a:pt x="2891" y="63839"/>
                    <a:pt x="2918" y="65847"/>
                  </a:cubicBezTo>
                  <a:cubicBezTo>
                    <a:pt x="2918" y="65873"/>
                    <a:pt x="2945" y="65927"/>
                    <a:pt x="2998" y="65954"/>
                  </a:cubicBezTo>
                  <a:cubicBezTo>
                    <a:pt x="4952" y="66917"/>
                    <a:pt x="6157" y="68871"/>
                    <a:pt x="6157" y="71066"/>
                  </a:cubicBezTo>
                  <a:cubicBezTo>
                    <a:pt x="6157" y="73234"/>
                    <a:pt x="4952" y="75188"/>
                    <a:pt x="2998" y="76151"/>
                  </a:cubicBezTo>
                  <a:cubicBezTo>
                    <a:pt x="2945" y="76178"/>
                    <a:pt x="2918" y="76232"/>
                    <a:pt x="2918" y="76285"/>
                  </a:cubicBezTo>
                  <a:cubicBezTo>
                    <a:pt x="2891" y="78266"/>
                    <a:pt x="1821" y="80059"/>
                    <a:pt x="81" y="81076"/>
                  </a:cubicBezTo>
                  <a:cubicBezTo>
                    <a:pt x="27" y="81103"/>
                    <a:pt x="1" y="81183"/>
                    <a:pt x="27" y="81237"/>
                  </a:cubicBezTo>
                  <a:cubicBezTo>
                    <a:pt x="61" y="81288"/>
                    <a:pt x="95" y="81306"/>
                    <a:pt x="136" y="81306"/>
                  </a:cubicBezTo>
                  <a:cubicBezTo>
                    <a:pt x="160" y="81306"/>
                    <a:pt x="185" y="81300"/>
                    <a:pt x="215" y="81290"/>
                  </a:cubicBezTo>
                  <a:cubicBezTo>
                    <a:pt x="2008" y="80247"/>
                    <a:pt x="3106" y="78400"/>
                    <a:pt x="3186" y="76366"/>
                  </a:cubicBezTo>
                  <a:cubicBezTo>
                    <a:pt x="5166" y="75322"/>
                    <a:pt x="6398" y="73288"/>
                    <a:pt x="6398" y="71066"/>
                  </a:cubicBezTo>
                  <a:cubicBezTo>
                    <a:pt x="6398" y="68818"/>
                    <a:pt x="5166" y="66783"/>
                    <a:pt x="3186" y="65766"/>
                  </a:cubicBezTo>
                  <a:cubicBezTo>
                    <a:pt x="3106" y="63759"/>
                    <a:pt x="2062" y="61992"/>
                    <a:pt x="375" y="60922"/>
                  </a:cubicBezTo>
                  <a:cubicBezTo>
                    <a:pt x="2062" y="59878"/>
                    <a:pt x="3106" y="58085"/>
                    <a:pt x="3186" y="56077"/>
                  </a:cubicBezTo>
                  <a:cubicBezTo>
                    <a:pt x="5166" y="55060"/>
                    <a:pt x="6398" y="53026"/>
                    <a:pt x="6398" y="50778"/>
                  </a:cubicBezTo>
                  <a:cubicBezTo>
                    <a:pt x="6398" y="48556"/>
                    <a:pt x="5166" y="46522"/>
                    <a:pt x="3186" y="45505"/>
                  </a:cubicBezTo>
                  <a:cubicBezTo>
                    <a:pt x="3159" y="43604"/>
                    <a:pt x="2088" y="41731"/>
                    <a:pt x="375" y="40660"/>
                  </a:cubicBezTo>
                  <a:cubicBezTo>
                    <a:pt x="1901" y="39697"/>
                    <a:pt x="3293" y="37877"/>
                    <a:pt x="3186" y="35816"/>
                  </a:cubicBezTo>
                  <a:cubicBezTo>
                    <a:pt x="5166" y="34799"/>
                    <a:pt x="6398" y="32764"/>
                    <a:pt x="6398" y="30516"/>
                  </a:cubicBezTo>
                  <a:cubicBezTo>
                    <a:pt x="6398" y="28268"/>
                    <a:pt x="5166" y="26260"/>
                    <a:pt x="3186" y="25216"/>
                  </a:cubicBezTo>
                  <a:cubicBezTo>
                    <a:pt x="3079" y="23236"/>
                    <a:pt x="2062" y="21442"/>
                    <a:pt x="375" y="20399"/>
                  </a:cubicBezTo>
                  <a:cubicBezTo>
                    <a:pt x="2088" y="19328"/>
                    <a:pt x="3186" y="17454"/>
                    <a:pt x="3186" y="15608"/>
                  </a:cubicBezTo>
                  <a:cubicBezTo>
                    <a:pt x="3186" y="15581"/>
                    <a:pt x="3186" y="15581"/>
                    <a:pt x="3186" y="15554"/>
                  </a:cubicBezTo>
                  <a:cubicBezTo>
                    <a:pt x="5166" y="14510"/>
                    <a:pt x="6398" y="12503"/>
                    <a:pt x="6398" y="10254"/>
                  </a:cubicBezTo>
                  <a:cubicBezTo>
                    <a:pt x="6398" y="8006"/>
                    <a:pt x="5166" y="5999"/>
                    <a:pt x="3186" y="4955"/>
                  </a:cubicBezTo>
                  <a:cubicBezTo>
                    <a:pt x="3186" y="3028"/>
                    <a:pt x="1981" y="1047"/>
                    <a:pt x="215" y="30"/>
                  </a:cubicBezTo>
                  <a:cubicBezTo>
                    <a:pt x="184" y="10"/>
                    <a:pt x="153" y="1"/>
                    <a:pt x="12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432" name="Google Shape;1432;p71">
            <a:hlinkClick/>
          </p:cNvPr>
          <p:cNvSpPr txBox="1"/>
          <p:nvPr>
            <p:ph type="title"/>
          </p:nvPr>
        </p:nvSpPr>
        <p:spPr>
          <a:xfrm>
            <a:off x="2019300" y="1960425"/>
            <a:ext cx="5105400" cy="1213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54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433" name="Google Shape;1433;p71"/>
          <p:cNvSpPr txBox="1"/>
          <p:nvPr>
            <p:ph hasCustomPrompt="1" idx="2" type="title"/>
          </p:nvPr>
        </p:nvSpPr>
        <p:spPr>
          <a:xfrm>
            <a:off x="2020824" y="918450"/>
            <a:ext cx="5105400" cy="1213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7500">
                <a:solidFill>
                  <a:schemeClr val="accent1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1434" name="Google Shape;1434;p71"/>
          <p:cNvSpPr/>
          <p:nvPr/>
        </p:nvSpPr>
        <p:spPr>
          <a:xfrm flipH="1">
            <a:off x="6154471" y="760963"/>
            <a:ext cx="1269687" cy="1658228"/>
          </a:xfrm>
          <a:custGeom>
            <a:rect b="b" l="l" r="r" t="t"/>
            <a:pathLst>
              <a:path extrusionOk="0" h="22564" w="17277">
                <a:moveTo>
                  <a:pt x="9074" y="0"/>
                </a:moveTo>
                <a:cubicBezTo>
                  <a:pt x="8555" y="0"/>
                  <a:pt x="8010" y="60"/>
                  <a:pt x="7441" y="188"/>
                </a:cubicBezTo>
                <a:cubicBezTo>
                  <a:pt x="2543" y="1285"/>
                  <a:pt x="1" y="6692"/>
                  <a:pt x="54" y="12607"/>
                </a:cubicBezTo>
                <a:cubicBezTo>
                  <a:pt x="134" y="18683"/>
                  <a:pt x="3989" y="22189"/>
                  <a:pt x="8592" y="22564"/>
                </a:cubicBezTo>
                <a:cubicBezTo>
                  <a:pt x="14641" y="22082"/>
                  <a:pt x="16354" y="18388"/>
                  <a:pt x="16836" y="12312"/>
                </a:cubicBezTo>
                <a:cubicBezTo>
                  <a:pt x="17276" y="6737"/>
                  <a:pt x="14567" y="0"/>
                  <a:pt x="9074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35" name="Google Shape;1435;p71"/>
          <p:cNvSpPr/>
          <p:nvPr/>
        </p:nvSpPr>
        <p:spPr>
          <a:xfrm flipH="1">
            <a:off x="736534" y="1655532"/>
            <a:ext cx="1774800" cy="17748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436" name="Google Shape;1436;p71"/>
          <p:cNvGrpSpPr/>
          <p:nvPr/>
        </p:nvGrpSpPr>
        <p:grpSpPr>
          <a:xfrm flipH="1">
            <a:off x="101505" y="2363121"/>
            <a:ext cx="1696762" cy="1688828"/>
            <a:chOff x="2414491" y="671177"/>
            <a:chExt cx="1830972" cy="1822411"/>
          </a:xfrm>
        </p:grpSpPr>
        <p:sp>
          <p:nvSpPr>
            <p:cNvPr id="1437" name="Google Shape;1437;p71"/>
            <p:cNvSpPr/>
            <p:nvPr/>
          </p:nvSpPr>
          <p:spPr>
            <a:xfrm>
              <a:off x="2414491" y="671177"/>
              <a:ext cx="1830972" cy="1822391"/>
            </a:xfrm>
            <a:custGeom>
              <a:rect b="b" l="l" r="r" t="t"/>
              <a:pathLst>
                <a:path extrusionOk="0" h="45449" w="45663">
                  <a:moveTo>
                    <a:pt x="10947" y="4979"/>
                  </a:moveTo>
                  <a:lnTo>
                    <a:pt x="15605" y="7656"/>
                  </a:lnTo>
                  <a:lnTo>
                    <a:pt x="15605" y="13062"/>
                  </a:lnTo>
                  <a:lnTo>
                    <a:pt x="10947" y="15766"/>
                  </a:lnTo>
                  <a:lnTo>
                    <a:pt x="6263" y="13062"/>
                  </a:lnTo>
                  <a:lnTo>
                    <a:pt x="6263" y="7656"/>
                  </a:lnTo>
                  <a:lnTo>
                    <a:pt x="10947" y="4979"/>
                  </a:lnTo>
                  <a:close/>
                  <a:moveTo>
                    <a:pt x="20449" y="4979"/>
                  </a:moveTo>
                  <a:lnTo>
                    <a:pt x="25133" y="7656"/>
                  </a:lnTo>
                  <a:lnTo>
                    <a:pt x="25133" y="13062"/>
                  </a:lnTo>
                  <a:lnTo>
                    <a:pt x="20449" y="15766"/>
                  </a:lnTo>
                  <a:lnTo>
                    <a:pt x="15792" y="13062"/>
                  </a:lnTo>
                  <a:lnTo>
                    <a:pt x="15792" y="7656"/>
                  </a:lnTo>
                  <a:lnTo>
                    <a:pt x="20449" y="4979"/>
                  </a:lnTo>
                  <a:close/>
                  <a:moveTo>
                    <a:pt x="29978" y="4979"/>
                  </a:moveTo>
                  <a:lnTo>
                    <a:pt x="34635" y="7656"/>
                  </a:lnTo>
                  <a:lnTo>
                    <a:pt x="34635" y="13062"/>
                  </a:lnTo>
                  <a:lnTo>
                    <a:pt x="29978" y="15766"/>
                  </a:lnTo>
                  <a:lnTo>
                    <a:pt x="25294" y="13062"/>
                  </a:lnTo>
                  <a:lnTo>
                    <a:pt x="25294" y="7656"/>
                  </a:lnTo>
                  <a:lnTo>
                    <a:pt x="29978" y="4979"/>
                  </a:lnTo>
                  <a:close/>
                  <a:moveTo>
                    <a:pt x="6183" y="13196"/>
                  </a:moveTo>
                  <a:lnTo>
                    <a:pt x="10867" y="15899"/>
                  </a:lnTo>
                  <a:lnTo>
                    <a:pt x="10867" y="21306"/>
                  </a:lnTo>
                  <a:lnTo>
                    <a:pt x="6183" y="23983"/>
                  </a:lnTo>
                  <a:lnTo>
                    <a:pt x="1526" y="21306"/>
                  </a:lnTo>
                  <a:lnTo>
                    <a:pt x="1526" y="15899"/>
                  </a:lnTo>
                  <a:lnTo>
                    <a:pt x="6183" y="13196"/>
                  </a:lnTo>
                  <a:close/>
                  <a:moveTo>
                    <a:pt x="15712" y="13196"/>
                  </a:moveTo>
                  <a:lnTo>
                    <a:pt x="20369" y="15899"/>
                  </a:lnTo>
                  <a:lnTo>
                    <a:pt x="20369" y="21306"/>
                  </a:lnTo>
                  <a:lnTo>
                    <a:pt x="15712" y="23983"/>
                  </a:lnTo>
                  <a:lnTo>
                    <a:pt x="11028" y="21306"/>
                  </a:lnTo>
                  <a:lnTo>
                    <a:pt x="11028" y="15899"/>
                  </a:lnTo>
                  <a:lnTo>
                    <a:pt x="15712" y="13196"/>
                  </a:lnTo>
                  <a:close/>
                  <a:moveTo>
                    <a:pt x="25213" y="13196"/>
                  </a:moveTo>
                  <a:lnTo>
                    <a:pt x="29871" y="15899"/>
                  </a:lnTo>
                  <a:lnTo>
                    <a:pt x="29871" y="21306"/>
                  </a:lnTo>
                  <a:lnTo>
                    <a:pt x="25213" y="23983"/>
                  </a:lnTo>
                  <a:lnTo>
                    <a:pt x="20529" y="21306"/>
                  </a:lnTo>
                  <a:lnTo>
                    <a:pt x="20529" y="15899"/>
                  </a:lnTo>
                  <a:lnTo>
                    <a:pt x="25213" y="13196"/>
                  </a:lnTo>
                  <a:close/>
                  <a:moveTo>
                    <a:pt x="34715" y="13196"/>
                  </a:moveTo>
                  <a:lnTo>
                    <a:pt x="39399" y="15899"/>
                  </a:lnTo>
                  <a:lnTo>
                    <a:pt x="39399" y="21306"/>
                  </a:lnTo>
                  <a:lnTo>
                    <a:pt x="34715" y="23983"/>
                  </a:lnTo>
                  <a:lnTo>
                    <a:pt x="30058" y="21306"/>
                  </a:lnTo>
                  <a:lnTo>
                    <a:pt x="30058" y="15899"/>
                  </a:lnTo>
                  <a:lnTo>
                    <a:pt x="34715" y="13196"/>
                  </a:lnTo>
                  <a:close/>
                  <a:moveTo>
                    <a:pt x="10947" y="21440"/>
                  </a:moveTo>
                  <a:lnTo>
                    <a:pt x="15605" y="24143"/>
                  </a:lnTo>
                  <a:lnTo>
                    <a:pt x="15605" y="29523"/>
                  </a:lnTo>
                  <a:lnTo>
                    <a:pt x="10947" y="32226"/>
                  </a:lnTo>
                  <a:lnTo>
                    <a:pt x="6263" y="29523"/>
                  </a:lnTo>
                  <a:lnTo>
                    <a:pt x="6263" y="24143"/>
                  </a:lnTo>
                  <a:lnTo>
                    <a:pt x="10947" y="21440"/>
                  </a:lnTo>
                  <a:close/>
                  <a:moveTo>
                    <a:pt x="20449" y="21440"/>
                  </a:moveTo>
                  <a:lnTo>
                    <a:pt x="25133" y="24143"/>
                  </a:lnTo>
                  <a:lnTo>
                    <a:pt x="25133" y="29523"/>
                  </a:lnTo>
                  <a:lnTo>
                    <a:pt x="20449" y="32226"/>
                  </a:lnTo>
                  <a:lnTo>
                    <a:pt x="15792" y="29523"/>
                  </a:lnTo>
                  <a:lnTo>
                    <a:pt x="15792" y="24143"/>
                  </a:lnTo>
                  <a:lnTo>
                    <a:pt x="20449" y="21440"/>
                  </a:lnTo>
                  <a:close/>
                  <a:moveTo>
                    <a:pt x="29978" y="21440"/>
                  </a:moveTo>
                  <a:lnTo>
                    <a:pt x="34635" y="24143"/>
                  </a:lnTo>
                  <a:lnTo>
                    <a:pt x="34635" y="29523"/>
                  </a:lnTo>
                  <a:lnTo>
                    <a:pt x="29978" y="32226"/>
                  </a:lnTo>
                  <a:lnTo>
                    <a:pt x="25294" y="29523"/>
                  </a:lnTo>
                  <a:lnTo>
                    <a:pt x="25294" y="24143"/>
                  </a:lnTo>
                  <a:lnTo>
                    <a:pt x="29978" y="21440"/>
                  </a:lnTo>
                  <a:close/>
                  <a:moveTo>
                    <a:pt x="39480" y="21440"/>
                  </a:moveTo>
                  <a:lnTo>
                    <a:pt x="44137" y="24143"/>
                  </a:lnTo>
                  <a:lnTo>
                    <a:pt x="44137" y="29523"/>
                  </a:lnTo>
                  <a:lnTo>
                    <a:pt x="39480" y="32226"/>
                  </a:lnTo>
                  <a:lnTo>
                    <a:pt x="34796" y="29523"/>
                  </a:lnTo>
                  <a:lnTo>
                    <a:pt x="34796" y="24143"/>
                  </a:lnTo>
                  <a:lnTo>
                    <a:pt x="39480" y="21440"/>
                  </a:lnTo>
                  <a:close/>
                  <a:moveTo>
                    <a:pt x="15712" y="29684"/>
                  </a:moveTo>
                  <a:lnTo>
                    <a:pt x="20369" y="32387"/>
                  </a:lnTo>
                  <a:lnTo>
                    <a:pt x="20369" y="37767"/>
                  </a:lnTo>
                  <a:lnTo>
                    <a:pt x="15712" y="40470"/>
                  </a:lnTo>
                  <a:lnTo>
                    <a:pt x="11028" y="37767"/>
                  </a:lnTo>
                  <a:lnTo>
                    <a:pt x="11028" y="32387"/>
                  </a:lnTo>
                  <a:lnTo>
                    <a:pt x="15712" y="29684"/>
                  </a:lnTo>
                  <a:close/>
                  <a:moveTo>
                    <a:pt x="25213" y="29684"/>
                  </a:moveTo>
                  <a:lnTo>
                    <a:pt x="29871" y="32387"/>
                  </a:lnTo>
                  <a:lnTo>
                    <a:pt x="29871" y="37767"/>
                  </a:lnTo>
                  <a:lnTo>
                    <a:pt x="25213" y="40470"/>
                  </a:lnTo>
                  <a:lnTo>
                    <a:pt x="20529" y="37767"/>
                  </a:lnTo>
                  <a:lnTo>
                    <a:pt x="20529" y="32387"/>
                  </a:lnTo>
                  <a:lnTo>
                    <a:pt x="25213" y="29684"/>
                  </a:lnTo>
                  <a:close/>
                  <a:moveTo>
                    <a:pt x="34715" y="29684"/>
                  </a:moveTo>
                  <a:lnTo>
                    <a:pt x="39399" y="32387"/>
                  </a:lnTo>
                  <a:lnTo>
                    <a:pt x="39399" y="37767"/>
                  </a:lnTo>
                  <a:lnTo>
                    <a:pt x="34715" y="40470"/>
                  </a:lnTo>
                  <a:lnTo>
                    <a:pt x="30058" y="37767"/>
                  </a:lnTo>
                  <a:lnTo>
                    <a:pt x="30058" y="32387"/>
                  </a:lnTo>
                  <a:lnTo>
                    <a:pt x="34715" y="29684"/>
                  </a:lnTo>
                  <a:close/>
                  <a:moveTo>
                    <a:pt x="20369" y="1"/>
                  </a:moveTo>
                  <a:lnTo>
                    <a:pt x="20369" y="4818"/>
                  </a:lnTo>
                  <a:lnTo>
                    <a:pt x="15712" y="7522"/>
                  </a:lnTo>
                  <a:lnTo>
                    <a:pt x="11028" y="4818"/>
                  </a:lnTo>
                  <a:lnTo>
                    <a:pt x="11028" y="3159"/>
                  </a:lnTo>
                  <a:cubicBezTo>
                    <a:pt x="10974" y="3186"/>
                    <a:pt x="10921" y="3239"/>
                    <a:pt x="10867" y="3266"/>
                  </a:cubicBezTo>
                  <a:lnTo>
                    <a:pt x="10867" y="4818"/>
                  </a:lnTo>
                  <a:lnTo>
                    <a:pt x="6183" y="7522"/>
                  </a:lnTo>
                  <a:lnTo>
                    <a:pt x="5915" y="7361"/>
                  </a:lnTo>
                  <a:cubicBezTo>
                    <a:pt x="5889" y="7415"/>
                    <a:pt x="5835" y="7442"/>
                    <a:pt x="5808" y="7495"/>
                  </a:cubicBezTo>
                  <a:lnTo>
                    <a:pt x="6103" y="7656"/>
                  </a:lnTo>
                  <a:lnTo>
                    <a:pt x="6103" y="13062"/>
                  </a:lnTo>
                  <a:lnTo>
                    <a:pt x="1419" y="15766"/>
                  </a:lnTo>
                  <a:lnTo>
                    <a:pt x="1124" y="15578"/>
                  </a:lnTo>
                  <a:cubicBezTo>
                    <a:pt x="1124" y="15632"/>
                    <a:pt x="1098" y="15685"/>
                    <a:pt x="1071" y="15739"/>
                  </a:cubicBezTo>
                  <a:lnTo>
                    <a:pt x="1338" y="15899"/>
                  </a:lnTo>
                  <a:lnTo>
                    <a:pt x="1338" y="21306"/>
                  </a:lnTo>
                  <a:lnTo>
                    <a:pt x="0" y="22082"/>
                  </a:lnTo>
                  <a:cubicBezTo>
                    <a:pt x="0" y="22136"/>
                    <a:pt x="0" y="22216"/>
                    <a:pt x="0" y="22270"/>
                  </a:cubicBezTo>
                  <a:lnTo>
                    <a:pt x="1419" y="21440"/>
                  </a:lnTo>
                  <a:lnTo>
                    <a:pt x="6103" y="24143"/>
                  </a:lnTo>
                  <a:lnTo>
                    <a:pt x="6103" y="29523"/>
                  </a:lnTo>
                  <a:lnTo>
                    <a:pt x="1927" y="31932"/>
                  </a:lnTo>
                  <a:cubicBezTo>
                    <a:pt x="1954" y="31986"/>
                    <a:pt x="1981" y="32039"/>
                    <a:pt x="2008" y="32093"/>
                  </a:cubicBezTo>
                  <a:lnTo>
                    <a:pt x="6183" y="29684"/>
                  </a:lnTo>
                  <a:lnTo>
                    <a:pt x="10867" y="32387"/>
                  </a:lnTo>
                  <a:lnTo>
                    <a:pt x="10867" y="37767"/>
                  </a:lnTo>
                  <a:lnTo>
                    <a:pt x="7548" y="39694"/>
                  </a:lnTo>
                  <a:cubicBezTo>
                    <a:pt x="7575" y="39721"/>
                    <a:pt x="7628" y="39774"/>
                    <a:pt x="7682" y="39801"/>
                  </a:cubicBezTo>
                  <a:lnTo>
                    <a:pt x="10947" y="37928"/>
                  </a:lnTo>
                  <a:lnTo>
                    <a:pt x="15605" y="40631"/>
                  </a:lnTo>
                  <a:lnTo>
                    <a:pt x="15605" y="44405"/>
                  </a:lnTo>
                  <a:cubicBezTo>
                    <a:pt x="15658" y="44405"/>
                    <a:pt x="15738" y="44432"/>
                    <a:pt x="15792" y="44458"/>
                  </a:cubicBezTo>
                  <a:lnTo>
                    <a:pt x="15792" y="40631"/>
                  </a:lnTo>
                  <a:lnTo>
                    <a:pt x="20449" y="37928"/>
                  </a:lnTo>
                  <a:lnTo>
                    <a:pt x="25133" y="40631"/>
                  </a:lnTo>
                  <a:lnTo>
                    <a:pt x="25133" y="45449"/>
                  </a:lnTo>
                  <a:cubicBezTo>
                    <a:pt x="25187" y="45449"/>
                    <a:pt x="25240" y="45449"/>
                    <a:pt x="25294" y="45422"/>
                  </a:cubicBezTo>
                  <a:lnTo>
                    <a:pt x="25294" y="40631"/>
                  </a:lnTo>
                  <a:lnTo>
                    <a:pt x="29978" y="37928"/>
                  </a:lnTo>
                  <a:lnTo>
                    <a:pt x="34635" y="40631"/>
                  </a:lnTo>
                  <a:lnTo>
                    <a:pt x="34635" y="42290"/>
                  </a:lnTo>
                  <a:cubicBezTo>
                    <a:pt x="34688" y="42237"/>
                    <a:pt x="34742" y="42210"/>
                    <a:pt x="34796" y="42183"/>
                  </a:cubicBezTo>
                  <a:lnTo>
                    <a:pt x="34796" y="40631"/>
                  </a:lnTo>
                  <a:lnTo>
                    <a:pt x="39480" y="37928"/>
                  </a:lnTo>
                  <a:lnTo>
                    <a:pt x="39747" y="38088"/>
                  </a:lnTo>
                  <a:cubicBezTo>
                    <a:pt x="39774" y="38035"/>
                    <a:pt x="39827" y="37981"/>
                    <a:pt x="39854" y="37954"/>
                  </a:cubicBezTo>
                  <a:lnTo>
                    <a:pt x="39560" y="37767"/>
                  </a:lnTo>
                  <a:lnTo>
                    <a:pt x="39560" y="32387"/>
                  </a:lnTo>
                  <a:lnTo>
                    <a:pt x="44244" y="29684"/>
                  </a:lnTo>
                  <a:lnTo>
                    <a:pt x="44538" y="29871"/>
                  </a:lnTo>
                  <a:cubicBezTo>
                    <a:pt x="44565" y="29791"/>
                    <a:pt x="44565" y="29737"/>
                    <a:pt x="44592" y="29684"/>
                  </a:cubicBezTo>
                  <a:lnTo>
                    <a:pt x="44324" y="29523"/>
                  </a:lnTo>
                  <a:lnTo>
                    <a:pt x="44324" y="24143"/>
                  </a:lnTo>
                  <a:lnTo>
                    <a:pt x="45662" y="23367"/>
                  </a:lnTo>
                  <a:cubicBezTo>
                    <a:pt x="45662" y="23314"/>
                    <a:pt x="45662" y="23233"/>
                    <a:pt x="45662" y="23153"/>
                  </a:cubicBezTo>
                  <a:lnTo>
                    <a:pt x="44244" y="23983"/>
                  </a:lnTo>
                  <a:lnTo>
                    <a:pt x="39560" y="21306"/>
                  </a:lnTo>
                  <a:lnTo>
                    <a:pt x="39560" y="15899"/>
                  </a:lnTo>
                  <a:lnTo>
                    <a:pt x="43735" y="13491"/>
                  </a:lnTo>
                  <a:cubicBezTo>
                    <a:pt x="43709" y="13437"/>
                    <a:pt x="43682" y="13383"/>
                    <a:pt x="43655" y="13330"/>
                  </a:cubicBezTo>
                  <a:lnTo>
                    <a:pt x="39480" y="15766"/>
                  </a:lnTo>
                  <a:lnTo>
                    <a:pt x="34796" y="13062"/>
                  </a:lnTo>
                  <a:lnTo>
                    <a:pt x="34796" y="7656"/>
                  </a:lnTo>
                  <a:lnTo>
                    <a:pt x="38114" y="5755"/>
                  </a:lnTo>
                  <a:cubicBezTo>
                    <a:pt x="38088" y="5702"/>
                    <a:pt x="38034" y="5675"/>
                    <a:pt x="37981" y="5621"/>
                  </a:cubicBezTo>
                  <a:lnTo>
                    <a:pt x="34715" y="7522"/>
                  </a:lnTo>
                  <a:lnTo>
                    <a:pt x="30058" y="4818"/>
                  </a:lnTo>
                  <a:lnTo>
                    <a:pt x="30058" y="1045"/>
                  </a:lnTo>
                  <a:cubicBezTo>
                    <a:pt x="30004" y="1018"/>
                    <a:pt x="29951" y="1018"/>
                    <a:pt x="29871" y="991"/>
                  </a:cubicBezTo>
                  <a:lnTo>
                    <a:pt x="29871" y="4818"/>
                  </a:lnTo>
                  <a:lnTo>
                    <a:pt x="25213" y="7522"/>
                  </a:lnTo>
                  <a:lnTo>
                    <a:pt x="20529" y="4818"/>
                  </a:lnTo>
                  <a:lnTo>
                    <a:pt x="2052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38" name="Google Shape;1438;p71"/>
            <p:cNvSpPr/>
            <p:nvPr/>
          </p:nvSpPr>
          <p:spPr>
            <a:xfrm>
              <a:off x="2796545" y="833253"/>
              <a:ext cx="9704" cy="7538"/>
            </a:xfrm>
            <a:custGeom>
              <a:rect b="b" l="l" r="r" t="t"/>
              <a:pathLst>
                <a:path extrusionOk="0" h="188" w="242">
                  <a:moveTo>
                    <a:pt x="161" y="0"/>
                  </a:moveTo>
                  <a:cubicBezTo>
                    <a:pt x="108" y="27"/>
                    <a:pt x="54" y="81"/>
                    <a:pt x="1" y="107"/>
                  </a:cubicBezTo>
                  <a:lnTo>
                    <a:pt x="161" y="188"/>
                  </a:lnTo>
                  <a:lnTo>
                    <a:pt x="242" y="54"/>
                  </a:lnTo>
                  <a:lnTo>
                    <a:pt x="16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39" name="Google Shape;1439;p71"/>
            <p:cNvSpPr/>
            <p:nvPr/>
          </p:nvSpPr>
          <p:spPr>
            <a:xfrm>
              <a:off x="2899597" y="677633"/>
              <a:ext cx="287659" cy="242590"/>
            </a:xfrm>
            <a:custGeom>
              <a:rect b="b" l="l" r="r" t="t"/>
              <a:pathLst>
                <a:path extrusionOk="0" h="6050" w="7174">
                  <a:moveTo>
                    <a:pt x="7173" y="0"/>
                  </a:moveTo>
                  <a:lnTo>
                    <a:pt x="7173" y="0"/>
                  </a:lnTo>
                  <a:cubicBezTo>
                    <a:pt x="7013" y="27"/>
                    <a:pt x="6852" y="54"/>
                    <a:pt x="6692" y="81"/>
                  </a:cubicBezTo>
                  <a:lnTo>
                    <a:pt x="3667" y="1794"/>
                  </a:lnTo>
                  <a:lnTo>
                    <a:pt x="3667" y="830"/>
                  </a:lnTo>
                  <a:cubicBezTo>
                    <a:pt x="3614" y="857"/>
                    <a:pt x="3560" y="857"/>
                    <a:pt x="3507" y="884"/>
                  </a:cubicBezTo>
                  <a:lnTo>
                    <a:pt x="3507" y="1794"/>
                  </a:lnTo>
                  <a:lnTo>
                    <a:pt x="2516" y="1231"/>
                  </a:lnTo>
                  <a:cubicBezTo>
                    <a:pt x="2463" y="1258"/>
                    <a:pt x="2382" y="1285"/>
                    <a:pt x="2329" y="1312"/>
                  </a:cubicBezTo>
                  <a:lnTo>
                    <a:pt x="3426" y="1954"/>
                  </a:lnTo>
                  <a:lnTo>
                    <a:pt x="0" y="3935"/>
                  </a:lnTo>
                  <a:lnTo>
                    <a:pt x="81" y="4069"/>
                  </a:lnTo>
                  <a:lnTo>
                    <a:pt x="3507" y="2115"/>
                  </a:lnTo>
                  <a:lnTo>
                    <a:pt x="3507" y="6049"/>
                  </a:lnTo>
                  <a:lnTo>
                    <a:pt x="3667" y="6049"/>
                  </a:lnTo>
                  <a:lnTo>
                    <a:pt x="3667" y="2115"/>
                  </a:lnTo>
                  <a:lnTo>
                    <a:pt x="7093" y="4069"/>
                  </a:lnTo>
                  <a:lnTo>
                    <a:pt x="7173" y="3935"/>
                  </a:lnTo>
                  <a:lnTo>
                    <a:pt x="3774" y="1954"/>
                  </a:lnTo>
                  <a:lnTo>
                    <a:pt x="717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40" name="Google Shape;1440;p71"/>
            <p:cNvSpPr/>
            <p:nvPr/>
          </p:nvSpPr>
          <p:spPr>
            <a:xfrm>
              <a:off x="3280608" y="671177"/>
              <a:ext cx="288742" cy="249046"/>
            </a:xfrm>
            <a:custGeom>
              <a:rect b="b" l="l" r="r" t="t"/>
              <a:pathLst>
                <a:path extrusionOk="0" h="6211" w="7201">
                  <a:moveTo>
                    <a:pt x="107" y="1"/>
                  </a:moveTo>
                  <a:lnTo>
                    <a:pt x="0" y="134"/>
                  </a:lnTo>
                  <a:lnTo>
                    <a:pt x="3426" y="2115"/>
                  </a:lnTo>
                  <a:lnTo>
                    <a:pt x="0" y="4096"/>
                  </a:lnTo>
                  <a:lnTo>
                    <a:pt x="107" y="4230"/>
                  </a:lnTo>
                  <a:lnTo>
                    <a:pt x="3506" y="2276"/>
                  </a:lnTo>
                  <a:lnTo>
                    <a:pt x="3506" y="6210"/>
                  </a:lnTo>
                  <a:lnTo>
                    <a:pt x="3694" y="6210"/>
                  </a:lnTo>
                  <a:lnTo>
                    <a:pt x="3694" y="2276"/>
                  </a:lnTo>
                  <a:lnTo>
                    <a:pt x="7093" y="4230"/>
                  </a:lnTo>
                  <a:lnTo>
                    <a:pt x="7200" y="4096"/>
                  </a:lnTo>
                  <a:lnTo>
                    <a:pt x="3774" y="2115"/>
                  </a:lnTo>
                  <a:lnTo>
                    <a:pt x="6558" y="509"/>
                  </a:lnTo>
                  <a:cubicBezTo>
                    <a:pt x="6477" y="482"/>
                    <a:pt x="6397" y="456"/>
                    <a:pt x="6317" y="456"/>
                  </a:cubicBezTo>
                  <a:lnTo>
                    <a:pt x="3694" y="1955"/>
                  </a:lnTo>
                  <a:lnTo>
                    <a:pt x="3694" y="1"/>
                  </a:lnTo>
                  <a:lnTo>
                    <a:pt x="3506" y="1"/>
                  </a:lnTo>
                  <a:lnTo>
                    <a:pt x="3506" y="1955"/>
                  </a:lnTo>
                  <a:lnTo>
                    <a:pt x="107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41" name="Google Shape;1441;p71"/>
            <p:cNvSpPr/>
            <p:nvPr/>
          </p:nvSpPr>
          <p:spPr>
            <a:xfrm>
              <a:off x="3662662" y="776354"/>
              <a:ext cx="109506" cy="64437"/>
            </a:xfrm>
            <a:custGeom>
              <a:rect b="b" l="l" r="r" t="t"/>
              <a:pathLst>
                <a:path extrusionOk="0" h="1607" w="2731">
                  <a:moveTo>
                    <a:pt x="2543" y="1"/>
                  </a:moveTo>
                  <a:lnTo>
                    <a:pt x="1" y="1473"/>
                  </a:lnTo>
                  <a:lnTo>
                    <a:pt x="81" y="1607"/>
                  </a:lnTo>
                  <a:lnTo>
                    <a:pt x="2731" y="81"/>
                  </a:lnTo>
                  <a:cubicBezTo>
                    <a:pt x="2677" y="54"/>
                    <a:pt x="2597" y="27"/>
                    <a:pt x="254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42" name="Google Shape;1442;p71"/>
            <p:cNvSpPr/>
            <p:nvPr/>
          </p:nvSpPr>
          <p:spPr>
            <a:xfrm>
              <a:off x="3803246" y="797847"/>
              <a:ext cx="6496" cy="122378"/>
            </a:xfrm>
            <a:custGeom>
              <a:rect b="b" l="l" r="r" t="t"/>
              <a:pathLst>
                <a:path extrusionOk="0" h="3052" w="162">
                  <a:moveTo>
                    <a:pt x="1" y="0"/>
                  </a:moveTo>
                  <a:lnTo>
                    <a:pt x="1" y="3051"/>
                  </a:lnTo>
                  <a:lnTo>
                    <a:pt x="162" y="3051"/>
                  </a:lnTo>
                  <a:lnTo>
                    <a:pt x="162" y="107"/>
                  </a:lnTo>
                  <a:cubicBezTo>
                    <a:pt x="108" y="54"/>
                    <a:pt x="54" y="27"/>
                    <a:pt x="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43" name="Google Shape;1443;p71"/>
            <p:cNvSpPr/>
            <p:nvPr/>
          </p:nvSpPr>
          <p:spPr>
            <a:xfrm>
              <a:off x="2475641" y="1246463"/>
              <a:ext cx="2205" cy="4331"/>
            </a:xfrm>
            <a:custGeom>
              <a:rect b="b" l="l" r="r" t="t"/>
              <a:pathLst>
                <a:path extrusionOk="0" h="108" w="55">
                  <a:moveTo>
                    <a:pt x="54" y="0"/>
                  </a:moveTo>
                  <a:cubicBezTo>
                    <a:pt x="28" y="27"/>
                    <a:pt x="28" y="54"/>
                    <a:pt x="1" y="107"/>
                  </a:cubicBezTo>
                  <a:lnTo>
                    <a:pt x="54" y="107"/>
                  </a:lnTo>
                  <a:lnTo>
                    <a:pt x="5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44" name="Google Shape;1444;p71"/>
            <p:cNvSpPr/>
            <p:nvPr/>
          </p:nvSpPr>
          <p:spPr>
            <a:xfrm>
              <a:off x="2616265" y="1006036"/>
              <a:ext cx="2165" cy="2205"/>
            </a:xfrm>
            <a:custGeom>
              <a:rect b="b" l="l" r="r" t="t"/>
              <a:pathLst>
                <a:path extrusionOk="0" h="55" w="54">
                  <a:moveTo>
                    <a:pt x="54" y="1"/>
                  </a:moveTo>
                  <a:cubicBezTo>
                    <a:pt x="27" y="27"/>
                    <a:pt x="27" y="27"/>
                    <a:pt x="0" y="54"/>
                  </a:cubicBezTo>
                  <a:lnTo>
                    <a:pt x="54" y="27"/>
                  </a:lnTo>
                  <a:lnTo>
                    <a:pt x="54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45" name="Google Shape;1445;p71"/>
            <p:cNvSpPr/>
            <p:nvPr/>
          </p:nvSpPr>
          <p:spPr>
            <a:xfrm>
              <a:off x="2535748" y="1119794"/>
              <a:ext cx="82681" cy="51565"/>
            </a:xfrm>
            <a:custGeom>
              <a:rect b="b" l="l" r="r" t="t"/>
              <a:pathLst>
                <a:path extrusionOk="0" h="1286" w="2062">
                  <a:moveTo>
                    <a:pt x="81" y="1"/>
                  </a:moveTo>
                  <a:cubicBezTo>
                    <a:pt x="54" y="54"/>
                    <a:pt x="27" y="108"/>
                    <a:pt x="1" y="135"/>
                  </a:cubicBezTo>
                  <a:lnTo>
                    <a:pt x="1981" y="1285"/>
                  </a:lnTo>
                  <a:lnTo>
                    <a:pt x="2062" y="1125"/>
                  </a:lnTo>
                  <a:lnTo>
                    <a:pt x="8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46" name="Google Shape;1446;p71"/>
            <p:cNvSpPr/>
            <p:nvPr/>
          </p:nvSpPr>
          <p:spPr>
            <a:xfrm>
              <a:off x="2711778" y="921268"/>
              <a:ext cx="287659" cy="329521"/>
            </a:xfrm>
            <a:custGeom>
              <a:rect b="b" l="l" r="r" t="t"/>
              <a:pathLst>
                <a:path extrusionOk="0" h="8218" w="7174">
                  <a:moveTo>
                    <a:pt x="3507" y="0"/>
                  </a:moveTo>
                  <a:lnTo>
                    <a:pt x="3507" y="3961"/>
                  </a:lnTo>
                  <a:lnTo>
                    <a:pt x="81" y="1981"/>
                  </a:lnTo>
                  <a:lnTo>
                    <a:pt x="0" y="2141"/>
                  </a:lnTo>
                  <a:lnTo>
                    <a:pt x="3426" y="4095"/>
                  </a:lnTo>
                  <a:lnTo>
                    <a:pt x="0" y="6076"/>
                  </a:lnTo>
                  <a:lnTo>
                    <a:pt x="81" y="6236"/>
                  </a:lnTo>
                  <a:lnTo>
                    <a:pt x="3507" y="4256"/>
                  </a:lnTo>
                  <a:lnTo>
                    <a:pt x="3507" y="8217"/>
                  </a:lnTo>
                  <a:lnTo>
                    <a:pt x="3667" y="8217"/>
                  </a:lnTo>
                  <a:lnTo>
                    <a:pt x="3667" y="4256"/>
                  </a:lnTo>
                  <a:lnTo>
                    <a:pt x="7093" y="6236"/>
                  </a:lnTo>
                  <a:lnTo>
                    <a:pt x="7173" y="6076"/>
                  </a:lnTo>
                  <a:lnTo>
                    <a:pt x="3774" y="4095"/>
                  </a:lnTo>
                  <a:lnTo>
                    <a:pt x="7173" y="2141"/>
                  </a:lnTo>
                  <a:lnTo>
                    <a:pt x="7093" y="1981"/>
                  </a:lnTo>
                  <a:lnTo>
                    <a:pt x="3667" y="3961"/>
                  </a:lnTo>
                  <a:lnTo>
                    <a:pt x="3667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47" name="Google Shape;1447;p71"/>
            <p:cNvSpPr/>
            <p:nvPr/>
          </p:nvSpPr>
          <p:spPr>
            <a:xfrm>
              <a:off x="3092789" y="921268"/>
              <a:ext cx="288742" cy="328439"/>
            </a:xfrm>
            <a:custGeom>
              <a:rect b="b" l="l" r="r" t="t"/>
              <a:pathLst>
                <a:path extrusionOk="0" h="8191" w="7201">
                  <a:moveTo>
                    <a:pt x="3506" y="0"/>
                  </a:moveTo>
                  <a:lnTo>
                    <a:pt x="3506" y="3961"/>
                  </a:lnTo>
                  <a:lnTo>
                    <a:pt x="80" y="1981"/>
                  </a:lnTo>
                  <a:lnTo>
                    <a:pt x="0" y="2141"/>
                  </a:lnTo>
                  <a:lnTo>
                    <a:pt x="3426" y="4095"/>
                  </a:lnTo>
                  <a:lnTo>
                    <a:pt x="0" y="6076"/>
                  </a:lnTo>
                  <a:lnTo>
                    <a:pt x="80" y="6236"/>
                  </a:lnTo>
                  <a:lnTo>
                    <a:pt x="3506" y="4256"/>
                  </a:lnTo>
                  <a:lnTo>
                    <a:pt x="3506" y="8190"/>
                  </a:lnTo>
                  <a:lnTo>
                    <a:pt x="3694" y="8190"/>
                  </a:lnTo>
                  <a:lnTo>
                    <a:pt x="3694" y="4256"/>
                  </a:lnTo>
                  <a:lnTo>
                    <a:pt x="7093" y="6236"/>
                  </a:lnTo>
                  <a:lnTo>
                    <a:pt x="7200" y="6076"/>
                  </a:lnTo>
                  <a:lnTo>
                    <a:pt x="3774" y="4095"/>
                  </a:lnTo>
                  <a:lnTo>
                    <a:pt x="7200" y="2141"/>
                  </a:lnTo>
                  <a:lnTo>
                    <a:pt x="7093" y="1981"/>
                  </a:lnTo>
                  <a:lnTo>
                    <a:pt x="3694" y="3961"/>
                  </a:lnTo>
                  <a:lnTo>
                    <a:pt x="369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48" name="Google Shape;1448;p71"/>
            <p:cNvSpPr/>
            <p:nvPr/>
          </p:nvSpPr>
          <p:spPr>
            <a:xfrm>
              <a:off x="3474843" y="921268"/>
              <a:ext cx="287659" cy="328439"/>
            </a:xfrm>
            <a:custGeom>
              <a:rect b="b" l="l" r="r" t="t"/>
              <a:pathLst>
                <a:path extrusionOk="0" h="8191" w="7174">
                  <a:moveTo>
                    <a:pt x="3507" y="0"/>
                  </a:moveTo>
                  <a:lnTo>
                    <a:pt x="3480" y="3961"/>
                  </a:lnTo>
                  <a:lnTo>
                    <a:pt x="81" y="1981"/>
                  </a:lnTo>
                  <a:lnTo>
                    <a:pt x="1" y="2141"/>
                  </a:lnTo>
                  <a:lnTo>
                    <a:pt x="3400" y="4095"/>
                  </a:lnTo>
                  <a:lnTo>
                    <a:pt x="1" y="6076"/>
                  </a:lnTo>
                  <a:lnTo>
                    <a:pt x="81" y="6236"/>
                  </a:lnTo>
                  <a:lnTo>
                    <a:pt x="3480" y="4256"/>
                  </a:lnTo>
                  <a:lnTo>
                    <a:pt x="3480" y="8190"/>
                  </a:lnTo>
                  <a:lnTo>
                    <a:pt x="3668" y="8190"/>
                  </a:lnTo>
                  <a:lnTo>
                    <a:pt x="3668" y="4256"/>
                  </a:lnTo>
                  <a:lnTo>
                    <a:pt x="7094" y="6236"/>
                  </a:lnTo>
                  <a:lnTo>
                    <a:pt x="7174" y="6076"/>
                  </a:lnTo>
                  <a:lnTo>
                    <a:pt x="3748" y="4095"/>
                  </a:lnTo>
                  <a:lnTo>
                    <a:pt x="7174" y="2141"/>
                  </a:lnTo>
                  <a:lnTo>
                    <a:pt x="7094" y="1981"/>
                  </a:lnTo>
                  <a:lnTo>
                    <a:pt x="3668" y="3961"/>
                  </a:lnTo>
                  <a:lnTo>
                    <a:pt x="3668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49" name="Google Shape;1449;p71"/>
            <p:cNvSpPr/>
            <p:nvPr/>
          </p:nvSpPr>
          <p:spPr>
            <a:xfrm>
              <a:off x="3855854" y="953467"/>
              <a:ext cx="287659" cy="296240"/>
            </a:xfrm>
            <a:custGeom>
              <a:rect b="b" l="l" r="r" t="t"/>
              <a:pathLst>
                <a:path extrusionOk="0" h="7388" w="7174">
                  <a:moveTo>
                    <a:pt x="3507" y="0"/>
                  </a:moveTo>
                  <a:lnTo>
                    <a:pt x="3507" y="3158"/>
                  </a:lnTo>
                  <a:lnTo>
                    <a:pt x="81" y="1178"/>
                  </a:lnTo>
                  <a:lnTo>
                    <a:pt x="0" y="1312"/>
                  </a:lnTo>
                  <a:lnTo>
                    <a:pt x="3426" y="3292"/>
                  </a:lnTo>
                  <a:lnTo>
                    <a:pt x="0" y="5273"/>
                  </a:lnTo>
                  <a:lnTo>
                    <a:pt x="81" y="5433"/>
                  </a:lnTo>
                  <a:lnTo>
                    <a:pt x="3507" y="3453"/>
                  </a:lnTo>
                  <a:lnTo>
                    <a:pt x="3507" y="7387"/>
                  </a:lnTo>
                  <a:lnTo>
                    <a:pt x="3667" y="7387"/>
                  </a:lnTo>
                  <a:lnTo>
                    <a:pt x="3667" y="3453"/>
                  </a:lnTo>
                  <a:lnTo>
                    <a:pt x="7093" y="5407"/>
                  </a:lnTo>
                  <a:lnTo>
                    <a:pt x="7174" y="5273"/>
                  </a:lnTo>
                  <a:lnTo>
                    <a:pt x="3748" y="3292"/>
                  </a:lnTo>
                  <a:lnTo>
                    <a:pt x="5434" y="2329"/>
                  </a:lnTo>
                  <a:cubicBezTo>
                    <a:pt x="5380" y="2302"/>
                    <a:pt x="5354" y="2248"/>
                    <a:pt x="5327" y="2195"/>
                  </a:cubicBezTo>
                  <a:lnTo>
                    <a:pt x="3667" y="3158"/>
                  </a:lnTo>
                  <a:lnTo>
                    <a:pt x="3667" y="187"/>
                  </a:lnTo>
                  <a:cubicBezTo>
                    <a:pt x="3614" y="134"/>
                    <a:pt x="3560" y="80"/>
                    <a:pt x="350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50" name="Google Shape;1450;p71"/>
            <p:cNvSpPr/>
            <p:nvPr/>
          </p:nvSpPr>
          <p:spPr>
            <a:xfrm>
              <a:off x="2417699" y="1498640"/>
              <a:ext cx="7538" cy="9704"/>
            </a:xfrm>
            <a:custGeom>
              <a:rect b="b" l="l" r="r" t="t"/>
              <a:pathLst>
                <a:path extrusionOk="0" h="242" w="188">
                  <a:moveTo>
                    <a:pt x="1" y="1"/>
                  </a:moveTo>
                  <a:cubicBezTo>
                    <a:pt x="1" y="54"/>
                    <a:pt x="1" y="135"/>
                    <a:pt x="1" y="188"/>
                  </a:cubicBezTo>
                  <a:lnTo>
                    <a:pt x="108" y="242"/>
                  </a:lnTo>
                  <a:lnTo>
                    <a:pt x="188" y="108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51" name="Google Shape;1451;p71"/>
            <p:cNvSpPr/>
            <p:nvPr/>
          </p:nvSpPr>
          <p:spPr>
            <a:xfrm>
              <a:off x="2518586" y="1259335"/>
              <a:ext cx="287659" cy="328439"/>
            </a:xfrm>
            <a:custGeom>
              <a:rect b="b" l="l" r="r" t="t"/>
              <a:pathLst>
                <a:path extrusionOk="0" h="8191" w="7174">
                  <a:moveTo>
                    <a:pt x="3507" y="0"/>
                  </a:moveTo>
                  <a:lnTo>
                    <a:pt x="3507" y="3935"/>
                  </a:lnTo>
                  <a:lnTo>
                    <a:pt x="81" y="1981"/>
                  </a:lnTo>
                  <a:lnTo>
                    <a:pt x="0" y="2115"/>
                  </a:lnTo>
                  <a:lnTo>
                    <a:pt x="3426" y="4095"/>
                  </a:lnTo>
                  <a:lnTo>
                    <a:pt x="0" y="6076"/>
                  </a:lnTo>
                  <a:lnTo>
                    <a:pt x="81" y="6210"/>
                  </a:lnTo>
                  <a:lnTo>
                    <a:pt x="3507" y="4229"/>
                  </a:lnTo>
                  <a:lnTo>
                    <a:pt x="3507" y="8191"/>
                  </a:lnTo>
                  <a:lnTo>
                    <a:pt x="3667" y="8191"/>
                  </a:lnTo>
                  <a:lnTo>
                    <a:pt x="3667" y="4229"/>
                  </a:lnTo>
                  <a:lnTo>
                    <a:pt x="7093" y="6210"/>
                  </a:lnTo>
                  <a:lnTo>
                    <a:pt x="7174" y="6076"/>
                  </a:lnTo>
                  <a:lnTo>
                    <a:pt x="3748" y="4095"/>
                  </a:lnTo>
                  <a:lnTo>
                    <a:pt x="7174" y="2115"/>
                  </a:lnTo>
                  <a:lnTo>
                    <a:pt x="7093" y="1981"/>
                  </a:lnTo>
                  <a:lnTo>
                    <a:pt x="3667" y="3935"/>
                  </a:lnTo>
                  <a:lnTo>
                    <a:pt x="3667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52" name="Google Shape;1452;p71"/>
            <p:cNvSpPr/>
            <p:nvPr/>
          </p:nvSpPr>
          <p:spPr>
            <a:xfrm>
              <a:off x="2899597" y="1259335"/>
              <a:ext cx="287659" cy="328439"/>
            </a:xfrm>
            <a:custGeom>
              <a:rect b="b" l="l" r="r" t="t"/>
              <a:pathLst>
                <a:path extrusionOk="0" h="8191" w="7174">
                  <a:moveTo>
                    <a:pt x="3507" y="0"/>
                  </a:moveTo>
                  <a:lnTo>
                    <a:pt x="3507" y="3935"/>
                  </a:lnTo>
                  <a:lnTo>
                    <a:pt x="81" y="1954"/>
                  </a:lnTo>
                  <a:lnTo>
                    <a:pt x="0" y="2115"/>
                  </a:lnTo>
                  <a:lnTo>
                    <a:pt x="3426" y="4095"/>
                  </a:lnTo>
                  <a:lnTo>
                    <a:pt x="0" y="6049"/>
                  </a:lnTo>
                  <a:lnTo>
                    <a:pt x="81" y="6210"/>
                  </a:lnTo>
                  <a:lnTo>
                    <a:pt x="3507" y="4229"/>
                  </a:lnTo>
                  <a:lnTo>
                    <a:pt x="3507" y="8191"/>
                  </a:lnTo>
                  <a:lnTo>
                    <a:pt x="3667" y="8191"/>
                  </a:lnTo>
                  <a:lnTo>
                    <a:pt x="3667" y="4229"/>
                  </a:lnTo>
                  <a:lnTo>
                    <a:pt x="7093" y="6210"/>
                  </a:lnTo>
                  <a:lnTo>
                    <a:pt x="7173" y="6049"/>
                  </a:lnTo>
                  <a:lnTo>
                    <a:pt x="3774" y="4095"/>
                  </a:lnTo>
                  <a:lnTo>
                    <a:pt x="7173" y="2115"/>
                  </a:lnTo>
                  <a:lnTo>
                    <a:pt x="7093" y="1954"/>
                  </a:lnTo>
                  <a:lnTo>
                    <a:pt x="3667" y="3935"/>
                  </a:lnTo>
                  <a:lnTo>
                    <a:pt x="369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53" name="Google Shape;1453;p71"/>
            <p:cNvSpPr/>
            <p:nvPr/>
          </p:nvSpPr>
          <p:spPr>
            <a:xfrm>
              <a:off x="3280608" y="1259335"/>
              <a:ext cx="288742" cy="328439"/>
            </a:xfrm>
            <a:custGeom>
              <a:rect b="b" l="l" r="r" t="t"/>
              <a:pathLst>
                <a:path extrusionOk="0" h="8191" w="7201">
                  <a:moveTo>
                    <a:pt x="3506" y="0"/>
                  </a:moveTo>
                  <a:lnTo>
                    <a:pt x="3506" y="3935"/>
                  </a:lnTo>
                  <a:lnTo>
                    <a:pt x="107" y="1954"/>
                  </a:lnTo>
                  <a:lnTo>
                    <a:pt x="0" y="2115"/>
                  </a:lnTo>
                  <a:lnTo>
                    <a:pt x="3426" y="4095"/>
                  </a:lnTo>
                  <a:lnTo>
                    <a:pt x="0" y="6049"/>
                  </a:lnTo>
                  <a:lnTo>
                    <a:pt x="107" y="6210"/>
                  </a:lnTo>
                  <a:lnTo>
                    <a:pt x="3506" y="4229"/>
                  </a:lnTo>
                  <a:lnTo>
                    <a:pt x="3506" y="8191"/>
                  </a:lnTo>
                  <a:lnTo>
                    <a:pt x="3694" y="8191"/>
                  </a:lnTo>
                  <a:lnTo>
                    <a:pt x="3694" y="4229"/>
                  </a:lnTo>
                  <a:lnTo>
                    <a:pt x="7093" y="6210"/>
                  </a:lnTo>
                  <a:lnTo>
                    <a:pt x="7200" y="6049"/>
                  </a:lnTo>
                  <a:lnTo>
                    <a:pt x="3774" y="4095"/>
                  </a:lnTo>
                  <a:lnTo>
                    <a:pt x="7200" y="2115"/>
                  </a:lnTo>
                  <a:lnTo>
                    <a:pt x="7120" y="1954"/>
                  </a:lnTo>
                  <a:lnTo>
                    <a:pt x="3694" y="3935"/>
                  </a:lnTo>
                  <a:lnTo>
                    <a:pt x="369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54" name="Google Shape;1454;p71"/>
            <p:cNvSpPr/>
            <p:nvPr/>
          </p:nvSpPr>
          <p:spPr>
            <a:xfrm>
              <a:off x="3662662" y="1258252"/>
              <a:ext cx="287659" cy="329521"/>
            </a:xfrm>
            <a:custGeom>
              <a:rect b="b" l="l" r="r" t="t"/>
              <a:pathLst>
                <a:path extrusionOk="0" h="8218" w="7174">
                  <a:moveTo>
                    <a:pt x="3507" y="0"/>
                  </a:moveTo>
                  <a:lnTo>
                    <a:pt x="3507" y="3962"/>
                  </a:lnTo>
                  <a:lnTo>
                    <a:pt x="81" y="1981"/>
                  </a:lnTo>
                  <a:lnTo>
                    <a:pt x="1" y="2142"/>
                  </a:lnTo>
                  <a:lnTo>
                    <a:pt x="3400" y="4122"/>
                  </a:lnTo>
                  <a:lnTo>
                    <a:pt x="1" y="6076"/>
                  </a:lnTo>
                  <a:lnTo>
                    <a:pt x="81" y="6237"/>
                  </a:lnTo>
                  <a:lnTo>
                    <a:pt x="3507" y="4256"/>
                  </a:lnTo>
                  <a:lnTo>
                    <a:pt x="3507" y="8218"/>
                  </a:lnTo>
                  <a:lnTo>
                    <a:pt x="3668" y="8218"/>
                  </a:lnTo>
                  <a:lnTo>
                    <a:pt x="3668" y="4256"/>
                  </a:lnTo>
                  <a:lnTo>
                    <a:pt x="7094" y="6237"/>
                  </a:lnTo>
                  <a:lnTo>
                    <a:pt x="7174" y="6076"/>
                  </a:lnTo>
                  <a:lnTo>
                    <a:pt x="3748" y="4122"/>
                  </a:lnTo>
                  <a:lnTo>
                    <a:pt x="7174" y="2142"/>
                  </a:lnTo>
                  <a:lnTo>
                    <a:pt x="7094" y="1981"/>
                  </a:lnTo>
                  <a:lnTo>
                    <a:pt x="3668" y="3962"/>
                  </a:lnTo>
                  <a:lnTo>
                    <a:pt x="3668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55" name="Google Shape;1455;p71"/>
            <p:cNvSpPr/>
            <p:nvPr/>
          </p:nvSpPr>
          <p:spPr>
            <a:xfrm>
              <a:off x="4043673" y="1258252"/>
              <a:ext cx="193230" cy="329521"/>
            </a:xfrm>
            <a:custGeom>
              <a:rect b="b" l="l" r="r" t="t"/>
              <a:pathLst>
                <a:path extrusionOk="0" h="8218" w="4819">
                  <a:moveTo>
                    <a:pt x="3507" y="0"/>
                  </a:moveTo>
                  <a:lnTo>
                    <a:pt x="3507" y="3962"/>
                  </a:lnTo>
                  <a:lnTo>
                    <a:pt x="81" y="1981"/>
                  </a:lnTo>
                  <a:lnTo>
                    <a:pt x="0" y="2142"/>
                  </a:lnTo>
                  <a:lnTo>
                    <a:pt x="3426" y="4096"/>
                  </a:lnTo>
                  <a:lnTo>
                    <a:pt x="0" y="6076"/>
                  </a:lnTo>
                  <a:lnTo>
                    <a:pt x="81" y="6237"/>
                  </a:lnTo>
                  <a:lnTo>
                    <a:pt x="3507" y="4256"/>
                  </a:lnTo>
                  <a:lnTo>
                    <a:pt x="3507" y="8218"/>
                  </a:lnTo>
                  <a:lnTo>
                    <a:pt x="3667" y="8218"/>
                  </a:lnTo>
                  <a:lnTo>
                    <a:pt x="3667" y="4256"/>
                  </a:lnTo>
                  <a:lnTo>
                    <a:pt x="4818" y="4925"/>
                  </a:lnTo>
                  <a:cubicBezTo>
                    <a:pt x="4818" y="4845"/>
                    <a:pt x="4818" y="4765"/>
                    <a:pt x="4792" y="4711"/>
                  </a:cubicBezTo>
                  <a:lnTo>
                    <a:pt x="3774" y="4096"/>
                  </a:lnTo>
                  <a:lnTo>
                    <a:pt x="4604" y="3614"/>
                  </a:lnTo>
                  <a:cubicBezTo>
                    <a:pt x="4604" y="3560"/>
                    <a:pt x="4577" y="3507"/>
                    <a:pt x="4577" y="3453"/>
                  </a:cubicBezTo>
                  <a:lnTo>
                    <a:pt x="3667" y="3962"/>
                  </a:lnTo>
                  <a:lnTo>
                    <a:pt x="3667" y="295"/>
                  </a:lnTo>
                  <a:cubicBezTo>
                    <a:pt x="3641" y="188"/>
                    <a:pt x="3614" y="108"/>
                    <a:pt x="358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56" name="Google Shape;1456;p71"/>
            <p:cNvSpPr/>
            <p:nvPr/>
          </p:nvSpPr>
          <p:spPr>
            <a:xfrm>
              <a:off x="2423072" y="1578074"/>
              <a:ext cx="195355" cy="328439"/>
            </a:xfrm>
            <a:custGeom>
              <a:rect b="b" l="l" r="r" t="t"/>
              <a:pathLst>
                <a:path extrusionOk="0" h="8191" w="4872">
                  <a:moveTo>
                    <a:pt x="1205" y="1"/>
                  </a:moveTo>
                  <a:lnTo>
                    <a:pt x="1205" y="3935"/>
                  </a:lnTo>
                  <a:lnTo>
                    <a:pt x="0" y="3266"/>
                  </a:lnTo>
                  <a:lnTo>
                    <a:pt x="0" y="3266"/>
                  </a:lnTo>
                  <a:cubicBezTo>
                    <a:pt x="0" y="3320"/>
                    <a:pt x="27" y="3400"/>
                    <a:pt x="27" y="3480"/>
                  </a:cubicBezTo>
                  <a:lnTo>
                    <a:pt x="1098" y="4096"/>
                  </a:lnTo>
                  <a:lnTo>
                    <a:pt x="214" y="4604"/>
                  </a:lnTo>
                  <a:cubicBezTo>
                    <a:pt x="241" y="4658"/>
                    <a:pt x="241" y="4738"/>
                    <a:pt x="268" y="4792"/>
                  </a:cubicBezTo>
                  <a:lnTo>
                    <a:pt x="1205" y="4256"/>
                  </a:lnTo>
                  <a:lnTo>
                    <a:pt x="1205" y="8030"/>
                  </a:lnTo>
                  <a:cubicBezTo>
                    <a:pt x="1205" y="8084"/>
                    <a:pt x="1232" y="8137"/>
                    <a:pt x="1258" y="8191"/>
                  </a:cubicBezTo>
                  <a:lnTo>
                    <a:pt x="1365" y="8191"/>
                  </a:lnTo>
                  <a:lnTo>
                    <a:pt x="1365" y="4256"/>
                  </a:lnTo>
                  <a:lnTo>
                    <a:pt x="4791" y="6210"/>
                  </a:lnTo>
                  <a:lnTo>
                    <a:pt x="4872" y="6076"/>
                  </a:lnTo>
                  <a:lnTo>
                    <a:pt x="1446" y="4096"/>
                  </a:lnTo>
                  <a:lnTo>
                    <a:pt x="4872" y="2115"/>
                  </a:lnTo>
                  <a:lnTo>
                    <a:pt x="4791" y="1981"/>
                  </a:lnTo>
                  <a:lnTo>
                    <a:pt x="1365" y="3935"/>
                  </a:lnTo>
                  <a:lnTo>
                    <a:pt x="136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57" name="Google Shape;1457;p71"/>
            <p:cNvSpPr/>
            <p:nvPr/>
          </p:nvSpPr>
          <p:spPr>
            <a:xfrm>
              <a:off x="2711778" y="1578074"/>
              <a:ext cx="287659" cy="328439"/>
            </a:xfrm>
            <a:custGeom>
              <a:rect b="b" l="l" r="r" t="t"/>
              <a:pathLst>
                <a:path extrusionOk="0" h="8191" w="7174">
                  <a:moveTo>
                    <a:pt x="3507" y="1"/>
                  </a:moveTo>
                  <a:lnTo>
                    <a:pt x="3507" y="3935"/>
                  </a:lnTo>
                  <a:lnTo>
                    <a:pt x="81" y="1981"/>
                  </a:lnTo>
                  <a:lnTo>
                    <a:pt x="0" y="2115"/>
                  </a:lnTo>
                  <a:lnTo>
                    <a:pt x="3426" y="4096"/>
                  </a:lnTo>
                  <a:lnTo>
                    <a:pt x="0" y="6076"/>
                  </a:lnTo>
                  <a:lnTo>
                    <a:pt x="81" y="6210"/>
                  </a:lnTo>
                  <a:lnTo>
                    <a:pt x="3507" y="4256"/>
                  </a:lnTo>
                  <a:lnTo>
                    <a:pt x="3507" y="8191"/>
                  </a:lnTo>
                  <a:lnTo>
                    <a:pt x="3667" y="8191"/>
                  </a:lnTo>
                  <a:lnTo>
                    <a:pt x="3667" y="4256"/>
                  </a:lnTo>
                  <a:lnTo>
                    <a:pt x="7093" y="6210"/>
                  </a:lnTo>
                  <a:lnTo>
                    <a:pt x="7173" y="6076"/>
                  </a:lnTo>
                  <a:lnTo>
                    <a:pt x="3774" y="4096"/>
                  </a:lnTo>
                  <a:lnTo>
                    <a:pt x="7173" y="2115"/>
                  </a:lnTo>
                  <a:lnTo>
                    <a:pt x="7093" y="1981"/>
                  </a:lnTo>
                  <a:lnTo>
                    <a:pt x="3667" y="3935"/>
                  </a:lnTo>
                  <a:lnTo>
                    <a:pt x="3667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58" name="Google Shape;1458;p71"/>
            <p:cNvSpPr/>
            <p:nvPr/>
          </p:nvSpPr>
          <p:spPr>
            <a:xfrm>
              <a:off x="3092789" y="1578074"/>
              <a:ext cx="288742" cy="328439"/>
            </a:xfrm>
            <a:custGeom>
              <a:rect b="b" l="l" r="r" t="t"/>
              <a:pathLst>
                <a:path extrusionOk="0" h="8191" w="7201">
                  <a:moveTo>
                    <a:pt x="3506" y="1"/>
                  </a:moveTo>
                  <a:lnTo>
                    <a:pt x="3506" y="3935"/>
                  </a:lnTo>
                  <a:lnTo>
                    <a:pt x="80" y="1981"/>
                  </a:lnTo>
                  <a:lnTo>
                    <a:pt x="0" y="2115"/>
                  </a:lnTo>
                  <a:lnTo>
                    <a:pt x="3426" y="4096"/>
                  </a:lnTo>
                  <a:lnTo>
                    <a:pt x="0" y="6076"/>
                  </a:lnTo>
                  <a:lnTo>
                    <a:pt x="80" y="6210"/>
                  </a:lnTo>
                  <a:lnTo>
                    <a:pt x="3506" y="4230"/>
                  </a:lnTo>
                  <a:lnTo>
                    <a:pt x="3506" y="8191"/>
                  </a:lnTo>
                  <a:lnTo>
                    <a:pt x="3694" y="8191"/>
                  </a:lnTo>
                  <a:lnTo>
                    <a:pt x="3694" y="4230"/>
                  </a:lnTo>
                  <a:lnTo>
                    <a:pt x="7093" y="6210"/>
                  </a:lnTo>
                  <a:lnTo>
                    <a:pt x="7200" y="6076"/>
                  </a:lnTo>
                  <a:lnTo>
                    <a:pt x="3774" y="4096"/>
                  </a:lnTo>
                  <a:lnTo>
                    <a:pt x="7200" y="2115"/>
                  </a:lnTo>
                  <a:lnTo>
                    <a:pt x="7093" y="1981"/>
                  </a:lnTo>
                  <a:lnTo>
                    <a:pt x="3694" y="3935"/>
                  </a:lnTo>
                  <a:lnTo>
                    <a:pt x="3694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59" name="Google Shape;1459;p71"/>
            <p:cNvSpPr/>
            <p:nvPr/>
          </p:nvSpPr>
          <p:spPr>
            <a:xfrm>
              <a:off x="3474843" y="1578074"/>
              <a:ext cx="287659" cy="328439"/>
            </a:xfrm>
            <a:custGeom>
              <a:rect b="b" l="l" r="r" t="t"/>
              <a:pathLst>
                <a:path extrusionOk="0" h="8191" w="7174">
                  <a:moveTo>
                    <a:pt x="3507" y="1"/>
                  </a:moveTo>
                  <a:lnTo>
                    <a:pt x="3507" y="3935"/>
                  </a:lnTo>
                  <a:lnTo>
                    <a:pt x="81" y="1955"/>
                  </a:lnTo>
                  <a:lnTo>
                    <a:pt x="1" y="2115"/>
                  </a:lnTo>
                  <a:lnTo>
                    <a:pt x="3400" y="4096"/>
                  </a:lnTo>
                  <a:lnTo>
                    <a:pt x="1" y="6050"/>
                  </a:lnTo>
                  <a:lnTo>
                    <a:pt x="81" y="6210"/>
                  </a:lnTo>
                  <a:lnTo>
                    <a:pt x="3507" y="4230"/>
                  </a:lnTo>
                  <a:lnTo>
                    <a:pt x="3480" y="8191"/>
                  </a:lnTo>
                  <a:lnTo>
                    <a:pt x="3668" y="8191"/>
                  </a:lnTo>
                  <a:lnTo>
                    <a:pt x="3668" y="4230"/>
                  </a:lnTo>
                  <a:lnTo>
                    <a:pt x="7094" y="6210"/>
                  </a:lnTo>
                  <a:lnTo>
                    <a:pt x="7174" y="6050"/>
                  </a:lnTo>
                  <a:lnTo>
                    <a:pt x="3748" y="4096"/>
                  </a:lnTo>
                  <a:lnTo>
                    <a:pt x="7174" y="2115"/>
                  </a:lnTo>
                  <a:lnTo>
                    <a:pt x="7094" y="1955"/>
                  </a:lnTo>
                  <a:lnTo>
                    <a:pt x="3668" y="3935"/>
                  </a:lnTo>
                  <a:lnTo>
                    <a:pt x="3668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60" name="Google Shape;1460;p71"/>
            <p:cNvSpPr/>
            <p:nvPr/>
          </p:nvSpPr>
          <p:spPr>
            <a:xfrm>
              <a:off x="3855854" y="1578074"/>
              <a:ext cx="287659" cy="328439"/>
            </a:xfrm>
            <a:custGeom>
              <a:rect b="b" l="l" r="r" t="t"/>
              <a:pathLst>
                <a:path extrusionOk="0" h="8191" w="7174">
                  <a:moveTo>
                    <a:pt x="3507" y="1"/>
                  </a:moveTo>
                  <a:lnTo>
                    <a:pt x="3507" y="3935"/>
                  </a:lnTo>
                  <a:lnTo>
                    <a:pt x="81" y="1955"/>
                  </a:lnTo>
                  <a:lnTo>
                    <a:pt x="0" y="2115"/>
                  </a:lnTo>
                  <a:lnTo>
                    <a:pt x="3426" y="4096"/>
                  </a:lnTo>
                  <a:lnTo>
                    <a:pt x="0" y="6050"/>
                  </a:lnTo>
                  <a:lnTo>
                    <a:pt x="81" y="6210"/>
                  </a:lnTo>
                  <a:lnTo>
                    <a:pt x="3507" y="4230"/>
                  </a:lnTo>
                  <a:lnTo>
                    <a:pt x="3507" y="8191"/>
                  </a:lnTo>
                  <a:lnTo>
                    <a:pt x="3667" y="8191"/>
                  </a:lnTo>
                  <a:lnTo>
                    <a:pt x="3667" y="4230"/>
                  </a:lnTo>
                  <a:lnTo>
                    <a:pt x="7093" y="6210"/>
                  </a:lnTo>
                  <a:lnTo>
                    <a:pt x="7174" y="6050"/>
                  </a:lnTo>
                  <a:lnTo>
                    <a:pt x="3748" y="4096"/>
                  </a:lnTo>
                  <a:lnTo>
                    <a:pt x="7174" y="2115"/>
                  </a:lnTo>
                  <a:lnTo>
                    <a:pt x="7093" y="1955"/>
                  </a:lnTo>
                  <a:lnTo>
                    <a:pt x="3667" y="3935"/>
                  </a:lnTo>
                  <a:lnTo>
                    <a:pt x="3667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61" name="Google Shape;1461;p71"/>
            <p:cNvSpPr/>
            <p:nvPr/>
          </p:nvSpPr>
          <p:spPr>
            <a:xfrm>
              <a:off x="2518586" y="1919388"/>
              <a:ext cx="287659" cy="293033"/>
            </a:xfrm>
            <a:custGeom>
              <a:rect b="b" l="l" r="r" t="t"/>
              <a:pathLst>
                <a:path extrusionOk="0" h="7308" w="7174">
                  <a:moveTo>
                    <a:pt x="3507" y="0"/>
                  </a:moveTo>
                  <a:lnTo>
                    <a:pt x="3507" y="3961"/>
                  </a:lnTo>
                  <a:lnTo>
                    <a:pt x="81" y="1981"/>
                  </a:lnTo>
                  <a:lnTo>
                    <a:pt x="0" y="2141"/>
                  </a:lnTo>
                  <a:lnTo>
                    <a:pt x="3426" y="4095"/>
                  </a:lnTo>
                  <a:lnTo>
                    <a:pt x="1767" y="5059"/>
                  </a:lnTo>
                  <a:cubicBezTo>
                    <a:pt x="1821" y="5086"/>
                    <a:pt x="1847" y="5139"/>
                    <a:pt x="1874" y="5193"/>
                  </a:cubicBezTo>
                  <a:lnTo>
                    <a:pt x="3507" y="4256"/>
                  </a:lnTo>
                  <a:lnTo>
                    <a:pt x="3507" y="7120"/>
                  </a:lnTo>
                  <a:cubicBezTo>
                    <a:pt x="3560" y="7200"/>
                    <a:pt x="3614" y="7254"/>
                    <a:pt x="3667" y="7307"/>
                  </a:cubicBezTo>
                  <a:lnTo>
                    <a:pt x="3667" y="4256"/>
                  </a:lnTo>
                  <a:lnTo>
                    <a:pt x="7093" y="6236"/>
                  </a:lnTo>
                  <a:lnTo>
                    <a:pt x="7174" y="6076"/>
                  </a:lnTo>
                  <a:lnTo>
                    <a:pt x="3748" y="4095"/>
                  </a:lnTo>
                  <a:lnTo>
                    <a:pt x="7174" y="2141"/>
                  </a:lnTo>
                  <a:lnTo>
                    <a:pt x="7093" y="1981"/>
                  </a:lnTo>
                  <a:lnTo>
                    <a:pt x="3667" y="3961"/>
                  </a:lnTo>
                  <a:lnTo>
                    <a:pt x="3667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62" name="Google Shape;1462;p71"/>
            <p:cNvSpPr/>
            <p:nvPr/>
          </p:nvSpPr>
          <p:spPr>
            <a:xfrm>
              <a:off x="2899597" y="1919388"/>
              <a:ext cx="287659" cy="328439"/>
            </a:xfrm>
            <a:custGeom>
              <a:rect b="b" l="l" r="r" t="t"/>
              <a:pathLst>
                <a:path extrusionOk="0" h="8191" w="7174">
                  <a:moveTo>
                    <a:pt x="3507" y="0"/>
                  </a:moveTo>
                  <a:lnTo>
                    <a:pt x="3507" y="3961"/>
                  </a:lnTo>
                  <a:lnTo>
                    <a:pt x="81" y="1981"/>
                  </a:lnTo>
                  <a:lnTo>
                    <a:pt x="0" y="2141"/>
                  </a:lnTo>
                  <a:lnTo>
                    <a:pt x="3426" y="4095"/>
                  </a:lnTo>
                  <a:lnTo>
                    <a:pt x="0" y="6076"/>
                  </a:lnTo>
                  <a:lnTo>
                    <a:pt x="81" y="6236"/>
                  </a:lnTo>
                  <a:lnTo>
                    <a:pt x="3507" y="4256"/>
                  </a:lnTo>
                  <a:lnTo>
                    <a:pt x="3507" y="8190"/>
                  </a:lnTo>
                  <a:lnTo>
                    <a:pt x="3667" y="8190"/>
                  </a:lnTo>
                  <a:lnTo>
                    <a:pt x="3667" y="4256"/>
                  </a:lnTo>
                  <a:lnTo>
                    <a:pt x="7093" y="6236"/>
                  </a:lnTo>
                  <a:lnTo>
                    <a:pt x="7173" y="6076"/>
                  </a:lnTo>
                  <a:lnTo>
                    <a:pt x="3774" y="4095"/>
                  </a:lnTo>
                  <a:lnTo>
                    <a:pt x="7173" y="2141"/>
                  </a:lnTo>
                  <a:lnTo>
                    <a:pt x="7093" y="1981"/>
                  </a:lnTo>
                  <a:lnTo>
                    <a:pt x="3667" y="3961"/>
                  </a:lnTo>
                  <a:lnTo>
                    <a:pt x="3667" y="3961"/>
                  </a:lnTo>
                  <a:lnTo>
                    <a:pt x="369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63" name="Google Shape;1463;p71"/>
            <p:cNvSpPr/>
            <p:nvPr/>
          </p:nvSpPr>
          <p:spPr>
            <a:xfrm>
              <a:off x="3280608" y="1919388"/>
              <a:ext cx="288742" cy="328439"/>
            </a:xfrm>
            <a:custGeom>
              <a:rect b="b" l="l" r="r" t="t"/>
              <a:pathLst>
                <a:path extrusionOk="0" h="8191" w="7201">
                  <a:moveTo>
                    <a:pt x="3506" y="0"/>
                  </a:moveTo>
                  <a:lnTo>
                    <a:pt x="3506" y="3961"/>
                  </a:lnTo>
                  <a:lnTo>
                    <a:pt x="107" y="1981"/>
                  </a:lnTo>
                  <a:lnTo>
                    <a:pt x="0" y="2115"/>
                  </a:lnTo>
                  <a:lnTo>
                    <a:pt x="3426" y="4095"/>
                  </a:lnTo>
                  <a:lnTo>
                    <a:pt x="0" y="6076"/>
                  </a:lnTo>
                  <a:lnTo>
                    <a:pt x="107" y="6236"/>
                  </a:lnTo>
                  <a:lnTo>
                    <a:pt x="3506" y="4256"/>
                  </a:lnTo>
                  <a:lnTo>
                    <a:pt x="3506" y="8190"/>
                  </a:lnTo>
                  <a:lnTo>
                    <a:pt x="3694" y="8190"/>
                  </a:lnTo>
                  <a:lnTo>
                    <a:pt x="3694" y="4256"/>
                  </a:lnTo>
                  <a:lnTo>
                    <a:pt x="7093" y="6236"/>
                  </a:lnTo>
                  <a:lnTo>
                    <a:pt x="7200" y="6076"/>
                  </a:lnTo>
                  <a:lnTo>
                    <a:pt x="3774" y="4095"/>
                  </a:lnTo>
                  <a:lnTo>
                    <a:pt x="7200" y="2115"/>
                  </a:lnTo>
                  <a:lnTo>
                    <a:pt x="7120" y="1981"/>
                  </a:lnTo>
                  <a:lnTo>
                    <a:pt x="3694" y="3961"/>
                  </a:lnTo>
                  <a:lnTo>
                    <a:pt x="369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64" name="Google Shape;1464;p71"/>
            <p:cNvSpPr/>
            <p:nvPr/>
          </p:nvSpPr>
          <p:spPr>
            <a:xfrm>
              <a:off x="3662662" y="1919388"/>
              <a:ext cx="287659" cy="328439"/>
            </a:xfrm>
            <a:custGeom>
              <a:rect b="b" l="l" r="r" t="t"/>
              <a:pathLst>
                <a:path extrusionOk="0" h="8191" w="7174">
                  <a:moveTo>
                    <a:pt x="3507" y="0"/>
                  </a:moveTo>
                  <a:lnTo>
                    <a:pt x="3507" y="3961"/>
                  </a:lnTo>
                  <a:lnTo>
                    <a:pt x="81" y="1981"/>
                  </a:lnTo>
                  <a:lnTo>
                    <a:pt x="1" y="2115"/>
                  </a:lnTo>
                  <a:lnTo>
                    <a:pt x="3400" y="4095"/>
                  </a:lnTo>
                  <a:lnTo>
                    <a:pt x="1" y="6076"/>
                  </a:lnTo>
                  <a:lnTo>
                    <a:pt x="81" y="6210"/>
                  </a:lnTo>
                  <a:lnTo>
                    <a:pt x="3507" y="4256"/>
                  </a:lnTo>
                  <a:lnTo>
                    <a:pt x="3507" y="8190"/>
                  </a:lnTo>
                  <a:lnTo>
                    <a:pt x="3668" y="8190"/>
                  </a:lnTo>
                  <a:lnTo>
                    <a:pt x="3668" y="4256"/>
                  </a:lnTo>
                  <a:lnTo>
                    <a:pt x="7094" y="6210"/>
                  </a:lnTo>
                  <a:lnTo>
                    <a:pt x="7174" y="6076"/>
                  </a:lnTo>
                  <a:lnTo>
                    <a:pt x="3748" y="4095"/>
                  </a:lnTo>
                  <a:lnTo>
                    <a:pt x="7174" y="2115"/>
                  </a:lnTo>
                  <a:lnTo>
                    <a:pt x="7094" y="1981"/>
                  </a:lnTo>
                  <a:lnTo>
                    <a:pt x="3668" y="3961"/>
                  </a:lnTo>
                  <a:lnTo>
                    <a:pt x="3668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65" name="Google Shape;1465;p71"/>
            <p:cNvSpPr/>
            <p:nvPr/>
          </p:nvSpPr>
          <p:spPr>
            <a:xfrm>
              <a:off x="4043673" y="1998782"/>
              <a:ext cx="78391" cy="49400"/>
            </a:xfrm>
            <a:custGeom>
              <a:rect b="b" l="l" r="r" t="t"/>
              <a:pathLst>
                <a:path extrusionOk="0" h="1232" w="1955">
                  <a:moveTo>
                    <a:pt x="81" y="1"/>
                  </a:moveTo>
                  <a:lnTo>
                    <a:pt x="0" y="135"/>
                  </a:lnTo>
                  <a:lnTo>
                    <a:pt x="1874" y="1232"/>
                  </a:lnTo>
                  <a:cubicBezTo>
                    <a:pt x="1901" y="1178"/>
                    <a:pt x="1928" y="1125"/>
                    <a:pt x="1954" y="1071"/>
                  </a:cubicBezTo>
                  <a:lnTo>
                    <a:pt x="8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66" name="Google Shape;1466;p71"/>
            <p:cNvSpPr/>
            <p:nvPr/>
          </p:nvSpPr>
          <p:spPr>
            <a:xfrm>
              <a:off x="2884560" y="2317561"/>
              <a:ext cx="114879" cy="68727"/>
            </a:xfrm>
            <a:custGeom>
              <a:rect b="b" l="l" r="r" t="t"/>
              <a:pathLst>
                <a:path extrusionOk="0" h="1714" w="2865">
                  <a:moveTo>
                    <a:pt x="2784" y="0"/>
                  </a:moveTo>
                  <a:lnTo>
                    <a:pt x="1" y="1606"/>
                  </a:lnTo>
                  <a:cubicBezTo>
                    <a:pt x="54" y="1660"/>
                    <a:pt x="108" y="1686"/>
                    <a:pt x="161" y="1713"/>
                  </a:cubicBezTo>
                  <a:lnTo>
                    <a:pt x="2864" y="161"/>
                  </a:lnTo>
                  <a:lnTo>
                    <a:pt x="278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67" name="Google Shape;1467;p71"/>
            <p:cNvSpPr/>
            <p:nvPr/>
          </p:nvSpPr>
          <p:spPr>
            <a:xfrm>
              <a:off x="2852362" y="2238127"/>
              <a:ext cx="6496" cy="129916"/>
            </a:xfrm>
            <a:custGeom>
              <a:rect b="b" l="l" r="r" t="t"/>
              <a:pathLst>
                <a:path extrusionOk="0" h="3240" w="162">
                  <a:moveTo>
                    <a:pt x="1" y="0"/>
                  </a:moveTo>
                  <a:lnTo>
                    <a:pt x="1" y="3132"/>
                  </a:lnTo>
                  <a:cubicBezTo>
                    <a:pt x="54" y="3159"/>
                    <a:pt x="108" y="3212"/>
                    <a:pt x="161" y="3239"/>
                  </a:cubicBezTo>
                  <a:lnTo>
                    <a:pt x="16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68" name="Google Shape;1468;p71"/>
            <p:cNvSpPr/>
            <p:nvPr/>
          </p:nvSpPr>
          <p:spPr>
            <a:xfrm>
              <a:off x="3092789" y="2238127"/>
              <a:ext cx="288742" cy="255461"/>
            </a:xfrm>
            <a:custGeom>
              <a:rect b="b" l="l" r="r" t="t"/>
              <a:pathLst>
                <a:path extrusionOk="0" h="6371" w="7201">
                  <a:moveTo>
                    <a:pt x="3506" y="0"/>
                  </a:moveTo>
                  <a:lnTo>
                    <a:pt x="3506" y="3962"/>
                  </a:lnTo>
                  <a:lnTo>
                    <a:pt x="80" y="1981"/>
                  </a:lnTo>
                  <a:lnTo>
                    <a:pt x="0" y="2142"/>
                  </a:lnTo>
                  <a:lnTo>
                    <a:pt x="3426" y="4096"/>
                  </a:lnTo>
                  <a:lnTo>
                    <a:pt x="455" y="5835"/>
                  </a:lnTo>
                  <a:cubicBezTo>
                    <a:pt x="535" y="5835"/>
                    <a:pt x="616" y="5862"/>
                    <a:pt x="696" y="5889"/>
                  </a:cubicBezTo>
                  <a:lnTo>
                    <a:pt x="3506" y="4256"/>
                  </a:lnTo>
                  <a:lnTo>
                    <a:pt x="3506" y="6371"/>
                  </a:lnTo>
                  <a:lnTo>
                    <a:pt x="3694" y="6371"/>
                  </a:lnTo>
                  <a:lnTo>
                    <a:pt x="3694" y="4256"/>
                  </a:lnTo>
                  <a:lnTo>
                    <a:pt x="7093" y="6237"/>
                  </a:lnTo>
                  <a:lnTo>
                    <a:pt x="7200" y="6076"/>
                  </a:lnTo>
                  <a:lnTo>
                    <a:pt x="3774" y="4096"/>
                  </a:lnTo>
                  <a:lnTo>
                    <a:pt x="7200" y="2142"/>
                  </a:lnTo>
                  <a:lnTo>
                    <a:pt x="7093" y="1981"/>
                  </a:lnTo>
                  <a:lnTo>
                    <a:pt x="3694" y="3962"/>
                  </a:lnTo>
                  <a:lnTo>
                    <a:pt x="369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69" name="Google Shape;1469;p71"/>
            <p:cNvSpPr/>
            <p:nvPr/>
          </p:nvSpPr>
          <p:spPr>
            <a:xfrm>
              <a:off x="3474843" y="2238127"/>
              <a:ext cx="287659" cy="247963"/>
            </a:xfrm>
            <a:custGeom>
              <a:rect b="b" l="l" r="r" t="t"/>
              <a:pathLst>
                <a:path extrusionOk="0" h="6184" w="7174">
                  <a:moveTo>
                    <a:pt x="3507" y="0"/>
                  </a:moveTo>
                  <a:lnTo>
                    <a:pt x="3480" y="3962"/>
                  </a:lnTo>
                  <a:lnTo>
                    <a:pt x="81" y="1981"/>
                  </a:lnTo>
                  <a:lnTo>
                    <a:pt x="1" y="2142"/>
                  </a:lnTo>
                  <a:lnTo>
                    <a:pt x="3400" y="4096"/>
                  </a:lnTo>
                  <a:lnTo>
                    <a:pt x="1" y="6076"/>
                  </a:lnTo>
                  <a:lnTo>
                    <a:pt x="54" y="6183"/>
                  </a:lnTo>
                  <a:lnTo>
                    <a:pt x="161" y="6183"/>
                  </a:lnTo>
                  <a:lnTo>
                    <a:pt x="3480" y="4256"/>
                  </a:lnTo>
                  <a:lnTo>
                    <a:pt x="3480" y="5354"/>
                  </a:lnTo>
                  <a:cubicBezTo>
                    <a:pt x="3560" y="5327"/>
                    <a:pt x="3614" y="5327"/>
                    <a:pt x="3668" y="5300"/>
                  </a:cubicBezTo>
                  <a:lnTo>
                    <a:pt x="3668" y="4256"/>
                  </a:lnTo>
                  <a:lnTo>
                    <a:pt x="4765" y="4899"/>
                  </a:lnTo>
                  <a:cubicBezTo>
                    <a:pt x="4845" y="4872"/>
                    <a:pt x="4899" y="4845"/>
                    <a:pt x="4979" y="4818"/>
                  </a:cubicBezTo>
                  <a:lnTo>
                    <a:pt x="3748" y="4096"/>
                  </a:lnTo>
                  <a:lnTo>
                    <a:pt x="7174" y="2142"/>
                  </a:lnTo>
                  <a:lnTo>
                    <a:pt x="7094" y="1981"/>
                  </a:lnTo>
                  <a:lnTo>
                    <a:pt x="3668" y="3962"/>
                  </a:lnTo>
                  <a:lnTo>
                    <a:pt x="3668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70" name="Google Shape;1470;p71"/>
            <p:cNvSpPr/>
            <p:nvPr/>
          </p:nvSpPr>
          <p:spPr>
            <a:xfrm>
              <a:off x="3855854" y="2317561"/>
              <a:ext cx="12911" cy="9704"/>
            </a:xfrm>
            <a:custGeom>
              <a:rect b="b" l="l" r="r" t="t"/>
              <a:pathLst>
                <a:path extrusionOk="0" h="242" w="322">
                  <a:moveTo>
                    <a:pt x="81" y="0"/>
                  </a:moveTo>
                  <a:lnTo>
                    <a:pt x="0" y="134"/>
                  </a:lnTo>
                  <a:lnTo>
                    <a:pt x="161" y="241"/>
                  </a:lnTo>
                  <a:cubicBezTo>
                    <a:pt x="215" y="214"/>
                    <a:pt x="268" y="161"/>
                    <a:pt x="322" y="134"/>
                  </a:cubicBezTo>
                  <a:lnTo>
                    <a:pt x="8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o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 4">
  <p:cSld name="CUSTOM_17">
    <p:spTree>
      <p:nvGrpSpPr>
        <p:cNvPr id="1471" name="Shape 14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2" name="Google Shape;1472;p72"/>
          <p:cNvSpPr/>
          <p:nvPr/>
        </p:nvSpPr>
        <p:spPr>
          <a:xfrm>
            <a:off x="6379125" y="3295174"/>
            <a:ext cx="1436700" cy="14367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73" name="Google Shape;1473;p72"/>
          <p:cNvSpPr/>
          <p:nvPr/>
        </p:nvSpPr>
        <p:spPr>
          <a:xfrm rot="3781224">
            <a:off x="-1829431" y="2502688"/>
            <a:ext cx="6147391" cy="3782042"/>
          </a:xfrm>
          <a:custGeom>
            <a:rect b="b" l="l" r="r" t="t"/>
            <a:pathLst>
              <a:path extrusionOk="0" h="36694" w="59643">
                <a:moveTo>
                  <a:pt x="6271" y="15779"/>
                </a:moveTo>
                <a:cubicBezTo>
                  <a:pt x="9374" y="14178"/>
                  <a:pt x="17513" y="18347"/>
                  <a:pt x="23150" y="11676"/>
                </a:cubicBezTo>
                <a:cubicBezTo>
                  <a:pt x="28787" y="5004"/>
                  <a:pt x="30455" y="1"/>
                  <a:pt x="37327" y="2302"/>
                </a:cubicBezTo>
                <a:cubicBezTo>
                  <a:pt x="44198" y="4571"/>
                  <a:pt x="43064" y="13410"/>
                  <a:pt x="47601" y="15779"/>
                </a:cubicBezTo>
                <a:cubicBezTo>
                  <a:pt x="52104" y="18147"/>
                  <a:pt x="59643" y="31690"/>
                  <a:pt x="43364" y="34192"/>
                </a:cubicBezTo>
                <a:cubicBezTo>
                  <a:pt x="27120" y="36694"/>
                  <a:pt x="10441" y="33158"/>
                  <a:pt x="5204" y="27520"/>
                </a:cubicBezTo>
                <a:cubicBezTo>
                  <a:pt x="0" y="21883"/>
                  <a:pt x="3136" y="17380"/>
                  <a:pt x="6271" y="15779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74" name="Google Shape;1474;p72"/>
          <p:cNvSpPr/>
          <p:nvPr/>
        </p:nvSpPr>
        <p:spPr>
          <a:xfrm flipH="1" rot="-1693254">
            <a:off x="7048898" y="1570932"/>
            <a:ext cx="2436429" cy="4153979"/>
          </a:xfrm>
          <a:custGeom>
            <a:rect b="b" l="l" r="r" t="t"/>
            <a:pathLst>
              <a:path extrusionOk="0" h="32752" w="19210">
                <a:moveTo>
                  <a:pt x="14053" y="490"/>
                </a:moveTo>
                <a:lnTo>
                  <a:pt x="14053" y="490"/>
                </a:lnTo>
                <a:cubicBezTo>
                  <a:pt x="14026" y="597"/>
                  <a:pt x="13999" y="758"/>
                  <a:pt x="13972" y="918"/>
                </a:cubicBezTo>
                <a:cubicBezTo>
                  <a:pt x="13972" y="865"/>
                  <a:pt x="13972" y="838"/>
                  <a:pt x="13946" y="838"/>
                </a:cubicBezTo>
                <a:cubicBezTo>
                  <a:pt x="13972" y="731"/>
                  <a:pt x="14026" y="597"/>
                  <a:pt x="14053" y="490"/>
                </a:cubicBezTo>
                <a:close/>
                <a:moveTo>
                  <a:pt x="13651" y="1560"/>
                </a:moveTo>
                <a:lnTo>
                  <a:pt x="13651" y="1560"/>
                </a:lnTo>
                <a:cubicBezTo>
                  <a:pt x="13276" y="3862"/>
                  <a:pt x="12045" y="5923"/>
                  <a:pt x="11189" y="8038"/>
                </a:cubicBezTo>
                <a:cubicBezTo>
                  <a:pt x="10522" y="9665"/>
                  <a:pt x="10466" y="11531"/>
                  <a:pt x="10493" y="13318"/>
                </a:cubicBezTo>
                <a:lnTo>
                  <a:pt x="10493" y="13318"/>
                </a:lnTo>
                <a:cubicBezTo>
                  <a:pt x="10490" y="13217"/>
                  <a:pt x="10464" y="13118"/>
                  <a:pt x="10439" y="13043"/>
                </a:cubicBezTo>
                <a:cubicBezTo>
                  <a:pt x="10091" y="10634"/>
                  <a:pt x="9904" y="8412"/>
                  <a:pt x="11001" y="6191"/>
                </a:cubicBezTo>
                <a:cubicBezTo>
                  <a:pt x="11724" y="4772"/>
                  <a:pt x="12714" y="3541"/>
                  <a:pt x="13410" y="2123"/>
                </a:cubicBezTo>
                <a:cubicBezTo>
                  <a:pt x="13491" y="1935"/>
                  <a:pt x="13571" y="1748"/>
                  <a:pt x="13651" y="1560"/>
                </a:cubicBezTo>
                <a:close/>
                <a:moveTo>
                  <a:pt x="13972" y="945"/>
                </a:moveTo>
                <a:lnTo>
                  <a:pt x="13972" y="945"/>
                </a:lnTo>
                <a:cubicBezTo>
                  <a:pt x="13972" y="1079"/>
                  <a:pt x="13946" y="1212"/>
                  <a:pt x="13946" y="1346"/>
                </a:cubicBezTo>
                <a:cubicBezTo>
                  <a:pt x="13946" y="2524"/>
                  <a:pt x="13758" y="3702"/>
                  <a:pt x="13517" y="4853"/>
                </a:cubicBezTo>
                <a:cubicBezTo>
                  <a:pt x="12821" y="7877"/>
                  <a:pt x="11376" y="10580"/>
                  <a:pt x="10760" y="13605"/>
                </a:cubicBezTo>
                <a:cubicBezTo>
                  <a:pt x="10787" y="11357"/>
                  <a:pt x="10921" y="9189"/>
                  <a:pt x="11858" y="7074"/>
                </a:cubicBezTo>
                <a:cubicBezTo>
                  <a:pt x="12741" y="5094"/>
                  <a:pt x="13785" y="3140"/>
                  <a:pt x="13972" y="945"/>
                </a:cubicBezTo>
                <a:close/>
                <a:moveTo>
                  <a:pt x="5002" y="14350"/>
                </a:moveTo>
                <a:cubicBezTo>
                  <a:pt x="5585" y="14350"/>
                  <a:pt x="6085" y="14646"/>
                  <a:pt x="6746" y="15104"/>
                </a:cubicBezTo>
                <a:cubicBezTo>
                  <a:pt x="6879" y="15184"/>
                  <a:pt x="7013" y="15264"/>
                  <a:pt x="7147" y="15372"/>
                </a:cubicBezTo>
                <a:cubicBezTo>
                  <a:pt x="6694" y="15252"/>
                  <a:pt x="6232" y="15200"/>
                  <a:pt x="5767" y="15200"/>
                </a:cubicBezTo>
                <a:cubicBezTo>
                  <a:pt x="4364" y="15200"/>
                  <a:pt x="2927" y="15672"/>
                  <a:pt x="1580" y="16174"/>
                </a:cubicBezTo>
                <a:cubicBezTo>
                  <a:pt x="2329" y="15666"/>
                  <a:pt x="3025" y="15077"/>
                  <a:pt x="3855" y="14676"/>
                </a:cubicBezTo>
                <a:cubicBezTo>
                  <a:pt x="4297" y="14450"/>
                  <a:pt x="4663" y="14350"/>
                  <a:pt x="5002" y="14350"/>
                </a:cubicBezTo>
                <a:close/>
                <a:moveTo>
                  <a:pt x="5753" y="15432"/>
                </a:moveTo>
                <a:cubicBezTo>
                  <a:pt x="6514" y="15432"/>
                  <a:pt x="7262" y="15581"/>
                  <a:pt x="7977" y="15960"/>
                </a:cubicBezTo>
                <a:cubicBezTo>
                  <a:pt x="8619" y="16389"/>
                  <a:pt x="9208" y="16870"/>
                  <a:pt x="9743" y="17406"/>
                </a:cubicBezTo>
                <a:cubicBezTo>
                  <a:pt x="8352" y="16737"/>
                  <a:pt x="6906" y="16389"/>
                  <a:pt x="5381" y="16335"/>
                </a:cubicBezTo>
                <a:lnTo>
                  <a:pt x="4765" y="16335"/>
                </a:lnTo>
                <a:cubicBezTo>
                  <a:pt x="3828" y="16335"/>
                  <a:pt x="2918" y="16469"/>
                  <a:pt x="1981" y="16576"/>
                </a:cubicBezTo>
                <a:cubicBezTo>
                  <a:pt x="1633" y="16603"/>
                  <a:pt x="1312" y="16629"/>
                  <a:pt x="964" y="16656"/>
                </a:cubicBezTo>
                <a:cubicBezTo>
                  <a:pt x="2489" y="16094"/>
                  <a:pt x="4149" y="15432"/>
                  <a:pt x="5753" y="15432"/>
                </a:cubicBezTo>
                <a:close/>
                <a:moveTo>
                  <a:pt x="18748" y="11060"/>
                </a:moveTo>
                <a:cubicBezTo>
                  <a:pt x="18737" y="11089"/>
                  <a:pt x="18737" y="11129"/>
                  <a:pt x="18737" y="11169"/>
                </a:cubicBezTo>
                <a:cubicBezTo>
                  <a:pt x="18603" y="11892"/>
                  <a:pt x="18442" y="12588"/>
                  <a:pt x="18282" y="13284"/>
                </a:cubicBezTo>
                <a:cubicBezTo>
                  <a:pt x="17907" y="14729"/>
                  <a:pt x="17291" y="16255"/>
                  <a:pt x="16087" y="17165"/>
                </a:cubicBezTo>
                <a:cubicBezTo>
                  <a:pt x="14963" y="17995"/>
                  <a:pt x="13223" y="18289"/>
                  <a:pt x="12045" y="19119"/>
                </a:cubicBezTo>
                <a:cubicBezTo>
                  <a:pt x="12473" y="18342"/>
                  <a:pt x="12955" y="17700"/>
                  <a:pt x="13785" y="17218"/>
                </a:cubicBezTo>
                <a:cubicBezTo>
                  <a:pt x="14508" y="16790"/>
                  <a:pt x="15257" y="16469"/>
                  <a:pt x="15873" y="15907"/>
                </a:cubicBezTo>
                <a:cubicBezTo>
                  <a:pt x="16542" y="15291"/>
                  <a:pt x="17077" y="14408"/>
                  <a:pt x="17532" y="13659"/>
                </a:cubicBezTo>
                <a:cubicBezTo>
                  <a:pt x="18036" y="12864"/>
                  <a:pt x="18250" y="11859"/>
                  <a:pt x="18748" y="11060"/>
                </a:cubicBezTo>
                <a:close/>
                <a:moveTo>
                  <a:pt x="18549" y="10928"/>
                </a:moveTo>
                <a:lnTo>
                  <a:pt x="18549" y="10928"/>
                </a:lnTo>
                <a:cubicBezTo>
                  <a:pt x="18201" y="11517"/>
                  <a:pt x="18014" y="12213"/>
                  <a:pt x="17693" y="12856"/>
                </a:cubicBezTo>
                <a:cubicBezTo>
                  <a:pt x="17184" y="13899"/>
                  <a:pt x="16488" y="14863"/>
                  <a:pt x="15712" y="15719"/>
                </a:cubicBezTo>
                <a:cubicBezTo>
                  <a:pt x="15016" y="16469"/>
                  <a:pt x="13919" y="16844"/>
                  <a:pt x="13062" y="17379"/>
                </a:cubicBezTo>
                <a:cubicBezTo>
                  <a:pt x="12313" y="17861"/>
                  <a:pt x="11911" y="18798"/>
                  <a:pt x="11510" y="19547"/>
                </a:cubicBezTo>
                <a:cubicBezTo>
                  <a:pt x="11485" y="19571"/>
                  <a:pt x="11461" y="19573"/>
                  <a:pt x="11457" y="19594"/>
                </a:cubicBezTo>
                <a:lnTo>
                  <a:pt x="11457" y="19594"/>
                </a:lnTo>
                <a:cubicBezTo>
                  <a:pt x="11836" y="15557"/>
                  <a:pt x="16249" y="13818"/>
                  <a:pt x="18549" y="10928"/>
                </a:cubicBezTo>
                <a:close/>
                <a:moveTo>
                  <a:pt x="6505" y="16683"/>
                </a:moveTo>
                <a:lnTo>
                  <a:pt x="6505" y="16683"/>
                </a:lnTo>
                <a:cubicBezTo>
                  <a:pt x="7763" y="16844"/>
                  <a:pt x="8994" y="17245"/>
                  <a:pt x="10145" y="17914"/>
                </a:cubicBezTo>
                <a:cubicBezTo>
                  <a:pt x="10573" y="18450"/>
                  <a:pt x="10921" y="19065"/>
                  <a:pt x="11135" y="19788"/>
                </a:cubicBezTo>
                <a:cubicBezTo>
                  <a:pt x="9315" y="19172"/>
                  <a:pt x="8191" y="17432"/>
                  <a:pt x="6505" y="16683"/>
                </a:cubicBezTo>
                <a:close/>
                <a:moveTo>
                  <a:pt x="6772" y="20270"/>
                </a:moveTo>
                <a:cubicBezTo>
                  <a:pt x="7736" y="21581"/>
                  <a:pt x="9342" y="22384"/>
                  <a:pt x="10466" y="23535"/>
                </a:cubicBezTo>
                <a:cubicBezTo>
                  <a:pt x="9074" y="22598"/>
                  <a:pt x="7120" y="22331"/>
                  <a:pt x="6826" y="20350"/>
                </a:cubicBezTo>
                <a:cubicBezTo>
                  <a:pt x="6799" y="20323"/>
                  <a:pt x="6772" y="20296"/>
                  <a:pt x="6746" y="20270"/>
                </a:cubicBezTo>
                <a:close/>
                <a:moveTo>
                  <a:pt x="16221" y="20698"/>
                </a:moveTo>
                <a:cubicBezTo>
                  <a:pt x="15685" y="21635"/>
                  <a:pt x="14267" y="22304"/>
                  <a:pt x="13464" y="22812"/>
                </a:cubicBezTo>
                <a:cubicBezTo>
                  <a:pt x="12955" y="23187"/>
                  <a:pt x="12233" y="23615"/>
                  <a:pt x="11831" y="24177"/>
                </a:cubicBezTo>
                <a:cubicBezTo>
                  <a:pt x="12286" y="22357"/>
                  <a:pt x="14722" y="21768"/>
                  <a:pt x="16221" y="20698"/>
                </a:cubicBezTo>
                <a:close/>
                <a:moveTo>
                  <a:pt x="6692" y="20939"/>
                </a:moveTo>
                <a:cubicBezTo>
                  <a:pt x="7388" y="22893"/>
                  <a:pt x="9957" y="22866"/>
                  <a:pt x="11135" y="24445"/>
                </a:cubicBezTo>
                <a:cubicBezTo>
                  <a:pt x="9395" y="23481"/>
                  <a:pt x="6772" y="23080"/>
                  <a:pt x="6692" y="20939"/>
                </a:cubicBezTo>
                <a:close/>
                <a:moveTo>
                  <a:pt x="16194" y="21126"/>
                </a:moveTo>
                <a:cubicBezTo>
                  <a:pt x="15766" y="22304"/>
                  <a:pt x="14749" y="22919"/>
                  <a:pt x="13571" y="23455"/>
                </a:cubicBezTo>
                <a:cubicBezTo>
                  <a:pt x="12982" y="23722"/>
                  <a:pt x="12393" y="24017"/>
                  <a:pt x="11938" y="24445"/>
                </a:cubicBezTo>
                <a:cubicBezTo>
                  <a:pt x="12447" y="23562"/>
                  <a:pt x="13785" y="22919"/>
                  <a:pt x="14534" y="22411"/>
                </a:cubicBezTo>
                <a:cubicBezTo>
                  <a:pt x="15070" y="22063"/>
                  <a:pt x="15739" y="21661"/>
                  <a:pt x="16194" y="21126"/>
                </a:cubicBezTo>
                <a:close/>
                <a:moveTo>
                  <a:pt x="14048" y="0"/>
                </a:moveTo>
                <a:cubicBezTo>
                  <a:pt x="14002" y="0"/>
                  <a:pt x="13958" y="28"/>
                  <a:pt x="13946" y="88"/>
                </a:cubicBezTo>
                <a:cubicBezTo>
                  <a:pt x="13196" y="2390"/>
                  <a:pt x="11751" y="4183"/>
                  <a:pt x="10680" y="6298"/>
                </a:cubicBezTo>
                <a:cubicBezTo>
                  <a:pt x="9610" y="8466"/>
                  <a:pt x="9877" y="10795"/>
                  <a:pt x="10225" y="13096"/>
                </a:cubicBezTo>
                <a:cubicBezTo>
                  <a:pt x="10305" y="13766"/>
                  <a:pt x="10413" y="14435"/>
                  <a:pt x="10520" y="15104"/>
                </a:cubicBezTo>
                <a:cubicBezTo>
                  <a:pt x="10520" y="15131"/>
                  <a:pt x="10520" y="15157"/>
                  <a:pt x="10520" y="15157"/>
                </a:cubicBezTo>
                <a:cubicBezTo>
                  <a:pt x="10520" y="15184"/>
                  <a:pt x="10520" y="15211"/>
                  <a:pt x="10546" y="15211"/>
                </a:cubicBezTo>
                <a:cubicBezTo>
                  <a:pt x="10734" y="16469"/>
                  <a:pt x="10921" y="17727"/>
                  <a:pt x="11082" y="18985"/>
                </a:cubicBezTo>
                <a:cubicBezTo>
                  <a:pt x="10520" y="17700"/>
                  <a:pt x="9502" y="16737"/>
                  <a:pt x="8352" y="15907"/>
                </a:cubicBezTo>
                <a:cubicBezTo>
                  <a:pt x="8352" y="15880"/>
                  <a:pt x="8352" y="15853"/>
                  <a:pt x="8325" y="15853"/>
                </a:cubicBezTo>
                <a:cubicBezTo>
                  <a:pt x="8298" y="15853"/>
                  <a:pt x="8271" y="15827"/>
                  <a:pt x="8271" y="15827"/>
                </a:cubicBezTo>
                <a:cubicBezTo>
                  <a:pt x="7602" y="15345"/>
                  <a:pt x="6906" y="14890"/>
                  <a:pt x="6237" y="14461"/>
                </a:cubicBezTo>
                <a:cubicBezTo>
                  <a:pt x="5829" y="14193"/>
                  <a:pt x="5417" y="14081"/>
                  <a:pt x="5004" y="14081"/>
                </a:cubicBezTo>
                <a:cubicBezTo>
                  <a:pt x="3280" y="14081"/>
                  <a:pt x="1550" y="16040"/>
                  <a:pt x="81" y="16710"/>
                </a:cubicBezTo>
                <a:cubicBezTo>
                  <a:pt x="27" y="16737"/>
                  <a:pt x="1" y="16790"/>
                  <a:pt x="27" y="16844"/>
                </a:cubicBezTo>
                <a:cubicBezTo>
                  <a:pt x="27" y="16870"/>
                  <a:pt x="54" y="16870"/>
                  <a:pt x="54" y="16870"/>
                </a:cubicBezTo>
                <a:cubicBezTo>
                  <a:pt x="54" y="16870"/>
                  <a:pt x="54" y="16897"/>
                  <a:pt x="81" y="16897"/>
                </a:cubicBezTo>
                <a:cubicBezTo>
                  <a:pt x="81" y="16924"/>
                  <a:pt x="108" y="16924"/>
                  <a:pt x="108" y="16924"/>
                </a:cubicBezTo>
                <a:lnTo>
                  <a:pt x="135" y="16924"/>
                </a:lnTo>
                <a:cubicBezTo>
                  <a:pt x="1580" y="16924"/>
                  <a:pt x="2972" y="16656"/>
                  <a:pt x="4390" y="16576"/>
                </a:cubicBezTo>
                <a:lnTo>
                  <a:pt x="5354" y="16576"/>
                </a:lnTo>
                <a:cubicBezTo>
                  <a:pt x="7736" y="16870"/>
                  <a:pt x="8967" y="19413"/>
                  <a:pt x="11242" y="20082"/>
                </a:cubicBezTo>
                <a:cubicBezTo>
                  <a:pt x="11376" y="21367"/>
                  <a:pt x="11483" y="22679"/>
                  <a:pt x="11483" y="23990"/>
                </a:cubicBezTo>
                <a:cubicBezTo>
                  <a:pt x="11483" y="24124"/>
                  <a:pt x="11483" y="24284"/>
                  <a:pt x="11483" y="24445"/>
                </a:cubicBezTo>
                <a:cubicBezTo>
                  <a:pt x="10413" y="22545"/>
                  <a:pt x="7977" y="21715"/>
                  <a:pt x="6799" y="19895"/>
                </a:cubicBezTo>
                <a:cubicBezTo>
                  <a:pt x="6778" y="19863"/>
                  <a:pt x="6740" y="19848"/>
                  <a:pt x="6701" y="19848"/>
                </a:cubicBezTo>
                <a:cubicBezTo>
                  <a:pt x="6640" y="19848"/>
                  <a:pt x="6574" y="19884"/>
                  <a:pt x="6558" y="19948"/>
                </a:cubicBezTo>
                <a:cubicBezTo>
                  <a:pt x="6237" y="21340"/>
                  <a:pt x="6719" y="22411"/>
                  <a:pt x="7897" y="23241"/>
                </a:cubicBezTo>
                <a:cubicBezTo>
                  <a:pt x="8967" y="23990"/>
                  <a:pt x="10386" y="24177"/>
                  <a:pt x="11456" y="24954"/>
                </a:cubicBezTo>
                <a:cubicBezTo>
                  <a:pt x="11349" y="27523"/>
                  <a:pt x="10734" y="30093"/>
                  <a:pt x="10145" y="32609"/>
                </a:cubicBezTo>
                <a:cubicBezTo>
                  <a:pt x="10112" y="32690"/>
                  <a:pt x="10188" y="32751"/>
                  <a:pt x="10265" y="32751"/>
                </a:cubicBezTo>
                <a:cubicBezTo>
                  <a:pt x="10315" y="32751"/>
                  <a:pt x="10365" y="32725"/>
                  <a:pt x="10386" y="32662"/>
                </a:cubicBezTo>
                <a:cubicBezTo>
                  <a:pt x="10760" y="31003"/>
                  <a:pt x="11108" y="29343"/>
                  <a:pt x="11430" y="27684"/>
                </a:cubicBezTo>
                <a:cubicBezTo>
                  <a:pt x="11563" y="26854"/>
                  <a:pt x="11670" y="26024"/>
                  <a:pt x="11697" y="25194"/>
                </a:cubicBezTo>
                <a:cubicBezTo>
                  <a:pt x="12179" y="24017"/>
                  <a:pt x="13839" y="23669"/>
                  <a:pt x="14829" y="23080"/>
                </a:cubicBezTo>
                <a:cubicBezTo>
                  <a:pt x="15899" y="22491"/>
                  <a:pt x="16488" y="21581"/>
                  <a:pt x="16595" y="20377"/>
                </a:cubicBezTo>
                <a:cubicBezTo>
                  <a:pt x="16595" y="20350"/>
                  <a:pt x="16595" y="20350"/>
                  <a:pt x="16595" y="20323"/>
                </a:cubicBezTo>
                <a:cubicBezTo>
                  <a:pt x="16622" y="20270"/>
                  <a:pt x="16569" y="20243"/>
                  <a:pt x="16515" y="20216"/>
                </a:cubicBezTo>
                <a:lnTo>
                  <a:pt x="16462" y="20216"/>
                </a:lnTo>
                <a:cubicBezTo>
                  <a:pt x="16435" y="20216"/>
                  <a:pt x="16435" y="20243"/>
                  <a:pt x="16408" y="20243"/>
                </a:cubicBezTo>
                <a:cubicBezTo>
                  <a:pt x="15043" y="21474"/>
                  <a:pt x="12473" y="21983"/>
                  <a:pt x="11724" y="23722"/>
                </a:cubicBezTo>
                <a:cubicBezTo>
                  <a:pt x="11724" y="22571"/>
                  <a:pt x="11644" y="21447"/>
                  <a:pt x="11510" y="20323"/>
                </a:cubicBezTo>
                <a:cubicBezTo>
                  <a:pt x="11510" y="20189"/>
                  <a:pt x="11483" y="20082"/>
                  <a:pt x="11483" y="19948"/>
                </a:cubicBezTo>
                <a:cubicBezTo>
                  <a:pt x="12072" y="19172"/>
                  <a:pt x="13250" y="18824"/>
                  <a:pt x="14106" y="18450"/>
                </a:cubicBezTo>
                <a:cubicBezTo>
                  <a:pt x="15070" y="18021"/>
                  <a:pt x="16060" y="17593"/>
                  <a:pt x="16809" y="16844"/>
                </a:cubicBezTo>
                <a:cubicBezTo>
                  <a:pt x="18522" y="15157"/>
                  <a:pt x="18790" y="12160"/>
                  <a:pt x="19192" y="9938"/>
                </a:cubicBezTo>
                <a:cubicBezTo>
                  <a:pt x="19210" y="9848"/>
                  <a:pt x="19130" y="9770"/>
                  <a:pt x="19060" y="9770"/>
                </a:cubicBezTo>
                <a:cubicBezTo>
                  <a:pt x="19026" y="9770"/>
                  <a:pt x="18995" y="9788"/>
                  <a:pt x="18978" y="9831"/>
                </a:cubicBezTo>
                <a:cubicBezTo>
                  <a:pt x="18014" y="11758"/>
                  <a:pt x="15846" y="13070"/>
                  <a:pt x="14294" y="14488"/>
                </a:cubicBezTo>
                <a:cubicBezTo>
                  <a:pt x="12982" y="15693"/>
                  <a:pt x="11751" y="17138"/>
                  <a:pt x="11349" y="18851"/>
                </a:cubicBezTo>
                <a:cubicBezTo>
                  <a:pt x="11162" y="17593"/>
                  <a:pt x="10975" y="16335"/>
                  <a:pt x="10760" y="15104"/>
                </a:cubicBezTo>
                <a:cubicBezTo>
                  <a:pt x="11028" y="12534"/>
                  <a:pt x="11911" y="10233"/>
                  <a:pt x="12821" y="7877"/>
                </a:cubicBezTo>
                <a:cubicBezTo>
                  <a:pt x="13758" y="5334"/>
                  <a:pt x="14267" y="2818"/>
                  <a:pt x="14160" y="115"/>
                </a:cubicBezTo>
                <a:cubicBezTo>
                  <a:pt x="14160" y="42"/>
                  <a:pt x="14103" y="0"/>
                  <a:pt x="14048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75" name="Google Shape;1475;p72">
            <a:hlinkClick/>
          </p:cNvPr>
          <p:cNvSpPr txBox="1"/>
          <p:nvPr>
            <p:ph type="title"/>
          </p:nvPr>
        </p:nvSpPr>
        <p:spPr>
          <a:xfrm>
            <a:off x="2019300" y="1960425"/>
            <a:ext cx="5105400" cy="1213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54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476" name="Google Shape;1476;p72"/>
          <p:cNvSpPr txBox="1"/>
          <p:nvPr>
            <p:ph hasCustomPrompt="1" idx="2" type="title"/>
          </p:nvPr>
        </p:nvSpPr>
        <p:spPr>
          <a:xfrm>
            <a:off x="2019300" y="914400"/>
            <a:ext cx="5105400" cy="1213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7500">
                <a:solidFill>
                  <a:schemeClr val="accent1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grpSp>
        <p:nvGrpSpPr>
          <p:cNvPr id="1477" name="Google Shape;1477;p72"/>
          <p:cNvGrpSpPr/>
          <p:nvPr/>
        </p:nvGrpSpPr>
        <p:grpSpPr>
          <a:xfrm flipH="1" rot="10800000">
            <a:off x="815666" y="1235970"/>
            <a:ext cx="1696762" cy="1688828"/>
            <a:chOff x="2414491" y="671177"/>
            <a:chExt cx="1830972" cy="1822411"/>
          </a:xfrm>
        </p:grpSpPr>
        <p:sp>
          <p:nvSpPr>
            <p:cNvPr id="1478" name="Google Shape;1478;p72"/>
            <p:cNvSpPr/>
            <p:nvPr/>
          </p:nvSpPr>
          <p:spPr>
            <a:xfrm>
              <a:off x="2414491" y="671177"/>
              <a:ext cx="1830972" cy="1822391"/>
            </a:xfrm>
            <a:custGeom>
              <a:rect b="b" l="l" r="r" t="t"/>
              <a:pathLst>
                <a:path extrusionOk="0" h="45449" w="45663">
                  <a:moveTo>
                    <a:pt x="10947" y="4979"/>
                  </a:moveTo>
                  <a:lnTo>
                    <a:pt x="15605" y="7656"/>
                  </a:lnTo>
                  <a:lnTo>
                    <a:pt x="15605" y="13062"/>
                  </a:lnTo>
                  <a:lnTo>
                    <a:pt x="10947" y="15766"/>
                  </a:lnTo>
                  <a:lnTo>
                    <a:pt x="6263" y="13062"/>
                  </a:lnTo>
                  <a:lnTo>
                    <a:pt x="6263" y="7656"/>
                  </a:lnTo>
                  <a:lnTo>
                    <a:pt x="10947" y="4979"/>
                  </a:lnTo>
                  <a:close/>
                  <a:moveTo>
                    <a:pt x="20449" y="4979"/>
                  </a:moveTo>
                  <a:lnTo>
                    <a:pt x="25133" y="7656"/>
                  </a:lnTo>
                  <a:lnTo>
                    <a:pt x="25133" y="13062"/>
                  </a:lnTo>
                  <a:lnTo>
                    <a:pt x="20449" y="15766"/>
                  </a:lnTo>
                  <a:lnTo>
                    <a:pt x="15792" y="13062"/>
                  </a:lnTo>
                  <a:lnTo>
                    <a:pt x="15792" y="7656"/>
                  </a:lnTo>
                  <a:lnTo>
                    <a:pt x="20449" y="4979"/>
                  </a:lnTo>
                  <a:close/>
                  <a:moveTo>
                    <a:pt x="29978" y="4979"/>
                  </a:moveTo>
                  <a:lnTo>
                    <a:pt x="34635" y="7656"/>
                  </a:lnTo>
                  <a:lnTo>
                    <a:pt x="34635" y="13062"/>
                  </a:lnTo>
                  <a:lnTo>
                    <a:pt x="29978" y="15766"/>
                  </a:lnTo>
                  <a:lnTo>
                    <a:pt x="25294" y="13062"/>
                  </a:lnTo>
                  <a:lnTo>
                    <a:pt x="25294" y="7656"/>
                  </a:lnTo>
                  <a:lnTo>
                    <a:pt x="29978" y="4979"/>
                  </a:lnTo>
                  <a:close/>
                  <a:moveTo>
                    <a:pt x="6183" y="13196"/>
                  </a:moveTo>
                  <a:lnTo>
                    <a:pt x="10867" y="15899"/>
                  </a:lnTo>
                  <a:lnTo>
                    <a:pt x="10867" y="21306"/>
                  </a:lnTo>
                  <a:lnTo>
                    <a:pt x="6183" y="23983"/>
                  </a:lnTo>
                  <a:lnTo>
                    <a:pt x="1526" y="21306"/>
                  </a:lnTo>
                  <a:lnTo>
                    <a:pt x="1526" y="15899"/>
                  </a:lnTo>
                  <a:lnTo>
                    <a:pt x="6183" y="13196"/>
                  </a:lnTo>
                  <a:close/>
                  <a:moveTo>
                    <a:pt x="15712" y="13196"/>
                  </a:moveTo>
                  <a:lnTo>
                    <a:pt x="20369" y="15899"/>
                  </a:lnTo>
                  <a:lnTo>
                    <a:pt x="20369" y="21306"/>
                  </a:lnTo>
                  <a:lnTo>
                    <a:pt x="15712" y="23983"/>
                  </a:lnTo>
                  <a:lnTo>
                    <a:pt x="11028" y="21306"/>
                  </a:lnTo>
                  <a:lnTo>
                    <a:pt x="11028" y="15899"/>
                  </a:lnTo>
                  <a:lnTo>
                    <a:pt x="15712" y="13196"/>
                  </a:lnTo>
                  <a:close/>
                  <a:moveTo>
                    <a:pt x="25213" y="13196"/>
                  </a:moveTo>
                  <a:lnTo>
                    <a:pt x="29871" y="15899"/>
                  </a:lnTo>
                  <a:lnTo>
                    <a:pt x="29871" y="21306"/>
                  </a:lnTo>
                  <a:lnTo>
                    <a:pt x="25213" y="23983"/>
                  </a:lnTo>
                  <a:lnTo>
                    <a:pt x="20529" y="21306"/>
                  </a:lnTo>
                  <a:lnTo>
                    <a:pt x="20529" y="15899"/>
                  </a:lnTo>
                  <a:lnTo>
                    <a:pt x="25213" y="13196"/>
                  </a:lnTo>
                  <a:close/>
                  <a:moveTo>
                    <a:pt x="34715" y="13196"/>
                  </a:moveTo>
                  <a:lnTo>
                    <a:pt x="39399" y="15899"/>
                  </a:lnTo>
                  <a:lnTo>
                    <a:pt x="39399" y="21306"/>
                  </a:lnTo>
                  <a:lnTo>
                    <a:pt x="34715" y="23983"/>
                  </a:lnTo>
                  <a:lnTo>
                    <a:pt x="30058" y="21306"/>
                  </a:lnTo>
                  <a:lnTo>
                    <a:pt x="30058" y="15899"/>
                  </a:lnTo>
                  <a:lnTo>
                    <a:pt x="34715" y="13196"/>
                  </a:lnTo>
                  <a:close/>
                  <a:moveTo>
                    <a:pt x="10947" y="21440"/>
                  </a:moveTo>
                  <a:lnTo>
                    <a:pt x="15605" y="24143"/>
                  </a:lnTo>
                  <a:lnTo>
                    <a:pt x="15605" y="29523"/>
                  </a:lnTo>
                  <a:lnTo>
                    <a:pt x="10947" y="32226"/>
                  </a:lnTo>
                  <a:lnTo>
                    <a:pt x="6263" y="29523"/>
                  </a:lnTo>
                  <a:lnTo>
                    <a:pt x="6263" y="24143"/>
                  </a:lnTo>
                  <a:lnTo>
                    <a:pt x="10947" y="21440"/>
                  </a:lnTo>
                  <a:close/>
                  <a:moveTo>
                    <a:pt x="20449" y="21440"/>
                  </a:moveTo>
                  <a:lnTo>
                    <a:pt x="25133" y="24143"/>
                  </a:lnTo>
                  <a:lnTo>
                    <a:pt x="25133" y="29523"/>
                  </a:lnTo>
                  <a:lnTo>
                    <a:pt x="20449" y="32226"/>
                  </a:lnTo>
                  <a:lnTo>
                    <a:pt x="15792" y="29523"/>
                  </a:lnTo>
                  <a:lnTo>
                    <a:pt x="15792" y="24143"/>
                  </a:lnTo>
                  <a:lnTo>
                    <a:pt x="20449" y="21440"/>
                  </a:lnTo>
                  <a:close/>
                  <a:moveTo>
                    <a:pt x="29978" y="21440"/>
                  </a:moveTo>
                  <a:lnTo>
                    <a:pt x="34635" y="24143"/>
                  </a:lnTo>
                  <a:lnTo>
                    <a:pt x="34635" y="29523"/>
                  </a:lnTo>
                  <a:lnTo>
                    <a:pt x="29978" y="32226"/>
                  </a:lnTo>
                  <a:lnTo>
                    <a:pt x="25294" y="29523"/>
                  </a:lnTo>
                  <a:lnTo>
                    <a:pt x="25294" y="24143"/>
                  </a:lnTo>
                  <a:lnTo>
                    <a:pt x="29978" y="21440"/>
                  </a:lnTo>
                  <a:close/>
                  <a:moveTo>
                    <a:pt x="39480" y="21440"/>
                  </a:moveTo>
                  <a:lnTo>
                    <a:pt x="44137" y="24143"/>
                  </a:lnTo>
                  <a:lnTo>
                    <a:pt x="44137" y="29523"/>
                  </a:lnTo>
                  <a:lnTo>
                    <a:pt x="39480" y="32226"/>
                  </a:lnTo>
                  <a:lnTo>
                    <a:pt x="34796" y="29523"/>
                  </a:lnTo>
                  <a:lnTo>
                    <a:pt x="34796" y="24143"/>
                  </a:lnTo>
                  <a:lnTo>
                    <a:pt x="39480" y="21440"/>
                  </a:lnTo>
                  <a:close/>
                  <a:moveTo>
                    <a:pt x="15712" y="29684"/>
                  </a:moveTo>
                  <a:lnTo>
                    <a:pt x="20369" y="32387"/>
                  </a:lnTo>
                  <a:lnTo>
                    <a:pt x="20369" y="37767"/>
                  </a:lnTo>
                  <a:lnTo>
                    <a:pt x="15712" y="40470"/>
                  </a:lnTo>
                  <a:lnTo>
                    <a:pt x="11028" y="37767"/>
                  </a:lnTo>
                  <a:lnTo>
                    <a:pt x="11028" y="32387"/>
                  </a:lnTo>
                  <a:lnTo>
                    <a:pt x="15712" y="29684"/>
                  </a:lnTo>
                  <a:close/>
                  <a:moveTo>
                    <a:pt x="25213" y="29684"/>
                  </a:moveTo>
                  <a:lnTo>
                    <a:pt x="29871" y="32387"/>
                  </a:lnTo>
                  <a:lnTo>
                    <a:pt x="29871" y="37767"/>
                  </a:lnTo>
                  <a:lnTo>
                    <a:pt x="25213" y="40470"/>
                  </a:lnTo>
                  <a:lnTo>
                    <a:pt x="20529" y="37767"/>
                  </a:lnTo>
                  <a:lnTo>
                    <a:pt x="20529" y="32387"/>
                  </a:lnTo>
                  <a:lnTo>
                    <a:pt x="25213" y="29684"/>
                  </a:lnTo>
                  <a:close/>
                  <a:moveTo>
                    <a:pt x="34715" y="29684"/>
                  </a:moveTo>
                  <a:lnTo>
                    <a:pt x="39399" y="32387"/>
                  </a:lnTo>
                  <a:lnTo>
                    <a:pt x="39399" y="37767"/>
                  </a:lnTo>
                  <a:lnTo>
                    <a:pt x="34715" y="40470"/>
                  </a:lnTo>
                  <a:lnTo>
                    <a:pt x="30058" y="37767"/>
                  </a:lnTo>
                  <a:lnTo>
                    <a:pt x="30058" y="32387"/>
                  </a:lnTo>
                  <a:lnTo>
                    <a:pt x="34715" y="29684"/>
                  </a:lnTo>
                  <a:close/>
                  <a:moveTo>
                    <a:pt x="20369" y="1"/>
                  </a:moveTo>
                  <a:lnTo>
                    <a:pt x="20369" y="4818"/>
                  </a:lnTo>
                  <a:lnTo>
                    <a:pt x="15712" y="7522"/>
                  </a:lnTo>
                  <a:lnTo>
                    <a:pt x="11028" y="4818"/>
                  </a:lnTo>
                  <a:lnTo>
                    <a:pt x="11028" y="3159"/>
                  </a:lnTo>
                  <a:cubicBezTo>
                    <a:pt x="10974" y="3186"/>
                    <a:pt x="10921" y="3239"/>
                    <a:pt x="10867" y="3266"/>
                  </a:cubicBezTo>
                  <a:lnTo>
                    <a:pt x="10867" y="4818"/>
                  </a:lnTo>
                  <a:lnTo>
                    <a:pt x="6183" y="7522"/>
                  </a:lnTo>
                  <a:lnTo>
                    <a:pt x="5915" y="7361"/>
                  </a:lnTo>
                  <a:cubicBezTo>
                    <a:pt x="5889" y="7415"/>
                    <a:pt x="5835" y="7442"/>
                    <a:pt x="5808" y="7495"/>
                  </a:cubicBezTo>
                  <a:lnTo>
                    <a:pt x="6103" y="7656"/>
                  </a:lnTo>
                  <a:lnTo>
                    <a:pt x="6103" y="13062"/>
                  </a:lnTo>
                  <a:lnTo>
                    <a:pt x="1419" y="15766"/>
                  </a:lnTo>
                  <a:lnTo>
                    <a:pt x="1124" y="15578"/>
                  </a:lnTo>
                  <a:cubicBezTo>
                    <a:pt x="1124" y="15632"/>
                    <a:pt x="1098" y="15685"/>
                    <a:pt x="1071" y="15739"/>
                  </a:cubicBezTo>
                  <a:lnTo>
                    <a:pt x="1338" y="15899"/>
                  </a:lnTo>
                  <a:lnTo>
                    <a:pt x="1338" y="21306"/>
                  </a:lnTo>
                  <a:lnTo>
                    <a:pt x="0" y="22082"/>
                  </a:lnTo>
                  <a:cubicBezTo>
                    <a:pt x="0" y="22136"/>
                    <a:pt x="0" y="22216"/>
                    <a:pt x="0" y="22270"/>
                  </a:cubicBezTo>
                  <a:lnTo>
                    <a:pt x="1419" y="21440"/>
                  </a:lnTo>
                  <a:lnTo>
                    <a:pt x="6103" y="24143"/>
                  </a:lnTo>
                  <a:lnTo>
                    <a:pt x="6103" y="29523"/>
                  </a:lnTo>
                  <a:lnTo>
                    <a:pt x="1927" y="31932"/>
                  </a:lnTo>
                  <a:cubicBezTo>
                    <a:pt x="1954" y="31986"/>
                    <a:pt x="1981" y="32039"/>
                    <a:pt x="2008" y="32093"/>
                  </a:cubicBezTo>
                  <a:lnTo>
                    <a:pt x="6183" y="29684"/>
                  </a:lnTo>
                  <a:lnTo>
                    <a:pt x="10867" y="32387"/>
                  </a:lnTo>
                  <a:lnTo>
                    <a:pt x="10867" y="37767"/>
                  </a:lnTo>
                  <a:lnTo>
                    <a:pt x="7548" y="39694"/>
                  </a:lnTo>
                  <a:cubicBezTo>
                    <a:pt x="7575" y="39721"/>
                    <a:pt x="7628" y="39774"/>
                    <a:pt x="7682" y="39801"/>
                  </a:cubicBezTo>
                  <a:lnTo>
                    <a:pt x="10947" y="37928"/>
                  </a:lnTo>
                  <a:lnTo>
                    <a:pt x="15605" y="40631"/>
                  </a:lnTo>
                  <a:lnTo>
                    <a:pt x="15605" y="44405"/>
                  </a:lnTo>
                  <a:cubicBezTo>
                    <a:pt x="15658" y="44405"/>
                    <a:pt x="15738" y="44432"/>
                    <a:pt x="15792" y="44458"/>
                  </a:cubicBezTo>
                  <a:lnTo>
                    <a:pt x="15792" y="40631"/>
                  </a:lnTo>
                  <a:lnTo>
                    <a:pt x="20449" y="37928"/>
                  </a:lnTo>
                  <a:lnTo>
                    <a:pt x="25133" y="40631"/>
                  </a:lnTo>
                  <a:lnTo>
                    <a:pt x="25133" y="45449"/>
                  </a:lnTo>
                  <a:cubicBezTo>
                    <a:pt x="25187" y="45449"/>
                    <a:pt x="25240" y="45449"/>
                    <a:pt x="25294" y="45422"/>
                  </a:cubicBezTo>
                  <a:lnTo>
                    <a:pt x="25294" y="40631"/>
                  </a:lnTo>
                  <a:lnTo>
                    <a:pt x="29978" y="37928"/>
                  </a:lnTo>
                  <a:lnTo>
                    <a:pt x="34635" y="40631"/>
                  </a:lnTo>
                  <a:lnTo>
                    <a:pt x="34635" y="42290"/>
                  </a:lnTo>
                  <a:cubicBezTo>
                    <a:pt x="34688" y="42237"/>
                    <a:pt x="34742" y="42210"/>
                    <a:pt x="34796" y="42183"/>
                  </a:cubicBezTo>
                  <a:lnTo>
                    <a:pt x="34796" y="40631"/>
                  </a:lnTo>
                  <a:lnTo>
                    <a:pt x="39480" y="37928"/>
                  </a:lnTo>
                  <a:lnTo>
                    <a:pt x="39747" y="38088"/>
                  </a:lnTo>
                  <a:cubicBezTo>
                    <a:pt x="39774" y="38035"/>
                    <a:pt x="39827" y="37981"/>
                    <a:pt x="39854" y="37954"/>
                  </a:cubicBezTo>
                  <a:lnTo>
                    <a:pt x="39560" y="37767"/>
                  </a:lnTo>
                  <a:lnTo>
                    <a:pt x="39560" y="32387"/>
                  </a:lnTo>
                  <a:lnTo>
                    <a:pt x="44244" y="29684"/>
                  </a:lnTo>
                  <a:lnTo>
                    <a:pt x="44538" y="29871"/>
                  </a:lnTo>
                  <a:cubicBezTo>
                    <a:pt x="44565" y="29791"/>
                    <a:pt x="44565" y="29737"/>
                    <a:pt x="44592" y="29684"/>
                  </a:cubicBezTo>
                  <a:lnTo>
                    <a:pt x="44324" y="29523"/>
                  </a:lnTo>
                  <a:lnTo>
                    <a:pt x="44324" y="24143"/>
                  </a:lnTo>
                  <a:lnTo>
                    <a:pt x="45662" y="23367"/>
                  </a:lnTo>
                  <a:cubicBezTo>
                    <a:pt x="45662" y="23314"/>
                    <a:pt x="45662" y="23233"/>
                    <a:pt x="45662" y="23153"/>
                  </a:cubicBezTo>
                  <a:lnTo>
                    <a:pt x="44244" y="23983"/>
                  </a:lnTo>
                  <a:lnTo>
                    <a:pt x="39560" y="21306"/>
                  </a:lnTo>
                  <a:lnTo>
                    <a:pt x="39560" y="15899"/>
                  </a:lnTo>
                  <a:lnTo>
                    <a:pt x="43735" y="13491"/>
                  </a:lnTo>
                  <a:cubicBezTo>
                    <a:pt x="43709" y="13437"/>
                    <a:pt x="43682" y="13383"/>
                    <a:pt x="43655" y="13330"/>
                  </a:cubicBezTo>
                  <a:lnTo>
                    <a:pt x="39480" y="15766"/>
                  </a:lnTo>
                  <a:lnTo>
                    <a:pt x="34796" y="13062"/>
                  </a:lnTo>
                  <a:lnTo>
                    <a:pt x="34796" y="7656"/>
                  </a:lnTo>
                  <a:lnTo>
                    <a:pt x="38114" y="5755"/>
                  </a:lnTo>
                  <a:cubicBezTo>
                    <a:pt x="38088" y="5702"/>
                    <a:pt x="38034" y="5675"/>
                    <a:pt x="37981" y="5621"/>
                  </a:cubicBezTo>
                  <a:lnTo>
                    <a:pt x="34715" y="7522"/>
                  </a:lnTo>
                  <a:lnTo>
                    <a:pt x="30058" y="4818"/>
                  </a:lnTo>
                  <a:lnTo>
                    <a:pt x="30058" y="1045"/>
                  </a:lnTo>
                  <a:cubicBezTo>
                    <a:pt x="30004" y="1018"/>
                    <a:pt x="29951" y="1018"/>
                    <a:pt x="29871" y="991"/>
                  </a:cubicBezTo>
                  <a:lnTo>
                    <a:pt x="29871" y="4818"/>
                  </a:lnTo>
                  <a:lnTo>
                    <a:pt x="25213" y="7522"/>
                  </a:lnTo>
                  <a:lnTo>
                    <a:pt x="20529" y="4818"/>
                  </a:lnTo>
                  <a:lnTo>
                    <a:pt x="2052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79" name="Google Shape;1479;p72"/>
            <p:cNvSpPr/>
            <p:nvPr/>
          </p:nvSpPr>
          <p:spPr>
            <a:xfrm>
              <a:off x="2796545" y="833253"/>
              <a:ext cx="9704" cy="7538"/>
            </a:xfrm>
            <a:custGeom>
              <a:rect b="b" l="l" r="r" t="t"/>
              <a:pathLst>
                <a:path extrusionOk="0" h="188" w="242">
                  <a:moveTo>
                    <a:pt x="161" y="0"/>
                  </a:moveTo>
                  <a:cubicBezTo>
                    <a:pt x="108" y="27"/>
                    <a:pt x="54" y="81"/>
                    <a:pt x="1" y="107"/>
                  </a:cubicBezTo>
                  <a:lnTo>
                    <a:pt x="161" y="188"/>
                  </a:lnTo>
                  <a:lnTo>
                    <a:pt x="242" y="54"/>
                  </a:lnTo>
                  <a:lnTo>
                    <a:pt x="16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80" name="Google Shape;1480;p72"/>
            <p:cNvSpPr/>
            <p:nvPr/>
          </p:nvSpPr>
          <p:spPr>
            <a:xfrm>
              <a:off x="2899597" y="677633"/>
              <a:ext cx="287659" cy="242590"/>
            </a:xfrm>
            <a:custGeom>
              <a:rect b="b" l="l" r="r" t="t"/>
              <a:pathLst>
                <a:path extrusionOk="0" h="6050" w="7174">
                  <a:moveTo>
                    <a:pt x="7173" y="0"/>
                  </a:moveTo>
                  <a:lnTo>
                    <a:pt x="7173" y="0"/>
                  </a:lnTo>
                  <a:cubicBezTo>
                    <a:pt x="7013" y="27"/>
                    <a:pt x="6852" y="54"/>
                    <a:pt x="6692" y="81"/>
                  </a:cubicBezTo>
                  <a:lnTo>
                    <a:pt x="3667" y="1794"/>
                  </a:lnTo>
                  <a:lnTo>
                    <a:pt x="3667" y="830"/>
                  </a:lnTo>
                  <a:cubicBezTo>
                    <a:pt x="3614" y="857"/>
                    <a:pt x="3560" y="857"/>
                    <a:pt x="3507" y="884"/>
                  </a:cubicBezTo>
                  <a:lnTo>
                    <a:pt x="3507" y="1794"/>
                  </a:lnTo>
                  <a:lnTo>
                    <a:pt x="2516" y="1231"/>
                  </a:lnTo>
                  <a:cubicBezTo>
                    <a:pt x="2463" y="1258"/>
                    <a:pt x="2382" y="1285"/>
                    <a:pt x="2329" y="1312"/>
                  </a:cubicBezTo>
                  <a:lnTo>
                    <a:pt x="3426" y="1954"/>
                  </a:lnTo>
                  <a:lnTo>
                    <a:pt x="0" y="3935"/>
                  </a:lnTo>
                  <a:lnTo>
                    <a:pt x="81" y="4069"/>
                  </a:lnTo>
                  <a:lnTo>
                    <a:pt x="3507" y="2115"/>
                  </a:lnTo>
                  <a:lnTo>
                    <a:pt x="3507" y="6049"/>
                  </a:lnTo>
                  <a:lnTo>
                    <a:pt x="3667" y="6049"/>
                  </a:lnTo>
                  <a:lnTo>
                    <a:pt x="3667" y="2115"/>
                  </a:lnTo>
                  <a:lnTo>
                    <a:pt x="7093" y="4069"/>
                  </a:lnTo>
                  <a:lnTo>
                    <a:pt x="7173" y="3935"/>
                  </a:lnTo>
                  <a:lnTo>
                    <a:pt x="3774" y="1954"/>
                  </a:lnTo>
                  <a:lnTo>
                    <a:pt x="717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81" name="Google Shape;1481;p72"/>
            <p:cNvSpPr/>
            <p:nvPr/>
          </p:nvSpPr>
          <p:spPr>
            <a:xfrm>
              <a:off x="3280608" y="671177"/>
              <a:ext cx="288742" cy="249046"/>
            </a:xfrm>
            <a:custGeom>
              <a:rect b="b" l="l" r="r" t="t"/>
              <a:pathLst>
                <a:path extrusionOk="0" h="6211" w="7201">
                  <a:moveTo>
                    <a:pt x="107" y="1"/>
                  </a:moveTo>
                  <a:lnTo>
                    <a:pt x="0" y="134"/>
                  </a:lnTo>
                  <a:lnTo>
                    <a:pt x="3426" y="2115"/>
                  </a:lnTo>
                  <a:lnTo>
                    <a:pt x="0" y="4096"/>
                  </a:lnTo>
                  <a:lnTo>
                    <a:pt x="107" y="4230"/>
                  </a:lnTo>
                  <a:lnTo>
                    <a:pt x="3506" y="2276"/>
                  </a:lnTo>
                  <a:lnTo>
                    <a:pt x="3506" y="6210"/>
                  </a:lnTo>
                  <a:lnTo>
                    <a:pt x="3694" y="6210"/>
                  </a:lnTo>
                  <a:lnTo>
                    <a:pt x="3694" y="2276"/>
                  </a:lnTo>
                  <a:lnTo>
                    <a:pt x="7093" y="4230"/>
                  </a:lnTo>
                  <a:lnTo>
                    <a:pt x="7200" y="4096"/>
                  </a:lnTo>
                  <a:lnTo>
                    <a:pt x="3774" y="2115"/>
                  </a:lnTo>
                  <a:lnTo>
                    <a:pt x="6558" y="509"/>
                  </a:lnTo>
                  <a:cubicBezTo>
                    <a:pt x="6477" y="482"/>
                    <a:pt x="6397" y="456"/>
                    <a:pt x="6317" y="456"/>
                  </a:cubicBezTo>
                  <a:lnTo>
                    <a:pt x="3694" y="1955"/>
                  </a:lnTo>
                  <a:lnTo>
                    <a:pt x="3694" y="1"/>
                  </a:lnTo>
                  <a:lnTo>
                    <a:pt x="3506" y="1"/>
                  </a:lnTo>
                  <a:lnTo>
                    <a:pt x="3506" y="1955"/>
                  </a:lnTo>
                  <a:lnTo>
                    <a:pt x="107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82" name="Google Shape;1482;p72"/>
            <p:cNvSpPr/>
            <p:nvPr/>
          </p:nvSpPr>
          <p:spPr>
            <a:xfrm>
              <a:off x="3662662" y="776354"/>
              <a:ext cx="109506" cy="64437"/>
            </a:xfrm>
            <a:custGeom>
              <a:rect b="b" l="l" r="r" t="t"/>
              <a:pathLst>
                <a:path extrusionOk="0" h="1607" w="2731">
                  <a:moveTo>
                    <a:pt x="2543" y="1"/>
                  </a:moveTo>
                  <a:lnTo>
                    <a:pt x="1" y="1473"/>
                  </a:lnTo>
                  <a:lnTo>
                    <a:pt x="81" y="1607"/>
                  </a:lnTo>
                  <a:lnTo>
                    <a:pt x="2731" y="81"/>
                  </a:lnTo>
                  <a:cubicBezTo>
                    <a:pt x="2677" y="54"/>
                    <a:pt x="2597" y="27"/>
                    <a:pt x="254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83" name="Google Shape;1483;p72"/>
            <p:cNvSpPr/>
            <p:nvPr/>
          </p:nvSpPr>
          <p:spPr>
            <a:xfrm>
              <a:off x="3803246" y="797847"/>
              <a:ext cx="6496" cy="122378"/>
            </a:xfrm>
            <a:custGeom>
              <a:rect b="b" l="l" r="r" t="t"/>
              <a:pathLst>
                <a:path extrusionOk="0" h="3052" w="162">
                  <a:moveTo>
                    <a:pt x="1" y="0"/>
                  </a:moveTo>
                  <a:lnTo>
                    <a:pt x="1" y="3051"/>
                  </a:lnTo>
                  <a:lnTo>
                    <a:pt x="162" y="3051"/>
                  </a:lnTo>
                  <a:lnTo>
                    <a:pt x="162" y="107"/>
                  </a:lnTo>
                  <a:cubicBezTo>
                    <a:pt x="108" y="54"/>
                    <a:pt x="54" y="27"/>
                    <a:pt x="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84" name="Google Shape;1484;p72"/>
            <p:cNvSpPr/>
            <p:nvPr/>
          </p:nvSpPr>
          <p:spPr>
            <a:xfrm>
              <a:off x="2475641" y="1246463"/>
              <a:ext cx="2205" cy="4331"/>
            </a:xfrm>
            <a:custGeom>
              <a:rect b="b" l="l" r="r" t="t"/>
              <a:pathLst>
                <a:path extrusionOk="0" h="108" w="55">
                  <a:moveTo>
                    <a:pt x="54" y="0"/>
                  </a:moveTo>
                  <a:cubicBezTo>
                    <a:pt x="28" y="27"/>
                    <a:pt x="28" y="54"/>
                    <a:pt x="1" y="107"/>
                  </a:cubicBezTo>
                  <a:lnTo>
                    <a:pt x="54" y="107"/>
                  </a:lnTo>
                  <a:lnTo>
                    <a:pt x="5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85" name="Google Shape;1485;p72"/>
            <p:cNvSpPr/>
            <p:nvPr/>
          </p:nvSpPr>
          <p:spPr>
            <a:xfrm>
              <a:off x="2616265" y="1006036"/>
              <a:ext cx="2165" cy="2205"/>
            </a:xfrm>
            <a:custGeom>
              <a:rect b="b" l="l" r="r" t="t"/>
              <a:pathLst>
                <a:path extrusionOk="0" h="55" w="54">
                  <a:moveTo>
                    <a:pt x="54" y="1"/>
                  </a:moveTo>
                  <a:cubicBezTo>
                    <a:pt x="27" y="27"/>
                    <a:pt x="27" y="27"/>
                    <a:pt x="0" y="54"/>
                  </a:cubicBezTo>
                  <a:lnTo>
                    <a:pt x="54" y="27"/>
                  </a:lnTo>
                  <a:lnTo>
                    <a:pt x="54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86" name="Google Shape;1486;p72"/>
            <p:cNvSpPr/>
            <p:nvPr/>
          </p:nvSpPr>
          <p:spPr>
            <a:xfrm>
              <a:off x="2535748" y="1119794"/>
              <a:ext cx="82681" cy="51565"/>
            </a:xfrm>
            <a:custGeom>
              <a:rect b="b" l="l" r="r" t="t"/>
              <a:pathLst>
                <a:path extrusionOk="0" h="1286" w="2062">
                  <a:moveTo>
                    <a:pt x="81" y="1"/>
                  </a:moveTo>
                  <a:cubicBezTo>
                    <a:pt x="54" y="54"/>
                    <a:pt x="27" y="108"/>
                    <a:pt x="1" y="135"/>
                  </a:cubicBezTo>
                  <a:lnTo>
                    <a:pt x="1981" y="1285"/>
                  </a:lnTo>
                  <a:lnTo>
                    <a:pt x="2062" y="1125"/>
                  </a:lnTo>
                  <a:lnTo>
                    <a:pt x="8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87" name="Google Shape;1487;p72"/>
            <p:cNvSpPr/>
            <p:nvPr/>
          </p:nvSpPr>
          <p:spPr>
            <a:xfrm>
              <a:off x="2711778" y="921268"/>
              <a:ext cx="287659" cy="329521"/>
            </a:xfrm>
            <a:custGeom>
              <a:rect b="b" l="l" r="r" t="t"/>
              <a:pathLst>
                <a:path extrusionOk="0" h="8218" w="7174">
                  <a:moveTo>
                    <a:pt x="3507" y="0"/>
                  </a:moveTo>
                  <a:lnTo>
                    <a:pt x="3507" y="3961"/>
                  </a:lnTo>
                  <a:lnTo>
                    <a:pt x="81" y="1981"/>
                  </a:lnTo>
                  <a:lnTo>
                    <a:pt x="0" y="2141"/>
                  </a:lnTo>
                  <a:lnTo>
                    <a:pt x="3426" y="4095"/>
                  </a:lnTo>
                  <a:lnTo>
                    <a:pt x="0" y="6076"/>
                  </a:lnTo>
                  <a:lnTo>
                    <a:pt x="81" y="6236"/>
                  </a:lnTo>
                  <a:lnTo>
                    <a:pt x="3507" y="4256"/>
                  </a:lnTo>
                  <a:lnTo>
                    <a:pt x="3507" y="8217"/>
                  </a:lnTo>
                  <a:lnTo>
                    <a:pt x="3667" y="8217"/>
                  </a:lnTo>
                  <a:lnTo>
                    <a:pt x="3667" y="4256"/>
                  </a:lnTo>
                  <a:lnTo>
                    <a:pt x="7093" y="6236"/>
                  </a:lnTo>
                  <a:lnTo>
                    <a:pt x="7173" y="6076"/>
                  </a:lnTo>
                  <a:lnTo>
                    <a:pt x="3774" y="4095"/>
                  </a:lnTo>
                  <a:lnTo>
                    <a:pt x="7173" y="2141"/>
                  </a:lnTo>
                  <a:lnTo>
                    <a:pt x="7093" y="1981"/>
                  </a:lnTo>
                  <a:lnTo>
                    <a:pt x="3667" y="3961"/>
                  </a:lnTo>
                  <a:lnTo>
                    <a:pt x="3667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88" name="Google Shape;1488;p72"/>
            <p:cNvSpPr/>
            <p:nvPr/>
          </p:nvSpPr>
          <p:spPr>
            <a:xfrm>
              <a:off x="3092789" y="921268"/>
              <a:ext cx="288742" cy="328439"/>
            </a:xfrm>
            <a:custGeom>
              <a:rect b="b" l="l" r="r" t="t"/>
              <a:pathLst>
                <a:path extrusionOk="0" h="8191" w="7201">
                  <a:moveTo>
                    <a:pt x="3506" y="0"/>
                  </a:moveTo>
                  <a:lnTo>
                    <a:pt x="3506" y="3961"/>
                  </a:lnTo>
                  <a:lnTo>
                    <a:pt x="80" y="1981"/>
                  </a:lnTo>
                  <a:lnTo>
                    <a:pt x="0" y="2141"/>
                  </a:lnTo>
                  <a:lnTo>
                    <a:pt x="3426" y="4095"/>
                  </a:lnTo>
                  <a:lnTo>
                    <a:pt x="0" y="6076"/>
                  </a:lnTo>
                  <a:lnTo>
                    <a:pt x="80" y="6236"/>
                  </a:lnTo>
                  <a:lnTo>
                    <a:pt x="3506" y="4256"/>
                  </a:lnTo>
                  <a:lnTo>
                    <a:pt x="3506" y="8190"/>
                  </a:lnTo>
                  <a:lnTo>
                    <a:pt x="3694" y="8190"/>
                  </a:lnTo>
                  <a:lnTo>
                    <a:pt x="3694" y="4256"/>
                  </a:lnTo>
                  <a:lnTo>
                    <a:pt x="7093" y="6236"/>
                  </a:lnTo>
                  <a:lnTo>
                    <a:pt x="7200" y="6076"/>
                  </a:lnTo>
                  <a:lnTo>
                    <a:pt x="3774" y="4095"/>
                  </a:lnTo>
                  <a:lnTo>
                    <a:pt x="7200" y="2141"/>
                  </a:lnTo>
                  <a:lnTo>
                    <a:pt x="7093" y="1981"/>
                  </a:lnTo>
                  <a:lnTo>
                    <a:pt x="3694" y="3961"/>
                  </a:lnTo>
                  <a:lnTo>
                    <a:pt x="369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89" name="Google Shape;1489;p72"/>
            <p:cNvSpPr/>
            <p:nvPr/>
          </p:nvSpPr>
          <p:spPr>
            <a:xfrm>
              <a:off x="3474843" y="921268"/>
              <a:ext cx="287659" cy="328439"/>
            </a:xfrm>
            <a:custGeom>
              <a:rect b="b" l="l" r="r" t="t"/>
              <a:pathLst>
                <a:path extrusionOk="0" h="8191" w="7174">
                  <a:moveTo>
                    <a:pt x="3507" y="0"/>
                  </a:moveTo>
                  <a:lnTo>
                    <a:pt x="3480" y="3961"/>
                  </a:lnTo>
                  <a:lnTo>
                    <a:pt x="81" y="1981"/>
                  </a:lnTo>
                  <a:lnTo>
                    <a:pt x="1" y="2141"/>
                  </a:lnTo>
                  <a:lnTo>
                    <a:pt x="3400" y="4095"/>
                  </a:lnTo>
                  <a:lnTo>
                    <a:pt x="1" y="6076"/>
                  </a:lnTo>
                  <a:lnTo>
                    <a:pt x="81" y="6236"/>
                  </a:lnTo>
                  <a:lnTo>
                    <a:pt x="3480" y="4256"/>
                  </a:lnTo>
                  <a:lnTo>
                    <a:pt x="3480" y="8190"/>
                  </a:lnTo>
                  <a:lnTo>
                    <a:pt x="3668" y="8190"/>
                  </a:lnTo>
                  <a:lnTo>
                    <a:pt x="3668" y="4256"/>
                  </a:lnTo>
                  <a:lnTo>
                    <a:pt x="7094" y="6236"/>
                  </a:lnTo>
                  <a:lnTo>
                    <a:pt x="7174" y="6076"/>
                  </a:lnTo>
                  <a:lnTo>
                    <a:pt x="3748" y="4095"/>
                  </a:lnTo>
                  <a:lnTo>
                    <a:pt x="7174" y="2141"/>
                  </a:lnTo>
                  <a:lnTo>
                    <a:pt x="7094" y="1981"/>
                  </a:lnTo>
                  <a:lnTo>
                    <a:pt x="3668" y="3961"/>
                  </a:lnTo>
                  <a:lnTo>
                    <a:pt x="3668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90" name="Google Shape;1490;p72"/>
            <p:cNvSpPr/>
            <p:nvPr/>
          </p:nvSpPr>
          <p:spPr>
            <a:xfrm>
              <a:off x="3855854" y="953467"/>
              <a:ext cx="287659" cy="296240"/>
            </a:xfrm>
            <a:custGeom>
              <a:rect b="b" l="l" r="r" t="t"/>
              <a:pathLst>
                <a:path extrusionOk="0" h="7388" w="7174">
                  <a:moveTo>
                    <a:pt x="3507" y="0"/>
                  </a:moveTo>
                  <a:lnTo>
                    <a:pt x="3507" y="3158"/>
                  </a:lnTo>
                  <a:lnTo>
                    <a:pt x="81" y="1178"/>
                  </a:lnTo>
                  <a:lnTo>
                    <a:pt x="0" y="1312"/>
                  </a:lnTo>
                  <a:lnTo>
                    <a:pt x="3426" y="3292"/>
                  </a:lnTo>
                  <a:lnTo>
                    <a:pt x="0" y="5273"/>
                  </a:lnTo>
                  <a:lnTo>
                    <a:pt x="81" y="5433"/>
                  </a:lnTo>
                  <a:lnTo>
                    <a:pt x="3507" y="3453"/>
                  </a:lnTo>
                  <a:lnTo>
                    <a:pt x="3507" y="7387"/>
                  </a:lnTo>
                  <a:lnTo>
                    <a:pt x="3667" y="7387"/>
                  </a:lnTo>
                  <a:lnTo>
                    <a:pt x="3667" y="3453"/>
                  </a:lnTo>
                  <a:lnTo>
                    <a:pt x="7093" y="5407"/>
                  </a:lnTo>
                  <a:lnTo>
                    <a:pt x="7174" y="5273"/>
                  </a:lnTo>
                  <a:lnTo>
                    <a:pt x="3748" y="3292"/>
                  </a:lnTo>
                  <a:lnTo>
                    <a:pt x="5434" y="2329"/>
                  </a:lnTo>
                  <a:cubicBezTo>
                    <a:pt x="5380" y="2302"/>
                    <a:pt x="5354" y="2248"/>
                    <a:pt x="5327" y="2195"/>
                  </a:cubicBezTo>
                  <a:lnTo>
                    <a:pt x="3667" y="3158"/>
                  </a:lnTo>
                  <a:lnTo>
                    <a:pt x="3667" y="187"/>
                  </a:lnTo>
                  <a:cubicBezTo>
                    <a:pt x="3614" y="134"/>
                    <a:pt x="3560" y="80"/>
                    <a:pt x="350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91" name="Google Shape;1491;p72"/>
            <p:cNvSpPr/>
            <p:nvPr/>
          </p:nvSpPr>
          <p:spPr>
            <a:xfrm>
              <a:off x="2417699" y="1498640"/>
              <a:ext cx="7538" cy="9704"/>
            </a:xfrm>
            <a:custGeom>
              <a:rect b="b" l="l" r="r" t="t"/>
              <a:pathLst>
                <a:path extrusionOk="0" h="242" w="188">
                  <a:moveTo>
                    <a:pt x="1" y="1"/>
                  </a:moveTo>
                  <a:cubicBezTo>
                    <a:pt x="1" y="54"/>
                    <a:pt x="1" y="135"/>
                    <a:pt x="1" y="188"/>
                  </a:cubicBezTo>
                  <a:lnTo>
                    <a:pt x="108" y="242"/>
                  </a:lnTo>
                  <a:lnTo>
                    <a:pt x="188" y="108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92" name="Google Shape;1492;p72"/>
            <p:cNvSpPr/>
            <p:nvPr/>
          </p:nvSpPr>
          <p:spPr>
            <a:xfrm>
              <a:off x="2518586" y="1259335"/>
              <a:ext cx="287659" cy="328439"/>
            </a:xfrm>
            <a:custGeom>
              <a:rect b="b" l="l" r="r" t="t"/>
              <a:pathLst>
                <a:path extrusionOk="0" h="8191" w="7174">
                  <a:moveTo>
                    <a:pt x="3507" y="0"/>
                  </a:moveTo>
                  <a:lnTo>
                    <a:pt x="3507" y="3935"/>
                  </a:lnTo>
                  <a:lnTo>
                    <a:pt x="81" y="1981"/>
                  </a:lnTo>
                  <a:lnTo>
                    <a:pt x="0" y="2115"/>
                  </a:lnTo>
                  <a:lnTo>
                    <a:pt x="3426" y="4095"/>
                  </a:lnTo>
                  <a:lnTo>
                    <a:pt x="0" y="6076"/>
                  </a:lnTo>
                  <a:lnTo>
                    <a:pt x="81" y="6210"/>
                  </a:lnTo>
                  <a:lnTo>
                    <a:pt x="3507" y="4229"/>
                  </a:lnTo>
                  <a:lnTo>
                    <a:pt x="3507" y="8191"/>
                  </a:lnTo>
                  <a:lnTo>
                    <a:pt x="3667" y="8191"/>
                  </a:lnTo>
                  <a:lnTo>
                    <a:pt x="3667" y="4229"/>
                  </a:lnTo>
                  <a:lnTo>
                    <a:pt x="7093" y="6210"/>
                  </a:lnTo>
                  <a:lnTo>
                    <a:pt x="7174" y="6076"/>
                  </a:lnTo>
                  <a:lnTo>
                    <a:pt x="3748" y="4095"/>
                  </a:lnTo>
                  <a:lnTo>
                    <a:pt x="7174" y="2115"/>
                  </a:lnTo>
                  <a:lnTo>
                    <a:pt x="7093" y="1981"/>
                  </a:lnTo>
                  <a:lnTo>
                    <a:pt x="3667" y="3935"/>
                  </a:lnTo>
                  <a:lnTo>
                    <a:pt x="3667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93" name="Google Shape;1493;p72"/>
            <p:cNvSpPr/>
            <p:nvPr/>
          </p:nvSpPr>
          <p:spPr>
            <a:xfrm>
              <a:off x="2899597" y="1259335"/>
              <a:ext cx="287659" cy="328439"/>
            </a:xfrm>
            <a:custGeom>
              <a:rect b="b" l="l" r="r" t="t"/>
              <a:pathLst>
                <a:path extrusionOk="0" h="8191" w="7174">
                  <a:moveTo>
                    <a:pt x="3507" y="0"/>
                  </a:moveTo>
                  <a:lnTo>
                    <a:pt x="3507" y="3935"/>
                  </a:lnTo>
                  <a:lnTo>
                    <a:pt x="81" y="1954"/>
                  </a:lnTo>
                  <a:lnTo>
                    <a:pt x="0" y="2115"/>
                  </a:lnTo>
                  <a:lnTo>
                    <a:pt x="3426" y="4095"/>
                  </a:lnTo>
                  <a:lnTo>
                    <a:pt x="0" y="6049"/>
                  </a:lnTo>
                  <a:lnTo>
                    <a:pt x="81" y="6210"/>
                  </a:lnTo>
                  <a:lnTo>
                    <a:pt x="3507" y="4229"/>
                  </a:lnTo>
                  <a:lnTo>
                    <a:pt x="3507" y="8191"/>
                  </a:lnTo>
                  <a:lnTo>
                    <a:pt x="3667" y="8191"/>
                  </a:lnTo>
                  <a:lnTo>
                    <a:pt x="3667" y="4229"/>
                  </a:lnTo>
                  <a:lnTo>
                    <a:pt x="7093" y="6210"/>
                  </a:lnTo>
                  <a:lnTo>
                    <a:pt x="7173" y="6049"/>
                  </a:lnTo>
                  <a:lnTo>
                    <a:pt x="3774" y="4095"/>
                  </a:lnTo>
                  <a:lnTo>
                    <a:pt x="7173" y="2115"/>
                  </a:lnTo>
                  <a:lnTo>
                    <a:pt x="7093" y="1954"/>
                  </a:lnTo>
                  <a:lnTo>
                    <a:pt x="3667" y="3935"/>
                  </a:lnTo>
                  <a:lnTo>
                    <a:pt x="369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94" name="Google Shape;1494;p72"/>
            <p:cNvSpPr/>
            <p:nvPr/>
          </p:nvSpPr>
          <p:spPr>
            <a:xfrm>
              <a:off x="3280608" y="1259335"/>
              <a:ext cx="288742" cy="328439"/>
            </a:xfrm>
            <a:custGeom>
              <a:rect b="b" l="l" r="r" t="t"/>
              <a:pathLst>
                <a:path extrusionOk="0" h="8191" w="7201">
                  <a:moveTo>
                    <a:pt x="3506" y="0"/>
                  </a:moveTo>
                  <a:lnTo>
                    <a:pt x="3506" y="3935"/>
                  </a:lnTo>
                  <a:lnTo>
                    <a:pt x="107" y="1954"/>
                  </a:lnTo>
                  <a:lnTo>
                    <a:pt x="0" y="2115"/>
                  </a:lnTo>
                  <a:lnTo>
                    <a:pt x="3426" y="4095"/>
                  </a:lnTo>
                  <a:lnTo>
                    <a:pt x="0" y="6049"/>
                  </a:lnTo>
                  <a:lnTo>
                    <a:pt x="107" y="6210"/>
                  </a:lnTo>
                  <a:lnTo>
                    <a:pt x="3506" y="4229"/>
                  </a:lnTo>
                  <a:lnTo>
                    <a:pt x="3506" y="8191"/>
                  </a:lnTo>
                  <a:lnTo>
                    <a:pt x="3694" y="8191"/>
                  </a:lnTo>
                  <a:lnTo>
                    <a:pt x="3694" y="4229"/>
                  </a:lnTo>
                  <a:lnTo>
                    <a:pt x="7093" y="6210"/>
                  </a:lnTo>
                  <a:lnTo>
                    <a:pt x="7200" y="6049"/>
                  </a:lnTo>
                  <a:lnTo>
                    <a:pt x="3774" y="4095"/>
                  </a:lnTo>
                  <a:lnTo>
                    <a:pt x="7200" y="2115"/>
                  </a:lnTo>
                  <a:lnTo>
                    <a:pt x="7120" y="1954"/>
                  </a:lnTo>
                  <a:lnTo>
                    <a:pt x="3694" y="3935"/>
                  </a:lnTo>
                  <a:lnTo>
                    <a:pt x="369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95" name="Google Shape;1495;p72"/>
            <p:cNvSpPr/>
            <p:nvPr/>
          </p:nvSpPr>
          <p:spPr>
            <a:xfrm>
              <a:off x="3662662" y="1258252"/>
              <a:ext cx="287659" cy="329521"/>
            </a:xfrm>
            <a:custGeom>
              <a:rect b="b" l="l" r="r" t="t"/>
              <a:pathLst>
                <a:path extrusionOk="0" h="8218" w="7174">
                  <a:moveTo>
                    <a:pt x="3507" y="0"/>
                  </a:moveTo>
                  <a:lnTo>
                    <a:pt x="3507" y="3962"/>
                  </a:lnTo>
                  <a:lnTo>
                    <a:pt x="81" y="1981"/>
                  </a:lnTo>
                  <a:lnTo>
                    <a:pt x="1" y="2142"/>
                  </a:lnTo>
                  <a:lnTo>
                    <a:pt x="3400" y="4122"/>
                  </a:lnTo>
                  <a:lnTo>
                    <a:pt x="1" y="6076"/>
                  </a:lnTo>
                  <a:lnTo>
                    <a:pt x="81" y="6237"/>
                  </a:lnTo>
                  <a:lnTo>
                    <a:pt x="3507" y="4256"/>
                  </a:lnTo>
                  <a:lnTo>
                    <a:pt x="3507" y="8218"/>
                  </a:lnTo>
                  <a:lnTo>
                    <a:pt x="3668" y="8218"/>
                  </a:lnTo>
                  <a:lnTo>
                    <a:pt x="3668" y="4256"/>
                  </a:lnTo>
                  <a:lnTo>
                    <a:pt x="7094" y="6237"/>
                  </a:lnTo>
                  <a:lnTo>
                    <a:pt x="7174" y="6076"/>
                  </a:lnTo>
                  <a:lnTo>
                    <a:pt x="3748" y="4122"/>
                  </a:lnTo>
                  <a:lnTo>
                    <a:pt x="7174" y="2142"/>
                  </a:lnTo>
                  <a:lnTo>
                    <a:pt x="7094" y="1981"/>
                  </a:lnTo>
                  <a:lnTo>
                    <a:pt x="3668" y="3962"/>
                  </a:lnTo>
                  <a:lnTo>
                    <a:pt x="3668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96" name="Google Shape;1496;p72"/>
            <p:cNvSpPr/>
            <p:nvPr/>
          </p:nvSpPr>
          <p:spPr>
            <a:xfrm>
              <a:off x="4043673" y="1258252"/>
              <a:ext cx="193230" cy="329521"/>
            </a:xfrm>
            <a:custGeom>
              <a:rect b="b" l="l" r="r" t="t"/>
              <a:pathLst>
                <a:path extrusionOk="0" h="8218" w="4819">
                  <a:moveTo>
                    <a:pt x="3507" y="0"/>
                  </a:moveTo>
                  <a:lnTo>
                    <a:pt x="3507" y="3962"/>
                  </a:lnTo>
                  <a:lnTo>
                    <a:pt x="81" y="1981"/>
                  </a:lnTo>
                  <a:lnTo>
                    <a:pt x="0" y="2142"/>
                  </a:lnTo>
                  <a:lnTo>
                    <a:pt x="3426" y="4096"/>
                  </a:lnTo>
                  <a:lnTo>
                    <a:pt x="0" y="6076"/>
                  </a:lnTo>
                  <a:lnTo>
                    <a:pt x="81" y="6237"/>
                  </a:lnTo>
                  <a:lnTo>
                    <a:pt x="3507" y="4256"/>
                  </a:lnTo>
                  <a:lnTo>
                    <a:pt x="3507" y="8218"/>
                  </a:lnTo>
                  <a:lnTo>
                    <a:pt x="3667" y="8218"/>
                  </a:lnTo>
                  <a:lnTo>
                    <a:pt x="3667" y="4256"/>
                  </a:lnTo>
                  <a:lnTo>
                    <a:pt x="4818" y="4925"/>
                  </a:lnTo>
                  <a:cubicBezTo>
                    <a:pt x="4818" y="4845"/>
                    <a:pt x="4818" y="4765"/>
                    <a:pt x="4792" y="4711"/>
                  </a:cubicBezTo>
                  <a:lnTo>
                    <a:pt x="3774" y="4096"/>
                  </a:lnTo>
                  <a:lnTo>
                    <a:pt x="4604" y="3614"/>
                  </a:lnTo>
                  <a:cubicBezTo>
                    <a:pt x="4604" y="3560"/>
                    <a:pt x="4577" y="3507"/>
                    <a:pt x="4577" y="3453"/>
                  </a:cubicBezTo>
                  <a:lnTo>
                    <a:pt x="3667" y="3962"/>
                  </a:lnTo>
                  <a:lnTo>
                    <a:pt x="3667" y="295"/>
                  </a:lnTo>
                  <a:cubicBezTo>
                    <a:pt x="3641" y="188"/>
                    <a:pt x="3614" y="108"/>
                    <a:pt x="358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97" name="Google Shape;1497;p72"/>
            <p:cNvSpPr/>
            <p:nvPr/>
          </p:nvSpPr>
          <p:spPr>
            <a:xfrm>
              <a:off x="2423072" y="1578074"/>
              <a:ext cx="195355" cy="328439"/>
            </a:xfrm>
            <a:custGeom>
              <a:rect b="b" l="l" r="r" t="t"/>
              <a:pathLst>
                <a:path extrusionOk="0" h="8191" w="4872">
                  <a:moveTo>
                    <a:pt x="1205" y="1"/>
                  </a:moveTo>
                  <a:lnTo>
                    <a:pt x="1205" y="3935"/>
                  </a:lnTo>
                  <a:lnTo>
                    <a:pt x="0" y="3266"/>
                  </a:lnTo>
                  <a:lnTo>
                    <a:pt x="0" y="3266"/>
                  </a:lnTo>
                  <a:cubicBezTo>
                    <a:pt x="0" y="3320"/>
                    <a:pt x="27" y="3400"/>
                    <a:pt x="27" y="3480"/>
                  </a:cubicBezTo>
                  <a:lnTo>
                    <a:pt x="1098" y="4096"/>
                  </a:lnTo>
                  <a:lnTo>
                    <a:pt x="214" y="4604"/>
                  </a:lnTo>
                  <a:cubicBezTo>
                    <a:pt x="241" y="4658"/>
                    <a:pt x="241" y="4738"/>
                    <a:pt x="268" y="4792"/>
                  </a:cubicBezTo>
                  <a:lnTo>
                    <a:pt x="1205" y="4256"/>
                  </a:lnTo>
                  <a:lnTo>
                    <a:pt x="1205" y="8030"/>
                  </a:lnTo>
                  <a:cubicBezTo>
                    <a:pt x="1205" y="8084"/>
                    <a:pt x="1232" y="8137"/>
                    <a:pt x="1258" y="8191"/>
                  </a:cubicBezTo>
                  <a:lnTo>
                    <a:pt x="1365" y="8191"/>
                  </a:lnTo>
                  <a:lnTo>
                    <a:pt x="1365" y="4256"/>
                  </a:lnTo>
                  <a:lnTo>
                    <a:pt x="4791" y="6210"/>
                  </a:lnTo>
                  <a:lnTo>
                    <a:pt x="4872" y="6076"/>
                  </a:lnTo>
                  <a:lnTo>
                    <a:pt x="1446" y="4096"/>
                  </a:lnTo>
                  <a:lnTo>
                    <a:pt x="4872" y="2115"/>
                  </a:lnTo>
                  <a:lnTo>
                    <a:pt x="4791" y="1981"/>
                  </a:lnTo>
                  <a:lnTo>
                    <a:pt x="1365" y="3935"/>
                  </a:lnTo>
                  <a:lnTo>
                    <a:pt x="136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98" name="Google Shape;1498;p72"/>
            <p:cNvSpPr/>
            <p:nvPr/>
          </p:nvSpPr>
          <p:spPr>
            <a:xfrm>
              <a:off x="2711778" y="1578074"/>
              <a:ext cx="287659" cy="328439"/>
            </a:xfrm>
            <a:custGeom>
              <a:rect b="b" l="l" r="r" t="t"/>
              <a:pathLst>
                <a:path extrusionOk="0" h="8191" w="7174">
                  <a:moveTo>
                    <a:pt x="3507" y="1"/>
                  </a:moveTo>
                  <a:lnTo>
                    <a:pt x="3507" y="3935"/>
                  </a:lnTo>
                  <a:lnTo>
                    <a:pt x="81" y="1981"/>
                  </a:lnTo>
                  <a:lnTo>
                    <a:pt x="0" y="2115"/>
                  </a:lnTo>
                  <a:lnTo>
                    <a:pt x="3426" y="4096"/>
                  </a:lnTo>
                  <a:lnTo>
                    <a:pt x="0" y="6076"/>
                  </a:lnTo>
                  <a:lnTo>
                    <a:pt x="81" y="6210"/>
                  </a:lnTo>
                  <a:lnTo>
                    <a:pt x="3507" y="4256"/>
                  </a:lnTo>
                  <a:lnTo>
                    <a:pt x="3507" y="8191"/>
                  </a:lnTo>
                  <a:lnTo>
                    <a:pt x="3667" y="8191"/>
                  </a:lnTo>
                  <a:lnTo>
                    <a:pt x="3667" y="4256"/>
                  </a:lnTo>
                  <a:lnTo>
                    <a:pt x="7093" y="6210"/>
                  </a:lnTo>
                  <a:lnTo>
                    <a:pt x="7173" y="6076"/>
                  </a:lnTo>
                  <a:lnTo>
                    <a:pt x="3774" y="4096"/>
                  </a:lnTo>
                  <a:lnTo>
                    <a:pt x="7173" y="2115"/>
                  </a:lnTo>
                  <a:lnTo>
                    <a:pt x="7093" y="1981"/>
                  </a:lnTo>
                  <a:lnTo>
                    <a:pt x="3667" y="3935"/>
                  </a:lnTo>
                  <a:lnTo>
                    <a:pt x="3667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99" name="Google Shape;1499;p72"/>
            <p:cNvSpPr/>
            <p:nvPr/>
          </p:nvSpPr>
          <p:spPr>
            <a:xfrm>
              <a:off x="3092789" y="1578074"/>
              <a:ext cx="288742" cy="328439"/>
            </a:xfrm>
            <a:custGeom>
              <a:rect b="b" l="l" r="r" t="t"/>
              <a:pathLst>
                <a:path extrusionOk="0" h="8191" w="7201">
                  <a:moveTo>
                    <a:pt x="3506" y="1"/>
                  </a:moveTo>
                  <a:lnTo>
                    <a:pt x="3506" y="3935"/>
                  </a:lnTo>
                  <a:lnTo>
                    <a:pt x="80" y="1981"/>
                  </a:lnTo>
                  <a:lnTo>
                    <a:pt x="0" y="2115"/>
                  </a:lnTo>
                  <a:lnTo>
                    <a:pt x="3426" y="4096"/>
                  </a:lnTo>
                  <a:lnTo>
                    <a:pt x="0" y="6076"/>
                  </a:lnTo>
                  <a:lnTo>
                    <a:pt x="80" y="6210"/>
                  </a:lnTo>
                  <a:lnTo>
                    <a:pt x="3506" y="4230"/>
                  </a:lnTo>
                  <a:lnTo>
                    <a:pt x="3506" y="8191"/>
                  </a:lnTo>
                  <a:lnTo>
                    <a:pt x="3694" y="8191"/>
                  </a:lnTo>
                  <a:lnTo>
                    <a:pt x="3694" y="4230"/>
                  </a:lnTo>
                  <a:lnTo>
                    <a:pt x="7093" y="6210"/>
                  </a:lnTo>
                  <a:lnTo>
                    <a:pt x="7200" y="6076"/>
                  </a:lnTo>
                  <a:lnTo>
                    <a:pt x="3774" y="4096"/>
                  </a:lnTo>
                  <a:lnTo>
                    <a:pt x="7200" y="2115"/>
                  </a:lnTo>
                  <a:lnTo>
                    <a:pt x="7093" y="1981"/>
                  </a:lnTo>
                  <a:lnTo>
                    <a:pt x="3694" y="3935"/>
                  </a:lnTo>
                  <a:lnTo>
                    <a:pt x="3694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00" name="Google Shape;1500;p72"/>
            <p:cNvSpPr/>
            <p:nvPr/>
          </p:nvSpPr>
          <p:spPr>
            <a:xfrm>
              <a:off x="3474843" y="1578074"/>
              <a:ext cx="287659" cy="328439"/>
            </a:xfrm>
            <a:custGeom>
              <a:rect b="b" l="l" r="r" t="t"/>
              <a:pathLst>
                <a:path extrusionOk="0" h="8191" w="7174">
                  <a:moveTo>
                    <a:pt x="3507" y="1"/>
                  </a:moveTo>
                  <a:lnTo>
                    <a:pt x="3507" y="3935"/>
                  </a:lnTo>
                  <a:lnTo>
                    <a:pt x="81" y="1955"/>
                  </a:lnTo>
                  <a:lnTo>
                    <a:pt x="1" y="2115"/>
                  </a:lnTo>
                  <a:lnTo>
                    <a:pt x="3400" y="4096"/>
                  </a:lnTo>
                  <a:lnTo>
                    <a:pt x="1" y="6050"/>
                  </a:lnTo>
                  <a:lnTo>
                    <a:pt x="81" y="6210"/>
                  </a:lnTo>
                  <a:lnTo>
                    <a:pt x="3507" y="4230"/>
                  </a:lnTo>
                  <a:lnTo>
                    <a:pt x="3480" y="8191"/>
                  </a:lnTo>
                  <a:lnTo>
                    <a:pt x="3668" y="8191"/>
                  </a:lnTo>
                  <a:lnTo>
                    <a:pt x="3668" y="4230"/>
                  </a:lnTo>
                  <a:lnTo>
                    <a:pt x="7094" y="6210"/>
                  </a:lnTo>
                  <a:lnTo>
                    <a:pt x="7174" y="6050"/>
                  </a:lnTo>
                  <a:lnTo>
                    <a:pt x="3748" y="4096"/>
                  </a:lnTo>
                  <a:lnTo>
                    <a:pt x="7174" y="2115"/>
                  </a:lnTo>
                  <a:lnTo>
                    <a:pt x="7094" y="1955"/>
                  </a:lnTo>
                  <a:lnTo>
                    <a:pt x="3668" y="3935"/>
                  </a:lnTo>
                  <a:lnTo>
                    <a:pt x="3668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01" name="Google Shape;1501;p72"/>
            <p:cNvSpPr/>
            <p:nvPr/>
          </p:nvSpPr>
          <p:spPr>
            <a:xfrm>
              <a:off x="3855854" y="1578074"/>
              <a:ext cx="287659" cy="328439"/>
            </a:xfrm>
            <a:custGeom>
              <a:rect b="b" l="l" r="r" t="t"/>
              <a:pathLst>
                <a:path extrusionOk="0" h="8191" w="7174">
                  <a:moveTo>
                    <a:pt x="3507" y="1"/>
                  </a:moveTo>
                  <a:lnTo>
                    <a:pt x="3507" y="3935"/>
                  </a:lnTo>
                  <a:lnTo>
                    <a:pt x="81" y="1955"/>
                  </a:lnTo>
                  <a:lnTo>
                    <a:pt x="0" y="2115"/>
                  </a:lnTo>
                  <a:lnTo>
                    <a:pt x="3426" y="4096"/>
                  </a:lnTo>
                  <a:lnTo>
                    <a:pt x="0" y="6050"/>
                  </a:lnTo>
                  <a:lnTo>
                    <a:pt x="81" y="6210"/>
                  </a:lnTo>
                  <a:lnTo>
                    <a:pt x="3507" y="4230"/>
                  </a:lnTo>
                  <a:lnTo>
                    <a:pt x="3507" y="8191"/>
                  </a:lnTo>
                  <a:lnTo>
                    <a:pt x="3667" y="8191"/>
                  </a:lnTo>
                  <a:lnTo>
                    <a:pt x="3667" y="4230"/>
                  </a:lnTo>
                  <a:lnTo>
                    <a:pt x="7093" y="6210"/>
                  </a:lnTo>
                  <a:lnTo>
                    <a:pt x="7174" y="6050"/>
                  </a:lnTo>
                  <a:lnTo>
                    <a:pt x="3748" y="4096"/>
                  </a:lnTo>
                  <a:lnTo>
                    <a:pt x="7174" y="2115"/>
                  </a:lnTo>
                  <a:lnTo>
                    <a:pt x="7093" y="1955"/>
                  </a:lnTo>
                  <a:lnTo>
                    <a:pt x="3667" y="3935"/>
                  </a:lnTo>
                  <a:lnTo>
                    <a:pt x="3667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02" name="Google Shape;1502;p72"/>
            <p:cNvSpPr/>
            <p:nvPr/>
          </p:nvSpPr>
          <p:spPr>
            <a:xfrm>
              <a:off x="2518586" y="1919388"/>
              <a:ext cx="287659" cy="293033"/>
            </a:xfrm>
            <a:custGeom>
              <a:rect b="b" l="l" r="r" t="t"/>
              <a:pathLst>
                <a:path extrusionOk="0" h="7308" w="7174">
                  <a:moveTo>
                    <a:pt x="3507" y="0"/>
                  </a:moveTo>
                  <a:lnTo>
                    <a:pt x="3507" y="3961"/>
                  </a:lnTo>
                  <a:lnTo>
                    <a:pt x="81" y="1981"/>
                  </a:lnTo>
                  <a:lnTo>
                    <a:pt x="0" y="2141"/>
                  </a:lnTo>
                  <a:lnTo>
                    <a:pt x="3426" y="4095"/>
                  </a:lnTo>
                  <a:lnTo>
                    <a:pt x="1767" y="5059"/>
                  </a:lnTo>
                  <a:cubicBezTo>
                    <a:pt x="1821" y="5086"/>
                    <a:pt x="1847" y="5139"/>
                    <a:pt x="1874" y="5193"/>
                  </a:cubicBezTo>
                  <a:lnTo>
                    <a:pt x="3507" y="4256"/>
                  </a:lnTo>
                  <a:lnTo>
                    <a:pt x="3507" y="7120"/>
                  </a:lnTo>
                  <a:cubicBezTo>
                    <a:pt x="3560" y="7200"/>
                    <a:pt x="3614" y="7254"/>
                    <a:pt x="3667" y="7307"/>
                  </a:cubicBezTo>
                  <a:lnTo>
                    <a:pt x="3667" y="4256"/>
                  </a:lnTo>
                  <a:lnTo>
                    <a:pt x="7093" y="6236"/>
                  </a:lnTo>
                  <a:lnTo>
                    <a:pt x="7174" y="6076"/>
                  </a:lnTo>
                  <a:lnTo>
                    <a:pt x="3748" y="4095"/>
                  </a:lnTo>
                  <a:lnTo>
                    <a:pt x="7174" y="2141"/>
                  </a:lnTo>
                  <a:lnTo>
                    <a:pt x="7093" y="1981"/>
                  </a:lnTo>
                  <a:lnTo>
                    <a:pt x="3667" y="3961"/>
                  </a:lnTo>
                  <a:lnTo>
                    <a:pt x="3667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03" name="Google Shape;1503;p72"/>
            <p:cNvSpPr/>
            <p:nvPr/>
          </p:nvSpPr>
          <p:spPr>
            <a:xfrm>
              <a:off x="2899597" y="1919388"/>
              <a:ext cx="287659" cy="328439"/>
            </a:xfrm>
            <a:custGeom>
              <a:rect b="b" l="l" r="r" t="t"/>
              <a:pathLst>
                <a:path extrusionOk="0" h="8191" w="7174">
                  <a:moveTo>
                    <a:pt x="3507" y="0"/>
                  </a:moveTo>
                  <a:lnTo>
                    <a:pt x="3507" y="3961"/>
                  </a:lnTo>
                  <a:lnTo>
                    <a:pt x="81" y="1981"/>
                  </a:lnTo>
                  <a:lnTo>
                    <a:pt x="0" y="2141"/>
                  </a:lnTo>
                  <a:lnTo>
                    <a:pt x="3426" y="4095"/>
                  </a:lnTo>
                  <a:lnTo>
                    <a:pt x="0" y="6076"/>
                  </a:lnTo>
                  <a:lnTo>
                    <a:pt x="81" y="6236"/>
                  </a:lnTo>
                  <a:lnTo>
                    <a:pt x="3507" y="4256"/>
                  </a:lnTo>
                  <a:lnTo>
                    <a:pt x="3507" y="8190"/>
                  </a:lnTo>
                  <a:lnTo>
                    <a:pt x="3667" y="8190"/>
                  </a:lnTo>
                  <a:lnTo>
                    <a:pt x="3667" y="4256"/>
                  </a:lnTo>
                  <a:lnTo>
                    <a:pt x="7093" y="6236"/>
                  </a:lnTo>
                  <a:lnTo>
                    <a:pt x="7173" y="6076"/>
                  </a:lnTo>
                  <a:lnTo>
                    <a:pt x="3774" y="4095"/>
                  </a:lnTo>
                  <a:lnTo>
                    <a:pt x="7173" y="2141"/>
                  </a:lnTo>
                  <a:lnTo>
                    <a:pt x="7093" y="1981"/>
                  </a:lnTo>
                  <a:lnTo>
                    <a:pt x="3667" y="3961"/>
                  </a:lnTo>
                  <a:lnTo>
                    <a:pt x="3667" y="3961"/>
                  </a:lnTo>
                  <a:lnTo>
                    <a:pt x="369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04" name="Google Shape;1504;p72"/>
            <p:cNvSpPr/>
            <p:nvPr/>
          </p:nvSpPr>
          <p:spPr>
            <a:xfrm>
              <a:off x="3280608" y="1919388"/>
              <a:ext cx="288742" cy="328439"/>
            </a:xfrm>
            <a:custGeom>
              <a:rect b="b" l="l" r="r" t="t"/>
              <a:pathLst>
                <a:path extrusionOk="0" h="8191" w="7201">
                  <a:moveTo>
                    <a:pt x="3506" y="0"/>
                  </a:moveTo>
                  <a:lnTo>
                    <a:pt x="3506" y="3961"/>
                  </a:lnTo>
                  <a:lnTo>
                    <a:pt x="107" y="1981"/>
                  </a:lnTo>
                  <a:lnTo>
                    <a:pt x="0" y="2115"/>
                  </a:lnTo>
                  <a:lnTo>
                    <a:pt x="3426" y="4095"/>
                  </a:lnTo>
                  <a:lnTo>
                    <a:pt x="0" y="6076"/>
                  </a:lnTo>
                  <a:lnTo>
                    <a:pt x="107" y="6236"/>
                  </a:lnTo>
                  <a:lnTo>
                    <a:pt x="3506" y="4256"/>
                  </a:lnTo>
                  <a:lnTo>
                    <a:pt x="3506" y="8190"/>
                  </a:lnTo>
                  <a:lnTo>
                    <a:pt x="3694" y="8190"/>
                  </a:lnTo>
                  <a:lnTo>
                    <a:pt x="3694" y="4256"/>
                  </a:lnTo>
                  <a:lnTo>
                    <a:pt x="7093" y="6236"/>
                  </a:lnTo>
                  <a:lnTo>
                    <a:pt x="7200" y="6076"/>
                  </a:lnTo>
                  <a:lnTo>
                    <a:pt x="3774" y="4095"/>
                  </a:lnTo>
                  <a:lnTo>
                    <a:pt x="7200" y="2115"/>
                  </a:lnTo>
                  <a:lnTo>
                    <a:pt x="7120" y="1981"/>
                  </a:lnTo>
                  <a:lnTo>
                    <a:pt x="3694" y="3961"/>
                  </a:lnTo>
                  <a:lnTo>
                    <a:pt x="369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05" name="Google Shape;1505;p72"/>
            <p:cNvSpPr/>
            <p:nvPr/>
          </p:nvSpPr>
          <p:spPr>
            <a:xfrm>
              <a:off x="3662662" y="1919388"/>
              <a:ext cx="287659" cy="328439"/>
            </a:xfrm>
            <a:custGeom>
              <a:rect b="b" l="l" r="r" t="t"/>
              <a:pathLst>
                <a:path extrusionOk="0" h="8191" w="7174">
                  <a:moveTo>
                    <a:pt x="3507" y="0"/>
                  </a:moveTo>
                  <a:lnTo>
                    <a:pt x="3507" y="3961"/>
                  </a:lnTo>
                  <a:lnTo>
                    <a:pt x="81" y="1981"/>
                  </a:lnTo>
                  <a:lnTo>
                    <a:pt x="1" y="2115"/>
                  </a:lnTo>
                  <a:lnTo>
                    <a:pt x="3400" y="4095"/>
                  </a:lnTo>
                  <a:lnTo>
                    <a:pt x="1" y="6076"/>
                  </a:lnTo>
                  <a:lnTo>
                    <a:pt x="81" y="6210"/>
                  </a:lnTo>
                  <a:lnTo>
                    <a:pt x="3507" y="4256"/>
                  </a:lnTo>
                  <a:lnTo>
                    <a:pt x="3507" y="8190"/>
                  </a:lnTo>
                  <a:lnTo>
                    <a:pt x="3668" y="8190"/>
                  </a:lnTo>
                  <a:lnTo>
                    <a:pt x="3668" y="4256"/>
                  </a:lnTo>
                  <a:lnTo>
                    <a:pt x="7094" y="6210"/>
                  </a:lnTo>
                  <a:lnTo>
                    <a:pt x="7174" y="6076"/>
                  </a:lnTo>
                  <a:lnTo>
                    <a:pt x="3748" y="4095"/>
                  </a:lnTo>
                  <a:lnTo>
                    <a:pt x="7174" y="2115"/>
                  </a:lnTo>
                  <a:lnTo>
                    <a:pt x="7094" y="1981"/>
                  </a:lnTo>
                  <a:lnTo>
                    <a:pt x="3668" y="3961"/>
                  </a:lnTo>
                  <a:lnTo>
                    <a:pt x="3668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06" name="Google Shape;1506;p72"/>
            <p:cNvSpPr/>
            <p:nvPr/>
          </p:nvSpPr>
          <p:spPr>
            <a:xfrm>
              <a:off x="4043673" y="1998782"/>
              <a:ext cx="78391" cy="49400"/>
            </a:xfrm>
            <a:custGeom>
              <a:rect b="b" l="l" r="r" t="t"/>
              <a:pathLst>
                <a:path extrusionOk="0" h="1232" w="1955">
                  <a:moveTo>
                    <a:pt x="81" y="1"/>
                  </a:moveTo>
                  <a:lnTo>
                    <a:pt x="0" y="135"/>
                  </a:lnTo>
                  <a:lnTo>
                    <a:pt x="1874" y="1232"/>
                  </a:lnTo>
                  <a:cubicBezTo>
                    <a:pt x="1901" y="1178"/>
                    <a:pt x="1928" y="1125"/>
                    <a:pt x="1954" y="1071"/>
                  </a:cubicBezTo>
                  <a:lnTo>
                    <a:pt x="8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07" name="Google Shape;1507;p72"/>
            <p:cNvSpPr/>
            <p:nvPr/>
          </p:nvSpPr>
          <p:spPr>
            <a:xfrm>
              <a:off x="2884560" y="2317561"/>
              <a:ext cx="114879" cy="68727"/>
            </a:xfrm>
            <a:custGeom>
              <a:rect b="b" l="l" r="r" t="t"/>
              <a:pathLst>
                <a:path extrusionOk="0" h="1714" w="2865">
                  <a:moveTo>
                    <a:pt x="2784" y="0"/>
                  </a:moveTo>
                  <a:lnTo>
                    <a:pt x="1" y="1606"/>
                  </a:lnTo>
                  <a:cubicBezTo>
                    <a:pt x="54" y="1660"/>
                    <a:pt x="108" y="1686"/>
                    <a:pt x="161" y="1713"/>
                  </a:cubicBezTo>
                  <a:lnTo>
                    <a:pt x="2864" y="161"/>
                  </a:lnTo>
                  <a:lnTo>
                    <a:pt x="278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08" name="Google Shape;1508;p72"/>
            <p:cNvSpPr/>
            <p:nvPr/>
          </p:nvSpPr>
          <p:spPr>
            <a:xfrm>
              <a:off x="2852362" y="2238127"/>
              <a:ext cx="6496" cy="129916"/>
            </a:xfrm>
            <a:custGeom>
              <a:rect b="b" l="l" r="r" t="t"/>
              <a:pathLst>
                <a:path extrusionOk="0" h="3240" w="162">
                  <a:moveTo>
                    <a:pt x="1" y="0"/>
                  </a:moveTo>
                  <a:lnTo>
                    <a:pt x="1" y="3132"/>
                  </a:lnTo>
                  <a:cubicBezTo>
                    <a:pt x="54" y="3159"/>
                    <a:pt x="108" y="3212"/>
                    <a:pt x="161" y="3239"/>
                  </a:cubicBezTo>
                  <a:lnTo>
                    <a:pt x="16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09" name="Google Shape;1509;p72"/>
            <p:cNvSpPr/>
            <p:nvPr/>
          </p:nvSpPr>
          <p:spPr>
            <a:xfrm>
              <a:off x="3092789" y="2238127"/>
              <a:ext cx="288742" cy="255461"/>
            </a:xfrm>
            <a:custGeom>
              <a:rect b="b" l="l" r="r" t="t"/>
              <a:pathLst>
                <a:path extrusionOk="0" h="6371" w="7201">
                  <a:moveTo>
                    <a:pt x="3506" y="0"/>
                  </a:moveTo>
                  <a:lnTo>
                    <a:pt x="3506" y="3962"/>
                  </a:lnTo>
                  <a:lnTo>
                    <a:pt x="80" y="1981"/>
                  </a:lnTo>
                  <a:lnTo>
                    <a:pt x="0" y="2142"/>
                  </a:lnTo>
                  <a:lnTo>
                    <a:pt x="3426" y="4096"/>
                  </a:lnTo>
                  <a:lnTo>
                    <a:pt x="455" y="5835"/>
                  </a:lnTo>
                  <a:cubicBezTo>
                    <a:pt x="535" y="5835"/>
                    <a:pt x="616" y="5862"/>
                    <a:pt x="696" y="5889"/>
                  </a:cubicBezTo>
                  <a:lnTo>
                    <a:pt x="3506" y="4256"/>
                  </a:lnTo>
                  <a:lnTo>
                    <a:pt x="3506" y="6371"/>
                  </a:lnTo>
                  <a:lnTo>
                    <a:pt x="3694" y="6371"/>
                  </a:lnTo>
                  <a:lnTo>
                    <a:pt x="3694" y="4256"/>
                  </a:lnTo>
                  <a:lnTo>
                    <a:pt x="7093" y="6237"/>
                  </a:lnTo>
                  <a:lnTo>
                    <a:pt x="7200" y="6076"/>
                  </a:lnTo>
                  <a:lnTo>
                    <a:pt x="3774" y="4096"/>
                  </a:lnTo>
                  <a:lnTo>
                    <a:pt x="7200" y="2142"/>
                  </a:lnTo>
                  <a:lnTo>
                    <a:pt x="7093" y="1981"/>
                  </a:lnTo>
                  <a:lnTo>
                    <a:pt x="3694" y="3962"/>
                  </a:lnTo>
                  <a:lnTo>
                    <a:pt x="369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10" name="Google Shape;1510;p72"/>
            <p:cNvSpPr/>
            <p:nvPr/>
          </p:nvSpPr>
          <p:spPr>
            <a:xfrm>
              <a:off x="3474843" y="2238127"/>
              <a:ext cx="287659" cy="247963"/>
            </a:xfrm>
            <a:custGeom>
              <a:rect b="b" l="l" r="r" t="t"/>
              <a:pathLst>
                <a:path extrusionOk="0" h="6184" w="7174">
                  <a:moveTo>
                    <a:pt x="3507" y="0"/>
                  </a:moveTo>
                  <a:lnTo>
                    <a:pt x="3480" y="3962"/>
                  </a:lnTo>
                  <a:lnTo>
                    <a:pt x="81" y="1981"/>
                  </a:lnTo>
                  <a:lnTo>
                    <a:pt x="1" y="2142"/>
                  </a:lnTo>
                  <a:lnTo>
                    <a:pt x="3400" y="4096"/>
                  </a:lnTo>
                  <a:lnTo>
                    <a:pt x="1" y="6076"/>
                  </a:lnTo>
                  <a:lnTo>
                    <a:pt x="54" y="6183"/>
                  </a:lnTo>
                  <a:lnTo>
                    <a:pt x="161" y="6183"/>
                  </a:lnTo>
                  <a:lnTo>
                    <a:pt x="3480" y="4256"/>
                  </a:lnTo>
                  <a:lnTo>
                    <a:pt x="3480" y="5354"/>
                  </a:lnTo>
                  <a:cubicBezTo>
                    <a:pt x="3560" y="5327"/>
                    <a:pt x="3614" y="5327"/>
                    <a:pt x="3668" y="5300"/>
                  </a:cubicBezTo>
                  <a:lnTo>
                    <a:pt x="3668" y="4256"/>
                  </a:lnTo>
                  <a:lnTo>
                    <a:pt x="4765" y="4899"/>
                  </a:lnTo>
                  <a:cubicBezTo>
                    <a:pt x="4845" y="4872"/>
                    <a:pt x="4899" y="4845"/>
                    <a:pt x="4979" y="4818"/>
                  </a:cubicBezTo>
                  <a:lnTo>
                    <a:pt x="3748" y="4096"/>
                  </a:lnTo>
                  <a:lnTo>
                    <a:pt x="7174" y="2142"/>
                  </a:lnTo>
                  <a:lnTo>
                    <a:pt x="7094" y="1981"/>
                  </a:lnTo>
                  <a:lnTo>
                    <a:pt x="3668" y="3962"/>
                  </a:lnTo>
                  <a:lnTo>
                    <a:pt x="3668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11" name="Google Shape;1511;p72"/>
            <p:cNvSpPr/>
            <p:nvPr/>
          </p:nvSpPr>
          <p:spPr>
            <a:xfrm>
              <a:off x="3855854" y="2317561"/>
              <a:ext cx="12911" cy="9704"/>
            </a:xfrm>
            <a:custGeom>
              <a:rect b="b" l="l" r="r" t="t"/>
              <a:pathLst>
                <a:path extrusionOk="0" h="242" w="322">
                  <a:moveTo>
                    <a:pt x="81" y="0"/>
                  </a:moveTo>
                  <a:lnTo>
                    <a:pt x="0" y="134"/>
                  </a:lnTo>
                  <a:lnTo>
                    <a:pt x="161" y="241"/>
                  </a:lnTo>
                  <a:cubicBezTo>
                    <a:pt x="215" y="214"/>
                    <a:pt x="268" y="161"/>
                    <a:pt x="322" y="134"/>
                  </a:cubicBezTo>
                  <a:lnTo>
                    <a:pt x="8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 5">
  <p:cSld name="CUSTOM_19">
    <p:spTree>
      <p:nvGrpSpPr>
        <p:cNvPr id="1512" name="Shape 15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3" name="Google Shape;1513;p73"/>
          <p:cNvSpPr/>
          <p:nvPr/>
        </p:nvSpPr>
        <p:spPr>
          <a:xfrm flipH="1" rot="199611">
            <a:off x="-1222385" y="1111794"/>
            <a:ext cx="4658395" cy="4765297"/>
          </a:xfrm>
          <a:custGeom>
            <a:rect b="b" l="l" r="r" t="t"/>
            <a:pathLst>
              <a:path extrusionOk="0" h="136664" w="142469">
                <a:moveTo>
                  <a:pt x="97052" y="0"/>
                </a:moveTo>
                <a:cubicBezTo>
                  <a:pt x="94985" y="0"/>
                  <a:pt x="92658" y="685"/>
                  <a:pt x="89955" y="2065"/>
                </a:cubicBezTo>
                <a:cubicBezTo>
                  <a:pt x="76197" y="9104"/>
                  <a:pt x="81149" y="14564"/>
                  <a:pt x="82755" y="40634"/>
                </a:cubicBezTo>
                <a:cubicBezTo>
                  <a:pt x="85458" y="83646"/>
                  <a:pt x="12896" y="58112"/>
                  <a:pt x="4519" y="103881"/>
                </a:cubicBezTo>
                <a:cubicBezTo>
                  <a:pt x="0" y="128495"/>
                  <a:pt x="10558" y="136664"/>
                  <a:pt x="39417" y="136664"/>
                </a:cubicBezTo>
                <a:cubicBezTo>
                  <a:pt x="47997" y="136664"/>
                  <a:pt x="58195" y="135942"/>
                  <a:pt x="70095" y="134715"/>
                </a:cubicBezTo>
                <a:cubicBezTo>
                  <a:pt x="122047" y="129389"/>
                  <a:pt x="142469" y="101392"/>
                  <a:pt x="125767" y="56907"/>
                </a:cubicBezTo>
                <a:cubicBezTo>
                  <a:pt x="111706" y="19432"/>
                  <a:pt x="108060" y="0"/>
                  <a:pt x="97052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14" name="Google Shape;1514;p73"/>
          <p:cNvSpPr/>
          <p:nvPr/>
        </p:nvSpPr>
        <p:spPr>
          <a:xfrm flipH="1" rot="-5035045">
            <a:off x="5862077" y="-226971"/>
            <a:ext cx="5262855" cy="3237953"/>
          </a:xfrm>
          <a:custGeom>
            <a:rect b="b" l="l" r="r" t="t"/>
            <a:pathLst>
              <a:path extrusionOk="0" h="36694" w="59643">
                <a:moveTo>
                  <a:pt x="6271" y="15779"/>
                </a:moveTo>
                <a:cubicBezTo>
                  <a:pt x="9374" y="14178"/>
                  <a:pt x="17513" y="18347"/>
                  <a:pt x="23150" y="11676"/>
                </a:cubicBezTo>
                <a:cubicBezTo>
                  <a:pt x="28787" y="5004"/>
                  <a:pt x="30455" y="1"/>
                  <a:pt x="37327" y="2302"/>
                </a:cubicBezTo>
                <a:cubicBezTo>
                  <a:pt x="44198" y="4571"/>
                  <a:pt x="43064" y="13410"/>
                  <a:pt x="47601" y="15779"/>
                </a:cubicBezTo>
                <a:cubicBezTo>
                  <a:pt x="52104" y="18147"/>
                  <a:pt x="59643" y="31690"/>
                  <a:pt x="43364" y="34192"/>
                </a:cubicBezTo>
                <a:cubicBezTo>
                  <a:pt x="27120" y="36694"/>
                  <a:pt x="10441" y="33158"/>
                  <a:pt x="5204" y="27520"/>
                </a:cubicBezTo>
                <a:cubicBezTo>
                  <a:pt x="0" y="21883"/>
                  <a:pt x="3136" y="17380"/>
                  <a:pt x="6271" y="15779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15" name="Google Shape;1515;p73"/>
          <p:cNvSpPr/>
          <p:nvPr/>
        </p:nvSpPr>
        <p:spPr>
          <a:xfrm rot="10800000">
            <a:off x="6276915" y="2875987"/>
            <a:ext cx="1774800" cy="17748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516" name="Google Shape;1516;p73"/>
          <p:cNvGrpSpPr/>
          <p:nvPr/>
        </p:nvGrpSpPr>
        <p:grpSpPr>
          <a:xfrm rot="10800000">
            <a:off x="1381161" y="1333007"/>
            <a:ext cx="1696762" cy="1688828"/>
            <a:chOff x="2414491" y="671177"/>
            <a:chExt cx="1830972" cy="1822411"/>
          </a:xfrm>
        </p:grpSpPr>
        <p:sp>
          <p:nvSpPr>
            <p:cNvPr id="1517" name="Google Shape;1517;p73"/>
            <p:cNvSpPr/>
            <p:nvPr/>
          </p:nvSpPr>
          <p:spPr>
            <a:xfrm>
              <a:off x="2414491" y="671177"/>
              <a:ext cx="1830972" cy="1822391"/>
            </a:xfrm>
            <a:custGeom>
              <a:rect b="b" l="l" r="r" t="t"/>
              <a:pathLst>
                <a:path extrusionOk="0" h="45449" w="45663">
                  <a:moveTo>
                    <a:pt x="10947" y="4979"/>
                  </a:moveTo>
                  <a:lnTo>
                    <a:pt x="15605" y="7656"/>
                  </a:lnTo>
                  <a:lnTo>
                    <a:pt x="15605" y="13062"/>
                  </a:lnTo>
                  <a:lnTo>
                    <a:pt x="10947" y="15766"/>
                  </a:lnTo>
                  <a:lnTo>
                    <a:pt x="6263" y="13062"/>
                  </a:lnTo>
                  <a:lnTo>
                    <a:pt x="6263" y="7656"/>
                  </a:lnTo>
                  <a:lnTo>
                    <a:pt x="10947" y="4979"/>
                  </a:lnTo>
                  <a:close/>
                  <a:moveTo>
                    <a:pt x="20449" y="4979"/>
                  </a:moveTo>
                  <a:lnTo>
                    <a:pt x="25133" y="7656"/>
                  </a:lnTo>
                  <a:lnTo>
                    <a:pt x="25133" y="13062"/>
                  </a:lnTo>
                  <a:lnTo>
                    <a:pt x="20449" y="15766"/>
                  </a:lnTo>
                  <a:lnTo>
                    <a:pt x="15792" y="13062"/>
                  </a:lnTo>
                  <a:lnTo>
                    <a:pt x="15792" y="7656"/>
                  </a:lnTo>
                  <a:lnTo>
                    <a:pt x="20449" y="4979"/>
                  </a:lnTo>
                  <a:close/>
                  <a:moveTo>
                    <a:pt x="29978" y="4979"/>
                  </a:moveTo>
                  <a:lnTo>
                    <a:pt x="34635" y="7656"/>
                  </a:lnTo>
                  <a:lnTo>
                    <a:pt x="34635" y="13062"/>
                  </a:lnTo>
                  <a:lnTo>
                    <a:pt x="29978" y="15766"/>
                  </a:lnTo>
                  <a:lnTo>
                    <a:pt x="25294" y="13062"/>
                  </a:lnTo>
                  <a:lnTo>
                    <a:pt x="25294" y="7656"/>
                  </a:lnTo>
                  <a:lnTo>
                    <a:pt x="29978" y="4979"/>
                  </a:lnTo>
                  <a:close/>
                  <a:moveTo>
                    <a:pt x="6183" y="13196"/>
                  </a:moveTo>
                  <a:lnTo>
                    <a:pt x="10867" y="15899"/>
                  </a:lnTo>
                  <a:lnTo>
                    <a:pt x="10867" y="21306"/>
                  </a:lnTo>
                  <a:lnTo>
                    <a:pt x="6183" y="23983"/>
                  </a:lnTo>
                  <a:lnTo>
                    <a:pt x="1526" y="21306"/>
                  </a:lnTo>
                  <a:lnTo>
                    <a:pt x="1526" y="15899"/>
                  </a:lnTo>
                  <a:lnTo>
                    <a:pt x="6183" y="13196"/>
                  </a:lnTo>
                  <a:close/>
                  <a:moveTo>
                    <a:pt x="15712" y="13196"/>
                  </a:moveTo>
                  <a:lnTo>
                    <a:pt x="20369" y="15899"/>
                  </a:lnTo>
                  <a:lnTo>
                    <a:pt x="20369" y="21306"/>
                  </a:lnTo>
                  <a:lnTo>
                    <a:pt x="15712" y="23983"/>
                  </a:lnTo>
                  <a:lnTo>
                    <a:pt x="11028" y="21306"/>
                  </a:lnTo>
                  <a:lnTo>
                    <a:pt x="11028" y="15899"/>
                  </a:lnTo>
                  <a:lnTo>
                    <a:pt x="15712" y="13196"/>
                  </a:lnTo>
                  <a:close/>
                  <a:moveTo>
                    <a:pt x="25213" y="13196"/>
                  </a:moveTo>
                  <a:lnTo>
                    <a:pt x="29871" y="15899"/>
                  </a:lnTo>
                  <a:lnTo>
                    <a:pt x="29871" y="21306"/>
                  </a:lnTo>
                  <a:lnTo>
                    <a:pt x="25213" y="23983"/>
                  </a:lnTo>
                  <a:lnTo>
                    <a:pt x="20529" y="21306"/>
                  </a:lnTo>
                  <a:lnTo>
                    <a:pt x="20529" y="15899"/>
                  </a:lnTo>
                  <a:lnTo>
                    <a:pt x="25213" y="13196"/>
                  </a:lnTo>
                  <a:close/>
                  <a:moveTo>
                    <a:pt x="34715" y="13196"/>
                  </a:moveTo>
                  <a:lnTo>
                    <a:pt x="39399" y="15899"/>
                  </a:lnTo>
                  <a:lnTo>
                    <a:pt x="39399" y="21306"/>
                  </a:lnTo>
                  <a:lnTo>
                    <a:pt x="34715" y="23983"/>
                  </a:lnTo>
                  <a:lnTo>
                    <a:pt x="30058" y="21306"/>
                  </a:lnTo>
                  <a:lnTo>
                    <a:pt x="30058" y="15899"/>
                  </a:lnTo>
                  <a:lnTo>
                    <a:pt x="34715" y="13196"/>
                  </a:lnTo>
                  <a:close/>
                  <a:moveTo>
                    <a:pt x="10947" y="21440"/>
                  </a:moveTo>
                  <a:lnTo>
                    <a:pt x="15605" y="24143"/>
                  </a:lnTo>
                  <a:lnTo>
                    <a:pt x="15605" y="29523"/>
                  </a:lnTo>
                  <a:lnTo>
                    <a:pt x="10947" y="32226"/>
                  </a:lnTo>
                  <a:lnTo>
                    <a:pt x="6263" y="29523"/>
                  </a:lnTo>
                  <a:lnTo>
                    <a:pt x="6263" y="24143"/>
                  </a:lnTo>
                  <a:lnTo>
                    <a:pt x="10947" y="21440"/>
                  </a:lnTo>
                  <a:close/>
                  <a:moveTo>
                    <a:pt x="20449" y="21440"/>
                  </a:moveTo>
                  <a:lnTo>
                    <a:pt x="25133" y="24143"/>
                  </a:lnTo>
                  <a:lnTo>
                    <a:pt x="25133" y="29523"/>
                  </a:lnTo>
                  <a:lnTo>
                    <a:pt x="20449" y="32226"/>
                  </a:lnTo>
                  <a:lnTo>
                    <a:pt x="15792" y="29523"/>
                  </a:lnTo>
                  <a:lnTo>
                    <a:pt x="15792" y="24143"/>
                  </a:lnTo>
                  <a:lnTo>
                    <a:pt x="20449" y="21440"/>
                  </a:lnTo>
                  <a:close/>
                  <a:moveTo>
                    <a:pt x="29978" y="21440"/>
                  </a:moveTo>
                  <a:lnTo>
                    <a:pt x="34635" y="24143"/>
                  </a:lnTo>
                  <a:lnTo>
                    <a:pt x="34635" y="29523"/>
                  </a:lnTo>
                  <a:lnTo>
                    <a:pt x="29978" y="32226"/>
                  </a:lnTo>
                  <a:lnTo>
                    <a:pt x="25294" y="29523"/>
                  </a:lnTo>
                  <a:lnTo>
                    <a:pt x="25294" y="24143"/>
                  </a:lnTo>
                  <a:lnTo>
                    <a:pt x="29978" y="21440"/>
                  </a:lnTo>
                  <a:close/>
                  <a:moveTo>
                    <a:pt x="39480" y="21440"/>
                  </a:moveTo>
                  <a:lnTo>
                    <a:pt x="44137" y="24143"/>
                  </a:lnTo>
                  <a:lnTo>
                    <a:pt x="44137" y="29523"/>
                  </a:lnTo>
                  <a:lnTo>
                    <a:pt x="39480" y="32226"/>
                  </a:lnTo>
                  <a:lnTo>
                    <a:pt x="34796" y="29523"/>
                  </a:lnTo>
                  <a:lnTo>
                    <a:pt x="34796" y="24143"/>
                  </a:lnTo>
                  <a:lnTo>
                    <a:pt x="39480" y="21440"/>
                  </a:lnTo>
                  <a:close/>
                  <a:moveTo>
                    <a:pt x="15712" y="29684"/>
                  </a:moveTo>
                  <a:lnTo>
                    <a:pt x="20369" y="32387"/>
                  </a:lnTo>
                  <a:lnTo>
                    <a:pt x="20369" y="37767"/>
                  </a:lnTo>
                  <a:lnTo>
                    <a:pt x="15712" y="40470"/>
                  </a:lnTo>
                  <a:lnTo>
                    <a:pt x="11028" y="37767"/>
                  </a:lnTo>
                  <a:lnTo>
                    <a:pt x="11028" y="32387"/>
                  </a:lnTo>
                  <a:lnTo>
                    <a:pt x="15712" y="29684"/>
                  </a:lnTo>
                  <a:close/>
                  <a:moveTo>
                    <a:pt x="25213" y="29684"/>
                  </a:moveTo>
                  <a:lnTo>
                    <a:pt x="29871" y="32387"/>
                  </a:lnTo>
                  <a:lnTo>
                    <a:pt x="29871" y="37767"/>
                  </a:lnTo>
                  <a:lnTo>
                    <a:pt x="25213" y="40470"/>
                  </a:lnTo>
                  <a:lnTo>
                    <a:pt x="20529" y="37767"/>
                  </a:lnTo>
                  <a:lnTo>
                    <a:pt x="20529" y="32387"/>
                  </a:lnTo>
                  <a:lnTo>
                    <a:pt x="25213" y="29684"/>
                  </a:lnTo>
                  <a:close/>
                  <a:moveTo>
                    <a:pt x="34715" y="29684"/>
                  </a:moveTo>
                  <a:lnTo>
                    <a:pt x="39399" y="32387"/>
                  </a:lnTo>
                  <a:lnTo>
                    <a:pt x="39399" y="37767"/>
                  </a:lnTo>
                  <a:lnTo>
                    <a:pt x="34715" y="40470"/>
                  </a:lnTo>
                  <a:lnTo>
                    <a:pt x="30058" y="37767"/>
                  </a:lnTo>
                  <a:lnTo>
                    <a:pt x="30058" y="32387"/>
                  </a:lnTo>
                  <a:lnTo>
                    <a:pt x="34715" y="29684"/>
                  </a:lnTo>
                  <a:close/>
                  <a:moveTo>
                    <a:pt x="20369" y="1"/>
                  </a:moveTo>
                  <a:lnTo>
                    <a:pt x="20369" y="4818"/>
                  </a:lnTo>
                  <a:lnTo>
                    <a:pt x="15712" y="7522"/>
                  </a:lnTo>
                  <a:lnTo>
                    <a:pt x="11028" y="4818"/>
                  </a:lnTo>
                  <a:lnTo>
                    <a:pt x="11028" y="3159"/>
                  </a:lnTo>
                  <a:cubicBezTo>
                    <a:pt x="10974" y="3186"/>
                    <a:pt x="10921" y="3239"/>
                    <a:pt x="10867" y="3266"/>
                  </a:cubicBezTo>
                  <a:lnTo>
                    <a:pt x="10867" y="4818"/>
                  </a:lnTo>
                  <a:lnTo>
                    <a:pt x="6183" y="7522"/>
                  </a:lnTo>
                  <a:lnTo>
                    <a:pt x="5915" y="7361"/>
                  </a:lnTo>
                  <a:cubicBezTo>
                    <a:pt x="5889" y="7415"/>
                    <a:pt x="5835" y="7442"/>
                    <a:pt x="5808" y="7495"/>
                  </a:cubicBezTo>
                  <a:lnTo>
                    <a:pt x="6103" y="7656"/>
                  </a:lnTo>
                  <a:lnTo>
                    <a:pt x="6103" y="13062"/>
                  </a:lnTo>
                  <a:lnTo>
                    <a:pt x="1419" y="15766"/>
                  </a:lnTo>
                  <a:lnTo>
                    <a:pt x="1124" y="15578"/>
                  </a:lnTo>
                  <a:cubicBezTo>
                    <a:pt x="1124" y="15632"/>
                    <a:pt x="1098" y="15685"/>
                    <a:pt x="1071" y="15739"/>
                  </a:cubicBezTo>
                  <a:lnTo>
                    <a:pt x="1338" y="15899"/>
                  </a:lnTo>
                  <a:lnTo>
                    <a:pt x="1338" y="21306"/>
                  </a:lnTo>
                  <a:lnTo>
                    <a:pt x="0" y="22082"/>
                  </a:lnTo>
                  <a:cubicBezTo>
                    <a:pt x="0" y="22136"/>
                    <a:pt x="0" y="22216"/>
                    <a:pt x="0" y="22270"/>
                  </a:cubicBezTo>
                  <a:lnTo>
                    <a:pt x="1419" y="21440"/>
                  </a:lnTo>
                  <a:lnTo>
                    <a:pt x="6103" y="24143"/>
                  </a:lnTo>
                  <a:lnTo>
                    <a:pt x="6103" y="29523"/>
                  </a:lnTo>
                  <a:lnTo>
                    <a:pt x="1927" y="31932"/>
                  </a:lnTo>
                  <a:cubicBezTo>
                    <a:pt x="1954" y="31986"/>
                    <a:pt x="1981" y="32039"/>
                    <a:pt x="2008" y="32093"/>
                  </a:cubicBezTo>
                  <a:lnTo>
                    <a:pt x="6183" y="29684"/>
                  </a:lnTo>
                  <a:lnTo>
                    <a:pt x="10867" y="32387"/>
                  </a:lnTo>
                  <a:lnTo>
                    <a:pt x="10867" y="37767"/>
                  </a:lnTo>
                  <a:lnTo>
                    <a:pt x="7548" y="39694"/>
                  </a:lnTo>
                  <a:cubicBezTo>
                    <a:pt x="7575" y="39721"/>
                    <a:pt x="7628" y="39774"/>
                    <a:pt x="7682" y="39801"/>
                  </a:cubicBezTo>
                  <a:lnTo>
                    <a:pt x="10947" y="37928"/>
                  </a:lnTo>
                  <a:lnTo>
                    <a:pt x="15605" y="40631"/>
                  </a:lnTo>
                  <a:lnTo>
                    <a:pt x="15605" y="44405"/>
                  </a:lnTo>
                  <a:cubicBezTo>
                    <a:pt x="15658" y="44405"/>
                    <a:pt x="15738" y="44432"/>
                    <a:pt x="15792" y="44458"/>
                  </a:cubicBezTo>
                  <a:lnTo>
                    <a:pt x="15792" y="40631"/>
                  </a:lnTo>
                  <a:lnTo>
                    <a:pt x="20449" y="37928"/>
                  </a:lnTo>
                  <a:lnTo>
                    <a:pt x="25133" y="40631"/>
                  </a:lnTo>
                  <a:lnTo>
                    <a:pt x="25133" y="45449"/>
                  </a:lnTo>
                  <a:cubicBezTo>
                    <a:pt x="25187" y="45449"/>
                    <a:pt x="25240" y="45449"/>
                    <a:pt x="25294" y="45422"/>
                  </a:cubicBezTo>
                  <a:lnTo>
                    <a:pt x="25294" y="40631"/>
                  </a:lnTo>
                  <a:lnTo>
                    <a:pt x="29978" y="37928"/>
                  </a:lnTo>
                  <a:lnTo>
                    <a:pt x="34635" y="40631"/>
                  </a:lnTo>
                  <a:lnTo>
                    <a:pt x="34635" y="42290"/>
                  </a:lnTo>
                  <a:cubicBezTo>
                    <a:pt x="34688" y="42237"/>
                    <a:pt x="34742" y="42210"/>
                    <a:pt x="34796" y="42183"/>
                  </a:cubicBezTo>
                  <a:lnTo>
                    <a:pt x="34796" y="40631"/>
                  </a:lnTo>
                  <a:lnTo>
                    <a:pt x="39480" y="37928"/>
                  </a:lnTo>
                  <a:lnTo>
                    <a:pt x="39747" y="38088"/>
                  </a:lnTo>
                  <a:cubicBezTo>
                    <a:pt x="39774" y="38035"/>
                    <a:pt x="39827" y="37981"/>
                    <a:pt x="39854" y="37954"/>
                  </a:cubicBezTo>
                  <a:lnTo>
                    <a:pt x="39560" y="37767"/>
                  </a:lnTo>
                  <a:lnTo>
                    <a:pt x="39560" y="32387"/>
                  </a:lnTo>
                  <a:lnTo>
                    <a:pt x="44244" y="29684"/>
                  </a:lnTo>
                  <a:lnTo>
                    <a:pt x="44538" y="29871"/>
                  </a:lnTo>
                  <a:cubicBezTo>
                    <a:pt x="44565" y="29791"/>
                    <a:pt x="44565" y="29737"/>
                    <a:pt x="44592" y="29684"/>
                  </a:cubicBezTo>
                  <a:lnTo>
                    <a:pt x="44324" y="29523"/>
                  </a:lnTo>
                  <a:lnTo>
                    <a:pt x="44324" y="24143"/>
                  </a:lnTo>
                  <a:lnTo>
                    <a:pt x="45662" y="23367"/>
                  </a:lnTo>
                  <a:cubicBezTo>
                    <a:pt x="45662" y="23314"/>
                    <a:pt x="45662" y="23233"/>
                    <a:pt x="45662" y="23153"/>
                  </a:cubicBezTo>
                  <a:lnTo>
                    <a:pt x="44244" y="23983"/>
                  </a:lnTo>
                  <a:lnTo>
                    <a:pt x="39560" y="21306"/>
                  </a:lnTo>
                  <a:lnTo>
                    <a:pt x="39560" y="15899"/>
                  </a:lnTo>
                  <a:lnTo>
                    <a:pt x="43735" y="13491"/>
                  </a:lnTo>
                  <a:cubicBezTo>
                    <a:pt x="43709" y="13437"/>
                    <a:pt x="43682" y="13383"/>
                    <a:pt x="43655" y="13330"/>
                  </a:cubicBezTo>
                  <a:lnTo>
                    <a:pt x="39480" y="15766"/>
                  </a:lnTo>
                  <a:lnTo>
                    <a:pt x="34796" y="13062"/>
                  </a:lnTo>
                  <a:lnTo>
                    <a:pt x="34796" y="7656"/>
                  </a:lnTo>
                  <a:lnTo>
                    <a:pt x="38114" y="5755"/>
                  </a:lnTo>
                  <a:cubicBezTo>
                    <a:pt x="38088" y="5702"/>
                    <a:pt x="38034" y="5675"/>
                    <a:pt x="37981" y="5621"/>
                  </a:cubicBezTo>
                  <a:lnTo>
                    <a:pt x="34715" y="7522"/>
                  </a:lnTo>
                  <a:lnTo>
                    <a:pt x="30058" y="4818"/>
                  </a:lnTo>
                  <a:lnTo>
                    <a:pt x="30058" y="1045"/>
                  </a:lnTo>
                  <a:cubicBezTo>
                    <a:pt x="30004" y="1018"/>
                    <a:pt x="29951" y="1018"/>
                    <a:pt x="29871" y="991"/>
                  </a:cubicBezTo>
                  <a:lnTo>
                    <a:pt x="29871" y="4818"/>
                  </a:lnTo>
                  <a:lnTo>
                    <a:pt x="25213" y="7522"/>
                  </a:lnTo>
                  <a:lnTo>
                    <a:pt x="20529" y="4818"/>
                  </a:lnTo>
                  <a:lnTo>
                    <a:pt x="2052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18" name="Google Shape;1518;p73"/>
            <p:cNvSpPr/>
            <p:nvPr/>
          </p:nvSpPr>
          <p:spPr>
            <a:xfrm>
              <a:off x="2796545" y="833253"/>
              <a:ext cx="9704" cy="7538"/>
            </a:xfrm>
            <a:custGeom>
              <a:rect b="b" l="l" r="r" t="t"/>
              <a:pathLst>
                <a:path extrusionOk="0" h="188" w="242">
                  <a:moveTo>
                    <a:pt x="161" y="0"/>
                  </a:moveTo>
                  <a:cubicBezTo>
                    <a:pt x="108" y="27"/>
                    <a:pt x="54" y="81"/>
                    <a:pt x="1" y="107"/>
                  </a:cubicBezTo>
                  <a:lnTo>
                    <a:pt x="161" y="188"/>
                  </a:lnTo>
                  <a:lnTo>
                    <a:pt x="242" y="54"/>
                  </a:lnTo>
                  <a:lnTo>
                    <a:pt x="16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19" name="Google Shape;1519;p73"/>
            <p:cNvSpPr/>
            <p:nvPr/>
          </p:nvSpPr>
          <p:spPr>
            <a:xfrm>
              <a:off x="2899597" y="677633"/>
              <a:ext cx="287659" cy="242590"/>
            </a:xfrm>
            <a:custGeom>
              <a:rect b="b" l="l" r="r" t="t"/>
              <a:pathLst>
                <a:path extrusionOk="0" h="6050" w="7174">
                  <a:moveTo>
                    <a:pt x="7173" y="0"/>
                  </a:moveTo>
                  <a:lnTo>
                    <a:pt x="7173" y="0"/>
                  </a:lnTo>
                  <a:cubicBezTo>
                    <a:pt x="7013" y="27"/>
                    <a:pt x="6852" y="54"/>
                    <a:pt x="6692" y="81"/>
                  </a:cubicBezTo>
                  <a:lnTo>
                    <a:pt x="3667" y="1794"/>
                  </a:lnTo>
                  <a:lnTo>
                    <a:pt x="3667" y="830"/>
                  </a:lnTo>
                  <a:cubicBezTo>
                    <a:pt x="3614" y="857"/>
                    <a:pt x="3560" y="857"/>
                    <a:pt x="3507" y="884"/>
                  </a:cubicBezTo>
                  <a:lnTo>
                    <a:pt x="3507" y="1794"/>
                  </a:lnTo>
                  <a:lnTo>
                    <a:pt x="2516" y="1231"/>
                  </a:lnTo>
                  <a:cubicBezTo>
                    <a:pt x="2463" y="1258"/>
                    <a:pt x="2382" y="1285"/>
                    <a:pt x="2329" y="1312"/>
                  </a:cubicBezTo>
                  <a:lnTo>
                    <a:pt x="3426" y="1954"/>
                  </a:lnTo>
                  <a:lnTo>
                    <a:pt x="0" y="3935"/>
                  </a:lnTo>
                  <a:lnTo>
                    <a:pt x="81" y="4069"/>
                  </a:lnTo>
                  <a:lnTo>
                    <a:pt x="3507" y="2115"/>
                  </a:lnTo>
                  <a:lnTo>
                    <a:pt x="3507" y="6049"/>
                  </a:lnTo>
                  <a:lnTo>
                    <a:pt x="3667" y="6049"/>
                  </a:lnTo>
                  <a:lnTo>
                    <a:pt x="3667" y="2115"/>
                  </a:lnTo>
                  <a:lnTo>
                    <a:pt x="7093" y="4069"/>
                  </a:lnTo>
                  <a:lnTo>
                    <a:pt x="7173" y="3935"/>
                  </a:lnTo>
                  <a:lnTo>
                    <a:pt x="3774" y="1954"/>
                  </a:lnTo>
                  <a:lnTo>
                    <a:pt x="717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20" name="Google Shape;1520;p73"/>
            <p:cNvSpPr/>
            <p:nvPr/>
          </p:nvSpPr>
          <p:spPr>
            <a:xfrm>
              <a:off x="3280608" y="671177"/>
              <a:ext cx="288742" cy="249046"/>
            </a:xfrm>
            <a:custGeom>
              <a:rect b="b" l="l" r="r" t="t"/>
              <a:pathLst>
                <a:path extrusionOk="0" h="6211" w="7201">
                  <a:moveTo>
                    <a:pt x="107" y="1"/>
                  </a:moveTo>
                  <a:lnTo>
                    <a:pt x="0" y="134"/>
                  </a:lnTo>
                  <a:lnTo>
                    <a:pt x="3426" y="2115"/>
                  </a:lnTo>
                  <a:lnTo>
                    <a:pt x="0" y="4096"/>
                  </a:lnTo>
                  <a:lnTo>
                    <a:pt x="107" y="4230"/>
                  </a:lnTo>
                  <a:lnTo>
                    <a:pt x="3506" y="2276"/>
                  </a:lnTo>
                  <a:lnTo>
                    <a:pt x="3506" y="6210"/>
                  </a:lnTo>
                  <a:lnTo>
                    <a:pt x="3694" y="6210"/>
                  </a:lnTo>
                  <a:lnTo>
                    <a:pt x="3694" y="2276"/>
                  </a:lnTo>
                  <a:lnTo>
                    <a:pt x="7093" y="4230"/>
                  </a:lnTo>
                  <a:lnTo>
                    <a:pt x="7200" y="4096"/>
                  </a:lnTo>
                  <a:lnTo>
                    <a:pt x="3774" y="2115"/>
                  </a:lnTo>
                  <a:lnTo>
                    <a:pt x="6558" y="509"/>
                  </a:lnTo>
                  <a:cubicBezTo>
                    <a:pt x="6477" y="482"/>
                    <a:pt x="6397" y="456"/>
                    <a:pt x="6317" y="456"/>
                  </a:cubicBezTo>
                  <a:lnTo>
                    <a:pt x="3694" y="1955"/>
                  </a:lnTo>
                  <a:lnTo>
                    <a:pt x="3694" y="1"/>
                  </a:lnTo>
                  <a:lnTo>
                    <a:pt x="3506" y="1"/>
                  </a:lnTo>
                  <a:lnTo>
                    <a:pt x="3506" y="1955"/>
                  </a:lnTo>
                  <a:lnTo>
                    <a:pt x="107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21" name="Google Shape;1521;p73"/>
            <p:cNvSpPr/>
            <p:nvPr/>
          </p:nvSpPr>
          <p:spPr>
            <a:xfrm>
              <a:off x="3662662" y="776354"/>
              <a:ext cx="109506" cy="64437"/>
            </a:xfrm>
            <a:custGeom>
              <a:rect b="b" l="l" r="r" t="t"/>
              <a:pathLst>
                <a:path extrusionOk="0" h="1607" w="2731">
                  <a:moveTo>
                    <a:pt x="2543" y="1"/>
                  </a:moveTo>
                  <a:lnTo>
                    <a:pt x="1" y="1473"/>
                  </a:lnTo>
                  <a:lnTo>
                    <a:pt x="81" y="1607"/>
                  </a:lnTo>
                  <a:lnTo>
                    <a:pt x="2731" y="81"/>
                  </a:lnTo>
                  <a:cubicBezTo>
                    <a:pt x="2677" y="54"/>
                    <a:pt x="2597" y="27"/>
                    <a:pt x="254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22" name="Google Shape;1522;p73"/>
            <p:cNvSpPr/>
            <p:nvPr/>
          </p:nvSpPr>
          <p:spPr>
            <a:xfrm>
              <a:off x="3803246" y="797847"/>
              <a:ext cx="6496" cy="122378"/>
            </a:xfrm>
            <a:custGeom>
              <a:rect b="b" l="l" r="r" t="t"/>
              <a:pathLst>
                <a:path extrusionOk="0" h="3052" w="162">
                  <a:moveTo>
                    <a:pt x="1" y="0"/>
                  </a:moveTo>
                  <a:lnTo>
                    <a:pt x="1" y="3051"/>
                  </a:lnTo>
                  <a:lnTo>
                    <a:pt x="162" y="3051"/>
                  </a:lnTo>
                  <a:lnTo>
                    <a:pt x="162" y="107"/>
                  </a:lnTo>
                  <a:cubicBezTo>
                    <a:pt x="108" y="54"/>
                    <a:pt x="54" y="27"/>
                    <a:pt x="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23" name="Google Shape;1523;p73"/>
            <p:cNvSpPr/>
            <p:nvPr/>
          </p:nvSpPr>
          <p:spPr>
            <a:xfrm>
              <a:off x="2475641" y="1246463"/>
              <a:ext cx="2205" cy="4331"/>
            </a:xfrm>
            <a:custGeom>
              <a:rect b="b" l="l" r="r" t="t"/>
              <a:pathLst>
                <a:path extrusionOk="0" h="108" w="55">
                  <a:moveTo>
                    <a:pt x="54" y="0"/>
                  </a:moveTo>
                  <a:cubicBezTo>
                    <a:pt x="28" y="27"/>
                    <a:pt x="28" y="54"/>
                    <a:pt x="1" y="107"/>
                  </a:cubicBezTo>
                  <a:lnTo>
                    <a:pt x="54" y="107"/>
                  </a:lnTo>
                  <a:lnTo>
                    <a:pt x="5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24" name="Google Shape;1524;p73"/>
            <p:cNvSpPr/>
            <p:nvPr/>
          </p:nvSpPr>
          <p:spPr>
            <a:xfrm>
              <a:off x="2616265" y="1006036"/>
              <a:ext cx="2165" cy="2205"/>
            </a:xfrm>
            <a:custGeom>
              <a:rect b="b" l="l" r="r" t="t"/>
              <a:pathLst>
                <a:path extrusionOk="0" h="55" w="54">
                  <a:moveTo>
                    <a:pt x="54" y="1"/>
                  </a:moveTo>
                  <a:cubicBezTo>
                    <a:pt x="27" y="27"/>
                    <a:pt x="27" y="27"/>
                    <a:pt x="0" y="54"/>
                  </a:cubicBezTo>
                  <a:lnTo>
                    <a:pt x="54" y="27"/>
                  </a:lnTo>
                  <a:lnTo>
                    <a:pt x="54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25" name="Google Shape;1525;p73"/>
            <p:cNvSpPr/>
            <p:nvPr/>
          </p:nvSpPr>
          <p:spPr>
            <a:xfrm>
              <a:off x="2535748" y="1119794"/>
              <a:ext cx="82681" cy="51565"/>
            </a:xfrm>
            <a:custGeom>
              <a:rect b="b" l="l" r="r" t="t"/>
              <a:pathLst>
                <a:path extrusionOk="0" h="1286" w="2062">
                  <a:moveTo>
                    <a:pt x="81" y="1"/>
                  </a:moveTo>
                  <a:cubicBezTo>
                    <a:pt x="54" y="54"/>
                    <a:pt x="27" y="108"/>
                    <a:pt x="1" y="135"/>
                  </a:cubicBezTo>
                  <a:lnTo>
                    <a:pt x="1981" y="1285"/>
                  </a:lnTo>
                  <a:lnTo>
                    <a:pt x="2062" y="1125"/>
                  </a:lnTo>
                  <a:lnTo>
                    <a:pt x="8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26" name="Google Shape;1526;p73"/>
            <p:cNvSpPr/>
            <p:nvPr/>
          </p:nvSpPr>
          <p:spPr>
            <a:xfrm>
              <a:off x="2711778" y="921268"/>
              <a:ext cx="287659" cy="329521"/>
            </a:xfrm>
            <a:custGeom>
              <a:rect b="b" l="l" r="r" t="t"/>
              <a:pathLst>
                <a:path extrusionOk="0" h="8218" w="7174">
                  <a:moveTo>
                    <a:pt x="3507" y="0"/>
                  </a:moveTo>
                  <a:lnTo>
                    <a:pt x="3507" y="3961"/>
                  </a:lnTo>
                  <a:lnTo>
                    <a:pt x="81" y="1981"/>
                  </a:lnTo>
                  <a:lnTo>
                    <a:pt x="0" y="2141"/>
                  </a:lnTo>
                  <a:lnTo>
                    <a:pt x="3426" y="4095"/>
                  </a:lnTo>
                  <a:lnTo>
                    <a:pt x="0" y="6076"/>
                  </a:lnTo>
                  <a:lnTo>
                    <a:pt x="81" y="6236"/>
                  </a:lnTo>
                  <a:lnTo>
                    <a:pt x="3507" y="4256"/>
                  </a:lnTo>
                  <a:lnTo>
                    <a:pt x="3507" y="8217"/>
                  </a:lnTo>
                  <a:lnTo>
                    <a:pt x="3667" y="8217"/>
                  </a:lnTo>
                  <a:lnTo>
                    <a:pt x="3667" y="4256"/>
                  </a:lnTo>
                  <a:lnTo>
                    <a:pt x="7093" y="6236"/>
                  </a:lnTo>
                  <a:lnTo>
                    <a:pt x="7173" y="6076"/>
                  </a:lnTo>
                  <a:lnTo>
                    <a:pt x="3774" y="4095"/>
                  </a:lnTo>
                  <a:lnTo>
                    <a:pt x="7173" y="2141"/>
                  </a:lnTo>
                  <a:lnTo>
                    <a:pt x="7093" y="1981"/>
                  </a:lnTo>
                  <a:lnTo>
                    <a:pt x="3667" y="3961"/>
                  </a:lnTo>
                  <a:lnTo>
                    <a:pt x="3667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27" name="Google Shape;1527;p73"/>
            <p:cNvSpPr/>
            <p:nvPr/>
          </p:nvSpPr>
          <p:spPr>
            <a:xfrm>
              <a:off x="3092789" y="921268"/>
              <a:ext cx="288742" cy="328439"/>
            </a:xfrm>
            <a:custGeom>
              <a:rect b="b" l="l" r="r" t="t"/>
              <a:pathLst>
                <a:path extrusionOk="0" h="8191" w="7201">
                  <a:moveTo>
                    <a:pt x="3506" y="0"/>
                  </a:moveTo>
                  <a:lnTo>
                    <a:pt x="3506" y="3961"/>
                  </a:lnTo>
                  <a:lnTo>
                    <a:pt x="80" y="1981"/>
                  </a:lnTo>
                  <a:lnTo>
                    <a:pt x="0" y="2141"/>
                  </a:lnTo>
                  <a:lnTo>
                    <a:pt x="3426" y="4095"/>
                  </a:lnTo>
                  <a:lnTo>
                    <a:pt x="0" y="6076"/>
                  </a:lnTo>
                  <a:lnTo>
                    <a:pt x="80" y="6236"/>
                  </a:lnTo>
                  <a:lnTo>
                    <a:pt x="3506" y="4256"/>
                  </a:lnTo>
                  <a:lnTo>
                    <a:pt x="3506" y="8190"/>
                  </a:lnTo>
                  <a:lnTo>
                    <a:pt x="3694" y="8190"/>
                  </a:lnTo>
                  <a:lnTo>
                    <a:pt x="3694" y="4256"/>
                  </a:lnTo>
                  <a:lnTo>
                    <a:pt x="7093" y="6236"/>
                  </a:lnTo>
                  <a:lnTo>
                    <a:pt x="7200" y="6076"/>
                  </a:lnTo>
                  <a:lnTo>
                    <a:pt x="3774" y="4095"/>
                  </a:lnTo>
                  <a:lnTo>
                    <a:pt x="7200" y="2141"/>
                  </a:lnTo>
                  <a:lnTo>
                    <a:pt x="7093" y="1981"/>
                  </a:lnTo>
                  <a:lnTo>
                    <a:pt x="3694" y="3961"/>
                  </a:lnTo>
                  <a:lnTo>
                    <a:pt x="369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28" name="Google Shape;1528;p73"/>
            <p:cNvSpPr/>
            <p:nvPr/>
          </p:nvSpPr>
          <p:spPr>
            <a:xfrm>
              <a:off x="3474843" y="921268"/>
              <a:ext cx="287659" cy="328439"/>
            </a:xfrm>
            <a:custGeom>
              <a:rect b="b" l="l" r="r" t="t"/>
              <a:pathLst>
                <a:path extrusionOk="0" h="8191" w="7174">
                  <a:moveTo>
                    <a:pt x="3507" y="0"/>
                  </a:moveTo>
                  <a:lnTo>
                    <a:pt x="3480" y="3961"/>
                  </a:lnTo>
                  <a:lnTo>
                    <a:pt x="81" y="1981"/>
                  </a:lnTo>
                  <a:lnTo>
                    <a:pt x="1" y="2141"/>
                  </a:lnTo>
                  <a:lnTo>
                    <a:pt x="3400" y="4095"/>
                  </a:lnTo>
                  <a:lnTo>
                    <a:pt x="1" y="6076"/>
                  </a:lnTo>
                  <a:lnTo>
                    <a:pt x="81" y="6236"/>
                  </a:lnTo>
                  <a:lnTo>
                    <a:pt x="3480" y="4256"/>
                  </a:lnTo>
                  <a:lnTo>
                    <a:pt x="3480" y="8190"/>
                  </a:lnTo>
                  <a:lnTo>
                    <a:pt x="3668" y="8190"/>
                  </a:lnTo>
                  <a:lnTo>
                    <a:pt x="3668" y="4256"/>
                  </a:lnTo>
                  <a:lnTo>
                    <a:pt x="7094" y="6236"/>
                  </a:lnTo>
                  <a:lnTo>
                    <a:pt x="7174" y="6076"/>
                  </a:lnTo>
                  <a:lnTo>
                    <a:pt x="3748" y="4095"/>
                  </a:lnTo>
                  <a:lnTo>
                    <a:pt x="7174" y="2141"/>
                  </a:lnTo>
                  <a:lnTo>
                    <a:pt x="7094" y="1981"/>
                  </a:lnTo>
                  <a:lnTo>
                    <a:pt x="3668" y="3961"/>
                  </a:lnTo>
                  <a:lnTo>
                    <a:pt x="3668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29" name="Google Shape;1529;p73"/>
            <p:cNvSpPr/>
            <p:nvPr/>
          </p:nvSpPr>
          <p:spPr>
            <a:xfrm>
              <a:off x="3855854" y="953467"/>
              <a:ext cx="287659" cy="296240"/>
            </a:xfrm>
            <a:custGeom>
              <a:rect b="b" l="l" r="r" t="t"/>
              <a:pathLst>
                <a:path extrusionOk="0" h="7388" w="7174">
                  <a:moveTo>
                    <a:pt x="3507" y="0"/>
                  </a:moveTo>
                  <a:lnTo>
                    <a:pt x="3507" y="3158"/>
                  </a:lnTo>
                  <a:lnTo>
                    <a:pt x="81" y="1178"/>
                  </a:lnTo>
                  <a:lnTo>
                    <a:pt x="0" y="1312"/>
                  </a:lnTo>
                  <a:lnTo>
                    <a:pt x="3426" y="3292"/>
                  </a:lnTo>
                  <a:lnTo>
                    <a:pt x="0" y="5273"/>
                  </a:lnTo>
                  <a:lnTo>
                    <a:pt x="81" y="5433"/>
                  </a:lnTo>
                  <a:lnTo>
                    <a:pt x="3507" y="3453"/>
                  </a:lnTo>
                  <a:lnTo>
                    <a:pt x="3507" y="7387"/>
                  </a:lnTo>
                  <a:lnTo>
                    <a:pt x="3667" y="7387"/>
                  </a:lnTo>
                  <a:lnTo>
                    <a:pt x="3667" y="3453"/>
                  </a:lnTo>
                  <a:lnTo>
                    <a:pt x="7093" y="5407"/>
                  </a:lnTo>
                  <a:lnTo>
                    <a:pt x="7174" y="5273"/>
                  </a:lnTo>
                  <a:lnTo>
                    <a:pt x="3748" y="3292"/>
                  </a:lnTo>
                  <a:lnTo>
                    <a:pt x="5434" y="2329"/>
                  </a:lnTo>
                  <a:cubicBezTo>
                    <a:pt x="5380" y="2302"/>
                    <a:pt x="5354" y="2248"/>
                    <a:pt x="5327" y="2195"/>
                  </a:cubicBezTo>
                  <a:lnTo>
                    <a:pt x="3667" y="3158"/>
                  </a:lnTo>
                  <a:lnTo>
                    <a:pt x="3667" y="187"/>
                  </a:lnTo>
                  <a:cubicBezTo>
                    <a:pt x="3614" y="134"/>
                    <a:pt x="3560" y="80"/>
                    <a:pt x="350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30" name="Google Shape;1530;p73"/>
            <p:cNvSpPr/>
            <p:nvPr/>
          </p:nvSpPr>
          <p:spPr>
            <a:xfrm>
              <a:off x="2417699" y="1498640"/>
              <a:ext cx="7538" cy="9704"/>
            </a:xfrm>
            <a:custGeom>
              <a:rect b="b" l="l" r="r" t="t"/>
              <a:pathLst>
                <a:path extrusionOk="0" h="242" w="188">
                  <a:moveTo>
                    <a:pt x="1" y="1"/>
                  </a:moveTo>
                  <a:cubicBezTo>
                    <a:pt x="1" y="54"/>
                    <a:pt x="1" y="135"/>
                    <a:pt x="1" y="188"/>
                  </a:cubicBezTo>
                  <a:lnTo>
                    <a:pt x="108" y="242"/>
                  </a:lnTo>
                  <a:lnTo>
                    <a:pt x="188" y="108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31" name="Google Shape;1531;p73"/>
            <p:cNvSpPr/>
            <p:nvPr/>
          </p:nvSpPr>
          <p:spPr>
            <a:xfrm>
              <a:off x="2518586" y="1259335"/>
              <a:ext cx="287659" cy="328439"/>
            </a:xfrm>
            <a:custGeom>
              <a:rect b="b" l="l" r="r" t="t"/>
              <a:pathLst>
                <a:path extrusionOk="0" h="8191" w="7174">
                  <a:moveTo>
                    <a:pt x="3507" y="0"/>
                  </a:moveTo>
                  <a:lnTo>
                    <a:pt x="3507" y="3935"/>
                  </a:lnTo>
                  <a:lnTo>
                    <a:pt x="81" y="1981"/>
                  </a:lnTo>
                  <a:lnTo>
                    <a:pt x="0" y="2115"/>
                  </a:lnTo>
                  <a:lnTo>
                    <a:pt x="3426" y="4095"/>
                  </a:lnTo>
                  <a:lnTo>
                    <a:pt x="0" y="6076"/>
                  </a:lnTo>
                  <a:lnTo>
                    <a:pt x="81" y="6210"/>
                  </a:lnTo>
                  <a:lnTo>
                    <a:pt x="3507" y="4229"/>
                  </a:lnTo>
                  <a:lnTo>
                    <a:pt x="3507" y="8191"/>
                  </a:lnTo>
                  <a:lnTo>
                    <a:pt x="3667" y="8191"/>
                  </a:lnTo>
                  <a:lnTo>
                    <a:pt x="3667" y="4229"/>
                  </a:lnTo>
                  <a:lnTo>
                    <a:pt x="7093" y="6210"/>
                  </a:lnTo>
                  <a:lnTo>
                    <a:pt x="7174" y="6076"/>
                  </a:lnTo>
                  <a:lnTo>
                    <a:pt x="3748" y="4095"/>
                  </a:lnTo>
                  <a:lnTo>
                    <a:pt x="7174" y="2115"/>
                  </a:lnTo>
                  <a:lnTo>
                    <a:pt x="7093" y="1981"/>
                  </a:lnTo>
                  <a:lnTo>
                    <a:pt x="3667" y="3935"/>
                  </a:lnTo>
                  <a:lnTo>
                    <a:pt x="3667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32" name="Google Shape;1532;p73"/>
            <p:cNvSpPr/>
            <p:nvPr/>
          </p:nvSpPr>
          <p:spPr>
            <a:xfrm>
              <a:off x="2899597" y="1259335"/>
              <a:ext cx="287659" cy="328439"/>
            </a:xfrm>
            <a:custGeom>
              <a:rect b="b" l="l" r="r" t="t"/>
              <a:pathLst>
                <a:path extrusionOk="0" h="8191" w="7174">
                  <a:moveTo>
                    <a:pt x="3507" y="0"/>
                  </a:moveTo>
                  <a:lnTo>
                    <a:pt x="3507" y="3935"/>
                  </a:lnTo>
                  <a:lnTo>
                    <a:pt x="81" y="1954"/>
                  </a:lnTo>
                  <a:lnTo>
                    <a:pt x="0" y="2115"/>
                  </a:lnTo>
                  <a:lnTo>
                    <a:pt x="3426" y="4095"/>
                  </a:lnTo>
                  <a:lnTo>
                    <a:pt x="0" y="6049"/>
                  </a:lnTo>
                  <a:lnTo>
                    <a:pt x="81" y="6210"/>
                  </a:lnTo>
                  <a:lnTo>
                    <a:pt x="3507" y="4229"/>
                  </a:lnTo>
                  <a:lnTo>
                    <a:pt x="3507" y="8191"/>
                  </a:lnTo>
                  <a:lnTo>
                    <a:pt x="3667" y="8191"/>
                  </a:lnTo>
                  <a:lnTo>
                    <a:pt x="3667" y="4229"/>
                  </a:lnTo>
                  <a:lnTo>
                    <a:pt x="7093" y="6210"/>
                  </a:lnTo>
                  <a:lnTo>
                    <a:pt x="7173" y="6049"/>
                  </a:lnTo>
                  <a:lnTo>
                    <a:pt x="3774" y="4095"/>
                  </a:lnTo>
                  <a:lnTo>
                    <a:pt x="7173" y="2115"/>
                  </a:lnTo>
                  <a:lnTo>
                    <a:pt x="7093" y="1954"/>
                  </a:lnTo>
                  <a:lnTo>
                    <a:pt x="3667" y="3935"/>
                  </a:lnTo>
                  <a:lnTo>
                    <a:pt x="369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33" name="Google Shape;1533;p73"/>
            <p:cNvSpPr/>
            <p:nvPr/>
          </p:nvSpPr>
          <p:spPr>
            <a:xfrm>
              <a:off x="3280608" y="1259335"/>
              <a:ext cx="288742" cy="328439"/>
            </a:xfrm>
            <a:custGeom>
              <a:rect b="b" l="l" r="r" t="t"/>
              <a:pathLst>
                <a:path extrusionOk="0" h="8191" w="7201">
                  <a:moveTo>
                    <a:pt x="3506" y="0"/>
                  </a:moveTo>
                  <a:lnTo>
                    <a:pt x="3506" y="3935"/>
                  </a:lnTo>
                  <a:lnTo>
                    <a:pt x="107" y="1954"/>
                  </a:lnTo>
                  <a:lnTo>
                    <a:pt x="0" y="2115"/>
                  </a:lnTo>
                  <a:lnTo>
                    <a:pt x="3426" y="4095"/>
                  </a:lnTo>
                  <a:lnTo>
                    <a:pt x="0" y="6049"/>
                  </a:lnTo>
                  <a:lnTo>
                    <a:pt x="107" y="6210"/>
                  </a:lnTo>
                  <a:lnTo>
                    <a:pt x="3506" y="4229"/>
                  </a:lnTo>
                  <a:lnTo>
                    <a:pt x="3506" y="8191"/>
                  </a:lnTo>
                  <a:lnTo>
                    <a:pt x="3694" y="8191"/>
                  </a:lnTo>
                  <a:lnTo>
                    <a:pt x="3694" y="4229"/>
                  </a:lnTo>
                  <a:lnTo>
                    <a:pt x="7093" y="6210"/>
                  </a:lnTo>
                  <a:lnTo>
                    <a:pt x="7200" y="6049"/>
                  </a:lnTo>
                  <a:lnTo>
                    <a:pt x="3774" y="4095"/>
                  </a:lnTo>
                  <a:lnTo>
                    <a:pt x="7200" y="2115"/>
                  </a:lnTo>
                  <a:lnTo>
                    <a:pt x="7120" y="1954"/>
                  </a:lnTo>
                  <a:lnTo>
                    <a:pt x="3694" y="3935"/>
                  </a:lnTo>
                  <a:lnTo>
                    <a:pt x="369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34" name="Google Shape;1534;p73"/>
            <p:cNvSpPr/>
            <p:nvPr/>
          </p:nvSpPr>
          <p:spPr>
            <a:xfrm>
              <a:off x="3662662" y="1258252"/>
              <a:ext cx="287659" cy="329521"/>
            </a:xfrm>
            <a:custGeom>
              <a:rect b="b" l="l" r="r" t="t"/>
              <a:pathLst>
                <a:path extrusionOk="0" h="8218" w="7174">
                  <a:moveTo>
                    <a:pt x="3507" y="0"/>
                  </a:moveTo>
                  <a:lnTo>
                    <a:pt x="3507" y="3962"/>
                  </a:lnTo>
                  <a:lnTo>
                    <a:pt x="81" y="1981"/>
                  </a:lnTo>
                  <a:lnTo>
                    <a:pt x="1" y="2142"/>
                  </a:lnTo>
                  <a:lnTo>
                    <a:pt x="3400" y="4122"/>
                  </a:lnTo>
                  <a:lnTo>
                    <a:pt x="1" y="6076"/>
                  </a:lnTo>
                  <a:lnTo>
                    <a:pt x="81" y="6237"/>
                  </a:lnTo>
                  <a:lnTo>
                    <a:pt x="3507" y="4256"/>
                  </a:lnTo>
                  <a:lnTo>
                    <a:pt x="3507" y="8218"/>
                  </a:lnTo>
                  <a:lnTo>
                    <a:pt x="3668" y="8218"/>
                  </a:lnTo>
                  <a:lnTo>
                    <a:pt x="3668" y="4256"/>
                  </a:lnTo>
                  <a:lnTo>
                    <a:pt x="7094" y="6237"/>
                  </a:lnTo>
                  <a:lnTo>
                    <a:pt x="7174" y="6076"/>
                  </a:lnTo>
                  <a:lnTo>
                    <a:pt x="3748" y="4122"/>
                  </a:lnTo>
                  <a:lnTo>
                    <a:pt x="7174" y="2142"/>
                  </a:lnTo>
                  <a:lnTo>
                    <a:pt x="7094" y="1981"/>
                  </a:lnTo>
                  <a:lnTo>
                    <a:pt x="3668" y="3962"/>
                  </a:lnTo>
                  <a:lnTo>
                    <a:pt x="3668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35" name="Google Shape;1535;p73"/>
            <p:cNvSpPr/>
            <p:nvPr/>
          </p:nvSpPr>
          <p:spPr>
            <a:xfrm>
              <a:off x="4043673" y="1258252"/>
              <a:ext cx="193230" cy="329521"/>
            </a:xfrm>
            <a:custGeom>
              <a:rect b="b" l="l" r="r" t="t"/>
              <a:pathLst>
                <a:path extrusionOk="0" h="8218" w="4819">
                  <a:moveTo>
                    <a:pt x="3507" y="0"/>
                  </a:moveTo>
                  <a:lnTo>
                    <a:pt x="3507" y="3962"/>
                  </a:lnTo>
                  <a:lnTo>
                    <a:pt x="81" y="1981"/>
                  </a:lnTo>
                  <a:lnTo>
                    <a:pt x="0" y="2142"/>
                  </a:lnTo>
                  <a:lnTo>
                    <a:pt x="3426" y="4096"/>
                  </a:lnTo>
                  <a:lnTo>
                    <a:pt x="0" y="6076"/>
                  </a:lnTo>
                  <a:lnTo>
                    <a:pt x="81" y="6237"/>
                  </a:lnTo>
                  <a:lnTo>
                    <a:pt x="3507" y="4256"/>
                  </a:lnTo>
                  <a:lnTo>
                    <a:pt x="3507" y="8218"/>
                  </a:lnTo>
                  <a:lnTo>
                    <a:pt x="3667" y="8218"/>
                  </a:lnTo>
                  <a:lnTo>
                    <a:pt x="3667" y="4256"/>
                  </a:lnTo>
                  <a:lnTo>
                    <a:pt x="4818" y="4925"/>
                  </a:lnTo>
                  <a:cubicBezTo>
                    <a:pt x="4818" y="4845"/>
                    <a:pt x="4818" y="4765"/>
                    <a:pt x="4792" y="4711"/>
                  </a:cubicBezTo>
                  <a:lnTo>
                    <a:pt x="3774" y="4096"/>
                  </a:lnTo>
                  <a:lnTo>
                    <a:pt x="4604" y="3614"/>
                  </a:lnTo>
                  <a:cubicBezTo>
                    <a:pt x="4604" y="3560"/>
                    <a:pt x="4577" y="3507"/>
                    <a:pt x="4577" y="3453"/>
                  </a:cubicBezTo>
                  <a:lnTo>
                    <a:pt x="3667" y="3962"/>
                  </a:lnTo>
                  <a:lnTo>
                    <a:pt x="3667" y="295"/>
                  </a:lnTo>
                  <a:cubicBezTo>
                    <a:pt x="3641" y="188"/>
                    <a:pt x="3614" y="108"/>
                    <a:pt x="358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36" name="Google Shape;1536;p73"/>
            <p:cNvSpPr/>
            <p:nvPr/>
          </p:nvSpPr>
          <p:spPr>
            <a:xfrm>
              <a:off x="2423072" y="1578074"/>
              <a:ext cx="195355" cy="328439"/>
            </a:xfrm>
            <a:custGeom>
              <a:rect b="b" l="l" r="r" t="t"/>
              <a:pathLst>
                <a:path extrusionOk="0" h="8191" w="4872">
                  <a:moveTo>
                    <a:pt x="1205" y="1"/>
                  </a:moveTo>
                  <a:lnTo>
                    <a:pt x="1205" y="3935"/>
                  </a:lnTo>
                  <a:lnTo>
                    <a:pt x="0" y="3266"/>
                  </a:lnTo>
                  <a:lnTo>
                    <a:pt x="0" y="3266"/>
                  </a:lnTo>
                  <a:cubicBezTo>
                    <a:pt x="0" y="3320"/>
                    <a:pt x="27" y="3400"/>
                    <a:pt x="27" y="3480"/>
                  </a:cubicBezTo>
                  <a:lnTo>
                    <a:pt x="1098" y="4096"/>
                  </a:lnTo>
                  <a:lnTo>
                    <a:pt x="214" y="4604"/>
                  </a:lnTo>
                  <a:cubicBezTo>
                    <a:pt x="241" y="4658"/>
                    <a:pt x="241" y="4738"/>
                    <a:pt x="268" y="4792"/>
                  </a:cubicBezTo>
                  <a:lnTo>
                    <a:pt x="1205" y="4256"/>
                  </a:lnTo>
                  <a:lnTo>
                    <a:pt x="1205" y="8030"/>
                  </a:lnTo>
                  <a:cubicBezTo>
                    <a:pt x="1205" y="8084"/>
                    <a:pt x="1232" y="8137"/>
                    <a:pt x="1258" y="8191"/>
                  </a:cubicBezTo>
                  <a:lnTo>
                    <a:pt x="1365" y="8191"/>
                  </a:lnTo>
                  <a:lnTo>
                    <a:pt x="1365" y="4256"/>
                  </a:lnTo>
                  <a:lnTo>
                    <a:pt x="4791" y="6210"/>
                  </a:lnTo>
                  <a:lnTo>
                    <a:pt x="4872" y="6076"/>
                  </a:lnTo>
                  <a:lnTo>
                    <a:pt x="1446" y="4096"/>
                  </a:lnTo>
                  <a:lnTo>
                    <a:pt x="4872" y="2115"/>
                  </a:lnTo>
                  <a:lnTo>
                    <a:pt x="4791" y="1981"/>
                  </a:lnTo>
                  <a:lnTo>
                    <a:pt x="1365" y="3935"/>
                  </a:lnTo>
                  <a:lnTo>
                    <a:pt x="136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37" name="Google Shape;1537;p73"/>
            <p:cNvSpPr/>
            <p:nvPr/>
          </p:nvSpPr>
          <p:spPr>
            <a:xfrm>
              <a:off x="2711778" y="1578074"/>
              <a:ext cx="287659" cy="328439"/>
            </a:xfrm>
            <a:custGeom>
              <a:rect b="b" l="l" r="r" t="t"/>
              <a:pathLst>
                <a:path extrusionOk="0" h="8191" w="7174">
                  <a:moveTo>
                    <a:pt x="3507" y="1"/>
                  </a:moveTo>
                  <a:lnTo>
                    <a:pt x="3507" y="3935"/>
                  </a:lnTo>
                  <a:lnTo>
                    <a:pt x="81" y="1981"/>
                  </a:lnTo>
                  <a:lnTo>
                    <a:pt x="0" y="2115"/>
                  </a:lnTo>
                  <a:lnTo>
                    <a:pt x="3426" y="4096"/>
                  </a:lnTo>
                  <a:lnTo>
                    <a:pt x="0" y="6076"/>
                  </a:lnTo>
                  <a:lnTo>
                    <a:pt x="81" y="6210"/>
                  </a:lnTo>
                  <a:lnTo>
                    <a:pt x="3507" y="4256"/>
                  </a:lnTo>
                  <a:lnTo>
                    <a:pt x="3507" y="8191"/>
                  </a:lnTo>
                  <a:lnTo>
                    <a:pt x="3667" y="8191"/>
                  </a:lnTo>
                  <a:lnTo>
                    <a:pt x="3667" y="4256"/>
                  </a:lnTo>
                  <a:lnTo>
                    <a:pt x="7093" y="6210"/>
                  </a:lnTo>
                  <a:lnTo>
                    <a:pt x="7173" y="6076"/>
                  </a:lnTo>
                  <a:lnTo>
                    <a:pt x="3774" y="4096"/>
                  </a:lnTo>
                  <a:lnTo>
                    <a:pt x="7173" y="2115"/>
                  </a:lnTo>
                  <a:lnTo>
                    <a:pt x="7093" y="1981"/>
                  </a:lnTo>
                  <a:lnTo>
                    <a:pt x="3667" y="3935"/>
                  </a:lnTo>
                  <a:lnTo>
                    <a:pt x="3667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38" name="Google Shape;1538;p73"/>
            <p:cNvSpPr/>
            <p:nvPr/>
          </p:nvSpPr>
          <p:spPr>
            <a:xfrm>
              <a:off x="3092789" y="1578074"/>
              <a:ext cx="288742" cy="328439"/>
            </a:xfrm>
            <a:custGeom>
              <a:rect b="b" l="l" r="r" t="t"/>
              <a:pathLst>
                <a:path extrusionOk="0" h="8191" w="7201">
                  <a:moveTo>
                    <a:pt x="3506" y="1"/>
                  </a:moveTo>
                  <a:lnTo>
                    <a:pt x="3506" y="3935"/>
                  </a:lnTo>
                  <a:lnTo>
                    <a:pt x="80" y="1981"/>
                  </a:lnTo>
                  <a:lnTo>
                    <a:pt x="0" y="2115"/>
                  </a:lnTo>
                  <a:lnTo>
                    <a:pt x="3426" y="4096"/>
                  </a:lnTo>
                  <a:lnTo>
                    <a:pt x="0" y="6076"/>
                  </a:lnTo>
                  <a:lnTo>
                    <a:pt x="80" y="6210"/>
                  </a:lnTo>
                  <a:lnTo>
                    <a:pt x="3506" y="4230"/>
                  </a:lnTo>
                  <a:lnTo>
                    <a:pt x="3506" y="8191"/>
                  </a:lnTo>
                  <a:lnTo>
                    <a:pt x="3694" y="8191"/>
                  </a:lnTo>
                  <a:lnTo>
                    <a:pt x="3694" y="4230"/>
                  </a:lnTo>
                  <a:lnTo>
                    <a:pt x="7093" y="6210"/>
                  </a:lnTo>
                  <a:lnTo>
                    <a:pt x="7200" y="6076"/>
                  </a:lnTo>
                  <a:lnTo>
                    <a:pt x="3774" y="4096"/>
                  </a:lnTo>
                  <a:lnTo>
                    <a:pt x="7200" y="2115"/>
                  </a:lnTo>
                  <a:lnTo>
                    <a:pt x="7093" y="1981"/>
                  </a:lnTo>
                  <a:lnTo>
                    <a:pt x="3694" y="3935"/>
                  </a:lnTo>
                  <a:lnTo>
                    <a:pt x="3694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39" name="Google Shape;1539;p73"/>
            <p:cNvSpPr/>
            <p:nvPr/>
          </p:nvSpPr>
          <p:spPr>
            <a:xfrm>
              <a:off x="3474843" y="1578074"/>
              <a:ext cx="287659" cy="328439"/>
            </a:xfrm>
            <a:custGeom>
              <a:rect b="b" l="l" r="r" t="t"/>
              <a:pathLst>
                <a:path extrusionOk="0" h="8191" w="7174">
                  <a:moveTo>
                    <a:pt x="3507" y="1"/>
                  </a:moveTo>
                  <a:lnTo>
                    <a:pt x="3507" y="3935"/>
                  </a:lnTo>
                  <a:lnTo>
                    <a:pt x="81" y="1955"/>
                  </a:lnTo>
                  <a:lnTo>
                    <a:pt x="1" y="2115"/>
                  </a:lnTo>
                  <a:lnTo>
                    <a:pt x="3400" y="4096"/>
                  </a:lnTo>
                  <a:lnTo>
                    <a:pt x="1" y="6050"/>
                  </a:lnTo>
                  <a:lnTo>
                    <a:pt x="81" y="6210"/>
                  </a:lnTo>
                  <a:lnTo>
                    <a:pt x="3507" y="4230"/>
                  </a:lnTo>
                  <a:lnTo>
                    <a:pt x="3480" y="8191"/>
                  </a:lnTo>
                  <a:lnTo>
                    <a:pt x="3668" y="8191"/>
                  </a:lnTo>
                  <a:lnTo>
                    <a:pt x="3668" y="4230"/>
                  </a:lnTo>
                  <a:lnTo>
                    <a:pt x="7094" y="6210"/>
                  </a:lnTo>
                  <a:lnTo>
                    <a:pt x="7174" y="6050"/>
                  </a:lnTo>
                  <a:lnTo>
                    <a:pt x="3748" y="4096"/>
                  </a:lnTo>
                  <a:lnTo>
                    <a:pt x="7174" y="2115"/>
                  </a:lnTo>
                  <a:lnTo>
                    <a:pt x="7094" y="1955"/>
                  </a:lnTo>
                  <a:lnTo>
                    <a:pt x="3668" y="3935"/>
                  </a:lnTo>
                  <a:lnTo>
                    <a:pt x="3668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40" name="Google Shape;1540;p73"/>
            <p:cNvSpPr/>
            <p:nvPr/>
          </p:nvSpPr>
          <p:spPr>
            <a:xfrm>
              <a:off x="3855854" y="1578074"/>
              <a:ext cx="287659" cy="328439"/>
            </a:xfrm>
            <a:custGeom>
              <a:rect b="b" l="l" r="r" t="t"/>
              <a:pathLst>
                <a:path extrusionOk="0" h="8191" w="7174">
                  <a:moveTo>
                    <a:pt x="3507" y="1"/>
                  </a:moveTo>
                  <a:lnTo>
                    <a:pt x="3507" y="3935"/>
                  </a:lnTo>
                  <a:lnTo>
                    <a:pt x="81" y="1955"/>
                  </a:lnTo>
                  <a:lnTo>
                    <a:pt x="0" y="2115"/>
                  </a:lnTo>
                  <a:lnTo>
                    <a:pt x="3426" y="4096"/>
                  </a:lnTo>
                  <a:lnTo>
                    <a:pt x="0" y="6050"/>
                  </a:lnTo>
                  <a:lnTo>
                    <a:pt x="81" y="6210"/>
                  </a:lnTo>
                  <a:lnTo>
                    <a:pt x="3507" y="4230"/>
                  </a:lnTo>
                  <a:lnTo>
                    <a:pt x="3507" y="8191"/>
                  </a:lnTo>
                  <a:lnTo>
                    <a:pt x="3667" y="8191"/>
                  </a:lnTo>
                  <a:lnTo>
                    <a:pt x="3667" y="4230"/>
                  </a:lnTo>
                  <a:lnTo>
                    <a:pt x="7093" y="6210"/>
                  </a:lnTo>
                  <a:lnTo>
                    <a:pt x="7174" y="6050"/>
                  </a:lnTo>
                  <a:lnTo>
                    <a:pt x="3748" y="4096"/>
                  </a:lnTo>
                  <a:lnTo>
                    <a:pt x="7174" y="2115"/>
                  </a:lnTo>
                  <a:lnTo>
                    <a:pt x="7093" y="1955"/>
                  </a:lnTo>
                  <a:lnTo>
                    <a:pt x="3667" y="3935"/>
                  </a:lnTo>
                  <a:lnTo>
                    <a:pt x="3667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41" name="Google Shape;1541;p73"/>
            <p:cNvSpPr/>
            <p:nvPr/>
          </p:nvSpPr>
          <p:spPr>
            <a:xfrm>
              <a:off x="2518586" y="1919388"/>
              <a:ext cx="287659" cy="293033"/>
            </a:xfrm>
            <a:custGeom>
              <a:rect b="b" l="l" r="r" t="t"/>
              <a:pathLst>
                <a:path extrusionOk="0" h="7308" w="7174">
                  <a:moveTo>
                    <a:pt x="3507" y="0"/>
                  </a:moveTo>
                  <a:lnTo>
                    <a:pt x="3507" y="3961"/>
                  </a:lnTo>
                  <a:lnTo>
                    <a:pt x="81" y="1981"/>
                  </a:lnTo>
                  <a:lnTo>
                    <a:pt x="0" y="2141"/>
                  </a:lnTo>
                  <a:lnTo>
                    <a:pt x="3426" y="4095"/>
                  </a:lnTo>
                  <a:lnTo>
                    <a:pt x="1767" y="5059"/>
                  </a:lnTo>
                  <a:cubicBezTo>
                    <a:pt x="1821" y="5086"/>
                    <a:pt x="1847" y="5139"/>
                    <a:pt x="1874" y="5193"/>
                  </a:cubicBezTo>
                  <a:lnTo>
                    <a:pt x="3507" y="4256"/>
                  </a:lnTo>
                  <a:lnTo>
                    <a:pt x="3507" y="7120"/>
                  </a:lnTo>
                  <a:cubicBezTo>
                    <a:pt x="3560" y="7200"/>
                    <a:pt x="3614" y="7254"/>
                    <a:pt x="3667" y="7307"/>
                  </a:cubicBezTo>
                  <a:lnTo>
                    <a:pt x="3667" y="4256"/>
                  </a:lnTo>
                  <a:lnTo>
                    <a:pt x="7093" y="6236"/>
                  </a:lnTo>
                  <a:lnTo>
                    <a:pt x="7174" y="6076"/>
                  </a:lnTo>
                  <a:lnTo>
                    <a:pt x="3748" y="4095"/>
                  </a:lnTo>
                  <a:lnTo>
                    <a:pt x="7174" y="2141"/>
                  </a:lnTo>
                  <a:lnTo>
                    <a:pt x="7093" y="1981"/>
                  </a:lnTo>
                  <a:lnTo>
                    <a:pt x="3667" y="3961"/>
                  </a:lnTo>
                  <a:lnTo>
                    <a:pt x="3667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42" name="Google Shape;1542;p73"/>
            <p:cNvSpPr/>
            <p:nvPr/>
          </p:nvSpPr>
          <p:spPr>
            <a:xfrm>
              <a:off x="2899597" y="1919388"/>
              <a:ext cx="287659" cy="328439"/>
            </a:xfrm>
            <a:custGeom>
              <a:rect b="b" l="l" r="r" t="t"/>
              <a:pathLst>
                <a:path extrusionOk="0" h="8191" w="7174">
                  <a:moveTo>
                    <a:pt x="3507" y="0"/>
                  </a:moveTo>
                  <a:lnTo>
                    <a:pt x="3507" y="3961"/>
                  </a:lnTo>
                  <a:lnTo>
                    <a:pt x="81" y="1981"/>
                  </a:lnTo>
                  <a:lnTo>
                    <a:pt x="0" y="2141"/>
                  </a:lnTo>
                  <a:lnTo>
                    <a:pt x="3426" y="4095"/>
                  </a:lnTo>
                  <a:lnTo>
                    <a:pt x="0" y="6076"/>
                  </a:lnTo>
                  <a:lnTo>
                    <a:pt x="81" y="6236"/>
                  </a:lnTo>
                  <a:lnTo>
                    <a:pt x="3507" y="4256"/>
                  </a:lnTo>
                  <a:lnTo>
                    <a:pt x="3507" y="8190"/>
                  </a:lnTo>
                  <a:lnTo>
                    <a:pt x="3667" y="8190"/>
                  </a:lnTo>
                  <a:lnTo>
                    <a:pt x="3667" y="4256"/>
                  </a:lnTo>
                  <a:lnTo>
                    <a:pt x="7093" y="6236"/>
                  </a:lnTo>
                  <a:lnTo>
                    <a:pt x="7173" y="6076"/>
                  </a:lnTo>
                  <a:lnTo>
                    <a:pt x="3774" y="4095"/>
                  </a:lnTo>
                  <a:lnTo>
                    <a:pt x="7173" y="2141"/>
                  </a:lnTo>
                  <a:lnTo>
                    <a:pt x="7093" y="1981"/>
                  </a:lnTo>
                  <a:lnTo>
                    <a:pt x="3667" y="3961"/>
                  </a:lnTo>
                  <a:lnTo>
                    <a:pt x="3667" y="3961"/>
                  </a:lnTo>
                  <a:lnTo>
                    <a:pt x="369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43" name="Google Shape;1543;p73"/>
            <p:cNvSpPr/>
            <p:nvPr/>
          </p:nvSpPr>
          <p:spPr>
            <a:xfrm>
              <a:off x="3280608" y="1919388"/>
              <a:ext cx="288742" cy="328439"/>
            </a:xfrm>
            <a:custGeom>
              <a:rect b="b" l="l" r="r" t="t"/>
              <a:pathLst>
                <a:path extrusionOk="0" h="8191" w="7201">
                  <a:moveTo>
                    <a:pt x="3506" y="0"/>
                  </a:moveTo>
                  <a:lnTo>
                    <a:pt x="3506" y="3961"/>
                  </a:lnTo>
                  <a:lnTo>
                    <a:pt x="107" y="1981"/>
                  </a:lnTo>
                  <a:lnTo>
                    <a:pt x="0" y="2115"/>
                  </a:lnTo>
                  <a:lnTo>
                    <a:pt x="3426" y="4095"/>
                  </a:lnTo>
                  <a:lnTo>
                    <a:pt x="0" y="6076"/>
                  </a:lnTo>
                  <a:lnTo>
                    <a:pt x="107" y="6236"/>
                  </a:lnTo>
                  <a:lnTo>
                    <a:pt x="3506" y="4256"/>
                  </a:lnTo>
                  <a:lnTo>
                    <a:pt x="3506" y="8190"/>
                  </a:lnTo>
                  <a:lnTo>
                    <a:pt x="3694" y="8190"/>
                  </a:lnTo>
                  <a:lnTo>
                    <a:pt x="3694" y="4256"/>
                  </a:lnTo>
                  <a:lnTo>
                    <a:pt x="7093" y="6236"/>
                  </a:lnTo>
                  <a:lnTo>
                    <a:pt x="7200" y="6076"/>
                  </a:lnTo>
                  <a:lnTo>
                    <a:pt x="3774" y="4095"/>
                  </a:lnTo>
                  <a:lnTo>
                    <a:pt x="7200" y="2115"/>
                  </a:lnTo>
                  <a:lnTo>
                    <a:pt x="7120" y="1981"/>
                  </a:lnTo>
                  <a:lnTo>
                    <a:pt x="3694" y="3961"/>
                  </a:lnTo>
                  <a:lnTo>
                    <a:pt x="369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44" name="Google Shape;1544;p73"/>
            <p:cNvSpPr/>
            <p:nvPr/>
          </p:nvSpPr>
          <p:spPr>
            <a:xfrm>
              <a:off x="3662662" y="1919388"/>
              <a:ext cx="287659" cy="328439"/>
            </a:xfrm>
            <a:custGeom>
              <a:rect b="b" l="l" r="r" t="t"/>
              <a:pathLst>
                <a:path extrusionOk="0" h="8191" w="7174">
                  <a:moveTo>
                    <a:pt x="3507" y="0"/>
                  </a:moveTo>
                  <a:lnTo>
                    <a:pt x="3507" y="3961"/>
                  </a:lnTo>
                  <a:lnTo>
                    <a:pt x="81" y="1981"/>
                  </a:lnTo>
                  <a:lnTo>
                    <a:pt x="1" y="2115"/>
                  </a:lnTo>
                  <a:lnTo>
                    <a:pt x="3400" y="4095"/>
                  </a:lnTo>
                  <a:lnTo>
                    <a:pt x="1" y="6076"/>
                  </a:lnTo>
                  <a:lnTo>
                    <a:pt x="81" y="6210"/>
                  </a:lnTo>
                  <a:lnTo>
                    <a:pt x="3507" y="4256"/>
                  </a:lnTo>
                  <a:lnTo>
                    <a:pt x="3507" y="8190"/>
                  </a:lnTo>
                  <a:lnTo>
                    <a:pt x="3668" y="8190"/>
                  </a:lnTo>
                  <a:lnTo>
                    <a:pt x="3668" y="4256"/>
                  </a:lnTo>
                  <a:lnTo>
                    <a:pt x="7094" y="6210"/>
                  </a:lnTo>
                  <a:lnTo>
                    <a:pt x="7174" y="6076"/>
                  </a:lnTo>
                  <a:lnTo>
                    <a:pt x="3748" y="4095"/>
                  </a:lnTo>
                  <a:lnTo>
                    <a:pt x="7174" y="2115"/>
                  </a:lnTo>
                  <a:lnTo>
                    <a:pt x="7094" y="1981"/>
                  </a:lnTo>
                  <a:lnTo>
                    <a:pt x="3668" y="3961"/>
                  </a:lnTo>
                  <a:lnTo>
                    <a:pt x="3668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45" name="Google Shape;1545;p73"/>
            <p:cNvSpPr/>
            <p:nvPr/>
          </p:nvSpPr>
          <p:spPr>
            <a:xfrm>
              <a:off x="4043673" y="1998782"/>
              <a:ext cx="78391" cy="49400"/>
            </a:xfrm>
            <a:custGeom>
              <a:rect b="b" l="l" r="r" t="t"/>
              <a:pathLst>
                <a:path extrusionOk="0" h="1232" w="1955">
                  <a:moveTo>
                    <a:pt x="81" y="1"/>
                  </a:moveTo>
                  <a:lnTo>
                    <a:pt x="0" y="135"/>
                  </a:lnTo>
                  <a:lnTo>
                    <a:pt x="1874" y="1232"/>
                  </a:lnTo>
                  <a:cubicBezTo>
                    <a:pt x="1901" y="1178"/>
                    <a:pt x="1928" y="1125"/>
                    <a:pt x="1954" y="1071"/>
                  </a:cubicBezTo>
                  <a:lnTo>
                    <a:pt x="8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46" name="Google Shape;1546;p73"/>
            <p:cNvSpPr/>
            <p:nvPr/>
          </p:nvSpPr>
          <p:spPr>
            <a:xfrm>
              <a:off x="2884560" y="2317561"/>
              <a:ext cx="114879" cy="68727"/>
            </a:xfrm>
            <a:custGeom>
              <a:rect b="b" l="l" r="r" t="t"/>
              <a:pathLst>
                <a:path extrusionOk="0" h="1714" w="2865">
                  <a:moveTo>
                    <a:pt x="2784" y="0"/>
                  </a:moveTo>
                  <a:lnTo>
                    <a:pt x="1" y="1606"/>
                  </a:lnTo>
                  <a:cubicBezTo>
                    <a:pt x="54" y="1660"/>
                    <a:pt x="108" y="1686"/>
                    <a:pt x="161" y="1713"/>
                  </a:cubicBezTo>
                  <a:lnTo>
                    <a:pt x="2864" y="161"/>
                  </a:lnTo>
                  <a:lnTo>
                    <a:pt x="278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47" name="Google Shape;1547;p73"/>
            <p:cNvSpPr/>
            <p:nvPr/>
          </p:nvSpPr>
          <p:spPr>
            <a:xfrm>
              <a:off x="2852362" y="2238127"/>
              <a:ext cx="6496" cy="129916"/>
            </a:xfrm>
            <a:custGeom>
              <a:rect b="b" l="l" r="r" t="t"/>
              <a:pathLst>
                <a:path extrusionOk="0" h="3240" w="162">
                  <a:moveTo>
                    <a:pt x="1" y="0"/>
                  </a:moveTo>
                  <a:lnTo>
                    <a:pt x="1" y="3132"/>
                  </a:lnTo>
                  <a:cubicBezTo>
                    <a:pt x="54" y="3159"/>
                    <a:pt x="108" y="3212"/>
                    <a:pt x="161" y="3239"/>
                  </a:cubicBezTo>
                  <a:lnTo>
                    <a:pt x="16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48" name="Google Shape;1548;p73"/>
            <p:cNvSpPr/>
            <p:nvPr/>
          </p:nvSpPr>
          <p:spPr>
            <a:xfrm>
              <a:off x="3092789" y="2238127"/>
              <a:ext cx="288742" cy="255461"/>
            </a:xfrm>
            <a:custGeom>
              <a:rect b="b" l="l" r="r" t="t"/>
              <a:pathLst>
                <a:path extrusionOk="0" h="6371" w="7201">
                  <a:moveTo>
                    <a:pt x="3506" y="0"/>
                  </a:moveTo>
                  <a:lnTo>
                    <a:pt x="3506" y="3962"/>
                  </a:lnTo>
                  <a:lnTo>
                    <a:pt x="80" y="1981"/>
                  </a:lnTo>
                  <a:lnTo>
                    <a:pt x="0" y="2142"/>
                  </a:lnTo>
                  <a:lnTo>
                    <a:pt x="3426" y="4096"/>
                  </a:lnTo>
                  <a:lnTo>
                    <a:pt x="455" y="5835"/>
                  </a:lnTo>
                  <a:cubicBezTo>
                    <a:pt x="535" y="5835"/>
                    <a:pt x="616" y="5862"/>
                    <a:pt x="696" y="5889"/>
                  </a:cubicBezTo>
                  <a:lnTo>
                    <a:pt x="3506" y="4256"/>
                  </a:lnTo>
                  <a:lnTo>
                    <a:pt x="3506" y="6371"/>
                  </a:lnTo>
                  <a:lnTo>
                    <a:pt x="3694" y="6371"/>
                  </a:lnTo>
                  <a:lnTo>
                    <a:pt x="3694" y="4256"/>
                  </a:lnTo>
                  <a:lnTo>
                    <a:pt x="7093" y="6237"/>
                  </a:lnTo>
                  <a:lnTo>
                    <a:pt x="7200" y="6076"/>
                  </a:lnTo>
                  <a:lnTo>
                    <a:pt x="3774" y="4096"/>
                  </a:lnTo>
                  <a:lnTo>
                    <a:pt x="7200" y="2142"/>
                  </a:lnTo>
                  <a:lnTo>
                    <a:pt x="7093" y="1981"/>
                  </a:lnTo>
                  <a:lnTo>
                    <a:pt x="3694" y="3962"/>
                  </a:lnTo>
                  <a:lnTo>
                    <a:pt x="369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49" name="Google Shape;1549;p73"/>
            <p:cNvSpPr/>
            <p:nvPr/>
          </p:nvSpPr>
          <p:spPr>
            <a:xfrm>
              <a:off x="3474843" y="2238127"/>
              <a:ext cx="287659" cy="247963"/>
            </a:xfrm>
            <a:custGeom>
              <a:rect b="b" l="l" r="r" t="t"/>
              <a:pathLst>
                <a:path extrusionOk="0" h="6184" w="7174">
                  <a:moveTo>
                    <a:pt x="3507" y="0"/>
                  </a:moveTo>
                  <a:lnTo>
                    <a:pt x="3480" y="3962"/>
                  </a:lnTo>
                  <a:lnTo>
                    <a:pt x="81" y="1981"/>
                  </a:lnTo>
                  <a:lnTo>
                    <a:pt x="1" y="2142"/>
                  </a:lnTo>
                  <a:lnTo>
                    <a:pt x="3400" y="4096"/>
                  </a:lnTo>
                  <a:lnTo>
                    <a:pt x="1" y="6076"/>
                  </a:lnTo>
                  <a:lnTo>
                    <a:pt x="54" y="6183"/>
                  </a:lnTo>
                  <a:lnTo>
                    <a:pt x="161" y="6183"/>
                  </a:lnTo>
                  <a:lnTo>
                    <a:pt x="3480" y="4256"/>
                  </a:lnTo>
                  <a:lnTo>
                    <a:pt x="3480" y="5354"/>
                  </a:lnTo>
                  <a:cubicBezTo>
                    <a:pt x="3560" y="5327"/>
                    <a:pt x="3614" y="5327"/>
                    <a:pt x="3668" y="5300"/>
                  </a:cubicBezTo>
                  <a:lnTo>
                    <a:pt x="3668" y="4256"/>
                  </a:lnTo>
                  <a:lnTo>
                    <a:pt x="4765" y="4899"/>
                  </a:lnTo>
                  <a:cubicBezTo>
                    <a:pt x="4845" y="4872"/>
                    <a:pt x="4899" y="4845"/>
                    <a:pt x="4979" y="4818"/>
                  </a:cubicBezTo>
                  <a:lnTo>
                    <a:pt x="3748" y="4096"/>
                  </a:lnTo>
                  <a:lnTo>
                    <a:pt x="7174" y="2142"/>
                  </a:lnTo>
                  <a:lnTo>
                    <a:pt x="7094" y="1981"/>
                  </a:lnTo>
                  <a:lnTo>
                    <a:pt x="3668" y="3962"/>
                  </a:lnTo>
                  <a:lnTo>
                    <a:pt x="3668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50" name="Google Shape;1550;p73"/>
            <p:cNvSpPr/>
            <p:nvPr/>
          </p:nvSpPr>
          <p:spPr>
            <a:xfrm>
              <a:off x="3855854" y="2317561"/>
              <a:ext cx="12911" cy="9704"/>
            </a:xfrm>
            <a:custGeom>
              <a:rect b="b" l="l" r="r" t="t"/>
              <a:pathLst>
                <a:path extrusionOk="0" h="242" w="322">
                  <a:moveTo>
                    <a:pt x="81" y="0"/>
                  </a:moveTo>
                  <a:lnTo>
                    <a:pt x="0" y="134"/>
                  </a:lnTo>
                  <a:lnTo>
                    <a:pt x="161" y="241"/>
                  </a:lnTo>
                  <a:cubicBezTo>
                    <a:pt x="215" y="214"/>
                    <a:pt x="268" y="161"/>
                    <a:pt x="322" y="134"/>
                  </a:cubicBezTo>
                  <a:lnTo>
                    <a:pt x="8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551" name="Google Shape;1551;p73">
            <a:hlinkClick/>
          </p:cNvPr>
          <p:cNvSpPr txBox="1"/>
          <p:nvPr>
            <p:ph type="title"/>
          </p:nvPr>
        </p:nvSpPr>
        <p:spPr>
          <a:xfrm>
            <a:off x="2019300" y="1960425"/>
            <a:ext cx="5105400" cy="1213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54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52" name="Google Shape;1552;p73"/>
          <p:cNvSpPr txBox="1"/>
          <p:nvPr>
            <p:ph hasCustomPrompt="1" idx="2" type="title"/>
          </p:nvPr>
        </p:nvSpPr>
        <p:spPr>
          <a:xfrm>
            <a:off x="2019300" y="914400"/>
            <a:ext cx="5105400" cy="1213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7500">
                <a:solidFill>
                  <a:schemeClr val="accent1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</p:spTree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hanks">
  <p:cSld name="CUSTOM_31">
    <p:spTree>
      <p:nvGrpSpPr>
        <p:cNvPr id="1553" name="Shape 15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4" name="Google Shape;1554;p74"/>
          <p:cNvSpPr/>
          <p:nvPr/>
        </p:nvSpPr>
        <p:spPr>
          <a:xfrm flipH="1" rot="5716307">
            <a:off x="3128709" y="-17350"/>
            <a:ext cx="3009510" cy="5911593"/>
          </a:xfrm>
          <a:custGeom>
            <a:rect b="b" l="l" r="r" t="t"/>
            <a:pathLst>
              <a:path extrusionOk="0" h="83294" w="72386">
                <a:moveTo>
                  <a:pt x="50403" y="3137"/>
                </a:moveTo>
                <a:cubicBezTo>
                  <a:pt x="56941" y="6272"/>
                  <a:pt x="64246" y="10108"/>
                  <a:pt x="60711" y="17614"/>
                </a:cubicBezTo>
                <a:cubicBezTo>
                  <a:pt x="57175" y="25119"/>
                  <a:pt x="44632" y="42031"/>
                  <a:pt x="52938" y="45433"/>
                </a:cubicBezTo>
                <a:cubicBezTo>
                  <a:pt x="61211" y="48803"/>
                  <a:pt x="72386" y="48302"/>
                  <a:pt x="71885" y="57942"/>
                </a:cubicBezTo>
                <a:cubicBezTo>
                  <a:pt x="71351" y="67583"/>
                  <a:pt x="54640" y="83294"/>
                  <a:pt x="40096" y="76189"/>
                </a:cubicBezTo>
                <a:cubicBezTo>
                  <a:pt x="25552" y="69084"/>
                  <a:pt x="35359" y="53839"/>
                  <a:pt x="20982" y="50137"/>
                </a:cubicBezTo>
                <a:cubicBezTo>
                  <a:pt x="6605" y="46434"/>
                  <a:pt x="1" y="20916"/>
                  <a:pt x="6939" y="13477"/>
                </a:cubicBezTo>
                <a:cubicBezTo>
                  <a:pt x="13877" y="6039"/>
                  <a:pt x="43865" y="1"/>
                  <a:pt x="50403" y="3137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55" name="Google Shape;1555;p74"/>
          <p:cNvSpPr/>
          <p:nvPr/>
        </p:nvSpPr>
        <p:spPr>
          <a:xfrm rot="-1408952">
            <a:off x="7059833" y="-1532053"/>
            <a:ext cx="3561578" cy="4437854"/>
          </a:xfrm>
          <a:custGeom>
            <a:rect b="b" l="l" r="r" t="t"/>
            <a:pathLst>
              <a:path extrusionOk="0" h="21250" w="15146">
                <a:moveTo>
                  <a:pt x="2903" y="12143"/>
                </a:moveTo>
                <a:cubicBezTo>
                  <a:pt x="1936" y="10308"/>
                  <a:pt x="234" y="9174"/>
                  <a:pt x="201" y="6972"/>
                </a:cubicBezTo>
                <a:cubicBezTo>
                  <a:pt x="1" y="1"/>
                  <a:pt x="7773" y="1769"/>
                  <a:pt x="11209" y="4637"/>
                </a:cubicBezTo>
                <a:cubicBezTo>
                  <a:pt x="13877" y="6839"/>
                  <a:pt x="15145" y="10208"/>
                  <a:pt x="14178" y="13544"/>
                </a:cubicBezTo>
                <a:cubicBezTo>
                  <a:pt x="13310" y="16379"/>
                  <a:pt x="10141" y="21249"/>
                  <a:pt x="6472" y="20349"/>
                </a:cubicBezTo>
                <a:cubicBezTo>
                  <a:pt x="3203" y="19581"/>
                  <a:pt x="4070" y="14811"/>
                  <a:pt x="3070" y="12476"/>
                </a:cubicBezTo>
                <a:cubicBezTo>
                  <a:pt x="3036" y="12343"/>
                  <a:pt x="2970" y="12243"/>
                  <a:pt x="2903" y="12143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56" name="Google Shape;1556;p74"/>
          <p:cNvSpPr/>
          <p:nvPr/>
        </p:nvSpPr>
        <p:spPr>
          <a:xfrm rot="10800000">
            <a:off x="797253" y="2885987"/>
            <a:ext cx="1774800" cy="17748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557" name="Google Shape;1557;p74"/>
          <p:cNvGrpSpPr/>
          <p:nvPr/>
        </p:nvGrpSpPr>
        <p:grpSpPr>
          <a:xfrm rot="10800000">
            <a:off x="162225" y="2264370"/>
            <a:ext cx="1696762" cy="1688828"/>
            <a:chOff x="2414491" y="671177"/>
            <a:chExt cx="1830972" cy="1822411"/>
          </a:xfrm>
        </p:grpSpPr>
        <p:sp>
          <p:nvSpPr>
            <p:cNvPr id="1558" name="Google Shape;1558;p74"/>
            <p:cNvSpPr/>
            <p:nvPr/>
          </p:nvSpPr>
          <p:spPr>
            <a:xfrm>
              <a:off x="2414491" y="671177"/>
              <a:ext cx="1830972" cy="1822391"/>
            </a:xfrm>
            <a:custGeom>
              <a:rect b="b" l="l" r="r" t="t"/>
              <a:pathLst>
                <a:path extrusionOk="0" h="45449" w="45663">
                  <a:moveTo>
                    <a:pt x="10947" y="4979"/>
                  </a:moveTo>
                  <a:lnTo>
                    <a:pt x="15605" y="7656"/>
                  </a:lnTo>
                  <a:lnTo>
                    <a:pt x="15605" y="13062"/>
                  </a:lnTo>
                  <a:lnTo>
                    <a:pt x="10947" y="15766"/>
                  </a:lnTo>
                  <a:lnTo>
                    <a:pt x="6263" y="13062"/>
                  </a:lnTo>
                  <a:lnTo>
                    <a:pt x="6263" y="7656"/>
                  </a:lnTo>
                  <a:lnTo>
                    <a:pt x="10947" y="4979"/>
                  </a:lnTo>
                  <a:close/>
                  <a:moveTo>
                    <a:pt x="20449" y="4979"/>
                  </a:moveTo>
                  <a:lnTo>
                    <a:pt x="25133" y="7656"/>
                  </a:lnTo>
                  <a:lnTo>
                    <a:pt x="25133" y="13062"/>
                  </a:lnTo>
                  <a:lnTo>
                    <a:pt x="20449" y="15766"/>
                  </a:lnTo>
                  <a:lnTo>
                    <a:pt x="15792" y="13062"/>
                  </a:lnTo>
                  <a:lnTo>
                    <a:pt x="15792" y="7656"/>
                  </a:lnTo>
                  <a:lnTo>
                    <a:pt x="20449" y="4979"/>
                  </a:lnTo>
                  <a:close/>
                  <a:moveTo>
                    <a:pt x="29978" y="4979"/>
                  </a:moveTo>
                  <a:lnTo>
                    <a:pt x="34635" y="7656"/>
                  </a:lnTo>
                  <a:lnTo>
                    <a:pt x="34635" y="13062"/>
                  </a:lnTo>
                  <a:lnTo>
                    <a:pt x="29978" y="15766"/>
                  </a:lnTo>
                  <a:lnTo>
                    <a:pt x="25294" y="13062"/>
                  </a:lnTo>
                  <a:lnTo>
                    <a:pt x="25294" y="7656"/>
                  </a:lnTo>
                  <a:lnTo>
                    <a:pt x="29978" y="4979"/>
                  </a:lnTo>
                  <a:close/>
                  <a:moveTo>
                    <a:pt x="6183" y="13196"/>
                  </a:moveTo>
                  <a:lnTo>
                    <a:pt x="10867" y="15899"/>
                  </a:lnTo>
                  <a:lnTo>
                    <a:pt x="10867" y="21306"/>
                  </a:lnTo>
                  <a:lnTo>
                    <a:pt x="6183" y="23983"/>
                  </a:lnTo>
                  <a:lnTo>
                    <a:pt x="1526" y="21306"/>
                  </a:lnTo>
                  <a:lnTo>
                    <a:pt x="1526" y="15899"/>
                  </a:lnTo>
                  <a:lnTo>
                    <a:pt x="6183" y="13196"/>
                  </a:lnTo>
                  <a:close/>
                  <a:moveTo>
                    <a:pt x="15712" y="13196"/>
                  </a:moveTo>
                  <a:lnTo>
                    <a:pt x="20369" y="15899"/>
                  </a:lnTo>
                  <a:lnTo>
                    <a:pt x="20369" y="21306"/>
                  </a:lnTo>
                  <a:lnTo>
                    <a:pt x="15712" y="23983"/>
                  </a:lnTo>
                  <a:lnTo>
                    <a:pt x="11028" y="21306"/>
                  </a:lnTo>
                  <a:lnTo>
                    <a:pt x="11028" y="15899"/>
                  </a:lnTo>
                  <a:lnTo>
                    <a:pt x="15712" y="13196"/>
                  </a:lnTo>
                  <a:close/>
                  <a:moveTo>
                    <a:pt x="25213" y="13196"/>
                  </a:moveTo>
                  <a:lnTo>
                    <a:pt x="29871" y="15899"/>
                  </a:lnTo>
                  <a:lnTo>
                    <a:pt x="29871" y="21306"/>
                  </a:lnTo>
                  <a:lnTo>
                    <a:pt x="25213" y="23983"/>
                  </a:lnTo>
                  <a:lnTo>
                    <a:pt x="20529" y="21306"/>
                  </a:lnTo>
                  <a:lnTo>
                    <a:pt x="20529" y="15899"/>
                  </a:lnTo>
                  <a:lnTo>
                    <a:pt x="25213" y="13196"/>
                  </a:lnTo>
                  <a:close/>
                  <a:moveTo>
                    <a:pt x="34715" y="13196"/>
                  </a:moveTo>
                  <a:lnTo>
                    <a:pt x="39399" y="15899"/>
                  </a:lnTo>
                  <a:lnTo>
                    <a:pt x="39399" y="21306"/>
                  </a:lnTo>
                  <a:lnTo>
                    <a:pt x="34715" y="23983"/>
                  </a:lnTo>
                  <a:lnTo>
                    <a:pt x="30058" y="21306"/>
                  </a:lnTo>
                  <a:lnTo>
                    <a:pt x="30058" y="15899"/>
                  </a:lnTo>
                  <a:lnTo>
                    <a:pt x="34715" y="13196"/>
                  </a:lnTo>
                  <a:close/>
                  <a:moveTo>
                    <a:pt x="10947" y="21440"/>
                  </a:moveTo>
                  <a:lnTo>
                    <a:pt x="15605" y="24143"/>
                  </a:lnTo>
                  <a:lnTo>
                    <a:pt x="15605" y="29523"/>
                  </a:lnTo>
                  <a:lnTo>
                    <a:pt x="10947" y="32226"/>
                  </a:lnTo>
                  <a:lnTo>
                    <a:pt x="6263" y="29523"/>
                  </a:lnTo>
                  <a:lnTo>
                    <a:pt x="6263" y="24143"/>
                  </a:lnTo>
                  <a:lnTo>
                    <a:pt x="10947" y="21440"/>
                  </a:lnTo>
                  <a:close/>
                  <a:moveTo>
                    <a:pt x="20449" y="21440"/>
                  </a:moveTo>
                  <a:lnTo>
                    <a:pt x="25133" y="24143"/>
                  </a:lnTo>
                  <a:lnTo>
                    <a:pt x="25133" y="29523"/>
                  </a:lnTo>
                  <a:lnTo>
                    <a:pt x="20449" y="32226"/>
                  </a:lnTo>
                  <a:lnTo>
                    <a:pt x="15792" y="29523"/>
                  </a:lnTo>
                  <a:lnTo>
                    <a:pt x="15792" y="24143"/>
                  </a:lnTo>
                  <a:lnTo>
                    <a:pt x="20449" y="21440"/>
                  </a:lnTo>
                  <a:close/>
                  <a:moveTo>
                    <a:pt x="29978" y="21440"/>
                  </a:moveTo>
                  <a:lnTo>
                    <a:pt x="34635" y="24143"/>
                  </a:lnTo>
                  <a:lnTo>
                    <a:pt x="34635" y="29523"/>
                  </a:lnTo>
                  <a:lnTo>
                    <a:pt x="29978" y="32226"/>
                  </a:lnTo>
                  <a:lnTo>
                    <a:pt x="25294" y="29523"/>
                  </a:lnTo>
                  <a:lnTo>
                    <a:pt x="25294" y="24143"/>
                  </a:lnTo>
                  <a:lnTo>
                    <a:pt x="29978" y="21440"/>
                  </a:lnTo>
                  <a:close/>
                  <a:moveTo>
                    <a:pt x="39480" y="21440"/>
                  </a:moveTo>
                  <a:lnTo>
                    <a:pt x="44137" y="24143"/>
                  </a:lnTo>
                  <a:lnTo>
                    <a:pt x="44137" y="29523"/>
                  </a:lnTo>
                  <a:lnTo>
                    <a:pt x="39480" y="32226"/>
                  </a:lnTo>
                  <a:lnTo>
                    <a:pt x="34796" y="29523"/>
                  </a:lnTo>
                  <a:lnTo>
                    <a:pt x="34796" y="24143"/>
                  </a:lnTo>
                  <a:lnTo>
                    <a:pt x="39480" y="21440"/>
                  </a:lnTo>
                  <a:close/>
                  <a:moveTo>
                    <a:pt x="15712" y="29684"/>
                  </a:moveTo>
                  <a:lnTo>
                    <a:pt x="20369" y="32387"/>
                  </a:lnTo>
                  <a:lnTo>
                    <a:pt x="20369" y="37767"/>
                  </a:lnTo>
                  <a:lnTo>
                    <a:pt x="15712" y="40470"/>
                  </a:lnTo>
                  <a:lnTo>
                    <a:pt x="11028" y="37767"/>
                  </a:lnTo>
                  <a:lnTo>
                    <a:pt x="11028" y="32387"/>
                  </a:lnTo>
                  <a:lnTo>
                    <a:pt x="15712" y="29684"/>
                  </a:lnTo>
                  <a:close/>
                  <a:moveTo>
                    <a:pt x="25213" y="29684"/>
                  </a:moveTo>
                  <a:lnTo>
                    <a:pt x="29871" y="32387"/>
                  </a:lnTo>
                  <a:lnTo>
                    <a:pt x="29871" y="37767"/>
                  </a:lnTo>
                  <a:lnTo>
                    <a:pt x="25213" y="40470"/>
                  </a:lnTo>
                  <a:lnTo>
                    <a:pt x="20529" y="37767"/>
                  </a:lnTo>
                  <a:lnTo>
                    <a:pt x="20529" y="32387"/>
                  </a:lnTo>
                  <a:lnTo>
                    <a:pt x="25213" y="29684"/>
                  </a:lnTo>
                  <a:close/>
                  <a:moveTo>
                    <a:pt x="34715" y="29684"/>
                  </a:moveTo>
                  <a:lnTo>
                    <a:pt x="39399" y="32387"/>
                  </a:lnTo>
                  <a:lnTo>
                    <a:pt x="39399" y="37767"/>
                  </a:lnTo>
                  <a:lnTo>
                    <a:pt x="34715" y="40470"/>
                  </a:lnTo>
                  <a:lnTo>
                    <a:pt x="30058" y="37767"/>
                  </a:lnTo>
                  <a:lnTo>
                    <a:pt x="30058" y="32387"/>
                  </a:lnTo>
                  <a:lnTo>
                    <a:pt x="34715" y="29684"/>
                  </a:lnTo>
                  <a:close/>
                  <a:moveTo>
                    <a:pt x="20369" y="1"/>
                  </a:moveTo>
                  <a:lnTo>
                    <a:pt x="20369" y="4818"/>
                  </a:lnTo>
                  <a:lnTo>
                    <a:pt x="15712" y="7522"/>
                  </a:lnTo>
                  <a:lnTo>
                    <a:pt x="11028" y="4818"/>
                  </a:lnTo>
                  <a:lnTo>
                    <a:pt x="11028" y="3159"/>
                  </a:lnTo>
                  <a:cubicBezTo>
                    <a:pt x="10974" y="3186"/>
                    <a:pt x="10921" y="3239"/>
                    <a:pt x="10867" y="3266"/>
                  </a:cubicBezTo>
                  <a:lnTo>
                    <a:pt x="10867" y="4818"/>
                  </a:lnTo>
                  <a:lnTo>
                    <a:pt x="6183" y="7522"/>
                  </a:lnTo>
                  <a:lnTo>
                    <a:pt x="5915" y="7361"/>
                  </a:lnTo>
                  <a:cubicBezTo>
                    <a:pt x="5889" y="7415"/>
                    <a:pt x="5835" y="7442"/>
                    <a:pt x="5808" y="7495"/>
                  </a:cubicBezTo>
                  <a:lnTo>
                    <a:pt x="6103" y="7656"/>
                  </a:lnTo>
                  <a:lnTo>
                    <a:pt x="6103" y="13062"/>
                  </a:lnTo>
                  <a:lnTo>
                    <a:pt x="1419" y="15766"/>
                  </a:lnTo>
                  <a:lnTo>
                    <a:pt x="1124" y="15578"/>
                  </a:lnTo>
                  <a:cubicBezTo>
                    <a:pt x="1124" y="15632"/>
                    <a:pt x="1098" y="15685"/>
                    <a:pt x="1071" y="15739"/>
                  </a:cubicBezTo>
                  <a:lnTo>
                    <a:pt x="1338" y="15899"/>
                  </a:lnTo>
                  <a:lnTo>
                    <a:pt x="1338" y="21306"/>
                  </a:lnTo>
                  <a:lnTo>
                    <a:pt x="0" y="22082"/>
                  </a:lnTo>
                  <a:cubicBezTo>
                    <a:pt x="0" y="22136"/>
                    <a:pt x="0" y="22216"/>
                    <a:pt x="0" y="22270"/>
                  </a:cubicBezTo>
                  <a:lnTo>
                    <a:pt x="1419" y="21440"/>
                  </a:lnTo>
                  <a:lnTo>
                    <a:pt x="6103" y="24143"/>
                  </a:lnTo>
                  <a:lnTo>
                    <a:pt x="6103" y="29523"/>
                  </a:lnTo>
                  <a:lnTo>
                    <a:pt x="1927" y="31932"/>
                  </a:lnTo>
                  <a:cubicBezTo>
                    <a:pt x="1954" y="31986"/>
                    <a:pt x="1981" y="32039"/>
                    <a:pt x="2008" y="32093"/>
                  </a:cubicBezTo>
                  <a:lnTo>
                    <a:pt x="6183" y="29684"/>
                  </a:lnTo>
                  <a:lnTo>
                    <a:pt x="10867" y="32387"/>
                  </a:lnTo>
                  <a:lnTo>
                    <a:pt x="10867" y="37767"/>
                  </a:lnTo>
                  <a:lnTo>
                    <a:pt x="7548" y="39694"/>
                  </a:lnTo>
                  <a:cubicBezTo>
                    <a:pt x="7575" y="39721"/>
                    <a:pt x="7628" y="39774"/>
                    <a:pt x="7682" y="39801"/>
                  </a:cubicBezTo>
                  <a:lnTo>
                    <a:pt x="10947" y="37928"/>
                  </a:lnTo>
                  <a:lnTo>
                    <a:pt x="15605" y="40631"/>
                  </a:lnTo>
                  <a:lnTo>
                    <a:pt x="15605" y="44405"/>
                  </a:lnTo>
                  <a:cubicBezTo>
                    <a:pt x="15658" y="44405"/>
                    <a:pt x="15738" y="44432"/>
                    <a:pt x="15792" y="44458"/>
                  </a:cubicBezTo>
                  <a:lnTo>
                    <a:pt x="15792" y="40631"/>
                  </a:lnTo>
                  <a:lnTo>
                    <a:pt x="20449" y="37928"/>
                  </a:lnTo>
                  <a:lnTo>
                    <a:pt x="25133" y="40631"/>
                  </a:lnTo>
                  <a:lnTo>
                    <a:pt x="25133" y="45449"/>
                  </a:lnTo>
                  <a:cubicBezTo>
                    <a:pt x="25187" y="45449"/>
                    <a:pt x="25240" y="45449"/>
                    <a:pt x="25294" y="45422"/>
                  </a:cubicBezTo>
                  <a:lnTo>
                    <a:pt x="25294" y="40631"/>
                  </a:lnTo>
                  <a:lnTo>
                    <a:pt x="29978" y="37928"/>
                  </a:lnTo>
                  <a:lnTo>
                    <a:pt x="34635" y="40631"/>
                  </a:lnTo>
                  <a:lnTo>
                    <a:pt x="34635" y="42290"/>
                  </a:lnTo>
                  <a:cubicBezTo>
                    <a:pt x="34688" y="42237"/>
                    <a:pt x="34742" y="42210"/>
                    <a:pt x="34796" y="42183"/>
                  </a:cubicBezTo>
                  <a:lnTo>
                    <a:pt x="34796" y="40631"/>
                  </a:lnTo>
                  <a:lnTo>
                    <a:pt x="39480" y="37928"/>
                  </a:lnTo>
                  <a:lnTo>
                    <a:pt x="39747" y="38088"/>
                  </a:lnTo>
                  <a:cubicBezTo>
                    <a:pt x="39774" y="38035"/>
                    <a:pt x="39827" y="37981"/>
                    <a:pt x="39854" y="37954"/>
                  </a:cubicBezTo>
                  <a:lnTo>
                    <a:pt x="39560" y="37767"/>
                  </a:lnTo>
                  <a:lnTo>
                    <a:pt x="39560" y="32387"/>
                  </a:lnTo>
                  <a:lnTo>
                    <a:pt x="44244" y="29684"/>
                  </a:lnTo>
                  <a:lnTo>
                    <a:pt x="44538" y="29871"/>
                  </a:lnTo>
                  <a:cubicBezTo>
                    <a:pt x="44565" y="29791"/>
                    <a:pt x="44565" y="29737"/>
                    <a:pt x="44592" y="29684"/>
                  </a:cubicBezTo>
                  <a:lnTo>
                    <a:pt x="44324" y="29523"/>
                  </a:lnTo>
                  <a:lnTo>
                    <a:pt x="44324" y="24143"/>
                  </a:lnTo>
                  <a:lnTo>
                    <a:pt x="45662" y="23367"/>
                  </a:lnTo>
                  <a:cubicBezTo>
                    <a:pt x="45662" y="23314"/>
                    <a:pt x="45662" y="23233"/>
                    <a:pt x="45662" y="23153"/>
                  </a:cubicBezTo>
                  <a:lnTo>
                    <a:pt x="44244" y="23983"/>
                  </a:lnTo>
                  <a:lnTo>
                    <a:pt x="39560" y="21306"/>
                  </a:lnTo>
                  <a:lnTo>
                    <a:pt x="39560" y="15899"/>
                  </a:lnTo>
                  <a:lnTo>
                    <a:pt x="43735" y="13491"/>
                  </a:lnTo>
                  <a:cubicBezTo>
                    <a:pt x="43709" y="13437"/>
                    <a:pt x="43682" y="13383"/>
                    <a:pt x="43655" y="13330"/>
                  </a:cubicBezTo>
                  <a:lnTo>
                    <a:pt x="39480" y="15766"/>
                  </a:lnTo>
                  <a:lnTo>
                    <a:pt x="34796" y="13062"/>
                  </a:lnTo>
                  <a:lnTo>
                    <a:pt x="34796" y="7656"/>
                  </a:lnTo>
                  <a:lnTo>
                    <a:pt x="38114" y="5755"/>
                  </a:lnTo>
                  <a:cubicBezTo>
                    <a:pt x="38088" y="5702"/>
                    <a:pt x="38034" y="5675"/>
                    <a:pt x="37981" y="5621"/>
                  </a:cubicBezTo>
                  <a:lnTo>
                    <a:pt x="34715" y="7522"/>
                  </a:lnTo>
                  <a:lnTo>
                    <a:pt x="30058" y="4818"/>
                  </a:lnTo>
                  <a:lnTo>
                    <a:pt x="30058" y="1045"/>
                  </a:lnTo>
                  <a:cubicBezTo>
                    <a:pt x="30004" y="1018"/>
                    <a:pt x="29951" y="1018"/>
                    <a:pt x="29871" y="991"/>
                  </a:cubicBezTo>
                  <a:lnTo>
                    <a:pt x="29871" y="4818"/>
                  </a:lnTo>
                  <a:lnTo>
                    <a:pt x="25213" y="7522"/>
                  </a:lnTo>
                  <a:lnTo>
                    <a:pt x="20529" y="4818"/>
                  </a:lnTo>
                  <a:lnTo>
                    <a:pt x="2052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59" name="Google Shape;1559;p74"/>
            <p:cNvSpPr/>
            <p:nvPr/>
          </p:nvSpPr>
          <p:spPr>
            <a:xfrm>
              <a:off x="2796545" y="833253"/>
              <a:ext cx="9704" cy="7538"/>
            </a:xfrm>
            <a:custGeom>
              <a:rect b="b" l="l" r="r" t="t"/>
              <a:pathLst>
                <a:path extrusionOk="0" h="188" w="242">
                  <a:moveTo>
                    <a:pt x="161" y="0"/>
                  </a:moveTo>
                  <a:cubicBezTo>
                    <a:pt x="108" y="27"/>
                    <a:pt x="54" y="81"/>
                    <a:pt x="1" y="107"/>
                  </a:cubicBezTo>
                  <a:lnTo>
                    <a:pt x="161" y="188"/>
                  </a:lnTo>
                  <a:lnTo>
                    <a:pt x="242" y="54"/>
                  </a:lnTo>
                  <a:lnTo>
                    <a:pt x="16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60" name="Google Shape;1560;p74"/>
            <p:cNvSpPr/>
            <p:nvPr/>
          </p:nvSpPr>
          <p:spPr>
            <a:xfrm>
              <a:off x="2899597" y="677633"/>
              <a:ext cx="287659" cy="242590"/>
            </a:xfrm>
            <a:custGeom>
              <a:rect b="b" l="l" r="r" t="t"/>
              <a:pathLst>
                <a:path extrusionOk="0" h="6050" w="7174">
                  <a:moveTo>
                    <a:pt x="7173" y="0"/>
                  </a:moveTo>
                  <a:lnTo>
                    <a:pt x="7173" y="0"/>
                  </a:lnTo>
                  <a:cubicBezTo>
                    <a:pt x="7013" y="27"/>
                    <a:pt x="6852" y="54"/>
                    <a:pt x="6692" y="81"/>
                  </a:cubicBezTo>
                  <a:lnTo>
                    <a:pt x="3667" y="1794"/>
                  </a:lnTo>
                  <a:lnTo>
                    <a:pt x="3667" y="830"/>
                  </a:lnTo>
                  <a:cubicBezTo>
                    <a:pt x="3614" y="857"/>
                    <a:pt x="3560" y="857"/>
                    <a:pt x="3507" y="884"/>
                  </a:cubicBezTo>
                  <a:lnTo>
                    <a:pt x="3507" y="1794"/>
                  </a:lnTo>
                  <a:lnTo>
                    <a:pt x="2516" y="1231"/>
                  </a:lnTo>
                  <a:cubicBezTo>
                    <a:pt x="2463" y="1258"/>
                    <a:pt x="2382" y="1285"/>
                    <a:pt x="2329" y="1312"/>
                  </a:cubicBezTo>
                  <a:lnTo>
                    <a:pt x="3426" y="1954"/>
                  </a:lnTo>
                  <a:lnTo>
                    <a:pt x="0" y="3935"/>
                  </a:lnTo>
                  <a:lnTo>
                    <a:pt x="81" y="4069"/>
                  </a:lnTo>
                  <a:lnTo>
                    <a:pt x="3507" y="2115"/>
                  </a:lnTo>
                  <a:lnTo>
                    <a:pt x="3507" y="6049"/>
                  </a:lnTo>
                  <a:lnTo>
                    <a:pt x="3667" y="6049"/>
                  </a:lnTo>
                  <a:lnTo>
                    <a:pt x="3667" y="2115"/>
                  </a:lnTo>
                  <a:lnTo>
                    <a:pt x="7093" y="4069"/>
                  </a:lnTo>
                  <a:lnTo>
                    <a:pt x="7173" y="3935"/>
                  </a:lnTo>
                  <a:lnTo>
                    <a:pt x="3774" y="1954"/>
                  </a:lnTo>
                  <a:lnTo>
                    <a:pt x="717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61" name="Google Shape;1561;p74"/>
            <p:cNvSpPr/>
            <p:nvPr/>
          </p:nvSpPr>
          <p:spPr>
            <a:xfrm>
              <a:off x="3280608" y="671177"/>
              <a:ext cx="288742" cy="249046"/>
            </a:xfrm>
            <a:custGeom>
              <a:rect b="b" l="l" r="r" t="t"/>
              <a:pathLst>
                <a:path extrusionOk="0" h="6211" w="7201">
                  <a:moveTo>
                    <a:pt x="107" y="1"/>
                  </a:moveTo>
                  <a:lnTo>
                    <a:pt x="0" y="134"/>
                  </a:lnTo>
                  <a:lnTo>
                    <a:pt x="3426" y="2115"/>
                  </a:lnTo>
                  <a:lnTo>
                    <a:pt x="0" y="4096"/>
                  </a:lnTo>
                  <a:lnTo>
                    <a:pt x="107" y="4230"/>
                  </a:lnTo>
                  <a:lnTo>
                    <a:pt x="3506" y="2276"/>
                  </a:lnTo>
                  <a:lnTo>
                    <a:pt x="3506" y="6210"/>
                  </a:lnTo>
                  <a:lnTo>
                    <a:pt x="3694" y="6210"/>
                  </a:lnTo>
                  <a:lnTo>
                    <a:pt x="3694" y="2276"/>
                  </a:lnTo>
                  <a:lnTo>
                    <a:pt x="7093" y="4230"/>
                  </a:lnTo>
                  <a:lnTo>
                    <a:pt x="7200" y="4096"/>
                  </a:lnTo>
                  <a:lnTo>
                    <a:pt x="3774" y="2115"/>
                  </a:lnTo>
                  <a:lnTo>
                    <a:pt x="6558" y="509"/>
                  </a:lnTo>
                  <a:cubicBezTo>
                    <a:pt x="6477" y="482"/>
                    <a:pt x="6397" y="456"/>
                    <a:pt x="6317" y="456"/>
                  </a:cubicBezTo>
                  <a:lnTo>
                    <a:pt x="3694" y="1955"/>
                  </a:lnTo>
                  <a:lnTo>
                    <a:pt x="3694" y="1"/>
                  </a:lnTo>
                  <a:lnTo>
                    <a:pt x="3506" y="1"/>
                  </a:lnTo>
                  <a:lnTo>
                    <a:pt x="3506" y="1955"/>
                  </a:lnTo>
                  <a:lnTo>
                    <a:pt x="107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62" name="Google Shape;1562;p74"/>
            <p:cNvSpPr/>
            <p:nvPr/>
          </p:nvSpPr>
          <p:spPr>
            <a:xfrm>
              <a:off x="3662662" y="776354"/>
              <a:ext cx="109506" cy="64437"/>
            </a:xfrm>
            <a:custGeom>
              <a:rect b="b" l="l" r="r" t="t"/>
              <a:pathLst>
                <a:path extrusionOk="0" h="1607" w="2731">
                  <a:moveTo>
                    <a:pt x="2543" y="1"/>
                  </a:moveTo>
                  <a:lnTo>
                    <a:pt x="1" y="1473"/>
                  </a:lnTo>
                  <a:lnTo>
                    <a:pt x="81" y="1607"/>
                  </a:lnTo>
                  <a:lnTo>
                    <a:pt x="2731" y="81"/>
                  </a:lnTo>
                  <a:cubicBezTo>
                    <a:pt x="2677" y="54"/>
                    <a:pt x="2597" y="27"/>
                    <a:pt x="254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63" name="Google Shape;1563;p74"/>
            <p:cNvSpPr/>
            <p:nvPr/>
          </p:nvSpPr>
          <p:spPr>
            <a:xfrm>
              <a:off x="3803246" y="797847"/>
              <a:ext cx="6496" cy="122378"/>
            </a:xfrm>
            <a:custGeom>
              <a:rect b="b" l="l" r="r" t="t"/>
              <a:pathLst>
                <a:path extrusionOk="0" h="3052" w="162">
                  <a:moveTo>
                    <a:pt x="1" y="0"/>
                  </a:moveTo>
                  <a:lnTo>
                    <a:pt x="1" y="3051"/>
                  </a:lnTo>
                  <a:lnTo>
                    <a:pt x="162" y="3051"/>
                  </a:lnTo>
                  <a:lnTo>
                    <a:pt x="162" y="107"/>
                  </a:lnTo>
                  <a:cubicBezTo>
                    <a:pt x="108" y="54"/>
                    <a:pt x="54" y="27"/>
                    <a:pt x="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64" name="Google Shape;1564;p74"/>
            <p:cNvSpPr/>
            <p:nvPr/>
          </p:nvSpPr>
          <p:spPr>
            <a:xfrm>
              <a:off x="2475641" y="1246463"/>
              <a:ext cx="2205" cy="4331"/>
            </a:xfrm>
            <a:custGeom>
              <a:rect b="b" l="l" r="r" t="t"/>
              <a:pathLst>
                <a:path extrusionOk="0" h="108" w="55">
                  <a:moveTo>
                    <a:pt x="54" y="0"/>
                  </a:moveTo>
                  <a:cubicBezTo>
                    <a:pt x="28" y="27"/>
                    <a:pt x="28" y="54"/>
                    <a:pt x="1" y="107"/>
                  </a:cubicBezTo>
                  <a:lnTo>
                    <a:pt x="54" y="107"/>
                  </a:lnTo>
                  <a:lnTo>
                    <a:pt x="5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65" name="Google Shape;1565;p74"/>
            <p:cNvSpPr/>
            <p:nvPr/>
          </p:nvSpPr>
          <p:spPr>
            <a:xfrm>
              <a:off x="2616265" y="1006036"/>
              <a:ext cx="2165" cy="2205"/>
            </a:xfrm>
            <a:custGeom>
              <a:rect b="b" l="l" r="r" t="t"/>
              <a:pathLst>
                <a:path extrusionOk="0" h="55" w="54">
                  <a:moveTo>
                    <a:pt x="54" y="1"/>
                  </a:moveTo>
                  <a:cubicBezTo>
                    <a:pt x="27" y="27"/>
                    <a:pt x="27" y="27"/>
                    <a:pt x="0" y="54"/>
                  </a:cubicBezTo>
                  <a:lnTo>
                    <a:pt x="54" y="27"/>
                  </a:lnTo>
                  <a:lnTo>
                    <a:pt x="54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66" name="Google Shape;1566;p74"/>
            <p:cNvSpPr/>
            <p:nvPr/>
          </p:nvSpPr>
          <p:spPr>
            <a:xfrm>
              <a:off x="2535748" y="1119794"/>
              <a:ext cx="82681" cy="51565"/>
            </a:xfrm>
            <a:custGeom>
              <a:rect b="b" l="l" r="r" t="t"/>
              <a:pathLst>
                <a:path extrusionOk="0" h="1286" w="2062">
                  <a:moveTo>
                    <a:pt x="81" y="1"/>
                  </a:moveTo>
                  <a:cubicBezTo>
                    <a:pt x="54" y="54"/>
                    <a:pt x="27" y="108"/>
                    <a:pt x="1" y="135"/>
                  </a:cubicBezTo>
                  <a:lnTo>
                    <a:pt x="1981" y="1285"/>
                  </a:lnTo>
                  <a:lnTo>
                    <a:pt x="2062" y="1125"/>
                  </a:lnTo>
                  <a:lnTo>
                    <a:pt x="8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67" name="Google Shape;1567;p74"/>
            <p:cNvSpPr/>
            <p:nvPr/>
          </p:nvSpPr>
          <p:spPr>
            <a:xfrm>
              <a:off x="2711778" y="921268"/>
              <a:ext cx="287659" cy="329521"/>
            </a:xfrm>
            <a:custGeom>
              <a:rect b="b" l="l" r="r" t="t"/>
              <a:pathLst>
                <a:path extrusionOk="0" h="8218" w="7174">
                  <a:moveTo>
                    <a:pt x="3507" y="0"/>
                  </a:moveTo>
                  <a:lnTo>
                    <a:pt x="3507" y="3961"/>
                  </a:lnTo>
                  <a:lnTo>
                    <a:pt x="81" y="1981"/>
                  </a:lnTo>
                  <a:lnTo>
                    <a:pt x="0" y="2141"/>
                  </a:lnTo>
                  <a:lnTo>
                    <a:pt x="3426" y="4095"/>
                  </a:lnTo>
                  <a:lnTo>
                    <a:pt x="0" y="6076"/>
                  </a:lnTo>
                  <a:lnTo>
                    <a:pt x="81" y="6236"/>
                  </a:lnTo>
                  <a:lnTo>
                    <a:pt x="3507" y="4256"/>
                  </a:lnTo>
                  <a:lnTo>
                    <a:pt x="3507" y="8217"/>
                  </a:lnTo>
                  <a:lnTo>
                    <a:pt x="3667" y="8217"/>
                  </a:lnTo>
                  <a:lnTo>
                    <a:pt x="3667" y="4256"/>
                  </a:lnTo>
                  <a:lnTo>
                    <a:pt x="7093" y="6236"/>
                  </a:lnTo>
                  <a:lnTo>
                    <a:pt x="7173" y="6076"/>
                  </a:lnTo>
                  <a:lnTo>
                    <a:pt x="3774" y="4095"/>
                  </a:lnTo>
                  <a:lnTo>
                    <a:pt x="7173" y="2141"/>
                  </a:lnTo>
                  <a:lnTo>
                    <a:pt x="7093" y="1981"/>
                  </a:lnTo>
                  <a:lnTo>
                    <a:pt x="3667" y="3961"/>
                  </a:lnTo>
                  <a:lnTo>
                    <a:pt x="3667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68" name="Google Shape;1568;p74"/>
            <p:cNvSpPr/>
            <p:nvPr/>
          </p:nvSpPr>
          <p:spPr>
            <a:xfrm>
              <a:off x="3092789" y="921268"/>
              <a:ext cx="288742" cy="328439"/>
            </a:xfrm>
            <a:custGeom>
              <a:rect b="b" l="l" r="r" t="t"/>
              <a:pathLst>
                <a:path extrusionOk="0" h="8191" w="7201">
                  <a:moveTo>
                    <a:pt x="3506" y="0"/>
                  </a:moveTo>
                  <a:lnTo>
                    <a:pt x="3506" y="3961"/>
                  </a:lnTo>
                  <a:lnTo>
                    <a:pt x="80" y="1981"/>
                  </a:lnTo>
                  <a:lnTo>
                    <a:pt x="0" y="2141"/>
                  </a:lnTo>
                  <a:lnTo>
                    <a:pt x="3426" y="4095"/>
                  </a:lnTo>
                  <a:lnTo>
                    <a:pt x="0" y="6076"/>
                  </a:lnTo>
                  <a:lnTo>
                    <a:pt x="80" y="6236"/>
                  </a:lnTo>
                  <a:lnTo>
                    <a:pt x="3506" y="4256"/>
                  </a:lnTo>
                  <a:lnTo>
                    <a:pt x="3506" y="8190"/>
                  </a:lnTo>
                  <a:lnTo>
                    <a:pt x="3694" y="8190"/>
                  </a:lnTo>
                  <a:lnTo>
                    <a:pt x="3694" y="4256"/>
                  </a:lnTo>
                  <a:lnTo>
                    <a:pt x="7093" y="6236"/>
                  </a:lnTo>
                  <a:lnTo>
                    <a:pt x="7200" y="6076"/>
                  </a:lnTo>
                  <a:lnTo>
                    <a:pt x="3774" y="4095"/>
                  </a:lnTo>
                  <a:lnTo>
                    <a:pt x="7200" y="2141"/>
                  </a:lnTo>
                  <a:lnTo>
                    <a:pt x="7093" y="1981"/>
                  </a:lnTo>
                  <a:lnTo>
                    <a:pt x="3694" y="3961"/>
                  </a:lnTo>
                  <a:lnTo>
                    <a:pt x="369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69" name="Google Shape;1569;p74"/>
            <p:cNvSpPr/>
            <p:nvPr/>
          </p:nvSpPr>
          <p:spPr>
            <a:xfrm>
              <a:off x="3474843" y="921268"/>
              <a:ext cx="287659" cy="328439"/>
            </a:xfrm>
            <a:custGeom>
              <a:rect b="b" l="l" r="r" t="t"/>
              <a:pathLst>
                <a:path extrusionOk="0" h="8191" w="7174">
                  <a:moveTo>
                    <a:pt x="3507" y="0"/>
                  </a:moveTo>
                  <a:lnTo>
                    <a:pt x="3480" y="3961"/>
                  </a:lnTo>
                  <a:lnTo>
                    <a:pt x="81" y="1981"/>
                  </a:lnTo>
                  <a:lnTo>
                    <a:pt x="1" y="2141"/>
                  </a:lnTo>
                  <a:lnTo>
                    <a:pt x="3400" y="4095"/>
                  </a:lnTo>
                  <a:lnTo>
                    <a:pt x="1" y="6076"/>
                  </a:lnTo>
                  <a:lnTo>
                    <a:pt x="81" y="6236"/>
                  </a:lnTo>
                  <a:lnTo>
                    <a:pt x="3480" y="4256"/>
                  </a:lnTo>
                  <a:lnTo>
                    <a:pt x="3480" y="8190"/>
                  </a:lnTo>
                  <a:lnTo>
                    <a:pt x="3668" y="8190"/>
                  </a:lnTo>
                  <a:lnTo>
                    <a:pt x="3668" y="4256"/>
                  </a:lnTo>
                  <a:lnTo>
                    <a:pt x="7094" y="6236"/>
                  </a:lnTo>
                  <a:lnTo>
                    <a:pt x="7174" y="6076"/>
                  </a:lnTo>
                  <a:lnTo>
                    <a:pt x="3748" y="4095"/>
                  </a:lnTo>
                  <a:lnTo>
                    <a:pt x="7174" y="2141"/>
                  </a:lnTo>
                  <a:lnTo>
                    <a:pt x="7094" y="1981"/>
                  </a:lnTo>
                  <a:lnTo>
                    <a:pt x="3668" y="3961"/>
                  </a:lnTo>
                  <a:lnTo>
                    <a:pt x="3668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70" name="Google Shape;1570;p74"/>
            <p:cNvSpPr/>
            <p:nvPr/>
          </p:nvSpPr>
          <p:spPr>
            <a:xfrm>
              <a:off x="3855854" y="953467"/>
              <a:ext cx="287659" cy="296240"/>
            </a:xfrm>
            <a:custGeom>
              <a:rect b="b" l="l" r="r" t="t"/>
              <a:pathLst>
                <a:path extrusionOk="0" h="7388" w="7174">
                  <a:moveTo>
                    <a:pt x="3507" y="0"/>
                  </a:moveTo>
                  <a:lnTo>
                    <a:pt x="3507" y="3158"/>
                  </a:lnTo>
                  <a:lnTo>
                    <a:pt x="81" y="1178"/>
                  </a:lnTo>
                  <a:lnTo>
                    <a:pt x="0" y="1312"/>
                  </a:lnTo>
                  <a:lnTo>
                    <a:pt x="3426" y="3292"/>
                  </a:lnTo>
                  <a:lnTo>
                    <a:pt x="0" y="5273"/>
                  </a:lnTo>
                  <a:lnTo>
                    <a:pt x="81" y="5433"/>
                  </a:lnTo>
                  <a:lnTo>
                    <a:pt x="3507" y="3453"/>
                  </a:lnTo>
                  <a:lnTo>
                    <a:pt x="3507" y="7387"/>
                  </a:lnTo>
                  <a:lnTo>
                    <a:pt x="3667" y="7387"/>
                  </a:lnTo>
                  <a:lnTo>
                    <a:pt x="3667" y="3453"/>
                  </a:lnTo>
                  <a:lnTo>
                    <a:pt x="7093" y="5407"/>
                  </a:lnTo>
                  <a:lnTo>
                    <a:pt x="7174" y="5273"/>
                  </a:lnTo>
                  <a:lnTo>
                    <a:pt x="3748" y="3292"/>
                  </a:lnTo>
                  <a:lnTo>
                    <a:pt x="5434" y="2329"/>
                  </a:lnTo>
                  <a:cubicBezTo>
                    <a:pt x="5380" y="2302"/>
                    <a:pt x="5354" y="2248"/>
                    <a:pt x="5327" y="2195"/>
                  </a:cubicBezTo>
                  <a:lnTo>
                    <a:pt x="3667" y="3158"/>
                  </a:lnTo>
                  <a:lnTo>
                    <a:pt x="3667" y="187"/>
                  </a:lnTo>
                  <a:cubicBezTo>
                    <a:pt x="3614" y="134"/>
                    <a:pt x="3560" y="80"/>
                    <a:pt x="350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71" name="Google Shape;1571;p74"/>
            <p:cNvSpPr/>
            <p:nvPr/>
          </p:nvSpPr>
          <p:spPr>
            <a:xfrm>
              <a:off x="2417699" y="1498640"/>
              <a:ext cx="7538" cy="9704"/>
            </a:xfrm>
            <a:custGeom>
              <a:rect b="b" l="l" r="r" t="t"/>
              <a:pathLst>
                <a:path extrusionOk="0" h="242" w="188">
                  <a:moveTo>
                    <a:pt x="1" y="1"/>
                  </a:moveTo>
                  <a:cubicBezTo>
                    <a:pt x="1" y="54"/>
                    <a:pt x="1" y="135"/>
                    <a:pt x="1" y="188"/>
                  </a:cubicBezTo>
                  <a:lnTo>
                    <a:pt x="108" y="242"/>
                  </a:lnTo>
                  <a:lnTo>
                    <a:pt x="188" y="108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72" name="Google Shape;1572;p74"/>
            <p:cNvSpPr/>
            <p:nvPr/>
          </p:nvSpPr>
          <p:spPr>
            <a:xfrm>
              <a:off x="2518586" y="1259335"/>
              <a:ext cx="287659" cy="328439"/>
            </a:xfrm>
            <a:custGeom>
              <a:rect b="b" l="l" r="r" t="t"/>
              <a:pathLst>
                <a:path extrusionOk="0" h="8191" w="7174">
                  <a:moveTo>
                    <a:pt x="3507" y="0"/>
                  </a:moveTo>
                  <a:lnTo>
                    <a:pt x="3507" y="3935"/>
                  </a:lnTo>
                  <a:lnTo>
                    <a:pt x="81" y="1981"/>
                  </a:lnTo>
                  <a:lnTo>
                    <a:pt x="0" y="2115"/>
                  </a:lnTo>
                  <a:lnTo>
                    <a:pt x="3426" y="4095"/>
                  </a:lnTo>
                  <a:lnTo>
                    <a:pt x="0" y="6076"/>
                  </a:lnTo>
                  <a:lnTo>
                    <a:pt x="81" y="6210"/>
                  </a:lnTo>
                  <a:lnTo>
                    <a:pt x="3507" y="4229"/>
                  </a:lnTo>
                  <a:lnTo>
                    <a:pt x="3507" y="8191"/>
                  </a:lnTo>
                  <a:lnTo>
                    <a:pt x="3667" y="8191"/>
                  </a:lnTo>
                  <a:lnTo>
                    <a:pt x="3667" y="4229"/>
                  </a:lnTo>
                  <a:lnTo>
                    <a:pt x="7093" y="6210"/>
                  </a:lnTo>
                  <a:lnTo>
                    <a:pt x="7174" y="6076"/>
                  </a:lnTo>
                  <a:lnTo>
                    <a:pt x="3748" y="4095"/>
                  </a:lnTo>
                  <a:lnTo>
                    <a:pt x="7174" y="2115"/>
                  </a:lnTo>
                  <a:lnTo>
                    <a:pt x="7093" y="1981"/>
                  </a:lnTo>
                  <a:lnTo>
                    <a:pt x="3667" y="3935"/>
                  </a:lnTo>
                  <a:lnTo>
                    <a:pt x="3667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73" name="Google Shape;1573;p74"/>
            <p:cNvSpPr/>
            <p:nvPr/>
          </p:nvSpPr>
          <p:spPr>
            <a:xfrm>
              <a:off x="2899597" y="1259335"/>
              <a:ext cx="287659" cy="328439"/>
            </a:xfrm>
            <a:custGeom>
              <a:rect b="b" l="l" r="r" t="t"/>
              <a:pathLst>
                <a:path extrusionOk="0" h="8191" w="7174">
                  <a:moveTo>
                    <a:pt x="3507" y="0"/>
                  </a:moveTo>
                  <a:lnTo>
                    <a:pt x="3507" y="3935"/>
                  </a:lnTo>
                  <a:lnTo>
                    <a:pt x="81" y="1954"/>
                  </a:lnTo>
                  <a:lnTo>
                    <a:pt x="0" y="2115"/>
                  </a:lnTo>
                  <a:lnTo>
                    <a:pt x="3426" y="4095"/>
                  </a:lnTo>
                  <a:lnTo>
                    <a:pt x="0" y="6049"/>
                  </a:lnTo>
                  <a:lnTo>
                    <a:pt x="81" y="6210"/>
                  </a:lnTo>
                  <a:lnTo>
                    <a:pt x="3507" y="4229"/>
                  </a:lnTo>
                  <a:lnTo>
                    <a:pt x="3507" y="8191"/>
                  </a:lnTo>
                  <a:lnTo>
                    <a:pt x="3667" y="8191"/>
                  </a:lnTo>
                  <a:lnTo>
                    <a:pt x="3667" y="4229"/>
                  </a:lnTo>
                  <a:lnTo>
                    <a:pt x="7093" y="6210"/>
                  </a:lnTo>
                  <a:lnTo>
                    <a:pt x="7173" y="6049"/>
                  </a:lnTo>
                  <a:lnTo>
                    <a:pt x="3774" y="4095"/>
                  </a:lnTo>
                  <a:lnTo>
                    <a:pt x="7173" y="2115"/>
                  </a:lnTo>
                  <a:lnTo>
                    <a:pt x="7093" y="1954"/>
                  </a:lnTo>
                  <a:lnTo>
                    <a:pt x="3667" y="3935"/>
                  </a:lnTo>
                  <a:lnTo>
                    <a:pt x="369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74" name="Google Shape;1574;p74"/>
            <p:cNvSpPr/>
            <p:nvPr/>
          </p:nvSpPr>
          <p:spPr>
            <a:xfrm>
              <a:off x="3280608" y="1259335"/>
              <a:ext cx="288742" cy="328439"/>
            </a:xfrm>
            <a:custGeom>
              <a:rect b="b" l="l" r="r" t="t"/>
              <a:pathLst>
                <a:path extrusionOk="0" h="8191" w="7201">
                  <a:moveTo>
                    <a:pt x="3506" y="0"/>
                  </a:moveTo>
                  <a:lnTo>
                    <a:pt x="3506" y="3935"/>
                  </a:lnTo>
                  <a:lnTo>
                    <a:pt x="107" y="1954"/>
                  </a:lnTo>
                  <a:lnTo>
                    <a:pt x="0" y="2115"/>
                  </a:lnTo>
                  <a:lnTo>
                    <a:pt x="3426" y="4095"/>
                  </a:lnTo>
                  <a:lnTo>
                    <a:pt x="0" y="6049"/>
                  </a:lnTo>
                  <a:lnTo>
                    <a:pt x="107" y="6210"/>
                  </a:lnTo>
                  <a:lnTo>
                    <a:pt x="3506" y="4229"/>
                  </a:lnTo>
                  <a:lnTo>
                    <a:pt x="3506" y="8191"/>
                  </a:lnTo>
                  <a:lnTo>
                    <a:pt x="3694" y="8191"/>
                  </a:lnTo>
                  <a:lnTo>
                    <a:pt x="3694" y="4229"/>
                  </a:lnTo>
                  <a:lnTo>
                    <a:pt x="7093" y="6210"/>
                  </a:lnTo>
                  <a:lnTo>
                    <a:pt x="7200" y="6049"/>
                  </a:lnTo>
                  <a:lnTo>
                    <a:pt x="3774" y="4095"/>
                  </a:lnTo>
                  <a:lnTo>
                    <a:pt x="7200" y="2115"/>
                  </a:lnTo>
                  <a:lnTo>
                    <a:pt x="7120" y="1954"/>
                  </a:lnTo>
                  <a:lnTo>
                    <a:pt x="3694" y="3935"/>
                  </a:lnTo>
                  <a:lnTo>
                    <a:pt x="369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75" name="Google Shape;1575;p74"/>
            <p:cNvSpPr/>
            <p:nvPr/>
          </p:nvSpPr>
          <p:spPr>
            <a:xfrm>
              <a:off x="3662662" y="1258252"/>
              <a:ext cx="287659" cy="329521"/>
            </a:xfrm>
            <a:custGeom>
              <a:rect b="b" l="l" r="r" t="t"/>
              <a:pathLst>
                <a:path extrusionOk="0" h="8218" w="7174">
                  <a:moveTo>
                    <a:pt x="3507" y="0"/>
                  </a:moveTo>
                  <a:lnTo>
                    <a:pt x="3507" y="3962"/>
                  </a:lnTo>
                  <a:lnTo>
                    <a:pt x="81" y="1981"/>
                  </a:lnTo>
                  <a:lnTo>
                    <a:pt x="1" y="2142"/>
                  </a:lnTo>
                  <a:lnTo>
                    <a:pt x="3400" y="4122"/>
                  </a:lnTo>
                  <a:lnTo>
                    <a:pt x="1" y="6076"/>
                  </a:lnTo>
                  <a:lnTo>
                    <a:pt x="81" y="6237"/>
                  </a:lnTo>
                  <a:lnTo>
                    <a:pt x="3507" y="4256"/>
                  </a:lnTo>
                  <a:lnTo>
                    <a:pt x="3507" y="8218"/>
                  </a:lnTo>
                  <a:lnTo>
                    <a:pt x="3668" y="8218"/>
                  </a:lnTo>
                  <a:lnTo>
                    <a:pt x="3668" y="4256"/>
                  </a:lnTo>
                  <a:lnTo>
                    <a:pt x="7094" y="6237"/>
                  </a:lnTo>
                  <a:lnTo>
                    <a:pt x="7174" y="6076"/>
                  </a:lnTo>
                  <a:lnTo>
                    <a:pt x="3748" y="4122"/>
                  </a:lnTo>
                  <a:lnTo>
                    <a:pt x="7174" y="2142"/>
                  </a:lnTo>
                  <a:lnTo>
                    <a:pt x="7094" y="1981"/>
                  </a:lnTo>
                  <a:lnTo>
                    <a:pt x="3668" y="3962"/>
                  </a:lnTo>
                  <a:lnTo>
                    <a:pt x="3668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76" name="Google Shape;1576;p74"/>
            <p:cNvSpPr/>
            <p:nvPr/>
          </p:nvSpPr>
          <p:spPr>
            <a:xfrm>
              <a:off x="4043673" y="1258252"/>
              <a:ext cx="193230" cy="329521"/>
            </a:xfrm>
            <a:custGeom>
              <a:rect b="b" l="l" r="r" t="t"/>
              <a:pathLst>
                <a:path extrusionOk="0" h="8218" w="4819">
                  <a:moveTo>
                    <a:pt x="3507" y="0"/>
                  </a:moveTo>
                  <a:lnTo>
                    <a:pt x="3507" y="3962"/>
                  </a:lnTo>
                  <a:lnTo>
                    <a:pt x="81" y="1981"/>
                  </a:lnTo>
                  <a:lnTo>
                    <a:pt x="0" y="2142"/>
                  </a:lnTo>
                  <a:lnTo>
                    <a:pt x="3426" y="4096"/>
                  </a:lnTo>
                  <a:lnTo>
                    <a:pt x="0" y="6076"/>
                  </a:lnTo>
                  <a:lnTo>
                    <a:pt x="81" y="6237"/>
                  </a:lnTo>
                  <a:lnTo>
                    <a:pt x="3507" y="4256"/>
                  </a:lnTo>
                  <a:lnTo>
                    <a:pt x="3507" y="8218"/>
                  </a:lnTo>
                  <a:lnTo>
                    <a:pt x="3667" y="8218"/>
                  </a:lnTo>
                  <a:lnTo>
                    <a:pt x="3667" y="4256"/>
                  </a:lnTo>
                  <a:lnTo>
                    <a:pt x="4818" y="4925"/>
                  </a:lnTo>
                  <a:cubicBezTo>
                    <a:pt x="4818" y="4845"/>
                    <a:pt x="4818" y="4765"/>
                    <a:pt x="4792" y="4711"/>
                  </a:cubicBezTo>
                  <a:lnTo>
                    <a:pt x="3774" y="4096"/>
                  </a:lnTo>
                  <a:lnTo>
                    <a:pt x="4604" y="3614"/>
                  </a:lnTo>
                  <a:cubicBezTo>
                    <a:pt x="4604" y="3560"/>
                    <a:pt x="4577" y="3507"/>
                    <a:pt x="4577" y="3453"/>
                  </a:cubicBezTo>
                  <a:lnTo>
                    <a:pt x="3667" y="3962"/>
                  </a:lnTo>
                  <a:lnTo>
                    <a:pt x="3667" y="295"/>
                  </a:lnTo>
                  <a:cubicBezTo>
                    <a:pt x="3641" y="188"/>
                    <a:pt x="3614" y="108"/>
                    <a:pt x="358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77" name="Google Shape;1577;p74"/>
            <p:cNvSpPr/>
            <p:nvPr/>
          </p:nvSpPr>
          <p:spPr>
            <a:xfrm>
              <a:off x="2423072" y="1578074"/>
              <a:ext cx="195355" cy="328439"/>
            </a:xfrm>
            <a:custGeom>
              <a:rect b="b" l="l" r="r" t="t"/>
              <a:pathLst>
                <a:path extrusionOk="0" h="8191" w="4872">
                  <a:moveTo>
                    <a:pt x="1205" y="1"/>
                  </a:moveTo>
                  <a:lnTo>
                    <a:pt x="1205" y="3935"/>
                  </a:lnTo>
                  <a:lnTo>
                    <a:pt x="0" y="3266"/>
                  </a:lnTo>
                  <a:lnTo>
                    <a:pt x="0" y="3266"/>
                  </a:lnTo>
                  <a:cubicBezTo>
                    <a:pt x="0" y="3320"/>
                    <a:pt x="27" y="3400"/>
                    <a:pt x="27" y="3480"/>
                  </a:cubicBezTo>
                  <a:lnTo>
                    <a:pt x="1098" y="4096"/>
                  </a:lnTo>
                  <a:lnTo>
                    <a:pt x="214" y="4604"/>
                  </a:lnTo>
                  <a:cubicBezTo>
                    <a:pt x="241" y="4658"/>
                    <a:pt x="241" y="4738"/>
                    <a:pt x="268" y="4792"/>
                  </a:cubicBezTo>
                  <a:lnTo>
                    <a:pt x="1205" y="4256"/>
                  </a:lnTo>
                  <a:lnTo>
                    <a:pt x="1205" y="8030"/>
                  </a:lnTo>
                  <a:cubicBezTo>
                    <a:pt x="1205" y="8084"/>
                    <a:pt x="1232" y="8137"/>
                    <a:pt x="1258" y="8191"/>
                  </a:cubicBezTo>
                  <a:lnTo>
                    <a:pt x="1365" y="8191"/>
                  </a:lnTo>
                  <a:lnTo>
                    <a:pt x="1365" y="4256"/>
                  </a:lnTo>
                  <a:lnTo>
                    <a:pt x="4791" y="6210"/>
                  </a:lnTo>
                  <a:lnTo>
                    <a:pt x="4872" y="6076"/>
                  </a:lnTo>
                  <a:lnTo>
                    <a:pt x="1446" y="4096"/>
                  </a:lnTo>
                  <a:lnTo>
                    <a:pt x="4872" y="2115"/>
                  </a:lnTo>
                  <a:lnTo>
                    <a:pt x="4791" y="1981"/>
                  </a:lnTo>
                  <a:lnTo>
                    <a:pt x="1365" y="3935"/>
                  </a:lnTo>
                  <a:lnTo>
                    <a:pt x="136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78" name="Google Shape;1578;p74"/>
            <p:cNvSpPr/>
            <p:nvPr/>
          </p:nvSpPr>
          <p:spPr>
            <a:xfrm>
              <a:off x="2711778" y="1578074"/>
              <a:ext cx="287659" cy="328439"/>
            </a:xfrm>
            <a:custGeom>
              <a:rect b="b" l="l" r="r" t="t"/>
              <a:pathLst>
                <a:path extrusionOk="0" h="8191" w="7174">
                  <a:moveTo>
                    <a:pt x="3507" y="1"/>
                  </a:moveTo>
                  <a:lnTo>
                    <a:pt x="3507" y="3935"/>
                  </a:lnTo>
                  <a:lnTo>
                    <a:pt x="81" y="1981"/>
                  </a:lnTo>
                  <a:lnTo>
                    <a:pt x="0" y="2115"/>
                  </a:lnTo>
                  <a:lnTo>
                    <a:pt x="3426" y="4096"/>
                  </a:lnTo>
                  <a:lnTo>
                    <a:pt x="0" y="6076"/>
                  </a:lnTo>
                  <a:lnTo>
                    <a:pt x="81" y="6210"/>
                  </a:lnTo>
                  <a:lnTo>
                    <a:pt x="3507" y="4256"/>
                  </a:lnTo>
                  <a:lnTo>
                    <a:pt x="3507" y="8191"/>
                  </a:lnTo>
                  <a:lnTo>
                    <a:pt x="3667" y="8191"/>
                  </a:lnTo>
                  <a:lnTo>
                    <a:pt x="3667" y="4256"/>
                  </a:lnTo>
                  <a:lnTo>
                    <a:pt x="7093" y="6210"/>
                  </a:lnTo>
                  <a:lnTo>
                    <a:pt x="7173" y="6076"/>
                  </a:lnTo>
                  <a:lnTo>
                    <a:pt x="3774" y="4096"/>
                  </a:lnTo>
                  <a:lnTo>
                    <a:pt x="7173" y="2115"/>
                  </a:lnTo>
                  <a:lnTo>
                    <a:pt x="7093" y="1981"/>
                  </a:lnTo>
                  <a:lnTo>
                    <a:pt x="3667" y="3935"/>
                  </a:lnTo>
                  <a:lnTo>
                    <a:pt x="3667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79" name="Google Shape;1579;p74"/>
            <p:cNvSpPr/>
            <p:nvPr/>
          </p:nvSpPr>
          <p:spPr>
            <a:xfrm>
              <a:off x="3092789" y="1578074"/>
              <a:ext cx="288742" cy="328439"/>
            </a:xfrm>
            <a:custGeom>
              <a:rect b="b" l="l" r="r" t="t"/>
              <a:pathLst>
                <a:path extrusionOk="0" h="8191" w="7201">
                  <a:moveTo>
                    <a:pt x="3506" y="1"/>
                  </a:moveTo>
                  <a:lnTo>
                    <a:pt x="3506" y="3935"/>
                  </a:lnTo>
                  <a:lnTo>
                    <a:pt x="80" y="1981"/>
                  </a:lnTo>
                  <a:lnTo>
                    <a:pt x="0" y="2115"/>
                  </a:lnTo>
                  <a:lnTo>
                    <a:pt x="3426" y="4096"/>
                  </a:lnTo>
                  <a:lnTo>
                    <a:pt x="0" y="6076"/>
                  </a:lnTo>
                  <a:lnTo>
                    <a:pt x="80" y="6210"/>
                  </a:lnTo>
                  <a:lnTo>
                    <a:pt x="3506" y="4230"/>
                  </a:lnTo>
                  <a:lnTo>
                    <a:pt x="3506" y="8191"/>
                  </a:lnTo>
                  <a:lnTo>
                    <a:pt x="3694" y="8191"/>
                  </a:lnTo>
                  <a:lnTo>
                    <a:pt x="3694" y="4230"/>
                  </a:lnTo>
                  <a:lnTo>
                    <a:pt x="7093" y="6210"/>
                  </a:lnTo>
                  <a:lnTo>
                    <a:pt x="7200" y="6076"/>
                  </a:lnTo>
                  <a:lnTo>
                    <a:pt x="3774" y="4096"/>
                  </a:lnTo>
                  <a:lnTo>
                    <a:pt x="7200" y="2115"/>
                  </a:lnTo>
                  <a:lnTo>
                    <a:pt x="7093" y="1981"/>
                  </a:lnTo>
                  <a:lnTo>
                    <a:pt x="3694" y="3935"/>
                  </a:lnTo>
                  <a:lnTo>
                    <a:pt x="3694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80" name="Google Shape;1580;p74"/>
            <p:cNvSpPr/>
            <p:nvPr/>
          </p:nvSpPr>
          <p:spPr>
            <a:xfrm>
              <a:off x="3474843" y="1578074"/>
              <a:ext cx="287659" cy="328439"/>
            </a:xfrm>
            <a:custGeom>
              <a:rect b="b" l="l" r="r" t="t"/>
              <a:pathLst>
                <a:path extrusionOk="0" h="8191" w="7174">
                  <a:moveTo>
                    <a:pt x="3507" y="1"/>
                  </a:moveTo>
                  <a:lnTo>
                    <a:pt x="3507" y="3935"/>
                  </a:lnTo>
                  <a:lnTo>
                    <a:pt x="81" y="1955"/>
                  </a:lnTo>
                  <a:lnTo>
                    <a:pt x="1" y="2115"/>
                  </a:lnTo>
                  <a:lnTo>
                    <a:pt x="3400" y="4096"/>
                  </a:lnTo>
                  <a:lnTo>
                    <a:pt x="1" y="6050"/>
                  </a:lnTo>
                  <a:lnTo>
                    <a:pt x="81" y="6210"/>
                  </a:lnTo>
                  <a:lnTo>
                    <a:pt x="3507" y="4230"/>
                  </a:lnTo>
                  <a:lnTo>
                    <a:pt x="3480" y="8191"/>
                  </a:lnTo>
                  <a:lnTo>
                    <a:pt x="3668" y="8191"/>
                  </a:lnTo>
                  <a:lnTo>
                    <a:pt x="3668" y="4230"/>
                  </a:lnTo>
                  <a:lnTo>
                    <a:pt x="7094" y="6210"/>
                  </a:lnTo>
                  <a:lnTo>
                    <a:pt x="7174" y="6050"/>
                  </a:lnTo>
                  <a:lnTo>
                    <a:pt x="3748" y="4096"/>
                  </a:lnTo>
                  <a:lnTo>
                    <a:pt x="7174" y="2115"/>
                  </a:lnTo>
                  <a:lnTo>
                    <a:pt x="7094" y="1955"/>
                  </a:lnTo>
                  <a:lnTo>
                    <a:pt x="3668" y="3935"/>
                  </a:lnTo>
                  <a:lnTo>
                    <a:pt x="3668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81" name="Google Shape;1581;p74"/>
            <p:cNvSpPr/>
            <p:nvPr/>
          </p:nvSpPr>
          <p:spPr>
            <a:xfrm>
              <a:off x="3855854" y="1578074"/>
              <a:ext cx="287659" cy="328439"/>
            </a:xfrm>
            <a:custGeom>
              <a:rect b="b" l="l" r="r" t="t"/>
              <a:pathLst>
                <a:path extrusionOk="0" h="8191" w="7174">
                  <a:moveTo>
                    <a:pt x="3507" y="1"/>
                  </a:moveTo>
                  <a:lnTo>
                    <a:pt x="3507" y="3935"/>
                  </a:lnTo>
                  <a:lnTo>
                    <a:pt x="81" y="1955"/>
                  </a:lnTo>
                  <a:lnTo>
                    <a:pt x="0" y="2115"/>
                  </a:lnTo>
                  <a:lnTo>
                    <a:pt x="3426" y="4096"/>
                  </a:lnTo>
                  <a:lnTo>
                    <a:pt x="0" y="6050"/>
                  </a:lnTo>
                  <a:lnTo>
                    <a:pt x="81" y="6210"/>
                  </a:lnTo>
                  <a:lnTo>
                    <a:pt x="3507" y="4230"/>
                  </a:lnTo>
                  <a:lnTo>
                    <a:pt x="3507" y="8191"/>
                  </a:lnTo>
                  <a:lnTo>
                    <a:pt x="3667" y="8191"/>
                  </a:lnTo>
                  <a:lnTo>
                    <a:pt x="3667" y="4230"/>
                  </a:lnTo>
                  <a:lnTo>
                    <a:pt x="7093" y="6210"/>
                  </a:lnTo>
                  <a:lnTo>
                    <a:pt x="7174" y="6050"/>
                  </a:lnTo>
                  <a:lnTo>
                    <a:pt x="3748" y="4096"/>
                  </a:lnTo>
                  <a:lnTo>
                    <a:pt x="7174" y="2115"/>
                  </a:lnTo>
                  <a:lnTo>
                    <a:pt x="7093" y="1955"/>
                  </a:lnTo>
                  <a:lnTo>
                    <a:pt x="3667" y="3935"/>
                  </a:lnTo>
                  <a:lnTo>
                    <a:pt x="3667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82" name="Google Shape;1582;p74"/>
            <p:cNvSpPr/>
            <p:nvPr/>
          </p:nvSpPr>
          <p:spPr>
            <a:xfrm>
              <a:off x="2518586" y="1919388"/>
              <a:ext cx="287659" cy="293033"/>
            </a:xfrm>
            <a:custGeom>
              <a:rect b="b" l="l" r="r" t="t"/>
              <a:pathLst>
                <a:path extrusionOk="0" h="7308" w="7174">
                  <a:moveTo>
                    <a:pt x="3507" y="0"/>
                  </a:moveTo>
                  <a:lnTo>
                    <a:pt x="3507" y="3961"/>
                  </a:lnTo>
                  <a:lnTo>
                    <a:pt x="81" y="1981"/>
                  </a:lnTo>
                  <a:lnTo>
                    <a:pt x="0" y="2141"/>
                  </a:lnTo>
                  <a:lnTo>
                    <a:pt x="3426" y="4095"/>
                  </a:lnTo>
                  <a:lnTo>
                    <a:pt x="1767" y="5059"/>
                  </a:lnTo>
                  <a:cubicBezTo>
                    <a:pt x="1821" y="5086"/>
                    <a:pt x="1847" y="5139"/>
                    <a:pt x="1874" y="5193"/>
                  </a:cubicBezTo>
                  <a:lnTo>
                    <a:pt x="3507" y="4256"/>
                  </a:lnTo>
                  <a:lnTo>
                    <a:pt x="3507" y="7120"/>
                  </a:lnTo>
                  <a:cubicBezTo>
                    <a:pt x="3560" y="7200"/>
                    <a:pt x="3614" y="7254"/>
                    <a:pt x="3667" y="7307"/>
                  </a:cubicBezTo>
                  <a:lnTo>
                    <a:pt x="3667" y="4256"/>
                  </a:lnTo>
                  <a:lnTo>
                    <a:pt x="7093" y="6236"/>
                  </a:lnTo>
                  <a:lnTo>
                    <a:pt x="7174" y="6076"/>
                  </a:lnTo>
                  <a:lnTo>
                    <a:pt x="3748" y="4095"/>
                  </a:lnTo>
                  <a:lnTo>
                    <a:pt x="7174" y="2141"/>
                  </a:lnTo>
                  <a:lnTo>
                    <a:pt x="7093" y="1981"/>
                  </a:lnTo>
                  <a:lnTo>
                    <a:pt x="3667" y="3961"/>
                  </a:lnTo>
                  <a:lnTo>
                    <a:pt x="3667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83" name="Google Shape;1583;p74"/>
            <p:cNvSpPr/>
            <p:nvPr/>
          </p:nvSpPr>
          <p:spPr>
            <a:xfrm>
              <a:off x="2899597" y="1919388"/>
              <a:ext cx="287659" cy="328439"/>
            </a:xfrm>
            <a:custGeom>
              <a:rect b="b" l="l" r="r" t="t"/>
              <a:pathLst>
                <a:path extrusionOk="0" h="8191" w="7174">
                  <a:moveTo>
                    <a:pt x="3507" y="0"/>
                  </a:moveTo>
                  <a:lnTo>
                    <a:pt x="3507" y="3961"/>
                  </a:lnTo>
                  <a:lnTo>
                    <a:pt x="81" y="1981"/>
                  </a:lnTo>
                  <a:lnTo>
                    <a:pt x="0" y="2141"/>
                  </a:lnTo>
                  <a:lnTo>
                    <a:pt x="3426" y="4095"/>
                  </a:lnTo>
                  <a:lnTo>
                    <a:pt x="0" y="6076"/>
                  </a:lnTo>
                  <a:lnTo>
                    <a:pt x="81" y="6236"/>
                  </a:lnTo>
                  <a:lnTo>
                    <a:pt x="3507" y="4256"/>
                  </a:lnTo>
                  <a:lnTo>
                    <a:pt x="3507" y="8190"/>
                  </a:lnTo>
                  <a:lnTo>
                    <a:pt x="3667" y="8190"/>
                  </a:lnTo>
                  <a:lnTo>
                    <a:pt x="3667" y="4256"/>
                  </a:lnTo>
                  <a:lnTo>
                    <a:pt x="7093" y="6236"/>
                  </a:lnTo>
                  <a:lnTo>
                    <a:pt x="7173" y="6076"/>
                  </a:lnTo>
                  <a:lnTo>
                    <a:pt x="3774" y="4095"/>
                  </a:lnTo>
                  <a:lnTo>
                    <a:pt x="7173" y="2141"/>
                  </a:lnTo>
                  <a:lnTo>
                    <a:pt x="7093" y="1981"/>
                  </a:lnTo>
                  <a:lnTo>
                    <a:pt x="3667" y="3961"/>
                  </a:lnTo>
                  <a:lnTo>
                    <a:pt x="3667" y="3961"/>
                  </a:lnTo>
                  <a:lnTo>
                    <a:pt x="369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84" name="Google Shape;1584;p74"/>
            <p:cNvSpPr/>
            <p:nvPr/>
          </p:nvSpPr>
          <p:spPr>
            <a:xfrm>
              <a:off x="3280608" y="1919388"/>
              <a:ext cx="288742" cy="328439"/>
            </a:xfrm>
            <a:custGeom>
              <a:rect b="b" l="l" r="r" t="t"/>
              <a:pathLst>
                <a:path extrusionOk="0" h="8191" w="7201">
                  <a:moveTo>
                    <a:pt x="3506" y="0"/>
                  </a:moveTo>
                  <a:lnTo>
                    <a:pt x="3506" y="3961"/>
                  </a:lnTo>
                  <a:lnTo>
                    <a:pt x="107" y="1981"/>
                  </a:lnTo>
                  <a:lnTo>
                    <a:pt x="0" y="2115"/>
                  </a:lnTo>
                  <a:lnTo>
                    <a:pt x="3426" y="4095"/>
                  </a:lnTo>
                  <a:lnTo>
                    <a:pt x="0" y="6076"/>
                  </a:lnTo>
                  <a:lnTo>
                    <a:pt x="107" y="6236"/>
                  </a:lnTo>
                  <a:lnTo>
                    <a:pt x="3506" y="4256"/>
                  </a:lnTo>
                  <a:lnTo>
                    <a:pt x="3506" y="8190"/>
                  </a:lnTo>
                  <a:lnTo>
                    <a:pt x="3694" y="8190"/>
                  </a:lnTo>
                  <a:lnTo>
                    <a:pt x="3694" y="4256"/>
                  </a:lnTo>
                  <a:lnTo>
                    <a:pt x="7093" y="6236"/>
                  </a:lnTo>
                  <a:lnTo>
                    <a:pt x="7200" y="6076"/>
                  </a:lnTo>
                  <a:lnTo>
                    <a:pt x="3774" y="4095"/>
                  </a:lnTo>
                  <a:lnTo>
                    <a:pt x="7200" y="2115"/>
                  </a:lnTo>
                  <a:lnTo>
                    <a:pt x="7120" y="1981"/>
                  </a:lnTo>
                  <a:lnTo>
                    <a:pt x="3694" y="3961"/>
                  </a:lnTo>
                  <a:lnTo>
                    <a:pt x="369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85" name="Google Shape;1585;p74"/>
            <p:cNvSpPr/>
            <p:nvPr/>
          </p:nvSpPr>
          <p:spPr>
            <a:xfrm>
              <a:off x="3662662" y="1919388"/>
              <a:ext cx="287659" cy="328439"/>
            </a:xfrm>
            <a:custGeom>
              <a:rect b="b" l="l" r="r" t="t"/>
              <a:pathLst>
                <a:path extrusionOk="0" h="8191" w="7174">
                  <a:moveTo>
                    <a:pt x="3507" y="0"/>
                  </a:moveTo>
                  <a:lnTo>
                    <a:pt x="3507" y="3961"/>
                  </a:lnTo>
                  <a:lnTo>
                    <a:pt x="81" y="1981"/>
                  </a:lnTo>
                  <a:lnTo>
                    <a:pt x="1" y="2115"/>
                  </a:lnTo>
                  <a:lnTo>
                    <a:pt x="3400" y="4095"/>
                  </a:lnTo>
                  <a:lnTo>
                    <a:pt x="1" y="6076"/>
                  </a:lnTo>
                  <a:lnTo>
                    <a:pt x="81" y="6210"/>
                  </a:lnTo>
                  <a:lnTo>
                    <a:pt x="3507" y="4256"/>
                  </a:lnTo>
                  <a:lnTo>
                    <a:pt x="3507" y="8190"/>
                  </a:lnTo>
                  <a:lnTo>
                    <a:pt x="3668" y="8190"/>
                  </a:lnTo>
                  <a:lnTo>
                    <a:pt x="3668" y="4256"/>
                  </a:lnTo>
                  <a:lnTo>
                    <a:pt x="7094" y="6210"/>
                  </a:lnTo>
                  <a:lnTo>
                    <a:pt x="7174" y="6076"/>
                  </a:lnTo>
                  <a:lnTo>
                    <a:pt x="3748" y="4095"/>
                  </a:lnTo>
                  <a:lnTo>
                    <a:pt x="7174" y="2115"/>
                  </a:lnTo>
                  <a:lnTo>
                    <a:pt x="7094" y="1981"/>
                  </a:lnTo>
                  <a:lnTo>
                    <a:pt x="3668" y="3961"/>
                  </a:lnTo>
                  <a:lnTo>
                    <a:pt x="3668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86" name="Google Shape;1586;p74"/>
            <p:cNvSpPr/>
            <p:nvPr/>
          </p:nvSpPr>
          <p:spPr>
            <a:xfrm>
              <a:off x="4043673" y="1998782"/>
              <a:ext cx="78391" cy="49400"/>
            </a:xfrm>
            <a:custGeom>
              <a:rect b="b" l="l" r="r" t="t"/>
              <a:pathLst>
                <a:path extrusionOk="0" h="1232" w="1955">
                  <a:moveTo>
                    <a:pt x="81" y="1"/>
                  </a:moveTo>
                  <a:lnTo>
                    <a:pt x="0" y="135"/>
                  </a:lnTo>
                  <a:lnTo>
                    <a:pt x="1874" y="1232"/>
                  </a:lnTo>
                  <a:cubicBezTo>
                    <a:pt x="1901" y="1178"/>
                    <a:pt x="1928" y="1125"/>
                    <a:pt x="1954" y="1071"/>
                  </a:cubicBezTo>
                  <a:lnTo>
                    <a:pt x="8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87" name="Google Shape;1587;p74"/>
            <p:cNvSpPr/>
            <p:nvPr/>
          </p:nvSpPr>
          <p:spPr>
            <a:xfrm>
              <a:off x="2884560" y="2317561"/>
              <a:ext cx="114879" cy="68727"/>
            </a:xfrm>
            <a:custGeom>
              <a:rect b="b" l="l" r="r" t="t"/>
              <a:pathLst>
                <a:path extrusionOk="0" h="1714" w="2865">
                  <a:moveTo>
                    <a:pt x="2784" y="0"/>
                  </a:moveTo>
                  <a:lnTo>
                    <a:pt x="1" y="1606"/>
                  </a:lnTo>
                  <a:cubicBezTo>
                    <a:pt x="54" y="1660"/>
                    <a:pt x="108" y="1686"/>
                    <a:pt x="161" y="1713"/>
                  </a:cubicBezTo>
                  <a:lnTo>
                    <a:pt x="2864" y="161"/>
                  </a:lnTo>
                  <a:lnTo>
                    <a:pt x="278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88" name="Google Shape;1588;p74"/>
            <p:cNvSpPr/>
            <p:nvPr/>
          </p:nvSpPr>
          <p:spPr>
            <a:xfrm>
              <a:off x="2852362" y="2238127"/>
              <a:ext cx="6496" cy="129916"/>
            </a:xfrm>
            <a:custGeom>
              <a:rect b="b" l="l" r="r" t="t"/>
              <a:pathLst>
                <a:path extrusionOk="0" h="3240" w="162">
                  <a:moveTo>
                    <a:pt x="1" y="0"/>
                  </a:moveTo>
                  <a:lnTo>
                    <a:pt x="1" y="3132"/>
                  </a:lnTo>
                  <a:cubicBezTo>
                    <a:pt x="54" y="3159"/>
                    <a:pt x="108" y="3212"/>
                    <a:pt x="161" y="3239"/>
                  </a:cubicBezTo>
                  <a:lnTo>
                    <a:pt x="16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89" name="Google Shape;1589;p74"/>
            <p:cNvSpPr/>
            <p:nvPr/>
          </p:nvSpPr>
          <p:spPr>
            <a:xfrm>
              <a:off x="3092789" y="2238127"/>
              <a:ext cx="288742" cy="255461"/>
            </a:xfrm>
            <a:custGeom>
              <a:rect b="b" l="l" r="r" t="t"/>
              <a:pathLst>
                <a:path extrusionOk="0" h="6371" w="7201">
                  <a:moveTo>
                    <a:pt x="3506" y="0"/>
                  </a:moveTo>
                  <a:lnTo>
                    <a:pt x="3506" y="3962"/>
                  </a:lnTo>
                  <a:lnTo>
                    <a:pt x="80" y="1981"/>
                  </a:lnTo>
                  <a:lnTo>
                    <a:pt x="0" y="2142"/>
                  </a:lnTo>
                  <a:lnTo>
                    <a:pt x="3426" y="4096"/>
                  </a:lnTo>
                  <a:lnTo>
                    <a:pt x="455" y="5835"/>
                  </a:lnTo>
                  <a:cubicBezTo>
                    <a:pt x="535" y="5835"/>
                    <a:pt x="616" y="5862"/>
                    <a:pt x="696" y="5889"/>
                  </a:cubicBezTo>
                  <a:lnTo>
                    <a:pt x="3506" y="4256"/>
                  </a:lnTo>
                  <a:lnTo>
                    <a:pt x="3506" y="6371"/>
                  </a:lnTo>
                  <a:lnTo>
                    <a:pt x="3694" y="6371"/>
                  </a:lnTo>
                  <a:lnTo>
                    <a:pt x="3694" y="4256"/>
                  </a:lnTo>
                  <a:lnTo>
                    <a:pt x="7093" y="6237"/>
                  </a:lnTo>
                  <a:lnTo>
                    <a:pt x="7200" y="6076"/>
                  </a:lnTo>
                  <a:lnTo>
                    <a:pt x="3774" y="4096"/>
                  </a:lnTo>
                  <a:lnTo>
                    <a:pt x="7200" y="2142"/>
                  </a:lnTo>
                  <a:lnTo>
                    <a:pt x="7093" y="1981"/>
                  </a:lnTo>
                  <a:lnTo>
                    <a:pt x="3694" y="3962"/>
                  </a:lnTo>
                  <a:lnTo>
                    <a:pt x="369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90" name="Google Shape;1590;p74"/>
            <p:cNvSpPr/>
            <p:nvPr/>
          </p:nvSpPr>
          <p:spPr>
            <a:xfrm>
              <a:off x="3474843" y="2238127"/>
              <a:ext cx="287659" cy="247963"/>
            </a:xfrm>
            <a:custGeom>
              <a:rect b="b" l="l" r="r" t="t"/>
              <a:pathLst>
                <a:path extrusionOk="0" h="6184" w="7174">
                  <a:moveTo>
                    <a:pt x="3507" y="0"/>
                  </a:moveTo>
                  <a:lnTo>
                    <a:pt x="3480" y="3962"/>
                  </a:lnTo>
                  <a:lnTo>
                    <a:pt x="81" y="1981"/>
                  </a:lnTo>
                  <a:lnTo>
                    <a:pt x="1" y="2142"/>
                  </a:lnTo>
                  <a:lnTo>
                    <a:pt x="3400" y="4096"/>
                  </a:lnTo>
                  <a:lnTo>
                    <a:pt x="1" y="6076"/>
                  </a:lnTo>
                  <a:lnTo>
                    <a:pt x="54" y="6183"/>
                  </a:lnTo>
                  <a:lnTo>
                    <a:pt x="161" y="6183"/>
                  </a:lnTo>
                  <a:lnTo>
                    <a:pt x="3480" y="4256"/>
                  </a:lnTo>
                  <a:lnTo>
                    <a:pt x="3480" y="5354"/>
                  </a:lnTo>
                  <a:cubicBezTo>
                    <a:pt x="3560" y="5327"/>
                    <a:pt x="3614" y="5327"/>
                    <a:pt x="3668" y="5300"/>
                  </a:cubicBezTo>
                  <a:lnTo>
                    <a:pt x="3668" y="4256"/>
                  </a:lnTo>
                  <a:lnTo>
                    <a:pt x="4765" y="4899"/>
                  </a:lnTo>
                  <a:cubicBezTo>
                    <a:pt x="4845" y="4872"/>
                    <a:pt x="4899" y="4845"/>
                    <a:pt x="4979" y="4818"/>
                  </a:cubicBezTo>
                  <a:lnTo>
                    <a:pt x="3748" y="4096"/>
                  </a:lnTo>
                  <a:lnTo>
                    <a:pt x="7174" y="2142"/>
                  </a:lnTo>
                  <a:lnTo>
                    <a:pt x="7094" y="1981"/>
                  </a:lnTo>
                  <a:lnTo>
                    <a:pt x="3668" y="3962"/>
                  </a:lnTo>
                  <a:lnTo>
                    <a:pt x="3668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91" name="Google Shape;1591;p74"/>
            <p:cNvSpPr/>
            <p:nvPr/>
          </p:nvSpPr>
          <p:spPr>
            <a:xfrm>
              <a:off x="3855854" y="2317561"/>
              <a:ext cx="12911" cy="9704"/>
            </a:xfrm>
            <a:custGeom>
              <a:rect b="b" l="l" r="r" t="t"/>
              <a:pathLst>
                <a:path extrusionOk="0" h="242" w="322">
                  <a:moveTo>
                    <a:pt x="81" y="0"/>
                  </a:moveTo>
                  <a:lnTo>
                    <a:pt x="0" y="134"/>
                  </a:lnTo>
                  <a:lnTo>
                    <a:pt x="161" y="241"/>
                  </a:lnTo>
                  <a:cubicBezTo>
                    <a:pt x="215" y="214"/>
                    <a:pt x="268" y="161"/>
                    <a:pt x="322" y="134"/>
                  </a:cubicBezTo>
                  <a:lnTo>
                    <a:pt x="8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592" name="Google Shape;1592;p74"/>
          <p:cNvSpPr/>
          <p:nvPr/>
        </p:nvSpPr>
        <p:spPr>
          <a:xfrm rot="8100000">
            <a:off x="371399" y="-1150417"/>
            <a:ext cx="1938844" cy="3305623"/>
          </a:xfrm>
          <a:custGeom>
            <a:rect b="b" l="l" r="r" t="t"/>
            <a:pathLst>
              <a:path extrusionOk="0" h="32752" w="19210">
                <a:moveTo>
                  <a:pt x="14053" y="490"/>
                </a:moveTo>
                <a:lnTo>
                  <a:pt x="14053" y="490"/>
                </a:lnTo>
                <a:cubicBezTo>
                  <a:pt x="14026" y="597"/>
                  <a:pt x="13999" y="758"/>
                  <a:pt x="13972" y="918"/>
                </a:cubicBezTo>
                <a:cubicBezTo>
                  <a:pt x="13972" y="865"/>
                  <a:pt x="13972" y="838"/>
                  <a:pt x="13946" y="838"/>
                </a:cubicBezTo>
                <a:cubicBezTo>
                  <a:pt x="13972" y="731"/>
                  <a:pt x="14026" y="597"/>
                  <a:pt x="14053" y="490"/>
                </a:cubicBezTo>
                <a:close/>
                <a:moveTo>
                  <a:pt x="13651" y="1560"/>
                </a:moveTo>
                <a:lnTo>
                  <a:pt x="13651" y="1560"/>
                </a:lnTo>
                <a:cubicBezTo>
                  <a:pt x="13276" y="3862"/>
                  <a:pt x="12045" y="5923"/>
                  <a:pt x="11189" y="8038"/>
                </a:cubicBezTo>
                <a:cubicBezTo>
                  <a:pt x="10522" y="9665"/>
                  <a:pt x="10466" y="11531"/>
                  <a:pt x="10493" y="13318"/>
                </a:cubicBezTo>
                <a:lnTo>
                  <a:pt x="10493" y="13318"/>
                </a:lnTo>
                <a:cubicBezTo>
                  <a:pt x="10490" y="13217"/>
                  <a:pt x="10464" y="13118"/>
                  <a:pt x="10439" y="13043"/>
                </a:cubicBezTo>
                <a:cubicBezTo>
                  <a:pt x="10091" y="10634"/>
                  <a:pt x="9904" y="8412"/>
                  <a:pt x="11001" y="6191"/>
                </a:cubicBezTo>
                <a:cubicBezTo>
                  <a:pt x="11724" y="4772"/>
                  <a:pt x="12714" y="3541"/>
                  <a:pt x="13410" y="2123"/>
                </a:cubicBezTo>
                <a:cubicBezTo>
                  <a:pt x="13491" y="1935"/>
                  <a:pt x="13571" y="1748"/>
                  <a:pt x="13651" y="1560"/>
                </a:cubicBezTo>
                <a:close/>
                <a:moveTo>
                  <a:pt x="13972" y="945"/>
                </a:moveTo>
                <a:lnTo>
                  <a:pt x="13972" y="945"/>
                </a:lnTo>
                <a:cubicBezTo>
                  <a:pt x="13972" y="1079"/>
                  <a:pt x="13946" y="1212"/>
                  <a:pt x="13946" y="1346"/>
                </a:cubicBezTo>
                <a:cubicBezTo>
                  <a:pt x="13946" y="2524"/>
                  <a:pt x="13758" y="3702"/>
                  <a:pt x="13517" y="4853"/>
                </a:cubicBezTo>
                <a:cubicBezTo>
                  <a:pt x="12821" y="7877"/>
                  <a:pt x="11376" y="10580"/>
                  <a:pt x="10760" y="13605"/>
                </a:cubicBezTo>
                <a:cubicBezTo>
                  <a:pt x="10787" y="11357"/>
                  <a:pt x="10921" y="9189"/>
                  <a:pt x="11858" y="7074"/>
                </a:cubicBezTo>
                <a:cubicBezTo>
                  <a:pt x="12741" y="5094"/>
                  <a:pt x="13785" y="3140"/>
                  <a:pt x="13972" y="945"/>
                </a:cubicBezTo>
                <a:close/>
                <a:moveTo>
                  <a:pt x="5002" y="14350"/>
                </a:moveTo>
                <a:cubicBezTo>
                  <a:pt x="5585" y="14350"/>
                  <a:pt x="6085" y="14646"/>
                  <a:pt x="6746" y="15104"/>
                </a:cubicBezTo>
                <a:cubicBezTo>
                  <a:pt x="6879" y="15184"/>
                  <a:pt x="7013" y="15264"/>
                  <a:pt x="7147" y="15372"/>
                </a:cubicBezTo>
                <a:cubicBezTo>
                  <a:pt x="6694" y="15252"/>
                  <a:pt x="6232" y="15200"/>
                  <a:pt x="5767" y="15200"/>
                </a:cubicBezTo>
                <a:cubicBezTo>
                  <a:pt x="4364" y="15200"/>
                  <a:pt x="2927" y="15672"/>
                  <a:pt x="1580" y="16174"/>
                </a:cubicBezTo>
                <a:cubicBezTo>
                  <a:pt x="2329" y="15666"/>
                  <a:pt x="3025" y="15077"/>
                  <a:pt x="3855" y="14676"/>
                </a:cubicBezTo>
                <a:cubicBezTo>
                  <a:pt x="4297" y="14450"/>
                  <a:pt x="4663" y="14350"/>
                  <a:pt x="5002" y="14350"/>
                </a:cubicBezTo>
                <a:close/>
                <a:moveTo>
                  <a:pt x="5753" y="15432"/>
                </a:moveTo>
                <a:cubicBezTo>
                  <a:pt x="6514" y="15432"/>
                  <a:pt x="7262" y="15581"/>
                  <a:pt x="7977" y="15960"/>
                </a:cubicBezTo>
                <a:cubicBezTo>
                  <a:pt x="8619" y="16389"/>
                  <a:pt x="9208" y="16870"/>
                  <a:pt x="9743" y="17406"/>
                </a:cubicBezTo>
                <a:cubicBezTo>
                  <a:pt x="8352" y="16737"/>
                  <a:pt x="6906" y="16389"/>
                  <a:pt x="5381" y="16335"/>
                </a:cubicBezTo>
                <a:lnTo>
                  <a:pt x="4765" y="16335"/>
                </a:lnTo>
                <a:cubicBezTo>
                  <a:pt x="3828" y="16335"/>
                  <a:pt x="2918" y="16469"/>
                  <a:pt x="1981" y="16576"/>
                </a:cubicBezTo>
                <a:cubicBezTo>
                  <a:pt x="1633" y="16603"/>
                  <a:pt x="1312" y="16629"/>
                  <a:pt x="964" y="16656"/>
                </a:cubicBezTo>
                <a:cubicBezTo>
                  <a:pt x="2489" y="16094"/>
                  <a:pt x="4149" y="15432"/>
                  <a:pt x="5753" y="15432"/>
                </a:cubicBezTo>
                <a:close/>
                <a:moveTo>
                  <a:pt x="18748" y="11060"/>
                </a:moveTo>
                <a:cubicBezTo>
                  <a:pt x="18737" y="11089"/>
                  <a:pt x="18737" y="11129"/>
                  <a:pt x="18737" y="11169"/>
                </a:cubicBezTo>
                <a:cubicBezTo>
                  <a:pt x="18603" y="11892"/>
                  <a:pt x="18442" y="12588"/>
                  <a:pt x="18282" y="13284"/>
                </a:cubicBezTo>
                <a:cubicBezTo>
                  <a:pt x="17907" y="14729"/>
                  <a:pt x="17291" y="16255"/>
                  <a:pt x="16087" y="17165"/>
                </a:cubicBezTo>
                <a:cubicBezTo>
                  <a:pt x="14963" y="17995"/>
                  <a:pt x="13223" y="18289"/>
                  <a:pt x="12045" y="19119"/>
                </a:cubicBezTo>
                <a:cubicBezTo>
                  <a:pt x="12473" y="18342"/>
                  <a:pt x="12955" y="17700"/>
                  <a:pt x="13785" y="17218"/>
                </a:cubicBezTo>
                <a:cubicBezTo>
                  <a:pt x="14508" y="16790"/>
                  <a:pt x="15257" y="16469"/>
                  <a:pt x="15873" y="15907"/>
                </a:cubicBezTo>
                <a:cubicBezTo>
                  <a:pt x="16542" y="15291"/>
                  <a:pt x="17077" y="14408"/>
                  <a:pt x="17532" y="13659"/>
                </a:cubicBezTo>
                <a:cubicBezTo>
                  <a:pt x="18036" y="12864"/>
                  <a:pt x="18250" y="11859"/>
                  <a:pt x="18748" y="11060"/>
                </a:cubicBezTo>
                <a:close/>
                <a:moveTo>
                  <a:pt x="18549" y="10928"/>
                </a:moveTo>
                <a:lnTo>
                  <a:pt x="18549" y="10928"/>
                </a:lnTo>
                <a:cubicBezTo>
                  <a:pt x="18201" y="11517"/>
                  <a:pt x="18014" y="12213"/>
                  <a:pt x="17693" y="12856"/>
                </a:cubicBezTo>
                <a:cubicBezTo>
                  <a:pt x="17184" y="13899"/>
                  <a:pt x="16488" y="14863"/>
                  <a:pt x="15712" y="15719"/>
                </a:cubicBezTo>
                <a:cubicBezTo>
                  <a:pt x="15016" y="16469"/>
                  <a:pt x="13919" y="16844"/>
                  <a:pt x="13062" y="17379"/>
                </a:cubicBezTo>
                <a:cubicBezTo>
                  <a:pt x="12313" y="17861"/>
                  <a:pt x="11911" y="18798"/>
                  <a:pt x="11510" y="19547"/>
                </a:cubicBezTo>
                <a:cubicBezTo>
                  <a:pt x="11485" y="19571"/>
                  <a:pt x="11461" y="19573"/>
                  <a:pt x="11457" y="19594"/>
                </a:cubicBezTo>
                <a:lnTo>
                  <a:pt x="11457" y="19594"/>
                </a:lnTo>
                <a:cubicBezTo>
                  <a:pt x="11836" y="15557"/>
                  <a:pt x="16249" y="13818"/>
                  <a:pt x="18549" y="10928"/>
                </a:cubicBezTo>
                <a:close/>
                <a:moveTo>
                  <a:pt x="6505" y="16683"/>
                </a:moveTo>
                <a:lnTo>
                  <a:pt x="6505" y="16683"/>
                </a:lnTo>
                <a:cubicBezTo>
                  <a:pt x="7763" y="16844"/>
                  <a:pt x="8994" y="17245"/>
                  <a:pt x="10145" y="17914"/>
                </a:cubicBezTo>
                <a:cubicBezTo>
                  <a:pt x="10573" y="18450"/>
                  <a:pt x="10921" y="19065"/>
                  <a:pt x="11135" y="19788"/>
                </a:cubicBezTo>
                <a:cubicBezTo>
                  <a:pt x="9315" y="19172"/>
                  <a:pt x="8191" y="17432"/>
                  <a:pt x="6505" y="16683"/>
                </a:cubicBezTo>
                <a:close/>
                <a:moveTo>
                  <a:pt x="6772" y="20270"/>
                </a:moveTo>
                <a:cubicBezTo>
                  <a:pt x="7736" y="21581"/>
                  <a:pt x="9342" y="22384"/>
                  <a:pt x="10466" y="23535"/>
                </a:cubicBezTo>
                <a:cubicBezTo>
                  <a:pt x="9074" y="22598"/>
                  <a:pt x="7120" y="22331"/>
                  <a:pt x="6826" y="20350"/>
                </a:cubicBezTo>
                <a:cubicBezTo>
                  <a:pt x="6799" y="20323"/>
                  <a:pt x="6772" y="20296"/>
                  <a:pt x="6746" y="20270"/>
                </a:cubicBezTo>
                <a:close/>
                <a:moveTo>
                  <a:pt x="16221" y="20698"/>
                </a:moveTo>
                <a:cubicBezTo>
                  <a:pt x="15685" y="21635"/>
                  <a:pt x="14267" y="22304"/>
                  <a:pt x="13464" y="22812"/>
                </a:cubicBezTo>
                <a:cubicBezTo>
                  <a:pt x="12955" y="23187"/>
                  <a:pt x="12233" y="23615"/>
                  <a:pt x="11831" y="24177"/>
                </a:cubicBezTo>
                <a:cubicBezTo>
                  <a:pt x="12286" y="22357"/>
                  <a:pt x="14722" y="21768"/>
                  <a:pt x="16221" y="20698"/>
                </a:cubicBezTo>
                <a:close/>
                <a:moveTo>
                  <a:pt x="6692" y="20939"/>
                </a:moveTo>
                <a:cubicBezTo>
                  <a:pt x="7388" y="22893"/>
                  <a:pt x="9957" y="22866"/>
                  <a:pt x="11135" y="24445"/>
                </a:cubicBezTo>
                <a:cubicBezTo>
                  <a:pt x="9395" y="23481"/>
                  <a:pt x="6772" y="23080"/>
                  <a:pt x="6692" y="20939"/>
                </a:cubicBezTo>
                <a:close/>
                <a:moveTo>
                  <a:pt x="16194" y="21126"/>
                </a:moveTo>
                <a:cubicBezTo>
                  <a:pt x="15766" y="22304"/>
                  <a:pt x="14749" y="22919"/>
                  <a:pt x="13571" y="23455"/>
                </a:cubicBezTo>
                <a:cubicBezTo>
                  <a:pt x="12982" y="23722"/>
                  <a:pt x="12393" y="24017"/>
                  <a:pt x="11938" y="24445"/>
                </a:cubicBezTo>
                <a:cubicBezTo>
                  <a:pt x="12447" y="23562"/>
                  <a:pt x="13785" y="22919"/>
                  <a:pt x="14534" y="22411"/>
                </a:cubicBezTo>
                <a:cubicBezTo>
                  <a:pt x="15070" y="22063"/>
                  <a:pt x="15739" y="21661"/>
                  <a:pt x="16194" y="21126"/>
                </a:cubicBezTo>
                <a:close/>
                <a:moveTo>
                  <a:pt x="14048" y="0"/>
                </a:moveTo>
                <a:cubicBezTo>
                  <a:pt x="14002" y="0"/>
                  <a:pt x="13958" y="28"/>
                  <a:pt x="13946" y="88"/>
                </a:cubicBezTo>
                <a:cubicBezTo>
                  <a:pt x="13196" y="2390"/>
                  <a:pt x="11751" y="4183"/>
                  <a:pt x="10680" y="6298"/>
                </a:cubicBezTo>
                <a:cubicBezTo>
                  <a:pt x="9610" y="8466"/>
                  <a:pt x="9877" y="10795"/>
                  <a:pt x="10225" y="13096"/>
                </a:cubicBezTo>
                <a:cubicBezTo>
                  <a:pt x="10305" y="13766"/>
                  <a:pt x="10413" y="14435"/>
                  <a:pt x="10520" y="15104"/>
                </a:cubicBezTo>
                <a:cubicBezTo>
                  <a:pt x="10520" y="15131"/>
                  <a:pt x="10520" y="15157"/>
                  <a:pt x="10520" y="15157"/>
                </a:cubicBezTo>
                <a:cubicBezTo>
                  <a:pt x="10520" y="15184"/>
                  <a:pt x="10520" y="15211"/>
                  <a:pt x="10546" y="15211"/>
                </a:cubicBezTo>
                <a:cubicBezTo>
                  <a:pt x="10734" y="16469"/>
                  <a:pt x="10921" y="17727"/>
                  <a:pt x="11082" y="18985"/>
                </a:cubicBezTo>
                <a:cubicBezTo>
                  <a:pt x="10520" y="17700"/>
                  <a:pt x="9502" y="16737"/>
                  <a:pt x="8352" y="15907"/>
                </a:cubicBezTo>
                <a:cubicBezTo>
                  <a:pt x="8352" y="15880"/>
                  <a:pt x="8352" y="15853"/>
                  <a:pt x="8325" y="15853"/>
                </a:cubicBezTo>
                <a:cubicBezTo>
                  <a:pt x="8298" y="15853"/>
                  <a:pt x="8271" y="15827"/>
                  <a:pt x="8271" y="15827"/>
                </a:cubicBezTo>
                <a:cubicBezTo>
                  <a:pt x="7602" y="15345"/>
                  <a:pt x="6906" y="14890"/>
                  <a:pt x="6237" y="14461"/>
                </a:cubicBezTo>
                <a:cubicBezTo>
                  <a:pt x="5829" y="14193"/>
                  <a:pt x="5417" y="14081"/>
                  <a:pt x="5004" y="14081"/>
                </a:cubicBezTo>
                <a:cubicBezTo>
                  <a:pt x="3280" y="14081"/>
                  <a:pt x="1550" y="16040"/>
                  <a:pt x="81" y="16710"/>
                </a:cubicBezTo>
                <a:cubicBezTo>
                  <a:pt x="27" y="16737"/>
                  <a:pt x="1" y="16790"/>
                  <a:pt x="27" y="16844"/>
                </a:cubicBezTo>
                <a:cubicBezTo>
                  <a:pt x="27" y="16870"/>
                  <a:pt x="54" y="16870"/>
                  <a:pt x="54" y="16870"/>
                </a:cubicBezTo>
                <a:cubicBezTo>
                  <a:pt x="54" y="16870"/>
                  <a:pt x="54" y="16897"/>
                  <a:pt x="81" y="16897"/>
                </a:cubicBezTo>
                <a:cubicBezTo>
                  <a:pt x="81" y="16924"/>
                  <a:pt x="108" y="16924"/>
                  <a:pt x="108" y="16924"/>
                </a:cubicBezTo>
                <a:lnTo>
                  <a:pt x="135" y="16924"/>
                </a:lnTo>
                <a:cubicBezTo>
                  <a:pt x="1580" y="16924"/>
                  <a:pt x="2972" y="16656"/>
                  <a:pt x="4390" y="16576"/>
                </a:cubicBezTo>
                <a:lnTo>
                  <a:pt x="5354" y="16576"/>
                </a:lnTo>
                <a:cubicBezTo>
                  <a:pt x="7736" y="16870"/>
                  <a:pt x="8967" y="19413"/>
                  <a:pt x="11242" y="20082"/>
                </a:cubicBezTo>
                <a:cubicBezTo>
                  <a:pt x="11376" y="21367"/>
                  <a:pt x="11483" y="22679"/>
                  <a:pt x="11483" y="23990"/>
                </a:cubicBezTo>
                <a:cubicBezTo>
                  <a:pt x="11483" y="24124"/>
                  <a:pt x="11483" y="24284"/>
                  <a:pt x="11483" y="24445"/>
                </a:cubicBezTo>
                <a:cubicBezTo>
                  <a:pt x="10413" y="22545"/>
                  <a:pt x="7977" y="21715"/>
                  <a:pt x="6799" y="19895"/>
                </a:cubicBezTo>
                <a:cubicBezTo>
                  <a:pt x="6778" y="19863"/>
                  <a:pt x="6740" y="19848"/>
                  <a:pt x="6701" y="19848"/>
                </a:cubicBezTo>
                <a:cubicBezTo>
                  <a:pt x="6640" y="19848"/>
                  <a:pt x="6574" y="19884"/>
                  <a:pt x="6558" y="19948"/>
                </a:cubicBezTo>
                <a:cubicBezTo>
                  <a:pt x="6237" y="21340"/>
                  <a:pt x="6719" y="22411"/>
                  <a:pt x="7897" y="23241"/>
                </a:cubicBezTo>
                <a:cubicBezTo>
                  <a:pt x="8967" y="23990"/>
                  <a:pt x="10386" y="24177"/>
                  <a:pt x="11456" y="24954"/>
                </a:cubicBezTo>
                <a:cubicBezTo>
                  <a:pt x="11349" y="27523"/>
                  <a:pt x="10734" y="30093"/>
                  <a:pt x="10145" y="32609"/>
                </a:cubicBezTo>
                <a:cubicBezTo>
                  <a:pt x="10112" y="32690"/>
                  <a:pt x="10188" y="32751"/>
                  <a:pt x="10265" y="32751"/>
                </a:cubicBezTo>
                <a:cubicBezTo>
                  <a:pt x="10315" y="32751"/>
                  <a:pt x="10365" y="32725"/>
                  <a:pt x="10386" y="32662"/>
                </a:cubicBezTo>
                <a:cubicBezTo>
                  <a:pt x="10760" y="31003"/>
                  <a:pt x="11108" y="29343"/>
                  <a:pt x="11430" y="27684"/>
                </a:cubicBezTo>
                <a:cubicBezTo>
                  <a:pt x="11563" y="26854"/>
                  <a:pt x="11670" y="26024"/>
                  <a:pt x="11697" y="25194"/>
                </a:cubicBezTo>
                <a:cubicBezTo>
                  <a:pt x="12179" y="24017"/>
                  <a:pt x="13839" y="23669"/>
                  <a:pt x="14829" y="23080"/>
                </a:cubicBezTo>
                <a:cubicBezTo>
                  <a:pt x="15899" y="22491"/>
                  <a:pt x="16488" y="21581"/>
                  <a:pt x="16595" y="20377"/>
                </a:cubicBezTo>
                <a:cubicBezTo>
                  <a:pt x="16595" y="20350"/>
                  <a:pt x="16595" y="20350"/>
                  <a:pt x="16595" y="20323"/>
                </a:cubicBezTo>
                <a:cubicBezTo>
                  <a:pt x="16622" y="20270"/>
                  <a:pt x="16569" y="20243"/>
                  <a:pt x="16515" y="20216"/>
                </a:cubicBezTo>
                <a:lnTo>
                  <a:pt x="16462" y="20216"/>
                </a:lnTo>
                <a:cubicBezTo>
                  <a:pt x="16435" y="20216"/>
                  <a:pt x="16435" y="20243"/>
                  <a:pt x="16408" y="20243"/>
                </a:cubicBezTo>
                <a:cubicBezTo>
                  <a:pt x="15043" y="21474"/>
                  <a:pt x="12473" y="21983"/>
                  <a:pt x="11724" y="23722"/>
                </a:cubicBezTo>
                <a:cubicBezTo>
                  <a:pt x="11724" y="22571"/>
                  <a:pt x="11644" y="21447"/>
                  <a:pt x="11510" y="20323"/>
                </a:cubicBezTo>
                <a:cubicBezTo>
                  <a:pt x="11510" y="20189"/>
                  <a:pt x="11483" y="20082"/>
                  <a:pt x="11483" y="19948"/>
                </a:cubicBezTo>
                <a:cubicBezTo>
                  <a:pt x="12072" y="19172"/>
                  <a:pt x="13250" y="18824"/>
                  <a:pt x="14106" y="18450"/>
                </a:cubicBezTo>
                <a:cubicBezTo>
                  <a:pt x="15070" y="18021"/>
                  <a:pt x="16060" y="17593"/>
                  <a:pt x="16809" y="16844"/>
                </a:cubicBezTo>
                <a:cubicBezTo>
                  <a:pt x="18522" y="15157"/>
                  <a:pt x="18790" y="12160"/>
                  <a:pt x="19192" y="9938"/>
                </a:cubicBezTo>
                <a:cubicBezTo>
                  <a:pt x="19210" y="9848"/>
                  <a:pt x="19130" y="9770"/>
                  <a:pt x="19060" y="9770"/>
                </a:cubicBezTo>
                <a:cubicBezTo>
                  <a:pt x="19026" y="9770"/>
                  <a:pt x="18995" y="9788"/>
                  <a:pt x="18978" y="9831"/>
                </a:cubicBezTo>
                <a:cubicBezTo>
                  <a:pt x="18014" y="11758"/>
                  <a:pt x="15846" y="13070"/>
                  <a:pt x="14294" y="14488"/>
                </a:cubicBezTo>
                <a:cubicBezTo>
                  <a:pt x="12982" y="15693"/>
                  <a:pt x="11751" y="17138"/>
                  <a:pt x="11349" y="18851"/>
                </a:cubicBezTo>
                <a:cubicBezTo>
                  <a:pt x="11162" y="17593"/>
                  <a:pt x="10975" y="16335"/>
                  <a:pt x="10760" y="15104"/>
                </a:cubicBezTo>
                <a:cubicBezTo>
                  <a:pt x="11028" y="12534"/>
                  <a:pt x="11911" y="10233"/>
                  <a:pt x="12821" y="7877"/>
                </a:cubicBezTo>
                <a:cubicBezTo>
                  <a:pt x="13758" y="5334"/>
                  <a:pt x="14267" y="2818"/>
                  <a:pt x="14160" y="115"/>
                </a:cubicBezTo>
                <a:cubicBezTo>
                  <a:pt x="14160" y="42"/>
                  <a:pt x="14103" y="0"/>
                  <a:pt x="14048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93" name="Google Shape;1593;p74"/>
          <p:cNvSpPr txBox="1"/>
          <p:nvPr>
            <p:ph type="title"/>
          </p:nvPr>
        </p:nvSpPr>
        <p:spPr>
          <a:xfrm>
            <a:off x="2572050" y="539888"/>
            <a:ext cx="3999900" cy="1065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7700">
                <a:solidFill>
                  <a:schemeClr val="accen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1594" name="Google Shape;1594;p74"/>
          <p:cNvSpPr txBox="1"/>
          <p:nvPr>
            <p:ph idx="1" type="subTitle"/>
          </p:nvPr>
        </p:nvSpPr>
        <p:spPr>
          <a:xfrm>
            <a:off x="2572050" y="1652263"/>
            <a:ext cx="3999900" cy="838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naheim"/>
              <a:buChar char="●"/>
              <a:defRPr sz="1600"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Anaheim"/>
              <a:buChar char="○"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Anaheim"/>
              <a:buChar char="■"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Anaheim"/>
              <a:buChar char="●"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Anaheim"/>
              <a:buChar char="○"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Anaheim"/>
              <a:buChar char="■"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Anaheim"/>
              <a:buChar char="●"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Anaheim"/>
              <a:buChar char="○"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Anaheim"/>
              <a:buChar char="■"/>
              <a:defRPr/>
            </a:lvl9pPr>
          </a:lstStyle>
          <a:p/>
        </p:txBody>
      </p:sp>
      <p:sp>
        <p:nvSpPr>
          <p:cNvPr id="1595" name="Google Shape;1595;p74"/>
          <p:cNvSpPr txBox="1"/>
          <p:nvPr/>
        </p:nvSpPr>
        <p:spPr>
          <a:xfrm>
            <a:off x="2720550" y="3431613"/>
            <a:ext cx="3702900" cy="7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300"/>
              </a:spcBef>
              <a:spcAft>
                <a:spcPts val="0"/>
              </a:spcAft>
              <a:buNone/>
            </a:pPr>
            <a:r>
              <a:rPr lang="no" sz="1200">
                <a:solidFill>
                  <a:schemeClr val="accent2"/>
                </a:solidFill>
                <a:latin typeface="Manjari"/>
                <a:ea typeface="Manjari"/>
                <a:cs typeface="Manjari"/>
                <a:sym typeface="Manjari"/>
              </a:rPr>
              <a:t>CREDITS: This presentation template was created by </a:t>
            </a:r>
            <a:r>
              <a:rPr b="1" lang="no" sz="1200">
                <a:solidFill>
                  <a:schemeClr val="accent2"/>
                </a:solidFill>
                <a:uFill>
                  <a:noFill/>
                </a:uFill>
                <a:latin typeface="Manjari"/>
                <a:ea typeface="Manjari"/>
                <a:cs typeface="Manjari"/>
                <a:sym typeface="Manjari"/>
                <a:hlinkClick r:id="rId2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Slidesgo</a:t>
            </a:r>
            <a:r>
              <a:rPr lang="no" sz="1200">
                <a:solidFill>
                  <a:schemeClr val="accent2"/>
                </a:solidFill>
                <a:latin typeface="Manjari"/>
                <a:ea typeface="Manjari"/>
                <a:cs typeface="Manjari"/>
                <a:sym typeface="Manjari"/>
              </a:rPr>
              <a:t>, including icons by </a:t>
            </a:r>
            <a:r>
              <a:rPr b="1" lang="no" sz="1200">
                <a:solidFill>
                  <a:schemeClr val="accent2"/>
                </a:solidFill>
                <a:uFill>
                  <a:noFill/>
                </a:uFill>
                <a:latin typeface="Manjari"/>
                <a:ea typeface="Manjari"/>
                <a:cs typeface="Manjari"/>
                <a:sym typeface="Manjari"/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Flaticon</a:t>
            </a:r>
            <a:r>
              <a:rPr lang="no" sz="1200">
                <a:solidFill>
                  <a:schemeClr val="accent2"/>
                </a:solidFill>
                <a:latin typeface="Manjari"/>
                <a:ea typeface="Manjari"/>
                <a:cs typeface="Manjari"/>
                <a:sym typeface="Manjari"/>
              </a:rPr>
              <a:t>, infographics &amp; images by </a:t>
            </a:r>
            <a:r>
              <a:rPr b="1" lang="no" sz="1200">
                <a:solidFill>
                  <a:schemeClr val="accent2"/>
                </a:solidFill>
                <a:uFill>
                  <a:noFill/>
                </a:uFill>
                <a:latin typeface="Manjari"/>
                <a:ea typeface="Manjari"/>
                <a:cs typeface="Manjari"/>
                <a:sym typeface="Manjari"/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Freepik</a:t>
            </a:r>
            <a:r>
              <a:rPr lang="no" sz="1200">
                <a:solidFill>
                  <a:schemeClr val="accent2"/>
                </a:solidFill>
                <a:latin typeface="Manjari"/>
                <a:ea typeface="Manjari"/>
                <a:cs typeface="Manjari"/>
                <a:sym typeface="Manjari"/>
              </a:rPr>
              <a:t> </a:t>
            </a:r>
            <a:endParaRPr sz="1200">
              <a:solidFill>
                <a:schemeClr val="accent2"/>
              </a:solidFill>
              <a:latin typeface="Manjari"/>
              <a:ea typeface="Manjari"/>
              <a:cs typeface="Manjari"/>
              <a:sym typeface="Manjari"/>
            </a:endParaRPr>
          </a:p>
        </p:txBody>
      </p:sp>
    </p:spTree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ackground">
  <p:cSld name="CUSTOM">
    <p:spTree>
      <p:nvGrpSpPr>
        <p:cNvPr id="1596" name="Shape 15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7" name="Google Shape;1597;p75"/>
          <p:cNvSpPr/>
          <p:nvPr/>
        </p:nvSpPr>
        <p:spPr>
          <a:xfrm flipH="1" rot="288678">
            <a:off x="-1270417" y="553336"/>
            <a:ext cx="4658411" cy="4765187"/>
          </a:xfrm>
          <a:custGeom>
            <a:rect b="b" l="l" r="r" t="t"/>
            <a:pathLst>
              <a:path extrusionOk="0" h="136664" w="142469">
                <a:moveTo>
                  <a:pt x="97052" y="0"/>
                </a:moveTo>
                <a:cubicBezTo>
                  <a:pt x="94985" y="0"/>
                  <a:pt x="92658" y="685"/>
                  <a:pt x="89955" y="2065"/>
                </a:cubicBezTo>
                <a:cubicBezTo>
                  <a:pt x="76197" y="9104"/>
                  <a:pt x="81149" y="14564"/>
                  <a:pt x="82755" y="40634"/>
                </a:cubicBezTo>
                <a:cubicBezTo>
                  <a:pt x="85458" y="83646"/>
                  <a:pt x="12896" y="58112"/>
                  <a:pt x="4519" y="103881"/>
                </a:cubicBezTo>
                <a:cubicBezTo>
                  <a:pt x="0" y="128495"/>
                  <a:pt x="10558" y="136664"/>
                  <a:pt x="39417" y="136664"/>
                </a:cubicBezTo>
                <a:cubicBezTo>
                  <a:pt x="47997" y="136664"/>
                  <a:pt x="58195" y="135942"/>
                  <a:pt x="70095" y="134715"/>
                </a:cubicBezTo>
                <a:cubicBezTo>
                  <a:pt x="122047" y="129389"/>
                  <a:pt x="142469" y="101392"/>
                  <a:pt x="125767" y="56907"/>
                </a:cubicBezTo>
                <a:cubicBezTo>
                  <a:pt x="111706" y="19432"/>
                  <a:pt x="108060" y="0"/>
                  <a:pt x="97052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98" name="Google Shape;1598;p75"/>
          <p:cNvSpPr/>
          <p:nvPr/>
        </p:nvSpPr>
        <p:spPr>
          <a:xfrm>
            <a:off x="1334050" y="1127073"/>
            <a:ext cx="1522302" cy="1342795"/>
          </a:xfrm>
          <a:custGeom>
            <a:rect b="b" l="l" r="r" t="t"/>
            <a:pathLst>
              <a:path extrusionOk="0" h="12066" w="13679">
                <a:moveTo>
                  <a:pt x="7541" y="1"/>
                </a:moveTo>
                <a:cubicBezTo>
                  <a:pt x="7109" y="1"/>
                  <a:pt x="6648" y="24"/>
                  <a:pt x="6157" y="68"/>
                </a:cubicBezTo>
                <a:cubicBezTo>
                  <a:pt x="1981" y="443"/>
                  <a:pt x="28" y="3173"/>
                  <a:pt x="1" y="6385"/>
                </a:cubicBezTo>
                <a:cubicBezTo>
                  <a:pt x="598" y="10109"/>
                  <a:pt x="2003" y="12066"/>
                  <a:pt x="5300" y="12066"/>
                </a:cubicBezTo>
                <a:cubicBezTo>
                  <a:pt x="5700" y="12066"/>
                  <a:pt x="6128" y="12037"/>
                  <a:pt x="6585" y="11979"/>
                </a:cubicBezTo>
                <a:cubicBezTo>
                  <a:pt x="10680" y="11470"/>
                  <a:pt x="13678" y="9516"/>
                  <a:pt x="12822" y="4297"/>
                </a:cubicBezTo>
                <a:cubicBezTo>
                  <a:pt x="12326" y="1256"/>
                  <a:pt x="10731" y="1"/>
                  <a:pt x="7541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599" name="Google Shape;1599;p75"/>
          <p:cNvGrpSpPr/>
          <p:nvPr/>
        </p:nvGrpSpPr>
        <p:grpSpPr>
          <a:xfrm>
            <a:off x="5119018" y="713081"/>
            <a:ext cx="2270935" cy="2260334"/>
            <a:chOff x="6762468" y="1386456"/>
            <a:chExt cx="2270935" cy="2260334"/>
          </a:xfrm>
        </p:grpSpPr>
        <p:sp>
          <p:nvSpPr>
            <p:cNvPr id="1600" name="Google Shape;1600;p75"/>
            <p:cNvSpPr/>
            <p:nvPr/>
          </p:nvSpPr>
          <p:spPr>
            <a:xfrm>
              <a:off x="6762468" y="1386456"/>
              <a:ext cx="2270935" cy="2260292"/>
            </a:xfrm>
            <a:custGeom>
              <a:rect b="b" l="l" r="r" t="t"/>
              <a:pathLst>
                <a:path extrusionOk="0" h="45449" w="45663">
                  <a:moveTo>
                    <a:pt x="10947" y="4979"/>
                  </a:moveTo>
                  <a:lnTo>
                    <a:pt x="15605" y="7656"/>
                  </a:lnTo>
                  <a:lnTo>
                    <a:pt x="15605" y="13062"/>
                  </a:lnTo>
                  <a:lnTo>
                    <a:pt x="10947" y="15766"/>
                  </a:lnTo>
                  <a:lnTo>
                    <a:pt x="6263" y="13062"/>
                  </a:lnTo>
                  <a:lnTo>
                    <a:pt x="6263" y="7656"/>
                  </a:lnTo>
                  <a:lnTo>
                    <a:pt x="10947" y="4979"/>
                  </a:lnTo>
                  <a:close/>
                  <a:moveTo>
                    <a:pt x="20449" y="4979"/>
                  </a:moveTo>
                  <a:lnTo>
                    <a:pt x="25133" y="7656"/>
                  </a:lnTo>
                  <a:lnTo>
                    <a:pt x="25133" y="13062"/>
                  </a:lnTo>
                  <a:lnTo>
                    <a:pt x="20449" y="15766"/>
                  </a:lnTo>
                  <a:lnTo>
                    <a:pt x="15792" y="13062"/>
                  </a:lnTo>
                  <a:lnTo>
                    <a:pt x="15792" y="7656"/>
                  </a:lnTo>
                  <a:lnTo>
                    <a:pt x="20449" y="4979"/>
                  </a:lnTo>
                  <a:close/>
                  <a:moveTo>
                    <a:pt x="29978" y="4979"/>
                  </a:moveTo>
                  <a:lnTo>
                    <a:pt x="34635" y="7656"/>
                  </a:lnTo>
                  <a:lnTo>
                    <a:pt x="34635" y="13062"/>
                  </a:lnTo>
                  <a:lnTo>
                    <a:pt x="29978" y="15766"/>
                  </a:lnTo>
                  <a:lnTo>
                    <a:pt x="25294" y="13062"/>
                  </a:lnTo>
                  <a:lnTo>
                    <a:pt x="25294" y="7656"/>
                  </a:lnTo>
                  <a:lnTo>
                    <a:pt x="29978" y="4979"/>
                  </a:lnTo>
                  <a:close/>
                  <a:moveTo>
                    <a:pt x="6183" y="13196"/>
                  </a:moveTo>
                  <a:lnTo>
                    <a:pt x="10867" y="15899"/>
                  </a:lnTo>
                  <a:lnTo>
                    <a:pt x="10867" y="21306"/>
                  </a:lnTo>
                  <a:lnTo>
                    <a:pt x="6183" y="23983"/>
                  </a:lnTo>
                  <a:lnTo>
                    <a:pt x="1526" y="21306"/>
                  </a:lnTo>
                  <a:lnTo>
                    <a:pt x="1526" y="15899"/>
                  </a:lnTo>
                  <a:lnTo>
                    <a:pt x="6183" y="13196"/>
                  </a:lnTo>
                  <a:close/>
                  <a:moveTo>
                    <a:pt x="15712" y="13196"/>
                  </a:moveTo>
                  <a:lnTo>
                    <a:pt x="20369" y="15899"/>
                  </a:lnTo>
                  <a:lnTo>
                    <a:pt x="20369" y="21306"/>
                  </a:lnTo>
                  <a:lnTo>
                    <a:pt x="15712" y="23983"/>
                  </a:lnTo>
                  <a:lnTo>
                    <a:pt x="11028" y="21306"/>
                  </a:lnTo>
                  <a:lnTo>
                    <a:pt x="11028" y="15899"/>
                  </a:lnTo>
                  <a:lnTo>
                    <a:pt x="15712" y="13196"/>
                  </a:lnTo>
                  <a:close/>
                  <a:moveTo>
                    <a:pt x="25213" y="13196"/>
                  </a:moveTo>
                  <a:lnTo>
                    <a:pt x="29871" y="15899"/>
                  </a:lnTo>
                  <a:lnTo>
                    <a:pt x="29871" y="21306"/>
                  </a:lnTo>
                  <a:lnTo>
                    <a:pt x="25213" y="23983"/>
                  </a:lnTo>
                  <a:lnTo>
                    <a:pt x="20529" y="21306"/>
                  </a:lnTo>
                  <a:lnTo>
                    <a:pt x="20529" y="15899"/>
                  </a:lnTo>
                  <a:lnTo>
                    <a:pt x="25213" y="13196"/>
                  </a:lnTo>
                  <a:close/>
                  <a:moveTo>
                    <a:pt x="34715" y="13196"/>
                  </a:moveTo>
                  <a:lnTo>
                    <a:pt x="39399" y="15899"/>
                  </a:lnTo>
                  <a:lnTo>
                    <a:pt x="39399" y="21306"/>
                  </a:lnTo>
                  <a:lnTo>
                    <a:pt x="34715" y="23983"/>
                  </a:lnTo>
                  <a:lnTo>
                    <a:pt x="30058" y="21306"/>
                  </a:lnTo>
                  <a:lnTo>
                    <a:pt x="30058" y="15899"/>
                  </a:lnTo>
                  <a:lnTo>
                    <a:pt x="34715" y="13196"/>
                  </a:lnTo>
                  <a:close/>
                  <a:moveTo>
                    <a:pt x="10947" y="21440"/>
                  </a:moveTo>
                  <a:lnTo>
                    <a:pt x="15605" y="24143"/>
                  </a:lnTo>
                  <a:lnTo>
                    <a:pt x="15605" y="29523"/>
                  </a:lnTo>
                  <a:lnTo>
                    <a:pt x="10947" y="32226"/>
                  </a:lnTo>
                  <a:lnTo>
                    <a:pt x="6263" y="29523"/>
                  </a:lnTo>
                  <a:lnTo>
                    <a:pt x="6263" y="24143"/>
                  </a:lnTo>
                  <a:lnTo>
                    <a:pt x="10947" y="21440"/>
                  </a:lnTo>
                  <a:close/>
                  <a:moveTo>
                    <a:pt x="20449" y="21440"/>
                  </a:moveTo>
                  <a:lnTo>
                    <a:pt x="25133" y="24143"/>
                  </a:lnTo>
                  <a:lnTo>
                    <a:pt x="25133" y="29523"/>
                  </a:lnTo>
                  <a:lnTo>
                    <a:pt x="20449" y="32226"/>
                  </a:lnTo>
                  <a:lnTo>
                    <a:pt x="15792" y="29523"/>
                  </a:lnTo>
                  <a:lnTo>
                    <a:pt x="15792" y="24143"/>
                  </a:lnTo>
                  <a:lnTo>
                    <a:pt x="20449" y="21440"/>
                  </a:lnTo>
                  <a:close/>
                  <a:moveTo>
                    <a:pt x="29978" y="21440"/>
                  </a:moveTo>
                  <a:lnTo>
                    <a:pt x="34635" y="24143"/>
                  </a:lnTo>
                  <a:lnTo>
                    <a:pt x="34635" y="29523"/>
                  </a:lnTo>
                  <a:lnTo>
                    <a:pt x="29978" y="32226"/>
                  </a:lnTo>
                  <a:lnTo>
                    <a:pt x="25294" y="29523"/>
                  </a:lnTo>
                  <a:lnTo>
                    <a:pt x="25294" y="24143"/>
                  </a:lnTo>
                  <a:lnTo>
                    <a:pt x="29978" y="21440"/>
                  </a:lnTo>
                  <a:close/>
                  <a:moveTo>
                    <a:pt x="39480" y="21440"/>
                  </a:moveTo>
                  <a:lnTo>
                    <a:pt x="44137" y="24143"/>
                  </a:lnTo>
                  <a:lnTo>
                    <a:pt x="44137" y="29523"/>
                  </a:lnTo>
                  <a:lnTo>
                    <a:pt x="39480" y="32226"/>
                  </a:lnTo>
                  <a:lnTo>
                    <a:pt x="34796" y="29523"/>
                  </a:lnTo>
                  <a:lnTo>
                    <a:pt x="34796" y="24143"/>
                  </a:lnTo>
                  <a:lnTo>
                    <a:pt x="39480" y="21440"/>
                  </a:lnTo>
                  <a:close/>
                  <a:moveTo>
                    <a:pt x="15712" y="29684"/>
                  </a:moveTo>
                  <a:lnTo>
                    <a:pt x="20369" y="32387"/>
                  </a:lnTo>
                  <a:lnTo>
                    <a:pt x="20369" y="37767"/>
                  </a:lnTo>
                  <a:lnTo>
                    <a:pt x="15712" y="40470"/>
                  </a:lnTo>
                  <a:lnTo>
                    <a:pt x="11028" y="37767"/>
                  </a:lnTo>
                  <a:lnTo>
                    <a:pt x="11028" y="32387"/>
                  </a:lnTo>
                  <a:lnTo>
                    <a:pt x="15712" y="29684"/>
                  </a:lnTo>
                  <a:close/>
                  <a:moveTo>
                    <a:pt x="25213" y="29684"/>
                  </a:moveTo>
                  <a:lnTo>
                    <a:pt x="29871" y="32387"/>
                  </a:lnTo>
                  <a:lnTo>
                    <a:pt x="29871" y="37767"/>
                  </a:lnTo>
                  <a:lnTo>
                    <a:pt x="25213" y="40470"/>
                  </a:lnTo>
                  <a:lnTo>
                    <a:pt x="20529" y="37767"/>
                  </a:lnTo>
                  <a:lnTo>
                    <a:pt x="20529" y="32387"/>
                  </a:lnTo>
                  <a:lnTo>
                    <a:pt x="25213" y="29684"/>
                  </a:lnTo>
                  <a:close/>
                  <a:moveTo>
                    <a:pt x="34715" y="29684"/>
                  </a:moveTo>
                  <a:lnTo>
                    <a:pt x="39399" y="32387"/>
                  </a:lnTo>
                  <a:lnTo>
                    <a:pt x="39399" y="37767"/>
                  </a:lnTo>
                  <a:lnTo>
                    <a:pt x="34715" y="40470"/>
                  </a:lnTo>
                  <a:lnTo>
                    <a:pt x="30058" y="37767"/>
                  </a:lnTo>
                  <a:lnTo>
                    <a:pt x="30058" y="32387"/>
                  </a:lnTo>
                  <a:lnTo>
                    <a:pt x="34715" y="29684"/>
                  </a:lnTo>
                  <a:close/>
                  <a:moveTo>
                    <a:pt x="20369" y="1"/>
                  </a:moveTo>
                  <a:lnTo>
                    <a:pt x="20369" y="4818"/>
                  </a:lnTo>
                  <a:lnTo>
                    <a:pt x="15712" y="7522"/>
                  </a:lnTo>
                  <a:lnTo>
                    <a:pt x="11028" y="4818"/>
                  </a:lnTo>
                  <a:lnTo>
                    <a:pt x="11028" y="3159"/>
                  </a:lnTo>
                  <a:cubicBezTo>
                    <a:pt x="10974" y="3186"/>
                    <a:pt x="10921" y="3239"/>
                    <a:pt x="10867" y="3266"/>
                  </a:cubicBezTo>
                  <a:lnTo>
                    <a:pt x="10867" y="4818"/>
                  </a:lnTo>
                  <a:lnTo>
                    <a:pt x="6183" y="7522"/>
                  </a:lnTo>
                  <a:lnTo>
                    <a:pt x="5915" y="7361"/>
                  </a:lnTo>
                  <a:cubicBezTo>
                    <a:pt x="5889" y="7415"/>
                    <a:pt x="5835" y="7442"/>
                    <a:pt x="5808" y="7495"/>
                  </a:cubicBezTo>
                  <a:lnTo>
                    <a:pt x="6103" y="7656"/>
                  </a:lnTo>
                  <a:lnTo>
                    <a:pt x="6103" y="13062"/>
                  </a:lnTo>
                  <a:lnTo>
                    <a:pt x="1419" y="15766"/>
                  </a:lnTo>
                  <a:lnTo>
                    <a:pt x="1124" y="15578"/>
                  </a:lnTo>
                  <a:cubicBezTo>
                    <a:pt x="1124" y="15632"/>
                    <a:pt x="1098" y="15685"/>
                    <a:pt x="1071" y="15739"/>
                  </a:cubicBezTo>
                  <a:lnTo>
                    <a:pt x="1338" y="15899"/>
                  </a:lnTo>
                  <a:lnTo>
                    <a:pt x="1338" y="21306"/>
                  </a:lnTo>
                  <a:lnTo>
                    <a:pt x="0" y="22082"/>
                  </a:lnTo>
                  <a:cubicBezTo>
                    <a:pt x="0" y="22136"/>
                    <a:pt x="0" y="22216"/>
                    <a:pt x="0" y="22270"/>
                  </a:cubicBezTo>
                  <a:lnTo>
                    <a:pt x="1419" y="21440"/>
                  </a:lnTo>
                  <a:lnTo>
                    <a:pt x="6103" y="24143"/>
                  </a:lnTo>
                  <a:lnTo>
                    <a:pt x="6103" y="29523"/>
                  </a:lnTo>
                  <a:lnTo>
                    <a:pt x="1927" y="31932"/>
                  </a:lnTo>
                  <a:cubicBezTo>
                    <a:pt x="1954" y="31986"/>
                    <a:pt x="1981" y="32039"/>
                    <a:pt x="2008" y="32093"/>
                  </a:cubicBezTo>
                  <a:lnTo>
                    <a:pt x="6183" y="29684"/>
                  </a:lnTo>
                  <a:lnTo>
                    <a:pt x="10867" y="32387"/>
                  </a:lnTo>
                  <a:lnTo>
                    <a:pt x="10867" y="37767"/>
                  </a:lnTo>
                  <a:lnTo>
                    <a:pt x="7548" y="39694"/>
                  </a:lnTo>
                  <a:cubicBezTo>
                    <a:pt x="7575" y="39721"/>
                    <a:pt x="7628" y="39774"/>
                    <a:pt x="7682" y="39801"/>
                  </a:cubicBezTo>
                  <a:lnTo>
                    <a:pt x="10947" y="37928"/>
                  </a:lnTo>
                  <a:lnTo>
                    <a:pt x="15605" y="40631"/>
                  </a:lnTo>
                  <a:lnTo>
                    <a:pt x="15605" y="44405"/>
                  </a:lnTo>
                  <a:cubicBezTo>
                    <a:pt x="15658" y="44405"/>
                    <a:pt x="15738" y="44432"/>
                    <a:pt x="15792" y="44458"/>
                  </a:cubicBezTo>
                  <a:lnTo>
                    <a:pt x="15792" y="40631"/>
                  </a:lnTo>
                  <a:lnTo>
                    <a:pt x="20449" y="37928"/>
                  </a:lnTo>
                  <a:lnTo>
                    <a:pt x="25133" y="40631"/>
                  </a:lnTo>
                  <a:lnTo>
                    <a:pt x="25133" y="45449"/>
                  </a:lnTo>
                  <a:cubicBezTo>
                    <a:pt x="25187" y="45449"/>
                    <a:pt x="25240" y="45449"/>
                    <a:pt x="25294" y="45422"/>
                  </a:cubicBezTo>
                  <a:lnTo>
                    <a:pt x="25294" y="40631"/>
                  </a:lnTo>
                  <a:lnTo>
                    <a:pt x="29978" y="37928"/>
                  </a:lnTo>
                  <a:lnTo>
                    <a:pt x="34635" y="40631"/>
                  </a:lnTo>
                  <a:lnTo>
                    <a:pt x="34635" y="42290"/>
                  </a:lnTo>
                  <a:cubicBezTo>
                    <a:pt x="34688" y="42237"/>
                    <a:pt x="34742" y="42210"/>
                    <a:pt x="34796" y="42183"/>
                  </a:cubicBezTo>
                  <a:lnTo>
                    <a:pt x="34796" y="40631"/>
                  </a:lnTo>
                  <a:lnTo>
                    <a:pt x="39480" y="37928"/>
                  </a:lnTo>
                  <a:lnTo>
                    <a:pt x="39747" y="38088"/>
                  </a:lnTo>
                  <a:cubicBezTo>
                    <a:pt x="39774" y="38035"/>
                    <a:pt x="39827" y="37981"/>
                    <a:pt x="39854" y="37954"/>
                  </a:cubicBezTo>
                  <a:lnTo>
                    <a:pt x="39560" y="37767"/>
                  </a:lnTo>
                  <a:lnTo>
                    <a:pt x="39560" y="32387"/>
                  </a:lnTo>
                  <a:lnTo>
                    <a:pt x="44244" y="29684"/>
                  </a:lnTo>
                  <a:lnTo>
                    <a:pt x="44538" y="29871"/>
                  </a:lnTo>
                  <a:cubicBezTo>
                    <a:pt x="44565" y="29791"/>
                    <a:pt x="44565" y="29737"/>
                    <a:pt x="44592" y="29684"/>
                  </a:cubicBezTo>
                  <a:lnTo>
                    <a:pt x="44324" y="29523"/>
                  </a:lnTo>
                  <a:lnTo>
                    <a:pt x="44324" y="24143"/>
                  </a:lnTo>
                  <a:lnTo>
                    <a:pt x="45662" y="23367"/>
                  </a:lnTo>
                  <a:cubicBezTo>
                    <a:pt x="45662" y="23314"/>
                    <a:pt x="45662" y="23233"/>
                    <a:pt x="45662" y="23153"/>
                  </a:cubicBezTo>
                  <a:lnTo>
                    <a:pt x="44244" y="23983"/>
                  </a:lnTo>
                  <a:lnTo>
                    <a:pt x="39560" y="21306"/>
                  </a:lnTo>
                  <a:lnTo>
                    <a:pt x="39560" y="15899"/>
                  </a:lnTo>
                  <a:lnTo>
                    <a:pt x="43735" y="13491"/>
                  </a:lnTo>
                  <a:cubicBezTo>
                    <a:pt x="43709" y="13437"/>
                    <a:pt x="43682" y="13383"/>
                    <a:pt x="43655" y="13330"/>
                  </a:cubicBezTo>
                  <a:lnTo>
                    <a:pt x="39480" y="15766"/>
                  </a:lnTo>
                  <a:lnTo>
                    <a:pt x="34796" y="13062"/>
                  </a:lnTo>
                  <a:lnTo>
                    <a:pt x="34796" y="7656"/>
                  </a:lnTo>
                  <a:lnTo>
                    <a:pt x="38114" y="5755"/>
                  </a:lnTo>
                  <a:cubicBezTo>
                    <a:pt x="38088" y="5702"/>
                    <a:pt x="38034" y="5675"/>
                    <a:pt x="37981" y="5621"/>
                  </a:cubicBezTo>
                  <a:lnTo>
                    <a:pt x="34715" y="7522"/>
                  </a:lnTo>
                  <a:lnTo>
                    <a:pt x="30058" y="4818"/>
                  </a:lnTo>
                  <a:lnTo>
                    <a:pt x="30058" y="1045"/>
                  </a:lnTo>
                  <a:cubicBezTo>
                    <a:pt x="30004" y="1018"/>
                    <a:pt x="29951" y="1018"/>
                    <a:pt x="29871" y="991"/>
                  </a:cubicBezTo>
                  <a:lnTo>
                    <a:pt x="29871" y="4818"/>
                  </a:lnTo>
                  <a:lnTo>
                    <a:pt x="25213" y="7522"/>
                  </a:lnTo>
                  <a:lnTo>
                    <a:pt x="20529" y="4818"/>
                  </a:lnTo>
                  <a:lnTo>
                    <a:pt x="2052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01" name="Google Shape;1601;p75"/>
            <p:cNvSpPr/>
            <p:nvPr/>
          </p:nvSpPr>
          <p:spPr>
            <a:xfrm>
              <a:off x="7236329" y="1587480"/>
              <a:ext cx="12035" cy="9350"/>
            </a:xfrm>
            <a:custGeom>
              <a:rect b="b" l="l" r="r" t="t"/>
              <a:pathLst>
                <a:path extrusionOk="0" h="188" w="242">
                  <a:moveTo>
                    <a:pt x="161" y="0"/>
                  </a:moveTo>
                  <a:cubicBezTo>
                    <a:pt x="108" y="27"/>
                    <a:pt x="54" y="81"/>
                    <a:pt x="1" y="107"/>
                  </a:cubicBezTo>
                  <a:lnTo>
                    <a:pt x="161" y="188"/>
                  </a:lnTo>
                  <a:lnTo>
                    <a:pt x="242" y="54"/>
                  </a:lnTo>
                  <a:lnTo>
                    <a:pt x="16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02" name="Google Shape;1602;p75"/>
            <p:cNvSpPr/>
            <p:nvPr/>
          </p:nvSpPr>
          <p:spPr>
            <a:xfrm>
              <a:off x="7364144" y="1394464"/>
              <a:ext cx="356781" cy="300882"/>
            </a:xfrm>
            <a:custGeom>
              <a:rect b="b" l="l" r="r" t="t"/>
              <a:pathLst>
                <a:path extrusionOk="0" h="6050" w="7174">
                  <a:moveTo>
                    <a:pt x="7173" y="0"/>
                  </a:moveTo>
                  <a:lnTo>
                    <a:pt x="7173" y="0"/>
                  </a:lnTo>
                  <a:cubicBezTo>
                    <a:pt x="7013" y="27"/>
                    <a:pt x="6852" y="54"/>
                    <a:pt x="6692" y="81"/>
                  </a:cubicBezTo>
                  <a:lnTo>
                    <a:pt x="3667" y="1794"/>
                  </a:lnTo>
                  <a:lnTo>
                    <a:pt x="3667" y="830"/>
                  </a:lnTo>
                  <a:cubicBezTo>
                    <a:pt x="3614" y="857"/>
                    <a:pt x="3560" y="857"/>
                    <a:pt x="3507" y="884"/>
                  </a:cubicBezTo>
                  <a:lnTo>
                    <a:pt x="3507" y="1794"/>
                  </a:lnTo>
                  <a:lnTo>
                    <a:pt x="2516" y="1231"/>
                  </a:lnTo>
                  <a:cubicBezTo>
                    <a:pt x="2463" y="1258"/>
                    <a:pt x="2382" y="1285"/>
                    <a:pt x="2329" y="1312"/>
                  </a:cubicBezTo>
                  <a:lnTo>
                    <a:pt x="3426" y="1954"/>
                  </a:lnTo>
                  <a:lnTo>
                    <a:pt x="0" y="3935"/>
                  </a:lnTo>
                  <a:lnTo>
                    <a:pt x="81" y="4069"/>
                  </a:lnTo>
                  <a:lnTo>
                    <a:pt x="3507" y="2115"/>
                  </a:lnTo>
                  <a:lnTo>
                    <a:pt x="3507" y="6049"/>
                  </a:lnTo>
                  <a:lnTo>
                    <a:pt x="3667" y="6049"/>
                  </a:lnTo>
                  <a:lnTo>
                    <a:pt x="3667" y="2115"/>
                  </a:lnTo>
                  <a:lnTo>
                    <a:pt x="7093" y="4069"/>
                  </a:lnTo>
                  <a:lnTo>
                    <a:pt x="7173" y="3935"/>
                  </a:lnTo>
                  <a:lnTo>
                    <a:pt x="3774" y="1954"/>
                  </a:lnTo>
                  <a:lnTo>
                    <a:pt x="717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03" name="Google Shape;1603;p75"/>
            <p:cNvSpPr/>
            <p:nvPr/>
          </p:nvSpPr>
          <p:spPr>
            <a:xfrm>
              <a:off x="7836713" y="1386456"/>
              <a:ext cx="358124" cy="308889"/>
            </a:xfrm>
            <a:custGeom>
              <a:rect b="b" l="l" r="r" t="t"/>
              <a:pathLst>
                <a:path extrusionOk="0" h="6211" w="7201">
                  <a:moveTo>
                    <a:pt x="107" y="1"/>
                  </a:moveTo>
                  <a:lnTo>
                    <a:pt x="0" y="134"/>
                  </a:lnTo>
                  <a:lnTo>
                    <a:pt x="3426" y="2115"/>
                  </a:lnTo>
                  <a:lnTo>
                    <a:pt x="0" y="4096"/>
                  </a:lnTo>
                  <a:lnTo>
                    <a:pt x="107" y="4230"/>
                  </a:lnTo>
                  <a:lnTo>
                    <a:pt x="3506" y="2276"/>
                  </a:lnTo>
                  <a:lnTo>
                    <a:pt x="3506" y="6210"/>
                  </a:lnTo>
                  <a:lnTo>
                    <a:pt x="3694" y="6210"/>
                  </a:lnTo>
                  <a:lnTo>
                    <a:pt x="3694" y="2276"/>
                  </a:lnTo>
                  <a:lnTo>
                    <a:pt x="7093" y="4230"/>
                  </a:lnTo>
                  <a:lnTo>
                    <a:pt x="7200" y="4096"/>
                  </a:lnTo>
                  <a:lnTo>
                    <a:pt x="3774" y="2115"/>
                  </a:lnTo>
                  <a:lnTo>
                    <a:pt x="6558" y="509"/>
                  </a:lnTo>
                  <a:cubicBezTo>
                    <a:pt x="6477" y="482"/>
                    <a:pt x="6397" y="456"/>
                    <a:pt x="6317" y="456"/>
                  </a:cubicBezTo>
                  <a:lnTo>
                    <a:pt x="3694" y="1955"/>
                  </a:lnTo>
                  <a:lnTo>
                    <a:pt x="3694" y="1"/>
                  </a:lnTo>
                  <a:lnTo>
                    <a:pt x="3506" y="1"/>
                  </a:lnTo>
                  <a:lnTo>
                    <a:pt x="3506" y="1955"/>
                  </a:lnTo>
                  <a:lnTo>
                    <a:pt x="107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04" name="Google Shape;1604;p75"/>
            <p:cNvSpPr/>
            <p:nvPr/>
          </p:nvSpPr>
          <p:spPr>
            <a:xfrm>
              <a:off x="8310574" y="1516908"/>
              <a:ext cx="135819" cy="79920"/>
            </a:xfrm>
            <a:custGeom>
              <a:rect b="b" l="l" r="r" t="t"/>
              <a:pathLst>
                <a:path extrusionOk="0" h="1607" w="2731">
                  <a:moveTo>
                    <a:pt x="2543" y="1"/>
                  </a:moveTo>
                  <a:lnTo>
                    <a:pt x="1" y="1473"/>
                  </a:lnTo>
                  <a:lnTo>
                    <a:pt x="81" y="1607"/>
                  </a:lnTo>
                  <a:lnTo>
                    <a:pt x="2731" y="81"/>
                  </a:lnTo>
                  <a:cubicBezTo>
                    <a:pt x="2677" y="54"/>
                    <a:pt x="2597" y="27"/>
                    <a:pt x="254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05" name="Google Shape;1605;p75"/>
            <p:cNvSpPr/>
            <p:nvPr/>
          </p:nvSpPr>
          <p:spPr>
            <a:xfrm>
              <a:off x="8484940" y="1543565"/>
              <a:ext cx="8057" cy="151784"/>
            </a:xfrm>
            <a:custGeom>
              <a:rect b="b" l="l" r="r" t="t"/>
              <a:pathLst>
                <a:path extrusionOk="0" h="3052" w="162">
                  <a:moveTo>
                    <a:pt x="1" y="0"/>
                  </a:moveTo>
                  <a:lnTo>
                    <a:pt x="1" y="3051"/>
                  </a:lnTo>
                  <a:lnTo>
                    <a:pt x="162" y="3051"/>
                  </a:lnTo>
                  <a:lnTo>
                    <a:pt x="162" y="107"/>
                  </a:lnTo>
                  <a:cubicBezTo>
                    <a:pt x="108" y="54"/>
                    <a:pt x="54" y="27"/>
                    <a:pt x="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06" name="Google Shape;1606;p75"/>
            <p:cNvSpPr/>
            <p:nvPr/>
          </p:nvSpPr>
          <p:spPr>
            <a:xfrm>
              <a:off x="6838311" y="2099984"/>
              <a:ext cx="2735" cy="5371"/>
            </a:xfrm>
            <a:custGeom>
              <a:rect b="b" l="l" r="r" t="t"/>
              <a:pathLst>
                <a:path extrusionOk="0" h="108" w="55">
                  <a:moveTo>
                    <a:pt x="54" y="0"/>
                  </a:moveTo>
                  <a:cubicBezTo>
                    <a:pt x="28" y="27"/>
                    <a:pt x="28" y="54"/>
                    <a:pt x="1" y="107"/>
                  </a:cubicBezTo>
                  <a:lnTo>
                    <a:pt x="54" y="107"/>
                  </a:lnTo>
                  <a:lnTo>
                    <a:pt x="5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07" name="Google Shape;1607;p75"/>
            <p:cNvSpPr/>
            <p:nvPr/>
          </p:nvSpPr>
          <p:spPr>
            <a:xfrm>
              <a:off x="7012727" y="1801781"/>
              <a:ext cx="2686" cy="2735"/>
            </a:xfrm>
            <a:custGeom>
              <a:rect b="b" l="l" r="r" t="t"/>
              <a:pathLst>
                <a:path extrusionOk="0" h="55" w="54">
                  <a:moveTo>
                    <a:pt x="54" y="1"/>
                  </a:moveTo>
                  <a:cubicBezTo>
                    <a:pt x="27" y="27"/>
                    <a:pt x="27" y="27"/>
                    <a:pt x="0" y="54"/>
                  </a:cubicBezTo>
                  <a:lnTo>
                    <a:pt x="54" y="27"/>
                  </a:lnTo>
                  <a:lnTo>
                    <a:pt x="54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08" name="Google Shape;1608;p75"/>
            <p:cNvSpPr/>
            <p:nvPr/>
          </p:nvSpPr>
          <p:spPr>
            <a:xfrm>
              <a:off x="6912862" y="1942876"/>
              <a:ext cx="102548" cy="63956"/>
            </a:xfrm>
            <a:custGeom>
              <a:rect b="b" l="l" r="r" t="t"/>
              <a:pathLst>
                <a:path extrusionOk="0" h="1286" w="2062">
                  <a:moveTo>
                    <a:pt x="81" y="1"/>
                  </a:moveTo>
                  <a:cubicBezTo>
                    <a:pt x="54" y="54"/>
                    <a:pt x="27" y="108"/>
                    <a:pt x="1" y="135"/>
                  </a:cubicBezTo>
                  <a:lnTo>
                    <a:pt x="1981" y="1285"/>
                  </a:lnTo>
                  <a:lnTo>
                    <a:pt x="2062" y="1125"/>
                  </a:lnTo>
                  <a:lnTo>
                    <a:pt x="8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09" name="Google Shape;1609;p75"/>
            <p:cNvSpPr/>
            <p:nvPr/>
          </p:nvSpPr>
          <p:spPr>
            <a:xfrm>
              <a:off x="7131192" y="1696645"/>
              <a:ext cx="356781" cy="408702"/>
            </a:xfrm>
            <a:custGeom>
              <a:rect b="b" l="l" r="r" t="t"/>
              <a:pathLst>
                <a:path extrusionOk="0" h="8218" w="7174">
                  <a:moveTo>
                    <a:pt x="3507" y="0"/>
                  </a:moveTo>
                  <a:lnTo>
                    <a:pt x="3507" y="3961"/>
                  </a:lnTo>
                  <a:lnTo>
                    <a:pt x="81" y="1981"/>
                  </a:lnTo>
                  <a:lnTo>
                    <a:pt x="0" y="2141"/>
                  </a:lnTo>
                  <a:lnTo>
                    <a:pt x="3426" y="4095"/>
                  </a:lnTo>
                  <a:lnTo>
                    <a:pt x="0" y="6076"/>
                  </a:lnTo>
                  <a:lnTo>
                    <a:pt x="81" y="6236"/>
                  </a:lnTo>
                  <a:lnTo>
                    <a:pt x="3507" y="4256"/>
                  </a:lnTo>
                  <a:lnTo>
                    <a:pt x="3507" y="8217"/>
                  </a:lnTo>
                  <a:lnTo>
                    <a:pt x="3667" y="8217"/>
                  </a:lnTo>
                  <a:lnTo>
                    <a:pt x="3667" y="4256"/>
                  </a:lnTo>
                  <a:lnTo>
                    <a:pt x="7093" y="6236"/>
                  </a:lnTo>
                  <a:lnTo>
                    <a:pt x="7173" y="6076"/>
                  </a:lnTo>
                  <a:lnTo>
                    <a:pt x="3774" y="4095"/>
                  </a:lnTo>
                  <a:lnTo>
                    <a:pt x="7173" y="2141"/>
                  </a:lnTo>
                  <a:lnTo>
                    <a:pt x="7093" y="1981"/>
                  </a:lnTo>
                  <a:lnTo>
                    <a:pt x="3667" y="3961"/>
                  </a:lnTo>
                  <a:lnTo>
                    <a:pt x="3667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10" name="Google Shape;1610;p75"/>
            <p:cNvSpPr/>
            <p:nvPr/>
          </p:nvSpPr>
          <p:spPr>
            <a:xfrm>
              <a:off x="7603761" y="1696645"/>
              <a:ext cx="358124" cy="407359"/>
            </a:xfrm>
            <a:custGeom>
              <a:rect b="b" l="l" r="r" t="t"/>
              <a:pathLst>
                <a:path extrusionOk="0" h="8191" w="7201">
                  <a:moveTo>
                    <a:pt x="3506" y="0"/>
                  </a:moveTo>
                  <a:lnTo>
                    <a:pt x="3506" y="3961"/>
                  </a:lnTo>
                  <a:lnTo>
                    <a:pt x="80" y="1981"/>
                  </a:lnTo>
                  <a:lnTo>
                    <a:pt x="0" y="2141"/>
                  </a:lnTo>
                  <a:lnTo>
                    <a:pt x="3426" y="4095"/>
                  </a:lnTo>
                  <a:lnTo>
                    <a:pt x="0" y="6076"/>
                  </a:lnTo>
                  <a:lnTo>
                    <a:pt x="80" y="6236"/>
                  </a:lnTo>
                  <a:lnTo>
                    <a:pt x="3506" y="4256"/>
                  </a:lnTo>
                  <a:lnTo>
                    <a:pt x="3506" y="8190"/>
                  </a:lnTo>
                  <a:lnTo>
                    <a:pt x="3694" y="8190"/>
                  </a:lnTo>
                  <a:lnTo>
                    <a:pt x="3694" y="4256"/>
                  </a:lnTo>
                  <a:lnTo>
                    <a:pt x="7093" y="6236"/>
                  </a:lnTo>
                  <a:lnTo>
                    <a:pt x="7200" y="6076"/>
                  </a:lnTo>
                  <a:lnTo>
                    <a:pt x="3774" y="4095"/>
                  </a:lnTo>
                  <a:lnTo>
                    <a:pt x="7200" y="2141"/>
                  </a:lnTo>
                  <a:lnTo>
                    <a:pt x="7093" y="1981"/>
                  </a:lnTo>
                  <a:lnTo>
                    <a:pt x="3694" y="3961"/>
                  </a:lnTo>
                  <a:lnTo>
                    <a:pt x="369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11" name="Google Shape;1611;p75"/>
            <p:cNvSpPr/>
            <p:nvPr/>
          </p:nvSpPr>
          <p:spPr>
            <a:xfrm>
              <a:off x="8077622" y="1696645"/>
              <a:ext cx="356781" cy="407359"/>
            </a:xfrm>
            <a:custGeom>
              <a:rect b="b" l="l" r="r" t="t"/>
              <a:pathLst>
                <a:path extrusionOk="0" h="8191" w="7174">
                  <a:moveTo>
                    <a:pt x="3507" y="0"/>
                  </a:moveTo>
                  <a:lnTo>
                    <a:pt x="3480" y="3961"/>
                  </a:lnTo>
                  <a:lnTo>
                    <a:pt x="81" y="1981"/>
                  </a:lnTo>
                  <a:lnTo>
                    <a:pt x="1" y="2141"/>
                  </a:lnTo>
                  <a:lnTo>
                    <a:pt x="3400" y="4095"/>
                  </a:lnTo>
                  <a:lnTo>
                    <a:pt x="1" y="6076"/>
                  </a:lnTo>
                  <a:lnTo>
                    <a:pt x="81" y="6236"/>
                  </a:lnTo>
                  <a:lnTo>
                    <a:pt x="3480" y="4256"/>
                  </a:lnTo>
                  <a:lnTo>
                    <a:pt x="3480" y="8190"/>
                  </a:lnTo>
                  <a:lnTo>
                    <a:pt x="3668" y="8190"/>
                  </a:lnTo>
                  <a:lnTo>
                    <a:pt x="3668" y="4256"/>
                  </a:lnTo>
                  <a:lnTo>
                    <a:pt x="7094" y="6236"/>
                  </a:lnTo>
                  <a:lnTo>
                    <a:pt x="7174" y="6076"/>
                  </a:lnTo>
                  <a:lnTo>
                    <a:pt x="3748" y="4095"/>
                  </a:lnTo>
                  <a:lnTo>
                    <a:pt x="7174" y="2141"/>
                  </a:lnTo>
                  <a:lnTo>
                    <a:pt x="7094" y="1981"/>
                  </a:lnTo>
                  <a:lnTo>
                    <a:pt x="3668" y="3961"/>
                  </a:lnTo>
                  <a:lnTo>
                    <a:pt x="3668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12" name="Google Shape;1612;p75"/>
            <p:cNvSpPr/>
            <p:nvPr/>
          </p:nvSpPr>
          <p:spPr>
            <a:xfrm>
              <a:off x="8550190" y="1736581"/>
              <a:ext cx="356781" cy="367424"/>
            </a:xfrm>
            <a:custGeom>
              <a:rect b="b" l="l" r="r" t="t"/>
              <a:pathLst>
                <a:path extrusionOk="0" h="7388" w="7174">
                  <a:moveTo>
                    <a:pt x="3507" y="0"/>
                  </a:moveTo>
                  <a:lnTo>
                    <a:pt x="3507" y="3158"/>
                  </a:lnTo>
                  <a:lnTo>
                    <a:pt x="81" y="1178"/>
                  </a:lnTo>
                  <a:lnTo>
                    <a:pt x="0" y="1312"/>
                  </a:lnTo>
                  <a:lnTo>
                    <a:pt x="3426" y="3292"/>
                  </a:lnTo>
                  <a:lnTo>
                    <a:pt x="0" y="5273"/>
                  </a:lnTo>
                  <a:lnTo>
                    <a:pt x="81" y="5433"/>
                  </a:lnTo>
                  <a:lnTo>
                    <a:pt x="3507" y="3453"/>
                  </a:lnTo>
                  <a:lnTo>
                    <a:pt x="3507" y="7387"/>
                  </a:lnTo>
                  <a:lnTo>
                    <a:pt x="3667" y="7387"/>
                  </a:lnTo>
                  <a:lnTo>
                    <a:pt x="3667" y="3453"/>
                  </a:lnTo>
                  <a:lnTo>
                    <a:pt x="7093" y="5407"/>
                  </a:lnTo>
                  <a:lnTo>
                    <a:pt x="7174" y="5273"/>
                  </a:lnTo>
                  <a:lnTo>
                    <a:pt x="3748" y="3292"/>
                  </a:lnTo>
                  <a:lnTo>
                    <a:pt x="5434" y="2329"/>
                  </a:lnTo>
                  <a:cubicBezTo>
                    <a:pt x="5380" y="2302"/>
                    <a:pt x="5354" y="2248"/>
                    <a:pt x="5327" y="2195"/>
                  </a:cubicBezTo>
                  <a:lnTo>
                    <a:pt x="3667" y="3158"/>
                  </a:lnTo>
                  <a:lnTo>
                    <a:pt x="3667" y="187"/>
                  </a:lnTo>
                  <a:cubicBezTo>
                    <a:pt x="3614" y="134"/>
                    <a:pt x="3560" y="80"/>
                    <a:pt x="350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13" name="Google Shape;1613;p75"/>
            <p:cNvSpPr/>
            <p:nvPr/>
          </p:nvSpPr>
          <p:spPr>
            <a:xfrm>
              <a:off x="6891576" y="2115948"/>
              <a:ext cx="356781" cy="407359"/>
            </a:xfrm>
            <a:custGeom>
              <a:rect b="b" l="l" r="r" t="t"/>
              <a:pathLst>
                <a:path extrusionOk="0" h="8191" w="7174">
                  <a:moveTo>
                    <a:pt x="3507" y="0"/>
                  </a:moveTo>
                  <a:lnTo>
                    <a:pt x="3507" y="3935"/>
                  </a:lnTo>
                  <a:lnTo>
                    <a:pt x="81" y="1981"/>
                  </a:lnTo>
                  <a:lnTo>
                    <a:pt x="0" y="2115"/>
                  </a:lnTo>
                  <a:lnTo>
                    <a:pt x="3426" y="4095"/>
                  </a:lnTo>
                  <a:lnTo>
                    <a:pt x="0" y="6076"/>
                  </a:lnTo>
                  <a:lnTo>
                    <a:pt x="81" y="6210"/>
                  </a:lnTo>
                  <a:lnTo>
                    <a:pt x="3507" y="4229"/>
                  </a:lnTo>
                  <a:lnTo>
                    <a:pt x="3507" y="8191"/>
                  </a:lnTo>
                  <a:lnTo>
                    <a:pt x="3667" y="8191"/>
                  </a:lnTo>
                  <a:lnTo>
                    <a:pt x="3667" y="4229"/>
                  </a:lnTo>
                  <a:lnTo>
                    <a:pt x="7093" y="6210"/>
                  </a:lnTo>
                  <a:lnTo>
                    <a:pt x="7174" y="6076"/>
                  </a:lnTo>
                  <a:lnTo>
                    <a:pt x="3748" y="4095"/>
                  </a:lnTo>
                  <a:lnTo>
                    <a:pt x="7174" y="2115"/>
                  </a:lnTo>
                  <a:lnTo>
                    <a:pt x="7093" y="1981"/>
                  </a:lnTo>
                  <a:lnTo>
                    <a:pt x="3667" y="3935"/>
                  </a:lnTo>
                  <a:lnTo>
                    <a:pt x="3667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14" name="Google Shape;1614;p75"/>
            <p:cNvSpPr/>
            <p:nvPr/>
          </p:nvSpPr>
          <p:spPr>
            <a:xfrm>
              <a:off x="7364144" y="2115948"/>
              <a:ext cx="356781" cy="407359"/>
            </a:xfrm>
            <a:custGeom>
              <a:rect b="b" l="l" r="r" t="t"/>
              <a:pathLst>
                <a:path extrusionOk="0" h="8191" w="7174">
                  <a:moveTo>
                    <a:pt x="3507" y="0"/>
                  </a:moveTo>
                  <a:lnTo>
                    <a:pt x="3507" y="3935"/>
                  </a:lnTo>
                  <a:lnTo>
                    <a:pt x="81" y="1954"/>
                  </a:lnTo>
                  <a:lnTo>
                    <a:pt x="0" y="2115"/>
                  </a:lnTo>
                  <a:lnTo>
                    <a:pt x="3426" y="4095"/>
                  </a:lnTo>
                  <a:lnTo>
                    <a:pt x="0" y="6049"/>
                  </a:lnTo>
                  <a:lnTo>
                    <a:pt x="81" y="6210"/>
                  </a:lnTo>
                  <a:lnTo>
                    <a:pt x="3507" y="4229"/>
                  </a:lnTo>
                  <a:lnTo>
                    <a:pt x="3507" y="8191"/>
                  </a:lnTo>
                  <a:lnTo>
                    <a:pt x="3667" y="8191"/>
                  </a:lnTo>
                  <a:lnTo>
                    <a:pt x="3667" y="4229"/>
                  </a:lnTo>
                  <a:lnTo>
                    <a:pt x="7093" y="6210"/>
                  </a:lnTo>
                  <a:lnTo>
                    <a:pt x="7173" y="6049"/>
                  </a:lnTo>
                  <a:lnTo>
                    <a:pt x="3774" y="4095"/>
                  </a:lnTo>
                  <a:lnTo>
                    <a:pt x="7173" y="2115"/>
                  </a:lnTo>
                  <a:lnTo>
                    <a:pt x="7093" y="1954"/>
                  </a:lnTo>
                  <a:lnTo>
                    <a:pt x="3667" y="3935"/>
                  </a:lnTo>
                  <a:lnTo>
                    <a:pt x="369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15" name="Google Shape;1615;p75"/>
            <p:cNvSpPr/>
            <p:nvPr/>
          </p:nvSpPr>
          <p:spPr>
            <a:xfrm>
              <a:off x="7836713" y="2115948"/>
              <a:ext cx="358124" cy="407359"/>
            </a:xfrm>
            <a:custGeom>
              <a:rect b="b" l="l" r="r" t="t"/>
              <a:pathLst>
                <a:path extrusionOk="0" h="8191" w="7201">
                  <a:moveTo>
                    <a:pt x="3506" y="0"/>
                  </a:moveTo>
                  <a:lnTo>
                    <a:pt x="3506" y="3935"/>
                  </a:lnTo>
                  <a:lnTo>
                    <a:pt x="107" y="1954"/>
                  </a:lnTo>
                  <a:lnTo>
                    <a:pt x="0" y="2115"/>
                  </a:lnTo>
                  <a:lnTo>
                    <a:pt x="3426" y="4095"/>
                  </a:lnTo>
                  <a:lnTo>
                    <a:pt x="0" y="6049"/>
                  </a:lnTo>
                  <a:lnTo>
                    <a:pt x="107" y="6210"/>
                  </a:lnTo>
                  <a:lnTo>
                    <a:pt x="3506" y="4229"/>
                  </a:lnTo>
                  <a:lnTo>
                    <a:pt x="3506" y="8191"/>
                  </a:lnTo>
                  <a:lnTo>
                    <a:pt x="3694" y="8191"/>
                  </a:lnTo>
                  <a:lnTo>
                    <a:pt x="3694" y="4229"/>
                  </a:lnTo>
                  <a:lnTo>
                    <a:pt x="7093" y="6210"/>
                  </a:lnTo>
                  <a:lnTo>
                    <a:pt x="7200" y="6049"/>
                  </a:lnTo>
                  <a:lnTo>
                    <a:pt x="3774" y="4095"/>
                  </a:lnTo>
                  <a:lnTo>
                    <a:pt x="7200" y="2115"/>
                  </a:lnTo>
                  <a:lnTo>
                    <a:pt x="7120" y="1954"/>
                  </a:lnTo>
                  <a:lnTo>
                    <a:pt x="3694" y="3935"/>
                  </a:lnTo>
                  <a:lnTo>
                    <a:pt x="369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16" name="Google Shape;1616;p75"/>
            <p:cNvSpPr/>
            <p:nvPr/>
          </p:nvSpPr>
          <p:spPr>
            <a:xfrm>
              <a:off x="8310574" y="2114606"/>
              <a:ext cx="356781" cy="408702"/>
            </a:xfrm>
            <a:custGeom>
              <a:rect b="b" l="l" r="r" t="t"/>
              <a:pathLst>
                <a:path extrusionOk="0" h="8218" w="7174">
                  <a:moveTo>
                    <a:pt x="3507" y="0"/>
                  </a:moveTo>
                  <a:lnTo>
                    <a:pt x="3507" y="3962"/>
                  </a:lnTo>
                  <a:lnTo>
                    <a:pt x="81" y="1981"/>
                  </a:lnTo>
                  <a:lnTo>
                    <a:pt x="1" y="2142"/>
                  </a:lnTo>
                  <a:lnTo>
                    <a:pt x="3400" y="4122"/>
                  </a:lnTo>
                  <a:lnTo>
                    <a:pt x="1" y="6076"/>
                  </a:lnTo>
                  <a:lnTo>
                    <a:pt x="81" y="6237"/>
                  </a:lnTo>
                  <a:lnTo>
                    <a:pt x="3507" y="4256"/>
                  </a:lnTo>
                  <a:lnTo>
                    <a:pt x="3507" y="8218"/>
                  </a:lnTo>
                  <a:lnTo>
                    <a:pt x="3668" y="8218"/>
                  </a:lnTo>
                  <a:lnTo>
                    <a:pt x="3668" y="4256"/>
                  </a:lnTo>
                  <a:lnTo>
                    <a:pt x="7094" y="6237"/>
                  </a:lnTo>
                  <a:lnTo>
                    <a:pt x="7174" y="6076"/>
                  </a:lnTo>
                  <a:lnTo>
                    <a:pt x="3748" y="4122"/>
                  </a:lnTo>
                  <a:lnTo>
                    <a:pt x="7174" y="2142"/>
                  </a:lnTo>
                  <a:lnTo>
                    <a:pt x="7094" y="1981"/>
                  </a:lnTo>
                  <a:lnTo>
                    <a:pt x="3668" y="3962"/>
                  </a:lnTo>
                  <a:lnTo>
                    <a:pt x="3668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17" name="Google Shape;1617;p75"/>
            <p:cNvSpPr/>
            <p:nvPr/>
          </p:nvSpPr>
          <p:spPr>
            <a:xfrm>
              <a:off x="8783142" y="2114606"/>
              <a:ext cx="239661" cy="408702"/>
            </a:xfrm>
            <a:custGeom>
              <a:rect b="b" l="l" r="r" t="t"/>
              <a:pathLst>
                <a:path extrusionOk="0" h="8218" w="4819">
                  <a:moveTo>
                    <a:pt x="3507" y="0"/>
                  </a:moveTo>
                  <a:lnTo>
                    <a:pt x="3507" y="3962"/>
                  </a:lnTo>
                  <a:lnTo>
                    <a:pt x="81" y="1981"/>
                  </a:lnTo>
                  <a:lnTo>
                    <a:pt x="0" y="2142"/>
                  </a:lnTo>
                  <a:lnTo>
                    <a:pt x="3426" y="4096"/>
                  </a:lnTo>
                  <a:lnTo>
                    <a:pt x="0" y="6076"/>
                  </a:lnTo>
                  <a:lnTo>
                    <a:pt x="81" y="6237"/>
                  </a:lnTo>
                  <a:lnTo>
                    <a:pt x="3507" y="4256"/>
                  </a:lnTo>
                  <a:lnTo>
                    <a:pt x="3507" y="8218"/>
                  </a:lnTo>
                  <a:lnTo>
                    <a:pt x="3667" y="8218"/>
                  </a:lnTo>
                  <a:lnTo>
                    <a:pt x="3667" y="4256"/>
                  </a:lnTo>
                  <a:lnTo>
                    <a:pt x="4818" y="4925"/>
                  </a:lnTo>
                  <a:cubicBezTo>
                    <a:pt x="4818" y="4845"/>
                    <a:pt x="4818" y="4765"/>
                    <a:pt x="4792" y="4711"/>
                  </a:cubicBezTo>
                  <a:lnTo>
                    <a:pt x="3774" y="4096"/>
                  </a:lnTo>
                  <a:lnTo>
                    <a:pt x="4604" y="3614"/>
                  </a:lnTo>
                  <a:cubicBezTo>
                    <a:pt x="4604" y="3560"/>
                    <a:pt x="4577" y="3507"/>
                    <a:pt x="4577" y="3453"/>
                  </a:cubicBezTo>
                  <a:lnTo>
                    <a:pt x="3667" y="3962"/>
                  </a:lnTo>
                  <a:lnTo>
                    <a:pt x="3667" y="295"/>
                  </a:lnTo>
                  <a:cubicBezTo>
                    <a:pt x="3641" y="188"/>
                    <a:pt x="3614" y="108"/>
                    <a:pt x="358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18" name="Google Shape;1618;p75"/>
            <p:cNvSpPr/>
            <p:nvPr/>
          </p:nvSpPr>
          <p:spPr>
            <a:xfrm>
              <a:off x="6773111" y="2511280"/>
              <a:ext cx="242297" cy="407359"/>
            </a:xfrm>
            <a:custGeom>
              <a:rect b="b" l="l" r="r" t="t"/>
              <a:pathLst>
                <a:path extrusionOk="0" h="8191" w="4872">
                  <a:moveTo>
                    <a:pt x="1205" y="1"/>
                  </a:moveTo>
                  <a:lnTo>
                    <a:pt x="1205" y="3935"/>
                  </a:lnTo>
                  <a:lnTo>
                    <a:pt x="0" y="3266"/>
                  </a:lnTo>
                  <a:lnTo>
                    <a:pt x="0" y="3266"/>
                  </a:lnTo>
                  <a:cubicBezTo>
                    <a:pt x="0" y="3320"/>
                    <a:pt x="27" y="3400"/>
                    <a:pt x="27" y="3480"/>
                  </a:cubicBezTo>
                  <a:lnTo>
                    <a:pt x="1098" y="4096"/>
                  </a:lnTo>
                  <a:lnTo>
                    <a:pt x="214" y="4604"/>
                  </a:lnTo>
                  <a:cubicBezTo>
                    <a:pt x="241" y="4658"/>
                    <a:pt x="241" y="4738"/>
                    <a:pt x="268" y="4792"/>
                  </a:cubicBezTo>
                  <a:lnTo>
                    <a:pt x="1205" y="4256"/>
                  </a:lnTo>
                  <a:lnTo>
                    <a:pt x="1205" y="8030"/>
                  </a:lnTo>
                  <a:cubicBezTo>
                    <a:pt x="1205" y="8084"/>
                    <a:pt x="1232" y="8137"/>
                    <a:pt x="1258" y="8191"/>
                  </a:cubicBezTo>
                  <a:lnTo>
                    <a:pt x="1365" y="8191"/>
                  </a:lnTo>
                  <a:lnTo>
                    <a:pt x="1365" y="4256"/>
                  </a:lnTo>
                  <a:lnTo>
                    <a:pt x="4791" y="6210"/>
                  </a:lnTo>
                  <a:lnTo>
                    <a:pt x="4872" y="6076"/>
                  </a:lnTo>
                  <a:lnTo>
                    <a:pt x="1446" y="4096"/>
                  </a:lnTo>
                  <a:lnTo>
                    <a:pt x="4872" y="2115"/>
                  </a:lnTo>
                  <a:lnTo>
                    <a:pt x="4791" y="1981"/>
                  </a:lnTo>
                  <a:lnTo>
                    <a:pt x="1365" y="3935"/>
                  </a:lnTo>
                  <a:lnTo>
                    <a:pt x="136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19" name="Google Shape;1619;p75"/>
            <p:cNvSpPr/>
            <p:nvPr/>
          </p:nvSpPr>
          <p:spPr>
            <a:xfrm>
              <a:off x="7131192" y="2511280"/>
              <a:ext cx="356781" cy="407359"/>
            </a:xfrm>
            <a:custGeom>
              <a:rect b="b" l="l" r="r" t="t"/>
              <a:pathLst>
                <a:path extrusionOk="0" h="8191" w="7174">
                  <a:moveTo>
                    <a:pt x="3507" y="1"/>
                  </a:moveTo>
                  <a:lnTo>
                    <a:pt x="3507" y="3935"/>
                  </a:lnTo>
                  <a:lnTo>
                    <a:pt x="81" y="1981"/>
                  </a:lnTo>
                  <a:lnTo>
                    <a:pt x="0" y="2115"/>
                  </a:lnTo>
                  <a:lnTo>
                    <a:pt x="3426" y="4096"/>
                  </a:lnTo>
                  <a:lnTo>
                    <a:pt x="0" y="6076"/>
                  </a:lnTo>
                  <a:lnTo>
                    <a:pt x="81" y="6210"/>
                  </a:lnTo>
                  <a:lnTo>
                    <a:pt x="3507" y="4256"/>
                  </a:lnTo>
                  <a:lnTo>
                    <a:pt x="3507" y="8191"/>
                  </a:lnTo>
                  <a:lnTo>
                    <a:pt x="3667" y="8191"/>
                  </a:lnTo>
                  <a:lnTo>
                    <a:pt x="3667" y="4256"/>
                  </a:lnTo>
                  <a:lnTo>
                    <a:pt x="7093" y="6210"/>
                  </a:lnTo>
                  <a:lnTo>
                    <a:pt x="7173" y="6076"/>
                  </a:lnTo>
                  <a:lnTo>
                    <a:pt x="3774" y="4096"/>
                  </a:lnTo>
                  <a:lnTo>
                    <a:pt x="7173" y="2115"/>
                  </a:lnTo>
                  <a:lnTo>
                    <a:pt x="7093" y="1981"/>
                  </a:lnTo>
                  <a:lnTo>
                    <a:pt x="3667" y="3935"/>
                  </a:lnTo>
                  <a:lnTo>
                    <a:pt x="3667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20" name="Google Shape;1620;p75"/>
            <p:cNvSpPr/>
            <p:nvPr/>
          </p:nvSpPr>
          <p:spPr>
            <a:xfrm>
              <a:off x="7603761" y="2511280"/>
              <a:ext cx="358124" cy="407359"/>
            </a:xfrm>
            <a:custGeom>
              <a:rect b="b" l="l" r="r" t="t"/>
              <a:pathLst>
                <a:path extrusionOk="0" h="8191" w="7201">
                  <a:moveTo>
                    <a:pt x="3506" y="1"/>
                  </a:moveTo>
                  <a:lnTo>
                    <a:pt x="3506" y="3935"/>
                  </a:lnTo>
                  <a:lnTo>
                    <a:pt x="80" y="1981"/>
                  </a:lnTo>
                  <a:lnTo>
                    <a:pt x="0" y="2115"/>
                  </a:lnTo>
                  <a:lnTo>
                    <a:pt x="3426" y="4096"/>
                  </a:lnTo>
                  <a:lnTo>
                    <a:pt x="0" y="6076"/>
                  </a:lnTo>
                  <a:lnTo>
                    <a:pt x="80" y="6210"/>
                  </a:lnTo>
                  <a:lnTo>
                    <a:pt x="3506" y="4230"/>
                  </a:lnTo>
                  <a:lnTo>
                    <a:pt x="3506" y="8191"/>
                  </a:lnTo>
                  <a:lnTo>
                    <a:pt x="3694" y="8191"/>
                  </a:lnTo>
                  <a:lnTo>
                    <a:pt x="3694" y="4230"/>
                  </a:lnTo>
                  <a:lnTo>
                    <a:pt x="7093" y="6210"/>
                  </a:lnTo>
                  <a:lnTo>
                    <a:pt x="7200" y="6076"/>
                  </a:lnTo>
                  <a:lnTo>
                    <a:pt x="3774" y="4096"/>
                  </a:lnTo>
                  <a:lnTo>
                    <a:pt x="7200" y="2115"/>
                  </a:lnTo>
                  <a:lnTo>
                    <a:pt x="7093" y="1981"/>
                  </a:lnTo>
                  <a:lnTo>
                    <a:pt x="3694" y="3935"/>
                  </a:lnTo>
                  <a:lnTo>
                    <a:pt x="3694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21" name="Google Shape;1621;p75"/>
            <p:cNvSpPr/>
            <p:nvPr/>
          </p:nvSpPr>
          <p:spPr>
            <a:xfrm>
              <a:off x="8077622" y="2511280"/>
              <a:ext cx="356781" cy="407359"/>
            </a:xfrm>
            <a:custGeom>
              <a:rect b="b" l="l" r="r" t="t"/>
              <a:pathLst>
                <a:path extrusionOk="0" h="8191" w="7174">
                  <a:moveTo>
                    <a:pt x="3507" y="1"/>
                  </a:moveTo>
                  <a:lnTo>
                    <a:pt x="3507" y="3935"/>
                  </a:lnTo>
                  <a:lnTo>
                    <a:pt x="81" y="1955"/>
                  </a:lnTo>
                  <a:lnTo>
                    <a:pt x="1" y="2115"/>
                  </a:lnTo>
                  <a:lnTo>
                    <a:pt x="3400" y="4096"/>
                  </a:lnTo>
                  <a:lnTo>
                    <a:pt x="1" y="6050"/>
                  </a:lnTo>
                  <a:lnTo>
                    <a:pt x="81" y="6210"/>
                  </a:lnTo>
                  <a:lnTo>
                    <a:pt x="3507" y="4230"/>
                  </a:lnTo>
                  <a:lnTo>
                    <a:pt x="3480" y="8191"/>
                  </a:lnTo>
                  <a:lnTo>
                    <a:pt x="3668" y="8191"/>
                  </a:lnTo>
                  <a:lnTo>
                    <a:pt x="3668" y="4230"/>
                  </a:lnTo>
                  <a:lnTo>
                    <a:pt x="7094" y="6210"/>
                  </a:lnTo>
                  <a:lnTo>
                    <a:pt x="7174" y="6050"/>
                  </a:lnTo>
                  <a:lnTo>
                    <a:pt x="3748" y="4096"/>
                  </a:lnTo>
                  <a:lnTo>
                    <a:pt x="7174" y="2115"/>
                  </a:lnTo>
                  <a:lnTo>
                    <a:pt x="7094" y="1955"/>
                  </a:lnTo>
                  <a:lnTo>
                    <a:pt x="3668" y="3935"/>
                  </a:lnTo>
                  <a:lnTo>
                    <a:pt x="3668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22" name="Google Shape;1622;p75"/>
            <p:cNvSpPr/>
            <p:nvPr/>
          </p:nvSpPr>
          <p:spPr>
            <a:xfrm>
              <a:off x="8550190" y="2511280"/>
              <a:ext cx="356781" cy="407359"/>
            </a:xfrm>
            <a:custGeom>
              <a:rect b="b" l="l" r="r" t="t"/>
              <a:pathLst>
                <a:path extrusionOk="0" h="8191" w="7174">
                  <a:moveTo>
                    <a:pt x="3507" y="1"/>
                  </a:moveTo>
                  <a:lnTo>
                    <a:pt x="3507" y="3935"/>
                  </a:lnTo>
                  <a:lnTo>
                    <a:pt x="81" y="1955"/>
                  </a:lnTo>
                  <a:lnTo>
                    <a:pt x="0" y="2115"/>
                  </a:lnTo>
                  <a:lnTo>
                    <a:pt x="3426" y="4096"/>
                  </a:lnTo>
                  <a:lnTo>
                    <a:pt x="0" y="6050"/>
                  </a:lnTo>
                  <a:lnTo>
                    <a:pt x="81" y="6210"/>
                  </a:lnTo>
                  <a:lnTo>
                    <a:pt x="3507" y="4230"/>
                  </a:lnTo>
                  <a:lnTo>
                    <a:pt x="3507" y="8191"/>
                  </a:lnTo>
                  <a:lnTo>
                    <a:pt x="3667" y="8191"/>
                  </a:lnTo>
                  <a:lnTo>
                    <a:pt x="3667" y="4230"/>
                  </a:lnTo>
                  <a:lnTo>
                    <a:pt x="7093" y="6210"/>
                  </a:lnTo>
                  <a:lnTo>
                    <a:pt x="7174" y="6050"/>
                  </a:lnTo>
                  <a:lnTo>
                    <a:pt x="3748" y="4096"/>
                  </a:lnTo>
                  <a:lnTo>
                    <a:pt x="7174" y="2115"/>
                  </a:lnTo>
                  <a:lnTo>
                    <a:pt x="7093" y="1955"/>
                  </a:lnTo>
                  <a:lnTo>
                    <a:pt x="3667" y="3935"/>
                  </a:lnTo>
                  <a:lnTo>
                    <a:pt x="3667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23" name="Google Shape;1623;p75"/>
            <p:cNvSpPr/>
            <p:nvPr/>
          </p:nvSpPr>
          <p:spPr>
            <a:xfrm>
              <a:off x="6891576" y="2934613"/>
              <a:ext cx="356781" cy="363445"/>
            </a:xfrm>
            <a:custGeom>
              <a:rect b="b" l="l" r="r" t="t"/>
              <a:pathLst>
                <a:path extrusionOk="0" h="7308" w="7174">
                  <a:moveTo>
                    <a:pt x="3507" y="0"/>
                  </a:moveTo>
                  <a:lnTo>
                    <a:pt x="3507" y="3961"/>
                  </a:lnTo>
                  <a:lnTo>
                    <a:pt x="81" y="1981"/>
                  </a:lnTo>
                  <a:lnTo>
                    <a:pt x="0" y="2141"/>
                  </a:lnTo>
                  <a:lnTo>
                    <a:pt x="3426" y="4095"/>
                  </a:lnTo>
                  <a:lnTo>
                    <a:pt x="1767" y="5059"/>
                  </a:lnTo>
                  <a:cubicBezTo>
                    <a:pt x="1821" y="5086"/>
                    <a:pt x="1847" y="5139"/>
                    <a:pt x="1874" y="5193"/>
                  </a:cubicBezTo>
                  <a:lnTo>
                    <a:pt x="3507" y="4256"/>
                  </a:lnTo>
                  <a:lnTo>
                    <a:pt x="3507" y="7120"/>
                  </a:lnTo>
                  <a:cubicBezTo>
                    <a:pt x="3560" y="7200"/>
                    <a:pt x="3614" y="7254"/>
                    <a:pt x="3667" y="7307"/>
                  </a:cubicBezTo>
                  <a:lnTo>
                    <a:pt x="3667" y="4256"/>
                  </a:lnTo>
                  <a:lnTo>
                    <a:pt x="7093" y="6236"/>
                  </a:lnTo>
                  <a:lnTo>
                    <a:pt x="7174" y="6076"/>
                  </a:lnTo>
                  <a:lnTo>
                    <a:pt x="3748" y="4095"/>
                  </a:lnTo>
                  <a:lnTo>
                    <a:pt x="7174" y="2141"/>
                  </a:lnTo>
                  <a:lnTo>
                    <a:pt x="7093" y="1981"/>
                  </a:lnTo>
                  <a:lnTo>
                    <a:pt x="3667" y="3961"/>
                  </a:lnTo>
                  <a:lnTo>
                    <a:pt x="3667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24" name="Google Shape;1624;p75"/>
            <p:cNvSpPr/>
            <p:nvPr/>
          </p:nvSpPr>
          <p:spPr>
            <a:xfrm>
              <a:off x="7364144" y="2934613"/>
              <a:ext cx="356781" cy="407359"/>
            </a:xfrm>
            <a:custGeom>
              <a:rect b="b" l="l" r="r" t="t"/>
              <a:pathLst>
                <a:path extrusionOk="0" h="8191" w="7174">
                  <a:moveTo>
                    <a:pt x="3507" y="0"/>
                  </a:moveTo>
                  <a:lnTo>
                    <a:pt x="3507" y="3961"/>
                  </a:lnTo>
                  <a:lnTo>
                    <a:pt x="81" y="1981"/>
                  </a:lnTo>
                  <a:lnTo>
                    <a:pt x="0" y="2141"/>
                  </a:lnTo>
                  <a:lnTo>
                    <a:pt x="3426" y="4095"/>
                  </a:lnTo>
                  <a:lnTo>
                    <a:pt x="0" y="6076"/>
                  </a:lnTo>
                  <a:lnTo>
                    <a:pt x="81" y="6236"/>
                  </a:lnTo>
                  <a:lnTo>
                    <a:pt x="3507" y="4256"/>
                  </a:lnTo>
                  <a:lnTo>
                    <a:pt x="3507" y="8190"/>
                  </a:lnTo>
                  <a:lnTo>
                    <a:pt x="3667" y="8190"/>
                  </a:lnTo>
                  <a:lnTo>
                    <a:pt x="3667" y="4256"/>
                  </a:lnTo>
                  <a:lnTo>
                    <a:pt x="7093" y="6236"/>
                  </a:lnTo>
                  <a:lnTo>
                    <a:pt x="7173" y="6076"/>
                  </a:lnTo>
                  <a:lnTo>
                    <a:pt x="3774" y="4095"/>
                  </a:lnTo>
                  <a:lnTo>
                    <a:pt x="7173" y="2141"/>
                  </a:lnTo>
                  <a:lnTo>
                    <a:pt x="7093" y="1981"/>
                  </a:lnTo>
                  <a:lnTo>
                    <a:pt x="3667" y="3961"/>
                  </a:lnTo>
                  <a:lnTo>
                    <a:pt x="3667" y="3961"/>
                  </a:lnTo>
                  <a:lnTo>
                    <a:pt x="369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25" name="Google Shape;1625;p75"/>
            <p:cNvSpPr/>
            <p:nvPr/>
          </p:nvSpPr>
          <p:spPr>
            <a:xfrm>
              <a:off x="7836713" y="2934613"/>
              <a:ext cx="358124" cy="407359"/>
            </a:xfrm>
            <a:custGeom>
              <a:rect b="b" l="l" r="r" t="t"/>
              <a:pathLst>
                <a:path extrusionOk="0" h="8191" w="7201">
                  <a:moveTo>
                    <a:pt x="3506" y="0"/>
                  </a:moveTo>
                  <a:lnTo>
                    <a:pt x="3506" y="3961"/>
                  </a:lnTo>
                  <a:lnTo>
                    <a:pt x="107" y="1981"/>
                  </a:lnTo>
                  <a:lnTo>
                    <a:pt x="0" y="2115"/>
                  </a:lnTo>
                  <a:lnTo>
                    <a:pt x="3426" y="4095"/>
                  </a:lnTo>
                  <a:lnTo>
                    <a:pt x="0" y="6076"/>
                  </a:lnTo>
                  <a:lnTo>
                    <a:pt x="107" y="6236"/>
                  </a:lnTo>
                  <a:lnTo>
                    <a:pt x="3506" y="4256"/>
                  </a:lnTo>
                  <a:lnTo>
                    <a:pt x="3506" y="8190"/>
                  </a:lnTo>
                  <a:lnTo>
                    <a:pt x="3694" y="8190"/>
                  </a:lnTo>
                  <a:lnTo>
                    <a:pt x="3694" y="4256"/>
                  </a:lnTo>
                  <a:lnTo>
                    <a:pt x="7093" y="6236"/>
                  </a:lnTo>
                  <a:lnTo>
                    <a:pt x="7200" y="6076"/>
                  </a:lnTo>
                  <a:lnTo>
                    <a:pt x="3774" y="4095"/>
                  </a:lnTo>
                  <a:lnTo>
                    <a:pt x="7200" y="2115"/>
                  </a:lnTo>
                  <a:lnTo>
                    <a:pt x="7120" y="1981"/>
                  </a:lnTo>
                  <a:lnTo>
                    <a:pt x="3694" y="3961"/>
                  </a:lnTo>
                  <a:lnTo>
                    <a:pt x="369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26" name="Google Shape;1626;p75"/>
            <p:cNvSpPr/>
            <p:nvPr/>
          </p:nvSpPr>
          <p:spPr>
            <a:xfrm>
              <a:off x="8310574" y="2934613"/>
              <a:ext cx="356781" cy="407359"/>
            </a:xfrm>
            <a:custGeom>
              <a:rect b="b" l="l" r="r" t="t"/>
              <a:pathLst>
                <a:path extrusionOk="0" h="8191" w="7174">
                  <a:moveTo>
                    <a:pt x="3507" y="0"/>
                  </a:moveTo>
                  <a:lnTo>
                    <a:pt x="3507" y="3961"/>
                  </a:lnTo>
                  <a:lnTo>
                    <a:pt x="81" y="1981"/>
                  </a:lnTo>
                  <a:lnTo>
                    <a:pt x="1" y="2115"/>
                  </a:lnTo>
                  <a:lnTo>
                    <a:pt x="3400" y="4095"/>
                  </a:lnTo>
                  <a:lnTo>
                    <a:pt x="1" y="6076"/>
                  </a:lnTo>
                  <a:lnTo>
                    <a:pt x="81" y="6210"/>
                  </a:lnTo>
                  <a:lnTo>
                    <a:pt x="3507" y="4256"/>
                  </a:lnTo>
                  <a:lnTo>
                    <a:pt x="3507" y="8190"/>
                  </a:lnTo>
                  <a:lnTo>
                    <a:pt x="3668" y="8190"/>
                  </a:lnTo>
                  <a:lnTo>
                    <a:pt x="3668" y="4256"/>
                  </a:lnTo>
                  <a:lnTo>
                    <a:pt x="7094" y="6210"/>
                  </a:lnTo>
                  <a:lnTo>
                    <a:pt x="7174" y="6076"/>
                  </a:lnTo>
                  <a:lnTo>
                    <a:pt x="3748" y="4095"/>
                  </a:lnTo>
                  <a:lnTo>
                    <a:pt x="7174" y="2115"/>
                  </a:lnTo>
                  <a:lnTo>
                    <a:pt x="7094" y="1981"/>
                  </a:lnTo>
                  <a:lnTo>
                    <a:pt x="3668" y="3961"/>
                  </a:lnTo>
                  <a:lnTo>
                    <a:pt x="3668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27" name="Google Shape;1627;p75"/>
            <p:cNvSpPr/>
            <p:nvPr/>
          </p:nvSpPr>
          <p:spPr>
            <a:xfrm>
              <a:off x="8783142" y="3033085"/>
              <a:ext cx="97227" cy="61270"/>
            </a:xfrm>
            <a:custGeom>
              <a:rect b="b" l="l" r="r" t="t"/>
              <a:pathLst>
                <a:path extrusionOk="0" h="1232" w="1955">
                  <a:moveTo>
                    <a:pt x="81" y="1"/>
                  </a:moveTo>
                  <a:lnTo>
                    <a:pt x="0" y="135"/>
                  </a:lnTo>
                  <a:lnTo>
                    <a:pt x="1874" y="1232"/>
                  </a:lnTo>
                  <a:cubicBezTo>
                    <a:pt x="1901" y="1178"/>
                    <a:pt x="1928" y="1125"/>
                    <a:pt x="1954" y="1071"/>
                  </a:cubicBezTo>
                  <a:lnTo>
                    <a:pt x="8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28" name="Google Shape;1628;p75"/>
            <p:cNvSpPr/>
            <p:nvPr/>
          </p:nvSpPr>
          <p:spPr>
            <a:xfrm>
              <a:off x="7345494" y="3428467"/>
              <a:ext cx="142484" cy="85242"/>
            </a:xfrm>
            <a:custGeom>
              <a:rect b="b" l="l" r="r" t="t"/>
              <a:pathLst>
                <a:path extrusionOk="0" h="1714" w="2865">
                  <a:moveTo>
                    <a:pt x="2784" y="0"/>
                  </a:moveTo>
                  <a:lnTo>
                    <a:pt x="1" y="1606"/>
                  </a:lnTo>
                  <a:cubicBezTo>
                    <a:pt x="54" y="1660"/>
                    <a:pt x="108" y="1686"/>
                    <a:pt x="161" y="1713"/>
                  </a:cubicBezTo>
                  <a:lnTo>
                    <a:pt x="2864" y="161"/>
                  </a:lnTo>
                  <a:lnTo>
                    <a:pt x="278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29" name="Google Shape;1629;p75"/>
            <p:cNvSpPr/>
            <p:nvPr/>
          </p:nvSpPr>
          <p:spPr>
            <a:xfrm>
              <a:off x="7305558" y="3329945"/>
              <a:ext cx="8057" cy="161133"/>
            </a:xfrm>
            <a:custGeom>
              <a:rect b="b" l="l" r="r" t="t"/>
              <a:pathLst>
                <a:path extrusionOk="0" h="3240" w="162">
                  <a:moveTo>
                    <a:pt x="1" y="0"/>
                  </a:moveTo>
                  <a:lnTo>
                    <a:pt x="1" y="3132"/>
                  </a:lnTo>
                  <a:cubicBezTo>
                    <a:pt x="54" y="3159"/>
                    <a:pt x="108" y="3212"/>
                    <a:pt x="161" y="3239"/>
                  </a:cubicBezTo>
                  <a:lnTo>
                    <a:pt x="16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30" name="Google Shape;1630;p75"/>
            <p:cNvSpPr/>
            <p:nvPr/>
          </p:nvSpPr>
          <p:spPr>
            <a:xfrm>
              <a:off x="7603761" y="3329945"/>
              <a:ext cx="358124" cy="316846"/>
            </a:xfrm>
            <a:custGeom>
              <a:rect b="b" l="l" r="r" t="t"/>
              <a:pathLst>
                <a:path extrusionOk="0" h="6371" w="7201">
                  <a:moveTo>
                    <a:pt x="3506" y="0"/>
                  </a:moveTo>
                  <a:lnTo>
                    <a:pt x="3506" y="3962"/>
                  </a:lnTo>
                  <a:lnTo>
                    <a:pt x="80" y="1981"/>
                  </a:lnTo>
                  <a:lnTo>
                    <a:pt x="0" y="2142"/>
                  </a:lnTo>
                  <a:lnTo>
                    <a:pt x="3426" y="4096"/>
                  </a:lnTo>
                  <a:lnTo>
                    <a:pt x="455" y="5835"/>
                  </a:lnTo>
                  <a:cubicBezTo>
                    <a:pt x="535" y="5835"/>
                    <a:pt x="616" y="5862"/>
                    <a:pt x="696" y="5889"/>
                  </a:cubicBezTo>
                  <a:lnTo>
                    <a:pt x="3506" y="4256"/>
                  </a:lnTo>
                  <a:lnTo>
                    <a:pt x="3506" y="6371"/>
                  </a:lnTo>
                  <a:lnTo>
                    <a:pt x="3694" y="6371"/>
                  </a:lnTo>
                  <a:lnTo>
                    <a:pt x="3694" y="4256"/>
                  </a:lnTo>
                  <a:lnTo>
                    <a:pt x="7093" y="6237"/>
                  </a:lnTo>
                  <a:lnTo>
                    <a:pt x="7200" y="6076"/>
                  </a:lnTo>
                  <a:lnTo>
                    <a:pt x="3774" y="4096"/>
                  </a:lnTo>
                  <a:lnTo>
                    <a:pt x="7200" y="2142"/>
                  </a:lnTo>
                  <a:lnTo>
                    <a:pt x="7093" y="1981"/>
                  </a:lnTo>
                  <a:lnTo>
                    <a:pt x="3694" y="3962"/>
                  </a:lnTo>
                  <a:lnTo>
                    <a:pt x="369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31" name="Google Shape;1631;p75"/>
            <p:cNvSpPr/>
            <p:nvPr/>
          </p:nvSpPr>
          <p:spPr>
            <a:xfrm>
              <a:off x="8077622" y="3329945"/>
              <a:ext cx="356781" cy="307546"/>
            </a:xfrm>
            <a:custGeom>
              <a:rect b="b" l="l" r="r" t="t"/>
              <a:pathLst>
                <a:path extrusionOk="0" h="6184" w="7174">
                  <a:moveTo>
                    <a:pt x="3507" y="0"/>
                  </a:moveTo>
                  <a:lnTo>
                    <a:pt x="3480" y="3962"/>
                  </a:lnTo>
                  <a:lnTo>
                    <a:pt x="81" y="1981"/>
                  </a:lnTo>
                  <a:lnTo>
                    <a:pt x="1" y="2142"/>
                  </a:lnTo>
                  <a:lnTo>
                    <a:pt x="3400" y="4096"/>
                  </a:lnTo>
                  <a:lnTo>
                    <a:pt x="1" y="6076"/>
                  </a:lnTo>
                  <a:lnTo>
                    <a:pt x="54" y="6183"/>
                  </a:lnTo>
                  <a:lnTo>
                    <a:pt x="161" y="6183"/>
                  </a:lnTo>
                  <a:lnTo>
                    <a:pt x="3480" y="4256"/>
                  </a:lnTo>
                  <a:lnTo>
                    <a:pt x="3480" y="5354"/>
                  </a:lnTo>
                  <a:cubicBezTo>
                    <a:pt x="3560" y="5327"/>
                    <a:pt x="3614" y="5327"/>
                    <a:pt x="3668" y="5300"/>
                  </a:cubicBezTo>
                  <a:lnTo>
                    <a:pt x="3668" y="4256"/>
                  </a:lnTo>
                  <a:lnTo>
                    <a:pt x="4765" y="4899"/>
                  </a:lnTo>
                  <a:cubicBezTo>
                    <a:pt x="4845" y="4872"/>
                    <a:pt x="4899" y="4845"/>
                    <a:pt x="4979" y="4818"/>
                  </a:cubicBezTo>
                  <a:lnTo>
                    <a:pt x="3748" y="4096"/>
                  </a:lnTo>
                  <a:lnTo>
                    <a:pt x="7174" y="2142"/>
                  </a:lnTo>
                  <a:lnTo>
                    <a:pt x="7094" y="1981"/>
                  </a:lnTo>
                  <a:lnTo>
                    <a:pt x="3668" y="3962"/>
                  </a:lnTo>
                  <a:lnTo>
                    <a:pt x="3668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32" name="Google Shape;1632;p75"/>
            <p:cNvSpPr/>
            <p:nvPr/>
          </p:nvSpPr>
          <p:spPr>
            <a:xfrm>
              <a:off x="8550190" y="3428467"/>
              <a:ext cx="16014" cy="12035"/>
            </a:xfrm>
            <a:custGeom>
              <a:rect b="b" l="l" r="r" t="t"/>
              <a:pathLst>
                <a:path extrusionOk="0" h="242" w="322">
                  <a:moveTo>
                    <a:pt x="81" y="0"/>
                  </a:moveTo>
                  <a:lnTo>
                    <a:pt x="0" y="134"/>
                  </a:lnTo>
                  <a:lnTo>
                    <a:pt x="161" y="241"/>
                  </a:lnTo>
                  <a:cubicBezTo>
                    <a:pt x="215" y="214"/>
                    <a:pt x="268" y="161"/>
                    <a:pt x="322" y="134"/>
                  </a:cubicBezTo>
                  <a:lnTo>
                    <a:pt x="8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633" name="Google Shape;1633;p75"/>
          <p:cNvSpPr/>
          <p:nvPr/>
        </p:nvSpPr>
        <p:spPr>
          <a:xfrm flipH="1" rot="-1848056">
            <a:off x="7756025" y="2517986"/>
            <a:ext cx="1938888" cy="3305698"/>
          </a:xfrm>
          <a:custGeom>
            <a:rect b="b" l="l" r="r" t="t"/>
            <a:pathLst>
              <a:path extrusionOk="0" h="32752" w="19210">
                <a:moveTo>
                  <a:pt x="14053" y="490"/>
                </a:moveTo>
                <a:lnTo>
                  <a:pt x="14053" y="490"/>
                </a:lnTo>
                <a:cubicBezTo>
                  <a:pt x="14026" y="597"/>
                  <a:pt x="13999" y="758"/>
                  <a:pt x="13972" y="918"/>
                </a:cubicBezTo>
                <a:cubicBezTo>
                  <a:pt x="13972" y="865"/>
                  <a:pt x="13972" y="838"/>
                  <a:pt x="13946" y="838"/>
                </a:cubicBezTo>
                <a:cubicBezTo>
                  <a:pt x="13972" y="731"/>
                  <a:pt x="14026" y="597"/>
                  <a:pt x="14053" y="490"/>
                </a:cubicBezTo>
                <a:close/>
                <a:moveTo>
                  <a:pt x="13651" y="1560"/>
                </a:moveTo>
                <a:lnTo>
                  <a:pt x="13651" y="1560"/>
                </a:lnTo>
                <a:cubicBezTo>
                  <a:pt x="13276" y="3862"/>
                  <a:pt x="12045" y="5923"/>
                  <a:pt x="11189" y="8038"/>
                </a:cubicBezTo>
                <a:cubicBezTo>
                  <a:pt x="10522" y="9665"/>
                  <a:pt x="10466" y="11531"/>
                  <a:pt x="10493" y="13318"/>
                </a:cubicBezTo>
                <a:lnTo>
                  <a:pt x="10493" y="13318"/>
                </a:lnTo>
                <a:cubicBezTo>
                  <a:pt x="10490" y="13217"/>
                  <a:pt x="10464" y="13118"/>
                  <a:pt x="10439" y="13043"/>
                </a:cubicBezTo>
                <a:cubicBezTo>
                  <a:pt x="10091" y="10634"/>
                  <a:pt x="9904" y="8412"/>
                  <a:pt x="11001" y="6191"/>
                </a:cubicBezTo>
                <a:cubicBezTo>
                  <a:pt x="11724" y="4772"/>
                  <a:pt x="12714" y="3541"/>
                  <a:pt x="13410" y="2123"/>
                </a:cubicBezTo>
                <a:cubicBezTo>
                  <a:pt x="13491" y="1935"/>
                  <a:pt x="13571" y="1748"/>
                  <a:pt x="13651" y="1560"/>
                </a:cubicBezTo>
                <a:close/>
                <a:moveTo>
                  <a:pt x="13972" y="945"/>
                </a:moveTo>
                <a:lnTo>
                  <a:pt x="13972" y="945"/>
                </a:lnTo>
                <a:cubicBezTo>
                  <a:pt x="13972" y="1079"/>
                  <a:pt x="13946" y="1212"/>
                  <a:pt x="13946" y="1346"/>
                </a:cubicBezTo>
                <a:cubicBezTo>
                  <a:pt x="13946" y="2524"/>
                  <a:pt x="13758" y="3702"/>
                  <a:pt x="13517" y="4853"/>
                </a:cubicBezTo>
                <a:cubicBezTo>
                  <a:pt x="12821" y="7877"/>
                  <a:pt x="11376" y="10580"/>
                  <a:pt x="10760" y="13605"/>
                </a:cubicBezTo>
                <a:cubicBezTo>
                  <a:pt x="10787" y="11357"/>
                  <a:pt x="10921" y="9189"/>
                  <a:pt x="11858" y="7074"/>
                </a:cubicBezTo>
                <a:cubicBezTo>
                  <a:pt x="12741" y="5094"/>
                  <a:pt x="13785" y="3140"/>
                  <a:pt x="13972" y="945"/>
                </a:cubicBezTo>
                <a:close/>
                <a:moveTo>
                  <a:pt x="5002" y="14350"/>
                </a:moveTo>
                <a:cubicBezTo>
                  <a:pt x="5585" y="14350"/>
                  <a:pt x="6085" y="14646"/>
                  <a:pt x="6746" y="15104"/>
                </a:cubicBezTo>
                <a:cubicBezTo>
                  <a:pt x="6879" y="15184"/>
                  <a:pt x="7013" y="15264"/>
                  <a:pt x="7147" y="15372"/>
                </a:cubicBezTo>
                <a:cubicBezTo>
                  <a:pt x="6694" y="15252"/>
                  <a:pt x="6232" y="15200"/>
                  <a:pt x="5767" y="15200"/>
                </a:cubicBezTo>
                <a:cubicBezTo>
                  <a:pt x="4364" y="15200"/>
                  <a:pt x="2927" y="15672"/>
                  <a:pt x="1580" y="16174"/>
                </a:cubicBezTo>
                <a:cubicBezTo>
                  <a:pt x="2329" y="15666"/>
                  <a:pt x="3025" y="15077"/>
                  <a:pt x="3855" y="14676"/>
                </a:cubicBezTo>
                <a:cubicBezTo>
                  <a:pt x="4297" y="14450"/>
                  <a:pt x="4663" y="14350"/>
                  <a:pt x="5002" y="14350"/>
                </a:cubicBezTo>
                <a:close/>
                <a:moveTo>
                  <a:pt x="5753" y="15432"/>
                </a:moveTo>
                <a:cubicBezTo>
                  <a:pt x="6514" y="15432"/>
                  <a:pt x="7262" y="15581"/>
                  <a:pt x="7977" y="15960"/>
                </a:cubicBezTo>
                <a:cubicBezTo>
                  <a:pt x="8619" y="16389"/>
                  <a:pt x="9208" y="16870"/>
                  <a:pt x="9743" y="17406"/>
                </a:cubicBezTo>
                <a:cubicBezTo>
                  <a:pt x="8352" y="16737"/>
                  <a:pt x="6906" y="16389"/>
                  <a:pt x="5381" y="16335"/>
                </a:cubicBezTo>
                <a:lnTo>
                  <a:pt x="4765" y="16335"/>
                </a:lnTo>
                <a:cubicBezTo>
                  <a:pt x="3828" y="16335"/>
                  <a:pt x="2918" y="16469"/>
                  <a:pt x="1981" y="16576"/>
                </a:cubicBezTo>
                <a:cubicBezTo>
                  <a:pt x="1633" y="16603"/>
                  <a:pt x="1312" y="16629"/>
                  <a:pt x="964" y="16656"/>
                </a:cubicBezTo>
                <a:cubicBezTo>
                  <a:pt x="2489" y="16094"/>
                  <a:pt x="4149" y="15432"/>
                  <a:pt x="5753" y="15432"/>
                </a:cubicBezTo>
                <a:close/>
                <a:moveTo>
                  <a:pt x="18748" y="11060"/>
                </a:moveTo>
                <a:cubicBezTo>
                  <a:pt x="18737" y="11089"/>
                  <a:pt x="18737" y="11129"/>
                  <a:pt x="18737" y="11169"/>
                </a:cubicBezTo>
                <a:cubicBezTo>
                  <a:pt x="18603" y="11892"/>
                  <a:pt x="18442" y="12588"/>
                  <a:pt x="18282" y="13284"/>
                </a:cubicBezTo>
                <a:cubicBezTo>
                  <a:pt x="17907" y="14729"/>
                  <a:pt x="17291" y="16255"/>
                  <a:pt x="16087" y="17165"/>
                </a:cubicBezTo>
                <a:cubicBezTo>
                  <a:pt x="14963" y="17995"/>
                  <a:pt x="13223" y="18289"/>
                  <a:pt x="12045" y="19119"/>
                </a:cubicBezTo>
                <a:cubicBezTo>
                  <a:pt x="12473" y="18342"/>
                  <a:pt x="12955" y="17700"/>
                  <a:pt x="13785" y="17218"/>
                </a:cubicBezTo>
                <a:cubicBezTo>
                  <a:pt x="14508" y="16790"/>
                  <a:pt x="15257" y="16469"/>
                  <a:pt x="15873" y="15907"/>
                </a:cubicBezTo>
                <a:cubicBezTo>
                  <a:pt x="16542" y="15291"/>
                  <a:pt x="17077" y="14408"/>
                  <a:pt x="17532" y="13659"/>
                </a:cubicBezTo>
                <a:cubicBezTo>
                  <a:pt x="18036" y="12864"/>
                  <a:pt x="18250" y="11859"/>
                  <a:pt x="18748" y="11060"/>
                </a:cubicBezTo>
                <a:close/>
                <a:moveTo>
                  <a:pt x="18549" y="10928"/>
                </a:moveTo>
                <a:lnTo>
                  <a:pt x="18549" y="10928"/>
                </a:lnTo>
                <a:cubicBezTo>
                  <a:pt x="18201" y="11517"/>
                  <a:pt x="18014" y="12213"/>
                  <a:pt x="17693" y="12856"/>
                </a:cubicBezTo>
                <a:cubicBezTo>
                  <a:pt x="17184" y="13899"/>
                  <a:pt x="16488" y="14863"/>
                  <a:pt x="15712" y="15719"/>
                </a:cubicBezTo>
                <a:cubicBezTo>
                  <a:pt x="15016" y="16469"/>
                  <a:pt x="13919" y="16844"/>
                  <a:pt x="13062" y="17379"/>
                </a:cubicBezTo>
                <a:cubicBezTo>
                  <a:pt x="12313" y="17861"/>
                  <a:pt x="11911" y="18798"/>
                  <a:pt x="11510" y="19547"/>
                </a:cubicBezTo>
                <a:cubicBezTo>
                  <a:pt x="11485" y="19571"/>
                  <a:pt x="11461" y="19573"/>
                  <a:pt x="11457" y="19594"/>
                </a:cubicBezTo>
                <a:lnTo>
                  <a:pt x="11457" y="19594"/>
                </a:lnTo>
                <a:cubicBezTo>
                  <a:pt x="11836" y="15557"/>
                  <a:pt x="16249" y="13818"/>
                  <a:pt x="18549" y="10928"/>
                </a:cubicBezTo>
                <a:close/>
                <a:moveTo>
                  <a:pt x="6505" y="16683"/>
                </a:moveTo>
                <a:lnTo>
                  <a:pt x="6505" y="16683"/>
                </a:lnTo>
                <a:cubicBezTo>
                  <a:pt x="7763" y="16844"/>
                  <a:pt x="8994" y="17245"/>
                  <a:pt x="10145" y="17914"/>
                </a:cubicBezTo>
                <a:cubicBezTo>
                  <a:pt x="10573" y="18450"/>
                  <a:pt x="10921" y="19065"/>
                  <a:pt x="11135" y="19788"/>
                </a:cubicBezTo>
                <a:cubicBezTo>
                  <a:pt x="9315" y="19172"/>
                  <a:pt x="8191" y="17432"/>
                  <a:pt x="6505" y="16683"/>
                </a:cubicBezTo>
                <a:close/>
                <a:moveTo>
                  <a:pt x="6772" y="20270"/>
                </a:moveTo>
                <a:cubicBezTo>
                  <a:pt x="7736" y="21581"/>
                  <a:pt x="9342" y="22384"/>
                  <a:pt x="10466" y="23535"/>
                </a:cubicBezTo>
                <a:cubicBezTo>
                  <a:pt x="9074" y="22598"/>
                  <a:pt x="7120" y="22331"/>
                  <a:pt x="6826" y="20350"/>
                </a:cubicBezTo>
                <a:cubicBezTo>
                  <a:pt x="6799" y="20323"/>
                  <a:pt x="6772" y="20296"/>
                  <a:pt x="6746" y="20270"/>
                </a:cubicBezTo>
                <a:close/>
                <a:moveTo>
                  <a:pt x="16221" y="20698"/>
                </a:moveTo>
                <a:cubicBezTo>
                  <a:pt x="15685" y="21635"/>
                  <a:pt x="14267" y="22304"/>
                  <a:pt x="13464" y="22812"/>
                </a:cubicBezTo>
                <a:cubicBezTo>
                  <a:pt x="12955" y="23187"/>
                  <a:pt x="12233" y="23615"/>
                  <a:pt x="11831" y="24177"/>
                </a:cubicBezTo>
                <a:cubicBezTo>
                  <a:pt x="12286" y="22357"/>
                  <a:pt x="14722" y="21768"/>
                  <a:pt x="16221" y="20698"/>
                </a:cubicBezTo>
                <a:close/>
                <a:moveTo>
                  <a:pt x="6692" y="20939"/>
                </a:moveTo>
                <a:cubicBezTo>
                  <a:pt x="7388" y="22893"/>
                  <a:pt x="9957" y="22866"/>
                  <a:pt x="11135" y="24445"/>
                </a:cubicBezTo>
                <a:cubicBezTo>
                  <a:pt x="9395" y="23481"/>
                  <a:pt x="6772" y="23080"/>
                  <a:pt x="6692" y="20939"/>
                </a:cubicBezTo>
                <a:close/>
                <a:moveTo>
                  <a:pt x="16194" y="21126"/>
                </a:moveTo>
                <a:cubicBezTo>
                  <a:pt x="15766" y="22304"/>
                  <a:pt x="14749" y="22919"/>
                  <a:pt x="13571" y="23455"/>
                </a:cubicBezTo>
                <a:cubicBezTo>
                  <a:pt x="12982" y="23722"/>
                  <a:pt x="12393" y="24017"/>
                  <a:pt x="11938" y="24445"/>
                </a:cubicBezTo>
                <a:cubicBezTo>
                  <a:pt x="12447" y="23562"/>
                  <a:pt x="13785" y="22919"/>
                  <a:pt x="14534" y="22411"/>
                </a:cubicBezTo>
                <a:cubicBezTo>
                  <a:pt x="15070" y="22063"/>
                  <a:pt x="15739" y="21661"/>
                  <a:pt x="16194" y="21126"/>
                </a:cubicBezTo>
                <a:close/>
                <a:moveTo>
                  <a:pt x="14048" y="0"/>
                </a:moveTo>
                <a:cubicBezTo>
                  <a:pt x="14002" y="0"/>
                  <a:pt x="13958" y="28"/>
                  <a:pt x="13946" y="88"/>
                </a:cubicBezTo>
                <a:cubicBezTo>
                  <a:pt x="13196" y="2390"/>
                  <a:pt x="11751" y="4183"/>
                  <a:pt x="10680" y="6298"/>
                </a:cubicBezTo>
                <a:cubicBezTo>
                  <a:pt x="9610" y="8466"/>
                  <a:pt x="9877" y="10795"/>
                  <a:pt x="10225" y="13096"/>
                </a:cubicBezTo>
                <a:cubicBezTo>
                  <a:pt x="10305" y="13766"/>
                  <a:pt x="10413" y="14435"/>
                  <a:pt x="10520" y="15104"/>
                </a:cubicBezTo>
                <a:cubicBezTo>
                  <a:pt x="10520" y="15131"/>
                  <a:pt x="10520" y="15157"/>
                  <a:pt x="10520" y="15157"/>
                </a:cubicBezTo>
                <a:cubicBezTo>
                  <a:pt x="10520" y="15184"/>
                  <a:pt x="10520" y="15211"/>
                  <a:pt x="10546" y="15211"/>
                </a:cubicBezTo>
                <a:cubicBezTo>
                  <a:pt x="10734" y="16469"/>
                  <a:pt x="10921" y="17727"/>
                  <a:pt x="11082" y="18985"/>
                </a:cubicBezTo>
                <a:cubicBezTo>
                  <a:pt x="10520" y="17700"/>
                  <a:pt x="9502" y="16737"/>
                  <a:pt x="8352" y="15907"/>
                </a:cubicBezTo>
                <a:cubicBezTo>
                  <a:pt x="8352" y="15880"/>
                  <a:pt x="8352" y="15853"/>
                  <a:pt x="8325" y="15853"/>
                </a:cubicBezTo>
                <a:cubicBezTo>
                  <a:pt x="8298" y="15853"/>
                  <a:pt x="8271" y="15827"/>
                  <a:pt x="8271" y="15827"/>
                </a:cubicBezTo>
                <a:cubicBezTo>
                  <a:pt x="7602" y="15345"/>
                  <a:pt x="6906" y="14890"/>
                  <a:pt x="6237" y="14461"/>
                </a:cubicBezTo>
                <a:cubicBezTo>
                  <a:pt x="5829" y="14193"/>
                  <a:pt x="5417" y="14081"/>
                  <a:pt x="5004" y="14081"/>
                </a:cubicBezTo>
                <a:cubicBezTo>
                  <a:pt x="3280" y="14081"/>
                  <a:pt x="1550" y="16040"/>
                  <a:pt x="81" y="16710"/>
                </a:cubicBezTo>
                <a:cubicBezTo>
                  <a:pt x="27" y="16737"/>
                  <a:pt x="1" y="16790"/>
                  <a:pt x="27" y="16844"/>
                </a:cubicBezTo>
                <a:cubicBezTo>
                  <a:pt x="27" y="16870"/>
                  <a:pt x="54" y="16870"/>
                  <a:pt x="54" y="16870"/>
                </a:cubicBezTo>
                <a:cubicBezTo>
                  <a:pt x="54" y="16870"/>
                  <a:pt x="54" y="16897"/>
                  <a:pt x="81" y="16897"/>
                </a:cubicBezTo>
                <a:cubicBezTo>
                  <a:pt x="81" y="16924"/>
                  <a:pt x="108" y="16924"/>
                  <a:pt x="108" y="16924"/>
                </a:cubicBezTo>
                <a:lnTo>
                  <a:pt x="135" y="16924"/>
                </a:lnTo>
                <a:cubicBezTo>
                  <a:pt x="1580" y="16924"/>
                  <a:pt x="2972" y="16656"/>
                  <a:pt x="4390" y="16576"/>
                </a:cubicBezTo>
                <a:lnTo>
                  <a:pt x="5354" y="16576"/>
                </a:lnTo>
                <a:cubicBezTo>
                  <a:pt x="7736" y="16870"/>
                  <a:pt x="8967" y="19413"/>
                  <a:pt x="11242" y="20082"/>
                </a:cubicBezTo>
                <a:cubicBezTo>
                  <a:pt x="11376" y="21367"/>
                  <a:pt x="11483" y="22679"/>
                  <a:pt x="11483" y="23990"/>
                </a:cubicBezTo>
                <a:cubicBezTo>
                  <a:pt x="11483" y="24124"/>
                  <a:pt x="11483" y="24284"/>
                  <a:pt x="11483" y="24445"/>
                </a:cubicBezTo>
                <a:cubicBezTo>
                  <a:pt x="10413" y="22545"/>
                  <a:pt x="7977" y="21715"/>
                  <a:pt x="6799" y="19895"/>
                </a:cubicBezTo>
                <a:cubicBezTo>
                  <a:pt x="6778" y="19863"/>
                  <a:pt x="6740" y="19848"/>
                  <a:pt x="6701" y="19848"/>
                </a:cubicBezTo>
                <a:cubicBezTo>
                  <a:pt x="6640" y="19848"/>
                  <a:pt x="6574" y="19884"/>
                  <a:pt x="6558" y="19948"/>
                </a:cubicBezTo>
                <a:cubicBezTo>
                  <a:pt x="6237" y="21340"/>
                  <a:pt x="6719" y="22411"/>
                  <a:pt x="7897" y="23241"/>
                </a:cubicBezTo>
                <a:cubicBezTo>
                  <a:pt x="8967" y="23990"/>
                  <a:pt x="10386" y="24177"/>
                  <a:pt x="11456" y="24954"/>
                </a:cubicBezTo>
                <a:cubicBezTo>
                  <a:pt x="11349" y="27523"/>
                  <a:pt x="10734" y="30093"/>
                  <a:pt x="10145" y="32609"/>
                </a:cubicBezTo>
                <a:cubicBezTo>
                  <a:pt x="10112" y="32690"/>
                  <a:pt x="10188" y="32751"/>
                  <a:pt x="10265" y="32751"/>
                </a:cubicBezTo>
                <a:cubicBezTo>
                  <a:pt x="10315" y="32751"/>
                  <a:pt x="10365" y="32725"/>
                  <a:pt x="10386" y="32662"/>
                </a:cubicBezTo>
                <a:cubicBezTo>
                  <a:pt x="10760" y="31003"/>
                  <a:pt x="11108" y="29343"/>
                  <a:pt x="11430" y="27684"/>
                </a:cubicBezTo>
                <a:cubicBezTo>
                  <a:pt x="11563" y="26854"/>
                  <a:pt x="11670" y="26024"/>
                  <a:pt x="11697" y="25194"/>
                </a:cubicBezTo>
                <a:cubicBezTo>
                  <a:pt x="12179" y="24017"/>
                  <a:pt x="13839" y="23669"/>
                  <a:pt x="14829" y="23080"/>
                </a:cubicBezTo>
                <a:cubicBezTo>
                  <a:pt x="15899" y="22491"/>
                  <a:pt x="16488" y="21581"/>
                  <a:pt x="16595" y="20377"/>
                </a:cubicBezTo>
                <a:cubicBezTo>
                  <a:pt x="16595" y="20350"/>
                  <a:pt x="16595" y="20350"/>
                  <a:pt x="16595" y="20323"/>
                </a:cubicBezTo>
                <a:cubicBezTo>
                  <a:pt x="16622" y="20270"/>
                  <a:pt x="16569" y="20243"/>
                  <a:pt x="16515" y="20216"/>
                </a:cubicBezTo>
                <a:lnTo>
                  <a:pt x="16462" y="20216"/>
                </a:lnTo>
                <a:cubicBezTo>
                  <a:pt x="16435" y="20216"/>
                  <a:pt x="16435" y="20243"/>
                  <a:pt x="16408" y="20243"/>
                </a:cubicBezTo>
                <a:cubicBezTo>
                  <a:pt x="15043" y="21474"/>
                  <a:pt x="12473" y="21983"/>
                  <a:pt x="11724" y="23722"/>
                </a:cubicBezTo>
                <a:cubicBezTo>
                  <a:pt x="11724" y="22571"/>
                  <a:pt x="11644" y="21447"/>
                  <a:pt x="11510" y="20323"/>
                </a:cubicBezTo>
                <a:cubicBezTo>
                  <a:pt x="11510" y="20189"/>
                  <a:pt x="11483" y="20082"/>
                  <a:pt x="11483" y="19948"/>
                </a:cubicBezTo>
                <a:cubicBezTo>
                  <a:pt x="12072" y="19172"/>
                  <a:pt x="13250" y="18824"/>
                  <a:pt x="14106" y="18450"/>
                </a:cubicBezTo>
                <a:cubicBezTo>
                  <a:pt x="15070" y="18021"/>
                  <a:pt x="16060" y="17593"/>
                  <a:pt x="16809" y="16844"/>
                </a:cubicBezTo>
                <a:cubicBezTo>
                  <a:pt x="18522" y="15157"/>
                  <a:pt x="18790" y="12160"/>
                  <a:pt x="19192" y="9938"/>
                </a:cubicBezTo>
                <a:cubicBezTo>
                  <a:pt x="19210" y="9848"/>
                  <a:pt x="19130" y="9770"/>
                  <a:pt x="19060" y="9770"/>
                </a:cubicBezTo>
                <a:cubicBezTo>
                  <a:pt x="19026" y="9770"/>
                  <a:pt x="18995" y="9788"/>
                  <a:pt x="18978" y="9831"/>
                </a:cubicBezTo>
                <a:cubicBezTo>
                  <a:pt x="18014" y="11758"/>
                  <a:pt x="15846" y="13070"/>
                  <a:pt x="14294" y="14488"/>
                </a:cubicBezTo>
                <a:cubicBezTo>
                  <a:pt x="12982" y="15693"/>
                  <a:pt x="11751" y="17138"/>
                  <a:pt x="11349" y="18851"/>
                </a:cubicBezTo>
                <a:cubicBezTo>
                  <a:pt x="11162" y="17593"/>
                  <a:pt x="10975" y="16335"/>
                  <a:pt x="10760" y="15104"/>
                </a:cubicBezTo>
                <a:cubicBezTo>
                  <a:pt x="11028" y="12534"/>
                  <a:pt x="11911" y="10233"/>
                  <a:pt x="12821" y="7877"/>
                </a:cubicBezTo>
                <a:cubicBezTo>
                  <a:pt x="13758" y="5334"/>
                  <a:pt x="14267" y="2818"/>
                  <a:pt x="14160" y="115"/>
                </a:cubicBezTo>
                <a:cubicBezTo>
                  <a:pt x="14160" y="42"/>
                  <a:pt x="14103" y="0"/>
                  <a:pt x="14048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ackground 1">
  <p:cSld name="CUSTOM_2">
    <p:spTree>
      <p:nvGrpSpPr>
        <p:cNvPr id="1634" name="Shape 16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35" name="Google Shape;1635;p76"/>
          <p:cNvGrpSpPr/>
          <p:nvPr/>
        </p:nvGrpSpPr>
        <p:grpSpPr>
          <a:xfrm>
            <a:off x="5" y="-80449"/>
            <a:ext cx="2277317" cy="5304377"/>
            <a:chOff x="224725" y="566950"/>
            <a:chExt cx="1850875" cy="4311100"/>
          </a:xfrm>
        </p:grpSpPr>
        <p:sp>
          <p:nvSpPr>
            <p:cNvPr id="1636" name="Google Shape;1636;p76"/>
            <p:cNvSpPr/>
            <p:nvPr/>
          </p:nvSpPr>
          <p:spPr>
            <a:xfrm>
              <a:off x="1914975" y="566950"/>
              <a:ext cx="160625" cy="2033000"/>
            </a:xfrm>
            <a:custGeom>
              <a:rect b="b" l="l" r="r" t="t"/>
              <a:pathLst>
                <a:path extrusionOk="0" h="81320" w="6425">
                  <a:moveTo>
                    <a:pt x="126" y="1"/>
                  </a:moveTo>
                  <a:cubicBezTo>
                    <a:pt x="81" y="1"/>
                    <a:pt x="44" y="24"/>
                    <a:pt x="27" y="57"/>
                  </a:cubicBezTo>
                  <a:cubicBezTo>
                    <a:pt x="27" y="84"/>
                    <a:pt x="27" y="110"/>
                    <a:pt x="27" y="137"/>
                  </a:cubicBezTo>
                  <a:cubicBezTo>
                    <a:pt x="27" y="164"/>
                    <a:pt x="27" y="217"/>
                    <a:pt x="81" y="244"/>
                  </a:cubicBezTo>
                  <a:cubicBezTo>
                    <a:pt x="1821" y="1261"/>
                    <a:pt x="2972" y="3188"/>
                    <a:pt x="2945" y="5035"/>
                  </a:cubicBezTo>
                  <a:cubicBezTo>
                    <a:pt x="2945" y="5089"/>
                    <a:pt x="2972" y="5142"/>
                    <a:pt x="2998" y="5169"/>
                  </a:cubicBezTo>
                  <a:cubicBezTo>
                    <a:pt x="4952" y="6133"/>
                    <a:pt x="6157" y="8086"/>
                    <a:pt x="6157" y="10255"/>
                  </a:cubicBezTo>
                  <a:cubicBezTo>
                    <a:pt x="6157" y="12449"/>
                    <a:pt x="4952" y="14403"/>
                    <a:pt x="2998" y="15367"/>
                  </a:cubicBezTo>
                  <a:cubicBezTo>
                    <a:pt x="2945" y="15394"/>
                    <a:pt x="2945" y="15447"/>
                    <a:pt x="2945" y="15501"/>
                  </a:cubicBezTo>
                  <a:cubicBezTo>
                    <a:pt x="2998" y="17321"/>
                    <a:pt x="1848" y="19248"/>
                    <a:pt x="108" y="20292"/>
                  </a:cubicBezTo>
                  <a:cubicBezTo>
                    <a:pt x="54" y="20292"/>
                    <a:pt x="27" y="20318"/>
                    <a:pt x="27" y="20372"/>
                  </a:cubicBezTo>
                  <a:cubicBezTo>
                    <a:pt x="1" y="20425"/>
                    <a:pt x="27" y="20479"/>
                    <a:pt x="81" y="20506"/>
                  </a:cubicBezTo>
                  <a:cubicBezTo>
                    <a:pt x="1794" y="21496"/>
                    <a:pt x="2865" y="23316"/>
                    <a:pt x="2945" y="25324"/>
                  </a:cubicBezTo>
                  <a:cubicBezTo>
                    <a:pt x="2945" y="25350"/>
                    <a:pt x="2972" y="25404"/>
                    <a:pt x="2998" y="25431"/>
                  </a:cubicBezTo>
                  <a:cubicBezTo>
                    <a:pt x="4952" y="26394"/>
                    <a:pt x="6157" y="28348"/>
                    <a:pt x="6157" y="30543"/>
                  </a:cubicBezTo>
                  <a:cubicBezTo>
                    <a:pt x="6157" y="32711"/>
                    <a:pt x="4952" y="34665"/>
                    <a:pt x="2998" y="35628"/>
                  </a:cubicBezTo>
                  <a:cubicBezTo>
                    <a:pt x="2945" y="35655"/>
                    <a:pt x="2918" y="35709"/>
                    <a:pt x="2945" y="35762"/>
                  </a:cubicBezTo>
                  <a:cubicBezTo>
                    <a:pt x="3106" y="37823"/>
                    <a:pt x="1633" y="39643"/>
                    <a:pt x="108" y="40553"/>
                  </a:cubicBezTo>
                  <a:cubicBezTo>
                    <a:pt x="54" y="40553"/>
                    <a:pt x="27" y="40580"/>
                    <a:pt x="27" y="40633"/>
                  </a:cubicBezTo>
                  <a:cubicBezTo>
                    <a:pt x="1" y="40687"/>
                    <a:pt x="27" y="40741"/>
                    <a:pt x="81" y="40767"/>
                  </a:cubicBezTo>
                  <a:cubicBezTo>
                    <a:pt x="1821" y="41784"/>
                    <a:pt x="2945" y="43658"/>
                    <a:pt x="2945" y="45532"/>
                  </a:cubicBezTo>
                  <a:cubicBezTo>
                    <a:pt x="2945" y="45558"/>
                    <a:pt x="2945" y="45558"/>
                    <a:pt x="2945" y="45585"/>
                  </a:cubicBezTo>
                  <a:cubicBezTo>
                    <a:pt x="2945" y="45612"/>
                    <a:pt x="2972" y="45665"/>
                    <a:pt x="2998" y="45692"/>
                  </a:cubicBezTo>
                  <a:cubicBezTo>
                    <a:pt x="4952" y="46656"/>
                    <a:pt x="6157" y="48636"/>
                    <a:pt x="6157" y="50804"/>
                  </a:cubicBezTo>
                  <a:cubicBezTo>
                    <a:pt x="6157" y="52972"/>
                    <a:pt x="4952" y="54926"/>
                    <a:pt x="2998" y="55917"/>
                  </a:cubicBezTo>
                  <a:cubicBezTo>
                    <a:pt x="2972" y="55917"/>
                    <a:pt x="2945" y="55970"/>
                    <a:pt x="2945" y="56024"/>
                  </a:cubicBezTo>
                  <a:cubicBezTo>
                    <a:pt x="2891" y="58004"/>
                    <a:pt x="1821" y="59798"/>
                    <a:pt x="108" y="60815"/>
                  </a:cubicBezTo>
                  <a:cubicBezTo>
                    <a:pt x="54" y="60815"/>
                    <a:pt x="27" y="60868"/>
                    <a:pt x="27" y="60895"/>
                  </a:cubicBezTo>
                  <a:cubicBezTo>
                    <a:pt x="1" y="60949"/>
                    <a:pt x="27" y="61002"/>
                    <a:pt x="81" y="61029"/>
                  </a:cubicBezTo>
                  <a:cubicBezTo>
                    <a:pt x="1821" y="62046"/>
                    <a:pt x="2891" y="63839"/>
                    <a:pt x="2945" y="65847"/>
                  </a:cubicBezTo>
                  <a:cubicBezTo>
                    <a:pt x="2945" y="65900"/>
                    <a:pt x="2972" y="65927"/>
                    <a:pt x="2998" y="65954"/>
                  </a:cubicBezTo>
                  <a:cubicBezTo>
                    <a:pt x="4952" y="66944"/>
                    <a:pt x="6157" y="68898"/>
                    <a:pt x="6157" y="71066"/>
                  </a:cubicBezTo>
                  <a:cubicBezTo>
                    <a:pt x="6157" y="73234"/>
                    <a:pt x="4952" y="75188"/>
                    <a:pt x="2998" y="76178"/>
                  </a:cubicBezTo>
                  <a:cubicBezTo>
                    <a:pt x="2972" y="76178"/>
                    <a:pt x="2945" y="76232"/>
                    <a:pt x="2945" y="76285"/>
                  </a:cubicBezTo>
                  <a:cubicBezTo>
                    <a:pt x="2891" y="78266"/>
                    <a:pt x="1821" y="80086"/>
                    <a:pt x="81" y="81076"/>
                  </a:cubicBezTo>
                  <a:cubicBezTo>
                    <a:pt x="27" y="81130"/>
                    <a:pt x="1" y="81183"/>
                    <a:pt x="27" y="81264"/>
                  </a:cubicBezTo>
                  <a:cubicBezTo>
                    <a:pt x="61" y="81297"/>
                    <a:pt x="104" y="81320"/>
                    <a:pt x="145" y="81320"/>
                  </a:cubicBezTo>
                  <a:cubicBezTo>
                    <a:pt x="170" y="81320"/>
                    <a:pt x="194" y="81311"/>
                    <a:pt x="215" y="81290"/>
                  </a:cubicBezTo>
                  <a:cubicBezTo>
                    <a:pt x="2008" y="80273"/>
                    <a:pt x="3106" y="78427"/>
                    <a:pt x="3186" y="76366"/>
                  </a:cubicBezTo>
                  <a:cubicBezTo>
                    <a:pt x="5166" y="75322"/>
                    <a:pt x="6424" y="73314"/>
                    <a:pt x="6424" y="71066"/>
                  </a:cubicBezTo>
                  <a:cubicBezTo>
                    <a:pt x="6424" y="68818"/>
                    <a:pt x="5166" y="66784"/>
                    <a:pt x="3186" y="65766"/>
                  </a:cubicBezTo>
                  <a:cubicBezTo>
                    <a:pt x="3106" y="63786"/>
                    <a:pt x="2062" y="61992"/>
                    <a:pt x="375" y="60922"/>
                  </a:cubicBezTo>
                  <a:cubicBezTo>
                    <a:pt x="2062" y="59878"/>
                    <a:pt x="3106" y="58085"/>
                    <a:pt x="3186" y="56104"/>
                  </a:cubicBezTo>
                  <a:cubicBezTo>
                    <a:pt x="5166" y="55060"/>
                    <a:pt x="6424" y="53053"/>
                    <a:pt x="6424" y="50804"/>
                  </a:cubicBezTo>
                  <a:cubicBezTo>
                    <a:pt x="6424" y="48556"/>
                    <a:pt x="5166" y="46522"/>
                    <a:pt x="3186" y="45505"/>
                  </a:cubicBezTo>
                  <a:cubicBezTo>
                    <a:pt x="3159" y="43604"/>
                    <a:pt x="2088" y="41731"/>
                    <a:pt x="375" y="40660"/>
                  </a:cubicBezTo>
                  <a:cubicBezTo>
                    <a:pt x="1901" y="39723"/>
                    <a:pt x="3320" y="37877"/>
                    <a:pt x="3186" y="35816"/>
                  </a:cubicBezTo>
                  <a:cubicBezTo>
                    <a:pt x="5193" y="34799"/>
                    <a:pt x="6424" y="32764"/>
                    <a:pt x="6424" y="30543"/>
                  </a:cubicBezTo>
                  <a:cubicBezTo>
                    <a:pt x="6424" y="28295"/>
                    <a:pt x="5166" y="26260"/>
                    <a:pt x="3186" y="25243"/>
                  </a:cubicBezTo>
                  <a:cubicBezTo>
                    <a:pt x="3106" y="23236"/>
                    <a:pt x="2062" y="21443"/>
                    <a:pt x="375" y="20399"/>
                  </a:cubicBezTo>
                  <a:cubicBezTo>
                    <a:pt x="2088" y="19328"/>
                    <a:pt x="3186" y="17454"/>
                    <a:pt x="3186" y="15608"/>
                  </a:cubicBezTo>
                  <a:cubicBezTo>
                    <a:pt x="3186" y="15608"/>
                    <a:pt x="3186" y="15581"/>
                    <a:pt x="3186" y="15554"/>
                  </a:cubicBezTo>
                  <a:cubicBezTo>
                    <a:pt x="5166" y="14537"/>
                    <a:pt x="6424" y="12503"/>
                    <a:pt x="6424" y="10255"/>
                  </a:cubicBezTo>
                  <a:cubicBezTo>
                    <a:pt x="6424" y="8033"/>
                    <a:pt x="5166" y="5999"/>
                    <a:pt x="3186" y="4982"/>
                  </a:cubicBezTo>
                  <a:lnTo>
                    <a:pt x="3186" y="4955"/>
                  </a:lnTo>
                  <a:cubicBezTo>
                    <a:pt x="3186" y="3028"/>
                    <a:pt x="2008" y="1074"/>
                    <a:pt x="215" y="30"/>
                  </a:cubicBezTo>
                  <a:cubicBezTo>
                    <a:pt x="184" y="10"/>
                    <a:pt x="153" y="1"/>
                    <a:pt x="12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37" name="Google Shape;1637;p76"/>
            <p:cNvSpPr/>
            <p:nvPr/>
          </p:nvSpPr>
          <p:spPr>
            <a:xfrm>
              <a:off x="1761075" y="818875"/>
              <a:ext cx="160625" cy="2032875"/>
            </a:xfrm>
            <a:custGeom>
              <a:rect b="b" l="l" r="r" t="t"/>
              <a:pathLst>
                <a:path extrusionOk="0" h="81315" w="6425">
                  <a:moveTo>
                    <a:pt x="149" y="1"/>
                  </a:moveTo>
                  <a:cubicBezTo>
                    <a:pt x="110" y="1"/>
                    <a:pt x="71" y="20"/>
                    <a:pt x="54" y="70"/>
                  </a:cubicBezTo>
                  <a:cubicBezTo>
                    <a:pt x="27" y="70"/>
                    <a:pt x="27" y="97"/>
                    <a:pt x="27" y="124"/>
                  </a:cubicBezTo>
                  <a:cubicBezTo>
                    <a:pt x="27" y="178"/>
                    <a:pt x="54" y="204"/>
                    <a:pt x="81" y="231"/>
                  </a:cubicBezTo>
                  <a:cubicBezTo>
                    <a:pt x="1821" y="1248"/>
                    <a:pt x="2972" y="3175"/>
                    <a:pt x="2945" y="5022"/>
                  </a:cubicBezTo>
                  <a:cubicBezTo>
                    <a:pt x="2945" y="5076"/>
                    <a:pt x="2972" y="5129"/>
                    <a:pt x="2998" y="5156"/>
                  </a:cubicBezTo>
                  <a:cubicBezTo>
                    <a:pt x="4952" y="6119"/>
                    <a:pt x="6183" y="8073"/>
                    <a:pt x="6183" y="10268"/>
                  </a:cubicBezTo>
                  <a:cubicBezTo>
                    <a:pt x="6183" y="12436"/>
                    <a:pt x="4952" y="14390"/>
                    <a:pt x="2998" y="15354"/>
                  </a:cubicBezTo>
                  <a:cubicBezTo>
                    <a:pt x="2972" y="15380"/>
                    <a:pt x="2945" y="15461"/>
                    <a:pt x="2945" y="15487"/>
                  </a:cubicBezTo>
                  <a:cubicBezTo>
                    <a:pt x="2998" y="17334"/>
                    <a:pt x="1847" y="19235"/>
                    <a:pt x="108" y="20278"/>
                  </a:cubicBezTo>
                  <a:cubicBezTo>
                    <a:pt x="81" y="20278"/>
                    <a:pt x="27" y="20305"/>
                    <a:pt x="27" y="20359"/>
                  </a:cubicBezTo>
                  <a:cubicBezTo>
                    <a:pt x="27" y="20412"/>
                    <a:pt x="27" y="20466"/>
                    <a:pt x="81" y="20493"/>
                  </a:cubicBezTo>
                  <a:cubicBezTo>
                    <a:pt x="1821" y="21510"/>
                    <a:pt x="2891" y="23303"/>
                    <a:pt x="2945" y="25310"/>
                  </a:cubicBezTo>
                  <a:cubicBezTo>
                    <a:pt x="2945" y="25364"/>
                    <a:pt x="2972" y="25391"/>
                    <a:pt x="2998" y="25417"/>
                  </a:cubicBezTo>
                  <a:cubicBezTo>
                    <a:pt x="4952" y="26381"/>
                    <a:pt x="6183" y="28362"/>
                    <a:pt x="6183" y="30530"/>
                  </a:cubicBezTo>
                  <a:cubicBezTo>
                    <a:pt x="6183" y="32698"/>
                    <a:pt x="4952" y="34652"/>
                    <a:pt x="2998" y="35642"/>
                  </a:cubicBezTo>
                  <a:cubicBezTo>
                    <a:pt x="2972" y="35642"/>
                    <a:pt x="2945" y="35695"/>
                    <a:pt x="2945" y="35749"/>
                  </a:cubicBezTo>
                  <a:cubicBezTo>
                    <a:pt x="3105" y="37837"/>
                    <a:pt x="1633" y="39630"/>
                    <a:pt x="108" y="40540"/>
                  </a:cubicBezTo>
                  <a:cubicBezTo>
                    <a:pt x="81" y="40540"/>
                    <a:pt x="27" y="40594"/>
                    <a:pt x="27" y="40620"/>
                  </a:cubicBezTo>
                  <a:cubicBezTo>
                    <a:pt x="27" y="40674"/>
                    <a:pt x="27" y="40727"/>
                    <a:pt x="81" y="40754"/>
                  </a:cubicBezTo>
                  <a:cubicBezTo>
                    <a:pt x="1821" y="41771"/>
                    <a:pt x="2945" y="43645"/>
                    <a:pt x="2945" y="45545"/>
                  </a:cubicBezTo>
                  <a:cubicBezTo>
                    <a:pt x="2945" y="45545"/>
                    <a:pt x="2945" y="45545"/>
                    <a:pt x="2945" y="45572"/>
                  </a:cubicBezTo>
                  <a:cubicBezTo>
                    <a:pt x="2945" y="45626"/>
                    <a:pt x="2972" y="45652"/>
                    <a:pt x="2998" y="45679"/>
                  </a:cubicBezTo>
                  <a:cubicBezTo>
                    <a:pt x="4952" y="46669"/>
                    <a:pt x="6183" y="48623"/>
                    <a:pt x="6183" y="50791"/>
                  </a:cubicBezTo>
                  <a:cubicBezTo>
                    <a:pt x="6183" y="52959"/>
                    <a:pt x="4952" y="54913"/>
                    <a:pt x="2998" y="55904"/>
                  </a:cubicBezTo>
                  <a:cubicBezTo>
                    <a:pt x="2972" y="55930"/>
                    <a:pt x="2945" y="55957"/>
                    <a:pt x="2945" y="56011"/>
                  </a:cubicBezTo>
                  <a:cubicBezTo>
                    <a:pt x="2891" y="57991"/>
                    <a:pt x="1847" y="59785"/>
                    <a:pt x="108" y="60802"/>
                  </a:cubicBezTo>
                  <a:cubicBezTo>
                    <a:pt x="81" y="60828"/>
                    <a:pt x="27" y="60855"/>
                    <a:pt x="27" y="60882"/>
                  </a:cubicBezTo>
                  <a:cubicBezTo>
                    <a:pt x="27" y="60935"/>
                    <a:pt x="27" y="60989"/>
                    <a:pt x="81" y="61016"/>
                  </a:cubicBezTo>
                  <a:cubicBezTo>
                    <a:pt x="1821" y="62033"/>
                    <a:pt x="2891" y="63826"/>
                    <a:pt x="2945" y="65834"/>
                  </a:cubicBezTo>
                  <a:cubicBezTo>
                    <a:pt x="2945" y="65887"/>
                    <a:pt x="2972" y="65914"/>
                    <a:pt x="2998" y="65941"/>
                  </a:cubicBezTo>
                  <a:cubicBezTo>
                    <a:pt x="4952" y="66931"/>
                    <a:pt x="6183" y="68885"/>
                    <a:pt x="6183" y="71053"/>
                  </a:cubicBezTo>
                  <a:cubicBezTo>
                    <a:pt x="6183" y="73221"/>
                    <a:pt x="4952" y="75175"/>
                    <a:pt x="2998" y="76165"/>
                  </a:cubicBezTo>
                  <a:cubicBezTo>
                    <a:pt x="2972" y="76192"/>
                    <a:pt x="2945" y="76219"/>
                    <a:pt x="2945" y="76272"/>
                  </a:cubicBezTo>
                  <a:cubicBezTo>
                    <a:pt x="2891" y="78280"/>
                    <a:pt x="1821" y="80073"/>
                    <a:pt x="81" y="81090"/>
                  </a:cubicBezTo>
                  <a:cubicBezTo>
                    <a:pt x="27" y="81117"/>
                    <a:pt x="1" y="81197"/>
                    <a:pt x="54" y="81251"/>
                  </a:cubicBezTo>
                  <a:cubicBezTo>
                    <a:pt x="74" y="81290"/>
                    <a:pt x="122" y="81315"/>
                    <a:pt x="167" y="81315"/>
                  </a:cubicBezTo>
                  <a:cubicBezTo>
                    <a:pt x="184" y="81315"/>
                    <a:pt x="200" y="81311"/>
                    <a:pt x="215" y="81304"/>
                  </a:cubicBezTo>
                  <a:cubicBezTo>
                    <a:pt x="2008" y="80260"/>
                    <a:pt x="3105" y="78413"/>
                    <a:pt x="3186" y="76352"/>
                  </a:cubicBezTo>
                  <a:cubicBezTo>
                    <a:pt x="5193" y="75309"/>
                    <a:pt x="6424" y="73301"/>
                    <a:pt x="6424" y="71053"/>
                  </a:cubicBezTo>
                  <a:cubicBezTo>
                    <a:pt x="6424" y="68805"/>
                    <a:pt x="5193" y="66797"/>
                    <a:pt x="3186" y="65753"/>
                  </a:cubicBezTo>
                  <a:cubicBezTo>
                    <a:pt x="3132" y="63773"/>
                    <a:pt x="2088" y="61979"/>
                    <a:pt x="402" y="60909"/>
                  </a:cubicBezTo>
                  <a:cubicBezTo>
                    <a:pt x="2088" y="59865"/>
                    <a:pt x="3132" y="58072"/>
                    <a:pt x="3186" y="56091"/>
                  </a:cubicBezTo>
                  <a:cubicBezTo>
                    <a:pt x="5193" y="55047"/>
                    <a:pt x="6424" y="53040"/>
                    <a:pt x="6424" y="50791"/>
                  </a:cubicBezTo>
                  <a:cubicBezTo>
                    <a:pt x="6424" y="48543"/>
                    <a:pt x="5193" y="46536"/>
                    <a:pt x="3186" y="45492"/>
                  </a:cubicBezTo>
                  <a:cubicBezTo>
                    <a:pt x="3186" y="43591"/>
                    <a:pt x="2088" y="41718"/>
                    <a:pt x="402" y="40647"/>
                  </a:cubicBezTo>
                  <a:cubicBezTo>
                    <a:pt x="1901" y="39710"/>
                    <a:pt x="3320" y="37890"/>
                    <a:pt x="3186" y="35829"/>
                  </a:cubicBezTo>
                  <a:cubicBezTo>
                    <a:pt x="5193" y="34785"/>
                    <a:pt x="6424" y="32751"/>
                    <a:pt x="6424" y="30530"/>
                  </a:cubicBezTo>
                  <a:cubicBezTo>
                    <a:pt x="6424" y="28281"/>
                    <a:pt x="5193" y="26247"/>
                    <a:pt x="3186" y="25230"/>
                  </a:cubicBezTo>
                  <a:cubicBezTo>
                    <a:pt x="3105" y="23223"/>
                    <a:pt x="2062" y="21429"/>
                    <a:pt x="402" y="20386"/>
                  </a:cubicBezTo>
                  <a:cubicBezTo>
                    <a:pt x="2115" y="19315"/>
                    <a:pt x="3212" y="17415"/>
                    <a:pt x="3186" y="15541"/>
                  </a:cubicBezTo>
                  <a:cubicBezTo>
                    <a:pt x="5193" y="14524"/>
                    <a:pt x="6424" y="12490"/>
                    <a:pt x="6424" y="10268"/>
                  </a:cubicBezTo>
                  <a:cubicBezTo>
                    <a:pt x="6424" y="8020"/>
                    <a:pt x="5193" y="5986"/>
                    <a:pt x="3186" y="4969"/>
                  </a:cubicBezTo>
                  <a:lnTo>
                    <a:pt x="3186" y="4942"/>
                  </a:lnTo>
                  <a:cubicBezTo>
                    <a:pt x="3186" y="3041"/>
                    <a:pt x="2008" y="1061"/>
                    <a:pt x="215" y="17"/>
                  </a:cubicBezTo>
                  <a:cubicBezTo>
                    <a:pt x="195" y="7"/>
                    <a:pt x="172" y="1"/>
                    <a:pt x="14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38" name="Google Shape;1638;p76"/>
            <p:cNvSpPr/>
            <p:nvPr/>
          </p:nvSpPr>
          <p:spPr>
            <a:xfrm>
              <a:off x="1607850" y="566950"/>
              <a:ext cx="159950" cy="2033000"/>
            </a:xfrm>
            <a:custGeom>
              <a:rect b="b" l="l" r="r" t="t"/>
              <a:pathLst>
                <a:path extrusionOk="0" h="81320" w="6398">
                  <a:moveTo>
                    <a:pt x="119" y="1"/>
                  </a:moveTo>
                  <a:cubicBezTo>
                    <a:pt x="81" y="1"/>
                    <a:pt x="44" y="24"/>
                    <a:pt x="27" y="57"/>
                  </a:cubicBezTo>
                  <a:cubicBezTo>
                    <a:pt x="0" y="84"/>
                    <a:pt x="0" y="110"/>
                    <a:pt x="0" y="137"/>
                  </a:cubicBezTo>
                  <a:cubicBezTo>
                    <a:pt x="0" y="164"/>
                    <a:pt x="27" y="217"/>
                    <a:pt x="81" y="244"/>
                  </a:cubicBezTo>
                  <a:cubicBezTo>
                    <a:pt x="1820" y="1261"/>
                    <a:pt x="2944" y="3188"/>
                    <a:pt x="2918" y="5035"/>
                  </a:cubicBezTo>
                  <a:cubicBezTo>
                    <a:pt x="2918" y="5089"/>
                    <a:pt x="2944" y="5142"/>
                    <a:pt x="2998" y="5169"/>
                  </a:cubicBezTo>
                  <a:cubicBezTo>
                    <a:pt x="4952" y="6133"/>
                    <a:pt x="6156" y="8086"/>
                    <a:pt x="6156" y="10255"/>
                  </a:cubicBezTo>
                  <a:cubicBezTo>
                    <a:pt x="6156" y="12449"/>
                    <a:pt x="4952" y="14403"/>
                    <a:pt x="2998" y="15367"/>
                  </a:cubicBezTo>
                  <a:cubicBezTo>
                    <a:pt x="2944" y="15394"/>
                    <a:pt x="2918" y="15447"/>
                    <a:pt x="2918" y="15501"/>
                  </a:cubicBezTo>
                  <a:cubicBezTo>
                    <a:pt x="2971" y="17347"/>
                    <a:pt x="1847" y="19248"/>
                    <a:pt x="81" y="20292"/>
                  </a:cubicBezTo>
                  <a:cubicBezTo>
                    <a:pt x="54" y="20292"/>
                    <a:pt x="27" y="20318"/>
                    <a:pt x="0" y="20372"/>
                  </a:cubicBezTo>
                  <a:cubicBezTo>
                    <a:pt x="0" y="20425"/>
                    <a:pt x="27" y="20479"/>
                    <a:pt x="81" y="20506"/>
                  </a:cubicBezTo>
                  <a:cubicBezTo>
                    <a:pt x="1794" y="21496"/>
                    <a:pt x="2864" y="23316"/>
                    <a:pt x="2918" y="25324"/>
                  </a:cubicBezTo>
                  <a:cubicBezTo>
                    <a:pt x="2918" y="25350"/>
                    <a:pt x="2944" y="25404"/>
                    <a:pt x="2998" y="25431"/>
                  </a:cubicBezTo>
                  <a:cubicBezTo>
                    <a:pt x="4952" y="26394"/>
                    <a:pt x="6156" y="28348"/>
                    <a:pt x="6156" y="30543"/>
                  </a:cubicBezTo>
                  <a:cubicBezTo>
                    <a:pt x="6156" y="32711"/>
                    <a:pt x="4952" y="34665"/>
                    <a:pt x="2998" y="35628"/>
                  </a:cubicBezTo>
                  <a:cubicBezTo>
                    <a:pt x="2944" y="35655"/>
                    <a:pt x="2918" y="35709"/>
                    <a:pt x="2918" y="35762"/>
                  </a:cubicBezTo>
                  <a:cubicBezTo>
                    <a:pt x="3078" y="37823"/>
                    <a:pt x="1633" y="39643"/>
                    <a:pt x="81" y="40553"/>
                  </a:cubicBezTo>
                  <a:cubicBezTo>
                    <a:pt x="54" y="40553"/>
                    <a:pt x="27" y="40580"/>
                    <a:pt x="0" y="40633"/>
                  </a:cubicBezTo>
                  <a:cubicBezTo>
                    <a:pt x="0" y="40687"/>
                    <a:pt x="27" y="40741"/>
                    <a:pt x="81" y="40767"/>
                  </a:cubicBezTo>
                  <a:cubicBezTo>
                    <a:pt x="1820" y="41784"/>
                    <a:pt x="2918" y="43658"/>
                    <a:pt x="2918" y="45532"/>
                  </a:cubicBezTo>
                  <a:cubicBezTo>
                    <a:pt x="2918" y="45558"/>
                    <a:pt x="2918" y="45558"/>
                    <a:pt x="2918" y="45585"/>
                  </a:cubicBezTo>
                  <a:cubicBezTo>
                    <a:pt x="2918" y="45612"/>
                    <a:pt x="2944" y="45665"/>
                    <a:pt x="2998" y="45692"/>
                  </a:cubicBezTo>
                  <a:cubicBezTo>
                    <a:pt x="4952" y="46656"/>
                    <a:pt x="6156" y="48636"/>
                    <a:pt x="6156" y="50804"/>
                  </a:cubicBezTo>
                  <a:cubicBezTo>
                    <a:pt x="6156" y="52972"/>
                    <a:pt x="4952" y="54926"/>
                    <a:pt x="2998" y="55917"/>
                  </a:cubicBezTo>
                  <a:cubicBezTo>
                    <a:pt x="2944" y="55917"/>
                    <a:pt x="2918" y="55970"/>
                    <a:pt x="2918" y="56024"/>
                  </a:cubicBezTo>
                  <a:cubicBezTo>
                    <a:pt x="2864" y="58004"/>
                    <a:pt x="1820" y="59798"/>
                    <a:pt x="81" y="60815"/>
                  </a:cubicBezTo>
                  <a:cubicBezTo>
                    <a:pt x="54" y="60815"/>
                    <a:pt x="27" y="60868"/>
                    <a:pt x="0" y="60895"/>
                  </a:cubicBezTo>
                  <a:cubicBezTo>
                    <a:pt x="0" y="60949"/>
                    <a:pt x="27" y="61002"/>
                    <a:pt x="81" y="61029"/>
                  </a:cubicBezTo>
                  <a:cubicBezTo>
                    <a:pt x="1820" y="62046"/>
                    <a:pt x="2864" y="63839"/>
                    <a:pt x="2918" y="65847"/>
                  </a:cubicBezTo>
                  <a:cubicBezTo>
                    <a:pt x="2918" y="65900"/>
                    <a:pt x="2944" y="65927"/>
                    <a:pt x="2998" y="65954"/>
                  </a:cubicBezTo>
                  <a:cubicBezTo>
                    <a:pt x="4952" y="66944"/>
                    <a:pt x="6156" y="68898"/>
                    <a:pt x="6156" y="71066"/>
                  </a:cubicBezTo>
                  <a:cubicBezTo>
                    <a:pt x="6156" y="73234"/>
                    <a:pt x="4952" y="75188"/>
                    <a:pt x="2998" y="76178"/>
                  </a:cubicBezTo>
                  <a:cubicBezTo>
                    <a:pt x="2944" y="76178"/>
                    <a:pt x="2918" y="76232"/>
                    <a:pt x="2918" y="76285"/>
                  </a:cubicBezTo>
                  <a:cubicBezTo>
                    <a:pt x="2864" y="78266"/>
                    <a:pt x="1820" y="80086"/>
                    <a:pt x="81" y="81076"/>
                  </a:cubicBezTo>
                  <a:cubicBezTo>
                    <a:pt x="27" y="81130"/>
                    <a:pt x="0" y="81183"/>
                    <a:pt x="27" y="81264"/>
                  </a:cubicBezTo>
                  <a:cubicBezTo>
                    <a:pt x="44" y="81297"/>
                    <a:pt x="81" y="81320"/>
                    <a:pt x="119" y="81320"/>
                  </a:cubicBezTo>
                  <a:cubicBezTo>
                    <a:pt x="143" y="81320"/>
                    <a:pt x="167" y="81311"/>
                    <a:pt x="188" y="81290"/>
                  </a:cubicBezTo>
                  <a:cubicBezTo>
                    <a:pt x="1981" y="80273"/>
                    <a:pt x="3105" y="78427"/>
                    <a:pt x="3185" y="76366"/>
                  </a:cubicBezTo>
                  <a:cubicBezTo>
                    <a:pt x="5166" y="75322"/>
                    <a:pt x="6397" y="73314"/>
                    <a:pt x="6397" y="71066"/>
                  </a:cubicBezTo>
                  <a:cubicBezTo>
                    <a:pt x="6397" y="68818"/>
                    <a:pt x="5166" y="66784"/>
                    <a:pt x="3185" y="65766"/>
                  </a:cubicBezTo>
                  <a:cubicBezTo>
                    <a:pt x="3105" y="63786"/>
                    <a:pt x="2061" y="61992"/>
                    <a:pt x="375" y="60922"/>
                  </a:cubicBezTo>
                  <a:cubicBezTo>
                    <a:pt x="2061" y="59878"/>
                    <a:pt x="3105" y="58085"/>
                    <a:pt x="3185" y="56104"/>
                  </a:cubicBezTo>
                  <a:cubicBezTo>
                    <a:pt x="5166" y="55060"/>
                    <a:pt x="6397" y="53053"/>
                    <a:pt x="6397" y="50804"/>
                  </a:cubicBezTo>
                  <a:cubicBezTo>
                    <a:pt x="6397" y="48556"/>
                    <a:pt x="5166" y="46522"/>
                    <a:pt x="3185" y="45505"/>
                  </a:cubicBezTo>
                  <a:cubicBezTo>
                    <a:pt x="3159" y="43604"/>
                    <a:pt x="2061" y="41731"/>
                    <a:pt x="375" y="40660"/>
                  </a:cubicBezTo>
                  <a:cubicBezTo>
                    <a:pt x="1901" y="39723"/>
                    <a:pt x="3292" y="37877"/>
                    <a:pt x="3185" y="35816"/>
                  </a:cubicBezTo>
                  <a:cubicBezTo>
                    <a:pt x="5166" y="34799"/>
                    <a:pt x="6397" y="32764"/>
                    <a:pt x="6397" y="30543"/>
                  </a:cubicBezTo>
                  <a:cubicBezTo>
                    <a:pt x="6397" y="28295"/>
                    <a:pt x="5166" y="26260"/>
                    <a:pt x="3185" y="25243"/>
                  </a:cubicBezTo>
                  <a:cubicBezTo>
                    <a:pt x="3078" y="23236"/>
                    <a:pt x="2061" y="21443"/>
                    <a:pt x="375" y="20399"/>
                  </a:cubicBezTo>
                  <a:cubicBezTo>
                    <a:pt x="2061" y="19328"/>
                    <a:pt x="3185" y="17454"/>
                    <a:pt x="3185" y="15608"/>
                  </a:cubicBezTo>
                  <a:cubicBezTo>
                    <a:pt x="3185" y="15608"/>
                    <a:pt x="3185" y="15581"/>
                    <a:pt x="3185" y="15554"/>
                  </a:cubicBezTo>
                  <a:cubicBezTo>
                    <a:pt x="5166" y="14537"/>
                    <a:pt x="6397" y="12503"/>
                    <a:pt x="6397" y="10255"/>
                  </a:cubicBezTo>
                  <a:cubicBezTo>
                    <a:pt x="6397" y="8033"/>
                    <a:pt x="5166" y="5999"/>
                    <a:pt x="3185" y="4982"/>
                  </a:cubicBezTo>
                  <a:lnTo>
                    <a:pt x="3185" y="4955"/>
                  </a:lnTo>
                  <a:cubicBezTo>
                    <a:pt x="3185" y="3028"/>
                    <a:pt x="1981" y="1074"/>
                    <a:pt x="188" y="30"/>
                  </a:cubicBezTo>
                  <a:cubicBezTo>
                    <a:pt x="167" y="10"/>
                    <a:pt x="143" y="1"/>
                    <a:pt x="11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39" name="Google Shape;1639;p76"/>
            <p:cNvSpPr/>
            <p:nvPr/>
          </p:nvSpPr>
          <p:spPr>
            <a:xfrm>
              <a:off x="1453950" y="818875"/>
              <a:ext cx="160600" cy="2032875"/>
            </a:xfrm>
            <a:custGeom>
              <a:rect b="b" l="l" r="r" t="t"/>
              <a:pathLst>
                <a:path extrusionOk="0" h="81315" w="6424">
                  <a:moveTo>
                    <a:pt x="136" y="1"/>
                  </a:moveTo>
                  <a:cubicBezTo>
                    <a:pt x="95" y="1"/>
                    <a:pt x="61" y="20"/>
                    <a:pt x="27" y="70"/>
                  </a:cubicBezTo>
                  <a:cubicBezTo>
                    <a:pt x="27" y="70"/>
                    <a:pt x="27" y="97"/>
                    <a:pt x="27" y="124"/>
                  </a:cubicBezTo>
                  <a:cubicBezTo>
                    <a:pt x="27" y="178"/>
                    <a:pt x="27" y="204"/>
                    <a:pt x="80" y="231"/>
                  </a:cubicBezTo>
                  <a:cubicBezTo>
                    <a:pt x="1820" y="1248"/>
                    <a:pt x="2971" y="3175"/>
                    <a:pt x="2944" y="5022"/>
                  </a:cubicBezTo>
                  <a:cubicBezTo>
                    <a:pt x="2944" y="5076"/>
                    <a:pt x="2971" y="5129"/>
                    <a:pt x="2998" y="5156"/>
                  </a:cubicBezTo>
                  <a:cubicBezTo>
                    <a:pt x="4952" y="6119"/>
                    <a:pt x="6156" y="8073"/>
                    <a:pt x="6156" y="10268"/>
                  </a:cubicBezTo>
                  <a:cubicBezTo>
                    <a:pt x="6156" y="12436"/>
                    <a:pt x="4952" y="14390"/>
                    <a:pt x="2998" y="15354"/>
                  </a:cubicBezTo>
                  <a:cubicBezTo>
                    <a:pt x="2971" y="15380"/>
                    <a:pt x="2944" y="15434"/>
                    <a:pt x="2944" y="15487"/>
                  </a:cubicBezTo>
                  <a:cubicBezTo>
                    <a:pt x="2944" y="15514"/>
                    <a:pt x="2944" y="15568"/>
                    <a:pt x="2944" y="15595"/>
                  </a:cubicBezTo>
                  <a:cubicBezTo>
                    <a:pt x="2944" y="17415"/>
                    <a:pt x="1820" y="19261"/>
                    <a:pt x="107" y="20278"/>
                  </a:cubicBezTo>
                  <a:cubicBezTo>
                    <a:pt x="54" y="20278"/>
                    <a:pt x="27" y="20305"/>
                    <a:pt x="27" y="20359"/>
                  </a:cubicBezTo>
                  <a:cubicBezTo>
                    <a:pt x="0" y="20412"/>
                    <a:pt x="27" y="20466"/>
                    <a:pt x="80" y="20493"/>
                  </a:cubicBezTo>
                  <a:cubicBezTo>
                    <a:pt x="1793" y="21510"/>
                    <a:pt x="2864" y="23303"/>
                    <a:pt x="2944" y="25310"/>
                  </a:cubicBezTo>
                  <a:cubicBezTo>
                    <a:pt x="2944" y="25364"/>
                    <a:pt x="2971" y="25391"/>
                    <a:pt x="2998" y="25417"/>
                  </a:cubicBezTo>
                  <a:cubicBezTo>
                    <a:pt x="4952" y="26381"/>
                    <a:pt x="6156" y="28362"/>
                    <a:pt x="6156" y="30530"/>
                  </a:cubicBezTo>
                  <a:cubicBezTo>
                    <a:pt x="6156" y="32698"/>
                    <a:pt x="4952" y="34652"/>
                    <a:pt x="2998" y="35642"/>
                  </a:cubicBezTo>
                  <a:cubicBezTo>
                    <a:pt x="2944" y="35642"/>
                    <a:pt x="2918" y="35695"/>
                    <a:pt x="2944" y="35749"/>
                  </a:cubicBezTo>
                  <a:cubicBezTo>
                    <a:pt x="3105" y="37837"/>
                    <a:pt x="1633" y="39630"/>
                    <a:pt x="107" y="40540"/>
                  </a:cubicBezTo>
                  <a:cubicBezTo>
                    <a:pt x="54" y="40540"/>
                    <a:pt x="27" y="40594"/>
                    <a:pt x="27" y="40620"/>
                  </a:cubicBezTo>
                  <a:cubicBezTo>
                    <a:pt x="0" y="40674"/>
                    <a:pt x="27" y="40727"/>
                    <a:pt x="80" y="40754"/>
                  </a:cubicBezTo>
                  <a:cubicBezTo>
                    <a:pt x="1820" y="41771"/>
                    <a:pt x="2944" y="43645"/>
                    <a:pt x="2944" y="45545"/>
                  </a:cubicBezTo>
                  <a:cubicBezTo>
                    <a:pt x="2944" y="45545"/>
                    <a:pt x="2944" y="45572"/>
                    <a:pt x="2944" y="45572"/>
                  </a:cubicBezTo>
                  <a:cubicBezTo>
                    <a:pt x="2944" y="45626"/>
                    <a:pt x="2971" y="45652"/>
                    <a:pt x="2998" y="45679"/>
                  </a:cubicBezTo>
                  <a:cubicBezTo>
                    <a:pt x="4952" y="46669"/>
                    <a:pt x="6156" y="48623"/>
                    <a:pt x="6156" y="50791"/>
                  </a:cubicBezTo>
                  <a:cubicBezTo>
                    <a:pt x="6156" y="52959"/>
                    <a:pt x="4952" y="54913"/>
                    <a:pt x="2998" y="55904"/>
                  </a:cubicBezTo>
                  <a:cubicBezTo>
                    <a:pt x="2971" y="55930"/>
                    <a:pt x="2944" y="55957"/>
                    <a:pt x="2944" y="56011"/>
                  </a:cubicBezTo>
                  <a:cubicBezTo>
                    <a:pt x="2891" y="57991"/>
                    <a:pt x="1820" y="59785"/>
                    <a:pt x="107" y="60802"/>
                  </a:cubicBezTo>
                  <a:cubicBezTo>
                    <a:pt x="54" y="60828"/>
                    <a:pt x="27" y="60855"/>
                    <a:pt x="27" y="60882"/>
                  </a:cubicBezTo>
                  <a:cubicBezTo>
                    <a:pt x="0" y="60935"/>
                    <a:pt x="27" y="60989"/>
                    <a:pt x="80" y="61016"/>
                  </a:cubicBezTo>
                  <a:cubicBezTo>
                    <a:pt x="1820" y="62033"/>
                    <a:pt x="2891" y="63826"/>
                    <a:pt x="2944" y="65834"/>
                  </a:cubicBezTo>
                  <a:cubicBezTo>
                    <a:pt x="2944" y="65887"/>
                    <a:pt x="2971" y="65914"/>
                    <a:pt x="2998" y="65941"/>
                  </a:cubicBezTo>
                  <a:cubicBezTo>
                    <a:pt x="4952" y="66931"/>
                    <a:pt x="6156" y="68885"/>
                    <a:pt x="6156" y="71053"/>
                  </a:cubicBezTo>
                  <a:cubicBezTo>
                    <a:pt x="6156" y="73221"/>
                    <a:pt x="4952" y="75175"/>
                    <a:pt x="2998" y="76165"/>
                  </a:cubicBezTo>
                  <a:cubicBezTo>
                    <a:pt x="2971" y="76192"/>
                    <a:pt x="2944" y="76219"/>
                    <a:pt x="2944" y="76272"/>
                  </a:cubicBezTo>
                  <a:cubicBezTo>
                    <a:pt x="2891" y="78280"/>
                    <a:pt x="1820" y="80073"/>
                    <a:pt x="80" y="81090"/>
                  </a:cubicBezTo>
                  <a:cubicBezTo>
                    <a:pt x="27" y="81117"/>
                    <a:pt x="0" y="81197"/>
                    <a:pt x="27" y="81251"/>
                  </a:cubicBezTo>
                  <a:cubicBezTo>
                    <a:pt x="66" y="81290"/>
                    <a:pt x="120" y="81315"/>
                    <a:pt x="167" y="81315"/>
                  </a:cubicBezTo>
                  <a:cubicBezTo>
                    <a:pt x="184" y="81315"/>
                    <a:pt x="200" y="81311"/>
                    <a:pt x="214" y="81304"/>
                  </a:cubicBezTo>
                  <a:cubicBezTo>
                    <a:pt x="2008" y="80260"/>
                    <a:pt x="3105" y="78413"/>
                    <a:pt x="3185" y="76352"/>
                  </a:cubicBezTo>
                  <a:cubicBezTo>
                    <a:pt x="5166" y="75309"/>
                    <a:pt x="6424" y="73301"/>
                    <a:pt x="6424" y="71053"/>
                  </a:cubicBezTo>
                  <a:cubicBezTo>
                    <a:pt x="6424" y="68805"/>
                    <a:pt x="5166" y="66797"/>
                    <a:pt x="3185" y="65753"/>
                  </a:cubicBezTo>
                  <a:cubicBezTo>
                    <a:pt x="3105" y="63773"/>
                    <a:pt x="2061" y="61979"/>
                    <a:pt x="375" y="60909"/>
                  </a:cubicBezTo>
                  <a:cubicBezTo>
                    <a:pt x="2061" y="59865"/>
                    <a:pt x="3105" y="58072"/>
                    <a:pt x="3185" y="56091"/>
                  </a:cubicBezTo>
                  <a:cubicBezTo>
                    <a:pt x="5166" y="55047"/>
                    <a:pt x="6424" y="53040"/>
                    <a:pt x="6424" y="50791"/>
                  </a:cubicBezTo>
                  <a:cubicBezTo>
                    <a:pt x="6424" y="48543"/>
                    <a:pt x="5193" y="46536"/>
                    <a:pt x="3185" y="45492"/>
                  </a:cubicBezTo>
                  <a:cubicBezTo>
                    <a:pt x="3159" y="43591"/>
                    <a:pt x="2088" y="41718"/>
                    <a:pt x="375" y="40647"/>
                  </a:cubicBezTo>
                  <a:cubicBezTo>
                    <a:pt x="1901" y="39710"/>
                    <a:pt x="3319" y="37890"/>
                    <a:pt x="3185" y="35829"/>
                  </a:cubicBezTo>
                  <a:cubicBezTo>
                    <a:pt x="5193" y="34785"/>
                    <a:pt x="6424" y="32751"/>
                    <a:pt x="6424" y="30530"/>
                  </a:cubicBezTo>
                  <a:cubicBezTo>
                    <a:pt x="6424" y="28281"/>
                    <a:pt x="5166" y="26247"/>
                    <a:pt x="3185" y="25230"/>
                  </a:cubicBezTo>
                  <a:cubicBezTo>
                    <a:pt x="3105" y="23223"/>
                    <a:pt x="2061" y="21429"/>
                    <a:pt x="375" y="20386"/>
                  </a:cubicBezTo>
                  <a:cubicBezTo>
                    <a:pt x="2088" y="19315"/>
                    <a:pt x="3185" y="17441"/>
                    <a:pt x="3185" y="15595"/>
                  </a:cubicBezTo>
                  <a:cubicBezTo>
                    <a:pt x="3185" y="15595"/>
                    <a:pt x="3185" y="15568"/>
                    <a:pt x="3185" y="15541"/>
                  </a:cubicBezTo>
                  <a:cubicBezTo>
                    <a:pt x="5193" y="14524"/>
                    <a:pt x="6424" y="12490"/>
                    <a:pt x="6424" y="10268"/>
                  </a:cubicBezTo>
                  <a:cubicBezTo>
                    <a:pt x="6424" y="8020"/>
                    <a:pt x="5193" y="5986"/>
                    <a:pt x="3185" y="4969"/>
                  </a:cubicBezTo>
                  <a:cubicBezTo>
                    <a:pt x="3185" y="3041"/>
                    <a:pt x="2008" y="1061"/>
                    <a:pt x="214" y="17"/>
                  </a:cubicBezTo>
                  <a:cubicBezTo>
                    <a:pt x="185" y="7"/>
                    <a:pt x="159" y="1"/>
                    <a:pt x="13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40" name="Google Shape;1640;p76"/>
            <p:cNvSpPr/>
            <p:nvPr/>
          </p:nvSpPr>
          <p:spPr>
            <a:xfrm>
              <a:off x="1300050" y="566950"/>
              <a:ext cx="160600" cy="2033000"/>
            </a:xfrm>
            <a:custGeom>
              <a:rect b="b" l="l" r="r" t="t"/>
              <a:pathLst>
                <a:path extrusionOk="0" h="81320" w="6424">
                  <a:moveTo>
                    <a:pt x="146" y="1"/>
                  </a:moveTo>
                  <a:cubicBezTo>
                    <a:pt x="107" y="1"/>
                    <a:pt x="70" y="24"/>
                    <a:pt x="54" y="57"/>
                  </a:cubicBezTo>
                  <a:cubicBezTo>
                    <a:pt x="27" y="84"/>
                    <a:pt x="27" y="110"/>
                    <a:pt x="27" y="137"/>
                  </a:cubicBezTo>
                  <a:cubicBezTo>
                    <a:pt x="27" y="164"/>
                    <a:pt x="54" y="217"/>
                    <a:pt x="80" y="244"/>
                  </a:cubicBezTo>
                  <a:cubicBezTo>
                    <a:pt x="1820" y="1261"/>
                    <a:pt x="2971" y="3188"/>
                    <a:pt x="2944" y="5035"/>
                  </a:cubicBezTo>
                  <a:cubicBezTo>
                    <a:pt x="2944" y="5089"/>
                    <a:pt x="2971" y="5142"/>
                    <a:pt x="3025" y="5169"/>
                  </a:cubicBezTo>
                  <a:cubicBezTo>
                    <a:pt x="4952" y="6133"/>
                    <a:pt x="6183" y="8086"/>
                    <a:pt x="6183" y="10255"/>
                  </a:cubicBezTo>
                  <a:cubicBezTo>
                    <a:pt x="6183" y="12449"/>
                    <a:pt x="4952" y="14403"/>
                    <a:pt x="3025" y="15367"/>
                  </a:cubicBezTo>
                  <a:cubicBezTo>
                    <a:pt x="2971" y="15394"/>
                    <a:pt x="2944" y="15447"/>
                    <a:pt x="2944" y="15501"/>
                  </a:cubicBezTo>
                  <a:cubicBezTo>
                    <a:pt x="2998" y="17321"/>
                    <a:pt x="1847" y="19248"/>
                    <a:pt x="107" y="20292"/>
                  </a:cubicBezTo>
                  <a:cubicBezTo>
                    <a:pt x="80" y="20292"/>
                    <a:pt x="54" y="20318"/>
                    <a:pt x="27" y="20372"/>
                  </a:cubicBezTo>
                  <a:cubicBezTo>
                    <a:pt x="27" y="20425"/>
                    <a:pt x="27" y="20479"/>
                    <a:pt x="80" y="20506"/>
                  </a:cubicBezTo>
                  <a:cubicBezTo>
                    <a:pt x="1820" y="21496"/>
                    <a:pt x="2891" y="23316"/>
                    <a:pt x="2944" y="25324"/>
                  </a:cubicBezTo>
                  <a:cubicBezTo>
                    <a:pt x="2944" y="25350"/>
                    <a:pt x="2971" y="25404"/>
                    <a:pt x="3025" y="25431"/>
                  </a:cubicBezTo>
                  <a:cubicBezTo>
                    <a:pt x="4952" y="26394"/>
                    <a:pt x="6183" y="28348"/>
                    <a:pt x="6183" y="30543"/>
                  </a:cubicBezTo>
                  <a:cubicBezTo>
                    <a:pt x="6183" y="32711"/>
                    <a:pt x="4952" y="34665"/>
                    <a:pt x="3025" y="35628"/>
                  </a:cubicBezTo>
                  <a:cubicBezTo>
                    <a:pt x="2971" y="35655"/>
                    <a:pt x="2944" y="35709"/>
                    <a:pt x="2944" y="35762"/>
                  </a:cubicBezTo>
                  <a:cubicBezTo>
                    <a:pt x="3105" y="37823"/>
                    <a:pt x="1633" y="39643"/>
                    <a:pt x="107" y="40553"/>
                  </a:cubicBezTo>
                  <a:cubicBezTo>
                    <a:pt x="80" y="40553"/>
                    <a:pt x="54" y="40580"/>
                    <a:pt x="27" y="40633"/>
                  </a:cubicBezTo>
                  <a:cubicBezTo>
                    <a:pt x="27" y="40687"/>
                    <a:pt x="27" y="40741"/>
                    <a:pt x="80" y="40767"/>
                  </a:cubicBezTo>
                  <a:cubicBezTo>
                    <a:pt x="1820" y="41784"/>
                    <a:pt x="2944" y="43658"/>
                    <a:pt x="2944" y="45532"/>
                  </a:cubicBezTo>
                  <a:cubicBezTo>
                    <a:pt x="2944" y="45558"/>
                    <a:pt x="2944" y="45558"/>
                    <a:pt x="2944" y="45585"/>
                  </a:cubicBezTo>
                  <a:cubicBezTo>
                    <a:pt x="2944" y="45612"/>
                    <a:pt x="2971" y="45665"/>
                    <a:pt x="3025" y="45692"/>
                  </a:cubicBezTo>
                  <a:cubicBezTo>
                    <a:pt x="4952" y="46656"/>
                    <a:pt x="6183" y="48636"/>
                    <a:pt x="6183" y="50804"/>
                  </a:cubicBezTo>
                  <a:cubicBezTo>
                    <a:pt x="6183" y="52972"/>
                    <a:pt x="4952" y="54926"/>
                    <a:pt x="3025" y="55917"/>
                  </a:cubicBezTo>
                  <a:cubicBezTo>
                    <a:pt x="2971" y="55917"/>
                    <a:pt x="2944" y="55970"/>
                    <a:pt x="2944" y="56024"/>
                  </a:cubicBezTo>
                  <a:cubicBezTo>
                    <a:pt x="2891" y="58004"/>
                    <a:pt x="1847" y="59798"/>
                    <a:pt x="107" y="60815"/>
                  </a:cubicBezTo>
                  <a:cubicBezTo>
                    <a:pt x="80" y="60815"/>
                    <a:pt x="54" y="60868"/>
                    <a:pt x="27" y="60895"/>
                  </a:cubicBezTo>
                  <a:cubicBezTo>
                    <a:pt x="27" y="60949"/>
                    <a:pt x="27" y="61002"/>
                    <a:pt x="80" y="61029"/>
                  </a:cubicBezTo>
                  <a:cubicBezTo>
                    <a:pt x="1820" y="62046"/>
                    <a:pt x="2891" y="63839"/>
                    <a:pt x="2944" y="65847"/>
                  </a:cubicBezTo>
                  <a:cubicBezTo>
                    <a:pt x="2944" y="65900"/>
                    <a:pt x="2971" y="65927"/>
                    <a:pt x="3025" y="65954"/>
                  </a:cubicBezTo>
                  <a:cubicBezTo>
                    <a:pt x="4952" y="66944"/>
                    <a:pt x="6183" y="68898"/>
                    <a:pt x="6183" y="71066"/>
                  </a:cubicBezTo>
                  <a:cubicBezTo>
                    <a:pt x="6183" y="73234"/>
                    <a:pt x="4952" y="75188"/>
                    <a:pt x="3025" y="76178"/>
                  </a:cubicBezTo>
                  <a:cubicBezTo>
                    <a:pt x="2971" y="76178"/>
                    <a:pt x="2944" y="76232"/>
                    <a:pt x="2944" y="76285"/>
                  </a:cubicBezTo>
                  <a:cubicBezTo>
                    <a:pt x="2891" y="78266"/>
                    <a:pt x="1820" y="80086"/>
                    <a:pt x="80" y="81076"/>
                  </a:cubicBezTo>
                  <a:cubicBezTo>
                    <a:pt x="27" y="81130"/>
                    <a:pt x="0" y="81183"/>
                    <a:pt x="54" y="81264"/>
                  </a:cubicBezTo>
                  <a:cubicBezTo>
                    <a:pt x="70" y="81297"/>
                    <a:pt x="107" y="81320"/>
                    <a:pt x="146" y="81320"/>
                  </a:cubicBezTo>
                  <a:cubicBezTo>
                    <a:pt x="169" y="81320"/>
                    <a:pt x="194" y="81311"/>
                    <a:pt x="214" y="81290"/>
                  </a:cubicBezTo>
                  <a:cubicBezTo>
                    <a:pt x="2007" y="80273"/>
                    <a:pt x="3105" y="78427"/>
                    <a:pt x="3185" y="76366"/>
                  </a:cubicBezTo>
                  <a:cubicBezTo>
                    <a:pt x="5193" y="75322"/>
                    <a:pt x="6424" y="73314"/>
                    <a:pt x="6424" y="71066"/>
                  </a:cubicBezTo>
                  <a:cubicBezTo>
                    <a:pt x="6424" y="68818"/>
                    <a:pt x="5193" y="66784"/>
                    <a:pt x="3185" y="65766"/>
                  </a:cubicBezTo>
                  <a:cubicBezTo>
                    <a:pt x="3132" y="63786"/>
                    <a:pt x="2088" y="61992"/>
                    <a:pt x="402" y="60922"/>
                  </a:cubicBezTo>
                  <a:cubicBezTo>
                    <a:pt x="2088" y="59878"/>
                    <a:pt x="3132" y="58085"/>
                    <a:pt x="3185" y="56104"/>
                  </a:cubicBezTo>
                  <a:cubicBezTo>
                    <a:pt x="5193" y="55060"/>
                    <a:pt x="6424" y="53053"/>
                    <a:pt x="6424" y="50804"/>
                  </a:cubicBezTo>
                  <a:cubicBezTo>
                    <a:pt x="6424" y="48556"/>
                    <a:pt x="5193" y="46522"/>
                    <a:pt x="3185" y="45505"/>
                  </a:cubicBezTo>
                  <a:cubicBezTo>
                    <a:pt x="3185" y="43604"/>
                    <a:pt x="2088" y="41731"/>
                    <a:pt x="402" y="40660"/>
                  </a:cubicBezTo>
                  <a:cubicBezTo>
                    <a:pt x="1927" y="39723"/>
                    <a:pt x="3319" y="37903"/>
                    <a:pt x="3212" y="35816"/>
                  </a:cubicBezTo>
                  <a:cubicBezTo>
                    <a:pt x="5193" y="34799"/>
                    <a:pt x="6424" y="32764"/>
                    <a:pt x="6424" y="30543"/>
                  </a:cubicBezTo>
                  <a:cubicBezTo>
                    <a:pt x="6424" y="28295"/>
                    <a:pt x="5193" y="26260"/>
                    <a:pt x="3185" y="25243"/>
                  </a:cubicBezTo>
                  <a:cubicBezTo>
                    <a:pt x="3105" y="23236"/>
                    <a:pt x="2061" y="21443"/>
                    <a:pt x="402" y="20399"/>
                  </a:cubicBezTo>
                  <a:cubicBezTo>
                    <a:pt x="2088" y="19328"/>
                    <a:pt x="3185" y="17454"/>
                    <a:pt x="3185" y="15608"/>
                  </a:cubicBezTo>
                  <a:cubicBezTo>
                    <a:pt x="3185" y="15608"/>
                    <a:pt x="3185" y="15581"/>
                    <a:pt x="3185" y="15554"/>
                  </a:cubicBezTo>
                  <a:cubicBezTo>
                    <a:pt x="5193" y="14537"/>
                    <a:pt x="6424" y="12503"/>
                    <a:pt x="6424" y="10255"/>
                  </a:cubicBezTo>
                  <a:cubicBezTo>
                    <a:pt x="6424" y="8033"/>
                    <a:pt x="5193" y="5999"/>
                    <a:pt x="3185" y="4982"/>
                  </a:cubicBezTo>
                  <a:lnTo>
                    <a:pt x="3185" y="4955"/>
                  </a:lnTo>
                  <a:cubicBezTo>
                    <a:pt x="3185" y="3028"/>
                    <a:pt x="2007" y="1074"/>
                    <a:pt x="214" y="30"/>
                  </a:cubicBezTo>
                  <a:cubicBezTo>
                    <a:pt x="194" y="10"/>
                    <a:pt x="169" y="1"/>
                    <a:pt x="14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41" name="Google Shape;1641;p76"/>
            <p:cNvSpPr/>
            <p:nvPr/>
          </p:nvSpPr>
          <p:spPr>
            <a:xfrm>
              <a:off x="1146800" y="818875"/>
              <a:ext cx="159950" cy="2032875"/>
            </a:xfrm>
            <a:custGeom>
              <a:rect b="b" l="l" r="r" t="t"/>
              <a:pathLst>
                <a:path extrusionOk="0" h="81315" w="6398">
                  <a:moveTo>
                    <a:pt x="123" y="1"/>
                  </a:moveTo>
                  <a:cubicBezTo>
                    <a:pt x="83" y="1"/>
                    <a:pt x="44" y="20"/>
                    <a:pt x="28" y="70"/>
                  </a:cubicBezTo>
                  <a:cubicBezTo>
                    <a:pt x="28" y="70"/>
                    <a:pt x="1" y="97"/>
                    <a:pt x="1" y="124"/>
                  </a:cubicBezTo>
                  <a:cubicBezTo>
                    <a:pt x="1" y="178"/>
                    <a:pt x="28" y="204"/>
                    <a:pt x="81" y="231"/>
                  </a:cubicBezTo>
                  <a:cubicBezTo>
                    <a:pt x="1821" y="1248"/>
                    <a:pt x="2972" y="3175"/>
                    <a:pt x="2918" y="5022"/>
                  </a:cubicBezTo>
                  <a:cubicBezTo>
                    <a:pt x="2918" y="5076"/>
                    <a:pt x="2945" y="5129"/>
                    <a:pt x="2998" y="5156"/>
                  </a:cubicBezTo>
                  <a:cubicBezTo>
                    <a:pt x="4952" y="6119"/>
                    <a:pt x="6157" y="8073"/>
                    <a:pt x="6157" y="10268"/>
                  </a:cubicBezTo>
                  <a:cubicBezTo>
                    <a:pt x="6157" y="12436"/>
                    <a:pt x="4952" y="14390"/>
                    <a:pt x="2998" y="15354"/>
                  </a:cubicBezTo>
                  <a:cubicBezTo>
                    <a:pt x="2945" y="15380"/>
                    <a:pt x="2918" y="15434"/>
                    <a:pt x="2918" y="15487"/>
                  </a:cubicBezTo>
                  <a:cubicBezTo>
                    <a:pt x="2998" y="17334"/>
                    <a:pt x="1848" y="19235"/>
                    <a:pt x="81" y="20278"/>
                  </a:cubicBezTo>
                  <a:cubicBezTo>
                    <a:pt x="54" y="20278"/>
                    <a:pt x="28" y="20305"/>
                    <a:pt x="1" y="20359"/>
                  </a:cubicBezTo>
                  <a:cubicBezTo>
                    <a:pt x="1" y="20412"/>
                    <a:pt x="28" y="20466"/>
                    <a:pt x="81" y="20493"/>
                  </a:cubicBezTo>
                  <a:cubicBezTo>
                    <a:pt x="1794" y="21510"/>
                    <a:pt x="2865" y="23303"/>
                    <a:pt x="2918" y="25310"/>
                  </a:cubicBezTo>
                  <a:cubicBezTo>
                    <a:pt x="2918" y="25364"/>
                    <a:pt x="2945" y="25391"/>
                    <a:pt x="2998" y="25417"/>
                  </a:cubicBezTo>
                  <a:cubicBezTo>
                    <a:pt x="4952" y="26381"/>
                    <a:pt x="6157" y="28362"/>
                    <a:pt x="6157" y="30530"/>
                  </a:cubicBezTo>
                  <a:cubicBezTo>
                    <a:pt x="6157" y="32698"/>
                    <a:pt x="4952" y="34652"/>
                    <a:pt x="2998" y="35642"/>
                  </a:cubicBezTo>
                  <a:cubicBezTo>
                    <a:pt x="2945" y="35642"/>
                    <a:pt x="2918" y="35695"/>
                    <a:pt x="2918" y="35749"/>
                  </a:cubicBezTo>
                  <a:cubicBezTo>
                    <a:pt x="3079" y="37837"/>
                    <a:pt x="1633" y="39630"/>
                    <a:pt x="81" y="40540"/>
                  </a:cubicBezTo>
                  <a:cubicBezTo>
                    <a:pt x="54" y="40540"/>
                    <a:pt x="28" y="40594"/>
                    <a:pt x="1" y="40620"/>
                  </a:cubicBezTo>
                  <a:cubicBezTo>
                    <a:pt x="1" y="40674"/>
                    <a:pt x="28" y="40727"/>
                    <a:pt x="81" y="40754"/>
                  </a:cubicBezTo>
                  <a:cubicBezTo>
                    <a:pt x="1821" y="41771"/>
                    <a:pt x="2918" y="43645"/>
                    <a:pt x="2918" y="45545"/>
                  </a:cubicBezTo>
                  <a:cubicBezTo>
                    <a:pt x="2918" y="45545"/>
                    <a:pt x="2918" y="45545"/>
                    <a:pt x="2918" y="45572"/>
                  </a:cubicBezTo>
                  <a:cubicBezTo>
                    <a:pt x="2918" y="45626"/>
                    <a:pt x="2945" y="45652"/>
                    <a:pt x="2998" y="45679"/>
                  </a:cubicBezTo>
                  <a:cubicBezTo>
                    <a:pt x="4952" y="46669"/>
                    <a:pt x="6157" y="48623"/>
                    <a:pt x="6157" y="50791"/>
                  </a:cubicBezTo>
                  <a:cubicBezTo>
                    <a:pt x="6157" y="52959"/>
                    <a:pt x="4952" y="54913"/>
                    <a:pt x="2998" y="55904"/>
                  </a:cubicBezTo>
                  <a:cubicBezTo>
                    <a:pt x="2945" y="55930"/>
                    <a:pt x="2918" y="55957"/>
                    <a:pt x="2918" y="56011"/>
                  </a:cubicBezTo>
                  <a:cubicBezTo>
                    <a:pt x="2891" y="57991"/>
                    <a:pt x="1821" y="59785"/>
                    <a:pt x="81" y="60802"/>
                  </a:cubicBezTo>
                  <a:cubicBezTo>
                    <a:pt x="54" y="60828"/>
                    <a:pt x="28" y="60855"/>
                    <a:pt x="1" y="60882"/>
                  </a:cubicBezTo>
                  <a:cubicBezTo>
                    <a:pt x="1" y="60935"/>
                    <a:pt x="28" y="60989"/>
                    <a:pt x="81" y="61016"/>
                  </a:cubicBezTo>
                  <a:cubicBezTo>
                    <a:pt x="1821" y="62033"/>
                    <a:pt x="2891" y="63826"/>
                    <a:pt x="2918" y="65834"/>
                  </a:cubicBezTo>
                  <a:cubicBezTo>
                    <a:pt x="2918" y="65887"/>
                    <a:pt x="2945" y="65914"/>
                    <a:pt x="2998" y="65941"/>
                  </a:cubicBezTo>
                  <a:cubicBezTo>
                    <a:pt x="4952" y="66931"/>
                    <a:pt x="6157" y="68885"/>
                    <a:pt x="6157" y="71053"/>
                  </a:cubicBezTo>
                  <a:cubicBezTo>
                    <a:pt x="6157" y="73221"/>
                    <a:pt x="4952" y="75175"/>
                    <a:pt x="2998" y="76165"/>
                  </a:cubicBezTo>
                  <a:cubicBezTo>
                    <a:pt x="2945" y="76192"/>
                    <a:pt x="2918" y="76219"/>
                    <a:pt x="2918" y="76272"/>
                  </a:cubicBezTo>
                  <a:cubicBezTo>
                    <a:pt x="2891" y="78280"/>
                    <a:pt x="1821" y="80073"/>
                    <a:pt x="81" y="81090"/>
                  </a:cubicBezTo>
                  <a:cubicBezTo>
                    <a:pt x="28" y="81117"/>
                    <a:pt x="1" y="81197"/>
                    <a:pt x="28" y="81251"/>
                  </a:cubicBezTo>
                  <a:cubicBezTo>
                    <a:pt x="47" y="81290"/>
                    <a:pt x="95" y="81315"/>
                    <a:pt x="151" y="81315"/>
                  </a:cubicBezTo>
                  <a:cubicBezTo>
                    <a:pt x="172" y="81315"/>
                    <a:pt x="193" y="81311"/>
                    <a:pt x="215" y="81304"/>
                  </a:cubicBezTo>
                  <a:cubicBezTo>
                    <a:pt x="1981" y="80260"/>
                    <a:pt x="3106" y="78413"/>
                    <a:pt x="3186" y="76352"/>
                  </a:cubicBezTo>
                  <a:cubicBezTo>
                    <a:pt x="5167" y="75309"/>
                    <a:pt x="6398" y="73301"/>
                    <a:pt x="6398" y="71053"/>
                  </a:cubicBezTo>
                  <a:cubicBezTo>
                    <a:pt x="6398" y="68805"/>
                    <a:pt x="5167" y="66797"/>
                    <a:pt x="3186" y="65753"/>
                  </a:cubicBezTo>
                  <a:cubicBezTo>
                    <a:pt x="3106" y="63773"/>
                    <a:pt x="2062" y="61979"/>
                    <a:pt x="375" y="60909"/>
                  </a:cubicBezTo>
                  <a:cubicBezTo>
                    <a:pt x="2062" y="59865"/>
                    <a:pt x="3106" y="58072"/>
                    <a:pt x="3186" y="56091"/>
                  </a:cubicBezTo>
                  <a:cubicBezTo>
                    <a:pt x="5167" y="55047"/>
                    <a:pt x="6398" y="53040"/>
                    <a:pt x="6398" y="50791"/>
                  </a:cubicBezTo>
                  <a:cubicBezTo>
                    <a:pt x="6398" y="48543"/>
                    <a:pt x="5167" y="46536"/>
                    <a:pt x="3186" y="45492"/>
                  </a:cubicBezTo>
                  <a:cubicBezTo>
                    <a:pt x="3159" y="43591"/>
                    <a:pt x="2088" y="41718"/>
                    <a:pt x="375" y="40647"/>
                  </a:cubicBezTo>
                  <a:cubicBezTo>
                    <a:pt x="1901" y="39710"/>
                    <a:pt x="3293" y="37890"/>
                    <a:pt x="3186" y="35829"/>
                  </a:cubicBezTo>
                  <a:cubicBezTo>
                    <a:pt x="5167" y="34785"/>
                    <a:pt x="6398" y="32751"/>
                    <a:pt x="6398" y="30530"/>
                  </a:cubicBezTo>
                  <a:cubicBezTo>
                    <a:pt x="6398" y="28281"/>
                    <a:pt x="5167" y="26247"/>
                    <a:pt x="3186" y="25230"/>
                  </a:cubicBezTo>
                  <a:cubicBezTo>
                    <a:pt x="3079" y="23223"/>
                    <a:pt x="2062" y="21429"/>
                    <a:pt x="375" y="20386"/>
                  </a:cubicBezTo>
                  <a:cubicBezTo>
                    <a:pt x="2088" y="19315"/>
                    <a:pt x="3186" y="17415"/>
                    <a:pt x="3186" y="15541"/>
                  </a:cubicBezTo>
                  <a:cubicBezTo>
                    <a:pt x="5167" y="14524"/>
                    <a:pt x="6398" y="12490"/>
                    <a:pt x="6398" y="10268"/>
                  </a:cubicBezTo>
                  <a:cubicBezTo>
                    <a:pt x="6398" y="8020"/>
                    <a:pt x="5167" y="5986"/>
                    <a:pt x="3186" y="4969"/>
                  </a:cubicBezTo>
                  <a:lnTo>
                    <a:pt x="3186" y="4942"/>
                  </a:lnTo>
                  <a:cubicBezTo>
                    <a:pt x="3186" y="3041"/>
                    <a:pt x="1981" y="1061"/>
                    <a:pt x="188" y="17"/>
                  </a:cubicBezTo>
                  <a:cubicBezTo>
                    <a:pt x="169" y="7"/>
                    <a:pt x="145" y="1"/>
                    <a:pt x="12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42" name="Google Shape;1642;p76"/>
            <p:cNvSpPr/>
            <p:nvPr/>
          </p:nvSpPr>
          <p:spPr>
            <a:xfrm>
              <a:off x="992900" y="566950"/>
              <a:ext cx="160625" cy="2033000"/>
            </a:xfrm>
            <a:custGeom>
              <a:rect b="b" l="l" r="r" t="t"/>
              <a:pathLst>
                <a:path extrusionOk="0" h="81320" w="6425">
                  <a:moveTo>
                    <a:pt x="145" y="1"/>
                  </a:moveTo>
                  <a:cubicBezTo>
                    <a:pt x="104" y="1"/>
                    <a:pt x="60" y="24"/>
                    <a:pt x="27" y="57"/>
                  </a:cubicBezTo>
                  <a:cubicBezTo>
                    <a:pt x="27" y="84"/>
                    <a:pt x="27" y="110"/>
                    <a:pt x="27" y="137"/>
                  </a:cubicBezTo>
                  <a:cubicBezTo>
                    <a:pt x="27" y="164"/>
                    <a:pt x="54" y="217"/>
                    <a:pt x="81" y="244"/>
                  </a:cubicBezTo>
                  <a:cubicBezTo>
                    <a:pt x="1821" y="1261"/>
                    <a:pt x="2972" y="3188"/>
                    <a:pt x="2945" y="5035"/>
                  </a:cubicBezTo>
                  <a:cubicBezTo>
                    <a:pt x="2945" y="5089"/>
                    <a:pt x="2972" y="5142"/>
                    <a:pt x="2998" y="5169"/>
                  </a:cubicBezTo>
                  <a:cubicBezTo>
                    <a:pt x="4952" y="6133"/>
                    <a:pt x="6157" y="8086"/>
                    <a:pt x="6157" y="10255"/>
                  </a:cubicBezTo>
                  <a:cubicBezTo>
                    <a:pt x="6157" y="12449"/>
                    <a:pt x="4952" y="14403"/>
                    <a:pt x="2998" y="15367"/>
                  </a:cubicBezTo>
                  <a:cubicBezTo>
                    <a:pt x="2972" y="15394"/>
                    <a:pt x="2945" y="15447"/>
                    <a:pt x="2945" y="15501"/>
                  </a:cubicBezTo>
                  <a:cubicBezTo>
                    <a:pt x="2998" y="17347"/>
                    <a:pt x="1847" y="19248"/>
                    <a:pt x="108" y="20292"/>
                  </a:cubicBezTo>
                  <a:cubicBezTo>
                    <a:pt x="54" y="20292"/>
                    <a:pt x="27" y="20318"/>
                    <a:pt x="27" y="20372"/>
                  </a:cubicBezTo>
                  <a:cubicBezTo>
                    <a:pt x="1" y="20425"/>
                    <a:pt x="27" y="20479"/>
                    <a:pt x="81" y="20506"/>
                  </a:cubicBezTo>
                  <a:cubicBezTo>
                    <a:pt x="1794" y="21496"/>
                    <a:pt x="2865" y="23289"/>
                    <a:pt x="2945" y="25324"/>
                  </a:cubicBezTo>
                  <a:cubicBezTo>
                    <a:pt x="2945" y="25350"/>
                    <a:pt x="2972" y="25404"/>
                    <a:pt x="2998" y="25431"/>
                  </a:cubicBezTo>
                  <a:cubicBezTo>
                    <a:pt x="4952" y="26394"/>
                    <a:pt x="6157" y="28348"/>
                    <a:pt x="6157" y="30543"/>
                  </a:cubicBezTo>
                  <a:cubicBezTo>
                    <a:pt x="6157" y="32711"/>
                    <a:pt x="4952" y="34665"/>
                    <a:pt x="2998" y="35628"/>
                  </a:cubicBezTo>
                  <a:cubicBezTo>
                    <a:pt x="2972" y="35655"/>
                    <a:pt x="2945" y="35709"/>
                    <a:pt x="2945" y="35762"/>
                  </a:cubicBezTo>
                  <a:cubicBezTo>
                    <a:pt x="3105" y="37823"/>
                    <a:pt x="1633" y="39643"/>
                    <a:pt x="108" y="40553"/>
                  </a:cubicBezTo>
                  <a:cubicBezTo>
                    <a:pt x="54" y="40553"/>
                    <a:pt x="27" y="40580"/>
                    <a:pt x="27" y="40633"/>
                  </a:cubicBezTo>
                  <a:cubicBezTo>
                    <a:pt x="1" y="40687"/>
                    <a:pt x="27" y="40741"/>
                    <a:pt x="81" y="40767"/>
                  </a:cubicBezTo>
                  <a:cubicBezTo>
                    <a:pt x="1821" y="41784"/>
                    <a:pt x="2945" y="43658"/>
                    <a:pt x="2945" y="45532"/>
                  </a:cubicBezTo>
                  <a:cubicBezTo>
                    <a:pt x="2945" y="45558"/>
                    <a:pt x="2945" y="45558"/>
                    <a:pt x="2945" y="45585"/>
                  </a:cubicBezTo>
                  <a:cubicBezTo>
                    <a:pt x="2945" y="45612"/>
                    <a:pt x="2972" y="45665"/>
                    <a:pt x="2998" y="45692"/>
                  </a:cubicBezTo>
                  <a:cubicBezTo>
                    <a:pt x="4952" y="46656"/>
                    <a:pt x="6157" y="48636"/>
                    <a:pt x="6157" y="50804"/>
                  </a:cubicBezTo>
                  <a:cubicBezTo>
                    <a:pt x="6157" y="52972"/>
                    <a:pt x="4952" y="54926"/>
                    <a:pt x="2998" y="55917"/>
                  </a:cubicBezTo>
                  <a:cubicBezTo>
                    <a:pt x="2972" y="55917"/>
                    <a:pt x="2945" y="55970"/>
                    <a:pt x="2945" y="56024"/>
                  </a:cubicBezTo>
                  <a:cubicBezTo>
                    <a:pt x="2891" y="58004"/>
                    <a:pt x="1821" y="59798"/>
                    <a:pt x="108" y="60815"/>
                  </a:cubicBezTo>
                  <a:cubicBezTo>
                    <a:pt x="54" y="60815"/>
                    <a:pt x="27" y="60868"/>
                    <a:pt x="27" y="60895"/>
                  </a:cubicBezTo>
                  <a:cubicBezTo>
                    <a:pt x="1" y="60949"/>
                    <a:pt x="27" y="61002"/>
                    <a:pt x="81" y="61029"/>
                  </a:cubicBezTo>
                  <a:cubicBezTo>
                    <a:pt x="1821" y="62046"/>
                    <a:pt x="2891" y="63839"/>
                    <a:pt x="2945" y="65847"/>
                  </a:cubicBezTo>
                  <a:cubicBezTo>
                    <a:pt x="2945" y="65900"/>
                    <a:pt x="2972" y="65927"/>
                    <a:pt x="2998" y="65954"/>
                  </a:cubicBezTo>
                  <a:cubicBezTo>
                    <a:pt x="4952" y="66944"/>
                    <a:pt x="6157" y="68898"/>
                    <a:pt x="6157" y="71066"/>
                  </a:cubicBezTo>
                  <a:cubicBezTo>
                    <a:pt x="6157" y="73234"/>
                    <a:pt x="4952" y="75188"/>
                    <a:pt x="2998" y="76178"/>
                  </a:cubicBezTo>
                  <a:cubicBezTo>
                    <a:pt x="2972" y="76178"/>
                    <a:pt x="2945" y="76232"/>
                    <a:pt x="2945" y="76285"/>
                  </a:cubicBezTo>
                  <a:cubicBezTo>
                    <a:pt x="2891" y="78266"/>
                    <a:pt x="1821" y="80086"/>
                    <a:pt x="81" y="81076"/>
                  </a:cubicBezTo>
                  <a:cubicBezTo>
                    <a:pt x="27" y="81130"/>
                    <a:pt x="1" y="81183"/>
                    <a:pt x="27" y="81264"/>
                  </a:cubicBezTo>
                  <a:cubicBezTo>
                    <a:pt x="60" y="81297"/>
                    <a:pt x="104" y="81320"/>
                    <a:pt x="145" y="81320"/>
                  </a:cubicBezTo>
                  <a:cubicBezTo>
                    <a:pt x="170" y="81320"/>
                    <a:pt x="194" y="81311"/>
                    <a:pt x="215" y="81290"/>
                  </a:cubicBezTo>
                  <a:cubicBezTo>
                    <a:pt x="2008" y="80273"/>
                    <a:pt x="3105" y="78427"/>
                    <a:pt x="3186" y="76366"/>
                  </a:cubicBezTo>
                  <a:cubicBezTo>
                    <a:pt x="5193" y="75322"/>
                    <a:pt x="6424" y="73314"/>
                    <a:pt x="6424" y="71066"/>
                  </a:cubicBezTo>
                  <a:cubicBezTo>
                    <a:pt x="6424" y="68818"/>
                    <a:pt x="5193" y="66784"/>
                    <a:pt x="3186" y="65766"/>
                  </a:cubicBezTo>
                  <a:cubicBezTo>
                    <a:pt x="3105" y="63786"/>
                    <a:pt x="2088" y="61992"/>
                    <a:pt x="402" y="60922"/>
                  </a:cubicBezTo>
                  <a:cubicBezTo>
                    <a:pt x="2088" y="59878"/>
                    <a:pt x="3105" y="58085"/>
                    <a:pt x="3186" y="56104"/>
                  </a:cubicBezTo>
                  <a:cubicBezTo>
                    <a:pt x="5193" y="55060"/>
                    <a:pt x="6424" y="53053"/>
                    <a:pt x="6424" y="50804"/>
                  </a:cubicBezTo>
                  <a:cubicBezTo>
                    <a:pt x="6424" y="48556"/>
                    <a:pt x="5193" y="46522"/>
                    <a:pt x="3186" y="45505"/>
                  </a:cubicBezTo>
                  <a:cubicBezTo>
                    <a:pt x="3159" y="43604"/>
                    <a:pt x="2088" y="41731"/>
                    <a:pt x="402" y="40660"/>
                  </a:cubicBezTo>
                  <a:cubicBezTo>
                    <a:pt x="1901" y="39723"/>
                    <a:pt x="3320" y="37877"/>
                    <a:pt x="3186" y="35816"/>
                  </a:cubicBezTo>
                  <a:cubicBezTo>
                    <a:pt x="5193" y="34799"/>
                    <a:pt x="6424" y="32764"/>
                    <a:pt x="6424" y="30543"/>
                  </a:cubicBezTo>
                  <a:cubicBezTo>
                    <a:pt x="6424" y="28295"/>
                    <a:pt x="5193" y="26260"/>
                    <a:pt x="3186" y="25243"/>
                  </a:cubicBezTo>
                  <a:cubicBezTo>
                    <a:pt x="3105" y="23236"/>
                    <a:pt x="2062" y="21443"/>
                    <a:pt x="402" y="20399"/>
                  </a:cubicBezTo>
                  <a:cubicBezTo>
                    <a:pt x="2088" y="19328"/>
                    <a:pt x="3186" y="17454"/>
                    <a:pt x="3186" y="15608"/>
                  </a:cubicBezTo>
                  <a:cubicBezTo>
                    <a:pt x="3186" y="15608"/>
                    <a:pt x="3186" y="15581"/>
                    <a:pt x="3186" y="15554"/>
                  </a:cubicBezTo>
                  <a:cubicBezTo>
                    <a:pt x="5193" y="14537"/>
                    <a:pt x="6424" y="12503"/>
                    <a:pt x="6424" y="10255"/>
                  </a:cubicBezTo>
                  <a:cubicBezTo>
                    <a:pt x="6424" y="8033"/>
                    <a:pt x="5193" y="5999"/>
                    <a:pt x="3186" y="4982"/>
                  </a:cubicBezTo>
                  <a:lnTo>
                    <a:pt x="3186" y="4955"/>
                  </a:lnTo>
                  <a:cubicBezTo>
                    <a:pt x="3186" y="3028"/>
                    <a:pt x="2008" y="1074"/>
                    <a:pt x="215" y="30"/>
                  </a:cubicBezTo>
                  <a:cubicBezTo>
                    <a:pt x="194" y="10"/>
                    <a:pt x="170" y="1"/>
                    <a:pt x="14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43" name="Google Shape;1643;p76"/>
            <p:cNvSpPr/>
            <p:nvPr/>
          </p:nvSpPr>
          <p:spPr>
            <a:xfrm>
              <a:off x="839675" y="818875"/>
              <a:ext cx="159950" cy="2032875"/>
            </a:xfrm>
            <a:custGeom>
              <a:rect b="b" l="l" r="r" t="t"/>
              <a:pathLst>
                <a:path extrusionOk="0" h="81315" w="6398">
                  <a:moveTo>
                    <a:pt x="122" y="1"/>
                  </a:moveTo>
                  <a:cubicBezTo>
                    <a:pt x="83" y="1"/>
                    <a:pt x="44" y="20"/>
                    <a:pt x="27" y="70"/>
                  </a:cubicBezTo>
                  <a:cubicBezTo>
                    <a:pt x="0" y="70"/>
                    <a:pt x="0" y="97"/>
                    <a:pt x="0" y="124"/>
                  </a:cubicBezTo>
                  <a:cubicBezTo>
                    <a:pt x="0" y="178"/>
                    <a:pt x="27" y="204"/>
                    <a:pt x="54" y="231"/>
                  </a:cubicBezTo>
                  <a:cubicBezTo>
                    <a:pt x="1794" y="1248"/>
                    <a:pt x="2971" y="3175"/>
                    <a:pt x="2918" y="5022"/>
                  </a:cubicBezTo>
                  <a:cubicBezTo>
                    <a:pt x="2918" y="5076"/>
                    <a:pt x="2945" y="5129"/>
                    <a:pt x="2998" y="5156"/>
                  </a:cubicBezTo>
                  <a:cubicBezTo>
                    <a:pt x="4925" y="6119"/>
                    <a:pt x="6156" y="8073"/>
                    <a:pt x="6156" y="10268"/>
                  </a:cubicBezTo>
                  <a:cubicBezTo>
                    <a:pt x="6156" y="12436"/>
                    <a:pt x="4925" y="14390"/>
                    <a:pt x="2998" y="15354"/>
                  </a:cubicBezTo>
                  <a:cubicBezTo>
                    <a:pt x="2945" y="15380"/>
                    <a:pt x="2918" y="15434"/>
                    <a:pt x="2918" y="15487"/>
                  </a:cubicBezTo>
                  <a:cubicBezTo>
                    <a:pt x="2971" y="17334"/>
                    <a:pt x="1847" y="19235"/>
                    <a:pt x="81" y="20278"/>
                  </a:cubicBezTo>
                  <a:cubicBezTo>
                    <a:pt x="54" y="20278"/>
                    <a:pt x="27" y="20305"/>
                    <a:pt x="0" y="20359"/>
                  </a:cubicBezTo>
                  <a:cubicBezTo>
                    <a:pt x="0" y="20412"/>
                    <a:pt x="27" y="20466"/>
                    <a:pt x="54" y="20493"/>
                  </a:cubicBezTo>
                  <a:cubicBezTo>
                    <a:pt x="1794" y="21510"/>
                    <a:pt x="2864" y="23303"/>
                    <a:pt x="2918" y="25310"/>
                  </a:cubicBezTo>
                  <a:cubicBezTo>
                    <a:pt x="2918" y="25364"/>
                    <a:pt x="2945" y="25391"/>
                    <a:pt x="2998" y="25417"/>
                  </a:cubicBezTo>
                  <a:cubicBezTo>
                    <a:pt x="4925" y="26381"/>
                    <a:pt x="6156" y="28362"/>
                    <a:pt x="6156" y="30530"/>
                  </a:cubicBezTo>
                  <a:cubicBezTo>
                    <a:pt x="6156" y="32698"/>
                    <a:pt x="4925" y="34652"/>
                    <a:pt x="2998" y="35642"/>
                  </a:cubicBezTo>
                  <a:cubicBezTo>
                    <a:pt x="2945" y="35642"/>
                    <a:pt x="2918" y="35695"/>
                    <a:pt x="2918" y="35749"/>
                  </a:cubicBezTo>
                  <a:cubicBezTo>
                    <a:pt x="3078" y="37837"/>
                    <a:pt x="1606" y="39630"/>
                    <a:pt x="81" y="40540"/>
                  </a:cubicBezTo>
                  <a:cubicBezTo>
                    <a:pt x="54" y="40540"/>
                    <a:pt x="27" y="40594"/>
                    <a:pt x="0" y="40620"/>
                  </a:cubicBezTo>
                  <a:cubicBezTo>
                    <a:pt x="0" y="40674"/>
                    <a:pt x="27" y="40727"/>
                    <a:pt x="54" y="40754"/>
                  </a:cubicBezTo>
                  <a:cubicBezTo>
                    <a:pt x="1794" y="41771"/>
                    <a:pt x="2918" y="43645"/>
                    <a:pt x="2918" y="45545"/>
                  </a:cubicBezTo>
                  <a:cubicBezTo>
                    <a:pt x="2918" y="45545"/>
                    <a:pt x="2918" y="45545"/>
                    <a:pt x="2918" y="45572"/>
                  </a:cubicBezTo>
                  <a:cubicBezTo>
                    <a:pt x="2918" y="45626"/>
                    <a:pt x="2945" y="45652"/>
                    <a:pt x="2998" y="45679"/>
                  </a:cubicBezTo>
                  <a:cubicBezTo>
                    <a:pt x="4925" y="46669"/>
                    <a:pt x="6156" y="48623"/>
                    <a:pt x="6156" y="50791"/>
                  </a:cubicBezTo>
                  <a:cubicBezTo>
                    <a:pt x="6156" y="52959"/>
                    <a:pt x="4925" y="54913"/>
                    <a:pt x="2998" y="55904"/>
                  </a:cubicBezTo>
                  <a:cubicBezTo>
                    <a:pt x="2945" y="55930"/>
                    <a:pt x="2918" y="55957"/>
                    <a:pt x="2918" y="56011"/>
                  </a:cubicBezTo>
                  <a:cubicBezTo>
                    <a:pt x="2864" y="57991"/>
                    <a:pt x="1820" y="59785"/>
                    <a:pt x="81" y="60802"/>
                  </a:cubicBezTo>
                  <a:cubicBezTo>
                    <a:pt x="54" y="60828"/>
                    <a:pt x="27" y="60855"/>
                    <a:pt x="0" y="60882"/>
                  </a:cubicBezTo>
                  <a:cubicBezTo>
                    <a:pt x="0" y="60935"/>
                    <a:pt x="27" y="60989"/>
                    <a:pt x="54" y="61016"/>
                  </a:cubicBezTo>
                  <a:cubicBezTo>
                    <a:pt x="1794" y="62033"/>
                    <a:pt x="2864" y="63826"/>
                    <a:pt x="2918" y="65834"/>
                  </a:cubicBezTo>
                  <a:cubicBezTo>
                    <a:pt x="2918" y="65887"/>
                    <a:pt x="2945" y="65914"/>
                    <a:pt x="2998" y="65941"/>
                  </a:cubicBezTo>
                  <a:cubicBezTo>
                    <a:pt x="4925" y="66931"/>
                    <a:pt x="6156" y="68885"/>
                    <a:pt x="6156" y="71053"/>
                  </a:cubicBezTo>
                  <a:cubicBezTo>
                    <a:pt x="6156" y="73221"/>
                    <a:pt x="4925" y="75175"/>
                    <a:pt x="2998" y="76165"/>
                  </a:cubicBezTo>
                  <a:cubicBezTo>
                    <a:pt x="2945" y="76192"/>
                    <a:pt x="2918" y="76219"/>
                    <a:pt x="2918" y="76272"/>
                  </a:cubicBezTo>
                  <a:cubicBezTo>
                    <a:pt x="2864" y="78280"/>
                    <a:pt x="1794" y="80073"/>
                    <a:pt x="81" y="81090"/>
                  </a:cubicBezTo>
                  <a:cubicBezTo>
                    <a:pt x="0" y="81117"/>
                    <a:pt x="0" y="81197"/>
                    <a:pt x="27" y="81251"/>
                  </a:cubicBezTo>
                  <a:cubicBezTo>
                    <a:pt x="47" y="81290"/>
                    <a:pt x="95" y="81315"/>
                    <a:pt x="140" y="81315"/>
                  </a:cubicBezTo>
                  <a:cubicBezTo>
                    <a:pt x="157" y="81315"/>
                    <a:pt x="173" y="81311"/>
                    <a:pt x="188" y="81304"/>
                  </a:cubicBezTo>
                  <a:cubicBezTo>
                    <a:pt x="1981" y="80260"/>
                    <a:pt x="3105" y="78413"/>
                    <a:pt x="3159" y="76352"/>
                  </a:cubicBezTo>
                  <a:cubicBezTo>
                    <a:pt x="5166" y="75309"/>
                    <a:pt x="6397" y="73301"/>
                    <a:pt x="6397" y="71053"/>
                  </a:cubicBezTo>
                  <a:cubicBezTo>
                    <a:pt x="6397" y="68805"/>
                    <a:pt x="5166" y="66797"/>
                    <a:pt x="3159" y="65753"/>
                  </a:cubicBezTo>
                  <a:cubicBezTo>
                    <a:pt x="3105" y="63773"/>
                    <a:pt x="2061" y="61979"/>
                    <a:pt x="375" y="60909"/>
                  </a:cubicBezTo>
                  <a:cubicBezTo>
                    <a:pt x="2061" y="59865"/>
                    <a:pt x="3105" y="58072"/>
                    <a:pt x="3159" y="56091"/>
                  </a:cubicBezTo>
                  <a:cubicBezTo>
                    <a:pt x="5166" y="55047"/>
                    <a:pt x="6397" y="53040"/>
                    <a:pt x="6397" y="50791"/>
                  </a:cubicBezTo>
                  <a:cubicBezTo>
                    <a:pt x="6397" y="48543"/>
                    <a:pt x="5166" y="46536"/>
                    <a:pt x="3159" y="45492"/>
                  </a:cubicBezTo>
                  <a:cubicBezTo>
                    <a:pt x="3159" y="43591"/>
                    <a:pt x="2061" y="41718"/>
                    <a:pt x="375" y="40647"/>
                  </a:cubicBezTo>
                  <a:cubicBezTo>
                    <a:pt x="1901" y="39710"/>
                    <a:pt x="3292" y="37890"/>
                    <a:pt x="3185" y="35829"/>
                  </a:cubicBezTo>
                  <a:cubicBezTo>
                    <a:pt x="5166" y="34785"/>
                    <a:pt x="6397" y="32751"/>
                    <a:pt x="6397" y="30530"/>
                  </a:cubicBezTo>
                  <a:cubicBezTo>
                    <a:pt x="6397" y="28281"/>
                    <a:pt x="5166" y="26247"/>
                    <a:pt x="3159" y="25230"/>
                  </a:cubicBezTo>
                  <a:cubicBezTo>
                    <a:pt x="3078" y="23223"/>
                    <a:pt x="2035" y="21429"/>
                    <a:pt x="375" y="20386"/>
                  </a:cubicBezTo>
                  <a:cubicBezTo>
                    <a:pt x="2061" y="19315"/>
                    <a:pt x="3159" y="17441"/>
                    <a:pt x="3159" y="15595"/>
                  </a:cubicBezTo>
                  <a:cubicBezTo>
                    <a:pt x="3159" y="15595"/>
                    <a:pt x="3159" y="15568"/>
                    <a:pt x="3159" y="15541"/>
                  </a:cubicBezTo>
                  <a:cubicBezTo>
                    <a:pt x="5166" y="14524"/>
                    <a:pt x="6397" y="12490"/>
                    <a:pt x="6397" y="10268"/>
                  </a:cubicBezTo>
                  <a:cubicBezTo>
                    <a:pt x="6397" y="8020"/>
                    <a:pt x="5166" y="5986"/>
                    <a:pt x="3159" y="4969"/>
                  </a:cubicBezTo>
                  <a:lnTo>
                    <a:pt x="3159" y="4942"/>
                  </a:lnTo>
                  <a:cubicBezTo>
                    <a:pt x="3159" y="3041"/>
                    <a:pt x="1981" y="1061"/>
                    <a:pt x="188" y="17"/>
                  </a:cubicBezTo>
                  <a:cubicBezTo>
                    <a:pt x="168" y="7"/>
                    <a:pt x="145" y="1"/>
                    <a:pt x="12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44" name="Google Shape;1644;p76"/>
            <p:cNvSpPr/>
            <p:nvPr/>
          </p:nvSpPr>
          <p:spPr>
            <a:xfrm>
              <a:off x="685775" y="566950"/>
              <a:ext cx="159950" cy="2033000"/>
            </a:xfrm>
            <a:custGeom>
              <a:rect b="b" l="l" r="r" t="t"/>
              <a:pathLst>
                <a:path extrusionOk="0" h="81320" w="6398">
                  <a:moveTo>
                    <a:pt x="119" y="1"/>
                  </a:moveTo>
                  <a:cubicBezTo>
                    <a:pt x="81" y="1"/>
                    <a:pt x="44" y="24"/>
                    <a:pt x="27" y="57"/>
                  </a:cubicBezTo>
                  <a:cubicBezTo>
                    <a:pt x="27" y="84"/>
                    <a:pt x="0" y="110"/>
                    <a:pt x="0" y="137"/>
                  </a:cubicBezTo>
                  <a:cubicBezTo>
                    <a:pt x="0" y="164"/>
                    <a:pt x="27" y="217"/>
                    <a:pt x="81" y="244"/>
                  </a:cubicBezTo>
                  <a:cubicBezTo>
                    <a:pt x="1820" y="1261"/>
                    <a:pt x="2944" y="3188"/>
                    <a:pt x="2918" y="5035"/>
                  </a:cubicBezTo>
                  <a:cubicBezTo>
                    <a:pt x="2918" y="5089"/>
                    <a:pt x="2944" y="5142"/>
                    <a:pt x="2998" y="5169"/>
                  </a:cubicBezTo>
                  <a:cubicBezTo>
                    <a:pt x="4952" y="6133"/>
                    <a:pt x="6156" y="8086"/>
                    <a:pt x="6156" y="10255"/>
                  </a:cubicBezTo>
                  <a:cubicBezTo>
                    <a:pt x="6156" y="12449"/>
                    <a:pt x="4952" y="14403"/>
                    <a:pt x="2998" y="15367"/>
                  </a:cubicBezTo>
                  <a:cubicBezTo>
                    <a:pt x="2944" y="15394"/>
                    <a:pt x="2918" y="15447"/>
                    <a:pt x="2918" y="15501"/>
                  </a:cubicBezTo>
                  <a:cubicBezTo>
                    <a:pt x="2998" y="17347"/>
                    <a:pt x="1847" y="19248"/>
                    <a:pt x="81" y="20292"/>
                  </a:cubicBezTo>
                  <a:cubicBezTo>
                    <a:pt x="54" y="20292"/>
                    <a:pt x="27" y="20318"/>
                    <a:pt x="27" y="20372"/>
                  </a:cubicBezTo>
                  <a:cubicBezTo>
                    <a:pt x="0" y="20425"/>
                    <a:pt x="27" y="20479"/>
                    <a:pt x="81" y="20506"/>
                  </a:cubicBezTo>
                  <a:cubicBezTo>
                    <a:pt x="1794" y="21496"/>
                    <a:pt x="2864" y="23316"/>
                    <a:pt x="2918" y="25324"/>
                  </a:cubicBezTo>
                  <a:cubicBezTo>
                    <a:pt x="2918" y="25350"/>
                    <a:pt x="2944" y="25404"/>
                    <a:pt x="2998" y="25431"/>
                  </a:cubicBezTo>
                  <a:cubicBezTo>
                    <a:pt x="4952" y="26394"/>
                    <a:pt x="6156" y="28348"/>
                    <a:pt x="6156" y="30543"/>
                  </a:cubicBezTo>
                  <a:cubicBezTo>
                    <a:pt x="6156" y="32711"/>
                    <a:pt x="4952" y="34665"/>
                    <a:pt x="2998" y="35628"/>
                  </a:cubicBezTo>
                  <a:cubicBezTo>
                    <a:pt x="2944" y="35655"/>
                    <a:pt x="2918" y="35709"/>
                    <a:pt x="2918" y="35762"/>
                  </a:cubicBezTo>
                  <a:cubicBezTo>
                    <a:pt x="3078" y="37823"/>
                    <a:pt x="1633" y="39643"/>
                    <a:pt x="81" y="40553"/>
                  </a:cubicBezTo>
                  <a:cubicBezTo>
                    <a:pt x="54" y="40553"/>
                    <a:pt x="27" y="40580"/>
                    <a:pt x="27" y="40633"/>
                  </a:cubicBezTo>
                  <a:cubicBezTo>
                    <a:pt x="0" y="40687"/>
                    <a:pt x="27" y="40741"/>
                    <a:pt x="81" y="40767"/>
                  </a:cubicBezTo>
                  <a:cubicBezTo>
                    <a:pt x="1820" y="41784"/>
                    <a:pt x="2918" y="43658"/>
                    <a:pt x="2918" y="45532"/>
                  </a:cubicBezTo>
                  <a:cubicBezTo>
                    <a:pt x="2918" y="45558"/>
                    <a:pt x="2918" y="45558"/>
                    <a:pt x="2918" y="45585"/>
                  </a:cubicBezTo>
                  <a:cubicBezTo>
                    <a:pt x="2918" y="45612"/>
                    <a:pt x="2944" y="45665"/>
                    <a:pt x="2998" y="45692"/>
                  </a:cubicBezTo>
                  <a:cubicBezTo>
                    <a:pt x="4952" y="46656"/>
                    <a:pt x="6156" y="48636"/>
                    <a:pt x="6156" y="50804"/>
                  </a:cubicBezTo>
                  <a:cubicBezTo>
                    <a:pt x="6156" y="52972"/>
                    <a:pt x="4952" y="54926"/>
                    <a:pt x="2998" y="55917"/>
                  </a:cubicBezTo>
                  <a:cubicBezTo>
                    <a:pt x="2944" y="55917"/>
                    <a:pt x="2918" y="55970"/>
                    <a:pt x="2918" y="56024"/>
                  </a:cubicBezTo>
                  <a:cubicBezTo>
                    <a:pt x="2891" y="58004"/>
                    <a:pt x="1820" y="59798"/>
                    <a:pt x="81" y="60815"/>
                  </a:cubicBezTo>
                  <a:cubicBezTo>
                    <a:pt x="54" y="60815"/>
                    <a:pt x="27" y="60868"/>
                    <a:pt x="27" y="60895"/>
                  </a:cubicBezTo>
                  <a:cubicBezTo>
                    <a:pt x="0" y="60949"/>
                    <a:pt x="27" y="61002"/>
                    <a:pt x="81" y="61029"/>
                  </a:cubicBezTo>
                  <a:cubicBezTo>
                    <a:pt x="1820" y="62046"/>
                    <a:pt x="2891" y="63839"/>
                    <a:pt x="2918" y="65847"/>
                  </a:cubicBezTo>
                  <a:cubicBezTo>
                    <a:pt x="2918" y="65900"/>
                    <a:pt x="2944" y="65927"/>
                    <a:pt x="2998" y="65954"/>
                  </a:cubicBezTo>
                  <a:cubicBezTo>
                    <a:pt x="4952" y="66944"/>
                    <a:pt x="6156" y="68898"/>
                    <a:pt x="6156" y="71066"/>
                  </a:cubicBezTo>
                  <a:cubicBezTo>
                    <a:pt x="6156" y="73234"/>
                    <a:pt x="4952" y="75188"/>
                    <a:pt x="2998" y="76178"/>
                  </a:cubicBezTo>
                  <a:cubicBezTo>
                    <a:pt x="2944" y="76178"/>
                    <a:pt x="2918" y="76232"/>
                    <a:pt x="2918" y="76285"/>
                  </a:cubicBezTo>
                  <a:cubicBezTo>
                    <a:pt x="2891" y="78293"/>
                    <a:pt x="1820" y="80086"/>
                    <a:pt x="81" y="81076"/>
                  </a:cubicBezTo>
                  <a:cubicBezTo>
                    <a:pt x="27" y="81130"/>
                    <a:pt x="0" y="81183"/>
                    <a:pt x="27" y="81264"/>
                  </a:cubicBezTo>
                  <a:cubicBezTo>
                    <a:pt x="60" y="81297"/>
                    <a:pt x="93" y="81320"/>
                    <a:pt x="133" y="81320"/>
                  </a:cubicBezTo>
                  <a:cubicBezTo>
                    <a:pt x="157" y="81320"/>
                    <a:pt x="184" y="81311"/>
                    <a:pt x="214" y="81290"/>
                  </a:cubicBezTo>
                  <a:cubicBezTo>
                    <a:pt x="2008" y="80273"/>
                    <a:pt x="3105" y="78427"/>
                    <a:pt x="3185" y="76366"/>
                  </a:cubicBezTo>
                  <a:cubicBezTo>
                    <a:pt x="5166" y="75322"/>
                    <a:pt x="6397" y="73314"/>
                    <a:pt x="6397" y="71066"/>
                  </a:cubicBezTo>
                  <a:cubicBezTo>
                    <a:pt x="6397" y="68818"/>
                    <a:pt x="5166" y="66784"/>
                    <a:pt x="3185" y="65766"/>
                  </a:cubicBezTo>
                  <a:cubicBezTo>
                    <a:pt x="3105" y="63786"/>
                    <a:pt x="2061" y="61992"/>
                    <a:pt x="375" y="60922"/>
                  </a:cubicBezTo>
                  <a:cubicBezTo>
                    <a:pt x="2061" y="59878"/>
                    <a:pt x="3105" y="58085"/>
                    <a:pt x="3185" y="56104"/>
                  </a:cubicBezTo>
                  <a:cubicBezTo>
                    <a:pt x="5166" y="55060"/>
                    <a:pt x="6397" y="53053"/>
                    <a:pt x="6397" y="50804"/>
                  </a:cubicBezTo>
                  <a:cubicBezTo>
                    <a:pt x="6397" y="48556"/>
                    <a:pt x="5166" y="46522"/>
                    <a:pt x="3185" y="45505"/>
                  </a:cubicBezTo>
                  <a:cubicBezTo>
                    <a:pt x="3159" y="43604"/>
                    <a:pt x="2088" y="41731"/>
                    <a:pt x="375" y="40660"/>
                  </a:cubicBezTo>
                  <a:cubicBezTo>
                    <a:pt x="1901" y="39723"/>
                    <a:pt x="3292" y="37903"/>
                    <a:pt x="3185" y="35816"/>
                  </a:cubicBezTo>
                  <a:cubicBezTo>
                    <a:pt x="5166" y="34799"/>
                    <a:pt x="6397" y="32764"/>
                    <a:pt x="6397" y="30543"/>
                  </a:cubicBezTo>
                  <a:cubicBezTo>
                    <a:pt x="6397" y="28295"/>
                    <a:pt x="5166" y="26260"/>
                    <a:pt x="3185" y="25243"/>
                  </a:cubicBezTo>
                  <a:cubicBezTo>
                    <a:pt x="3078" y="23236"/>
                    <a:pt x="2061" y="21443"/>
                    <a:pt x="375" y="20399"/>
                  </a:cubicBezTo>
                  <a:cubicBezTo>
                    <a:pt x="2088" y="19328"/>
                    <a:pt x="3185" y="17401"/>
                    <a:pt x="3185" y="15554"/>
                  </a:cubicBezTo>
                  <a:cubicBezTo>
                    <a:pt x="5166" y="14537"/>
                    <a:pt x="6397" y="12503"/>
                    <a:pt x="6397" y="10255"/>
                  </a:cubicBezTo>
                  <a:cubicBezTo>
                    <a:pt x="6397" y="8033"/>
                    <a:pt x="5166" y="5999"/>
                    <a:pt x="3185" y="4982"/>
                  </a:cubicBezTo>
                  <a:lnTo>
                    <a:pt x="3185" y="4955"/>
                  </a:lnTo>
                  <a:cubicBezTo>
                    <a:pt x="3185" y="3028"/>
                    <a:pt x="1981" y="1074"/>
                    <a:pt x="188" y="30"/>
                  </a:cubicBezTo>
                  <a:cubicBezTo>
                    <a:pt x="167" y="10"/>
                    <a:pt x="143" y="1"/>
                    <a:pt x="11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45" name="Google Shape;1645;p76"/>
            <p:cNvSpPr/>
            <p:nvPr/>
          </p:nvSpPr>
          <p:spPr>
            <a:xfrm>
              <a:off x="531875" y="818875"/>
              <a:ext cx="160600" cy="2032875"/>
            </a:xfrm>
            <a:custGeom>
              <a:rect b="b" l="l" r="r" t="t"/>
              <a:pathLst>
                <a:path extrusionOk="0" h="81315" w="6424">
                  <a:moveTo>
                    <a:pt x="147" y="1"/>
                  </a:moveTo>
                  <a:cubicBezTo>
                    <a:pt x="106" y="1"/>
                    <a:pt x="61" y="20"/>
                    <a:pt x="27" y="70"/>
                  </a:cubicBezTo>
                  <a:cubicBezTo>
                    <a:pt x="27" y="70"/>
                    <a:pt x="27" y="97"/>
                    <a:pt x="27" y="124"/>
                  </a:cubicBezTo>
                  <a:cubicBezTo>
                    <a:pt x="27" y="178"/>
                    <a:pt x="54" y="204"/>
                    <a:pt x="80" y="231"/>
                  </a:cubicBezTo>
                  <a:cubicBezTo>
                    <a:pt x="1820" y="1248"/>
                    <a:pt x="2971" y="3175"/>
                    <a:pt x="2944" y="5022"/>
                  </a:cubicBezTo>
                  <a:cubicBezTo>
                    <a:pt x="2944" y="5076"/>
                    <a:pt x="2971" y="5129"/>
                    <a:pt x="2998" y="5156"/>
                  </a:cubicBezTo>
                  <a:cubicBezTo>
                    <a:pt x="4952" y="6119"/>
                    <a:pt x="6156" y="8073"/>
                    <a:pt x="6156" y="10268"/>
                  </a:cubicBezTo>
                  <a:cubicBezTo>
                    <a:pt x="6156" y="12436"/>
                    <a:pt x="4952" y="14390"/>
                    <a:pt x="2998" y="15354"/>
                  </a:cubicBezTo>
                  <a:cubicBezTo>
                    <a:pt x="2971" y="15380"/>
                    <a:pt x="2944" y="15461"/>
                    <a:pt x="2944" y="15487"/>
                  </a:cubicBezTo>
                  <a:cubicBezTo>
                    <a:pt x="2998" y="17334"/>
                    <a:pt x="1847" y="19235"/>
                    <a:pt x="107" y="20278"/>
                  </a:cubicBezTo>
                  <a:cubicBezTo>
                    <a:pt x="54" y="20278"/>
                    <a:pt x="27" y="20305"/>
                    <a:pt x="27" y="20359"/>
                  </a:cubicBezTo>
                  <a:cubicBezTo>
                    <a:pt x="0" y="20412"/>
                    <a:pt x="27" y="20466"/>
                    <a:pt x="80" y="20493"/>
                  </a:cubicBezTo>
                  <a:cubicBezTo>
                    <a:pt x="1793" y="21510"/>
                    <a:pt x="2864" y="23303"/>
                    <a:pt x="2944" y="25310"/>
                  </a:cubicBezTo>
                  <a:cubicBezTo>
                    <a:pt x="2944" y="25364"/>
                    <a:pt x="2971" y="25391"/>
                    <a:pt x="2998" y="25417"/>
                  </a:cubicBezTo>
                  <a:cubicBezTo>
                    <a:pt x="4952" y="26381"/>
                    <a:pt x="6156" y="28362"/>
                    <a:pt x="6156" y="30530"/>
                  </a:cubicBezTo>
                  <a:cubicBezTo>
                    <a:pt x="6156" y="32698"/>
                    <a:pt x="4952" y="34652"/>
                    <a:pt x="2998" y="35642"/>
                  </a:cubicBezTo>
                  <a:cubicBezTo>
                    <a:pt x="2971" y="35642"/>
                    <a:pt x="2944" y="35695"/>
                    <a:pt x="2944" y="35749"/>
                  </a:cubicBezTo>
                  <a:cubicBezTo>
                    <a:pt x="3105" y="37837"/>
                    <a:pt x="1633" y="39630"/>
                    <a:pt x="107" y="40540"/>
                  </a:cubicBezTo>
                  <a:cubicBezTo>
                    <a:pt x="54" y="40540"/>
                    <a:pt x="27" y="40594"/>
                    <a:pt x="27" y="40620"/>
                  </a:cubicBezTo>
                  <a:cubicBezTo>
                    <a:pt x="0" y="40674"/>
                    <a:pt x="27" y="40727"/>
                    <a:pt x="80" y="40754"/>
                  </a:cubicBezTo>
                  <a:cubicBezTo>
                    <a:pt x="1820" y="41771"/>
                    <a:pt x="2944" y="43645"/>
                    <a:pt x="2944" y="45545"/>
                  </a:cubicBezTo>
                  <a:cubicBezTo>
                    <a:pt x="2944" y="45545"/>
                    <a:pt x="2944" y="45545"/>
                    <a:pt x="2944" y="45572"/>
                  </a:cubicBezTo>
                  <a:cubicBezTo>
                    <a:pt x="2944" y="45626"/>
                    <a:pt x="2971" y="45652"/>
                    <a:pt x="2998" y="45679"/>
                  </a:cubicBezTo>
                  <a:cubicBezTo>
                    <a:pt x="4952" y="46669"/>
                    <a:pt x="6156" y="48623"/>
                    <a:pt x="6156" y="50791"/>
                  </a:cubicBezTo>
                  <a:cubicBezTo>
                    <a:pt x="6156" y="52959"/>
                    <a:pt x="4952" y="54913"/>
                    <a:pt x="2998" y="55904"/>
                  </a:cubicBezTo>
                  <a:cubicBezTo>
                    <a:pt x="2971" y="55930"/>
                    <a:pt x="2944" y="55957"/>
                    <a:pt x="2944" y="56011"/>
                  </a:cubicBezTo>
                  <a:cubicBezTo>
                    <a:pt x="2891" y="57991"/>
                    <a:pt x="1820" y="59785"/>
                    <a:pt x="107" y="60802"/>
                  </a:cubicBezTo>
                  <a:cubicBezTo>
                    <a:pt x="54" y="60828"/>
                    <a:pt x="27" y="60855"/>
                    <a:pt x="27" y="60882"/>
                  </a:cubicBezTo>
                  <a:cubicBezTo>
                    <a:pt x="0" y="60935"/>
                    <a:pt x="27" y="60989"/>
                    <a:pt x="80" y="61016"/>
                  </a:cubicBezTo>
                  <a:cubicBezTo>
                    <a:pt x="1820" y="62033"/>
                    <a:pt x="2891" y="63826"/>
                    <a:pt x="2944" y="65834"/>
                  </a:cubicBezTo>
                  <a:cubicBezTo>
                    <a:pt x="2944" y="65887"/>
                    <a:pt x="2971" y="65914"/>
                    <a:pt x="2998" y="65941"/>
                  </a:cubicBezTo>
                  <a:cubicBezTo>
                    <a:pt x="4952" y="66931"/>
                    <a:pt x="6156" y="68885"/>
                    <a:pt x="6156" y="71053"/>
                  </a:cubicBezTo>
                  <a:cubicBezTo>
                    <a:pt x="6156" y="73221"/>
                    <a:pt x="4952" y="75175"/>
                    <a:pt x="2998" y="76165"/>
                  </a:cubicBezTo>
                  <a:cubicBezTo>
                    <a:pt x="2971" y="76192"/>
                    <a:pt x="2944" y="76219"/>
                    <a:pt x="2944" y="76272"/>
                  </a:cubicBezTo>
                  <a:cubicBezTo>
                    <a:pt x="2891" y="78280"/>
                    <a:pt x="1820" y="80073"/>
                    <a:pt x="80" y="81090"/>
                  </a:cubicBezTo>
                  <a:cubicBezTo>
                    <a:pt x="27" y="81117"/>
                    <a:pt x="0" y="81197"/>
                    <a:pt x="54" y="81251"/>
                  </a:cubicBezTo>
                  <a:cubicBezTo>
                    <a:pt x="73" y="81290"/>
                    <a:pt x="122" y="81315"/>
                    <a:pt x="167" y="81315"/>
                  </a:cubicBezTo>
                  <a:cubicBezTo>
                    <a:pt x="184" y="81315"/>
                    <a:pt x="200" y="81311"/>
                    <a:pt x="214" y="81304"/>
                  </a:cubicBezTo>
                  <a:cubicBezTo>
                    <a:pt x="2008" y="80260"/>
                    <a:pt x="3105" y="78413"/>
                    <a:pt x="3185" y="76352"/>
                  </a:cubicBezTo>
                  <a:cubicBezTo>
                    <a:pt x="5193" y="75309"/>
                    <a:pt x="6424" y="73301"/>
                    <a:pt x="6424" y="71053"/>
                  </a:cubicBezTo>
                  <a:cubicBezTo>
                    <a:pt x="6424" y="68805"/>
                    <a:pt x="5193" y="66797"/>
                    <a:pt x="3185" y="65753"/>
                  </a:cubicBezTo>
                  <a:cubicBezTo>
                    <a:pt x="3105" y="63773"/>
                    <a:pt x="2088" y="61979"/>
                    <a:pt x="402" y="60909"/>
                  </a:cubicBezTo>
                  <a:cubicBezTo>
                    <a:pt x="2088" y="59865"/>
                    <a:pt x="3105" y="58072"/>
                    <a:pt x="3185" y="56091"/>
                  </a:cubicBezTo>
                  <a:cubicBezTo>
                    <a:pt x="5193" y="55047"/>
                    <a:pt x="6424" y="53040"/>
                    <a:pt x="6424" y="50791"/>
                  </a:cubicBezTo>
                  <a:cubicBezTo>
                    <a:pt x="6424" y="48543"/>
                    <a:pt x="5193" y="46536"/>
                    <a:pt x="3185" y="45492"/>
                  </a:cubicBezTo>
                  <a:cubicBezTo>
                    <a:pt x="3185" y="43591"/>
                    <a:pt x="2088" y="41718"/>
                    <a:pt x="402" y="40647"/>
                  </a:cubicBezTo>
                  <a:cubicBezTo>
                    <a:pt x="1900" y="39710"/>
                    <a:pt x="3319" y="37890"/>
                    <a:pt x="3185" y="35829"/>
                  </a:cubicBezTo>
                  <a:cubicBezTo>
                    <a:pt x="5193" y="34785"/>
                    <a:pt x="6424" y="32751"/>
                    <a:pt x="6424" y="30530"/>
                  </a:cubicBezTo>
                  <a:cubicBezTo>
                    <a:pt x="6424" y="28281"/>
                    <a:pt x="5193" y="26247"/>
                    <a:pt x="3185" y="25230"/>
                  </a:cubicBezTo>
                  <a:cubicBezTo>
                    <a:pt x="3105" y="23223"/>
                    <a:pt x="2061" y="21429"/>
                    <a:pt x="402" y="20386"/>
                  </a:cubicBezTo>
                  <a:cubicBezTo>
                    <a:pt x="2088" y="19315"/>
                    <a:pt x="3185" y="17441"/>
                    <a:pt x="3185" y="15595"/>
                  </a:cubicBezTo>
                  <a:cubicBezTo>
                    <a:pt x="3185" y="15595"/>
                    <a:pt x="3185" y="15568"/>
                    <a:pt x="3185" y="15541"/>
                  </a:cubicBezTo>
                  <a:cubicBezTo>
                    <a:pt x="5193" y="14524"/>
                    <a:pt x="6424" y="12490"/>
                    <a:pt x="6424" y="10268"/>
                  </a:cubicBezTo>
                  <a:cubicBezTo>
                    <a:pt x="6424" y="8020"/>
                    <a:pt x="5193" y="5986"/>
                    <a:pt x="3185" y="4969"/>
                  </a:cubicBezTo>
                  <a:lnTo>
                    <a:pt x="3185" y="4942"/>
                  </a:lnTo>
                  <a:cubicBezTo>
                    <a:pt x="3185" y="3041"/>
                    <a:pt x="2008" y="1061"/>
                    <a:pt x="214" y="17"/>
                  </a:cubicBezTo>
                  <a:cubicBezTo>
                    <a:pt x="195" y="7"/>
                    <a:pt x="171" y="1"/>
                    <a:pt x="14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46" name="Google Shape;1646;p76"/>
            <p:cNvSpPr/>
            <p:nvPr/>
          </p:nvSpPr>
          <p:spPr>
            <a:xfrm>
              <a:off x="378625" y="566950"/>
              <a:ext cx="159950" cy="2033000"/>
            </a:xfrm>
            <a:custGeom>
              <a:rect b="b" l="l" r="r" t="t"/>
              <a:pathLst>
                <a:path extrusionOk="0" h="81320" w="6398">
                  <a:moveTo>
                    <a:pt x="120" y="1"/>
                  </a:moveTo>
                  <a:cubicBezTo>
                    <a:pt x="81" y="1"/>
                    <a:pt x="44" y="24"/>
                    <a:pt x="28" y="57"/>
                  </a:cubicBezTo>
                  <a:cubicBezTo>
                    <a:pt x="1" y="84"/>
                    <a:pt x="1" y="110"/>
                    <a:pt x="1" y="137"/>
                  </a:cubicBezTo>
                  <a:cubicBezTo>
                    <a:pt x="1" y="164"/>
                    <a:pt x="28" y="217"/>
                    <a:pt x="54" y="244"/>
                  </a:cubicBezTo>
                  <a:cubicBezTo>
                    <a:pt x="1821" y="1261"/>
                    <a:pt x="2972" y="3188"/>
                    <a:pt x="2918" y="5035"/>
                  </a:cubicBezTo>
                  <a:cubicBezTo>
                    <a:pt x="2918" y="5116"/>
                    <a:pt x="2945" y="5142"/>
                    <a:pt x="2999" y="5169"/>
                  </a:cubicBezTo>
                  <a:cubicBezTo>
                    <a:pt x="4952" y="6133"/>
                    <a:pt x="6157" y="8086"/>
                    <a:pt x="6157" y="10255"/>
                  </a:cubicBezTo>
                  <a:cubicBezTo>
                    <a:pt x="6157" y="12449"/>
                    <a:pt x="4952" y="14403"/>
                    <a:pt x="2999" y="15367"/>
                  </a:cubicBezTo>
                  <a:cubicBezTo>
                    <a:pt x="2945" y="15394"/>
                    <a:pt x="2918" y="15447"/>
                    <a:pt x="2918" y="15501"/>
                  </a:cubicBezTo>
                  <a:cubicBezTo>
                    <a:pt x="2972" y="17347"/>
                    <a:pt x="1848" y="19248"/>
                    <a:pt x="81" y="20292"/>
                  </a:cubicBezTo>
                  <a:cubicBezTo>
                    <a:pt x="54" y="20292"/>
                    <a:pt x="28" y="20318"/>
                    <a:pt x="1" y="20372"/>
                  </a:cubicBezTo>
                  <a:cubicBezTo>
                    <a:pt x="1" y="20425"/>
                    <a:pt x="28" y="20479"/>
                    <a:pt x="54" y="20506"/>
                  </a:cubicBezTo>
                  <a:cubicBezTo>
                    <a:pt x="1794" y="21496"/>
                    <a:pt x="2865" y="23316"/>
                    <a:pt x="2918" y="25324"/>
                  </a:cubicBezTo>
                  <a:cubicBezTo>
                    <a:pt x="2918" y="25350"/>
                    <a:pt x="2945" y="25404"/>
                    <a:pt x="2999" y="25431"/>
                  </a:cubicBezTo>
                  <a:cubicBezTo>
                    <a:pt x="4952" y="26394"/>
                    <a:pt x="6157" y="28348"/>
                    <a:pt x="6157" y="30543"/>
                  </a:cubicBezTo>
                  <a:cubicBezTo>
                    <a:pt x="6157" y="32711"/>
                    <a:pt x="4952" y="34665"/>
                    <a:pt x="2999" y="35628"/>
                  </a:cubicBezTo>
                  <a:cubicBezTo>
                    <a:pt x="2945" y="35655"/>
                    <a:pt x="2918" y="35709"/>
                    <a:pt x="2918" y="35762"/>
                  </a:cubicBezTo>
                  <a:cubicBezTo>
                    <a:pt x="3079" y="37823"/>
                    <a:pt x="1607" y="39643"/>
                    <a:pt x="81" y="40553"/>
                  </a:cubicBezTo>
                  <a:cubicBezTo>
                    <a:pt x="54" y="40553"/>
                    <a:pt x="28" y="40580"/>
                    <a:pt x="1" y="40633"/>
                  </a:cubicBezTo>
                  <a:cubicBezTo>
                    <a:pt x="1" y="40687"/>
                    <a:pt x="28" y="40741"/>
                    <a:pt x="54" y="40767"/>
                  </a:cubicBezTo>
                  <a:cubicBezTo>
                    <a:pt x="1794" y="41784"/>
                    <a:pt x="2918" y="43658"/>
                    <a:pt x="2918" y="45532"/>
                  </a:cubicBezTo>
                  <a:cubicBezTo>
                    <a:pt x="2918" y="45558"/>
                    <a:pt x="2918" y="45558"/>
                    <a:pt x="2918" y="45585"/>
                  </a:cubicBezTo>
                  <a:cubicBezTo>
                    <a:pt x="2918" y="45612"/>
                    <a:pt x="2945" y="45665"/>
                    <a:pt x="2999" y="45692"/>
                  </a:cubicBezTo>
                  <a:cubicBezTo>
                    <a:pt x="4952" y="46656"/>
                    <a:pt x="6157" y="48636"/>
                    <a:pt x="6157" y="50804"/>
                  </a:cubicBezTo>
                  <a:cubicBezTo>
                    <a:pt x="6157" y="52972"/>
                    <a:pt x="4952" y="54926"/>
                    <a:pt x="2999" y="55917"/>
                  </a:cubicBezTo>
                  <a:cubicBezTo>
                    <a:pt x="2945" y="55917"/>
                    <a:pt x="2918" y="55970"/>
                    <a:pt x="2918" y="56024"/>
                  </a:cubicBezTo>
                  <a:cubicBezTo>
                    <a:pt x="2865" y="58004"/>
                    <a:pt x="1821" y="59798"/>
                    <a:pt x="81" y="60815"/>
                  </a:cubicBezTo>
                  <a:cubicBezTo>
                    <a:pt x="54" y="60815"/>
                    <a:pt x="28" y="60868"/>
                    <a:pt x="1" y="60895"/>
                  </a:cubicBezTo>
                  <a:cubicBezTo>
                    <a:pt x="1" y="60949"/>
                    <a:pt x="28" y="61002"/>
                    <a:pt x="54" y="61029"/>
                  </a:cubicBezTo>
                  <a:cubicBezTo>
                    <a:pt x="1794" y="62046"/>
                    <a:pt x="2865" y="63839"/>
                    <a:pt x="2918" y="65847"/>
                  </a:cubicBezTo>
                  <a:cubicBezTo>
                    <a:pt x="2918" y="65900"/>
                    <a:pt x="2945" y="65927"/>
                    <a:pt x="2999" y="65954"/>
                  </a:cubicBezTo>
                  <a:cubicBezTo>
                    <a:pt x="4952" y="66944"/>
                    <a:pt x="6157" y="68898"/>
                    <a:pt x="6157" y="71066"/>
                  </a:cubicBezTo>
                  <a:cubicBezTo>
                    <a:pt x="6157" y="73234"/>
                    <a:pt x="4952" y="75188"/>
                    <a:pt x="2999" y="76178"/>
                  </a:cubicBezTo>
                  <a:cubicBezTo>
                    <a:pt x="2945" y="76178"/>
                    <a:pt x="2918" y="76232"/>
                    <a:pt x="2918" y="76285"/>
                  </a:cubicBezTo>
                  <a:cubicBezTo>
                    <a:pt x="2865" y="78293"/>
                    <a:pt x="1821" y="80086"/>
                    <a:pt x="81" y="81076"/>
                  </a:cubicBezTo>
                  <a:cubicBezTo>
                    <a:pt x="1" y="81130"/>
                    <a:pt x="1" y="81183"/>
                    <a:pt x="28" y="81264"/>
                  </a:cubicBezTo>
                  <a:cubicBezTo>
                    <a:pt x="44" y="81297"/>
                    <a:pt x="81" y="81320"/>
                    <a:pt x="120" y="81320"/>
                  </a:cubicBezTo>
                  <a:cubicBezTo>
                    <a:pt x="143" y="81320"/>
                    <a:pt x="168" y="81311"/>
                    <a:pt x="188" y="81290"/>
                  </a:cubicBezTo>
                  <a:cubicBezTo>
                    <a:pt x="1981" y="80273"/>
                    <a:pt x="3106" y="78427"/>
                    <a:pt x="3159" y="76366"/>
                  </a:cubicBezTo>
                  <a:cubicBezTo>
                    <a:pt x="5167" y="75322"/>
                    <a:pt x="6398" y="73314"/>
                    <a:pt x="6398" y="71066"/>
                  </a:cubicBezTo>
                  <a:cubicBezTo>
                    <a:pt x="6398" y="68818"/>
                    <a:pt x="5167" y="66784"/>
                    <a:pt x="3159" y="65766"/>
                  </a:cubicBezTo>
                  <a:cubicBezTo>
                    <a:pt x="3106" y="63786"/>
                    <a:pt x="2062" y="61992"/>
                    <a:pt x="376" y="60922"/>
                  </a:cubicBezTo>
                  <a:cubicBezTo>
                    <a:pt x="2062" y="59878"/>
                    <a:pt x="3106" y="58085"/>
                    <a:pt x="3159" y="56104"/>
                  </a:cubicBezTo>
                  <a:cubicBezTo>
                    <a:pt x="5167" y="55060"/>
                    <a:pt x="6398" y="53053"/>
                    <a:pt x="6398" y="50804"/>
                  </a:cubicBezTo>
                  <a:cubicBezTo>
                    <a:pt x="6398" y="48556"/>
                    <a:pt x="5167" y="46522"/>
                    <a:pt x="3159" y="45505"/>
                  </a:cubicBezTo>
                  <a:cubicBezTo>
                    <a:pt x="3159" y="43604"/>
                    <a:pt x="2062" y="41731"/>
                    <a:pt x="376" y="40660"/>
                  </a:cubicBezTo>
                  <a:cubicBezTo>
                    <a:pt x="1901" y="39723"/>
                    <a:pt x="3293" y="37903"/>
                    <a:pt x="3186" y="35816"/>
                  </a:cubicBezTo>
                  <a:cubicBezTo>
                    <a:pt x="5167" y="34799"/>
                    <a:pt x="6398" y="32764"/>
                    <a:pt x="6398" y="30543"/>
                  </a:cubicBezTo>
                  <a:cubicBezTo>
                    <a:pt x="6398" y="28295"/>
                    <a:pt x="5167" y="26260"/>
                    <a:pt x="3159" y="25243"/>
                  </a:cubicBezTo>
                  <a:cubicBezTo>
                    <a:pt x="3079" y="23236"/>
                    <a:pt x="2035" y="21443"/>
                    <a:pt x="376" y="20399"/>
                  </a:cubicBezTo>
                  <a:cubicBezTo>
                    <a:pt x="2089" y="19328"/>
                    <a:pt x="3186" y="17401"/>
                    <a:pt x="3186" y="15554"/>
                  </a:cubicBezTo>
                  <a:cubicBezTo>
                    <a:pt x="5167" y="14537"/>
                    <a:pt x="6398" y="12503"/>
                    <a:pt x="6398" y="10255"/>
                  </a:cubicBezTo>
                  <a:cubicBezTo>
                    <a:pt x="6398" y="8033"/>
                    <a:pt x="5167" y="5999"/>
                    <a:pt x="3186" y="4982"/>
                  </a:cubicBezTo>
                  <a:lnTo>
                    <a:pt x="3186" y="4955"/>
                  </a:lnTo>
                  <a:cubicBezTo>
                    <a:pt x="3186" y="3028"/>
                    <a:pt x="1981" y="1074"/>
                    <a:pt x="188" y="30"/>
                  </a:cubicBezTo>
                  <a:cubicBezTo>
                    <a:pt x="168" y="10"/>
                    <a:pt x="143" y="1"/>
                    <a:pt x="12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47" name="Google Shape;1647;p76"/>
            <p:cNvSpPr/>
            <p:nvPr/>
          </p:nvSpPr>
          <p:spPr>
            <a:xfrm>
              <a:off x="224725" y="818875"/>
              <a:ext cx="159950" cy="2032875"/>
            </a:xfrm>
            <a:custGeom>
              <a:rect b="b" l="l" r="r" t="t"/>
              <a:pathLst>
                <a:path extrusionOk="0" h="81315" w="6398">
                  <a:moveTo>
                    <a:pt x="129" y="1"/>
                  </a:moveTo>
                  <a:cubicBezTo>
                    <a:pt x="83" y="1"/>
                    <a:pt x="44" y="20"/>
                    <a:pt x="27" y="70"/>
                  </a:cubicBezTo>
                  <a:cubicBezTo>
                    <a:pt x="27" y="70"/>
                    <a:pt x="1" y="97"/>
                    <a:pt x="1" y="124"/>
                  </a:cubicBezTo>
                  <a:cubicBezTo>
                    <a:pt x="1" y="178"/>
                    <a:pt x="27" y="204"/>
                    <a:pt x="81" y="231"/>
                  </a:cubicBezTo>
                  <a:cubicBezTo>
                    <a:pt x="1821" y="1248"/>
                    <a:pt x="2972" y="3175"/>
                    <a:pt x="2918" y="5022"/>
                  </a:cubicBezTo>
                  <a:cubicBezTo>
                    <a:pt x="2945" y="5076"/>
                    <a:pt x="2945" y="5129"/>
                    <a:pt x="2998" y="5156"/>
                  </a:cubicBezTo>
                  <a:cubicBezTo>
                    <a:pt x="4952" y="6119"/>
                    <a:pt x="6157" y="8073"/>
                    <a:pt x="6157" y="10268"/>
                  </a:cubicBezTo>
                  <a:cubicBezTo>
                    <a:pt x="6157" y="12436"/>
                    <a:pt x="4952" y="14390"/>
                    <a:pt x="2998" y="15354"/>
                  </a:cubicBezTo>
                  <a:cubicBezTo>
                    <a:pt x="2945" y="15380"/>
                    <a:pt x="2918" y="15461"/>
                    <a:pt x="2918" y="15487"/>
                  </a:cubicBezTo>
                  <a:cubicBezTo>
                    <a:pt x="2998" y="17334"/>
                    <a:pt x="1848" y="19235"/>
                    <a:pt x="108" y="20278"/>
                  </a:cubicBezTo>
                  <a:cubicBezTo>
                    <a:pt x="54" y="20278"/>
                    <a:pt x="27" y="20305"/>
                    <a:pt x="27" y="20359"/>
                  </a:cubicBezTo>
                  <a:cubicBezTo>
                    <a:pt x="1" y="20412"/>
                    <a:pt x="27" y="20466"/>
                    <a:pt x="81" y="20493"/>
                  </a:cubicBezTo>
                  <a:cubicBezTo>
                    <a:pt x="1794" y="21510"/>
                    <a:pt x="2865" y="23303"/>
                    <a:pt x="2918" y="25310"/>
                  </a:cubicBezTo>
                  <a:cubicBezTo>
                    <a:pt x="2945" y="25364"/>
                    <a:pt x="2972" y="25391"/>
                    <a:pt x="2998" y="25417"/>
                  </a:cubicBezTo>
                  <a:cubicBezTo>
                    <a:pt x="4952" y="26381"/>
                    <a:pt x="6157" y="28362"/>
                    <a:pt x="6157" y="30530"/>
                  </a:cubicBezTo>
                  <a:cubicBezTo>
                    <a:pt x="6157" y="32698"/>
                    <a:pt x="4952" y="34652"/>
                    <a:pt x="2998" y="35642"/>
                  </a:cubicBezTo>
                  <a:cubicBezTo>
                    <a:pt x="2945" y="35642"/>
                    <a:pt x="2918" y="35695"/>
                    <a:pt x="2918" y="35749"/>
                  </a:cubicBezTo>
                  <a:cubicBezTo>
                    <a:pt x="3106" y="37837"/>
                    <a:pt x="1633" y="39630"/>
                    <a:pt x="108" y="40540"/>
                  </a:cubicBezTo>
                  <a:cubicBezTo>
                    <a:pt x="54" y="40540"/>
                    <a:pt x="27" y="40594"/>
                    <a:pt x="27" y="40620"/>
                  </a:cubicBezTo>
                  <a:cubicBezTo>
                    <a:pt x="1" y="40674"/>
                    <a:pt x="27" y="40727"/>
                    <a:pt x="81" y="40754"/>
                  </a:cubicBezTo>
                  <a:cubicBezTo>
                    <a:pt x="1821" y="41771"/>
                    <a:pt x="2918" y="43645"/>
                    <a:pt x="2918" y="45545"/>
                  </a:cubicBezTo>
                  <a:cubicBezTo>
                    <a:pt x="2918" y="45545"/>
                    <a:pt x="2918" y="45545"/>
                    <a:pt x="2918" y="45572"/>
                  </a:cubicBezTo>
                  <a:cubicBezTo>
                    <a:pt x="2918" y="45626"/>
                    <a:pt x="2945" y="45652"/>
                    <a:pt x="2998" y="45679"/>
                  </a:cubicBezTo>
                  <a:cubicBezTo>
                    <a:pt x="4952" y="46669"/>
                    <a:pt x="6157" y="48623"/>
                    <a:pt x="6157" y="50791"/>
                  </a:cubicBezTo>
                  <a:cubicBezTo>
                    <a:pt x="6157" y="52959"/>
                    <a:pt x="4952" y="54913"/>
                    <a:pt x="2998" y="55904"/>
                  </a:cubicBezTo>
                  <a:cubicBezTo>
                    <a:pt x="2945" y="55930"/>
                    <a:pt x="2918" y="55957"/>
                    <a:pt x="2918" y="56011"/>
                  </a:cubicBezTo>
                  <a:cubicBezTo>
                    <a:pt x="2891" y="57991"/>
                    <a:pt x="1821" y="59785"/>
                    <a:pt x="108" y="60802"/>
                  </a:cubicBezTo>
                  <a:cubicBezTo>
                    <a:pt x="54" y="60828"/>
                    <a:pt x="27" y="60855"/>
                    <a:pt x="27" y="60882"/>
                  </a:cubicBezTo>
                  <a:cubicBezTo>
                    <a:pt x="1" y="60935"/>
                    <a:pt x="27" y="60989"/>
                    <a:pt x="81" y="61016"/>
                  </a:cubicBezTo>
                  <a:cubicBezTo>
                    <a:pt x="1821" y="62033"/>
                    <a:pt x="2891" y="63826"/>
                    <a:pt x="2918" y="65834"/>
                  </a:cubicBezTo>
                  <a:cubicBezTo>
                    <a:pt x="2918" y="65887"/>
                    <a:pt x="2945" y="65914"/>
                    <a:pt x="2998" y="65941"/>
                  </a:cubicBezTo>
                  <a:cubicBezTo>
                    <a:pt x="4952" y="66931"/>
                    <a:pt x="6157" y="68885"/>
                    <a:pt x="6157" y="71053"/>
                  </a:cubicBezTo>
                  <a:cubicBezTo>
                    <a:pt x="6157" y="73221"/>
                    <a:pt x="4952" y="75175"/>
                    <a:pt x="2998" y="76165"/>
                  </a:cubicBezTo>
                  <a:cubicBezTo>
                    <a:pt x="2945" y="76192"/>
                    <a:pt x="2918" y="76219"/>
                    <a:pt x="2918" y="76272"/>
                  </a:cubicBezTo>
                  <a:cubicBezTo>
                    <a:pt x="2891" y="78280"/>
                    <a:pt x="1821" y="80073"/>
                    <a:pt x="81" y="81090"/>
                  </a:cubicBezTo>
                  <a:cubicBezTo>
                    <a:pt x="27" y="81117"/>
                    <a:pt x="1" y="81197"/>
                    <a:pt x="27" y="81251"/>
                  </a:cubicBezTo>
                  <a:cubicBezTo>
                    <a:pt x="67" y="81290"/>
                    <a:pt x="106" y="81315"/>
                    <a:pt x="156" y="81315"/>
                  </a:cubicBezTo>
                  <a:cubicBezTo>
                    <a:pt x="174" y="81315"/>
                    <a:pt x="193" y="81311"/>
                    <a:pt x="215" y="81304"/>
                  </a:cubicBezTo>
                  <a:cubicBezTo>
                    <a:pt x="2008" y="80260"/>
                    <a:pt x="3106" y="78413"/>
                    <a:pt x="3186" y="76352"/>
                  </a:cubicBezTo>
                  <a:cubicBezTo>
                    <a:pt x="5166" y="75309"/>
                    <a:pt x="6398" y="73301"/>
                    <a:pt x="6398" y="71053"/>
                  </a:cubicBezTo>
                  <a:cubicBezTo>
                    <a:pt x="6398" y="68805"/>
                    <a:pt x="5166" y="66797"/>
                    <a:pt x="3186" y="65753"/>
                  </a:cubicBezTo>
                  <a:cubicBezTo>
                    <a:pt x="3106" y="63773"/>
                    <a:pt x="2062" y="61979"/>
                    <a:pt x="375" y="60909"/>
                  </a:cubicBezTo>
                  <a:cubicBezTo>
                    <a:pt x="2062" y="59865"/>
                    <a:pt x="3106" y="58072"/>
                    <a:pt x="3186" y="56091"/>
                  </a:cubicBezTo>
                  <a:cubicBezTo>
                    <a:pt x="5166" y="55047"/>
                    <a:pt x="6398" y="53040"/>
                    <a:pt x="6398" y="50791"/>
                  </a:cubicBezTo>
                  <a:cubicBezTo>
                    <a:pt x="6398" y="48543"/>
                    <a:pt x="5166" y="46536"/>
                    <a:pt x="3186" y="45492"/>
                  </a:cubicBezTo>
                  <a:cubicBezTo>
                    <a:pt x="3159" y="43591"/>
                    <a:pt x="2088" y="41718"/>
                    <a:pt x="375" y="40647"/>
                  </a:cubicBezTo>
                  <a:cubicBezTo>
                    <a:pt x="1901" y="39710"/>
                    <a:pt x="3320" y="37890"/>
                    <a:pt x="3186" y="35829"/>
                  </a:cubicBezTo>
                  <a:cubicBezTo>
                    <a:pt x="5166" y="34785"/>
                    <a:pt x="6398" y="32751"/>
                    <a:pt x="6398" y="30530"/>
                  </a:cubicBezTo>
                  <a:cubicBezTo>
                    <a:pt x="6398" y="28281"/>
                    <a:pt x="5166" y="26247"/>
                    <a:pt x="3186" y="25230"/>
                  </a:cubicBezTo>
                  <a:cubicBezTo>
                    <a:pt x="3079" y="23223"/>
                    <a:pt x="2062" y="21429"/>
                    <a:pt x="375" y="20386"/>
                  </a:cubicBezTo>
                  <a:cubicBezTo>
                    <a:pt x="2088" y="19315"/>
                    <a:pt x="3186" y="17441"/>
                    <a:pt x="3186" y="15595"/>
                  </a:cubicBezTo>
                  <a:cubicBezTo>
                    <a:pt x="3186" y="15595"/>
                    <a:pt x="3186" y="15568"/>
                    <a:pt x="3186" y="15541"/>
                  </a:cubicBezTo>
                  <a:cubicBezTo>
                    <a:pt x="5166" y="14524"/>
                    <a:pt x="6398" y="12490"/>
                    <a:pt x="6398" y="10268"/>
                  </a:cubicBezTo>
                  <a:cubicBezTo>
                    <a:pt x="6398" y="8020"/>
                    <a:pt x="5166" y="5986"/>
                    <a:pt x="3186" y="4969"/>
                  </a:cubicBezTo>
                  <a:lnTo>
                    <a:pt x="3186" y="4942"/>
                  </a:lnTo>
                  <a:cubicBezTo>
                    <a:pt x="3186" y="3041"/>
                    <a:pt x="1981" y="1061"/>
                    <a:pt x="215" y="17"/>
                  </a:cubicBezTo>
                  <a:cubicBezTo>
                    <a:pt x="185" y="7"/>
                    <a:pt x="156" y="1"/>
                    <a:pt x="12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48" name="Google Shape;1648;p76"/>
            <p:cNvSpPr/>
            <p:nvPr/>
          </p:nvSpPr>
          <p:spPr>
            <a:xfrm>
              <a:off x="1914975" y="2593575"/>
              <a:ext cx="160625" cy="2032875"/>
            </a:xfrm>
            <a:custGeom>
              <a:rect b="b" l="l" r="r" t="t"/>
              <a:pathLst>
                <a:path extrusionOk="0" h="81315" w="6425">
                  <a:moveTo>
                    <a:pt x="151" y="1"/>
                  </a:moveTo>
                  <a:cubicBezTo>
                    <a:pt x="95" y="1"/>
                    <a:pt x="47" y="26"/>
                    <a:pt x="27" y="65"/>
                  </a:cubicBezTo>
                  <a:cubicBezTo>
                    <a:pt x="27" y="92"/>
                    <a:pt x="27" y="118"/>
                    <a:pt x="27" y="118"/>
                  </a:cubicBezTo>
                  <a:cubicBezTo>
                    <a:pt x="27" y="172"/>
                    <a:pt x="27" y="225"/>
                    <a:pt x="81" y="225"/>
                  </a:cubicBezTo>
                  <a:cubicBezTo>
                    <a:pt x="1821" y="1243"/>
                    <a:pt x="2972" y="3170"/>
                    <a:pt x="2945" y="5043"/>
                  </a:cubicBezTo>
                  <a:cubicBezTo>
                    <a:pt x="2945" y="5070"/>
                    <a:pt x="2972" y="5124"/>
                    <a:pt x="2998" y="5150"/>
                  </a:cubicBezTo>
                  <a:cubicBezTo>
                    <a:pt x="4952" y="6141"/>
                    <a:pt x="6157" y="8095"/>
                    <a:pt x="6157" y="10263"/>
                  </a:cubicBezTo>
                  <a:cubicBezTo>
                    <a:pt x="6157" y="12431"/>
                    <a:pt x="4952" y="14384"/>
                    <a:pt x="2998" y="15375"/>
                  </a:cubicBezTo>
                  <a:cubicBezTo>
                    <a:pt x="2945" y="15402"/>
                    <a:pt x="2945" y="15428"/>
                    <a:pt x="2945" y="15482"/>
                  </a:cubicBezTo>
                  <a:cubicBezTo>
                    <a:pt x="2998" y="17355"/>
                    <a:pt x="1848" y="19256"/>
                    <a:pt x="108" y="20273"/>
                  </a:cubicBezTo>
                  <a:cubicBezTo>
                    <a:pt x="54" y="20300"/>
                    <a:pt x="27" y="20326"/>
                    <a:pt x="27" y="20353"/>
                  </a:cubicBezTo>
                  <a:cubicBezTo>
                    <a:pt x="1" y="20407"/>
                    <a:pt x="27" y="20460"/>
                    <a:pt x="81" y="20514"/>
                  </a:cubicBezTo>
                  <a:cubicBezTo>
                    <a:pt x="1794" y="21504"/>
                    <a:pt x="2865" y="23297"/>
                    <a:pt x="2945" y="25305"/>
                  </a:cubicBezTo>
                  <a:cubicBezTo>
                    <a:pt x="2945" y="25358"/>
                    <a:pt x="2972" y="25385"/>
                    <a:pt x="2998" y="25412"/>
                  </a:cubicBezTo>
                  <a:cubicBezTo>
                    <a:pt x="4952" y="26402"/>
                    <a:pt x="6157" y="28356"/>
                    <a:pt x="6157" y="30524"/>
                  </a:cubicBezTo>
                  <a:cubicBezTo>
                    <a:pt x="6157" y="32692"/>
                    <a:pt x="4952" y="34646"/>
                    <a:pt x="2998" y="35636"/>
                  </a:cubicBezTo>
                  <a:cubicBezTo>
                    <a:pt x="2945" y="35663"/>
                    <a:pt x="2918" y="35717"/>
                    <a:pt x="2945" y="35770"/>
                  </a:cubicBezTo>
                  <a:cubicBezTo>
                    <a:pt x="3106" y="37831"/>
                    <a:pt x="1633" y="39651"/>
                    <a:pt x="108" y="40535"/>
                  </a:cubicBezTo>
                  <a:cubicBezTo>
                    <a:pt x="54" y="40561"/>
                    <a:pt x="27" y="40588"/>
                    <a:pt x="27" y="40615"/>
                  </a:cubicBezTo>
                  <a:cubicBezTo>
                    <a:pt x="1" y="40668"/>
                    <a:pt x="27" y="40749"/>
                    <a:pt x="81" y="40775"/>
                  </a:cubicBezTo>
                  <a:cubicBezTo>
                    <a:pt x="1821" y="41766"/>
                    <a:pt x="2945" y="43639"/>
                    <a:pt x="2945" y="45540"/>
                  </a:cubicBezTo>
                  <a:cubicBezTo>
                    <a:pt x="2945" y="45540"/>
                    <a:pt x="2945" y="45566"/>
                    <a:pt x="2945" y="45566"/>
                  </a:cubicBezTo>
                  <a:cubicBezTo>
                    <a:pt x="2945" y="45620"/>
                    <a:pt x="2972" y="45674"/>
                    <a:pt x="2998" y="45674"/>
                  </a:cubicBezTo>
                  <a:cubicBezTo>
                    <a:pt x="4952" y="46664"/>
                    <a:pt x="6157" y="48618"/>
                    <a:pt x="6157" y="50786"/>
                  </a:cubicBezTo>
                  <a:cubicBezTo>
                    <a:pt x="6157" y="52954"/>
                    <a:pt x="4952" y="54934"/>
                    <a:pt x="2998" y="55898"/>
                  </a:cubicBezTo>
                  <a:cubicBezTo>
                    <a:pt x="2972" y="55925"/>
                    <a:pt x="2945" y="55952"/>
                    <a:pt x="2945" y="56005"/>
                  </a:cubicBezTo>
                  <a:cubicBezTo>
                    <a:pt x="2891" y="58012"/>
                    <a:pt x="1821" y="59806"/>
                    <a:pt x="108" y="60796"/>
                  </a:cubicBezTo>
                  <a:cubicBezTo>
                    <a:pt x="54" y="60823"/>
                    <a:pt x="27" y="60850"/>
                    <a:pt x="27" y="60903"/>
                  </a:cubicBezTo>
                  <a:cubicBezTo>
                    <a:pt x="1" y="60957"/>
                    <a:pt x="27" y="61010"/>
                    <a:pt x="81" y="61037"/>
                  </a:cubicBezTo>
                  <a:cubicBezTo>
                    <a:pt x="1821" y="62054"/>
                    <a:pt x="2891" y="63847"/>
                    <a:pt x="2945" y="65828"/>
                  </a:cubicBezTo>
                  <a:cubicBezTo>
                    <a:pt x="2945" y="65882"/>
                    <a:pt x="2972" y="65935"/>
                    <a:pt x="2998" y="65962"/>
                  </a:cubicBezTo>
                  <a:cubicBezTo>
                    <a:pt x="4952" y="66925"/>
                    <a:pt x="6157" y="68879"/>
                    <a:pt x="6157" y="71047"/>
                  </a:cubicBezTo>
                  <a:cubicBezTo>
                    <a:pt x="6157" y="73242"/>
                    <a:pt x="4952" y="75196"/>
                    <a:pt x="2998" y="76160"/>
                  </a:cubicBezTo>
                  <a:cubicBezTo>
                    <a:pt x="2972" y="76186"/>
                    <a:pt x="2945" y="76240"/>
                    <a:pt x="2945" y="76267"/>
                  </a:cubicBezTo>
                  <a:cubicBezTo>
                    <a:pt x="2891" y="78274"/>
                    <a:pt x="1821" y="80067"/>
                    <a:pt x="81" y="81084"/>
                  </a:cubicBezTo>
                  <a:cubicBezTo>
                    <a:pt x="27" y="81111"/>
                    <a:pt x="1" y="81191"/>
                    <a:pt x="27" y="81245"/>
                  </a:cubicBezTo>
                  <a:cubicBezTo>
                    <a:pt x="61" y="81296"/>
                    <a:pt x="106" y="81315"/>
                    <a:pt x="148" y="81315"/>
                  </a:cubicBezTo>
                  <a:cubicBezTo>
                    <a:pt x="172" y="81315"/>
                    <a:pt x="195" y="81308"/>
                    <a:pt x="215" y="81299"/>
                  </a:cubicBezTo>
                  <a:cubicBezTo>
                    <a:pt x="2008" y="80255"/>
                    <a:pt x="3106" y="78408"/>
                    <a:pt x="3186" y="76347"/>
                  </a:cubicBezTo>
                  <a:cubicBezTo>
                    <a:pt x="5166" y="75330"/>
                    <a:pt x="6424" y="73296"/>
                    <a:pt x="6424" y="71047"/>
                  </a:cubicBezTo>
                  <a:cubicBezTo>
                    <a:pt x="6424" y="68826"/>
                    <a:pt x="5166" y="66792"/>
                    <a:pt x="3186" y="65748"/>
                  </a:cubicBezTo>
                  <a:cubicBezTo>
                    <a:pt x="3106" y="63767"/>
                    <a:pt x="2062" y="61974"/>
                    <a:pt x="375" y="60930"/>
                  </a:cubicBezTo>
                  <a:cubicBezTo>
                    <a:pt x="2062" y="59859"/>
                    <a:pt x="3106" y="58093"/>
                    <a:pt x="3186" y="56085"/>
                  </a:cubicBezTo>
                  <a:cubicBezTo>
                    <a:pt x="5166" y="55068"/>
                    <a:pt x="6424" y="53034"/>
                    <a:pt x="6424" y="50786"/>
                  </a:cubicBezTo>
                  <a:cubicBezTo>
                    <a:pt x="6424" y="48537"/>
                    <a:pt x="5166" y="46530"/>
                    <a:pt x="3186" y="45486"/>
                  </a:cubicBezTo>
                  <a:cubicBezTo>
                    <a:pt x="3159" y="43586"/>
                    <a:pt x="2088" y="41739"/>
                    <a:pt x="375" y="40668"/>
                  </a:cubicBezTo>
                  <a:cubicBezTo>
                    <a:pt x="1901" y="39705"/>
                    <a:pt x="3320" y="37885"/>
                    <a:pt x="3186" y="35824"/>
                  </a:cubicBezTo>
                  <a:cubicBezTo>
                    <a:pt x="5193" y="34780"/>
                    <a:pt x="6424" y="32772"/>
                    <a:pt x="6424" y="30524"/>
                  </a:cubicBezTo>
                  <a:cubicBezTo>
                    <a:pt x="6424" y="28276"/>
                    <a:pt x="5166" y="26268"/>
                    <a:pt x="3186" y="25225"/>
                  </a:cubicBezTo>
                  <a:cubicBezTo>
                    <a:pt x="3106" y="23244"/>
                    <a:pt x="2062" y="21451"/>
                    <a:pt x="375" y="20407"/>
                  </a:cubicBezTo>
                  <a:cubicBezTo>
                    <a:pt x="2088" y="19336"/>
                    <a:pt x="3186" y="17436"/>
                    <a:pt x="3186" y="15616"/>
                  </a:cubicBezTo>
                  <a:cubicBezTo>
                    <a:pt x="3186" y="15589"/>
                    <a:pt x="3186" y="15562"/>
                    <a:pt x="3186" y="15562"/>
                  </a:cubicBezTo>
                  <a:cubicBezTo>
                    <a:pt x="5166" y="14518"/>
                    <a:pt x="6424" y="12511"/>
                    <a:pt x="6424" y="10263"/>
                  </a:cubicBezTo>
                  <a:cubicBezTo>
                    <a:pt x="6424" y="8014"/>
                    <a:pt x="5166" y="6007"/>
                    <a:pt x="3186" y="4963"/>
                  </a:cubicBezTo>
                  <a:cubicBezTo>
                    <a:pt x="3186" y="3036"/>
                    <a:pt x="2008" y="1055"/>
                    <a:pt x="215" y="11"/>
                  </a:cubicBezTo>
                  <a:cubicBezTo>
                    <a:pt x="193" y="4"/>
                    <a:pt x="172" y="1"/>
                    <a:pt x="15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49" name="Google Shape;1649;p76"/>
            <p:cNvSpPr/>
            <p:nvPr/>
          </p:nvSpPr>
          <p:spPr>
            <a:xfrm>
              <a:off x="1761075" y="2845375"/>
              <a:ext cx="160625" cy="2032675"/>
            </a:xfrm>
            <a:custGeom>
              <a:rect b="b" l="l" r="r" t="t"/>
              <a:pathLst>
                <a:path extrusionOk="0" h="81307" w="6425">
                  <a:moveTo>
                    <a:pt x="146" y="1"/>
                  </a:moveTo>
                  <a:cubicBezTo>
                    <a:pt x="108" y="1"/>
                    <a:pt x="71" y="24"/>
                    <a:pt x="54" y="57"/>
                  </a:cubicBezTo>
                  <a:cubicBezTo>
                    <a:pt x="27" y="84"/>
                    <a:pt x="27" y="110"/>
                    <a:pt x="27" y="137"/>
                  </a:cubicBezTo>
                  <a:cubicBezTo>
                    <a:pt x="27" y="164"/>
                    <a:pt x="54" y="217"/>
                    <a:pt x="81" y="244"/>
                  </a:cubicBezTo>
                  <a:cubicBezTo>
                    <a:pt x="1821" y="1234"/>
                    <a:pt x="2972" y="3162"/>
                    <a:pt x="2945" y="5035"/>
                  </a:cubicBezTo>
                  <a:cubicBezTo>
                    <a:pt x="2945" y="5089"/>
                    <a:pt x="2972" y="5142"/>
                    <a:pt x="2998" y="5142"/>
                  </a:cubicBezTo>
                  <a:cubicBezTo>
                    <a:pt x="4952" y="6133"/>
                    <a:pt x="6183" y="8086"/>
                    <a:pt x="6183" y="10254"/>
                  </a:cubicBezTo>
                  <a:cubicBezTo>
                    <a:pt x="6183" y="12422"/>
                    <a:pt x="4952" y="14376"/>
                    <a:pt x="2998" y="15367"/>
                  </a:cubicBezTo>
                  <a:cubicBezTo>
                    <a:pt x="2972" y="15393"/>
                    <a:pt x="2945" y="15447"/>
                    <a:pt x="2945" y="15474"/>
                  </a:cubicBezTo>
                  <a:cubicBezTo>
                    <a:pt x="2998" y="17321"/>
                    <a:pt x="1847" y="19248"/>
                    <a:pt x="108" y="20265"/>
                  </a:cubicBezTo>
                  <a:cubicBezTo>
                    <a:pt x="81" y="20292"/>
                    <a:pt x="27" y="20318"/>
                    <a:pt x="27" y="20345"/>
                  </a:cubicBezTo>
                  <a:cubicBezTo>
                    <a:pt x="27" y="20425"/>
                    <a:pt x="27" y="20479"/>
                    <a:pt x="81" y="20506"/>
                  </a:cubicBezTo>
                  <a:cubicBezTo>
                    <a:pt x="1821" y="21496"/>
                    <a:pt x="2891" y="23289"/>
                    <a:pt x="2945" y="25297"/>
                  </a:cubicBezTo>
                  <a:cubicBezTo>
                    <a:pt x="2945" y="25350"/>
                    <a:pt x="2972" y="25404"/>
                    <a:pt x="2998" y="25404"/>
                  </a:cubicBezTo>
                  <a:cubicBezTo>
                    <a:pt x="4952" y="26394"/>
                    <a:pt x="6183" y="28348"/>
                    <a:pt x="6183" y="30516"/>
                  </a:cubicBezTo>
                  <a:cubicBezTo>
                    <a:pt x="6183" y="32684"/>
                    <a:pt x="4952" y="34665"/>
                    <a:pt x="2998" y="35628"/>
                  </a:cubicBezTo>
                  <a:cubicBezTo>
                    <a:pt x="2972" y="35655"/>
                    <a:pt x="2945" y="35709"/>
                    <a:pt x="2945" y="35762"/>
                  </a:cubicBezTo>
                  <a:cubicBezTo>
                    <a:pt x="3105" y="37823"/>
                    <a:pt x="1633" y="39643"/>
                    <a:pt x="108" y="40526"/>
                  </a:cubicBezTo>
                  <a:cubicBezTo>
                    <a:pt x="81" y="40553"/>
                    <a:pt x="27" y="40580"/>
                    <a:pt x="27" y="40633"/>
                  </a:cubicBezTo>
                  <a:cubicBezTo>
                    <a:pt x="27" y="40687"/>
                    <a:pt x="27" y="40741"/>
                    <a:pt x="81" y="40767"/>
                  </a:cubicBezTo>
                  <a:cubicBezTo>
                    <a:pt x="1821" y="41784"/>
                    <a:pt x="2945" y="43631"/>
                    <a:pt x="2945" y="45532"/>
                  </a:cubicBezTo>
                  <a:lnTo>
                    <a:pt x="2945" y="45558"/>
                  </a:lnTo>
                  <a:cubicBezTo>
                    <a:pt x="2945" y="45612"/>
                    <a:pt x="2972" y="45665"/>
                    <a:pt x="2998" y="45692"/>
                  </a:cubicBezTo>
                  <a:cubicBezTo>
                    <a:pt x="4952" y="46656"/>
                    <a:pt x="6183" y="48610"/>
                    <a:pt x="6183" y="50778"/>
                  </a:cubicBezTo>
                  <a:cubicBezTo>
                    <a:pt x="6183" y="52972"/>
                    <a:pt x="4952" y="54926"/>
                    <a:pt x="2998" y="55890"/>
                  </a:cubicBezTo>
                  <a:cubicBezTo>
                    <a:pt x="2972" y="55917"/>
                    <a:pt x="2945" y="55970"/>
                    <a:pt x="2945" y="55997"/>
                  </a:cubicBezTo>
                  <a:cubicBezTo>
                    <a:pt x="2891" y="58004"/>
                    <a:pt x="1847" y="59798"/>
                    <a:pt x="108" y="60815"/>
                  </a:cubicBezTo>
                  <a:cubicBezTo>
                    <a:pt x="81" y="60815"/>
                    <a:pt x="27" y="60841"/>
                    <a:pt x="27" y="60895"/>
                  </a:cubicBezTo>
                  <a:cubicBezTo>
                    <a:pt x="27" y="60949"/>
                    <a:pt x="27" y="61002"/>
                    <a:pt x="81" y="61029"/>
                  </a:cubicBezTo>
                  <a:cubicBezTo>
                    <a:pt x="1821" y="62046"/>
                    <a:pt x="2891" y="63839"/>
                    <a:pt x="2945" y="65847"/>
                  </a:cubicBezTo>
                  <a:cubicBezTo>
                    <a:pt x="2945" y="65873"/>
                    <a:pt x="2972" y="65927"/>
                    <a:pt x="2998" y="65954"/>
                  </a:cubicBezTo>
                  <a:cubicBezTo>
                    <a:pt x="4952" y="66917"/>
                    <a:pt x="6183" y="68871"/>
                    <a:pt x="6183" y="71066"/>
                  </a:cubicBezTo>
                  <a:cubicBezTo>
                    <a:pt x="6183" y="73234"/>
                    <a:pt x="4952" y="75188"/>
                    <a:pt x="2998" y="76151"/>
                  </a:cubicBezTo>
                  <a:cubicBezTo>
                    <a:pt x="2972" y="76178"/>
                    <a:pt x="2945" y="76232"/>
                    <a:pt x="2945" y="76285"/>
                  </a:cubicBezTo>
                  <a:cubicBezTo>
                    <a:pt x="2891" y="78266"/>
                    <a:pt x="1821" y="80059"/>
                    <a:pt x="81" y="81076"/>
                  </a:cubicBezTo>
                  <a:cubicBezTo>
                    <a:pt x="27" y="81103"/>
                    <a:pt x="1" y="81183"/>
                    <a:pt x="54" y="81237"/>
                  </a:cubicBezTo>
                  <a:cubicBezTo>
                    <a:pt x="71" y="81288"/>
                    <a:pt x="110" y="81306"/>
                    <a:pt x="149" y="81306"/>
                  </a:cubicBezTo>
                  <a:cubicBezTo>
                    <a:pt x="172" y="81306"/>
                    <a:pt x="195" y="81300"/>
                    <a:pt x="215" y="81290"/>
                  </a:cubicBezTo>
                  <a:cubicBezTo>
                    <a:pt x="2008" y="80247"/>
                    <a:pt x="3105" y="78400"/>
                    <a:pt x="3186" y="76366"/>
                  </a:cubicBezTo>
                  <a:cubicBezTo>
                    <a:pt x="5193" y="75322"/>
                    <a:pt x="6424" y="73288"/>
                    <a:pt x="6424" y="71066"/>
                  </a:cubicBezTo>
                  <a:cubicBezTo>
                    <a:pt x="6424" y="68818"/>
                    <a:pt x="5193" y="66783"/>
                    <a:pt x="3186" y="65766"/>
                  </a:cubicBezTo>
                  <a:cubicBezTo>
                    <a:pt x="3132" y="63759"/>
                    <a:pt x="2088" y="61992"/>
                    <a:pt x="402" y="60922"/>
                  </a:cubicBezTo>
                  <a:cubicBezTo>
                    <a:pt x="2088" y="59878"/>
                    <a:pt x="3132" y="58085"/>
                    <a:pt x="3186" y="56077"/>
                  </a:cubicBezTo>
                  <a:cubicBezTo>
                    <a:pt x="5193" y="55060"/>
                    <a:pt x="6424" y="53026"/>
                    <a:pt x="6424" y="50778"/>
                  </a:cubicBezTo>
                  <a:cubicBezTo>
                    <a:pt x="6424" y="48556"/>
                    <a:pt x="5193" y="46522"/>
                    <a:pt x="3186" y="45505"/>
                  </a:cubicBezTo>
                  <a:cubicBezTo>
                    <a:pt x="3186" y="43604"/>
                    <a:pt x="2088" y="41731"/>
                    <a:pt x="402" y="40660"/>
                  </a:cubicBezTo>
                  <a:cubicBezTo>
                    <a:pt x="1901" y="39697"/>
                    <a:pt x="3320" y="37877"/>
                    <a:pt x="3186" y="35816"/>
                  </a:cubicBezTo>
                  <a:cubicBezTo>
                    <a:pt x="5193" y="34799"/>
                    <a:pt x="6424" y="32764"/>
                    <a:pt x="6424" y="30516"/>
                  </a:cubicBezTo>
                  <a:cubicBezTo>
                    <a:pt x="6424" y="28268"/>
                    <a:pt x="5193" y="26260"/>
                    <a:pt x="3186" y="25216"/>
                  </a:cubicBezTo>
                  <a:cubicBezTo>
                    <a:pt x="3105" y="23236"/>
                    <a:pt x="2062" y="21442"/>
                    <a:pt x="402" y="20399"/>
                  </a:cubicBezTo>
                  <a:cubicBezTo>
                    <a:pt x="2115" y="19328"/>
                    <a:pt x="3212" y="17401"/>
                    <a:pt x="3186" y="15554"/>
                  </a:cubicBezTo>
                  <a:cubicBezTo>
                    <a:pt x="5193" y="14510"/>
                    <a:pt x="6424" y="12503"/>
                    <a:pt x="6424" y="10254"/>
                  </a:cubicBezTo>
                  <a:cubicBezTo>
                    <a:pt x="6424" y="8006"/>
                    <a:pt x="5193" y="5999"/>
                    <a:pt x="3186" y="4955"/>
                  </a:cubicBezTo>
                  <a:cubicBezTo>
                    <a:pt x="3186" y="3028"/>
                    <a:pt x="2008" y="1047"/>
                    <a:pt x="215" y="30"/>
                  </a:cubicBezTo>
                  <a:cubicBezTo>
                    <a:pt x="194" y="10"/>
                    <a:pt x="170" y="1"/>
                    <a:pt x="14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50" name="Google Shape;1650;p76"/>
            <p:cNvSpPr/>
            <p:nvPr/>
          </p:nvSpPr>
          <p:spPr>
            <a:xfrm>
              <a:off x="1607850" y="2593575"/>
              <a:ext cx="159950" cy="2032875"/>
            </a:xfrm>
            <a:custGeom>
              <a:rect b="b" l="l" r="r" t="t"/>
              <a:pathLst>
                <a:path extrusionOk="0" h="81315" w="6398">
                  <a:moveTo>
                    <a:pt x="140" y="1"/>
                  </a:moveTo>
                  <a:cubicBezTo>
                    <a:pt x="95" y="1"/>
                    <a:pt x="47" y="26"/>
                    <a:pt x="27" y="65"/>
                  </a:cubicBezTo>
                  <a:cubicBezTo>
                    <a:pt x="0" y="92"/>
                    <a:pt x="0" y="118"/>
                    <a:pt x="0" y="118"/>
                  </a:cubicBezTo>
                  <a:cubicBezTo>
                    <a:pt x="0" y="172"/>
                    <a:pt x="27" y="225"/>
                    <a:pt x="81" y="225"/>
                  </a:cubicBezTo>
                  <a:cubicBezTo>
                    <a:pt x="1820" y="1243"/>
                    <a:pt x="2944" y="3170"/>
                    <a:pt x="2918" y="5043"/>
                  </a:cubicBezTo>
                  <a:cubicBezTo>
                    <a:pt x="2918" y="5070"/>
                    <a:pt x="2944" y="5124"/>
                    <a:pt x="2998" y="5150"/>
                  </a:cubicBezTo>
                  <a:cubicBezTo>
                    <a:pt x="4952" y="6141"/>
                    <a:pt x="6156" y="8095"/>
                    <a:pt x="6156" y="10263"/>
                  </a:cubicBezTo>
                  <a:cubicBezTo>
                    <a:pt x="6156" y="12431"/>
                    <a:pt x="4952" y="14384"/>
                    <a:pt x="2998" y="15375"/>
                  </a:cubicBezTo>
                  <a:cubicBezTo>
                    <a:pt x="2944" y="15402"/>
                    <a:pt x="2918" y="15428"/>
                    <a:pt x="2918" y="15482"/>
                  </a:cubicBezTo>
                  <a:cubicBezTo>
                    <a:pt x="2971" y="17329"/>
                    <a:pt x="1847" y="19256"/>
                    <a:pt x="81" y="20273"/>
                  </a:cubicBezTo>
                  <a:cubicBezTo>
                    <a:pt x="54" y="20300"/>
                    <a:pt x="27" y="20326"/>
                    <a:pt x="0" y="20353"/>
                  </a:cubicBezTo>
                  <a:cubicBezTo>
                    <a:pt x="0" y="20407"/>
                    <a:pt x="27" y="20460"/>
                    <a:pt x="81" y="20514"/>
                  </a:cubicBezTo>
                  <a:cubicBezTo>
                    <a:pt x="1794" y="21504"/>
                    <a:pt x="2864" y="23297"/>
                    <a:pt x="2918" y="25305"/>
                  </a:cubicBezTo>
                  <a:cubicBezTo>
                    <a:pt x="2918" y="25358"/>
                    <a:pt x="2944" y="25385"/>
                    <a:pt x="2998" y="25412"/>
                  </a:cubicBezTo>
                  <a:cubicBezTo>
                    <a:pt x="4952" y="26402"/>
                    <a:pt x="6156" y="28356"/>
                    <a:pt x="6156" y="30524"/>
                  </a:cubicBezTo>
                  <a:cubicBezTo>
                    <a:pt x="6156" y="32692"/>
                    <a:pt x="4952" y="34646"/>
                    <a:pt x="2998" y="35636"/>
                  </a:cubicBezTo>
                  <a:cubicBezTo>
                    <a:pt x="2944" y="35663"/>
                    <a:pt x="2918" y="35717"/>
                    <a:pt x="2918" y="35770"/>
                  </a:cubicBezTo>
                  <a:cubicBezTo>
                    <a:pt x="3078" y="37831"/>
                    <a:pt x="1633" y="39651"/>
                    <a:pt x="81" y="40535"/>
                  </a:cubicBezTo>
                  <a:cubicBezTo>
                    <a:pt x="54" y="40561"/>
                    <a:pt x="27" y="40588"/>
                    <a:pt x="0" y="40615"/>
                  </a:cubicBezTo>
                  <a:cubicBezTo>
                    <a:pt x="0" y="40668"/>
                    <a:pt x="27" y="40749"/>
                    <a:pt x="81" y="40775"/>
                  </a:cubicBezTo>
                  <a:cubicBezTo>
                    <a:pt x="1820" y="41766"/>
                    <a:pt x="2918" y="43639"/>
                    <a:pt x="2918" y="45540"/>
                  </a:cubicBezTo>
                  <a:cubicBezTo>
                    <a:pt x="2918" y="45540"/>
                    <a:pt x="2918" y="45566"/>
                    <a:pt x="2918" y="45566"/>
                  </a:cubicBezTo>
                  <a:cubicBezTo>
                    <a:pt x="2918" y="45620"/>
                    <a:pt x="2944" y="45674"/>
                    <a:pt x="2998" y="45674"/>
                  </a:cubicBezTo>
                  <a:cubicBezTo>
                    <a:pt x="4952" y="46664"/>
                    <a:pt x="6156" y="48618"/>
                    <a:pt x="6156" y="50786"/>
                  </a:cubicBezTo>
                  <a:cubicBezTo>
                    <a:pt x="6156" y="52954"/>
                    <a:pt x="4952" y="54934"/>
                    <a:pt x="2998" y="55898"/>
                  </a:cubicBezTo>
                  <a:cubicBezTo>
                    <a:pt x="2944" y="55925"/>
                    <a:pt x="2918" y="55952"/>
                    <a:pt x="2918" y="56005"/>
                  </a:cubicBezTo>
                  <a:cubicBezTo>
                    <a:pt x="2864" y="58012"/>
                    <a:pt x="1820" y="59806"/>
                    <a:pt x="81" y="60796"/>
                  </a:cubicBezTo>
                  <a:cubicBezTo>
                    <a:pt x="54" y="60823"/>
                    <a:pt x="27" y="60850"/>
                    <a:pt x="0" y="60903"/>
                  </a:cubicBezTo>
                  <a:cubicBezTo>
                    <a:pt x="0" y="60957"/>
                    <a:pt x="27" y="61010"/>
                    <a:pt x="81" y="61037"/>
                  </a:cubicBezTo>
                  <a:cubicBezTo>
                    <a:pt x="1820" y="62054"/>
                    <a:pt x="2864" y="63847"/>
                    <a:pt x="2918" y="65828"/>
                  </a:cubicBezTo>
                  <a:cubicBezTo>
                    <a:pt x="2918" y="65882"/>
                    <a:pt x="2944" y="65935"/>
                    <a:pt x="2998" y="65962"/>
                  </a:cubicBezTo>
                  <a:cubicBezTo>
                    <a:pt x="4952" y="66925"/>
                    <a:pt x="6156" y="68879"/>
                    <a:pt x="6156" y="71047"/>
                  </a:cubicBezTo>
                  <a:cubicBezTo>
                    <a:pt x="6156" y="73242"/>
                    <a:pt x="4952" y="75196"/>
                    <a:pt x="2998" y="76160"/>
                  </a:cubicBezTo>
                  <a:cubicBezTo>
                    <a:pt x="2944" y="76186"/>
                    <a:pt x="2918" y="76240"/>
                    <a:pt x="2918" y="76267"/>
                  </a:cubicBezTo>
                  <a:cubicBezTo>
                    <a:pt x="2864" y="78274"/>
                    <a:pt x="1820" y="80067"/>
                    <a:pt x="81" y="81084"/>
                  </a:cubicBezTo>
                  <a:cubicBezTo>
                    <a:pt x="27" y="81111"/>
                    <a:pt x="0" y="81191"/>
                    <a:pt x="27" y="81245"/>
                  </a:cubicBezTo>
                  <a:cubicBezTo>
                    <a:pt x="44" y="81296"/>
                    <a:pt x="82" y="81315"/>
                    <a:pt x="122" y="81315"/>
                  </a:cubicBezTo>
                  <a:cubicBezTo>
                    <a:pt x="145" y="81315"/>
                    <a:pt x="168" y="81308"/>
                    <a:pt x="188" y="81299"/>
                  </a:cubicBezTo>
                  <a:cubicBezTo>
                    <a:pt x="1981" y="80255"/>
                    <a:pt x="3105" y="78408"/>
                    <a:pt x="3185" y="76347"/>
                  </a:cubicBezTo>
                  <a:cubicBezTo>
                    <a:pt x="5166" y="75330"/>
                    <a:pt x="6397" y="73296"/>
                    <a:pt x="6397" y="71047"/>
                  </a:cubicBezTo>
                  <a:cubicBezTo>
                    <a:pt x="6397" y="68826"/>
                    <a:pt x="5166" y="66792"/>
                    <a:pt x="3185" y="65748"/>
                  </a:cubicBezTo>
                  <a:cubicBezTo>
                    <a:pt x="3105" y="63767"/>
                    <a:pt x="2061" y="61974"/>
                    <a:pt x="375" y="60930"/>
                  </a:cubicBezTo>
                  <a:cubicBezTo>
                    <a:pt x="2061" y="59859"/>
                    <a:pt x="3105" y="58093"/>
                    <a:pt x="3185" y="56085"/>
                  </a:cubicBezTo>
                  <a:cubicBezTo>
                    <a:pt x="5166" y="55068"/>
                    <a:pt x="6397" y="53034"/>
                    <a:pt x="6397" y="50786"/>
                  </a:cubicBezTo>
                  <a:cubicBezTo>
                    <a:pt x="6397" y="48537"/>
                    <a:pt x="5166" y="46530"/>
                    <a:pt x="3185" y="45486"/>
                  </a:cubicBezTo>
                  <a:cubicBezTo>
                    <a:pt x="3159" y="43586"/>
                    <a:pt x="2061" y="41739"/>
                    <a:pt x="375" y="40668"/>
                  </a:cubicBezTo>
                  <a:cubicBezTo>
                    <a:pt x="1901" y="39705"/>
                    <a:pt x="3292" y="37885"/>
                    <a:pt x="3185" y="35824"/>
                  </a:cubicBezTo>
                  <a:cubicBezTo>
                    <a:pt x="5166" y="34780"/>
                    <a:pt x="6397" y="32772"/>
                    <a:pt x="6397" y="30524"/>
                  </a:cubicBezTo>
                  <a:cubicBezTo>
                    <a:pt x="6397" y="28276"/>
                    <a:pt x="5166" y="26268"/>
                    <a:pt x="3185" y="25225"/>
                  </a:cubicBezTo>
                  <a:cubicBezTo>
                    <a:pt x="3078" y="23244"/>
                    <a:pt x="2061" y="21451"/>
                    <a:pt x="375" y="20407"/>
                  </a:cubicBezTo>
                  <a:cubicBezTo>
                    <a:pt x="2061" y="19336"/>
                    <a:pt x="3185" y="17436"/>
                    <a:pt x="3185" y="15616"/>
                  </a:cubicBezTo>
                  <a:cubicBezTo>
                    <a:pt x="3185" y="15589"/>
                    <a:pt x="3185" y="15562"/>
                    <a:pt x="3185" y="15562"/>
                  </a:cubicBezTo>
                  <a:cubicBezTo>
                    <a:pt x="5166" y="14518"/>
                    <a:pt x="6397" y="12511"/>
                    <a:pt x="6397" y="10263"/>
                  </a:cubicBezTo>
                  <a:cubicBezTo>
                    <a:pt x="6397" y="8014"/>
                    <a:pt x="5166" y="6007"/>
                    <a:pt x="3185" y="4963"/>
                  </a:cubicBezTo>
                  <a:cubicBezTo>
                    <a:pt x="3185" y="3036"/>
                    <a:pt x="1981" y="1055"/>
                    <a:pt x="188" y="11"/>
                  </a:cubicBezTo>
                  <a:cubicBezTo>
                    <a:pt x="173" y="4"/>
                    <a:pt x="157" y="1"/>
                    <a:pt x="14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51" name="Google Shape;1651;p76"/>
            <p:cNvSpPr/>
            <p:nvPr/>
          </p:nvSpPr>
          <p:spPr>
            <a:xfrm>
              <a:off x="1453950" y="2845375"/>
              <a:ext cx="160600" cy="2032675"/>
            </a:xfrm>
            <a:custGeom>
              <a:rect b="b" l="l" r="r" t="t"/>
              <a:pathLst>
                <a:path extrusionOk="0" h="81307" w="6424">
                  <a:moveTo>
                    <a:pt x="133" y="1"/>
                  </a:moveTo>
                  <a:cubicBezTo>
                    <a:pt x="93" y="1"/>
                    <a:pt x="60" y="24"/>
                    <a:pt x="27" y="57"/>
                  </a:cubicBezTo>
                  <a:cubicBezTo>
                    <a:pt x="27" y="84"/>
                    <a:pt x="27" y="110"/>
                    <a:pt x="27" y="137"/>
                  </a:cubicBezTo>
                  <a:cubicBezTo>
                    <a:pt x="27" y="164"/>
                    <a:pt x="27" y="217"/>
                    <a:pt x="80" y="244"/>
                  </a:cubicBezTo>
                  <a:cubicBezTo>
                    <a:pt x="1820" y="1234"/>
                    <a:pt x="2971" y="3188"/>
                    <a:pt x="2944" y="5035"/>
                  </a:cubicBezTo>
                  <a:cubicBezTo>
                    <a:pt x="2944" y="5089"/>
                    <a:pt x="2971" y="5142"/>
                    <a:pt x="2998" y="5142"/>
                  </a:cubicBezTo>
                  <a:cubicBezTo>
                    <a:pt x="4952" y="6133"/>
                    <a:pt x="6156" y="8086"/>
                    <a:pt x="6156" y="10254"/>
                  </a:cubicBezTo>
                  <a:cubicBezTo>
                    <a:pt x="6156" y="12422"/>
                    <a:pt x="4952" y="14376"/>
                    <a:pt x="2998" y="15367"/>
                  </a:cubicBezTo>
                  <a:cubicBezTo>
                    <a:pt x="2971" y="15393"/>
                    <a:pt x="2944" y="15420"/>
                    <a:pt x="2944" y="15474"/>
                  </a:cubicBezTo>
                  <a:cubicBezTo>
                    <a:pt x="2998" y="17347"/>
                    <a:pt x="1847" y="19248"/>
                    <a:pt x="107" y="20265"/>
                  </a:cubicBezTo>
                  <a:cubicBezTo>
                    <a:pt x="54" y="20292"/>
                    <a:pt x="27" y="20318"/>
                    <a:pt x="27" y="20345"/>
                  </a:cubicBezTo>
                  <a:cubicBezTo>
                    <a:pt x="0" y="20425"/>
                    <a:pt x="27" y="20479"/>
                    <a:pt x="80" y="20506"/>
                  </a:cubicBezTo>
                  <a:cubicBezTo>
                    <a:pt x="1793" y="21496"/>
                    <a:pt x="2864" y="23289"/>
                    <a:pt x="2944" y="25297"/>
                  </a:cubicBezTo>
                  <a:cubicBezTo>
                    <a:pt x="2944" y="25350"/>
                    <a:pt x="2971" y="25404"/>
                    <a:pt x="2998" y="25404"/>
                  </a:cubicBezTo>
                  <a:cubicBezTo>
                    <a:pt x="4952" y="26394"/>
                    <a:pt x="6156" y="28348"/>
                    <a:pt x="6156" y="30516"/>
                  </a:cubicBezTo>
                  <a:cubicBezTo>
                    <a:pt x="6156" y="32684"/>
                    <a:pt x="4952" y="34665"/>
                    <a:pt x="2998" y="35628"/>
                  </a:cubicBezTo>
                  <a:cubicBezTo>
                    <a:pt x="2944" y="35655"/>
                    <a:pt x="2918" y="35709"/>
                    <a:pt x="2944" y="35762"/>
                  </a:cubicBezTo>
                  <a:cubicBezTo>
                    <a:pt x="3105" y="37823"/>
                    <a:pt x="1633" y="39643"/>
                    <a:pt x="107" y="40526"/>
                  </a:cubicBezTo>
                  <a:cubicBezTo>
                    <a:pt x="54" y="40553"/>
                    <a:pt x="27" y="40580"/>
                    <a:pt x="27" y="40633"/>
                  </a:cubicBezTo>
                  <a:cubicBezTo>
                    <a:pt x="0" y="40687"/>
                    <a:pt x="27" y="40741"/>
                    <a:pt x="80" y="40767"/>
                  </a:cubicBezTo>
                  <a:cubicBezTo>
                    <a:pt x="1820" y="41784"/>
                    <a:pt x="2944" y="43631"/>
                    <a:pt x="2944" y="45532"/>
                  </a:cubicBezTo>
                  <a:cubicBezTo>
                    <a:pt x="2944" y="45558"/>
                    <a:pt x="2944" y="45558"/>
                    <a:pt x="2944" y="45558"/>
                  </a:cubicBezTo>
                  <a:cubicBezTo>
                    <a:pt x="2918" y="45612"/>
                    <a:pt x="2971" y="45665"/>
                    <a:pt x="2998" y="45692"/>
                  </a:cubicBezTo>
                  <a:cubicBezTo>
                    <a:pt x="4952" y="46656"/>
                    <a:pt x="6156" y="48610"/>
                    <a:pt x="6156" y="50778"/>
                  </a:cubicBezTo>
                  <a:cubicBezTo>
                    <a:pt x="6156" y="52972"/>
                    <a:pt x="4952" y="54926"/>
                    <a:pt x="2998" y="55890"/>
                  </a:cubicBezTo>
                  <a:cubicBezTo>
                    <a:pt x="2971" y="55917"/>
                    <a:pt x="2944" y="55970"/>
                    <a:pt x="2944" y="55997"/>
                  </a:cubicBezTo>
                  <a:cubicBezTo>
                    <a:pt x="2891" y="58004"/>
                    <a:pt x="1820" y="59798"/>
                    <a:pt x="107" y="60815"/>
                  </a:cubicBezTo>
                  <a:cubicBezTo>
                    <a:pt x="54" y="60815"/>
                    <a:pt x="27" y="60841"/>
                    <a:pt x="27" y="60895"/>
                  </a:cubicBezTo>
                  <a:cubicBezTo>
                    <a:pt x="0" y="60949"/>
                    <a:pt x="27" y="61002"/>
                    <a:pt x="80" y="61029"/>
                  </a:cubicBezTo>
                  <a:cubicBezTo>
                    <a:pt x="1820" y="62046"/>
                    <a:pt x="2891" y="63839"/>
                    <a:pt x="2944" y="65847"/>
                  </a:cubicBezTo>
                  <a:cubicBezTo>
                    <a:pt x="2944" y="65873"/>
                    <a:pt x="2971" y="65927"/>
                    <a:pt x="2998" y="65954"/>
                  </a:cubicBezTo>
                  <a:cubicBezTo>
                    <a:pt x="4952" y="66917"/>
                    <a:pt x="6156" y="68871"/>
                    <a:pt x="6156" y="71066"/>
                  </a:cubicBezTo>
                  <a:cubicBezTo>
                    <a:pt x="6156" y="73234"/>
                    <a:pt x="4952" y="75188"/>
                    <a:pt x="2998" y="76151"/>
                  </a:cubicBezTo>
                  <a:cubicBezTo>
                    <a:pt x="2971" y="76178"/>
                    <a:pt x="2944" y="76232"/>
                    <a:pt x="2944" y="76285"/>
                  </a:cubicBezTo>
                  <a:cubicBezTo>
                    <a:pt x="2891" y="78266"/>
                    <a:pt x="1820" y="80059"/>
                    <a:pt x="80" y="81076"/>
                  </a:cubicBezTo>
                  <a:cubicBezTo>
                    <a:pt x="27" y="81103"/>
                    <a:pt x="0" y="81183"/>
                    <a:pt x="27" y="81237"/>
                  </a:cubicBezTo>
                  <a:cubicBezTo>
                    <a:pt x="61" y="81288"/>
                    <a:pt x="106" y="81306"/>
                    <a:pt x="147" y="81306"/>
                  </a:cubicBezTo>
                  <a:cubicBezTo>
                    <a:pt x="172" y="81306"/>
                    <a:pt x="195" y="81300"/>
                    <a:pt x="214" y="81290"/>
                  </a:cubicBezTo>
                  <a:cubicBezTo>
                    <a:pt x="2008" y="80247"/>
                    <a:pt x="3105" y="78400"/>
                    <a:pt x="3185" y="76366"/>
                  </a:cubicBezTo>
                  <a:cubicBezTo>
                    <a:pt x="5166" y="75322"/>
                    <a:pt x="6424" y="73288"/>
                    <a:pt x="6424" y="71066"/>
                  </a:cubicBezTo>
                  <a:cubicBezTo>
                    <a:pt x="6424" y="68818"/>
                    <a:pt x="5166" y="66783"/>
                    <a:pt x="3185" y="65766"/>
                  </a:cubicBezTo>
                  <a:cubicBezTo>
                    <a:pt x="3105" y="63759"/>
                    <a:pt x="2061" y="61992"/>
                    <a:pt x="375" y="60922"/>
                  </a:cubicBezTo>
                  <a:cubicBezTo>
                    <a:pt x="2061" y="59878"/>
                    <a:pt x="3105" y="58085"/>
                    <a:pt x="3185" y="56077"/>
                  </a:cubicBezTo>
                  <a:cubicBezTo>
                    <a:pt x="5166" y="55060"/>
                    <a:pt x="6424" y="53026"/>
                    <a:pt x="6424" y="50778"/>
                  </a:cubicBezTo>
                  <a:cubicBezTo>
                    <a:pt x="6424" y="48556"/>
                    <a:pt x="5193" y="46522"/>
                    <a:pt x="3185" y="45505"/>
                  </a:cubicBezTo>
                  <a:cubicBezTo>
                    <a:pt x="3159" y="43604"/>
                    <a:pt x="2088" y="41731"/>
                    <a:pt x="375" y="40660"/>
                  </a:cubicBezTo>
                  <a:cubicBezTo>
                    <a:pt x="1901" y="39697"/>
                    <a:pt x="3319" y="37877"/>
                    <a:pt x="3185" y="35816"/>
                  </a:cubicBezTo>
                  <a:cubicBezTo>
                    <a:pt x="5193" y="34799"/>
                    <a:pt x="6424" y="32764"/>
                    <a:pt x="6424" y="30516"/>
                  </a:cubicBezTo>
                  <a:cubicBezTo>
                    <a:pt x="6424" y="28268"/>
                    <a:pt x="5166" y="26260"/>
                    <a:pt x="3185" y="25216"/>
                  </a:cubicBezTo>
                  <a:cubicBezTo>
                    <a:pt x="3105" y="23236"/>
                    <a:pt x="2061" y="21442"/>
                    <a:pt x="375" y="20399"/>
                  </a:cubicBezTo>
                  <a:cubicBezTo>
                    <a:pt x="2088" y="19328"/>
                    <a:pt x="3185" y="17454"/>
                    <a:pt x="3185" y="15608"/>
                  </a:cubicBezTo>
                  <a:cubicBezTo>
                    <a:pt x="3185" y="15581"/>
                    <a:pt x="3185" y="15581"/>
                    <a:pt x="3185" y="15554"/>
                  </a:cubicBezTo>
                  <a:cubicBezTo>
                    <a:pt x="5193" y="14510"/>
                    <a:pt x="6424" y="12503"/>
                    <a:pt x="6424" y="10254"/>
                  </a:cubicBezTo>
                  <a:cubicBezTo>
                    <a:pt x="6424" y="8006"/>
                    <a:pt x="5193" y="5999"/>
                    <a:pt x="3185" y="4955"/>
                  </a:cubicBezTo>
                  <a:cubicBezTo>
                    <a:pt x="3185" y="3028"/>
                    <a:pt x="2008" y="1047"/>
                    <a:pt x="214" y="30"/>
                  </a:cubicBezTo>
                  <a:cubicBezTo>
                    <a:pt x="184" y="10"/>
                    <a:pt x="157" y="1"/>
                    <a:pt x="13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52" name="Google Shape;1652;p76"/>
            <p:cNvSpPr/>
            <p:nvPr/>
          </p:nvSpPr>
          <p:spPr>
            <a:xfrm>
              <a:off x="1300050" y="2593575"/>
              <a:ext cx="160600" cy="2032875"/>
            </a:xfrm>
            <a:custGeom>
              <a:rect b="b" l="l" r="r" t="t"/>
              <a:pathLst>
                <a:path extrusionOk="0" h="81315" w="6424">
                  <a:moveTo>
                    <a:pt x="167" y="1"/>
                  </a:moveTo>
                  <a:cubicBezTo>
                    <a:pt x="121" y="1"/>
                    <a:pt x="73" y="26"/>
                    <a:pt x="54" y="65"/>
                  </a:cubicBezTo>
                  <a:cubicBezTo>
                    <a:pt x="27" y="92"/>
                    <a:pt x="27" y="118"/>
                    <a:pt x="27" y="118"/>
                  </a:cubicBezTo>
                  <a:cubicBezTo>
                    <a:pt x="27" y="172"/>
                    <a:pt x="54" y="225"/>
                    <a:pt x="80" y="225"/>
                  </a:cubicBezTo>
                  <a:cubicBezTo>
                    <a:pt x="1820" y="1243"/>
                    <a:pt x="2971" y="3170"/>
                    <a:pt x="2944" y="5043"/>
                  </a:cubicBezTo>
                  <a:cubicBezTo>
                    <a:pt x="2944" y="5070"/>
                    <a:pt x="2971" y="5124"/>
                    <a:pt x="3025" y="5150"/>
                  </a:cubicBezTo>
                  <a:cubicBezTo>
                    <a:pt x="4952" y="6141"/>
                    <a:pt x="6183" y="8095"/>
                    <a:pt x="6183" y="10263"/>
                  </a:cubicBezTo>
                  <a:cubicBezTo>
                    <a:pt x="6183" y="12431"/>
                    <a:pt x="4952" y="14384"/>
                    <a:pt x="3025" y="15375"/>
                  </a:cubicBezTo>
                  <a:cubicBezTo>
                    <a:pt x="2971" y="15402"/>
                    <a:pt x="2944" y="15428"/>
                    <a:pt x="2944" y="15482"/>
                  </a:cubicBezTo>
                  <a:cubicBezTo>
                    <a:pt x="2998" y="17355"/>
                    <a:pt x="1847" y="19256"/>
                    <a:pt x="107" y="20273"/>
                  </a:cubicBezTo>
                  <a:cubicBezTo>
                    <a:pt x="80" y="20300"/>
                    <a:pt x="54" y="20326"/>
                    <a:pt x="27" y="20353"/>
                  </a:cubicBezTo>
                  <a:cubicBezTo>
                    <a:pt x="27" y="20407"/>
                    <a:pt x="27" y="20460"/>
                    <a:pt x="80" y="20514"/>
                  </a:cubicBezTo>
                  <a:cubicBezTo>
                    <a:pt x="1820" y="21504"/>
                    <a:pt x="2891" y="23297"/>
                    <a:pt x="2944" y="25305"/>
                  </a:cubicBezTo>
                  <a:cubicBezTo>
                    <a:pt x="2944" y="25358"/>
                    <a:pt x="2971" y="25385"/>
                    <a:pt x="3025" y="25412"/>
                  </a:cubicBezTo>
                  <a:cubicBezTo>
                    <a:pt x="4952" y="26402"/>
                    <a:pt x="6183" y="28356"/>
                    <a:pt x="6183" y="30524"/>
                  </a:cubicBezTo>
                  <a:cubicBezTo>
                    <a:pt x="6183" y="32692"/>
                    <a:pt x="4952" y="34646"/>
                    <a:pt x="3025" y="35636"/>
                  </a:cubicBezTo>
                  <a:cubicBezTo>
                    <a:pt x="2971" y="35663"/>
                    <a:pt x="2944" y="35717"/>
                    <a:pt x="2944" y="35770"/>
                  </a:cubicBezTo>
                  <a:cubicBezTo>
                    <a:pt x="3105" y="37831"/>
                    <a:pt x="1633" y="39651"/>
                    <a:pt x="107" y="40535"/>
                  </a:cubicBezTo>
                  <a:cubicBezTo>
                    <a:pt x="80" y="40561"/>
                    <a:pt x="54" y="40588"/>
                    <a:pt x="27" y="40615"/>
                  </a:cubicBezTo>
                  <a:cubicBezTo>
                    <a:pt x="27" y="40668"/>
                    <a:pt x="27" y="40749"/>
                    <a:pt x="80" y="40775"/>
                  </a:cubicBezTo>
                  <a:cubicBezTo>
                    <a:pt x="1820" y="41766"/>
                    <a:pt x="2944" y="43639"/>
                    <a:pt x="2944" y="45540"/>
                  </a:cubicBezTo>
                  <a:cubicBezTo>
                    <a:pt x="2944" y="45540"/>
                    <a:pt x="2944" y="45566"/>
                    <a:pt x="2944" y="45566"/>
                  </a:cubicBezTo>
                  <a:cubicBezTo>
                    <a:pt x="2944" y="45620"/>
                    <a:pt x="2971" y="45674"/>
                    <a:pt x="3025" y="45674"/>
                  </a:cubicBezTo>
                  <a:cubicBezTo>
                    <a:pt x="4952" y="46664"/>
                    <a:pt x="6183" y="48618"/>
                    <a:pt x="6183" y="50786"/>
                  </a:cubicBezTo>
                  <a:cubicBezTo>
                    <a:pt x="6183" y="52954"/>
                    <a:pt x="4952" y="54934"/>
                    <a:pt x="3025" y="55898"/>
                  </a:cubicBezTo>
                  <a:cubicBezTo>
                    <a:pt x="2971" y="55925"/>
                    <a:pt x="2944" y="55952"/>
                    <a:pt x="2944" y="56005"/>
                  </a:cubicBezTo>
                  <a:cubicBezTo>
                    <a:pt x="2891" y="58012"/>
                    <a:pt x="1847" y="59806"/>
                    <a:pt x="107" y="60796"/>
                  </a:cubicBezTo>
                  <a:cubicBezTo>
                    <a:pt x="80" y="60823"/>
                    <a:pt x="54" y="60850"/>
                    <a:pt x="27" y="60903"/>
                  </a:cubicBezTo>
                  <a:cubicBezTo>
                    <a:pt x="27" y="60957"/>
                    <a:pt x="27" y="61010"/>
                    <a:pt x="80" y="61037"/>
                  </a:cubicBezTo>
                  <a:cubicBezTo>
                    <a:pt x="1820" y="62054"/>
                    <a:pt x="2891" y="63847"/>
                    <a:pt x="2944" y="65828"/>
                  </a:cubicBezTo>
                  <a:cubicBezTo>
                    <a:pt x="2944" y="65882"/>
                    <a:pt x="2971" y="65935"/>
                    <a:pt x="3025" y="65962"/>
                  </a:cubicBezTo>
                  <a:cubicBezTo>
                    <a:pt x="4952" y="66925"/>
                    <a:pt x="6183" y="68879"/>
                    <a:pt x="6183" y="71047"/>
                  </a:cubicBezTo>
                  <a:cubicBezTo>
                    <a:pt x="6183" y="73242"/>
                    <a:pt x="4952" y="75196"/>
                    <a:pt x="3025" y="76160"/>
                  </a:cubicBezTo>
                  <a:cubicBezTo>
                    <a:pt x="2971" y="76186"/>
                    <a:pt x="2944" y="76240"/>
                    <a:pt x="2944" y="76267"/>
                  </a:cubicBezTo>
                  <a:cubicBezTo>
                    <a:pt x="2891" y="78274"/>
                    <a:pt x="1820" y="80067"/>
                    <a:pt x="80" y="81084"/>
                  </a:cubicBezTo>
                  <a:cubicBezTo>
                    <a:pt x="27" y="81111"/>
                    <a:pt x="0" y="81191"/>
                    <a:pt x="54" y="81245"/>
                  </a:cubicBezTo>
                  <a:cubicBezTo>
                    <a:pt x="71" y="81296"/>
                    <a:pt x="109" y="81315"/>
                    <a:pt x="149" y="81315"/>
                  </a:cubicBezTo>
                  <a:cubicBezTo>
                    <a:pt x="171" y="81315"/>
                    <a:pt x="195" y="81308"/>
                    <a:pt x="214" y="81299"/>
                  </a:cubicBezTo>
                  <a:cubicBezTo>
                    <a:pt x="2007" y="80255"/>
                    <a:pt x="3105" y="78408"/>
                    <a:pt x="3185" y="76347"/>
                  </a:cubicBezTo>
                  <a:cubicBezTo>
                    <a:pt x="5193" y="75330"/>
                    <a:pt x="6424" y="73296"/>
                    <a:pt x="6424" y="71047"/>
                  </a:cubicBezTo>
                  <a:cubicBezTo>
                    <a:pt x="6424" y="68826"/>
                    <a:pt x="5193" y="66792"/>
                    <a:pt x="3185" y="65748"/>
                  </a:cubicBezTo>
                  <a:cubicBezTo>
                    <a:pt x="3132" y="63767"/>
                    <a:pt x="2088" y="61974"/>
                    <a:pt x="402" y="60930"/>
                  </a:cubicBezTo>
                  <a:cubicBezTo>
                    <a:pt x="2088" y="59859"/>
                    <a:pt x="3132" y="58093"/>
                    <a:pt x="3185" y="56085"/>
                  </a:cubicBezTo>
                  <a:cubicBezTo>
                    <a:pt x="5193" y="55068"/>
                    <a:pt x="6424" y="53034"/>
                    <a:pt x="6424" y="50786"/>
                  </a:cubicBezTo>
                  <a:cubicBezTo>
                    <a:pt x="6424" y="48537"/>
                    <a:pt x="5193" y="46530"/>
                    <a:pt x="3185" y="45486"/>
                  </a:cubicBezTo>
                  <a:cubicBezTo>
                    <a:pt x="3185" y="43586"/>
                    <a:pt x="2088" y="41739"/>
                    <a:pt x="402" y="40668"/>
                  </a:cubicBezTo>
                  <a:cubicBezTo>
                    <a:pt x="1927" y="39705"/>
                    <a:pt x="3319" y="37885"/>
                    <a:pt x="3212" y="35824"/>
                  </a:cubicBezTo>
                  <a:cubicBezTo>
                    <a:pt x="5193" y="34780"/>
                    <a:pt x="6424" y="32772"/>
                    <a:pt x="6424" y="30524"/>
                  </a:cubicBezTo>
                  <a:cubicBezTo>
                    <a:pt x="6424" y="28276"/>
                    <a:pt x="5193" y="26268"/>
                    <a:pt x="3185" y="25225"/>
                  </a:cubicBezTo>
                  <a:cubicBezTo>
                    <a:pt x="3105" y="23244"/>
                    <a:pt x="2061" y="21451"/>
                    <a:pt x="402" y="20407"/>
                  </a:cubicBezTo>
                  <a:cubicBezTo>
                    <a:pt x="2088" y="19336"/>
                    <a:pt x="3185" y="17436"/>
                    <a:pt x="3185" y="15616"/>
                  </a:cubicBezTo>
                  <a:cubicBezTo>
                    <a:pt x="3185" y="15589"/>
                    <a:pt x="3185" y="15562"/>
                    <a:pt x="3185" y="15562"/>
                  </a:cubicBezTo>
                  <a:cubicBezTo>
                    <a:pt x="5193" y="14518"/>
                    <a:pt x="6424" y="12511"/>
                    <a:pt x="6424" y="10263"/>
                  </a:cubicBezTo>
                  <a:cubicBezTo>
                    <a:pt x="6424" y="8014"/>
                    <a:pt x="5193" y="6007"/>
                    <a:pt x="3185" y="4963"/>
                  </a:cubicBezTo>
                  <a:cubicBezTo>
                    <a:pt x="3185" y="3036"/>
                    <a:pt x="2007" y="1055"/>
                    <a:pt x="214" y="11"/>
                  </a:cubicBezTo>
                  <a:cubicBezTo>
                    <a:pt x="200" y="4"/>
                    <a:pt x="184" y="1"/>
                    <a:pt x="16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53" name="Google Shape;1653;p76"/>
            <p:cNvSpPr/>
            <p:nvPr/>
          </p:nvSpPr>
          <p:spPr>
            <a:xfrm>
              <a:off x="1146800" y="2845375"/>
              <a:ext cx="159950" cy="2032675"/>
            </a:xfrm>
            <a:custGeom>
              <a:rect b="b" l="l" r="r" t="t"/>
              <a:pathLst>
                <a:path extrusionOk="0" h="81307" w="6398">
                  <a:moveTo>
                    <a:pt x="120" y="1"/>
                  </a:moveTo>
                  <a:cubicBezTo>
                    <a:pt x="81" y="1"/>
                    <a:pt x="44" y="24"/>
                    <a:pt x="28" y="57"/>
                  </a:cubicBezTo>
                  <a:cubicBezTo>
                    <a:pt x="28" y="84"/>
                    <a:pt x="1" y="110"/>
                    <a:pt x="1" y="137"/>
                  </a:cubicBezTo>
                  <a:cubicBezTo>
                    <a:pt x="1" y="164"/>
                    <a:pt x="28" y="217"/>
                    <a:pt x="81" y="244"/>
                  </a:cubicBezTo>
                  <a:cubicBezTo>
                    <a:pt x="1821" y="1234"/>
                    <a:pt x="2972" y="3162"/>
                    <a:pt x="2918" y="5035"/>
                  </a:cubicBezTo>
                  <a:cubicBezTo>
                    <a:pt x="2918" y="5089"/>
                    <a:pt x="2945" y="5142"/>
                    <a:pt x="2998" y="5142"/>
                  </a:cubicBezTo>
                  <a:cubicBezTo>
                    <a:pt x="4952" y="6133"/>
                    <a:pt x="6157" y="8086"/>
                    <a:pt x="6157" y="10254"/>
                  </a:cubicBezTo>
                  <a:cubicBezTo>
                    <a:pt x="6157" y="12422"/>
                    <a:pt x="4952" y="14376"/>
                    <a:pt x="2998" y="15367"/>
                  </a:cubicBezTo>
                  <a:cubicBezTo>
                    <a:pt x="2945" y="15393"/>
                    <a:pt x="2918" y="15420"/>
                    <a:pt x="2918" y="15474"/>
                  </a:cubicBezTo>
                  <a:cubicBezTo>
                    <a:pt x="2972" y="17321"/>
                    <a:pt x="1848" y="19248"/>
                    <a:pt x="81" y="20265"/>
                  </a:cubicBezTo>
                  <a:cubicBezTo>
                    <a:pt x="54" y="20292"/>
                    <a:pt x="28" y="20318"/>
                    <a:pt x="1" y="20345"/>
                  </a:cubicBezTo>
                  <a:cubicBezTo>
                    <a:pt x="1" y="20425"/>
                    <a:pt x="28" y="20479"/>
                    <a:pt x="81" y="20506"/>
                  </a:cubicBezTo>
                  <a:cubicBezTo>
                    <a:pt x="1794" y="21496"/>
                    <a:pt x="2865" y="23289"/>
                    <a:pt x="2918" y="25297"/>
                  </a:cubicBezTo>
                  <a:cubicBezTo>
                    <a:pt x="2918" y="25350"/>
                    <a:pt x="2945" y="25404"/>
                    <a:pt x="2998" y="25404"/>
                  </a:cubicBezTo>
                  <a:cubicBezTo>
                    <a:pt x="4952" y="26394"/>
                    <a:pt x="6157" y="28348"/>
                    <a:pt x="6157" y="30516"/>
                  </a:cubicBezTo>
                  <a:cubicBezTo>
                    <a:pt x="6157" y="32684"/>
                    <a:pt x="4952" y="34665"/>
                    <a:pt x="2998" y="35628"/>
                  </a:cubicBezTo>
                  <a:cubicBezTo>
                    <a:pt x="2945" y="35655"/>
                    <a:pt x="2918" y="35709"/>
                    <a:pt x="2918" y="35762"/>
                  </a:cubicBezTo>
                  <a:cubicBezTo>
                    <a:pt x="3079" y="37823"/>
                    <a:pt x="1633" y="39643"/>
                    <a:pt x="81" y="40526"/>
                  </a:cubicBezTo>
                  <a:cubicBezTo>
                    <a:pt x="54" y="40553"/>
                    <a:pt x="28" y="40580"/>
                    <a:pt x="1" y="40633"/>
                  </a:cubicBezTo>
                  <a:cubicBezTo>
                    <a:pt x="1" y="40687"/>
                    <a:pt x="28" y="40741"/>
                    <a:pt x="81" y="40767"/>
                  </a:cubicBezTo>
                  <a:cubicBezTo>
                    <a:pt x="1821" y="41784"/>
                    <a:pt x="2918" y="43631"/>
                    <a:pt x="2918" y="45532"/>
                  </a:cubicBezTo>
                  <a:cubicBezTo>
                    <a:pt x="2918" y="45532"/>
                    <a:pt x="2918" y="45558"/>
                    <a:pt x="2918" y="45558"/>
                  </a:cubicBezTo>
                  <a:cubicBezTo>
                    <a:pt x="2918" y="45612"/>
                    <a:pt x="2945" y="45665"/>
                    <a:pt x="2998" y="45692"/>
                  </a:cubicBezTo>
                  <a:cubicBezTo>
                    <a:pt x="4952" y="46656"/>
                    <a:pt x="6157" y="48610"/>
                    <a:pt x="6157" y="50778"/>
                  </a:cubicBezTo>
                  <a:cubicBezTo>
                    <a:pt x="6157" y="52972"/>
                    <a:pt x="4952" y="54926"/>
                    <a:pt x="2998" y="55890"/>
                  </a:cubicBezTo>
                  <a:cubicBezTo>
                    <a:pt x="2945" y="55917"/>
                    <a:pt x="2918" y="55970"/>
                    <a:pt x="2918" y="55997"/>
                  </a:cubicBezTo>
                  <a:cubicBezTo>
                    <a:pt x="2891" y="58004"/>
                    <a:pt x="1821" y="59798"/>
                    <a:pt x="81" y="60815"/>
                  </a:cubicBezTo>
                  <a:cubicBezTo>
                    <a:pt x="54" y="60815"/>
                    <a:pt x="28" y="60841"/>
                    <a:pt x="1" y="60895"/>
                  </a:cubicBezTo>
                  <a:cubicBezTo>
                    <a:pt x="1" y="60949"/>
                    <a:pt x="28" y="61002"/>
                    <a:pt x="81" y="61029"/>
                  </a:cubicBezTo>
                  <a:cubicBezTo>
                    <a:pt x="1821" y="62046"/>
                    <a:pt x="2891" y="63839"/>
                    <a:pt x="2918" y="65847"/>
                  </a:cubicBezTo>
                  <a:cubicBezTo>
                    <a:pt x="2918" y="65873"/>
                    <a:pt x="2945" y="65927"/>
                    <a:pt x="2998" y="65954"/>
                  </a:cubicBezTo>
                  <a:cubicBezTo>
                    <a:pt x="4952" y="66917"/>
                    <a:pt x="6157" y="68871"/>
                    <a:pt x="6157" y="71066"/>
                  </a:cubicBezTo>
                  <a:cubicBezTo>
                    <a:pt x="6157" y="73234"/>
                    <a:pt x="4952" y="75188"/>
                    <a:pt x="2998" y="76151"/>
                  </a:cubicBezTo>
                  <a:cubicBezTo>
                    <a:pt x="2945" y="76178"/>
                    <a:pt x="2918" y="76232"/>
                    <a:pt x="2918" y="76285"/>
                  </a:cubicBezTo>
                  <a:cubicBezTo>
                    <a:pt x="2891" y="78266"/>
                    <a:pt x="1821" y="80059"/>
                    <a:pt x="81" y="81076"/>
                  </a:cubicBezTo>
                  <a:cubicBezTo>
                    <a:pt x="28" y="81103"/>
                    <a:pt x="1" y="81183"/>
                    <a:pt x="28" y="81237"/>
                  </a:cubicBezTo>
                  <a:cubicBezTo>
                    <a:pt x="44" y="81288"/>
                    <a:pt x="83" y="81306"/>
                    <a:pt x="129" y="81306"/>
                  </a:cubicBezTo>
                  <a:cubicBezTo>
                    <a:pt x="156" y="81306"/>
                    <a:pt x="185" y="81300"/>
                    <a:pt x="215" y="81290"/>
                  </a:cubicBezTo>
                  <a:cubicBezTo>
                    <a:pt x="1981" y="80247"/>
                    <a:pt x="3106" y="78400"/>
                    <a:pt x="3186" y="76366"/>
                  </a:cubicBezTo>
                  <a:cubicBezTo>
                    <a:pt x="5167" y="75322"/>
                    <a:pt x="6398" y="73288"/>
                    <a:pt x="6398" y="71066"/>
                  </a:cubicBezTo>
                  <a:cubicBezTo>
                    <a:pt x="6398" y="68818"/>
                    <a:pt x="5167" y="66783"/>
                    <a:pt x="3186" y="65766"/>
                  </a:cubicBezTo>
                  <a:cubicBezTo>
                    <a:pt x="3106" y="63759"/>
                    <a:pt x="2062" y="61992"/>
                    <a:pt x="375" y="60922"/>
                  </a:cubicBezTo>
                  <a:cubicBezTo>
                    <a:pt x="2062" y="59878"/>
                    <a:pt x="3106" y="58085"/>
                    <a:pt x="3186" y="56077"/>
                  </a:cubicBezTo>
                  <a:cubicBezTo>
                    <a:pt x="5167" y="55060"/>
                    <a:pt x="6398" y="53026"/>
                    <a:pt x="6398" y="50778"/>
                  </a:cubicBezTo>
                  <a:cubicBezTo>
                    <a:pt x="6398" y="48556"/>
                    <a:pt x="5167" y="46522"/>
                    <a:pt x="3186" y="45505"/>
                  </a:cubicBezTo>
                  <a:cubicBezTo>
                    <a:pt x="3159" y="43604"/>
                    <a:pt x="2088" y="41731"/>
                    <a:pt x="375" y="40660"/>
                  </a:cubicBezTo>
                  <a:cubicBezTo>
                    <a:pt x="1901" y="39697"/>
                    <a:pt x="3293" y="37877"/>
                    <a:pt x="3186" y="35816"/>
                  </a:cubicBezTo>
                  <a:cubicBezTo>
                    <a:pt x="5167" y="34799"/>
                    <a:pt x="6398" y="32764"/>
                    <a:pt x="6398" y="30516"/>
                  </a:cubicBezTo>
                  <a:cubicBezTo>
                    <a:pt x="6398" y="28268"/>
                    <a:pt x="5167" y="26260"/>
                    <a:pt x="3186" y="25216"/>
                  </a:cubicBezTo>
                  <a:cubicBezTo>
                    <a:pt x="3079" y="23236"/>
                    <a:pt x="2062" y="21442"/>
                    <a:pt x="375" y="20399"/>
                  </a:cubicBezTo>
                  <a:cubicBezTo>
                    <a:pt x="2088" y="19328"/>
                    <a:pt x="3186" y="17401"/>
                    <a:pt x="3186" y="15554"/>
                  </a:cubicBezTo>
                  <a:cubicBezTo>
                    <a:pt x="5167" y="14510"/>
                    <a:pt x="6398" y="12503"/>
                    <a:pt x="6398" y="10254"/>
                  </a:cubicBezTo>
                  <a:cubicBezTo>
                    <a:pt x="6398" y="8006"/>
                    <a:pt x="5167" y="5999"/>
                    <a:pt x="3186" y="4955"/>
                  </a:cubicBezTo>
                  <a:cubicBezTo>
                    <a:pt x="3186" y="3028"/>
                    <a:pt x="1981" y="1047"/>
                    <a:pt x="188" y="30"/>
                  </a:cubicBezTo>
                  <a:cubicBezTo>
                    <a:pt x="168" y="10"/>
                    <a:pt x="143" y="1"/>
                    <a:pt x="12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54" name="Google Shape;1654;p76"/>
            <p:cNvSpPr/>
            <p:nvPr/>
          </p:nvSpPr>
          <p:spPr>
            <a:xfrm>
              <a:off x="992900" y="2593575"/>
              <a:ext cx="160625" cy="2032875"/>
            </a:xfrm>
            <a:custGeom>
              <a:rect b="b" l="l" r="r" t="t"/>
              <a:pathLst>
                <a:path extrusionOk="0" h="81315" w="6425">
                  <a:moveTo>
                    <a:pt x="167" y="1"/>
                  </a:moveTo>
                  <a:cubicBezTo>
                    <a:pt x="120" y="1"/>
                    <a:pt x="67" y="26"/>
                    <a:pt x="27" y="65"/>
                  </a:cubicBezTo>
                  <a:cubicBezTo>
                    <a:pt x="27" y="92"/>
                    <a:pt x="27" y="118"/>
                    <a:pt x="27" y="118"/>
                  </a:cubicBezTo>
                  <a:cubicBezTo>
                    <a:pt x="27" y="172"/>
                    <a:pt x="54" y="225"/>
                    <a:pt x="81" y="225"/>
                  </a:cubicBezTo>
                  <a:cubicBezTo>
                    <a:pt x="1821" y="1243"/>
                    <a:pt x="2972" y="3170"/>
                    <a:pt x="2945" y="5043"/>
                  </a:cubicBezTo>
                  <a:cubicBezTo>
                    <a:pt x="2945" y="5070"/>
                    <a:pt x="2972" y="5124"/>
                    <a:pt x="2998" y="5150"/>
                  </a:cubicBezTo>
                  <a:cubicBezTo>
                    <a:pt x="4952" y="6141"/>
                    <a:pt x="6157" y="8095"/>
                    <a:pt x="6157" y="10263"/>
                  </a:cubicBezTo>
                  <a:cubicBezTo>
                    <a:pt x="6157" y="12431"/>
                    <a:pt x="4952" y="14384"/>
                    <a:pt x="2998" y="15375"/>
                  </a:cubicBezTo>
                  <a:cubicBezTo>
                    <a:pt x="2972" y="15402"/>
                    <a:pt x="2945" y="15428"/>
                    <a:pt x="2945" y="15482"/>
                  </a:cubicBezTo>
                  <a:cubicBezTo>
                    <a:pt x="2998" y="17329"/>
                    <a:pt x="1847" y="19256"/>
                    <a:pt x="108" y="20273"/>
                  </a:cubicBezTo>
                  <a:cubicBezTo>
                    <a:pt x="54" y="20300"/>
                    <a:pt x="27" y="20326"/>
                    <a:pt x="27" y="20353"/>
                  </a:cubicBezTo>
                  <a:cubicBezTo>
                    <a:pt x="1" y="20407"/>
                    <a:pt x="27" y="20460"/>
                    <a:pt x="81" y="20514"/>
                  </a:cubicBezTo>
                  <a:cubicBezTo>
                    <a:pt x="1794" y="21504"/>
                    <a:pt x="2865" y="23297"/>
                    <a:pt x="2945" y="25305"/>
                  </a:cubicBezTo>
                  <a:cubicBezTo>
                    <a:pt x="2945" y="25358"/>
                    <a:pt x="2972" y="25385"/>
                    <a:pt x="2998" y="25412"/>
                  </a:cubicBezTo>
                  <a:cubicBezTo>
                    <a:pt x="4952" y="26402"/>
                    <a:pt x="6157" y="28356"/>
                    <a:pt x="6157" y="30524"/>
                  </a:cubicBezTo>
                  <a:cubicBezTo>
                    <a:pt x="6157" y="32692"/>
                    <a:pt x="4952" y="34646"/>
                    <a:pt x="2998" y="35636"/>
                  </a:cubicBezTo>
                  <a:cubicBezTo>
                    <a:pt x="2972" y="35663"/>
                    <a:pt x="2945" y="35717"/>
                    <a:pt x="2945" y="35770"/>
                  </a:cubicBezTo>
                  <a:cubicBezTo>
                    <a:pt x="3105" y="37831"/>
                    <a:pt x="1633" y="39651"/>
                    <a:pt x="108" y="40535"/>
                  </a:cubicBezTo>
                  <a:cubicBezTo>
                    <a:pt x="54" y="40561"/>
                    <a:pt x="27" y="40588"/>
                    <a:pt x="27" y="40615"/>
                  </a:cubicBezTo>
                  <a:cubicBezTo>
                    <a:pt x="1" y="40668"/>
                    <a:pt x="27" y="40749"/>
                    <a:pt x="81" y="40775"/>
                  </a:cubicBezTo>
                  <a:cubicBezTo>
                    <a:pt x="1821" y="41766"/>
                    <a:pt x="2945" y="43639"/>
                    <a:pt x="2945" y="45540"/>
                  </a:cubicBezTo>
                  <a:cubicBezTo>
                    <a:pt x="2945" y="45540"/>
                    <a:pt x="2945" y="45566"/>
                    <a:pt x="2945" y="45566"/>
                  </a:cubicBezTo>
                  <a:cubicBezTo>
                    <a:pt x="2918" y="45620"/>
                    <a:pt x="2972" y="45674"/>
                    <a:pt x="2998" y="45674"/>
                  </a:cubicBezTo>
                  <a:cubicBezTo>
                    <a:pt x="4952" y="46664"/>
                    <a:pt x="6157" y="48618"/>
                    <a:pt x="6157" y="50786"/>
                  </a:cubicBezTo>
                  <a:cubicBezTo>
                    <a:pt x="6157" y="52954"/>
                    <a:pt x="4952" y="54934"/>
                    <a:pt x="2998" y="55898"/>
                  </a:cubicBezTo>
                  <a:cubicBezTo>
                    <a:pt x="2972" y="55925"/>
                    <a:pt x="2945" y="55952"/>
                    <a:pt x="2945" y="56005"/>
                  </a:cubicBezTo>
                  <a:cubicBezTo>
                    <a:pt x="2891" y="58012"/>
                    <a:pt x="1821" y="59806"/>
                    <a:pt x="108" y="60796"/>
                  </a:cubicBezTo>
                  <a:cubicBezTo>
                    <a:pt x="54" y="60823"/>
                    <a:pt x="27" y="60850"/>
                    <a:pt x="27" y="60903"/>
                  </a:cubicBezTo>
                  <a:cubicBezTo>
                    <a:pt x="1" y="60957"/>
                    <a:pt x="27" y="61010"/>
                    <a:pt x="81" y="61037"/>
                  </a:cubicBezTo>
                  <a:cubicBezTo>
                    <a:pt x="1821" y="62054"/>
                    <a:pt x="2891" y="63847"/>
                    <a:pt x="2945" y="65828"/>
                  </a:cubicBezTo>
                  <a:cubicBezTo>
                    <a:pt x="2945" y="65882"/>
                    <a:pt x="2972" y="65935"/>
                    <a:pt x="2998" y="65962"/>
                  </a:cubicBezTo>
                  <a:cubicBezTo>
                    <a:pt x="4952" y="66925"/>
                    <a:pt x="6157" y="68879"/>
                    <a:pt x="6157" y="71047"/>
                  </a:cubicBezTo>
                  <a:cubicBezTo>
                    <a:pt x="6157" y="73242"/>
                    <a:pt x="4952" y="75196"/>
                    <a:pt x="2998" y="76160"/>
                  </a:cubicBezTo>
                  <a:cubicBezTo>
                    <a:pt x="2972" y="76186"/>
                    <a:pt x="2945" y="76240"/>
                    <a:pt x="2945" y="76267"/>
                  </a:cubicBezTo>
                  <a:cubicBezTo>
                    <a:pt x="2891" y="78274"/>
                    <a:pt x="1821" y="80067"/>
                    <a:pt x="81" y="81084"/>
                  </a:cubicBezTo>
                  <a:cubicBezTo>
                    <a:pt x="27" y="81111"/>
                    <a:pt x="1" y="81191"/>
                    <a:pt x="27" y="81245"/>
                  </a:cubicBezTo>
                  <a:cubicBezTo>
                    <a:pt x="61" y="81296"/>
                    <a:pt x="106" y="81315"/>
                    <a:pt x="148" y="81315"/>
                  </a:cubicBezTo>
                  <a:cubicBezTo>
                    <a:pt x="172" y="81315"/>
                    <a:pt x="195" y="81308"/>
                    <a:pt x="215" y="81299"/>
                  </a:cubicBezTo>
                  <a:cubicBezTo>
                    <a:pt x="2008" y="80255"/>
                    <a:pt x="3105" y="78408"/>
                    <a:pt x="3186" y="76347"/>
                  </a:cubicBezTo>
                  <a:cubicBezTo>
                    <a:pt x="5193" y="75330"/>
                    <a:pt x="6424" y="73296"/>
                    <a:pt x="6424" y="71047"/>
                  </a:cubicBezTo>
                  <a:cubicBezTo>
                    <a:pt x="6424" y="68826"/>
                    <a:pt x="5193" y="66792"/>
                    <a:pt x="3186" y="65748"/>
                  </a:cubicBezTo>
                  <a:cubicBezTo>
                    <a:pt x="3105" y="63767"/>
                    <a:pt x="2088" y="61974"/>
                    <a:pt x="402" y="60930"/>
                  </a:cubicBezTo>
                  <a:cubicBezTo>
                    <a:pt x="2088" y="59859"/>
                    <a:pt x="3105" y="58093"/>
                    <a:pt x="3186" y="56085"/>
                  </a:cubicBezTo>
                  <a:cubicBezTo>
                    <a:pt x="5193" y="55068"/>
                    <a:pt x="6424" y="53034"/>
                    <a:pt x="6424" y="50786"/>
                  </a:cubicBezTo>
                  <a:cubicBezTo>
                    <a:pt x="6424" y="48537"/>
                    <a:pt x="5193" y="46530"/>
                    <a:pt x="3186" y="45486"/>
                  </a:cubicBezTo>
                  <a:cubicBezTo>
                    <a:pt x="3159" y="43586"/>
                    <a:pt x="2088" y="41739"/>
                    <a:pt x="402" y="40668"/>
                  </a:cubicBezTo>
                  <a:cubicBezTo>
                    <a:pt x="1901" y="39705"/>
                    <a:pt x="3320" y="37885"/>
                    <a:pt x="3186" y="35824"/>
                  </a:cubicBezTo>
                  <a:cubicBezTo>
                    <a:pt x="5193" y="34780"/>
                    <a:pt x="6424" y="32772"/>
                    <a:pt x="6424" y="30524"/>
                  </a:cubicBezTo>
                  <a:cubicBezTo>
                    <a:pt x="6424" y="28276"/>
                    <a:pt x="5193" y="26268"/>
                    <a:pt x="3186" y="25225"/>
                  </a:cubicBezTo>
                  <a:cubicBezTo>
                    <a:pt x="3105" y="23244"/>
                    <a:pt x="2062" y="21451"/>
                    <a:pt x="402" y="20407"/>
                  </a:cubicBezTo>
                  <a:cubicBezTo>
                    <a:pt x="2088" y="19336"/>
                    <a:pt x="3186" y="17436"/>
                    <a:pt x="3186" y="15616"/>
                  </a:cubicBezTo>
                  <a:cubicBezTo>
                    <a:pt x="3186" y="15589"/>
                    <a:pt x="3186" y="15562"/>
                    <a:pt x="3186" y="15562"/>
                  </a:cubicBezTo>
                  <a:cubicBezTo>
                    <a:pt x="5193" y="14518"/>
                    <a:pt x="6424" y="12511"/>
                    <a:pt x="6424" y="10263"/>
                  </a:cubicBezTo>
                  <a:cubicBezTo>
                    <a:pt x="6424" y="8014"/>
                    <a:pt x="5193" y="6007"/>
                    <a:pt x="3186" y="4963"/>
                  </a:cubicBezTo>
                  <a:cubicBezTo>
                    <a:pt x="3186" y="3036"/>
                    <a:pt x="2008" y="1055"/>
                    <a:pt x="215" y="11"/>
                  </a:cubicBezTo>
                  <a:cubicBezTo>
                    <a:pt x="200" y="4"/>
                    <a:pt x="184" y="1"/>
                    <a:pt x="16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55" name="Google Shape;1655;p76"/>
            <p:cNvSpPr/>
            <p:nvPr/>
          </p:nvSpPr>
          <p:spPr>
            <a:xfrm>
              <a:off x="839675" y="2845375"/>
              <a:ext cx="159950" cy="2032675"/>
            </a:xfrm>
            <a:custGeom>
              <a:rect b="b" l="l" r="r" t="t"/>
              <a:pathLst>
                <a:path extrusionOk="0" h="81307" w="6398">
                  <a:moveTo>
                    <a:pt x="119" y="1"/>
                  </a:moveTo>
                  <a:cubicBezTo>
                    <a:pt x="81" y="1"/>
                    <a:pt x="44" y="24"/>
                    <a:pt x="27" y="57"/>
                  </a:cubicBezTo>
                  <a:cubicBezTo>
                    <a:pt x="0" y="84"/>
                    <a:pt x="0" y="110"/>
                    <a:pt x="0" y="137"/>
                  </a:cubicBezTo>
                  <a:cubicBezTo>
                    <a:pt x="0" y="164"/>
                    <a:pt x="27" y="217"/>
                    <a:pt x="54" y="244"/>
                  </a:cubicBezTo>
                  <a:cubicBezTo>
                    <a:pt x="1794" y="1234"/>
                    <a:pt x="2971" y="3162"/>
                    <a:pt x="2918" y="5035"/>
                  </a:cubicBezTo>
                  <a:cubicBezTo>
                    <a:pt x="2918" y="5089"/>
                    <a:pt x="2945" y="5142"/>
                    <a:pt x="2998" y="5142"/>
                  </a:cubicBezTo>
                  <a:cubicBezTo>
                    <a:pt x="4925" y="6133"/>
                    <a:pt x="6156" y="8086"/>
                    <a:pt x="6156" y="10254"/>
                  </a:cubicBezTo>
                  <a:cubicBezTo>
                    <a:pt x="6156" y="12422"/>
                    <a:pt x="4925" y="14376"/>
                    <a:pt x="2998" y="15367"/>
                  </a:cubicBezTo>
                  <a:cubicBezTo>
                    <a:pt x="2945" y="15393"/>
                    <a:pt x="2918" y="15420"/>
                    <a:pt x="2918" y="15474"/>
                  </a:cubicBezTo>
                  <a:cubicBezTo>
                    <a:pt x="2971" y="17321"/>
                    <a:pt x="1847" y="19248"/>
                    <a:pt x="81" y="20265"/>
                  </a:cubicBezTo>
                  <a:cubicBezTo>
                    <a:pt x="54" y="20292"/>
                    <a:pt x="27" y="20318"/>
                    <a:pt x="0" y="20345"/>
                  </a:cubicBezTo>
                  <a:cubicBezTo>
                    <a:pt x="0" y="20425"/>
                    <a:pt x="27" y="20479"/>
                    <a:pt x="54" y="20506"/>
                  </a:cubicBezTo>
                  <a:cubicBezTo>
                    <a:pt x="1794" y="21496"/>
                    <a:pt x="2864" y="23289"/>
                    <a:pt x="2918" y="25297"/>
                  </a:cubicBezTo>
                  <a:cubicBezTo>
                    <a:pt x="2918" y="25350"/>
                    <a:pt x="2945" y="25404"/>
                    <a:pt x="2998" y="25404"/>
                  </a:cubicBezTo>
                  <a:cubicBezTo>
                    <a:pt x="4925" y="26394"/>
                    <a:pt x="6156" y="28348"/>
                    <a:pt x="6156" y="30516"/>
                  </a:cubicBezTo>
                  <a:cubicBezTo>
                    <a:pt x="6156" y="32684"/>
                    <a:pt x="4925" y="34665"/>
                    <a:pt x="2998" y="35628"/>
                  </a:cubicBezTo>
                  <a:cubicBezTo>
                    <a:pt x="2945" y="35655"/>
                    <a:pt x="2918" y="35709"/>
                    <a:pt x="2918" y="35762"/>
                  </a:cubicBezTo>
                  <a:cubicBezTo>
                    <a:pt x="3078" y="37823"/>
                    <a:pt x="1606" y="39643"/>
                    <a:pt x="81" y="40526"/>
                  </a:cubicBezTo>
                  <a:cubicBezTo>
                    <a:pt x="54" y="40553"/>
                    <a:pt x="27" y="40580"/>
                    <a:pt x="0" y="40633"/>
                  </a:cubicBezTo>
                  <a:cubicBezTo>
                    <a:pt x="0" y="40687"/>
                    <a:pt x="27" y="40741"/>
                    <a:pt x="54" y="40767"/>
                  </a:cubicBezTo>
                  <a:cubicBezTo>
                    <a:pt x="1794" y="41784"/>
                    <a:pt x="2918" y="43631"/>
                    <a:pt x="2918" y="45532"/>
                  </a:cubicBezTo>
                  <a:cubicBezTo>
                    <a:pt x="2918" y="45558"/>
                    <a:pt x="2918" y="45558"/>
                    <a:pt x="2918" y="45558"/>
                  </a:cubicBezTo>
                  <a:cubicBezTo>
                    <a:pt x="2918" y="45612"/>
                    <a:pt x="2945" y="45665"/>
                    <a:pt x="2998" y="45692"/>
                  </a:cubicBezTo>
                  <a:cubicBezTo>
                    <a:pt x="4925" y="46656"/>
                    <a:pt x="6156" y="48610"/>
                    <a:pt x="6156" y="50778"/>
                  </a:cubicBezTo>
                  <a:cubicBezTo>
                    <a:pt x="6156" y="52972"/>
                    <a:pt x="4925" y="54926"/>
                    <a:pt x="2998" y="55890"/>
                  </a:cubicBezTo>
                  <a:cubicBezTo>
                    <a:pt x="2945" y="55917"/>
                    <a:pt x="2918" y="55970"/>
                    <a:pt x="2918" y="55997"/>
                  </a:cubicBezTo>
                  <a:cubicBezTo>
                    <a:pt x="2864" y="58004"/>
                    <a:pt x="1820" y="59798"/>
                    <a:pt x="81" y="60815"/>
                  </a:cubicBezTo>
                  <a:cubicBezTo>
                    <a:pt x="54" y="60815"/>
                    <a:pt x="27" y="60841"/>
                    <a:pt x="0" y="60895"/>
                  </a:cubicBezTo>
                  <a:cubicBezTo>
                    <a:pt x="0" y="60949"/>
                    <a:pt x="27" y="61002"/>
                    <a:pt x="54" y="61029"/>
                  </a:cubicBezTo>
                  <a:cubicBezTo>
                    <a:pt x="1794" y="62046"/>
                    <a:pt x="2864" y="63839"/>
                    <a:pt x="2918" y="65847"/>
                  </a:cubicBezTo>
                  <a:cubicBezTo>
                    <a:pt x="2918" y="65873"/>
                    <a:pt x="2945" y="65927"/>
                    <a:pt x="2998" y="65954"/>
                  </a:cubicBezTo>
                  <a:cubicBezTo>
                    <a:pt x="4925" y="66917"/>
                    <a:pt x="6156" y="68871"/>
                    <a:pt x="6156" y="71066"/>
                  </a:cubicBezTo>
                  <a:cubicBezTo>
                    <a:pt x="6156" y="73234"/>
                    <a:pt x="4925" y="75188"/>
                    <a:pt x="2998" y="76151"/>
                  </a:cubicBezTo>
                  <a:cubicBezTo>
                    <a:pt x="2945" y="76178"/>
                    <a:pt x="2918" y="76232"/>
                    <a:pt x="2918" y="76285"/>
                  </a:cubicBezTo>
                  <a:cubicBezTo>
                    <a:pt x="2864" y="78266"/>
                    <a:pt x="1794" y="80059"/>
                    <a:pt x="81" y="81076"/>
                  </a:cubicBezTo>
                  <a:cubicBezTo>
                    <a:pt x="0" y="81103"/>
                    <a:pt x="0" y="81183"/>
                    <a:pt x="27" y="81237"/>
                  </a:cubicBezTo>
                  <a:cubicBezTo>
                    <a:pt x="44" y="81288"/>
                    <a:pt x="83" y="81306"/>
                    <a:pt x="122" y="81306"/>
                  </a:cubicBezTo>
                  <a:cubicBezTo>
                    <a:pt x="145" y="81306"/>
                    <a:pt x="168" y="81300"/>
                    <a:pt x="188" y="81290"/>
                  </a:cubicBezTo>
                  <a:cubicBezTo>
                    <a:pt x="1981" y="80247"/>
                    <a:pt x="3105" y="78400"/>
                    <a:pt x="3159" y="76366"/>
                  </a:cubicBezTo>
                  <a:cubicBezTo>
                    <a:pt x="5166" y="75322"/>
                    <a:pt x="6397" y="73288"/>
                    <a:pt x="6397" y="71066"/>
                  </a:cubicBezTo>
                  <a:cubicBezTo>
                    <a:pt x="6397" y="68818"/>
                    <a:pt x="5166" y="66783"/>
                    <a:pt x="3159" y="65766"/>
                  </a:cubicBezTo>
                  <a:cubicBezTo>
                    <a:pt x="3105" y="63759"/>
                    <a:pt x="2061" y="61992"/>
                    <a:pt x="375" y="60922"/>
                  </a:cubicBezTo>
                  <a:cubicBezTo>
                    <a:pt x="2061" y="59878"/>
                    <a:pt x="3105" y="58085"/>
                    <a:pt x="3159" y="56077"/>
                  </a:cubicBezTo>
                  <a:cubicBezTo>
                    <a:pt x="5166" y="55060"/>
                    <a:pt x="6397" y="53026"/>
                    <a:pt x="6397" y="50778"/>
                  </a:cubicBezTo>
                  <a:cubicBezTo>
                    <a:pt x="6397" y="48556"/>
                    <a:pt x="5166" y="46522"/>
                    <a:pt x="3159" y="45505"/>
                  </a:cubicBezTo>
                  <a:cubicBezTo>
                    <a:pt x="3159" y="43604"/>
                    <a:pt x="2061" y="41731"/>
                    <a:pt x="375" y="40660"/>
                  </a:cubicBezTo>
                  <a:cubicBezTo>
                    <a:pt x="1901" y="39697"/>
                    <a:pt x="3292" y="37877"/>
                    <a:pt x="3185" y="35816"/>
                  </a:cubicBezTo>
                  <a:cubicBezTo>
                    <a:pt x="5166" y="34799"/>
                    <a:pt x="6397" y="32764"/>
                    <a:pt x="6397" y="30516"/>
                  </a:cubicBezTo>
                  <a:cubicBezTo>
                    <a:pt x="6397" y="28268"/>
                    <a:pt x="5166" y="26260"/>
                    <a:pt x="3159" y="25216"/>
                  </a:cubicBezTo>
                  <a:cubicBezTo>
                    <a:pt x="3078" y="23236"/>
                    <a:pt x="2035" y="21442"/>
                    <a:pt x="375" y="20399"/>
                  </a:cubicBezTo>
                  <a:cubicBezTo>
                    <a:pt x="2061" y="19328"/>
                    <a:pt x="3159" y="17454"/>
                    <a:pt x="3159" y="15608"/>
                  </a:cubicBezTo>
                  <a:cubicBezTo>
                    <a:pt x="3159" y="15581"/>
                    <a:pt x="3159" y="15581"/>
                    <a:pt x="3159" y="15554"/>
                  </a:cubicBezTo>
                  <a:cubicBezTo>
                    <a:pt x="5166" y="14510"/>
                    <a:pt x="6397" y="12503"/>
                    <a:pt x="6397" y="10254"/>
                  </a:cubicBezTo>
                  <a:cubicBezTo>
                    <a:pt x="6397" y="8006"/>
                    <a:pt x="5166" y="5999"/>
                    <a:pt x="3159" y="4955"/>
                  </a:cubicBezTo>
                  <a:cubicBezTo>
                    <a:pt x="3159" y="3028"/>
                    <a:pt x="1981" y="1047"/>
                    <a:pt x="188" y="30"/>
                  </a:cubicBezTo>
                  <a:cubicBezTo>
                    <a:pt x="167" y="10"/>
                    <a:pt x="143" y="1"/>
                    <a:pt x="11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56" name="Google Shape;1656;p76"/>
            <p:cNvSpPr/>
            <p:nvPr/>
          </p:nvSpPr>
          <p:spPr>
            <a:xfrm>
              <a:off x="685775" y="2593575"/>
              <a:ext cx="159950" cy="2032875"/>
            </a:xfrm>
            <a:custGeom>
              <a:rect b="b" l="l" r="r" t="t"/>
              <a:pathLst>
                <a:path extrusionOk="0" h="81315" w="6398">
                  <a:moveTo>
                    <a:pt x="140" y="1"/>
                  </a:moveTo>
                  <a:cubicBezTo>
                    <a:pt x="95" y="1"/>
                    <a:pt x="47" y="26"/>
                    <a:pt x="27" y="65"/>
                  </a:cubicBezTo>
                  <a:cubicBezTo>
                    <a:pt x="27" y="92"/>
                    <a:pt x="0" y="118"/>
                    <a:pt x="0" y="118"/>
                  </a:cubicBezTo>
                  <a:cubicBezTo>
                    <a:pt x="0" y="172"/>
                    <a:pt x="27" y="225"/>
                    <a:pt x="81" y="225"/>
                  </a:cubicBezTo>
                  <a:cubicBezTo>
                    <a:pt x="1820" y="1243"/>
                    <a:pt x="2944" y="3170"/>
                    <a:pt x="2918" y="5043"/>
                  </a:cubicBezTo>
                  <a:cubicBezTo>
                    <a:pt x="2918" y="5070"/>
                    <a:pt x="2944" y="5124"/>
                    <a:pt x="2998" y="5150"/>
                  </a:cubicBezTo>
                  <a:cubicBezTo>
                    <a:pt x="4952" y="6141"/>
                    <a:pt x="6156" y="8095"/>
                    <a:pt x="6156" y="10263"/>
                  </a:cubicBezTo>
                  <a:cubicBezTo>
                    <a:pt x="6156" y="12431"/>
                    <a:pt x="4952" y="14384"/>
                    <a:pt x="2998" y="15375"/>
                  </a:cubicBezTo>
                  <a:cubicBezTo>
                    <a:pt x="2944" y="15402"/>
                    <a:pt x="2918" y="15428"/>
                    <a:pt x="2918" y="15482"/>
                  </a:cubicBezTo>
                  <a:cubicBezTo>
                    <a:pt x="2998" y="17329"/>
                    <a:pt x="1847" y="19256"/>
                    <a:pt x="81" y="20273"/>
                  </a:cubicBezTo>
                  <a:cubicBezTo>
                    <a:pt x="54" y="20300"/>
                    <a:pt x="27" y="20326"/>
                    <a:pt x="27" y="20353"/>
                  </a:cubicBezTo>
                  <a:cubicBezTo>
                    <a:pt x="0" y="20407"/>
                    <a:pt x="27" y="20460"/>
                    <a:pt x="81" y="20514"/>
                  </a:cubicBezTo>
                  <a:cubicBezTo>
                    <a:pt x="1794" y="21504"/>
                    <a:pt x="2864" y="23297"/>
                    <a:pt x="2918" y="25305"/>
                  </a:cubicBezTo>
                  <a:cubicBezTo>
                    <a:pt x="2918" y="25358"/>
                    <a:pt x="2944" y="25385"/>
                    <a:pt x="2998" y="25412"/>
                  </a:cubicBezTo>
                  <a:cubicBezTo>
                    <a:pt x="4952" y="26402"/>
                    <a:pt x="6156" y="28356"/>
                    <a:pt x="6156" y="30524"/>
                  </a:cubicBezTo>
                  <a:cubicBezTo>
                    <a:pt x="6156" y="32692"/>
                    <a:pt x="4952" y="34646"/>
                    <a:pt x="2998" y="35636"/>
                  </a:cubicBezTo>
                  <a:cubicBezTo>
                    <a:pt x="2944" y="35663"/>
                    <a:pt x="2918" y="35717"/>
                    <a:pt x="2918" y="35770"/>
                  </a:cubicBezTo>
                  <a:cubicBezTo>
                    <a:pt x="3078" y="37831"/>
                    <a:pt x="1633" y="39651"/>
                    <a:pt x="81" y="40535"/>
                  </a:cubicBezTo>
                  <a:cubicBezTo>
                    <a:pt x="54" y="40561"/>
                    <a:pt x="27" y="40588"/>
                    <a:pt x="27" y="40615"/>
                  </a:cubicBezTo>
                  <a:cubicBezTo>
                    <a:pt x="0" y="40668"/>
                    <a:pt x="27" y="40749"/>
                    <a:pt x="81" y="40775"/>
                  </a:cubicBezTo>
                  <a:cubicBezTo>
                    <a:pt x="1820" y="41766"/>
                    <a:pt x="2918" y="43639"/>
                    <a:pt x="2918" y="45540"/>
                  </a:cubicBezTo>
                  <a:lnTo>
                    <a:pt x="2918" y="45566"/>
                  </a:lnTo>
                  <a:cubicBezTo>
                    <a:pt x="2918" y="45620"/>
                    <a:pt x="2944" y="45674"/>
                    <a:pt x="2998" y="45674"/>
                  </a:cubicBezTo>
                  <a:cubicBezTo>
                    <a:pt x="4952" y="46664"/>
                    <a:pt x="6156" y="48618"/>
                    <a:pt x="6156" y="50786"/>
                  </a:cubicBezTo>
                  <a:cubicBezTo>
                    <a:pt x="6156" y="52954"/>
                    <a:pt x="4952" y="54934"/>
                    <a:pt x="2998" y="55898"/>
                  </a:cubicBezTo>
                  <a:cubicBezTo>
                    <a:pt x="2944" y="55925"/>
                    <a:pt x="2918" y="55952"/>
                    <a:pt x="2918" y="56005"/>
                  </a:cubicBezTo>
                  <a:cubicBezTo>
                    <a:pt x="2891" y="58012"/>
                    <a:pt x="1820" y="59806"/>
                    <a:pt x="81" y="60796"/>
                  </a:cubicBezTo>
                  <a:cubicBezTo>
                    <a:pt x="54" y="60823"/>
                    <a:pt x="27" y="60850"/>
                    <a:pt x="27" y="60903"/>
                  </a:cubicBezTo>
                  <a:cubicBezTo>
                    <a:pt x="0" y="60957"/>
                    <a:pt x="27" y="61010"/>
                    <a:pt x="81" y="61037"/>
                  </a:cubicBezTo>
                  <a:cubicBezTo>
                    <a:pt x="1820" y="62054"/>
                    <a:pt x="2891" y="63847"/>
                    <a:pt x="2918" y="65828"/>
                  </a:cubicBezTo>
                  <a:cubicBezTo>
                    <a:pt x="2918" y="65882"/>
                    <a:pt x="2944" y="65935"/>
                    <a:pt x="2998" y="65962"/>
                  </a:cubicBezTo>
                  <a:cubicBezTo>
                    <a:pt x="4952" y="66925"/>
                    <a:pt x="6156" y="68879"/>
                    <a:pt x="6156" y="71047"/>
                  </a:cubicBezTo>
                  <a:cubicBezTo>
                    <a:pt x="6156" y="73242"/>
                    <a:pt x="4952" y="75196"/>
                    <a:pt x="2998" y="76160"/>
                  </a:cubicBezTo>
                  <a:cubicBezTo>
                    <a:pt x="2944" y="76186"/>
                    <a:pt x="2918" y="76240"/>
                    <a:pt x="2918" y="76267"/>
                  </a:cubicBezTo>
                  <a:cubicBezTo>
                    <a:pt x="2891" y="78274"/>
                    <a:pt x="1820" y="80067"/>
                    <a:pt x="81" y="81084"/>
                  </a:cubicBezTo>
                  <a:cubicBezTo>
                    <a:pt x="27" y="81111"/>
                    <a:pt x="0" y="81191"/>
                    <a:pt x="27" y="81245"/>
                  </a:cubicBezTo>
                  <a:cubicBezTo>
                    <a:pt x="61" y="81296"/>
                    <a:pt x="95" y="81315"/>
                    <a:pt x="136" y="81315"/>
                  </a:cubicBezTo>
                  <a:cubicBezTo>
                    <a:pt x="159" y="81315"/>
                    <a:pt x="185" y="81308"/>
                    <a:pt x="214" y="81299"/>
                  </a:cubicBezTo>
                  <a:cubicBezTo>
                    <a:pt x="2008" y="80255"/>
                    <a:pt x="3105" y="78408"/>
                    <a:pt x="3185" y="76347"/>
                  </a:cubicBezTo>
                  <a:cubicBezTo>
                    <a:pt x="5166" y="75330"/>
                    <a:pt x="6397" y="73296"/>
                    <a:pt x="6397" y="71047"/>
                  </a:cubicBezTo>
                  <a:cubicBezTo>
                    <a:pt x="6397" y="68826"/>
                    <a:pt x="5166" y="66792"/>
                    <a:pt x="3185" y="65748"/>
                  </a:cubicBezTo>
                  <a:cubicBezTo>
                    <a:pt x="3105" y="63767"/>
                    <a:pt x="2061" y="61974"/>
                    <a:pt x="375" y="60930"/>
                  </a:cubicBezTo>
                  <a:cubicBezTo>
                    <a:pt x="2061" y="59859"/>
                    <a:pt x="3105" y="58093"/>
                    <a:pt x="3185" y="56085"/>
                  </a:cubicBezTo>
                  <a:cubicBezTo>
                    <a:pt x="5166" y="55068"/>
                    <a:pt x="6397" y="53034"/>
                    <a:pt x="6397" y="50786"/>
                  </a:cubicBezTo>
                  <a:cubicBezTo>
                    <a:pt x="6397" y="48537"/>
                    <a:pt x="5166" y="46530"/>
                    <a:pt x="3185" y="45486"/>
                  </a:cubicBezTo>
                  <a:cubicBezTo>
                    <a:pt x="3159" y="43586"/>
                    <a:pt x="2088" y="41739"/>
                    <a:pt x="375" y="40668"/>
                  </a:cubicBezTo>
                  <a:cubicBezTo>
                    <a:pt x="1901" y="39705"/>
                    <a:pt x="3292" y="37885"/>
                    <a:pt x="3185" y="35824"/>
                  </a:cubicBezTo>
                  <a:cubicBezTo>
                    <a:pt x="5166" y="34780"/>
                    <a:pt x="6397" y="32772"/>
                    <a:pt x="6397" y="30524"/>
                  </a:cubicBezTo>
                  <a:cubicBezTo>
                    <a:pt x="6397" y="28276"/>
                    <a:pt x="5166" y="26268"/>
                    <a:pt x="3185" y="25225"/>
                  </a:cubicBezTo>
                  <a:cubicBezTo>
                    <a:pt x="3078" y="23244"/>
                    <a:pt x="2061" y="21451"/>
                    <a:pt x="375" y="20407"/>
                  </a:cubicBezTo>
                  <a:cubicBezTo>
                    <a:pt x="2088" y="19336"/>
                    <a:pt x="3185" y="17436"/>
                    <a:pt x="3185" y="15616"/>
                  </a:cubicBezTo>
                  <a:cubicBezTo>
                    <a:pt x="3185" y="15589"/>
                    <a:pt x="3185" y="15589"/>
                    <a:pt x="3185" y="15562"/>
                  </a:cubicBezTo>
                  <a:cubicBezTo>
                    <a:pt x="5166" y="14518"/>
                    <a:pt x="6397" y="12511"/>
                    <a:pt x="6397" y="10263"/>
                  </a:cubicBezTo>
                  <a:cubicBezTo>
                    <a:pt x="6397" y="8014"/>
                    <a:pt x="5166" y="6007"/>
                    <a:pt x="3185" y="4963"/>
                  </a:cubicBezTo>
                  <a:cubicBezTo>
                    <a:pt x="3185" y="3036"/>
                    <a:pt x="1981" y="1055"/>
                    <a:pt x="188" y="11"/>
                  </a:cubicBezTo>
                  <a:cubicBezTo>
                    <a:pt x="173" y="4"/>
                    <a:pt x="157" y="1"/>
                    <a:pt x="14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57" name="Google Shape;1657;p76"/>
            <p:cNvSpPr/>
            <p:nvPr/>
          </p:nvSpPr>
          <p:spPr>
            <a:xfrm>
              <a:off x="531875" y="2845375"/>
              <a:ext cx="160600" cy="2032675"/>
            </a:xfrm>
            <a:custGeom>
              <a:rect b="b" l="l" r="r" t="t"/>
              <a:pathLst>
                <a:path extrusionOk="0" h="81307" w="6424">
                  <a:moveTo>
                    <a:pt x="144" y="1"/>
                  </a:moveTo>
                  <a:cubicBezTo>
                    <a:pt x="103" y="1"/>
                    <a:pt x="60" y="24"/>
                    <a:pt x="27" y="57"/>
                  </a:cubicBezTo>
                  <a:cubicBezTo>
                    <a:pt x="27" y="84"/>
                    <a:pt x="27" y="110"/>
                    <a:pt x="27" y="137"/>
                  </a:cubicBezTo>
                  <a:cubicBezTo>
                    <a:pt x="27" y="164"/>
                    <a:pt x="54" y="217"/>
                    <a:pt x="80" y="244"/>
                  </a:cubicBezTo>
                  <a:cubicBezTo>
                    <a:pt x="1820" y="1234"/>
                    <a:pt x="2971" y="3162"/>
                    <a:pt x="2944" y="5035"/>
                  </a:cubicBezTo>
                  <a:cubicBezTo>
                    <a:pt x="2944" y="5089"/>
                    <a:pt x="2971" y="5142"/>
                    <a:pt x="2998" y="5142"/>
                  </a:cubicBezTo>
                  <a:cubicBezTo>
                    <a:pt x="4952" y="6133"/>
                    <a:pt x="6156" y="8086"/>
                    <a:pt x="6156" y="10254"/>
                  </a:cubicBezTo>
                  <a:cubicBezTo>
                    <a:pt x="6156" y="12422"/>
                    <a:pt x="4952" y="14376"/>
                    <a:pt x="2998" y="15367"/>
                  </a:cubicBezTo>
                  <a:cubicBezTo>
                    <a:pt x="2971" y="15393"/>
                    <a:pt x="2944" y="15447"/>
                    <a:pt x="2944" y="15474"/>
                  </a:cubicBezTo>
                  <a:cubicBezTo>
                    <a:pt x="2998" y="17321"/>
                    <a:pt x="1847" y="19248"/>
                    <a:pt x="107" y="20265"/>
                  </a:cubicBezTo>
                  <a:cubicBezTo>
                    <a:pt x="54" y="20292"/>
                    <a:pt x="27" y="20318"/>
                    <a:pt x="27" y="20345"/>
                  </a:cubicBezTo>
                  <a:cubicBezTo>
                    <a:pt x="0" y="20425"/>
                    <a:pt x="27" y="20479"/>
                    <a:pt x="80" y="20506"/>
                  </a:cubicBezTo>
                  <a:cubicBezTo>
                    <a:pt x="1793" y="21496"/>
                    <a:pt x="2864" y="23289"/>
                    <a:pt x="2944" y="25297"/>
                  </a:cubicBezTo>
                  <a:cubicBezTo>
                    <a:pt x="2944" y="25350"/>
                    <a:pt x="2971" y="25404"/>
                    <a:pt x="2998" y="25404"/>
                  </a:cubicBezTo>
                  <a:cubicBezTo>
                    <a:pt x="4952" y="26394"/>
                    <a:pt x="6156" y="28348"/>
                    <a:pt x="6156" y="30516"/>
                  </a:cubicBezTo>
                  <a:cubicBezTo>
                    <a:pt x="6156" y="32684"/>
                    <a:pt x="4952" y="34665"/>
                    <a:pt x="2998" y="35628"/>
                  </a:cubicBezTo>
                  <a:cubicBezTo>
                    <a:pt x="2971" y="35655"/>
                    <a:pt x="2944" y="35709"/>
                    <a:pt x="2944" y="35762"/>
                  </a:cubicBezTo>
                  <a:cubicBezTo>
                    <a:pt x="3105" y="37823"/>
                    <a:pt x="1633" y="39643"/>
                    <a:pt x="107" y="40526"/>
                  </a:cubicBezTo>
                  <a:cubicBezTo>
                    <a:pt x="54" y="40553"/>
                    <a:pt x="27" y="40580"/>
                    <a:pt x="27" y="40633"/>
                  </a:cubicBezTo>
                  <a:cubicBezTo>
                    <a:pt x="0" y="40687"/>
                    <a:pt x="27" y="40741"/>
                    <a:pt x="80" y="40767"/>
                  </a:cubicBezTo>
                  <a:cubicBezTo>
                    <a:pt x="1820" y="41784"/>
                    <a:pt x="2944" y="43631"/>
                    <a:pt x="2944" y="45532"/>
                  </a:cubicBezTo>
                  <a:lnTo>
                    <a:pt x="2944" y="45558"/>
                  </a:lnTo>
                  <a:cubicBezTo>
                    <a:pt x="2918" y="45612"/>
                    <a:pt x="2971" y="45665"/>
                    <a:pt x="2998" y="45692"/>
                  </a:cubicBezTo>
                  <a:cubicBezTo>
                    <a:pt x="4952" y="46656"/>
                    <a:pt x="6156" y="48610"/>
                    <a:pt x="6156" y="50778"/>
                  </a:cubicBezTo>
                  <a:cubicBezTo>
                    <a:pt x="6156" y="52972"/>
                    <a:pt x="4952" y="54926"/>
                    <a:pt x="2998" y="55890"/>
                  </a:cubicBezTo>
                  <a:cubicBezTo>
                    <a:pt x="2971" y="55917"/>
                    <a:pt x="2944" y="55970"/>
                    <a:pt x="2944" y="55997"/>
                  </a:cubicBezTo>
                  <a:cubicBezTo>
                    <a:pt x="2891" y="58004"/>
                    <a:pt x="1820" y="59798"/>
                    <a:pt x="107" y="60815"/>
                  </a:cubicBezTo>
                  <a:cubicBezTo>
                    <a:pt x="54" y="60815"/>
                    <a:pt x="27" y="60841"/>
                    <a:pt x="27" y="60895"/>
                  </a:cubicBezTo>
                  <a:cubicBezTo>
                    <a:pt x="0" y="60949"/>
                    <a:pt x="27" y="61002"/>
                    <a:pt x="80" y="61029"/>
                  </a:cubicBezTo>
                  <a:cubicBezTo>
                    <a:pt x="1820" y="62046"/>
                    <a:pt x="2891" y="63839"/>
                    <a:pt x="2944" y="65847"/>
                  </a:cubicBezTo>
                  <a:cubicBezTo>
                    <a:pt x="2944" y="65873"/>
                    <a:pt x="2971" y="65927"/>
                    <a:pt x="2998" y="65954"/>
                  </a:cubicBezTo>
                  <a:cubicBezTo>
                    <a:pt x="4952" y="66917"/>
                    <a:pt x="6156" y="68871"/>
                    <a:pt x="6156" y="71066"/>
                  </a:cubicBezTo>
                  <a:cubicBezTo>
                    <a:pt x="6156" y="73234"/>
                    <a:pt x="4952" y="75188"/>
                    <a:pt x="2998" y="76151"/>
                  </a:cubicBezTo>
                  <a:cubicBezTo>
                    <a:pt x="2971" y="76178"/>
                    <a:pt x="2944" y="76232"/>
                    <a:pt x="2944" y="76285"/>
                  </a:cubicBezTo>
                  <a:cubicBezTo>
                    <a:pt x="2891" y="78266"/>
                    <a:pt x="1820" y="80059"/>
                    <a:pt x="80" y="81076"/>
                  </a:cubicBezTo>
                  <a:cubicBezTo>
                    <a:pt x="27" y="81103"/>
                    <a:pt x="0" y="81183"/>
                    <a:pt x="54" y="81237"/>
                  </a:cubicBezTo>
                  <a:cubicBezTo>
                    <a:pt x="71" y="81288"/>
                    <a:pt x="109" y="81306"/>
                    <a:pt x="149" y="81306"/>
                  </a:cubicBezTo>
                  <a:cubicBezTo>
                    <a:pt x="171" y="81306"/>
                    <a:pt x="195" y="81300"/>
                    <a:pt x="214" y="81290"/>
                  </a:cubicBezTo>
                  <a:cubicBezTo>
                    <a:pt x="2008" y="80247"/>
                    <a:pt x="3105" y="78400"/>
                    <a:pt x="3185" y="76366"/>
                  </a:cubicBezTo>
                  <a:cubicBezTo>
                    <a:pt x="5193" y="75322"/>
                    <a:pt x="6424" y="73288"/>
                    <a:pt x="6424" y="71066"/>
                  </a:cubicBezTo>
                  <a:cubicBezTo>
                    <a:pt x="6424" y="68818"/>
                    <a:pt x="5193" y="66783"/>
                    <a:pt x="3185" y="65766"/>
                  </a:cubicBezTo>
                  <a:cubicBezTo>
                    <a:pt x="3105" y="63759"/>
                    <a:pt x="2088" y="61992"/>
                    <a:pt x="402" y="60922"/>
                  </a:cubicBezTo>
                  <a:cubicBezTo>
                    <a:pt x="2088" y="59878"/>
                    <a:pt x="3105" y="58085"/>
                    <a:pt x="3185" y="56077"/>
                  </a:cubicBezTo>
                  <a:cubicBezTo>
                    <a:pt x="5193" y="55060"/>
                    <a:pt x="6424" y="53026"/>
                    <a:pt x="6424" y="50778"/>
                  </a:cubicBezTo>
                  <a:cubicBezTo>
                    <a:pt x="6424" y="48556"/>
                    <a:pt x="5193" y="46522"/>
                    <a:pt x="3185" y="45505"/>
                  </a:cubicBezTo>
                  <a:cubicBezTo>
                    <a:pt x="3185" y="43604"/>
                    <a:pt x="2088" y="41731"/>
                    <a:pt x="402" y="40660"/>
                  </a:cubicBezTo>
                  <a:cubicBezTo>
                    <a:pt x="1900" y="39697"/>
                    <a:pt x="3319" y="37877"/>
                    <a:pt x="3185" y="35816"/>
                  </a:cubicBezTo>
                  <a:cubicBezTo>
                    <a:pt x="5193" y="34799"/>
                    <a:pt x="6424" y="32764"/>
                    <a:pt x="6424" y="30516"/>
                  </a:cubicBezTo>
                  <a:cubicBezTo>
                    <a:pt x="6424" y="28268"/>
                    <a:pt x="5193" y="26260"/>
                    <a:pt x="3185" y="25216"/>
                  </a:cubicBezTo>
                  <a:cubicBezTo>
                    <a:pt x="3105" y="23236"/>
                    <a:pt x="2061" y="21442"/>
                    <a:pt x="402" y="20399"/>
                  </a:cubicBezTo>
                  <a:cubicBezTo>
                    <a:pt x="2088" y="19328"/>
                    <a:pt x="3185" y="17454"/>
                    <a:pt x="3185" y="15608"/>
                  </a:cubicBezTo>
                  <a:cubicBezTo>
                    <a:pt x="3185" y="15581"/>
                    <a:pt x="3185" y="15581"/>
                    <a:pt x="3185" y="15554"/>
                  </a:cubicBezTo>
                  <a:cubicBezTo>
                    <a:pt x="5193" y="14510"/>
                    <a:pt x="6424" y="12503"/>
                    <a:pt x="6424" y="10254"/>
                  </a:cubicBezTo>
                  <a:cubicBezTo>
                    <a:pt x="6424" y="8006"/>
                    <a:pt x="5193" y="5999"/>
                    <a:pt x="3185" y="4955"/>
                  </a:cubicBezTo>
                  <a:cubicBezTo>
                    <a:pt x="3185" y="3028"/>
                    <a:pt x="2008" y="1047"/>
                    <a:pt x="214" y="30"/>
                  </a:cubicBezTo>
                  <a:cubicBezTo>
                    <a:pt x="194" y="10"/>
                    <a:pt x="169" y="1"/>
                    <a:pt x="14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58" name="Google Shape;1658;p76"/>
            <p:cNvSpPr/>
            <p:nvPr/>
          </p:nvSpPr>
          <p:spPr>
            <a:xfrm>
              <a:off x="378625" y="2593575"/>
              <a:ext cx="159950" cy="2032875"/>
            </a:xfrm>
            <a:custGeom>
              <a:rect b="b" l="l" r="r" t="t"/>
              <a:pathLst>
                <a:path extrusionOk="0" h="81315" w="6398">
                  <a:moveTo>
                    <a:pt x="141" y="1"/>
                  </a:moveTo>
                  <a:cubicBezTo>
                    <a:pt x="95" y="1"/>
                    <a:pt x="47" y="26"/>
                    <a:pt x="28" y="65"/>
                  </a:cubicBezTo>
                  <a:cubicBezTo>
                    <a:pt x="1" y="92"/>
                    <a:pt x="1" y="118"/>
                    <a:pt x="1" y="118"/>
                  </a:cubicBezTo>
                  <a:cubicBezTo>
                    <a:pt x="1" y="172"/>
                    <a:pt x="28" y="225"/>
                    <a:pt x="54" y="225"/>
                  </a:cubicBezTo>
                  <a:cubicBezTo>
                    <a:pt x="1794" y="1243"/>
                    <a:pt x="2918" y="3116"/>
                    <a:pt x="2918" y="4963"/>
                  </a:cubicBezTo>
                  <a:cubicBezTo>
                    <a:pt x="2918" y="4990"/>
                    <a:pt x="2918" y="5017"/>
                    <a:pt x="2918" y="5043"/>
                  </a:cubicBezTo>
                  <a:cubicBezTo>
                    <a:pt x="2918" y="5070"/>
                    <a:pt x="2945" y="5124"/>
                    <a:pt x="2999" y="5150"/>
                  </a:cubicBezTo>
                  <a:cubicBezTo>
                    <a:pt x="4952" y="6141"/>
                    <a:pt x="6157" y="8095"/>
                    <a:pt x="6157" y="10263"/>
                  </a:cubicBezTo>
                  <a:cubicBezTo>
                    <a:pt x="6157" y="12431"/>
                    <a:pt x="4952" y="14384"/>
                    <a:pt x="2999" y="15375"/>
                  </a:cubicBezTo>
                  <a:cubicBezTo>
                    <a:pt x="2945" y="15402"/>
                    <a:pt x="2918" y="15428"/>
                    <a:pt x="2918" y="15482"/>
                  </a:cubicBezTo>
                  <a:cubicBezTo>
                    <a:pt x="2972" y="17329"/>
                    <a:pt x="1848" y="19256"/>
                    <a:pt x="81" y="20273"/>
                  </a:cubicBezTo>
                  <a:cubicBezTo>
                    <a:pt x="54" y="20300"/>
                    <a:pt x="28" y="20326"/>
                    <a:pt x="1" y="20353"/>
                  </a:cubicBezTo>
                  <a:cubicBezTo>
                    <a:pt x="1" y="20407"/>
                    <a:pt x="28" y="20487"/>
                    <a:pt x="54" y="20514"/>
                  </a:cubicBezTo>
                  <a:cubicBezTo>
                    <a:pt x="1794" y="21504"/>
                    <a:pt x="2865" y="23297"/>
                    <a:pt x="2918" y="25305"/>
                  </a:cubicBezTo>
                  <a:cubicBezTo>
                    <a:pt x="2918" y="25358"/>
                    <a:pt x="2945" y="25412"/>
                    <a:pt x="2999" y="25412"/>
                  </a:cubicBezTo>
                  <a:cubicBezTo>
                    <a:pt x="4952" y="26402"/>
                    <a:pt x="6157" y="28356"/>
                    <a:pt x="6157" y="30524"/>
                  </a:cubicBezTo>
                  <a:cubicBezTo>
                    <a:pt x="6157" y="32692"/>
                    <a:pt x="4952" y="34646"/>
                    <a:pt x="2999" y="35636"/>
                  </a:cubicBezTo>
                  <a:cubicBezTo>
                    <a:pt x="2945" y="35663"/>
                    <a:pt x="2918" y="35717"/>
                    <a:pt x="2918" y="35770"/>
                  </a:cubicBezTo>
                  <a:cubicBezTo>
                    <a:pt x="3079" y="37831"/>
                    <a:pt x="1607" y="39651"/>
                    <a:pt x="81" y="40535"/>
                  </a:cubicBezTo>
                  <a:cubicBezTo>
                    <a:pt x="54" y="40561"/>
                    <a:pt x="28" y="40588"/>
                    <a:pt x="1" y="40615"/>
                  </a:cubicBezTo>
                  <a:cubicBezTo>
                    <a:pt x="1" y="40668"/>
                    <a:pt x="28" y="40749"/>
                    <a:pt x="54" y="40775"/>
                  </a:cubicBezTo>
                  <a:cubicBezTo>
                    <a:pt x="1794" y="41766"/>
                    <a:pt x="2918" y="43639"/>
                    <a:pt x="2918" y="45540"/>
                  </a:cubicBezTo>
                  <a:cubicBezTo>
                    <a:pt x="2918" y="45540"/>
                    <a:pt x="2918" y="45566"/>
                    <a:pt x="2918" y="45566"/>
                  </a:cubicBezTo>
                  <a:cubicBezTo>
                    <a:pt x="2918" y="45620"/>
                    <a:pt x="2945" y="45674"/>
                    <a:pt x="2999" y="45674"/>
                  </a:cubicBezTo>
                  <a:cubicBezTo>
                    <a:pt x="4952" y="46664"/>
                    <a:pt x="6157" y="48618"/>
                    <a:pt x="6157" y="50786"/>
                  </a:cubicBezTo>
                  <a:cubicBezTo>
                    <a:pt x="6157" y="52954"/>
                    <a:pt x="4952" y="54934"/>
                    <a:pt x="2999" y="55898"/>
                  </a:cubicBezTo>
                  <a:cubicBezTo>
                    <a:pt x="2945" y="55925"/>
                    <a:pt x="2918" y="55952"/>
                    <a:pt x="2918" y="56005"/>
                  </a:cubicBezTo>
                  <a:cubicBezTo>
                    <a:pt x="2865" y="58012"/>
                    <a:pt x="1821" y="59806"/>
                    <a:pt x="81" y="60796"/>
                  </a:cubicBezTo>
                  <a:cubicBezTo>
                    <a:pt x="54" y="60823"/>
                    <a:pt x="28" y="60850"/>
                    <a:pt x="1" y="60903"/>
                  </a:cubicBezTo>
                  <a:cubicBezTo>
                    <a:pt x="1" y="60957"/>
                    <a:pt x="28" y="61010"/>
                    <a:pt x="54" y="61037"/>
                  </a:cubicBezTo>
                  <a:cubicBezTo>
                    <a:pt x="1794" y="62054"/>
                    <a:pt x="2865" y="63847"/>
                    <a:pt x="2918" y="65828"/>
                  </a:cubicBezTo>
                  <a:cubicBezTo>
                    <a:pt x="2918" y="65882"/>
                    <a:pt x="2945" y="65935"/>
                    <a:pt x="2999" y="65962"/>
                  </a:cubicBezTo>
                  <a:cubicBezTo>
                    <a:pt x="4952" y="66925"/>
                    <a:pt x="6157" y="68879"/>
                    <a:pt x="6157" y="71047"/>
                  </a:cubicBezTo>
                  <a:cubicBezTo>
                    <a:pt x="6157" y="73242"/>
                    <a:pt x="4952" y="75196"/>
                    <a:pt x="2999" y="76160"/>
                  </a:cubicBezTo>
                  <a:cubicBezTo>
                    <a:pt x="2945" y="76186"/>
                    <a:pt x="2918" y="76240"/>
                    <a:pt x="2918" y="76267"/>
                  </a:cubicBezTo>
                  <a:cubicBezTo>
                    <a:pt x="2865" y="78274"/>
                    <a:pt x="1821" y="80067"/>
                    <a:pt x="81" y="81084"/>
                  </a:cubicBezTo>
                  <a:cubicBezTo>
                    <a:pt x="1" y="81111"/>
                    <a:pt x="1" y="81191"/>
                    <a:pt x="28" y="81245"/>
                  </a:cubicBezTo>
                  <a:cubicBezTo>
                    <a:pt x="45" y="81296"/>
                    <a:pt x="83" y="81315"/>
                    <a:pt x="123" y="81315"/>
                  </a:cubicBezTo>
                  <a:cubicBezTo>
                    <a:pt x="145" y="81315"/>
                    <a:pt x="169" y="81308"/>
                    <a:pt x="188" y="81299"/>
                  </a:cubicBezTo>
                  <a:cubicBezTo>
                    <a:pt x="1981" y="80255"/>
                    <a:pt x="3106" y="78408"/>
                    <a:pt x="3159" y="76347"/>
                  </a:cubicBezTo>
                  <a:cubicBezTo>
                    <a:pt x="5167" y="75330"/>
                    <a:pt x="6398" y="73296"/>
                    <a:pt x="6398" y="71047"/>
                  </a:cubicBezTo>
                  <a:cubicBezTo>
                    <a:pt x="6398" y="68826"/>
                    <a:pt x="5167" y="66792"/>
                    <a:pt x="3159" y="65748"/>
                  </a:cubicBezTo>
                  <a:cubicBezTo>
                    <a:pt x="3106" y="63767"/>
                    <a:pt x="2062" y="61974"/>
                    <a:pt x="376" y="60930"/>
                  </a:cubicBezTo>
                  <a:cubicBezTo>
                    <a:pt x="2062" y="59859"/>
                    <a:pt x="3106" y="58093"/>
                    <a:pt x="3159" y="56085"/>
                  </a:cubicBezTo>
                  <a:cubicBezTo>
                    <a:pt x="5167" y="55068"/>
                    <a:pt x="6398" y="53034"/>
                    <a:pt x="6398" y="50786"/>
                  </a:cubicBezTo>
                  <a:cubicBezTo>
                    <a:pt x="6398" y="48537"/>
                    <a:pt x="5167" y="46530"/>
                    <a:pt x="3159" y="45486"/>
                  </a:cubicBezTo>
                  <a:cubicBezTo>
                    <a:pt x="3159" y="43586"/>
                    <a:pt x="2062" y="41739"/>
                    <a:pt x="376" y="40668"/>
                  </a:cubicBezTo>
                  <a:cubicBezTo>
                    <a:pt x="1901" y="39705"/>
                    <a:pt x="3293" y="37885"/>
                    <a:pt x="3186" y="35824"/>
                  </a:cubicBezTo>
                  <a:cubicBezTo>
                    <a:pt x="5167" y="34780"/>
                    <a:pt x="6398" y="32772"/>
                    <a:pt x="6398" y="30524"/>
                  </a:cubicBezTo>
                  <a:cubicBezTo>
                    <a:pt x="6398" y="28276"/>
                    <a:pt x="5167" y="26268"/>
                    <a:pt x="3159" y="25225"/>
                  </a:cubicBezTo>
                  <a:cubicBezTo>
                    <a:pt x="3079" y="23244"/>
                    <a:pt x="2035" y="21451"/>
                    <a:pt x="376" y="20407"/>
                  </a:cubicBezTo>
                  <a:cubicBezTo>
                    <a:pt x="2062" y="19336"/>
                    <a:pt x="3186" y="17436"/>
                    <a:pt x="3186" y="15616"/>
                  </a:cubicBezTo>
                  <a:cubicBezTo>
                    <a:pt x="3186" y="15589"/>
                    <a:pt x="3186" y="15589"/>
                    <a:pt x="3186" y="15562"/>
                  </a:cubicBezTo>
                  <a:cubicBezTo>
                    <a:pt x="5167" y="14518"/>
                    <a:pt x="6398" y="12511"/>
                    <a:pt x="6398" y="10263"/>
                  </a:cubicBezTo>
                  <a:cubicBezTo>
                    <a:pt x="6398" y="8014"/>
                    <a:pt x="5167" y="6007"/>
                    <a:pt x="3186" y="4963"/>
                  </a:cubicBezTo>
                  <a:cubicBezTo>
                    <a:pt x="3186" y="3036"/>
                    <a:pt x="1981" y="1055"/>
                    <a:pt x="188" y="11"/>
                  </a:cubicBezTo>
                  <a:cubicBezTo>
                    <a:pt x="174" y="4"/>
                    <a:pt x="158" y="1"/>
                    <a:pt x="14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59" name="Google Shape;1659;p76"/>
            <p:cNvSpPr/>
            <p:nvPr/>
          </p:nvSpPr>
          <p:spPr>
            <a:xfrm>
              <a:off x="224725" y="2845375"/>
              <a:ext cx="159950" cy="2032675"/>
            </a:xfrm>
            <a:custGeom>
              <a:rect b="b" l="l" r="r" t="t"/>
              <a:pathLst>
                <a:path extrusionOk="0" h="81307" w="6398">
                  <a:moveTo>
                    <a:pt x="126" y="1"/>
                  </a:moveTo>
                  <a:cubicBezTo>
                    <a:pt x="81" y="1"/>
                    <a:pt x="44" y="24"/>
                    <a:pt x="27" y="57"/>
                  </a:cubicBezTo>
                  <a:cubicBezTo>
                    <a:pt x="27" y="84"/>
                    <a:pt x="1" y="110"/>
                    <a:pt x="1" y="137"/>
                  </a:cubicBezTo>
                  <a:cubicBezTo>
                    <a:pt x="1" y="164"/>
                    <a:pt x="27" y="217"/>
                    <a:pt x="81" y="244"/>
                  </a:cubicBezTo>
                  <a:cubicBezTo>
                    <a:pt x="1821" y="1234"/>
                    <a:pt x="2972" y="3162"/>
                    <a:pt x="2918" y="5035"/>
                  </a:cubicBezTo>
                  <a:cubicBezTo>
                    <a:pt x="2945" y="5089"/>
                    <a:pt x="2945" y="5142"/>
                    <a:pt x="2998" y="5142"/>
                  </a:cubicBezTo>
                  <a:cubicBezTo>
                    <a:pt x="4952" y="6133"/>
                    <a:pt x="6157" y="8086"/>
                    <a:pt x="6157" y="10254"/>
                  </a:cubicBezTo>
                  <a:cubicBezTo>
                    <a:pt x="6157" y="12422"/>
                    <a:pt x="4952" y="14376"/>
                    <a:pt x="2998" y="15367"/>
                  </a:cubicBezTo>
                  <a:cubicBezTo>
                    <a:pt x="2945" y="15393"/>
                    <a:pt x="2918" y="15447"/>
                    <a:pt x="2918" y="15474"/>
                  </a:cubicBezTo>
                  <a:cubicBezTo>
                    <a:pt x="2972" y="17321"/>
                    <a:pt x="1848" y="19248"/>
                    <a:pt x="108" y="20265"/>
                  </a:cubicBezTo>
                  <a:cubicBezTo>
                    <a:pt x="54" y="20292"/>
                    <a:pt x="27" y="20318"/>
                    <a:pt x="27" y="20345"/>
                  </a:cubicBezTo>
                  <a:cubicBezTo>
                    <a:pt x="1" y="20425"/>
                    <a:pt x="27" y="20479"/>
                    <a:pt x="81" y="20506"/>
                  </a:cubicBezTo>
                  <a:cubicBezTo>
                    <a:pt x="1794" y="21496"/>
                    <a:pt x="2865" y="23289"/>
                    <a:pt x="2918" y="25297"/>
                  </a:cubicBezTo>
                  <a:cubicBezTo>
                    <a:pt x="2945" y="25350"/>
                    <a:pt x="2972" y="25404"/>
                    <a:pt x="2998" y="25404"/>
                  </a:cubicBezTo>
                  <a:cubicBezTo>
                    <a:pt x="4952" y="26394"/>
                    <a:pt x="6157" y="28348"/>
                    <a:pt x="6157" y="30516"/>
                  </a:cubicBezTo>
                  <a:cubicBezTo>
                    <a:pt x="6157" y="32684"/>
                    <a:pt x="4952" y="34665"/>
                    <a:pt x="2998" y="35628"/>
                  </a:cubicBezTo>
                  <a:cubicBezTo>
                    <a:pt x="2945" y="35655"/>
                    <a:pt x="2918" y="35709"/>
                    <a:pt x="2918" y="35762"/>
                  </a:cubicBezTo>
                  <a:cubicBezTo>
                    <a:pt x="3106" y="37823"/>
                    <a:pt x="1633" y="39643"/>
                    <a:pt x="108" y="40526"/>
                  </a:cubicBezTo>
                  <a:cubicBezTo>
                    <a:pt x="54" y="40553"/>
                    <a:pt x="27" y="40580"/>
                    <a:pt x="27" y="40633"/>
                  </a:cubicBezTo>
                  <a:cubicBezTo>
                    <a:pt x="1" y="40687"/>
                    <a:pt x="27" y="40741"/>
                    <a:pt x="81" y="40767"/>
                  </a:cubicBezTo>
                  <a:cubicBezTo>
                    <a:pt x="1821" y="41784"/>
                    <a:pt x="2918" y="43631"/>
                    <a:pt x="2918" y="45532"/>
                  </a:cubicBezTo>
                  <a:cubicBezTo>
                    <a:pt x="2918" y="45558"/>
                    <a:pt x="2918" y="45558"/>
                    <a:pt x="2918" y="45558"/>
                  </a:cubicBezTo>
                  <a:cubicBezTo>
                    <a:pt x="2918" y="45612"/>
                    <a:pt x="2945" y="45665"/>
                    <a:pt x="2998" y="45692"/>
                  </a:cubicBezTo>
                  <a:cubicBezTo>
                    <a:pt x="4952" y="46656"/>
                    <a:pt x="6157" y="48610"/>
                    <a:pt x="6157" y="50778"/>
                  </a:cubicBezTo>
                  <a:cubicBezTo>
                    <a:pt x="6157" y="52972"/>
                    <a:pt x="4952" y="54926"/>
                    <a:pt x="2998" y="55890"/>
                  </a:cubicBezTo>
                  <a:cubicBezTo>
                    <a:pt x="2945" y="55917"/>
                    <a:pt x="2918" y="55970"/>
                    <a:pt x="2918" y="55997"/>
                  </a:cubicBezTo>
                  <a:cubicBezTo>
                    <a:pt x="2891" y="58004"/>
                    <a:pt x="1821" y="59798"/>
                    <a:pt x="108" y="60815"/>
                  </a:cubicBezTo>
                  <a:cubicBezTo>
                    <a:pt x="54" y="60815"/>
                    <a:pt x="27" y="60841"/>
                    <a:pt x="27" y="60895"/>
                  </a:cubicBezTo>
                  <a:cubicBezTo>
                    <a:pt x="1" y="60949"/>
                    <a:pt x="27" y="61002"/>
                    <a:pt x="81" y="61029"/>
                  </a:cubicBezTo>
                  <a:cubicBezTo>
                    <a:pt x="1821" y="62046"/>
                    <a:pt x="2891" y="63839"/>
                    <a:pt x="2918" y="65847"/>
                  </a:cubicBezTo>
                  <a:cubicBezTo>
                    <a:pt x="2918" y="65873"/>
                    <a:pt x="2945" y="65927"/>
                    <a:pt x="2998" y="65954"/>
                  </a:cubicBezTo>
                  <a:cubicBezTo>
                    <a:pt x="4952" y="66917"/>
                    <a:pt x="6157" y="68871"/>
                    <a:pt x="6157" y="71066"/>
                  </a:cubicBezTo>
                  <a:cubicBezTo>
                    <a:pt x="6157" y="73234"/>
                    <a:pt x="4952" y="75188"/>
                    <a:pt x="2998" y="76151"/>
                  </a:cubicBezTo>
                  <a:cubicBezTo>
                    <a:pt x="2945" y="76178"/>
                    <a:pt x="2918" y="76232"/>
                    <a:pt x="2918" y="76285"/>
                  </a:cubicBezTo>
                  <a:cubicBezTo>
                    <a:pt x="2891" y="78266"/>
                    <a:pt x="1821" y="80059"/>
                    <a:pt x="81" y="81076"/>
                  </a:cubicBezTo>
                  <a:cubicBezTo>
                    <a:pt x="27" y="81103"/>
                    <a:pt x="1" y="81183"/>
                    <a:pt x="27" y="81237"/>
                  </a:cubicBezTo>
                  <a:cubicBezTo>
                    <a:pt x="61" y="81288"/>
                    <a:pt x="95" y="81306"/>
                    <a:pt x="136" y="81306"/>
                  </a:cubicBezTo>
                  <a:cubicBezTo>
                    <a:pt x="160" y="81306"/>
                    <a:pt x="185" y="81300"/>
                    <a:pt x="215" y="81290"/>
                  </a:cubicBezTo>
                  <a:cubicBezTo>
                    <a:pt x="2008" y="80247"/>
                    <a:pt x="3106" y="78400"/>
                    <a:pt x="3186" y="76366"/>
                  </a:cubicBezTo>
                  <a:cubicBezTo>
                    <a:pt x="5166" y="75322"/>
                    <a:pt x="6398" y="73288"/>
                    <a:pt x="6398" y="71066"/>
                  </a:cubicBezTo>
                  <a:cubicBezTo>
                    <a:pt x="6398" y="68818"/>
                    <a:pt x="5166" y="66783"/>
                    <a:pt x="3186" y="65766"/>
                  </a:cubicBezTo>
                  <a:cubicBezTo>
                    <a:pt x="3106" y="63759"/>
                    <a:pt x="2062" y="61992"/>
                    <a:pt x="375" y="60922"/>
                  </a:cubicBezTo>
                  <a:cubicBezTo>
                    <a:pt x="2062" y="59878"/>
                    <a:pt x="3106" y="58085"/>
                    <a:pt x="3186" y="56077"/>
                  </a:cubicBezTo>
                  <a:cubicBezTo>
                    <a:pt x="5166" y="55060"/>
                    <a:pt x="6398" y="53026"/>
                    <a:pt x="6398" y="50778"/>
                  </a:cubicBezTo>
                  <a:cubicBezTo>
                    <a:pt x="6398" y="48556"/>
                    <a:pt x="5166" y="46522"/>
                    <a:pt x="3186" y="45505"/>
                  </a:cubicBezTo>
                  <a:cubicBezTo>
                    <a:pt x="3159" y="43604"/>
                    <a:pt x="2088" y="41731"/>
                    <a:pt x="375" y="40660"/>
                  </a:cubicBezTo>
                  <a:cubicBezTo>
                    <a:pt x="1901" y="39697"/>
                    <a:pt x="3293" y="37877"/>
                    <a:pt x="3186" y="35816"/>
                  </a:cubicBezTo>
                  <a:cubicBezTo>
                    <a:pt x="5166" y="34799"/>
                    <a:pt x="6398" y="32764"/>
                    <a:pt x="6398" y="30516"/>
                  </a:cubicBezTo>
                  <a:cubicBezTo>
                    <a:pt x="6398" y="28268"/>
                    <a:pt x="5166" y="26260"/>
                    <a:pt x="3186" y="25216"/>
                  </a:cubicBezTo>
                  <a:cubicBezTo>
                    <a:pt x="3079" y="23236"/>
                    <a:pt x="2062" y="21442"/>
                    <a:pt x="375" y="20399"/>
                  </a:cubicBezTo>
                  <a:cubicBezTo>
                    <a:pt x="2088" y="19328"/>
                    <a:pt x="3186" y="17454"/>
                    <a:pt x="3186" y="15608"/>
                  </a:cubicBezTo>
                  <a:cubicBezTo>
                    <a:pt x="3186" y="15581"/>
                    <a:pt x="3186" y="15581"/>
                    <a:pt x="3186" y="15554"/>
                  </a:cubicBezTo>
                  <a:cubicBezTo>
                    <a:pt x="5166" y="14510"/>
                    <a:pt x="6398" y="12503"/>
                    <a:pt x="6398" y="10254"/>
                  </a:cubicBezTo>
                  <a:cubicBezTo>
                    <a:pt x="6398" y="8006"/>
                    <a:pt x="5166" y="5999"/>
                    <a:pt x="3186" y="4955"/>
                  </a:cubicBezTo>
                  <a:cubicBezTo>
                    <a:pt x="3186" y="3028"/>
                    <a:pt x="1981" y="1047"/>
                    <a:pt x="215" y="30"/>
                  </a:cubicBezTo>
                  <a:cubicBezTo>
                    <a:pt x="184" y="10"/>
                    <a:pt x="153" y="1"/>
                    <a:pt x="12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660" name="Google Shape;1660;p76"/>
          <p:cNvSpPr/>
          <p:nvPr/>
        </p:nvSpPr>
        <p:spPr>
          <a:xfrm flipH="1" rot="-3415034">
            <a:off x="5349941" y="647072"/>
            <a:ext cx="4814608" cy="4095305"/>
          </a:xfrm>
          <a:custGeom>
            <a:rect b="b" l="l" r="r" t="t"/>
            <a:pathLst>
              <a:path extrusionOk="0" h="52038" w="61178">
                <a:moveTo>
                  <a:pt x="4170" y="12043"/>
                </a:moveTo>
                <a:cubicBezTo>
                  <a:pt x="7339" y="7239"/>
                  <a:pt x="14177" y="1"/>
                  <a:pt x="24184" y="5571"/>
                </a:cubicBezTo>
                <a:cubicBezTo>
                  <a:pt x="34191" y="11142"/>
                  <a:pt x="29988" y="17146"/>
                  <a:pt x="34024" y="21249"/>
                </a:cubicBezTo>
                <a:cubicBezTo>
                  <a:pt x="38061" y="25319"/>
                  <a:pt x="43198" y="25586"/>
                  <a:pt x="51103" y="27253"/>
                </a:cubicBezTo>
                <a:cubicBezTo>
                  <a:pt x="58976" y="28921"/>
                  <a:pt x="61177" y="36093"/>
                  <a:pt x="54472" y="41664"/>
                </a:cubicBezTo>
                <a:cubicBezTo>
                  <a:pt x="47801" y="47268"/>
                  <a:pt x="33758" y="52038"/>
                  <a:pt x="26819" y="46467"/>
                </a:cubicBezTo>
                <a:cubicBezTo>
                  <a:pt x="19848" y="40930"/>
                  <a:pt x="11108" y="34826"/>
                  <a:pt x="5537" y="31590"/>
                </a:cubicBezTo>
                <a:cubicBezTo>
                  <a:pt x="0" y="28388"/>
                  <a:pt x="967" y="16879"/>
                  <a:pt x="4170" y="12043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61" name="Google Shape;1661;p76"/>
          <p:cNvSpPr/>
          <p:nvPr/>
        </p:nvSpPr>
        <p:spPr>
          <a:xfrm rot="1379372">
            <a:off x="5149944" y="2281365"/>
            <a:ext cx="1343009" cy="1754062"/>
          </a:xfrm>
          <a:custGeom>
            <a:rect b="b" l="l" r="r" t="t"/>
            <a:pathLst>
              <a:path extrusionOk="0" h="22564" w="17277">
                <a:moveTo>
                  <a:pt x="9074" y="0"/>
                </a:moveTo>
                <a:cubicBezTo>
                  <a:pt x="8555" y="0"/>
                  <a:pt x="8010" y="60"/>
                  <a:pt x="7441" y="188"/>
                </a:cubicBezTo>
                <a:cubicBezTo>
                  <a:pt x="2543" y="1285"/>
                  <a:pt x="1" y="6692"/>
                  <a:pt x="54" y="12607"/>
                </a:cubicBezTo>
                <a:cubicBezTo>
                  <a:pt x="134" y="18683"/>
                  <a:pt x="3989" y="22189"/>
                  <a:pt x="8592" y="22564"/>
                </a:cubicBezTo>
                <a:cubicBezTo>
                  <a:pt x="14641" y="22082"/>
                  <a:pt x="16354" y="18388"/>
                  <a:pt x="16836" y="12312"/>
                </a:cubicBezTo>
                <a:cubicBezTo>
                  <a:pt x="17276" y="6737"/>
                  <a:pt x="14567" y="0"/>
                  <a:pt x="9074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62" name="Google Shape;1662;p76"/>
          <p:cNvSpPr/>
          <p:nvPr/>
        </p:nvSpPr>
        <p:spPr>
          <a:xfrm>
            <a:off x="-767475" y="502200"/>
            <a:ext cx="2264661" cy="1997587"/>
          </a:xfrm>
          <a:custGeom>
            <a:rect b="b" l="l" r="r" t="t"/>
            <a:pathLst>
              <a:path extrusionOk="0" h="12066" w="13679">
                <a:moveTo>
                  <a:pt x="7541" y="1"/>
                </a:moveTo>
                <a:cubicBezTo>
                  <a:pt x="7109" y="1"/>
                  <a:pt x="6648" y="24"/>
                  <a:pt x="6157" y="68"/>
                </a:cubicBezTo>
                <a:cubicBezTo>
                  <a:pt x="1981" y="443"/>
                  <a:pt x="28" y="3173"/>
                  <a:pt x="1" y="6385"/>
                </a:cubicBezTo>
                <a:cubicBezTo>
                  <a:pt x="598" y="10109"/>
                  <a:pt x="2003" y="12066"/>
                  <a:pt x="5300" y="12066"/>
                </a:cubicBezTo>
                <a:cubicBezTo>
                  <a:pt x="5700" y="12066"/>
                  <a:pt x="6128" y="12037"/>
                  <a:pt x="6585" y="11979"/>
                </a:cubicBezTo>
                <a:cubicBezTo>
                  <a:pt x="10680" y="11470"/>
                  <a:pt x="13678" y="9516"/>
                  <a:pt x="12822" y="4297"/>
                </a:cubicBezTo>
                <a:cubicBezTo>
                  <a:pt x="12326" y="1256"/>
                  <a:pt x="10731" y="1"/>
                  <a:pt x="7541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ackground 2">
  <p:cSld name="CUSTOM_4">
    <p:spTree>
      <p:nvGrpSpPr>
        <p:cNvPr id="1663" name="Shape 16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64" name="Google Shape;1664;p77"/>
          <p:cNvGrpSpPr/>
          <p:nvPr/>
        </p:nvGrpSpPr>
        <p:grpSpPr>
          <a:xfrm rot="-4412986">
            <a:off x="6233427" y="1978854"/>
            <a:ext cx="2523466" cy="2406919"/>
            <a:chOff x="616550" y="744600"/>
            <a:chExt cx="936200" cy="893025"/>
          </a:xfrm>
        </p:grpSpPr>
        <p:sp>
          <p:nvSpPr>
            <p:cNvPr id="1665" name="Google Shape;1665;p77"/>
            <p:cNvSpPr/>
            <p:nvPr/>
          </p:nvSpPr>
          <p:spPr>
            <a:xfrm>
              <a:off x="616550" y="744600"/>
              <a:ext cx="936200" cy="893025"/>
            </a:xfrm>
            <a:custGeom>
              <a:rect b="b" l="l" r="r" t="t"/>
              <a:pathLst>
                <a:path extrusionOk="0" h="35721" w="37448">
                  <a:moveTo>
                    <a:pt x="21003" y="1"/>
                  </a:moveTo>
                  <a:cubicBezTo>
                    <a:pt x="20950" y="1"/>
                    <a:pt x="20897" y="16"/>
                    <a:pt x="20852" y="46"/>
                  </a:cubicBezTo>
                  <a:lnTo>
                    <a:pt x="18177" y="2356"/>
                  </a:lnTo>
                  <a:cubicBezTo>
                    <a:pt x="18177" y="2356"/>
                    <a:pt x="18146" y="2387"/>
                    <a:pt x="18146" y="2387"/>
                  </a:cubicBezTo>
                  <a:lnTo>
                    <a:pt x="91" y="26946"/>
                  </a:lnTo>
                  <a:cubicBezTo>
                    <a:pt x="0" y="27068"/>
                    <a:pt x="61" y="27220"/>
                    <a:pt x="182" y="27281"/>
                  </a:cubicBezTo>
                  <a:lnTo>
                    <a:pt x="2523" y="28436"/>
                  </a:lnTo>
                  <a:lnTo>
                    <a:pt x="15654" y="35700"/>
                  </a:lnTo>
                  <a:cubicBezTo>
                    <a:pt x="15692" y="35713"/>
                    <a:pt x="15735" y="35720"/>
                    <a:pt x="15776" y="35720"/>
                  </a:cubicBezTo>
                  <a:cubicBezTo>
                    <a:pt x="15835" y="35720"/>
                    <a:pt x="15892" y="35705"/>
                    <a:pt x="15927" y="35670"/>
                  </a:cubicBezTo>
                  <a:cubicBezTo>
                    <a:pt x="16657" y="35092"/>
                    <a:pt x="20274" y="32083"/>
                    <a:pt x="25320" y="27433"/>
                  </a:cubicBezTo>
                  <a:cubicBezTo>
                    <a:pt x="30730" y="22417"/>
                    <a:pt x="37204" y="14666"/>
                    <a:pt x="37204" y="14666"/>
                  </a:cubicBezTo>
                  <a:cubicBezTo>
                    <a:pt x="37448" y="14454"/>
                    <a:pt x="37448" y="14089"/>
                    <a:pt x="37204" y="13876"/>
                  </a:cubicBezTo>
                  <a:cubicBezTo>
                    <a:pt x="36779" y="13451"/>
                    <a:pt x="35867" y="12600"/>
                    <a:pt x="34286" y="11171"/>
                  </a:cubicBezTo>
                  <a:cubicBezTo>
                    <a:pt x="31824" y="9013"/>
                    <a:pt x="22493" y="1171"/>
                    <a:pt x="21155" y="46"/>
                  </a:cubicBezTo>
                  <a:cubicBezTo>
                    <a:pt x="21110" y="16"/>
                    <a:pt x="21057" y="1"/>
                    <a:pt x="2100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66" name="Google Shape;1666;p77"/>
            <p:cNvSpPr/>
            <p:nvPr/>
          </p:nvSpPr>
          <p:spPr>
            <a:xfrm>
              <a:off x="1118825" y="951075"/>
              <a:ext cx="191525" cy="163425"/>
            </a:xfrm>
            <a:custGeom>
              <a:rect b="b" l="l" r="r" t="t"/>
              <a:pathLst>
                <a:path extrusionOk="0" h="6537" w="7661">
                  <a:moveTo>
                    <a:pt x="426" y="0"/>
                  </a:moveTo>
                  <a:cubicBezTo>
                    <a:pt x="317" y="0"/>
                    <a:pt x="206" y="46"/>
                    <a:pt x="122" y="146"/>
                  </a:cubicBezTo>
                  <a:cubicBezTo>
                    <a:pt x="1" y="298"/>
                    <a:pt x="31" y="541"/>
                    <a:pt x="183" y="663"/>
                  </a:cubicBezTo>
                  <a:lnTo>
                    <a:pt x="6992" y="6468"/>
                  </a:lnTo>
                  <a:cubicBezTo>
                    <a:pt x="7052" y="6499"/>
                    <a:pt x="7144" y="6529"/>
                    <a:pt x="7235" y="6529"/>
                  </a:cubicBezTo>
                  <a:cubicBezTo>
                    <a:pt x="7251" y="6534"/>
                    <a:pt x="7268" y="6537"/>
                    <a:pt x="7286" y="6537"/>
                  </a:cubicBezTo>
                  <a:cubicBezTo>
                    <a:pt x="7368" y="6537"/>
                    <a:pt x="7464" y="6483"/>
                    <a:pt x="7539" y="6407"/>
                  </a:cubicBezTo>
                  <a:cubicBezTo>
                    <a:pt x="7660" y="6255"/>
                    <a:pt x="7630" y="6012"/>
                    <a:pt x="7478" y="5860"/>
                  </a:cubicBezTo>
                  <a:lnTo>
                    <a:pt x="669" y="85"/>
                  </a:lnTo>
                  <a:cubicBezTo>
                    <a:pt x="601" y="31"/>
                    <a:pt x="514" y="0"/>
                    <a:pt x="42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67" name="Google Shape;1667;p77"/>
            <p:cNvSpPr/>
            <p:nvPr/>
          </p:nvSpPr>
          <p:spPr>
            <a:xfrm>
              <a:off x="1078550" y="994400"/>
              <a:ext cx="190750" cy="164750"/>
            </a:xfrm>
            <a:custGeom>
              <a:rect b="b" l="l" r="r" t="t"/>
              <a:pathLst>
                <a:path extrusionOk="0" h="6590" w="7630">
                  <a:moveTo>
                    <a:pt x="413" y="0"/>
                  </a:moveTo>
                  <a:cubicBezTo>
                    <a:pt x="308" y="0"/>
                    <a:pt x="206" y="45"/>
                    <a:pt x="122" y="146"/>
                  </a:cubicBezTo>
                  <a:cubicBezTo>
                    <a:pt x="1" y="298"/>
                    <a:pt x="1" y="541"/>
                    <a:pt x="153" y="662"/>
                  </a:cubicBezTo>
                  <a:lnTo>
                    <a:pt x="6931" y="6498"/>
                  </a:lnTo>
                  <a:cubicBezTo>
                    <a:pt x="7022" y="6559"/>
                    <a:pt x="7113" y="6589"/>
                    <a:pt x="7174" y="6589"/>
                  </a:cubicBezTo>
                  <a:cubicBezTo>
                    <a:pt x="7296" y="6589"/>
                    <a:pt x="7417" y="6529"/>
                    <a:pt x="7478" y="6437"/>
                  </a:cubicBezTo>
                  <a:cubicBezTo>
                    <a:pt x="7630" y="6285"/>
                    <a:pt x="7600" y="6042"/>
                    <a:pt x="7448" y="5921"/>
                  </a:cubicBezTo>
                  <a:lnTo>
                    <a:pt x="669" y="85"/>
                  </a:lnTo>
                  <a:cubicBezTo>
                    <a:pt x="587" y="30"/>
                    <a:pt x="499" y="0"/>
                    <a:pt x="41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68" name="Google Shape;1668;p77"/>
            <p:cNvSpPr/>
            <p:nvPr/>
          </p:nvSpPr>
          <p:spPr>
            <a:xfrm>
              <a:off x="1041325" y="1033375"/>
              <a:ext cx="196075" cy="159975"/>
            </a:xfrm>
            <a:custGeom>
              <a:rect b="b" l="l" r="r" t="t"/>
              <a:pathLst>
                <a:path extrusionOk="0" h="6399" w="7843">
                  <a:moveTo>
                    <a:pt x="446" y="1"/>
                  </a:moveTo>
                  <a:cubicBezTo>
                    <a:pt x="335" y="1"/>
                    <a:pt x="223" y="48"/>
                    <a:pt x="152" y="137"/>
                  </a:cubicBezTo>
                  <a:cubicBezTo>
                    <a:pt x="0" y="319"/>
                    <a:pt x="31" y="532"/>
                    <a:pt x="213" y="684"/>
                  </a:cubicBezTo>
                  <a:lnTo>
                    <a:pt x="7174" y="6307"/>
                  </a:lnTo>
                  <a:cubicBezTo>
                    <a:pt x="7234" y="6368"/>
                    <a:pt x="7326" y="6398"/>
                    <a:pt x="7386" y="6398"/>
                  </a:cubicBezTo>
                  <a:cubicBezTo>
                    <a:pt x="7508" y="6398"/>
                    <a:pt x="7630" y="6337"/>
                    <a:pt x="7690" y="6246"/>
                  </a:cubicBezTo>
                  <a:cubicBezTo>
                    <a:pt x="7842" y="6094"/>
                    <a:pt x="7812" y="5851"/>
                    <a:pt x="7630" y="5729"/>
                  </a:cubicBezTo>
                  <a:lnTo>
                    <a:pt x="669" y="76"/>
                  </a:lnTo>
                  <a:cubicBezTo>
                    <a:pt x="606" y="25"/>
                    <a:pt x="526" y="1"/>
                    <a:pt x="44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69" name="Google Shape;1669;p77"/>
            <p:cNvSpPr/>
            <p:nvPr/>
          </p:nvSpPr>
          <p:spPr>
            <a:xfrm>
              <a:off x="1007125" y="1070750"/>
              <a:ext cx="186950" cy="159825"/>
            </a:xfrm>
            <a:custGeom>
              <a:rect b="b" l="l" r="r" t="t"/>
              <a:pathLst>
                <a:path extrusionOk="0" h="6393" w="7478">
                  <a:moveTo>
                    <a:pt x="413" y="1"/>
                  </a:moveTo>
                  <a:cubicBezTo>
                    <a:pt x="307" y="1"/>
                    <a:pt x="206" y="48"/>
                    <a:pt x="122" y="131"/>
                  </a:cubicBezTo>
                  <a:cubicBezTo>
                    <a:pt x="0" y="283"/>
                    <a:pt x="0" y="526"/>
                    <a:pt x="183" y="678"/>
                  </a:cubicBezTo>
                  <a:lnTo>
                    <a:pt x="6809" y="6301"/>
                  </a:lnTo>
                  <a:cubicBezTo>
                    <a:pt x="6870" y="6362"/>
                    <a:pt x="6961" y="6393"/>
                    <a:pt x="7022" y="6393"/>
                  </a:cubicBezTo>
                  <a:cubicBezTo>
                    <a:pt x="7143" y="6393"/>
                    <a:pt x="7265" y="6362"/>
                    <a:pt x="7326" y="6271"/>
                  </a:cubicBezTo>
                  <a:cubicBezTo>
                    <a:pt x="7478" y="6119"/>
                    <a:pt x="7447" y="5876"/>
                    <a:pt x="7295" y="5724"/>
                  </a:cubicBezTo>
                  <a:lnTo>
                    <a:pt x="669" y="101"/>
                  </a:lnTo>
                  <a:cubicBezTo>
                    <a:pt x="587" y="32"/>
                    <a:pt x="499" y="1"/>
                    <a:pt x="41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670" name="Google Shape;1670;p77"/>
          <p:cNvGrpSpPr/>
          <p:nvPr/>
        </p:nvGrpSpPr>
        <p:grpSpPr>
          <a:xfrm>
            <a:off x="1326404" y="500540"/>
            <a:ext cx="1830972" cy="1822411"/>
            <a:chOff x="2414491" y="671177"/>
            <a:chExt cx="1830972" cy="1822411"/>
          </a:xfrm>
        </p:grpSpPr>
        <p:sp>
          <p:nvSpPr>
            <p:cNvPr id="1671" name="Google Shape;1671;p77"/>
            <p:cNvSpPr/>
            <p:nvPr/>
          </p:nvSpPr>
          <p:spPr>
            <a:xfrm>
              <a:off x="2414491" y="671177"/>
              <a:ext cx="1830972" cy="1822391"/>
            </a:xfrm>
            <a:custGeom>
              <a:rect b="b" l="l" r="r" t="t"/>
              <a:pathLst>
                <a:path extrusionOk="0" h="45449" w="45663">
                  <a:moveTo>
                    <a:pt x="10947" y="4979"/>
                  </a:moveTo>
                  <a:lnTo>
                    <a:pt x="15605" y="7656"/>
                  </a:lnTo>
                  <a:lnTo>
                    <a:pt x="15605" y="13062"/>
                  </a:lnTo>
                  <a:lnTo>
                    <a:pt x="10947" y="15766"/>
                  </a:lnTo>
                  <a:lnTo>
                    <a:pt x="6263" y="13062"/>
                  </a:lnTo>
                  <a:lnTo>
                    <a:pt x="6263" y="7656"/>
                  </a:lnTo>
                  <a:lnTo>
                    <a:pt x="10947" y="4979"/>
                  </a:lnTo>
                  <a:close/>
                  <a:moveTo>
                    <a:pt x="20449" y="4979"/>
                  </a:moveTo>
                  <a:lnTo>
                    <a:pt x="25133" y="7656"/>
                  </a:lnTo>
                  <a:lnTo>
                    <a:pt x="25133" y="13062"/>
                  </a:lnTo>
                  <a:lnTo>
                    <a:pt x="20449" y="15766"/>
                  </a:lnTo>
                  <a:lnTo>
                    <a:pt x="15792" y="13062"/>
                  </a:lnTo>
                  <a:lnTo>
                    <a:pt x="15792" y="7656"/>
                  </a:lnTo>
                  <a:lnTo>
                    <a:pt x="20449" y="4979"/>
                  </a:lnTo>
                  <a:close/>
                  <a:moveTo>
                    <a:pt x="29978" y="4979"/>
                  </a:moveTo>
                  <a:lnTo>
                    <a:pt x="34635" y="7656"/>
                  </a:lnTo>
                  <a:lnTo>
                    <a:pt x="34635" y="13062"/>
                  </a:lnTo>
                  <a:lnTo>
                    <a:pt x="29978" y="15766"/>
                  </a:lnTo>
                  <a:lnTo>
                    <a:pt x="25294" y="13062"/>
                  </a:lnTo>
                  <a:lnTo>
                    <a:pt x="25294" y="7656"/>
                  </a:lnTo>
                  <a:lnTo>
                    <a:pt x="29978" y="4979"/>
                  </a:lnTo>
                  <a:close/>
                  <a:moveTo>
                    <a:pt x="6183" y="13196"/>
                  </a:moveTo>
                  <a:lnTo>
                    <a:pt x="10867" y="15899"/>
                  </a:lnTo>
                  <a:lnTo>
                    <a:pt x="10867" y="21306"/>
                  </a:lnTo>
                  <a:lnTo>
                    <a:pt x="6183" y="23983"/>
                  </a:lnTo>
                  <a:lnTo>
                    <a:pt x="1526" y="21306"/>
                  </a:lnTo>
                  <a:lnTo>
                    <a:pt x="1526" y="15899"/>
                  </a:lnTo>
                  <a:lnTo>
                    <a:pt x="6183" y="13196"/>
                  </a:lnTo>
                  <a:close/>
                  <a:moveTo>
                    <a:pt x="15712" y="13196"/>
                  </a:moveTo>
                  <a:lnTo>
                    <a:pt x="20369" y="15899"/>
                  </a:lnTo>
                  <a:lnTo>
                    <a:pt x="20369" y="21306"/>
                  </a:lnTo>
                  <a:lnTo>
                    <a:pt x="15712" y="23983"/>
                  </a:lnTo>
                  <a:lnTo>
                    <a:pt x="11028" y="21306"/>
                  </a:lnTo>
                  <a:lnTo>
                    <a:pt x="11028" y="15899"/>
                  </a:lnTo>
                  <a:lnTo>
                    <a:pt x="15712" y="13196"/>
                  </a:lnTo>
                  <a:close/>
                  <a:moveTo>
                    <a:pt x="25213" y="13196"/>
                  </a:moveTo>
                  <a:lnTo>
                    <a:pt x="29871" y="15899"/>
                  </a:lnTo>
                  <a:lnTo>
                    <a:pt x="29871" y="21306"/>
                  </a:lnTo>
                  <a:lnTo>
                    <a:pt x="25213" y="23983"/>
                  </a:lnTo>
                  <a:lnTo>
                    <a:pt x="20529" y="21306"/>
                  </a:lnTo>
                  <a:lnTo>
                    <a:pt x="20529" y="15899"/>
                  </a:lnTo>
                  <a:lnTo>
                    <a:pt x="25213" y="13196"/>
                  </a:lnTo>
                  <a:close/>
                  <a:moveTo>
                    <a:pt x="34715" y="13196"/>
                  </a:moveTo>
                  <a:lnTo>
                    <a:pt x="39399" y="15899"/>
                  </a:lnTo>
                  <a:lnTo>
                    <a:pt x="39399" y="21306"/>
                  </a:lnTo>
                  <a:lnTo>
                    <a:pt x="34715" y="23983"/>
                  </a:lnTo>
                  <a:lnTo>
                    <a:pt x="30058" y="21306"/>
                  </a:lnTo>
                  <a:lnTo>
                    <a:pt x="30058" y="15899"/>
                  </a:lnTo>
                  <a:lnTo>
                    <a:pt x="34715" y="13196"/>
                  </a:lnTo>
                  <a:close/>
                  <a:moveTo>
                    <a:pt x="10947" y="21440"/>
                  </a:moveTo>
                  <a:lnTo>
                    <a:pt x="15605" y="24143"/>
                  </a:lnTo>
                  <a:lnTo>
                    <a:pt x="15605" y="29523"/>
                  </a:lnTo>
                  <a:lnTo>
                    <a:pt x="10947" y="32226"/>
                  </a:lnTo>
                  <a:lnTo>
                    <a:pt x="6263" y="29523"/>
                  </a:lnTo>
                  <a:lnTo>
                    <a:pt x="6263" y="24143"/>
                  </a:lnTo>
                  <a:lnTo>
                    <a:pt x="10947" y="21440"/>
                  </a:lnTo>
                  <a:close/>
                  <a:moveTo>
                    <a:pt x="20449" y="21440"/>
                  </a:moveTo>
                  <a:lnTo>
                    <a:pt x="25133" y="24143"/>
                  </a:lnTo>
                  <a:lnTo>
                    <a:pt x="25133" y="29523"/>
                  </a:lnTo>
                  <a:lnTo>
                    <a:pt x="20449" y="32226"/>
                  </a:lnTo>
                  <a:lnTo>
                    <a:pt x="15792" y="29523"/>
                  </a:lnTo>
                  <a:lnTo>
                    <a:pt x="15792" y="24143"/>
                  </a:lnTo>
                  <a:lnTo>
                    <a:pt x="20449" y="21440"/>
                  </a:lnTo>
                  <a:close/>
                  <a:moveTo>
                    <a:pt x="29978" y="21440"/>
                  </a:moveTo>
                  <a:lnTo>
                    <a:pt x="34635" y="24143"/>
                  </a:lnTo>
                  <a:lnTo>
                    <a:pt x="34635" y="29523"/>
                  </a:lnTo>
                  <a:lnTo>
                    <a:pt x="29978" y="32226"/>
                  </a:lnTo>
                  <a:lnTo>
                    <a:pt x="25294" y="29523"/>
                  </a:lnTo>
                  <a:lnTo>
                    <a:pt x="25294" y="24143"/>
                  </a:lnTo>
                  <a:lnTo>
                    <a:pt x="29978" y="21440"/>
                  </a:lnTo>
                  <a:close/>
                  <a:moveTo>
                    <a:pt x="39480" y="21440"/>
                  </a:moveTo>
                  <a:lnTo>
                    <a:pt x="44137" y="24143"/>
                  </a:lnTo>
                  <a:lnTo>
                    <a:pt x="44137" y="29523"/>
                  </a:lnTo>
                  <a:lnTo>
                    <a:pt x="39480" y="32226"/>
                  </a:lnTo>
                  <a:lnTo>
                    <a:pt x="34796" y="29523"/>
                  </a:lnTo>
                  <a:lnTo>
                    <a:pt x="34796" y="24143"/>
                  </a:lnTo>
                  <a:lnTo>
                    <a:pt x="39480" y="21440"/>
                  </a:lnTo>
                  <a:close/>
                  <a:moveTo>
                    <a:pt x="15712" y="29684"/>
                  </a:moveTo>
                  <a:lnTo>
                    <a:pt x="20369" y="32387"/>
                  </a:lnTo>
                  <a:lnTo>
                    <a:pt x="20369" y="37767"/>
                  </a:lnTo>
                  <a:lnTo>
                    <a:pt x="15712" y="40470"/>
                  </a:lnTo>
                  <a:lnTo>
                    <a:pt x="11028" y="37767"/>
                  </a:lnTo>
                  <a:lnTo>
                    <a:pt x="11028" y="32387"/>
                  </a:lnTo>
                  <a:lnTo>
                    <a:pt x="15712" y="29684"/>
                  </a:lnTo>
                  <a:close/>
                  <a:moveTo>
                    <a:pt x="25213" y="29684"/>
                  </a:moveTo>
                  <a:lnTo>
                    <a:pt x="29871" y="32387"/>
                  </a:lnTo>
                  <a:lnTo>
                    <a:pt x="29871" y="37767"/>
                  </a:lnTo>
                  <a:lnTo>
                    <a:pt x="25213" y="40470"/>
                  </a:lnTo>
                  <a:lnTo>
                    <a:pt x="20529" y="37767"/>
                  </a:lnTo>
                  <a:lnTo>
                    <a:pt x="20529" y="32387"/>
                  </a:lnTo>
                  <a:lnTo>
                    <a:pt x="25213" y="29684"/>
                  </a:lnTo>
                  <a:close/>
                  <a:moveTo>
                    <a:pt x="34715" y="29684"/>
                  </a:moveTo>
                  <a:lnTo>
                    <a:pt x="39399" y="32387"/>
                  </a:lnTo>
                  <a:lnTo>
                    <a:pt x="39399" y="37767"/>
                  </a:lnTo>
                  <a:lnTo>
                    <a:pt x="34715" y="40470"/>
                  </a:lnTo>
                  <a:lnTo>
                    <a:pt x="30058" y="37767"/>
                  </a:lnTo>
                  <a:lnTo>
                    <a:pt x="30058" y="32387"/>
                  </a:lnTo>
                  <a:lnTo>
                    <a:pt x="34715" y="29684"/>
                  </a:lnTo>
                  <a:close/>
                  <a:moveTo>
                    <a:pt x="20369" y="1"/>
                  </a:moveTo>
                  <a:lnTo>
                    <a:pt x="20369" y="4818"/>
                  </a:lnTo>
                  <a:lnTo>
                    <a:pt x="15712" y="7522"/>
                  </a:lnTo>
                  <a:lnTo>
                    <a:pt x="11028" y="4818"/>
                  </a:lnTo>
                  <a:lnTo>
                    <a:pt x="11028" y="3159"/>
                  </a:lnTo>
                  <a:cubicBezTo>
                    <a:pt x="10974" y="3186"/>
                    <a:pt x="10921" y="3239"/>
                    <a:pt x="10867" y="3266"/>
                  </a:cubicBezTo>
                  <a:lnTo>
                    <a:pt x="10867" y="4818"/>
                  </a:lnTo>
                  <a:lnTo>
                    <a:pt x="6183" y="7522"/>
                  </a:lnTo>
                  <a:lnTo>
                    <a:pt x="5915" y="7361"/>
                  </a:lnTo>
                  <a:cubicBezTo>
                    <a:pt x="5889" y="7415"/>
                    <a:pt x="5835" y="7442"/>
                    <a:pt x="5808" y="7495"/>
                  </a:cubicBezTo>
                  <a:lnTo>
                    <a:pt x="6103" y="7656"/>
                  </a:lnTo>
                  <a:lnTo>
                    <a:pt x="6103" y="13062"/>
                  </a:lnTo>
                  <a:lnTo>
                    <a:pt x="1419" y="15766"/>
                  </a:lnTo>
                  <a:lnTo>
                    <a:pt x="1124" y="15578"/>
                  </a:lnTo>
                  <a:cubicBezTo>
                    <a:pt x="1124" y="15632"/>
                    <a:pt x="1098" y="15685"/>
                    <a:pt x="1071" y="15739"/>
                  </a:cubicBezTo>
                  <a:lnTo>
                    <a:pt x="1338" y="15899"/>
                  </a:lnTo>
                  <a:lnTo>
                    <a:pt x="1338" y="21306"/>
                  </a:lnTo>
                  <a:lnTo>
                    <a:pt x="0" y="22082"/>
                  </a:lnTo>
                  <a:cubicBezTo>
                    <a:pt x="0" y="22136"/>
                    <a:pt x="0" y="22216"/>
                    <a:pt x="0" y="22270"/>
                  </a:cubicBezTo>
                  <a:lnTo>
                    <a:pt x="1419" y="21440"/>
                  </a:lnTo>
                  <a:lnTo>
                    <a:pt x="6103" y="24143"/>
                  </a:lnTo>
                  <a:lnTo>
                    <a:pt x="6103" y="29523"/>
                  </a:lnTo>
                  <a:lnTo>
                    <a:pt x="1927" y="31932"/>
                  </a:lnTo>
                  <a:cubicBezTo>
                    <a:pt x="1954" y="31986"/>
                    <a:pt x="1981" y="32039"/>
                    <a:pt x="2008" y="32093"/>
                  </a:cubicBezTo>
                  <a:lnTo>
                    <a:pt x="6183" y="29684"/>
                  </a:lnTo>
                  <a:lnTo>
                    <a:pt x="10867" y="32387"/>
                  </a:lnTo>
                  <a:lnTo>
                    <a:pt x="10867" y="37767"/>
                  </a:lnTo>
                  <a:lnTo>
                    <a:pt x="7548" y="39694"/>
                  </a:lnTo>
                  <a:cubicBezTo>
                    <a:pt x="7575" y="39721"/>
                    <a:pt x="7628" y="39774"/>
                    <a:pt x="7682" y="39801"/>
                  </a:cubicBezTo>
                  <a:lnTo>
                    <a:pt x="10947" y="37928"/>
                  </a:lnTo>
                  <a:lnTo>
                    <a:pt x="15605" y="40631"/>
                  </a:lnTo>
                  <a:lnTo>
                    <a:pt x="15605" y="44405"/>
                  </a:lnTo>
                  <a:cubicBezTo>
                    <a:pt x="15658" y="44405"/>
                    <a:pt x="15738" y="44432"/>
                    <a:pt x="15792" y="44458"/>
                  </a:cubicBezTo>
                  <a:lnTo>
                    <a:pt x="15792" y="40631"/>
                  </a:lnTo>
                  <a:lnTo>
                    <a:pt x="20449" y="37928"/>
                  </a:lnTo>
                  <a:lnTo>
                    <a:pt x="25133" y="40631"/>
                  </a:lnTo>
                  <a:lnTo>
                    <a:pt x="25133" y="45449"/>
                  </a:lnTo>
                  <a:cubicBezTo>
                    <a:pt x="25187" y="45449"/>
                    <a:pt x="25240" y="45449"/>
                    <a:pt x="25294" y="45422"/>
                  </a:cubicBezTo>
                  <a:lnTo>
                    <a:pt x="25294" y="40631"/>
                  </a:lnTo>
                  <a:lnTo>
                    <a:pt x="29978" y="37928"/>
                  </a:lnTo>
                  <a:lnTo>
                    <a:pt x="34635" y="40631"/>
                  </a:lnTo>
                  <a:lnTo>
                    <a:pt x="34635" y="42290"/>
                  </a:lnTo>
                  <a:cubicBezTo>
                    <a:pt x="34688" y="42237"/>
                    <a:pt x="34742" y="42210"/>
                    <a:pt x="34796" y="42183"/>
                  </a:cubicBezTo>
                  <a:lnTo>
                    <a:pt x="34796" y="40631"/>
                  </a:lnTo>
                  <a:lnTo>
                    <a:pt x="39480" y="37928"/>
                  </a:lnTo>
                  <a:lnTo>
                    <a:pt x="39747" y="38088"/>
                  </a:lnTo>
                  <a:cubicBezTo>
                    <a:pt x="39774" y="38035"/>
                    <a:pt x="39827" y="37981"/>
                    <a:pt x="39854" y="37954"/>
                  </a:cubicBezTo>
                  <a:lnTo>
                    <a:pt x="39560" y="37767"/>
                  </a:lnTo>
                  <a:lnTo>
                    <a:pt x="39560" y="32387"/>
                  </a:lnTo>
                  <a:lnTo>
                    <a:pt x="44244" y="29684"/>
                  </a:lnTo>
                  <a:lnTo>
                    <a:pt x="44538" y="29871"/>
                  </a:lnTo>
                  <a:cubicBezTo>
                    <a:pt x="44565" y="29791"/>
                    <a:pt x="44565" y="29737"/>
                    <a:pt x="44592" y="29684"/>
                  </a:cubicBezTo>
                  <a:lnTo>
                    <a:pt x="44324" y="29523"/>
                  </a:lnTo>
                  <a:lnTo>
                    <a:pt x="44324" y="24143"/>
                  </a:lnTo>
                  <a:lnTo>
                    <a:pt x="45662" y="23367"/>
                  </a:lnTo>
                  <a:cubicBezTo>
                    <a:pt x="45662" y="23314"/>
                    <a:pt x="45662" y="23233"/>
                    <a:pt x="45662" y="23153"/>
                  </a:cubicBezTo>
                  <a:lnTo>
                    <a:pt x="44244" y="23983"/>
                  </a:lnTo>
                  <a:lnTo>
                    <a:pt x="39560" y="21306"/>
                  </a:lnTo>
                  <a:lnTo>
                    <a:pt x="39560" y="15899"/>
                  </a:lnTo>
                  <a:lnTo>
                    <a:pt x="43735" y="13491"/>
                  </a:lnTo>
                  <a:cubicBezTo>
                    <a:pt x="43709" y="13437"/>
                    <a:pt x="43682" y="13383"/>
                    <a:pt x="43655" y="13330"/>
                  </a:cubicBezTo>
                  <a:lnTo>
                    <a:pt x="39480" y="15766"/>
                  </a:lnTo>
                  <a:lnTo>
                    <a:pt x="34796" y="13062"/>
                  </a:lnTo>
                  <a:lnTo>
                    <a:pt x="34796" y="7656"/>
                  </a:lnTo>
                  <a:lnTo>
                    <a:pt x="38114" y="5755"/>
                  </a:lnTo>
                  <a:cubicBezTo>
                    <a:pt x="38088" y="5702"/>
                    <a:pt x="38034" y="5675"/>
                    <a:pt x="37981" y="5621"/>
                  </a:cubicBezTo>
                  <a:lnTo>
                    <a:pt x="34715" y="7522"/>
                  </a:lnTo>
                  <a:lnTo>
                    <a:pt x="30058" y="4818"/>
                  </a:lnTo>
                  <a:lnTo>
                    <a:pt x="30058" y="1045"/>
                  </a:lnTo>
                  <a:cubicBezTo>
                    <a:pt x="30004" y="1018"/>
                    <a:pt x="29951" y="1018"/>
                    <a:pt x="29871" y="991"/>
                  </a:cubicBezTo>
                  <a:lnTo>
                    <a:pt x="29871" y="4818"/>
                  </a:lnTo>
                  <a:lnTo>
                    <a:pt x="25213" y="7522"/>
                  </a:lnTo>
                  <a:lnTo>
                    <a:pt x="20529" y="4818"/>
                  </a:lnTo>
                  <a:lnTo>
                    <a:pt x="2052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72" name="Google Shape;1672;p77"/>
            <p:cNvSpPr/>
            <p:nvPr/>
          </p:nvSpPr>
          <p:spPr>
            <a:xfrm>
              <a:off x="2796545" y="833253"/>
              <a:ext cx="9704" cy="7538"/>
            </a:xfrm>
            <a:custGeom>
              <a:rect b="b" l="l" r="r" t="t"/>
              <a:pathLst>
                <a:path extrusionOk="0" h="188" w="242">
                  <a:moveTo>
                    <a:pt x="161" y="0"/>
                  </a:moveTo>
                  <a:cubicBezTo>
                    <a:pt x="108" y="27"/>
                    <a:pt x="54" y="81"/>
                    <a:pt x="1" y="107"/>
                  </a:cubicBezTo>
                  <a:lnTo>
                    <a:pt x="161" y="188"/>
                  </a:lnTo>
                  <a:lnTo>
                    <a:pt x="242" y="54"/>
                  </a:lnTo>
                  <a:lnTo>
                    <a:pt x="16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73" name="Google Shape;1673;p77"/>
            <p:cNvSpPr/>
            <p:nvPr/>
          </p:nvSpPr>
          <p:spPr>
            <a:xfrm>
              <a:off x="2899597" y="677633"/>
              <a:ext cx="287659" cy="242590"/>
            </a:xfrm>
            <a:custGeom>
              <a:rect b="b" l="l" r="r" t="t"/>
              <a:pathLst>
                <a:path extrusionOk="0" h="6050" w="7174">
                  <a:moveTo>
                    <a:pt x="7173" y="0"/>
                  </a:moveTo>
                  <a:lnTo>
                    <a:pt x="7173" y="0"/>
                  </a:lnTo>
                  <a:cubicBezTo>
                    <a:pt x="7013" y="27"/>
                    <a:pt x="6852" y="54"/>
                    <a:pt x="6692" y="81"/>
                  </a:cubicBezTo>
                  <a:lnTo>
                    <a:pt x="3667" y="1794"/>
                  </a:lnTo>
                  <a:lnTo>
                    <a:pt x="3667" y="830"/>
                  </a:lnTo>
                  <a:cubicBezTo>
                    <a:pt x="3614" y="857"/>
                    <a:pt x="3560" y="857"/>
                    <a:pt x="3507" y="884"/>
                  </a:cubicBezTo>
                  <a:lnTo>
                    <a:pt x="3507" y="1794"/>
                  </a:lnTo>
                  <a:lnTo>
                    <a:pt x="2516" y="1231"/>
                  </a:lnTo>
                  <a:cubicBezTo>
                    <a:pt x="2463" y="1258"/>
                    <a:pt x="2382" y="1285"/>
                    <a:pt x="2329" y="1312"/>
                  </a:cubicBezTo>
                  <a:lnTo>
                    <a:pt x="3426" y="1954"/>
                  </a:lnTo>
                  <a:lnTo>
                    <a:pt x="0" y="3935"/>
                  </a:lnTo>
                  <a:lnTo>
                    <a:pt x="81" y="4069"/>
                  </a:lnTo>
                  <a:lnTo>
                    <a:pt x="3507" y="2115"/>
                  </a:lnTo>
                  <a:lnTo>
                    <a:pt x="3507" y="6049"/>
                  </a:lnTo>
                  <a:lnTo>
                    <a:pt x="3667" y="6049"/>
                  </a:lnTo>
                  <a:lnTo>
                    <a:pt x="3667" y="2115"/>
                  </a:lnTo>
                  <a:lnTo>
                    <a:pt x="7093" y="4069"/>
                  </a:lnTo>
                  <a:lnTo>
                    <a:pt x="7173" y="3935"/>
                  </a:lnTo>
                  <a:lnTo>
                    <a:pt x="3774" y="1954"/>
                  </a:lnTo>
                  <a:lnTo>
                    <a:pt x="717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74" name="Google Shape;1674;p77"/>
            <p:cNvSpPr/>
            <p:nvPr/>
          </p:nvSpPr>
          <p:spPr>
            <a:xfrm>
              <a:off x="3280608" y="671177"/>
              <a:ext cx="288742" cy="249046"/>
            </a:xfrm>
            <a:custGeom>
              <a:rect b="b" l="l" r="r" t="t"/>
              <a:pathLst>
                <a:path extrusionOk="0" h="6211" w="7201">
                  <a:moveTo>
                    <a:pt x="107" y="1"/>
                  </a:moveTo>
                  <a:lnTo>
                    <a:pt x="0" y="134"/>
                  </a:lnTo>
                  <a:lnTo>
                    <a:pt x="3426" y="2115"/>
                  </a:lnTo>
                  <a:lnTo>
                    <a:pt x="0" y="4096"/>
                  </a:lnTo>
                  <a:lnTo>
                    <a:pt x="107" y="4230"/>
                  </a:lnTo>
                  <a:lnTo>
                    <a:pt x="3506" y="2276"/>
                  </a:lnTo>
                  <a:lnTo>
                    <a:pt x="3506" y="6210"/>
                  </a:lnTo>
                  <a:lnTo>
                    <a:pt x="3694" y="6210"/>
                  </a:lnTo>
                  <a:lnTo>
                    <a:pt x="3694" y="2276"/>
                  </a:lnTo>
                  <a:lnTo>
                    <a:pt x="7093" y="4230"/>
                  </a:lnTo>
                  <a:lnTo>
                    <a:pt x="7200" y="4096"/>
                  </a:lnTo>
                  <a:lnTo>
                    <a:pt x="3774" y="2115"/>
                  </a:lnTo>
                  <a:lnTo>
                    <a:pt x="6558" y="509"/>
                  </a:lnTo>
                  <a:cubicBezTo>
                    <a:pt x="6477" y="482"/>
                    <a:pt x="6397" y="456"/>
                    <a:pt x="6317" y="456"/>
                  </a:cubicBezTo>
                  <a:lnTo>
                    <a:pt x="3694" y="1955"/>
                  </a:lnTo>
                  <a:lnTo>
                    <a:pt x="3694" y="1"/>
                  </a:lnTo>
                  <a:lnTo>
                    <a:pt x="3506" y="1"/>
                  </a:lnTo>
                  <a:lnTo>
                    <a:pt x="3506" y="1955"/>
                  </a:lnTo>
                  <a:lnTo>
                    <a:pt x="107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75" name="Google Shape;1675;p77"/>
            <p:cNvSpPr/>
            <p:nvPr/>
          </p:nvSpPr>
          <p:spPr>
            <a:xfrm>
              <a:off x="3662662" y="776354"/>
              <a:ext cx="109506" cy="64437"/>
            </a:xfrm>
            <a:custGeom>
              <a:rect b="b" l="l" r="r" t="t"/>
              <a:pathLst>
                <a:path extrusionOk="0" h="1607" w="2731">
                  <a:moveTo>
                    <a:pt x="2543" y="1"/>
                  </a:moveTo>
                  <a:lnTo>
                    <a:pt x="1" y="1473"/>
                  </a:lnTo>
                  <a:lnTo>
                    <a:pt x="81" y="1607"/>
                  </a:lnTo>
                  <a:lnTo>
                    <a:pt x="2731" y="81"/>
                  </a:lnTo>
                  <a:cubicBezTo>
                    <a:pt x="2677" y="54"/>
                    <a:pt x="2597" y="27"/>
                    <a:pt x="254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76" name="Google Shape;1676;p77"/>
            <p:cNvSpPr/>
            <p:nvPr/>
          </p:nvSpPr>
          <p:spPr>
            <a:xfrm>
              <a:off x="3803246" y="797847"/>
              <a:ext cx="6496" cy="122378"/>
            </a:xfrm>
            <a:custGeom>
              <a:rect b="b" l="l" r="r" t="t"/>
              <a:pathLst>
                <a:path extrusionOk="0" h="3052" w="162">
                  <a:moveTo>
                    <a:pt x="1" y="0"/>
                  </a:moveTo>
                  <a:lnTo>
                    <a:pt x="1" y="3051"/>
                  </a:lnTo>
                  <a:lnTo>
                    <a:pt x="162" y="3051"/>
                  </a:lnTo>
                  <a:lnTo>
                    <a:pt x="162" y="107"/>
                  </a:lnTo>
                  <a:cubicBezTo>
                    <a:pt x="108" y="54"/>
                    <a:pt x="54" y="27"/>
                    <a:pt x="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77" name="Google Shape;1677;p77"/>
            <p:cNvSpPr/>
            <p:nvPr/>
          </p:nvSpPr>
          <p:spPr>
            <a:xfrm>
              <a:off x="2475641" y="1246463"/>
              <a:ext cx="2205" cy="4331"/>
            </a:xfrm>
            <a:custGeom>
              <a:rect b="b" l="l" r="r" t="t"/>
              <a:pathLst>
                <a:path extrusionOk="0" h="108" w="55">
                  <a:moveTo>
                    <a:pt x="54" y="0"/>
                  </a:moveTo>
                  <a:cubicBezTo>
                    <a:pt x="28" y="27"/>
                    <a:pt x="28" y="54"/>
                    <a:pt x="1" y="107"/>
                  </a:cubicBezTo>
                  <a:lnTo>
                    <a:pt x="54" y="107"/>
                  </a:lnTo>
                  <a:lnTo>
                    <a:pt x="5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78" name="Google Shape;1678;p77"/>
            <p:cNvSpPr/>
            <p:nvPr/>
          </p:nvSpPr>
          <p:spPr>
            <a:xfrm>
              <a:off x="2616265" y="1006036"/>
              <a:ext cx="2165" cy="2205"/>
            </a:xfrm>
            <a:custGeom>
              <a:rect b="b" l="l" r="r" t="t"/>
              <a:pathLst>
                <a:path extrusionOk="0" h="55" w="54">
                  <a:moveTo>
                    <a:pt x="54" y="1"/>
                  </a:moveTo>
                  <a:cubicBezTo>
                    <a:pt x="27" y="27"/>
                    <a:pt x="27" y="27"/>
                    <a:pt x="0" y="54"/>
                  </a:cubicBezTo>
                  <a:lnTo>
                    <a:pt x="54" y="27"/>
                  </a:lnTo>
                  <a:lnTo>
                    <a:pt x="54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79" name="Google Shape;1679;p77"/>
            <p:cNvSpPr/>
            <p:nvPr/>
          </p:nvSpPr>
          <p:spPr>
            <a:xfrm>
              <a:off x="2535748" y="1119794"/>
              <a:ext cx="82681" cy="51565"/>
            </a:xfrm>
            <a:custGeom>
              <a:rect b="b" l="l" r="r" t="t"/>
              <a:pathLst>
                <a:path extrusionOk="0" h="1286" w="2062">
                  <a:moveTo>
                    <a:pt x="81" y="1"/>
                  </a:moveTo>
                  <a:cubicBezTo>
                    <a:pt x="54" y="54"/>
                    <a:pt x="27" y="108"/>
                    <a:pt x="1" y="135"/>
                  </a:cubicBezTo>
                  <a:lnTo>
                    <a:pt x="1981" y="1285"/>
                  </a:lnTo>
                  <a:lnTo>
                    <a:pt x="2062" y="1125"/>
                  </a:lnTo>
                  <a:lnTo>
                    <a:pt x="8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80" name="Google Shape;1680;p77"/>
            <p:cNvSpPr/>
            <p:nvPr/>
          </p:nvSpPr>
          <p:spPr>
            <a:xfrm>
              <a:off x="2711778" y="921268"/>
              <a:ext cx="287659" cy="329521"/>
            </a:xfrm>
            <a:custGeom>
              <a:rect b="b" l="l" r="r" t="t"/>
              <a:pathLst>
                <a:path extrusionOk="0" h="8218" w="7174">
                  <a:moveTo>
                    <a:pt x="3507" y="0"/>
                  </a:moveTo>
                  <a:lnTo>
                    <a:pt x="3507" y="3961"/>
                  </a:lnTo>
                  <a:lnTo>
                    <a:pt x="81" y="1981"/>
                  </a:lnTo>
                  <a:lnTo>
                    <a:pt x="0" y="2141"/>
                  </a:lnTo>
                  <a:lnTo>
                    <a:pt x="3426" y="4095"/>
                  </a:lnTo>
                  <a:lnTo>
                    <a:pt x="0" y="6076"/>
                  </a:lnTo>
                  <a:lnTo>
                    <a:pt x="81" y="6236"/>
                  </a:lnTo>
                  <a:lnTo>
                    <a:pt x="3507" y="4256"/>
                  </a:lnTo>
                  <a:lnTo>
                    <a:pt x="3507" y="8217"/>
                  </a:lnTo>
                  <a:lnTo>
                    <a:pt x="3667" y="8217"/>
                  </a:lnTo>
                  <a:lnTo>
                    <a:pt x="3667" y="4256"/>
                  </a:lnTo>
                  <a:lnTo>
                    <a:pt x="7093" y="6236"/>
                  </a:lnTo>
                  <a:lnTo>
                    <a:pt x="7173" y="6076"/>
                  </a:lnTo>
                  <a:lnTo>
                    <a:pt x="3774" y="4095"/>
                  </a:lnTo>
                  <a:lnTo>
                    <a:pt x="7173" y="2141"/>
                  </a:lnTo>
                  <a:lnTo>
                    <a:pt x="7093" y="1981"/>
                  </a:lnTo>
                  <a:lnTo>
                    <a:pt x="3667" y="3961"/>
                  </a:lnTo>
                  <a:lnTo>
                    <a:pt x="3667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81" name="Google Shape;1681;p77"/>
            <p:cNvSpPr/>
            <p:nvPr/>
          </p:nvSpPr>
          <p:spPr>
            <a:xfrm>
              <a:off x="3092789" y="921268"/>
              <a:ext cx="288742" cy="328439"/>
            </a:xfrm>
            <a:custGeom>
              <a:rect b="b" l="l" r="r" t="t"/>
              <a:pathLst>
                <a:path extrusionOk="0" h="8191" w="7201">
                  <a:moveTo>
                    <a:pt x="3506" y="0"/>
                  </a:moveTo>
                  <a:lnTo>
                    <a:pt x="3506" y="3961"/>
                  </a:lnTo>
                  <a:lnTo>
                    <a:pt x="80" y="1981"/>
                  </a:lnTo>
                  <a:lnTo>
                    <a:pt x="0" y="2141"/>
                  </a:lnTo>
                  <a:lnTo>
                    <a:pt x="3426" y="4095"/>
                  </a:lnTo>
                  <a:lnTo>
                    <a:pt x="0" y="6076"/>
                  </a:lnTo>
                  <a:lnTo>
                    <a:pt x="80" y="6236"/>
                  </a:lnTo>
                  <a:lnTo>
                    <a:pt x="3506" y="4256"/>
                  </a:lnTo>
                  <a:lnTo>
                    <a:pt x="3506" y="8190"/>
                  </a:lnTo>
                  <a:lnTo>
                    <a:pt x="3694" y="8190"/>
                  </a:lnTo>
                  <a:lnTo>
                    <a:pt x="3694" y="4256"/>
                  </a:lnTo>
                  <a:lnTo>
                    <a:pt x="7093" y="6236"/>
                  </a:lnTo>
                  <a:lnTo>
                    <a:pt x="7200" y="6076"/>
                  </a:lnTo>
                  <a:lnTo>
                    <a:pt x="3774" y="4095"/>
                  </a:lnTo>
                  <a:lnTo>
                    <a:pt x="7200" y="2141"/>
                  </a:lnTo>
                  <a:lnTo>
                    <a:pt x="7093" y="1981"/>
                  </a:lnTo>
                  <a:lnTo>
                    <a:pt x="3694" y="3961"/>
                  </a:lnTo>
                  <a:lnTo>
                    <a:pt x="369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82" name="Google Shape;1682;p77"/>
            <p:cNvSpPr/>
            <p:nvPr/>
          </p:nvSpPr>
          <p:spPr>
            <a:xfrm>
              <a:off x="3474843" y="921268"/>
              <a:ext cx="287659" cy="328439"/>
            </a:xfrm>
            <a:custGeom>
              <a:rect b="b" l="l" r="r" t="t"/>
              <a:pathLst>
                <a:path extrusionOk="0" h="8191" w="7174">
                  <a:moveTo>
                    <a:pt x="3507" y="0"/>
                  </a:moveTo>
                  <a:lnTo>
                    <a:pt x="3480" y="3961"/>
                  </a:lnTo>
                  <a:lnTo>
                    <a:pt x="81" y="1981"/>
                  </a:lnTo>
                  <a:lnTo>
                    <a:pt x="1" y="2141"/>
                  </a:lnTo>
                  <a:lnTo>
                    <a:pt x="3400" y="4095"/>
                  </a:lnTo>
                  <a:lnTo>
                    <a:pt x="1" y="6076"/>
                  </a:lnTo>
                  <a:lnTo>
                    <a:pt x="81" y="6236"/>
                  </a:lnTo>
                  <a:lnTo>
                    <a:pt x="3480" y="4256"/>
                  </a:lnTo>
                  <a:lnTo>
                    <a:pt x="3480" y="8190"/>
                  </a:lnTo>
                  <a:lnTo>
                    <a:pt x="3668" y="8190"/>
                  </a:lnTo>
                  <a:lnTo>
                    <a:pt x="3668" y="4256"/>
                  </a:lnTo>
                  <a:lnTo>
                    <a:pt x="7094" y="6236"/>
                  </a:lnTo>
                  <a:lnTo>
                    <a:pt x="7174" y="6076"/>
                  </a:lnTo>
                  <a:lnTo>
                    <a:pt x="3748" y="4095"/>
                  </a:lnTo>
                  <a:lnTo>
                    <a:pt x="7174" y="2141"/>
                  </a:lnTo>
                  <a:lnTo>
                    <a:pt x="7094" y="1981"/>
                  </a:lnTo>
                  <a:lnTo>
                    <a:pt x="3668" y="3961"/>
                  </a:lnTo>
                  <a:lnTo>
                    <a:pt x="3668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83" name="Google Shape;1683;p77"/>
            <p:cNvSpPr/>
            <p:nvPr/>
          </p:nvSpPr>
          <p:spPr>
            <a:xfrm>
              <a:off x="3855854" y="953467"/>
              <a:ext cx="287659" cy="296240"/>
            </a:xfrm>
            <a:custGeom>
              <a:rect b="b" l="l" r="r" t="t"/>
              <a:pathLst>
                <a:path extrusionOk="0" h="7388" w="7174">
                  <a:moveTo>
                    <a:pt x="3507" y="0"/>
                  </a:moveTo>
                  <a:lnTo>
                    <a:pt x="3507" y="3158"/>
                  </a:lnTo>
                  <a:lnTo>
                    <a:pt x="81" y="1178"/>
                  </a:lnTo>
                  <a:lnTo>
                    <a:pt x="0" y="1312"/>
                  </a:lnTo>
                  <a:lnTo>
                    <a:pt x="3426" y="3292"/>
                  </a:lnTo>
                  <a:lnTo>
                    <a:pt x="0" y="5273"/>
                  </a:lnTo>
                  <a:lnTo>
                    <a:pt x="81" y="5433"/>
                  </a:lnTo>
                  <a:lnTo>
                    <a:pt x="3507" y="3453"/>
                  </a:lnTo>
                  <a:lnTo>
                    <a:pt x="3507" y="7387"/>
                  </a:lnTo>
                  <a:lnTo>
                    <a:pt x="3667" y="7387"/>
                  </a:lnTo>
                  <a:lnTo>
                    <a:pt x="3667" y="3453"/>
                  </a:lnTo>
                  <a:lnTo>
                    <a:pt x="7093" y="5407"/>
                  </a:lnTo>
                  <a:lnTo>
                    <a:pt x="7174" y="5273"/>
                  </a:lnTo>
                  <a:lnTo>
                    <a:pt x="3748" y="3292"/>
                  </a:lnTo>
                  <a:lnTo>
                    <a:pt x="5434" y="2329"/>
                  </a:lnTo>
                  <a:cubicBezTo>
                    <a:pt x="5380" y="2302"/>
                    <a:pt x="5354" y="2248"/>
                    <a:pt x="5327" y="2195"/>
                  </a:cubicBezTo>
                  <a:lnTo>
                    <a:pt x="3667" y="3158"/>
                  </a:lnTo>
                  <a:lnTo>
                    <a:pt x="3667" y="187"/>
                  </a:lnTo>
                  <a:cubicBezTo>
                    <a:pt x="3614" y="134"/>
                    <a:pt x="3560" y="80"/>
                    <a:pt x="350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84" name="Google Shape;1684;p77"/>
            <p:cNvSpPr/>
            <p:nvPr/>
          </p:nvSpPr>
          <p:spPr>
            <a:xfrm>
              <a:off x="2417699" y="1498640"/>
              <a:ext cx="7538" cy="9704"/>
            </a:xfrm>
            <a:custGeom>
              <a:rect b="b" l="l" r="r" t="t"/>
              <a:pathLst>
                <a:path extrusionOk="0" h="242" w="188">
                  <a:moveTo>
                    <a:pt x="1" y="1"/>
                  </a:moveTo>
                  <a:cubicBezTo>
                    <a:pt x="1" y="54"/>
                    <a:pt x="1" y="135"/>
                    <a:pt x="1" y="188"/>
                  </a:cubicBezTo>
                  <a:lnTo>
                    <a:pt x="108" y="242"/>
                  </a:lnTo>
                  <a:lnTo>
                    <a:pt x="188" y="108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85" name="Google Shape;1685;p77"/>
            <p:cNvSpPr/>
            <p:nvPr/>
          </p:nvSpPr>
          <p:spPr>
            <a:xfrm>
              <a:off x="2518586" y="1259335"/>
              <a:ext cx="287659" cy="328439"/>
            </a:xfrm>
            <a:custGeom>
              <a:rect b="b" l="l" r="r" t="t"/>
              <a:pathLst>
                <a:path extrusionOk="0" h="8191" w="7174">
                  <a:moveTo>
                    <a:pt x="3507" y="0"/>
                  </a:moveTo>
                  <a:lnTo>
                    <a:pt x="3507" y="3935"/>
                  </a:lnTo>
                  <a:lnTo>
                    <a:pt x="81" y="1981"/>
                  </a:lnTo>
                  <a:lnTo>
                    <a:pt x="0" y="2115"/>
                  </a:lnTo>
                  <a:lnTo>
                    <a:pt x="3426" y="4095"/>
                  </a:lnTo>
                  <a:lnTo>
                    <a:pt x="0" y="6076"/>
                  </a:lnTo>
                  <a:lnTo>
                    <a:pt x="81" y="6210"/>
                  </a:lnTo>
                  <a:lnTo>
                    <a:pt x="3507" y="4229"/>
                  </a:lnTo>
                  <a:lnTo>
                    <a:pt x="3507" y="8191"/>
                  </a:lnTo>
                  <a:lnTo>
                    <a:pt x="3667" y="8191"/>
                  </a:lnTo>
                  <a:lnTo>
                    <a:pt x="3667" y="4229"/>
                  </a:lnTo>
                  <a:lnTo>
                    <a:pt x="7093" y="6210"/>
                  </a:lnTo>
                  <a:lnTo>
                    <a:pt x="7174" y="6076"/>
                  </a:lnTo>
                  <a:lnTo>
                    <a:pt x="3748" y="4095"/>
                  </a:lnTo>
                  <a:lnTo>
                    <a:pt x="7174" y="2115"/>
                  </a:lnTo>
                  <a:lnTo>
                    <a:pt x="7093" y="1981"/>
                  </a:lnTo>
                  <a:lnTo>
                    <a:pt x="3667" y="3935"/>
                  </a:lnTo>
                  <a:lnTo>
                    <a:pt x="3667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86" name="Google Shape;1686;p77"/>
            <p:cNvSpPr/>
            <p:nvPr/>
          </p:nvSpPr>
          <p:spPr>
            <a:xfrm>
              <a:off x="2899597" y="1259335"/>
              <a:ext cx="287659" cy="328439"/>
            </a:xfrm>
            <a:custGeom>
              <a:rect b="b" l="l" r="r" t="t"/>
              <a:pathLst>
                <a:path extrusionOk="0" h="8191" w="7174">
                  <a:moveTo>
                    <a:pt x="3507" y="0"/>
                  </a:moveTo>
                  <a:lnTo>
                    <a:pt x="3507" y="3935"/>
                  </a:lnTo>
                  <a:lnTo>
                    <a:pt x="81" y="1954"/>
                  </a:lnTo>
                  <a:lnTo>
                    <a:pt x="0" y="2115"/>
                  </a:lnTo>
                  <a:lnTo>
                    <a:pt x="3426" y="4095"/>
                  </a:lnTo>
                  <a:lnTo>
                    <a:pt x="0" y="6049"/>
                  </a:lnTo>
                  <a:lnTo>
                    <a:pt x="81" y="6210"/>
                  </a:lnTo>
                  <a:lnTo>
                    <a:pt x="3507" y="4229"/>
                  </a:lnTo>
                  <a:lnTo>
                    <a:pt x="3507" y="8191"/>
                  </a:lnTo>
                  <a:lnTo>
                    <a:pt x="3667" y="8191"/>
                  </a:lnTo>
                  <a:lnTo>
                    <a:pt x="3667" y="4229"/>
                  </a:lnTo>
                  <a:lnTo>
                    <a:pt x="7093" y="6210"/>
                  </a:lnTo>
                  <a:lnTo>
                    <a:pt x="7173" y="6049"/>
                  </a:lnTo>
                  <a:lnTo>
                    <a:pt x="3774" y="4095"/>
                  </a:lnTo>
                  <a:lnTo>
                    <a:pt x="7173" y="2115"/>
                  </a:lnTo>
                  <a:lnTo>
                    <a:pt x="7093" y="1954"/>
                  </a:lnTo>
                  <a:lnTo>
                    <a:pt x="3667" y="3935"/>
                  </a:lnTo>
                  <a:lnTo>
                    <a:pt x="369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87" name="Google Shape;1687;p77"/>
            <p:cNvSpPr/>
            <p:nvPr/>
          </p:nvSpPr>
          <p:spPr>
            <a:xfrm>
              <a:off x="3280608" y="1259335"/>
              <a:ext cx="288742" cy="328439"/>
            </a:xfrm>
            <a:custGeom>
              <a:rect b="b" l="l" r="r" t="t"/>
              <a:pathLst>
                <a:path extrusionOk="0" h="8191" w="7201">
                  <a:moveTo>
                    <a:pt x="3506" y="0"/>
                  </a:moveTo>
                  <a:lnTo>
                    <a:pt x="3506" y="3935"/>
                  </a:lnTo>
                  <a:lnTo>
                    <a:pt x="107" y="1954"/>
                  </a:lnTo>
                  <a:lnTo>
                    <a:pt x="0" y="2115"/>
                  </a:lnTo>
                  <a:lnTo>
                    <a:pt x="3426" y="4095"/>
                  </a:lnTo>
                  <a:lnTo>
                    <a:pt x="0" y="6049"/>
                  </a:lnTo>
                  <a:lnTo>
                    <a:pt x="107" y="6210"/>
                  </a:lnTo>
                  <a:lnTo>
                    <a:pt x="3506" y="4229"/>
                  </a:lnTo>
                  <a:lnTo>
                    <a:pt x="3506" y="8191"/>
                  </a:lnTo>
                  <a:lnTo>
                    <a:pt x="3694" y="8191"/>
                  </a:lnTo>
                  <a:lnTo>
                    <a:pt x="3694" y="4229"/>
                  </a:lnTo>
                  <a:lnTo>
                    <a:pt x="7093" y="6210"/>
                  </a:lnTo>
                  <a:lnTo>
                    <a:pt x="7200" y="6049"/>
                  </a:lnTo>
                  <a:lnTo>
                    <a:pt x="3774" y="4095"/>
                  </a:lnTo>
                  <a:lnTo>
                    <a:pt x="7200" y="2115"/>
                  </a:lnTo>
                  <a:lnTo>
                    <a:pt x="7120" y="1954"/>
                  </a:lnTo>
                  <a:lnTo>
                    <a:pt x="3694" y="3935"/>
                  </a:lnTo>
                  <a:lnTo>
                    <a:pt x="369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88" name="Google Shape;1688;p77"/>
            <p:cNvSpPr/>
            <p:nvPr/>
          </p:nvSpPr>
          <p:spPr>
            <a:xfrm>
              <a:off x="3662662" y="1258252"/>
              <a:ext cx="287659" cy="329521"/>
            </a:xfrm>
            <a:custGeom>
              <a:rect b="b" l="l" r="r" t="t"/>
              <a:pathLst>
                <a:path extrusionOk="0" h="8218" w="7174">
                  <a:moveTo>
                    <a:pt x="3507" y="0"/>
                  </a:moveTo>
                  <a:lnTo>
                    <a:pt x="3507" y="3962"/>
                  </a:lnTo>
                  <a:lnTo>
                    <a:pt x="81" y="1981"/>
                  </a:lnTo>
                  <a:lnTo>
                    <a:pt x="1" y="2142"/>
                  </a:lnTo>
                  <a:lnTo>
                    <a:pt x="3400" y="4122"/>
                  </a:lnTo>
                  <a:lnTo>
                    <a:pt x="1" y="6076"/>
                  </a:lnTo>
                  <a:lnTo>
                    <a:pt x="81" y="6237"/>
                  </a:lnTo>
                  <a:lnTo>
                    <a:pt x="3507" y="4256"/>
                  </a:lnTo>
                  <a:lnTo>
                    <a:pt x="3507" y="8218"/>
                  </a:lnTo>
                  <a:lnTo>
                    <a:pt x="3668" y="8218"/>
                  </a:lnTo>
                  <a:lnTo>
                    <a:pt x="3668" y="4256"/>
                  </a:lnTo>
                  <a:lnTo>
                    <a:pt x="7094" y="6237"/>
                  </a:lnTo>
                  <a:lnTo>
                    <a:pt x="7174" y="6076"/>
                  </a:lnTo>
                  <a:lnTo>
                    <a:pt x="3748" y="4122"/>
                  </a:lnTo>
                  <a:lnTo>
                    <a:pt x="7174" y="2142"/>
                  </a:lnTo>
                  <a:lnTo>
                    <a:pt x="7094" y="1981"/>
                  </a:lnTo>
                  <a:lnTo>
                    <a:pt x="3668" y="3962"/>
                  </a:lnTo>
                  <a:lnTo>
                    <a:pt x="3668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89" name="Google Shape;1689;p77"/>
            <p:cNvSpPr/>
            <p:nvPr/>
          </p:nvSpPr>
          <p:spPr>
            <a:xfrm>
              <a:off x="4043673" y="1258252"/>
              <a:ext cx="193230" cy="329521"/>
            </a:xfrm>
            <a:custGeom>
              <a:rect b="b" l="l" r="r" t="t"/>
              <a:pathLst>
                <a:path extrusionOk="0" h="8218" w="4819">
                  <a:moveTo>
                    <a:pt x="3507" y="0"/>
                  </a:moveTo>
                  <a:lnTo>
                    <a:pt x="3507" y="3962"/>
                  </a:lnTo>
                  <a:lnTo>
                    <a:pt x="81" y="1981"/>
                  </a:lnTo>
                  <a:lnTo>
                    <a:pt x="0" y="2142"/>
                  </a:lnTo>
                  <a:lnTo>
                    <a:pt x="3426" y="4096"/>
                  </a:lnTo>
                  <a:lnTo>
                    <a:pt x="0" y="6076"/>
                  </a:lnTo>
                  <a:lnTo>
                    <a:pt x="81" y="6237"/>
                  </a:lnTo>
                  <a:lnTo>
                    <a:pt x="3507" y="4256"/>
                  </a:lnTo>
                  <a:lnTo>
                    <a:pt x="3507" y="8218"/>
                  </a:lnTo>
                  <a:lnTo>
                    <a:pt x="3667" y="8218"/>
                  </a:lnTo>
                  <a:lnTo>
                    <a:pt x="3667" y="4256"/>
                  </a:lnTo>
                  <a:lnTo>
                    <a:pt x="4818" y="4925"/>
                  </a:lnTo>
                  <a:cubicBezTo>
                    <a:pt x="4818" y="4845"/>
                    <a:pt x="4818" y="4765"/>
                    <a:pt x="4792" y="4711"/>
                  </a:cubicBezTo>
                  <a:lnTo>
                    <a:pt x="3774" y="4096"/>
                  </a:lnTo>
                  <a:lnTo>
                    <a:pt x="4604" y="3614"/>
                  </a:lnTo>
                  <a:cubicBezTo>
                    <a:pt x="4604" y="3560"/>
                    <a:pt x="4577" y="3507"/>
                    <a:pt x="4577" y="3453"/>
                  </a:cubicBezTo>
                  <a:lnTo>
                    <a:pt x="3667" y="3962"/>
                  </a:lnTo>
                  <a:lnTo>
                    <a:pt x="3667" y="295"/>
                  </a:lnTo>
                  <a:cubicBezTo>
                    <a:pt x="3641" y="188"/>
                    <a:pt x="3614" y="108"/>
                    <a:pt x="358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90" name="Google Shape;1690;p77"/>
            <p:cNvSpPr/>
            <p:nvPr/>
          </p:nvSpPr>
          <p:spPr>
            <a:xfrm>
              <a:off x="2423072" y="1578074"/>
              <a:ext cx="195355" cy="328439"/>
            </a:xfrm>
            <a:custGeom>
              <a:rect b="b" l="l" r="r" t="t"/>
              <a:pathLst>
                <a:path extrusionOk="0" h="8191" w="4872">
                  <a:moveTo>
                    <a:pt x="1205" y="1"/>
                  </a:moveTo>
                  <a:lnTo>
                    <a:pt x="1205" y="3935"/>
                  </a:lnTo>
                  <a:lnTo>
                    <a:pt x="0" y="3266"/>
                  </a:lnTo>
                  <a:lnTo>
                    <a:pt x="0" y="3266"/>
                  </a:lnTo>
                  <a:cubicBezTo>
                    <a:pt x="0" y="3320"/>
                    <a:pt x="27" y="3400"/>
                    <a:pt x="27" y="3480"/>
                  </a:cubicBezTo>
                  <a:lnTo>
                    <a:pt x="1098" y="4096"/>
                  </a:lnTo>
                  <a:lnTo>
                    <a:pt x="214" y="4604"/>
                  </a:lnTo>
                  <a:cubicBezTo>
                    <a:pt x="241" y="4658"/>
                    <a:pt x="241" y="4738"/>
                    <a:pt x="268" y="4792"/>
                  </a:cubicBezTo>
                  <a:lnTo>
                    <a:pt x="1205" y="4256"/>
                  </a:lnTo>
                  <a:lnTo>
                    <a:pt x="1205" y="8030"/>
                  </a:lnTo>
                  <a:cubicBezTo>
                    <a:pt x="1205" y="8084"/>
                    <a:pt x="1232" y="8137"/>
                    <a:pt x="1258" y="8191"/>
                  </a:cubicBezTo>
                  <a:lnTo>
                    <a:pt x="1365" y="8191"/>
                  </a:lnTo>
                  <a:lnTo>
                    <a:pt x="1365" y="4256"/>
                  </a:lnTo>
                  <a:lnTo>
                    <a:pt x="4791" y="6210"/>
                  </a:lnTo>
                  <a:lnTo>
                    <a:pt x="4872" y="6076"/>
                  </a:lnTo>
                  <a:lnTo>
                    <a:pt x="1446" y="4096"/>
                  </a:lnTo>
                  <a:lnTo>
                    <a:pt x="4872" y="2115"/>
                  </a:lnTo>
                  <a:lnTo>
                    <a:pt x="4791" y="1981"/>
                  </a:lnTo>
                  <a:lnTo>
                    <a:pt x="1365" y="3935"/>
                  </a:lnTo>
                  <a:lnTo>
                    <a:pt x="136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91" name="Google Shape;1691;p77"/>
            <p:cNvSpPr/>
            <p:nvPr/>
          </p:nvSpPr>
          <p:spPr>
            <a:xfrm>
              <a:off x="2711778" y="1578074"/>
              <a:ext cx="287659" cy="328439"/>
            </a:xfrm>
            <a:custGeom>
              <a:rect b="b" l="l" r="r" t="t"/>
              <a:pathLst>
                <a:path extrusionOk="0" h="8191" w="7174">
                  <a:moveTo>
                    <a:pt x="3507" y="1"/>
                  </a:moveTo>
                  <a:lnTo>
                    <a:pt x="3507" y="3935"/>
                  </a:lnTo>
                  <a:lnTo>
                    <a:pt x="81" y="1981"/>
                  </a:lnTo>
                  <a:lnTo>
                    <a:pt x="0" y="2115"/>
                  </a:lnTo>
                  <a:lnTo>
                    <a:pt x="3426" y="4096"/>
                  </a:lnTo>
                  <a:lnTo>
                    <a:pt x="0" y="6076"/>
                  </a:lnTo>
                  <a:lnTo>
                    <a:pt x="81" y="6210"/>
                  </a:lnTo>
                  <a:lnTo>
                    <a:pt x="3507" y="4256"/>
                  </a:lnTo>
                  <a:lnTo>
                    <a:pt x="3507" y="8191"/>
                  </a:lnTo>
                  <a:lnTo>
                    <a:pt x="3667" y="8191"/>
                  </a:lnTo>
                  <a:lnTo>
                    <a:pt x="3667" y="4256"/>
                  </a:lnTo>
                  <a:lnTo>
                    <a:pt x="7093" y="6210"/>
                  </a:lnTo>
                  <a:lnTo>
                    <a:pt x="7173" y="6076"/>
                  </a:lnTo>
                  <a:lnTo>
                    <a:pt x="3774" y="4096"/>
                  </a:lnTo>
                  <a:lnTo>
                    <a:pt x="7173" y="2115"/>
                  </a:lnTo>
                  <a:lnTo>
                    <a:pt x="7093" y="1981"/>
                  </a:lnTo>
                  <a:lnTo>
                    <a:pt x="3667" y="3935"/>
                  </a:lnTo>
                  <a:lnTo>
                    <a:pt x="3667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92" name="Google Shape;1692;p77"/>
            <p:cNvSpPr/>
            <p:nvPr/>
          </p:nvSpPr>
          <p:spPr>
            <a:xfrm>
              <a:off x="3092789" y="1578074"/>
              <a:ext cx="288742" cy="328439"/>
            </a:xfrm>
            <a:custGeom>
              <a:rect b="b" l="l" r="r" t="t"/>
              <a:pathLst>
                <a:path extrusionOk="0" h="8191" w="7201">
                  <a:moveTo>
                    <a:pt x="3506" y="1"/>
                  </a:moveTo>
                  <a:lnTo>
                    <a:pt x="3506" y="3935"/>
                  </a:lnTo>
                  <a:lnTo>
                    <a:pt x="80" y="1981"/>
                  </a:lnTo>
                  <a:lnTo>
                    <a:pt x="0" y="2115"/>
                  </a:lnTo>
                  <a:lnTo>
                    <a:pt x="3426" y="4096"/>
                  </a:lnTo>
                  <a:lnTo>
                    <a:pt x="0" y="6076"/>
                  </a:lnTo>
                  <a:lnTo>
                    <a:pt x="80" y="6210"/>
                  </a:lnTo>
                  <a:lnTo>
                    <a:pt x="3506" y="4230"/>
                  </a:lnTo>
                  <a:lnTo>
                    <a:pt x="3506" y="8191"/>
                  </a:lnTo>
                  <a:lnTo>
                    <a:pt x="3694" y="8191"/>
                  </a:lnTo>
                  <a:lnTo>
                    <a:pt x="3694" y="4230"/>
                  </a:lnTo>
                  <a:lnTo>
                    <a:pt x="7093" y="6210"/>
                  </a:lnTo>
                  <a:lnTo>
                    <a:pt x="7200" y="6076"/>
                  </a:lnTo>
                  <a:lnTo>
                    <a:pt x="3774" y="4096"/>
                  </a:lnTo>
                  <a:lnTo>
                    <a:pt x="7200" y="2115"/>
                  </a:lnTo>
                  <a:lnTo>
                    <a:pt x="7093" y="1981"/>
                  </a:lnTo>
                  <a:lnTo>
                    <a:pt x="3694" y="3935"/>
                  </a:lnTo>
                  <a:lnTo>
                    <a:pt x="3694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93" name="Google Shape;1693;p77"/>
            <p:cNvSpPr/>
            <p:nvPr/>
          </p:nvSpPr>
          <p:spPr>
            <a:xfrm>
              <a:off x="3474843" y="1578074"/>
              <a:ext cx="287659" cy="328439"/>
            </a:xfrm>
            <a:custGeom>
              <a:rect b="b" l="l" r="r" t="t"/>
              <a:pathLst>
                <a:path extrusionOk="0" h="8191" w="7174">
                  <a:moveTo>
                    <a:pt x="3507" y="1"/>
                  </a:moveTo>
                  <a:lnTo>
                    <a:pt x="3507" y="3935"/>
                  </a:lnTo>
                  <a:lnTo>
                    <a:pt x="81" y="1955"/>
                  </a:lnTo>
                  <a:lnTo>
                    <a:pt x="1" y="2115"/>
                  </a:lnTo>
                  <a:lnTo>
                    <a:pt x="3400" y="4096"/>
                  </a:lnTo>
                  <a:lnTo>
                    <a:pt x="1" y="6050"/>
                  </a:lnTo>
                  <a:lnTo>
                    <a:pt x="81" y="6210"/>
                  </a:lnTo>
                  <a:lnTo>
                    <a:pt x="3507" y="4230"/>
                  </a:lnTo>
                  <a:lnTo>
                    <a:pt x="3480" y="8191"/>
                  </a:lnTo>
                  <a:lnTo>
                    <a:pt x="3668" y="8191"/>
                  </a:lnTo>
                  <a:lnTo>
                    <a:pt x="3668" y="4230"/>
                  </a:lnTo>
                  <a:lnTo>
                    <a:pt x="7094" y="6210"/>
                  </a:lnTo>
                  <a:lnTo>
                    <a:pt x="7174" y="6050"/>
                  </a:lnTo>
                  <a:lnTo>
                    <a:pt x="3748" y="4096"/>
                  </a:lnTo>
                  <a:lnTo>
                    <a:pt x="7174" y="2115"/>
                  </a:lnTo>
                  <a:lnTo>
                    <a:pt x="7094" y="1955"/>
                  </a:lnTo>
                  <a:lnTo>
                    <a:pt x="3668" y="3935"/>
                  </a:lnTo>
                  <a:lnTo>
                    <a:pt x="3668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94" name="Google Shape;1694;p77"/>
            <p:cNvSpPr/>
            <p:nvPr/>
          </p:nvSpPr>
          <p:spPr>
            <a:xfrm>
              <a:off x="3855854" y="1578074"/>
              <a:ext cx="287659" cy="328439"/>
            </a:xfrm>
            <a:custGeom>
              <a:rect b="b" l="l" r="r" t="t"/>
              <a:pathLst>
                <a:path extrusionOk="0" h="8191" w="7174">
                  <a:moveTo>
                    <a:pt x="3507" y="1"/>
                  </a:moveTo>
                  <a:lnTo>
                    <a:pt x="3507" y="3935"/>
                  </a:lnTo>
                  <a:lnTo>
                    <a:pt x="81" y="1955"/>
                  </a:lnTo>
                  <a:lnTo>
                    <a:pt x="0" y="2115"/>
                  </a:lnTo>
                  <a:lnTo>
                    <a:pt x="3426" y="4096"/>
                  </a:lnTo>
                  <a:lnTo>
                    <a:pt x="0" y="6050"/>
                  </a:lnTo>
                  <a:lnTo>
                    <a:pt x="81" y="6210"/>
                  </a:lnTo>
                  <a:lnTo>
                    <a:pt x="3507" y="4230"/>
                  </a:lnTo>
                  <a:lnTo>
                    <a:pt x="3507" y="8191"/>
                  </a:lnTo>
                  <a:lnTo>
                    <a:pt x="3667" y="8191"/>
                  </a:lnTo>
                  <a:lnTo>
                    <a:pt x="3667" y="4230"/>
                  </a:lnTo>
                  <a:lnTo>
                    <a:pt x="7093" y="6210"/>
                  </a:lnTo>
                  <a:lnTo>
                    <a:pt x="7174" y="6050"/>
                  </a:lnTo>
                  <a:lnTo>
                    <a:pt x="3748" y="4096"/>
                  </a:lnTo>
                  <a:lnTo>
                    <a:pt x="7174" y="2115"/>
                  </a:lnTo>
                  <a:lnTo>
                    <a:pt x="7093" y="1955"/>
                  </a:lnTo>
                  <a:lnTo>
                    <a:pt x="3667" y="3935"/>
                  </a:lnTo>
                  <a:lnTo>
                    <a:pt x="3667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95" name="Google Shape;1695;p77"/>
            <p:cNvSpPr/>
            <p:nvPr/>
          </p:nvSpPr>
          <p:spPr>
            <a:xfrm>
              <a:off x="2518586" y="1919388"/>
              <a:ext cx="287659" cy="293033"/>
            </a:xfrm>
            <a:custGeom>
              <a:rect b="b" l="l" r="r" t="t"/>
              <a:pathLst>
                <a:path extrusionOk="0" h="7308" w="7174">
                  <a:moveTo>
                    <a:pt x="3507" y="0"/>
                  </a:moveTo>
                  <a:lnTo>
                    <a:pt x="3507" y="3961"/>
                  </a:lnTo>
                  <a:lnTo>
                    <a:pt x="81" y="1981"/>
                  </a:lnTo>
                  <a:lnTo>
                    <a:pt x="0" y="2141"/>
                  </a:lnTo>
                  <a:lnTo>
                    <a:pt x="3426" y="4095"/>
                  </a:lnTo>
                  <a:lnTo>
                    <a:pt x="1767" y="5059"/>
                  </a:lnTo>
                  <a:cubicBezTo>
                    <a:pt x="1821" y="5086"/>
                    <a:pt x="1847" y="5139"/>
                    <a:pt x="1874" y="5193"/>
                  </a:cubicBezTo>
                  <a:lnTo>
                    <a:pt x="3507" y="4256"/>
                  </a:lnTo>
                  <a:lnTo>
                    <a:pt x="3507" y="7120"/>
                  </a:lnTo>
                  <a:cubicBezTo>
                    <a:pt x="3560" y="7200"/>
                    <a:pt x="3614" y="7254"/>
                    <a:pt x="3667" y="7307"/>
                  </a:cubicBezTo>
                  <a:lnTo>
                    <a:pt x="3667" y="4256"/>
                  </a:lnTo>
                  <a:lnTo>
                    <a:pt x="7093" y="6236"/>
                  </a:lnTo>
                  <a:lnTo>
                    <a:pt x="7174" y="6076"/>
                  </a:lnTo>
                  <a:lnTo>
                    <a:pt x="3748" y="4095"/>
                  </a:lnTo>
                  <a:lnTo>
                    <a:pt x="7174" y="2141"/>
                  </a:lnTo>
                  <a:lnTo>
                    <a:pt x="7093" y="1981"/>
                  </a:lnTo>
                  <a:lnTo>
                    <a:pt x="3667" y="3961"/>
                  </a:lnTo>
                  <a:lnTo>
                    <a:pt x="3667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96" name="Google Shape;1696;p77"/>
            <p:cNvSpPr/>
            <p:nvPr/>
          </p:nvSpPr>
          <p:spPr>
            <a:xfrm>
              <a:off x="2899597" y="1919388"/>
              <a:ext cx="287659" cy="328439"/>
            </a:xfrm>
            <a:custGeom>
              <a:rect b="b" l="l" r="r" t="t"/>
              <a:pathLst>
                <a:path extrusionOk="0" h="8191" w="7174">
                  <a:moveTo>
                    <a:pt x="3507" y="0"/>
                  </a:moveTo>
                  <a:lnTo>
                    <a:pt x="3507" y="3961"/>
                  </a:lnTo>
                  <a:lnTo>
                    <a:pt x="81" y="1981"/>
                  </a:lnTo>
                  <a:lnTo>
                    <a:pt x="0" y="2141"/>
                  </a:lnTo>
                  <a:lnTo>
                    <a:pt x="3426" y="4095"/>
                  </a:lnTo>
                  <a:lnTo>
                    <a:pt x="0" y="6076"/>
                  </a:lnTo>
                  <a:lnTo>
                    <a:pt x="81" y="6236"/>
                  </a:lnTo>
                  <a:lnTo>
                    <a:pt x="3507" y="4256"/>
                  </a:lnTo>
                  <a:lnTo>
                    <a:pt x="3507" y="8190"/>
                  </a:lnTo>
                  <a:lnTo>
                    <a:pt x="3667" y="8190"/>
                  </a:lnTo>
                  <a:lnTo>
                    <a:pt x="3667" y="4256"/>
                  </a:lnTo>
                  <a:lnTo>
                    <a:pt x="7093" y="6236"/>
                  </a:lnTo>
                  <a:lnTo>
                    <a:pt x="7173" y="6076"/>
                  </a:lnTo>
                  <a:lnTo>
                    <a:pt x="3774" y="4095"/>
                  </a:lnTo>
                  <a:lnTo>
                    <a:pt x="7173" y="2141"/>
                  </a:lnTo>
                  <a:lnTo>
                    <a:pt x="7093" y="1981"/>
                  </a:lnTo>
                  <a:lnTo>
                    <a:pt x="3667" y="3961"/>
                  </a:lnTo>
                  <a:lnTo>
                    <a:pt x="3667" y="3961"/>
                  </a:lnTo>
                  <a:lnTo>
                    <a:pt x="369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97" name="Google Shape;1697;p77"/>
            <p:cNvSpPr/>
            <p:nvPr/>
          </p:nvSpPr>
          <p:spPr>
            <a:xfrm>
              <a:off x="3280608" y="1919388"/>
              <a:ext cx="288742" cy="328439"/>
            </a:xfrm>
            <a:custGeom>
              <a:rect b="b" l="l" r="r" t="t"/>
              <a:pathLst>
                <a:path extrusionOk="0" h="8191" w="7201">
                  <a:moveTo>
                    <a:pt x="3506" y="0"/>
                  </a:moveTo>
                  <a:lnTo>
                    <a:pt x="3506" y="3961"/>
                  </a:lnTo>
                  <a:lnTo>
                    <a:pt x="107" y="1981"/>
                  </a:lnTo>
                  <a:lnTo>
                    <a:pt x="0" y="2115"/>
                  </a:lnTo>
                  <a:lnTo>
                    <a:pt x="3426" y="4095"/>
                  </a:lnTo>
                  <a:lnTo>
                    <a:pt x="0" y="6076"/>
                  </a:lnTo>
                  <a:lnTo>
                    <a:pt x="107" y="6236"/>
                  </a:lnTo>
                  <a:lnTo>
                    <a:pt x="3506" y="4256"/>
                  </a:lnTo>
                  <a:lnTo>
                    <a:pt x="3506" y="8190"/>
                  </a:lnTo>
                  <a:lnTo>
                    <a:pt x="3694" y="8190"/>
                  </a:lnTo>
                  <a:lnTo>
                    <a:pt x="3694" y="4256"/>
                  </a:lnTo>
                  <a:lnTo>
                    <a:pt x="7093" y="6236"/>
                  </a:lnTo>
                  <a:lnTo>
                    <a:pt x="7200" y="6076"/>
                  </a:lnTo>
                  <a:lnTo>
                    <a:pt x="3774" y="4095"/>
                  </a:lnTo>
                  <a:lnTo>
                    <a:pt x="7200" y="2115"/>
                  </a:lnTo>
                  <a:lnTo>
                    <a:pt x="7120" y="1981"/>
                  </a:lnTo>
                  <a:lnTo>
                    <a:pt x="3694" y="3961"/>
                  </a:lnTo>
                  <a:lnTo>
                    <a:pt x="369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98" name="Google Shape;1698;p77"/>
            <p:cNvSpPr/>
            <p:nvPr/>
          </p:nvSpPr>
          <p:spPr>
            <a:xfrm>
              <a:off x="3662662" y="1919388"/>
              <a:ext cx="287659" cy="328439"/>
            </a:xfrm>
            <a:custGeom>
              <a:rect b="b" l="l" r="r" t="t"/>
              <a:pathLst>
                <a:path extrusionOk="0" h="8191" w="7174">
                  <a:moveTo>
                    <a:pt x="3507" y="0"/>
                  </a:moveTo>
                  <a:lnTo>
                    <a:pt x="3507" y="3961"/>
                  </a:lnTo>
                  <a:lnTo>
                    <a:pt x="81" y="1981"/>
                  </a:lnTo>
                  <a:lnTo>
                    <a:pt x="1" y="2115"/>
                  </a:lnTo>
                  <a:lnTo>
                    <a:pt x="3400" y="4095"/>
                  </a:lnTo>
                  <a:lnTo>
                    <a:pt x="1" y="6076"/>
                  </a:lnTo>
                  <a:lnTo>
                    <a:pt x="81" y="6210"/>
                  </a:lnTo>
                  <a:lnTo>
                    <a:pt x="3507" y="4256"/>
                  </a:lnTo>
                  <a:lnTo>
                    <a:pt x="3507" y="8190"/>
                  </a:lnTo>
                  <a:lnTo>
                    <a:pt x="3668" y="8190"/>
                  </a:lnTo>
                  <a:lnTo>
                    <a:pt x="3668" y="4256"/>
                  </a:lnTo>
                  <a:lnTo>
                    <a:pt x="7094" y="6210"/>
                  </a:lnTo>
                  <a:lnTo>
                    <a:pt x="7174" y="6076"/>
                  </a:lnTo>
                  <a:lnTo>
                    <a:pt x="3748" y="4095"/>
                  </a:lnTo>
                  <a:lnTo>
                    <a:pt x="7174" y="2115"/>
                  </a:lnTo>
                  <a:lnTo>
                    <a:pt x="7094" y="1981"/>
                  </a:lnTo>
                  <a:lnTo>
                    <a:pt x="3668" y="3961"/>
                  </a:lnTo>
                  <a:lnTo>
                    <a:pt x="3668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99" name="Google Shape;1699;p77"/>
            <p:cNvSpPr/>
            <p:nvPr/>
          </p:nvSpPr>
          <p:spPr>
            <a:xfrm>
              <a:off x="4043673" y="1998782"/>
              <a:ext cx="78391" cy="49400"/>
            </a:xfrm>
            <a:custGeom>
              <a:rect b="b" l="l" r="r" t="t"/>
              <a:pathLst>
                <a:path extrusionOk="0" h="1232" w="1955">
                  <a:moveTo>
                    <a:pt x="81" y="1"/>
                  </a:moveTo>
                  <a:lnTo>
                    <a:pt x="0" y="135"/>
                  </a:lnTo>
                  <a:lnTo>
                    <a:pt x="1874" y="1232"/>
                  </a:lnTo>
                  <a:cubicBezTo>
                    <a:pt x="1901" y="1178"/>
                    <a:pt x="1928" y="1125"/>
                    <a:pt x="1954" y="1071"/>
                  </a:cubicBezTo>
                  <a:lnTo>
                    <a:pt x="8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00" name="Google Shape;1700;p77"/>
            <p:cNvSpPr/>
            <p:nvPr/>
          </p:nvSpPr>
          <p:spPr>
            <a:xfrm>
              <a:off x="2884560" y="2317561"/>
              <a:ext cx="114879" cy="68727"/>
            </a:xfrm>
            <a:custGeom>
              <a:rect b="b" l="l" r="r" t="t"/>
              <a:pathLst>
                <a:path extrusionOk="0" h="1714" w="2865">
                  <a:moveTo>
                    <a:pt x="2784" y="0"/>
                  </a:moveTo>
                  <a:lnTo>
                    <a:pt x="1" y="1606"/>
                  </a:lnTo>
                  <a:cubicBezTo>
                    <a:pt x="54" y="1660"/>
                    <a:pt x="108" y="1686"/>
                    <a:pt x="161" y="1713"/>
                  </a:cubicBezTo>
                  <a:lnTo>
                    <a:pt x="2864" y="161"/>
                  </a:lnTo>
                  <a:lnTo>
                    <a:pt x="278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01" name="Google Shape;1701;p77"/>
            <p:cNvSpPr/>
            <p:nvPr/>
          </p:nvSpPr>
          <p:spPr>
            <a:xfrm>
              <a:off x="2852362" y="2238127"/>
              <a:ext cx="6496" cy="129916"/>
            </a:xfrm>
            <a:custGeom>
              <a:rect b="b" l="l" r="r" t="t"/>
              <a:pathLst>
                <a:path extrusionOk="0" h="3240" w="162">
                  <a:moveTo>
                    <a:pt x="1" y="0"/>
                  </a:moveTo>
                  <a:lnTo>
                    <a:pt x="1" y="3132"/>
                  </a:lnTo>
                  <a:cubicBezTo>
                    <a:pt x="54" y="3159"/>
                    <a:pt x="108" y="3212"/>
                    <a:pt x="161" y="3239"/>
                  </a:cubicBezTo>
                  <a:lnTo>
                    <a:pt x="16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02" name="Google Shape;1702;p77"/>
            <p:cNvSpPr/>
            <p:nvPr/>
          </p:nvSpPr>
          <p:spPr>
            <a:xfrm>
              <a:off x="3092789" y="2238127"/>
              <a:ext cx="288742" cy="255461"/>
            </a:xfrm>
            <a:custGeom>
              <a:rect b="b" l="l" r="r" t="t"/>
              <a:pathLst>
                <a:path extrusionOk="0" h="6371" w="7201">
                  <a:moveTo>
                    <a:pt x="3506" y="0"/>
                  </a:moveTo>
                  <a:lnTo>
                    <a:pt x="3506" y="3962"/>
                  </a:lnTo>
                  <a:lnTo>
                    <a:pt x="80" y="1981"/>
                  </a:lnTo>
                  <a:lnTo>
                    <a:pt x="0" y="2142"/>
                  </a:lnTo>
                  <a:lnTo>
                    <a:pt x="3426" y="4096"/>
                  </a:lnTo>
                  <a:lnTo>
                    <a:pt x="455" y="5835"/>
                  </a:lnTo>
                  <a:cubicBezTo>
                    <a:pt x="535" y="5835"/>
                    <a:pt x="616" y="5862"/>
                    <a:pt x="696" y="5889"/>
                  </a:cubicBezTo>
                  <a:lnTo>
                    <a:pt x="3506" y="4256"/>
                  </a:lnTo>
                  <a:lnTo>
                    <a:pt x="3506" y="6371"/>
                  </a:lnTo>
                  <a:lnTo>
                    <a:pt x="3694" y="6371"/>
                  </a:lnTo>
                  <a:lnTo>
                    <a:pt x="3694" y="4256"/>
                  </a:lnTo>
                  <a:lnTo>
                    <a:pt x="7093" y="6237"/>
                  </a:lnTo>
                  <a:lnTo>
                    <a:pt x="7200" y="6076"/>
                  </a:lnTo>
                  <a:lnTo>
                    <a:pt x="3774" y="4096"/>
                  </a:lnTo>
                  <a:lnTo>
                    <a:pt x="7200" y="2142"/>
                  </a:lnTo>
                  <a:lnTo>
                    <a:pt x="7093" y="1981"/>
                  </a:lnTo>
                  <a:lnTo>
                    <a:pt x="3694" y="3962"/>
                  </a:lnTo>
                  <a:lnTo>
                    <a:pt x="369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03" name="Google Shape;1703;p77"/>
            <p:cNvSpPr/>
            <p:nvPr/>
          </p:nvSpPr>
          <p:spPr>
            <a:xfrm>
              <a:off x="3474843" y="2238127"/>
              <a:ext cx="287659" cy="247963"/>
            </a:xfrm>
            <a:custGeom>
              <a:rect b="b" l="l" r="r" t="t"/>
              <a:pathLst>
                <a:path extrusionOk="0" h="6184" w="7174">
                  <a:moveTo>
                    <a:pt x="3507" y="0"/>
                  </a:moveTo>
                  <a:lnTo>
                    <a:pt x="3480" y="3962"/>
                  </a:lnTo>
                  <a:lnTo>
                    <a:pt x="81" y="1981"/>
                  </a:lnTo>
                  <a:lnTo>
                    <a:pt x="1" y="2142"/>
                  </a:lnTo>
                  <a:lnTo>
                    <a:pt x="3400" y="4096"/>
                  </a:lnTo>
                  <a:lnTo>
                    <a:pt x="1" y="6076"/>
                  </a:lnTo>
                  <a:lnTo>
                    <a:pt x="54" y="6183"/>
                  </a:lnTo>
                  <a:lnTo>
                    <a:pt x="161" y="6183"/>
                  </a:lnTo>
                  <a:lnTo>
                    <a:pt x="3480" y="4256"/>
                  </a:lnTo>
                  <a:lnTo>
                    <a:pt x="3480" y="5354"/>
                  </a:lnTo>
                  <a:cubicBezTo>
                    <a:pt x="3560" y="5327"/>
                    <a:pt x="3614" y="5327"/>
                    <a:pt x="3668" y="5300"/>
                  </a:cubicBezTo>
                  <a:lnTo>
                    <a:pt x="3668" y="4256"/>
                  </a:lnTo>
                  <a:lnTo>
                    <a:pt x="4765" y="4899"/>
                  </a:lnTo>
                  <a:cubicBezTo>
                    <a:pt x="4845" y="4872"/>
                    <a:pt x="4899" y="4845"/>
                    <a:pt x="4979" y="4818"/>
                  </a:cubicBezTo>
                  <a:lnTo>
                    <a:pt x="3748" y="4096"/>
                  </a:lnTo>
                  <a:lnTo>
                    <a:pt x="7174" y="2142"/>
                  </a:lnTo>
                  <a:lnTo>
                    <a:pt x="7094" y="1981"/>
                  </a:lnTo>
                  <a:lnTo>
                    <a:pt x="3668" y="3962"/>
                  </a:lnTo>
                  <a:lnTo>
                    <a:pt x="3668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04" name="Google Shape;1704;p77"/>
            <p:cNvSpPr/>
            <p:nvPr/>
          </p:nvSpPr>
          <p:spPr>
            <a:xfrm>
              <a:off x="3855854" y="2317561"/>
              <a:ext cx="12911" cy="9704"/>
            </a:xfrm>
            <a:custGeom>
              <a:rect b="b" l="l" r="r" t="t"/>
              <a:pathLst>
                <a:path extrusionOk="0" h="242" w="322">
                  <a:moveTo>
                    <a:pt x="81" y="0"/>
                  </a:moveTo>
                  <a:lnTo>
                    <a:pt x="0" y="134"/>
                  </a:lnTo>
                  <a:lnTo>
                    <a:pt x="161" y="241"/>
                  </a:lnTo>
                  <a:cubicBezTo>
                    <a:pt x="215" y="214"/>
                    <a:pt x="268" y="161"/>
                    <a:pt x="322" y="134"/>
                  </a:cubicBezTo>
                  <a:lnTo>
                    <a:pt x="8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705" name="Google Shape;1705;p77"/>
          <p:cNvGrpSpPr/>
          <p:nvPr/>
        </p:nvGrpSpPr>
        <p:grpSpPr>
          <a:xfrm rot="-969610">
            <a:off x="6880585" y="2461943"/>
            <a:ext cx="2217391" cy="2896369"/>
            <a:chOff x="6078061" y="1684347"/>
            <a:chExt cx="1743860" cy="2277840"/>
          </a:xfrm>
        </p:grpSpPr>
        <p:sp>
          <p:nvSpPr>
            <p:cNvPr id="1706" name="Google Shape;1706;p77"/>
            <p:cNvSpPr/>
            <p:nvPr/>
          </p:nvSpPr>
          <p:spPr>
            <a:xfrm>
              <a:off x="7384410" y="1684347"/>
              <a:ext cx="437511" cy="516459"/>
            </a:xfrm>
            <a:custGeom>
              <a:rect b="b" l="l" r="r" t="t"/>
              <a:pathLst>
                <a:path extrusionOk="0" h="10022" w="8490">
                  <a:moveTo>
                    <a:pt x="8405" y="0"/>
                  </a:moveTo>
                  <a:cubicBezTo>
                    <a:pt x="8396" y="0"/>
                    <a:pt x="8390" y="41"/>
                    <a:pt x="8390" y="41"/>
                  </a:cubicBezTo>
                  <a:cubicBezTo>
                    <a:pt x="8390" y="41"/>
                    <a:pt x="6535" y="1439"/>
                    <a:pt x="4043" y="1986"/>
                  </a:cubicBezTo>
                  <a:cubicBezTo>
                    <a:pt x="1551" y="2563"/>
                    <a:pt x="0" y="6636"/>
                    <a:pt x="487" y="8430"/>
                  </a:cubicBezTo>
                  <a:cubicBezTo>
                    <a:pt x="895" y="9870"/>
                    <a:pt x="1871" y="10021"/>
                    <a:pt x="2264" y="10021"/>
                  </a:cubicBezTo>
                  <a:cubicBezTo>
                    <a:pt x="2369" y="10021"/>
                    <a:pt x="2432" y="10010"/>
                    <a:pt x="2432" y="10010"/>
                  </a:cubicBezTo>
                  <a:cubicBezTo>
                    <a:pt x="2432" y="10010"/>
                    <a:pt x="8298" y="8794"/>
                    <a:pt x="8420" y="4053"/>
                  </a:cubicBezTo>
                  <a:cubicBezTo>
                    <a:pt x="8490" y="427"/>
                    <a:pt x="8435" y="0"/>
                    <a:pt x="840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07" name="Google Shape;1707;p77"/>
            <p:cNvSpPr/>
            <p:nvPr/>
          </p:nvSpPr>
          <p:spPr>
            <a:xfrm>
              <a:off x="6078061" y="2151644"/>
              <a:ext cx="1448939" cy="1810543"/>
            </a:xfrm>
            <a:custGeom>
              <a:rect b="b" l="l" r="r" t="t"/>
              <a:pathLst>
                <a:path extrusionOk="0" h="35134" w="28117">
                  <a:moveTo>
                    <a:pt x="26110" y="0"/>
                  </a:moveTo>
                  <a:cubicBezTo>
                    <a:pt x="26110" y="0"/>
                    <a:pt x="21247" y="3587"/>
                    <a:pt x="16353" y="10213"/>
                  </a:cubicBezTo>
                  <a:cubicBezTo>
                    <a:pt x="11429" y="16839"/>
                    <a:pt x="0" y="34256"/>
                    <a:pt x="1186" y="35107"/>
                  </a:cubicBezTo>
                  <a:cubicBezTo>
                    <a:pt x="1210" y="35125"/>
                    <a:pt x="1241" y="35134"/>
                    <a:pt x="1279" y="35134"/>
                  </a:cubicBezTo>
                  <a:cubicBezTo>
                    <a:pt x="3097" y="35134"/>
                    <a:pt x="20354" y="14791"/>
                    <a:pt x="24195" y="8420"/>
                  </a:cubicBezTo>
                  <a:cubicBezTo>
                    <a:pt x="28116" y="1915"/>
                    <a:pt x="27782" y="942"/>
                    <a:pt x="27782" y="942"/>
                  </a:cubicBezTo>
                  <a:lnTo>
                    <a:pt x="2611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708" name="Google Shape;1708;p77"/>
          <p:cNvSpPr/>
          <p:nvPr/>
        </p:nvSpPr>
        <p:spPr>
          <a:xfrm rot="5400000">
            <a:off x="-1836150" y="1175258"/>
            <a:ext cx="4913539" cy="3022943"/>
          </a:xfrm>
          <a:custGeom>
            <a:rect b="b" l="l" r="r" t="t"/>
            <a:pathLst>
              <a:path extrusionOk="0" h="36694" w="59643">
                <a:moveTo>
                  <a:pt x="6271" y="15779"/>
                </a:moveTo>
                <a:cubicBezTo>
                  <a:pt x="9374" y="14178"/>
                  <a:pt x="17513" y="18347"/>
                  <a:pt x="23150" y="11676"/>
                </a:cubicBezTo>
                <a:cubicBezTo>
                  <a:pt x="28787" y="5004"/>
                  <a:pt x="30455" y="1"/>
                  <a:pt x="37327" y="2302"/>
                </a:cubicBezTo>
                <a:cubicBezTo>
                  <a:pt x="44198" y="4571"/>
                  <a:pt x="43064" y="13410"/>
                  <a:pt x="47601" y="15779"/>
                </a:cubicBezTo>
                <a:cubicBezTo>
                  <a:pt x="52104" y="18147"/>
                  <a:pt x="59643" y="31690"/>
                  <a:pt x="43364" y="34192"/>
                </a:cubicBezTo>
                <a:cubicBezTo>
                  <a:pt x="27120" y="36694"/>
                  <a:pt x="10441" y="33158"/>
                  <a:pt x="5204" y="27520"/>
                </a:cubicBezTo>
                <a:cubicBezTo>
                  <a:pt x="0" y="21883"/>
                  <a:pt x="3136" y="17380"/>
                  <a:pt x="6271" y="15779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09" name="Google Shape;1709;p77"/>
          <p:cNvSpPr/>
          <p:nvPr/>
        </p:nvSpPr>
        <p:spPr>
          <a:xfrm rot="-7977683">
            <a:off x="2160949" y="3164250"/>
            <a:ext cx="1554661" cy="1491741"/>
          </a:xfrm>
          <a:custGeom>
            <a:rect b="b" l="l" r="r" t="t"/>
            <a:pathLst>
              <a:path extrusionOk="0" h="19749" w="20582">
                <a:moveTo>
                  <a:pt x="15178" y="401"/>
                </a:moveTo>
                <a:cubicBezTo>
                  <a:pt x="11542" y="1"/>
                  <a:pt x="4470" y="1235"/>
                  <a:pt x="2235" y="7773"/>
                </a:cubicBezTo>
                <a:cubicBezTo>
                  <a:pt x="0" y="14311"/>
                  <a:pt x="7939" y="17947"/>
                  <a:pt x="11675" y="18848"/>
                </a:cubicBezTo>
                <a:cubicBezTo>
                  <a:pt x="15445" y="19748"/>
                  <a:pt x="20315" y="19448"/>
                  <a:pt x="20448" y="13477"/>
                </a:cubicBezTo>
                <a:cubicBezTo>
                  <a:pt x="20582" y="7506"/>
                  <a:pt x="18780" y="835"/>
                  <a:pt x="15178" y="40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10" name="Google Shape;1710;p77"/>
          <p:cNvSpPr/>
          <p:nvPr/>
        </p:nvSpPr>
        <p:spPr>
          <a:xfrm flipH="1" rot="4742319">
            <a:off x="6790763" y="-645967"/>
            <a:ext cx="3210858" cy="3197544"/>
          </a:xfrm>
          <a:custGeom>
            <a:rect b="b" l="l" r="r" t="t"/>
            <a:pathLst>
              <a:path extrusionOk="0" h="48035" w="48235">
                <a:moveTo>
                  <a:pt x="3770" y="17379"/>
                </a:moveTo>
                <a:cubicBezTo>
                  <a:pt x="7573" y="20948"/>
                  <a:pt x="10108" y="20948"/>
                  <a:pt x="20515" y="21349"/>
                </a:cubicBezTo>
                <a:cubicBezTo>
                  <a:pt x="30956" y="21782"/>
                  <a:pt x="19314" y="35525"/>
                  <a:pt x="27520" y="41797"/>
                </a:cubicBezTo>
                <a:cubicBezTo>
                  <a:pt x="35726" y="48034"/>
                  <a:pt x="48235" y="37827"/>
                  <a:pt x="48235" y="26986"/>
                </a:cubicBezTo>
                <a:cubicBezTo>
                  <a:pt x="48235" y="16145"/>
                  <a:pt x="35026" y="0"/>
                  <a:pt x="18080" y="867"/>
                </a:cubicBezTo>
                <a:cubicBezTo>
                  <a:pt x="1135" y="1768"/>
                  <a:pt x="1" y="13843"/>
                  <a:pt x="3770" y="17379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ackground 3">
  <p:cSld name="CUSTOM_5">
    <p:spTree>
      <p:nvGrpSpPr>
        <p:cNvPr id="1711" name="Shape 17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2" name="Google Shape;1712;p78"/>
          <p:cNvSpPr/>
          <p:nvPr/>
        </p:nvSpPr>
        <p:spPr>
          <a:xfrm flipH="1" rot="288619">
            <a:off x="-1653681" y="1325314"/>
            <a:ext cx="4829256" cy="4097619"/>
          </a:xfrm>
          <a:custGeom>
            <a:rect b="b" l="l" r="r" t="t"/>
            <a:pathLst>
              <a:path extrusionOk="0" h="136664" w="142469">
                <a:moveTo>
                  <a:pt x="97052" y="0"/>
                </a:moveTo>
                <a:cubicBezTo>
                  <a:pt x="94985" y="0"/>
                  <a:pt x="92658" y="685"/>
                  <a:pt x="89955" y="2065"/>
                </a:cubicBezTo>
                <a:cubicBezTo>
                  <a:pt x="76197" y="9104"/>
                  <a:pt x="81149" y="14564"/>
                  <a:pt x="82755" y="40634"/>
                </a:cubicBezTo>
                <a:cubicBezTo>
                  <a:pt x="85458" y="83646"/>
                  <a:pt x="12896" y="58112"/>
                  <a:pt x="4519" y="103881"/>
                </a:cubicBezTo>
                <a:cubicBezTo>
                  <a:pt x="0" y="128495"/>
                  <a:pt x="10558" y="136664"/>
                  <a:pt x="39417" y="136664"/>
                </a:cubicBezTo>
                <a:cubicBezTo>
                  <a:pt x="47997" y="136664"/>
                  <a:pt x="58195" y="135942"/>
                  <a:pt x="70095" y="134715"/>
                </a:cubicBezTo>
                <a:cubicBezTo>
                  <a:pt x="122047" y="129389"/>
                  <a:pt x="142469" y="101392"/>
                  <a:pt x="125767" y="56907"/>
                </a:cubicBezTo>
                <a:cubicBezTo>
                  <a:pt x="111706" y="19432"/>
                  <a:pt x="108060" y="0"/>
                  <a:pt x="97052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13" name="Google Shape;1713;p78"/>
          <p:cNvSpPr/>
          <p:nvPr/>
        </p:nvSpPr>
        <p:spPr>
          <a:xfrm>
            <a:off x="7777725" y="671438"/>
            <a:ext cx="2264661" cy="1997587"/>
          </a:xfrm>
          <a:custGeom>
            <a:rect b="b" l="l" r="r" t="t"/>
            <a:pathLst>
              <a:path extrusionOk="0" h="12066" w="13679">
                <a:moveTo>
                  <a:pt x="7541" y="1"/>
                </a:moveTo>
                <a:cubicBezTo>
                  <a:pt x="7109" y="1"/>
                  <a:pt x="6648" y="24"/>
                  <a:pt x="6157" y="68"/>
                </a:cubicBezTo>
                <a:cubicBezTo>
                  <a:pt x="1981" y="443"/>
                  <a:pt x="28" y="3173"/>
                  <a:pt x="1" y="6385"/>
                </a:cubicBezTo>
                <a:cubicBezTo>
                  <a:pt x="598" y="10109"/>
                  <a:pt x="2003" y="12066"/>
                  <a:pt x="5300" y="12066"/>
                </a:cubicBezTo>
                <a:cubicBezTo>
                  <a:pt x="5700" y="12066"/>
                  <a:pt x="6128" y="12037"/>
                  <a:pt x="6585" y="11979"/>
                </a:cubicBezTo>
                <a:cubicBezTo>
                  <a:pt x="10680" y="11470"/>
                  <a:pt x="13678" y="9516"/>
                  <a:pt x="12822" y="4297"/>
                </a:cubicBezTo>
                <a:cubicBezTo>
                  <a:pt x="12326" y="1256"/>
                  <a:pt x="10731" y="1"/>
                  <a:pt x="7541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14" name="Google Shape;1714;p78"/>
          <p:cNvSpPr/>
          <p:nvPr/>
        </p:nvSpPr>
        <p:spPr>
          <a:xfrm rot="8226410">
            <a:off x="757957" y="-908700"/>
            <a:ext cx="1938898" cy="3305715"/>
          </a:xfrm>
          <a:custGeom>
            <a:rect b="b" l="l" r="r" t="t"/>
            <a:pathLst>
              <a:path extrusionOk="0" h="32752" w="19210">
                <a:moveTo>
                  <a:pt x="14053" y="490"/>
                </a:moveTo>
                <a:lnTo>
                  <a:pt x="14053" y="490"/>
                </a:lnTo>
                <a:cubicBezTo>
                  <a:pt x="14026" y="597"/>
                  <a:pt x="13999" y="758"/>
                  <a:pt x="13972" y="918"/>
                </a:cubicBezTo>
                <a:cubicBezTo>
                  <a:pt x="13972" y="865"/>
                  <a:pt x="13972" y="838"/>
                  <a:pt x="13946" y="838"/>
                </a:cubicBezTo>
                <a:cubicBezTo>
                  <a:pt x="13972" y="731"/>
                  <a:pt x="14026" y="597"/>
                  <a:pt x="14053" y="490"/>
                </a:cubicBezTo>
                <a:close/>
                <a:moveTo>
                  <a:pt x="13651" y="1560"/>
                </a:moveTo>
                <a:lnTo>
                  <a:pt x="13651" y="1560"/>
                </a:lnTo>
                <a:cubicBezTo>
                  <a:pt x="13276" y="3862"/>
                  <a:pt x="12045" y="5923"/>
                  <a:pt x="11189" y="8038"/>
                </a:cubicBezTo>
                <a:cubicBezTo>
                  <a:pt x="10522" y="9665"/>
                  <a:pt x="10466" y="11531"/>
                  <a:pt x="10493" y="13318"/>
                </a:cubicBezTo>
                <a:lnTo>
                  <a:pt x="10493" y="13318"/>
                </a:lnTo>
                <a:cubicBezTo>
                  <a:pt x="10490" y="13217"/>
                  <a:pt x="10464" y="13118"/>
                  <a:pt x="10439" y="13043"/>
                </a:cubicBezTo>
                <a:cubicBezTo>
                  <a:pt x="10091" y="10634"/>
                  <a:pt x="9904" y="8412"/>
                  <a:pt x="11001" y="6191"/>
                </a:cubicBezTo>
                <a:cubicBezTo>
                  <a:pt x="11724" y="4772"/>
                  <a:pt x="12714" y="3541"/>
                  <a:pt x="13410" y="2123"/>
                </a:cubicBezTo>
                <a:cubicBezTo>
                  <a:pt x="13491" y="1935"/>
                  <a:pt x="13571" y="1748"/>
                  <a:pt x="13651" y="1560"/>
                </a:cubicBezTo>
                <a:close/>
                <a:moveTo>
                  <a:pt x="13972" y="945"/>
                </a:moveTo>
                <a:lnTo>
                  <a:pt x="13972" y="945"/>
                </a:lnTo>
                <a:cubicBezTo>
                  <a:pt x="13972" y="1079"/>
                  <a:pt x="13946" y="1212"/>
                  <a:pt x="13946" y="1346"/>
                </a:cubicBezTo>
                <a:cubicBezTo>
                  <a:pt x="13946" y="2524"/>
                  <a:pt x="13758" y="3702"/>
                  <a:pt x="13517" y="4853"/>
                </a:cubicBezTo>
                <a:cubicBezTo>
                  <a:pt x="12821" y="7877"/>
                  <a:pt x="11376" y="10580"/>
                  <a:pt x="10760" y="13605"/>
                </a:cubicBezTo>
                <a:cubicBezTo>
                  <a:pt x="10787" y="11357"/>
                  <a:pt x="10921" y="9189"/>
                  <a:pt x="11858" y="7074"/>
                </a:cubicBezTo>
                <a:cubicBezTo>
                  <a:pt x="12741" y="5094"/>
                  <a:pt x="13785" y="3140"/>
                  <a:pt x="13972" y="945"/>
                </a:cubicBezTo>
                <a:close/>
                <a:moveTo>
                  <a:pt x="5002" y="14350"/>
                </a:moveTo>
                <a:cubicBezTo>
                  <a:pt x="5585" y="14350"/>
                  <a:pt x="6085" y="14646"/>
                  <a:pt x="6746" y="15104"/>
                </a:cubicBezTo>
                <a:cubicBezTo>
                  <a:pt x="6879" y="15184"/>
                  <a:pt x="7013" y="15264"/>
                  <a:pt x="7147" y="15372"/>
                </a:cubicBezTo>
                <a:cubicBezTo>
                  <a:pt x="6694" y="15252"/>
                  <a:pt x="6232" y="15200"/>
                  <a:pt x="5767" y="15200"/>
                </a:cubicBezTo>
                <a:cubicBezTo>
                  <a:pt x="4364" y="15200"/>
                  <a:pt x="2927" y="15672"/>
                  <a:pt x="1580" y="16174"/>
                </a:cubicBezTo>
                <a:cubicBezTo>
                  <a:pt x="2329" y="15666"/>
                  <a:pt x="3025" y="15077"/>
                  <a:pt x="3855" y="14676"/>
                </a:cubicBezTo>
                <a:cubicBezTo>
                  <a:pt x="4297" y="14450"/>
                  <a:pt x="4663" y="14350"/>
                  <a:pt x="5002" y="14350"/>
                </a:cubicBezTo>
                <a:close/>
                <a:moveTo>
                  <a:pt x="5753" y="15432"/>
                </a:moveTo>
                <a:cubicBezTo>
                  <a:pt x="6514" y="15432"/>
                  <a:pt x="7262" y="15581"/>
                  <a:pt x="7977" y="15960"/>
                </a:cubicBezTo>
                <a:cubicBezTo>
                  <a:pt x="8619" y="16389"/>
                  <a:pt x="9208" y="16870"/>
                  <a:pt x="9743" y="17406"/>
                </a:cubicBezTo>
                <a:cubicBezTo>
                  <a:pt x="8352" y="16737"/>
                  <a:pt x="6906" y="16389"/>
                  <a:pt x="5381" y="16335"/>
                </a:cubicBezTo>
                <a:lnTo>
                  <a:pt x="4765" y="16335"/>
                </a:lnTo>
                <a:cubicBezTo>
                  <a:pt x="3828" y="16335"/>
                  <a:pt x="2918" y="16469"/>
                  <a:pt x="1981" y="16576"/>
                </a:cubicBezTo>
                <a:cubicBezTo>
                  <a:pt x="1633" y="16603"/>
                  <a:pt x="1312" y="16629"/>
                  <a:pt x="964" y="16656"/>
                </a:cubicBezTo>
                <a:cubicBezTo>
                  <a:pt x="2489" y="16094"/>
                  <a:pt x="4149" y="15432"/>
                  <a:pt x="5753" y="15432"/>
                </a:cubicBezTo>
                <a:close/>
                <a:moveTo>
                  <a:pt x="18748" y="11060"/>
                </a:moveTo>
                <a:cubicBezTo>
                  <a:pt x="18737" y="11089"/>
                  <a:pt x="18737" y="11129"/>
                  <a:pt x="18737" y="11169"/>
                </a:cubicBezTo>
                <a:cubicBezTo>
                  <a:pt x="18603" y="11892"/>
                  <a:pt x="18442" y="12588"/>
                  <a:pt x="18282" y="13284"/>
                </a:cubicBezTo>
                <a:cubicBezTo>
                  <a:pt x="17907" y="14729"/>
                  <a:pt x="17291" y="16255"/>
                  <a:pt x="16087" y="17165"/>
                </a:cubicBezTo>
                <a:cubicBezTo>
                  <a:pt x="14963" y="17995"/>
                  <a:pt x="13223" y="18289"/>
                  <a:pt x="12045" y="19119"/>
                </a:cubicBezTo>
                <a:cubicBezTo>
                  <a:pt x="12473" y="18342"/>
                  <a:pt x="12955" y="17700"/>
                  <a:pt x="13785" y="17218"/>
                </a:cubicBezTo>
                <a:cubicBezTo>
                  <a:pt x="14508" y="16790"/>
                  <a:pt x="15257" y="16469"/>
                  <a:pt x="15873" y="15907"/>
                </a:cubicBezTo>
                <a:cubicBezTo>
                  <a:pt x="16542" y="15291"/>
                  <a:pt x="17077" y="14408"/>
                  <a:pt x="17532" y="13659"/>
                </a:cubicBezTo>
                <a:cubicBezTo>
                  <a:pt x="18036" y="12864"/>
                  <a:pt x="18250" y="11859"/>
                  <a:pt x="18748" y="11060"/>
                </a:cubicBezTo>
                <a:close/>
                <a:moveTo>
                  <a:pt x="18549" y="10928"/>
                </a:moveTo>
                <a:lnTo>
                  <a:pt x="18549" y="10928"/>
                </a:lnTo>
                <a:cubicBezTo>
                  <a:pt x="18201" y="11517"/>
                  <a:pt x="18014" y="12213"/>
                  <a:pt x="17693" y="12856"/>
                </a:cubicBezTo>
                <a:cubicBezTo>
                  <a:pt x="17184" y="13899"/>
                  <a:pt x="16488" y="14863"/>
                  <a:pt x="15712" y="15719"/>
                </a:cubicBezTo>
                <a:cubicBezTo>
                  <a:pt x="15016" y="16469"/>
                  <a:pt x="13919" y="16844"/>
                  <a:pt x="13062" y="17379"/>
                </a:cubicBezTo>
                <a:cubicBezTo>
                  <a:pt x="12313" y="17861"/>
                  <a:pt x="11911" y="18798"/>
                  <a:pt x="11510" y="19547"/>
                </a:cubicBezTo>
                <a:cubicBezTo>
                  <a:pt x="11485" y="19571"/>
                  <a:pt x="11461" y="19573"/>
                  <a:pt x="11457" y="19594"/>
                </a:cubicBezTo>
                <a:lnTo>
                  <a:pt x="11457" y="19594"/>
                </a:lnTo>
                <a:cubicBezTo>
                  <a:pt x="11836" y="15557"/>
                  <a:pt x="16249" y="13818"/>
                  <a:pt x="18549" y="10928"/>
                </a:cubicBezTo>
                <a:close/>
                <a:moveTo>
                  <a:pt x="6505" y="16683"/>
                </a:moveTo>
                <a:lnTo>
                  <a:pt x="6505" y="16683"/>
                </a:lnTo>
                <a:cubicBezTo>
                  <a:pt x="7763" y="16844"/>
                  <a:pt x="8994" y="17245"/>
                  <a:pt x="10145" y="17914"/>
                </a:cubicBezTo>
                <a:cubicBezTo>
                  <a:pt x="10573" y="18450"/>
                  <a:pt x="10921" y="19065"/>
                  <a:pt x="11135" y="19788"/>
                </a:cubicBezTo>
                <a:cubicBezTo>
                  <a:pt x="9315" y="19172"/>
                  <a:pt x="8191" y="17432"/>
                  <a:pt x="6505" y="16683"/>
                </a:cubicBezTo>
                <a:close/>
                <a:moveTo>
                  <a:pt x="6772" y="20270"/>
                </a:moveTo>
                <a:cubicBezTo>
                  <a:pt x="7736" y="21581"/>
                  <a:pt x="9342" y="22384"/>
                  <a:pt x="10466" y="23535"/>
                </a:cubicBezTo>
                <a:cubicBezTo>
                  <a:pt x="9074" y="22598"/>
                  <a:pt x="7120" y="22331"/>
                  <a:pt x="6826" y="20350"/>
                </a:cubicBezTo>
                <a:cubicBezTo>
                  <a:pt x="6799" y="20323"/>
                  <a:pt x="6772" y="20296"/>
                  <a:pt x="6746" y="20270"/>
                </a:cubicBezTo>
                <a:close/>
                <a:moveTo>
                  <a:pt x="16221" y="20698"/>
                </a:moveTo>
                <a:cubicBezTo>
                  <a:pt x="15685" y="21635"/>
                  <a:pt x="14267" y="22304"/>
                  <a:pt x="13464" y="22812"/>
                </a:cubicBezTo>
                <a:cubicBezTo>
                  <a:pt x="12955" y="23187"/>
                  <a:pt x="12233" y="23615"/>
                  <a:pt x="11831" y="24177"/>
                </a:cubicBezTo>
                <a:cubicBezTo>
                  <a:pt x="12286" y="22357"/>
                  <a:pt x="14722" y="21768"/>
                  <a:pt x="16221" y="20698"/>
                </a:cubicBezTo>
                <a:close/>
                <a:moveTo>
                  <a:pt x="6692" y="20939"/>
                </a:moveTo>
                <a:cubicBezTo>
                  <a:pt x="7388" y="22893"/>
                  <a:pt x="9957" y="22866"/>
                  <a:pt x="11135" y="24445"/>
                </a:cubicBezTo>
                <a:cubicBezTo>
                  <a:pt x="9395" y="23481"/>
                  <a:pt x="6772" y="23080"/>
                  <a:pt x="6692" y="20939"/>
                </a:cubicBezTo>
                <a:close/>
                <a:moveTo>
                  <a:pt x="16194" y="21126"/>
                </a:moveTo>
                <a:cubicBezTo>
                  <a:pt x="15766" y="22304"/>
                  <a:pt x="14749" y="22919"/>
                  <a:pt x="13571" y="23455"/>
                </a:cubicBezTo>
                <a:cubicBezTo>
                  <a:pt x="12982" y="23722"/>
                  <a:pt x="12393" y="24017"/>
                  <a:pt x="11938" y="24445"/>
                </a:cubicBezTo>
                <a:cubicBezTo>
                  <a:pt x="12447" y="23562"/>
                  <a:pt x="13785" y="22919"/>
                  <a:pt x="14534" y="22411"/>
                </a:cubicBezTo>
                <a:cubicBezTo>
                  <a:pt x="15070" y="22063"/>
                  <a:pt x="15739" y="21661"/>
                  <a:pt x="16194" y="21126"/>
                </a:cubicBezTo>
                <a:close/>
                <a:moveTo>
                  <a:pt x="14048" y="0"/>
                </a:moveTo>
                <a:cubicBezTo>
                  <a:pt x="14002" y="0"/>
                  <a:pt x="13958" y="28"/>
                  <a:pt x="13946" y="88"/>
                </a:cubicBezTo>
                <a:cubicBezTo>
                  <a:pt x="13196" y="2390"/>
                  <a:pt x="11751" y="4183"/>
                  <a:pt x="10680" y="6298"/>
                </a:cubicBezTo>
                <a:cubicBezTo>
                  <a:pt x="9610" y="8466"/>
                  <a:pt x="9877" y="10795"/>
                  <a:pt x="10225" y="13096"/>
                </a:cubicBezTo>
                <a:cubicBezTo>
                  <a:pt x="10305" y="13766"/>
                  <a:pt x="10413" y="14435"/>
                  <a:pt x="10520" y="15104"/>
                </a:cubicBezTo>
                <a:cubicBezTo>
                  <a:pt x="10520" y="15131"/>
                  <a:pt x="10520" y="15157"/>
                  <a:pt x="10520" y="15157"/>
                </a:cubicBezTo>
                <a:cubicBezTo>
                  <a:pt x="10520" y="15184"/>
                  <a:pt x="10520" y="15211"/>
                  <a:pt x="10546" y="15211"/>
                </a:cubicBezTo>
                <a:cubicBezTo>
                  <a:pt x="10734" y="16469"/>
                  <a:pt x="10921" y="17727"/>
                  <a:pt x="11082" y="18985"/>
                </a:cubicBezTo>
                <a:cubicBezTo>
                  <a:pt x="10520" y="17700"/>
                  <a:pt x="9502" y="16737"/>
                  <a:pt x="8352" y="15907"/>
                </a:cubicBezTo>
                <a:cubicBezTo>
                  <a:pt x="8352" y="15880"/>
                  <a:pt x="8352" y="15853"/>
                  <a:pt x="8325" y="15853"/>
                </a:cubicBezTo>
                <a:cubicBezTo>
                  <a:pt x="8298" y="15853"/>
                  <a:pt x="8271" y="15827"/>
                  <a:pt x="8271" y="15827"/>
                </a:cubicBezTo>
                <a:cubicBezTo>
                  <a:pt x="7602" y="15345"/>
                  <a:pt x="6906" y="14890"/>
                  <a:pt x="6237" y="14461"/>
                </a:cubicBezTo>
                <a:cubicBezTo>
                  <a:pt x="5829" y="14193"/>
                  <a:pt x="5417" y="14081"/>
                  <a:pt x="5004" y="14081"/>
                </a:cubicBezTo>
                <a:cubicBezTo>
                  <a:pt x="3280" y="14081"/>
                  <a:pt x="1550" y="16040"/>
                  <a:pt x="81" y="16710"/>
                </a:cubicBezTo>
                <a:cubicBezTo>
                  <a:pt x="27" y="16737"/>
                  <a:pt x="1" y="16790"/>
                  <a:pt x="27" y="16844"/>
                </a:cubicBezTo>
                <a:cubicBezTo>
                  <a:pt x="27" y="16870"/>
                  <a:pt x="54" y="16870"/>
                  <a:pt x="54" y="16870"/>
                </a:cubicBezTo>
                <a:cubicBezTo>
                  <a:pt x="54" y="16870"/>
                  <a:pt x="54" y="16897"/>
                  <a:pt x="81" y="16897"/>
                </a:cubicBezTo>
                <a:cubicBezTo>
                  <a:pt x="81" y="16924"/>
                  <a:pt x="108" y="16924"/>
                  <a:pt x="108" y="16924"/>
                </a:cubicBezTo>
                <a:lnTo>
                  <a:pt x="135" y="16924"/>
                </a:lnTo>
                <a:cubicBezTo>
                  <a:pt x="1580" y="16924"/>
                  <a:pt x="2972" y="16656"/>
                  <a:pt x="4390" y="16576"/>
                </a:cubicBezTo>
                <a:lnTo>
                  <a:pt x="5354" y="16576"/>
                </a:lnTo>
                <a:cubicBezTo>
                  <a:pt x="7736" y="16870"/>
                  <a:pt x="8967" y="19413"/>
                  <a:pt x="11242" y="20082"/>
                </a:cubicBezTo>
                <a:cubicBezTo>
                  <a:pt x="11376" y="21367"/>
                  <a:pt x="11483" y="22679"/>
                  <a:pt x="11483" y="23990"/>
                </a:cubicBezTo>
                <a:cubicBezTo>
                  <a:pt x="11483" y="24124"/>
                  <a:pt x="11483" y="24284"/>
                  <a:pt x="11483" y="24445"/>
                </a:cubicBezTo>
                <a:cubicBezTo>
                  <a:pt x="10413" y="22545"/>
                  <a:pt x="7977" y="21715"/>
                  <a:pt x="6799" y="19895"/>
                </a:cubicBezTo>
                <a:cubicBezTo>
                  <a:pt x="6778" y="19863"/>
                  <a:pt x="6740" y="19848"/>
                  <a:pt x="6701" y="19848"/>
                </a:cubicBezTo>
                <a:cubicBezTo>
                  <a:pt x="6640" y="19848"/>
                  <a:pt x="6574" y="19884"/>
                  <a:pt x="6558" y="19948"/>
                </a:cubicBezTo>
                <a:cubicBezTo>
                  <a:pt x="6237" y="21340"/>
                  <a:pt x="6719" y="22411"/>
                  <a:pt x="7897" y="23241"/>
                </a:cubicBezTo>
                <a:cubicBezTo>
                  <a:pt x="8967" y="23990"/>
                  <a:pt x="10386" y="24177"/>
                  <a:pt x="11456" y="24954"/>
                </a:cubicBezTo>
                <a:cubicBezTo>
                  <a:pt x="11349" y="27523"/>
                  <a:pt x="10734" y="30093"/>
                  <a:pt x="10145" y="32609"/>
                </a:cubicBezTo>
                <a:cubicBezTo>
                  <a:pt x="10112" y="32690"/>
                  <a:pt x="10188" y="32751"/>
                  <a:pt x="10265" y="32751"/>
                </a:cubicBezTo>
                <a:cubicBezTo>
                  <a:pt x="10315" y="32751"/>
                  <a:pt x="10365" y="32725"/>
                  <a:pt x="10386" y="32662"/>
                </a:cubicBezTo>
                <a:cubicBezTo>
                  <a:pt x="10760" y="31003"/>
                  <a:pt x="11108" y="29343"/>
                  <a:pt x="11430" y="27684"/>
                </a:cubicBezTo>
                <a:cubicBezTo>
                  <a:pt x="11563" y="26854"/>
                  <a:pt x="11670" y="26024"/>
                  <a:pt x="11697" y="25194"/>
                </a:cubicBezTo>
                <a:cubicBezTo>
                  <a:pt x="12179" y="24017"/>
                  <a:pt x="13839" y="23669"/>
                  <a:pt x="14829" y="23080"/>
                </a:cubicBezTo>
                <a:cubicBezTo>
                  <a:pt x="15899" y="22491"/>
                  <a:pt x="16488" y="21581"/>
                  <a:pt x="16595" y="20377"/>
                </a:cubicBezTo>
                <a:cubicBezTo>
                  <a:pt x="16595" y="20350"/>
                  <a:pt x="16595" y="20350"/>
                  <a:pt x="16595" y="20323"/>
                </a:cubicBezTo>
                <a:cubicBezTo>
                  <a:pt x="16622" y="20270"/>
                  <a:pt x="16569" y="20243"/>
                  <a:pt x="16515" y="20216"/>
                </a:cubicBezTo>
                <a:lnTo>
                  <a:pt x="16462" y="20216"/>
                </a:lnTo>
                <a:cubicBezTo>
                  <a:pt x="16435" y="20216"/>
                  <a:pt x="16435" y="20243"/>
                  <a:pt x="16408" y="20243"/>
                </a:cubicBezTo>
                <a:cubicBezTo>
                  <a:pt x="15043" y="21474"/>
                  <a:pt x="12473" y="21983"/>
                  <a:pt x="11724" y="23722"/>
                </a:cubicBezTo>
                <a:cubicBezTo>
                  <a:pt x="11724" y="22571"/>
                  <a:pt x="11644" y="21447"/>
                  <a:pt x="11510" y="20323"/>
                </a:cubicBezTo>
                <a:cubicBezTo>
                  <a:pt x="11510" y="20189"/>
                  <a:pt x="11483" y="20082"/>
                  <a:pt x="11483" y="19948"/>
                </a:cubicBezTo>
                <a:cubicBezTo>
                  <a:pt x="12072" y="19172"/>
                  <a:pt x="13250" y="18824"/>
                  <a:pt x="14106" y="18450"/>
                </a:cubicBezTo>
                <a:cubicBezTo>
                  <a:pt x="15070" y="18021"/>
                  <a:pt x="16060" y="17593"/>
                  <a:pt x="16809" y="16844"/>
                </a:cubicBezTo>
                <a:cubicBezTo>
                  <a:pt x="18522" y="15157"/>
                  <a:pt x="18790" y="12160"/>
                  <a:pt x="19192" y="9938"/>
                </a:cubicBezTo>
                <a:cubicBezTo>
                  <a:pt x="19210" y="9848"/>
                  <a:pt x="19130" y="9770"/>
                  <a:pt x="19060" y="9770"/>
                </a:cubicBezTo>
                <a:cubicBezTo>
                  <a:pt x="19026" y="9770"/>
                  <a:pt x="18995" y="9788"/>
                  <a:pt x="18978" y="9831"/>
                </a:cubicBezTo>
                <a:cubicBezTo>
                  <a:pt x="18014" y="11758"/>
                  <a:pt x="15846" y="13070"/>
                  <a:pt x="14294" y="14488"/>
                </a:cubicBezTo>
                <a:cubicBezTo>
                  <a:pt x="12982" y="15693"/>
                  <a:pt x="11751" y="17138"/>
                  <a:pt x="11349" y="18851"/>
                </a:cubicBezTo>
                <a:cubicBezTo>
                  <a:pt x="11162" y="17593"/>
                  <a:pt x="10975" y="16335"/>
                  <a:pt x="10760" y="15104"/>
                </a:cubicBezTo>
                <a:cubicBezTo>
                  <a:pt x="11028" y="12534"/>
                  <a:pt x="11911" y="10233"/>
                  <a:pt x="12821" y="7877"/>
                </a:cubicBezTo>
                <a:cubicBezTo>
                  <a:pt x="13758" y="5334"/>
                  <a:pt x="14267" y="2818"/>
                  <a:pt x="14160" y="115"/>
                </a:cubicBezTo>
                <a:cubicBezTo>
                  <a:pt x="14160" y="42"/>
                  <a:pt x="14103" y="0"/>
                  <a:pt x="14048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715" name="Google Shape;1715;p78"/>
          <p:cNvGrpSpPr/>
          <p:nvPr/>
        </p:nvGrpSpPr>
        <p:grpSpPr>
          <a:xfrm rot="-3861937">
            <a:off x="6523183" y="1380139"/>
            <a:ext cx="2023570" cy="3313878"/>
            <a:chOff x="5754175" y="3922575"/>
            <a:chExt cx="682400" cy="1117525"/>
          </a:xfrm>
        </p:grpSpPr>
        <p:sp>
          <p:nvSpPr>
            <p:cNvPr id="1716" name="Google Shape;1716;p78"/>
            <p:cNvSpPr/>
            <p:nvPr/>
          </p:nvSpPr>
          <p:spPr>
            <a:xfrm>
              <a:off x="5754175" y="4953250"/>
              <a:ext cx="70700" cy="86850"/>
            </a:xfrm>
            <a:custGeom>
              <a:rect b="b" l="l" r="r" t="t"/>
              <a:pathLst>
                <a:path extrusionOk="0" h="3474" w="2828">
                  <a:moveTo>
                    <a:pt x="1855" y="1"/>
                  </a:moveTo>
                  <a:cubicBezTo>
                    <a:pt x="1855" y="1"/>
                    <a:pt x="0" y="3283"/>
                    <a:pt x="973" y="3466"/>
                  </a:cubicBezTo>
                  <a:cubicBezTo>
                    <a:pt x="1000" y="3471"/>
                    <a:pt x="1027" y="3473"/>
                    <a:pt x="1054" y="3473"/>
                  </a:cubicBezTo>
                  <a:cubicBezTo>
                    <a:pt x="1994" y="3473"/>
                    <a:pt x="2827" y="456"/>
                    <a:pt x="2827" y="456"/>
                  </a:cubicBezTo>
                  <a:lnTo>
                    <a:pt x="185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17" name="Google Shape;1717;p78"/>
            <p:cNvSpPr/>
            <p:nvPr/>
          </p:nvSpPr>
          <p:spPr>
            <a:xfrm>
              <a:off x="5768600" y="4780750"/>
              <a:ext cx="193050" cy="209925"/>
            </a:xfrm>
            <a:custGeom>
              <a:rect b="b" l="l" r="r" t="t"/>
              <a:pathLst>
                <a:path extrusionOk="0" h="8397" w="7722">
                  <a:moveTo>
                    <a:pt x="1065" y="1"/>
                  </a:moveTo>
                  <a:cubicBezTo>
                    <a:pt x="1065" y="1"/>
                    <a:pt x="1" y="7812"/>
                    <a:pt x="1156" y="8359"/>
                  </a:cubicBezTo>
                  <a:cubicBezTo>
                    <a:pt x="1208" y="8384"/>
                    <a:pt x="1269" y="8396"/>
                    <a:pt x="1338" y="8396"/>
                  </a:cubicBezTo>
                  <a:cubicBezTo>
                    <a:pt x="2789" y="8396"/>
                    <a:pt x="7721" y="3131"/>
                    <a:pt x="7721" y="3131"/>
                  </a:cubicBezTo>
                  <a:lnTo>
                    <a:pt x="10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18" name="Google Shape;1718;p78"/>
            <p:cNvSpPr/>
            <p:nvPr/>
          </p:nvSpPr>
          <p:spPr>
            <a:xfrm>
              <a:off x="5795200" y="4343050"/>
              <a:ext cx="389100" cy="516000"/>
            </a:xfrm>
            <a:custGeom>
              <a:rect b="b" l="l" r="r" t="t"/>
              <a:pathLst>
                <a:path extrusionOk="0" h="20640" w="15564">
                  <a:moveTo>
                    <a:pt x="8329" y="1"/>
                  </a:moveTo>
                  <a:cubicBezTo>
                    <a:pt x="8329" y="1"/>
                    <a:pt x="7296" y="1399"/>
                    <a:pt x="5715" y="5047"/>
                  </a:cubicBezTo>
                  <a:cubicBezTo>
                    <a:pt x="4104" y="8694"/>
                    <a:pt x="1" y="17509"/>
                    <a:pt x="1" y="17509"/>
                  </a:cubicBezTo>
                  <a:lnTo>
                    <a:pt x="6657" y="20639"/>
                  </a:lnTo>
                  <a:cubicBezTo>
                    <a:pt x="6657" y="20639"/>
                    <a:pt x="7387" y="19728"/>
                    <a:pt x="9636" y="15381"/>
                  </a:cubicBezTo>
                  <a:cubicBezTo>
                    <a:pt x="12281" y="10305"/>
                    <a:pt x="15563" y="3010"/>
                    <a:pt x="15563" y="3010"/>
                  </a:cubicBezTo>
                  <a:lnTo>
                    <a:pt x="832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19" name="Google Shape;1719;p78"/>
            <p:cNvSpPr/>
            <p:nvPr/>
          </p:nvSpPr>
          <p:spPr>
            <a:xfrm>
              <a:off x="6003425" y="3922575"/>
              <a:ext cx="433150" cy="579525"/>
            </a:xfrm>
            <a:custGeom>
              <a:rect b="b" l="l" r="r" t="t"/>
              <a:pathLst>
                <a:path extrusionOk="0" h="23181" w="17326">
                  <a:moveTo>
                    <a:pt x="11816" y="1"/>
                  </a:moveTo>
                  <a:cubicBezTo>
                    <a:pt x="10345" y="1"/>
                    <a:pt x="8903" y="821"/>
                    <a:pt x="8085" y="2200"/>
                  </a:cubicBezTo>
                  <a:cubicBezTo>
                    <a:pt x="6535" y="4814"/>
                    <a:pt x="0" y="16820"/>
                    <a:pt x="0" y="16820"/>
                  </a:cubicBezTo>
                  <a:lnTo>
                    <a:pt x="7234" y="19829"/>
                  </a:lnTo>
                  <a:cubicBezTo>
                    <a:pt x="7234" y="19829"/>
                    <a:pt x="13515" y="6181"/>
                    <a:pt x="13978" y="6181"/>
                  </a:cubicBezTo>
                  <a:cubicBezTo>
                    <a:pt x="13979" y="6181"/>
                    <a:pt x="13981" y="6181"/>
                    <a:pt x="13982" y="6181"/>
                  </a:cubicBezTo>
                  <a:cubicBezTo>
                    <a:pt x="14469" y="6273"/>
                    <a:pt x="8237" y="17276"/>
                    <a:pt x="8481" y="20619"/>
                  </a:cubicBezTo>
                  <a:cubicBezTo>
                    <a:pt x="8589" y="22468"/>
                    <a:pt x="9616" y="23180"/>
                    <a:pt x="10214" y="23180"/>
                  </a:cubicBezTo>
                  <a:cubicBezTo>
                    <a:pt x="10451" y="23180"/>
                    <a:pt x="10621" y="23068"/>
                    <a:pt x="10639" y="22869"/>
                  </a:cubicBezTo>
                  <a:cubicBezTo>
                    <a:pt x="10730" y="22109"/>
                    <a:pt x="8845" y="21835"/>
                    <a:pt x="9757" y="19130"/>
                  </a:cubicBezTo>
                  <a:cubicBezTo>
                    <a:pt x="12493" y="10802"/>
                    <a:pt x="17326" y="5300"/>
                    <a:pt x="15411" y="2169"/>
                  </a:cubicBezTo>
                  <a:cubicBezTo>
                    <a:pt x="14477" y="660"/>
                    <a:pt x="13135" y="1"/>
                    <a:pt x="1181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ackground 4">
  <p:cSld name="CUSTOM_39">
    <p:spTree>
      <p:nvGrpSpPr>
        <p:cNvPr id="1720" name="Shape 17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1" name="Google Shape;1721;p79"/>
          <p:cNvSpPr/>
          <p:nvPr/>
        </p:nvSpPr>
        <p:spPr>
          <a:xfrm rot="10511381">
            <a:off x="-1265831" y="-734711"/>
            <a:ext cx="4829256" cy="4097619"/>
          </a:xfrm>
          <a:custGeom>
            <a:rect b="b" l="l" r="r" t="t"/>
            <a:pathLst>
              <a:path extrusionOk="0" h="136664" w="142469">
                <a:moveTo>
                  <a:pt x="97052" y="0"/>
                </a:moveTo>
                <a:cubicBezTo>
                  <a:pt x="94985" y="0"/>
                  <a:pt x="92658" y="685"/>
                  <a:pt x="89955" y="2065"/>
                </a:cubicBezTo>
                <a:cubicBezTo>
                  <a:pt x="76197" y="9104"/>
                  <a:pt x="81149" y="14564"/>
                  <a:pt x="82755" y="40634"/>
                </a:cubicBezTo>
                <a:cubicBezTo>
                  <a:pt x="85458" y="83646"/>
                  <a:pt x="12896" y="58112"/>
                  <a:pt x="4519" y="103881"/>
                </a:cubicBezTo>
                <a:cubicBezTo>
                  <a:pt x="0" y="128495"/>
                  <a:pt x="10558" y="136664"/>
                  <a:pt x="39417" y="136664"/>
                </a:cubicBezTo>
                <a:cubicBezTo>
                  <a:pt x="47997" y="136664"/>
                  <a:pt x="58195" y="135942"/>
                  <a:pt x="70095" y="134715"/>
                </a:cubicBezTo>
                <a:cubicBezTo>
                  <a:pt x="122047" y="129389"/>
                  <a:pt x="142469" y="101392"/>
                  <a:pt x="125767" y="56907"/>
                </a:cubicBezTo>
                <a:cubicBezTo>
                  <a:pt x="111706" y="19432"/>
                  <a:pt x="108060" y="0"/>
                  <a:pt x="97052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22" name="Google Shape;1722;p79"/>
          <p:cNvSpPr/>
          <p:nvPr/>
        </p:nvSpPr>
        <p:spPr>
          <a:xfrm rot="-10501983">
            <a:off x="1509091" y="1907610"/>
            <a:ext cx="1554685" cy="1491763"/>
          </a:xfrm>
          <a:custGeom>
            <a:rect b="b" l="l" r="r" t="t"/>
            <a:pathLst>
              <a:path extrusionOk="0" h="19749" w="20582">
                <a:moveTo>
                  <a:pt x="15178" y="401"/>
                </a:moveTo>
                <a:cubicBezTo>
                  <a:pt x="11542" y="1"/>
                  <a:pt x="4470" y="1235"/>
                  <a:pt x="2235" y="7773"/>
                </a:cubicBezTo>
                <a:cubicBezTo>
                  <a:pt x="0" y="14311"/>
                  <a:pt x="7939" y="17947"/>
                  <a:pt x="11675" y="18848"/>
                </a:cubicBezTo>
                <a:cubicBezTo>
                  <a:pt x="15445" y="19748"/>
                  <a:pt x="20315" y="19448"/>
                  <a:pt x="20448" y="13477"/>
                </a:cubicBezTo>
                <a:cubicBezTo>
                  <a:pt x="20582" y="7506"/>
                  <a:pt x="18780" y="835"/>
                  <a:pt x="15178" y="40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23" name="Google Shape;1723;p79"/>
          <p:cNvSpPr/>
          <p:nvPr/>
        </p:nvSpPr>
        <p:spPr>
          <a:xfrm rot="-8951944">
            <a:off x="6375575" y="-475064"/>
            <a:ext cx="1938888" cy="3305698"/>
          </a:xfrm>
          <a:custGeom>
            <a:rect b="b" l="l" r="r" t="t"/>
            <a:pathLst>
              <a:path extrusionOk="0" h="32752" w="19210">
                <a:moveTo>
                  <a:pt x="14053" y="490"/>
                </a:moveTo>
                <a:lnTo>
                  <a:pt x="14053" y="490"/>
                </a:lnTo>
                <a:cubicBezTo>
                  <a:pt x="14026" y="597"/>
                  <a:pt x="13999" y="758"/>
                  <a:pt x="13972" y="918"/>
                </a:cubicBezTo>
                <a:cubicBezTo>
                  <a:pt x="13972" y="865"/>
                  <a:pt x="13972" y="838"/>
                  <a:pt x="13946" y="838"/>
                </a:cubicBezTo>
                <a:cubicBezTo>
                  <a:pt x="13972" y="731"/>
                  <a:pt x="14026" y="597"/>
                  <a:pt x="14053" y="490"/>
                </a:cubicBezTo>
                <a:close/>
                <a:moveTo>
                  <a:pt x="13651" y="1560"/>
                </a:moveTo>
                <a:lnTo>
                  <a:pt x="13651" y="1560"/>
                </a:lnTo>
                <a:cubicBezTo>
                  <a:pt x="13276" y="3862"/>
                  <a:pt x="12045" y="5923"/>
                  <a:pt x="11189" y="8038"/>
                </a:cubicBezTo>
                <a:cubicBezTo>
                  <a:pt x="10522" y="9665"/>
                  <a:pt x="10466" y="11531"/>
                  <a:pt x="10493" y="13318"/>
                </a:cubicBezTo>
                <a:lnTo>
                  <a:pt x="10493" y="13318"/>
                </a:lnTo>
                <a:cubicBezTo>
                  <a:pt x="10490" y="13217"/>
                  <a:pt x="10464" y="13118"/>
                  <a:pt x="10439" y="13043"/>
                </a:cubicBezTo>
                <a:cubicBezTo>
                  <a:pt x="10091" y="10634"/>
                  <a:pt x="9904" y="8412"/>
                  <a:pt x="11001" y="6191"/>
                </a:cubicBezTo>
                <a:cubicBezTo>
                  <a:pt x="11724" y="4772"/>
                  <a:pt x="12714" y="3541"/>
                  <a:pt x="13410" y="2123"/>
                </a:cubicBezTo>
                <a:cubicBezTo>
                  <a:pt x="13491" y="1935"/>
                  <a:pt x="13571" y="1748"/>
                  <a:pt x="13651" y="1560"/>
                </a:cubicBezTo>
                <a:close/>
                <a:moveTo>
                  <a:pt x="13972" y="945"/>
                </a:moveTo>
                <a:lnTo>
                  <a:pt x="13972" y="945"/>
                </a:lnTo>
                <a:cubicBezTo>
                  <a:pt x="13972" y="1079"/>
                  <a:pt x="13946" y="1212"/>
                  <a:pt x="13946" y="1346"/>
                </a:cubicBezTo>
                <a:cubicBezTo>
                  <a:pt x="13946" y="2524"/>
                  <a:pt x="13758" y="3702"/>
                  <a:pt x="13517" y="4853"/>
                </a:cubicBezTo>
                <a:cubicBezTo>
                  <a:pt x="12821" y="7877"/>
                  <a:pt x="11376" y="10580"/>
                  <a:pt x="10760" y="13605"/>
                </a:cubicBezTo>
                <a:cubicBezTo>
                  <a:pt x="10787" y="11357"/>
                  <a:pt x="10921" y="9189"/>
                  <a:pt x="11858" y="7074"/>
                </a:cubicBezTo>
                <a:cubicBezTo>
                  <a:pt x="12741" y="5094"/>
                  <a:pt x="13785" y="3140"/>
                  <a:pt x="13972" y="945"/>
                </a:cubicBezTo>
                <a:close/>
                <a:moveTo>
                  <a:pt x="5002" y="14350"/>
                </a:moveTo>
                <a:cubicBezTo>
                  <a:pt x="5585" y="14350"/>
                  <a:pt x="6085" y="14646"/>
                  <a:pt x="6746" y="15104"/>
                </a:cubicBezTo>
                <a:cubicBezTo>
                  <a:pt x="6879" y="15184"/>
                  <a:pt x="7013" y="15264"/>
                  <a:pt x="7147" y="15372"/>
                </a:cubicBezTo>
                <a:cubicBezTo>
                  <a:pt x="6694" y="15252"/>
                  <a:pt x="6232" y="15200"/>
                  <a:pt x="5767" y="15200"/>
                </a:cubicBezTo>
                <a:cubicBezTo>
                  <a:pt x="4364" y="15200"/>
                  <a:pt x="2927" y="15672"/>
                  <a:pt x="1580" y="16174"/>
                </a:cubicBezTo>
                <a:cubicBezTo>
                  <a:pt x="2329" y="15666"/>
                  <a:pt x="3025" y="15077"/>
                  <a:pt x="3855" y="14676"/>
                </a:cubicBezTo>
                <a:cubicBezTo>
                  <a:pt x="4297" y="14450"/>
                  <a:pt x="4663" y="14350"/>
                  <a:pt x="5002" y="14350"/>
                </a:cubicBezTo>
                <a:close/>
                <a:moveTo>
                  <a:pt x="5753" y="15432"/>
                </a:moveTo>
                <a:cubicBezTo>
                  <a:pt x="6514" y="15432"/>
                  <a:pt x="7262" y="15581"/>
                  <a:pt x="7977" y="15960"/>
                </a:cubicBezTo>
                <a:cubicBezTo>
                  <a:pt x="8619" y="16389"/>
                  <a:pt x="9208" y="16870"/>
                  <a:pt x="9743" y="17406"/>
                </a:cubicBezTo>
                <a:cubicBezTo>
                  <a:pt x="8352" y="16737"/>
                  <a:pt x="6906" y="16389"/>
                  <a:pt x="5381" y="16335"/>
                </a:cubicBezTo>
                <a:lnTo>
                  <a:pt x="4765" y="16335"/>
                </a:lnTo>
                <a:cubicBezTo>
                  <a:pt x="3828" y="16335"/>
                  <a:pt x="2918" y="16469"/>
                  <a:pt x="1981" y="16576"/>
                </a:cubicBezTo>
                <a:cubicBezTo>
                  <a:pt x="1633" y="16603"/>
                  <a:pt x="1312" y="16629"/>
                  <a:pt x="964" y="16656"/>
                </a:cubicBezTo>
                <a:cubicBezTo>
                  <a:pt x="2489" y="16094"/>
                  <a:pt x="4149" y="15432"/>
                  <a:pt x="5753" y="15432"/>
                </a:cubicBezTo>
                <a:close/>
                <a:moveTo>
                  <a:pt x="18748" y="11060"/>
                </a:moveTo>
                <a:cubicBezTo>
                  <a:pt x="18737" y="11089"/>
                  <a:pt x="18737" y="11129"/>
                  <a:pt x="18737" y="11169"/>
                </a:cubicBezTo>
                <a:cubicBezTo>
                  <a:pt x="18603" y="11892"/>
                  <a:pt x="18442" y="12588"/>
                  <a:pt x="18282" y="13284"/>
                </a:cubicBezTo>
                <a:cubicBezTo>
                  <a:pt x="17907" y="14729"/>
                  <a:pt x="17291" y="16255"/>
                  <a:pt x="16087" y="17165"/>
                </a:cubicBezTo>
                <a:cubicBezTo>
                  <a:pt x="14963" y="17995"/>
                  <a:pt x="13223" y="18289"/>
                  <a:pt x="12045" y="19119"/>
                </a:cubicBezTo>
                <a:cubicBezTo>
                  <a:pt x="12473" y="18342"/>
                  <a:pt x="12955" y="17700"/>
                  <a:pt x="13785" y="17218"/>
                </a:cubicBezTo>
                <a:cubicBezTo>
                  <a:pt x="14508" y="16790"/>
                  <a:pt x="15257" y="16469"/>
                  <a:pt x="15873" y="15907"/>
                </a:cubicBezTo>
                <a:cubicBezTo>
                  <a:pt x="16542" y="15291"/>
                  <a:pt x="17077" y="14408"/>
                  <a:pt x="17532" y="13659"/>
                </a:cubicBezTo>
                <a:cubicBezTo>
                  <a:pt x="18036" y="12864"/>
                  <a:pt x="18250" y="11859"/>
                  <a:pt x="18748" y="11060"/>
                </a:cubicBezTo>
                <a:close/>
                <a:moveTo>
                  <a:pt x="18549" y="10928"/>
                </a:moveTo>
                <a:lnTo>
                  <a:pt x="18549" y="10928"/>
                </a:lnTo>
                <a:cubicBezTo>
                  <a:pt x="18201" y="11517"/>
                  <a:pt x="18014" y="12213"/>
                  <a:pt x="17693" y="12856"/>
                </a:cubicBezTo>
                <a:cubicBezTo>
                  <a:pt x="17184" y="13899"/>
                  <a:pt x="16488" y="14863"/>
                  <a:pt x="15712" y="15719"/>
                </a:cubicBezTo>
                <a:cubicBezTo>
                  <a:pt x="15016" y="16469"/>
                  <a:pt x="13919" y="16844"/>
                  <a:pt x="13062" y="17379"/>
                </a:cubicBezTo>
                <a:cubicBezTo>
                  <a:pt x="12313" y="17861"/>
                  <a:pt x="11911" y="18798"/>
                  <a:pt x="11510" y="19547"/>
                </a:cubicBezTo>
                <a:cubicBezTo>
                  <a:pt x="11485" y="19571"/>
                  <a:pt x="11461" y="19573"/>
                  <a:pt x="11457" y="19594"/>
                </a:cubicBezTo>
                <a:lnTo>
                  <a:pt x="11457" y="19594"/>
                </a:lnTo>
                <a:cubicBezTo>
                  <a:pt x="11836" y="15557"/>
                  <a:pt x="16249" y="13818"/>
                  <a:pt x="18549" y="10928"/>
                </a:cubicBezTo>
                <a:close/>
                <a:moveTo>
                  <a:pt x="6505" y="16683"/>
                </a:moveTo>
                <a:lnTo>
                  <a:pt x="6505" y="16683"/>
                </a:lnTo>
                <a:cubicBezTo>
                  <a:pt x="7763" y="16844"/>
                  <a:pt x="8994" y="17245"/>
                  <a:pt x="10145" y="17914"/>
                </a:cubicBezTo>
                <a:cubicBezTo>
                  <a:pt x="10573" y="18450"/>
                  <a:pt x="10921" y="19065"/>
                  <a:pt x="11135" y="19788"/>
                </a:cubicBezTo>
                <a:cubicBezTo>
                  <a:pt x="9315" y="19172"/>
                  <a:pt x="8191" y="17432"/>
                  <a:pt x="6505" y="16683"/>
                </a:cubicBezTo>
                <a:close/>
                <a:moveTo>
                  <a:pt x="6772" y="20270"/>
                </a:moveTo>
                <a:cubicBezTo>
                  <a:pt x="7736" y="21581"/>
                  <a:pt x="9342" y="22384"/>
                  <a:pt x="10466" y="23535"/>
                </a:cubicBezTo>
                <a:cubicBezTo>
                  <a:pt x="9074" y="22598"/>
                  <a:pt x="7120" y="22331"/>
                  <a:pt x="6826" y="20350"/>
                </a:cubicBezTo>
                <a:cubicBezTo>
                  <a:pt x="6799" y="20323"/>
                  <a:pt x="6772" y="20296"/>
                  <a:pt x="6746" y="20270"/>
                </a:cubicBezTo>
                <a:close/>
                <a:moveTo>
                  <a:pt x="16221" y="20698"/>
                </a:moveTo>
                <a:cubicBezTo>
                  <a:pt x="15685" y="21635"/>
                  <a:pt x="14267" y="22304"/>
                  <a:pt x="13464" y="22812"/>
                </a:cubicBezTo>
                <a:cubicBezTo>
                  <a:pt x="12955" y="23187"/>
                  <a:pt x="12233" y="23615"/>
                  <a:pt x="11831" y="24177"/>
                </a:cubicBezTo>
                <a:cubicBezTo>
                  <a:pt x="12286" y="22357"/>
                  <a:pt x="14722" y="21768"/>
                  <a:pt x="16221" y="20698"/>
                </a:cubicBezTo>
                <a:close/>
                <a:moveTo>
                  <a:pt x="6692" y="20939"/>
                </a:moveTo>
                <a:cubicBezTo>
                  <a:pt x="7388" y="22893"/>
                  <a:pt x="9957" y="22866"/>
                  <a:pt x="11135" y="24445"/>
                </a:cubicBezTo>
                <a:cubicBezTo>
                  <a:pt x="9395" y="23481"/>
                  <a:pt x="6772" y="23080"/>
                  <a:pt x="6692" y="20939"/>
                </a:cubicBezTo>
                <a:close/>
                <a:moveTo>
                  <a:pt x="16194" y="21126"/>
                </a:moveTo>
                <a:cubicBezTo>
                  <a:pt x="15766" y="22304"/>
                  <a:pt x="14749" y="22919"/>
                  <a:pt x="13571" y="23455"/>
                </a:cubicBezTo>
                <a:cubicBezTo>
                  <a:pt x="12982" y="23722"/>
                  <a:pt x="12393" y="24017"/>
                  <a:pt x="11938" y="24445"/>
                </a:cubicBezTo>
                <a:cubicBezTo>
                  <a:pt x="12447" y="23562"/>
                  <a:pt x="13785" y="22919"/>
                  <a:pt x="14534" y="22411"/>
                </a:cubicBezTo>
                <a:cubicBezTo>
                  <a:pt x="15070" y="22063"/>
                  <a:pt x="15739" y="21661"/>
                  <a:pt x="16194" y="21126"/>
                </a:cubicBezTo>
                <a:close/>
                <a:moveTo>
                  <a:pt x="14048" y="0"/>
                </a:moveTo>
                <a:cubicBezTo>
                  <a:pt x="14002" y="0"/>
                  <a:pt x="13958" y="28"/>
                  <a:pt x="13946" y="88"/>
                </a:cubicBezTo>
                <a:cubicBezTo>
                  <a:pt x="13196" y="2390"/>
                  <a:pt x="11751" y="4183"/>
                  <a:pt x="10680" y="6298"/>
                </a:cubicBezTo>
                <a:cubicBezTo>
                  <a:pt x="9610" y="8466"/>
                  <a:pt x="9877" y="10795"/>
                  <a:pt x="10225" y="13096"/>
                </a:cubicBezTo>
                <a:cubicBezTo>
                  <a:pt x="10305" y="13766"/>
                  <a:pt x="10413" y="14435"/>
                  <a:pt x="10520" y="15104"/>
                </a:cubicBezTo>
                <a:cubicBezTo>
                  <a:pt x="10520" y="15131"/>
                  <a:pt x="10520" y="15157"/>
                  <a:pt x="10520" y="15157"/>
                </a:cubicBezTo>
                <a:cubicBezTo>
                  <a:pt x="10520" y="15184"/>
                  <a:pt x="10520" y="15211"/>
                  <a:pt x="10546" y="15211"/>
                </a:cubicBezTo>
                <a:cubicBezTo>
                  <a:pt x="10734" y="16469"/>
                  <a:pt x="10921" y="17727"/>
                  <a:pt x="11082" y="18985"/>
                </a:cubicBezTo>
                <a:cubicBezTo>
                  <a:pt x="10520" y="17700"/>
                  <a:pt x="9502" y="16737"/>
                  <a:pt x="8352" y="15907"/>
                </a:cubicBezTo>
                <a:cubicBezTo>
                  <a:pt x="8352" y="15880"/>
                  <a:pt x="8352" y="15853"/>
                  <a:pt x="8325" y="15853"/>
                </a:cubicBezTo>
                <a:cubicBezTo>
                  <a:pt x="8298" y="15853"/>
                  <a:pt x="8271" y="15827"/>
                  <a:pt x="8271" y="15827"/>
                </a:cubicBezTo>
                <a:cubicBezTo>
                  <a:pt x="7602" y="15345"/>
                  <a:pt x="6906" y="14890"/>
                  <a:pt x="6237" y="14461"/>
                </a:cubicBezTo>
                <a:cubicBezTo>
                  <a:pt x="5829" y="14193"/>
                  <a:pt x="5417" y="14081"/>
                  <a:pt x="5004" y="14081"/>
                </a:cubicBezTo>
                <a:cubicBezTo>
                  <a:pt x="3280" y="14081"/>
                  <a:pt x="1550" y="16040"/>
                  <a:pt x="81" y="16710"/>
                </a:cubicBezTo>
                <a:cubicBezTo>
                  <a:pt x="27" y="16737"/>
                  <a:pt x="1" y="16790"/>
                  <a:pt x="27" y="16844"/>
                </a:cubicBezTo>
                <a:cubicBezTo>
                  <a:pt x="27" y="16870"/>
                  <a:pt x="54" y="16870"/>
                  <a:pt x="54" y="16870"/>
                </a:cubicBezTo>
                <a:cubicBezTo>
                  <a:pt x="54" y="16870"/>
                  <a:pt x="54" y="16897"/>
                  <a:pt x="81" y="16897"/>
                </a:cubicBezTo>
                <a:cubicBezTo>
                  <a:pt x="81" y="16924"/>
                  <a:pt x="108" y="16924"/>
                  <a:pt x="108" y="16924"/>
                </a:cubicBezTo>
                <a:lnTo>
                  <a:pt x="135" y="16924"/>
                </a:lnTo>
                <a:cubicBezTo>
                  <a:pt x="1580" y="16924"/>
                  <a:pt x="2972" y="16656"/>
                  <a:pt x="4390" y="16576"/>
                </a:cubicBezTo>
                <a:lnTo>
                  <a:pt x="5354" y="16576"/>
                </a:lnTo>
                <a:cubicBezTo>
                  <a:pt x="7736" y="16870"/>
                  <a:pt x="8967" y="19413"/>
                  <a:pt x="11242" y="20082"/>
                </a:cubicBezTo>
                <a:cubicBezTo>
                  <a:pt x="11376" y="21367"/>
                  <a:pt x="11483" y="22679"/>
                  <a:pt x="11483" y="23990"/>
                </a:cubicBezTo>
                <a:cubicBezTo>
                  <a:pt x="11483" y="24124"/>
                  <a:pt x="11483" y="24284"/>
                  <a:pt x="11483" y="24445"/>
                </a:cubicBezTo>
                <a:cubicBezTo>
                  <a:pt x="10413" y="22545"/>
                  <a:pt x="7977" y="21715"/>
                  <a:pt x="6799" y="19895"/>
                </a:cubicBezTo>
                <a:cubicBezTo>
                  <a:pt x="6778" y="19863"/>
                  <a:pt x="6740" y="19848"/>
                  <a:pt x="6701" y="19848"/>
                </a:cubicBezTo>
                <a:cubicBezTo>
                  <a:pt x="6640" y="19848"/>
                  <a:pt x="6574" y="19884"/>
                  <a:pt x="6558" y="19948"/>
                </a:cubicBezTo>
                <a:cubicBezTo>
                  <a:pt x="6237" y="21340"/>
                  <a:pt x="6719" y="22411"/>
                  <a:pt x="7897" y="23241"/>
                </a:cubicBezTo>
                <a:cubicBezTo>
                  <a:pt x="8967" y="23990"/>
                  <a:pt x="10386" y="24177"/>
                  <a:pt x="11456" y="24954"/>
                </a:cubicBezTo>
                <a:cubicBezTo>
                  <a:pt x="11349" y="27523"/>
                  <a:pt x="10734" y="30093"/>
                  <a:pt x="10145" y="32609"/>
                </a:cubicBezTo>
                <a:cubicBezTo>
                  <a:pt x="10112" y="32690"/>
                  <a:pt x="10188" y="32751"/>
                  <a:pt x="10265" y="32751"/>
                </a:cubicBezTo>
                <a:cubicBezTo>
                  <a:pt x="10315" y="32751"/>
                  <a:pt x="10365" y="32725"/>
                  <a:pt x="10386" y="32662"/>
                </a:cubicBezTo>
                <a:cubicBezTo>
                  <a:pt x="10760" y="31003"/>
                  <a:pt x="11108" y="29343"/>
                  <a:pt x="11430" y="27684"/>
                </a:cubicBezTo>
                <a:cubicBezTo>
                  <a:pt x="11563" y="26854"/>
                  <a:pt x="11670" y="26024"/>
                  <a:pt x="11697" y="25194"/>
                </a:cubicBezTo>
                <a:cubicBezTo>
                  <a:pt x="12179" y="24017"/>
                  <a:pt x="13839" y="23669"/>
                  <a:pt x="14829" y="23080"/>
                </a:cubicBezTo>
                <a:cubicBezTo>
                  <a:pt x="15899" y="22491"/>
                  <a:pt x="16488" y="21581"/>
                  <a:pt x="16595" y="20377"/>
                </a:cubicBezTo>
                <a:cubicBezTo>
                  <a:pt x="16595" y="20350"/>
                  <a:pt x="16595" y="20350"/>
                  <a:pt x="16595" y="20323"/>
                </a:cubicBezTo>
                <a:cubicBezTo>
                  <a:pt x="16622" y="20270"/>
                  <a:pt x="16569" y="20243"/>
                  <a:pt x="16515" y="20216"/>
                </a:cubicBezTo>
                <a:lnTo>
                  <a:pt x="16462" y="20216"/>
                </a:lnTo>
                <a:cubicBezTo>
                  <a:pt x="16435" y="20216"/>
                  <a:pt x="16435" y="20243"/>
                  <a:pt x="16408" y="20243"/>
                </a:cubicBezTo>
                <a:cubicBezTo>
                  <a:pt x="15043" y="21474"/>
                  <a:pt x="12473" y="21983"/>
                  <a:pt x="11724" y="23722"/>
                </a:cubicBezTo>
                <a:cubicBezTo>
                  <a:pt x="11724" y="22571"/>
                  <a:pt x="11644" y="21447"/>
                  <a:pt x="11510" y="20323"/>
                </a:cubicBezTo>
                <a:cubicBezTo>
                  <a:pt x="11510" y="20189"/>
                  <a:pt x="11483" y="20082"/>
                  <a:pt x="11483" y="19948"/>
                </a:cubicBezTo>
                <a:cubicBezTo>
                  <a:pt x="12072" y="19172"/>
                  <a:pt x="13250" y="18824"/>
                  <a:pt x="14106" y="18450"/>
                </a:cubicBezTo>
                <a:cubicBezTo>
                  <a:pt x="15070" y="18021"/>
                  <a:pt x="16060" y="17593"/>
                  <a:pt x="16809" y="16844"/>
                </a:cubicBezTo>
                <a:cubicBezTo>
                  <a:pt x="18522" y="15157"/>
                  <a:pt x="18790" y="12160"/>
                  <a:pt x="19192" y="9938"/>
                </a:cubicBezTo>
                <a:cubicBezTo>
                  <a:pt x="19210" y="9848"/>
                  <a:pt x="19130" y="9770"/>
                  <a:pt x="19060" y="9770"/>
                </a:cubicBezTo>
                <a:cubicBezTo>
                  <a:pt x="19026" y="9770"/>
                  <a:pt x="18995" y="9788"/>
                  <a:pt x="18978" y="9831"/>
                </a:cubicBezTo>
                <a:cubicBezTo>
                  <a:pt x="18014" y="11758"/>
                  <a:pt x="15846" y="13070"/>
                  <a:pt x="14294" y="14488"/>
                </a:cubicBezTo>
                <a:cubicBezTo>
                  <a:pt x="12982" y="15693"/>
                  <a:pt x="11751" y="17138"/>
                  <a:pt x="11349" y="18851"/>
                </a:cubicBezTo>
                <a:cubicBezTo>
                  <a:pt x="11162" y="17593"/>
                  <a:pt x="10975" y="16335"/>
                  <a:pt x="10760" y="15104"/>
                </a:cubicBezTo>
                <a:cubicBezTo>
                  <a:pt x="11028" y="12534"/>
                  <a:pt x="11911" y="10233"/>
                  <a:pt x="12821" y="7877"/>
                </a:cubicBezTo>
                <a:cubicBezTo>
                  <a:pt x="13758" y="5334"/>
                  <a:pt x="14267" y="2818"/>
                  <a:pt x="14160" y="115"/>
                </a:cubicBezTo>
                <a:cubicBezTo>
                  <a:pt x="14160" y="42"/>
                  <a:pt x="14103" y="0"/>
                  <a:pt x="14048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24" name="Google Shape;1724;p79"/>
          <p:cNvSpPr/>
          <p:nvPr/>
        </p:nvSpPr>
        <p:spPr>
          <a:xfrm flipH="1" rot="9803796">
            <a:off x="6385819" y="2177042"/>
            <a:ext cx="3403937" cy="3389824"/>
          </a:xfrm>
          <a:custGeom>
            <a:rect b="b" l="l" r="r" t="t"/>
            <a:pathLst>
              <a:path extrusionOk="0" h="48035" w="48235">
                <a:moveTo>
                  <a:pt x="3770" y="17379"/>
                </a:moveTo>
                <a:cubicBezTo>
                  <a:pt x="7573" y="20948"/>
                  <a:pt x="10108" y="20948"/>
                  <a:pt x="20515" y="21349"/>
                </a:cubicBezTo>
                <a:cubicBezTo>
                  <a:pt x="30956" y="21782"/>
                  <a:pt x="19314" y="35525"/>
                  <a:pt x="27520" y="41797"/>
                </a:cubicBezTo>
                <a:cubicBezTo>
                  <a:pt x="35726" y="48034"/>
                  <a:pt x="48235" y="37827"/>
                  <a:pt x="48235" y="26986"/>
                </a:cubicBezTo>
                <a:cubicBezTo>
                  <a:pt x="48235" y="16145"/>
                  <a:pt x="35026" y="0"/>
                  <a:pt x="18080" y="867"/>
                </a:cubicBezTo>
                <a:cubicBezTo>
                  <a:pt x="1135" y="1768"/>
                  <a:pt x="1" y="13843"/>
                  <a:pt x="3770" y="17379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725" name="Google Shape;1725;p79"/>
          <p:cNvGrpSpPr/>
          <p:nvPr/>
        </p:nvGrpSpPr>
        <p:grpSpPr>
          <a:xfrm flipH="1" rot="10800000">
            <a:off x="2190691" y="1431495"/>
            <a:ext cx="1696762" cy="1688828"/>
            <a:chOff x="2414491" y="671177"/>
            <a:chExt cx="1830972" cy="1822411"/>
          </a:xfrm>
        </p:grpSpPr>
        <p:sp>
          <p:nvSpPr>
            <p:cNvPr id="1726" name="Google Shape;1726;p79"/>
            <p:cNvSpPr/>
            <p:nvPr/>
          </p:nvSpPr>
          <p:spPr>
            <a:xfrm>
              <a:off x="2414491" y="671177"/>
              <a:ext cx="1830972" cy="1822391"/>
            </a:xfrm>
            <a:custGeom>
              <a:rect b="b" l="l" r="r" t="t"/>
              <a:pathLst>
                <a:path extrusionOk="0" h="45449" w="45663">
                  <a:moveTo>
                    <a:pt x="10947" y="4979"/>
                  </a:moveTo>
                  <a:lnTo>
                    <a:pt x="15605" y="7656"/>
                  </a:lnTo>
                  <a:lnTo>
                    <a:pt x="15605" y="13062"/>
                  </a:lnTo>
                  <a:lnTo>
                    <a:pt x="10947" y="15766"/>
                  </a:lnTo>
                  <a:lnTo>
                    <a:pt x="6263" y="13062"/>
                  </a:lnTo>
                  <a:lnTo>
                    <a:pt x="6263" y="7656"/>
                  </a:lnTo>
                  <a:lnTo>
                    <a:pt x="10947" y="4979"/>
                  </a:lnTo>
                  <a:close/>
                  <a:moveTo>
                    <a:pt x="20449" y="4979"/>
                  </a:moveTo>
                  <a:lnTo>
                    <a:pt x="25133" y="7656"/>
                  </a:lnTo>
                  <a:lnTo>
                    <a:pt x="25133" y="13062"/>
                  </a:lnTo>
                  <a:lnTo>
                    <a:pt x="20449" y="15766"/>
                  </a:lnTo>
                  <a:lnTo>
                    <a:pt x="15792" y="13062"/>
                  </a:lnTo>
                  <a:lnTo>
                    <a:pt x="15792" y="7656"/>
                  </a:lnTo>
                  <a:lnTo>
                    <a:pt x="20449" y="4979"/>
                  </a:lnTo>
                  <a:close/>
                  <a:moveTo>
                    <a:pt x="29978" y="4979"/>
                  </a:moveTo>
                  <a:lnTo>
                    <a:pt x="34635" y="7656"/>
                  </a:lnTo>
                  <a:lnTo>
                    <a:pt x="34635" y="13062"/>
                  </a:lnTo>
                  <a:lnTo>
                    <a:pt x="29978" y="15766"/>
                  </a:lnTo>
                  <a:lnTo>
                    <a:pt x="25294" y="13062"/>
                  </a:lnTo>
                  <a:lnTo>
                    <a:pt x="25294" y="7656"/>
                  </a:lnTo>
                  <a:lnTo>
                    <a:pt x="29978" y="4979"/>
                  </a:lnTo>
                  <a:close/>
                  <a:moveTo>
                    <a:pt x="6183" y="13196"/>
                  </a:moveTo>
                  <a:lnTo>
                    <a:pt x="10867" y="15899"/>
                  </a:lnTo>
                  <a:lnTo>
                    <a:pt x="10867" y="21306"/>
                  </a:lnTo>
                  <a:lnTo>
                    <a:pt x="6183" y="23983"/>
                  </a:lnTo>
                  <a:lnTo>
                    <a:pt x="1526" y="21306"/>
                  </a:lnTo>
                  <a:lnTo>
                    <a:pt x="1526" y="15899"/>
                  </a:lnTo>
                  <a:lnTo>
                    <a:pt x="6183" y="13196"/>
                  </a:lnTo>
                  <a:close/>
                  <a:moveTo>
                    <a:pt x="15712" y="13196"/>
                  </a:moveTo>
                  <a:lnTo>
                    <a:pt x="20369" y="15899"/>
                  </a:lnTo>
                  <a:lnTo>
                    <a:pt x="20369" y="21306"/>
                  </a:lnTo>
                  <a:lnTo>
                    <a:pt x="15712" y="23983"/>
                  </a:lnTo>
                  <a:lnTo>
                    <a:pt x="11028" y="21306"/>
                  </a:lnTo>
                  <a:lnTo>
                    <a:pt x="11028" y="15899"/>
                  </a:lnTo>
                  <a:lnTo>
                    <a:pt x="15712" y="13196"/>
                  </a:lnTo>
                  <a:close/>
                  <a:moveTo>
                    <a:pt x="25213" y="13196"/>
                  </a:moveTo>
                  <a:lnTo>
                    <a:pt x="29871" y="15899"/>
                  </a:lnTo>
                  <a:lnTo>
                    <a:pt x="29871" y="21306"/>
                  </a:lnTo>
                  <a:lnTo>
                    <a:pt x="25213" y="23983"/>
                  </a:lnTo>
                  <a:lnTo>
                    <a:pt x="20529" y="21306"/>
                  </a:lnTo>
                  <a:lnTo>
                    <a:pt x="20529" y="15899"/>
                  </a:lnTo>
                  <a:lnTo>
                    <a:pt x="25213" y="13196"/>
                  </a:lnTo>
                  <a:close/>
                  <a:moveTo>
                    <a:pt x="34715" y="13196"/>
                  </a:moveTo>
                  <a:lnTo>
                    <a:pt x="39399" y="15899"/>
                  </a:lnTo>
                  <a:lnTo>
                    <a:pt x="39399" y="21306"/>
                  </a:lnTo>
                  <a:lnTo>
                    <a:pt x="34715" y="23983"/>
                  </a:lnTo>
                  <a:lnTo>
                    <a:pt x="30058" y="21306"/>
                  </a:lnTo>
                  <a:lnTo>
                    <a:pt x="30058" y="15899"/>
                  </a:lnTo>
                  <a:lnTo>
                    <a:pt x="34715" y="13196"/>
                  </a:lnTo>
                  <a:close/>
                  <a:moveTo>
                    <a:pt x="10947" y="21440"/>
                  </a:moveTo>
                  <a:lnTo>
                    <a:pt x="15605" y="24143"/>
                  </a:lnTo>
                  <a:lnTo>
                    <a:pt x="15605" y="29523"/>
                  </a:lnTo>
                  <a:lnTo>
                    <a:pt x="10947" y="32226"/>
                  </a:lnTo>
                  <a:lnTo>
                    <a:pt x="6263" y="29523"/>
                  </a:lnTo>
                  <a:lnTo>
                    <a:pt x="6263" y="24143"/>
                  </a:lnTo>
                  <a:lnTo>
                    <a:pt x="10947" y="21440"/>
                  </a:lnTo>
                  <a:close/>
                  <a:moveTo>
                    <a:pt x="20449" y="21440"/>
                  </a:moveTo>
                  <a:lnTo>
                    <a:pt x="25133" y="24143"/>
                  </a:lnTo>
                  <a:lnTo>
                    <a:pt x="25133" y="29523"/>
                  </a:lnTo>
                  <a:lnTo>
                    <a:pt x="20449" y="32226"/>
                  </a:lnTo>
                  <a:lnTo>
                    <a:pt x="15792" y="29523"/>
                  </a:lnTo>
                  <a:lnTo>
                    <a:pt x="15792" y="24143"/>
                  </a:lnTo>
                  <a:lnTo>
                    <a:pt x="20449" y="21440"/>
                  </a:lnTo>
                  <a:close/>
                  <a:moveTo>
                    <a:pt x="29978" y="21440"/>
                  </a:moveTo>
                  <a:lnTo>
                    <a:pt x="34635" y="24143"/>
                  </a:lnTo>
                  <a:lnTo>
                    <a:pt x="34635" y="29523"/>
                  </a:lnTo>
                  <a:lnTo>
                    <a:pt x="29978" y="32226"/>
                  </a:lnTo>
                  <a:lnTo>
                    <a:pt x="25294" y="29523"/>
                  </a:lnTo>
                  <a:lnTo>
                    <a:pt x="25294" y="24143"/>
                  </a:lnTo>
                  <a:lnTo>
                    <a:pt x="29978" y="21440"/>
                  </a:lnTo>
                  <a:close/>
                  <a:moveTo>
                    <a:pt x="39480" y="21440"/>
                  </a:moveTo>
                  <a:lnTo>
                    <a:pt x="44137" y="24143"/>
                  </a:lnTo>
                  <a:lnTo>
                    <a:pt x="44137" y="29523"/>
                  </a:lnTo>
                  <a:lnTo>
                    <a:pt x="39480" y="32226"/>
                  </a:lnTo>
                  <a:lnTo>
                    <a:pt x="34796" y="29523"/>
                  </a:lnTo>
                  <a:lnTo>
                    <a:pt x="34796" y="24143"/>
                  </a:lnTo>
                  <a:lnTo>
                    <a:pt x="39480" y="21440"/>
                  </a:lnTo>
                  <a:close/>
                  <a:moveTo>
                    <a:pt x="15712" y="29684"/>
                  </a:moveTo>
                  <a:lnTo>
                    <a:pt x="20369" y="32387"/>
                  </a:lnTo>
                  <a:lnTo>
                    <a:pt x="20369" y="37767"/>
                  </a:lnTo>
                  <a:lnTo>
                    <a:pt x="15712" y="40470"/>
                  </a:lnTo>
                  <a:lnTo>
                    <a:pt x="11028" y="37767"/>
                  </a:lnTo>
                  <a:lnTo>
                    <a:pt x="11028" y="32387"/>
                  </a:lnTo>
                  <a:lnTo>
                    <a:pt x="15712" y="29684"/>
                  </a:lnTo>
                  <a:close/>
                  <a:moveTo>
                    <a:pt x="25213" y="29684"/>
                  </a:moveTo>
                  <a:lnTo>
                    <a:pt x="29871" y="32387"/>
                  </a:lnTo>
                  <a:lnTo>
                    <a:pt x="29871" y="37767"/>
                  </a:lnTo>
                  <a:lnTo>
                    <a:pt x="25213" y="40470"/>
                  </a:lnTo>
                  <a:lnTo>
                    <a:pt x="20529" y="37767"/>
                  </a:lnTo>
                  <a:lnTo>
                    <a:pt x="20529" y="32387"/>
                  </a:lnTo>
                  <a:lnTo>
                    <a:pt x="25213" y="29684"/>
                  </a:lnTo>
                  <a:close/>
                  <a:moveTo>
                    <a:pt x="34715" y="29684"/>
                  </a:moveTo>
                  <a:lnTo>
                    <a:pt x="39399" y="32387"/>
                  </a:lnTo>
                  <a:lnTo>
                    <a:pt x="39399" y="37767"/>
                  </a:lnTo>
                  <a:lnTo>
                    <a:pt x="34715" y="40470"/>
                  </a:lnTo>
                  <a:lnTo>
                    <a:pt x="30058" y="37767"/>
                  </a:lnTo>
                  <a:lnTo>
                    <a:pt x="30058" y="32387"/>
                  </a:lnTo>
                  <a:lnTo>
                    <a:pt x="34715" y="29684"/>
                  </a:lnTo>
                  <a:close/>
                  <a:moveTo>
                    <a:pt x="20369" y="1"/>
                  </a:moveTo>
                  <a:lnTo>
                    <a:pt x="20369" y="4818"/>
                  </a:lnTo>
                  <a:lnTo>
                    <a:pt x="15712" y="7522"/>
                  </a:lnTo>
                  <a:lnTo>
                    <a:pt x="11028" y="4818"/>
                  </a:lnTo>
                  <a:lnTo>
                    <a:pt x="11028" y="3159"/>
                  </a:lnTo>
                  <a:cubicBezTo>
                    <a:pt x="10974" y="3186"/>
                    <a:pt x="10921" y="3239"/>
                    <a:pt x="10867" y="3266"/>
                  </a:cubicBezTo>
                  <a:lnTo>
                    <a:pt x="10867" y="4818"/>
                  </a:lnTo>
                  <a:lnTo>
                    <a:pt x="6183" y="7522"/>
                  </a:lnTo>
                  <a:lnTo>
                    <a:pt x="5915" y="7361"/>
                  </a:lnTo>
                  <a:cubicBezTo>
                    <a:pt x="5889" y="7415"/>
                    <a:pt x="5835" y="7442"/>
                    <a:pt x="5808" y="7495"/>
                  </a:cubicBezTo>
                  <a:lnTo>
                    <a:pt x="6103" y="7656"/>
                  </a:lnTo>
                  <a:lnTo>
                    <a:pt x="6103" y="13062"/>
                  </a:lnTo>
                  <a:lnTo>
                    <a:pt x="1419" y="15766"/>
                  </a:lnTo>
                  <a:lnTo>
                    <a:pt x="1124" y="15578"/>
                  </a:lnTo>
                  <a:cubicBezTo>
                    <a:pt x="1124" y="15632"/>
                    <a:pt x="1098" y="15685"/>
                    <a:pt x="1071" y="15739"/>
                  </a:cubicBezTo>
                  <a:lnTo>
                    <a:pt x="1338" y="15899"/>
                  </a:lnTo>
                  <a:lnTo>
                    <a:pt x="1338" y="21306"/>
                  </a:lnTo>
                  <a:lnTo>
                    <a:pt x="0" y="22082"/>
                  </a:lnTo>
                  <a:cubicBezTo>
                    <a:pt x="0" y="22136"/>
                    <a:pt x="0" y="22216"/>
                    <a:pt x="0" y="22270"/>
                  </a:cubicBezTo>
                  <a:lnTo>
                    <a:pt x="1419" y="21440"/>
                  </a:lnTo>
                  <a:lnTo>
                    <a:pt x="6103" y="24143"/>
                  </a:lnTo>
                  <a:lnTo>
                    <a:pt x="6103" y="29523"/>
                  </a:lnTo>
                  <a:lnTo>
                    <a:pt x="1927" y="31932"/>
                  </a:lnTo>
                  <a:cubicBezTo>
                    <a:pt x="1954" y="31986"/>
                    <a:pt x="1981" y="32039"/>
                    <a:pt x="2008" y="32093"/>
                  </a:cubicBezTo>
                  <a:lnTo>
                    <a:pt x="6183" y="29684"/>
                  </a:lnTo>
                  <a:lnTo>
                    <a:pt x="10867" y="32387"/>
                  </a:lnTo>
                  <a:lnTo>
                    <a:pt x="10867" y="37767"/>
                  </a:lnTo>
                  <a:lnTo>
                    <a:pt x="7548" y="39694"/>
                  </a:lnTo>
                  <a:cubicBezTo>
                    <a:pt x="7575" y="39721"/>
                    <a:pt x="7628" y="39774"/>
                    <a:pt x="7682" y="39801"/>
                  </a:cubicBezTo>
                  <a:lnTo>
                    <a:pt x="10947" y="37928"/>
                  </a:lnTo>
                  <a:lnTo>
                    <a:pt x="15605" y="40631"/>
                  </a:lnTo>
                  <a:lnTo>
                    <a:pt x="15605" y="44405"/>
                  </a:lnTo>
                  <a:cubicBezTo>
                    <a:pt x="15658" y="44405"/>
                    <a:pt x="15738" y="44432"/>
                    <a:pt x="15792" y="44458"/>
                  </a:cubicBezTo>
                  <a:lnTo>
                    <a:pt x="15792" y="40631"/>
                  </a:lnTo>
                  <a:lnTo>
                    <a:pt x="20449" y="37928"/>
                  </a:lnTo>
                  <a:lnTo>
                    <a:pt x="25133" y="40631"/>
                  </a:lnTo>
                  <a:lnTo>
                    <a:pt x="25133" y="45449"/>
                  </a:lnTo>
                  <a:cubicBezTo>
                    <a:pt x="25187" y="45449"/>
                    <a:pt x="25240" y="45449"/>
                    <a:pt x="25294" y="45422"/>
                  </a:cubicBezTo>
                  <a:lnTo>
                    <a:pt x="25294" y="40631"/>
                  </a:lnTo>
                  <a:lnTo>
                    <a:pt x="29978" y="37928"/>
                  </a:lnTo>
                  <a:lnTo>
                    <a:pt x="34635" y="40631"/>
                  </a:lnTo>
                  <a:lnTo>
                    <a:pt x="34635" y="42290"/>
                  </a:lnTo>
                  <a:cubicBezTo>
                    <a:pt x="34688" y="42237"/>
                    <a:pt x="34742" y="42210"/>
                    <a:pt x="34796" y="42183"/>
                  </a:cubicBezTo>
                  <a:lnTo>
                    <a:pt x="34796" y="40631"/>
                  </a:lnTo>
                  <a:lnTo>
                    <a:pt x="39480" y="37928"/>
                  </a:lnTo>
                  <a:lnTo>
                    <a:pt x="39747" y="38088"/>
                  </a:lnTo>
                  <a:cubicBezTo>
                    <a:pt x="39774" y="38035"/>
                    <a:pt x="39827" y="37981"/>
                    <a:pt x="39854" y="37954"/>
                  </a:cubicBezTo>
                  <a:lnTo>
                    <a:pt x="39560" y="37767"/>
                  </a:lnTo>
                  <a:lnTo>
                    <a:pt x="39560" y="32387"/>
                  </a:lnTo>
                  <a:lnTo>
                    <a:pt x="44244" y="29684"/>
                  </a:lnTo>
                  <a:lnTo>
                    <a:pt x="44538" y="29871"/>
                  </a:lnTo>
                  <a:cubicBezTo>
                    <a:pt x="44565" y="29791"/>
                    <a:pt x="44565" y="29737"/>
                    <a:pt x="44592" y="29684"/>
                  </a:cubicBezTo>
                  <a:lnTo>
                    <a:pt x="44324" y="29523"/>
                  </a:lnTo>
                  <a:lnTo>
                    <a:pt x="44324" y="24143"/>
                  </a:lnTo>
                  <a:lnTo>
                    <a:pt x="45662" y="23367"/>
                  </a:lnTo>
                  <a:cubicBezTo>
                    <a:pt x="45662" y="23314"/>
                    <a:pt x="45662" y="23233"/>
                    <a:pt x="45662" y="23153"/>
                  </a:cubicBezTo>
                  <a:lnTo>
                    <a:pt x="44244" y="23983"/>
                  </a:lnTo>
                  <a:lnTo>
                    <a:pt x="39560" y="21306"/>
                  </a:lnTo>
                  <a:lnTo>
                    <a:pt x="39560" y="15899"/>
                  </a:lnTo>
                  <a:lnTo>
                    <a:pt x="43735" y="13491"/>
                  </a:lnTo>
                  <a:cubicBezTo>
                    <a:pt x="43709" y="13437"/>
                    <a:pt x="43682" y="13383"/>
                    <a:pt x="43655" y="13330"/>
                  </a:cubicBezTo>
                  <a:lnTo>
                    <a:pt x="39480" y="15766"/>
                  </a:lnTo>
                  <a:lnTo>
                    <a:pt x="34796" y="13062"/>
                  </a:lnTo>
                  <a:lnTo>
                    <a:pt x="34796" y="7656"/>
                  </a:lnTo>
                  <a:lnTo>
                    <a:pt x="38114" y="5755"/>
                  </a:lnTo>
                  <a:cubicBezTo>
                    <a:pt x="38088" y="5702"/>
                    <a:pt x="38034" y="5675"/>
                    <a:pt x="37981" y="5621"/>
                  </a:cubicBezTo>
                  <a:lnTo>
                    <a:pt x="34715" y="7522"/>
                  </a:lnTo>
                  <a:lnTo>
                    <a:pt x="30058" y="4818"/>
                  </a:lnTo>
                  <a:lnTo>
                    <a:pt x="30058" y="1045"/>
                  </a:lnTo>
                  <a:cubicBezTo>
                    <a:pt x="30004" y="1018"/>
                    <a:pt x="29951" y="1018"/>
                    <a:pt x="29871" y="991"/>
                  </a:cubicBezTo>
                  <a:lnTo>
                    <a:pt x="29871" y="4818"/>
                  </a:lnTo>
                  <a:lnTo>
                    <a:pt x="25213" y="7522"/>
                  </a:lnTo>
                  <a:lnTo>
                    <a:pt x="20529" y="4818"/>
                  </a:lnTo>
                  <a:lnTo>
                    <a:pt x="2052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27" name="Google Shape;1727;p79"/>
            <p:cNvSpPr/>
            <p:nvPr/>
          </p:nvSpPr>
          <p:spPr>
            <a:xfrm>
              <a:off x="2796545" y="833253"/>
              <a:ext cx="9704" cy="7538"/>
            </a:xfrm>
            <a:custGeom>
              <a:rect b="b" l="l" r="r" t="t"/>
              <a:pathLst>
                <a:path extrusionOk="0" h="188" w="242">
                  <a:moveTo>
                    <a:pt x="161" y="0"/>
                  </a:moveTo>
                  <a:cubicBezTo>
                    <a:pt x="108" y="27"/>
                    <a:pt x="54" y="81"/>
                    <a:pt x="1" y="107"/>
                  </a:cubicBezTo>
                  <a:lnTo>
                    <a:pt x="161" y="188"/>
                  </a:lnTo>
                  <a:lnTo>
                    <a:pt x="242" y="54"/>
                  </a:lnTo>
                  <a:lnTo>
                    <a:pt x="16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28" name="Google Shape;1728;p79"/>
            <p:cNvSpPr/>
            <p:nvPr/>
          </p:nvSpPr>
          <p:spPr>
            <a:xfrm>
              <a:off x="2899597" y="677633"/>
              <a:ext cx="287659" cy="242590"/>
            </a:xfrm>
            <a:custGeom>
              <a:rect b="b" l="l" r="r" t="t"/>
              <a:pathLst>
                <a:path extrusionOk="0" h="6050" w="7174">
                  <a:moveTo>
                    <a:pt x="7173" y="0"/>
                  </a:moveTo>
                  <a:lnTo>
                    <a:pt x="7173" y="0"/>
                  </a:lnTo>
                  <a:cubicBezTo>
                    <a:pt x="7013" y="27"/>
                    <a:pt x="6852" y="54"/>
                    <a:pt x="6692" y="81"/>
                  </a:cubicBezTo>
                  <a:lnTo>
                    <a:pt x="3667" y="1794"/>
                  </a:lnTo>
                  <a:lnTo>
                    <a:pt x="3667" y="830"/>
                  </a:lnTo>
                  <a:cubicBezTo>
                    <a:pt x="3614" y="857"/>
                    <a:pt x="3560" y="857"/>
                    <a:pt x="3507" y="884"/>
                  </a:cubicBezTo>
                  <a:lnTo>
                    <a:pt x="3507" y="1794"/>
                  </a:lnTo>
                  <a:lnTo>
                    <a:pt x="2516" y="1231"/>
                  </a:lnTo>
                  <a:cubicBezTo>
                    <a:pt x="2463" y="1258"/>
                    <a:pt x="2382" y="1285"/>
                    <a:pt x="2329" y="1312"/>
                  </a:cubicBezTo>
                  <a:lnTo>
                    <a:pt x="3426" y="1954"/>
                  </a:lnTo>
                  <a:lnTo>
                    <a:pt x="0" y="3935"/>
                  </a:lnTo>
                  <a:lnTo>
                    <a:pt x="81" y="4069"/>
                  </a:lnTo>
                  <a:lnTo>
                    <a:pt x="3507" y="2115"/>
                  </a:lnTo>
                  <a:lnTo>
                    <a:pt x="3507" y="6049"/>
                  </a:lnTo>
                  <a:lnTo>
                    <a:pt x="3667" y="6049"/>
                  </a:lnTo>
                  <a:lnTo>
                    <a:pt x="3667" y="2115"/>
                  </a:lnTo>
                  <a:lnTo>
                    <a:pt x="7093" y="4069"/>
                  </a:lnTo>
                  <a:lnTo>
                    <a:pt x="7173" y="3935"/>
                  </a:lnTo>
                  <a:lnTo>
                    <a:pt x="3774" y="1954"/>
                  </a:lnTo>
                  <a:lnTo>
                    <a:pt x="717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29" name="Google Shape;1729;p79"/>
            <p:cNvSpPr/>
            <p:nvPr/>
          </p:nvSpPr>
          <p:spPr>
            <a:xfrm>
              <a:off x="3280608" y="671177"/>
              <a:ext cx="288742" cy="249046"/>
            </a:xfrm>
            <a:custGeom>
              <a:rect b="b" l="l" r="r" t="t"/>
              <a:pathLst>
                <a:path extrusionOk="0" h="6211" w="7201">
                  <a:moveTo>
                    <a:pt x="107" y="1"/>
                  </a:moveTo>
                  <a:lnTo>
                    <a:pt x="0" y="134"/>
                  </a:lnTo>
                  <a:lnTo>
                    <a:pt x="3426" y="2115"/>
                  </a:lnTo>
                  <a:lnTo>
                    <a:pt x="0" y="4096"/>
                  </a:lnTo>
                  <a:lnTo>
                    <a:pt x="107" y="4230"/>
                  </a:lnTo>
                  <a:lnTo>
                    <a:pt x="3506" y="2276"/>
                  </a:lnTo>
                  <a:lnTo>
                    <a:pt x="3506" y="6210"/>
                  </a:lnTo>
                  <a:lnTo>
                    <a:pt x="3694" y="6210"/>
                  </a:lnTo>
                  <a:lnTo>
                    <a:pt x="3694" y="2276"/>
                  </a:lnTo>
                  <a:lnTo>
                    <a:pt x="7093" y="4230"/>
                  </a:lnTo>
                  <a:lnTo>
                    <a:pt x="7200" y="4096"/>
                  </a:lnTo>
                  <a:lnTo>
                    <a:pt x="3774" y="2115"/>
                  </a:lnTo>
                  <a:lnTo>
                    <a:pt x="6558" y="509"/>
                  </a:lnTo>
                  <a:cubicBezTo>
                    <a:pt x="6477" y="482"/>
                    <a:pt x="6397" y="456"/>
                    <a:pt x="6317" y="456"/>
                  </a:cubicBezTo>
                  <a:lnTo>
                    <a:pt x="3694" y="1955"/>
                  </a:lnTo>
                  <a:lnTo>
                    <a:pt x="3694" y="1"/>
                  </a:lnTo>
                  <a:lnTo>
                    <a:pt x="3506" y="1"/>
                  </a:lnTo>
                  <a:lnTo>
                    <a:pt x="3506" y="1955"/>
                  </a:lnTo>
                  <a:lnTo>
                    <a:pt x="107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30" name="Google Shape;1730;p79"/>
            <p:cNvSpPr/>
            <p:nvPr/>
          </p:nvSpPr>
          <p:spPr>
            <a:xfrm>
              <a:off x="3662662" y="776354"/>
              <a:ext cx="109506" cy="64437"/>
            </a:xfrm>
            <a:custGeom>
              <a:rect b="b" l="l" r="r" t="t"/>
              <a:pathLst>
                <a:path extrusionOk="0" h="1607" w="2731">
                  <a:moveTo>
                    <a:pt x="2543" y="1"/>
                  </a:moveTo>
                  <a:lnTo>
                    <a:pt x="1" y="1473"/>
                  </a:lnTo>
                  <a:lnTo>
                    <a:pt x="81" y="1607"/>
                  </a:lnTo>
                  <a:lnTo>
                    <a:pt x="2731" y="81"/>
                  </a:lnTo>
                  <a:cubicBezTo>
                    <a:pt x="2677" y="54"/>
                    <a:pt x="2597" y="27"/>
                    <a:pt x="254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31" name="Google Shape;1731;p79"/>
            <p:cNvSpPr/>
            <p:nvPr/>
          </p:nvSpPr>
          <p:spPr>
            <a:xfrm>
              <a:off x="3803246" y="797847"/>
              <a:ext cx="6496" cy="122378"/>
            </a:xfrm>
            <a:custGeom>
              <a:rect b="b" l="l" r="r" t="t"/>
              <a:pathLst>
                <a:path extrusionOk="0" h="3052" w="162">
                  <a:moveTo>
                    <a:pt x="1" y="0"/>
                  </a:moveTo>
                  <a:lnTo>
                    <a:pt x="1" y="3051"/>
                  </a:lnTo>
                  <a:lnTo>
                    <a:pt x="162" y="3051"/>
                  </a:lnTo>
                  <a:lnTo>
                    <a:pt x="162" y="107"/>
                  </a:lnTo>
                  <a:cubicBezTo>
                    <a:pt x="108" y="54"/>
                    <a:pt x="54" y="27"/>
                    <a:pt x="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32" name="Google Shape;1732;p79"/>
            <p:cNvSpPr/>
            <p:nvPr/>
          </p:nvSpPr>
          <p:spPr>
            <a:xfrm>
              <a:off x="2475641" y="1246463"/>
              <a:ext cx="2205" cy="4331"/>
            </a:xfrm>
            <a:custGeom>
              <a:rect b="b" l="l" r="r" t="t"/>
              <a:pathLst>
                <a:path extrusionOk="0" h="108" w="55">
                  <a:moveTo>
                    <a:pt x="54" y="0"/>
                  </a:moveTo>
                  <a:cubicBezTo>
                    <a:pt x="28" y="27"/>
                    <a:pt x="28" y="54"/>
                    <a:pt x="1" y="107"/>
                  </a:cubicBezTo>
                  <a:lnTo>
                    <a:pt x="54" y="107"/>
                  </a:lnTo>
                  <a:lnTo>
                    <a:pt x="5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33" name="Google Shape;1733;p79"/>
            <p:cNvSpPr/>
            <p:nvPr/>
          </p:nvSpPr>
          <p:spPr>
            <a:xfrm>
              <a:off x="2616265" y="1006036"/>
              <a:ext cx="2165" cy="2205"/>
            </a:xfrm>
            <a:custGeom>
              <a:rect b="b" l="l" r="r" t="t"/>
              <a:pathLst>
                <a:path extrusionOk="0" h="55" w="54">
                  <a:moveTo>
                    <a:pt x="54" y="1"/>
                  </a:moveTo>
                  <a:cubicBezTo>
                    <a:pt x="27" y="27"/>
                    <a:pt x="27" y="27"/>
                    <a:pt x="0" y="54"/>
                  </a:cubicBezTo>
                  <a:lnTo>
                    <a:pt x="54" y="27"/>
                  </a:lnTo>
                  <a:lnTo>
                    <a:pt x="54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34" name="Google Shape;1734;p79"/>
            <p:cNvSpPr/>
            <p:nvPr/>
          </p:nvSpPr>
          <p:spPr>
            <a:xfrm>
              <a:off x="2535748" y="1119794"/>
              <a:ext cx="82681" cy="51565"/>
            </a:xfrm>
            <a:custGeom>
              <a:rect b="b" l="l" r="r" t="t"/>
              <a:pathLst>
                <a:path extrusionOk="0" h="1286" w="2062">
                  <a:moveTo>
                    <a:pt x="81" y="1"/>
                  </a:moveTo>
                  <a:cubicBezTo>
                    <a:pt x="54" y="54"/>
                    <a:pt x="27" y="108"/>
                    <a:pt x="1" y="135"/>
                  </a:cubicBezTo>
                  <a:lnTo>
                    <a:pt x="1981" y="1285"/>
                  </a:lnTo>
                  <a:lnTo>
                    <a:pt x="2062" y="1125"/>
                  </a:lnTo>
                  <a:lnTo>
                    <a:pt x="8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35" name="Google Shape;1735;p79"/>
            <p:cNvSpPr/>
            <p:nvPr/>
          </p:nvSpPr>
          <p:spPr>
            <a:xfrm>
              <a:off x="2711778" y="921268"/>
              <a:ext cx="287659" cy="329521"/>
            </a:xfrm>
            <a:custGeom>
              <a:rect b="b" l="l" r="r" t="t"/>
              <a:pathLst>
                <a:path extrusionOk="0" h="8218" w="7174">
                  <a:moveTo>
                    <a:pt x="3507" y="0"/>
                  </a:moveTo>
                  <a:lnTo>
                    <a:pt x="3507" y="3961"/>
                  </a:lnTo>
                  <a:lnTo>
                    <a:pt x="81" y="1981"/>
                  </a:lnTo>
                  <a:lnTo>
                    <a:pt x="0" y="2141"/>
                  </a:lnTo>
                  <a:lnTo>
                    <a:pt x="3426" y="4095"/>
                  </a:lnTo>
                  <a:lnTo>
                    <a:pt x="0" y="6076"/>
                  </a:lnTo>
                  <a:lnTo>
                    <a:pt x="81" y="6236"/>
                  </a:lnTo>
                  <a:lnTo>
                    <a:pt x="3507" y="4256"/>
                  </a:lnTo>
                  <a:lnTo>
                    <a:pt x="3507" y="8217"/>
                  </a:lnTo>
                  <a:lnTo>
                    <a:pt x="3667" y="8217"/>
                  </a:lnTo>
                  <a:lnTo>
                    <a:pt x="3667" y="4256"/>
                  </a:lnTo>
                  <a:lnTo>
                    <a:pt x="7093" y="6236"/>
                  </a:lnTo>
                  <a:lnTo>
                    <a:pt x="7173" y="6076"/>
                  </a:lnTo>
                  <a:lnTo>
                    <a:pt x="3774" y="4095"/>
                  </a:lnTo>
                  <a:lnTo>
                    <a:pt x="7173" y="2141"/>
                  </a:lnTo>
                  <a:lnTo>
                    <a:pt x="7093" y="1981"/>
                  </a:lnTo>
                  <a:lnTo>
                    <a:pt x="3667" y="3961"/>
                  </a:lnTo>
                  <a:lnTo>
                    <a:pt x="3667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36" name="Google Shape;1736;p79"/>
            <p:cNvSpPr/>
            <p:nvPr/>
          </p:nvSpPr>
          <p:spPr>
            <a:xfrm>
              <a:off x="3092789" y="921268"/>
              <a:ext cx="288742" cy="328439"/>
            </a:xfrm>
            <a:custGeom>
              <a:rect b="b" l="l" r="r" t="t"/>
              <a:pathLst>
                <a:path extrusionOk="0" h="8191" w="7201">
                  <a:moveTo>
                    <a:pt x="3506" y="0"/>
                  </a:moveTo>
                  <a:lnTo>
                    <a:pt x="3506" y="3961"/>
                  </a:lnTo>
                  <a:lnTo>
                    <a:pt x="80" y="1981"/>
                  </a:lnTo>
                  <a:lnTo>
                    <a:pt x="0" y="2141"/>
                  </a:lnTo>
                  <a:lnTo>
                    <a:pt x="3426" y="4095"/>
                  </a:lnTo>
                  <a:lnTo>
                    <a:pt x="0" y="6076"/>
                  </a:lnTo>
                  <a:lnTo>
                    <a:pt x="80" y="6236"/>
                  </a:lnTo>
                  <a:lnTo>
                    <a:pt x="3506" y="4256"/>
                  </a:lnTo>
                  <a:lnTo>
                    <a:pt x="3506" y="8190"/>
                  </a:lnTo>
                  <a:lnTo>
                    <a:pt x="3694" y="8190"/>
                  </a:lnTo>
                  <a:lnTo>
                    <a:pt x="3694" y="4256"/>
                  </a:lnTo>
                  <a:lnTo>
                    <a:pt x="7093" y="6236"/>
                  </a:lnTo>
                  <a:lnTo>
                    <a:pt x="7200" y="6076"/>
                  </a:lnTo>
                  <a:lnTo>
                    <a:pt x="3774" y="4095"/>
                  </a:lnTo>
                  <a:lnTo>
                    <a:pt x="7200" y="2141"/>
                  </a:lnTo>
                  <a:lnTo>
                    <a:pt x="7093" y="1981"/>
                  </a:lnTo>
                  <a:lnTo>
                    <a:pt x="3694" y="3961"/>
                  </a:lnTo>
                  <a:lnTo>
                    <a:pt x="369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37" name="Google Shape;1737;p79"/>
            <p:cNvSpPr/>
            <p:nvPr/>
          </p:nvSpPr>
          <p:spPr>
            <a:xfrm>
              <a:off x="3474843" y="921268"/>
              <a:ext cx="287659" cy="328439"/>
            </a:xfrm>
            <a:custGeom>
              <a:rect b="b" l="l" r="r" t="t"/>
              <a:pathLst>
                <a:path extrusionOk="0" h="8191" w="7174">
                  <a:moveTo>
                    <a:pt x="3507" y="0"/>
                  </a:moveTo>
                  <a:lnTo>
                    <a:pt x="3480" y="3961"/>
                  </a:lnTo>
                  <a:lnTo>
                    <a:pt x="81" y="1981"/>
                  </a:lnTo>
                  <a:lnTo>
                    <a:pt x="1" y="2141"/>
                  </a:lnTo>
                  <a:lnTo>
                    <a:pt x="3400" y="4095"/>
                  </a:lnTo>
                  <a:lnTo>
                    <a:pt x="1" y="6076"/>
                  </a:lnTo>
                  <a:lnTo>
                    <a:pt x="81" y="6236"/>
                  </a:lnTo>
                  <a:lnTo>
                    <a:pt x="3480" y="4256"/>
                  </a:lnTo>
                  <a:lnTo>
                    <a:pt x="3480" y="8190"/>
                  </a:lnTo>
                  <a:lnTo>
                    <a:pt x="3668" y="8190"/>
                  </a:lnTo>
                  <a:lnTo>
                    <a:pt x="3668" y="4256"/>
                  </a:lnTo>
                  <a:lnTo>
                    <a:pt x="7094" y="6236"/>
                  </a:lnTo>
                  <a:lnTo>
                    <a:pt x="7174" y="6076"/>
                  </a:lnTo>
                  <a:lnTo>
                    <a:pt x="3748" y="4095"/>
                  </a:lnTo>
                  <a:lnTo>
                    <a:pt x="7174" y="2141"/>
                  </a:lnTo>
                  <a:lnTo>
                    <a:pt x="7094" y="1981"/>
                  </a:lnTo>
                  <a:lnTo>
                    <a:pt x="3668" y="3961"/>
                  </a:lnTo>
                  <a:lnTo>
                    <a:pt x="3668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38" name="Google Shape;1738;p79"/>
            <p:cNvSpPr/>
            <p:nvPr/>
          </p:nvSpPr>
          <p:spPr>
            <a:xfrm>
              <a:off x="3855854" y="953467"/>
              <a:ext cx="287659" cy="296240"/>
            </a:xfrm>
            <a:custGeom>
              <a:rect b="b" l="l" r="r" t="t"/>
              <a:pathLst>
                <a:path extrusionOk="0" h="7388" w="7174">
                  <a:moveTo>
                    <a:pt x="3507" y="0"/>
                  </a:moveTo>
                  <a:lnTo>
                    <a:pt x="3507" y="3158"/>
                  </a:lnTo>
                  <a:lnTo>
                    <a:pt x="81" y="1178"/>
                  </a:lnTo>
                  <a:lnTo>
                    <a:pt x="0" y="1312"/>
                  </a:lnTo>
                  <a:lnTo>
                    <a:pt x="3426" y="3292"/>
                  </a:lnTo>
                  <a:lnTo>
                    <a:pt x="0" y="5273"/>
                  </a:lnTo>
                  <a:lnTo>
                    <a:pt x="81" y="5433"/>
                  </a:lnTo>
                  <a:lnTo>
                    <a:pt x="3507" y="3453"/>
                  </a:lnTo>
                  <a:lnTo>
                    <a:pt x="3507" y="7387"/>
                  </a:lnTo>
                  <a:lnTo>
                    <a:pt x="3667" y="7387"/>
                  </a:lnTo>
                  <a:lnTo>
                    <a:pt x="3667" y="3453"/>
                  </a:lnTo>
                  <a:lnTo>
                    <a:pt x="7093" y="5407"/>
                  </a:lnTo>
                  <a:lnTo>
                    <a:pt x="7174" y="5273"/>
                  </a:lnTo>
                  <a:lnTo>
                    <a:pt x="3748" y="3292"/>
                  </a:lnTo>
                  <a:lnTo>
                    <a:pt x="5434" y="2329"/>
                  </a:lnTo>
                  <a:cubicBezTo>
                    <a:pt x="5380" y="2302"/>
                    <a:pt x="5354" y="2248"/>
                    <a:pt x="5327" y="2195"/>
                  </a:cubicBezTo>
                  <a:lnTo>
                    <a:pt x="3667" y="3158"/>
                  </a:lnTo>
                  <a:lnTo>
                    <a:pt x="3667" y="187"/>
                  </a:lnTo>
                  <a:cubicBezTo>
                    <a:pt x="3614" y="134"/>
                    <a:pt x="3560" y="80"/>
                    <a:pt x="350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39" name="Google Shape;1739;p79"/>
            <p:cNvSpPr/>
            <p:nvPr/>
          </p:nvSpPr>
          <p:spPr>
            <a:xfrm>
              <a:off x="2417699" y="1498640"/>
              <a:ext cx="7538" cy="9704"/>
            </a:xfrm>
            <a:custGeom>
              <a:rect b="b" l="l" r="r" t="t"/>
              <a:pathLst>
                <a:path extrusionOk="0" h="242" w="188">
                  <a:moveTo>
                    <a:pt x="1" y="1"/>
                  </a:moveTo>
                  <a:cubicBezTo>
                    <a:pt x="1" y="54"/>
                    <a:pt x="1" y="135"/>
                    <a:pt x="1" y="188"/>
                  </a:cubicBezTo>
                  <a:lnTo>
                    <a:pt x="108" y="242"/>
                  </a:lnTo>
                  <a:lnTo>
                    <a:pt x="188" y="108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40" name="Google Shape;1740;p79"/>
            <p:cNvSpPr/>
            <p:nvPr/>
          </p:nvSpPr>
          <p:spPr>
            <a:xfrm>
              <a:off x="2518586" y="1259335"/>
              <a:ext cx="287659" cy="328439"/>
            </a:xfrm>
            <a:custGeom>
              <a:rect b="b" l="l" r="r" t="t"/>
              <a:pathLst>
                <a:path extrusionOk="0" h="8191" w="7174">
                  <a:moveTo>
                    <a:pt x="3507" y="0"/>
                  </a:moveTo>
                  <a:lnTo>
                    <a:pt x="3507" y="3935"/>
                  </a:lnTo>
                  <a:lnTo>
                    <a:pt x="81" y="1981"/>
                  </a:lnTo>
                  <a:lnTo>
                    <a:pt x="0" y="2115"/>
                  </a:lnTo>
                  <a:lnTo>
                    <a:pt x="3426" y="4095"/>
                  </a:lnTo>
                  <a:lnTo>
                    <a:pt x="0" y="6076"/>
                  </a:lnTo>
                  <a:lnTo>
                    <a:pt x="81" y="6210"/>
                  </a:lnTo>
                  <a:lnTo>
                    <a:pt x="3507" y="4229"/>
                  </a:lnTo>
                  <a:lnTo>
                    <a:pt x="3507" y="8191"/>
                  </a:lnTo>
                  <a:lnTo>
                    <a:pt x="3667" y="8191"/>
                  </a:lnTo>
                  <a:lnTo>
                    <a:pt x="3667" y="4229"/>
                  </a:lnTo>
                  <a:lnTo>
                    <a:pt x="7093" y="6210"/>
                  </a:lnTo>
                  <a:lnTo>
                    <a:pt x="7174" y="6076"/>
                  </a:lnTo>
                  <a:lnTo>
                    <a:pt x="3748" y="4095"/>
                  </a:lnTo>
                  <a:lnTo>
                    <a:pt x="7174" y="2115"/>
                  </a:lnTo>
                  <a:lnTo>
                    <a:pt x="7093" y="1981"/>
                  </a:lnTo>
                  <a:lnTo>
                    <a:pt x="3667" y="3935"/>
                  </a:lnTo>
                  <a:lnTo>
                    <a:pt x="3667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41" name="Google Shape;1741;p79"/>
            <p:cNvSpPr/>
            <p:nvPr/>
          </p:nvSpPr>
          <p:spPr>
            <a:xfrm>
              <a:off x="2899597" y="1259335"/>
              <a:ext cx="287659" cy="328439"/>
            </a:xfrm>
            <a:custGeom>
              <a:rect b="b" l="l" r="r" t="t"/>
              <a:pathLst>
                <a:path extrusionOk="0" h="8191" w="7174">
                  <a:moveTo>
                    <a:pt x="3507" y="0"/>
                  </a:moveTo>
                  <a:lnTo>
                    <a:pt x="3507" y="3935"/>
                  </a:lnTo>
                  <a:lnTo>
                    <a:pt x="81" y="1954"/>
                  </a:lnTo>
                  <a:lnTo>
                    <a:pt x="0" y="2115"/>
                  </a:lnTo>
                  <a:lnTo>
                    <a:pt x="3426" y="4095"/>
                  </a:lnTo>
                  <a:lnTo>
                    <a:pt x="0" y="6049"/>
                  </a:lnTo>
                  <a:lnTo>
                    <a:pt x="81" y="6210"/>
                  </a:lnTo>
                  <a:lnTo>
                    <a:pt x="3507" y="4229"/>
                  </a:lnTo>
                  <a:lnTo>
                    <a:pt x="3507" y="8191"/>
                  </a:lnTo>
                  <a:lnTo>
                    <a:pt x="3667" y="8191"/>
                  </a:lnTo>
                  <a:lnTo>
                    <a:pt x="3667" y="4229"/>
                  </a:lnTo>
                  <a:lnTo>
                    <a:pt x="7093" y="6210"/>
                  </a:lnTo>
                  <a:lnTo>
                    <a:pt x="7173" y="6049"/>
                  </a:lnTo>
                  <a:lnTo>
                    <a:pt x="3774" y="4095"/>
                  </a:lnTo>
                  <a:lnTo>
                    <a:pt x="7173" y="2115"/>
                  </a:lnTo>
                  <a:lnTo>
                    <a:pt x="7093" y="1954"/>
                  </a:lnTo>
                  <a:lnTo>
                    <a:pt x="3667" y="3935"/>
                  </a:lnTo>
                  <a:lnTo>
                    <a:pt x="369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42" name="Google Shape;1742;p79"/>
            <p:cNvSpPr/>
            <p:nvPr/>
          </p:nvSpPr>
          <p:spPr>
            <a:xfrm>
              <a:off x="3280608" y="1259335"/>
              <a:ext cx="288742" cy="328439"/>
            </a:xfrm>
            <a:custGeom>
              <a:rect b="b" l="l" r="r" t="t"/>
              <a:pathLst>
                <a:path extrusionOk="0" h="8191" w="7201">
                  <a:moveTo>
                    <a:pt x="3506" y="0"/>
                  </a:moveTo>
                  <a:lnTo>
                    <a:pt x="3506" y="3935"/>
                  </a:lnTo>
                  <a:lnTo>
                    <a:pt x="107" y="1954"/>
                  </a:lnTo>
                  <a:lnTo>
                    <a:pt x="0" y="2115"/>
                  </a:lnTo>
                  <a:lnTo>
                    <a:pt x="3426" y="4095"/>
                  </a:lnTo>
                  <a:lnTo>
                    <a:pt x="0" y="6049"/>
                  </a:lnTo>
                  <a:lnTo>
                    <a:pt x="107" y="6210"/>
                  </a:lnTo>
                  <a:lnTo>
                    <a:pt x="3506" y="4229"/>
                  </a:lnTo>
                  <a:lnTo>
                    <a:pt x="3506" y="8191"/>
                  </a:lnTo>
                  <a:lnTo>
                    <a:pt x="3694" y="8191"/>
                  </a:lnTo>
                  <a:lnTo>
                    <a:pt x="3694" y="4229"/>
                  </a:lnTo>
                  <a:lnTo>
                    <a:pt x="7093" y="6210"/>
                  </a:lnTo>
                  <a:lnTo>
                    <a:pt x="7200" y="6049"/>
                  </a:lnTo>
                  <a:lnTo>
                    <a:pt x="3774" y="4095"/>
                  </a:lnTo>
                  <a:lnTo>
                    <a:pt x="7200" y="2115"/>
                  </a:lnTo>
                  <a:lnTo>
                    <a:pt x="7120" y="1954"/>
                  </a:lnTo>
                  <a:lnTo>
                    <a:pt x="3694" y="3935"/>
                  </a:lnTo>
                  <a:lnTo>
                    <a:pt x="369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43" name="Google Shape;1743;p79"/>
            <p:cNvSpPr/>
            <p:nvPr/>
          </p:nvSpPr>
          <p:spPr>
            <a:xfrm>
              <a:off x="3662662" y="1258252"/>
              <a:ext cx="287659" cy="329521"/>
            </a:xfrm>
            <a:custGeom>
              <a:rect b="b" l="l" r="r" t="t"/>
              <a:pathLst>
                <a:path extrusionOk="0" h="8218" w="7174">
                  <a:moveTo>
                    <a:pt x="3507" y="0"/>
                  </a:moveTo>
                  <a:lnTo>
                    <a:pt x="3507" y="3962"/>
                  </a:lnTo>
                  <a:lnTo>
                    <a:pt x="81" y="1981"/>
                  </a:lnTo>
                  <a:lnTo>
                    <a:pt x="1" y="2142"/>
                  </a:lnTo>
                  <a:lnTo>
                    <a:pt x="3400" y="4122"/>
                  </a:lnTo>
                  <a:lnTo>
                    <a:pt x="1" y="6076"/>
                  </a:lnTo>
                  <a:lnTo>
                    <a:pt x="81" y="6237"/>
                  </a:lnTo>
                  <a:lnTo>
                    <a:pt x="3507" y="4256"/>
                  </a:lnTo>
                  <a:lnTo>
                    <a:pt x="3507" y="8218"/>
                  </a:lnTo>
                  <a:lnTo>
                    <a:pt x="3668" y="8218"/>
                  </a:lnTo>
                  <a:lnTo>
                    <a:pt x="3668" y="4256"/>
                  </a:lnTo>
                  <a:lnTo>
                    <a:pt x="7094" y="6237"/>
                  </a:lnTo>
                  <a:lnTo>
                    <a:pt x="7174" y="6076"/>
                  </a:lnTo>
                  <a:lnTo>
                    <a:pt x="3748" y="4122"/>
                  </a:lnTo>
                  <a:lnTo>
                    <a:pt x="7174" y="2142"/>
                  </a:lnTo>
                  <a:lnTo>
                    <a:pt x="7094" y="1981"/>
                  </a:lnTo>
                  <a:lnTo>
                    <a:pt x="3668" y="3962"/>
                  </a:lnTo>
                  <a:lnTo>
                    <a:pt x="3668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44" name="Google Shape;1744;p79"/>
            <p:cNvSpPr/>
            <p:nvPr/>
          </p:nvSpPr>
          <p:spPr>
            <a:xfrm>
              <a:off x="4043673" y="1258252"/>
              <a:ext cx="193230" cy="329521"/>
            </a:xfrm>
            <a:custGeom>
              <a:rect b="b" l="l" r="r" t="t"/>
              <a:pathLst>
                <a:path extrusionOk="0" h="8218" w="4819">
                  <a:moveTo>
                    <a:pt x="3507" y="0"/>
                  </a:moveTo>
                  <a:lnTo>
                    <a:pt x="3507" y="3962"/>
                  </a:lnTo>
                  <a:lnTo>
                    <a:pt x="81" y="1981"/>
                  </a:lnTo>
                  <a:lnTo>
                    <a:pt x="0" y="2142"/>
                  </a:lnTo>
                  <a:lnTo>
                    <a:pt x="3426" y="4096"/>
                  </a:lnTo>
                  <a:lnTo>
                    <a:pt x="0" y="6076"/>
                  </a:lnTo>
                  <a:lnTo>
                    <a:pt x="81" y="6237"/>
                  </a:lnTo>
                  <a:lnTo>
                    <a:pt x="3507" y="4256"/>
                  </a:lnTo>
                  <a:lnTo>
                    <a:pt x="3507" y="8218"/>
                  </a:lnTo>
                  <a:lnTo>
                    <a:pt x="3667" y="8218"/>
                  </a:lnTo>
                  <a:lnTo>
                    <a:pt x="3667" y="4256"/>
                  </a:lnTo>
                  <a:lnTo>
                    <a:pt x="4818" y="4925"/>
                  </a:lnTo>
                  <a:cubicBezTo>
                    <a:pt x="4818" y="4845"/>
                    <a:pt x="4818" y="4765"/>
                    <a:pt x="4792" y="4711"/>
                  </a:cubicBezTo>
                  <a:lnTo>
                    <a:pt x="3774" y="4096"/>
                  </a:lnTo>
                  <a:lnTo>
                    <a:pt x="4604" y="3614"/>
                  </a:lnTo>
                  <a:cubicBezTo>
                    <a:pt x="4604" y="3560"/>
                    <a:pt x="4577" y="3507"/>
                    <a:pt x="4577" y="3453"/>
                  </a:cubicBezTo>
                  <a:lnTo>
                    <a:pt x="3667" y="3962"/>
                  </a:lnTo>
                  <a:lnTo>
                    <a:pt x="3667" y="295"/>
                  </a:lnTo>
                  <a:cubicBezTo>
                    <a:pt x="3641" y="188"/>
                    <a:pt x="3614" y="108"/>
                    <a:pt x="358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45" name="Google Shape;1745;p79"/>
            <p:cNvSpPr/>
            <p:nvPr/>
          </p:nvSpPr>
          <p:spPr>
            <a:xfrm>
              <a:off x="2423072" y="1578074"/>
              <a:ext cx="195355" cy="328439"/>
            </a:xfrm>
            <a:custGeom>
              <a:rect b="b" l="l" r="r" t="t"/>
              <a:pathLst>
                <a:path extrusionOk="0" h="8191" w="4872">
                  <a:moveTo>
                    <a:pt x="1205" y="1"/>
                  </a:moveTo>
                  <a:lnTo>
                    <a:pt x="1205" y="3935"/>
                  </a:lnTo>
                  <a:lnTo>
                    <a:pt x="0" y="3266"/>
                  </a:lnTo>
                  <a:lnTo>
                    <a:pt x="0" y="3266"/>
                  </a:lnTo>
                  <a:cubicBezTo>
                    <a:pt x="0" y="3320"/>
                    <a:pt x="27" y="3400"/>
                    <a:pt x="27" y="3480"/>
                  </a:cubicBezTo>
                  <a:lnTo>
                    <a:pt x="1098" y="4096"/>
                  </a:lnTo>
                  <a:lnTo>
                    <a:pt x="214" y="4604"/>
                  </a:lnTo>
                  <a:cubicBezTo>
                    <a:pt x="241" y="4658"/>
                    <a:pt x="241" y="4738"/>
                    <a:pt x="268" y="4792"/>
                  </a:cubicBezTo>
                  <a:lnTo>
                    <a:pt x="1205" y="4256"/>
                  </a:lnTo>
                  <a:lnTo>
                    <a:pt x="1205" y="8030"/>
                  </a:lnTo>
                  <a:cubicBezTo>
                    <a:pt x="1205" y="8084"/>
                    <a:pt x="1232" y="8137"/>
                    <a:pt x="1258" y="8191"/>
                  </a:cubicBezTo>
                  <a:lnTo>
                    <a:pt x="1365" y="8191"/>
                  </a:lnTo>
                  <a:lnTo>
                    <a:pt x="1365" y="4256"/>
                  </a:lnTo>
                  <a:lnTo>
                    <a:pt x="4791" y="6210"/>
                  </a:lnTo>
                  <a:lnTo>
                    <a:pt x="4872" y="6076"/>
                  </a:lnTo>
                  <a:lnTo>
                    <a:pt x="1446" y="4096"/>
                  </a:lnTo>
                  <a:lnTo>
                    <a:pt x="4872" y="2115"/>
                  </a:lnTo>
                  <a:lnTo>
                    <a:pt x="4791" y="1981"/>
                  </a:lnTo>
                  <a:lnTo>
                    <a:pt x="1365" y="3935"/>
                  </a:lnTo>
                  <a:lnTo>
                    <a:pt x="136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46" name="Google Shape;1746;p79"/>
            <p:cNvSpPr/>
            <p:nvPr/>
          </p:nvSpPr>
          <p:spPr>
            <a:xfrm>
              <a:off x="2711778" y="1578074"/>
              <a:ext cx="287659" cy="328439"/>
            </a:xfrm>
            <a:custGeom>
              <a:rect b="b" l="l" r="r" t="t"/>
              <a:pathLst>
                <a:path extrusionOk="0" h="8191" w="7174">
                  <a:moveTo>
                    <a:pt x="3507" y="1"/>
                  </a:moveTo>
                  <a:lnTo>
                    <a:pt x="3507" y="3935"/>
                  </a:lnTo>
                  <a:lnTo>
                    <a:pt x="81" y="1981"/>
                  </a:lnTo>
                  <a:lnTo>
                    <a:pt x="0" y="2115"/>
                  </a:lnTo>
                  <a:lnTo>
                    <a:pt x="3426" y="4096"/>
                  </a:lnTo>
                  <a:lnTo>
                    <a:pt x="0" y="6076"/>
                  </a:lnTo>
                  <a:lnTo>
                    <a:pt x="81" y="6210"/>
                  </a:lnTo>
                  <a:lnTo>
                    <a:pt x="3507" y="4256"/>
                  </a:lnTo>
                  <a:lnTo>
                    <a:pt x="3507" y="8191"/>
                  </a:lnTo>
                  <a:lnTo>
                    <a:pt x="3667" y="8191"/>
                  </a:lnTo>
                  <a:lnTo>
                    <a:pt x="3667" y="4256"/>
                  </a:lnTo>
                  <a:lnTo>
                    <a:pt x="7093" y="6210"/>
                  </a:lnTo>
                  <a:lnTo>
                    <a:pt x="7173" y="6076"/>
                  </a:lnTo>
                  <a:lnTo>
                    <a:pt x="3774" y="4096"/>
                  </a:lnTo>
                  <a:lnTo>
                    <a:pt x="7173" y="2115"/>
                  </a:lnTo>
                  <a:lnTo>
                    <a:pt x="7093" y="1981"/>
                  </a:lnTo>
                  <a:lnTo>
                    <a:pt x="3667" y="3935"/>
                  </a:lnTo>
                  <a:lnTo>
                    <a:pt x="3667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47" name="Google Shape;1747;p79"/>
            <p:cNvSpPr/>
            <p:nvPr/>
          </p:nvSpPr>
          <p:spPr>
            <a:xfrm>
              <a:off x="3092789" y="1578074"/>
              <a:ext cx="288742" cy="328439"/>
            </a:xfrm>
            <a:custGeom>
              <a:rect b="b" l="l" r="r" t="t"/>
              <a:pathLst>
                <a:path extrusionOk="0" h="8191" w="7201">
                  <a:moveTo>
                    <a:pt x="3506" y="1"/>
                  </a:moveTo>
                  <a:lnTo>
                    <a:pt x="3506" y="3935"/>
                  </a:lnTo>
                  <a:lnTo>
                    <a:pt x="80" y="1981"/>
                  </a:lnTo>
                  <a:lnTo>
                    <a:pt x="0" y="2115"/>
                  </a:lnTo>
                  <a:lnTo>
                    <a:pt x="3426" y="4096"/>
                  </a:lnTo>
                  <a:lnTo>
                    <a:pt x="0" y="6076"/>
                  </a:lnTo>
                  <a:lnTo>
                    <a:pt x="80" y="6210"/>
                  </a:lnTo>
                  <a:lnTo>
                    <a:pt x="3506" y="4230"/>
                  </a:lnTo>
                  <a:lnTo>
                    <a:pt x="3506" y="8191"/>
                  </a:lnTo>
                  <a:lnTo>
                    <a:pt x="3694" y="8191"/>
                  </a:lnTo>
                  <a:lnTo>
                    <a:pt x="3694" y="4230"/>
                  </a:lnTo>
                  <a:lnTo>
                    <a:pt x="7093" y="6210"/>
                  </a:lnTo>
                  <a:lnTo>
                    <a:pt x="7200" y="6076"/>
                  </a:lnTo>
                  <a:lnTo>
                    <a:pt x="3774" y="4096"/>
                  </a:lnTo>
                  <a:lnTo>
                    <a:pt x="7200" y="2115"/>
                  </a:lnTo>
                  <a:lnTo>
                    <a:pt x="7093" y="1981"/>
                  </a:lnTo>
                  <a:lnTo>
                    <a:pt x="3694" y="3935"/>
                  </a:lnTo>
                  <a:lnTo>
                    <a:pt x="3694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48" name="Google Shape;1748;p79"/>
            <p:cNvSpPr/>
            <p:nvPr/>
          </p:nvSpPr>
          <p:spPr>
            <a:xfrm>
              <a:off x="3474843" y="1578074"/>
              <a:ext cx="287659" cy="328439"/>
            </a:xfrm>
            <a:custGeom>
              <a:rect b="b" l="l" r="r" t="t"/>
              <a:pathLst>
                <a:path extrusionOk="0" h="8191" w="7174">
                  <a:moveTo>
                    <a:pt x="3507" y="1"/>
                  </a:moveTo>
                  <a:lnTo>
                    <a:pt x="3507" y="3935"/>
                  </a:lnTo>
                  <a:lnTo>
                    <a:pt x="81" y="1955"/>
                  </a:lnTo>
                  <a:lnTo>
                    <a:pt x="1" y="2115"/>
                  </a:lnTo>
                  <a:lnTo>
                    <a:pt x="3400" y="4096"/>
                  </a:lnTo>
                  <a:lnTo>
                    <a:pt x="1" y="6050"/>
                  </a:lnTo>
                  <a:lnTo>
                    <a:pt x="81" y="6210"/>
                  </a:lnTo>
                  <a:lnTo>
                    <a:pt x="3507" y="4230"/>
                  </a:lnTo>
                  <a:lnTo>
                    <a:pt x="3480" y="8191"/>
                  </a:lnTo>
                  <a:lnTo>
                    <a:pt x="3668" y="8191"/>
                  </a:lnTo>
                  <a:lnTo>
                    <a:pt x="3668" y="4230"/>
                  </a:lnTo>
                  <a:lnTo>
                    <a:pt x="7094" y="6210"/>
                  </a:lnTo>
                  <a:lnTo>
                    <a:pt x="7174" y="6050"/>
                  </a:lnTo>
                  <a:lnTo>
                    <a:pt x="3748" y="4096"/>
                  </a:lnTo>
                  <a:lnTo>
                    <a:pt x="7174" y="2115"/>
                  </a:lnTo>
                  <a:lnTo>
                    <a:pt x="7094" y="1955"/>
                  </a:lnTo>
                  <a:lnTo>
                    <a:pt x="3668" y="3935"/>
                  </a:lnTo>
                  <a:lnTo>
                    <a:pt x="3668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49" name="Google Shape;1749;p79"/>
            <p:cNvSpPr/>
            <p:nvPr/>
          </p:nvSpPr>
          <p:spPr>
            <a:xfrm>
              <a:off x="3855854" y="1578074"/>
              <a:ext cx="287659" cy="328439"/>
            </a:xfrm>
            <a:custGeom>
              <a:rect b="b" l="l" r="r" t="t"/>
              <a:pathLst>
                <a:path extrusionOk="0" h="8191" w="7174">
                  <a:moveTo>
                    <a:pt x="3507" y="1"/>
                  </a:moveTo>
                  <a:lnTo>
                    <a:pt x="3507" y="3935"/>
                  </a:lnTo>
                  <a:lnTo>
                    <a:pt x="81" y="1955"/>
                  </a:lnTo>
                  <a:lnTo>
                    <a:pt x="0" y="2115"/>
                  </a:lnTo>
                  <a:lnTo>
                    <a:pt x="3426" y="4096"/>
                  </a:lnTo>
                  <a:lnTo>
                    <a:pt x="0" y="6050"/>
                  </a:lnTo>
                  <a:lnTo>
                    <a:pt x="81" y="6210"/>
                  </a:lnTo>
                  <a:lnTo>
                    <a:pt x="3507" y="4230"/>
                  </a:lnTo>
                  <a:lnTo>
                    <a:pt x="3507" y="8191"/>
                  </a:lnTo>
                  <a:lnTo>
                    <a:pt x="3667" y="8191"/>
                  </a:lnTo>
                  <a:lnTo>
                    <a:pt x="3667" y="4230"/>
                  </a:lnTo>
                  <a:lnTo>
                    <a:pt x="7093" y="6210"/>
                  </a:lnTo>
                  <a:lnTo>
                    <a:pt x="7174" y="6050"/>
                  </a:lnTo>
                  <a:lnTo>
                    <a:pt x="3748" y="4096"/>
                  </a:lnTo>
                  <a:lnTo>
                    <a:pt x="7174" y="2115"/>
                  </a:lnTo>
                  <a:lnTo>
                    <a:pt x="7093" y="1955"/>
                  </a:lnTo>
                  <a:lnTo>
                    <a:pt x="3667" y="3935"/>
                  </a:lnTo>
                  <a:lnTo>
                    <a:pt x="3667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50" name="Google Shape;1750;p79"/>
            <p:cNvSpPr/>
            <p:nvPr/>
          </p:nvSpPr>
          <p:spPr>
            <a:xfrm>
              <a:off x="2518586" y="1919388"/>
              <a:ext cx="287659" cy="293033"/>
            </a:xfrm>
            <a:custGeom>
              <a:rect b="b" l="l" r="r" t="t"/>
              <a:pathLst>
                <a:path extrusionOk="0" h="7308" w="7174">
                  <a:moveTo>
                    <a:pt x="3507" y="0"/>
                  </a:moveTo>
                  <a:lnTo>
                    <a:pt x="3507" y="3961"/>
                  </a:lnTo>
                  <a:lnTo>
                    <a:pt x="81" y="1981"/>
                  </a:lnTo>
                  <a:lnTo>
                    <a:pt x="0" y="2141"/>
                  </a:lnTo>
                  <a:lnTo>
                    <a:pt x="3426" y="4095"/>
                  </a:lnTo>
                  <a:lnTo>
                    <a:pt x="1767" y="5059"/>
                  </a:lnTo>
                  <a:cubicBezTo>
                    <a:pt x="1821" y="5086"/>
                    <a:pt x="1847" y="5139"/>
                    <a:pt x="1874" y="5193"/>
                  </a:cubicBezTo>
                  <a:lnTo>
                    <a:pt x="3507" y="4256"/>
                  </a:lnTo>
                  <a:lnTo>
                    <a:pt x="3507" y="7120"/>
                  </a:lnTo>
                  <a:cubicBezTo>
                    <a:pt x="3560" y="7200"/>
                    <a:pt x="3614" y="7254"/>
                    <a:pt x="3667" y="7307"/>
                  </a:cubicBezTo>
                  <a:lnTo>
                    <a:pt x="3667" y="4256"/>
                  </a:lnTo>
                  <a:lnTo>
                    <a:pt x="7093" y="6236"/>
                  </a:lnTo>
                  <a:lnTo>
                    <a:pt x="7174" y="6076"/>
                  </a:lnTo>
                  <a:lnTo>
                    <a:pt x="3748" y="4095"/>
                  </a:lnTo>
                  <a:lnTo>
                    <a:pt x="7174" y="2141"/>
                  </a:lnTo>
                  <a:lnTo>
                    <a:pt x="7093" y="1981"/>
                  </a:lnTo>
                  <a:lnTo>
                    <a:pt x="3667" y="3961"/>
                  </a:lnTo>
                  <a:lnTo>
                    <a:pt x="3667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51" name="Google Shape;1751;p79"/>
            <p:cNvSpPr/>
            <p:nvPr/>
          </p:nvSpPr>
          <p:spPr>
            <a:xfrm>
              <a:off x="2899597" y="1919388"/>
              <a:ext cx="287659" cy="328439"/>
            </a:xfrm>
            <a:custGeom>
              <a:rect b="b" l="l" r="r" t="t"/>
              <a:pathLst>
                <a:path extrusionOk="0" h="8191" w="7174">
                  <a:moveTo>
                    <a:pt x="3507" y="0"/>
                  </a:moveTo>
                  <a:lnTo>
                    <a:pt x="3507" y="3961"/>
                  </a:lnTo>
                  <a:lnTo>
                    <a:pt x="81" y="1981"/>
                  </a:lnTo>
                  <a:lnTo>
                    <a:pt x="0" y="2141"/>
                  </a:lnTo>
                  <a:lnTo>
                    <a:pt x="3426" y="4095"/>
                  </a:lnTo>
                  <a:lnTo>
                    <a:pt x="0" y="6076"/>
                  </a:lnTo>
                  <a:lnTo>
                    <a:pt x="81" y="6236"/>
                  </a:lnTo>
                  <a:lnTo>
                    <a:pt x="3507" y="4256"/>
                  </a:lnTo>
                  <a:lnTo>
                    <a:pt x="3507" y="8190"/>
                  </a:lnTo>
                  <a:lnTo>
                    <a:pt x="3667" y="8190"/>
                  </a:lnTo>
                  <a:lnTo>
                    <a:pt x="3667" y="4256"/>
                  </a:lnTo>
                  <a:lnTo>
                    <a:pt x="7093" y="6236"/>
                  </a:lnTo>
                  <a:lnTo>
                    <a:pt x="7173" y="6076"/>
                  </a:lnTo>
                  <a:lnTo>
                    <a:pt x="3774" y="4095"/>
                  </a:lnTo>
                  <a:lnTo>
                    <a:pt x="7173" y="2141"/>
                  </a:lnTo>
                  <a:lnTo>
                    <a:pt x="7093" y="1981"/>
                  </a:lnTo>
                  <a:lnTo>
                    <a:pt x="3667" y="3961"/>
                  </a:lnTo>
                  <a:lnTo>
                    <a:pt x="3667" y="3961"/>
                  </a:lnTo>
                  <a:lnTo>
                    <a:pt x="369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52" name="Google Shape;1752;p79"/>
            <p:cNvSpPr/>
            <p:nvPr/>
          </p:nvSpPr>
          <p:spPr>
            <a:xfrm>
              <a:off x="3280608" y="1919388"/>
              <a:ext cx="288742" cy="328439"/>
            </a:xfrm>
            <a:custGeom>
              <a:rect b="b" l="l" r="r" t="t"/>
              <a:pathLst>
                <a:path extrusionOk="0" h="8191" w="7201">
                  <a:moveTo>
                    <a:pt x="3506" y="0"/>
                  </a:moveTo>
                  <a:lnTo>
                    <a:pt x="3506" y="3961"/>
                  </a:lnTo>
                  <a:lnTo>
                    <a:pt x="107" y="1981"/>
                  </a:lnTo>
                  <a:lnTo>
                    <a:pt x="0" y="2115"/>
                  </a:lnTo>
                  <a:lnTo>
                    <a:pt x="3426" y="4095"/>
                  </a:lnTo>
                  <a:lnTo>
                    <a:pt x="0" y="6076"/>
                  </a:lnTo>
                  <a:lnTo>
                    <a:pt x="107" y="6236"/>
                  </a:lnTo>
                  <a:lnTo>
                    <a:pt x="3506" y="4256"/>
                  </a:lnTo>
                  <a:lnTo>
                    <a:pt x="3506" y="8190"/>
                  </a:lnTo>
                  <a:lnTo>
                    <a:pt x="3694" y="8190"/>
                  </a:lnTo>
                  <a:lnTo>
                    <a:pt x="3694" y="4256"/>
                  </a:lnTo>
                  <a:lnTo>
                    <a:pt x="7093" y="6236"/>
                  </a:lnTo>
                  <a:lnTo>
                    <a:pt x="7200" y="6076"/>
                  </a:lnTo>
                  <a:lnTo>
                    <a:pt x="3774" y="4095"/>
                  </a:lnTo>
                  <a:lnTo>
                    <a:pt x="7200" y="2115"/>
                  </a:lnTo>
                  <a:lnTo>
                    <a:pt x="7120" y="1981"/>
                  </a:lnTo>
                  <a:lnTo>
                    <a:pt x="3694" y="3961"/>
                  </a:lnTo>
                  <a:lnTo>
                    <a:pt x="369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53" name="Google Shape;1753;p79"/>
            <p:cNvSpPr/>
            <p:nvPr/>
          </p:nvSpPr>
          <p:spPr>
            <a:xfrm>
              <a:off x="3662662" y="1919388"/>
              <a:ext cx="287659" cy="328439"/>
            </a:xfrm>
            <a:custGeom>
              <a:rect b="b" l="l" r="r" t="t"/>
              <a:pathLst>
                <a:path extrusionOk="0" h="8191" w="7174">
                  <a:moveTo>
                    <a:pt x="3507" y="0"/>
                  </a:moveTo>
                  <a:lnTo>
                    <a:pt x="3507" y="3961"/>
                  </a:lnTo>
                  <a:lnTo>
                    <a:pt x="81" y="1981"/>
                  </a:lnTo>
                  <a:lnTo>
                    <a:pt x="1" y="2115"/>
                  </a:lnTo>
                  <a:lnTo>
                    <a:pt x="3400" y="4095"/>
                  </a:lnTo>
                  <a:lnTo>
                    <a:pt x="1" y="6076"/>
                  </a:lnTo>
                  <a:lnTo>
                    <a:pt x="81" y="6210"/>
                  </a:lnTo>
                  <a:lnTo>
                    <a:pt x="3507" y="4256"/>
                  </a:lnTo>
                  <a:lnTo>
                    <a:pt x="3507" y="8190"/>
                  </a:lnTo>
                  <a:lnTo>
                    <a:pt x="3668" y="8190"/>
                  </a:lnTo>
                  <a:lnTo>
                    <a:pt x="3668" y="4256"/>
                  </a:lnTo>
                  <a:lnTo>
                    <a:pt x="7094" y="6210"/>
                  </a:lnTo>
                  <a:lnTo>
                    <a:pt x="7174" y="6076"/>
                  </a:lnTo>
                  <a:lnTo>
                    <a:pt x="3748" y="4095"/>
                  </a:lnTo>
                  <a:lnTo>
                    <a:pt x="7174" y="2115"/>
                  </a:lnTo>
                  <a:lnTo>
                    <a:pt x="7094" y="1981"/>
                  </a:lnTo>
                  <a:lnTo>
                    <a:pt x="3668" y="3961"/>
                  </a:lnTo>
                  <a:lnTo>
                    <a:pt x="3668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54" name="Google Shape;1754;p79"/>
            <p:cNvSpPr/>
            <p:nvPr/>
          </p:nvSpPr>
          <p:spPr>
            <a:xfrm>
              <a:off x="4043673" y="1998782"/>
              <a:ext cx="78391" cy="49400"/>
            </a:xfrm>
            <a:custGeom>
              <a:rect b="b" l="l" r="r" t="t"/>
              <a:pathLst>
                <a:path extrusionOk="0" h="1232" w="1955">
                  <a:moveTo>
                    <a:pt x="81" y="1"/>
                  </a:moveTo>
                  <a:lnTo>
                    <a:pt x="0" y="135"/>
                  </a:lnTo>
                  <a:lnTo>
                    <a:pt x="1874" y="1232"/>
                  </a:lnTo>
                  <a:cubicBezTo>
                    <a:pt x="1901" y="1178"/>
                    <a:pt x="1928" y="1125"/>
                    <a:pt x="1954" y="1071"/>
                  </a:cubicBezTo>
                  <a:lnTo>
                    <a:pt x="8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55" name="Google Shape;1755;p79"/>
            <p:cNvSpPr/>
            <p:nvPr/>
          </p:nvSpPr>
          <p:spPr>
            <a:xfrm>
              <a:off x="2884560" y="2317561"/>
              <a:ext cx="114879" cy="68727"/>
            </a:xfrm>
            <a:custGeom>
              <a:rect b="b" l="l" r="r" t="t"/>
              <a:pathLst>
                <a:path extrusionOk="0" h="1714" w="2865">
                  <a:moveTo>
                    <a:pt x="2784" y="0"/>
                  </a:moveTo>
                  <a:lnTo>
                    <a:pt x="1" y="1606"/>
                  </a:lnTo>
                  <a:cubicBezTo>
                    <a:pt x="54" y="1660"/>
                    <a:pt x="108" y="1686"/>
                    <a:pt x="161" y="1713"/>
                  </a:cubicBezTo>
                  <a:lnTo>
                    <a:pt x="2864" y="161"/>
                  </a:lnTo>
                  <a:lnTo>
                    <a:pt x="278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56" name="Google Shape;1756;p79"/>
            <p:cNvSpPr/>
            <p:nvPr/>
          </p:nvSpPr>
          <p:spPr>
            <a:xfrm>
              <a:off x="2852362" y="2238127"/>
              <a:ext cx="6496" cy="129916"/>
            </a:xfrm>
            <a:custGeom>
              <a:rect b="b" l="l" r="r" t="t"/>
              <a:pathLst>
                <a:path extrusionOk="0" h="3240" w="162">
                  <a:moveTo>
                    <a:pt x="1" y="0"/>
                  </a:moveTo>
                  <a:lnTo>
                    <a:pt x="1" y="3132"/>
                  </a:lnTo>
                  <a:cubicBezTo>
                    <a:pt x="54" y="3159"/>
                    <a:pt x="108" y="3212"/>
                    <a:pt x="161" y="3239"/>
                  </a:cubicBezTo>
                  <a:lnTo>
                    <a:pt x="16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57" name="Google Shape;1757;p79"/>
            <p:cNvSpPr/>
            <p:nvPr/>
          </p:nvSpPr>
          <p:spPr>
            <a:xfrm>
              <a:off x="3092789" y="2238127"/>
              <a:ext cx="288742" cy="255461"/>
            </a:xfrm>
            <a:custGeom>
              <a:rect b="b" l="l" r="r" t="t"/>
              <a:pathLst>
                <a:path extrusionOk="0" h="6371" w="7201">
                  <a:moveTo>
                    <a:pt x="3506" y="0"/>
                  </a:moveTo>
                  <a:lnTo>
                    <a:pt x="3506" y="3962"/>
                  </a:lnTo>
                  <a:lnTo>
                    <a:pt x="80" y="1981"/>
                  </a:lnTo>
                  <a:lnTo>
                    <a:pt x="0" y="2142"/>
                  </a:lnTo>
                  <a:lnTo>
                    <a:pt x="3426" y="4096"/>
                  </a:lnTo>
                  <a:lnTo>
                    <a:pt x="455" y="5835"/>
                  </a:lnTo>
                  <a:cubicBezTo>
                    <a:pt x="535" y="5835"/>
                    <a:pt x="616" y="5862"/>
                    <a:pt x="696" y="5889"/>
                  </a:cubicBezTo>
                  <a:lnTo>
                    <a:pt x="3506" y="4256"/>
                  </a:lnTo>
                  <a:lnTo>
                    <a:pt x="3506" y="6371"/>
                  </a:lnTo>
                  <a:lnTo>
                    <a:pt x="3694" y="6371"/>
                  </a:lnTo>
                  <a:lnTo>
                    <a:pt x="3694" y="4256"/>
                  </a:lnTo>
                  <a:lnTo>
                    <a:pt x="7093" y="6237"/>
                  </a:lnTo>
                  <a:lnTo>
                    <a:pt x="7200" y="6076"/>
                  </a:lnTo>
                  <a:lnTo>
                    <a:pt x="3774" y="4096"/>
                  </a:lnTo>
                  <a:lnTo>
                    <a:pt x="7200" y="2142"/>
                  </a:lnTo>
                  <a:lnTo>
                    <a:pt x="7093" y="1981"/>
                  </a:lnTo>
                  <a:lnTo>
                    <a:pt x="3694" y="3962"/>
                  </a:lnTo>
                  <a:lnTo>
                    <a:pt x="369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58" name="Google Shape;1758;p79"/>
            <p:cNvSpPr/>
            <p:nvPr/>
          </p:nvSpPr>
          <p:spPr>
            <a:xfrm>
              <a:off x="3474843" y="2238127"/>
              <a:ext cx="287659" cy="247963"/>
            </a:xfrm>
            <a:custGeom>
              <a:rect b="b" l="l" r="r" t="t"/>
              <a:pathLst>
                <a:path extrusionOk="0" h="6184" w="7174">
                  <a:moveTo>
                    <a:pt x="3507" y="0"/>
                  </a:moveTo>
                  <a:lnTo>
                    <a:pt x="3480" y="3962"/>
                  </a:lnTo>
                  <a:lnTo>
                    <a:pt x="81" y="1981"/>
                  </a:lnTo>
                  <a:lnTo>
                    <a:pt x="1" y="2142"/>
                  </a:lnTo>
                  <a:lnTo>
                    <a:pt x="3400" y="4096"/>
                  </a:lnTo>
                  <a:lnTo>
                    <a:pt x="1" y="6076"/>
                  </a:lnTo>
                  <a:lnTo>
                    <a:pt x="54" y="6183"/>
                  </a:lnTo>
                  <a:lnTo>
                    <a:pt x="161" y="6183"/>
                  </a:lnTo>
                  <a:lnTo>
                    <a:pt x="3480" y="4256"/>
                  </a:lnTo>
                  <a:lnTo>
                    <a:pt x="3480" y="5354"/>
                  </a:lnTo>
                  <a:cubicBezTo>
                    <a:pt x="3560" y="5327"/>
                    <a:pt x="3614" y="5327"/>
                    <a:pt x="3668" y="5300"/>
                  </a:cubicBezTo>
                  <a:lnTo>
                    <a:pt x="3668" y="4256"/>
                  </a:lnTo>
                  <a:lnTo>
                    <a:pt x="4765" y="4899"/>
                  </a:lnTo>
                  <a:cubicBezTo>
                    <a:pt x="4845" y="4872"/>
                    <a:pt x="4899" y="4845"/>
                    <a:pt x="4979" y="4818"/>
                  </a:cubicBezTo>
                  <a:lnTo>
                    <a:pt x="3748" y="4096"/>
                  </a:lnTo>
                  <a:lnTo>
                    <a:pt x="7174" y="2142"/>
                  </a:lnTo>
                  <a:lnTo>
                    <a:pt x="7094" y="1981"/>
                  </a:lnTo>
                  <a:lnTo>
                    <a:pt x="3668" y="3962"/>
                  </a:lnTo>
                  <a:lnTo>
                    <a:pt x="3668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59" name="Google Shape;1759;p79"/>
            <p:cNvSpPr/>
            <p:nvPr/>
          </p:nvSpPr>
          <p:spPr>
            <a:xfrm>
              <a:off x="3855854" y="2317561"/>
              <a:ext cx="12911" cy="9704"/>
            </a:xfrm>
            <a:custGeom>
              <a:rect b="b" l="l" r="r" t="t"/>
              <a:pathLst>
                <a:path extrusionOk="0" h="242" w="322">
                  <a:moveTo>
                    <a:pt x="81" y="0"/>
                  </a:moveTo>
                  <a:lnTo>
                    <a:pt x="0" y="134"/>
                  </a:lnTo>
                  <a:lnTo>
                    <a:pt x="161" y="241"/>
                  </a:lnTo>
                  <a:cubicBezTo>
                    <a:pt x="215" y="214"/>
                    <a:pt x="268" y="161"/>
                    <a:pt x="322" y="134"/>
                  </a:cubicBezTo>
                  <a:lnTo>
                    <a:pt x="8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ackground 5 ">
  <p:cSld name="CUSTOM_40">
    <p:spTree>
      <p:nvGrpSpPr>
        <p:cNvPr id="1760" name="Shape 17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1" name="Google Shape;1761;p80"/>
          <p:cNvSpPr/>
          <p:nvPr/>
        </p:nvSpPr>
        <p:spPr>
          <a:xfrm rot="3415018">
            <a:off x="-1245884" y="420313"/>
            <a:ext cx="4147993" cy="3528173"/>
          </a:xfrm>
          <a:custGeom>
            <a:rect b="b" l="l" r="r" t="t"/>
            <a:pathLst>
              <a:path extrusionOk="0" h="52038" w="61178">
                <a:moveTo>
                  <a:pt x="4170" y="12043"/>
                </a:moveTo>
                <a:cubicBezTo>
                  <a:pt x="7339" y="7239"/>
                  <a:pt x="14177" y="1"/>
                  <a:pt x="24184" y="5571"/>
                </a:cubicBezTo>
                <a:cubicBezTo>
                  <a:pt x="34191" y="11142"/>
                  <a:pt x="29988" y="17146"/>
                  <a:pt x="34024" y="21249"/>
                </a:cubicBezTo>
                <a:cubicBezTo>
                  <a:pt x="38061" y="25319"/>
                  <a:pt x="43198" y="25586"/>
                  <a:pt x="51103" y="27253"/>
                </a:cubicBezTo>
                <a:cubicBezTo>
                  <a:pt x="58976" y="28921"/>
                  <a:pt x="61177" y="36093"/>
                  <a:pt x="54472" y="41664"/>
                </a:cubicBezTo>
                <a:cubicBezTo>
                  <a:pt x="47801" y="47268"/>
                  <a:pt x="33758" y="52038"/>
                  <a:pt x="26819" y="46467"/>
                </a:cubicBezTo>
                <a:cubicBezTo>
                  <a:pt x="19848" y="40930"/>
                  <a:pt x="11108" y="34826"/>
                  <a:pt x="5537" y="31590"/>
                </a:cubicBezTo>
                <a:cubicBezTo>
                  <a:pt x="0" y="28388"/>
                  <a:pt x="967" y="16879"/>
                  <a:pt x="4170" y="12043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62" name="Google Shape;1762;p80"/>
          <p:cNvSpPr/>
          <p:nvPr/>
        </p:nvSpPr>
        <p:spPr>
          <a:xfrm>
            <a:off x="2871010" y="-1030982"/>
            <a:ext cx="2615835" cy="2307411"/>
          </a:xfrm>
          <a:custGeom>
            <a:rect b="b" l="l" r="r" t="t"/>
            <a:pathLst>
              <a:path extrusionOk="0" h="12066" w="13679">
                <a:moveTo>
                  <a:pt x="7541" y="1"/>
                </a:moveTo>
                <a:cubicBezTo>
                  <a:pt x="7109" y="1"/>
                  <a:pt x="6648" y="24"/>
                  <a:pt x="6157" y="68"/>
                </a:cubicBezTo>
                <a:cubicBezTo>
                  <a:pt x="1981" y="443"/>
                  <a:pt x="28" y="3173"/>
                  <a:pt x="1" y="6385"/>
                </a:cubicBezTo>
                <a:cubicBezTo>
                  <a:pt x="598" y="10109"/>
                  <a:pt x="2003" y="12066"/>
                  <a:pt x="5300" y="12066"/>
                </a:cubicBezTo>
                <a:cubicBezTo>
                  <a:pt x="5700" y="12066"/>
                  <a:pt x="6128" y="12037"/>
                  <a:pt x="6585" y="11979"/>
                </a:cubicBezTo>
                <a:cubicBezTo>
                  <a:pt x="10680" y="11470"/>
                  <a:pt x="13678" y="9516"/>
                  <a:pt x="12822" y="4297"/>
                </a:cubicBezTo>
                <a:cubicBezTo>
                  <a:pt x="12326" y="1256"/>
                  <a:pt x="10731" y="1"/>
                  <a:pt x="7541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763" name="Google Shape;1763;p80"/>
          <p:cNvGrpSpPr/>
          <p:nvPr/>
        </p:nvGrpSpPr>
        <p:grpSpPr>
          <a:xfrm flipH="1" rot="10800000">
            <a:off x="1647754" y="1740930"/>
            <a:ext cx="1873085" cy="1864327"/>
            <a:chOff x="2414491" y="671177"/>
            <a:chExt cx="1830972" cy="1822411"/>
          </a:xfrm>
        </p:grpSpPr>
        <p:sp>
          <p:nvSpPr>
            <p:cNvPr id="1764" name="Google Shape;1764;p80"/>
            <p:cNvSpPr/>
            <p:nvPr/>
          </p:nvSpPr>
          <p:spPr>
            <a:xfrm>
              <a:off x="2414491" y="671177"/>
              <a:ext cx="1830972" cy="1822391"/>
            </a:xfrm>
            <a:custGeom>
              <a:rect b="b" l="l" r="r" t="t"/>
              <a:pathLst>
                <a:path extrusionOk="0" h="45449" w="45663">
                  <a:moveTo>
                    <a:pt x="10947" y="4979"/>
                  </a:moveTo>
                  <a:lnTo>
                    <a:pt x="15605" y="7656"/>
                  </a:lnTo>
                  <a:lnTo>
                    <a:pt x="15605" y="13062"/>
                  </a:lnTo>
                  <a:lnTo>
                    <a:pt x="10947" y="15766"/>
                  </a:lnTo>
                  <a:lnTo>
                    <a:pt x="6263" y="13062"/>
                  </a:lnTo>
                  <a:lnTo>
                    <a:pt x="6263" y="7656"/>
                  </a:lnTo>
                  <a:lnTo>
                    <a:pt x="10947" y="4979"/>
                  </a:lnTo>
                  <a:close/>
                  <a:moveTo>
                    <a:pt x="20449" y="4979"/>
                  </a:moveTo>
                  <a:lnTo>
                    <a:pt x="25133" y="7656"/>
                  </a:lnTo>
                  <a:lnTo>
                    <a:pt x="25133" y="13062"/>
                  </a:lnTo>
                  <a:lnTo>
                    <a:pt x="20449" y="15766"/>
                  </a:lnTo>
                  <a:lnTo>
                    <a:pt x="15792" y="13062"/>
                  </a:lnTo>
                  <a:lnTo>
                    <a:pt x="15792" y="7656"/>
                  </a:lnTo>
                  <a:lnTo>
                    <a:pt x="20449" y="4979"/>
                  </a:lnTo>
                  <a:close/>
                  <a:moveTo>
                    <a:pt x="29978" y="4979"/>
                  </a:moveTo>
                  <a:lnTo>
                    <a:pt x="34635" y="7656"/>
                  </a:lnTo>
                  <a:lnTo>
                    <a:pt x="34635" y="13062"/>
                  </a:lnTo>
                  <a:lnTo>
                    <a:pt x="29978" y="15766"/>
                  </a:lnTo>
                  <a:lnTo>
                    <a:pt x="25294" y="13062"/>
                  </a:lnTo>
                  <a:lnTo>
                    <a:pt x="25294" y="7656"/>
                  </a:lnTo>
                  <a:lnTo>
                    <a:pt x="29978" y="4979"/>
                  </a:lnTo>
                  <a:close/>
                  <a:moveTo>
                    <a:pt x="6183" y="13196"/>
                  </a:moveTo>
                  <a:lnTo>
                    <a:pt x="10867" y="15899"/>
                  </a:lnTo>
                  <a:lnTo>
                    <a:pt x="10867" y="21306"/>
                  </a:lnTo>
                  <a:lnTo>
                    <a:pt x="6183" y="23983"/>
                  </a:lnTo>
                  <a:lnTo>
                    <a:pt x="1526" y="21306"/>
                  </a:lnTo>
                  <a:lnTo>
                    <a:pt x="1526" y="15899"/>
                  </a:lnTo>
                  <a:lnTo>
                    <a:pt x="6183" y="13196"/>
                  </a:lnTo>
                  <a:close/>
                  <a:moveTo>
                    <a:pt x="15712" y="13196"/>
                  </a:moveTo>
                  <a:lnTo>
                    <a:pt x="20369" y="15899"/>
                  </a:lnTo>
                  <a:lnTo>
                    <a:pt x="20369" y="21306"/>
                  </a:lnTo>
                  <a:lnTo>
                    <a:pt x="15712" y="23983"/>
                  </a:lnTo>
                  <a:lnTo>
                    <a:pt x="11028" y="21306"/>
                  </a:lnTo>
                  <a:lnTo>
                    <a:pt x="11028" y="15899"/>
                  </a:lnTo>
                  <a:lnTo>
                    <a:pt x="15712" y="13196"/>
                  </a:lnTo>
                  <a:close/>
                  <a:moveTo>
                    <a:pt x="25213" y="13196"/>
                  </a:moveTo>
                  <a:lnTo>
                    <a:pt x="29871" y="15899"/>
                  </a:lnTo>
                  <a:lnTo>
                    <a:pt x="29871" y="21306"/>
                  </a:lnTo>
                  <a:lnTo>
                    <a:pt x="25213" y="23983"/>
                  </a:lnTo>
                  <a:lnTo>
                    <a:pt x="20529" y="21306"/>
                  </a:lnTo>
                  <a:lnTo>
                    <a:pt x="20529" y="15899"/>
                  </a:lnTo>
                  <a:lnTo>
                    <a:pt x="25213" y="13196"/>
                  </a:lnTo>
                  <a:close/>
                  <a:moveTo>
                    <a:pt x="34715" y="13196"/>
                  </a:moveTo>
                  <a:lnTo>
                    <a:pt x="39399" y="15899"/>
                  </a:lnTo>
                  <a:lnTo>
                    <a:pt x="39399" y="21306"/>
                  </a:lnTo>
                  <a:lnTo>
                    <a:pt x="34715" y="23983"/>
                  </a:lnTo>
                  <a:lnTo>
                    <a:pt x="30058" y="21306"/>
                  </a:lnTo>
                  <a:lnTo>
                    <a:pt x="30058" y="15899"/>
                  </a:lnTo>
                  <a:lnTo>
                    <a:pt x="34715" y="13196"/>
                  </a:lnTo>
                  <a:close/>
                  <a:moveTo>
                    <a:pt x="10947" y="21440"/>
                  </a:moveTo>
                  <a:lnTo>
                    <a:pt x="15605" y="24143"/>
                  </a:lnTo>
                  <a:lnTo>
                    <a:pt x="15605" y="29523"/>
                  </a:lnTo>
                  <a:lnTo>
                    <a:pt x="10947" y="32226"/>
                  </a:lnTo>
                  <a:lnTo>
                    <a:pt x="6263" y="29523"/>
                  </a:lnTo>
                  <a:lnTo>
                    <a:pt x="6263" y="24143"/>
                  </a:lnTo>
                  <a:lnTo>
                    <a:pt x="10947" y="21440"/>
                  </a:lnTo>
                  <a:close/>
                  <a:moveTo>
                    <a:pt x="20449" y="21440"/>
                  </a:moveTo>
                  <a:lnTo>
                    <a:pt x="25133" y="24143"/>
                  </a:lnTo>
                  <a:lnTo>
                    <a:pt x="25133" y="29523"/>
                  </a:lnTo>
                  <a:lnTo>
                    <a:pt x="20449" y="32226"/>
                  </a:lnTo>
                  <a:lnTo>
                    <a:pt x="15792" y="29523"/>
                  </a:lnTo>
                  <a:lnTo>
                    <a:pt x="15792" y="24143"/>
                  </a:lnTo>
                  <a:lnTo>
                    <a:pt x="20449" y="21440"/>
                  </a:lnTo>
                  <a:close/>
                  <a:moveTo>
                    <a:pt x="29978" y="21440"/>
                  </a:moveTo>
                  <a:lnTo>
                    <a:pt x="34635" y="24143"/>
                  </a:lnTo>
                  <a:lnTo>
                    <a:pt x="34635" y="29523"/>
                  </a:lnTo>
                  <a:lnTo>
                    <a:pt x="29978" y="32226"/>
                  </a:lnTo>
                  <a:lnTo>
                    <a:pt x="25294" y="29523"/>
                  </a:lnTo>
                  <a:lnTo>
                    <a:pt x="25294" y="24143"/>
                  </a:lnTo>
                  <a:lnTo>
                    <a:pt x="29978" y="21440"/>
                  </a:lnTo>
                  <a:close/>
                  <a:moveTo>
                    <a:pt x="39480" y="21440"/>
                  </a:moveTo>
                  <a:lnTo>
                    <a:pt x="44137" y="24143"/>
                  </a:lnTo>
                  <a:lnTo>
                    <a:pt x="44137" y="29523"/>
                  </a:lnTo>
                  <a:lnTo>
                    <a:pt x="39480" y="32226"/>
                  </a:lnTo>
                  <a:lnTo>
                    <a:pt x="34796" y="29523"/>
                  </a:lnTo>
                  <a:lnTo>
                    <a:pt x="34796" y="24143"/>
                  </a:lnTo>
                  <a:lnTo>
                    <a:pt x="39480" y="21440"/>
                  </a:lnTo>
                  <a:close/>
                  <a:moveTo>
                    <a:pt x="15712" y="29684"/>
                  </a:moveTo>
                  <a:lnTo>
                    <a:pt x="20369" y="32387"/>
                  </a:lnTo>
                  <a:lnTo>
                    <a:pt x="20369" y="37767"/>
                  </a:lnTo>
                  <a:lnTo>
                    <a:pt x="15712" y="40470"/>
                  </a:lnTo>
                  <a:lnTo>
                    <a:pt x="11028" y="37767"/>
                  </a:lnTo>
                  <a:lnTo>
                    <a:pt x="11028" y="32387"/>
                  </a:lnTo>
                  <a:lnTo>
                    <a:pt x="15712" y="29684"/>
                  </a:lnTo>
                  <a:close/>
                  <a:moveTo>
                    <a:pt x="25213" y="29684"/>
                  </a:moveTo>
                  <a:lnTo>
                    <a:pt x="29871" y="32387"/>
                  </a:lnTo>
                  <a:lnTo>
                    <a:pt x="29871" y="37767"/>
                  </a:lnTo>
                  <a:lnTo>
                    <a:pt x="25213" y="40470"/>
                  </a:lnTo>
                  <a:lnTo>
                    <a:pt x="20529" y="37767"/>
                  </a:lnTo>
                  <a:lnTo>
                    <a:pt x="20529" y="32387"/>
                  </a:lnTo>
                  <a:lnTo>
                    <a:pt x="25213" y="29684"/>
                  </a:lnTo>
                  <a:close/>
                  <a:moveTo>
                    <a:pt x="34715" y="29684"/>
                  </a:moveTo>
                  <a:lnTo>
                    <a:pt x="39399" y="32387"/>
                  </a:lnTo>
                  <a:lnTo>
                    <a:pt x="39399" y="37767"/>
                  </a:lnTo>
                  <a:lnTo>
                    <a:pt x="34715" y="40470"/>
                  </a:lnTo>
                  <a:lnTo>
                    <a:pt x="30058" y="37767"/>
                  </a:lnTo>
                  <a:lnTo>
                    <a:pt x="30058" y="32387"/>
                  </a:lnTo>
                  <a:lnTo>
                    <a:pt x="34715" y="29684"/>
                  </a:lnTo>
                  <a:close/>
                  <a:moveTo>
                    <a:pt x="20369" y="1"/>
                  </a:moveTo>
                  <a:lnTo>
                    <a:pt x="20369" y="4818"/>
                  </a:lnTo>
                  <a:lnTo>
                    <a:pt x="15712" y="7522"/>
                  </a:lnTo>
                  <a:lnTo>
                    <a:pt x="11028" y="4818"/>
                  </a:lnTo>
                  <a:lnTo>
                    <a:pt x="11028" y="3159"/>
                  </a:lnTo>
                  <a:cubicBezTo>
                    <a:pt x="10974" y="3186"/>
                    <a:pt x="10921" y="3239"/>
                    <a:pt x="10867" y="3266"/>
                  </a:cubicBezTo>
                  <a:lnTo>
                    <a:pt x="10867" y="4818"/>
                  </a:lnTo>
                  <a:lnTo>
                    <a:pt x="6183" y="7522"/>
                  </a:lnTo>
                  <a:lnTo>
                    <a:pt x="5915" y="7361"/>
                  </a:lnTo>
                  <a:cubicBezTo>
                    <a:pt x="5889" y="7415"/>
                    <a:pt x="5835" y="7442"/>
                    <a:pt x="5808" y="7495"/>
                  </a:cubicBezTo>
                  <a:lnTo>
                    <a:pt x="6103" y="7656"/>
                  </a:lnTo>
                  <a:lnTo>
                    <a:pt x="6103" y="13062"/>
                  </a:lnTo>
                  <a:lnTo>
                    <a:pt x="1419" y="15766"/>
                  </a:lnTo>
                  <a:lnTo>
                    <a:pt x="1124" y="15578"/>
                  </a:lnTo>
                  <a:cubicBezTo>
                    <a:pt x="1124" y="15632"/>
                    <a:pt x="1098" y="15685"/>
                    <a:pt x="1071" y="15739"/>
                  </a:cubicBezTo>
                  <a:lnTo>
                    <a:pt x="1338" y="15899"/>
                  </a:lnTo>
                  <a:lnTo>
                    <a:pt x="1338" y="21306"/>
                  </a:lnTo>
                  <a:lnTo>
                    <a:pt x="0" y="22082"/>
                  </a:lnTo>
                  <a:cubicBezTo>
                    <a:pt x="0" y="22136"/>
                    <a:pt x="0" y="22216"/>
                    <a:pt x="0" y="22270"/>
                  </a:cubicBezTo>
                  <a:lnTo>
                    <a:pt x="1419" y="21440"/>
                  </a:lnTo>
                  <a:lnTo>
                    <a:pt x="6103" y="24143"/>
                  </a:lnTo>
                  <a:lnTo>
                    <a:pt x="6103" y="29523"/>
                  </a:lnTo>
                  <a:lnTo>
                    <a:pt x="1927" y="31932"/>
                  </a:lnTo>
                  <a:cubicBezTo>
                    <a:pt x="1954" y="31986"/>
                    <a:pt x="1981" y="32039"/>
                    <a:pt x="2008" y="32093"/>
                  </a:cubicBezTo>
                  <a:lnTo>
                    <a:pt x="6183" y="29684"/>
                  </a:lnTo>
                  <a:lnTo>
                    <a:pt x="10867" y="32387"/>
                  </a:lnTo>
                  <a:lnTo>
                    <a:pt x="10867" y="37767"/>
                  </a:lnTo>
                  <a:lnTo>
                    <a:pt x="7548" y="39694"/>
                  </a:lnTo>
                  <a:cubicBezTo>
                    <a:pt x="7575" y="39721"/>
                    <a:pt x="7628" y="39774"/>
                    <a:pt x="7682" y="39801"/>
                  </a:cubicBezTo>
                  <a:lnTo>
                    <a:pt x="10947" y="37928"/>
                  </a:lnTo>
                  <a:lnTo>
                    <a:pt x="15605" y="40631"/>
                  </a:lnTo>
                  <a:lnTo>
                    <a:pt x="15605" y="44405"/>
                  </a:lnTo>
                  <a:cubicBezTo>
                    <a:pt x="15658" y="44405"/>
                    <a:pt x="15738" y="44432"/>
                    <a:pt x="15792" y="44458"/>
                  </a:cubicBezTo>
                  <a:lnTo>
                    <a:pt x="15792" y="40631"/>
                  </a:lnTo>
                  <a:lnTo>
                    <a:pt x="20449" y="37928"/>
                  </a:lnTo>
                  <a:lnTo>
                    <a:pt x="25133" y="40631"/>
                  </a:lnTo>
                  <a:lnTo>
                    <a:pt x="25133" y="45449"/>
                  </a:lnTo>
                  <a:cubicBezTo>
                    <a:pt x="25187" y="45449"/>
                    <a:pt x="25240" y="45449"/>
                    <a:pt x="25294" y="45422"/>
                  </a:cubicBezTo>
                  <a:lnTo>
                    <a:pt x="25294" y="40631"/>
                  </a:lnTo>
                  <a:lnTo>
                    <a:pt x="29978" y="37928"/>
                  </a:lnTo>
                  <a:lnTo>
                    <a:pt x="34635" y="40631"/>
                  </a:lnTo>
                  <a:lnTo>
                    <a:pt x="34635" y="42290"/>
                  </a:lnTo>
                  <a:cubicBezTo>
                    <a:pt x="34688" y="42237"/>
                    <a:pt x="34742" y="42210"/>
                    <a:pt x="34796" y="42183"/>
                  </a:cubicBezTo>
                  <a:lnTo>
                    <a:pt x="34796" y="40631"/>
                  </a:lnTo>
                  <a:lnTo>
                    <a:pt x="39480" y="37928"/>
                  </a:lnTo>
                  <a:lnTo>
                    <a:pt x="39747" y="38088"/>
                  </a:lnTo>
                  <a:cubicBezTo>
                    <a:pt x="39774" y="38035"/>
                    <a:pt x="39827" y="37981"/>
                    <a:pt x="39854" y="37954"/>
                  </a:cubicBezTo>
                  <a:lnTo>
                    <a:pt x="39560" y="37767"/>
                  </a:lnTo>
                  <a:lnTo>
                    <a:pt x="39560" y="32387"/>
                  </a:lnTo>
                  <a:lnTo>
                    <a:pt x="44244" y="29684"/>
                  </a:lnTo>
                  <a:lnTo>
                    <a:pt x="44538" y="29871"/>
                  </a:lnTo>
                  <a:cubicBezTo>
                    <a:pt x="44565" y="29791"/>
                    <a:pt x="44565" y="29737"/>
                    <a:pt x="44592" y="29684"/>
                  </a:cubicBezTo>
                  <a:lnTo>
                    <a:pt x="44324" y="29523"/>
                  </a:lnTo>
                  <a:lnTo>
                    <a:pt x="44324" y="24143"/>
                  </a:lnTo>
                  <a:lnTo>
                    <a:pt x="45662" y="23367"/>
                  </a:lnTo>
                  <a:cubicBezTo>
                    <a:pt x="45662" y="23314"/>
                    <a:pt x="45662" y="23233"/>
                    <a:pt x="45662" y="23153"/>
                  </a:cubicBezTo>
                  <a:lnTo>
                    <a:pt x="44244" y="23983"/>
                  </a:lnTo>
                  <a:lnTo>
                    <a:pt x="39560" y="21306"/>
                  </a:lnTo>
                  <a:lnTo>
                    <a:pt x="39560" y="15899"/>
                  </a:lnTo>
                  <a:lnTo>
                    <a:pt x="43735" y="13491"/>
                  </a:lnTo>
                  <a:cubicBezTo>
                    <a:pt x="43709" y="13437"/>
                    <a:pt x="43682" y="13383"/>
                    <a:pt x="43655" y="13330"/>
                  </a:cubicBezTo>
                  <a:lnTo>
                    <a:pt x="39480" y="15766"/>
                  </a:lnTo>
                  <a:lnTo>
                    <a:pt x="34796" y="13062"/>
                  </a:lnTo>
                  <a:lnTo>
                    <a:pt x="34796" y="7656"/>
                  </a:lnTo>
                  <a:lnTo>
                    <a:pt x="38114" y="5755"/>
                  </a:lnTo>
                  <a:cubicBezTo>
                    <a:pt x="38088" y="5702"/>
                    <a:pt x="38034" y="5675"/>
                    <a:pt x="37981" y="5621"/>
                  </a:cubicBezTo>
                  <a:lnTo>
                    <a:pt x="34715" y="7522"/>
                  </a:lnTo>
                  <a:lnTo>
                    <a:pt x="30058" y="4818"/>
                  </a:lnTo>
                  <a:lnTo>
                    <a:pt x="30058" y="1045"/>
                  </a:lnTo>
                  <a:cubicBezTo>
                    <a:pt x="30004" y="1018"/>
                    <a:pt x="29951" y="1018"/>
                    <a:pt x="29871" y="991"/>
                  </a:cubicBezTo>
                  <a:lnTo>
                    <a:pt x="29871" y="4818"/>
                  </a:lnTo>
                  <a:lnTo>
                    <a:pt x="25213" y="7522"/>
                  </a:lnTo>
                  <a:lnTo>
                    <a:pt x="20529" y="4818"/>
                  </a:lnTo>
                  <a:lnTo>
                    <a:pt x="2052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65" name="Google Shape;1765;p80"/>
            <p:cNvSpPr/>
            <p:nvPr/>
          </p:nvSpPr>
          <p:spPr>
            <a:xfrm>
              <a:off x="2796545" y="833253"/>
              <a:ext cx="9704" cy="7538"/>
            </a:xfrm>
            <a:custGeom>
              <a:rect b="b" l="l" r="r" t="t"/>
              <a:pathLst>
                <a:path extrusionOk="0" h="188" w="242">
                  <a:moveTo>
                    <a:pt x="161" y="0"/>
                  </a:moveTo>
                  <a:cubicBezTo>
                    <a:pt x="108" y="27"/>
                    <a:pt x="54" y="81"/>
                    <a:pt x="1" y="107"/>
                  </a:cubicBezTo>
                  <a:lnTo>
                    <a:pt x="161" y="188"/>
                  </a:lnTo>
                  <a:lnTo>
                    <a:pt x="242" y="54"/>
                  </a:lnTo>
                  <a:lnTo>
                    <a:pt x="16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66" name="Google Shape;1766;p80"/>
            <p:cNvSpPr/>
            <p:nvPr/>
          </p:nvSpPr>
          <p:spPr>
            <a:xfrm>
              <a:off x="2899597" y="677633"/>
              <a:ext cx="287659" cy="242590"/>
            </a:xfrm>
            <a:custGeom>
              <a:rect b="b" l="l" r="r" t="t"/>
              <a:pathLst>
                <a:path extrusionOk="0" h="6050" w="7174">
                  <a:moveTo>
                    <a:pt x="7173" y="0"/>
                  </a:moveTo>
                  <a:lnTo>
                    <a:pt x="7173" y="0"/>
                  </a:lnTo>
                  <a:cubicBezTo>
                    <a:pt x="7013" y="27"/>
                    <a:pt x="6852" y="54"/>
                    <a:pt x="6692" y="81"/>
                  </a:cubicBezTo>
                  <a:lnTo>
                    <a:pt x="3667" y="1794"/>
                  </a:lnTo>
                  <a:lnTo>
                    <a:pt x="3667" y="830"/>
                  </a:lnTo>
                  <a:cubicBezTo>
                    <a:pt x="3614" y="857"/>
                    <a:pt x="3560" y="857"/>
                    <a:pt x="3507" y="884"/>
                  </a:cubicBezTo>
                  <a:lnTo>
                    <a:pt x="3507" y="1794"/>
                  </a:lnTo>
                  <a:lnTo>
                    <a:pt x="2516" y="1231"/>
                  </a:lnTo>
                  <a:cubicBezTo>
                    <a:pt x="2463" y="1258"/>
                    <a:pt x="2382" y="1285"/>
                    <a:pt x="2329" y="1312"/>
                  </a:cubicBezTo>
                  <a:lnTo>
                    <a:pt x="3426" y="1954"/>
                  </a:lnTo>
                  <a:lnTo>
                    <a:pt x="0" y="3935"/>
                  </a:lnTo>
                  <a:lnTo>
                    <a:pt x="81" y="4069"/>
                  </a:lnTo>
                  <a:lnTo>
                    <a:pt x="3507" y="2115"/>
                  </a:lnTo>
                  <a:lnTo>
                    <a:pt x="3507" y="6049"/>
                  </a:lnTo>
                  <a:lnTo>
                    <a:pt x="3667" y="6049"/>
                  </a:lnTo>
                  <a:lnTo>
                    <a:pt x="3667" y="2115"/>
                  </a:lnTo>
                  <a:lnTo>
                    <a:pt x="7093" y="4069"/>
                  </a:lnTo>
                  <a:lnTo>
                    <a:pt x="7173" y="3935"/>
                  </a:lnTo>
                  <a:lnTo>
                    <a:pt x="3774" y="1954"/>
                  </a:lnTo>
                  <a:lnTo>
                    <a:pt x="717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67" name="Google Shape;1767;p80"/>
            <p:cNvSpPr/>
            <p:nvPr/>
          </p:nvSpPr>
          <p:spPr>
            <a:xfrm>
              <a:off x="3280608" y="671177"/>
              <a:ext cx="288742" cy="249046"/>
            </a:xfrm>
            <a:custGeom>
              <a:rect b="b" l="l" r="r" t="t"/>
              <a:pathLst>
                <a:path extrusionOk="0" h="6211" w="7201">
                  <a:moveTo>
                    <a:pt x="107" y="1"/>
                  </a:moveTo>
                  <a:lnTo>
                    <a:pt x="0" y="134"/>
                  </a:lnTo>
                  <a:lnTo>
                    <a:pt x="3426" y="2115"/>
                  </a:lnTo>
                  <a:lnTo>
                    <a:pt x="0" y="4096"/>
                  </a:lnTo>
                  <a:lnTo>
                    <a:pt x="107" y="4230"/>
                  </a:lnTo>
                  <a:lnTo>
                    <a:pt x="3506" y="2276"/>
                  </a:lnTo>
                  <a:lnTo>
                    <a:pt x="3506" y="6210"/>
                  </a:lnTo>
                  <a:lnTo>
                    <a:pt x="3694" y="6210"/>
                  </a:lnTo>
                  <a:lnTo>
                    <a:pt x="3694" y="2276"/>
                  </a:lnTo>
                  <a:lnTo>
                    <a:pt x="7093" y="4230"/>
                  </a:lnTo>
                  <a:lnTo>
                    <a:pt x="7200" y="4096"/>
                  </a:lnTo>
                  <a:lnTo>
                    <a:pt x="3774" y="2115"/>
                  </a:lnTo>
                  <a:lnTo>
                    <a:pt x="6558" y="509"/>
                  </a:lnTo>
                  <a:cubicBezTo>
                    <a:pt x="6477" y="482"/>
                    <a:pt x="6397" y="456"/>
                    <a:pt x="6317" y="456"/>
                  </a:cubicBezTo>
                  <a:lnTo>
                    <a:pt x="3694" y="1955"/>
                  </a:lnTo>
                  <a:lnTo>
                    <a:pt x="3694" y="1"/>
                  </a:lnTo>
                  <a:lnTo>
                    <a:pt x="3506" y="1"/>
                  </a:lnTo>
                  <a:lnTo>
                    <a:pt x="3506" y="1955"/>
                  </a:lnTo>
                  <a:lnTo>
                    <a:pt x="107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68" name="Google Shape;1768;p80"/>
            <p:cNvSpPr/>
            <p:nvPr/>
          </p:nvSpPr>
          <p:spPr>
            <a:xfrm>
              <a:off x="3662662" y="776354"/>
              <a:ext cx="109506" cy="64437"/>
            </a:xfrm>
            <a:custGeom>
              <a:rect b="b" l="l" r="r" t="t"/>
              <a:pathLst>
                <a:path extrusionOk="0" h="1607" w="2731">
                  <a:moveTo>
                    <a:pt x="2543" y="1"/>
                  </a:moveTo>
                  <a:lnTo>
                    <a:pt x="1" y="1473"/>
                  </a:lnTo>
                  <a:lnTo>
                    <a:pt x="81" y="1607"/>
                  </a:lnTo>
                  <a:lnTo>
                    <a:pt x="2731" y="81"/>
                  </a:lnTo>
                  <a:cubicBezTo>
                    <a:pt x="2677" y="54"/>
                    <a:pt x="2597" y="27"/>
                    <a:pt x="254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69" name="Google Shape;1769;p80"/>
            <p:cNvSpPr/>
            <p:nvPr/>
          </p:nvSpPr>
          <p:spPr>
            <a:xfrm>
              <a:off x="3803246" y="797847"/>
              <a:ext cx="6496" cy="122378"/>
            </a:xfrm>
            <a:custGeom>
              <a:rect b="b" l="l" r="r" t="t"/>
              <a:pathLst>
                <a:path extrusionOk="0" h="3052" w="162">
                  <a:moveTo>
                    <a:pt x="1" y="0"/>
                  </a:moveTo>
                  <a:lnTo>
                    <a:pt x="1" y="3051"/>
                  </a:lnTo>
                  <a:lnTo>
                    <a:pt x="162" y="3051"/>
                  </a:lnTo>
                  <a:lnTo>
                    <a:pt x="162" y="107"/>
                  </a:lnTo>
                  <a:cubicBezTo>
                    <a:pt x="108" y="54"/>
                    <a:pt x="54" y="27"/>
                    <a:pt x="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70" name="Google Shape;1770;p80"/>
            <p:cNvSpPr/>
            <p:nvPr/>
          </p:nvSpPr>
          <p:spPr>
            <a:xfrm>
              <a:off x="2475641" y="1246463"/>
              <a:ext cx="2205" cy="4331"/>
            </a:xfrm>
            <a:custGeom>
              <a:rect b="b" l="l" r="r" t="t"/>
              <a:pathLst>
                <a:path extrusionOk="0" h="108" w="55">
                  <a:moveTo>
                    <a:pt x="54" y="0"/>
                  </a:moveTo>
                  <a:cubicBezTo>
                    <a:pt x="28" y="27"/>
                    <a:pt x="28" y="54"/>
                    <a:pt x="1" y="107"/>
                  </a:cubicBezTo>
                  <a:lnTo>
                    <a:pt x="54" y="107"/>
                  </a:lnTo>
                  <a:lnTo>
                    <a:pt x="5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71" name="Google Shape;1771;p80"/>
            <p:cNvSpPr/>
            <p:nvPr/>
          </p:nvSpPr>
          <p:spPr>
            <a:xfrm>
              <a:off x="2616265" y="1006036"/>
              <a:ext cx="2165" cy="2205"/>
            </a:xfrm>
            <a:custGeom>
              <a:rect b="b" l="l" r="r" t="t"/>
              <a:pathLst>
                <a:path extrusionOk="0" h="55" w="54">
                  <a:moveTo>
                    <a:pt x="54" y="1"/>
                  </a:moveTo>
                  <a:cubicBezTo>
                    <a:pt x="27" y="27"/>
                    <a:pt x="27" y="27"/>
                    <a:pt x="0" y="54"/>
                  </a:cubicBezTo>
                  <a:lnTo>
                    <a:pt x="54" y="27"/>
                  </a:lnTo>
                  <a:lnTo>
                    <a:pt x="54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72" name="Google Shape;1772;p80"/>
            <p:cNvSpPr/>
            <p:nvPr/>
          </p:nvSpPr>
          <p:spPr>
            <a:xfrm>
              <a:off x="2535748" y="1119794"/>
              <a:ext cx="82681" cy="51565"/>
            </a:xfrm>
            <a:custGeom>
              <a:rect b="b" l="l" r="r" t="t"/>
              <a:pathLst>
                <a:path extrusionOk="0" h="1286" w="2062">
                  <a:moveTo>
                    <a:pt x="81" y="1"/>
                  </a:moveTo>
                  <a:cubicBezTo>
                    <a:pt x="54" y="54"/>
                    <a:pt x="27" y="108"/>
                    <a:pt x="1" y="135"/>
                  </a:cubicBezTo>
                  <a:lnTo>
                    <a:pt x="1981" y="1285"/>
                  </a:lnTo>
                  <a:lnTo>
                    <a:pt x="2062" y="1125"/>
                  </a:lnTo>
                  <a:lnTo>
                    <a:pt x="8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73" name="Google Shape;1773;p80"/>
            <p:cNvSpPr/>
            <p:nvPr/>
          </p:nvSpPr>
          <p:spPr>
            <a:xfrm>
              <a:off x="2711778" y="921268"/>
              <a:ext cx="287659" cy="329521"/>
            </a:xfrm>
            <a:custGeom>
              <a:rect b="b" l="l" r="r" t="t"/>
              <a:pathLst>
                <a:path extrusionOk="0" h="8218" w="7174">
                  <a:moveTo>
                    <a:pt x="3507" y="0"/>
                  </a:moveTo>
                  <a:lnTo>
                    <a:pt x="3507" y="3961"/>
                  </a:lnTo>
                  <a:lnTo>
                    <a:pt x="81" y="1981"/>
                  </a:lnTo>
                  <a:lnTo>
                    <a:pt x="0" y="2141"/>
                  </a:lnTo>
                  <a:lnTo>
                    <a:pt x="3426" y="4095"/>
                  </a:lnTo>
                  <a:lnTo>
                    <a:pt x="0" y="6076"/>
                  </a:lnTo>
                  <a:lnTo>
                    <a:pt x="81" y="6236"/>
                  </a:lnTo>
                  <a:lnTo>
                    <a:pt x="3507" y="4256"/>
                  </a:lnTo>
                  <a:lnTo>
                    <a:pt x="3507" y="8217"/>
                  </a:lnTo>
                  <a:lnTo>
                    <a:pt x="3667" y="8217"/>
                  </a:lnTo>
                  <a:lnTo>
                    <a:pt x="3667" y="4256"/>
                  </a:lnTo>
                  <a:lnTo>
                    <a:pt x="7093" y="6236"/>
                  </a:lnTo>
                  <a:lnTo>
                    <a:pt x="7173" y="6076"/>
                  </a:lnTo>
                  <a:lnTo>
                    <a:pt x="3774" y="4095"/>
                  </a:lnTo>
                  <a:lnTo>
                    <a:pt x="7173" y="2141"/>
                  </a:lnTo>
                  <a:lnTo>
                    <a:pt x="7093" y="1981"/>
                  </a:lnTo>
                  <a:lnTo>
                    <a:pt x="3667" y="3961"/>
                  </a:lnTo>
                  <a:lnTo>
                    <a:pt x="3667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74" name="Google Shape;1774;p80"/>
            <p:cNvSpPr/>
            <p:nvPr/>
          </p:nvSpPr>
          <p:spPr>
            <a:xfrm>
              <a:off x="3092789" y="921268"/>
              <a:ext cx="288742" cy="328439"/>
            </a:xfrm>
            <a:custGeom>
              <a:rect b="b" l="l" r="r" t="t"/>
              <a:pathLst>
                <a:path extrusionOk="0" h="8191" w="7201">
                  <a:moveTo>
                    <a:pt x="3506" y="0"/>
                  </a:moveTo>
                  <a:lnTo>
                    <a:pt x="3506" y="3961"/>
                  </a:lnTo>
                  <a:lnTo>
                    <a:pt x="80" y="1981"/>
                  </a:lnTo>
                  <a:lnTo>
                    <a:pt x="0" y="2141"/>
                  </a:lnTo>
                  <a:lnTo>
                    <a:pt x="3426" y="4095"/>
                  </a:lnTo>
                  <a:lnTo>
                    <a:pt x="0" y="6076"/>
                  </a:lnTo>
                  <a:lnTo>
                    <a:pt x="80" y="6236"/>
                  </a:lnTo>
                  <a:lnTo>
                    <a:pt x="3506" y="4256"/>
                  </a:lnTo>
                  <a:lnTo>
                    <a:pt x="3506" y="8190"/>
                  </a:lnTo>
                  <a:lnTo>
                    <a:pt x="3694" y="8190"/>
                  </a:lnTo>
                  <a:lnTo>
                    <a:pt x="3694" y="4256"/>
                  </a:lnTo>
                  <a:lnTo>
                    <a:pt x="7093" y="6236"/>
                  </a:lnTo>
                  <a:lnTo>
                    <a:pt x="7200" y="6076"/>
                  </a:lnTo>
                  <a:lnTo>
                    <a:pt x="3774" y="4095"/>
                  </a:lnTo>
                  <a:lnTo>
                    <a:pt x="7200" y="2141"/>
                  </a:lnTo>
                  <a:lnTo>
                    <a:pt x="7093" y="1981"/>
                  </a:lnTo>
                  <a:lnTo>
                    <a:pt x="3694" y="3961"/>
                  </a:lnTo>
                  <a:lnTo>
                    <a:pt x="369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75" name="Google Shape;1775;p80"/>
            <p:cNvSpPr/>
            <p:nvPr/>
          </p:nvSpPr>
          <p:spPr>
            <a:xfrm>
              <a:off x="3474843" y="921268"/>
              <a:ext cx="287659" cy="328439"/>
            </a:xfrm>
            <a:custGeom>
              <a:rect b="b" l="l" r="r" t="t"/>
              <a:pathLst>
                <a:path extrusionOk="0" h="8191" w="7174">
                  <a:moveTo>
                    <a:pt x="3507" y="0"/>
                  </a:moveTo>
                  <a:lnTo>
                    <a:pt x="3480" y="3961"/>
                  </a:lnTo>
                  <a:lnTo>
                    <a:pt x="81" y="1981"/>
                  </a:lnTo>
                  <a:lnTo>
                    <a:pt x="1" y="2141"/>
                  </a:lnTo>
                  <a:lnTo>
                    <a:pt x="3400" y="4095"/>
                  </a:lnTo>
                  <a:lnTo>
                    <a:pt x="1" y="6076"/>
                  </a:lnTo>
                  <a:lnTo>
                    <a:pt x="81" y="6236"/>
                  </a:lnTo>
                  <a:lnTo>
                    <a:pt x="3480" y="4256"/>
                  </a:lnTo>
                  <a:lnTo>
                    <a:pt x="3480" y="8190"/>
                  </a:lnTo>
                  <a:lnTo>
                    <a:pt x="3668" y="8190"/>
                  </a:lnTo>
                  <a:lnTo>
                    <a:pt x="3668" y="4256"/>
                  </a:lnTo>
                  <a:lnTo>
                    <a:pt x="7094" y="6236"/>
                  </a:lnTo>
                  <a:lnTo>
                    <a:pt x="7174" y="6076"/>
                  </a:lnTo>
                  <a:lnTo>
                    <a:pt x="3748" y="4095"/>
                  </a:lnTo>
                  <a:lnTo>
                    <a:pt x="7174" y="2141"/>
                  </a:lnTo>
                  <a:lnTo>
                    <a:pt x="7094" y="1981"/>
                  </a:lnTo>
                  <a:lnTo>
                    <a:pt x="3668" y="3961"/>
                  </a:lnTo>
                  <a:lnTo>
                    <a:pt x="3668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76" name="Google Shape;1776;p80"/>
            <p:cNvSpPr/>
            <p:nvPr/>
          </p:nvSpPr>
          <p:spPr>
            <a:xfrm>
              <a:off x="3855854" y="953467"/>
              <a:ext cx="287659" cy="296240"/>
            </a:xfrm>
            <a:custGeom>
              <a:rect b="b" l="l" r="r" t="t"/>
              <a:pathLst>
                <a:path extrusionOk="0" h="7388" w="7174">
                  <a:moveTo>
                    <a:pt x="3507" y="0"/>
                  </a:moveTo>
                  <a:lnTo>
                    <a:pt x="3507" y="3158"/>
                  </a:lnTo>
                  <a:lnTo>
                    <a:pt x="81" y="1178"/>
                  </a:lnTo>
                  <a:lnTo>
                    <a:pt x="0" y="1312"/>
                  </a:lnTo>
                  <a:lnTo>
                    <a:pt x="3426" y="3292"/>
                  </a:lnTo>
                  <a:lnTo>
                    <a:pt x="0" y="5273"/>
                  </a:lnTo>
                  <a:lnTo>
                    <a:pt x="81" y="5433"/>
                  </a:lnTo>
                  <a:lnTo>
                    <a:pt x="3507" y="3453"/>
                  </a:lnTo>
                  <a:lnTo>
                    <a:pt x="3507" y="7387"/>
                  </a:lnTo>
                  <a:lnTo>
                    <a:pt x="3667" y="7387"/>
                  </a:lnTo>
                  <a:lnTo>
                    <a:pt x="3667" y="3453"/>
                  </a:lnTo>
                  <a:lnTo>
                    <a:pt x="7093" y="5407"/>
                  </a:lnTo>
                  <a:lnTo>
                    <a:pt x="7174" y="5273"/>
                  </a:lnTo>
                  <a:lnTo>
                    <a:pt x="3748" y="3292"/>
                  </a:lnTo>
                  <a:lnTo>
                    <a:pt x="5434" y="2329"/>
                  </a:lnTo>
                  <a:cubicBezTo>
                    <a:pt x="5380" y="2302"/>
                    <a:pt x="5354" y="2248"/>
                    <a:pt x="5327" y="2195"/>
                  </a:cubicBezTo>
                  <a:lnTo>
                    <a:pt x="3667" y="3158"/>
                  </a:lnTo>
                  <a:lnTo>
                    <a:pt x="3667" y="187"/>
                  </a:lnTo>
                  <a:cubicBezTo>
                    <a:pt x="3614" y="134"/>
                    <a:pt x="3560" y="80"/>
                    <a:pt x="350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77" name="Google Shape;1777;p80"/>
            <p:cNvSpPr/>
            <p:nvPr/>
          </p:nvSpPr>
          <p:spPr>
            <a:xfrm>
              <a:off x="2417699" y="1498640"/>
              <a:ext cx="7538" cy="9704"/>
            </a:xfrm>
            <a:custGeom>
              <a:rect b="b" l="l" r="r" t="t"/>
              <a:pathLst>
                <a:path extrusionOk="0" h="242" w="188">
                  <a:moveTo>
                    <a:pt x="1" y="1"/>
                  </a:moveTo>
                  <a:cubicBezTo>
                    <a:pt x="1" y="54"/>
                    <a:pt x="1" y="135"/>
                    <a:pt x="1" y="188"/>
                  </a:cubicBezTo>
                  <a:lnTo>
                    <a:pt x="108" y="242"/>
                  </a:lnTo>
                  <a:lnTo>
                    <a:pt x="188" y="108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78" name="Google Shape;1778;p80"/>
            <p:cNvSpPr/>
            <p:nvPr/>
          </p:nvSpPr>
          <p:spPr>
            <a:xfrm>
              <a:off x="2518586" y="1259335"/>
              <a:ext cx="287659" cy="328439"/>
            </a:xfrm>
            <a:custGeom>
              <a:rect b="b" l="l" r="r" t="t"/>
              <a:pathLst>
                <a:path extrusionOk="0" h="8191" w="7174">
                  <a:moveTo>
                    <a:pt x="3507" y="0"/>
                  </a:moveTo>
                  <a:lnTo>
                    <a:pt x="3507" y="3935"/>
                  </a:lnTo>
                  <a:lnTo>
                    <a:pt x="81" y="1981"/>
                  </a:lnTo>
                  <a:lnTo>
                    <a:pt x="0" y="2115"/>
                  </a:lnTo>
                  <a:lnTo>
                    <a:pt x="3426" y="4095"/>
                  </a:lnTo>
                  <a:lnTo>
                    <a:pt x="0" y="6076"/>
                  </a:lnTo>
                  <a:lnTo>
                    <a:pt x="81" y="6210"/>
                  </a:lnTo>
                  <a:lnTo>
                    <a:pt x="3507" y="4229"/>
                  </a:lnTo>
                  <a:lnTo>
                    <a:pt x="3507" y="8191"/>
                  </a:lnTo>
                  <a:lnTo>
                    <a:pt x="3667" y="8191"/>
                  </a:lnTo>
                  <a:lnTo>
                    <a:pt x="3667" y="4229"/>
                  </a:lnTo>
                  <a:lnTo>
                    <a:pt x="7093" y="6210"/>
                  </a:lnTo>
                  <a:lnTo>
                    <a:pt x="7174" y="6076"/>
                  </a:lnTo>
                  <a:lnTo>
                    <a:pt x="3748" y="4095"/>
                  </a:lnTo>
                  <a:lnTo>
                    <a:pt x="7174" y="2115"/>
                  </a:lnTo>
                  <a:lnTo>
                    <a:pt x="7093" y="1981"/>
                  </a:lnTo>
                  <a:lnTo>
                    <a:pt x="3667" y="3935"/>
                  </a:lnTo>
                  <a:lnTo>
                    <a:pt x="3667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79" name="Google Shape;1779;p80"/>
            <p:cNvSpPr/>
            <p:nvPr/>
          </p:nvSpPr>
          <p:spPr>
            <a:xfrm>
              <a:off x="2899597" y="1259335"/>
              <a:ext cx="287659" cy="328439"/>
            </a:xfrm>
            <a:custGeom>
              <a:rect b="b" l="l" r="r" t="t"/>
              <a:pathLst>
                <a:path extrusionOk="0" h="8191" w="7174">
                  <a:moveTo>
                    <a:pt x="3507" y="0"/>
                  </a:moveTo>
                  <a:lnTo>
                    <a:pt x="3507" y="3935"/>
                  </a:lnTo>
                  <a:lnTo>
                    <a:pt x="81" y="1954"/>
                  </a:lnTo>
                  <a:lnTo>
                    <a:pt x="0" y="2115"/>
                  </a:lnTo>
                  <a:lnTo>
                    <a:pt x="3426" y="4095"/>
                  </a:lnTo>
                  <a:lnTo>
                    <a:pt x="0" y="6049"/>
                  </a:lnTo>
                  <a:lnTo>
                    <a:pt x="81" y="6210"/>
                  </a:lnTo>
                  <a:lnTo>
                    <a:pt x="3507" y="4229"/>
                  </a:lnTo>
                  <a:lnTo>
                    <a:pt x="3507" y="8191"/>
                  </a:lnTo>
                  <a:lnTo>
                    <a:pt x="3667" y="8191"/>
                  </a:lnTo>
                  <a:lnTo>
                    <a:pt x="3667" y="4229"/>
                  </a:lnTo>
                  <a:lnTo>
                    <a:pt x="7093" y="6210"/>
                  </a:lnTo>
                  <a:lnTo>
                    <a:pt x="7173" y="6049"/>
                  </a:lnTo>
                  <a:lnTo>
                    <a:pt x="3774" y="4095"/>
                  </a:lnTo>
                  <a:lnTo>
                    <a:pt x="7173" y="2115"/>
                  </a:lnTo>
                  <a:lnTo>
                    <a:pt x="7093" y="1954"/>
                  </a:lnTo>
                  <a:lnTo>
                    <a:pt x="3667" y="3935"/>
                  </a:lnTo>
                  <a:lnTo>
                    <a:pt x="369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80" name="Google Shape;1780;p80"/>
            <p:cNvSpPr/>
            <p:nvPr/>
          </p:nvSpPr>
          <p:spPr>
            <a:xfrm>
              <a:off x="3280608" y="1259335"/>
              <a:ext cx="288742" cy="328439"/>
            </a:xfrm>
            <a:custGeom>
              <a:rect b="b" l="l" r="r" t="t"/>
              <a:pathLst>
                <a:path extrusionOk="0" h="8191" w="7201">
                  <a:moveTo>
                    <a:pt x="3506" y="0"/>
                  </a:moveTo>
                  <a:lnTo>
                    <a:pt x="3506" y="3935"/>
                  </a:lnTo>
                  <a:lnTo>
                    <a:pt x="107" y="1954"/>
                  </a:lnTo>
                  <a:lnTo>
                    <a:pt x="0" y="2115"/>
                  </a:lnTo>
                  <a:lnTo>
                    <a:pt x="3426" y="4095"/>
                  </a:lnTo>
                  <a:lnTo>
                    <a:pt x="0" y="6049"/>
                  </a:lnTo>
                  <a:lnTo>
                    <a:pt x="107" y="6210"/>
                  </a:lnTo>
                  <a:lnTo>
                    <a:pt x="3506" y="4229"/>
                  </a:lnTo>
                  <a:lnTo>
                    <a:pt x="3506" y="8191"/>
                  </a:lnTo>
                  <a:lnTo>
                    <a:pt x="3694" y="8191"/>
                  </a:lnTo>
                  <a:lnTo>
                    <a:pt x="3694" y="4229"/>
                  </a:lnTo>
                  <a:lnTo>
                    <a:pt x="7093" y="6210"/>
                  </a:lnTo>
                  <a:lnTo>
                    <a:pt x="7200" y="6049"/>
                  </a:lnTo>
                  <a:lnTo>
                    <a:pt x="3774" y="4095"/>
                  </a:lnTo>
                  <a:lnTo>
                    <a:pt x="7200" y="2115"/>
                  </a:lnTo>
                  <a:lnTo>
                    <a:pt x="7120" y="1954"/>
                  </a:lnTo>
                  <a:lnTo>
                    <a:pt x="3694" y="3935"/>
                  </a:lnTo>
                  <a:lnTo>
                    <a:pt x="369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81" name="Google Shape;1781;p80"/>
            <p:cNvSpPr/>
            <p:nvPr/>
          </p:nvSpPr>
          <p:spPr>
            <a:xfrm>
              <a:off x="3662662" y="1258252"/>
              <a:ext cx="287659" cy="329521"/>
            </a:xfrm>
            <a:custGeom>
              <a:rect b="b" l="l" r="r" t="t"/>
              <a:pathLst>
                <a:path extrusionOk="0" h="8218" w="7174">
                  <a:moveTo>
                    <a:pt x="3507" y="0"/>
                  </a:moveTo>
                  <a:lnTo>
                    <a:pt x="3507" y="3962"/>
                  </a:lnTo>
                  <a:lnTo>
                    <a:pt x="81" y="1981"/>
                  </a:lnTo>
                  <a:lnTo>
                    <a:pt x="1" y="2142"/>
                  </a:lnTo>
                  <a:lnTo>
                    <a:pt x="3400" y="4122"/>
                  </a:lnTo>
                  <a:lnTo>
                    <a:pt x="1" y="6076"/>
                  </a:lnTo>
                  <a:lnTo>
                    <a:pt x="81" y="6237"/>
                  </a:lnTo>
                  <a:lnTo>
                    <a:pt x="3507" y="4256"/>
                  </a:lnTo>
                  <a:lnTo>
                    <a:pt x="3507" y="8218"/>
                  </a:lnTo>
                  <a:lnTo>
                    <a:pt x="3668" y="8218"/>
                  </a:lnTo>
                  <a:lnTo>
                    <a:pt x="3668" y="4256"/>
                  </a:lnTo>
                  <a:lnTo>
                    <a:pt x="7094" y="6237"/>
                  </a:lnTo>
                  <a:lnTo>
                    <a:pt x="7174" y="6076"/>
                  </a:lnTo>
                  <a:lnTo>
                    <a:pt x="3748" y="4122"/>
                  </a:lnTo>
                  <a:lnTo>
                    <a:pt x="7174" y="2142"/>
                  </a:lnTo>
                  <a:lnTo>
                    <a:pt x="7094" y="1981"/>
                  </a:lnTo>
                  <a:lnTo>
                    <a:pt x="3668" y="3962"/>
                  </a:lnTo>
                  <a:lnTo>
                    <a:pt x="3668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82" name="Google Shape;1782;p80"/>
            <p:cNvSpPr/>
            <p:nvPr/>
          </p:nvSpPr>
          <p:spPr>
            <a:xfrm>
              <a:off x="4043673" y="1258252"/>
              <a:ext cx="193230" cy="329521"/>
            </a:xfrm>
            <a:custGeom>
              <a:rect b="b" l="l" r="r" t="t"/>
              <a:pathLst>
                <a:path extrusionOk="0" h="8218" w="4819">
                  <a:moveTo>
                    <a:pt x="3507" y="0"/>
                  </a:moveTo>
                  <a:lnTo>
                    <a:pt x="3507" y="3962"/>
                  </a:lnTo>
                  <a:lnTo>
                    <a:pt x="81" y="1981"/>
                  </a:lnTo>
                  <a:lnTo>
                    <a:pt x="0" y="2142"/>
                  </a:lnTo>
                  <a:lnTo>
                    <a:pt x="3426" y="4096"/>
                  </a:lnTo>
                  <a:lnTo>
                    <a:pt x="0" y="6076"/>
                  </a:lnTo>
                  <a:lnTo>
                    <a:pt x="81" y="6237"/>
                  </a:lnTo>
                  <a:lnTo>
                    <a:pt x="3507" y="4256"/>
                  </a:lnTo>
                  <a:lnTo>
                    <a:pt x="3507" y="8218"/>
                  </a:lnTo>
                  <a:lnTo>
                    <a:pt x="3667" y="8218"/>
                  </a:lnTo>
                  <a:lnTo>
                    <a:pt x="3667" y="4256"/>
                  </a:lnTo>
                  <a:lnTo>
                    <a:pt x="4818" y="4925"/>
                  </a:lnTo>
                  <a:cubicBezTo>
                    <a:pt x="4818" y="4845"/>
                    <a:pt x="4818" y="4765"/>
                    <a:pt x="4792" y="4711"/>
                  </a:cubicBezTo>
                  <a:lnTo>
                    <a:pt x="3774" y="4096"/>
                  </a:lnTo>
                  <a:lnTo>
                    <a:pt x="4604" y="3614"/>
                  </a:lnTo>
                  <a:cubicBezTo>
                    <a:pt x="4604" y="3560"/>
                    <a:pt x="4577" y="3507"/>
                    <a:pt x="4577" y="3453"/>
                  </a:cubicBezTo>
                  <a:lnTo>
                    <a:pt x="3667" y="3962"/>
                  </a:lnTo>
                  <a:lnTo>
                    <a:pt x="3667" y="295"/>
                  </a:lnTo>
                  <a:cubicBezTo>
                    <a:pt x="3641" y="188"/>
                    <a:pt x="3614" y="108"/>
                    <a:pt x="358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83" name="Google Shape;1783;p80"/>
            <p:cNvSpPr/>
            <p:nvPr/>
          </p:nvSpPr>
          <p:spPr>
            <a:xfrm>
              <a:off x="2423072" y="1578074"/>
              <a:ext cx="195355" cy="328439"/>
            </a:xfrm>
            <a:custGeom>
              <a:rect b="b" l="l" r="r" t="t"/>
              <a:pathLst>
                <a:path extrusionOk="0" h="8191" w="4872">
                  <a:moveTo>
                    <a:pt x="1205" y="1"/>
                  </a:moveTo>
                  <a:lnTo>
                    <a:pt x="1205" y="3935"/>
                  </a:lnTo>
                  <a:lnTo>
                    <a:pt x="0" y="3266"/>
                  </a:lnTo>
                  <a:lnTo>
                    <a:pt x="0" y="3266"/>
                  </a:lnTo>
                  <a:cubicBezTo>
                    <a:pt x="0" y="3320"/>
                    <a:pt x="27" y="3400"/>
                    <a:pt x="27" y="3480"/>
                  </a:cubicBezTo>
                  <a:lnTo>
                    <a:pt x="1098" y="4096"/>
                  </a:lnTo>
                  <a:lnTo>
                    <a:pt x="214" y="4604"/>
                  </a:lnTo>
                  <a:cubicBezTo>
                    <a:pt x="241" y="4658"/>
                    <a:pt x="241" y="4738"/>
                    <a:pt x="268" y="4792"/>
                  </a:cubicBezTo>
                  <a:lnTo>
                    <a:pt x="1205" y="4256"/>
                  </a:lnTo>
                  <a:lnTo>
                    <a:pt x="1205" y="8030"/>
                  </a:lnTo>
                  <a:cubicBezTo>
                    <a:pt x="1205" y="8084"/>
                    <a:pt x="1232" y="8137"/>
                    <a:pt x="1258" y="8191"/>
                  </a:cubicBezTo>
                  <a:lnTo>
                    <a:pt x="1365" y="8191"/>
                  </a:lnTo>
                  <a:lnTo>
                    <a:pt x="1365" y="4256"/>
                  </a:lnTo>
                  <a:lnTo>
                    <a:pt x="4791" y="6210"/>
                  </a:lnTo>
                  <a:lnTo>
                    <a:pt x="4872" y="6076"/>
                  </a:lnTo>
                  <a:lnTo>
                    <a:pt x="1446" y="4096"/>
                  </a:lnTo>
                  <a:lnTo>
                    <a:pt x="4872" y="2115"/>
                  </a:lnTo>
                  <a:lnTo>
                    <a:pt x="4791" y="1981"/>
                  </a:lnTo>
                  <a:lnTo>
                    <a:pt x="1365" y="3935"/>
                  </a:lnTo>
                  <a:lnTo>
                    <a:pt x="136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84" name="Google Shape;1784;p80"/>
            <p:cNvSpPr/>
            <p:nvPr/>
          </p:nvSpPr>
          <p:spPr>
            <a:xfrm>
              <a:off x="2711778" y="1578074"/>
              <a:ext cx="287659" cy="328439"/>
            </a:xfrm>
            <a:custGeom>
              <a:rect b="b" l="l" r="r" t="t"/>
              <a:pathLst>
                <a:path extrusionOk="0" h="8191" w="7174">
                  <a:moveTo>
                    <a:pt x="3507" y="1"/>
                  </a:moveTo>
                  <a:lnTo>
                    <a:pt x="3507" y="3935"/>
                  </a:lnTo>
                  <a:lnTo>
                    <a:pt x="81" y="1981"/>
                  </a:lnTo>
                  <a:lnTo>
                    <a:pt x="0" y="2115"/>
                  </a:lnTo>
                  <a:lnTo>
                    <a:pt x="3426" y="4096"/>
                  </a:lnTo>
                  <a:lnTo>
                    <a:pt x="0" y="6076"/>
                  </a:lnTo>
                  <a:lnTo>
                    <a:pt x="81" y="6210"/>
                  </a:lnTo>
                  <a:lnTo>
                    <a:pt x="3507" y="4256"/>
                  </a:lnTo>
                  <a:lnTo>
                    <a:pt x="3507" y="8191"/>
                  </a:lnTo>
                  <a:lnTo>
                    <a:pt x="3667" y="8191"/>
                  </a:lnTo>
                  <a:lnTo>
                    <a:pt x="3667" y="4256"/>
                  </a:lnTo>
                  <a:lnTo>
                    <a:pt x="7093" y="6210"/>
                  </a:lnTo>
                  <a:lnTo>
                    <a:pt x="7173" y="6076"/>
                  </a:lnTo>
                  <a:lnTo>
                    <a:pt x="3774" y="4096"/>
                  </a:lnTo>
                  <a:lnTo>
                    <a:pt x="7173" y="2115"/>
                  </a:lnTo>
                  <a:lnTo>
                    <a:pt x="7093" y="1981"/>
                  </a:lnTo>
                  <a:lnTo>
                    <a:pt x="3667" y="3935"/>
                  </a:lnTo>
                  <a:lnTo>
                    <a:pt x="3667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85" name="Google Shape;1785;p80"/>
            <p:cNvSpPr/>
            <p:nvPr/>
          </p:nvSpPr>
          <p:spPr>
            <a:xfrm>
              <a:off x="3092789" y="1578074"/>
              <a:ext cx="288742" cy="328439"/>
            </a:xfrm>
            <a:custGeom>
              <a:rect b="b" l="l" r="r" t="t"/>
              <a:pathLst>
                <a:path extrusionOk="0" h="8191" w="7201">
                  <a:moveTo>
                    <a:pt x="3506" y="1"/>
                  </a:moveTo>
                  <a:lnTo>
                    <a:pt x="3506" y="3935"/>
                  </a:lnTo>
                  <a:lnTo>
                    <a:pt x="80" y="1981"/>
                  </a:lnTo>
                  <a:lnTo>
                    <a:pt x="0" y="2115"/>
                  </a:lnTo>
                  <a:lnTo>
                    <a:pt x="3426" y="4096"/>
                  </a:lnTo>
                  <a:lnTo>
                    <a:pt x="0" y="6076"/>
                  </a:lnTo>
                  <a:lnTo>
                    <a:pt x="80" y="6210"/>
                  </a:lnTo>
                  <a:lnTo>
                    <a:pt x="3506" y="4230"/>
                  </a:lnTo>
                  <a:lnTo>
                    <a:pt x="3506" y="8191"/>
                  </a:lnTo>
                  <a:lnTo>
                    <a:pt x="3694" y="8191"/>
                  </a:lnTo>
                  <a:lnTo>
                    <a:pt x="3694" y="4230"/>
                  </a:lnTo>
                  <a:lnTo>
                    <a:pt x="7093" y="6210"/>
                  </a:lnTo>
                  <a:lnTo>
                    <a:pt x="7200" y="6076"/>
                  </a:lnTo>
                  <a:lnTo>
                    <a:pt x="3774" y="4096"/>
                  </a:lnTo>
                  <a:lnTo>
                    <a:pt x="7200" y="2115"/>
                  </a:lnTo>
                  <a:lnTo>
                    <a:pt x="7093" y="1981"/>
                  </a:lnTo>
                  <a:lnTo>
                    <a:pt x="3694" y="3935"/>
                  </a:lnTo>
                  <a:lnTo>
                    <a:pt x="3694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86" name="Google Shape;1786;p80"/>
            <p:cNvSpPr/>
            <p:nvPr/>
          </p:nvSpPr>
          <p:spPr>
            <a:xfrm>
              <a:off x="3474843" y="1578074"/>
              <a:ext cx="287659" cy="328439"/>
            </a:xfrm>
            <a:custGeom>
              <a:rect b="b" l="l" r="r" t="t"/>
              <a:pathLst>
                <a:path extrusionOk="0" h="8191" w="7174">
                  <a:moveTo>
                    <a:pt x="3507" y="1"/>
                  </a:moveTo>
                  <a:lnTo>
                    <a:pt x="3507" y="3935"/>
                  </a:lnTo>
                  <a:lnTo>
                    <a:pt x="81" y="1955"/>
                  </a:lnTo>
                  <a:lnTo>
                    <a:pt x="1" y="2115"/>
                  </a:lnTo>
                  <a:lnTo>
                    <a:pt x="3400" y="4096"/>
                  </a:lnTo>
                  <a:lnTo>
                    <a:pt x="1" y="6050"/>
                  </a:lnTo>
                  <a:lnTo>
                    <a:pt x="81" y="6210"/>
                  </a:lnTo>
                  <a:lnTo>
                    <a:pt x="3507" y="4230"/>
                  </a:lnTo>
                  <a:lnTo>
                    <a:pt x="3480" y="8191"/>
                  </a:lnTo>
                  <a:lnTo>
                    <a:pt x="3668" y="8191"/>
                  </a:lnTo>
                  <a:lnTo>
                    <a:pt x="3668" y="4230"/>
                  </a:lnTo>
                  <a:lnTo>
                    <a:pt x="7094" y="6210"/>
                  </a:lnTo>
                  <a:lnTo>
                    <a:pt x="7174" y="6050"/>
                  </a:lnTo>
                  <a:lnTo>
                    <a:pt x="3748" y="4096"/>
                  </a:lnTo>
                  <a:lnTo>
                    <a:pt x="7174" y="2115"/>
                  </a:lnTo>
                  <a:lnTo>
                    <a:pt x="7094" y="1955"/>
                  </a:lnTo>
                  <a:lnTo>
                    <a:pt x="3668" y="3935"/>
                  </a:lnTo>
                  <a:lnTo>
                    <a:pt x="3668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87" name="Google Shape;1787;p80"/>
            <p:cNvSpPr/>
            <p:nvPr/>
          </p:nvSpPr>
          <p:spPr>
            <a:xfrm>
              <a:off x="3855854" y="1578074"/>
              <a:ext cx="287659" cy="328439"/>
            </a:xfrm>
            <a:custGeom>
              <a:rect b="b" l="l" r="r" t="t"/>
              <a:pathLst>
                <a:path extrusionOk="0" h="8191" w="7174">
                  <a:moveTo>
                    <a:pt x="3507" y="1"/>
                  </a:moveTo>
                  <a:lnTo>
                    <a:pt x="3507" y="3935"/>
                  </a:lnTo>
                  <a:lnTo>
                    <a:pt x="81" y="1955"/>
                  </a:lnTo>
                  <a:lnTo>
                    <a:pt x="0" y="2115"/>
                  </a:lnTo>
                  <a:lnTo>
                    <a:pt x="3426" y="4096"/>
                  </a:lnTo>
                  <a:lnTo>
                    <a:pt x="0" y="6050"/>
                  </a:lnTo>
                  <a:lnTo>
                    <a:pt x="81" y="6210"/>
                  </a:lnTo>
                  <a:lnTo>
                    <a:pt x="3507" y="4230"/>
                  </a:lnTo>
                  <a:lnTo>
                    <a:pt x="3507" y="8191"/>
                  </a:lnTo>
                  <a:lnTo>
                    <a:pt x="3667" y="8191"/>
                  </a:lnTo>
                  <a:lnTo>
                    <a:pt x="3667" y="4230"/>
                  </a:lnTo>
                  <a:lnTo>
                    <a:pt x="7093" y="6210"/>
                  </a:lnTo>
                  <a:lnTo>
                    <a:pt x="7174" y="6050"/>
                  </a:lnTo>
                  <a:lnTo>
                    <a:pt x="3748" y="4096"/>
                  </a:lnTo>
                  <a:lnTo>
                    <a:pt x="7174" y="2115"/>
                  </a:lnTo>
                  <a:lnTo>
                    <a:pt x="7093" y="1955"/>
                  </a:lnTo>
                  <a:lnTo>
                    <a:pt x="3667" y="3935"/>
                  </a:lnTo>
                  <a:lnTo>
                    <a:pt x="3667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88" name="Google Shape;1788;p80"/>
            <p:cNvSpPr/>
            <p:nvPr/>
          </p:nvSpPr>
          <p:spPr>
            <a:xfrm>
              <a:off x="2518586" y="1919388"/>
              <a:ext cx="287659" cy="293033"/>
            </a:xfrm>
            <a:custGeom>
              <a:rect b="b" l="l" r="r" t="t"/>
              <a:pathLst>
                <a:path extrusionOk="0" h="7308" w="7174">
                  <a:moveTo>
                    <a:pt x="3507" y="0"/>
                  </a:moveTo>
                  <a:lnTo>
                    <a:pt x="3507" y="3961"/>
                  </a:lnTo>
                  <a:lnTo>
                    <a:pt x="81" y="1981"/>
                  </a:lnTo>
                  <a:lnTo>
                    <a:pt x="0" y="2141"/>
                  </a:lnTo>
                  <a:lnTo>
                    <a:pt x="3426" y="4095"/>
                  </a:lnTo>
                  <a:lnTo>
                    <a:pt x="1767" y="5059"/>
                  </a:lnTo>
                  <a:cubicBezTo>
                    <a:pt x="1821" y="5086"/>
                    <a:pt x="1847" y="5139"/>
                    <a:pt x="1874" y="5193"/>
                  </a:cubicBezTo>
                  <a:lnTo>
                    <a:pt x="3507" y="4256"/>
                  </a:lnTo>
                  <a:lnTo>
                    <a:pt x="3507" y="7120"/>
                  </a:lnTo>
                  <a:cubicBezTo>
                    <a:pt x="3560" y="7200"/>
                    <a:pt x="3614" y="7254"/>
                    <a:pt x="3667" y="7307"/>
                  </a:cubicBezTo>
                  <a:lnTo>
                    <a:pt x="3667" y="4256"/>
                  </a:lnTo>
                  <a:lnTo>
                    <a:pt x="7093" y="6236"/>
                  </a:lnTo>
                  <a:lnTo>
                    <a:pt x="7174" y="6076"/>
                  </a:lnTo>
                  <a:lnTo>
                    <a:pt x="3748" y="4095"/>
                  </a:lnTo>
                  <a:lnTo>
                    <a:pt x="7174" y="2141"/>
                  </a:lnTo>
                  <a:lnTo>
                    <a:pt x="7093" y="1981"/>
                  </a:lnTo>
                  <a:lnTo>
                    <a:pt x="3667" y="3961"/>
                  </a:lnTo>
                  <a:lnTo>
                    <a:pt x="3667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89" name="Google Shape;1789;p80"/>
            <p:cNvSpPr/>
            <p:nvPr/>
          </p:nvSpPr>
          <p:spPr>
            <a:xfrm>
              <a:off x="2899597" y="1919388"/>
              <a:ext cx="287659" cy="328439"/>
            </a:xfrm>
            <a:custGeom>
              <a:rect b="b" l="l" r="r" t="t"/>
              <a:pathLst>
                <a:path extrusionOk="0" h="8191" w="7174">
                  <a:moveTo>
                    <a:pt x="3507" y="0"/>
                  </a:moveTo>
                  <a:lnTo>
                    <a:pt x="3507" y="3961"/>
                  </a:lnTo>
                  <a:lnTo>
                    <a:pt x="81" y="1981"/>
                  </a:lnTo>
                  <a:lnTo>
                    <a:pt x="0" y="2141"/>
                  </a:lnTo>
                  <a:lnTo>
                    <a:pt x="3426" y="4095"/>
                  </a:lnTo>
                  <a:lnTo>
                    <a:pt x="0" y="6076"/>
                  </a:lnTo>
                  <a:lnTo>
                    <a:pt x="81" y="6236"/>
                  </a:lnTo>
                  <a:lnTo>
                    <a:pt x="3507" y="4256"/>
                  </a:lnTo>
                  <a:lnTo>
                    <a:pt x="3507" y="8190"/>
                  </a:lnTo>
                  <a:lnTo>
                    <a:pt x="3667" y="8190"/>
                  </a:lnTo>
                  <a:lnTo>
                    <a:pt x="3667" y="4256"/>
                  </a:lnTo>
                  <a:lnTo>
                    <a:pt x="7093" y="6236"/>
                  </a:lnTo>
                  <a:lnTo>
                    <a:pt x="7173" y="6076"/>
                  </a:lnTo>
                  <a:lnTo>
                    <a:pt x="3774" y="4095"/>
                  </a:lnTo>
                  <a:lnTo>
                    <a:pt x="7173" y="2141"/>
                  </a:lnTo>
                  <a:lnTo>
                    <a:pt x="7093" y="1981"/>
                  </a:lnTo>
                  <a:lnTo>
                    <a:pt x="3667" y="3961"/>
                  </a:lnTo>
                  <a:lnTo>
                    <a:pt x="3667" y="3961"/>
                  </a:lnTo>
                  <a:lnTo>
                    <a:pt x="369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90" name="Google Shape;1790;p80"/>
            <p:cNvSpPr/>
            <p:nvPr/>
          </p:nvSpPr>
          <p:spPr>
            <a:xfrm>
              <a:off x="3280608" y="1919388"/>
              <a:ext cx="288742" cy="328439"/>
            </a:xfrm>
            <a:custGeom>
              <a:rect b="b" l="l" r="r" t="t"/>
              <a:pathLst>
                <a:path extrusionOk="0" h="8191" w="7201">
                  <a:moveTo>
                    <a:pt x="3506" y="0"/>
                  </a:moveTo>
                  <a:lnTo>
                    <a:pt x="3506" y="3961"/>
                  </a:lnTo>
                  <a:lnTo>
                    <a:pt x="107" y="1981"/>
                  </a:lnTo>
                  <a:lnTo>
                    <a:pt x="0" y="2115"/>
                  </a:lnTo>
                  <a:lnTo>
                    <a:pt x="3426" y="4095"/>
                  </a:lnTo>
                  <a:lnTo>
                    <a:pt x="0" y="6076"/>
                  </a:lnTo>
                  <a:lnTo>
                    <a:pt x="107" y="6236"/>
                  </a:lnTo>
                  <a:lnTo>
                    <a:pt x="3506" y="4256"/>
                  </a:lnTo>
                  <a:lnTo>
                    <a:pt x="3506" y="8190"/>
                  </a:lnTo>
                  <a:lnTo>
                    <a:pt x="3694" y="8190"/>
                  </a:lnTo>
                  <a:lnTo>
                    <a:pt x="3694" y="4256"/>
                  </a:lnTo>
                  <a:lnTo>
                    <a:pt x="7093" y="6236"/>
                  </a:lnTo>
                  <a:lnTo>
                    <a:pt x="7200" y="6076"/>
                  </a:lnTo>
                  <a:lnTo>
                    <a:pt x="3774" y="4095"/>
                  </a:lnTo>
                  <a:lnTo>
                    <a:pt x="7200" y="2115"/>
                  </a:lnTo>
                  <a:lnTo>
                    <a:pt x="7120" y="1981"/>
                  </a:lnTo>
                  <a:lnTo>
                    <a:pt x="3694" y="3961"/>
                  </a:lnTo>
                  <a:lnTo>
                    <a:pt x="369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91" name="Google Shape;1791;p80"/>
            <p:cNvSpPr/>
            <p:nvPr/>
          </p:nvSpPr>
          <p:spPr>
            <a:xfrm>
              <a:off x="3662662" y="1919388"/>
              <a:ext cx="287659" cy="328439"/>
            </a:xfrm>
            <a:custGeom>
              <a:rect b="b" l="l" r="r" t="t"/>
              <a:pathLst>
                <a:path extrusionOk="0" h="8191" w="7174">
                  <a:moveTo>
                    <a:pt x="3507" y="0"/>
                  </a:moveTo>
                  <a:lnTo>
                    <a:pt x="3507" y="3961"/>
                  </a:lnTo>
                  <a:lnTo>
                    <a:pt x="81" y="1981"/>
                  </a:lnTo>
                  <a:lnTo>
                    <a:pt x="1" y="2115"/>
                  </a:lnTo>
                  <a:lnTo>
                    <a:pt x="3400" y="4095"/>
                  </a:lnTo>
                  <a:lnTo>
                    <a:pt x="1" y="6076"/>
                  </a:lnTo>
                  <a:lnTo>
                    <a:pt x="81" y="6210"/>
                  </a:lnTo>
                  <a:lnTo>
                    <a:pt x="3507" y="4256"/>
                  </a:lnTo>
                  <a:lnTo>
                    <a:pt x="3507" y="8190"/>
                  </a:lnTo>
                  <a:lnTo>
                    <a:pt x="3668" y="8190"/>
                  </a:lnTo>
                  <a:lnTo>
                    <a:pt x="3668" y="4256"/>
                  </a:lnTo>
                  <a:lnTo>
                    <a:pt x="7094" y="6210"/>
                  </a:lnTo>
                  <a:lnTo>
                    <a:pt x="7174" y="6076"/>
                  </a:lnTo>
                  <a:lnTo>
                    <a:pt x="3748" y="4095"/>
                  </a:lnTo>
                  <a:lnTo>
                    <a:pt x="7174" y="2115"/>
                  </a:lnTo>
                  <a:lnTo>
                    <a:pt x="7094" y="1981"/>
                  </a:lnTo>
                  <a:lnTo>
                    <a:pt x="3668" y="3961"/>
                  </a:lnTo>
                  <a:lnTo>
                    <a:pt x="3668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92" name="Google Shape;1792;p80"/>
            <p:cNvSpPr/>
            <p:nvPr/>
          </p:nvSpPr>
          <p:spPr>
            <a:xfrm>
              <a:off x="4043673" y="1998782"/>
              <a:ext cx="78391" cy="49400"/>
            </a:xfrm>
            <a:custGeom>
              <a:rect b="b" l="l" r="r" t="t"/>
              <a:pathLst>
                <a:path extrusionOk="0" h="1232" w="1955">
                  <a:moveTo>
                    <a:pt x="81" y="1"/>
                  </a:moveTo>
                  <a:lnTo>
                    <a:pt x="0" y="135"/>
                  </a:lnTo>
                  <a:lnTo>
                    <a:pt x="1874" y="1232"/>
                  </a:lnTo>
                  <a:cubicBezTo>
                    <a:pt x="1901" y="1178"/>
                    <a:pt x="1928" y="1125"/>
                    <a:pt x="1954" y="1071"/>
                  </a:cubicBezTo>
                  <a:lnTo>
                    <a:pt x="8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93" name="Google Shape;1793;p80"/>
            <p:cNvSpPr/>
            <p:nvPr/>
          </p:nvSpPr>
          <p:spPr>
            <a:xfrm>
              <a:off x="2884560" y="2317561"/>
              <a:ext cx="114879" cy="68727"/>
            </a:xfrm>
            <a:custGeom>
              <a:rect b="b" l="l" r="r" t="t"/>
              <a:pathLst>
                <a:path extrusionOk="0" h="1714" w="2865">
                  <a:moveTo>
                    <a:pt x="2784" y="0"/>
                  </a:moveTo>
                  <a:lnTo>
                    <a:pt x="1" y="1606"/>
                  </a:lnTo>
                  <a:cubicBezTo>
                    <a:pt x="54" y="1660"/>
                    <a:pt x="108" y="1686"/>
                    <a:pt x="161" y="1713"/>
                  </a:cubicBezTo>
                  <a:lnTo>
                    <a:pt x="2864" y="161"/>
                  </a:lnTo>
                  <a:lnTo>
                    <a:pt x="278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94" name="Google Shape;1794;p80"/>
            <p:cNvSpPr/>
            <p:nvPr/>
          </p:nvSpPr>
          <p:spPr>
            <a:xfrm>
              <a:off x="2852362" y="2238127"/>
              <a:ext cx="6496" cy="129916"/>
            </a:xfrm>
            <a:custGeom>
              <a:rect b="b" l="l" r="r" t="t"/>
              <a:pathLst>
                <a:path extrusionOk="0" h="3240" w="162">
                  <a:moveTo>
                    <a:pt x="1" y="0"/>
                  </a:moveTo>
                  <a:lnTo>
                    <a:pt x="1" y="3132"/>
                  </a:lnTo>
                  <a:cubicBezTo>
                    <a:pt x="54" y="3159"/>
                    <a:pt x="108" y="3212"/>
                    <a:pt x="161" y="3239"/>
                  </a:cubicBezTo>
                  <a:lnTo>
                    <a:pt x="16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95" name="Google Shape;1795;p80"/>
            <p:cNvSpPr/>
            <p:nvPr/>
          </p:nvSpPr>
          <p:spPr>
            <a:xfrm>
              <a:off x="3092789" y="2238127"/>
              <a:ext cx="288742" cy="255461"/>
            </a:xfrm>
            <a:custGeom>
              <a:rect b="b" l="l" r="r" t="t"/>
              <a:pathLst>
                <a:path extrusionOk="0" h="6371" w="7201">
                  <a:moveTo>
                    <a:pt x="3506" y="0"/>
                  </a:moveTo>
                  <a:lnTo>
                    <a:pt x="3506" y="3962"/>
                  </a:lnTo>
                  <a:lnTo>
                    <a:pt x="80" y="1981"/>
                  </a:lnTo>
                  <a:lnTo>
                    <a:pt x="0" y="2142"/>
                  </a:lnTo>
                  <a:lnTo>
                    <a:pt x="3426" y="4096"/>
                  </a:lnTo>
                  <a:lnTo>
                    <a:pt x="455" y="5835"/>
                  </a:lnTo>
                  <a:cubicBezTo>
                    <a:pt x="535" y="5835"/>
                    <a:pt x="616" y="5862"/>
                    <a:pt x="696" y="5889"/>
                  </a:cubicBezTo>
                  <a:lnTo>
                    <a:pt x="3506" y="4256"/>
                  </a:lnTo>
                  <a:lnTo>
                    <a:pt x="3506" y="6371"/>
                  </a:lnTo>
                  <a:lnTo>
                    <a:pt x="3694" y="6371"/>
                  </a:lnTo>
                  <a:lnTo>
                    <a:pt x="3694" y="4256"/>
                  </a:lnTo>
                  <a:lnTo>
                    <a:pt x="7093" y="6237"/>
                  </a:lnTo>
                  <a:lnTo>
                    <a:pt x="7200" y="6076"/>
                  </a:lnTo>
                  <a:lnTo>
                    <a:pt x="3774" y="4096"/>
                  </a:lnTo>
                  <a:lnTo>
                    <a:pt x="7200" y="2142"/>
                  </a:lnTo>
                  <a:lnTo>
                    <a:pt x="7093" y="1981"/>
                  </a:lnTo>
                  <a:lnTo>
                    <a:pt x="3694" y="3962"/>
                  </a:lnTo>
                  <a:lnTo>
                    <a:pt x="369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96" name="Google Shape;1796;p80"/>
            <p:cNvSpPr/>
            <p:nvPr/>
          </p:nvSpPr>
          <p:spPr>
            <a:xfrm>
              <a:off x="3474843" y="2238127"/>
              <a:ext cx="287659" cy="247963"/>
            </a:xfrm>
            <a:custGeom>
              <a:rect b="b" l="l" r="r" t="t"/>
              <a:pathLst>
                <a:path extrusionOk="0" h="6184" w="7174">
                  <a:moveTo>
                    <a:pt x="3507" y="0"/>
                  </a:moveTo>
                  <a:lnTo>
                    <a:pt x="3480" y="3962"/>
                  </a:lnTo>
                  <a:lnTo>
                    <a:pt x="81" y="1981"/>
                  </a:lnTo>
                  <a:lnTo>
                    <a:pt x="1" y="2142"/>
                  </a:lnTo>
                  <a:lnTo>
                    <a:pt x="3400" y="4096"/>
                  </a:lnTo>
                  <a:lnTo>
                    <a:pt x="1" y="6076"/>
                  </a:lnTo>
                  <a:lnTo>
                    <a:pt x="54" y="6183"/>
                  </a:lnTo>
                  <a:lnTo>
                    <a:pt x="161" y="6183"/>
                  </a:lnTo>
                  <a:lnTo>
                    <a:pt x="3480" y="4256"/>
                  </a:lnTo>
                  <a:lnTo>
                    <a:pt x="3480" y="5354"/>
                  </a:lnTo>
                  <a:cubicBezTo>
                    <a:pt x="3560" y="5327"/>
                    <a:pt x="3614" y="5327"/>
                    <a:pt x="3668" y="5300"/>
                  </a:cubicBezTo>
                  <a:lnTo>
                    <a:pt x="3668" y="4256"/>
                  </a:lnTo>
                  <a:lnTo>
                    <a:pt x="4765" y="4899"/>
                  </a:lnTo>
                  <a:cubicBezTo>
                    <a:pt x="4845" y="4872"/>
                    <a:pt x="4899" y="4845"/>
                    <a:pt x="4979" y="4818"/>
                  </a:cubicBezTo>
                  <a:lnTo>
                    <a:pt x="3748" y="4096"/>
                  </a:lnTo>
                  <a:lnTo>
                    <a:pt x="7174" y="2142"/>
                  </a:lnTo>
                  <a:lnTo>
                    <a:pt x="7094" y="1981"/>
                  </a:lnTo>
                  <a:lnTo>
                    <a:pt x="3668" y="3962"/>
                  </a:lnTo>
                  <a:lnTo>
                    <a:pt x="3668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97" name="Google Shape;1797;p80"/>
            <p:cNvSpPr/>
            <p:nvPr/>
          </p:nvSpPr>
          <p:spPr>
            <a:xfrm>
              <a:off x="3855854" y="2317561"/>
              <a:ext cx="12911" cy="9704"/>
            </a:xfrm>
            <a:custGeom>
              <a:rect b="b" l="l" r="r" t="t"/>
              <a:pathLst>
                <a:path extrusionOk="0" h="242" w="322">
                  <a:moveTo>
                    <a:pt x="81" y="0"/>
                  </a:moveTo>
                  <a:lnTo>
                    <a:pt x="0" y="134"/>
                  </a:lnTo>
                  <a:lnTo>
                    <a:pt x="161" y="241"/>
                  </a:lnTo>
                  <a:cubicBezTo>
                    <a:pt x="215" y="214"/>
                    <a:pt x="268" y="161"/>
                    <a:pt x="322" y="134"/>
                  </a:cubicBezTo>
                  <a:lnTo>
                    <a:pt x="8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798" name="Google Shape;1798;p80"/>
          <p:cNvSpPr/>
          <p:nvPr/>
        </p:nvSpPr>
        <p:spPr>
          <a:xfrm rot="-288619">
            <a:off x="5715494" y="1699839"/>
            <a:ext cx="4829256" cy="4097619"/>
          </a:xfrm>
          <a:custGeom>
            <a:rect b="b" l="l" r="r" t="t"/>
            <a:pathLst>
              <a:path extrusionOk="0" h="136664" w="142469">
                <a:moveTo>
                  <a:pt x="97052" y="0"/>
                </a:moveTo>
                <a:cubicBezTo>
                  <a:pt x="94985" y="0"/>
                  <a:pt x="92658" y="685"/>
                  <a:pt x="89955" y="2065"/>
                </a:cubicBezTo>
                <a:cubicBezTo>
                  <a:pt x="76197" y="9104"/>
                  <a:pt x="81149" y="14564"/>
                  <a:pt x="82755" y="40634"/>
                </a:cubicBezTo>
                <a:cubicBezTo>
                  <a:pt x="85458" y="83646"/>
                  <a:pt x="12896" y="58112"/>
                  <a:pt x="4519" y="103881"/>
                </a:cubicBezTo>
                <a:cubicBezTo>
                  <a:pt x="0" y="128495"/>
                  <a:pt x="10558" y="136664"/>
                  <a:pt x="39417" y="136664"/>
                </a:cubicBezTo>
                <a:cubicBezTo>
                  <a:pt x="47997" y="136664"/>
                  <a:pt x="58195" y="135942"/>
                  <a:pt x="70095" y="134715"/>
                </a:cubicBezTo>
                <a:cubicBezTo>
                  <a:pt x="122047" y="129389"/>
                  <a:pt x="142469" y="101392"/>
                  <a:pt x="125767" y="56907"/>
                </a:cubicBezTo>
                <a:cubicBezTo>
                  <a:pt x="111706" y="19432"/>
                  <a:pt x="108060" y="0"/>
                  <a:pt x="9705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799" name="Google Shape;1799;p80"/>
          <p:cNvGrpSpPr/>
          <p:nvPr/>
        </p:nvGrpSpPr>
        <p:grpSpPr>
          <a:xfrm rot="-1992990">
            <a:off x="5725746" y="1138132"/>
            <a:ext cx="2008409" cy="2399981"/>
            <a:chOff x="5206700" y="1073325"/>
            <a:chExt cx="2008425" cy="2400000"/>
          </a:xfrm>
        </p:grpSpPr>
        <p:sp>
          <p:nvSpPr>
            <p:cNvPr id="1800" name="Google Shape;1800;p80"/>
            <p:cNvSpPr/>
            <p:nvPr/>
          </p:nvSpPr>
          <p:spPr>
            <a:xfrm>
              <a:off x="5573750" y="1073325"/>
              <a:ext cx="1281200" cy="1970925"/>
            </a:xfrm>
            <a:custGeom>
              <a:rect b="b" l="l" r="r" t="t"/>
              <a:pathLst>
                <a:path extrusionOk="0" h="78837" w="51248">
                  <a:moveTo>
                    <a:pt x="50129" y="0"/>
                  </a:moveTo>
                  <a:cubicBezTo>
                    <a:pt x="49819" y="0"/>
                    <a:pt x="49517" y="143"/>
                    <a:pt x="49302" y="435"/>
                  </a:cubicBezTo>
                  <a:lnTo>
                    <a:pt x="43679" y="9250"/>
                  </a:lnTo>
                  <a:lnTo>
                    <a:pt x="42281" y="11469"/>
                  </a:lnTo>
                  <a:lnTo>
                    <a:pt x="7356" y="66181"/>
                  </a:lnTo>
                  <a:lnTo>
                    <a:pt x="5897" y="68522"/>
                  </a:lnTo>
                  <a:lnTo>
                    <a:pt x="274" y="77336"/>
                  </a:lnTo>
                  <a:cubicBezTo>
                    <a:pt x="0" y="77792"/>
                    <a:pt x="122" y="78370"/>
                    <a:pt x="578" y="78674"/>
                  </a:cubicBezTo>
                  <a:cubicBezTo>
                    <a:pt x="638" y="78704"/>
                    <a:pt x="760" y="78765"/>
                    <a:pt x="851" y="78795"/>
                  </a:cubicBezTo>
                  <a:cubicBezTo>
                    <a:pt x="933" y="78823"/>
                    <a:pt x="1020" y="78836"/>
                    <a:pt x="1108" y="78836"/>
                  </a:cubicBezTo>
                  <a:cubicBezTo>
                    <a:pt x="1410" y="78836"/>
                    <a:pt x="1727" y="78676"/>
                    <a:pt x="1915" y="78370"/>
                  </a:cubicBezTo>
                  <a:lnTo>
                    <a:pt x="7569" y="69433"/>
                  </a:lnTo>
                  <a:lnTo>
                    <a:pt x="9149" y="66971"/>
                  </a:lnTo>
                  <a:lnTo>
                    <a:pt x="43740" y="12837"/>
                  </a:lnTo>
                  <a:lnTo>
                    <a:pt x="45290" y="10375"/>
                  </a:lnTo>
                  <a:lnTo>
                    <a:pt x="50943" y="1469"/>
                  </a:lnTo>
                  <a:cubicBezTo>
                    <a:pt x="51247" y="1013"/>
                    <a:pt x="51095" y="405"/>
                    <a:pt x="50639" y="131"/>
                  </a:cubicBezTo>
                  <a:cubicBezTo>
                    <a:pt x="50476" y="44"/>
                    <a:pt x="50301" y="0"/>
                    <a:pt x="5012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01" name="Google Shape;1801;p80"/>
            <p:cNvSpPr/>
            <p:nvPr/>
          </p:nvSpPr>
          <p:spPr>
            <a:xfrm>
              <a:off x="5633000" y="1197050"/>
              <a:ext cx="1582125" cy="1877700"/>
            </a:xfrm>
            <a:custGeom>
              <a:rect b="b" l="l" r="r" t="t"/>
              <a:pathLst>
                <a:path extrusionOk="0" h="75108" w="63285">
                  <a:moveTo>
                    <a:pt x="45794" y="1"/>
                  </a:moveTo>
                  <a:cubicBezTo>
                    <a:pt x="45327" y="1"/>
                    <a:pt x="44858" y="200"/>
                    <a:pt x="44531" y="593"/>
                  </a:cubicBezTo>
                  <a:cubicBezTo>
                    <a:pt x="43862" y="1322"/>
                    <a:pt x="43953" y="2386"/>
                    <a:pt x="44683" y="2994"/>
                  </a:cubicBezTo>
                  <a:cubicBezTo>
                    <a:pt x="45443" y="3632"/>
                    <a:pt x="46142" y="4301"/>
                    <a:pt x="46841" y="5031"/>
                  </a:cubicBezTo>
                  <a:cubicBezTo>
                    <a:pt x="55686" y="14180"/>
                    <a:pt x="59668" y="28283"/>
                    <a:pt x="56750" y="41019"/>
                  </a:cubicBezTo>
                  <a:cubicBezTo>
                    <a:pt x="53589" y="54758"/>
                    <a:pt x="42646" y="66247"/>
                    <a:pt x="28907" y="70229"/>
                  </a:cubicBezTo>
                  <a:cubicBezTo>
                    <a:pt x="25464" y="71227"/>
                    <a:pt x="21935" y="71725"/>
                    <a:pt x="18392" y="71725"/>
                  </a:cubicBezTo>
                  <a:cubicBezTo>
                    <a:pt x="14273" y="71725"/>
                    <a:pt x="10132" y="71052"/>
                    <a:pt x="6080" y="69712"/>
                  </a:cubicBezTo>
                  <a:cubicBezTo>
                    <a:pt x="4925" y="69317"/>
                    <a:pt x="3740" y="68861"/>
                    <a:pt x="2615" y="68375"/>
                  </a:cubicBezTo>
                  <a:cubicBezTo>
                    <a:pt x="2383" y="68271"/>
                    <a:pt x="2144" y="68222"/>
                    <a:pt x="1912" y="68222"/>
                  </a:cubicBezTo>
                  <a:cubicBezTo>
                    <a:pt x="1261" y="68222"/>
                    <a:pt x="657" y="68607"/>
                    <a:pt x="366" y="69257"/>
                  </a:cubicBezTo>
                  <a:cubicBezTo>
                    <a:pt x="1" y="70108"/>
                    <a:pt x="366" y="71111"/>
                    <a:pt x="1247" y="71475"/>
                  </a:cubicBezTo>
                  <a:cubicBezTo>
                    <a:pt x="2159" y="71871"/>
                    <a:pt x="3101" y="72235"/>
                    <a:pt x="4044" y="72600"/>
                  </a:cubicBezTo>
                  <a:cubicBezTo>
                    <a:pt x="4986" y="72934"/>
                    <a:pt x="5959" y="73238"/>
                    <a:pt x="6931" y="73512"/>
                  </a:cubicBezTo>
                  <a:cubicBezTo>
                    <a:pt x="10715" y="74576"/>
                    <a:pt x="14591" y="75108"/>
                    <a:pt x="18444" y="75108"/>
                  </a:cubicBezTo>
                  <a:cubicBezTo>
                    <a:pt x="22296" y="75108"/>
                    <a:pt x="26126" y="74576"/>
                    <a:pt x="29819" y="73512"/>
                  </a:cubicBezTo>
                  <a:cubicBezTo>
                    <a:pt x="45017" y="69105"/>
                    <a:pt x="56598" y="56946"/>
                    <a:pt x="60093" y="41809"/>
                  </a:cubicBezTo>
                  <a:cubicBezTo>
                    <a:pt x="63285" y="27919"/>
                    <a:pt x="58877" y="12569"/>
                    <a:pt x="49151" y="2569"/>
                  </a:cubicBezTo>
                  <a:cubicBezTo>
                    <a:pt x="48421" y="1839"/>
                    <a:pt x="47722" y="1110"/>
                    <a:pt x="46902" y="441"/>
                  </a:cubicBezTo>
                  <a:cubicBezTo>
                    <a:pt x="46593" y="147"/>
                    <a:pt x="46194" y="1"/>
                    <a:pt x="4579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02" name="Google Shape;1802;p80"/>
            <p:cNvSpPr/>
            <p:nvPr/>
          </p:nvSpPr>
          <p:spPr>
            <a:xfrm>
              <a:off x="5206700" y="1172250"/>
              <a:ext cx="1797950" cy="1685450"/>
            </a:xfrm>
            <a:custGeom>
              <a:rect b="b" l="l" r="r" t="t"/>
              <a:pathLst>
                <a:path extrusionOk="0" h="67418" w="71918">
                  <a:moveTo>
                    <a:pt x="37486" y="1"/>
                  </a:moveTo>
                  <a:cubicBezTo>
                    <a:pt x="31481" y="1"/>
                    <a:pt x="25665" y="1630"/>
                    <a:pt x="20609" y="4533"/>
                  </a:cubicBezTo>
                  <a:cubicBezTo>
                    <a:pt x="18147" y="5962"/>
                    <a:pt x="15868" y="7694"/>
                    <a:pt x="13801" y="9701"/>
                  </a:cubicBezTo>
                  <a:cubicBezTo>
                    <a:pt x="9728" y="13713"/>
                    <a:pt x="6658" y="18789"/>
                    <a:pt x="5016" y="24686"/>
                  </a:cubicBezTo>
                  <a:cubicBezTo>
                    <a:pt x="1" y="42619"/>
                    <a:pt x="10548" y="61191"/>
                    <a:pt x="28482" y="66175"/>
                  </a:cubicBezTo>
                  <a:cubicBezTo>
                    <a:pt x="31503" y="67016"/>
                    <a:pt x="34543" y="67417"/>
                    <a:pt x="37533" y="67417"/>
                  </a:cubicBezTo>
                  <a:cubicBezTo>
                    <a:pt x="51837" y="67417"/>
                    <a:pt x="64996" y="58237"/>
                    <a:pt x="69546" y="44108"/>
                  </a:cubicBezTo>
                  <a:cubicBezTo>
                    <a:pt x="69698" y="43652"/>
                    <a:pt x="69850" y="43196"/>
                    <a:pt x="69972" y="42741"/>
                  </a:cubicBezTo>
                  <a:cubicBezTo>
                    <a:pt x="71917" y="35750"/>
                    <a:pt x="71492" y="28667"/>
                    <a:pt x="69242" y="22315"/>
                  </a:cubicBezTo>
                  <a:cubicBezTo>
                    <a:pt x="65625" y="12375"/>
                    <a:pt x="57479" y="4290"/>
                    <a:pt x="46506" y="1251"/>
                  </a:cubicBezTo>
                  <a:cubicBezTo>
                    <a:pt x="43500" y="403"/>
                    <a:pt x="40470" y="1"/>
                    <a:pt x="3748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03" name="Google Shape;1803;p80"/>
            <p:cNvSpPr/>
            <p:nvPr/>
          </p:nvSpPr>
          <p:spPr>
            <a:xfrm>
              <a:off x="6664950" y="1142000"/>
              <a:ext cx="185425" cy="167100"/>
            </a:xfrm>
            <a:custGeom>
              <a:rect b="b" l="l" r="r" t="t"/>
              <a:pathLst>
                <a:path extrusionOk="0" h="6684" w="7417">
                  <a:moveTo>
                    <a:pt x="3726" y="0"/>
                  </a:moveTo>
                  <a:cubicBezTo>
                    <a:pt x="2255" y="0"/>
                    <a:pt x="922" y="967"/>
                    <a:pt x="517" y="2461"/>
                  </a:cubicBezTo>
                  <a:cubicBezTo>
                    <a:pt x="0" y="4223"/>
                    <a:pt x="1034" y="6047"/>
                    <a:pt x="2827" y="6564"/>
                  </a:cubicBezTo>
                  <a:cubicBezTo>
                    <a:pt x="3127" y="6645"/>
                    <a:pt x="3427" y="6684"/>
                    <a:pt x="3722" y="6684"/>
                  </a:cubicBezTo>
                  <a:cubicBezTo>
                    <a:pt x="5192" y="6684"/>
                    <a:pt x="6525" y="5717"/>
                    <a:pt x="6931" y="4223"/>
                  </a:cubicBezTo>
                  <a:cubicBezTo>
                    <a:pt x="7417" y="2461"/>
                    <a:pt x="6383" y="637"/>
                    <a:pt x="4620" y="120"/>
                  </a:cubicBezTo>
                  <a:cubicBezTo>
                    <a:pt x="4321" y="39"/>
                    <a:pt x="4021" y="0"/>
                    <a:pt x="372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04" name="Google Shape;1804;p80"/>
            <p:cNvSpPr/>
            <p:nvPr/>
          </p:nvSpPr>
          <p:spPr>
            <a:xfrm>
              <a:off x="5581350" y="2832750"/>
              <a:ext cx="185425" cy="167125"/>
            </a:xfrm>
            <a:custGeom>
              <a:rect b="b" l="l" r="r" t="t"/>
              <a:pathLst>
                <a:path extrusionOk="0" h="6685" w="7417">
                  <a:moveTo>
                    <a:pt x="3706" y="0"/>
                  </a:moveTo>
                  <a:cubicBezTo>
                    <a:pt x="2246" y="0"/>
                    <a:pt x="892" y="967"/>
                    <a:pt x="486" y="2461"/>
                  </a:cubicBezTo>
                  <a:cubicBezTo>
                    <a:pt x="0" y="4224"/>
                    <a:pt x="1034" y="6047"/>
                    <a:pt x="2827" y="6564"/>
                  </a:cubicBezTo>
                  <a:cubicBezTo>
                    <a:pt x="3121" y="6645"/>
                    <a:pt x="3417" y="6684"/>
                    <a:pt x="3709" y="6684"/>
                  </a:cubicBezTo>
                  <a:cubicBezTo>
                    <a:pt x="5162" y="6684"/>
                    <a:pt x="6500" y="5718"/>
                    <a:pt x="6930" y="4224"/>
                  </a:cubicBezTo>
                  <a:cubicBezTo>
                    <a:pt x="7417" y="2461"/>
                    <a:pt x="6383" y="637"/>
                    <a:pt x="4590" y="120"/>
                  </a:cubicBezTo>
                  <a:cubicBezTo>
                    <a:pt x="4295" y="39"/>
                    <a:pt x="3999" y="0"/>
                    <a:pt x="370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05" name="Google Shape;1805;p80"/>
            <p:cNvSpPr/>
            <p:nvPr/>
          </p:nvSpPr>
          <p:spPr>
            <a:xfrm>
              <a:off x="5747750" y="2958600"/>
              <a:ext cx="142125" cy="260900"/>
            </a:xfrm>
            <a:custGeom>
              <a:rect b="b" l="l" r="r" t="t"/>
              <a:pathLst>
                <a:path extrusionOk="0" h="10436" w="5685">
                  <a:moveTo>
                    <a:pt x="3811" y="0"/>
                  </a:moveTo>
                  <a:cubicBezTo>
                    <a:pt x="3075" y="0"/>
                    <a:pt x="2415" y="504"/>
                    <a:pt x="2189" y="1257"/>
                  </a:cubicBezTo>
                  <a:lnTo>
                    <a:pt x="244" y="8278"/>
                  </a:lnTo>
                  <a:cubicBezTo>
                    <a:pt x="1" y="9190"/>
                    <a:pt x="517" y="10102"/>
                    <a:pt x="1429" y="10375"/>
                  </a:cubicBezTo>
                  <a:cubicBezTo>
                    <a:pt x="1581" y="10416"/>
                    <a:pt x="1733" y="10435"/>
                    <a:pt x="1882" y="10435"/>
                  </a:cubicBezTo>
                  <a:cubicBezTo>
                    <a:pt x="2627" y="10435"/>
                    <a:pt x="3299" y="9950"/>
                    <a:pt x="3527" y="9190"/>
                  </a:cubicBezTo>
                  <a:lnTo>
                    <a:pt x="5472" y="2168"/>
                  </a:lnTo>
                  <a:cubicBezTo>
                    <a:pt x="5685" y="1287"/>
                    <a:pt x="5168" y="345"/>
                    <a:pt x="4287" y="71"/>
                  </a:cubicBezTo>
                  <a:cubicBezTo>
                    <a:pt x="4127" y="23"/>
                    <a:pt x="3967" y="0"/>
                    <a:pt x="381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06" name="Google Shape;1806;p80"/>
            <p:cNvSpPr/>
            <p:nvPr/>
          </p:nvSpPr>
          <p:spPr>
            <a:xfrm>
              <a:off x="5298650" y="3137600"/>
              <a:ext cx="902025" cy="335725"/>
            </a:xfrm>
            <a:custGeom>
              <a:rect b="b" l="l" r="r" t="t"/>
              <a:pathLst>
                <a:path extrusionOk="0" h="13429" w="36081">
                  <a:moveTo>
                    <a:pt x="8992" y="1"/>
                  </a:moveTo>
                  <a:cubicBezTo>
                    <a:pt x="5867" y="1"/>
                    <a:pt x="3302" y="502"/>
                    <a:pt x="1703" y="1452"/>
                  </a:cubicBezTo>
                  <a:cubicBezTo>
                    <a:pt x="791" y="1999"/>
                    <a:pt x="214" y="2668"/>
                    <a:pt x="1" y="3489"/>
                  </a:cubicBezTo>
                  <a:lnTo>
                    <a:pt x="35868" y="13428"/>
                  </a:lnTo>
                  <a:cubicBezTo>
                    <a:pt x="36081" y="12638"/>
                    <a:pt x="35929" y="11726"/>
                    <a:pt x="35442" y="10845"/>
                  </a:cubicBezTo>
                  <a:cubicBezTo>
                    <a:pt x="33679" y="7501"/>
                    <a:pt x="27600" y="3793"/>
                    <a:pt x="19819" y="1604"/>
                  </a:cubicBezTo>
                  <a:cubicBezTo>
                    <a:pt x="15914" y="517"/>
                    <a:pt x="12164" y="1"/>
                    <a:pt x="899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07" name="Google Shape;1807;p80"/>
            <p:cNvSpPr/>
            <p:nvPr/>
          </p:nvSpPr>
          <p:spPr>
            <a:xfrm>
              <a:off x="6405825" y="1721750"/>
              <a:ext cx="598825" cy="912150"/>
            </a:xfrm>
            <a:custGeom>
              <a:rect b="b" l="l" r="r" t="t"/>
              <a:pathLst>
                <a:path extrusionOk="0" h="36486" w="23953">
                  <a:moveTo>
                    <a:pt x="20119" y="0"/>
                  </a:moveTo>
                  <a:cubicBezTo>
                    <a:pt x="19991" y="0"/>
                    <a:pt x="19859" y="10"/>
                    <a:pt x="19727" y="31"/>
                  </a:cubicBezTo>
                  <a:cubicBezTo>
                    <a:pt x="17964" y="395"/>
                    <a:pt x="16718" y="1490"/>
                    <a:pt x="15654" y="1672"/>
                  </a:cubicBezTo>
                  <a:cubicBezTo>
                    <a:pt x="14560" y="1854"/>
                    <a:pt x="14438" y="3648"/>
                    <a:pt x="15198" y="4408"/>
                  </a:cubicBezTo>
                  <a:cubicBezTo>
                    <a:pt x="15806" y="5016"/>
                    <a:pt x="16232" y="5745"/>
                    <a:pt x="16718" y="6019"/>
                  </a:cubicBezTo>
                  <a:cubicBezTo>
                    <a:pt x="16759" y="6019"/>
                    <a:pt x="16813" y="6032"/>
                    <a:pt x="16862" y="6032"/>
                  </a:cubicBezTo>
                  <a:cubicBezTo>
                    <a:pt x="16887" y="6032"/>
                    <a:pt x="16911" y="6029"/>
                    <a:pt x="16931" y="6019"/>
                  </a:cubicBezTo>
                  <a:cubicBezTo>
                    <a:pt x="17437" y="5899"/>
                    <a:pt x="17593" y="3736"/>
                    <a:pt x="18687" y="3736"/>
                  </a:cubicBezTo>
                  <a:cubicBezTo>
                    <a:pt x="18709" y="3736"/>
                    <a:pt x="18732" y="3737"/>
                    <a:pt x="18755" y="3739"/>
                  </a:cubicBezTo>
                  <a:cubicBezTo>
                    <a:pt x="18772" y="3739"/>
                    <a:pt x="18788" y="3740"/>
                    <a:pt x="18805" y="3740"/>
                  </a:cubicBezTo>
                  <a:cubicBezTo>
                    <a:pt x="19686" y="3740"/>
                    <a:pt x="19857" y="3038"/>
                    <a:pt x="20246" y="3038"/>
                  </a:cubicBezTo>
                  <a:cubicBezTo>
                    <a:pt x="20292" y="3038"/>
                    <a:pt x="20342" y="3048"/>
                    <a:pt x="20396" y="3070"/>
                  </a:cubicBezTo>
                  <a:cubicBezTo>
                    <a:pt x="20973" y="3496"/>
                    <a:pt x="20943" y="3952"/>
                    <a:pt x="19666" y="4681"/>
                  </a:cubicBezTo>
                  <a:cubicBezTo>
                    <a:pt x="18420" y="5411"/>
                    <a:pt x="19059" y="6383"/>
                    <a:pt x="17843" y="6657"/>
                  </a:cubicBezTo>
                  <a:cubicBezTo>
                    <a:pt x="17748" y="6673"/>
                    <a:pt x="17652" y="6680"/>
                    <a:pt x="17555" y="6680"/>
                  </a:cubicBezTo>
                  <a:cubicBezTo>
                    <a:pt x="17276" y="6680"/>
                    <a:pt x="16989" y="6618"/>
                    <a:pt x="16718" y="6505"/>
                  </a:cubicBezTo>
                  <a:cubicBezTo>
                    <a:pt x="16475" y="6414"/>
                    <a:pt x="16292" y="6323"/>
                    <a:pt x="16110" y="6231"/>
                  </a:cubicBezTo>
                  <a:cubicBezTo>
                    <a:pt x="15928" y="6110"/>
                    <a:pt x="15715" y="6049"/>
                    <a:pt x="15533" y="5958"/>
                  </a:cubicBezTo>
                  <a:cubicBezTo>
                    <a:pt x="15314" y="5898"/>
                    <a:pt x="15108" y="5838"/>
                    <a:pt x="14907" y="5838"/>
                  </a:cubicBezTo>
                  <a:cubicBezTo>
                    <a:pt x="14800" y="5838"/>
                    <a:pt x="14695" y="5855"/>
                    <a:pt x="14590" y="5897"/>
                  </a:cubicBezTo>
                  <a:cubicBezTo>
                    <a:pt x="13648" y="6201"/>
                    <a:pt x="11399" y="6383"/>
                    <a:pt x="10973" y="6991"/>
                  </a:cubicBezTo>
                  <a:cubicBezTo>
                    <a:pt x="10657" y="7492"/>
                    <a:pt x="10341" y="8266"/>
                    <a:pt x="9748" y="8266"/>
                  </a:cubicBezTo>
                  <a:cubicBezTo>
                    <a:pt x="9657" y="8266"/>
                    <a:pt x="9559" y="8248"/>
                    <a:pt x="9453" y="8207"/>
                  </a:cubicBezTo>
                  <a:cubicBezTo>
                    <a:pt x="9423" y="8207"/>
                    <a:pt x="9332" y="8177"/>
                    <a:pt x="9301" y="8146"/>
                  </a:cubicBezTo>
                  <a:cubicBezTo>
                    <a:pt x="9180" y="8055"/>
                    <a:pt x="9089" y="8025"/>
                    <a:pt x="8967" y="7934"/>
                  </a:cubicBezTo>
                  <a:cubicBezTo>
                    <a:pt x="8785" y="7842"/>
                    <a:pt x="8572" y="7751"/>
                    <a:pt x="8420" y="7690"/>
                  </a:cubicBezTo>
                  <a:cubicBezTo>
                    <a:pt x="8311" y="7651"/>
                    <a:pt x="8215" y="7627"/>
                    <a:pt x="8127" y="7627"/>
                  </a:cubicBezTo>
                  <a:cubicBezTo>
                    <a:pt x="7944" y="7627"/>
                    <a:pt x="7794" y="7728"/>
                    <a:pt x="7630" y="7994"/>
                  </a:cubicBezTo>
                  <a:cubicBezTo>
                    <a:pt x="7265" y="8633"/>
                    <a:pt x="6809" y="9666"/>
                    <a:pt x="7721" y="10274"/>
                  </a:cubicBezTo>
                  <a:cubicBezTo>
                    <a:pt x="7751" y="10304"/>
                    <a:pt x="7812" y="10335"/>
                    <a:pt x="7873" y="10365"/>
                  </a:cubicBezTo>
                  <a:cubicBezTo>
                    <a:pt x="7934" y="10426"/>
                    <a:pt x="7964" y="10426"/>
                    <a:pt x="8055" y="10456"/>
                  </a:cubicBezTo>
                  <a:cubicBezTo>
                    <a:pt x="8195" y="10509"/>
                    <a:pt x="8326" y="10531"/>
                    <a:pt x="8450" y="10531"/>
                  </a:cubicBezTo>
                  <a:cubicBezTo>
                    <a:pt x="8973" y="10531"/>
                    <a:pt x="9354" y="10131"/>
                    <a:pt x="9575" y="9909"/>
                  </a:cubicBezTo>
                  <a:cubicBezTo>
                    <a:pt x="9820" y="9640"/>
                    <a:pt x="10104" y="9410"/>
                    <a:pt x="10443" y="9410"/>
                  </a:cubicBezTo>
                  <a:cubicBezTo>
                    <a:pt x="10525" y="9410"/>
                    <a:pt x="10611" y="9424"/>
                    <a:pt x="10700" y="9453"/>
                  </a:cubicBezTo>
                  <a:cubicBezTo>
                    <a:pt x="10771" y="9481"/>
                    <a:pt x="10837" y="9491"/>
                    <a:pt x="10898" y="9491"/>
                  </a:cubicBezTo>
                  <a:cubicBezTo>
                    <a:pt x="11108" y="9491"/>
                    <a:pt x="11278" y="9371"/>
                    <a:pt x="11505" y="9371"/>
                  </a:cubicBezTo>
                  <a:cubicBezTo>
                    <a:pt x="11583" y="9371"/>
                    <a:pt x="11668" y="9385"/>
                    <a:pt x="11764" y="9423"/>
                  </a:cubicBezTo>
                  <a:cubicBezTo>
                    <a:pt x="11824" y="9453"/>
                    <a:pt x="11885" y="9453"/>
                    <a:pt x="11916" y="9514"/>
                  </a:cubicBezTo>
                  <a:cubicBezTo>
                    <a:pt x="12493" y="9909"/>
                    <a:pt x="13131" y="10335"/>
                    <a:pt x="13192" y="10760"/>
                  </a:cubicBezTo>
                  <a:cubicBezTo>
                    <a:pt x="13223" y="11186"/>
                    <a:pt x="12767" y="12250"/>
                    <a:pt x="12797" y="12614"/>
                  </a:cubicBezTo>
                  <a:cubicBezTo>
                    <a:pt x="12882" y="12614"/>
                    <a:pt x="13073" y="12244"/>
                    <a:pt x="13419" y="12244"/>
                  </a:cubicBezTo>
                  <a:cubicBezTo>
                    <a:pt x="13444" y="12244"/>
                    <a:pt x="13470" y="12246"/>
                    <a:pt x="13496" y="12250"/>
                  </a:cubicBezTo>
                  <a:cubicBezTo>
                    <a:pt x="13569" y="12255"/>
                    <a:pt x="13644" y="12258"/>
                    <a:pt x="13717" y="12258"/>
                  </a:cubicBezTo>
                  <a:cubicBezTo>
                    <a:pt x="14101" y="12258"/>
                    <a:pt x="14449" y="12167"/>
                    <a:pt x="14347" y="11733"/>
                  </a:cubicBezTo>
                  <a:cubicBezTo>
                    <a:pt x="14286" y="11247"/>
                    <a:pt x="13435" y="9818"/>
                    <a:pt x="13678" y="9666"/>
                  </a:cubicBezTo>
                  <a:cubicBezTo>
                    <a:pt x="13790" y="9599"/>
                    <a:pt x="13918" y="9499"/>
                    <a:pt x="14087" y="9499"/>
                  </a:cubicBezTo>
                  <a:cubicBezTo>
                    <a:pt x="14148" y="9499"/>
                    <a:pt x="14214" y="9512"/>
                    <a:pt x="14286" y="9545"/>
                  </a:cubicBezTo>
                  <a:cubicBezTo>
                    <a:pt x="14408" y="9605"/>
                    <a:pt x="14499" y="9727"/>
                    <a:pt x="14590" y="9970"/>
                  </a:cubicBezTo>
                  <a:cubicBezTo>
                    <a:pt x="14864" y="10608"/>
                    <a:pt x="15107" y="11399"/>
                    <a:pt x="14925" y="11855"/>
                  </a:cubicBezTo>
                  <a:cubicBezTo>
                    <a:pt x="14742" y="12280"/>
                    <a:pt x="14590" y="12706"/>
                    <a:pt x="14894" y="13162"/>
                  </a:cubicBezTo>
                  <a:cubicBezTo>
                    <a:pt x="14902" y="13163"/>
                    <a:pt x="14910" y="13164"/>
                    <a:pt x="14918" y="13164"/>
                  </a:cubicBezTo>
                  <a:cubicBezTo>
                    <a:pt x="15060" y="13164"/>
                    <a:pt x="15185" y="12918"/>
                    <a:pt x="15502" y="12918"/>
                  </a:cubicBezTo>
                  <a:cubicBezTo>
                    <a:pt x="15533" y="12918"/>
                    <a:pt x="15563" y="12918"/>
                    <a:pt x="15654" y="12949"/>
                  </a:cubicBezTo>
                  <a:cubicBezTo>
                    <a:pt x="15685" y="12949"/>
                    <a:pt x="15806" y="13010"/>
                    <a:pt x="15958" y="13101"/>
                  </a:cubicBezTo>
                  <a:cubicBezTo>
                    <a:pt x="15983" y="13126"/>
                    <a:pt x="16019" y="13141"/>
                    <a:pt x="16063" y="13141"/>
                  </a:cubicBezTo>
                  <a:cubicBezTo>
                    <a:pt x="16125" y="13141"/>
                    <a:pt x="16203" y="13111"/>
                    <a:pt x="16292" y="13040"/>
                  </a:cubicBezTo>
                  <a:cubicBezTo>
                    <a:pt x="16688" y="12736"/>
                    <a:pt x="16262" y="12189"/>
                    <a:pt x="17052" y="12189"/>
                  </a:cubicBezTo>
                  <a:cubicBezTo>
                    <a:pt x="17647" y="12189"/>
                    <a:pt x="17626" y="11816"/>
                    <a:pt x="17905" y="11816"/>
                  </a:cubicBezTo>
                  <a:cubicBezTo>
                    <a:pt x="17954" y="11816"/>
                    <a:pt x="18013" y="11827"/>
                    <a:pt x="18086" y="11855"/>
                  </a:cubicBezTo>
                  <a:cubicBezTo>
                    <a:pt x="18147" y="11885"/>
                    <a:pt x="18238" y="11946"/>
                    <a:pt x="18299" y="12007"/>
                  </a:cubicBezTo>
                  <a:cubicBezTo>
                    <a:pt x="18846" y="12432"/>
                    <a:pt x="18907" y="12797"/>
                    <a:pt x="19119" y="12918"/>
                  </a:cubicBezTo>
                  <a:cubicBezTo>
                    <a:pt x="19180" y="12918"/>
                    <a:pt x="19302" y="12918"/>
                    <a:pt x="19454" y="12858"/>
                  </a:cubicBezTo>
                  <a:cubicBezTo>
                    <a:pt x="19553" y="12801"/>
                    <a:pt x="19665" y="12777"/>
                    <a:pt x="19781" y="12777"/>
                  </a:cubicBezTo>
                  <a:cubicBezTo>
                    <a:pt x="19914" y="12777"/>
                    <a:pt x="20053" y="12809"/>
                    <a:pt x="20183" y="12858"/>
                  </a:cubicBezTo>
                  <a:cubicBezTo>
                    <a:pt x="20214" y="12888"/>
                    <a:pt x="20274" y="12888"/>
                    <a:pt x="20335" y="12918"/>
                  </a:cubicBezTo>
                  <a:cubicBezTo>
                    <a:pt x="20578" y="13070"/>
                    <a:pt x="20821" y="13344"/>
                    <a:pt x="20882" y="13557"/>
                  </a:cubicBezTo>
                  <a:cubicBezTo>
                    <a:pt x="21019" y="13966"/>
                    <a:pt x="20885" y="14965"/>
                    <a:pt x="20173" y="14965"/>
                  </a:cubicBezTo>
                  <a:cubicBezTo>
                    <a:pt x="20093" y="14965"/>
                    <a:pt x="20005" y="14952"/>
                    <a:pt x="19910" y="14925"/>
                  </a:cubicBezTo>
                  <a:cubicBezTo>
                    <a:pt x="19818" y="14894"/>
                    <a:pt x="19788" y="14894"/>
                    <a:pt x="19758" y="14864"/>
                  </a:cubicBezTo>
                  <a:cubicBezTo>
                    <a:pt x="19484" y="14712"/>
                    <a:pt x="19332" y="14469"/>
                    <a:pt x="19180" y="14256"/>
                  </a:cubicBezTo>
                  <a:cubicBezTo>
                    <a:pt x="19028" y="14013"/>
                    <a:pt x="18876" y="13800"/>
                    <a:pt x="18451" y="13618"/>
                  </a:cubicBezTo>
                  <a:cubicBezTo>
                    <a:pt x="18276" y="13587"/>
                    <a:pt x="18050" y="13568"/>
                    <a:pt x="17807" y="13568"/>
                  </a:cubicBezTo>
                  <a:cubicBezTo>
                    <a:pt x="17079" y="13568"/>
                    <a:pt x="16201" y="13739"/>
                    <a:pt x="16110" y="14286"/>
                  </a:cubicBezTo>
                  <a:cubicBezTo>
                    <a:pt x="15989" y="15016"/>
                    <a:pt x="17478" y="15229"/>
                    <a:pt x="17478" y="16049"/>
                  </a:cubicBezTo>
                  <a:cubicBezTo>
                    <a:pt x="17478" y="16624"/>
                    <a:pt x="17365" y="17357"/>
                    <a:pt x="16850" y="17357"/>
                  </a:cubicBezTo>
                  <a:cubicBezTo>
                    <a:pt x="16767" y="17357"/>
                    <a:pt x="16672" y="17338"/>
                    <a:pt x="16566" y="17295"/>
                  </a:cubicBezTo>
                  <a:cubicBezTo>
                    <a:pt x="15806" y="16809"/>
                    <a:pt x="15168" y="16414"/>
                    <a:pt x="14773" y="15593"/>
                  </a:cubicBezTo>
                  <a:cubicBezTo>
                    <a:pt x="14712" y="15350"/>
                    <a:pt x="14590" y="15229"/>
                    <a:pt x="14438" y="15168"/>
                  </a:cubicBezTo>
                  <a:cubicBezTo>
                    <a:pt x="14375" y="15147"/>
                    <a:pt x="14308" y="15138"/>
                    <a:pt x="14238" y="15138"/>
                  </a:cubicBezTo>
                  <a:cubicBezTo>
                    <a:pt x="13990" y="15138"/>
                    <a:pt x="13692" y="15242"/>
                    <a:pt x="13296" y="15242"/>
                  </a:cubicBezTo>
                  <a:cubicBezTo>
                    <a:pt x="13162" y="15242"/>
                    <a:pt x="13016" y="15230"/>
                    <a:pt x="12858" y="15198"/>
                  </a:cubicBezTo>
                  <a:cubicBezTo>
                    <a:pt x="12736" y="15198"/>
                    <a:pt x="12615" y="15168"/>
                    <a:pt x="12493" y="15137"/>
                  </a:cubicBezTo>
                  <a:cubicBezTo>
                    <a:pt x="12432" y="15077"/>
                    <a:pt x="12311" y="15046"/>
                    <a:pt x="12250" y="15016"/>
                  </a:cubicBezTo>
                  <a:cubicBezTo>
                    <a:pt x="11520" y="14621"/>
                    <a:pt x="11034" y="13830"/>
                    <a:pt x="10973" y="13405"/>
                  </a:cubicBezTo>
                  <a:cubicBezTo>
                    <a:pt x="10943" y="13010"/>
                    <a:pt x="11034" y="11885"/>
                    <a:pt x="9970" y="11277"/>
                  </a:cubicBezTo>
                  <a:cubicBezTo>
                    <a:pt x="9879" y="11216"/>
                    <a:pt x="9757" y="11186"/>
                    <a:pt x="9666" y="11125"/>
                  </a:cubicBezTo>
                  <a:lnTo>
                    <a:pt x="9301" y="11034"/>
                  </a:lnTo>
                  <a:cubicBezTo>
                    <a:pt x="8940" y="10944"/>
                    <a:pt x="8699" y="10912"/>
                    <a:pt x="8531" y="10912"/>
                  </a:cubicBezTo>
                  <a:cubicBezTo>
                    <a:pt x="8140" y="10912"/>
                    <a:pt x="8133" y="11081"/>
                    <a:pt x="7902" y="11081"/>
                  </a:cubicBezTo>
                  <a:cubicBezTo>
                    <a:pt x="7796" y="11081"/>
                    <a:pt x="7644" y="11046"/>
                    <a:pt x="7387" y="10943"/>
                  </a:cubicBezTo>
                  <a:cubicBezTo>
                    <a:pt x="7235" y="10882"/>
                    <a:pt x="7083" y="10791"/>
                    <a:pt x="6870" y="10730"/>
                  </a:cubicBezTo>
                  <a:cubicBezTo>
                    <a:pt x="6809" y="10669"/>
                    <a:pt x="6779" y="10669"/>
                    <a:pt x="6687" y="10639"/>
                  </a:cubicBezTo>
                  <a:cubicBezTo>
                    <a:pt x="6455" y="10548"/>
                    <a:pt x="6262" y="10508"/>
                    <a:pt x="6100" y="10508"/>
                  </a:cubicBezTo>
                  <a:cubicBezTo>
                    <a:pt x="5181" y="10508"/>
                    <a:pt x="5245" y="11769"/>
                    <a:pt x="4651" y="11976"/>
                  </a:cubicBezTo>
                  <a:cubicBezTo>
                    <a:pt x="3891" y="12189"/>
                    <a:pt x="2098" y="12584"/>
                    <a:pt x="1611" y="12949"/>
                  </a:cubicBezTo>
                  <a:cubicBezTo>
                    <a:pt x="1095" y="13344"/>
                    <a:pt x="0" y="15016"/>
                    <a:pt x="304" y="16110"/>
                  </a:cubicBezTo>
                  <a:cubicBezTo>
                    <a:pt x="608" y="17204"/>
                    <a:pt x="1186" y="19180"/>
                    <a:pt x="1794" y="19788"/>
                  </a:cubicBezTo>
                  <a:cubicBezTo>
                    <a:pt x="1915" y="19909"/>
                    <a:pt x="2067" y="20031"/>
                    <a:pt x="2219" y="20092"/>
                  </a:cubicBezTo>
                  <a:lnTo>
                    <a:pt x="2432" y="20213"/>
                  </a:lnTo>
                  <a:cubicBezTo>
                    <a:pt x="2686" y="20309"/>
                    <a:pt x="2965" y="20354"/>
                    <a:pt x="3261" y="20354"/>
                  </a:cubicBezTo>
                  <a:cubicBezTo>
                    <a:pt x="3531" y="20354"/>
                    <a:pt x="3814" y="20316"/>
                    <a:pt x="4104" y="20244"/>
                  </a:cubicBezTo>
                  <a:cubicBezTo>
                    <a:pt x="4215" y="20224"/>
                    <a:pt x="4330" y="20213"/>
                    <a:pt x="4443" y="20213"/>
                  </a:cubicBezTo>
                  <a:cubicBezTo>
                    <a:pt x="4668" y="20213"/>
                    <a:pt x="4884" y="20254"/>
                    <a:pt x="5046" y="20335"/>
                  </a:cubicBezTo>
                  <a:lnTo>
                    <a:pt x="5289" y="20457"/>
                  </a:lnTo>
                  <a:cubicBezTo>
                    <a:pt x="5624" y="20639"/>
                    <a:pt x="5867" y="20943"/>
                    <a:pt x="5897" y="21216"/>
                  </a:cubicBezTo>
                  <a:cubicBezTo>
                    <a:pt x="5928" y="21672"/>
                    <a:pt x="6080" y="22767"/>
                    <a:pt x="5046" y="24499"/>
                  </a:cubicBezTo>
                  <a:cubicBezTo>
                    <a:pt x="4043" y="26293"/>
                    <a:pt x="3496" y="27296"/>
                    <a:pt x="3891" y="28055"/>
                  </a:cubicBezTo>
                  <a:cubicBezTo>
                    <a:pt x="4256" y="28815"/>
                    <a:pt x="3010" y="30274"/>
                    <a:pt x="2766" y="30973"/>
                  </a:cubicBezTo>
                  <a:cubicBezTo>
                    <a:pt x="2554" y="31642"/>
                    <a:pt x="1824" y="33527"/>
                    <a:pt x="2766" y="34682"/>
                  </a:cubicBezTo>
                  <a:cubicBezTo>
                    <a:pt x="3283" y="35290"/>
                    <a:pt x="3830" y="35806"/>
                    <a:pt x="4408" y="36110"/>
                  </a:cubicBezTo>
                  <a:cubicBezTo>
                    <a:pt x="4560" y="36171"/>
                    <a:pt x="4742" y="36262"/>
                    <a:pt x="4894" y="36323"/>
                  </a:cubicBezTo>
                  <a:cubicBezTo>
                    <a:pt x="5224" y="36441"/>
                    <a:pt x="5536" y="36486"/>
                    <a:pt x="5801" y="36486"/>
                  </a:cubicBezTo>
                  <a:cubicBezTo>
                    <a:pt x="5878" y="36486"/>
                    <a:pt x="5950" y="36482"/>
                    <a:pt x="6019" y="36475"/>
                  </a:cubicBezTo>
                  <a:cubicBezTo>
                    <a:pt x="6931" y="36323"/>
                    <a:pt x="6991" y="36475"/>
                    <a:pt x="7478" y="36201"/>
                  </a:cubicBezTo>
                  <a:cubicBezTo>
                    <a:pt x="7994" y="35958"/>
                    <a:pt x="8359" y="34439"/>
                    <a:pt x="9089" y="33983"/>
                  </a:cubicBezTo>
                  <a:cubicBezTo>
                    <a:pt x="9818" y="33527"/>
                    <a:pt x="10457" y="34135"/>
                    <a:pt x="11216" y="32828"/>
                  </a:cubicBezTo>
                  <a:cubicBezTo>
                    <a:pt x="11976" y="31551"/>
                    <a:pt x="12311" y="31490"/>
                    <a:pt x="12098" y="30426"/>
                  </a:cubicBezTo>
                  <a:cubicBezTo>
                    <a:pt x="11855" y="29362"/>
                    <a:pt x="11885" y="29150"/>
                    <a:pt x="12736" y="28724"/>
                  </a:cubicBezTo>
                  <a:cubicBezTo>
                    <a:pt x="13380" y="28377"/>
                    <a:pt x="14165" y="27990"/>
                    <a:pt x="14713" y="27990"/>
                  </a:cubicBezTo>
                  <a:cubicBezTo>
                    <a:pt x="14838" y="27990"/>
                    <a:pt x="14951" y="28010"/>
                    <a:pt x="15046" y="28055"/>
                  </a:cubicBezTo>
                  <a:cubicBezTo>
                    <a:pt x="15178" y="28102"/>
                    <a:pt x="15358" y="28141"/>
                    <a:pt x="15567" y="28141"/>
                  </a:cubicBezTo>
                  <a:cubicBezTo>
                    <a:pt x="16033" y="28141"/>
                    <a:pt x="16639" y="27949"/>
                    <a:pt x="17144" y="27235"/>
                  </a:cubicBezTo>
                  <a:cubicBezTo>
                    <a:pt x="17660" y="26475"/>
                    <a:pt x="17812" y="26080"/>
                    <a:pt x="17660" y="25958"/>
                  </a:cubicBezTo>
                  <a:cubicBezTo>
                    <a:pt x="17650" y="25953"/>
                    <a:pt x="17637" y="25951"/>
                    <a:pt x="17620" y="25951"/>
                  </a:cubicBezTo>
                  <a:cubicBezTo>
                    <a:pt x="17537" y="25951"/>
                    <a:pt x="17377" y="26014"/>
                    <a:pt x="17174" y="26141"/>
                  </a:cubicBezTo>
                  <a:cubicBezTo>
                    <a:pt x="16775" y="26415"/>
                    <a:pt x="16621" y="26628"/>
                    <a:pt x="16411" y="26628"/>
                  </a:cubicBezTo>
                  <a:cubicBezTo>
                    <a:pt x="16365" y="26628"/>
                    <a:pt x="16316" y="26618"/>
                    <a:pt x="16262" y="26596"/>
                  </a:cubicBezTo>
                  <a:cubicBezTo>
                    <a:pt x="16141" y="26566"/>
                    <a:pt x="15989" y="26414"/>
                    <a:pt x="15806" y="26171"/>
                  </a:cubicBezTo>
                  <a:cubicBezTo>
                    <a:pt x="15077" y="25381"/>
                    <a:pt x="14834" y="25107"/>
                    <a:pt x="14712" y="24286"/>
                  </a:cubicBezTo>
                  <a:cubicBezTo>
                    <a:pt x="14590" y="23405"/>
                    <a:pt x="14165" y="23557"/>
                    <a:pt x="14682" y="22919"/>
                  </a:cubicBezTo>
                  <a:cubicBezTo>
                    <a:pt x="15198" y="22311"/>
                    <a:pt x="14925" y="20365"/>
                    <a:pt x="14621" y="19575"/>
                  </a:cubicBezTo>
                  <a:cubicBezTo>
                    <a:pt x="14390" y="18855"/>
                    <a:pt x="15389" y="17588"/>
                    <a:pt x="15830" y="17588"/>
                  </a:cubicBezTo>
                  <a:cubicBezTo>
                    <a:pt x="15854" y="17588"/>
                    <a:pt x="15877" y="17591"/>
                    <a:pt x="15897" y="17599"/>
                  </a:cubicBezTo>
                  <a:cubicBezTo>
                    <a:pt x="16201" y="17812"/>
                    <a:pt x="16232" y="18542"/>
                    <a:pt x="15593" y="19636"/>
                  </a:cubicBezTo>
                  <a:cubicBezTo>
                    <a:pt x="14894" y="20761"/>
                    <a:pt x="16232" y="21064"/>
                    <a:pt x="15958" y="21612"/>
                  </a:cubicBezTo>
                  <a:cubicBezTo>
                    <a:pt x="15654" y="22189"/>
                    <a:pt x="14712" y="23435"/>
                    <a:pt x="15685" y="24438"/>
                  </a:cubicBezTo>
                  <a:cubicBezTo>
                    <a:pt x="15958" y="24712"/>
                    <a:pt x="16232" y="24894"/>
                    <a:pt x="16444" y="25046"/>
                  </a:cubicBezTo>
                  <a:lnTo>
                    <a:pt x="16688" y="25168"/>
                  </a:lnTo>
                  <a:cubicBezTo>
                    <a:pt x="16880" y="25239"/>
                    <a:pt x="17069" y="25273"/>
                    <a:pt x="17267" y="25273"/>
                  </a:cubicBezTo>
                  <a:cubicBezTo>
                    <a:pt x="17664" y="25273"/>
                    <a:pt x="18096" y="25137"/>
                    <a:pt x="18663" y="24894"/>
                  </a:cubicBezTo>
                  <a:cubicBezTo>
                    <a:pt x="20001" y="24286"/>
                    <a:pt x="21004" y="23344"/>
                    <a:pt x="20153" y="22463"/>
                  </a:cubicBezTo>
                  <a:cubicBezTo>
                    <a:pt x="19271" y="21581"/>
                    <a:pt x="18238" y="20487"/>
                    <a:pt x="19089" y="20183"/>
                  </a:cubicBezTo>
                  <a:cubicBezTo>
                    <a:pt x="19271" y="20115"/>
                    <a:pt x="19402" y="20080"/>
                    <a:pt x="19508" y="20080"/>
                  </a:cubicBezTo>
                  <a:cubicBezTo>
                    <a:pt x="19543" y="20080"/>
                    <a:pt x="19575" y="20084"/>
                    <a:pt x="19606" y="20092"/>
                  </a:cubicBezTo>
                  <a:cubicBezTo>
                    <a:pt x="19758" y="20213"/>
                    <a:pt x="19758" y="20548"/>
                    <a:pt x="20153" y="21125"/>
                  </a:cubicBezTo>
                  <a:cubicBezTo>
                    <a:pt x="20335" y="21368"/>
                    <a:pt x="20487" y="21520"/>
                    <a:pt x="20669" y="21612"/>
                  </a:cubicBezTo>
                  <a:lnTo>
                    <a:pt x="20913" y="21733"/>
                  </a:lnTo>
                  <a:cubicBezTo>
                    <a:pt x="20943" y="21764"/>
                    <a:pt x="21004" y="21764"/>
                    <a:pt x="21065" y="21824"/>
                  </a:cubicBezTo>
                  <a:cubicBezTo>
                    <a:pt x="21125" y="21855"/>
                    <a:pt x="21156" y="21855"/>
                    <a:pt x="21247" y="21885"/>
                  </a:cubicBezTo>
                  <a:cubicBezTo>
                    <a:pt x="21308" y="21916"/>
                    <a:pt x="21338" y="21916"/>
                    <a:pt x="21399" y="21976"/>
                  </a:cubicBezTo>
                  <a:cubicBezTo>
                    <a:pt x="21460" y="22007"/>
                    <a:pt x="21551" y="22037"/>
                    <a:pt x="21581" y="22128"/>
                  </a:cubicBezTo>
                  <a:cubicBezTo>
                    <a:pt x="21733" y="21672"/>
                    <a:pt x="21885" y="21216"/>
                    <a:pt x="22007" y="20761"/>
                  </a:cubicBezTo>
                  <a:cubicBezTo>
                    <a:pt x="23952" y="13770"/>
                    <a:pt x="23527" y="6687"/>
                    <a:pt x="21277" y="395"/>
                  </a:cubicBezTo>
                  <a:cubicBezTo>
                    <a:pt x="21186" y="304"/>
                    <a:pt x="21125" y="274"/>
                    <a:pt x="21034" y="243"/>
                  </a:cubicBezTo>
                  <a:lnTo>
                    <a:pt x="20821" y="122"/>
                  </a:lnTo>
                  <a:cubicBezTo>
                    <a:pt x="20619" y="41"/>
                    <a:pt x="20376" y="0"/>
                    <a:pt x="2011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08" name="Google Shape;1808;p80"/>
            <p:cNvSpPr/>
            <p:nvPr/>
          </p:nvSpPr>
          <p:spPr>
            <a:xfrm>
              <a:off x="6244725" y="1393800"/>
              <a:ext cx="435450" cy="348025"/>
            </a:xfrm>
            <a:custGeom>
              <a:rect b="b" l="l" r="r" t="t"/>
              <a:pathLst>
                <a:path extrusionOk="0" h="13921" w="17418">
                  <a:moveTo>
                    <a:pt x="5152" y="0"/>
                  </a:moveTo>
                  <a:cubicBezTo>
                    <a:pt x="4793" y="0"/>
                    <a:pt x="4498" y="178"/>
                    <a:pt x="4013" y="474"/>
                  </a:cubicBezTo>
                  <a:cubicBezTo>
                    <a:pt x="3755" y="615"/>
                    <a:pt x="3508" y="661"/>
                    <a:pt x="3274" y="661"/>
                  </a:cubicBezTo>
                  <a:cubicBezTo>
                    <a:pt x="2845" y="661"/>
                    <a:pt x="2458" y="507"/>
                    <a:pt x="2122" y="507"/>
                  </a:cubicBezTo>
                  <a:cubicBezTo>
                    <a:pt x="1972" y="507"/>
                    <a:pt x="1832" y="537"/>
                    <a:pt x="1703" y="626"/>
                  </a:cubicBezTo>
                  <a:cubicBezTo>
                    <a:pt x="1125" y="990"/>
                    <a:pt x="1" y="1386"/>
                    <a:pt x="1611" y="2054"/>
                  </a:cubicBezTo>
                  <a:cubicBezTo>
                    <a:pt x="1611" y="2054"/>
                    <a:pt x="1672" y="2085"/>
                    <a:pt x="1703" y="2085"/>
                  </a:cubicBezTo>
                  <a:cubicBezTo>
                    <a:pt x="1733" y="2085"/>
                    <a:pt x="1763" y="2146"/>
                    <a:pt x="1824" y="2146"/>
                  </a:cubicBezTo>
                  <a:cubicBezTo>
                    <a:pt x="2311" y="2328"/>
                    <a:pt x="2645" y="2389"/>
                    <a:pt x="2949" y="2449"/>
                  </a:cubicBezTo>
                  <a:cubicBezTo>
                    <a:pt x="3253" y="2480"/>
                    <a:pt x="3496" y="2480"/>
                    <a:pt x="3678" y="2541"/>
                  </a:cubicBezTo>
                  <a:cubicBezTo>
                    <a:pt x="3891" y="2662"/>
                    <a:pt x="4104" y="2905"/>
                    <a:pt x="4286" y="3513"/>
                  </a:cubicBezTo>
                  <a:cubicBezTo>
                    <a:pt x="4773" y="5064"/>
                    <a:pt x="5381" y="5732"/>
                    <a:pt x="5046" y="6553"/>
                  </a:cubicBezTo>
                  <a:cubicBezTo>
                    <a:pt x="4712" y="7343"/>
                    <a:pt x="4013" y="8225"/>
                    <a:pt x="4286" y="8741"/>
                  </a:cubicBezTo>
                  <a:cubicBezTo>
                    <a:pt x="4499" y="9288"/>
                    <a:pt x="4590" y="9471"/>
                    <a:pt x="4286" y="10140"/>
                  </a:cubicBezTo>
                  <a:cubicBezTo>
                    <a:pt x="3952" y="10839"/>
                    <a:pt x="3374" y="11355"/>
                    <a:pt x="4560" y="12845"/>
                  </a:cubicBezTo>
                  <a:cubicBezTo>
                    <a:pt x="4925" y="13331"/>
                    <a:pt x="5320" y="13635"/>
                    <a:pt x="5654" y="13787"/>
                  </a:cubicBezTo>
                  <a:cubicBezTo>
                    <a:pt x="5654" y="13848"/>
                    <a:pt x="5685" y="13848"/>
                    <a:pt x="5685" y="13848"/>
                  </a:cubicBezTo>
                  <a:cubicBezTo>
                    <a:pt x="5834" y="13898"/>
                    <a:pt x="5977" y="13921"/>
                    <a:pt x="6110" y="13921"/>
                  </a:cubicBezTo>
                  <a:cubicBezTo>
                    <a:pt x="6546" y="13921"/>
                    <a:pt x="6882" y="13673"/>
                    <a:pt x="7022" y="13301"/>
                  </a:cubicBezTo>
                  <a:cubicBezTo>
                    <a:pt x="7295" y="12602"/>
                    <a:pt x="7782" y="11751"/>
                    <a:pt x="8754" y="11507"/>
                  </a:cubicBezTo>
                  <a:cubicBezTo>
                    <a:pt x="9478" y="11358"/>
                    <a:pt x="9833" y="10921"/>
                    <a:pt x="10307" y="10921"/>
                  </a:cubicBezTo>
                  <a:cubicBezTo>
                    <a:pt x="10410" y="10921"/>
                    <a:pt x="10519" y="10942"/>
                    <a:pt x="10639" y="10991"/>
                  </a:cubicBezTo>
                  <a:cubicBezTo>
                    <a:pt x="10730" y="11021"/>
                    <a:pt x="10821" y="11082"/>
                    <a:pt x="10882" y="11143"/>
                  </a:cubicBezTo>
                  <a:cubicBezTo>
                    <a:pt x="11095" y="11295"/>
                    <a:pt x="11308" y="11416"/>
                    <a:pt x="11490" y="11477"/>
                  </a:cubicBezTo>
                  <a:cubicBezTo>
                    <a:pt x="11490" y="11477"/>
                    <a:pt x="11551" y="11507"/>
                    <a:pt x="11581" y="11507"/>
                  </a:cubicBezTo>
                  <a:cubicBezTo>
                    <a:pt x="11804" y="11601"/>
                    <a:pt x="12032" y="11654"/>
                    <a:pt x="12250" y="11654"/>
                  </a:cubicBezTo>
                  <a:cubicBezTo>
                    <a:pt x="12597" y="11654"/>
                    <a:pt x="12919" y="11520"/>
                    <a:pt x="13162" y="11203"/>
                  </a:cubicBezTo>
                  <a:cubicBezTo>
                    <a:pt x="13739" y="10565"/>
                    <a:pt x="13405" y="9775"/>
                    <a:pt x="13770" y="9501"/>
                  </a:cubicBezTo>
                  <a:cubicBezTo>
                    <a:pt x="14165" y="9228"/>
                    <a:pt x="15350" y="8741"/>
                    <a:pt x="15229" y="8164"/>
                  </a:cubicBezTo>
                  <a:cubicBezTo>
                    <a:pt x="15107" y="7617"/>
                    <a:pt x="13983" y="7343"/>
                    <a:pt x="15107" y="6766"/>
                  </a:cubicBezTo>
                  <a:cubicBezTo>
                    <a:pt x="16201" y="6188"/>
                    <a:pt x="17356" y="6097"/>
                    <a:pt x="17387" y="5702"/>
                  </a:cubicBezTo>
                  <a:cubicBezTo>
                    <a:pt x="17417" y="5337"/>
                    <a:pt x="17022" y="4912"/>
                    <a:pt x="15958" y="4243"/>
                  </a:cubicBezTo>
                  <a:cubicBezTo>
                    <a:pt x="14894" y="3513"/>
                    <a:pt x="15046" y="3057"/>
                    <a:pt x="14378" y="2510"/>
                  </a:cubicBezTo>
                  <a:cubicBezTo>
                    <a:pt x="13891" y="2146"/>
                    <a:pt x="12858" y="1598"/>
                    <a:pt x="12068" y="1264"/>
                  </a:cubicBezTo>
                  <a:cubicBezTo>
                    <a:pt x="11916" y="1203"/>
                    <a:pt x="11794" y="1142"/>
                    <a:pt x="11703" y="1112"/>
                  </a:cubicBezTo>
                  <a:cubicBezTo>
                    <a:pt x="11607" y="1074"/>
                    <a:pt x="11511" y="1035"/>
                    <a:pt x="11461" y="1035"/>
                  </a:cubicBezTo>
                  <a:cubicBezTo>
                    <a:pt x="11432" y="1035"/>
                    <a:pt x="11418" y="1048"/>
                    <a:pt x="11429" y="1082"/>
                  </a:cubicBezTo>
                  <a:cubicBezTo>
                    <a:pt x="11299" y="1042"/>
                    <a:pt x="11160" y="1026"/>
                    <a:pt x="11016" y="1026"/>
                  </a:cubicBezTo>
                  <a:cubicBezTo>
                    <a:pt x="10412" y="1026"/>
                    <a:pt x="9716" y="1308"/>
                    <a:pt x="9205" y="1308"/>
                  </a:cubicBezTo>
                  <a:cubicBezTo>
                    <a:pt x="9096" y="1308"/>
                    <a:pt x="8996" y="1295"/>
                    <a:pt x="8906" y="1264"/>
                  </a:cubicBezTo>
                  <a:cubicBezTo>
                    <a:pt x="8876" y="1264"/>
                    <a:pt x="8876" y="1234"/>
                    <a:pt x="8846" y="1234"/>
                  </a:cubicBezTo>
                  <a:cubicBezTo>
                    <a:pt x="8835" y="1234"/>
                    <a:pt x="8760" y="1245"/>
                    <a:pt x="8627" y="1245"/>
                  </a:cubicBezTo>
                  <a:cubicBezTo>
                    <a:pt x="8384" y="1245"/>
                    <a:pt x="7946" y="1207"/>
                    <a:pt x="7356" y="990"/>
                  </a:cubicBezTo>
                  <a:cubicBezTo>
                    <a:pt x="7326" y="960"/>
                    <a:pt x="7235" y="960"/>
                    <a:pt x="7204" y="930"/>
                  </a:cubicBezTo>
                  <a:cubicBezTo>
                    <a:pt x="7022" y="808"/>
                    <a:pt x="6779" y="717"/>
                    <a:pt x="6566" y="565"/>
                  </a:cubicBezTo>
                  <a:cubicBezTo>
                    <a:pt x="6262" y="383"/>
                    <a:pt x="6019" y="231"/>
                    <a:pt x="5806" y="170"/>
                  </a:cubicBezTo>
                  <a:cubicBezTo>
                    <a:pt x="5776" y="170"/>
                    <a:pt x="5715" y="109"/>
                    <a:pt x="5685" y="109"/>
                  </a:cubicBezTo>
                  <a:cubicBezTo>
                    <a:pt x="5480" y="35"/>
                    <a:pt x="5310" y="0"/>
                    <a:pt x="515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09" name="Google Shape;1809;p80"/>
            <p:cNvSpPr/>
            <p:nvPr/>
          </p:nvSpPr>
          <p:spPr>
            <a:xfrm>
              <a:off x="6117075" y="1325200"/>
              <a:ext cx="192275" cy="100850"/>
            </a:xfrm>
            <a:custGeom>
              <a:rect b="b" l="l" r="r" t="t"/>
              <a:pathLst>
                <a:path extrusionOk="0" h="4034" w="7691">
                  <a:moveTo>
                    <a:pt x="3478" y="0"/>
                  </a:moveTo>
                  <a:cubicBezTo>
                    <a:pt x="3281" y="0"/>
                    <a:pt x="3084" y="43"/>
                    <a:pt x="2888" y="148"/>
                  </a:cubicBezTo>
                  <a:cubicBezTo>
                    <a:pt x="2097" y="513"/>
                    <a:pt x="1216" y="391"/>
                    <a:pt x="851" y="1120"/>
                  </a:cubicBezTo>
                  <a:cubicBezTo>
                    <a:pt x="456" y="1850"/>
                    <a:pt x="0" y="2975"/>
                    <a:pt x="1064" y="3552"/>
                  </a:cubicBezTo>
                  <a:cubicBezTo>
                    <a:pt x="1246" y="3674"/>
                    <a:pt x="1398" y="3734"/>
                    <a:pt x="1611" y="3826"/>
                  </a:cubicBezTo>
                  <a:cubicBezTo>
                    <a:pt x="1672" y="3826"/>
                    <a:pt x="1702" y="3856"/>
                    <a:pt x="1763" y="3856"/>
                  </a:cubicBezTo>
                  <a:cubicBezTo>
                    <a:pt x="2059" y="3972"/>
                    <a:pt x="2333" y="4033"/>
                    <a:pt x="2594" y="4033"/>
                  </a:cubicBezTo>
                  <a:cubicBezTo>
                    <a:pt x="2951" y="4033"/>
                    <a:pt x="3284" y="3919"/>
                    <a:pt x="3617" y="3674"/>
                  </a:cubicBezTo>
                  <a:cubicBezTo>
                    <a:pt x="4377" y="3096"/>
                    <a:pt x="4255" y="2610"/>
                    <a:pt x="4255" y="2579"/>
                  </a:cubicBezTo>
                  <a:cubicBezTo>
                    <a:pt x="4255" y="2524"/>
                    <a:pt x="4102" y="1957"/>
                    <a:pt x="4709" y="1957"/>
                  </a:cubicBezTo>
                  <a:cubicBezTo>
                    <a:pt x="4764" y="1957"/>
                    <a:pt x="4826" y="1961"/>
                    <a:pt x="4894" y="1972"/>
                  </a:cubicBezTo>
                  <a:cubicBezTo>
                    <a:pt x="5107" y="2002"/>
                    <a:pt x="5258" y="2032"/>
                    <a:pt x="5350" y="2063"/>
                  </a:cubicBezTo>
                  <a:cubicBezTo>
                    <a:pt x="5410" y="2124"/>
                    <a:pt x="5410" y="2124"/>
                    <a:pt x="5441" y="2124"/>
                  </a:cubicBezTo>
                  <a:cubicBezTo>
                    <a:pt x="5471" y="2154"/>
                    <a:pt x="5532" y="2154"/>
                    <a:pt x="5593" y="2184"/>
                  </a:cubicBezTo>
                  <a:cubicBezTo>
                    <a:pt x="5623" y="2215"/>
                    <a:pt x="5684" y="2215"/>
                    <a:pt x="5745" y="2276"/>
                  </a:cubicBezTo>
                  <a:cubicBezTo>
                    <a:pt x="5745" y="2306"/>
                    <a:pt x="5775" y="2306"/>
                    <a:pt x="5775" y="2306"/>
                  </a:cubicBezTo>
                  <a:cubicBezTo>
                    <a:pt x="5881" y="2341"/>
                    <a:pt x="6006" y="2376"/>
                    <a:pt x="6164" y="2376"/>
                  </a:cubicBezTo>
                  <a:cubicBezTo>
                    <a:pt x="6279" y="2376"/>
                    <a:pt x="6411" y="2357"/>
                    <a:pt x="6566" y="2306"/>
                  </a:cubicBezTo>
                  <a:cubicBezTo>
                    <a:pt x="7447" y="2063"/>
                    <a:pt x="7690" y="1880"/>
                    <a:pt x="7447" y="1698"/>
                  </a:cubicBezTo>
                  <a:cubicBezTo>
                    <a:pt x="7265" y="1546"/>
                    <a:pt x="6626" y="1120"/>
                    <a:pt x="5897" y="817"/>
                  </a:cubicBezTo>
                  <a:cubicBezTo>
                    <a:pt x="5806" y="786"/>
                    <a:pt x="5714" y="756"/>
                    <a:pt x="5623" y="695"/>
                  </a:cubicBezTo>
                  <a:cubicBezTo>
                    <a:pt x="5502" y="665"/>
                    <a:pt x="5410" y="634"/>
                    <a:pt x="5319" y="604"/>
                  </a:cubicBezTo>
                  <a:cubicBezTo>
                    <a:pt x="5198" y="543"/>
                    <a:pt x="5137" y="513"/>
                    <a:pt x="5015" y="482"/>
                  </a:cubicBezTo>
                  <a:cubicBezTo>
                    <a:pt x="4894" y="452"/>
                    <a:pt x="4742" y="361"/>
                    <a:pt x="4651" y="330"/>
                  </a:cubicBezTo>
                  <a:cubicBezTo>
                    <a:pt x="4529" y="300"/>
                    <a:pt x="4377" y="209"/>
                    <a:pt x="4255" y="178"/>
                  </a:cubicBezTo>
                  <a:cubicBezTo>
                    <a:pt x="3996" y="74"/>
                    <a:pt x="3737" y="0"/>
                    <a:pt x="347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10" name="Google Shape;1810;p80"/>
            <p:cNvSpPr/>
            <p:nvPr/>
          </p:nvSpPr>
          <p:spPr>
            <a:xfrm>
              <a:off x="6102625" y="1426900"/>
              <a:ext cx="161875" cy="200650"/>
            </a:xfrm>
            <a:custGeom>
              <a:rect b="b" l="l" r="r" t="t"/>
              <a:pathLst>
                <a:path extrusionOk="0" h="8026" w="6475">
                  <a:moveTo>
                    <a:pt x="1490" y="1"/>
                  </a:moveTo>
                  <a:cubicBezTo>
                    <a:pt x="426" y="305"/>
                    <a:pt x="365" y="1"/>
                    <a:pt x="304" y="639"/>
                  </a:cubicBezTo>
                  <a:cubicBezTo>
                    <a:pt x="274" y="1217"/>
                    <a:pt x="1" y="2159"/>
                    <a:pt x="1034" y="2584"/>
                  </a:cubicBezTo>
                  <a:cubicBezTo>
                    <a:pt x="1034" y="2645"/>
                    <a:pt x="1064" y="2645"/>
                    <a:pt x="1064" y="2645"/>
                  </a:cubicBezTo>
                  <a:cubicBezTo>
                    <a:pt x="1125" y="2645"/>
                    <a:pt x="1156" y="2676"/>
                    <a:pt x="1186" y="2676"/>
                  </a:cubicBezTo>
                  <a:cubicBezTo>
                    <a:pt x="1368" y="2767"/>
                    <a:pt x="1520" y="2828"/>
                    <a:pt x="1672" y="2858"/>
                  </a:cubicBezTo>
                  <a:cubicBezTo>
                    <a:pt x="1824" y="2949"/>
                    <a:pt x="1946" y="2980"/>
                    <a:pt x="2067" y="3010"/>
                  </a:cubicBezTo>
                  <a:cubicBezTo>
                    <a:pt x="2098" y="3010"/>
                    <a:pt x="2128" y="3071"/>
                    <a:pt x="2189" y="3071"/>
                  </a:cubicBezTo>
                  <a:cubicBezTo>
                    <a:pt x="2463" y="3223"/>
                    <a:pt x="2645" y="3314"/>
                    <a:pt x="2706" y="3618"/>
                  </a:cubicBezTo>
                  <a:cubicBezTo>
                    <a:pt x="2858" y="4195"/>
                    <a:pt x="2402" y="4621"/>
                    <a:pt x="2584" y="5563"/>
                  </a:cubicBezTo>
                  <a:cubicBezTo>
                    <a:pt x="2736" y="6354"/>
                    <a:pt x="3587" y="7691"/>
                    <a:pt x="4256" y="7995"/>
                  </a:cubicBezTo>
                  <a:lnTo>
                    <a:pt x="4286" y="7995"/>
                  </a:lnTo>
                  <a:cubicBezTo>
                    <a:pt x="4408" y="8025"/>
                    <a:pt x="4499" y="8025"/>
                    <a:pt x="4590" y="8025"/>
                  </a:cubicBezTo>
                  <a:cubicBezTo>
                    <a:pt x="5320" y="7934"/>
                    <a:pt x="4712" y="6749"/>
                    <a:pt x="5046" y="6323"/>
                  </a:cubicBezTo>
                  <a:cubicBezTo>
                    <a:pt x="5411" y="5898"/>
                    <a:pt x="5988" y="6202"/>
                    <a:pt x="6049" y="5594"/>
                  </a:cubicBezTo>
                  <a:cubicBezTo>
                    <a:pt x="6110" y="4986"/>
                    <a:pt x="6475" y="5381"/>
                    <a:pt x="5776" y="4226"/>
                  </a:cubicBezTo>
                  <a:cubicBezTo>
                    <a:pt x="5107" y="3132"/>
                    <a:pt x="5229" y="2615"/>
                    <a:pt x="4864" y="1885"/>
                  </a:cubicBezTo>
                  <a:cubicBezTo>
                    <a:pt x="4651" y="1460"/>
                    <a:pt x="4347" y="1125"/>
                    <a:pt x="4043" y="1004"/>
                  </a:cubicBezTo>
                  <a:lnTo>
                    <a:pt x="4013" y="1004"/>
                  </a:lnTo>
                  <a:cubicBezTo>
                    <a:pt x="3937" y="974"/>
                    <a:pt x="3846" y="958"/>
                    <a:pt x="3762" y="958"/>
                  </a:cubicBezTo>
                  <a:cubicBezTo>
                    <a:pt x="3678" y="958"/>
                    <a:pt x="3602" y="974"/>
                    <a:pt x="3557" y="1004"/>
                  </a:cubicBezTo>
                  <a:cubicBezTo>
                    <a:pt x="3557" y="1004"/>
                    <a:pt x="3131" y="518"/>
                    <a:pt x="2523" y="244"/>
                  </a:cubicBezTo>
                  <a:cubicBezTo>
                    <a:pt x="2493" y="244"/>
                    <a:pt x="2493" y="214"/>
                    <a:pt x="2432" y="214"/>
                  </a:cubicBezTo>
                  <a:cubicBezTo>
                    <a:pt x="2189" y="92"/>
                    <a:pt x="1824" y="62"/>
                    <a:pt x="149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11" name="Google Shape;1811;p80"/>
            <p:cNvSpPr/>
            <p:nvPr/>
          </p:nvSpPr>
          <p:spPr>
            <a:xfrm>
              <a:off x="5550950" y="1285575"/>
              <a:ext cx="715075" cy="1422075"/>
            </a:xfrm>
            <a:custGeom>
              <a:rect b="b" l="l" r="r" t="t"/>
              <a:pathLst>
                <a:path extrusionOk="0" h="56883" w="28603">
                  <a:moveTo>
                    <a:pt x="6809" y="0"/>
                  </a:moveTo>
                  <a:cubicBezTo>
                    <a:pt x="4347" y="1429"/>
                    <a:pt x="2067" y="3161"/>
                    <a:pt x="0" y="5168"/>
                  </a:cubicBezTo>
                  <a:cubicBezTo>
                    <a:pt x="190" y="5204"/>
                    <a:pt x="391" y="5221"/>
                    <a:pt x="597" y="5221"/>
                  </a:cubicBezTo>
                  <a:cubicBezTo>
                    <a:pt x="1249" y="5221"/>
                    <a:pt x="1960" y="5049"/>
                    <a:pt x="2584" y="4772"/>
                  </a:cubicBezTo>
                  <a:cubicBezTo>
                    <a:pt x="3063" y="4533"/>
                    <a:pt x="3523" y="4419"/>
                    <a:pt x="3969" y="4419"/>
                  </a:cubicBezTo>
                  <a:cubicBezTo>
                    <a:pt x="4315" y="4419"/>
                    <a:pt x="4653" y="4488"/>
                    <a:pt x="4985" y="4620"/>
                  </a:cubicBezTo>
                  <a:cubicBezTo>
                    <a:pt x="5623" y="4924"/>
                    <a:pt x="6201" y="5441"/>
                    <a:pt x="6566" y="6201"/>
                  </a:cubicBezTo>
                  <a:cubicBezTo>
                    <a:pt x="7386" y="7812"/>
                    <a:pt x="8450" y="9514"/>
                    <a:pt x="9271" y="11247"/>
                  </a:cubicBezTo>
                  <a:cubicBezTo>
                    <a:pt x="10061" y="13010"/>
                    <a:pt x="8329" y="14225"/>
                    <a:pt x="7143" y="16232"/>
                  </a:cubicBezTo>
                  <a:cubicBezTo>
                    <a:pt x="5958" y="18207"/>
                    <a:pt x="5471" y="20730"/>
                    <a:pt x="7903" y="23162"/>
                  </a:cubicBezTo>
                  <a:cubicBezTo>
                    <a:pt x="7910" y="23164"/>
                    <a:pt x="7917" y="23165"/>
                    <a:pt x="7924" y="23165"/>
                  </a:cubicBezTo>
                  <a:cubicBezTo>
                    <a:pt x="8018" y="23165"/>
                    <a:pt x="8148" y="22939"/>
                    <a:pt x="7782" y="21277"/>
                  </a:cubicBezTo>
                  <a:cubicBezTo>
                    <a:pt x="7460" y="19748"/>
                    <a:pt x="7753" y="19213"/>
                    <a:pt x="8098" y="19213"/>
                  </a:cubicBezTo>
                  <a:cubicBezTo>
                    <a:pt x="8144" y="19213"/>
                    <a:pt x="8191" y="19223"/>
                    <a:pt x="8237" y="19241"/>
                  </a:cubicBezTo>
                  <a:cubicBezTo>
                    <a:pt x="8359" y="19271"/>
                    <a:pt x="8481" y="19393"/>
                    <a:pt x="8541" y="19514"/>
                  </a:cubicBezTo>
                  <a:cubicBezTo>
                    <a:pt x="8937" y="20061"/>
                    <a:pt x="10730" y="24074"/>
                    <a:pt x="10335" y="24833"/>
                  </a:cubicBezTo>
                  <a:cubicBezTo>
                    <a:pt x="9970" y="25593"/>
                    <a:pt x="9149" y="28025"/>
                    <a:pt x="10456" y="28694"/>
                  </a:cubicBezTo>
                  <a:cubicBezTo>
                    <a:pt x="11733" y="29393"/>
                    <a:pt x="13070" y="31581"/>
                    <a:pt x="13405" y="33435"/>
                  </a:cubicBezTo>
                  <a:cubicBezTo>
                    <a:pt x="13344" y="33496"/>
                    <a:pt x="11824" y="34013"/>
                    <a:pt x="11520" y="35016"/>
                  </a:cubicBezTo>
                  <a:cubicBezTo>
                    <a:pt x="11216" y="35989"/>
                    <a:pt x="9271" y="38846"/>
                    <a:pt x="10456" y="40396"/>
                  </a:cubicBezTo>
                  <a:cubicBezTo>
                    <a:pt x="11642" y="41946"/>
                    <a:pt x="12250" y="41946"/>
                    <a:pt x="11186" y="43922"/>
                  </a:cubicBezTo>
                  <a:cubicBezTo>
                    <a:pt x="10152" y="45958"/>
                    <a:pt x="9666" y="49028"/>
                    <a:pt x="8511" y="49606"/>
                  </a:cubicBezTo>
                  <a:cubicBezTo>
                    <a:pt x="7386" y="50123"/>
                    <a:pt x="7569" y="49697"/>
                    <a:pt x="6535" y="51946"/>
                  </a:cubicBezTo>
                  <a:cubicBezTo>
                    <a:pt x="6505" y="52068"/>
                    <a:pt x="5623" y="53952"/>
                    <a:pt x="6353" y="54712"/>
                  </a:cubicBezTo>
                  <a:cubicBezTo>
                    <a:pt x="6930" y="55381"/>
                    <a:pt x="7934" y="56506"/>
                    <a:pt x="8693" y="56810"/>
                  </a:cubicBezTo>
                  <a:cubicBezTo>
                    <a:pt x="8777" y="56860"/>
                    <a:pt x="8861" y="56882"/>
                    <a:pt x="8939" y="56882"/>
                  </a:cubicBezTo>
                  <a:cubicBezTo>
                    <a:pt x="9004" y="56882"/>
                    <a:pt x="9064" y="56867"/>
                    <a:pt x="9119" y="56840"/>
                  </a:cubicBezTo>
                  <a:cubicBezTo>
                    <a:pt x="9757" y="56597"/>
                    <a:pt x="8085" y="54621"/>
                    <a:pt x="8997" y="53436"/>
                  </a:cubicBezTo>
                  <a:cubicBezTo>
                    <a:pt x="9909" y="52250"/>
                    <a:pt x="14073" y="51642"/>
                    <a:pt x="14621" y="50579"/>
                  </a:cubicBezTo>
                  <a:cubicBezTo>
                    <a:pt x="15198" y="49515"/>
                    <a:pt x="16292" y="48481"/>
                    <a:pt x="17660" y="48086"/>
                  </a:cubicBezTo>
                  <a:cubicBezTo>
                    <a:pt x="17801" y="48030"/>
                    <a:pt x="17930" y="48006"/>
                    <a:pt x="18045" y="48006"/>
                  </a:cubicBezTo>
                  <a:cubicBezTo>
                    <a:pt x="18177" y="48006"/>
                    <a:pt x="18292" y="48037"/>
                    <a:pt x="18390" y="48086"/>
                  </a:cubicBezTo>
                  <a:cubicBezTo>
                    <a:pt x="18542" y="48147"/>
                    <a:pt x="18663" y="48208"/>
                    <a:pt x="18785" y="48329"/>
                  </a:cubicBezTo>
                  <a:cubicBezTo>
                    <a:pt x="18846" y="48451"/>
                    <a:pt x="18967" y="48512"/>
                    <a:pt x="19119" y="48603"/>
                  </a:cubicBezTo>
                  <a:cubicBezTo>
                    <a:pt x="19175" y="48619"/>
                    <a:pt x="19236" y="48629"/>
                    <a:pt x="19303" y="48629"/>
                  </a:cubicBezTo>
                  <a:cubicBezTo>
                    <a:pt x="19491" y="48629"/>
                    <a:pt x="19734" y="48553"/>
                    <a:pt x="20092" y="48329"/>
                  </a:cubicBezTo>
                  <a:cubicBezTo>
                    <a:pt x="21551" y="47387"/>
                    <a:pt x="21216" y="45898"/>
                    <a:pt x="22645" y="44955"/>
                  </a:cubicBezTo>
                  <a:cubicBezTo>
                    <a:pt x="24134" y="43983"/>
                    <a:pt x="25077" y="44621"/>
                    <a:pt x="24742" y="42554"/>
                  </a:cubicBezTo>
                  <a:cubicBezTo>
                    <a:pt x="24438" y="40548"/>
                    <a:pt x="23101" y="38998"/>
                    <a:pt x="23253" y="38177"/>
                  </a:cubicBezTo>
                  <a:cubicBezTo>
                    <a:pt x="23405" y="37387"/>
                    <a:pt x="23101" y="36931"/>
                    <a:pt x="21004" y="36019"/>
                  </a:cubicBezTo>
                  <a:cubicBezTo>
                    <a:pt x="19210" y="35259"/>
                    <a:pt x="19666" y="34043"/>
                    <a:pt x="18116" y="33375"/>
                  </a:cubicBezTo>
                  <a:cubicBezTo>
                    <a:pt x="18086" y="33375"/>
                    <a:pt x="18055" y="33314"/>
                    <a:pt x="17994" y="33314"/>
                  </a:cubicBezTo>
                  <a:cubicBezTo>
                    <a:pt x="17751" y="33223"/>
                    <a:pt x="17387" y="33131"/>
                    <a:pt x="17022" y="33071"/>
                  </a:cubicBezTo>
                  <a:cubicBezTo>
                    <a:pt x="16687" y="32979"/>
                    <a:pt x="16323" y="32919"/>
                    <a:pt x="16080" y="32797"/>
                  </a:cubicBezTo>
                  <a:cubicBezTo>
                    <a:pt x="16019" y="32767"/>
                    <a:pt x="15958" y="32767"/>
                    <a:pt x="15928" y="32706"/>
                  </a:cubicBezTo>
                  <a:cubicBezTo>
                    <a:pt x="13952" y="31885"/>
                    <a:pt x="13648" y="30031"/>
                    <a:pt x="13587" y="28876"/>
                  </a:cubicBezTo>
                  <a:cubicBezTo>
                    <a:pt x="13587" y="27751"/>
                    <a:pt x="13192" y="27174"/>
                    <a:pt x="12493" y="26870"/>
                  </a:cubicBezTo>
                  <a:cubicBezTo>
                    <a:pt x="12432" y="26870"/>
                    <a:pt x="12341" y="26840"/>
                    <a:pt x="12219" y="26779"/>
                  </a:cubicBezTo>
                  <a:cubicBezTo>
                    <a:pt x="11617" y="26505"/>
                    <a:pt x="12173" y="24385"/>
                    <a:pt x="13487" y="24385"/>
                  </a:cubicBezTo>
                  <a:cubicBezTo>
                    <a:pt x="13633" y="24385"/>
                    <a:pt x="13788" y="24411"/>
                    <a:pt x="13952" y="24469"/>
                  </a:cubicBezTo>
                  <a:cubicBezTo>
                    <a:pt x="14560" y="24712"/>
                    <a:pt x="15046" y="25198"/>
                    <a:pt x="15472" y="25624"/>
                  </a:cubicBezTo>
                  <a:cubicBezTo>
                    <a:pt x="15867" y="26019"/>
                    <a:pt x="16232" y="26444"/>
                    <a:pt x="16535" y="26566"/>
                  </a:cubicBezTo>
                  <a:cubicBezTo>
                    <a:pt x="16576" y="26566"/>
                    <a:pt x="16630" y="26580"/>
                    <a:pt x="16680" y="26580"/>
                  </a:cubicBezTo>
                  <a:cubicBezTo>
                    <a:pt x="16704" y="26580"/>
                    <a:pt x="16728" y="26576"/>
                    <a:pt x="16748" y="26566"/>
                  </a:cubicBezTo>
                  <a:cubicBezTo>
                    <a:pt x="17356" y="26384"/>
                    <a:pt x="15654" y="25320"/>
                    <a:pt x="16687" y="24165"/>
                  </a:cubicBezTo>
                  <a:cubicBezTo>
                    <a:pt x="17721" y="23040"/>
                    <a:pt x="17508" y="23587"/>
                    <a:pt x="18815" y="22919"/>
                  </a:cubicBezTo>
                  <a:cubicBezTo>
                    <a:pt x="20092" y="22189"/>
                    <a:pt x="19089" y="22159"/>
                    <a:pt x="20183" y="21581"/>
                  </a:cubicBezTo>
                  <a:cubicBezTo>
                    <a:pt x="21277" y="21004"/>
                    <a:pt x="22037" y="20001"/>
                    <a:pt x="23435" y="19332"/>
                  </a:cubicBezTo>
                  <a:cubicBezTo>
                    <a:pt x="23577" y="19261"/>
                    <a:pt x="23712" y="19236"/>
                    <a:pt x="23840" y="19236"/>
                  </a:cubicBezTo>
                  <a:cubicBezTo>
                    <a:pt x="23987" y="19236"/>
                    <a:pt x="24126" y="19269"/>
                    <a:pt x="24256" y="19301"/>
                  </a:cubicBezTo>
                  <a:cubicBezTo>
                    <a:pt x="24469" y="19393"/>
                    <a:pt x="24621" y="19575"/>
                    <a:pt x="24803" y="19727"/>
                  </a:cubicBezTo>
                  <a:cubicBezTo>
                    <a:pt x="25016" y="19879"/>
                    <a:pt x="25168" y="20031"/>
                    <a:pt x="25381" y="20153"/>
                  </a:cubicBezTo>
                  <a:cubicBezTo>
                    <a:pt x="25458" y="20178"/>
                    <a:pt x="25541" y="20195"/>
                    <a:pt x="25631" y="20195"/>
                  </a:cubicBezTo>
                  <a:cubicBezTo>
                    <a:pt x="25857" y="20195"/>
                    <a:pt x="26127" y="20092"/>
                    <a:pt x="26475" y="19788"/>
                  </a:cubicBezTo>
                  <a:cubicBezTo>
                    <a:pt x="28055" y="18481"/>
                    <a:pt x="28603" y="16353"/>
                    <a:pt x="26779" y="15228"/>
                  </a:cubicBezTo>
                  <a:cubicBezTo>
                    <a:pt x="26019" y="14773"/>
                    <a:pt x="25350" y="14286"/>
                    <a:pt x="24651" y="14013"/>
                  </a:cubicBezTo>
                  <a:cubicBezTo>
                    <a:pt x="24621" y="13982"/>
                    <a:pt x="24560" y="13982"/>
                    <a:pt x="24499" y="13952"/>
                  </a:cubicBezTo>
                  <a:cubicBezTo>
                    <a:pt x="24176" y="13833"/>
                    <a:pt x="23869" y="13761"/>
                    <a:pt x="23579" y="13761"/>
                  </a:cubicBezTo>
                  <a:cubicBezTo>
                    <a:pt x="23051" y="13761"/>
                    <a:pt x="22582" y="14003"/>
                    <a:pt x="22189" y="14651"/>
                  </a:cubicBezTo>
                  <a:cubicBezTo>
                    <a:pt x="21532" y="15691"/>
                    <a:pt x="21023" y="16189"/>
                    <a:pt x="20618" y="16189"/>
                  </a:cubicBezTo>
                  <a:cubicBezTo>
                    <a:pt x="20573" y="16189"/>
                    <a:pt x="20529" y="16183"/>
                    <a:pt x="20487" y="16171"/>
                  </a:cubicBezTo>
                  <a:cubicBezTo>
                    <a:pt x="20244" y="16080"/>
                    <a:pt x="20092" y="15806"/>
                    <a:pt x="19940" y="15411"/>
                  </a:cubicBezTo>
                  <a:cubicBezTo>
                    <a:pt x="19484" y="14073"/>
                    <a:pt x="16535" y="11672"/>
                    <a:pt x="19150" y="10760"/>
                  </a:cubicBezTo>
                  <a:cubicBezTo>
                    <a:pt x="21764" y="9848"/>
                    <a:pt x="22584" y="10487"/>
                    <a:pt x="22189" y="8906"/>
                  </a:cubicBezTo>
                  <a:cubicBezTo>
                    <a:pt x="21885" y="7660"/>
                    <a:pt x="21460" y="6049"/>
                    <a:pt x="21216" y="5927"/>
                  </a:cubicBezTo>
                  <a:cubicBezTo>
                    <a:pt x="21207" y="5924"/>
                    <a:pt x="21198" y="5923"/>
                    <a:pt x="21189" y="5923"/>
                  </a:cubicBezTo>
                  <a:cubicBezTo>
                    <a:pt x="21113" y="5923"/>
                    <a:pt x="21058" y="6040"/>
                    <a:pt x="21004" y="6231"/>
                  </a:cubicBezTo>
                  <a:cubicBezTo>
                    <a:pt x="20851" y="7119"/>
                    <a:pt x="20614" y="8156"/>
                    <a:pt x="19762" y="8156"/>
                  </a:cubicBezTo>
                  <a:cubicBezTo>
                    <a:pt x="19594" y="8156"/>
                    <a:pt x="19401" y="8115"/>
                    <a:pt x="19180" y="8025"/>
                  </a:cubicBezTo>
                  <a:cubicBezTo>
                    <a:pt x="17873" y="7386"/>
                    <a:pt x="16019" y="6809"/>
                    <a:pt x="15684" y="5867"/>
                  </a:cubicBezTo>
                  <a:cubicBezTo>
                    <a:pt x="15380" y="4985"/>
                    <a:pt x="14681" y="3891"/>
                    <a:pt x="13800" y="3557"/>
                  </a:cubicBezTo>
                  <a:cubicBezTo>
                    <a:pt x="13557" y="3465"/>
                    <a:pt x="13253" y="3344"/>
                    <a:pt x="12766" y="3161"/>
                  </a:cubicBezTo>
                  <a:cubicBezTo>
                    <a:pt x="12736" y="3131"/>
                    <a:pt x="12645" y="3131"/>
                    <a:pt x="12584" y="3101"/>
                  </a:cubicBezTo>
                  <a:cubicBezTo>
                    <a:pt x="11939" y="2852"/>
                    <a:pt x="11233" y="2604"/>
                    <a:pt x="10830" y="2604"/>
                  </a:cubicBezTo>
                  <a:cubicBezTo>
                    <a:pt x="10739" y="2604"/>
                    <a:pt x="10664" y="2617"/>
                    <a:pt x="10608" y="2645"/>
                  </a:cubicBezTo>
                  <a:cubicBezTo>
                    <a:pt x="10245" y="2827"/>
                    <a:pt x="10068" y="3076"/>
                    <a:pt x="9709" y="3076"/>
                  </a:cubicBezTo>
                  <a:cubicBezTo>
                    <a:pt x="9589" y="3076"/>
                    <a:pt x="9447" y="3048"/>
                    <a:pt x="9271" y="2979"/>
                  </a:cubicBezTo>
                  <a:cubicBezTo>
                    <a:pt x="9241" y="2918"/>
                    <a:pt x="8602" y="2098"/>
                    <a:pt x="7569" y="760"/>
                  </a:cubicBezTo>
                  <a:cubicBezTo>
                    <a:pt x="7386" y="547"/>
                    <a:pt x="7113" y="274"/>
                    <a:pt x="680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ackground 6">
  <p:cSld name="CUSTOM_55">
    <p:spTree>
      <p:nvGrpSpPr>
        <p:cNvPr id="1812" name="Shape 18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3" name="Google Shape;1813;p81"/>
          <p:cNvSpPr/>
          <p:nvPr/>
        </p:nvSpPr>
        <p:spPr>
          <a:xfrm flipH="1" rot="288678">
            <a:off x="-1260167" y="932436"/>
            <a:ext cx="4658411" cy="4765187"/>
          </a:xfrm>
          <a:custGeom>
            <a:rect b="b" l="l" r="r" t="t"/>
            <a:pathLst>
              <a:path extrusionOk="0" h="136664" w="142469">
                <a:moveTo>
                  <a:pt x="97052" y="0"/>
                </a:moveTo>
                <a:cubicBezTo>
                  <a:pt x="94985" y="0"/>
                  <a:pt x="92658" y="685"/>
                  <a:pt x="89955" y="2065"/>
                </a:cubicBezTo>
                <a:cubicBezTo>
                  <a:pt x="76197" y="9104"/>
                  <a:pt x="81149" y="14564"/>
                  <a:pt x="82755" y="40634"/>
                </a:cubicBezTo>
                <a:cubicBezTo>
                  <a:pt x="85458" y="83646"/>
                  <a:pt x="12896" y="58112"/>
                  <a:pt x="4519" y="103881"/>
                </a:cubicBezTo>
                <a:cubicBezTo>
                  <a:pt x="0" y="128495"/>
                  <a:pt x="10558" y="136664"/>
                  <a:pt x="39417" y="136664"/>
                </a:cubicBezTo>
                <a:cubicBezTo>
                  <a:pt x="47997" y="136664"/>
                  <a:pt x="58195" y="135942"/>
                  <a:pt x="70095" y="134715"/>
                </a:cubicBezTo>
                <a:cubicBezTo>
                  <a:pt x="122047" y="129389"/>
                  <a:pt x="142469" y="101392"/>
                  <a:pt x="125767" y="56907"/>
                </a:cubicBezTo>
                <a:cubicBezTo>
                  <a:pt x="111706" y="19432"/>
                  <a:pt x="108060" y="0"/>
                  <a:pt x="97052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14" name="Google Shape;1814;p81"/>
          <p:cNvSpPr/>
          <p:nvPr/>
        </p:nvSpPr>
        <p:spPr>
          <a:xfrm>
            <a:off x="2133225" y="276648"/>
            <a:ext cx="1522302" cy="1342795"/>
          </a:xfrm>
          <a:custGeom>
            <a:rect b="b" l="l" r="r" t="t"/>
            <a:pathLst>
              <a:path extrusionOk="0" h="12066" w="13679">
                <a:moveTo>
                  <a:pt x="7541" y="1"/>
                </a:moveTo>
                <a:cubicBezTo>
                  <a:pt x="7109" y="1"/>
                  <a:pt x="6648" y="24"/>
                  <a:pt x="6157" y="68"/>
                </a:cubicBezTo>
                <a:cubicBezTo>
                  <a:pt x="1981" y="443"/>
                  <a:pt x="28" y="3173"/>
                  <a:pt x="1" y="6385"/>
                </a:cubicBezTo>
                <a:cubicBezTo>
                  <a:pt x="598" y="10109"/>
                  <a:pt x="2003" y="12066"/>
                  <a:pt x="5300" y="12066"/>
                </a:cubicBezTo>
                <a:cubicBezTo>
                  <a:pt x="5700" y="12066"/>
                  <a:pt x="6128" y="12037"/>
                  <a:pt x="6585" y="11979"/>
                </a:cubicBezTo>
                <a:cubicBezTo>
                  <a:pt x="10680" y="11470"/>
                  <a:pt x="13678" y="9516"/>
                  <a:pt x="12822" y="4297"/>
                </a:cubicBezTo>
                <a:cubicBezTo>
                  <a:pt x="12326" y="1256"/>
                  <a:pt x="10731" y="1"/>
                  <a:pt x="7541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815" name="Google Shape;1815;p81"/>
          <p:cNvGrpSpPr/>
          <p:nvPr/>
        </p:nvGrpSpPr>
        <p:grpSpPr>
          <a:xfrm>
            <a:off x="713218" y="2026831"/>
            <a:ext cx="2270935" cy="2260334"/>
            <a:chOff x="6762468" y="1386456"/>
            <a:chExt cx="2270935" cy="2260334"/>
          </a:xfrm>
        </p:grpSpPr>
        <p:sp>
          <p:nvSpPr>
            <p:cNvPr id="1816" name="Google Shape;1816;p81"/>
            <p:cNvSpPr/>
            <p:nvPr/>
          </p:nvSpPr>
          <p:spPr>
            <a:xfrm>
              <a:off x="6762468" y="1386456"/>
              <a:ext cx="2270935" cy="2260292"/>
            </a:xfrm>
            <a:custGeom>
              <a:rect b="b" l="l" r="r" t="t"/>
              <a:pathLst>
                <a:path extrusionOk="0" h="45449" w="45663">
                  <a:moveTo>
                    <a:pt x="10947" y="4979"/>
                  </a:moveTo>
                  <a:lnTo>
                    <a:pt x="15605" y="7656"/>
                  </a:lnTo>
                  <a:lnTo>
                    <a:pt x="15605" y="13062"/>
                  </a:lnTo>
                  <a:lnTo>
                    <a:pt x="10947" y="15766"/>
                  </a:lnTo>
                  <a:lnTo>
                    <a:pt x="6263" y="13062"/>
                  </a:lnTo>
                  <a:lnTo>
                    <a:pt x="6263" y="7656"/>
                  </a:lnTo>
                  <a:lnTo>
                    <a:pt x="10947" y="4979"/>
                  </a:lnTo>
                  <a:close/>
                  <a:moveTo>
                    <a:pt x="20449" y="4979"/>
                  </a:moveTo>
                  <a:lnTo>
                    <a:pt x="25133" y="7656"/>
                  </a:lnTo>
                  <a:lnTo>
                    <a:pt x="25133" y="13062"/>
                  </a:lnTo>
                  <a:lnTo>
                    <a:pt x="20449" y="15766"/>
                  </a:lnTo>
                  <a:lnTo>
                    <a:pt x="15792" y="13062"/>
                  </a:lnTo>
                  <a:lnTo>
                    <a:pt x="15792" y="7656"/>
                  </a:lnTo>
                  <a:lnTo>
                    <a:pt x="20449" y="4979"/>
                  </a:lnTo>
                  <a:close/>
                  <a:moveTo>
                    <a:pt x="29978" y="4979"/>
                  </a:moveTo>
                  <a:lnTo>
                    <a:pt x="34635" y="7656"/>
                  </a:lnTo>
                  <a:lnTo>
                    <a:pt x="34635" y="13062"/>
                  </a:lnTo>
                  <a:lnTo>
                    <a:pt x="29978" y="15766"/>
                  </a:lnTo>
                  <a:lnTo>
                    <a:pt x="25294" y="13062"/>
                  </a:lnTo>
                  <a:lnTo>
                    <a:pt x="25294" y="7656"/>
                  </a:lnTo>
                  <a:lnTo>
                    <a:pt x="29978" y="4979"/>
                  </a:lnTo>
                  <a:close/>
                  <a:moveTo>
                    <a:pt x="6183" y="13196"/>
                  </a:moveTo>
                  <a:lnTo>
                    <a:pt x="10867" y="15899"/>
                  </a:lnTo>
                  <a:lnTo>
                    <a:pt x="10867" y="21306"/>
                  </a:lnTo>
                  <a:lnTo>
                    <a:pt x="6183" y="23983"/>
                  </a:lnTo>
                  <a:lnTo>
                    <a:pt x="1526" y="21306"/>
                  </a:lnTo>
                  <a:lnTo>
                    <a:pt x="1526" y="15899"/>
                  </a:lnTo>
                  <a:lnTo>
                    <a:pt x="6183" y="13196"/>
                  </a:lnTo>
                  <a:close/>
                  <a:moveTo>
                    <a:pt x="15712" y="13196"/>
                  </a:moveTo>
                  <a:lnTo>
                    <a:pt x="20369" y="15899"/>
                  </a:lnTo>
                  <a:lnTo>
                    <a:pt x="20369" y="21306"/>
                  </a:lnTo>
                  <a:lnTo>
                    <a:pt x="15712" y="23983"/>
                  </a:lnTo>
                  <a:lnTo>
                    <a:pt x="11028" y="21306"/>
                  </a:lnTo>
                  <a:lnTo>
                    <a:pt x="11028" y="15899"/>
                  </a:lnTo>
                  <a:lnTo>
                    <a:pt x="15712" y="13196"/>
                  </a:lnTo>
                  <a:close/>
                  <a:moveTo>
                    <a:pt x="25213" y="13196"/>
                  </a:moveTo>
                  <a:lnTo>
                    <a:pt x="29871" y="15899"/>
                  </a:lnTo>
                  <a:lnTo>
                    <a:pt x="29871" y="21306"/>
                  </a:lnTo>
                  <a:lnTo>
                    <a:pt x="25213" y="23983"/>
                  </a:lnTo>
                  <a:lnTo>
                    <a:pt x="20529" y="21306"/>
                  </a:lnTo>
                  <a:lnTo>
                    <a:pt x="20529" y="15899"/>
                  </a:lnTo>
                  <a:lnTo>
                    <a:pt x="25213" y="13196"/>
                  </a:lnTo>
                  <a:close/>
                  <a:moveTo>
                    <a:pt x="34715" y="13196"/>
                  </a:moveTo>
                  <a:lnTo>
                    <a:pt x="39399" y="15899"/>
                  </a:lnTo>
                  <a:lnTo>
                    <a:pt x="39399" y="21306"/>
                  </a:lnTo>
                  <a:lnTo>
                    <a:pt x="34715" y="23983"/>
                  </a:lnTo>
                  <a:lnTo>
                    <a:pt x="30058" y="21306"/>
                  </a:lnTo>
                  <a:lnTo>
                    <a:pt x="30058" y="15899"/>
                  </a:lnTo>
                  <a:lnTo>
                    <a:pt x="34715" y="13196"/>
                  </a:lnTo>
                  <a:close/>
                  <a:moveTo>
                    <a:pt x="10947" y="21440"/>
                  </a:moveTo>
                  <a:lnTo>
                    <a:pt x="15605" y="24143"/>
                  </a:lnTo>
                  <a:lnTo>
                    <a:pt x="15605" y="29523"/>
                  </a:lnTo>
                  <a:lnTo>
                    <a:pt x="10947" y="32226"/>
                  </a:lnTo>
                  <a:lnTo>
                    <a:pt x="6263" y="29523"/>
                  </a:lnTo>
                  <a:lnTo>
                    <a:pt x="6263" y="24143"/>
                  </a:lnTo>
                  <a:lnTo>
                    <a:pt x="10947" y="21440"/>
                  </a:lnTo>
                  <a:close/>
                  <a:moveTo>
                    <a:pt x="20449" y="21440"/>
                  </a:moveTo>
                  <a:lnTo>
                    <a:pt x="25133" y="24143"/>
                  </a:lnTo>
                  <a:lnTo>
                    <a:pt x="25133" y="29523"/>
                  </a:lnTo>
                  <a:lnTo>
                    <a:pt x="20449" y="32226"/>
                  </a:lnTo>
                  <a:lnTo>
                    <a:pt x="15792" y="29523"/>
                  </a:lnTo>
                  <a:lnTo>
                    <a:pt x="15792" y="24143"/>
                  </a:lnTo>
                  <a:lnTo>
                    <a:pt x="20449" y="21440"/>
                  </a:lnTo>
                  <a:close/>
                  <a:moveTo>
                    <a:pt x="29978" y="21440"/>
                  </a:moveTo>
                  <a:lnTo>
                    <a:pt x="34635" y="24143"/>
                  </a:lnTo>
                  <a:lnTo>
                    <a:pt x="34635" y="29523"/>
                  </a:lnTo>
                  <a:lnTo>
                    <a:pt x="29978" y="32226"/>
                  </a:lnTo>
                  <a:lnTo>
                    <a:pt x="25294" y="29523"/>
                  </a:lnTo>
                  <a:lnTo>
                    <a:pt x="25294" y="24143"/>
                  </a:lnTo>
                  <a:lnTo>
                    <a:pt x="29978" y="21440"/>
                  </a:lnTo>
                  <a:close/>
                  <a:moveTo>
                    <a:pt x="39480" y="21440"/>
                  </a:moveTo>
                  <a:lnTo>
                    <a:pt x="44137" y="24143"/>
                  </a:lnTo>
                  <a:lnTo>
                    <a:pt x="44137" y="29523"/>
                  </a:lnTo>
                  <a:lnTo>
                    <a:pt x="39480" y="32226"/>
                  </a:lnTo>
                  <a:lnTo>
                    <a:pt x="34796" y="29523"/>
                  </a:lnTo>
                  <a:lnTo>
                    <a:pt x="34796" y="24143"/>
                  </a:lnTo>
                  <a:lnTo>
                    <a:pt x="39480" y="21440"/>
                  </a:lnTo>
                  <a:close/>
                  <a:moveTo>
                    <a:pt x="15712" y="29684"/>
                  </a:moveTo>
                  <a:lnTo>
                    <a:pt x="20369" y="32387"/>
                  </a:lnTo>
                  <a:lnTo>
                    <a:pt x="20369" y="37767"/>
                  </a:lnTo>
                  <a:lnTo>
                    <a:pt x="15712" y="40470"/>
                  </a:lnTo>
                  <a:lnTo>
                    <a:pt x="11028" y="37767"/>
                  </a:lnTo>
                  <a:lnTo>
                    <a:pt x="11028" y="32387"/>
                  </a:lnTo>
                  <a:lnTo>
                    <a:pt x="15712" y="29684"/>
                  </a:lnTo>
                  <a:close/>
                  <a:moveTo>
                    <a:pt x="25213" y="29684"/>
                  </a:moveTo>
                  <a:lnTo>
                    <a:pt x="29871" y="32387"/>
                  </a:lnTo>
                  <a:lnTo>
                    <a:pt x="29871" y="37767"/>
                  </a:lnTo>
                  <a:lnTo>
                    <a:pt x="25213" y="40470"/>
                  </a:lnTo>
                  <a:lnTo>
                    <a:pt x="20529" y="37767"/>
                  </a:lnTo>
                  <a:lnTo>
                    <a:pt x="20529" y="32387"/>
                  </a:lnTo>
                  <a:lnTo>
                    <a:pt x="25213" y="29684"/>
                  </a:lnTo>
                  <a:close/>
                  <a:moveTo>
                    <a:pt x="34715" y="29684"/>
                  </a:moveTo>
                  <a:lnTo>
                    <a:pt x="39399" y="32387"/>
                  </a:lnTo>
                  <a:lnTo>
                    <a:pt x="39399" y="37767"/>
                  </a:lnTo>
                  <a:lnTo>
                    <a:pt x="34715" y="40470"/>
                  </a:lnTo>
                  <a:lnTo>
                    <a:pt x="30058" y="37767"/>
                  </a:lnTo>
                  <a:lnTo>
                    <a:pt x="30058" y="32387"/>
                  </a:lnTo>
                  <a:lnTo>
                    <a:pt x="34715" y="29684"/>
                  </a:lnTo>
                  <a:close/>
                  <a:moveTo>
                    <a:pt x="20369" y="1"/>
                  </a:moveTo>
                  <a:lnTo>
                    <a:pt x="20369" y="4818"/>
                  </a:lnTo>
                  <a:lnTo>
                    <a:pt x="15712" y="7522"/>
                  </a:lnTo>
                  <a:lnTo>
                    <a:pt x="11028" y="4818"/>
                  </a:lnTo>
                  <a:lnTo>
                    <a:pt x="11028" y="3159"/>
                  </a:lnTo>
                  <a:cubicBezTo>
                    <a:pt x="10974" y="3186"/>
                    <a:pt x="10921" y="3239"/>
                    <a:pt x="10867" y="3266"/>
                  </a:cubicBezTo>
                  <a:lnTo>
                    <a:pt x="10867" y="4818"/>
                  </a:lnTo>
                  <a:lnTo>
                    <a:pt x="6183" y="7522"/>
                  </a:lnTo>
                  <a:lnTo>
                    <a:pt x="5915" y="7361"/>
                  </a:lnTo>
                  <a:cubicBezTo>
                    <a:pt x="5889" y="7415"/>
                    <a:pt x="5835" y="7442"/>
                    <a:pt x="5808" y="7495"/>
                  </a:cubicBezTo>
                  <a:lnTo>
                    <a:pt x="6103" y="7656"/>
                  </a:lnTo>
                  <a:lnTo>
                    <a:pt x="6103" y="13062"/>
                  </a:lnTo>
                  <a:lnTo>
                    <a:pt x="1419" y="15766"/>
                  </a:lnTo>
                  <a:lnTo>
                    <a:pt x="1124" y="15578"/>
                  </a:lnTo>
                  <a:cubicBezTo>
                    <a:pt x="1124" y="15632"/>
                    <a:pt x="1098" y="15685"/>
                    <a:pt x="1071" y="15739"/>
                  </a:cubicBezTo>
                  <a:lnTo>
                    <a:pt x="1338" y="15899"/>
                  </a:lnTo>
                  <a:lnTo>
                    <a:pt x="1338" y="21306"/>
                  </a:lnTo>
                  <a:lnTo>
                    <a:pt x="0" y="22082"/>
                  </a:lnTo>
                  <a:cubicBezTo>
                    <a:pt x="0" y="22136"/>
                    <a:pt x="0" y="22216"/>
                    <a:pt x="0" y="22270"/>
                  </a:cubicBezTo>
                  <a:lnTo>
                    <a:pt x="1419" y="21440"/>
                  </a:lnTo>
                  <a:lnTo>
                    <a:pt x="6103" y="24143"/>
                  </a:lnTo>
                  <a:lnTo>
                    <a:pt x="6103" y="29523"/>
                  </a:lnTo>
                  <a:lnTo>
                    <a:pt x="1927" y="31932"/>
                  </a:lnTo>
                  <a:cubicBezTo>
                    <a:pt x="1954" y="31986"/>
                    <a:pt x="1981" y="32039"/>
                    <a:pt x="2008" y="32093"/>
                  </a:cubicBezTo>
                  <a:lnTo>
                    <a:pt x="6183" y="29684"/>
                  </a:lnTo>
                  <a:lnTo>
                    <a:pt x="10867" y="32387"/>
                  </a:lnTo>
                  <a:lnTo>
                    <a:pt x="10867" y="37767"/>
                  </a:lnTo>
                  <a:lnTo>
                    <a:pt x="7548" y="39694"/>
                  </a:lnTo>
                  <a:cubicBezTo>
                    <a:pt x="7575" y="39721"/>
                    <a:pt x="7628" y="39774"/>
                    <a:pt x="7682" y="39801"/>
                  </a:cubicBezTo>
                  <a:lnTo>
                    <a:pt x="10947" y="37928"/>
                  </a:lnTo>
                  <a:lnTo>
                    <a:pt x="15605" y="40631"/>
                  </a:lnTo>
                  <a:lnTo>
                    <a:pt x="15605" y="44405"/>
                  </a:lnTo>
                  <a:cubicBezTo>
                    <a:pt x="15658" y="44405"/>
                    <a:pt x="15738" y="44432"/>
                    <a:pt x="15792" y="44458"/>
                  </a:cubicBezTo>
                  <a:lnTo>
                    <a:pt x="15792" y="40631"/>
                  </a:lnTo>
                  <a:lnTo>
                    <a:pt x="20449" y="37928"/>
                  </a:lnTo>
                  <a:lnTo>
                    <a:pt x="25133" y="40631"/>
                  </a:lnTo>
                  <a:lnTo>
                    <a:pt x="25133" y="45449"/>
                  </a:lnTo>
                  <a:cubicBezTo>
                    <a:pt x="25187" y="45449"/>
                    <a:pt x="25240" y="45449"/>
                    <a:pt x="25294" y="45422"/>
                  </a:cubicBezTo>
                  <a:lnTo>
                    <a:pt x="25294" y="40631"/>
                  </a:lnTo>
                  <a:lnTo>
                    <a:pt x="29978" y="37928"/>
                  </a:lnTo>
                  <a:lnTo>
                    <a:pt x="34635" y="40631"/>
                  </a:lnTo>
                  <a:lnTo>
                    <a:pt x="34635" y="42290"/>
                  </a:lnTo>
                  <a:cubicBezTo>
                    <a:pt x="34688" y="42237"/>
                    <a:pt x="34742" y="42210"/>
                    <a:pt x="34796" y="42183"/>
                  </a:cubicBezTo>
                  <a:lnTo>
                    <a:pt x="34796" y="40631"/>
                  </a:lnTo>
                  <a:lnTo>
                    <a:pt x="39480" y="37928"/>
                  </a:lnTo>
                  <a:lnTo>
                    <a:pt x="39747" y="38088"/>
                  </a:lnTo>
                  <a:cubicBezTo>
                    <a:pt x="39774" y="38035"/>
                    <a:pt x="39827" y="37981"/>
                    <a:pt x="39854" y="37954"/>
                  </a:cubicBezTo>
                  <a:lnTo>
                    <a:pt x="39560" y="37767"/>
                  </a:lnTo>
                  <a:lnTo>
                    <a:pt x="39560" y="32387"/>
                  </a:lnTo>
                  <a:lnTo>
                    <a:pt x="44244" y="29684"/>
                  </a:lnTo>
                  <a:lnTo>
                    <a:pt x="44538" y="29871"/>
                  </a:lnTo>
                  <a:cubicBezTo>
                    <a:pt x="44565" y="29791"/>
                    <a:pt x="44565" y="29737"/>
                    <a:pt x="44592" y="29684"/>
                  </a:cubicBezTo>
                  <a:lnTo>
                    <a:pt x="44324" y="29523"/>
                  </a:lnTo>
                  <a:lnTo>
                    <a:pt x="44324" y="24143"/>
                  </a:lnTo>
                  <a:lnTo>
                    <a:pt x="45662" y="23367"/>
                  </a:lnTo>
                  <a:cubicBezTo>
                    <a:pt x="45662" y="23314"/>
                    <a:pt x="45662" y="23233"/>
                    <a:pt x="45662" y="23153"/>
                  </a:cubicBezTo>
                  <a:lnTo>
                    <a:pt x="44244" y="23983"/>
                  </a:lnTo>
                  <a:lnTo>
                    <a:pt x="39560" y="21306"/>
                  </a:lnTo>
                  <a:lnTo>
                    <a:pt x="39560" y="15899"/>
                  </a:lnTo>
                  <a:lnTo>
                    <a:pt x="43735" y="13491"/>
                  </a:lnTo>
                  <a:cubicBezTo>
                    <a:pt x="43709" y="13437"/>
                    <a:pt x="43682" y="13383"/>
                    <a:pt x="43655" y="13330"/>
                  </a:cubicBezTo>
                  <a:lnTo>
                    <a:pt x="39480" y="15766"/>
                  </a:lnTo>
                  <a:lnTo>
                    <a:pt x="34796" y="13062"/>
                  </a:lnTo>
                  <a:lnTo>
                    <a:pt x="34796" y="7656"/>
                  </a:lnTo>
                  <a:lnTo>
                    <a:pt x="38114" y="5755"/>
                  </a:lnTo>
                  <a:cubicBezTo>
                    <a:pt x="38088" y="5702"/>
                    <a:pt x="38034" y="5675"/>
                    <a:pt x="37981" y="5621"/>
                  </a:cubicBezTo>
                  <a:lnTo>
                    <a:pt x="34715" y="7522"/>
                  </a:lnTo>
                  <a:lnTo>
                    <a:pt x="30058" y="4818"/>
                  </a:lnTo>
                  <a:lnTo>
                    <a:pt x="30058" y="1045"/>
                  </a:lnTo>
                  <a:cubicBezTo>
                    <a:pt x="30004" y="1018"/>
                    <a:pt x="29951" y="1018"/>
                    <a:pt x="29871" y="991"/>
                  </a:cubicBezTo>
                  <a:lnTo>
                    <a:pt x="29871" y="4818"/>
                  </a:lnTo>
                  <a:lnTo>
                    <a:pt x="25213" y="7522"/>
                  </a:lnTo>
                  <a:lnTo>
                    <a:pt x="20529" y="4818"/>
                  </a:lnTo>
                  <a:lnTo>
                    <a:pt x="2052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17" name="Google Shape;1817;p81"/>
            <p:cNvSpPr/>
            <p:nvPr/>
          </p:nvSpPr>
          <p:spPr>
            <a:xfrm>
              <a:off x="7236329" y="1587480"/>
              <a:ext cx="12035" cy="9350"/>
            </a:xfrm>
            <a:custGeom>
              <a:rect b="b" l="l" r="r" t="t"/>
              <a:pathLst>
                <a:path extrusionOk="0" h="188" w="242">
                  <a:moveTo>
                    <a:pt x="161" y="0"/>
                  </a:moveTo>
                  <a:cubicBezTo>
                    <a:pt x="108" y="27"/>
                    <a:pt x="54" y="81"/>
                    <a:pt x="1" y="107"/>
                  </a:cubicBezTo>
                  <a:lnTo>
                    <a:pt x="161" y="188"/>
                  </a:lnTo>
                  <a:lnTo>
                    <a:pt x="242" y="54"/>
                  </a:lnTo>
                  <a:lnTo>
                    <a:pt x="16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18" name="Google Shape;1818;p81"/>
            <p:cNvSpPr/>
            <p:nvPr/>
          </p:nvSpPr>
          <p:spPr>
            <a:xfrm>
              <a:off x="7364144" y="1394464"/>
              <a:ext cx="356781" cy="300882"/>
            </a:xfrm>
            <a:custGeom>
              <a:rect b="b" l="l" r="r" t="t"/>
              <a:pathLst>
                <a:path extrusionOk="0" h="6050" w="7174">
                  <a:moveTo>
                    <a:pt x="7173" y="0"/>
                  </a:moveTo>
                  <a:lnTo>
                    <a:pt x="7173" y="0"/>
                  </a:lnTo>
                  <a:cubicBezTo>
                    <a:pt x="7013" y="27"/>
                    <a:pt x="6852" y="54"/>
                    <a:pt x="6692" y="81"/>
                  </a:cubicBezTo>
                  <a:lnTo>
                    <a:pt x="3667" y="1794"/>
                  </a:lnTo>
                  <a:lnTo>
                    <a:pt x="3667" y="830"/>
                  </a:lnTo>
                  <a:cubicBezTo>
                    <a:pt x="3614" y="857"/>
                    <a:pt x="3560" y="857"/>
                    <a:pt x="3507" y="884"/>
                  </a:cubicBezTo>
                  <a:lnTo>
                    <a:pt x="3507" y="1794"/>
                  </a:lnTo>
                  <a:lnTo>
                    <a:pt x="2516" y="1231"/>
                  </a:lnTo>
                  <a:cubicBezTo>
                    <a:pt x="2463" y="1258"/>
                    <a:pt x="2382" y="1285"/>
                    <a:pt x="2329" y="1312"/>
                  </a:cubicBezTo>
                  <a:lnTo>
                    <a:pt x="3426" y="1954"/>
                  </a:lnTo>
                  <a:lnTo>
                    <a:pt x="0" y="3935"/>
                  </a:lnTo>
                  <a:lnTo>
                    <a:pt x="81" y="4069"/>
                  </a:lnTo>
                  <a:lnTo>
                    <a:pt x="3507" y="2115"/>
                  </a:lnTo>
                  <a:lnTo>
                    <a:pt x="3507" y="6049"/>
                  </a:lnTo>
                  <a:lnTo>
                    <a:pt x="3667" y="6049"/>
                  </a:lnTo>
                  <a:lnTo>
                    <a:pt x="3667" y="2115"/>
                  </a:lnTo>
                  <a:lnTo>
                    <a:pt x="7093" y="4069"/>
                  </a:lnTo>
                  <a:lnTo>
                    <a:pt x="7173" y="3935"/>
                  </a:lnTo>
                  <a:lnTo>
                    <a:pt x="3774" y="1954"/>
                  </a:lnTo>
                  <a:lnTo>
                    <a:pt x="717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19" name="Google Shape;1819;p81"/>
            <p:cNvSpPr/>
            <p:nvPr/>
          </p:nvSpPr>
          <p:spPr>
            <a:xfrm>
              <a:off x="7836713" y="1386456"/>
              <a:ext cx="358124" cy="308889"/>
            </a:xfrm>
            <a:custGeom>
              <a:rect b="b" l="l" r="r" t="t"/>
              <a:pathLst>
                <a:path extrusionOk="0" h="6211" w="7201">
                  <a:moveTo>
                    <a:pt x="107" y="1"/>
                  </a:moveTo>
                  <a:lnTo>
                    <a:pt x="0" y="134"/>
                  </a:lnTo>
                  <a:lnTo>
                    <a:pt x="3426" y="2115"/>
                  </a:lnTo>
                  <a:lnTo>
                    <a:pt x="0" y="4096"/>
                  </a:lnTo>
                  <a:lnTo>
                    <a:pt x="107" y="4230"/>
                  </a:lnTo>
                  <a:lnTo>
                    <a:pt x="3506" y="2276"/>
                  </a:lnTo>
                  <a:lnTo>
                    <a:pt x="3506" y="6210"/>
                  </a:lnTo>
                  <a:lnTo>
                    <a:pt x="3694" y="6210"/>
                  </a:lnTo>
                  <a:lnTo>
                    <a:pt x="3694" y="2276"/>
                  </a:lnTo>
                  <a:lnTo>
                    <a:pt x="7093" y="4230"/>
                  </a:lnTo>
                  <a:lnTo>
                    <a:pt x="7200" y="4096"/>
                  </a:lnTo>
                  <a:lnTo>
                    <a:pt x="3774" y="2115"/>
                  </a:lnTo>
                  <a:lnTo>
                    <a:pt x="6558" y="509"/>
                  </a:lnTo>
                  <a:cubicBezTo>
                    <a:pt x="6477" y="482"/>
                    <a:pt x="6397" y="456"/>
                    <a:pt x="6317" y="456"/>
                  </a:cubicBezTo>
                  <a:lnTo>
                    <a:pt x="3694" y="1955"/>
                  </a:lnTo>
                  <a:lnTo>
                    <a:pt x="3694" y="1"/>
                  </a:lnTo>
                  <a:lnTo>
                    <a:pt x="3506" y="1"/>
                  </a:lnTo>
                  <a:lnTo>
                    <a:pt x="3506" y="1955"/>
                  </a:lnTo>
                  <a:lnTo>
                    <a:pt x="107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20" name="Google Shape;1820;p81"/>
            <p:cNvSpPr/>
            <p:nvPr/>
          </p:nvSpPr>
          <p:spPr>
            <a:xfrm>
              <a:off x="8310574" y="1516908"/>
              <a:ext cx="135819" cy="79920"/>
            </a:xfrm>
            <a:custGeom>
              <a:rect b="b" l="l" r="r" t="t"/>
              <a:pathLst>
                <a:path extrusionOk="0" h="1607" w="2731">
                  <a:moveTo>
                    <a:pt x="2543" y="1"/>
                  </a:moveTo>
                  <a:lnTo>
                    <a:pt x="1" y="1473"/>
                  </a:lnTo>
                  <a:lnTo>
                    <a:pt x="81" y="1607"/>
                  </a:lnTo>
                  <a:lnTo>
                    <a:pt x="2731" y="81"/>
                  </a:lnTo>
                  <a:cubicBezTo>
                    <a:pt x="2677" y="54"/>
                    <a:pt x="2597" y="27"/>
                    <a:pt x="254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21" name="Google Shape;1821;p81"/>
            <p:cNvSpPr/>
            <p:nvPr/>
          </p:nvSpPr>
          <p:spPr>
            <a:xfrm>
              <a:off x="8484940" y="1543565"/>
              <a:ext cx="8057" cy="151784"/>
            </a:xfrm>
            <a:custGeom>
              <a:rect b="b" l="l" r="r" t="t"/>
              <a:pathLst>
                <a:path extrusionOk="0" h="3052" w="162">
                  <a:moveTo>
                    <a:pt x="1" y="0"/>
                  </a:moveTo>
                  <a:lnTo>
                    <a:pt x="1" y="3051"/>
                  </a:lnTo>
                  <a:lnTo>
                    <a:pt x="162" y="3051"/>
                  </a:lnTo>
                  <a:lnTo>
                    <a:pt x="162" y="107"/>
                  </a:lnTo>
                  <a:cubicBezTo>
                    <a:pt x="108" y="54"/>
                    <a:pt x="54" y="27"/>
                    <a:pt x="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22" name="Google Shape;1822;p81"/>
            <p:cNvSpPr/>
            <p:nvPr/>
          </p:nvSpPr>
          <p:spPr>
            <a:xfrm>
              <a:off x="6838311" y="2099984"/>
              <a:ext cx="2735" cy="5371"/>
            </a:xfrm>
            <a:custGeom>
              <a:rect b="b" l="l" r="r" t="t"/>
              <a:pathLst>
                <a:path extrusionOk="0" h="108" w="55">
                  <a:moveTo>
                    <a:pt x="54" y="0"/>
                  </a:moveTo>
                  <a:cubicBezTo>
                    <a:pt x="28" y="27"/>
                    <a:pt x="28" y="54"/>
                    <a:pt x="1" y="107"/>
                  </a:cubicBezTo>
                  <a:lnTo>
                    <a:pt x="54" y="107"/>
                  </a:lnTo>
                  <a:lnTo>
                    <a:pt x="5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23" name="Google Shape;1823;p81"/>
            <p:cNvSpPr/>
            <p:nvPr/>
          </p:nvSpPr>
          <p:spPr>
            <a:xfrm>
              <a:off x="7012727" y="1801781"/>
              <a:ext cx="2686" cy="2735"/>
            </a:xfrm>
            <a:custGeom>
              <a:rect b="b" l="l" r="r" t="t"/>
              <a:pathLst>
                <a:path extrusionOk="0" h="55" w="54">
                  <a:moveTo>
                    <a:pt x="54" y="1"/>
                  </a:moveTo>
                  <a:cubicBezTo>
                    <a:pt x="27" y="27"/>
                    <a:pt x="27" y="27"/>
                    <a:pt x="0" y="54"/>
                  </a:cubicBezTo>
                  <a:lnTo>
                    <a:pt x="54" y="27"/>
                  </a:lnTo>
                  <a:lnTo>
                    <a:pt x="54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24" name="Google Shape;1824;p81"/>
            <p:cNvSpPr/>
            <p:nvPr/>
          </p:nvSpPr>
          <p:spPr>
            <a:xfrm>
              <a:off x="6912862" y="1942876"/>
              <a:ext cx="102548" cy="63956"/>
            </a:xfrm>
            <a:custGeom>
              <a:rect b="b" l="l" r="r" t="t"/>
              <a:pathLst>
                <a:path extrusionOk="0" h="1286" w="2062">
                  <a:moveTo>
                    <a:pt x="81" y="1"/>
                  </a:moveTo>
                  <a:cubicBezTo>
                    <a:pt x="54" y="54"/>
                    <a:pt x="27" y="108"/>
                    <a:pt x="1" y="135"/>
                  </a:cubicBezTo>
                  <a:lnTo>
                    <a:pt x="1981" y="1285"/>
                  </a:lnTo>
                  <a:lnTo>
                    <a:pt x="2062" y="1125"/>
                  </a:lnTo>
                  <a:lnTo>
                    <a:pt x="8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25" name="Google Shape;1825;p81"/>
            <p:cNvSpPr/>
            <p:nvPr/>
          </p:nvSpPr>
          <p:spPr>
            <a:xfrm>
              <a:off x="7131192" y="1696645"/>
              <a:ext cx="356781" cy="408702"/>
            </a:xfrm>
            <a:custGeom>
              <a:rect b="b" l="l" r="r" t="t"/>
              <a:pathLst>
                <a:path extrusionOk="0" h="8218" w="7174">
                  <a:moveTo>
                    <a:pt x="3507" y="0"/>
                  </a:moveTo>
                  <a:lnTo>
                    <a:pt x="3507" y="3961"/>
                  </a:lnTo>
                  <a:lnTo>
                    <a:pt x="81" y="1981"/>
                  </a:lnTo>
                  <a:lnTo>
                    <a:pt x="0" y="2141"/>
                  </a:lnTo>
                  <a:lnTo>
                    <a:pt x="3426" y="4095"/>
                  </a:lnTo>
                  <a:lnTo>
                    <a:pt x="0" y="6076"/>
                  </a:lnTo>
                  <a:lnTo>
                    <a:pt x="81" y="6236"/>
                  </a:lnTo>
                  <a:lnTo>
                    <a:pt x="3507" y="4256"/>
                  </a:lnTo>
                  <a:lnTo>
                    <a:pt x="3507" y="8217"/>
                  </a:lnTo>
                  <a:lnTo>
                    <a:pt x="3667" y="8217"/>
                  </a:lnTo>
                  <a:lnTo>
                    <a:pt x="3667" y="4256"/>
                  </a:lnTo>
                  <a:lnTo>
                    <a:pt x="7093" y="6236"/>
                  </a:lnTo>
                  <a:lnTo>
                    <a:pt x="7173" y="6076"/>
                  </a:lnTo>
                  <a:lnTo>
                    <a:pt x="3774" y="4095"/>
                  </a:lnTo>
                  <a:lnTo>
                    <a:pt x="7173" y="2141"/>
                  </a:lnTo>
                  <a:lnTo>
                    <a:pt x="7093" y="1981"/>
                  </a:lnTo>
                  <a:lnTo>
                    <a:pt x="3667" y="3961"/>
                  </a:lnTo>
                  <a:lnTo>
                    <a:pt x="3667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26" name="Google Shape;1826;p81"/>
            <p:cNvSpPr/>
            <p:nvPr/>
          </p:nvSpPr>
          <p:spPr>
            <a:xfrm>
              <a:off x="7603761" y="1696645"/>
              <a:ext cx="358124" cy="407359"/>
            </a:xfrm>
            <a:custGeom>
              <a:rect b="b" l="l" r="r" t="t"/>
              <a:pathLst>
                <a:path extrusionOk="0" h="8191" w="7201">
                  <a:moveTo>
                    <a:pt x="3506" y="0"/>
                  </a:moveTo>
                  <a:lnTo>
                    <a:pt x="3506" y="3961"/>
                  </a:lnTo>
                  <a:lnTo>
                    <a:pt x="80" y="1981"/>
                  </a:lnTo>
                  <a:lnTo>
                    <a:pt x="0" y="2141"/>
                  </a:lnTo>
                  <a:lnTo>
                    <a:pt x="3426" y="4095"/>
                  </a:lnTo>
                  <a:lnTo>
                    <a:pt x="0" y="6076"/>
                  </a:lnTo>
                  <a:lnTo>
                    <a:pt x="80" y="6236"/>
                  </a:lnTo>
                  <a:lnTo>
                    <a:pt x="3506" y="4256"/>
                  </a:lnTo>
                  <a:lnTo>
                    <a:pt x="3506" y="8190"/>
                  </a:lnTo>
                  <a:lnTo>
                    <a:pt x="3694" y="8190"/>
                  </a:lnTo>
                  <a:lnTo>
                    <a:pt x="3694" y="4256"/>
                  </a:lnTo>
                  <a:lnTo>
                    <a:pt x="7093" y="6236"/>
                  </a:lnTo>
                  <a:lnTo>
                    <a:pt x="7200" y="6076"/>
                  </a:lnTo>
                  <a:lnTo>
                    <a:pt x="3774" y="4095"/>
                  </a:lnTo>
                  <a:lnTo>
                    <a:pt x="7200" y="2141"/>
                  </a:lnTo>
                  <a:lnTo>
                    <a:pt x="7093" y="1981"/>
                  </a:lnTo>
                  <a:lnTo>
                    <a:pt x="3694" y="3961"/>
                  </a:lnTo>
                  <a:lnTo>
                    <a:pt x="369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27" name="Google Shape;1827;p81"/>
            <p:cNvSpPr/>
            <p:nvPr/>
          </p:nvSpPr>
          <p:spPr>
            <a:xfrm>
              <a:off x="8077622" y="1696645"/>
              <a:ext cx="356781" cy="407359"/>
            </a:xfrm>
            <a:custGeom>
              <a:rect b="b" l="l" r="r" t="t"/>
              <a:pathLst>
                <a:path extrusionOk="0" h="8191" w="7174">
                  <a:moveTo>
                    <a:pt x="3507" y="0"/>
                  </a:moveTo>
                  <a:lnTo>
                    <a:pt x="3480" y="3961"/>
                  </a:lnTo>
                  <a:lnTo>
                    <a:pt x="81" y="1981"/>
                  </a:lnTo>
                  <a:lnTo>
                    <a:pt x="1" y="2141"/>
                  </a:lnTo>
                  <a:lnTo>
                    <a:pt x="3400" y="4095"/>
                  </a:lnTo>
                  <a:lnTo>
                    <a:pt x="1" y="6076"/>
                  </a:lnTo>
                  <a:lnTo>
                    <a:pt x="81" y="6236"/>
                  </a:lnTo>
                  <a:lnTo>
                    <a:pt x="3480" y="4256"/>
                  </a:lnTo>
                  <a:lnTo>
                    <a:pt x="3480" y="8190"/>
                  </a:lnTo>
                  <a:lnTo>
                    <a:pt x="3668" y="8190"/>
                  </a:lnTo>
                  <a:lnTo>
                    <a:pt x="3668" y="4256"/>
                  </a:lnTo>
                  <a:lnTo>
                    <a:pt x="7094" y="6236"/>
                  </a:lnTo>
                  <a:lnTo>
                    <a:pt x="7174" y="6076"/>
                  </a:lnTo>
                  <a:lnTo>
                    <a:pt x="3748" y="4095"/>
                  </a:lnTo>
                  <a:lnTo>
                    <a:pt x="7174" y="2141"/>
                  </a:lnTo>
                  <a:lnTo>
                    <a:pt x="7094" y="1981"/>
                  </a:lnTo>
                  <a:lnTo>
                    <a:pt x="3668" y="3961"/>
                  </a:lnTo>
                  <a:lnTo>
                    <a:pt x="3668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28" name="Google Shape;1828;p81"/>
            <p:cNvSpPr/>
            <p:nvPr/>
          </p:nvSpPr>
          <p:spPr>
            <a:xfrm>
              <a:off x="8550190" y="1736581"/>
              <a:ext cx="356781" cy="367424"/>
            </a:xfrm>
            <a:custGeom>
              <a:rect b="b" l="l" r="r" t="t"/>
              <a:pathLst>
                <a:path extrusionOk="0" h="7388" w="7174">
                  <a:moveTo>
                    <a:pt x="3507" y="0"/>
                  </a:moveTo>
                  <a:lnTo>
                    <a:pt x="3507" y="3158"/>
                  </a:lnTo>
                  <a:lnTo>
                    <a:pt x="81" y="1178"/>
                  </a:lnTo>
                  <a:lnTo>
                    <a:pt x="0" y="1312"/>
                  </a:lnTo>
                  <a:lnTo>
                    <a:pt x="3426" y="3292"/>
                  </a:lnTo>
                  <a:lnTo>
                    <a:pt x="0" y="5273"/>
                  </a:lnTo>
                  <a:lnTo>
                    <a:pt x="81" y="5433"/>
                  </a:lnTo>
                  <a:lnTo>
                    <a:pt x="3507" y="3453"/>
                  </a:lnTo>
                  <a:lnTo>
                    <a:pt x="3507" y="7387"/>
                  </a:lnTo>
                  <a:lnTo>
                    <a:pt x="3667" y="7387"/>
                  </a:lnTo>
                  <a:lnTo>
                    <a:pt x="3667" y="3453"/>
                  </a:lnTo>
                  <a:lnTo>
                    <a:pt x="7093" y="5407"/>
                  </a:lnTo>
                  <a:lnTo>
                    <a:pt x="7174" y="5273"/>
                  </a:lnTo>
                  <a:lnTo>
                    <a:pt x="3748" y="3292"/>
                  </a:lnTo>
                  <a:lnTo>
                    <a:pt x="5434" y="2329"/>
                  </a:lnTo>
                  <a:cubicBezTo>
                    <a:pt x="5380" y="2302"/>
                    <a:pt x="5354" y="2248"/>
                    <a:pt x="5327" y="2195"/>
                  </a:cubicBezTo>
                  <a:lnTo>
                    <a:pt x="3667" y="3158"/>
                  </a:lnTo>
                  <a:lnTo>
                    <a:pt x="3667" y="187"/>
                  </a:lnTo>
                  <a:cubicBezTo>
                    <a:pt x="3614" y="134"/>
                    <a:pt x="3560" y="80"/>
                    <a:pt x="350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29" name="Google Shape;1829;p81"/>
            <p:cNvSpPr/>
            <p:nvPr/>
          </p:nvSpPr>
          <p:spPr>
            <a:xfrm>
              <a:off x="6891576" y="2115948"/>
              <a:ext cx="356781" cy="407359"/>
            </a:xfrm>
            <a:custGeom>
              <a:rect b="b" l="l" r="r" t="t"/>
              <a:pathLst>
                <a:path extrusionOk="0" h="8191" w="7174">
                  <a:moveTo>
                    <a:pt x="3507" y="0"/>
                  </a:moveTo>
                  <a:lnTo>
                    <a:pt x="3507" y="3935"/>
                  </a:lnTo>
                  <a:lnTo>
                    <a:pt x="81" y="1981"/>
                  </a:lnTo>
                  <a:lnTo>
                    <a:pt x="0" y="2115"/>
                  </a:lnTo>
                  <a:lnTo>
                    <a:pt x="3426" y="4095"/>
                  </a:lnTo>
                  <a:lnTo>
                    <a:pt x="0" y="6076"/>
                  </a:lnTo>
                  <a:lnTo>
                    <a:pt x="81" y="6210"/>
                  </a:lnTo>
                  <a:lnTo>
                    <a:pt x="3507" y="4229"/>
                  </a:lnTo>
                  <a:lnTo>
                    <a:pt x="3507" y="8191"/>
                  </a:lnTo>
                  <a:lnTo>
                    <a:pt x="3667" y="8191"/>
                  </a:lnTo>
                  <a:lnTo>
                    <a:pt x="3667" y="4229"/>
                  </a:lnTo>
                  <a:lnTo>
                    <a:pt x="7093" y="6210"/>
                  </a:lnTo>
                  <a:lnTo>
                    <a:pt x="7174" y="6076"/>
                  </a:lnTo>
                  <a:lnTo>
                    <a:pt x="3748" y="4095"/>
                  </a:lnTo>
                  <a:lnTo>
                    <a:pt x="7174" y="2115"/>
                  </a:lnTo>
                  <a:lnTo>
                    <a:pt x="7093" y="1981"/>
                  </a:lnTo>
                  <a:lnTo>
                    <a:pt x="3667" y="3935"/>
                  </a:lnTo>
                  <a:lnTo>
                    <a:pt x="3667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30" name="Google Shape;1830;p81"/>
            <p:cNvSpPr/>
            <p:nvPr/>
          </p:nvSpPr>
          <p:spPr>
            <a:xfrm>
              <a:off x="7364144" y="2115948"/>
              <a:ext cx="356781" cy="407359"/>
            </a:xfrm>
            <a:custGeom>
              <a:rect b="b" l="l" r="r" t="t"/>
              <a:pathLst>
                <a:path extrusionOk="0" h="8191" w="7174">
                  <a:moveTo>
                    <a:pt x="3507" y="0"/>
                  </a:moveTo>
                  <a:lnTo>
                    <a:pt x="3507" y="3935"/>
                  </a:lnTo>
                  <a:lnTo>
                    <a:pt x="81" y="1954"/>
                  </a:lnTo>
                  <a:lnTo>
                    <a:pt x="0" y="2115"/>
                  </a:lnTo>
                  <a:lnTo>
                    <a:pt x="3426" y="4095"/>
                  </a:lnTo>
                  <a:lnTo>
                    <a:pt x="0" y="6049"/>
                  </a:lnTo>
                  <a:lnTo>
                    <a:pt x="81" y="6210"/>
                  </a:lnTo>
                  <a:lnTo>
                    <a:pt x="3507" y="4229"/>
                  </a:lnTo>
                  <a:lnTo>
                    <a:pt x="3507" y="8191"/>
                  </a:lnTo>
                  <a:lnTo>
                    <a:pt x="3667" y="8191"/>
                  </a:lnTo>
                  <a:lnTo>
                    <a:pt x="3667" y="4229"/>
                  </a:lnTo>
                  <a:lnTo>
                    <a:pt x="7093" y="6210"/>
                  </a:lnTo>
                  <a:lnTo>
                    <a:pt x="7173" y="6049"/>
                  </a:lnTo>
                  <a:lnTo>
                    <a:pt x="3774" y="4095"/>
                  </a:lnTo>
                  <a:lnTo>
                    <a:pt x="7173" y="2115"/>
                  </a:lnTo>
                  <a:lnTo>
                    <a:pt x="7093" y="1954"/>
                  </a:lnTo>
                  <a:lnTo>
                    <a:pt x="3667" y="3935"/>
                  </a:lnTo>
                  <a:lnTo>
                    <a:pt x="369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31" name="Google Shape;1831;p81"/>
            <p:cNvSpPr/>
            <p:nvPr/>
          </p:nvSpPr>
          <p:spPr>
            <a:xfrm>
              <a:off x="7836713" y="2115948"/>
              <a:ext cx="358124" cy="407359"/>
            </a:xfrm>
            <a:custGeom>
              <a:rect b="b" l="l" r="r" t="t"/>
              <a:pathLst>
                <a:path extrusionOk="0" h="8191" w="7201">
                  <a:moveTo>
                    <a:pt x="3506" y="0"/>
                  </a:moveTo>
                  <a:lnTo>
                    <a:pt x="3506" y="3935"/>
                  </a:lnTo>
                  <a:lnTo>
                    <a:pt x="107" y="1954"/>
                  </a:lnTo>
                  <a:lnTo>
                    <a:pt x="0" y="2115"/>
                  </a:lnTo>
                  <a:lnTo>
                    <a:pt x="3426" y="4095"/>
                  </a:lnTo>
                  <a:lnTo>
                    <a:pt x="0" y="6049"/>
                  </a:lnTo>
                  <a:lnTo>
                    <a:pt x="107" y="6210"/>
                  </a:lnTo>
                  <a:lnTo>
                    <a:pt x="3506" y="4229"/>
                  </a:lnTo>
                  <a:lnTo>
                    <a:pt x="3506" y="8191"/>
                  </a:lnTo>
                  <a:lnTo>
                    <a:pt x="3694" y="8191"/>
                  </a:lnTo>
                  <a:lnTo>
                    <a:pt x="3694" y="4229"/>
                  </a:lnTo>
                  <a:lnTo>
                    <a:pt x="7093" y="6210"/>
                  </a:lnTo>
                  <a:lnTo>
                    <a:pt x="7200" y="6049"/>
                  </a:lnTo>
                  <a:lnTo>
                    <a:pt x="3774" y="4095"/>
                  </a:lnTo>
                  <a:lnTo>
                    <a:pt x="7200" y="2115"/>
                  </a:lnTo>
                  <a:lnTo>
                    <a:pt x="7120" y="1954"/>
                  </a:lnTo>
                  <a:lnTo>
                    <a:pt x="3694" y="3935"/>
                  </a:lnTo>
                  <a:lnTo>
                    <a:pt x="369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32" name="Google Shape;1832;p81"/>
            <p:cNvSpPr/>
            <p:nvPr/>
          </p:nvSpPr>
          <p:spPr>
            <a:xfrm>
              <a:off x="8310574" y="2114606"/>
              <a:ext cx="356781" cy="408702"/>
            </a:xfrm>
            <a:custGeom>
              <a:rect b="b" l="l" r="r" t="t"/>
              <a:pathLst>
                <a:path extrusionOk="0" h="8218" w="7174">
                  <a:moveTo>
                    <a:pt x="3507" y="0"/>
                  </a:moveTo>
                  <a:lnTo>
                    <a:pt x="3507" y="3962"/>
                  </a:lnTo>
                  <a:lnTo>
                    <a:pt x="81" y="1981"/>
                  </a:lnTo>
                  <a:lnTo>
                    <a:pt x="1" y="2142"/>
                  </a:lnTo>
                  <a:lnTo>
                    <a:pt x="3400" y="4122"/>
                  </a:lnTo>
                  <a:lnTo>
                    <a:pt x="1" y="6076"/>
                  </a:lnTo>
                  <a:lnTo>
                    <a:pt x="81" y="6237"/>
                  </a:lnTo>
                  <a:lnTo>
                    <a:pt x="3507" y="4256"/>
                  </a:lnTo>
                  <a:lnTo>
                    <a:pt x="3507" y="8218"/>
                  </a:lnTo>
                  <a:lnTo>
                    <a:pt x="3668" y="8218"/>
                  </a:lnTo>
                  <a:lnTo>
                    <a:pt x="3668" y="4256"/>
                  </a:lnTo>
                  <a:lnTo>
                    <a:pt x="7094" y="6237"/>
                  </a:lnTo>
                  <a:lnTo>
                    <a:pt x="7174" y="6076"/>
                  </a:lnTo>
                  <a:lnTo>
                    <a:pt x="3748" y="4122"/>
                  </a:lnTo>
                  <a:lnTo>
                    <a:pt x="7174" y="2142"/>
                  </a:lnTo>
                  <a:lnTo>
                    <a:pt x="7094" y="1981"/>
                  </a:lnTo>
                  <a:lnTo>
                    <a:pt x="3668" y="3962"/>
                  </a:lnTo>
                  <a:lnTo>
                    <a:pt x="3668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33" name="Google Shape;1833;p81"/>
            <p:cNvSpPr/>
            <p:nvPr/>
          </p:nvSpPr>
          <p:spPr>
            <a:xfrm>
              <a:off x="8783142" y="2114606"/>
              <a:ext cx="239661" cy="408702"/>
            </a:xfrm>
            <a:custGeom>
              <a:rect b="b" l="l" r="r" t="t"/>
              <a:pathLst>
                <a:path extrusionOk="0" h="8218" w="4819">
                  <a:moveTo>
                    <a:pt x="3507" y="0"/>
                  </a:moveTo>
                  <a:lnTo>
                    <a:pt x="3507" y="3962"/>
                  </a:lnTo>
                  <a:lnTo>
                    <a:pt x="81" y="1981"/>
                  </a:lnTo>
                  <a:lnTo>
                    <a:pt x="0" y="2142"/>
                  </a:lnTo>
                  <a:lnTo>
                    <a:pt x="3426" y="4096"/>
                  </a:lnTo>
                  <a:lnTo>
                    <a:pt x="0" y="6076"/>
                  </a:lnTo>
                  <a:lnTo>
                    <a:pt x="81" y="6237"/>
                  </a:lnTo>
                  <a:lnTo>
                    <a:pt x="3507" y="4256"/>
                  </a:lnTo>
                  <a:lnTo>
                    <a:pt x="3507" y="8218"/>
                  </a:lnTo>
                  <a:lnTo>
                    <a:pt x="3667" y="8218"/>
                  </a:lnTo>
                  <a:lnTo>
                    <a:pt x="3667" y="4256"/>
                  </a:lnTo>
                  <a:lnTo>
                    <a:pt x="4818" y="4925"/>
                  </a:lnTo>
                  <a:cubicBezTo>
                    <a:pt x="4818" y="4845"/>
                    <a:pt x="4818" y="4765"/>
                    <a:pt x="4792" y="4711"/>
                  </a:cubicBezTo>
                  <a:lnTo>
                    <a:pt x="3774" y="4096"/>
                  </a:lnTo>
                  <a:lnTo>
                    <a:pt x="4604" y="3614"/>
                  </a:lnTo>
                  <a:cubicBezTo>
                    <a:pt x="4604" y="3560"/>
                    <a:pt x="4577" y="3507"/>
                    <a:pt x="4577" y="3453"/>
                  </a:cubicBezTo>
                  <a:lnTo>
                    <a:pt x="3667" y="3962"/>
                  </a:lnTo>
                  <a:lnTo>
                    <a:pt x="3667" y="295"/>
                  </a:lnTo>
                  <a:cubicBezTo>
                    <a:pt x="3641" y="188"/>
                    <a:pt x="3614" y="108"/>
                    <a:pt x="358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34" name="Google Shape;1834;p81"/>
            <p:cNvSpPr/>
            <p:nvPr/>
          </p:nvSpPr>
          <p:spPr>
            <a:xfrm>
              <a:off x="6773111" y="2511280"/>
              <a:ext cx="242297" cy="407359"/>
            </a:xfrm>
            <a:custGeom>
              <a:rect b="b" l="l" r="r" t="t"/>
              <a:pathLst>
                <a:path extrusionOk="0" h="8191" w="4872">
                  <a:moveTo>
                    <a:pt x="1205" y="1"/>
                  </a:moveTo>
                  <a:lnTo>
                    <a:pt x="1205" y="3935"/>
                  </a:lnTo>
                  <a:lnTo>
                    <a:pt x="0" y="3266"/>
                  </a:lnTo>
                  <a:lnTo>
                    <a:pt x="0" y="3266"/>
                  </a:lnTo>
                  <a:cubicBezTo>
                    <a:pt x="0" y="3320"/>
                    <a:pt x="27" y="3400"/>
                    <a:pt x="27" y="3480"/>
                  </a:cubicBezTo>
                  <a:lnTo>
                    <a:pt x="1098" y="4096"/>
                  </a:lnTo>
                  <a:lnTo>
                    <a:pt x="214" y="4604"/>
                  </a:lnTo>
                  <a:cubicBezTo>
                    <a:pt x="241" y="4658"/>
                    <a:pt x="241" y="4738"/>
                    <a:pt x="268" y="4792"/>
                  </a:cubicBezTo>
                  <a:lnTo>
                    <a:pt x="1205" y="4256"/>
                  </a:lnTo>
                  <a:lnTo>
                    <a:pt x="1205" y="8030"/>
                  </a:lnTo>
                  <a:cubicBezTo>
                    <a:pt x="1205" y="8084"/>
                    <a:pt x="1232" y="8137"/>
                    <a:pt x="1258" y="8191"/>
                  </a:cubicBezTo>
                  <a:lnTo>
                    <a:pt x="1365" y="8191"/>
                  </a:lnTo>
                  <a:lnTo>
                    <a:pt x="1365" y="4256"/>
                  </a:lnTo>
                  <a:lnTo>
                    <a:pt x="4791" y="6210"/>
                  </a:lnTo>
                  <a:lnTo>
                    <a:pt x="4872" y="6076"/>
                  </a:lnTo>
                  <a:lnTo>
                    <a:pt x="1446" y="4096"/>
                  </a:lnTo>
                  <a:lnTo>
                    <a:pt x="4872" y="2115"/>
                  </a:lnTo>
                  <a:lnTo>
                    <a:pt x="4791" y="1981"/>
                  </a:lnTo>
                  <a:lnTo>
                    <a:pt x="1365" y="3935"/>
                  </a:lnTo>
                  <a:lnTo>
                    <a:pt x="136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35" name="Google Shape;1835;p81"/>
            <p:cNvSpPr/>
            <p:nvPr/>
          </p:nvSpPr>
          <p:spPr>
            <a:xfrm>
              <a:off x="7131192" y="2511280"/>
              <a:ext cx="356781" cy="407359"/>
            </a:xfrm>
            <a:custGeom>
              <a:rect b="b" l="l" r="r" t="t"/>
              <a:pathLst>
                <a:path extrusionOk="0" h="8191" w="7174">
                  <a:moveTo>
                    <a:pt x="3507" y="1"/>
                  </a:moveTo>
                  <a:lnTo>
                    <a:pt x="3507" y="3935"/>
                  </a:lnTo>
                  <a:lnTo>
                    <a:pt x="81" y="1981"/>
                  </a:lnTo>
                  <a:lnTo>
                    <a:pt x="0" y="2115"/>
                  </a:lnTo>
                  <a:lnTo>
                    <a:pt x="3426" y="4096"/>
                  </a:lnTo>
                  <a:lnTo>
                    <a:pt x="0" y="6076"/>
                  </a:lnTo>
                  <a:lnTo>
                    <a:pt x="81" y="6210"/>
                  </a:lnTo>
                  <a:lnTo>
                    <a:pt x="3507" y="4256"/>
                  </a:lnTo>
                  <a:lnTo>
                    <a:pt x="3507" y="8191"/>
                  </a:lnTo>
                  <a:lnTo>
                    <a:pt x="3667" y="8191"/>
                  </a:lnTo>
                  <a:lnTo>
                    <a:pt x="3667" y="4256"/>
                  </a:lnTo>
                  <a:lnTo>
                    <a:pt x="7093" y="6210"/>
                  </a:lnTo>
                  <a:lnTo>
                    <a:pt x="7173" y="6076"/>
                  </a:lnTo>
                  <a:lnTo>
                    <a:pt x="3774" y="4096"/>
                  </a:lnTo>
                  <a:lnTo>
                    <a:pt x="7173" y="2115"/>
                  </a:lnTo>
                  <a:lnTo>
                    <a:pt x="7093" y="1981"/>
                  </a:lnTo>
                  <a:lnTo>
                    <a:pt x="3667" y="3935"/>
                  </a:lnTo>
                  <a:lnTo>
                    <a:pt x="3667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36" name="Google Shape;1836;p81"/>
            <p:cNvSpPr/>
            <p:nvPr/>
          </p:nvSpPr>
          <p:spPr>
            <a:xfrm>
              <a:off x="7603761" y="2511280"/>
              <a:ext cx="358124" cy="407359"/>
            </a:xfrm>
            <a:custGeom>
              <a:rect b="b" l="l" r="r" t="t"/>
              <a:pathLst>
                <a:path extrusionOk="0" h="8191" w="7201">
                  <a:moveTo>
                    <a:pt x="3506" y="1"/>
                  </a:moveTo>
                  <a:lnTo>
                    <a:pt x="3506" y="3935"/>
                  </a:lnTo>
                  <a:lnTo>
                    <a:pt x="80" y="1981"/>
                  </a:lnTo>
                  <a:lnTo>
                    <a:pt x="0" y="2115"/>
                  </a:lnTo>
                  <a:lnTo>
                    <a:pt x="3426" y="4096"/>
                  </a:lnTo>
                  <a:lnTo>
                    <a:pt x="0" y="6076"/>
                  </a:lnTo>
                  <a:lnTo>
                    <a:pt x="80" y="6210"/>
                  </a:lnTo>
                  <a:lnTo>
                    <a:pt x="3506" y="4230"/>
                  </a:lnTo>
                  <a:lnTo>
                    <a:pt x="3506" y="8191"/>
                  </a:lnTo>
                  <a:lnTo>
                    <a:pt x="3694" y="8191"/>
                  </a:lnTo>
                  <a:lnTo>
                    <a:pt x="3694" y="4230"/>
                  </a:lnTo>
                  <a:lnTo>
                    <a:pt x="7093" y="6210"/>
                  </a:lnTo>
                  <a:lnTo>
                    <a:pt x="7200" y="6076"/>
                  </a:lnTo>
                  <a:lnTo>
                    <a:pt x="3774" y="4096"/>
                  </a:lnTo>
                  <a:lnTo>
                    <a:pt x="7200" y="2115"/>
                  </a:lnTo>
                  <a:lnTo>
                    <a:pt x="7093" y="1981"/>
                  </a:lnTo>
                  <a:lnTo>
                    <a:pt x="3694" y="3935"/>
                  </a:lnTo>
                  <a:lnTo>
                    <a:pt x="3694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37" name="Google Shape;1837;p81"/>
            <p:cNvSpPr/>
            <p:nvPr/>
          </p:nvSpPr>
          <p:spPr>
            <a:xfrm>
              <a:off x="8077622" y="2511280"/>
              <a:ext cx="356781" cy="407359"/>
            </a:xfrm>
            <a:custGeom>
              <a:rect b="b" l="l" r="r" t="t"/>
              <a:pathLst>
                <a:path extrusionOk="0" h="8191" w="7174">
                  <a:moveTo>
                    <a:pt x="3507" y="1"/>
                  </a:moveTo>
                  <a:lnTo>
                    <a:pt x="3507" y="3935"/>
                  </a:lnTo>
                  <a:lnTo>
                    <a:pt x="81" y="1955"/>
                  </a:lnTo>
                  <a:lnTo>
                    <a:pt x="1" y="2115"/>
                  </a:lnTo>
                  <a:lnTo>
                    <a:pt x="3400" y="4096"/>
                  </a:lnTo>
                  <a:lnTo>
                    <a:pt x="1" y="6050"/>
                  </a:lnTo>
                  <a:lnTo>
                    <a:pt x="81" y="6210"/>
                  </a:lnTo>
                  <a:lnTo>
                    <a:pt x="3507" y="4230"/>
                  </a:lnTo>
                  <a:lnTo>
                    <a:pt x="3480" y="8191"/>
                  </a:lnTo>
                  <a:lnTo>
                    <a:pt x="3668" y="8191"/>
                  </a:lnTo>
                  <a:lnTo>
                    <a:pt x="3668" y="4230"/>
                  </a:lnTo>
                  <a:lnTo>
                    <a:pt x="7094" y="6210"/>
                  </a:lnTo>
                  <a:lnTo>
                    <a:pt x="7174" y="6050"/>
                  </a:lnTo>
                  <a:lnTo>
                    <a:pt x="3748" y="4096"/>
                  </a:lnTo>
                  <a:lnTo>
                    <a:pt x="7174" y="2115"/>
                  </a:lnTo>
                  <a:lnTo>
                    <a:pt x="7094" y="1955"/>
                  </a:lnTo>
                  <a:lnTo>
                    <a:pt x="3668" y="3935"/>
                  </a:lnTo>
                  <a:lnTo>
                    <a:pt x="3668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38" name="Google Shape;1838;p81"/>
            <p:cNvSpPr/>
            <p:nvPr/>
          </p:nvSpPr>
          <p:spPr>
            <a:xfrm>
              <a:off x="8550190" y="2511280"/>
              <a:ext cx="356781" cy="407359"/>
            </a:xfrm>
            <a:custGeom>
              <a:rect b="b" l="l" r="r" t="t"/>
              <a:pathLst>
                <a:path extrusionOk="0" h="8191" w="7174">
                  <a:moveTo>
                    <a:pt x="3507" y="1"/>
                  </a:moveTo>
                  <a:lnTo>
                    <a:pt x="3507" y="3935"/>
                  </a:lnTo>
                  <a:lnTo>
                    <a:pt x="81" y="1955"/>
                  </a:lnTo>
                  <a:lnTo>
                    <a:pt x="0" y="2115"/>
                  </a:lnTo>
                  <a:lnTo>
                    <a:pt x="3426" y="4096"/>
                  </a:lnTo>
                  <a:lnTo>
                    <a:pt x="0" y="6050"/>
                  </a:lnTo>
                  <a:lnTo>
                    <a:pt x="81" y="6210"/>
                  </a:lnTo>
                  <a:lnTo>
                    <a:pt x="3507" y="4230"/>
                  </a:lnTo>
                  <a:lnTo>
                    <a:pt x="3507" y="8191"/>
                  </a:lnTo>
                  <a:lnTo>
                    <a:pt x="3667" y="8191"/>
                  </a:lnTo>
                  <a:lnTo>
                    <a:pt x="3667" y="4230"/>
                  </a:lnTo>
                  <a:lnTo>
                    <a:pt x="7093" y="6210"/>
                  </a:lnTo>
                  <a:lnTo>
                    <a:pt x="7174" y="6050"/>
                  </a:lnTo>
                  <a:lnTo>
                    <a:pt x="3748" y="4096"/>
                  </a:lnTo>
                  <a:lnTo>
                    <a:pt x="7174" y="2115"/>
                  </a:lnTo>
                  <a:lnTo>
                    <a:pt x="7093" y="1955"/>
                  </a:lnTo>
                  <a:lnTo>
                    <a:pt x="3667" y="3935"/>
                  </a:lnTo>
                  <a:lnTo>
                    <a:pt x="3667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39" name="Google Shape;1839;p81"/>
            <p:cNvSpPr/>
            <p:nvPr/>
          </p:nvSpPr>
          <p:spPr>
            <a:xfrm>
              <a:off x="6891576" y="2934613"/>
              <a:ext cx="356781" cy="363445"/>
            </a:xfrm>
            <a:custGeom>
              <a:rect b="b" l="l" r="r" t="t"/>
              <a:pathLst>
                <a:path extrusionOk="0" h="7308" w="7174">
                  <a:moveTo>
                    <a:pt x="3507" y="0"/>
                  </a:moveTo>
                  <a:lnTo>
                    <a:pt x="3507" y="3961"/>
                  </a:lnTo>
                  <a:lnTo>
                    <a:pt x="81" y="1981"/>
                  </a:lnTo>
                  <a:lnTo>
                    <a:pt x="0" y="2141"/>
                  </a:lnTo>
                  <a:lnTo>
                    <a:pt x="3426" y="4095"/>
                  </a:lnTo>
                  <a:lnTo>
                    <a:pt x="1767" y="5059"/>
                  </a:lnTo>
                  <a:cubicBezTo>
                    <a:pt x="1821" y="5086"/>
                    <a:pt x="1847" y="5139"/>
                    <a:pt x="1874" y="5193"/>
                  </a:cubicBezTo>
                  <a:lnTo>
                    <a:pt x="3507" y="4256"/>
                  </a:lnTo>
                  <a:lnTo>
                    <a:pt x="3507" y="7120"/>
                  </a:lnTo>
                  <a:cubicBezTo>
                    <a:pt x="3560" y="7200"/>
                    <a:pt x="3614" y="7254"/>
                    <a:pt x="3667" y="7307"/>
                  </a:cubicBezTo>
                  <a:lnTo>
                    <a:pt x="3667" y="4256"/>
                  </a:lnTo>
                  <a:lnTo>
                    <a:pt x="7093" y="6236"/>
                  </a:lnTo>
                  <a:lnTo>
                    <a:pt x="7174" y="6076"/>
                  </a:lnTo>
                  <a:lnTo>
                    <a:pt x="3748" y="4095"/>
                  </a:lnTo>
                  <a:lnTo>
                    <a:pt x="7174" y="2141"/>
                  </a:lnTo>
                  <a:lnTo>
                    <a:pt x="7093" y="1981"/>
                  </a:lnTo>
                  <a:lnTo>
                    <a:pt x="3667" y="3961"/>
                  </a:lnTo>
                  <a:lnTo>
                    <a:pt x="3667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40" name="Google Shape;1840;p81"/>
            <p:cNvSpPr/>
            <p:nvPr/>
          </p:nvSpPr>
          <p:spPr>
            <a:xfrm>
              <a:off x="7364144" y="2934613"/>
              <a:ext cx="356781" cy="407359"/>
            </a:xfrm>
            <a:custGeom>
              <a:rect b="b" l="l" r="r" t="t"/>
              <a:pathLst>
                <a:path extrusionOk="0" h="8191" w="7174">
                  <a:moveTo>
                    <a:pt x="3507" y="0"/>
                  </a:moveTo>
                  <a:lnTo>
                    <a:pt x="3507" y="3961"/>
                  </a:lnTo>
                  <a:lnTo>
                    <a:pt x="81" y="1981"/>
                  </a:lnTo>
                  <a:lnTo>
                    <a:pt x="0" y="2141"/>
                  </a:lnTo>
                  <a:lnTo>
                    <a:pt x="3426" y="4095"/>
                  </a:lnTo>
                  <a:lnTo>
                    <a:pt x="0" y="6076"/>
                  </a:lnTo>
                  <a:lnTo>
                    <a:pt x="81" y="6236"/>
                  </a:lnTo>
                  <a:lnTo>
                    <a:pt x="3507" y="4256"/>
                  </a:lnTo>
                  <a:lnTo>
                    <a:pt x="3507" y="8190"/>
                  </a:lnTo>
                  <a:lnTo>
                    <a:pt x="3667" y="8190"/>
                  </a:lnTo>
                  <a:lnTo>
                    <a:pt x="3667" y="4256"/>
                  </a:lnTo>
                  <a:lnTo>
                    <a:pt x="7093" y="6236"/>
                  </a:lnTo>
                  <a:lnTo>
                    <a:pt x="7173" y="6076"/>
                  </a:lnTo>
                  <a:lnTo>
                    <a:pt x="3774" y="4095"/>
                  </a:lnTo>
                  <a:lnTo>
                    <a:pt x="7173" y="2141"/>
                  </a:lnTo>
                  <a:lnTo>
                    <a:pt x="7093" y="1981"/>
                  </a:lnTo>
                  <a:lnTo>
                    <a:pt x="3667" y="3961"/>
                  </a:lnTo>
                  <a:lnTo>
                    <a:pt x="3667" y="3961"/>
                  </a:lnTo>
                  <a:lnTo>
                    <a:pt x="369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41" name="Google Shape;1841;p81"/>
            <p:cNvSpPr/>
            <p:nvPr/>
          </p:nvSpPr>
          <p:spPr>
            <a:xfrm>
              <a:off x="7836713" y="2934613"/>
              <a:ext cx="358124" cy="407359"/>
            </a:xfrm>
            <a:custGeom>
              <a:rect b="b" l="l" r="r" t="t"/>
              <a:pathLst>
                <a:path extrusionOk="0" h="8191" w="7201">
                  <a:moveTo>
                    <a:pt x="3506" y="0"/>
                  </a:moveTo>
                  <a:lnTo>
                    <a:pt x="3506" y="3961"/>
                  </a:lnTo>
                  <a:lnTo>
                    <a:pt x="107" y="1981"/>
                  </a:lnTo>
                  <a:lnTo>
                    <a:pt x="0" y="2115"/>
                  </a:lnTo>
                  <a:lnTo>
                    <a:pt x="3426" y="4095"/>
                  </a:lnTo>
                  <a:lnTo>
                    <a:pt x="0" y="6076"/>
                  </a:lnTo>
                  <a:lnTo>
                    <a:pt x="107" y="6236"/>
                  </a:lnTo>
                  <a:lnTo>
                    <a:pt x="3506" y="4256"/>
                  </a:lnTo>
                  <a:lnTo>
                    <a:pt x="3506" y="8190"/>
                  </a:lnTo>
                  <a:lnTo>
                    <a:pt x="3694" y="8190"/>
                  </a:lnTo>
                  <a:lnTo>
                    <a:pt x="3694" y="4256"/>
                  </a:lnTo>
                  <a:lnTo>
                    <a:pt x="7093" y="6236"/>
                  </a:lnTo>
                  <a:lnTo>
                    <a:pt x="7200" y="6076"/>
                  </a:lnTo>
                  <a:lnTo>
                    <a:pt x="3774" y="4095"/>
                  </a:lnTo>
                  <a:lnTo>
                    <a:pt x="7200" y="2115"/>
                  </a:lnTo>
                  <a:lnTo>
                    <a:pt x="7120" y="1981"/>
                  </a:lnTo>
                  <a:lnTo>
                    <a:pt x="3694" y="3961"/>
                  </a:lnTo>
                  <a:lnTo>
                    <a:pt x="369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42" name="Google Shape;1842;p81"/>
            <p:cNvSpPr/>
            <p:nvPr/>
          </p:nvSpPr>
          <p:spPr>
            <a:xfrm>
              <a:off x="8310574" y="2934613"/>
              <a:ext cx="356781" cy="407359"/>
            </a:xfrm>
            <a:custGeom>
              <a:rect b="b" l="l" r="r" t="t"/>
              <a:pathLst>
                <a:path extrusionOk="0" h="8191" w="7174">
                  <a:moveTo>
                    <a:pt x="3507" y="0"/>
                  </a:moveTo>
                  <a:lnTo>
                    <a:pt x="3507" y="3961"/>
                  </a:lnTo>
                  <a:lnTo>
                    <a:pt x="81" y="1981"/>
                  </a:lnTo>
                  <a:lnTo>
                    <a:pt x="1" y="2115"/>
                  </a:lnTo>
                  <a:lnTo>
                    <a:pt x="3400" y="4095"/>
                  </a:lnTo>
                  <a:lnTo>
                    <a:pt x="1" y="6076"/>
                  </a:lnTo>
                  <a:lnTo>
                    <a:pt x="81" y="6210"/>
                  </a:lnTo>
                  <a:lnTo>
                    <a:pt x="3507" y="4256"/>
                  </a:lnTo>
                  <a:lnTo>
                    <a:pt x="3507" y="8190"/>
                  </a:lnTo>
                  <a:lnTo>
                    <a:pt x="3668" y="8190"/>
                  </a:lnTo>
                  <a:lnTo>
                    <a:pt x="3668" y="4256"/>
                  </a:lnTo>
                  <a:lnTo>
                    <a:pt x="7094" y="6210"/>
                  </a:lnTo>
                  <a:lnTo>
                    <a:pt x="7174" y="6076"/>
                  </a:lnTo>
                  <a:lnTo>
                    <a:pt x="3748" y="4095"/>
                  </a:lnTo>
                  <a:lnTo>
                    <a:pt x="7174" y="2115"/>
                  </a:lnTo>
                  <a:lnTo>
                    <a:pt x="7094" y="1981"/>
                  </a:lnTo>
                  <a:lnTo>
                    <a:pt x="3668" y="3961"/>
                  </a:lnTo>
                  <a:lnTo>
                    <a:pt x="3668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43" name="Google Shape;1843;p81"/>
            <p:cNvSpPr/>
            <p:nvPr/>
          </p:nvSpPr>
          <p:spPr>
            <a:xfrm>
              <a:off x="8783142" y="3033085"/>
              <a:ext cx="97227" cy="61270"/>
            </a:xfrm>
            <a:custGeom>
              <a:rect b="b" l="l" r="r" t="t"/>
              <a:pathLst>
                <a:path extrusionOk="0" h="1232" w="1955">
                  <a:moveTo>
                    <a:pt x="81" y="1"/>
                  </a:moveTo>
                  <a:lnTo>
                    <a:pt x="0" y="135"/>
                  </a:lnTo>
                  <a:lnTo>
                    <a:pt x="1874" y="1232"/>
                  </a:lnTo>
                  <a:cubicBezTo>
                    <a:pt x="1901" y="1178"/>
                    <a:pt x="1928" y="1125"/>
                    <a:pt x="1954" y="1071"/>
                  </a:cubicBezTo>
                  <a:lnTo>
                    <a:pt x="8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44" name="Google Shape;1844;p81"/>
            <p:cNvSpPr/>
            <p:nvPr/>
          </p:nvSpPr>
          <p:spPr>
            <a:xfrm>
              <a:off x="7345494" y="3428467"/>
              <a:ext cx="142484" cy="85242"/>
            </a:xfrm>
            <a:custGeom>
              <a:rect b="b" l="l" r="r" t="t"/>
              <a:pathLst>
                <a:path extrusionOk="0" h="1714" w="2865">
                  <a:moveTo>
                    <a:pt x="2784" y="0"/>
                  </a:moveTo>
                  <a:lnTo>
                    <a:pt x="1" y="1606"/>
                  </a:lnTo>
                  <a:cubicBezTo>
                    <a:pt x="54" y="1660"/>
                    <a:pt x="108" y="1686"/>
                    <a:pt x="161" y="1713"/>
                  </a:cubicBezTo>
                  <a:lnTo>
                    <a:pt x="2864" y="161"/>
                  </a:lnTo>
                  <a:lnTo>
                    <a:pt x="278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45" name="Google Shape;1845;p81"/>
            <p:cNvSpPr/>
            <p:nvPr/>
          </p:nvSpPr>
          <p:spPr>
            <a:xfrm>
              <a:off x="7305558" y="3329945"/>
              <a:ext cx="8057" cy="161133"/>
            </a:xfrm>
            <a:custGeom>
              <a:rect b="b" l="l" r="r" t="t"/>
              <a:pathLst>
                <a:path extrusionOk="0" h="3240" w="162">
                  <a:moveTo>
                    <a:pt x="1" y="0"/>
                  </a:moveTo>
                  <a:lnTo>
                    <a:pt x="1" y="3132"/>
                  </a:lnTo>
                  <a:cubicBezTo>
                    <a:pt x="54" y="3159"/>
                    <a:pt x="108" y="3212"/>
                    <a:pt x="161" y="3239"/>
                  </a:cubicBezTo>
                  <a:lnTo>
                    <a:pt x="16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46" name="Google Shape;1846;p81"/>
            <p:cNvSpPr/>
            <p:nvPr/>
          </p:nvSpPr>
          <p:spPr>
            <a:xfrm>
              <a:off x="7603761" y="3329945"/>
              <a:ext cx="358124" cy="316846"/>
            </a:xfrm>
            <a:custGeom>
              <a:rect b="b" l="l" r="r" t="t"/>
              <a:pathLst>
                <a:path extrusionOk="0" h="6371" w="7201">
                  <a:moveTo>
                    <a:pt x="3506" y="0"/>
                  </a:moveTo>
                  <a:lnTo>
                    <a:pt x="3506" y="3962"/>
                  </a:lnTo>
                  <a:lnTo>
                    <a:pt x="80" y="1981"/>
                  </a:lnTo>
                  <a:lnTo>
                    <a:pt x="0" y="2142"/>
                  </a:lnTo>
                  <a:lnTo>
                    <a:pt x="3426" y="4096"/>
                  </a:lnTo>
                  <a:lnTo>
                    <a:pt x="455" y="5835"/>
                  </a:lnTo>
                  <a:cubicBezTo>
                    <a:pt x="535" y="5835"/>
                    <a:pt x="616" y="5862"/>
                    <a:pt x="696" y="5889"/>
                  </a:cubicBezTo>
                  <a:lnTo>
                    <a:pt x="3506" y="4256"/>
                  </a:lnTo>
                  <a:lnTo>
                    <a:pt x="3506" y="6371"/>
                  </a:lnTo>
                  <a:lnTo>
                    <a:pt x="3694" y="6371"/>
                  </a:lnTo>
                  <a:lnTo>
                    <a:pt x="3694" y="4256"/>
                  </a:lnTo>
                  <a:lnTo>
                    <a:pt x="7093" y="6237"/>
                  </a:lnTo>
                  <a:lnTo>
                    <a:pt x="7200" y="6076"/>
                  </a:lnTo>
                  <a:lnTo>
                    <a:pt x="3774" y="4096"/>
                  </a:lnTo>
                  <a:lnTo>
                    <a:pt x="7200" y="2142"/>
                  </a:lnTo>
                  <a:lnTo>
                    <a:pt x="7093" y="1981"/>
                  </a:lnTo>
                  <a:lnTo>
                    <a:pt x="3694" y="3962"/>
                  </a:lnTo>
                  <a:lnTo>
                    <a:pt x="369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47" name="Google Shape;1847;p81"/>
            <p:cNvSpPr/>
            <p:nvPr/>
          </p:nvSpPr>
          <p:spPr>
            <a:xfrm>
              <a:off x="8077622" y="3329945"/>
              <a:ext cx="356781" cy="307546"/>
            </a:xfrm>
            <a:custGeom>
              <a:rect b="b" l="l" r="r" t="t"/>
              <a:pathLst>
                <a:path extrusionOk="0" h="6184" w="7174">
                  <a:moveTo>
                    <a:pt x="3507" y="0"/>
                  </a:moveTo>
                  <a:lnTo>
                    <a:pt x="3480" y="3962"/>
                  </a:lnTo>
                  <a:lnTo>
                    <a:pt x="81" y="1981"/>
                  </a:lnTo>
                  <a:lnTo>
                    <a:pt x="1" y="2142"/>
                  </a:lnTo>
                  <a:lnTo>
                    <a:pt x="3400" y="4096"/>
                  </a:lnTo>
                  <a:lnTo>
                    <a:pt x="1" y="6076"/>
                  </a:lnTo>
                  <a:lnTo>
                    <a:pt x="54" y="6183"/>
                  </a:lnTo>
                  <a:lnTo>
                    <a:pt x="161" y="6183"/>
                  </a:lnTo>
                  <a:lnTo>
                    <a:pt x="3480" y="4256"/>
                  </a:lnTo>
                  <a:lnTo>
                    <a:pt x="3480" y="5354"/>
                  </a:lnTo>
                  <a:cubicBezTo>
                    <a:pt x="3560" y="5327"/>
                    <a:pt x="3614" y="5327"/>
                    <a:pt x="3668" y="5300"/>
                  </a:cubicBezTo>
                  <a:lnTo>
                    <a:pt x="3668" y="4256"/>
                  </a:lnTo>
                  <a:lnTo>
                    <a:pt x="4765" y="4899"/>
                  </a:lnTo>
                  <a:cubicBezTo>
                    <a:pt x="4845" y="4872"/>
                    <a:pt x="4899" y="4845"/>
                    <a:pt x="4979" y="4818"/>
                  </a:cubicBezTo>
                  <a:lnTo>
                    <a:pt x="3748" y="4096"/>
                  </a:lnTo>
                  <a:lnTo>
                    <a:pt x="7174" y="2142"/>
                  </a:lnTo>
                  <a:lnTo>
                    <a:pt x="7094" y="1981"/>
                  </a:lnTo>
                  <a:lnTo>
                    <a:pt x="3668" y="3962"/>
                  </a:lnTo>
                  <a:lnTo>
                    <a:pt x="3668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48" name="Google Shape;1848;p81"/>
            <p:cNvSpPr/>
            <p:nvPr/>
          </p:nvSpPr>
          <p:spPr>
            <a:xfrm>
              <a:off x="8550190" y="3428467"/>
              <a:ext cx="16014" cy="12035"/>
            </a:xfrm>
            <a:custGeom>
              <a:rect b="b" l="l" r="r" t="t"/>
              <a:pathLst>
                <a:path extrusionOk="0" h="242" w="322">
                  <a:moveTo>
                    <a:pt x="81" y="0"/>
                  </a:moveTo>
                  <a:lnTo>
                    <a:pt x="0" y="134"/>
                  </a:lnTo>
                  <a:lnTo>
                    <a:pt x="161" y="241"/>
                  </a:lnTo>
                  <a:cubicBezTo>
                    <a:pt x="215" y="214"/>
                    <a:pt x="268" y="161"/>
                    <a:pt x="322" y="134"/>
                  </a:cubicBezTo>
                  <a:lnTo>
                    <a:pt x="8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o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ackground 7">
  <p:cSld name="CUSTOM_56">
    <p:spTree>
      <p:nvGrpSpPr>
        <p:cNvPr id="1849" name="Shape 18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0" name="Google Shape;1850;p82"/>
          <p:cNvSpPr/>
          <p:nvPr/>
        </p:nvSpPr>
        <p:spPr>
          <a:xfrm>
            <a:off x="4641450" y="534225"/>
            <a:ext cx="3513000" cy="40317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accent1"/>
              </a:solidFill>
            </a:endParaRPr>
          </a:p>
        </p:txBody>
      </p:sp>
      <p:sp>
        <p:nvSpPr>
          <p:cNvPr id="1851" name="Google Shape;1851;p82"/>
          <p:cNvSpPr/>
          <p:nvPr/>
        </p:nvSpPr>
        <p:spPr>
          <a:xfrm>
            <a:off x="7751050" y="3432419"/>
            <a:ext cx="764314" cy="674188"/>
          </a:xfrm>
          <a:custGeom>
            <a:rect b="b" l="l" r="r" t="t"/>
            <a:pathLst>
              <a:path extrusionOk="0" h="12066" w="13679">
                <a:moveTo>
                  <a:pt x="7541" y="1"/>
                </a:moveTo>
                <a:cubicBezTo>
                  <a:pt x="7109" y="1"/>
                  <a:pt x="6648" y="24"/>
                  <a:pt x="6157" y="68"/>
                </a:cubicBezTo>
                <a:cubicBezTo>
                  <a:pt x="1981" y="443"/>
                  <a:pt x="28" y="3173"/>
                  <a:pt x="1" y="6385"/>
                </a:cubicBezTo>
                <a:cubicBezTo>
                  <a:pt x="598" y="10109"/>
                  <a:pt x="2003" y="12066"/>
                  <a:pt x="5300" y="12066"/>
                </a:cubicBezTo>
                <a:cubicBezTo>
                  <a:pt x="5700" y="12066"/>
                  <a:pt x="6128" y="12037"/>
                  <a:pt x="6585" y="11979"/>
                </a:cubicBezTo>
                <a:cubicBezTo>
                  <a:pt x="10680" y="11470"/>
                  <a:pt x="13678" y="9516"/>
                  <a:pt x="12822" y="4297"/>
                </a:cubicBezTo>
                <a:cubicBezTo>
                  <a:pt x="12326" y="1256"/>
                  <a:pt x="10731" y="1"/>
                  <a:pt x="7541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852" name="Google Shape;1852;p82"/>
          <p:cNvGrpSpPr/>
          <p:nvPr/>
        </p:nvGrpSpPr>
        <p:grpSpPr>
          <a:xfrm>
            <a:off x="-380995" y="-80449"/>
            <a:ext cx="2277317" cy="5304377"/>
            <a:chOff x="224725" y="566950"/>
            <a:chExt cx="1850875" cy="4311100"/>
          </a:xfrm>
        </p:grpSpPr>
        <p:sp>
          <p:nvSpPr>
            <p:cNvPr id="1853" name="Google Shape;1853;p82"/>
            <p:cNvSpPr/>
            <p:nvPr/>
          </p:nvSpPr>
          <p:spPr>
            <a:xfrm>
              <a:off x="1914975" y="566950"/>
              <a:ext cx="160625" cy="2033000"/>
            </a:xfrm>
            <a:custGeom>
              <a:rect b="b" l="l" r="r" t="t"/>
              <a:pathLst>
                <a:path extrusionOk="0" h="81320" w="6425">
                  <a:moveTo>
                    <a:pt x="126" y="1"/>
                  </a:moveTo>
                  <a:cubicBezTo>
                    <a:pt x="81" y="1"/>
                    <a:pt x="44" y="24"/>
                    <a:pt x="27" y="57"/>
                  </a:cubicBezTo>
                  <a:cubicBezTo>
                    <a:pt x="27" y="84"/>
                    <a:pt x="27" y="110"/>
                    <a:pt x="27" y="137"/>
                  </a:cubicBezTo>
                  <a:cubicBezTo>
                    <a:pt x="27" y="164"/>
                    <a:pt x="27" y="217"/>
                    <a:pt x="81" y="244"/>
                  </a:cubicBezTo>
                  <a:cubicBezTo>
                    <a:pt x="1821" y="1261"/>
                    <a:pt x="2972" y="3188"/>
                    <a:pt x="2945" y="5035"/>
                  </a:cubicBezTo>
                  <a:cubicBezTo>
                    <a:pt x="2945" y="5089"/>
                    <a:pt x="2972" y="5142"/>
                    <a:pt x="2998" y="5169"/>
                  </a:cubicBezTo>
                  <a:cubicBezTo>
                    <a:pt x="4952" y="6133"/>
                    <a:pt x="6157" y="8086"/>
                    <a:pt x="6157" y="10255"/>
                  </a:cubicBezTo>
                  <a:cubicBezTo>
                    <a:pt x="6157" y="12449"/>
                    <a:pt x="4952" y="14403"/>
                    <a:pt x="2998" y="15367"/>
                  </a:cubicBezTo>
                  <a:cubicBezTo>
                    <a:pt x="2945" y="15394"/>
                    <a:pt x="2945" y="15447"/>
                    <a:pt x="2945" y="15501"/>
                  </a:cubicBezTo>
                  <a:cubicBezTo>
                    <a:pt x="2998" y="17321"/>
                    <a:pt x="1848" y="19248"/>
                    <a:pt x="108" y="20292"/>
                  </a:cubicBezTo>
                  <a:cubicBezTo>
                    <a:pt x="54" y="20292"/>
                    <a:pt x="27" y="20318"/>
                    <a:pt x="27" y="20372"/>
                  </a:cubicBezTo>
                  <a:cubicBezTo>
                    <a:pt x="1" y="20425"/>
                    <a:pt x="27" y="20479"/>
                    <a:pt x="81" y="20506"/>
                  </a:cubicBezTo>
                  <a:cubicBezTo>
                    <a:pt x="1794" y="21496"/>
                    <a:pt x="2865" y="23316"/>
                    <a:pt x="2945" y="25324"/>
                  </a:cubicBezTo>
                  <a:cubicBezTo>
                    <a:pt x="2945" y="25350"/>
                    <a:pt x="2972" y="25404"/>
                    <a:pt x="2998" y="25431"/>
                  </a:cubicBezTo>
                  <a:cubicBezTo>
                    <a:pt x="4952" y="26394"/>
                    <a:pt x="6157" y="28348"/>
                    <a:pt x="6157" y="30543"/>
                  </a:cubicBezTo>
                  <a:cubicBezTo>
                    <a:pt x="6157" y="32711"/>
                    <a:pt x="4952" y="34665"/>
                    <a:pt x="2998" y="35628"/>
                  </a:cubicBezTo>
                  <a:cubicBezTo>
                    <a:pt x="2945" y="35655"/>
                    <a:pt x="2918" y="35709"/>
                    <a:pt x="2945" y="35762"/>
                  </a:cubicBezTo>
                  <a:cubicBezTo>
                    <a:pt x="3106" y="37823"/>
                    <a:pt x="1633" y="39643"/>
                    <a:pt x="108" y="40553"/>
                  </a:cubicBezTo>
                  <a:cubicBezTo>
                    <a:pt x="54" y="40553"/>
                    <a:pt x="27" y="40580"/>
                    <a:pt x="27" y="40633"/>
                  </a:cubicBezTo>
                  <a:cubicBezTo>
                    <a:pt x="1" y="40687"/>
                    <a:pt x="27" y="40741"/>
                    <a:pt x="81" y="40767"/>
                  </a:cubicBezTo>
                  <a:cubicBezTo>
                    <a:pt x="1821" y="41784"/>
                    <a:pt x="2945" y="43658"/>
                    <a:pt x="2945" y="45532"/>
                  </a:cubicBezTo>
                  <a:cubicBezTo>
                    <a:pt x="2945" y="45558"/>
                    <a:pt x="2945" y="45558"/>
                    <a:pt x="2945" y="45585"/>
                  </a:cubicBezTo>
                  <a:cubicBezTo>
                    <a:pt x="2945" y="45612"/>
                    <a:pt x="2972" y="45665"/>
                    <a:pt x="2998" y="45692"/>
                  </a:cubicBezTo>
                  <a:cubicBezTo>
                    <a:pt x="4952" y="46656"/>
                    <a:pt x="6157" y="48636"/>
                    <a:pt x="6157" y="50804"/>
                  </a:cubicBezTo>
                  <a:cubicBezTo>
                    <a:pt x="6157" y="52972"/>
                    <a:pt x="4952" y="54926"/>
                    <a:pt x="2998" y="55917"/>
                  </a:cubicBezTo>
                  <a:cubicBezTo>
                    <a:pt x="2972" y="55917"/>
                    <a:pt x="2945" y="55970"/>
                    <a:pt x="2945" y="56024"/>
                  </a:cubicBezTo>
                  <a:cubicBezTo>
                    <a:pt x="2891" y="58004"/>
                    <a:pt x="1821" y="59798"/>
                    <a:pt x="108" y="60815"/>
                  </a:cubicBezTo>
                  <a:cubicBezTo>
                    <a:pt x="54" y="60815"/>
                    <a:pt x="27" y="60868"/>
                    <a:pt x="27" y="60895"/>
                  </a:cubicBezTo>
                  <a:cubicBezTo>
                    <a:pt x="1" y="60949"/>
                    <a:pt x="27" y="61002"/>
                    <a:pt x="81" y="61029"/>
                  </a:cubicBezTo>
                  <a:cubicBezTo>
                    <a:pt x="1821" y="62046"/>
                    <a:pt x="2891" y="63839"/>
                    <a:pt x="2945" y="65847"/>
                  </a:cubicBezTo>
                  <a:cubicBezTo>
                    <a:pt x="2945" y="65900"/>
                    <a:pt x="2972" y="65927"/>
                    <a:pt x="2998" y="65954"/>
                  </a:cubicBezTo>
                  <a:cubicBezTo>
                    <a:pt x="4952" y="66944"/>
                    <a:pt x="6157" y="68898"/>
                    <a:pt x="6157" y="71066"/>
                  </a:cubicBezTo>
                  <a:cubicBezTo>
                    <a:pt x="6157" y="73234"/>
                    <a:pt x="4952" y="75188"/>
                    <a:pt x="2998" y="76178"/>
                  </a:cubicBezTo>
                  <a:cubicBezTo>
                    <a:pt x="2972" y="76178"/>
                    <a:pt x="2945" y="76232"/>
                    <a:pt x="2945" y="76285"/>
                  </a:cubicBezTo>
                  <a:cubicBezTo>
                    <a:pt x="2891" y="78266"/>
                    <a:pt x="1821" y="80086"/>
                    <a:pt x="81" y="81076"/>
                  </a:cubicBezTo>
                  <a:cubicBezTo>
                    <a:pt x="27" y="81130"/>
                    <a:pt x="1" y="81183"/>
                    <a:pt x="27" y="81264"/>
                  </a:cubicBezTo>
                  <a:cubicBezTo>
                    <a:pt x="61" y="81297"/>
                    <a:pt x="104" y="81320"/>
                    <a:pt x="145" y="81320"/>
                  </a:cubicBezTo>
                  <a:cubicBezTo>
                    <a:pt x="170" y="81320"/>
                    <a:pt x="194" y="81311"/>
                    <a:pt x="215" y="81290"/>
                  </a:cubicBezTo>
                  <a:cubicBezTo>
                    <a:pt x="2008" y="80273"/>
                    <a:pt x="3106" y="78427"/>
                    <a:pt x="3186" y="76366"/>
                  </a:cubicBezTo>
                  <a:cubicBezTo>
                    <a:pt x="5166" y="75322"/>
                    <a:pt x="6424" y="73314"/>
                    <a:pt x="6424" y="71066"/>
                  </a:cubicBezTo>
                  <a:cubicBezTo>
                    <a:pt x="6424" y="68818"/>
                    <a:pt x="5166" y="66784"/>
                    <a:pt x="3186" y="65766"/>
                  </a:cubicBezTo>
                  <a:cubicBezTo>
                    <a:pt x="3106" y="63786"/>
                    <a:pt x="2062" y="61992"/>
                    <a:pt x="375" y="60922"/>
                  </a:cubicBezTo>
                  <a:cubicBezTo>
                    <a:pt x="2062" y="59878"/>
                    <a:pt x="3106" y="58085"/>
                    <a:pt x="3186" y="56104"/>
                  </a:cubicBezTo>
                  <a:cubicBezTo>
                    <a:pt x="5166" y="55060"/>
                    <a:pt x="6424" y="53053"/>
                    <a:pt x="6424" y="50804"/>
                  </a:cubicBezTo>
                  <a:cubicBezTo>
                    <a:pt x="6424" y="48556"/>
                    <a:pt x="5166" y="46522"/>
                    <a:pt x="3186" y="45505"/>
                  </a:cubicBezTo>
                  <a:cubicBezTo>
                    <a:pt x="3159" y="43604"/>
                    <a:pt x="2088" y="41731"/>
                    <a:pt x="375" y="40660"/>
                  </a:cubicBezTo>
                  <a:cubicBezTo>
                    <a:pt x="1901" y="39723"/>
                    <a:pt x="3320" y="37877"/>
                    <a:pt x="3186" y="35816"/>
                  </a:cubicBezTo>
                  <a:cubicBezTo>
                    <a:pt x="5193" y="34799"/>
                    <a:pt x="6424" y="32764"/>
                    <a:pt x="6424" y="30543"/>
                  </a:cubicBezTo>
                  <a:cubicBezTo>
                    <a:pt x="6424" y="28295"/>
                    <a:pt x="5166" y="26260"/>
                    <a:pt x="3186" y="25243"/>
                  </a:cubicBezTo>
                  <a:cubicBezTo>
                    <a:pt x="3106" y="23236"/>
                    <a:pt x="2062" y="21443"/>
                    <a:pt x="375" y="20399"/>
                  </a:cubicBezTo>
                  <a:cubicBezTo>
                    <a:pt x="2088" y="19328"/>
                    <a:pt x="3186" y="17454"/>
                    <a:pt x="3186" y="15608"/>
                  </a:cubicBezTo>
                  <a:cubicBezTo>
                    <a:pt x="3186" y="15608"/>
                    <a:pt x="3186" y="15581"/>
                    <a:pt x="3186" y="15554"/>
                  </a:cubicBezTo>
                  <a:cubicBezTo>
                    <a:pt x="5166" y="14537"/>
                    <a:pt x="6424" y="12503"/>
                    <a:pt x="6424" y="10255"/>
                  </a:cubicBezTo>
                  <a:cubicBezTo>
                    <a:pt x="6424" y="8033"/>
                    <a:pt x="5166" y="5999"/>
                    <a:pt x="3186" y="4982"/>
                  </a:cubicBezTo>
                  <a:lnTo>
                    <a:pt x="3186" y="4955"/>
                  </a:lnTo>
                  <a:cubicBezTo>
                    <a:pt x="3186" y="3028"/>
                    <a:pt x="2008" y="1074"/>
                    <a:pt x="215" y="30"/>
                  </a:cubicBezTo>
                  <a:cubicBezTo>
                    <a:pt x="184" y="10"/>
                    <a:pt x="153" y="1"/>
                    <a:pt x="12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54" name="Google Shape;1854;p82"/>
            <p:cNvSpPr/>
            <p:nvPr/>
          </p:nvSpPr>
          <p:spPr>
            <a:xfrm>
              <a:off x="1761075" y="818875"/>
              <a:ext cx="160625" cy="2032875"/>
            </a:xfrm>
            <a:custGeom>
              <a:rect b="b" l="l" r="r" t="t"/>
              <a:pathLst>
                <a:path extrusionOk="0" h="81315" w="6425">
                  <a:moveTo>
                    <a:pt x="149" y="1"/>
                  </a:moveTo>
                  <a:cubicBezTo>
                    <a:pt x="110" y="1"/>
                    <a:pt x="71" y="20"/>
                    <a:pt x="54" y="70"/>
                  </a:cubicBezTo>
                  <a:cubicBezTo>
                    <a:pt x="27" y="70"/>
                    <a:pt x="27" y="97"/>
                    <a:pt x="27" y="124"/>
                  </a:cubicBezTo>
                  <a:cubicBezTo>
                    <a:pt x="27" y="178"/>
                    <a:pt x="54" y="204"/>
                    <a:pt x="81" y="231"/>
                  </a:cubicBezTo>
                  <a:cubicBezTo>
                    <a:pt x="1821" y="1248"/>
                    <a:pt x="2972" y="3175"/>
                    <a:pt x="2945" y="5022"/>
                  </a:cubicBezTo>
                  <a:cubicBezTo>
                    <a:pt x="2945" y="5076"/>
                    <a:pt x="2972" y="5129"/>
                    <a:pt x="2998" y="5156"/>
                  </a:cubicBezTo>
                  <a:cubicBezTo>
                    <a:pt x="4952" y="6119"/>
                    <a:pt x="6183" y="8073"/>
                    <a:pt x="6183" y="10268"/>
                  </a:cubicBezTo>
                  <a:cubicBezTo>
                    <a:pt x="6183" y="12436"/>
                    <a:pt x="4952" y="14390"/>
                    <a:pt x="2998" y="15354"/>
                  </a:cubicBezTo>
                  <a:cubicBezTo>
                    <a:pt x="2972" y="15380"/>
                    <a:pt x="2945" y="15461"/>
                    <a:pt x="2945" y="15487"/>
                  </a:cubicBezTo>
                  <a:cubicBezTo>
                    <a:pt x="2998" y="17334"/>
                    <a:pt x="1847" y="19235"/>
                    <a:pt x="108" y="20278"/>
                  </a:cubicBezTo>
                  <a:cubicBezTo>
                    <a:pt x="81" y="20278"/>
                    <a:pt x="27" y="20305"/>
                    <a:pt x="27" y="20359"/>
                  </a:cubicBezTo>
                  <a:cubicBezTo>
                    <a:pt x="27" y="20412"/>
                    <a:pt x="27" y="20466"/>
                    <a:pt x="81" y="20493"/>
                  </a:cubicBezTo>
                  <a:cubicBezTo>
                    <a:pt x="1821" y="21510"/>
                    <a:pt x="2891" y="23303"/>
                    <a:pt x="2945" y="25310"/>
                  </a:cubicBezTo>
                  <a:cubicBezTo>
                    <a:pt x="2945" y="25364"/>
                    <a:pt x="2972" y="25391"/>
                    <a:pt x="2998" y="25417"/>
                  </a:cubicBezTo>
                  <a:cubicBezTo>
                    <a:pt x="4952" y="26381"/>
                    <a:pt x="6183" y="28362"/>
                    <a:pt x="6183" y="30530"/>
                  </a:cubicBezTo>
                  <a:cubicBezTo>
                    <a:pt x="6183" y="32698"/>
                    <a:pt x="4952" y="34652"/>
                    <a:pt x="2998" y="35642"/>
                  </a:cubicBezTo>
                  <a:cubicBezTo>
                    <a:pt x="2972" y="35642"/>
                    <a:pt x="2945" y="35695"/>
                    <a:pt x="2945" y="35749"/>
                  </a:cubicBezTo>
                  <a:cubicBezTo>
                    <a:pt x="3105" y="37837"/>
                    <a:pt x="1633" y="39630"/>
                    <a:pt x="108" y="40540"/>
                  </a:cubicBezTo>
                  <a:cubicBezTo>
                    <a:pt x="81" y="40540"/>
                    <a:pt x="27" y="40594"/>
                    <a:pt x="27" y="40620"/>
                  </a:cubicBezTo>
                  <a:cubicBezTo>
                    <a:pt x="27" y="40674"/>
                    <a:pt x="27" y="40727"/>
                    <a:pt x="81" y="40754"/>
                  </a:cubicBezTo>
                  <a:cubicBezTo>
                    <a:pt x="1821" y="41771"/>
                    <a:pt x="2945" y="43645"/>
                    <a:pt x="2945" y="45545"/>
                  </a:cubicBezTo>
                  <a:cubicBezTo>
                    <a:pt x="2945" y="45545"/>
                    <a:pt x="2945" y="45545"/>
                    <a:pt x="2945" y="45572"/>
                  </a:cubicBezTo>
                  <a:cubicBezTo>
                    <a:pt x="2945" y="45626"/>
                    <a:pt x="2972" y="45652"/>
                    <a:pt x="2998" y="45679"/>
                  </a:cubicBezTo>
                  <a:cubicBezTo>
                    <a:pt x="4952" y="46669"/>
                    <a:pt x="6183" y="48623"/>
                    <a:pt x="6183" y="50791"/>
                  </a:cubicBezTo>
                  <a:cubicBezTo>
                    <a:pt x="6183" y="52959"/>
                    <a:pt x="4952" y="54913"/>
                    <a:pt x="2998" y="55904"/>
                  </a:cubicBezTo>
                  <a:cubicBezTo>
                    <a:pt x="2972" y="55930"/>
                    <a:pt x="2945" y="55957"/>
                    <a:pt x="2945" y="56011"/>
                  </a:cubicBezTo>
                  <a:cubicBezTo>
                    <a:pt x="2891" y="57991"/>
                    <a:pt x="1847" y="59785"/>
                    <a:pt x="108" y="60802"/>
                  </a:cubicBezTo>
                  <a:cubicBezTo>
                    <a:pt x="81" y="60828"/>
                    <a:pt x="27" y="60855"/>
                    <a:pt x="27" y="60882"/>
                  </a:cubicBezTo>
                  <a:cubicBezTo>
                    <a:pt x="27" y="60935"/>
                    <a:pt x="27" y="60989"/>
                    <a:pt x="81" y="61016"/>
                  </a:cubicBezTo>
                  <a:cubicBezTo>
                    <a:pt x="1821" y="62033"/>
                    <a:pt x="2891" y="63826"/>
                    <a:pt x="2945" y="65834"/>
                  </a:cubicBezTo>
                  <a:cubicBezTo>
                    <a:pt x="2945" y="65887"/>
                    <a:pt x="2972" y="65914"/>
                    <a:pt x="2998" y="65941"/>
                  </a:cubicBezTo>
                  <a:cubicBezTo>
                    <a:pt x="4952" y="66931"/>
                    <a:pt x="6183" y="68885"/>
                    <a:pt x="6183" y="71053"/>
                  </a:cubicBezTo>
                  <a:cubicBezTo>
                    <a:pt x="6183" y="73221"/>
                    <a:pt x="4952" y="75175"/>
                    <a:pt x="2998" y="76165"/>
                  </a:cubicBezTo>
                  <a:cubicBezTo>
                    <a:pt x="2972" y="76192"/>
                    <a:pt x="2945" y="76219"/>
                    <a:pt x="2945" y="76272"/>
                  </a:cubicBezTo>
                  <a:cubicBezTo>
                    <a:pt x="2891" y="78280"/>
                    <a:pt x="1821" y="80073"/>
                    <a:pt x="81" y="81090"/>
                  </a:cubicBezTo>
                  <a:cubicBezTo>
                    <a:pt x="27" y="81117"/>
                    <a:pt x="1" y="81197"/>
                    <a:pt x="54" y="81251"/>
                  </a:cubicBezTo>
                  <a:cubicBezTo>
                    <a:pt x="74" y="81290"/>
                    <a:pt x="122" y="81315"/>
                    <a:pt x="167" y="81315"/>
                  </a:cubicBezTo>
                  <a:cubicBezTo>
                    <a:pt x="184" y="81315"/>
                    <a:pt x="200" y="81311"/>
                    <a:pt x="215" y="81304"/>
                  </a:cubicBezTo>
                  <a:cubicBezTo>
                    <a:pt x="2008" y="80260"/>
                    <a:pt x="3105" y="78413"/>
                    <a:pt x="3186" y="76352"/>
                  </a:cubicBezTo>
                  <a:cubicBezTo>
                    <a:pt x="5193" y="75309"/>
                    <a:pt x="6424" y="73301"/>
                    <a:pt x="6424" y="71053"/>
                  </a:cubicBezTo>
                  <a:cubicBezTo>
                    <a:pt x="6424" y="68805"/>
                    <a:pt x="5193" y="66797"/>
                    <a:pt x="3186" y="65753"/>
                  </a:cubicBezTo>
                  <a:cubicBezTo>
                    <a:pt x="3132" y="63773"/>
                    <a:pt x="2088" y="61979"/>
                    <a:pt x="402" y="60909"/>
                  </a:cubicBezTo>
                  <a:cubicBezTo>
                    <a:pt x="2088" y="59865"/>
                    <a:pt x="3132" y="58072"/>
                    <a:pt x="3186" y="56091"/>
                  </a:cubicBezTo>
                  <a:cubicBezTo>
                    <a:pt x="5193" y="55047"/>
                    <a:pt x="6424" y="53040"/>
                    <a:pt x="6424" y="50791"/>
                  </a:cubicBezTo>
                  <a:cubicBezTo>
                    <a:pt x="6424" y="48543"/>
                    <a:pt x="5193" y="46536"/>
                    <a:pt x="3186" y="45492"/>
                  </a:cubicBezTo>
                  <a:cubicBezTo>
                    <a:pt x="3186" y="43591"/>
                    <a:pt x="2088" y="41718"/>
                    <a:pt x="402" y="40647"/>
                  </a:cubicBezTo>
                  <a:cubicBezTo>
                    <a:pt x="1901" y="39710"/>
                    <a:pt x="3320" y="37890"/>
                    <a:pt x="3186" y="35829"/>
                  </a:cubicBezTo>
                  <a:cubicBezTo>
                    <a:pt x="5193" y="34785"/>
                    <a:pt x="6424" y="32751"/>
                    <a:pt x="6424" y="30530"/>
                  </a:cubicBezTo>
                  <a:cubicBezTo>
                    <a:pt x="6424" y="28281"/>
                    <a:pt x="5193" y="26247"/>
                    <a:pt x="3186" y="25230"/>
                  </a:cubicBezTo>
                  <a:cubicBezTo>
                    <a:pt x="3105" y="23223"/>
                    <a:pt x="2062" y="21429"/>
                    <a:pt x="402" y="20386"/>
                  </a:cubicBezTo>
                  <a:cubicBezTo>
                    <a:pt x="2115" y="19315"/>
                    <a:pt x="3212" y="17415"/>
                    <a:pt x="3186" y="15541"/>
                  </a:cubicBezTo>
                  <a:cubicBezTo>
                    <a:pt x="5193" y="14524"/>
                    <a:pt x="6424" y="12490"/>
                    <a:pt x="6424" y="10268"/>
                  </a:cubicBezTo>
                  <a:cubicBezTo>
                    <a:pt x="6424" y="8020"/>
                    <a:pt x="5193" y="5986"/>
                    <a:pt x="3186" y="4969"/>
                  </a:cubicBezTo>
                  <a:lnTo>
                    <a:pt x="3186" y="4942"/>
                  </a:lnTo>
                  <a:cubicBezTo>
                    <a:pt x="3186" y="3041"/>
                    <a:pt x="2008" y="1061"/>
                    <a:pt x="215" y="17"/>
                  </a:cubicBezTo>
                  <a:cubicBezTo>
                    <a:pt x="195" y="7"/>
                    <a:pt x="172" y="1"/>
                    <a:pt x="14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55" name="Google Shape;1855;p82"/>
            <p:cNvSpPr/>
            <p:nvPr/>
          </p:nvSpPr>
          <p:spPr>
            <a:xfrm>
              <a:off x="1607850" y="566950"/>
              <a:ext cx="159950" cy="2033000"/>
            </a:xfrm>
            <a:custGeom>
              <a:rect b="b" l="l" r="r" t="t"/>
              <a:pathLst>
                <a:path extrusionOk="0" h="81320" w="6398">
                  <a:moveTo>
                    <a:pt x="119" y="1"/>
                  </a:moveTo>
                  <a:cubicBezTo>
                    <a:pt x="81" y="1"/>
                    <a:pt x="44" y="24"/>
                    <a:pt x="27" y="57"/>
                  </a:cubicBezTo>
                  <a:cubicBezTo>
                    <a:pt x="0" y="84"/>
                    <a:pt x="0" y="110"/>
                    <a:pt x="0" y="137"/>
                  </a:cubicBezTo>
                  <a:cubicBezTo>
                    <a:pt x="0" y="164"/>
                    <a:pt x="27" y="217"/>
                    <a:pt x="81" y="244"/>
                  </a:cubicBezTo>
                  <a:cubicBezTo>
                    <a:pt x="1820" y="1261"/>
                    <a:pt x="2944" y="3188"/>
                    <a:pt x="2918" y="5035"/>
                  </a:cubicBezTo>
                  <a:cubicBezTo>
                    <a:pt x="2918" y="5089"/>
                    <a:pt x="2944" y="5142"/>
                    <a:pt x="2998" y="5169"/>
                  </a:cubicBezTo>
                  <a:cubicBezTo>
                    <a:pt x="4952" y="6133"/>
                    <a:pt x="6156" y="8086"/>
                    <a:pt x="6156" y="10255"/>
                  </a:cubicBezTo>
                  <a:cubicBezTo>
                    <a:pt x="6156" y="12449"/>
                    <a:pt x="4952" y="14403"/>
                    <a:pt x="2998" y="15367"/>
                  </a:cubicBezTo>
                  <a:cubicBezTo>
                    <a:pt x="2944" y="15394"/>
                    <a:pt x="2918" y="15447"/>
                    <a:pt x="2918" y="15501"/>
                  </a:cubicBezTo>
                  <a:cubicBezTo>
                    <a:pt x="2971" y="17347"/>
                    <a:pt x="1847" y="19248"/>
                    <a:pt x="81" y="20292"/>
                  </a:cubicBezTo>
                  <a:cubicBezTo>
                    <a:pt x="54" y="20292"/>
                    <a:pt x="27" y="20318"/>
                    <a:pt x="0" y="20372"/>
                  </a:cubicBezTo>
                  <a:cubicBezTo>
                    <a:pt x="0" y="20425"/>
                    <a:pt x="27" y="20479"/>
                    <a:pt x="81" y="20506"/>
                  </a:cubicBezTo>
                  <a:cubicBezTo>
                    <a:pt x="1794" y="21496"/>
                    <a:pt x="2864" y="23316"/>
                    <a:pt x="2918" y="25324"/>
                  </a:cubicBezTo>
                  <a:cubicBezTo>
                    <a:pt x="2918" y="25350"/>
                    <a:pt x="2944" y="25404"/>
                    <a:pt x="2998" y="25431"/>
                  </a:cubicBezTo>
                  <a:cubicBezTo>
                    <a:pt x="4952" y="26394"/>
                    <a:pt x="6156" y="28348"/>
                    <a:pt x="6156" y="30543"/>
                  </a:cubicBezTo>
                  <a:cubicBezTo>
                    <a:pt x="6156" y="32711"/>
                    <a:pt x="4952" y="34665"/>
                    <a:pt x="2998" y="35628"/>
                  </a:cubicBezTo>
                  <a:cubicBezTo>
                    <a:pt x="2944" y="35655"/>
                    <a:pt x="2918" y="35709"/>
                    <a:pt x="2918" y="35762"/>
                  </a:cubicBezTo>
                  <a:cubicBezTo>
                    <a:pt x="3078" y="37823"/>
                    <a:pt x="1633" y="39643"/>
                    <a:pt x="81" y="40553"/>
                  </a:cubicBezTo>
                  <a:cubicBezTo>
                    <a:pt x="54" y="40553"/>
                    <a:pt x="27" y="40580"/>
                    <a:pt x="0" y="40633"/>
                  </a:cubicBezTo>
                  <a:cubicBezTo>
                    <a:pt x="0" y="40687"/>
                    <a:pt x="27" y="40741"/>
                    <a:pt x="81" y="40767"/>
                  </a:cubicBezTo>
                  <a:cubicBezTo>
                    <a:pt x="1820" y="41784"/>
                    <a:pt x="2918" y="43658"/>
                    <a:pt x="2918" y="45532"/>
                  </a:cubicBezTo>
                  <a:cubicBezTo>
                    <a:pt x="2918" y="45558"/>
                    <a:pt x="2918" y="45558"/>
                    <a:pt x="2918" y="45585"/>
                  </a:cubicBezTo>
                  <a:cubicBezTo>
                    <a:pt x="2918" y="45612"/>
                    <a:pt x="2944" y="45665"/>
                    <a:pt x="2998" y="45692"/>
                  </a:cubicBezTo>
                  <a:cubicBezTo>
                    <a:pt x="4952" y="46656"/>
                    <a:pt x="6156" y="48636"/>
                    <a:pt x="6156" y="50804"/>
                  </a:cubicBezTo>
                  <a:cubicBezTo>
                    <a:pt x="6156" y="52972"/>
                    <a:pt x="4952" y="54926"/>
                    <a:pt x="2998" y="55917"/>
                  </a:cubicBezTo>
                  <a:cubicBezTo>
                    <a:pt x="2944" y="55917"/>
                    <a:pt x="2918" y="55970"/>
                    <a:pt x="2918" y="56024"/>
                  </a:cubicBezTo>
                  <a:cubicBezTo>
                    <a:pt x="2864" y="58004"/>
                    <a:pt x="1820" y="59798"/>
                    <a:pt x="81" y="60815"/>
                  </a:cubicBezTo>
                  <a:cubicBezTo>
                    <a:pt x="54" y="60815"/>
                    <a:pt x="27" y="60868"/>
                    <a:pt x="0" y="60895"/>
                  </a:cubicBezTo>
                  <a:cubicBezTo>
                    <a:pt x="0" y="60949"/>
                    <a:pt x="27" y="61002"/>
                    <a:pt x="81" y="61029"/>
                  </a:cubicBezTo>
                  <a:cubicBezTo>
                    <a:pt x="1820" y="62046"/>
                    <a:pt x="2864" y="63839"/>
                    <a:pt x="2918" y="65847"/>
                  </a:cubicBezTo>
                  <a:cubicBezTo>
                    <a:pt x="2918" y="65900"/>
                    <a:pt x="2944" y="65927"/>
                    <a:pt x="2998" y="65954"/>
                  </a:cubicBezTo>
                  <a:cubicBezTo>
                    <a:pt x="4952" y="66944"/>
                    <a:pt x="6156" y="68898"/>
                    <a:pt x="6156" y="71066"/>
                  </a:cubicBezTo>
                  <a:cubicBezTo>
                    <a:pt x="6156" y="73234"/>
                    <a:pt x="4952" y="75188"/>
                    <a:pt x="2998" y="76178"/>
                  </a:cubicBezTo>
                  <a:cubicBezTo>
                    <a:pt x="2944" y="76178"/>
                    <a:pt x="2918" y="76232"/>
                    <a:pt x="2918" y="76285"/>
                  </a:cubicBezTo>
                  <a:cubicBezTo>
                    <a:pt x="2864" y="78266"/>
                    <a:pt x="1820" y="80086"/>
                    <a:pt x="81" y="81076"/>
                  </a:cubicBezTo>
                  <a:cubicBezTo>
                    <a:pt x="27" y="81130"/>
                    <a:pt x="0" y="81183"/>
                    <a:pt x="27" y="81264"/>
                  </a:cubicBezTo>
                  <a:cubicBezTo>
                    <a:pt x="44" y="81297"/>
                    <a:pt x="81" y="81320"/>
                    <a:pt x="119" y="81320"/>
                  </a:cubicBezTo>
                  <a:cubicBezTo>
                    <a:pt x="143" y="81320"/>
                    <a:pt x="167" y="81311"/>
                    <a:pt x="188" y="81290"/>
                  </a:cubicBezTo>
                  <a:cubicBezTo>
                    <a:pt x="1981" y="80273"/>
                    <a:pt x="3105" y="78427"/>
                    <a:pt x="3185" y="76366"/>
                  </a:cubicBezTo>
                  <a:cubicBezTo>
                    <a:pt x="5166" y="75322"/>
                    <a:pt x="6397" y="73314"/>
                    <a:pt x="6397" y="71066"/>
                  </a:cubicBezTo>
                  <a:cubicBezTo>
                    <a:pt x="6397" y="68818"/>
                    <a:pt x="5166" y="66784"/>
                    <a:pt x="3185" y="65766"/>
                  </a:cubicBezTo>
                  <a:cubicBezTo>
                    <a:pt x="3105" y="63786"/>
                    <a:pt x="2061" y="61992"/>
                    <a:pt x="375" y="60922"/>
                  </a:cubicBezTo>
                  <a:cubicBezTo>
                    <a:pt x="2061" y="59878"/>
                    <a:pt x="3105" y="58085"/>
                    <a:pt x="3185" y="56104"/>
                  </a:cubicBezTo>
                  <a:cubicBezTo>
                    <a:pt x="5166" y="55060"/>
                    <a:pt x="6397" y="53053"/>
                    <a:pt x="6397" y="50804"/>
                  </a:cubicBezTo>
                  <a:cubicBezTo>
                    <a:pt x="6397" y="48556"/>
                    <a:pt x="5166" y="46522"/>
                    <a:pt x="3185" y="45505"/>
                  </a:cubicBezTo>
                  <a:cubicBezTo>
                    <a:pt x="3159" y="43604"/>
                    <a:pt x="2061" y="41731"/>
                    <a:pt x="375" y="40660"/>
                  </a:cubicBezTo>
                  <a:cubicBezTo>
                    <a:pt x="1901" y="39723"/>
                    <a:pt x="3292" y="37877"/>
                    <a:pt x="3185" y="35816"/>
                  </a:cubicBezTo>
                  <a:cubicBezTo>
                    <a:pt x="5166" y="34799"/>
                    <a:pt x="6397" y="32764"/>
                    <a:pt x="6397" y="30543"/>
                  </a:cubicBezTo>
                  <a:cubicBezTo>
                    <a:pt x="6397" y="28295"/>
                    <a:pt x="5166" y="26260"/>
                    <a:pt x="3185" y="25243"/>
                  </a:cubicBezTo>
                  <a:cubicBezTo>
                    <a:pt x="3078" y="23236"/>
                    <a:pt x="2061" y="21443"/>
                    <a:pt x="375" y="20399"/>
                  </a:cubicBezTo>
                  <a:cubicBezTo>
                    <a:pt x="2061" y="19328"/>
                    <a:pt x="3185" y="17454"/>
                    <a:pt x="3185" y="15608"/>
                  </a:cubicBezTo>
                  <a:cubicBezTo>
                    <a:pt x="3185" y="15608"/>
                    <a:pt x="3185" y="15581"/>
                    <a:pt x="3185" y="15554"/>
                  </a:cubicBezTo>
                  <a:cubicBezTo>
                    <a:pt x="5166" y="14537"/>
                    <a:pt x="6397" y="12503"/>
                    <a:pt x="6397" y="10255"/>
                  </a:cubicBezTo>
                  <a:cubicBezTo>
                    <a:pt x="6397" y="8033"/>
                    <a:pt x="5166" y="5999"/>
                    <a:pt x="3185" y="4982"/>
                  </a:cubicBezTo>
                  <a:lnTo>
                    <a:pt x="3185" y="4955"/>
                  </a:lnTo>
                  <a:cubicBezTo>
                    <a:pt x="3185" y="3028"/>
                    <a:pt x="1981" y="1074"/>
                    <a:pt x="188" y="30"/>
                  </a:cubicBezTo>
                  <a:cubicBezTo>
                    <a:pt x="167" y="10"/>
                    <a:pt x="143" y="1"/>
                    <a:pt x="11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56" name="Google Shape;1856;p82"/>
            <p:cNvSpPr/>
            <p:nvPr/>
          </p:nvSpPr>
          <p:spPr>
            <a:xfrm>
              <a:off x="1453950" y="818875"/>
              <a:ext cx="160600" cy="2032875"/>
            </a:xfrm>
            <a:custGeom>
              <a:rect b="b" l="l" r="r" t="t"/>
              <a:pathLst>
                <a:path extrusionOk="0" h="81315" w="6424">
                  <a:moveTo>
                    <a:pt x="136" y="1"/>
                  </a:moveTo>
                  <a:cubicBezTo>
                    <a:pt x="95" y="1"/>
                    <a:pt x="61" y="20"/>
                    <a:pt x="27" y="70"/>
                  </a:cubicBezTo>
                  <a:cubicBezTo>
                    <a:pt x="27" y="70"/>
                    <a:pt x="27" y="97"/>
                    <a:pt x="27" y="124"/>
                  </a:cubicBezTo>
                  <a:cubicBezTo>
                    <a:pt x="27" y="178"/>
                    <a:pt x="27" y="204"/>
                    <a:pt x="80" y="231"/>
                  </a:cubicBezTo>
                  <a:cubicBezTo>
                    <a:pt x="1820" y="1248"/>
                    <a:pt x="2971" y="3175"/>
                    <a:pt x="2944" y="5022"/>
                  </a:cubicBezTo>
                  <a:cubicBezTo>
                    <a:pt x="2944" y="5076"/>
                    <a:pt x="2971" y="5129"/>
                    <a:pt x="2998" y="5156"/>
                  </a:cubicBezTo>
                  <a:cubicBezTo>
                    <a:pt x="4952" y="6119"/>
                    <a:pt x="6156" y="8073"/>
                    <a:pt x="6156" y="10268"/>
                  </a:cubicBezTo>
                  <a:cubicBezTo>
                    <a:pt x="6156" y="12436"/>
                    <a:pt x="4952" y="14390"/>
                    <a:pt x="2998" y="15354"/>
                  </a:cubicBezTo>
                  <a:cubicBezTo>
                    <a:pt x="2971" y="15380"/>
                    <a:pt x="2944" y="15434"/>
                    <a:pt x="2944" y="15487"/>
                  </a:cubicBezTo>
                  <a:cubicBezTo>
                    <a:pt x="2944" y="15514"/>
                    <a:pt x="2944" y="15568"/>
                    <a:pt x="2944" y="15595"/>
                  </a:cubicBezTo>
                  <a:cubicBezTo>
                    <a:pt x="2944" y="17415"/>
                    <a:pt x="1820" y="19261"/>
                    <a:pt x="107" y="20278"/>
                  </a:cubicBezTo>
                  <a:cubicBezTo>
                    <a:pt x="54" y="20278"/>
                    <a:pt x="27" y="20305"/>
                    <a:pt x="27" y="20359"/>
                  </a:cubicBezTo>
                  <a:cubicBezTo>
                    <a:pt x="0" y="20412"/>
                    <a:pt x="27" y="20466"/>
                    <a:pt x="80" y="20493"/>
                  </a:cubicBezTo>
                  <a:cubicBezTo>
                    <a:pt x="1793" y="21510"/>
                    <a:pt x="2864" y="23303"/>
                    <a:pt x="2944" y="25310"/>
                  </a:cubicBezTo>
                  <a:cubicBezTo>
                    <a:pt x="2944" y="25364"/>
                    <a:pt x="2971" y="25391"/>
                    <a:pt x="2998" y="25417"/>
                  </a:cubicBezTo>
                  <a:cubicBezTo>
                    <a:pt x="4952" y="26381"/>
                    <a:pt x="6156" y="28362"/>
                    <a:pt x="6156" y="30530"/>
                  </a:cubicBezTo>
                  <a:cubicBezTo>
                    <a:pt x="6156" y="32698"/>
                    <a:pt x="4952" y="34652"/>
                    <a:pt x="2998" y="35642"/>
                  </a:cubicBezTo>
                  <a:cubicBezTo>
                    <a:pt x="2944" y="35642"/>
                    <a:pt x="2918" y="35695"/>
                    <a:pt x="2944" y="35749"/>
                  </a:cubicBezTo>
                  <a:cubicBezTo>
                    <a:pt x="3105" y="37837"/>
                    <a:pt x="1633" y="39630"/>
                    <a:pt x="107" y="40540"/>
                  </a:cubicBezTo>
                  <a:cubicBezTo>
                    <a:pt x="54" y="40540"/>
                    <a:pt x="27" y="40594"/>
                    <a:pt x="27" y="40620"/>
                  </a:cubicBezTo>
                  <a:cubicBezTo>
                    <a:pt x="0" y="40674"/>
                    <a:pt x="27" y="40727"/>
                    <a:pt x="80" y="40754"/>
                  </a:cubicBezTo>
                  <a:cubicBezTo>
                    <a:pt x="1820" y="41771"/>
                    <a:pt x="2944" y="43645"/>
                    <a:pt x="2944" y="45545"/>
                  </a:cubicBezTo>
                  <a:cubicBezTo>
                    <a:pt x="2944" y="45545"/>
                    <a:pt x="2944" y="45572"/>
                    <a:pt x="2944" y="45572"/>
                  </a:cubicBezTo>
                  <a:cubicBezTo>
                    <a:pt x="2944" y="45626"/>
                    <a:pt x="2971" y="45652"/>
                    <a:pt x="2998" y="45679"/>
                  </a:cubicBezTo>
                  <a:cubicBezTo>
                    <a:pt x="4952" y="46669"/>
                    <a:pt x="6156" y="48623"/>
                    <a:pt x="6156" y="50791"/>
                  </a:cubicBezTo>
                  <a:cubicBezTo>
                    <a:pt x="6156" y="52959"/>
                    <a:pt x="4952" y="54913"/>
                    <a:pt x="2998" y="55904"/>
                  </a:cubicBezTo>
                  <a:cubicBezTo>
                    <a:pt x="2971" y="55930"/>
                    <a:pt x="2944" y="55957"/>
                    <a:pt x="2944" y="56011"/>
                  </a:cubicBezTo>
                  <a:cubicBezTo>
                    <a:pt x="2891" y="57991"/>
                    <a:pt x="1820" y="59785"/>
                    <a:pt x="107" y="60802"/>
                  </a:cubicBezTo>
                  <a:cubicBezTo>
                    <a:pt x="54" y="60828"/>
                    <a:pt x="27" y="60855"/>
                    <a:pt x="27" y="60882"/>
                  </a:cubicBezTo>
                  <a:cubicBezTo>
                    <a:pt x="0" y="60935"/>
                    <a:pt x="27" y="60989"/>
                    <a:pt x="80" y="61016"/>
                  </a:cubicBezTo>
                  <a:cubicBezTo>
                    <a:pt x="1820" y="62033"/>
                    <a:pt x="2891" y="63826"/>
                    <a:pt x="2944" y="65834"/>
                  </a:cubicBezTo>
                  <a:cubicBezTo>
                    <a:pt x="2944" y="65887"/>
                    <a:pt x="2971" y="65914"/>
                    <a:pt x="2998" y="65941"/>
                  </a:cubicBezTo>
                  <a:cubicBezTo>
                    <a:pt x="4952" y="66931"/>
                    <a:pt x="6156" y="68885"/>
                    <a:pt x="6156" y="71053"/>
                  </a:cubicBezTo>
                  <a:cubicBezTo>
                    <a:pt x="6156" y="73221"/>
                    <a:pt x="4952" y="75175"/>
                    <a:pt x="2998" y="76165"/>
                  </a:cubicBezTo>
                  <a:cubicBezTo>
                    <a:pt x="2971" y="76192"/>
                    <a:pt x="2944" y="76219"/>
                    <a:pt x="2944" y="76272"/>
                  </a:cubicBezTo>
                  <a:cubicBezTo>
                    <a:pt x="2891" y="78280"/>
                    <a:pt x="1820" y="80073"/>
                    <a:pt x="80" y="81090"/>
                  </a:cubicBezTo>
                  <a:cubicBezTo>
                    <a:pt x="27" y="81117"/>
                    <a:pt x="0" y="81197"/>
                    <a:pt x="27" y="81251"/>
                  </a:cubicBezTo>
                  <a:cubicBezTo>
                    <a:pt x="66" y="81290"/>
                    <a:pt x="120" y="81315"/>
                    <a:pt x="167" y="81315"/>
                  </a:cubicBezTo>
                  <a:cubicBezTo>
                    <a:pt x="184" y="81315"/>
                    <a:pt x="200" y="81311"/>
                    <a:pt x="214" y="81304"/>
                  </a:cubicBezTo>
                  <a:cubicBezTo>
                    <a:pt x="2008" y="80260"/>
                    <a:pt x="3105" y="78413"/>
                    <a:pt x="3185" y="76352"/>
                  </a:cubicBezTo>
                  <a:cubicBezTo>
                    <a:pt x="5166" y="75309"/>
                    <a:pt x="6424" y="73301"/>
                    <a:pt x="6424" y="71053"/>
                  </a:cubicBezTo>
                  <a:cubicBezTo>
                    <a:pt x="6424" y="68805"/>
                    <a:pt x="5166" y="66797"/>
                    <a:pt x="3185" y="65753"/>
                  </a:cubicBezTo>
                  <a:cubicBezTo>
                    <a:pt x="3105" y="63773"/>
                    <a:pt x="2061" y="61979"/>
                    <a:pt x="375" y="60909"/>
                  </a:cubicBezTo>
                  <a:cubicBezTo>
                    <a:pt x="2061" y="59865"/>
                    <a:pt x="3105" y="58072"/>
                    <a:pt x="3185" y="56091"/>
                  </a:cubicBezTo>
                  <a:cubicBezTo>
                    <a:pt x="5166" y="55047"/>
                    <a:pt x="6424" y="53040"/>
                    <a:pt x="6424" y="50791"/>
                  </a:cubicBezTo>
                  <a:cubicBezTo>
                    <a:pt x="6424" y="48543"/>
                    <a:pt x="5193" y="46536"/>
                    <a:pt x="3185" y="45492"/>
                  </a:cubicBezTo>
                  <a:cubicBezTo>
                    <a:pt x="3159" y="43591"/>
                    <a:pt x="2088" y="41718"/>
                    <a:pt x="375" y="40647"/>
                  </a:cubicBezTo>
                  <a:cubicBezTo>
                    <a:pt x="1901" y="39710"/>
                    <a:pt x="3319" y="37890"/>
                    <a:pt x="3185" y="35829"/>
                  </a:cubicBezTo>
                  <a:cubicBezTo>
                    <a:pt x="5193" y="34785"/>
                    <a:pt x="6424" y="32751"/>
                    <a:pt x="6424" y="30530"/>
                  </a:cubicBezTo>
                  <a:cubicBezTo>
                    <a:pt x="6424" y="28281"/>
                    <a:pt x="5166" y="26247"/>
                    <a:pt x="3185" y="25230"/>
                  </a:cubicBezTo>
                  <a:cubicBezTo>
                    <a:pt x="3105" y="23223"/>
                    <a:pt x="2061" y="21429"/>
                    <a:pt x="375" y="20386"/>
                  </a:cubicBezTo>
                  <a:cubicBezTo>
                    <a:pt x="2088" y="19315"/>
                    <a:pt x="3185" y="17441"/>
                    <a:pt x="3185" y="15595"/>
                  </a:cubicBezTo>
                  <a:cubicBezTo>
                    <a:pt x="3185" y="15595"/>
                    <a:pt x="3185" y="15568"/>
                    <a:pt x="3185" y="15541"/>
                  </a:cubicBezTo>
                  <a:cubicBezTo>
                    <a:pt x="5193" y="14524"/>
                    <a:pt x="6424" y="12490"/>
                    <a:pt x="6424" y="10268"/>
                  </a:cubicBezTo>
                  <a:cubicBezTo>
                    <a:pt x="6424" y="8020"/>
                    <a:pt x="5193" y="5986"/>
                    <a:pt x="3185" y="4969"/>
                  </a:cubicBezTo>
                  <a:cubicBezTo>
                    <a:pt x="3185" y="3041"/>
                    <a:pt x="2008" y="1061"/>
                    <a:pt x="214" y="17"/>
                  </a:cubicBezTo>
                  <a:cubicBezTo>
                    <a:pt x="185" y="7"/>
                    <a:pt x="159" y="1"/>
                    <a:pt x="13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57" name="Google Shape;1857;p82"/>
            <p:cNvSpPr/>
            <p:nvPr/>
          </p:nvSpPr>
          <p:spPr>
            <a:xfrm>
              <a:off x="1300050" y="566950"/>
              <a:ext cx="160600" cy="2033000"/>
            </a:xfrm>
            <a:custGeom>
              <a:rect b="b" l="l" r="r" t="t"/>
              <a:pathLst>
                <a:path extrusionOk="0" h="81320" w="6424">
                  <a:moveTo>
                    <a:pt x="146" y="1"/>
                  </a:moveTo>
                  <a:cubicBezTo>
                    <a:pt x="107" y="1"/>
                    <a:pt x="70" y="24"/>
                    <a:pt x="54" y="57"/>
                  </a:cubicBezTo>
                  <a:cubicBezTo>
                    <a:pt x="27" y="84"/>
                    <a:pt x="27" y="110"/>
                    <a:pt x="27" y="137"/>
                  </a:cubicBezTo>
                  <a:cubicBezTo>
                    <a:pt x="27" y="164"/>
                    <a:pt x="54" y="217"/>
                    <a:pt x="80" y="244"/>
                  </a:cubicBezTo>
                  <a:cubicBezTo>
                    <a:pt x="1820" y="1261"/>
                    <a:pt x="2971" y="3188"/>
                    <a:pt x="2944" y="5035"/>
                  </a:cubicBezTo>
                  <a:cubicBezTo>
                    <a:pt x="2944" y="5089"/>
                    <a:pt x="2971" y="5142"/>
                    <a:pt x="3025" y="5169"/>
                  </a:cubicBezTo>
                  <a:cubicBezTo>
                    <a:pt x="4952" y="6133"/>
                    <a:pt x="6183" y="8086"/>
                    <a:pt x="6183" y="10255"/>
                  </a:cubicBezTo>
                  <a:cubicBezTo>
                    <a:pt x="6183" y="12449"/>
                    <a:pt x="4952" y="14403"/>
                    <a:pt x="3025" y="15367"/>
                  </a:cubicBezTo>
                  <a:cubicBezTo>
                    <a:pt x="2971" y="15394"/>
                    <a:pt x="2944" y="15447"/>
                    <a:pt x="2944" y="15501"/>
                  </a:cubicBezTo>
                  <a:cubicBezTo>
                    <a:pt x="2998" y="17321"/>
                    <a:pt x="1847" y="19248"/>
                    <a:pt x="107" y="20292"/>
                  </a:cubicBezTo>
                  <a:cubicBezTo>
                    <a:pt x="80" y="20292"/>
                    <a:pt x="54" y="20318"/>
                    <a:pt x="27" y="20372"/>
                  </a:cubicBezTo>
                  <a:cubicBezTo>
                    <a:pt x="27" y="20425"/>
                    <a:pt x="27" y="20479"/>
                    <a:pt x="80" y="20506"/>
                  </a:cubicBezTo>
                  <a:cubicBezTo>
                    <a:pt x="1820" y="21496"/>
                    <a:pt x="2891" y="23316"/>
                    <a:pt x="2944" y="25324"/>
                  </a:cubicBezTo>
                  <a:cubicBezTo>
                    <a:pt x="2944" y="25350"/>
                    <a:pt x="2971" y="25404"/>
                    <a:pt x="3025" y="25431"/>
                  </a:cubicBezTo>
                  <a:cubicBezTo>
                    <a:pt x="4952" y="26394"/>
                    <a:pt x="6183" y="28348"/>
                    <a:pt x="6183" y="30543"/>
                  </a:cubicBezTo>
                  <a:cubicBezTo>
                    <a:pt x="6183" y="32711"/>
                    <a:pt x="4952" y="34665"/>
                    <a:pt x="3025" y="35628"/>
                  </a:cubicBezTo>
                  <a:cubicBezTo>
                    <a:pt x="2971" y="35655"/>
                    <a:pt x="2944" y="35709"/>
                    <a:pt x="2944" y="35762"/>
                  </a:cubicBezTo>
                  <a:cubicBezTo>
                    <a:pt x="3105" y="37823"/>
                    <a:pt x="1633" y="39643"/>
                    <a:pt x="107" y="40553"/>
                  </a:cubicBezTo>
                  <a:cubicBezTo>
                    <a:pt x="80" y="40553"/>
                    <a:pt x="54" y="40580"/>
                    <a:pt x="27" y="40633"/>
                  </a:cubicBezTo>
                  <a:cubicBezTo>
                    <a:pt x="27" y="40687"/>
                    <a:pt x="27" y="40741"/>
                    <a:pt x="80" y="40767"/>
                  </a:cubicBezTo>
                  <a:cubicBezTo>
                    <a:pt x="1820" y="41784"/>
                    <a:pt x="2944" y="43658"/>
                    <a:pt x="2944" y="45532"/>
                  </a:cubicBezTo>
                  <a:cubicBezTo>
                    <a:pt x="2944" y="45558"/>
                    <a:pt x="2944" y="45558"/>
                    <a:pt x="2944" y="45585"/>
                  </a:cubicBezTo>
                  <a:cubicBezTo>
                    <a:pt x="2944" y="45612"/>
                    <a:pt x="2971" y="45665"/>
                    <a:pt x="3025" y="45692"/>
                  </a:cubicBezTo>
                  <a:cubicBezTo>
                    <a:pt x="4952" y="46656"/>
                    <a:pt x="6183" y="48636"/>
                    <a:pt x="6183" y="50804"/>
                  </a:cubicBezTo>
                  <a:cubicBezTo>
                    <a:pt x="6183" y="52972"/>
                    <a:pt x="4952" y="54926"/>
                    <a:pt x="3025" y="55917"/>
                  </a:cubicBezTo>
                  <a:cubicBezTo>
                    <a:pt x="2971" y="55917"/>
                    <a:pt x="2944" y="55970"/>
                    <a:pt x="2944" y="56024"/>
                  </a:cubicBezTo>
                  <a:cubicBezTo>
                    <a:pt x="2891" y="58004"/>
                    <a:pt x="1847" y="59798"/>
                    <a:pt x="107" y="60815"/>
                  </a:cubicBezTo>
                  <a:cubicBezTo>
                    <a:pt x="80" y="60815"/>
                    <a:pt x="54" y="60868"/>
                    <a:pt x="27" y="60895"/>
                  </a:cubicBezTo>
                  <a:cubicBezTo>
                    <a:pt x="27" y="60949"/>
                    <a:pt x="27" y="61002"/>
                    <a:pt x="80" y="61029"/>
                  </a:cubicBezTo>
                  <a:cubicBezTo>
                    <a:pt x="1820" y="62046"/>
                    <a:pt x="2891" y="63839"/>
                    <a:pt x="2944" y="65847"/>
                  </a:cubicBezTo>
                  <a:cubicBezTo>
                    <a:pt x="2944" y="65900"/>
                    <a:pt x="2971" y="65927"/>
                    <a:pt x="3025" y="65954"/>
                  </a:cubicBezTo>
                  <a:cubicBezTo>
                    <a:pt x="4952" y="66944"/>
                    <a:pt x="6183" y="68898"/>
                    <a:pt x="6183" y="71066"/>
                  </a:cubicBezTo>
                  <a:cubicBezTo>
                    <a:pt x="6183" y="73234"/>
                    <a:pt x="4952" y="75188"/>
                    <a:pt x="3025" y="76178"/>
                  </a:cubicBezTo>
                  <a:cubicBezTo>
                    <a:pt x="2971" y="76178"/>
                    <a:pt x="2944" y="76232"/>
                    <a:pt x="2944" y="76285"/>
                  </a:cubicBezTo>
                  <a:cubicBezTo>
                    <a:pt x="2891" y="78266"/>
                    <a:pt x="1820" y="80086"/>
                    <a:pt x="80" y="81076"/>
                  </a:cubicBezTo>
                  <a:cubicBezTo>
                    <a:pt x="27" y="81130"/>
                    <a:pt x="0" y="81183"/>
                    <a:pt x="54" y="81264"/>
                  </a:cubicBezTo>
                  <a:cubicBezTo>
                    <a:pt x="70" y="81297"/>
                    <a:pt x="107" y="81320"/>
                    <a:pt x="146" y="81320"/>
                  </a:cubicBezTo>
                  <a:cubicBezTo>
                    <a:pt x="169" y="81320"/>
                    <a:pt x="194" y="81311"/>
                    <a:pt x="214" y="81290"/>
                  </a:cubicBezTo>
                  <a:cubicBezTo>
                    <a:pt x="2007" y="80273"/>
                    <a:pt x="3105" y="78427"/>
                    <a:pt x="3185" y="76366"/>
                  </a:cubicBezTo>
                  <a:cubicBezTo>
                    <a:pt x="5193" y="75322"/>
                    <a:pt x="6424" y="73314"/>
                    <a:pt x="6424" y="71066"/>
                  </a:cubicBezTo>
                  <a:cubicBezTo>
                    <a:pt x="6424" y="68818"/>
                    <a:pt x="5193" y="66784"/>
                    <a:pt x="3185" y="65766"/>
                  </a:cubicBezTo>
                  <a:cubicBezTo>
                    <a:pt x="3132" y="63786"/>
                    <a:pt x="2088" y="61992"/>
                    <a:pt x="402" y="60922"/>
                  </a:cubicBezTo>
                  <a:cubicBezTo>
                    <a:pt x="2088" y="59878"/>
                    <a:pt x="3132" y="58085"/>
                    <a:pt x="3185" y="56104"/>
                  </a:cubicBezTo>
                  <a:cubicBezTo>
                    <a:pt x="5193" y="55060"/>
                    <a:pt x="6424" y="53053"/>
                    <a:pt x="6424" y="50804"/>
                  </a:cubicBezTo>
                  <a:cubicBezTo>
                    <a:pt x="6424" y="48556"/>
                    <a:pt x="5193" y="46522"/>
                    <a:pt x="3185" y="45505"/>
                  </a:cubicBezTo>
                  <a:cubicBezTo>
                    <a:pt x="3185" y="43604"/>
                    <a:pt x="2088" y="41731"/>
                    <a:pt x="402" y="40660"/>
                  </a:cubicBezTo>
                  <a:cubicBezTo>
                    <a:pt x="1927" y="39723"/>
                    <a:pt x="3319" y="37903"/>
                    <a:pt x="3212" y="35816"/>
                  </a:cubicBezTo>
                  <a:cubicBezTo>
                    <a:pt x="5193" y="34799"/>
                    <a:pt x="6424" y="32764"/>
                    <a:pt x="6424" y="30543"/>
                  </a:cubicBezTo>
                  <a:cubicBezTo>
                    <a:pt x="6424" y="28295"/>
                    <a:pt x="5193" y="26260"/>
                    <a:pt x="3185" y="25243"/>
                  </a:cubicBezTo>
                  <a:cubicBezTo>
                    <a:pt x="3105" y="23236"/>
                    <a:pt x="2061" y="21443"/>
                    <a:pt x="402" y="20399"/>
                  </a:cubicBezTo>
                  <a:cubicBezTo>
                    <a:pt x="2088" y="19328"/>
                    <a:pt x="3185" y="17454"/>
                    <a:pt x="3185" y="15608"/>
                  </a:cubicBezTo>
                  <a:cubicBezTo>
                    <a:pt x="3185" y="15608"/>
                    <a:pt x="3185" y="15581"/>
                    <a:pt x="3185" y="15554"/>
                  </a:cubicBezTo>
                  <a:cubicBezTo>
                    <a:pt x="5193" y="14537"/>
                    <a:pt x="6424" y="12503"/>
                    <a:pt x="6424" y="10255"/>
                  </a:cubicBezTo>
                  <a:cubicBezTo>
                    <a:pt x="6424" y="8033"/>
                    <a:pt x="5193" y="5999"/>
                    <a:pt x="3185" y="4982"/>
                  </a:cubicBezTo>
                  <a:lnTo>
                    <a:pt x="3185" y="4955"/>
                  </a:lnTo>
                  <a:cubicBezTo>
                    <a:pt x="3185" y="3028"/>
                    <a:pt x="2007" y="1074"/>
                    <a:pt x="214" y="30"/>
                  </a:cubicBezTo>
                  <a:cubicBezTo>
                    <a:pt x="194" y="10"/>
                    <a:pt x="169" y="1"/>
                    <a:pt x="14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58" name="Google Shape;1858;p82"/>
            <p:cNvSpPr/>
            <p:nvPr/>
          </p:nvSpPr>
          <p:spPr>
            <a:xfrm>
              <a:off x="1146800" y="818875"/>
              <a:ext cx="159950" cy="2032875"/>
            </a:xfrm>
            <a:custGeom>
              <a:rect b="b" l="l" r="r" t="t"/>
              <a:pathLst>
                <a:path extrusionOk="0" h="81315" w="6398">
                  <a:moveTo>
                    <a:pt x="123" y="1"/>
                  </a:moveTo>
                  <a:cubicBezTo>
                    <a:pt x="83" y="1"/>
                    <a:pt x="44" y="20"/>
                    <a:pt x="28" y="70"/>
                  </a:cubicBezTo>
                  <a:cubicBezTo>
                    <a:pt x="28" y="70"/>
                    <a:pt x="1" y="97"/>
                    <a:pt x="1" y="124"/>
                  </a:cubicBezTo>
                  <a:cubicBezTo>
                    <a:pt x="1" y="178"/>
                    <a:pt x="28" y="204"/>
                    <a:pt x="81" y="231"/>
                  </a:cubicBezTo>
                  <a:cubicBezTo>
                    <a:pt x="1821" y="1248"/>
                    <a:pt x="2972" y="3175"/>
                    <a:pt x="2918" y="5022"/>
                  </a:cubicBezTo>
                  <a:cubicBezTo>
                    <a:pt x="2918" y="5076"/>
                    <a:pt x="2945" y="5129"/>
                    <a:pt x="2998" y="5156"/>
                  </a:cubicBezTo>
                  <a:cubicBezTo>
                    <a:pt x="4952" y="6119"/>
                    <a:pt x="6157" y="8073"/>
                    <a:pt x="6157" y="10268"/>
                  </a:cubicBezTo>
                  <a:cubicBezTo>
                    <a:pt x="6157" y="12436"/>
                    <a:pt x="4952" y="14390"/>
                    <a:pt x="2998" y="15354"/>
                  </a:cubicBezTo>
                  <a:cubicBezTo>
                    <a:pt x="2945" y="15380"/>
                    <a:pt x="2918" y="15434"/>
                    <a:pt x="2918" y="15487"/>
                  </a:cubicBezTo>
                  <a:cubicBezTo>
                    <a:pt x="2998" y="17334"/>
                    <a:pt x="1848" y="19235"/>
                    <a:pt x="81" y="20278"/>
                  </a:cubicBezTo>
                  <a:cubicBezTo>
                    <a:pt x="54" y="20278"/>
                    <a:pt x="28" y="20305"/>
                    <a:pt x="1" y="20359"/>
                  </a:cubicBezTo>
                  <a:cubicBezTo>
                    <a:pt x="1" y="20412"/>
                    <a:pt x="28" y="20466"/>
                    <a:pt x="81" y="20493"/>
                  </a:cubicBezTo>
                  <a:cubicBezTo>
                    <a:pt x="1794" y="21510"/>
                    <a:pt x="2865" y="23303"/>
                    <a:pt x="2918" y="25310"/>
                  </a:cubicBezTo>
                  <a:cubicBezTo>
                    <a:pt x="2918" y="25364"/>
                    <a:pt x="2945" y="25391"/>
                    <a:pt x="2998" y="25417"/>
                  </a:cubicBezTo>
                  <a:cubicBezTo>
                    <a:pt x="4952" y="26381"/>
                    <a:pt x="6157" y="28362"/>
                    <a:pt x="6157" y="30530"/>
                  </a:cubicBezTo>
                  <a:cubicBezTo>
                    <a:pt x="6157" y="32698"/>
                    <a:pt x="4952" y="34652"/>
                    <a:pt x="2998" y="35642"/>
                  </a:cubicBezTo>
                  <a:cubicBezTo>
                    <a:pt x="2945" y="35642"/>
                    <a:pt x="2918" y="35695"/>
                    <a:pt x="2918" y="35749"/>
                  </a:cubicBezTo>
                  <a:cubicBezTo>
                    <a:pt x="3079" y="37837"/>
                    <a:pt x="1633" y="39630"/>
                    <a:pt x="81" y="40540"/>
                  </a:cubicBezTo>
                  <a:cubicBezTo>
                    <a:pt x="54" y="40540"/>
                    <a:pt x="28" y="40594"/>
                    <a:pt x="1" y="40620"/>
                  </a:cubicBezTo>
                  <a:cubicBezTo>
                    <a:pt x="1" y="40674"/>
                    <a:pt x="28" y="40727"/>
                    <a:pt x="81" y="40754"/>
                  </a:cubicBezTo>
                  <a:cubicBezTo>
                    <a:pt x="1821" y="41771"/>
                    <a:pt x="2918" y="43645"/>
                    <a:pt x="2918" y="45545"/>
                  </a:cubicBezTo>
                  <a:cubicBezTo>
                    <a:pt x="2918" y="45545"/>
                    <a:pt x="2918" y="45545"/>
                    <a:pt x="2918" y="45572"/>
                  </a:cubicBezTo>
                  <a:cubicBezTo>
                    <a:pt x="2918" y="45626"/>
                    <a:pt x="2945" y="45652"/>
                    <a:pt x="2998" y="45679"/>
                  </a:cubicBezTo>
                  <a:cubicBezTo>
                    <a:pt x="4952" y="46669"/>
                    <a:pt x="6157" y="48623"/>
                    <a:pt x="6157" y="50791"/>
                  </a:cubicBezTo>
                  <a:cubicBezTo>
                    <a:pt x="6157" y="52959"/>
                    <a:pt x="4952" y="54913"/>
                    <a:pt x="2998" y="55904"/>
                  </a:cubicBezTo>
                  <a:cubicBezTo>
                    <a:pt x="2945" y="55930"/>
                    <a:pt x="2918" y="55957"/>
                    <a:pt x="2918" y="56011"/>
                  </a:cubicBezTo>
                  <a:cubicBezTo>
                    <a:pt x="2891" y="57991"/>
                    <a:pt x="1821" y="59785"/>
                    <a:pt x="81" y="60802"/>
                  </a:cubicBezTo>
                  <a:cubicBezTo>
                    <a:pt x="54" y="60828"/>
                    <a:pt x="28" y="60855"/>
                    <a:pt x="1" y="60882"/>
                  </a:cubicBezTo>
                  <a:cubicBezTo>
                    <a:pt x="1" y="60935"/>
                    <a:pt x="28" y="60989"/>
                    <a:pt x="81" y="61016"/>
                  </a:cubicBezTo>
                  <a:cubicBezTo>
                    <a:pt x="1821" y="62033"/>
                    <a:pt x="2891" y="63826"/>
                    <a:pt x="2918" y="65834"/>
                  </a:cubicBezTo>
                  <a:cubicBezTo>
                    <a:pt x="2918" y="65887"/>
                    <a:pt x="2945" y="65914"/>
                    <a:pt x="2998" y="65941"/>
                  </a:cubicBezTo>
                  <a:cubicBezTo>
                    <a:pt x="4952" y="66931"/>
                    <a:pt x="6157" y="68885"/>
                    <a:pt x="6157" y="71053"/>
                  </a:cubicBezTo>
                  <a:cubicBezTo>
                    <a:pt x="6157" y="73221"/>
                    <a:pt x="4952" y="75175"/>
                    <a:pt x="2998" y="76165"/>
                  </a:cubicBezTo>
                  <a:cubicBezTo>
                    <a:pt x="2945" y="76192"/>
                    <a:pt x="2918" y="76219"/>
                    <a:pt x="2918" y="76272"/>
                  </a:cubicBezTo>
                  <a:cubicBezTo>
                    <a:pt x="2891" y="78280"/>
                    <a:pt x="1821" y="80073"/>
                    <a:pt x="81" y="81090"/>
                  </a:cubicBezTo>
                  <a:cubicBezTo>
                    <a:pt x="28" y="81117"/>
                    <a:pt x="1" y="81197"/>
                    <a:pt x="28" y="81251"/>
                  </a:cubicBezTo>
                  <a:cubicBezTo>
                    <a:pt x="47" y="81290"/>
                    <a:pt x="95" y="81315"/>
                    <a:pt x="151" y="81315"/>
                  </a:cubicBezTo>
                  <a:cubicBezTo>
                    <a:pt x="172" y="81315"/>
                    <a:pt x="193" y="81311"/>
                    <a:pt x="215" y="81304"/>
                  </a:cubicBezTo>
                  <a:cubicBezTo>
                    <a:pt x="1981" y="80260"/>
                    <a:pt x="3106" y="78413"/>
                    <a:pt x="3186" y="76352"/>
                  </a:cubicBezTo>
                  <a:cubicBezTo>
                    <a:pt x="5167" y="75309"/>
                    <a:pt x="6398" y="73301"/>
                    <a:pt x="6398" y="71053"/>
                  </a:cubicBezTo>
                  <a:cubicBezTo>
                    <a:pt x="6398" y="68805"/>
                    <a:pt x="5167" y="66797"/>
                    <a:pt x="3186" y="65753"/>
                  </a:cubicBezTo>
                  <a:cubicBezTo>
                    <a:pt x="3106" y="63773"/>
                    <a:pt x="2062" y="61979"/>
                    <a:pt x="375" y="60909"/>
                  </a:cubicBezTo>
                  <a:cubicBezTo>
                    <a:pt x="2062" y="59865"/>
                    <a:pt x="3106" y="58072"/>
                    <a:pt x="3186" y="56091"/>
                  </a:cubicBezTo>
                  <a:cubicBezTo>
                    <a:pt x="5167" y="55047"/>
                    <a:pt x="6398" y="53040"/>
                    <a:pt x="6398" y="50791"/>
                  </a:cubicBezTo>
                  <a:cubicBezTo>
                    <a:pt x="6398" y="48543"/>
                    <a:pt x="5167" y="46536"/>
                    <a:pt x="3186" y="45492"/>
                  </a:cubicBezTo>
                  <a:cubicBezTo>
                    <a:pt x="3159" y="43591"/>
                    <a:pt x="2088" y="41718"/>
                    <a:pt x="375" y="40647"/>
                  </a:cubicBezTo>
                  <a:cubicBezTo>
                    <a:pt x="1901" y="39710"/>
                    <a:pt x="3293" y="37890"/>
                    <a:pt x="3186" y="35829"/>
                  </a:cubicBezTo>
                  <a:cubicBezTo>
                    <a:pt x="5167" y="34785"/>
                    <a:pt x="6398" y="32751"/>
                    <a:pt x="6398" y="30530"/>
                  </a:cubicBezTo>
                  <a:cubicBezTo>
                    <a:pt x="6398" y="28281"/>
                    <a:pt x="5167" y="26247"/>
                    <a:pt x="3186" y="25230"/>
                  </a:cubicBezTo>
                  <a:cubicBezTo>
                    <a:pt x="3079" y="23223"/>
                    <a:pt x="2062" y="21429"/>
                    <a:pt x="375" y="20386"/>
                  </a:cubicBezTo>
                  <a:cubicBezTo>
                    <a:pt x="2088" y="19315"/>
                    <a:pt x="3186" y="17415"/>
                    <a:pt x="3186" y="15541"/>
                  </a:cubicBezTo>
                  <a:cubicBezTo>
                    <a:pt x="5167" y="14524"/>
                    <a:pt x="6398" y="12490"/>
                    <a:pt x="6398" y="10268"/>
                  </a:cubicBezTo>
                  <a:cubicBezTo>
                    <a:pt x="6398" y="8020"/>
                    <a:pt x="5167" y="5986"/>
                    <a:pt x="3186" y="4969"/>
                  </a:cubicBezTo>
                  <a:lnTo>
                    <a:pt x="3186" y="4942"/>
                  </a:lnTo>
                  <a:cubicBezTo>
                    <a:pt x="3186" y="3041"/>
                    <a:pt x="1981" y="1061"/>
                    <a:pt x="188" y="17"/>
                  </a:cubicBezTo>
                  <a:cubicBezTo>
                    <a:pt x="169" y="7"/>
                    <a:pt x="145" y="1"/>
                    <a:pt x="12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59" name="Google Shape;1859;p82"/>
            <p:cNvSpPr/>
            <p:nvPr/>
          </p:nvSpPr>
          <p:spPr>
            <a:xfrm>
              <a:off x="992900" y="566950"/>
              <a:ext cx="160625" cy="2033000"/>
            </a:xfrm>
            <a:custGeom>
              <a:rect b="b" l="l" r="r" t="t"/>
              <a:pathLst>
                <a:path extrusionOk="0" h="81320" w="6425">
                  <a:moveTo>
                    <a:pt x="145" y="1"/>
                  </a:moveTo>
                  <a:cubicBezTo>
                    <a:pt x="104" y="1"/>
                    <a:pt x="60" y="24"/>
                    <a:pt x="27" y="57"/>
                  </a:cubicBezTo>
                  <a:cubicBezTo>
                    <a:pt x="27" y="84"/>
                    <a:pt x="27" y="110"/>
                    <a:pt x="27" y="137"/>
                  </a:cubicBezTo>
                  <a:cubicBezTo>
                    <a:pt x="27" y="164"/>
                    <a:pt x="54" y="217"/>
                    <a:pt x="81" y="244"/>
                  </a:cubicBezTo>
                  <a:cubicBezTo>
                    <a:pt x="1821" y="1261"/>
                    <a:pt x="2972" y="3188"/>
                    <a:pt x="2945" y="5035"/>
                  </a:cubicBezTo>
                  <a:cubicBezTo>
                    <a:pt x="2945" y="5089"/>
                    <a:pt x="2972" y="5142"/>
                    <a:pt x="2998" y="5169"/>
                  </a:cubicBezTo>
                  <a:cubicBezTo>
                    <a:pt x="4952" y="6133"/>
                    <a:pt x="6157" y="8086"/>
                    <a:pt x="6157" y="10255"/>
                  </a:cubicBezTo>
                  <a:cubicBezTo>
                    <a:pt x="6157" y="12449"/>
                    <a:pt x="4952" y="14403"/>
                    <a:pt x="2998" y="15367"/>
                  </a:cubicBezTo>
                  <a:cubicBezTo>
                    <a:pt x="2972" y="15394"/>
                    <a:pt x="2945" y="15447"/>
                    <a:pt x="2945" y="15501"/>
                  </a:cubicBezTo>
                  <a:cubicBezTo>
                    <a:pt x="2998" y="17347"/>
                    <a:pt x="1847" y="19248"/>
                    <a:pt x="108" y="20292"/>
                  </a:cubicBezTo>
                  <a:cubicBezTo>
                    <a:pt x="54" y="20292"/>
                    <a:pt x="27" y="20318"/>
                    <a:pt x="27" y="20372"/>
                  </a:cubicBezTo>
                  <a:cubicBezTo>
                    <a:pt x="1" y="20425"/>
                    <a:pt x="27" y="20479"/>
                    <a:pt x="81" y="20506"/>
                  </a:cubicBezTo>
                  <a:cubicBezTo>
                    <a:pt x="1794" y="21496"/>
                    <a:pt x="2865" y="23289"/>
                    <a:pt x="2945" y="25324"/>
                  </a:cubicBezTo>
                  <a:cubicBezTo>
                    <a:pt x="2945" y="25350"/>
                    <a:pt x="2972" y="25404"/>
                    <a:pt x="2998" y="25431"/>
                  </a:cubicBezTo>
                  <a:cubicBezTo>
                    <a:pt x="4952" y="26394"/>
                    <a:pt x="6157" y="28348"/>
                    <a:pt x="6157" y="30543"/>
                  </a:cubicBezTo>
                  <a:cubicBezTo>
                    <a:pt x="6157" y="32711"/>
                    <a:pt x="4952" y="34665"/>
                    <a:pt x="2998" y="35628"/>
                  </a:cubicBezTo>
                  <a:cubicBezTo>
                    <a:pt x="2972" y="35655"/>
                    <a:pt x="2945" y="35709"/>
                    <a:pt x="2945" y="35762"/>
                  </a:cubicBezTo>
                  <a:cubicBezTo>
                    <a:pt x="3105" y="37823"/>
                    <a:pt x="1633" y="39643"/>
                    <a:pt x="108" y="40553"/>
                  </a:cubicBezTo>
                  <a:cubicBezTo>
                    <a:pt x="54" y="40553"/>
                    <a:pt x="27" y="40580"/>
                    <a:pt x="27" y="40633"/>
                  </a:cubicBezTo>
                  <a:cubicBezTo>
                    <a:pt x="1" y="40687"/>
                    <a:pt x="27" y="40741"/>
                    <a:pt x="81" y="40767"/>
                  </a:cubicBezTo>
                  <a:cubicBezTo>
                    <a:pt x="1821" y="41784"/>
                    <a:pt x="2945" y="43658"/>
                    <a:pt x="2945" y="45532"/>
                  </a:cubicBezTo>
                  <a:cubicBezTo>
                    <a:pt x="2945" y="45558"/>
                    <a:pt x="2945" y="45558"/>
                    <a:pt x="2945" y="45585"/>
                  </a:cubicBezTo>
                  <a:cubicBezTo>
                    <a:pt x="2945" y="45612"/>
                    <a:pt x="2972" y="45665"/>
                    <a:pt x="2998" y="45692"/>
                  </a:cubicBezTo>
                  <a:cubicBezTo>
                    <a:pt x="4952" y="46656"/>
                    <a:pt x="6157" y="48636"/>
                    <a:pt x="6157" y="50804"/>
                  </a:cubicBezTo>
                  <a:cubicBezTo>
                    <a:pt x="6157" y="52972"/>
                    <a:pt x="4952" y="54926"/>
                    <a:pt x="2998" y="55917"/>
                  </a:cubicBezTo>
                  <a:cubicBezTo>
                    <a:pt x="2972" y="55917"/>
                    <a:pt x="2945" y="55970"/>
                    <a:pt x="2945" y="56024"/>
                  </a:cubicBezTo>
                  <a:cubicBezTo>
                    <a:pt x="2891" y="58004"/>
                    <a:pt x="1821" y="59798"/>
                    <a:pt x="108" y="60815"/>
                  </a:cubicBezTo>
                  <a:cubicBezTo>
                    <a:pt x="54" y="60815"/>
                    <a:pt x="27" y="60868"/>
                    <a:pt x="27" y="60895"/>
                  </a:cubicBezTo>
                  <a:cubicBezTo>
                    <a:pt x="1" y="60949"/>
                    <a:pt x="27" y="61002"/>
                    <a:pt x="81" y="61029"/>
                  </a:cubicBezTo>
                  <a:cubicBezTo>
                    <a:pt x="1821" y="62046"/>
                    <a:pt x="2891" y="63839"/>
                    <a:pt x="2945" y="65847"/>
                  </a:cubicBezTo>
                  <a:cubicBezTo>
                    <a:pt x="2945" y="65900"/>
                    <a:pt x="2972" y="65927"/>
                    <a:pt x="2998" y="65954"/>
                  </a:cubicBezTo>
                  <a:cubicBezTo>
                    <a:pt x="4952" y="66944"/>
                    <a:pt x="6157" y="68898"/>
                    <a:pt x="6157" y="71066"/>
                  </a:cubicBezTo>
                  <a:cubicBezTo>
                    <a:pt x="6157" y="73234"/>
                    <a:pt x="4952" y="75188"/>
                    <a:pt x="2998" y="76178"/>
                  </a:cubicBezTo>
                  <a:cubicBezTo>
                    <a:pt x="2972" y="76178"/>
                    <a:pt x="2945" y="76232"/>
                    <a:pt x="2945" y="76285"/>
                  </a:cubicBezTo>
                  <a:cubicBezTo>
                    <a:pt x="2891" y="78266"/>
                    <a:pt x="1821" y="80086"/>
                    <a:pt x="81" y="81076"/>
                  </a:cubicBezTo>
                  <a:cubicBezTo>
                    <a:pt x="27" y="81130"/>
                    <a:pt x="1" y="81183"/>
                    <a:pt x="27" y="81264"/>
                  </a:cubicBezTo>
                  <a:cubicBezTo>
                    <a:pt x="60" y="81297"/>
                    <a:pt x="104" y="81320"/>
                    <a:pt x="145" y="81320"/>
                  </a:cubicBezTo>
                  <a:cubicBezTo>
                    <a:pt x="170" y="81320"/>
                    <a:pt x="194" y="81311"/>
                    <a:pt x="215" y="81290"/>
                  </a:cubicBezTo>
                  <a:cubicBezTo>
                    <a:pt x="2008" y="80273"/>
                    <a:pt x="3105" y="78427"/>
                    <a:pt x="3186" y="76366"/>
                  </a:cubicBezTo>
                  <a:cubicBezTo>
                    <a:pt x="5193" y="75322"/>
                    <a:pt x="6424" y="73314"/>
                    <a:pt x="6424" y="71066"/>
                  </a:cubicBezTo>
                  <a:cubicBezTo>
                    <a:pt x="6424" y="68818"/>
                    <a:pt x="5193" y="66784"/>
                    <a:pt x="3186" y="65766"/>
                  </a:cubicBezTo>
                  <a:cubicBezTo>
                    <a:pt x="3105" y="63786"/>
                    <a:pt x="2088" y="61992"/>
                    <a:pt x="402" y="60922"/>
                  </a:cubicBezTo>
                  <a:cubicBezTo>
                    <a:pt x="2088" y="59878"/>
                    <a:pt x="3105" y="58085"/>
                    <a:pt x="3186" y="56104"/>
                  </a:cubicBezTo>
                  <a:cubicBezTo>
                    <a:pt x="5193" y="55060"/>
                    <a:pt x="6424" y="53053"/>
                    <a:pt x="6424" y="50804"/>
                  </a:cubicBezTo>
                  <a:cubicBezTo>
                    <a:pt x="6424" y="48556"/>
                    <a:pt x="5193" y="46522"/>
                    <a:pt x="3186" y="45505"/>
                  </a:cubicBezTo>
                  <a:cubicBezTo>
                    <a:pt x="3159" y="43604"/>
                    <a:pt x="2088" y="41731"/>
                    <a:pt x="402" y="40660"/>
                  </a:cubicBezTo>
                  <a:cubicBezTo>
                    <a:pt x="1901" y="39723"/>
                    <a:pt x="3320" y="37877"/>
                    <a:pt x="3186" y="35816"/>
                  </a:cubicBezTo>
                  <a:cubicBezTo>
                    <a:pt x="5193" y="34799"/>
                    <a:pt x="6424" y="32764"/>
                    <a:pt x="6424" y="30543"/>
                  </a:cubicBezTo>
                  <a:cubicBezTo>
                    <a:pt x="6424" y="28295"/>
                    <a:pt x="5193" y="26260"/>
                    <a:pt x="3186" y="25243"/>
                  </a:cubicBezTo>
                  <a:cubicBezTo>
                    <a:pt x="3105" y="23236"/>
                    <a:pt x="2062" y="21443"/>
                    <a:pt x="402" y="20399"/>
                  </a:cubicBezTo>
                  <a:cubicBezTo>
                    <a:pt x="2088" y="19328"/>
                    <a:pt x="3186" y="17454"/>
                    <a:pt x="3186" y="15608"/>
                  </a:cubicBezTo>
                  <a:cubicBezTo>
                    <a:pt x="3186" y="15608"/>
                    <a:pt x="3186" y="15581"/>
                    <a:pt x="3186" y="15554"/>
                  </a:cubicBezTo>
                  <a:cubicBezTo>
                    <a:pt x="5193" y="14537"/>
                    <a:pt x="6424" y="12503"/>
                    <a:pt x="6424" y="10255"/>
                  </a:cubicBezTo>
                  <a:cubicBezTo>
                    <a:pt x="6424" y="8033"/>
                    <a:pt x="5193" y="5999"/>
                    <a:pt x="3186" y="4982"/>
                  </a:cubicBezTo>
                  <a:lnTo>
                    <a:pt x="3186" y="4955"/>
                  </a:lnTo>
                  <a:cubicBezTo>
                    <a:pt x="3186" y="3028"/>
                    <a:pt x="2008" y="1074"/>
                    <a:pt x="215" y="30"/>
                  </a:cubicBezTo>
                  <a:cubicBezTo>
                    <a:pt x="194" y="10"/>
                    <a:pt x="170" y="1"/>
                    <a:pt x="14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60" name="Google Shape;1860;p82"/>
            <p:cNvSpPr/>
            <p:nvPr/>
          </p:nvSpPr>
          <p:spPr>
            <a:xfrm>
              <a:off x="839675" y="818875"/>
              <a:ext cx="159950" cy="2032875"/>
            </a:xfrm>
            <a:custGeom>
              <a:rect b="b" l="l" r="r" t="t"/>
              <a:pathLst>
                <a:path extrusionOk="0" h="81315" w="6398">
                  <a:moveTo>
                    <a:pt x="122" y="1"/>
                  </a:moveTo>
                  <a:cubicBezTo>
                    <a:pt x="83" y="1"/>
                    <a:pt x="44" y="20"/>
                    <a:pt x="27" y="70"/>
                  </a:cubicBezTo>
                  <a:cubicBezTo>
                    <a:pt x="0" y="70"/>
                    <a:pt x="0" y="97"/>
                    <a:pt x="0" y="124"/>
                  </a:cubicBezTo>
                  <a:cubicBezTo>
                    <a:pt x="0" y="178"/>
                    <a:pt x="27" y="204"/>
                    <a:pt x="54" y="231"/>
                  </a:cubicBezTo>
                  <a:cubicBezTo>
                    <a:pt x="1794" y="1248"/>
                    <a:pt x="2971" y="3175"/>
                    <a:pt x="2918" y="5022"/>
                  </a:cubicBezTo>
                  <a:cubicBezTo>
                    <a:pt x="2918" y="5076"/>
                    <a:pt x="2945" y="5129"/>
                    <a:pt x="2998" y="5156"/>
                  </a:cubicBezTo>
                  <a:cubicBezTo>
                    <a:pt x="4925" y="6119"/>
                    <a:pt x="6156" y="8073"/>
                    <a:pt x="6156" y="10268"/>
                  </a:cubicBezTo>
                  <a:cubicBezTo>
                    <a:pt x="6156" y="12436"/>
                    <a:pt x="4925" y="14390"/>
                    <a:pt x="2998" y="15354"/>
                  </a:cubicBezTo>
                  <a:cubicBezTo>
                    <a:pt x="2945" y="15380"/>
                    <a:pt x="2918" y="15434"/>
                    <a:pt x="2918" y="15487"/>
                  </a:cubicBezTo>
                  <a:cubicBezTo>
                    <a:pt x="2971" y="17334"/>
                    <a:pt x="1847" y="19235"/>
                    <a:pt x="81" y="20278"/>
                  </a:cubicBezTo>
                  <a:cubicBezTo>
                    <a:pt x="54" y="20278"/>
                    <a:pt x="27" y="20305"/>
                    <a:pt x="0" y="20359"/>
                  </a:cubicBezTo>
                  <a:cubicBezTo>
                    <a:pt x="0" y="20412"/>
                    <a:pt x="27" y="20466"/>
                    <a:pt x="54" y="20493"/>
                  </a:cubicBezTo>
                  <a:cubicBezTo>
                    <a:pt x="1794" y="21510"/>
                    <a:pt x="2864" y="23303"/>
                    <a:pt x="2918" y="25310"/>
                  </a:cubicBezTo>
                  <a:cubicBezTo>
                    <a:pt x="2918" y="25364"/>
                    <a:pt x="2945" y="25391"/>
                    <a:pt x="2998" y="25417"/>
                  </a:cubicBezTo>
                  <a:cubicBezTo>
                    <a:pt x="4925" y="26381"/>
                    <a:pt x="6156" y="28362"/>
                    <a:pt x="6156" y="30530"/>
                  </a:cubicBezTo>
                  <a:cubicBezTo>
                    <a:pt x="6156" y="32698"/>
                    <a:pt x="4925" y="34652"/>
                    <a:pt x="2998" y="35642"/>
                  </a:cubicBezTo>
                  <a:cubicBezTo>
                    <a:pt x="2945" y="35642"/>
                    <a:pt x="2918" y="35695"/>
                    <a:pt x="2918" y="35749"/>
                  </a:cubicBezTo>
                  <a:cubicBezTo>
                    <a:pt x="3078" y="37837"/>
                    <a:pt x="1606" y="39630"/>
                    <a:pt x="81" y="40540"/>
                  </a:cubicBezTo>
                  <a:cubicBezTo>
                    <a:pt x="54" y="40540"/>
                    <a:pt x="27" y="40594"/>
                    <a:pt x="0" y="40620"/>
                  </a:cubicBezTo>
                  <a:cubicBezTo>
                    <a:pt x="0" y="40674"/>
                    <a:pt x="27" y="40727"/>
                    <a:pt x="54" y="40754"/>
                  </a:cubicBezTo>
                  <a:cubicBezTo>
                    <a:pt x="1794" y="41771"/>
                    <a:pt x="2918" y="43645"/>
                    <a:pt x="2918" y="45545"/>
                  </a:cubicBezTo>
                  <a:cubicBezTo>
                    <a:pt x="2918" y="45545"/>
                    <a:pt x="2918" y="45545"/>
                    <a:pt x="2918" y="45572"/>
                  </a:cubicBezTo>
                  <a:cubicBezTo>
                    <a:pt x="2918" y="45626"/>
                    <a:pt x="2945" y="45652"/>
                    <a:pt x="2998" y="45679"/>
                  </a:cubicBezTo>
                  <a:cubicBezTo>
                    <a:pt x="4925" y="46669"/>
                    <a:pt x="6156" y="48623"/>
                    <a:pt x="6156" y="50791"/>
                  </a:cubicBezTo>
                  <a:cubicBezTo>
                    <a:pt x="6156" y="52959"/>
                    <a:pt x="4925" y="54913"/>
                    <a:pt x="2998" y="55904"/>
                  </a:cubicBezTo>
                  <a:cubicBezTo>
                    <a:pt x="2945" y="55930"/>
                    <a:pt x="2918" y="55957"/>
                    <a:pt x="2918" y="56011"/>
                  </a:cubicBezTo>
                  <a:cubicBezTo>
                    <a:pt x="2864" y="57991"/>
                    <a:pt x="1820" y="59785"/>
                    <a:pt x="81" y="60802"/>
                  </a:cubicBezTo>
                  <a:cubicBezTo>
                    <a:pt x="54" y="60828"/>
                    <a:pt x="27" y="60855"/>
                    <a:pt x="0" y="60882"/>
                  </a:cubicBezTo>
                  <a:cubicBezTo>
                    <a:pt x="0" y="60935"/>
                    <a:pt x="27" y="60989"/>
                    <a:pt x="54" y="61016"/>
                  </a:cubicBezTo>
                  <a:cubicBezTo>
                    <a:pt x="1794" y="62033"/>
                    <a:pt x="2864" y="63826"/>
                    <a:pt x="2918" y="65834"/>
                  </a:cubicBezTo>
                  <a:cubicBezTo>
                    <a:pt x="2918" y="65887"/>
                    <a:pt x="2945" y="65914"/>
                    <a:pt x="2998" y="65941"/>
                  </a:cubicBezTo>
                  <a:cubicBezTo>
                    <a:pt x="4925" y="66931"/>
                    <a:pt x="6156" y="68885"/>
                    <a:pt x="6156" y="71053"/>
                  </a:cubicBezTo>
                  <a:cubicBezTo>
                    <a:pt x="6156" y="73221"/>
                    <a:pt x="4925" y="75175"/>
                    <a:pt x="2998" y="76165"/>
                  </a:cubicBezTo>
                  <a:cubicBezTo>
                    <a:pt x="2945" y="76192"/>
                    <a:pt x="2918" y="76219"/>
                    <a:pt x="2918" y="76272"/>
                  </a:cubicBezTo>
                  <a:cubicBezTo>
                    <a:pt x="2864" y="78280"/>
                    <a:pt x="1794" y="80073"/>
                    <a:pt x="81" y="81090"/>
                  </a:cubicBezTo>
                  <a:cubicBezTo>
                    <a:pt x="0" y="81117"/>
                    <a:pt x="0" y="81197"/>
                    <a:pt x="27" y="81251"/>
                  </a:cubicBezTo>
                  <a:cubicBezTo>
                    <a:pt x="47" y="81290"/>
                    <a:pt x="95" y="81315"/>
                    <a:pt x="140" y="81315"/>
                  </a:cubicBezTo>
                  <a:cubicBezTo>
                    <a:pt x="157" y="81315"/>
                    <a:pt x="173" y="81311"/>
                    <a:pt x="188" y="81304"/>
                  </a:cubicBezTo>
                  <a:cubicBezTo>
                    <a:pt x="1981" y="80260"/>
                    <a:pt x="3105" y="78413"/>
                    <a:pt x="3159" y="76352"/>
                  </a:cubicBezTo>
                  <a:cubicBezTo>
                    <a:pt x="5166" y="75309"/>
                    <a:pt x="6397" y="73301"/>
                    <a:pt x="6397" y="71053"/>
                  </a:cubicBezTo>
                  <a:cubicBezTo>
                    <a:pt x="6397" y="68805"/>
                    <a:pt x="5166" y="66797"/>
                    <a:pt x="3159" y="65753"/>
                  </a:cubicBezTo>
                  <a:cubicBezTo>
                    <a:pt x="3105" y="63773"/>
                    <a:pt x="2061" y="61979"/>
                    <a:pt x="375" y="60909"/>
                  </a:cubicBezTo>
                  <a:cubicBezTo>
                    <a:pt x="2061" y="59865"/>
                    <a:pt x="3105" y="58072"/>
                    <a:pt x="3159" y="56091"/>
                  </a:cubicBezTo>
                  <a:cubicBezTo>
                    <a:pt x="5166" y="55047"/>
                    <a:pt x="6397" y="53040"/>
                    <a:pt x="6397" y="50791"/>
                  </a:cubicBezTo>
                  <a:cubicBezTo>
                    <a:pt x="6397" y="48543"/>
                    <a:pt x="5166" y="46536"/>
                    <a:pt x="3159" y="45492"/>
                  </a:cubicBezTo>
                  <a:cubicBezTo>
                    <a:pt x="3159" y="43591"/>
                    <a:pt x="2061" y="41718"/>
                    <a:pt x="375" y="40647"/>
                  </a:cubicBezTo>
                  <a:cubicBezTo>
                    <a:pt x="1901" y="39710"/>
                    <a:pt x="3292" y="37890"/>
                    <a:pt x="3185" y="35829"/>
                  </a:cubicBezTo>
                  <a:cubicBezTo>
                    <a:pt x="5166" y="34785"/>
                    <a:pt x="6397" y="32751"/>
                    <a:pt x="6397" y="30530"/>
                  </a:cubicBezTo>
                  <a:cubicBezTo>
                    <a:pt x="6397" y="28281"/>
                    <a:pt x="5166" y="26247"/>
                    <a:pt x="3159" y="25230"/>
                  </a:cubicBezTo>
                  <a:cubicBezTo>
                    <a:pt x="3078" y="23223"/>
                    <a:pt x="2035" y="21429"/>
                    <a:pt x="375" y="20386"/>
                  </a:cubicBezTo>
                  <a:cubicBezTo>
                    <a:pt x="2061" y="19315"/>
                    <a:pt x="3159" y="17441"/>
                    <a:pt x="3159" y="15595"/>
                  </a:cubicBezTo>
                  <a:cubicBezTo>
                    <a:pt x="3159" y="15595"/>
                    <a:pt x="3159" y="15568"/>
                    <a:pt x="3159" y="15541"/>
                  </a:cubicBezTo>
                  <a:cubicBezTo>
                    <a:pt x="5166" y="14524"/>
                    <a:pt x="6397" y="12490"/>
                    <a:pt x="6397" y="10268"/>
                  </a:cubicBezTo>
                  <a:cubicBezTo>
                    <a:pt x="6397" y="8020"/>
                    <a:pt x="5166" y="5986"/>
                    <a:pt x="3159" y="4969"/>
                  </a:cubicBezTo>
                  <a:lnTo>
                    <a:pt x="3159" y="4942"/>
                  </a:lnTo>
                  <a:cubicBezTo>
                    <a:pt x="3159" y="3041"/>
                    <a:pt x="1981" y="1061"/>
                    <a:pt x="188" y="17"/>
                  </a:cubicBezTo>
                  <a:cubicBezTo>
                    <a:pt x="168" y="7"/>
                    <a:pt x="145" y="1"/>
                    <a:pt x="12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61" name="Google Shape;1861;p82"/>
            <p:cNvSpPr/>
            <p:nvPr/>
          </p:nvSpPr>
          <p:spPr>
            <a:xfrm>
              <a:off x="685775" y="566950"/>
              <a:ext cx="159950" cy="2033000"/>
            </a:xfrm>
            <a:custGeom>
              <a:rect b="b" l="l" r="r" t="t"/>
              <a:pathLst>
                <a:path extrusionOk="0" h="81320" w="6398">
                  <a:moveTo>
                    <a:pt x="119" y="1"/>
                  </a:moveTo>
                  <a:cubicBezTo>
                    <a:pt x="81" y="1"/>
                    <a:pt x="44" y="24"/>
                    <a:pt x="27" y="57"/>
                  </a:cubicBezTo>
                  <a:cubicBezTo>
                    <a:pt x="27" y="84"/>
                    <a:pt x="0" y="110"/>
                    <a:pt x="0" y="137"/>
                  </a:cubicBezTo>
                  <a:cubicBezTo>
                    <a:pt x="0" y="164"/>
                    <a:pt x="27" y="217"/>
                    <a:pt x="81" y="244"/>
                  </a:cubicBezTo>
                  <a:cubicBezTo>
                    <a:pt x="1820" y="1261"/>
                    <a:pt x="2944" y="3188"/>
                    <a:pt x="2918" y="5035"/>
                  </a:cubicBezTo>
                  <a:cubicBezTo>
                    <a:pt x="2918" y="5089"/>
                    <a:pt x="2944" y="5142"/>
                    <a:pt x="2998" y="5169"/>
                  </a:cubicBezTo>
                  <a:cubicBezTo>
                    <a:pt x="4952" y="6133"/>
                    <a:pt x="6156" y="8086"/>
                    <a:pt x="6156" y="10255"/>
                  </a:cubicBezTo>
                  <a:cubicBezTo>
                    <a:pt x="6156" y="12449"/>
                    <a:pt x="4952" y="14403"/>
                    <a:pt x="2998" y="15367"/>
                  </a:cubicBezTo>
                  <a:cubicBezTo>
                    <a:pt x="2944" y="15394"/>
                    <a:pt x="2918" y="15447"/>
                    <a:pt x="2918" y="15501"/>
                  </a:cubicBezTo>
                  <a:cubicBezTo>
                    <a:pt x="2998" y="17347"/>
                    <a:pt x="1847" y="19248"/>
                    <a:pt x="81" y="20292"/>
                  </a:cubicBezTo>
                  <a:cubicBezTo>
                    <a:pt x="54" y="20292"/>
                    <a:pt x="27" y="20318"/>
                    <a:pt x="27" y="20372"/>
                  </a:cubicBezTo>
                  <a:cubicBezTo>
                    <a:pt x="0" y="20425"/>
                    <a:pt x="27" y="20479"/>
                    <a:pt x="81" y="20506"/>
                  </a:cubicBezTo>
                  <a:cubicBezTo>
                    <a:pt x="1794" y="21496"/>
                    <a:pt x="2864" y="23316"/>
                    <a:pt x="2918" y="25324"/>
                  </a:cubicBezTo>
                  <a:cubicBezTo>
                    <a:pt x="2918" y="25350"/>
                    <a:pt x="2944" y="25404"/>
                    <a:pt x="2998" y="25431"/>
                  </a:cubicBezTo>
                  <a:cubicBezTo>
                    <a:pt x="4952" y="26394"/>
                    <a:pt x="6156" y="28348"/>
                    <a:pt x="6156" y="30543"/>
                  </a:cubicBezTo>
                  <a:cubicBezTo>
                    <a:pt x="6156" y="32711"/>
                    <a:pt x="4952" y="34665"/>
                    <a:pt x="2998" y="35628"/>
                  </a:cubicBezTo>
                  <a:cubicBezTo>
                    <a:pt x="2944" y="35655"/>
                    <a:pt x="2918" y="35709"/>
                    <a:pt x="2918" y="35762"/>
                  </a:cubicBezTo>
                  <a:cubicBezTo>
                    <a:pt x="3078" y="37823"/>
                    <a:pt x="1633" y="39643"/>
                    <a:pt x="81" y="40553"/>
                  </a:cubicBezTo>
                  <a:cubicBezTo>
                    <a:pt x="54" y="40553"/>
                    <a:pt x="27" y="40580"/>
                    <a:pt x="27" y="40633"/>
                  </a:cubicBezTo>
                  <a:cubicBezTo>
                    <a:pt x="0" y="40687"/>
                    <a:pt x="27" y="40741"/>
                    <a:pt x="81" y="40767"/>
                  </a:cubicBezTo>
                  <a:cubicBezTo>
                    <a:pt x="1820" y="41784"/>
                    <a:pt x="2918" y="43658"/>
                    <a:pt x="2918" y="45532"/>
                  </a:cubicBezTo>
                  <a:cubicBezTo>
                    <a:pt x="2918" y="45558"/>
                    <a:pt x="2918" y="45558"/>
                    <a:pt x="2918" y="45585"/>
                  </a:cubicBezTo>
                  <a:cubicBezTo>
                    <a:pt x="2918" y="45612"/>
                    <a:pt x="2944" y="45665"/>
                    <a:pt x="2998" y="45692"/>
                  </a:cubicBezTo>
                  <a:cubicBezTo>
                    <a:pt x="4952" y="46656"/>
                    <a:pt x="6156" y="48636"/>
                    <a:pt x="6156" y="50804"/>
                  </a:cubicBezTo>
                  <a:cubicBezTo>
                    <a:pt x="6156" y="52972"/>
                    <a:pt x="4952" y="54926"/>
                    <a:pt x="2998" y="55917"/>
                  </a:cubicBezTo>
                  <a:cubicBezTo>
                    <a:pt x="2944" y="55917"/>
                    <a:pt x="2918" y="55970"/>
                    <a:pt x="2918" y="56024"/>
                  </a:cubicBezTo>
                  <a:cubicBezTo>
                    <a:pt x="2891" y="58004"/>
                    <a:pt x="1820" y="59798"/>
                    <a:pt x="81" y="60815"/>
                  </a:cubicBezTo>
                  <a:cubicBezTo>
                    <a:pt x="54" y="60815"/>
                    <a:pt x="27" y="60868"/>
                    <a:pt x="27" y="60895"/>
                  </a:cubicBezTo>
                  <a:cubicBezTo>
                    <a:pt x="0" y="60949"/>
                    <a:pt x="27" y="61002"/>
                    <a:pt x="81" y="61029"/>
                  </a:cubicBezTo>
                  <a:cubicBezTo>
                    <a:pt x="1820" y="62046"/>
                    <a:pt x="2891" y="63839"/>
                    <a:pt x="2918" y="65847"/>
                  </a:cubicBezTo>
                  <a:cubicBezTo>
                    <a:pt x="2918" y="65900"/>
                    <a:pt x="2944" y="65927"/>
                    <a:pt x="2998" y="65954"/>
                  </a:cubicBezTo>
                  <a:cubicBezTo>
                    <a:pt x="4952" y="66944"/>
                    <a:pt x="6156" y="68898"/>
                    <a:pt x="6156" y="71066"/>
                  </a:cubicBezTo>
                  <a:cubicBezTo>
                    <a:pt x="6156" y="73234"/>
                    <a:pt x="4952" y="75188"/>
                    <a:pt x="2998" y="76178"/>
                  </a:cubicBezTo>
                  <a:cubicBezTo>
                    <a:pt x="2944" y="76178"/>
                    <a:pt x="2918" y="76232"/>
                    <a:pt x="2918" y="76285"/>
                  </a:cubicBezTo>
                  <a:cubicBezTo>
                    <a:pt x="2891" y="78293"/>
                    <a:pt x="1820" y="80086"/>
                    <a:pt x="81" y="81076"/>
                  </a:cubicBezTo>
                  <a:cubicBezTo>
                    <a:pt x="27" y="81130"/>
                    <a:pt x="0" y="81183"/>
                    <a:pt x="27" y="81264"/>
                  </a:cubicBezTo>
                  <a:cubicBezTo>
                    <a:pt x="60" y="81297"/>
                    <a:pt x="93" y="81320"/>
                    <a:pt x="133" y="81320"/>
                  </a:cubicBezTo>
                  <a:cubicBezTo>
                    <a:pt x="157" y="81320"/>
                    <a:pt x="184" y="81311"/>
                    <a:pt x="214" y="81290"/>
                  </a:cubicBezTo>
                  <a:cubicBezTo>
                    <a:pt x="2008" y="80273"/>
                    <a:pt x="3105" y="78427"/>
                    <a:pt x="3185" y="76366"/>
                  </a:cubicBezTo>
                  <a:cubicBezTo>
                    <a:pt x="5166" y="75322"/>
                    <a:pt x="6397" y="73314"/>
                    <a:pt x="6397" y="71066"/>
                  </a:cubicBezTo>
                  <a:cubicBezTo>
                    <a:pt x="6397" y="68818"/>
                    <a:pt x="5166" y="66784"/>
                    <a:pt x="3185" y="65766"/>
                  </a:cubicBezTo>
                  <a:cubicBezTo>
                    <a:pt x="3105" y="63786"/>
                    <a:pt x="2061" y="61992"/>
                    <a:pt x="375" y="60922"/>
                  </a:cubicBezTo>
                  <a:cubicBezTo>
                    <a:pt x="2061" y="59878"/>
                    <a:pt x="3105" y="58085"/>
                    <a:pt x="3185" y="56104"/>
                  </a:cubicBezTo>
                  <a:cubicBezTo>
                    <a:pt x="5166" y="55060"/>
                    <a:pt x="6397" y="53053"/>
                    <a:pt x="6397" y="50804"/>
                  </a:cubicBezTo>
                  <a:cubicBezTo>
                    <a:pt x="6397" y="48556"/>
                    <a:pt x="5166" y="46522"/>
                    <a:pt x="3185" y="45505"/>
                  </a:cubicBezTo>
                  <a:cubicBezTo>
                    <a:pt x="3159" y="43604"/>
                    <a:pt x="2088" y="41731"/>
                    <a:pt x="375" y="40660"/>
                  </a:cubicBezTo>
                  <a:cubicBezTo>
                    <a:pt x="1901" y="39723"/>
                    <a:pt x="3292" y="37903"/>
                    <a:pt x="3185" y="35816"/>
                  </a:cubicBezTo>
                  <a:cubicBezTo>
                    <a:pt x="5166" y="34799"/>
                    <a:pt x="6397" y="32764"/>
                    <a:pt x="6397" y="30543"/>
                  </a:cubicBezTo>
                  <a:cubicBezTo>
                    <a:pt x="6397" y="28295"/>
                    <a:pt x="5166" y="26260"/>
                    <a:pt x="3185" y="25243"/>
                  </a:cubicBezTo>
                  <a:cubicBezTo>
                    <a:pt x="3078" y="23236"/>
                    <a:pt x="2061" y="21443"/>
                    <a:pt x="375" y="20399"/>
                  </a:cubicBezTo>
                  <a:cubicBezTo>
                    <a:pt x="2088" y="19328"/>
                    <a:pt x="3185" y="17401"/>
                    <a:pt x="3185" y="15554"/>
                  </a:cubicBezTo>
                  <a:cubicBezTo>
                    <a:pt x="5166" y="14537"/>
                    <a:pt x="6397" y="12503"/>
                    <a:pt x="6397" y="10255"/>
                  </a:cubicBezTo>
                  <a:cubicBezTo>
                    <a:pt x="6397" y="8033"/>
                    <a:pt x="5166" y="5999"/>
                    <a:pt x="3185" y="4982"/>
                  </a:cubicBezTo>
                  <a:lnTo>
                    <a:pt x="3185" y="4955"/>
                  </a:lnTo>
                  <a:cubicBezTo>
                    <a:pt x="3185" y="3028"/>
                    <a:pt x="1981" y="1074"/>
                    <a:pt x="188" y="30"/>
                  </a:cubicBezTo>
                  <a:cubicBezTo>
                    <a:pt x="167" y="10"/>
                    <a:pt x="143" y="1"/>
                    <a:pt x="11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62" name="Google Shape;1862;p82"/>
            <p:cNvSpPr/>
            <p:nvPr/>
          </p:nvSpPr>
          <p:spPr>
            <a:xfrm>
              <a:off x="531875" y="818875"/>
              <a:ext cx="160600" cy="2032875"/>
            </a:xfrm>
            <a:custGeom>
              <a:rect b="b" l="l" r="r" t="t"/>
              <a:pathLst>
                <a:path extrusionOk="0" h="81315" w="6424">
                  <a:moveTo>
                    <a:pt x="147" y="1"/>
                  </a:moveTo>
                  <a:cubicBezTo>
                    <a:pt x="106" y="1"/>
                    <a:pt x="61" y="20"/>
                    <a:pt x="27" y="70"/>
                  </a:cubicBezTo>
                  <a:cubicBezTo>
                    <a:pt x="27" y="70"/>
                    <a:pt x="27" y="97"/>
                    <a:pt x="27" y="124"/>
                  </a:cubicBezTo>
                  <a:cubicBezTo>
                    <a:pt x="27" y="178"/>
                    <a:pt x="54" y="204"/>
                    <a:pt x="80" y="231"/>
                  </a:cubicBezTo>
                  <a:cubicBezTo>
                    <a:pt x="1820" y="1248"/>
                    <a:pt x="2971" y="3175"/>
                    <a:pt x="2944" y="5022"/>
                  </a:cubicBezTo>
                  <a:cubicBezTo>
                    <a:pt x="2944" y="5076"/>
                    <a:pt x="2971" y="5129"/>
                    <a:pt x="2998" y="5156"/>
                  </a:cubicBezTo>
                  <a:cubicBezTo>
                    <a:pt x="4952" y="6119"/>
                    <a:pt x="6156" y="8073"/>
                    <a:pt x="6156" y="10268"/>
                  </a:cubicBezTo>
                  <a:cubicBezTo>
                    <a:pt x="6156" y="12436"/>
                    <a:pt x="4952" y="14390"/>
                    <a:pt x="2998" y="15354"/>
                  </a:cubicBezTo>
                  <a:cubicBezTo>
                    <a:pt x="2971" y="15380"/>
                    <a:pt x="2944" y="15461"/>
                    <a:pt x="2944" y="15487"/>
                  </a:cubicBezTo>
                  <a:cubicBezTo>
                    <a:pt x="2998" y="17334"/>
                    <a:pt x="1847" y="19235"/>
                    <a:pt x="107" y="20278"/>
                  </a:cubicBezTo>
                  <a:cubicBezTo>
                    <a:pt x="54" y="20278"/>
                    <a:pt x="27" y="20305"/>
                    <a:pt x="27" y="20359"/>
                  </a:cubicBezTo>
                  <a:cubicBezTo>
                    <a:pt x="0" y="20412"/>
                    <a:pt x="27" y="20466"/>
                    <a:pt x="80" y="20493"/>
                  </a:cubicBezTo>
                  <a:cubicBezTo>
                    <a:pt x="1793" y="21510"/>
                    <a:pt x="2864" y="23303"/>
                    <a:pt x="2944" y="25310"/>
                  </a:cubicBezTo>
                  <a:cubicBezTo>
                    <a:pt x="2944" y="25364"/>
                    <a:pt x="2971" y="25391"/>
                    <a:pt x="2998" y="25417"/>
                  </a:cubicBezTo>
                  <a:cubicBezTo>
                    <a:pt x="4952" y="26381"/>
                    <a:pt x="6156" y="28362"/>
                    <a:pt x="6156" y="30530"/>
                  </a:cubicBezTo>
                  <a:cubicBezTo>
                    <a:pt x="6156" y="32698"/>
                    <a:pt x="4952" y="34652"/>
                    <a:pt x="2998" y="35642"/>
                  </a:cubicBezTo>
                  <a:cubicBezTo>
                    <a:pt x="2971" y="35642"/>
                    <a:pt x="2944" y="35695"/>
                    <a:pt x="2944" y="35749"/>
                  </a:cubicBezTo>
                  <a:cubicBezTo>
                    <a:pt x="3105" y="37837"/>
                    <a:pt x="1633" y="39630"/>
                    <a:pt x="107" y="40540"/>
                  </a:cubicBezTo>
                  <a:cubicBezTo>
                    <a:pt x="54" y="40540"/>
                    <a:pt x="27" y="40594"/>
                    <a:pt x="27" y="40620"/>
                  </a:cubicBezTo>
                  <a:cubicBezTo>
                    <a:pt x="0" y="40674"/>
                    <a:pt x="27" y="40727"/>
                    <a:pt x="80" y="40754"/>
                  </a:cubicBezTo>
                  <a:cubicBezTo>
                    <a:pt x="1820" y="41771"/>
                    <a:pt x="2944" y="43645"/>
                    <a:pt x="2944" y="45545"/>
                  </a:cubicBezTo>
                  <a:cubicBezTo>
                    <a:pt x="2944" y="45545"/>
                    <a:pt x="2944" y="45545"/>
                    <a:pt x="2944" y="45572"/>
                  </a:cubicBezTo>
                  <a:cubicBezTo>
                    <a:pt x="2944" y="45626"/>
                    <a:pt x="2971" y="45652"/>
                    <a:pt x="2998" y="45679"/>
                  </a:cubicBezTo>
                  <a:cubicBezTo>
                    <a:pt x="4952" y="46669"/>
                    <a:pt x="6156" y="48623"/>
                    <a:pt x="6156" y="50791"/>
                  </a:cubicBezTo>
                  <a:cubicBezTo>
                    <a:pt x="6156" y="52959"/>
                    <a:pt x="4952" y="54913"/>
                    <a:pt x="2998" y="55904"/>
                  </a:cubicBezTo>
                  <a:cubicBezTo>
                    <a:pt x="2971" y="55930"/>
                    <a:pt x="2944" y="55957"/>
                    <a:pt x="2944" y="56011"/>
                  </a:cubicBezTo>
                  <a:cubicBezTo>
                    <a:pt x="2891" y="57991"/>
                    <a:pt x="1820" y="59785"/>
                    <a:pt x="107" y="60802"/>
                  </a:cubicBezTo>
                  <a:cubicBezTo>
                    <a:pt x="54" y="60828"/>
                    <a:pt x="27" y="60855"/>
                    <a:pt x="27" y="60882"/>
                  </a:cubicBezTo>
                  <a:cubicBezTo>
                    <a:pt x="0" y="60935"/>
                    <a:pt x="27" y="60989"/>
                    <a:pt x="80" y="61016"/>
                  </a:cubicBezTo>
                  <a:cubicBezTo>
                    <a:pt x="1820" y="62033"/>
                    <a:pt x="2891" y="63826"/>
                    <a:pt x="2944" y="65834"/>
                  </a:cubicBezTo>
                  <a:cubicBezTo>
                    <a:pt x="2944" y="65887"/>
                    <a:pt x="2971" y="65914"/>
                    <a:pt x="2998" y="65941"/>
                  </a:cubicBezTo>
                  <a:cubicBezTo>
                    <a:pt x="4952" y="66931"/>
                    <a:pt x="6156" y="68885"/>
                    <a:pt x="6156" y="71053"/>
                  </a:cubicBezTo>
                  <a:cubicBezTo>
                    <a:pt x="6156" y="73221"/>
                    <a:pt x="4952" y="75175"/>
                    <a:pt x="2998" y="76165"/>
                  </a:cubicBezTo>
                  <a:cubicBezTo>
                    <a:pt x="2971" y="76192"/>
                    <a:pt x="2944" y="76219"/>
                    <a:pt x="2944" y="76272"/>
                  </a:cubicBezTo>
                  <a:cubicBezTo>
                    <a:pt x="2891" y="78280"/>
                    <a:pt x="1820" y="80073"/>
                    <a:pt x="80" y="81090"/>
                  </a:cubicBezTo>
                  <a:cubicBezTo>
                    <a:pt x="27" y="81117"/>
                    <a:pt x="0" y="81197"/>
                    <a:pt x="54" y="81251"/>
                  </a:cubicBezTo>
                  <a:cubicBezTo>
                    <a:pt x="73" y="81290"/>
                    <a:pt x="122" y="81315"/>
                    <a:pt x="167" y="81315"/>
                  </a:cubicBezTo>
                  <a:cubicBezTo>
                    <a:pt x="184" y="81315"/>
                    <a:pt x="200" y="81311"/>
                    <a:pt x="214" y="81304"/>
                  </a:cubicBezTo>
                  <a:cubicBezTo>
                    <a:pt x="2008" y="80260"/>
                    <a:pt x="3105" y="78413"/>
                    <a:pt x="3185" y="76352"/>
                  </a:cubicBezTo>
                  <a:cubicBezTo>
                    <a:pt x="5193" y="75309"/>
                    <a:pt x="6424" y="73301"/>
                    <a:pt x="6424" y="71053"/>
                  </a:cubicBezTo>
                  <a:cubicBezTo>
                    <a:pt x="6424" y="68805"/>
                    <a:pt x="5193" y="66797"/>
                    <a:pt x="3185" y="65753"/>
                  </a:cubicBezTo>
                  <a:cubicBezTo>
                    <a:pt x="3105" y="63773"/>
                    <a:pt x="2088" y="61979"/>
                    <a:pt x="402" y="60909"/>
                  </a:cubicBezTo>
                  <a:cubicBezTo>
                    <a:pt x="2088" y="59865"/>
                    <a:pt x="3105" y="58072"/>
                    <a:pt x="3185" y="56091"/>
                  </a:cubicBezTo>
                  <a:cubicBezTo>
                    <a:pt x="5193" y="55047"/>
                    <a:pt x="6424" y="53040"/>
                    <a:pt x="6424" y="50791"/>
                  </a:cubicBezTo>
                  <a:cubicBezTo>
                    <a:pt x="6424" y="48543"/>
                    <a:pt x="5193" y="46536"/>
                    <a:pt x="3185" y="45492"/>
                  </a:cubicBezTo>
                  <a:cubicBezTo>
                    <a:pt x="3185" y="43591"/>
                    <a:pt x="2088" y="41718"/>
                    <a:pt x="402" y="40647"/>
                  </a:cubicBezTo>
                  <a:cubicBezTo>
                    <a:pt x="1900" y="39710"/>
                    <a:pt x="3319" y="37890"/>
                    <a:pt x="3185" y="35829"/>
                  </a:cubicBezTo>
                  <a:cubicBezTo>
                    <a:pt x="5193" y="34785"/>
                    <a:pt x="6424" y="32751"/>
                    <a:pt x="6424" y="30530"/>
                  </a:cubicBezTo>
                  <a:cubicBezTo>
                    <a:pt x="6424" y="28281"/>
                    <a:pt x="5193" y="26247"/>
                    <a:pt x="3185" y="25230"/>
                  </a:cubicBezTo>
                  <a:cubicBezTo>
                    <a:pt x="3105" y="23223"/>
                    <a:pt x="2061" y="21429"/>
                    <a:pt x="402" y="20386"/>
                  </a:cubicBezTo>
                  <a:cubicBezTo>
                    <a:pt x="2088" y="19315"/>
                    <a:pt x="3185" y="17441"/>
                    <a:pt x="3185" y="15595"/>
                  </a:cubicBezTo>
                  <a:cubicBezTo>
                    <a:pt x="3185" y="15595"/>
                    <a:pt x="3185" y="15568"/>
                    <a:pt x="3185" y="15541"/>
                  </a:cubicBezTo>
                  <a:cubicBezTo>
                    <a:pt x="5193" y="14524"/>
                    <a:pt x="6424" y="12490"/>
                    <a:pt x="6424" y="10268"/>
                  </a:cubicBezTo>
                  <a:cubicBezTo>
                    <a:pt x="6424" y="8020"/>
                    <a:pt x="5193" y="5986"/>
                    <a:pt x="3185" y="4969"/>
                  </a:cubicBezTo>
                  <a:lnTo>
                    <a:pt x="3185" y="4942"/>
                  </a:lnTo>
                  <a:cubicBezTo>
                    <a:pt x="3185" y="3041"/>
                    <a:pt x="2008" y="1061"/>
                    <a:pt x="214" y="17"/>
                  </a:cubicBezTo>
                  <a:cubicBezTo>
                    <a:pt x="195" y="7"/>
                    <a:pt x="171" y="1"/>
                    <a:pt x="14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63" name="Google Shape;1863;p82"/>
            <p:cNvSpPr/>
            <p:nvPr/>
          </p:nvSpPr>
          <p:spPr>
            <a:xfrm>
              <a:off x="378625" y="566950"/>
              <a:ext cx="159950" cy="2033000"/>
            </a:xfrm>
            <a:custGeom>
              <a:rect b="b" l="l" r="r" t="t"/>
              <a:pathLst>
                <a:path extrusionOk="0" h="81320" w="6398">
                  <a:moveTo>
                    <a:pt x="120" y="1"/>
                  </a:moveTo>
                  <a:cubicBezTo>
                    <a:pt x="81" y="1"/>
                    <a:pt x="44" y="24"/>
                    <a:pt x="28" y="57"/>
                  </a:cubicBezTo>
                  <a:cubicBezTo>
                    <a:pt x="1" y="84"/>
                    <a:pt x="1" y="110"/>
                    <a:pt x="1" y="137"/>
                  </a:cubicBezTo>
                  <a:cubicBezTo>
                    <a:pt x="1" y="164"/>
                    <a:pt x="28" y="217"/>
                    <a:pt x="54" y="244"/>
                  </a:cubicBezTo>
                  <a:cubicBezTo>
                    <a:pt x="1821" y="1261"/>
                    <a:pt x="2972" y="3188"/>
                    <a:pt x="2918" y="5035"/>
                  </a:cubicBezTo>
                  <a:cubicBezTo>
                    <a:pt x="2918" y="5116"/>
                    <a:pt x="2945" y="5142"/>
                    <a:pt x="2999" y="5169"/>
                  </a:cubicBezTo>
                  <a:cubicBezTo>
                    <a:pt x="4952" y="6133"/>
                    <a:pt x="6157" y="8086"/>
                    <a:pt x="6157" y="10255"/>
                  </a:cubicBezTo>
                  <a:cubicBezTo>
                    <a:pt x="6157" y="12449"/>
                    <a:pt x="4952" y="14403"/>
                    <a:pt x="2999" y="15367"/>
                  </a:cubicBezTo>
                  <a:cubicBezTo>
                    <a:pt x="2945" y="15394"/>
                    <a:pt x="2918" y="15447"/>
                    <a:pt x="2918" y="15501"/>
                  </a:cubicBezTo>
                  <a:cubicBezTo>
                    <a:pt x="2972" y="17347"/>
                    <a:pt x="1848" y="19248"/>
                    <a:pt x="81" y="20292"/>
                  </a:cubicBezTo>
                  <a:cubicBezTo>
                    <a:pt x="54" y="20292"/>
                    <a:pt x="28" y="20318"/>
                    <a:pt x="1" y="20372"/>
                  </a:cubicBezTo>
                  <a:cubicBezTo>
                    <a:pt x="1" y="20425"/>
                    <a:pt x="28" y="20479"/>
                    <a:pt x="54" y="20506"/>
                  </a:cubicBezTo>
                  <a:cubicBezTo>
                    <a:pt x="1794" y="21496"/>
                    <a:pt x="2865" y="23316"/>
                    <a:pt x="2918" y="25324"/>
                  </a:cubicBezTo>
                  <a:cubicBezTo>
                    <a:pt x="2918" y="25350"/>
                    <a:pt x="2945" y="25404"/>
                    <a:pt x="2999" y="25431"/>
                  </a:cubicBezTo>
                  <a:cubicBezTo>
                    <a:pt x="4952" y="26394"/>
                    <a:pt x="6157" y="28348"/>
                    <a:pt x="6157" y="30543"/>
                  </a:cubicBezTo>
                  <a:cubicBezTo>
                    <a:pt x="6157" y="32711"/>
                    <a:pt x="4952" y="34665"/>
                    <a:pt x="2999" y="35628"/>
                  </a:cubicBezTo>
                  <a:cubicBezTo>
                    <a:pt x="2945" y="35655"/>
                    <a:pt x="2918" y="35709"/>
                    <a:pt x="2918" y="35762"/>
                  </a:cubicBezTo>
                  <a:cubicBezTo>
                    <a:pt x="3079" y="37823"/>
                    <a:pt x="1607" y="39643"/>
                    <a:pt x="81" y="40553"/>
                  </a:cubicBezTo>
                  <a:cubicBezTo>
                    <a:pt x="54" y="40553"/>
                    <a:pt x="28" y="40580"/>
                    <a:pt x="1" y="40633"/>
                  </a:cubicBezTo>
                  <a:cubicBezTo>
                    <a:pt x="1" y="40687"/>
                    <a:pt x="28" y="40741"/>
                    <a:pt x="54" y="40767"/>
                  </a:cubicBezTo>
                  <a:cubicBezTo>
                    <a:pt x="1794" y="41784"/>
                    <a:pt x="2918" y="43658"/>
                    <a:pt x="2918" y="45532"/>
                  </a:cubicBezTo>
                  <a:cubicBezTo>
                    <a:pt x="2918" y="45558"/>
                    <a:pt x="2918" y="45558"/>
                    <a:pt x="2918" y="45585"/>
                  </a:cubicBezTo>
                  <a:cubicBezTo>
                    <a:pt x="2918" y="45612"/>
                    <a:pt x="2945" y="45665"/>
                    <a:pt x="2999" y="45692"/>
                  </a:cubicBezTo>
                  <a:cubicBezTo>
                    <a:pt x="4952" y="46656"/>
                    <a:pt x="6157" y="48636"/>
                    <a:pt x="6157" y="50804"/>
                  </a:cubicBezTo>
                  <a:cubicBezTo>
                    <a:pt x="6157" y="52972"/>
                    <a:pt x="4952" y="54926"/>
                    <a:pt x="2999" y="55917"/>
                  </a:cubicBezTo>
                  <a:cubicBezTo>
                    <a:pt x="2945" y="55917"/>
                    <a:pt x="2918" y="55970"/>
                    <a:pt x="2918" y="56024"/>
                  </a:cubicBezTo>
                  <a:cubicBezTo>
                    <a:pt x="2865" y="58004"/>
                    <a:pt x="1821" y="59798"/>
                    <a:pt x="81" y="60815"/>
                  </a:cubicBezTo>
                  <a:cubicBezTo>
                    <a:pt x="54" y="60815"/>
                    <a:pt x="28" y="60868"/>
                    <a:pt x="1" y="60895"/>
                  </a:cubicBezTo>
                  <a:cubicBezTo>
                    <a:pt x="1" y="60949"/>
                    <a:pt x="28" y="61002"/>
                    <a:pt x="54" y="61029"/>
                  </a:cubicBezTo>
                  <a:cubicBezTo>
                    <a:pt x="1794" y="62046"/>
                    <a:pt x="2865" y="63839"/>
                    <a:pt x="2918" y="65847"/>
                  </a:cubicBezTo>
                  <a:cubicBezTo>
                    <a:pt x="2918" y="65900"/>
                    <a:pt x="2945" y="65927"/>
                    <a:pt x="2999" y="65954"/>
                  </a:cubicBezTo>
                  <a:cubicBezTo>
                    <a:pt x="4952" y="66944"/>
                    <a:pt x="6157" y="68898"/>
                    <a:pt x="6157" y="71066"/>
                  </a:cubicBezTo>
                  <a:cubicBezTo>
                    <a:pt x="6157" y="73234"/>
                    <a:pt x="4952" y="75188"/>
                    <a:pt x="2999" y="76178"/>
                  </a:cubicBezTo>
                  <a:cubicBezTo>
                    <a:pt x="2945" y="76178"/>
                    <a:pt x="2918" y="76232"/>
                    <a:pt x="2918" y="76285"/>
                  </a:cubicBezTo>
                  <a:cubicBezTo>
                    <a:pt x="2865" y="78293"/>
                    <a:pt x="1821" y="80086"/>
                    <a:pt x="81" y="81076"/>
                  </a:cubicBezTo>
                  <a:cubicBezTo>
                    <a:pt x="1" y="81130"/>
                    <a:pt x="1" y="81183"/>
                    <a:pt x="28" y="81264"/>
                  </a:cubicBezTo>
                  <a:cubicBezTo>
                    <a:pt x="44" y="81297"/>
                    <a:pt x="81" y="81320"/>
                    <a:pt x="120" y="81320"/>
                  </a:cubicBezTo>
                  <a:cubicBezTo>
                    <a:pt x="143" y="81320"/>
                    <a:pt x="168" y="81311"/>
                    <a:pt x="188" y="81290"/>
                  </a:cubicBezTo>
                  <a:cubicBezTo>
                    <a:pt x="1981" y="80273"/>
                    <a:pt x="3106" y="78427"/>
                    <a:pt x="3159" y="76366"/>
                  </a:cubicBezTo>
                  <a:cubicBezTo>
                    <a:pt x="5167" y="75322"/>
                    <a:pt x="6398" y="73314"/>
                    <a:pt x="6398" y="71066"/>
                  </a:cubicBezTo>
                  <a:cubicBezTo>
                    <a:pt x="6398" y="68818"/>
                    <a:pt x="5167" y="66784"/>
                    <a:pt x="3159" y="65766"/>
                  </a:cubicBezTo>
                  <a:cubicBezTo>
                    <a:pt x="3106" y="63786"/>
                    <a:pt x="2062" y="61992"/>
                    <a:pt x="376" y="60922"/>
                  </a:cubicBezTo>
                  <a:cubicBezTo>
                    <a:pt x="2062" y="59878"/>
                    <a:pt x="3106" y="58085"/>
                    <a:pt x="3159" y="56104"/>
                  </a:cubicBezTo>
                  <a:cubicBezTo>
                    <a:pt x="5167" y="55060"/>
                    <a:pt x="6398" y="53053"/>
                    <a:pt x="6398" y="50804"/>
                  </a:cubicBezTo>
                  <a:cubicBezTo>
                    <a:pt x="6398" y="48556"/>
                    <a:pt x="5167" y="46522"/>
                    <a:pt x="3159" y="45505"/>
                  </a:cubicBezTo>
                  <a:cubicBezTo>
                    <a:pt x="3159" y="43604"/>
                    <a:pt x="2062" y="41731"/>
                    <a:pt x="376" y="40660"/>
                  </a:cubicBezTo>
                  <a:cubicBezTo>
                    <a:pt x="1901" y="39723"/>
                    <a:pt x="3293" y="37903"/>
                    <a:pt x="3186" y="35816"/>
                  </a:cubicBezTo>
                  <a:cubicBezTo>
                    <a:pt x="5167" y="34799"/>
                    <a:pt x="6398" y="32764"/>
                    <a:pt x="6398" y="30543"/>
                  </a:cubicBezTo>
                  <a:cubicBezTo>
                    <a:pt x="6398" y="28295"/>
                    <a:pt x="5167" y="26260"/>
                    <a:pt x="3159" y="25243"/>
                  </a:cubicBezTo>
                  <a:cubicBezTo>
                    <a:pt x="3079" y="23236"/>
                    <a:pt x="2035" y="21443"/>
                    <a:pt x="376" y="20399"/>
                  </a:cubicBezTo>
                  <a:cubicBezTo>
                    <a:pt x="2089" y="19328"/>
                    <a:pt x="3186" y="17401"/>
                    <a:pt x="3186" y="15554"/>
                  </a:cubicBezTo>
                  <a:cubicBezTo>
                    <a:pt x="5167" y="14537"/>
                    <a:pt x="6398" y="12503"/>
                    <a:pt x="6398" y="10255"/>
                  </a:cubicBezTo>
                  <a:cubicBezTo>
                    <a:pt x="6398" y="8033"/>
                    <a:pt x="5167" y="5999"/>
                    <a:pt x="3186" y="4982"/>
                  </a:cubicBezTo>
                  <a:lnTo>
                    <a:pt x="3186" y="4955"/>
                  </a:lnTo>
                  <a:cubicBezTo>
                    <a:pt x="3186" y="3028"/>
                    <a:pt x="1981" y="1074"/>
                    <a:pt x="188" y="30"/>
                  </a:cubicBezTo>
                  <a:cubicBezTo>
                    <a:pt x="168" y="10"/>
                    <a:pt x="143" y="1"/>
                    <a:pt x="12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64" name="Google Shape;1864;p82"/>
            <p:cNvSpPr/>
            <p:nvPr/>
          </p:nvSpPr>
          <p:spPr>
            <a:xfrm>
              <a:off x="224725" y="818875"/>
              <a:ext cx="159950" cy="2032875"/>
            </a:xfrm>
            <a:custGeom>
              <a:rect b="b" l="l" r="r" t="t"/>
              <a:pathLst>
                <a:path extrusionOk="0" h="81315" w="6398">
                  <a:moveTo>
                    <a:pt x="129" y="1"/>
                  </a:moveTo>
                  <a:cubicBezTo>
                    <a:pt x="83" y="1"/>
                    <a:pt x="44" y="20"/>
                    <a:pt x="27" y="70"/>
                  </a:cubicBezTo>
                  <a:cubicBezTo>
                    <a:pt x="27" y="70"/>
                    <a:pt x="1" y="97"/>
                    <a:pt x="1" y="124"/>
                  </a:cubicBezTo>
                  <a:cubicBezTo>
                    <a:pt x="1" y="178"/>
                    <a:pt x="27" y="204"/>
                    <a:pt x="81" y="231"/>
                  </a:cubicBezTo>
                  <a:cubicBezTo>
                    <a:pt x="1821" y="1248"/>
                    <a:pt x="2972" y="3175"/>
                    <a:pt x="2918" y="5022"/>
                  </a:cubicBezTo>
                  <a:cubicBezTo>
                    <a:pt x="2945" y="5076"/>
                    <a:pt x="2945" y="5129"/>
                    <a:pt x="2998" y="5156"/>
                  </a:cubicBezTo>
                  <a:cubicBezTo>
                    <a:pt x="4952" y="6119"/>
                    <a:pt x="6157" y="8073"/>
                    <a:pt x="6157" y="10268"/>
                  </a:cubicBezTo>
                  <a:cubicBezTo>
                    <a:pt x="6157" y="12436"/>
                    <a:pt x="4952" y="14390"/>
                    <a:pt x="2998" y="15354"/>
                  </a:cubicBezTo>
                  <a:cubicBezTo>
                    <a:pt x="2945" y="15380"/>
                    <a:pt x="2918" y="15461"/>
                    <a:pt x="2918" y="15487"/>
                  </a:cubicBezTo>
                  <a:cubicBezTo>
                    <a:pt x="2998" y="17334"/>
                    <a:pt x="1848" y="19235"/>
                    <a:pt x="108" y="20278"/>
                  </a:cubicBezTo>
                  <a:cubicBezTo>
                    <a:pt x="54" y="20278"/>
                    <a:pt x="27" y="20305"/>
                    <a:pt x="27" y="20359"/>
                  </a:cubicBezTo>
                  <a:cubicBezTo>
                    <a:pt x="1" y="20412"/>
                    <a:pt x="27" y="20466"/>
                    <a:pt x="81" y="20493"/>
                  </a:cubicBezTo>
                  <a:cubicBezTo>
                    <a:pt x="1794" y="21510"/>
                    <a:pt x="2865" y="23303"/>
                    <a:pt x="2918" y="25310"/>
                  </a:cubicBezTo>
                  <a:cubicBezTo>
                    <a:pt x="2945" y="25364"/>
                    <a:pt x="2972" y="25391"/>
                    <a:pt x="2998" y="25417"/>
                  </a:cubicBezTo>
                  <a:cubicBezTo>
                    <a:pt x="4952" y="26381"/>
                    <a:pt x="6157" y="28362"/>
                    <a:pt x="6157" y="30530"/>
                  </a:cubicBezTo>
                  <a:cubicBezTo>
                    <a:pt x="6157" y="32698"/>
                    <a:pt x="4952" y="34652"/>
                    <a:pt x="2998" y="35642"/>
                  </a:cubicBezTo>
                  <a:cubicBezTo>
                    <a:pt x="2945" y="35642"/>
                    <a:pt x="2918" y="35695"/>
                    <a:pt x="2918" y="35749"/>
                  </a:cubicBezTo>
                  <a:cubicBezTo>
                    <a:pt x="3106" y="37837"/>
                    <a:pt x="1633" y="39630"/>
                    <a:pt x="108" y="40540"/>
                  </a:cubicBezTo>
                  <a:cubicBezTo>
                    <a:pt x="54" y="40540"/>
                    <a:pt x="27" y="40594"/>
                    <a:pt x="27" y="40620"/>
                  </a:cubicBezTo>
                  <a:cubicBezTo>
                    <a:pt x="1" y="40674"/>
                    <a:pt x="27" y="40727"/>
                    <a:pt x="81" y="40754"/>
                  </a:cubicBezTo>
                  <a:cubicBezTo>
                    <a:pt x="1821" y="41771"/>
                    <a:pt x="2918" y="43645"/>
                    <a:pt x="2918" y="45545"/>
                  </a:cubicBezTo>
                  <a:cubicBezTo>
                    <a:pt x="2918" y="45545"/>
                    <a:pt x="2918" y="45545"/>
                    <a:pt x="2918" y="45572"/>
                  </a:cubicBezTo>
                  <a:cubicBezTo>
                    <a:pt x="2918" y="45626"/>
                    <a:pt x="2945" y="45652"/>
                    <a:pt x="2998" y="45679"/>
                  </a:cubicBezTo>
                  <a:cubicBezTo>
                    <a:pt x="4952" y="46669"/>
                    <a:pt x="6157" y="48623"/>
                    <a:pt x="6157" y="50791"/>
                  </a:cubicBezTo>
                  <a:cubicBezTo>
                    <a:pt x="6157" y="52959"/>
                    <a:pt x="4952" y="54913"/>
                    <a:pt x="2998" y="55904"/>
                  </a:cubicBezTo>
                  <a:cubicBezTo>
                    <a:pt x="2945" y="55930"/>
                    <a:pt x="2918" y="55957"/>
                    <a:pt x="2918" y="56011"/>
                  </a:cubicBezTo>
                  <a:cubicBezTo>
                    <a:pt x="2891" y="57991"/>
                    <a:pt x="1821" y="59785"/>
                    <a:pt x="108" y="60802"/>
                  </a:cubicBezTo>
                  <a:cubicBezTo>
                    <a:pt x="54" y="60828"/>
                    <a:pt x="27" y="60855"/>
                    <a:pt x="27" y="60882"/>
                  </a:cubicBezTo>
                  <a:cubicBezTo>
                    <a:pt x="1" y="60935"/>
                    <a:pt x="27" y="60989"/>
                    <a:pt x="81" y="61016"/>
                  </a:cubicBezTo>
                  <a:cubicBezTo>
                    <a:pt x="1821" y="62033"/>
                    <a:pt x="2891" y="63826"/>
                    <a:pt x="2918" y="65834"/>
                  </a:cubicBezTo>
                  <a:cubicBezTo>
                    <a:pt x="2918" y="65887"/>
                    <a:pt x="2945" y="65914"/>
                    <a:pt x="2998" y="65941"/>
                  </a:cubicBezTo>
                  <a:cubicBezTo>
                    <a:pt x="4952" y="66931"/>
                    <a:pt x="6157" y="68885"/>
                    <a:pt x="6157" y="71053"/>
                  </a:cubicBezTo>
                  <a:cubicBezTo>
                    <a:pt x="6157" y="73221"/>
                    <a:pt x="4952" y="75175"/>
                    <a:pt x="2998" y="76165"/>
                  </a:cubicBezTo>
                  <a:cubicBezTo>
                    <a:pt x="2945" y="76192"/>
                    <a:pt x="2918" y="76219"/>
                    <a:pt x="2918" y="76272"/>
                  </a:cubicBezTo>
                  <a:cubicBezTo>
                    <a:pt x="2891" y="78280"/>
                    <a:pt x="1821" y="80073"/>
                    <a:pt x="81" y="81090"/>
                  </a:cubicBezTo>
                  <a:cubicBezTo>
                    <a:pt x="27" y="81117"/>
                    <a:pt x="1" y="81197"/>
                    <a:pt x="27" y="81251"/>
                  </a:cubicBezTo>
                  <a:cubicBezTo>
                    <a:pt x="67" y="81290"/>
                    <a:pt x="106" y="81315"/>
                    <a:pt x="156" y="81315"/>
                  </a:cubicBezTo>
                  <a:cubicBezTo>
                    <a:pt x="174" y="81315"/>
                    <a:pt x="193" y="81311"/>
                    <a:pt x="215" y="81304"/>
                  </a:cubicBezTo>
                  <a:cubicBezTo>
                    <a:pt x="2008" y="80260"/>
                    <a:pt x="3106" y="78413"/>
                    <a:pt x="3186" y="76352"/>
                  </a:cubicBezTo>
                  <a:cubicBezTo>
                    <a:pt x="5166" y="75309"/>
                    <a:pt x="6398" y="73301"/>
                    <a:pt x="6398" y="71053"/>
                  </a:cubicBezTo>
                  <a:cubicBezTo>
                    <a:pt x="6398" y="68805"/>
                    <a:pt x="5166" y="66797"/>
                    <a:pt x="3186" y="65753"/>
                  </a:cubicBezTo>
                  <a:cubicBezTo>
                    <a:pt x="3106" y="63773"/>
                    <a:pt x="2062" y="61979"/>
                    <a:pt x="375" y="60909"/>
                  </a:cubicBezTo>
                  <a:cubicBezTo>
                    <a:pt x="2062" y="59865"/>
                    <a:pt x="3106" y="58072"/>
                    <a:pt x="3186" y="56091"/>
                  </a:cubicBezTo>
                  <a:cubicBezTo>
                    <a:pt x="5166" y="55047"/>
                    <a:pt x="6398" y="53040"/>
                    <a:pt x="6398" y="50791"/>
                  </a:cubicBezTo>
                  <a:cubicBezTo>
                    <a:pt x="6398" y="48543"/>
                    <a:pt x="5166" y="46536"/>
                    <a:pt x="3186" y="45492"/>
                  </a:cubicBezTo>
                  <a:cubicBezTo>
                    <a:pt x="3159" y="43591"/>
                    <a:pt x="2088" y="41718"/>
                    <a:pt x="375" y="40647"/>
                  </a:cubicBezTo>
                  <a:cubicBezTo>
                    <a:pt x="1901" y="39710"/>
                    <a:pt x="3320" y="37890"/>
                    <a:pt x="3186" y="35829"/>
                  </a:cubicBezTo>
                  <a:cubicBezTo>
                    <a:pt x="5166" y="34785"/>
                    <a:pt x="6398" y="32751"/>
                    <a:pt x="6398" y="30530"/>
                  </a:cubicBezTo>
                  <a:cubicBezTo>
                    <a:pt x="6398" y="28281"/>
                    <a:pt x="5166" y="26247"/>
                    <a:pt x="3186" y="25230"/>
                  </a:cubicBezTo>
                  <a:cubicBezTo>
                    <a:pt x="3079" y="23223"/>
                    <a:pt x="2062" y="21429"/>
                    <a:pt x="375" y="20386"/>
                  </a:cubicBezTo>
                  <a:cubicBezTo>
                    <a:pt x="2088" y="19315"/>
                    <a:pt x="3186" y="17441"/>
                    <a:pt x="3186" y="15595"/>
                  </a:cubicBezTo>
                  <a:cubicBezTo>
                    <a:pt x="3186" y="15595"/>
                    <a:pt x="3186" y="15568"/>
                    <a:pt x="3186" y="15541"/>
                  </a:cubicBezTo>
                  <a:cubicBezTo>
                    <a:pt x="5166" y="14524"/>
                    <a:pt x="6398" y="12490"/>
                    <a:pt x="6398" y="10268"/>
                  </a:cubicBezTo>
                  <a:cubicBezTo>
                    <a:pt x="6398" y="8020"/>
                    <a:pt x="5166" y="5986"/>
                    <a:pt x="3186" y="4969"/>
                  </a:cubicBezTo>
                  <a:lnTo>
                    <a:pt x="3186" y="4942"/>
                  </a:lnTo>
                  <a:cubicBezTo>
                    <a:pt x="3186" y="3041"/>
                    <a:pt x="1981" y="1061"/>
                    <a:pt x="215" y="17"/>
                  </a:cubicBezTo>
                  <a:cubicBezTo>
                    <a:pt x="185" y="7"/>
                    <a:pt x="156" y="1"/>
                    <a:pt x="12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65" name="Google Shape;1865;p82"/>
            <p:cNvSpPr/>
            <p:nvPr/>
          </p:nvSpPr>
          <p:spPr>
            <a:xfrm>
              <a:off x="1914975" y="2593575"/>
              <a:ext cx="160625" cy="2032875"/>
            </a:xfrm>
            <a:custGeom>
              <a:rect b="b" l="l" r="r" t="t"/>
              <a:pathLst>
                <a:path extrusionOk="0" h="81315" w="6425">
                  <a:moveTo>
                    <a:pt x="151" y="1"/>
                  </a:moveTo>
                  <a:cubicBezTo>
                    <a:pt x="95" y="1"/>
                    <a:pt x="47" y="26"/>
                    <a:pt x="27" y="65"/>
                  </a:cubicBezTo>
                  <a:cubicBezTo>
                    <a:pt x="27" y="92"/>
                    <a:pt x="27" y="118"/>
                    <a:pt x="27" y="118"/>
                  </a:cubicBezTo>
                  <a:cubicBezTo>
                    <a:pt x="27" y="172"/>
                    <a:pt x="27" y="225"/>
                    <a:pt x="81" y="225"/>
                  </a:cubicBezTo>
                  <a:cubicBezTo>
                    <a:pt x="1821" y="1243"/>
                    <a:pt x="2972" y="3170"/>
                    <a:pt x="2945" y="5043"/>
                  </a:cubicBezTo>
                  <a:cubicBezTo>
                    <a:pt x="2945" y="5070"/>
                    <a:pt x="2972" y="5124"/>
                    <a:pt x="2998" y="5150"/>
                  </a:cubicBezTo>
                  <a:cubicBezTo>
                    <a:pt x="4952" y="6141"/>
                    <a:pt x="6157" y="8095"/>
                    <a:pt x="6157" y="10263"/>
                  </a:cubicBezTo>
                  <a:cubicBezTo>
                    <a:pt x="6157" y="12431"/>
                    <a:pt x="4952" y="14384"/>
                    <a:pt x="2998" y="15375"/>
                  </a:cubicBezTo>
                  <a:cubicBezTo>
                    <a:pt x="2945" y="15402"/>
                    <a:pt x="2945" y="15428"/>
                    <a:pt x="2945" y="15482"/>
                  </a:cubicBezTo>
                  <a:cubicBezTo>
                    <a:pt x="2998" y="17355"/>
                    <a:pt x="1848" y="19256"/>
                    <a:pt x="108" y="20273"/>
                  </a:cubicBezTo>
                  <a:cubicBezTo>
                    <a:pt x="54" y="20300"/>
                    <a:pt x="27" y="20326"/>
                    <a:pt x="27" y="20353"/>
                  </a:cubicBezTo>
                  <a:cubicBezTo>
                    <a:pt x="1" y="20407"/>
                    <a:pt x="27" y="20460"/>
                    <a:pt x="81" y="20514"/>
                  </a:cubicBezTo>
                  <a:cubicBezTo>
                    <a:pt x="1794" y="21504"/>
                    <a:pt x="2865" y="23297"/>
                    <a:pt x="2945" y="25305"/>
                  </a:cubicBezTo>
                  <a:cubicBezTo>
                    <a:pt x="2945" y="25358"/>
                    <a:pt x="2972" y="25385"/>
                    <a:pt x="2998" y="25412"/>
                  </a:cubicBezTo>
                  <a:cubicBezTo>
                    <a:pt x="4952" y="26402"/>
                    <a:pt x="6157" y="28356"/>
                    <a:pt x="6157" y="30524"/>
                  </a:cubicBezTo>
                  <a:cubicBezTo>
                    <a:pt x="6157" y="32692"/>
                    <a:pt x="4952" y="34646"/>
                    <a:pt x="2998" y="35636"/>
                  </a:cubicBezTo>
                  <a:cubicBezTo>
                    <a:pt x="2945" y="35663"/>
                    <a:pt x="2918" y="35717"/>
                    <a:pt x="2945" y="35770"/>
                  </a:cubicBezTo>
                  <a:cubicBezTo>
                    <a:pt x="3106" y="37831"/>
                    <a:pt x="1633" y="39651"/>
                    <a:pt x="108" y="40535"/>
                  </a:cubicBezTo>
                  <a:cubicBezTo>
                    <a:pt x="54" y="40561"/>
                    <a:pt x="27" y="40588"/>
                    <a:pt x="27" y="40615"/>
                  </a:cubicBezTo>
                  <a:cubicBezTo>
                    <a:pt x="1" y="40668"/>
                    <a:pt x="27" y="40749"/>
                    <a:pt x="81" y="40775"/>
                  </a:cubicBezTo>
                  <a:cubicBezTo>
                    <a:pt x="1821" y="41766"/>
                    <a:pt x="2945" y="43639"/>
                    <a:pt x="2945" y="45540"/>
                  </a:cubicBezTo>
                  <a:cubicBezTo>
                    <a:pt x="2945" y="45540"/>
                    <a:pt x="2945" y="45566"/>
                    <a:pt x="2945" y="45566"/>
                  </a:cubicBezTo>
                  <a:cubicBezTo>
                    <a:pt x="2945" y="45620"/>
                    <a:pt x="2972" y="45674"/>
                    <a:pt x="2998" y="45674"/>
                  </a:cubicBezTo>
                  <a:cubicBezTo>
                    <a:pt x="4952" y="46664"/>
                    <a:pt x="6157" y="48618"/>
                    <a:pt x="6157" y="50786"/>
                  </a:cubicBezTo>
                  <a:cubicBezTo>
                    <a:pt x="6157" y="52954"/>
                    <a:pt x="4952" y="54934"/>
                    <a:pt x="2998" y="55898"/>
                  </a:cubicBezTo>
                  <a:cubicBezTo>
                    <a:pt x="2972" y="55925"/>
                    <a:pt x="2945" y="55952"/>
                    <a:pt x="2945" y="56005"/>
                  </a:cubicBezTo>
                  <a:cubicBezTo>
                    <a:pt x="2891" y="58012"/>
                    <a:pt x="1821" y="59806"/>
                    <a:pt x="108" y="60796"/>
                  </a:cubicBezTo>
                  <a:cubicBezTo>
                    <a:pt x="54" y="60823"/>
                    <a:pt x="27" y="60850"/>
                    <a:pt x="27" y="60903"/>
                  </a:cubicBezTo>
                  <a:cubicBezTo>
                    <a:pt x="1" y="60957"/>
                    <a:pt x="27" y="61010"/>
                    <a:pt x="81" y="61037"/>
                  </a:cubicBezTo>
                  <a:cubicBezTo>
                    <a:pt x="1821" y="62054"/>
                    <a:pt x="2891" y="63847"/>
                    <a:pt x="2945" y="65828"/>
                  </a:cubicBezTo>
                  <a:cubicBezTo>
                    <a:pt x="2945" y="65882"/>
                    <a:pt x="2972" y="65935"/>
                    <a:pt x="2998" y="65962"/>
                  </a:cubicBezTo>
                  <a:cubicBezTo>
                    <a:pt x="4952" y="66925"/>
                    <a:pt x="6157" y="68879"/>
                    <a:pt x="6157" y="71047"/>
                  </a:cubicBezTo>
                  <a:cubicBezTo>
                    <a:pt x="6157" y="73242"/>
                    <a:pt x="4952" y="75196"/>
                    <a:pt x="2998" y="76160"/>
                  </a:cubicBezTo>
                  <a:cubicBezTo>
                    <a:pt x="2972" y="76186"/>
                    <a:pt x="2945" y="76240"/>
                    <a:pt x="2945" y="76267"/>
                  </a:cubicBezTo>
                  <a:cubicBezTo>
                    <a:pt x="2891" y="78274"/>
                    <a:pt x="1821" y="80067"/>
                    <a:pt x="81" y="81084"/>
                  </a:cubicBezTo>
                  <a:cubicBezTo>
                    <a:pt x="27" y="81111"/>
                    <a:pt x="1" y="81191"/>
                    <a:pt x="27" y="81245"/>
                  </a:cubicBezTo>
                  <a:cubicBezTo>
                    <a:pt x="61" y="81296"/>
                    <a:pt x="106" y="81315"/>
                    <a:pt x="148" y="81315"/>
                  </a:cubicBezTo>
                  <a:cubicBezTo>
                    <a:pt x="172" y="81315"/>
                    <a:pt x="195" y="81308"/>
                    <a:pt x="215" y="81299"/>
                  </a:cubicBezTo>
                  <a:cubicBezTo>
                    <a:pt x="2008" y="80255"/>
                    <a:pt x="3106" y="78408"/>
                    <a:pt x="3186" y="76347"/>
                  </a:cubicBezTo>
                  <a:cubicBezTo>
                    <a:pt x="5166" y="75330"/>
                    <a:pt x="6424" y="73296"/>
                    <a:pt x="6424" y="71047"/>
                  </a:cubicBezTo>
                  <a:cubicBezTo>
                    <a:pt x="6424" y="68826"/>
                    <a:pt x="5166" y="66792"/>
                    <a:pt x="3186" y="65748"/>
                  </a:cubicBezTo>
                  <a:cubicBezTo>
                    <a:pt x="3106" y="63767"/>
                    <a:pt x="2062" y="61974"/>
                    <a:pt x="375" y="60930"/>
                  </a:cubicBezTo>
                  <a:cubicBezTo>
                    <a:pt x="2062" y="59859"/>
                    <a:pt x="3106" y="58093"/>
                    <a:pt x="3186" y="56085"/>
                  </a:cubicBezTo>
                  <a:cubicBezTo>
                    <a:pt x="5166" y="55068"/>
                    <a:pt x="6424" y="53034"/>
                    <a:pt x="6424" y="50786"/>
                  </a:cubicBezTo>
                  <a:cubicBezTo>
                    <a:pt x="6424" y="48537"/>
                    <a:pt x="5166" y="46530"/>
                    <a:pt x="3186" y="45486"/>
                  </a:cubicBezTo>
                  <a:cubicBezTo>
                    <a:pt x="3159" y="43586"/>
                    <a:pt x="2088" y="41739"/>
                    <a:pt x="375" y="40668"/>
                  </a:cubicBezTo>
                  <a:cubicBezTo>
                    <a:pt x="1901" y="39705"/>
                    <a:pt x="3320" y="37885"/>
                    <a:pt x="3186" y="35824"/>
                  </a:cubicBezTo>
                  <a:cubicBezTo>
                    <a:pt x="5193" y="34780"/>
                    <a:pt x="6424" y="32772"/>
                    <a:pt x="6424" y="30524"/>
                  </a:cubicBezTo>
                  <a:cubicBezTo>
                    <a:pt x="6424" y="28276"/>
                    <a:pt x="5166" y="26268"/>
                    <a:pt x="3186" y="25225"/>
                  </a:cubicBezTo>
                  <a:cubicBezTo>
                    <a:pt x="3106" y="23244"/>
                    <a:pt x="2062" y="21451"/>
                    <a:pt x="375" y="20407"/>
                  </a:cubicBezTo>
                  <a:cubicBezTo>
                    <a:pt x="2088" y="19336"/>
                    <a:pt x="3186" y="17436"/>
                    <a:pt x="3186" y="15616"/>
                  </a:cubicBezTo>
                  <a:cubicBezTo>
                    <a:pt x="3186" y="15589"/>
                    <a:pt x="3186" y="15562"/>
                    <a:pt x="3186" y="15562"/>
                  </a:cubicBezTo>
                  <a:cubicBezTo>
                    <a:pt x="5166" y="14518"/>
                    <a:pt x="6424" y="12511"/>
                    <a:pt x="6424" y="10263"/>
                  </a:cubicBezTo>
                  <a:cubicBezTo>
                    <a:pt x="6424" y="8014"/>
                    <a:pt x="5166" y="6007"/>
                    <a:pt x="3186" y="4963"/>
                  </a:cubicBezTo>
                  <a:cubicBezTo>
                    <a:pt x="3186" y="3036"/>
                    <a:pt x="2008" y="1055"/>
                    <a:pt x="215" y="11"/>
                  </a:cubicBezTo>
                  <a:cubicBezTo>
                    <a:pt x="193" y="4"/>
                    <a:pt x="172" y="1"/>
                    <a:pt x="15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66" name="Google Shape;1866;p82"/>
            <p:cNvSpPr/>
            <p:nvPr/>
          </p:nvSpPr>
          <p:spPr>
            <a:xfrm>
              <a:off x="1761075" y="2845375"/>
              <a:ext cx="160625" cy="2032675"/>
            </a:xfrm>
            <a:custGeom>
              <a:rect b="b" l="l" r="r" t="t"/>
              <a:pathLst>
                <a:path extrusionOk="0" h="81307" w="6425">
                  <a:moveTo>
                    <a:pt x="146" y="1"/>
                  </a:moveTo>
                  <a:cubicBezTo>
                    <a:pt x="108" y="1"/>
                    <a:pt x="71" y="24"/>
                    <a:pt x="54" y="57"/>
                  </a:cubicBezTo>
                  <a:cubicBezTo>
                    <a:pt x="27" y="84"/>
                    <a:pt x="27" y="110"/>
                    <a:pt x="27" y="137"/>
                  </a:cubicBezTo>
                  <a:cubicBezTo>
                    <a:pt x="27" y="164"/>
                    <a:pt x="54" y="217"/>
                    <a:pt x="81" y="244"/>
                  </a:cubicBezTo>
                  <a:cubicBezTo>
                    <a:pt x="1821" y="1234"/>
                    <a:pt x="2972" y="3162"/>
                    <a:pt x="2945" y="5035"/>
                  </a:cubicBezTo>
                  <a:cubicBezTo>
                    <a:pt x="2945" y="5089"/>
                    <a:pt x="2972" y="5142"/>
                    <a:pt x="2998" y="5142"/>
                  </a:cubicBezTo>
                  <a:cubicBezTo>
                    <a:pt x="4952" y="6133"/>
                    <a:pt x="6183" y="8086"/>
                    <a:pt x="6183" y="10254"/>
                  </a:cubicBezTo>
                  <a:cubicBezTo>
                    <a:pt x="6183" y="12422"/>
                    <a:pt x="4952" y="14376"/>
                    <a:pt x="2998" y="15367"/>
                  </a:cubicBezTo>
                  <a:cubicBezTo>
                    <a:pt x="2972" y="15393"/>
                    <a:pt x="2945" y="15447"/>
                    <a:pt x="2945" y="15474"/>
                  </a:cubicBezTo>
                  <a:cubicBezTo>
                    <a:pt x="2998" y="17321"/>
                    <a:pt x="1847" y="19248"/>
                    <a:pt x="108" y="20265"/>
                  </a:cubicBezTo>
                  <a:cubicBezTo>
                    <a:pt x="81" y="20292"/>
                    <a:pt x="27" y="20318"/>
                    <a:pt x="27" y="20345"/>
                  </a:cubicBezTo>
                  <a:cubicBezTo>
                    <a:pt x="27" y="20425"/>
                    <a:pt x="27" y="20479"/>
                    <a:pt x="81" y="20506"/>
                  </a:cubicBezTo>
                  <a:cubicBezTo>
                    <a:pt x="1821" y="21496"/>
                    <a:pt x="2891" y="23289"/>
                    <a:pt x="2945" y="25297"/>
                  </a:cubicBezTo>
                  <a:cubicBezTo>
                    <a:pt x="2945" y="25350"/>
                    <a:pt x="2972" y="25404"/>
                    <a:pt x="2998" y="25404"/>
                  </a:cubicBezTo>
                  <a:cubicBezTo>
                    <a:pt x="4952" y="26394"/>
                    <a:pt x="6183" y="28348"/>
                    <a:pt x="6183" y="30516"/>
                  </a:cubicBezTo>
                  <a:cubicBezTo>
                    <a:pt x="6183" y="32684"/>
                    <a:pt x="4952" y="34665"/>
                    <a:pt x="2998" y="35628"/>
                  </a:cubicBezTo>
                  <a:cubicBezTo>
                    <a:pt x="2972" y="35655"/>
                    <a:pt x="2945" y="35709"/>
                    <a:pt x="2945" y="35762"/>
                  </a:cubicBezTo>
                  <a:cubicBezTo>
                    <a:pt x="3105" y="37823"/>
                    <a:pt x="1633" y="39643"/>
                    <a:pt x="108" y="40526"/>
                  </a:cubicBezTo>
                  <a:cubicBezTo>
                    <a:pt x="81" y="40553"/>
                    <a:pt x="27" y="40580"/>
                    <a:pt x="27" y="40633"/>
                  </a:cubicBezTo>
                  <a:cubicBezTo>
                    <a:pt x="27" y="40687"/>
                    <a:pt x="27" y="40741"/>
                    <a:pt x="81" y="40767"/>
                  </a:cubicBezTo>
                  <a:cubicBezTo>
                    <a:pt x="1821" y="41784"/>
                    <a:pt x="2945" y="43631"/>
                    <a:pt x="2945" y="45532"/>
                  </a:cubicBezTo>
                  <a:lnTo>
                    <a:pt x="2945" y="45558"/>
                  </a:lnTo>
                  <a:cubicBezTo>
                    <a:pt x="2945" y="45612"/>
                    <a:pt x="2972" y="45665"/>
                    <a:pt x="2998" y="45692"/>
                  </a:cubicBezTo>
                  <a:cubicBezTo>
                    <a:pt x="4952" y="46656"/>
                    <a:pt x="6183" y="48610"/>
                    <a:pt x="6183" y="50778"/>
                  </a:cubicBezTo>
                  <a:cubicBezTo>
                    <a:pt x="6183" y="52972"/>
                    <a:pt x="4952" y="54926"/>
                    <a:pt x="2998" y="55890"/>
                  </a:cubicBezTo>
                  <a:cubicBezTo>
                    <a:pt x="2972" y="55917"/>
                    <a:pt x="2945" y="55970"/>
                    <a:pt x="2945" y="55997"/>
                  </a:cubicBezTo>
                  <a:cubicBezTo>
                    <a:pt x="2891" y="58004"/>
                    <a:pt x="1847" y="59798"/>
                    <a:pt x="108" y="60815"/>
                  </a:cubicBezTo>
                  <a:cubicBezTo>
                    <a:pt x="81" y="60815"/>
                    <a:pt x="27" y="60841"/>
                    <a:pt x="27" y="60895"/>
                  </a:cubicBezTo>
                  <a:cubicBezTo>
                    <a:pt x="27" y="60949"/>
                    <a:pt x="27" y="61002"/>
                    <a:pt x="81" y="61029"/>
                  </a:cubicBezTo>
                  <a:cubicBezTo>
                    <a:pt x="1821" y="62046"/>
                    <a:pt x="2891" y="63839"/>
                    <a:pt x="2945" y="65847"/>
                  </a:cubicBezTo>
                  <a:cubicBezTo>
                    <a:pt x="2945" y="65873"/>
                    <a:pt x="2972" y="65927"/>
                    <a:pt x="2998" y="65954"/>
                  </a:cubicBezTo>
                  <a:cubicBezTo>
                    <a:pt x="4952" y="66917"/>
                    <a:pt x="6183" y="68871"/>
                    <a:pt x="6183" y="71066"/>
                  </a:cubicBezTo>
                  <a:cubicBezTo>
                    <a:pt x="6183" y="73234"/>
                    <a:pt x="4952" y="75188"/>
                    <a:pt x="2998" y="76151"/>
                  </a:cubicBezTo>
                  <a:cubicBezTo>
                    <a:pt x="2972" y="76178"/>
                    <a:pt x="2945" y="76232"/>
                    <a:pt x="2945" y="76285"/>
                  </a:cubicBezTo>
                  <a:cubicBezTo>
                    <a:pt x="2891" y="78266"/>
                    <a:pt x="1821" y="80059"/>
                    <a:pt x="81" y="81076"/>
                  </a:cubicBezTo>
                  <a:cubicBezTo>
                    <a:pt x="27" y="81103"/>
                    <a:pt x="1" y="81183"/>
                    <a:pt x="54" y="81237"/>
                  </a:cubicBezTo>
                  <a:cubicBezTo>
                    <a:pt x="71" y="81288"/>
                    <a:pt x="110" y="81306"/>
                    <a:pt x="149" y="81306"/>
                  </a:cubicBezTo>
                  <a:cubicBezTo>
                    <a:pt x="172" y="81306"/>
                    <a:pt x="195" y="81300"/>
                    <a:pt x="215" y="81290"/>
                  </a:cubicBezTo>
                  <a:cubicBezTo>
                    <a:pt x="2008" y="80247"/>
                    <a:pt x="3105" y="78400"/>
                    <a:pt x="3186" y="76366"/>
                  </a:cubicBezTo>
                  <a:cubicBezTo>
                    <a:pt x="5193" y="75322"/>
                    <a:pt x="6424" y="73288"/>
                    <a:pt x="6424" y="71066"/>
                  </a:cubicBezTo>
                  <a:cubicBezTo>
                    <a:pt x="6424" y="68818"/>
                    <a:pt x="5193" y="66783"/>
                    <a:pt x="3186" y="65766"/>
                  </a:cubicBezTo>
                  <a:cubicBezTo>
                    <a:pt x="3132" y="63759"/>
                    <a:pt x="2088" y="61992"/>
                    <a:pt x="402" y="60922"/>
                  </a:cubicBezTo>
                  <a:cubicBezTo>
                    <a:pt x="2088" y="59878"/>
                    <a:pt x="3132" y="58085"/>
                    <a:pt x="3186" y="56077"/>
                  </a:cubicBezTo>
                  <a:cubicBezTo>
                    <a:pt x="5193" y="55060"/>
                    <a:pt x="6424" y="53026"/>
                    <a:pt x="6424" y="50778"/>
                  </a:cubicBezTo>
                  <a:cubicBezTo>
                    <a:pt x="6424" y="48556"/>
                    <a:pt x="5193" y="46522"/>
                    <a:pt x="3186" y="45505"/>
                  </a:cubicBezTo>
                  <a:cubicBezTo>
                    <a:pt x="3186" y="43604"/>
                    <a:pt x="2088" y="41731"/>
                    <a:pt x="402" y="40660"/>
                  </a:cubicBezTo>
                  <a:cubicBezTo>
                    <a:pt x="1901" y="39697"/>
                    <a:pt x="3320" y="37877"/>
                    <a:pt x="3186" y="35816"/>
                  </a:cubicBezTo>
                  <a:cubicBezTo>
                    <a:pt x="5193" y="34799"/>
                    <a:pt x="6424" y="32764"/>
                    <a:pt x="6424" y="30516"/>
                  </a:cubicBezTo>
                  <a:cubicBezTo>
                    <a:pt x="6424" y="28268"/>
                    <a:pt x="5193" y="26260"/>
                    <a:pt x="3186" y="25216"/>
                  </a:cubicBezTo>
                  <a:cubicBezTo>
                    <a:pt x="3105" y="23236"/>
                    <a:pt x="2062" y="21442"/>
                    <a:pt x="402" y="20399"/>
                  </a:cubicBezTo>
                  <a:cubicBezTo>
                    <a:pt x="2115" y="19328"/>
                    <a:pt x="3212" y="17401"/>
                    <a:pt x="3186" y="15554"/>
                  </a:cubicBezTo>
                  <a:cubicBezTo>
                    <a:pt x="5193" y="14510"/>
                    <a:pt x="6424" y="12503"/>
                    <a:pt x="6424" y="10254"/>
                  </a:cubicBezTo>
                  <a:cubicBezTo>
                    <a:pt x="6424" y="8006"/>
                    <a:pt x="5193" y="5999"/>
                    <a:pt x="3186" y="4955"/>
                  </a:cubicBezTo>
                  <a:cubicBezTo>
                    <a:pt x="3186" y="3028"/>
                    <a:pt x="2008" y="1047"/>
                    <a:pt x="215" y="30"/>
                  </a:cubicBezTo>
                  <a:cubicBezTo>
                    <a:pt x="194" y="10"/>
                    <a:pt x="170" y="1"/>
                    <a:pt x="14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67" name="Google Shape;1867;p82"/>
            <p:cNvSpPr/>
            <p:nvPr/>
          </p:nvSpPr>
          <p:spPr>
            <a:xfrm>
              <a:off x="1607850" y="2593575"/>
              <a:ext cx="159950" cy="2032875"/>
            </a:xfrm>
            <a:custGeom>
              <a:rect b="b" l="l" r="r" t="t"/>
              <a:pathLst>
                <a:path extrusionOk="0" h="81315" w="6398">
                  <a:moveTo>
                    <a:pt x="140" y="1"/>
                  </a:moveTo>
                  <a:cubicBezTo>
                    <a:pt x="95" y="1"/>
                    <a:pt x="47" y="26"/>
                    <a:pt x="27" y="65"/>
                  </a:cubicBezTo>
                  <a:cubicBezTo>
                    <a:pt x="0" y="92"/>
                    <a:pt x="0" y="118"/>
                    <a:pt x="0" y="118"/>
                  </a:cubicBezTo>
                  <a:cubicBezTo>
                    <a:pt x="0" y="172"/>
                    <a:pt x="27" y="225"/>
                    <a:pt x="81" y="225"/>
                  </a:cubicBezTo>
                  <a:cubicBezTo>
                    <a:pt x="1820" y="1243"/>
                    <a:pt x="2944" y="3170"/>
                    <a:pt x="2918" y="5043"/>
                  </a:cubicBezTo>
                  <a:cubicBezTo>
                    <a:pt x="2918" y="5070"/>
                    <a:pt x="2944" y="5124"/>
                    <a:pt x="2998" y="5150"/>
                  </a:cubicBezTo>
                  <a:cubicBezTo>
                    <a:pt x="4952" y="6141"/>
                    <a:pt x="6156" y="8095"/>
                    <a:pt x="6156" y="10263"/>
                  </a:cubicBezTo>
                  <a:cubicBezTo>
                    <a:pt x="6156" y="12431"/>
                    <a:pt x="4952" y="14384"/>
                    <a:pt x="2998" y="15375"/>
                  </a:cubicBezTo>
                  <a:cubicBezTo>
                    <a:pt x="2944" y="15402"/>
                    <a:pt x="2918" y="15428"/>
                    <a:pt x="2918" y="15482"/>
                  </a:cubicBezTo>
                  <a:cubicBezTo>
                    <a:pt x="2971" y="17329"/>
                    <a:pt x="1847" y="19256"/>
                    <a:pt x="81" y="20273"/>
                  </a:cubicBezTo>
                  <a:cubicBezTo>
                    <a:pt x="54" y="20300"/>
                    <a:pt x="27" y="20326"/>
                    <a:pt x="0" y="20353"/>
                  </a:cubicBezTo>
                  <a:cubicBezTo>
                    <a:pt x="0" y="20407"/>
                    <a:pt x="27" y="20460"/>
                    <a:pt x="81" y="20514"/>
                  </a:cubicBezTo>
                  <a:cubicBezTo>
                    <a:pt x="1794" y="21504"/>
                    <a:pt x="2864" y="23297"/>
                    <a:pt x="2918" y="25305"/>
                  </a:cubicBezTo>
                  <a:cubicBezTo>
                    <a:pt x="2918" y="25358"/>
                    <a:pt x="2944" y="25385"/>
                    <a:pt x="2998" y="25412"/>
                  </a:cubicBezTo>
                  <a:cubicBezTo>
                    <a:pt x="4952" y="26402"/>
                    <a:pt x="6156" y="28356"/>
                    <a:pt x="6156" y="30524"/>
                  </a:cubicBezTo>
                  <a:cubicBezTo>
                    <a:pt x="6156" y="32692"/>
                    <a:pt x="4952" y="34646"/>
                    <a:pt x="2998" y="35636"/>
                  </a:cubicBezTo>
                  <a:cubicBezTo>
                    <a:pt x="2944" y="35663"/>
                    <a:pt x="2918" y="35717"/>
                    <a:pt x="2918" y="35770"/>
                  </a:cubicBezTo>
                  <a:cubicBezTo>
                    <a:pt x="3078" y="37831"/>
                    <a:pt x="1633" y="39651"/>
                    <a:pt x="81" y="40535"/>
                  </a:cubicBezTo>
                  <a:cubicBezTo>
                    <a:pt x="54" y="40561"/>
                    <a:pt x="27" y="40588"/>
                    <a:pt x="0" y="40615"/>
                  </a:cubicBezTo>
                  <a:cubicBezTo>
                    <a:pt x="0" y="40668"/>
                    <a:pt x="27" y="40749"/>
                    <a:pt x="81" y="40775"/>
                  </a:cubicBezTo>
                  <a:cubicBezTo>
                    <a:pt x="1820" y="41766"/>
                    <a:pt x="2918" y="43639"/>
                    <a:pt x="2918" y="45540"/>
                  </a:cubicBezTo>
                  <a:cubicBezTo>
                    <a:pt x="2918" y="45540"/>
                    <a:pt x="2918" y="45566"/>
                    <a:pt x="2918" y="45566"/>
                  </a:cubicBezTo>
                  <a:cubicBezTo>
                    <a:pt x="2918" y="45620"/>
                    <a:pt x="2944" y="45674"/>
                    <a:pt x="2998" y="45674"/>
                  </a:cubicBezTo>
                  <a:cubicBezTo>
                    <a:pt x="4952" y="46664"/>
                    <a:pt x="6156" y="48618"/>
                    <a:pt x="6156" y="50786"/>
                  </a:cubicBezTo>
                  <a:cubicBezTo>
                    <a:pt x="6156" y="52954"/>
                    <a:pt x="4952" y="54934"/>
                    <a:pt x="2998" y="55898"/>
                  </a:cubicBezTo>
                  <a:cubicBezTo>
                    <a:pt x="2944" y="55925"/>
                    <a:pt x="2918" y="55952"/>
                    <a:pt x="2918" y="56005"/>
                  </a:cubicBezTo>
                  <a:cubicBezTo>
                    <a:pt x="2864" y="58012"/>
                    <a:pt x="1820" y="59806"/>
                    <a:pt x="81" y="60796"/>
                  </a:cubicBezTo>
                  <a:cubicBezTo>
                    <a:pt x="54" y="60823"/>
                    <a:pt x="27" y="60850"/>
                    <a:pt x="0" y="60903"/>
                  </a:cubicBezTo>
                  <a:cubicBezTo>
                    <a:pt x="0" y="60957"/>
                    <a:pt x="27" y="61010"/>
                    <a:pt x="81" y="61037"/>
                  </a:cubicBezTo>
                  <a:cubicBezTo>
                    <a:pt x="1820" y="62054"/>
                    <a:pt x="2864" y="63847"/>
                    <a:pt x="2918" y="65828"/>
                  </a:cubicBezTo>
                  <a:cubicBezTo>
                    <a:pt x="2918" y="65882"/>
                    <a:pt x="2944" y="65935"/>
                    <a:pt x="2998" y="65962"/>
                  </a:cubicBezTo>
                  <a:cubicBezTo>
                    <a:pt x="4952" y="66925"/>
                    <a:pt x="6156" y="68879"/>
                    <a:pt x="6156" y="71047"/>
                  </a:cubicBezTo>
                  <a:cubicBezTo>
                    <a:pt x="6156" y="73242"/>
                    <a:pt x="4952" y="75196"/>
                    <a:pt x="2998" y="76160"/>
                  </a:cubicBezTo>
                  <a:cubicBezTo>
                    <a:pt x="2944" y="76186"/>
                    <a:pt x="2918" y="76240"/>
                    <a:pt x="2918" y="76267"/>
                  </a:cubicBezTo>
                  <a:cubicBezTo>
                    <a:pt x="2864" y="78274"/>
                    <a:pt x="1820" y="80067"/>
                    <a:pt x="81" y="81084"/>
                  </a:cubicBezTo>
                  <a:cubicBezTo>
                    <a:pt x="27" y="81111"/>
                    <a:pt x="0" y="81191"/>
                    <a:pt x="27" y="81245"/>
                  </a:cubicBezTo>
                  <a:cubicBezTo>
                    <a:pt x="44" y="81296"/>
                    <a:pt x="82" y="81315"/>
                    <a:pt x="122" y="81315"/>
                  </a:cubicBezTo>
                  <a:cubicBezTo>
                    <a:pt x="145" y="81315"/>
                    <a:pt x="168" y="81308"/>
                    <a:pt x="188" y="81299"/>
                  </a:cubicBezTo>
                  <a:cubicBezTo>
                    <a:pt x="1981" y="80255"/>
                    <a:pt x="3105" y="78408"/>
                    <a:pt x="3185" y="76347"/>
                  </a:cubicBezTo>
                  <a:cubicBezTo>
                    <a:pt x="5166" y="75330"/>
                    <a:pt x="6397" y="73296"/>
                    <a:pt x="6397" y="71047"/>
                  </a:cubicBezTo>
                  <a:cubicBezTo>
                    <a:pt x="6397" y="68826"/>
                    <a:pt x="5166" y="66792"/>
                    <a:pt x="3185" y="65748"/>
                  </a:cubicBezTo>
                  <a:cubicBezTo>
                    <a:pt x="3105" y="63767"/>
                    <a:pt x="2061" y="61974"/>
                    <a:pt x="375" y="60930"/>
                  </a:cubicBezTo>
                  <a:cubicBezTo>
                    <a:pt x="2061" y="59859"/>
                    <a:pt x="3105" y="58093"/>
                    <a:pt x="3185" y="56085"/>
                  </a:cubicBezTo>
                  <a:cubicBezTo>
                    <a:pt x="5166" y="55068"/>
                    <a:pt x="6397" y="53034"/>
                    <a:pt x="6397" y="50786"/>
                  </a:cubicBezTo>
                  <a:cubicBezTo>
                    <a:pt x="6397" y="48537"/>
                    <a:pt x="5166" y="46530"/>
                    <a:pt x="3185" y="45486"/>
                  </a:cubicBezTo>
                  <a:cubicBezTo>
                    <a:pt x="3159" y="43586"/>
                    <a:pt x="2061" y="41739"/>
                    <a:pt x="375" y="40668"/>
                  </a:cubicBezTo>
                  <a:cubicBezTo>
                    <a:pt x="1901" y="39705"/>
                    <a:pt x="3292" y="37885"/>
                    <a:pt x="3185" y="35824"/>
                  </a:cubicBezTo>
                  <a:cubicBezTo>
                    <a:pt x="5166" y="34780"/>
                    <a:pt x="6397" y="32772"/>
                    <a:pt x="6397" y="30524"/>
                  </a:cubicBezTo>
                  <a:cubicBezTo>
                    <a:pt x="6397" y="28276"/>
                    <a:pt x="5166" y="26268"/>
                    <a:pt x="3185" y="25225"/>
                  </a:cubicBezTo>
                  <a:cubicBezTo>
                    <a:pt x="3078" y="23244"/>
                    <a:pt x="2061" y="21451"/>
                    <a:pt x="375" y="20407"/>
                  </a:cubicBezTo>
                  <a:cubicBezTo>
                    <a:pt x="2061" y="19336"/>
                    <a:pt x="3185" y="17436"/>
                    <a:pt x="3185" y="15616"/>
                  </a:cubicBezTo>
                  <a:cubicBezTo>
                    <a:pt x="3185" y="15589"/>
                    <a:pt x="3185" y="15562"/>
                    <a:pt x="3185" y="15562"/>
                  </a:cubicBezTo>
                  <a:cubicBezTo>
                    <a:pt x="5166" y="14518"/>
                    <a:pt x="6397" y="12511"/>
                    <a:pt x="6397" y="10263"/>
                  </a:cubicBezTo>
                  <a:cubicBezTo>
                    <a:pt x="6397" y="8014"/>
                    <a:pt x="5166" y="6007"/>
                    <a:pt x="3185" y="4963"/>
                  </a:cubicBezTo>
                  <a:cubicBezTo>
                    <a:pt x="3185" y="3036"/>
                    <a:pt x="1981" y="1055"/>
                    <a:pt x="188" y="11"/>
                  </a:cubicBezTo>
                  <a:cubicBezTo>
                    <a:pt x="173" y="4"/>
                    <a:pt x="157" y="1"/>
                    <a:pt x="14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68" name="Google Shape;1868;p82"/>
            <p:cNvSpPr/>
            <p:nvPr/>
          </p:nvSpPr>
          <p:spPr>
            <a:xfrm>
              <a:off x="1453950" y="2845375"/>
              <a:ext cx="160600" cy="2032675"/>
            </a:xfrm>
            <a:custGeom>
              <a:rect b="b" l="l" r="r" t="t"/>
              <a:pathLst>
                <a:path extrusionOk="0" h="81307" w="6424">
                  <a:moveTo>
                    <a:pt x="133" y="1"/>
                  </a:moveTo>
                  <a:cubicBezTo>
                    <a:pt x="93" y="1"/>
                    <a:pt x="60" y="24"/>
                    <a:pt x="27" y="57"/>
                  </a:cubicBezTo>
                  <a:cubicBezTo>
                    <a:pt x="27" y="84"/>
                    <a:pt x="27" y="110"/>
                    <a:pt x="27" y="137"/>
                  </a:cubicBezTo>
                  <a:cubicBezTo>
                    <a:pt x="27" y="164"/>
                    <a:pt x="27" y="217"/>
                    <a:pt x="80" y="244"/>
                  </a:cubicBezTo>
                  <a:cubicBezTo>
                    <a:pt x="1820" y="1234"/>
                    <a:pt x="2971" y="3188"/>
                    <a:pt x="2944" y="5035"/>
                  </a:cubicBezTo>
                  <a:cubicBezTo>
                    <a:pt x="2944" y="5089"/>
                    <a:pt x="2971" y="5142"/>
                    <a:pt x="2998" y="5142"/>
                  </a:cubicBezTo>
                  <a:cubicBezTo>
                    <a:pt x="4952" y="6133"/>
                    <a:pt x="6156" y="8086"/>
                    <a:pt x="6156" y="10254"/>
                  </a:cubicBezTo>
                  <a:cubicBezTo>
                    <a:pt x="6156" y="12422"/>
                    <a:pt x="4952" y="14376"/>
                    <a:pt x="2998" y="15367"/>
                  </a:cubicBezTo>
                  <a:cubicBezTo>
                    <a:pt x="2971" y="15393"/>
                    <a:pt x="2944" y="15420"/>
                    <a:pt x="2944" y="15474"/>
                  </a:cubicBezTo>
                  <a:cubicBezTo>
                    <a:pt x="2998" y="17347"/>
                    <a:pt x="1847" y="19248"/>
                    <a:pt x="107" y="20265"/>
                  </a:cubicBezTo>
                  <a:cubicBezTo>
                    <a:pt x="54" y="20292"/>
                    <a:pt x="27" y="20318"/>
                    <a:pt x="27" y="20345"/>
                  </a:cubicBezTo>
                  <a:cubicBezTo>
                    <a:pt x="0" y="20425"/>
                    <a:pt x="27" y="20479"/>
                    <a:pt x="80" y="20506"/>
                  </a:cubicBezTo>
                  <a:cubicBezTo>
                    <a:pt x="1793" y="21496"/>
                    <a:pt x="2864" y="23289"/>
                    <a:pt x="2944" y="25297"/>
                  </a:cubicBezTo>
                  <a:cubicBezTo>
                    <a:pt x="2944" y="25350"/>
                    <a:pt x="2971" y="25404"/>
                    <a:pt x="2998" y="25404"/>
                  </a:cubicBezTo>
                  <a:cubicBezTo>
                    <a:pt x="4952" y="26394"/>
                    <a:pt x="6156" y="28348"/>
                    <a:pt x="6156" y="30516"/>
                  </a:cubicBezTo>
                  <a:cubicBezTo>
                    <a:pt x="6156" y="32684"/>
                    <a:pt x="4952" y="34665"/>
                    <a:pt x="2998" y="35628"/>
                  </a:cubicBezTo>
                  <a:cubicBezTo>
                    <a:pt x="2944" y="35655"/>
                    <a:pt x="2918" y="35709"/>
                    <a:pt x="2944" y="35762"/>
                  </a:cubicBezTo>
                  <a:cubicBezTo>
                    <a:pt x="3105" y="37823"/>
                    <a:pt x="1633" y="39643"/>
                    <a:pt x="107" y="40526"/>
                  </a:cubicBezTo>
                  <a:cubicBezTo>
                    <a:pt x="54" y="40553"/>
                    <a:pt x="27" y="40580"/>
                    <a:pt x="27" y="40633"/>
                  </a:cubicBezTo>
                  <a:cubicBezTo>
                    <a:pt x="0" y="40687"/>
                    <a:pt x="27" y="40741"/>
                    <a:pt x="80" y="40767"/>
                  </a:cubicBezTo>
                  <a:cubicBezTo>
                    <a:pt x="1820" y="41784"/>
                    <a:pt x="2944" y="43631"/>
                    <a:pt x="2944" y="45532"/>
                  </a:cubicBezTo>
                  <a:cubicBezTo>
                    <a:pt x="2944" y="45558"/>
                    <a:pt x="2944" y="45558"/>
                    <a:pt x="2944" y="45558"/>
                  </a:cubicBezTo>
                  <a:cubicBezTo>
                    <a:pt x="2918" y="45612"/>
                    <a:pt x="2971" y="45665"/>
                    <a:pt x="2998" y="45692"/>
                  </a:cubicBezTo>
                  <a:cubicBezTo>
                    <a:pt x="4952" y="46656"/>
                    <a:pt x="6156" y="48610"/>
                    <a:pt x="6156" y="50778"/>
                  </a:cubicBezTo>
                  <a:cubicBezTo>
                    <a:pt x="6156" y="52972"/>
                    <a:pt x="4952" y="54926"/>
                    <a:pt x="2998" y="55890"/>
                  </a:cubicBezTo>
                  <a:cubicBezTo>
                    <a:pt x="2971" y="55917"/>
                    <a:pt x="2944" y="55970"/>
                    <a:pt x="2944" y="55997"/>
                  </a:cubicBezTo>
                  <a:cubicBezTo>
                    <a:pt x="2891" y="58004"/>
                    <a:pt x="1820" y="59798"/>
                    <a:pt x="107" y="60815"/>
                  </a:cubicBezTo>
                  <a:cubicBezTo>
                    <a:pt x="54" y="60815"/>
                    <a:pt x="27" y="60841"/>
                    <a:pt x="27" y="60895"/>
                  </a:cubicBezTo>
                  <a:cubicBezTo>
                    <a:pt x="0" y="60949"/>
                    <a:pt x="27" y="61002"/>
                    <a:pt x="80" y="61029"/>
                  </a:cubicBezTo>
                  <a:cubicBezTo>
                    <a:pt x="1820" y="62046"/>
                    <a:pt x="2891" y="63839"/>
                    <a:pt x="2944" y="65847"/>
                  </a:cubicBezTo>
                  <a:cubicBezTo>
                    <a:pt x="2944" y="65873"/>
                    <a:pt x="2971" y="65927"/>
                    <a:pt x="2998" y="65954"/>
                  </a:cubicBezTo>
                  <a:cubicBezTo>
                    <a:pt x="4952" y="66917"/>
                    <a:pt x="6156" y="68871"/>
                    <a:pt x="6156" y="71066"/>
                  </a:cubicBezTo>
                  <a:cubicBezTo>
                    <a:pt x="6156" y="73234"/>
                    <a:pt x="4952" y="75188"/>
                    <a:pt x="2998" y="76151"/>
                  </a:cubicBezTo>
                  <a:cubicBezTo>
                    <a:pt x="2971" y="76178"/>
                    <a:pt x="2944" y="76232"/>
                    <a:pt x="2944" y="76285"/>
                  </a:cubicBezTo>
                  <a:cubicBezTo>
                    <a:pt x="2891" y="78266"/>
                    <a:pt x="1820" y="80059"/>
                    <a:pt x="80" y="81076"/>
                  </a:cubicBezTo>
                  <a:cubicBezTo>
                    <a:pt x="27" y="81103"/>
                    <a:pt x="0" y="81183"/>
                    <a:pt x="27" y="81237"/>
                  </a:cubicBezTo>
                  <a:cubicBezTo>
                    <a:pt x="61" y="81288"/>
                    <a:pt x="106" y="81306"/>
                    <a:pt x="147" y="81306"/>
                  </a:cubicBezTo>
                  <a:cubicBezTo>
                    <a:pt x="172" y="81306"/>
                    <a:pt x="195" y="81300"/>
                    <a:pt x="214" y="81290"/>
                  </a:cubicBezTo>
                  <a:cubicBezTo>
                    <a:pt x="2008" y="80247"/>
                    <a:pt x="3105" y="78400"/>
                    <a:pt x="3185" y="76366"/>
                  </a:cubicBezTo>
                  <a:cubicBezTo>
                    <a:pt x="5166" y="75322"/>
                    <a:pt x="6424" y="73288"/>
                    <a:pt x="6424" y="71066"/>
                  </a:cubicBezTo>
                  <a:cubicBezTo>
                    <a:pt x="6424" y="68818"/>
                    <a:pt x="5166" y="66783"/>
                    <a:pt x="3185" y="65766"/>
                  </a:cubicBezTo>
                  <a:cubicBezTo>
                    <a:pt x="3105" y="63759"/>
                    <a:pt x="2061" y="61992"/>
                    <a:pt x="375" y="60922"/>
                  </a:cubicBezTo>
                  <a:cubicBezTo>
                    <a:pt x="2061" y="59878"/>
                    <a:pt x="3105" y="58085"/>
                    <a:pt x="3185" y="56077"/>
                  </a:cubicBezTo>
                  <a:cubicBezTo>
                    <a:pt x="5166" y="55060"/>
                    <a:pt x="6424" y="53026"/>
                    <a:pt x="6424" y="50778"/>
                  </a:cubicBezTo>
                  <a:cubicBezTo>
                    <a:pt x="6424" y="48556"/>
                    <a:pt x="5193" y="46522"/>
                    <a:pt x="3185" y="45505"/>
                  </a:cubicBezTo>
                  <a:cubicBezTo>
                    <a:pt x="3159" y="43604"/>
                    <a:pt x="2088" y="41731"/>
                    <a:pt x="375" y="40660"/>
                  </a:cubicBezTo>
                  <a:cubicBezTo>
                    <a:pt x="1901" y="39697"/>
                    <a:pt x="3319" y="37877"/>
                    <a:pt x="3185" y="35816"/>
                  </a:cubicBezTo>
                  <a:cubicBezTo>
                    <a:pt x="5193" y="34799"/>
                    <a:pt x="6424" y="32764"/>
                    <a:pt x="6424" y="30516"/>
                  </a:cubicBezTo>
                  <a:cubicBezTo>
                    <a:pt x="6424" y="28268"/>
                    <a:pt x="5166" y="26260"/>
                    <a:pt x="3185" y="25216"/>
                  </a:cubicBezTo>
                  <a:cubicBezTo>
                    <a:pt x="3105" y="23236"/>
                    <a:pt x="2061" y="21442"/>
                    <a:pt x="375" y="20399"/>
                  </a:cubicBezTo>
                  <a:cubicBezTo>
                    <a:pt x="2088" y="19328"/>
                    <a:pt x="3185" y="17454"/>
                    <a:pt x="3185" y="15608"/>
                  </a:cubicBezTo>
                  <a:cubicBezTo>
                    <a:pt x="3185" y="15581"/>
                    <a:pt x="3185" y="15581"/>
                    <a:pt x="3185" y="15554"/>
                  </a:cubicBezTo>
                  <a:cubicBezTo>
                    <a:pt x="5193" y="14510"/>
                    <a:pt x="6424" y="12503"/>
                    <a:pt x="6424" y="10254"/>
                  </a:cubicBezTo>
                  <a:cubicBezTo>
                    <a:pt x="6424" y="8006"/>
                    <a:pt x="5193" y="5999"/>
                    <a:pt x="3185" y="4955"/>
                  </a:cubicBezTo>
                  <a:cubicBezTo>
                    <a:pt x="3185" y="3028"/>
                    <a:pt x="2008" y="1047"/>
                    <a:pt x="214" y="30"/>
                  </a:cubicBezTo>
                  <a:cubicBezTo>
                    <a:pt x="184" y="10"/>
                    <a:pt x="157" y="1"/>
                    <a:pt x="13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69" name="Google Shape;1869;p82"/>
            <p:cNvSpPr/>
            <p:nvPr/>
          </p:nvSpPr>
          <p:spPr>
            <a:xfrm>
              <a:off x="1300050" y="2593575"/>
              <a:ext cx="160600" cy="2032875"/>
            </a:xfrm>
            <a:custGeom>
              <a:rect b="b" l="l" r="r" t="t"/>
              <a:pathLst>
                <a:path extrusionOk="0" h="81315" w="6424">
                  <a:moveTo>
                    <a:pt x="167" y="1"/>
                  </a:moveTo>
                  <a:cubicBezTo>
                    <a:pt x="121" y="1"/>
                    <a:pt x="73" y="26"/>
                    <a:pt x="54" y="65"/>
                  </a:cubicBezTo>
                  <a:cubicBezTo>
                    <a:pt x="27" y="92"/>
                    <a:pt x="27" y="118"/>
                    <a:pt x="27" y="118"/>
                  </a:cubicBezTo>
                  <a:cubicBezTo>
                    <a:pt x="27" y="172"/>
                    <a:pt x="54" y="225"/>
                    <a:pt x="80" y="225"/>
                  </a:cubicBezTo>
                  <a:cubicBezTo>
                    <a:pt x="1820" y="1243"/>
                    <a:pt x="2971" y="3170"/>
                    <a:pt x="2944" y="5043"/>
                  </a:cubicBezTo>
                  <a:cubicBezTo>
                    <a:pt x="2944" y="5070"/>
                    <a:pt x="2971" y="5124"/>
                    <a:pt x="3025" y="5150"/>
                  </a:cubicBezTo>
                  <a:cubicBezTo>
                    <a:pt x="4952" y="6141"/>
                    <a:pt x="6183" y="8095"/>
                    <a:pt x="6183" y="10263"/>
                  </a:cubicBezTo>
                  <a:cubicBezTo>
                    <a:pt x="6183" y="12431"/>
                    <a:pt x="4952" y="14384"/>
                    <a:pt x="3025" y="15375"/>
                  </a:cubicBezTo>
                  <a:cubicBezTo>
                    <a:pt x="2971" y="15402"/>
                    <a:pt x="2944" y="15428"/>
                    <a:pt x="2944" y="15482"/>
                  </a:cubicBezTo>
                  <a:cubicBezTo>
                    <a:pt x="2998" y="17355"/>
                    <a:pt x="1847" y="19256"/>
                    <a:pt x="107" y="20273"/>
                  </a:cubicBezTo>
                  <a:cubicBezTo>
                    <a:pt x="80" y="20300"/>
                    <a:pt x="54" y="20326"/>
                    <a:pt x="27" y="20353"/>
                  </a:cubicBezTo>
                  <a:cubicBezTo>
                    <a:pt x="27" y="20407"/>
                    <a:pt x="27" y="20460"/>
                    <a:pt x="80" y="20514"/>
                  </a:cubicBezTo>
                  <a:cubicBezTo>
                    <a:pt x="1820" y="21504"/>
                    <a:pt x="2891" y="23297"/>
                    <a:pt x="2944" y="25305"/>
                  </a:cubicBezTo>
                  <a:cubicBezTo>
                    <a:pt x="2944" y="25358"/>
                    <a:pt x="2971" y="25385"/>
                    <a:pt x="3025" y="25412"/>
                  </a:cubicBezTo>
                  <a:cubicBezTo>
                    <a:pt x="4952" y="26402"/>
                    <a:pt x="6183" y="28356"/>
                    <a:pt x="6183" y="30524"/>
                  </a:cubicBezTo>
                  <a:cubicBezTo>
                    <a:pt x="6183" y="32692"/>
                    <a:pt x="4952" y="34646"/>
                    <a:pt x="3025" y="35636"/>
                  </a:cubicBezTo>
                  <a:cubicBezTo>
                    <a:pt x="2971" y="35663"/>
                    <a:pt x="2944" y="35717"/>
                    <a:pt x="2944" y="35770"/>
                  </a:cubicBezTo>
                  <a:cubicBezTo>
                    <a:pt x="3105" y="37831"/>
                    <a:pt x="1633" y="39651"/>
                    <a:pt x="107" y="40535"/>
                  </a:cubicBezTo>
                  <a:cubicBezTo>
                    <a:pt x="80" y="40561"/>
                    <a:pt x="54" y="40588"/>
                    <a:pt x="27" y="40615"/>
                  </a:cubicBezTo>
                  <a:cubicBezTo>
                    <a:pt x="27" y="40668"/>
                    <a:pt x="27" y="40749"/>
                    <a:pt x="80" y="40775"/>
                  </a:cubicBezTo>
                  <a:cubicBezTo>
                    <a:pt x="1820" y="41766"/>
                    <a:pt x="2944" y="43639"/>
                    <a:pt x="2944" y="45540"/>
                  </a:cubicBezTo>
                  <a:cubicBezTo>
                    <a:pt x="2944" y="45540"/>
                    <a:pt x="2944" y="45566"/>
                    <a:pt x="2944" y="45566"/>
                  </a:cubicBezTo>
                  <a:cubicBezTo>
                    <a:pt x="2944" y="45620"/>
                    <a:pt x="2971" y="45674"/>
                    <a:pt x="3025" y="45674"/>
                  </a:cubicBezTo>
                  <a:cubicBezTo>
                    <a:pt x="4952" y="46664"/>
                    <a:pt x="6183" y="48618"/>
                    <a:pt x="6183" y="50786"/>
                  </a:cubicBezTo>
                  <a:cubicBezTo>
                    <a:pt x="6183" y="52954"/>
                    <a:pt x="4952" y="54934"/>
                    <a:pt x="3025" y="55898"/>
                  </a:cubicBezTo>
                  <a:cubicBezTo>
                    <a:pt x="2971" y="55925"/>
                    <a:pt x="2944" y="55952"/>
                    <a:pt x="2944" y="56005"/>
                  </a:cubicBezTo>
                  <a:cubicBezTo>
                    <a:pt x="2891" y="58012"/>
                    <a:pt x="1847" y="59806"/>
                    <a:pt x="107" y="60796"/>
                  </a:cubicBezTo>
                  <a:cubicBezTo>
                    <a:pt x="80" y="60823"/>
                    <a:pt x="54" y="60850"/>
                    <a:pt x="27" y="60903"/>
                  </a:cubicBezTo>
                  <a:cubicBezTo>
                    <a:pt x="27" y="60957"/>
                    <a:pt x="27" y="61010"/>
                    <a:pt x="80" y="61037"/>
                  </a:cubicBezTo>
                  <a:cubicBezTo>
                    <a:pt x="1820" y="62054"/>
                    <a:pt x="2891" y="63847"/>
                    <a:pt x="2944" y="65828"/>
                  </a:cubicBezTo>
                  <a:cubicBezTo>
                    <a:pt x="2944" y="65882"/>
                    <a:pt x="2971" y="65935"/>
                    <a:pt x="3025" y="65962"/>
                  </a:cubicBezTo>
                  <a:cubicBezTo>
                    <a:pt x="4952" y="66925"/>
                    <a:pt x="6183" y="68879"/>
                    <a:pt x="6183" y="71047"/>
                  </a:cubicBezTo>
                  <a:cubicBezTo>
                    <a:pt x="6183" y="73242"/>
                    <a:pt x="4952" y="75196"/>
                    <a:pt x="3025" y="76160"/>
                  </a:cubicBezTo>
                  <a:cubicBezTo>
                    <a:pt x="2971" y="76186"/>
                    <a:pt x="2944" y="76240"/>
                    <a:pt x="2944" y="76267"/>
                  </a:cubicBezTo>
                  <a:cubicBezTo>
                    <a:pt x="2891" y="78274"/>
                    <a:pt x="1820" y="80067"/>
                    <a:pt x="80" y="81084"/>
                  </a:cubicBezTo>
                  <a:cubicBezTo>
                    <a:pt x="27" y="81111"/>
                    <a:pt x="0" y="81191"/>
                    <a:pt x="54" y="81245"/>
                  </a:cubicBezTo>
                  <a:cubicBezTo>
                    <a:pt x="71" y="81296"/>
                    <a:pt x="109" y="81315"/>
                    <a:pt x="149" y="81315"/>
                  </a:cubicBezTo>
                  <a:cubicBezTo>
                    <a:pt x="171" y="81315"/>
                    <a:pt x="195" y="81308"/>
                    <a:pt x="214" y="81299"/>
                  </a:cubicBezTo>
                  <a:cubicBezTo>
                    <a:pt x="2007" y="80255"/>
                    <a:pt x="3105" y="78408"/>
                    <a:pt x="3185" y="76347"/>
                  </a:cubicBezTo>
                  <a:cubicBezTo>
                    <a:pt x="5193" y="75330"/>
                    <a:pt x="6424" y="73296"/>
                    <a:pt x="6424" y="71047"/>
                  </a:cubicBezTo>
                  <a:cubicBezTo>
                    <a:pt x="6424" y="68826"/>
                    <a:pt x="5193" y="66792"/>
                    <a:pt x="3185" y="65748"/>
                  </a:cubicBezTo>
                  <a:cubicBezTo>
                    <a:pt x="3132" y="63767"/>
                    <a:pt x="2088" y="61974"/>
                    <a:pt x="402" y="60930"/>
                  </a:cubicBezTo>
                  <a:cubicBezTo>
                    <a:pt x="2088" y="59859"/>
                    <a:pt x="3132" y="58093"/>
                    <a:pt x="3185" y="56085"/>
                  </a:cubicBezTo>
                  <a:cubicBezTo>
                    <a:pt x="5193" y="55068"/>
                    <a:pt x="6424" y="53034"/>
                    <a:pt x="6424" y="50786"/>
                  </a:cubicBezTo>
                  <a:cubicBezTo>
                    <a:pt x="6424" y="48537"/>
                    <a:pt x="5193" y="46530"/>
                    <a:pt x="3185" y="45486"/>
                  </a:cubicBezTo>
                  <a:cubicBezTo>
                    <a:pt x="3185" y="43586"/>
                    <a:pt x="2088" y="41739"/>
                    <a:pt x="402" y="40668"/>
                  </a:cubicBezTo>
                  <a:cubicBezTo>
                    <a:pt x="1927" y="39705"/>
                    <a:pt x="3319" y="37885"/>
                    <a:pt x="3212" y="35824"/>
                  </a:cubicBezTo>
                  <a:cubicBezTo>
                    <a:pt x="5193" y="34780"/>
                    <a:pt x="6424" y="32772"/>
                    <a:pt x="6424" y="30524"/>
                  </a:cubicBezTo>
                  <a:cubicBezTo>
                    <a:pt x="6424" y="28276"/>
                    <a:pt x="5193" y="26268"/>
                    <a:pt x="3185" y="25225"/>
                  </a:cubicBezTo>
                  <a:cubicBezTo>
                    <a:pt x="3105" y="23244"/>
                    <a:pt x="2061" y="21451"/>
                    <a:pt x="402" y="20407"/>
                  </a:cubicBezTo>
                  <a:cubicBezTo>
                    <a:pt x="2088" y="19336"/>
                    <a:pt x="3185" y="17436"/>
                    <a:pt x="3185" y="15616"/>
                  </a:cubicBezTo>
                  <a:cubicBezTo>
                    <a:pt x="3185" y="15589"/>
                    <a:pt x="3185" y="15562"/>
                    <a:pt x="3185" y="15562"/>
                  </a:cubicBezTo>
                  <a:cubicBezTo>
                    <a:pt x="5193" y="14518"/>
                    <a:pt x="6424" y="12511"/>
                    <a:pt x="6424" y="10263"/>
                  </a:cubicBezTo>
                  <a:cubicBezTo>
                    <a:pt x="6424" y="8014"/>
                    <a:pt x="5193" y="6007"/>
                    <a:pt x="3185" y="4963"/>
                  </a:cubicBezTo>
                  <a:cubicBezTo>
                    <a:pt x="3185" y="3036"/>
                    <a:pt x="2007" y="1055"/>
                    <a:pt x="214" y="11"/>
                  </a:cubicBezTo>
                  <a:cubicBezTo>
                    <a:pt x="200" y="4"/>
                    <a:pt x="184" y="1"/>
                    <a:pt x="16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70" name="Google Shape;1870;p82"/>
            <p:cNvSpPr/>
            <p:nvPr/>
          </p:nvSpPr>
          <p:spPr>
            <a:xfrm>
              <a:off x="1146800" y="2845375"/>
              <a:ext cx="159950" cy="2032675"/>
            </a:xfrm>
            <a:custGeom>
              <a:rect b="b" l="l" r="r" t="t"/>
              <a:pathLst>
                <a:path extrusionOk="0" h="81307" w="6398">
                  <a:moveTo>
                    <a:pt x="120" y="1"/>
                  </a:moveTo>
                  <a:cubicBezTo>
                    <a:pt x="81" y="1"/>
                    <a:pt x="44" y="24"/>
                    <a:pt x="28" y="57"/>
                  </a:cubicBezTo>
                  <a:cubicBezTo>
                    <a:pt x="28" y="84"/>
                    <a:pt x="1" y="110"/>
                    <a:pt x="1" y="137"/>
                  </a:cubicBezTo>
                  <a:cubicBezTo>
                    <a:pt x="1" y="164"/>
                    <a:pt x="28" y="217"/>
                    <a:pt x="81" y="244"/>
                  </a:cubicBezTo>
                  <a:cubicBezTo>
                    <a:pt x="1821" y="1234"/>
                    <a:pt x="2972" y="3162"/>
                    <a:pt x="2918" y="5035"/>
                  </a:cubicBezTo>
                  <a:cubicBezTo>
                    <a:pt x="2918" y="5089"/>
                    <a:pt x="2945" y="5142"/>
                    <a:pt x="2998" y="5142"/>
                  </a:cubicBezTo>
                  <a:cubicBezTo>
                    <a:pt x="4952" y="6133"/>
                    <a:pt x="6157" y="8086"/>
                    <a:pt x="6157" y="10254"/>
                  </a:cubicBezTo>
                  <a:cubicBezTo>
                    <a:pt x="6157" y="12422"/>
                    <a:pt x="4952" y="14376"/>
                    <a:pt x="2998" y="15367"/>
                  </a:cubicBezTo>
                  <a:cubicBezTo>
                    <a:pt x="2945" y="15393"/>
                    <a:pt x="2918" y="15420"/>
                    <a:pt x="2918" y="15474"/>
                  </a:cubicBezTo>
                  <a:cubicBezTo>
                    <a:pt x="2972" y="17321"/>
                    <a:pt x="1848" y="19248"/>
                    <a:pt x="81" y="20265"/>
                  </a:cubicBezTo>
                  <a:cubicBezTo>
                    <a:pt x="54" y="20292"/>
                    <a:pt x="28" y="20318"/>
                    <a:pt x="1" y="20345"/>
                  </a:cubicBezTo>
                  <a:cubicBezTo>
                    <a:pt x="1" y="20425"/>
                    <a:pt x="28" y="20479"/>
                    <a:pt x="81" y="20506"/>
                  </a:cubicBezTo>
                  <a:cubicBezTo>
                    <a:pt x="1794" y="21496"/>
                    <a:pt x="2865" y="23289"/>
                    <a:pt x="2918" y="25297"/>
                  </a:cubicBezTo>
                  <a:cubicBezTo>
                    <a:pt x="2918" y="25350"/>
                    <a:pt x="2945" y="25404"/>
                    <a:pt x="2998" y="25404"/>
                  </a:cubicBezTo>
                  <a:cubicBezTo>
                    <a:pt x="4952" y="26394"/>
                    <a:pt x="6157" y="28348"/>
                    <a:pt x="6157" y="30516"/>
                  </a:cubicBezTo>
                  <a:cubicBezTo>
                    <a:pt x="6157" y="32684"/>
                    <a:pt x="4952" y="34665"/>
                    <a:pt x="2998" y="35628"/>
                  </a:cubicBezTo>
                  <a:cubicBezTo>
                    <a:pt x="2945" y="35655"/>
                    <a:pt x="2918" y="35709"/>
                    <a:pt x="2918" y="35762"/>
                  </a:cubicBezTo>
                  <a:cubicBezTo>
                    <a:pt x="3079" y="37823"/>
                    <a:pt x="1633" y="39643"/>
                    <a:pt x="81" y="40526"/>
                  </a:cubicBezTo>
                  <a:cubicBezTo>
                    <a:pt x="54" y="40553"/>
                    <a:pt x="28" y="40580"/>
                    <a:pt x="1" y="40633"/>
                  </a:cubicBezTo>
                  <a:cubicBezTo>
                    <a:pt x="1" y="40687"/>
                    <a:pt x="28" y="40741"/>
                    <a:pt x="81" y="40767"/>
                  </a:cubicBezTo>
                  <a:cubicBezTo>
                    <a:pt x="1821" y="41784"/>
                    <a:pt x="2918" y="43631"/>
                    <a:pt x="2918" y="45532"/>
                  </a:cubicBezTo>
                  <a:cubicBezTo>
                    <a:pt x="2918" y="45532"/>
                    <a:pt x="2918" y="45558"/>
                    <a:pt x="2918" y="45558"/>
                  </a:cubicBezTo>
                  <a:cubicBezTo>
                    <a:pt x="2918" y="45612"/>
                    <a:pt x="2945" y="45665"/>
                    <a:pt x="2998" y="45692"/>
                  </a:cubicBezTo>
                  <a:cubicBezTo>
                    <a:pt x="4952" y="46656"/>
                    <a:pt x="6157" y="48610"/>
                    <a:pt x="6157" y="50778"/>
                  </a:cubicBezTo>
                  <a:cubicBezTo>
                    <a:pt x="6157" y="52972"/>
                    <a:pt x="4952" y="54926"/>
                    <a:pt x="2998" y="55890"/>
                  </a:cubicBezTo>
                  <a:cubicBezTo>
                    <a:pt x="2945" y="55917"/>
                    <a:pt x="2918" y="55970"/>
                    <a:pt x="2918" y="55997"/>
                  </a:cubicBezTo>
                  <a:cubicBezTo>
                    <a:pt x="2891" y="58004"/>
                    <a:pt x="1821" y="59798"/>
                    <a:pt x="81" y="60815"/>
                  </a:cubicBezTo>
                  <a:cubicBezTo>
                    <a:pt x="54" y="60815"/>
                    <a:pt x="28" y="60841"/>
                    <a:pt x="1" y="60895"/>
                  </a:cubicBezTo>
                  <a:cubicBezTo>
                    <a:pt x="1" y="60949"/>
                    <a:pt x="28" y="61002"/>
                    <a:pt x="81" y="61029"/>
                  </a:cubicBezTo>
                  <a:cubicBezTo>
                    <a:pt x="1821" y="62046"/>
                    <a:pt x="2891" y="63839"/>
                    <a:pt x="2918" y="65847"/>
                  </a:cubicBezTo>
                  <a:cubicBezTo>
                    <a:pt x="2918" y="65873"/>
                    <a:pt x="2945" y="65927"/>
                    <a:pt x="2998" y="65954"/>
                  </a:cubicBezTo>
                  <a:cubicBezTo>
                    <a:pt x="4952" y="66917"/>
                    <a:pt x="6157" y="68871"/>
                    <a:pt x="6157" y="71066"/>
                  </a:cubicBezTo>
                  <a:cubicBezTo>
                    <a:pt x="6157" y="73234"/>
                    <a:pt x="4952" y="75188"/>
                    <a:pt x="2998" y="76151"/>
                  </a:cubicBezTo>
                  <a:cubicBezTo>
                    <a:pt x="2945" y="76178"/>
                    <a:pt x="2918" y="76232"/>
                    <a:pt x="2918" y="76285"/>
                  </a:cubicBezTo>
                  <a:cubicBezTo>
                    <a:pt x="2891" y="78266"/>
                    <a:pt x="1821" y="80059"/>
                    <a:pt x="81" y="81076"/>
                  </a:cubicBezTo>
                  <a:cubicBezTo>
                    <a:pt x="28" y="81103"/>
                    <a:pt x="1" y="81183"/>
                    <a:pt x="28" y="81237"/>
                  </a:cubicBezTo>
                  <a:cubicBezTo>
                    <a:pt x="44" y="81288"/>
                    <a:pt x="83" y="81306"/>
                    <a:pt x="129" y="81306"/>
                  </a:cubicBezTo>
                  <a:cubicBezTo>
                    <a:pt x="156" y="81306"/>
                    <a:pt x="185" y="81300"/>
                    <a:pt x="215" y="81290"/>
                  </a:cubicBezTo>
                  <a:cubicBezTo>
                    <a:pt x="1981" y="80247"/>
                    <a:pt x="3106" y="78400"/>
                    <a:pt x="3186" y="76366"/>
                  </a:cubicBezTo>
                  <a:cubicBezTo>
                    <a:pt x="5167" y="75322"/>
                    <a:pt x="6398" y="73288"/>
                    <a:pt x="6398" y="71066"/>
                  </a:cubicBezTo>
                  <a:cubicBezTo>
                    <a:pt x="6398" y="68818"/>
                    <a:pt x="5167" y="66783"/>
                    <a:pt x="3186" y="65766"/>
                  </a:cubicBezTo>
                  <a:cubicBezTo>
                    <a:pt x="3106" y="63759"/>
                    <a:pt x="2062" y="61992"/>
                    <a:pt x="375" y="60922"/>
                  </a:cubicBezTo>
                  <a:cubicBezTo>
                    <a:pt x="2062" y="59878"/>
                    <a:pt x="3106" y="58085"/>
                    <a:pt x="3186" y="56077"/>
                  </a:cubicBezTo>
                  <a:cubicBezTo>
                    <a:pt x="5167" y="55060"/>
                    <a:pt x="6398" y="53026"/>
                    <a:pt x="6398" y="50778"/>
                  </a:cubicBezTo>
                  <a:cubicBezTo>
                    <a:pt x="6398" y="48556"/>
                    <a:pt x="5167" y="46522"/>
                    <a:pt x="3186" y="45505"/>
                  </a:cubicBezTo>
                  <a:cubicBezTo>
                    <a:pt x="3159" y="43604"/>
                    <a:pt x="2088" y="41731"/>
                    <a:pt x="375" y="40660"/>
                  </a:cubicBezTo>
                  <a:cubicBezTo>
                    <a:pt x="1901" y="39697"/>
                    <a:pt x="3293" y="37877"/>
                    <a:pt x="3186" y="35816"/>
                  </a:cubicBezTo>
                  <a:cubicBezTo>
                    <a:pt x="5167" y="34799"/>
                    <a:pt x="6398" y="32764"/>
                    <a:pt x="6398" y="30516"/>
                  </a:cubicBezTo>
                  <a:cubicBezTo>
                    <a:pt x="6398" y="28268"/>
                    <a:pt x="5167" y="26260"/>
                    <a:pt x="3186" y="25216"/>
                  </a:cubicBezTo>
                  <a:cubicBezTo>
                    <a:pt x="3079" y="23236"/>
                    <a:pt x="2062" y="21442"/>
                    <a:pt x="375" y="20399"/>
                  </a:cubicBezTo>
                  <a:cubicBezTo>
                    <a:pt x="2088" y="19328"/>
                    <a:pt x="3186" y="17401"/>
                    <a:pt x="3186" y="15554"/>
                  </a:cubicBezTo>
                  <a:cubicBezTo>
                    <a:pt x="5167" y="14510"/>
                    <a:pt x="6398" y="12503"/>
                    <a:pt x="6398" y="10254"/>
                  </a:cubicBezTo>
                  <a:cubicBezTo>
                    <a:pt x="6398" y="8006"/>
                    <a:pt x="5167" y="5999"/>
                    <a:pt x="3186" y="4955"/>
                  </a:cubicBezTo>
                  <a:cubicBezTo>
                    <a:pt x="3186" y="3028"/>
                    <a:pt x="1981" y="1047"/>
                    <a:pt x="188" y="30"/>
                  </a:cubicBezTo>
                  <a:cubicBezTo>
                    <a:pt x="168" y="10"/>
                    <a:pt x="143" y="1"/>
                    <a:pt x="12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71" name="Google Shape;1871;p82"/>
            <p:cNvSpPr/>
            <p:nvPr/>
          </p:nvSpPr>
          <p:spPr>
            <a:xfrm>
              <a:off x="992900" y="2593575"/>
              <a:ext cx="160625" cy="2032875"/>
            </a:xfrm>
            <a:custGeom>
              <a:rect b="b" l="l" r="r" t="t"/>
              <a:pathLst>
                <a:path extrusionOk="0" h="81315" w="6425">
                  <a:moveTo>
                    <a:pt x="167" y="1"/>
                  </a:moveTo>
                  <a:cubicBezTo>
                    <a:pt x="120" y="1"/>
                    <a:pt x="67" y="26"/>
                    <a:pt x="27" y="65"/>
                  </a:cubicBezTo>
                  <a:cubicBezTo>
                    <a:pt x="27" y="92"/>
                    <a:pt x="27" y="118"/>
                    <a:pt x="27" y="118"/>
                  </a:cubicBezTo>
                  <a:cubicBezTo>
                    <a:pt x="27" y="172"/>
                    <a:pt x="54" y="225"/>
                    <a:pt x="81" y="225"/>
                  </a:cubicBezTo>
                  <a:cubicBezTo>
                    <a:pt x="1821" y="1243"/>
                    <a:pt x="2972" y="3170"/>
                    <a:pt x="2945" y="5043"/>
                  </a:cubicBezTo>
                  <a:cubicBezTo>
                    <a:pt x="2945" y="5070"/>
                    <a:pt x="2972" y="5124"/>
                    <a:pt x="2998" y="5150"/>
                  </a:cubicBezTo>
                  <a:cubicBezTo>
                    <a:pt x="4952" y="6141"/>
                    <a:pt x="6157" y="8095"/>
                    <a:pt x="6157" y="10263"/>
                  </a:cubicBezTo>
                  <a:cubicBezTo>
                    <a:pt x="6157" y="12431"/>
                    <a:pt x="4952" y="14384"/>
                    <a:pt x="2998" y="15375"/>
                  </a:cubicBezTo>
                  <a:cubicBezTo>
                    <a:pt x="2972" y="15402"/>
                    <a:pt x="2945" y="15428"/>
                    <a:pt x="2945" y="15482"/>
                  </a:cubicBezTo>
                  <a:cubicBezTo>
                    <a:pt x="2998" y="17329"/>
                    <a:pt x="1847" y="19256"/>
                    <a:pt x="108" y="20273"/>
                  </a:cubicBezTo>
                  <a:cubicBezTo>
                    <a:pt x="54" y="20300"/>
                    <a:pt x="27" y="20326"/>
                    <a:pt x="27" y="20353"/>
                  </a:cubicBezTo>
                  <a:cubicBezTo>
                    <a:pt x="1" y="20407"/>
                    <a:pt x="27" y="20460"/>
                    <a:pt x="81" y="20514"/>
                  </a:cubicBezTo>
                  <a:cubicBezTo>
                    <a:pt x="1794" y="21504"/>
                    <a:pt x="2865" y="23297"/>
                    <a:pt x="2945" y="25305"/>
                  </a:cubicBezTo>
                  <a:cubicBezTo>
                    <a:pt x="2945" y="25358"/>
                    <a:pt x="2972" y="25385"/>
                    <a:pt x="2998" y="25412"/>
                  </a:cubicBezTo>
                  <a:cubicBezTo>
                    <a:pt x="4952" y="26402"/>
                    <a:pt x="6157" y="28356"/>
                    <a:pt x="6157" y="30524"/>
                  </a:cubicBezTo>
                  <a:cubicBezTo>
                    <a:pt x="6157" y="32692"/>
                    <a:pt x="4952" y="34646"/>
                    <a:pt x="2998" y="35636"/>
                  </a:cubicBezTo>
                  <a:cubicBezTo>
                    <a:pt x="2972" y="35663"/>
                    <a:pt x="2945" y="35717"/>
                    <a:pt x="2945" y="35770"/>
                  </a:cubicBezTo>
                  <a:cubicBezTo>
                    <a:pt x="3105" y="37831"/>
                    <a:pt x="1633" y="39651"/>
                    <a:pt x="108" y="40535"/>
                  </a:cubicBezTo>
                  <a:cubicBezTo>
                    <a:pt x="54" y="40561"/>
                    <a:pt x="27" y="40588"/>
                    <a:pt x="27" y="40615"/>
                  </a:cubicBezTo>
                  <a:cubicBezTo>
                    <a:pt x="1" y="40668"/>
                    <a:pt x="27" y="40749"/>
                    <a:pt x="81" y="40775"/>
                  </a:cubicBezTo>
                  <a:cubicBezTo>
                    <a:pt x="1821" y="41766"/>
                    <a:pt x="2945" y="43639"/>
                    <a:pt x="2945" y="45540"/>
                  </a:cubicBezTo>
                  <a:cubicBezTo>
                    <a:pt x="2945" y="45540"/>
                    <a:pt x="2945" y="45566"/>
                    <a:pt x="2945" y="45566"/>
                  </a:cubicBezTo>
                  <a:cubicBezTo>
                    <a:pt x="2918" y="45620"/>
                    <a:pt x="2972" y="45674"/>
                    <a:pt x="2998" y="45674"/>
                  </a:cubicBezTo>
                  <a:cubicBezTo>
                    <a:pt x="4952" y="46664"/>
                    <a:pt x="6157" y="48618"/>
                    <a:pt x="6157" y="50786"/>
                  </a:cubicBezTo>
                  <a:cubicBezTo>
                    <a:pt x="6157" y="52954"/>
                    <a:pt x="4952" y="54934"/>
                    <a:pt x="2998" y="55898"/>
                  </a:cubicBezTo>
                  <a:cubicBezTo>
                    <a:pt x="2972" y="55925"/>
                    <a:pt x="2945" y="55952"/>
                    <a:pt x="2945" y="56005"/>
                  </a:cubicBezTo>
                  <a:cubicBezTo>
                    <a:pt x="2891" y="58012"/>
                    <a:pt x="1821" y="59806"/>
                    <a:pt x="108" y="60796"/>
                  </a:cubicBezTo>
                  <a:cubicBezTo>
                    <a:pt x="54" y="60823"/>
                    <a:pt x="27" y="60850"/>
                    <a:pt x="27" y="60903"/>
                  </a:cubicBezTo>
                  <a:cubicBezTo>
                    <a:pt x="1" y="60957"/>
                    <a:pt x="27" y="61010"/>
                    <a:pt x="81" y="61037"/>
                  </a:cubicBezTo>
                  <a:cubicBezTo>
                    <a:pt x="1821" y="62054"/>
                    <a:pt x="2891" y="63847"/>
                    <a:pt x="2945" y="65828"/>
                  </a:cubicBezTo>
                  <a:cubicBezTo>
                    <a:pt x="2945" y="65882"/>
                    <a:pt x="2972" y="65935"/>
                    <a:pt x="2998" y="65962"/>
                  </a:cubicBezTo>
                  <a:cubicBezTo>
                    <a:pt x="4952" y="66925"/>
                    <a:pt x="6157" y="68879"/>
                    <a:pt x="6157" y="71047"/>
                  </a:cubicBezTo>
                  <a:cubicBezTo>
                    <a:pt x="6157" y="73242"/>
                    <a:pt x="4952" y="75196"/>
                    <a:pt x="2998" y="76160"/>
                  </a:cubicBezTo>
                  <a:cubicBezTo>
                    <a:pt x="2972" y="76186"/>
                    <a:pt x="2945" y="76240"/>
                    <a:pt x="2945" y="76267"/>
                  </a:cubicBezTo>
                  <a:cubicBezTo>
                    <a:pt x="2891" y="78274"/>
                    <a:pt x="1821" y="80067"/>
                    <a:pt x="81" y="81084"/>
                  </a:cubicBezTo>
                  <a:cubicBezTo>
                    <a:pt x="27" y="81111"/>
                    <a:pt x="1" y="81191"/>
                    <a:pt x="27" y="81245"/>
                  </a:cubicBezTo>
                  <a:cubicBezTo>
                    <a:pt x="61" y="81296"/>
                    <a:pt x="106" y="81315"/>
                    <a:pt x="148" y="81315"/>
                  </a:cubicBezTo>
                  <a:cubicBezTo>
                    <a:pt x="172" y="81315"/>
                    <a:pt x="195" y="81308"/>
                    <a:pt x="215" y="81299"/>
                  </a:cubicBezTo>
                  <a:cubicBezTo>
                    <a:pt x="2008" y="80255"/>
                    <a:pt x="3105" y="78408"/>
                    <a:pt x="3186" y="76347"/>
                  </a:cubicBezTo>
                  <a:cubicBezTo>
                    <a:pt x="5193" y="75330"/>
                    <a:pt x="6424" y="73296"/>
                    <a:pt x="6424" y="71047"/>
                  </a:cubicBezTo>
                  <a:cubicBezTo>
                    <a:pt x="6424" y="68826"/>
                    <a:pt x="5193" y="66792"/>
                    <a:pt x="3186" y="65748"/>
                  </a:cubicBezTo>
                  <a:cubicBezTo>
                    <a:pt x="3105" y="63767"/>
                    <a:pt x="2088" y="61974"/>
                    <a:pt x="402" y="60930"/>
                  </a:cubicBezTo>
                  <a:cubicBezTo>
                    <a:pt x="2088" y="59859"/>
                    <a:pt x="3105" y="58093"/>
                    <a:pt x="3186" y="56085"/>
                  </a:cubicBezTo>
                  <a:cubicBezTo>
                    <a:pt x="5193" y="55068"/>
                    <a:pt x="6424" y="53034"/>
                    <a:pt x="6424" y="50786"/>
                  </a:cubicBezTo>
                  <a:cubicBezTo>
                    <a:pt x="6424" y="48537"/>
                    <a:pt x="5193" y="46530"/>
                    <a:pt x="3186" y="45486"/>
                  </a:cubicBezTo>
                  <a:cubicBezTo>
                    <a:pt x="3159" y="43586"/>
                    <a:pt x="2088" y="41739"/>
                    <a:pt x="402" y="40668"/>
                  </a:cubicBezTo>
                  <a:cubicBezTo>
                    <a:pt x="1901" y="39705"/>
                    <a:pt x="3320" y="37885"/>
                    <a:pt x="3186" y="35824"/>
                  </a:cubicBezTo>
                  <a:cubicBezTo>
                    <a:pt x="5193" y="34780"/>
                    <a:pt x="6424" y="32772"/>
                    <a:pt x="6424" y="30524"/>
                  </a:cubicBezTo>
                  <a:cubicBezTo>
                    <a:pt x="6424" y="28276"/>
                    <a:pt x="5193" y="26268"/>
                    <a:pt x="3186" y="25225"/>
                  </a:cubicBezTo>
                  <a:cubicBezTo>
                    <a:pt x="3105" y="23244"/>
                    <a:pt x="2062" y="21451"/>
                    <a:pt x="402" y="20407"/>
                  </a:cubicBezTo>
                  <a:cubicBezTo>
                    <a:pt x="2088" y="19336"/>
                    <a:pt x="3186" y="17436"/>
                    <a:pt x="3186" y="15616"/>
                  </a:cubicBezTo>
                  <a:cubicBezTo>
                    <a:pt x="3186" y="15589"/>
                    <a:pt x="3186" y="15562"/>
                    <a:pt x="3186" y="15562"/>
                  </a:cubicBezTo>
                  <a:cubicBezTo>
                    <a:pt x="5193" y="14518"/>
                    <a:pt x="6424" y="12511"/>
                    <a:pt x="6424" y="10263"/>
                  </a:cubicBezTo>
                  <a:cubicBezTo>
                    <a:pt x="6424" y="8014"/>
                    <a:pt x="5193" y="6007"/>
                    <a:pt x="3186" y="4963"/>
                  </a:cubicBezTo>
                  <a:cubicBezTo>
                    <a:pt x="3186" y="3036"/>
                    <a:pt x="2008" y="1055"/>
                    <a:pt x="215" y="11"/>
                  </a:cubicBezTo>
                  <a:cubicBezTo>
                    <a:pt x="200" y="4"/>
                    <a:pt x="184" y="1"/>
                    <a:pt x="16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72" name="Google Shape;1872;p82"/>
            <p:cNvSpPr/>
            <p:nvPr/>
          </p:nvSpPr>
          <p:spPr>
            <a:xfrm>
              <a:off x="839675" y="2845375"/>
              <a:ext cx="159950" cy="2032675"/>
            </a:xfrm>
            <a:custGeom>
              <a:rect b="b" l="l" r="r" t="t"/>
              <a:pathLst>
                <a:path extrusionOk="0" h="81307" w="6398">
                  <a:moveTo>
                    <a:pt x="119" y="1"/>
                  </a:moveTo>
                  <a:cubicBezTo>
                    <a:pt x="81" y="1"/>
                    <a:pt x="44" y="24"/>
                    <a:pt x="27" y="57"/>
                  </a:cubicBezTo>
                  <a:cubicBezTo>
                    <a:pt x="0" y="84"/>
                    <a:pt x="0" y="110"/>
                    <a:pt x="0" y="137"/>
                  </a:cubicBezTo>
                  <a:cubicBezTo>
                    <a:pt x="0" y="164"/>
                    <a:pt x="27" y="217"/>
                    <a:pt x="54" y="244"/>
                  </a:cubicBezTo>
                  <a:cubicBezTo>
                    <a:pt x="1794" y="1234"/>
                    <a:pt x="2971" y="3162"/>
                    <a:pt x="2918" y="5035"/>
                  </a:cubicBezTo>
                  <a:cubicBezTo>
                    <a:pt x="2918" y="5089"/>
                    <a:pt x="2945" y="5142"/>
                    <a:pt x="2998" y="5142"/>
                  </a:cubicBezTo>
                  <a:cubicBezTo>
                    <a:pt x="4925" y="6133"/>
                    <a:pt x="6156" y="8086"/>
                    <a:pt x="6156" y="10254"/>
                  </a:cubicBezTo>
                  <a:cubicBezTo>
                    <a:pt x="6156" y="12422"/>
                    <a:pt x="4925" y="14376"/>
                    <a:pt x="2998" y="15367"/>
                  </a:cubicBezTo>
                  <a:cubicBezTo>
                    <a:pt x="2945" y="15393"/>
                    <a:pt x="2918" y="15420"/>
                    <a:pt x="2918" y="15474"/>
                  </a:cubicBezTo>
                  <a:cubicBezTo>
                    <a:pt x="2971" y="17321"/>
                    <a:pt x="1847" y="19248"/>
                    <a:pt x="81" y="20265"/>
                  </a:cubicBezTo>
                  <a:cubicBezTo>
                    <a:pt x="54" y="20292"/>
                    <a:pt x="27" y="20318"/>
                    <a:pt x="0" y="20345"/>
                  </a:cubicBezTo>
                  <a:cubicBezTo>
                    <a:pt x="0" y="20425"/>
                    <a:pt x="27" y="20479"/>
                    <a:pt x="54" y="20506"/>
                  </a:cubicBezTo>
                  <a:cubicBezTo>
                    <a:pt x="1794" y="21496"/>
                    <a:pt x="2864" y="23289"/>
                    <a:pt x="2918" y="25297"/>
                  </a:cubicBezTo>
                  <a:cubicBezTo>
                    <a:pt x="2918" y="25350"/>
                    <a:pt x="2945" y="25404"/>
                    <a:pt x="2998" y="25404"/>
                  </a:cubicBezTo>
                  <a:cubicBezTo>
                    <a:pt x="4925" y="26394"/>
                    <a:pt x="6156" y="28348"/>
                    <a:pt x="6156" y="30516"/>
                  </a:cubicBezTo>
                  <a:cubicBezTo>
                    <a:pt x="6156" y="32684"/>
                    <a:pt x="4925" y="34665"/>
                    <a:pt x="2998" y="35628"/>
                  </a:cubicBezTo>
                  <a:cubicBezTo>
                    <a:pt x="2945" y="35655"/>
                    <a:pt x="2918" y="35709"/>
                    <a:pt x="2918" y="35762"/>
                  </a:cubicBezTo>
                  <a:cubicBezTo>
                    <a:pt x="3078" y="37823"/>
                    <a:pt x="1606" y="39643"/>
                    <a:pt x="81" y="40526"/>
                  </a:cubicBezTo>
                  <a:cubicBezTo>
                    <a:pt x="54" y="40553"/>
                    <a:pt x="27" y="40580"/>
                    <a:pt x="0" y="40633"/>
                  </a:cubicBezTo>
                  <a:cubicBezTo>
                    <a:pt x="0" y="40687"/>
                    <a:pt x="27" y="40741"/>
                    <a:pt x="54" y="40767"/>
                  </a:cubicBezTo>
                  <a:cubicBezTo>
                    <a:pt x="1794" y="41784"/>
                    <a:pt x="2918" y="43631"/>
                    <a:pt x="2918" y="45532"/>
                  </a:cubicBezTo>
                  <a:cubicBezTo>
                    <a:pt x="2918" y="45558"/>
                    <a:pt x="2918" y="45558"/>
                    <a:pt x="2918" y="45558"/>
                  </a:cubicBezTo>
                  <a:cubicBezTo>
                    <a:pt x="2918" y="45612"/>
                    <a:pt x="2945" y="45665"/>
                    <a:pt x="2998" y="45692"/>
                  </a:cubicBezTo>
                  <a:cubicBezTo>
                    <a:pt x="4925" y="46656"/>
                    <a:pt x="6156" y="48610"/>
                    <a:pt x="6156" y="50778"/>
                  </a:cubicBezTo>
                  <a:cubicBezTo>
                    <a:pt x="6156" y="52972"/>
                    <a:pt x="4925" y="54926"/>
                    <a:pt x="2998" y="55890"/>
                  </a:cubicBezTo>
                  <a:cubicBezTo>
                    <a:pt x="2945" y="55917"/>
                    <a:pt x="2918" y="55970"/>
                    <a:pt x="2918" y="55997"/>
                  </a:cubicBezTo>
                  <a:cubicBezTo>
                    <a:pt x="2864" y="58004"/>
                    <a:pt x="1820" y="59798"/>
                    <a:pt x="81" y="60815"/>
                  </a:cubicBezTo>
                  <a:cubicBezTo>
                    <a:pt x="54" y="60815"/>
                    <a:pt x="27" y="60841"/>
                    <a:pt x="0" y="60895"/>
                  </a:cubicBezTo>
                  <a:cubicBezTo>
                    <a:pt x="0" y="60949"/>
                    <a:pt x="27" y="61002"/>
                    <a:pt x="54" y="61029"/>
                  </a:cubicBezTo>
                  <a:cubicBezTo>
                    <a:pt x="1794" y="62046"/>
                    <a:pt x="2864" y="63839"/>
                    <a:pt x="2918" y="65847"/>
                  </a:cubicBezTo>
                  <a:cubicBezTo>
                    <a:pt x="2918" y="65873"/>
                    <a:pt x="2945" y="65927"/>
                    <a:pt x="2998" y="65954"/>
                  </a:cubicBezTo>
                  <a:cubicBezTo>
                    <a:pt x="4925" y="66917"/>
                    <a:pt x="6156" y="68871"/>
                    <a:pt x="6156" y="71066"/>
                  </a:cubicBezTo>
                  <a:cubicBezTo>
                    <a:pt x="6156" y="73234"/>
                    <a:pt x="4925" y="75188"/>
                    <a:pt x="2998" y="76151"/>
                  </a:cubicBezTo>
                  <a:cubicBezTo>
                    <a:pt x="2945" y="76178"/>
                    <a:pt x="2918" y="76232"/>
                    <a:pt x="2918" y="76285"/>
                  </a:cubicBezTo>
                  <a:cubicBezTo>
                    <a:pt x="2864" y="78266"/>
                    <a:pt x="1794" y="80059"/>
                    <a:pt x="81" y="81076"/>
                  </a:cubicBezTo>
                  <a:cubicBezTo>
                    <a:pt x="0" y="81103"/>
                    <a:pt x="0" y="81183"/>
                    <a:pt x="27" y="81237"/>
                  </a:cubicBezTo>
                  <a:cubicBezTo>
                    <a:pt x="44" y="81288"/>
                    <a:pt x="83" y="81306"/>
                    <a:pt x="122" y="81306"/>
                  </a:cubicBezTo>
                  <a:cubicBezTo>
                    <a:pt x="145" y="81306"/>
                    <a:pt x="168" y="81300"/>
                    <a:pt x="188" y="81290"/>
                  </a:cubicBezTo>
                  <a:cubicBezTo>
                    <a:pt x="1981" y="80247"/>
                    <a:pt x="3105" y="78400"/>
                    <a:pt x="3159" y="76366"/>
                  </a:cubicBezTo>
                  <a:cubicBezTo>
                    <a:pt x="5166" y="75322"/>
                    <a:pt x="6397" y="73288"/>
                    <a:pt x="6397" y="71066"/>
                  </a:cubicBezTo>
                  <a:cubicBezTo>
                    <a:pt x="6397" y="68818"/>
                    <a:pt x="5166" y="66783"/>
                    <a:pt x="3159" y="65766"/>
                  </a:cubicBezTo>
                  <a:cubicBezTo>
                    <a:pt x="3105" y="63759"/>
                    <a:pt x="2061" y="61992"/>
                    <a:pt x="375" y="60922"/>
                  </a:cubicBezTo>
                  <a:cubicBezTo>
                    <a:pt x="2061" y="59878"/>
                    <a:pt x="3105" y="58085"/>
                    <a:pt x="3159" y="56077"/>
                  </a:cubicBezTo>
                  <a:cubicBezTo>
                    <a:pt x="5166" y="55060"/>
                    <a:pt x="6397" y="53026"/>
                    <a:pt x="6397" y="50778"/>
                  </a:cubicBezTo>
                  <a:cubicBezTo>
                    <a:pt x="6397" y="48556"/>
                    <a:pt x="5166" y="46522"/>
                    <a:pt x="3159" y="45505"/>
                  </a:cubicBezTo>
                  <a:cubicBezTo>
                    <a:pt x="3159" y="43604"/>
                    <a:pt x="2061" y="41731"/>
                    <a:pt x="375" y="40660"/>
                  </a:cubicBezTo>
                  <a:cubicBezTo>
                    <a:pt x="1901" y="39697"/>
                    <a:pt x="3292" y="37877"/>
                    <a:pt x="3185" y="35816"/>
                  </a:cubicBezTo>
                  <a:cubicBezTo>
                    <a:pt x="5166" y="34799"/>
                    <a:pt x="6397" y="32764"/>
                    <a:pt x="6397" y="30516"/>
                  </a:cubicBezTo>
                  <a:cubicBezTo>
                    <a:pt x="6397" y="28268"/>
                    <a:pt x="5166" y="26260"/>
                    <a:pt x="3159" y="25216"/>
                  </a:cubicBezTo>
                  <a:cubicBezTo>
                    <a:pt x="3078" y="23236"/>
                    <a:pt x="2035" y="21442"/>
                    <a:pt x="375" y="20399"/>
                  </a:cubicBezTo>
                  <a:cubicBezTo>
                    <a:pt x="2061" y="19328"/>
                    <a:pt x="3159" y="17454"/>
                    <a:pt x="3159" y="15608"/>
                  </a:cubicBezTo>
                  <a:cubicBezTo>
                    <a:pt x="3159" y="15581"/>
                    <a:pt x="3159" y="15581"/>
                    <a:pt x="3159" y="15554"/>
                  </a:cubicBezTo>
                  <a:cubicBezTo>
                    <a:pt x="5166" y="14510"/>
                    <a:pt x="6397" y="12503"/>
                    <a:pt x="6397" y="10254"/>
                  </a:cubicBezTo>
                  <a:cubicBezTo>
                    <a:pt x="6397" y="8006"/>
                    <a:pt x="5166" y="5999"/>
                    <a:pt x="3159" y="4955"/>
                  </a:cubicBezTo>
                  <a:cubicBezTo>
                    <a:pt x="3159" y="3028"/>
                    <a:pt x="1981" y="1047"/>
                    <a:pt x="188" y="30"/>
                  </a:cubicBezTo>
                  <a:cubicBezTo>
                    <a:pt x="167" y="10"/>
                    <a:pt x="143" y="1"/>
                    <a:pt x="11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73" name="Google Shape;1873;p82"/>
            <p:cNvSpPr/>
            <p:nvPr/>
          </p:nvSpPr>
          <p:spPr>
            <a:xfrm>
              <a:off x="685775" y="2593575"/>
              <a:ext cx="159950" cy="2032875"/>
            </a:xfrm>
            <a:custGeom>
              <a:rect b="b" l="l" r="r" t="t"/>
              <a:pathLst>
                <a:path extrusionOk="0" h="81315" w="6398">
                  <a:moveTo>
                    <a:pt x="140" y="1"/>
                  </a:moveTo>
                  <a:cubicBezTo>
                    <a:pt x="95" y="1"/>
                    <a:pt x="47" y="26"/>
                    <a:pt x="27" y="65"/>
                  </a:cubicBezTo>
                  <a:cubicBezTo>
                    <a:pt x="27" y="92"/>
                    <a:pt x="0" y="118"/>
                    <a:pt x="0" y="118"/>
                  </a:cubicBezTo>
                  <a:cubicBezTo>
                    <a:pt x="0" y="172"/>
                    <a:pt x="27" y="225"/>
                    <a:pt x="81" y="225"/>
                  </a:cubicBezTo>
                  <a:cubicBezTo>
                    <a:pt x="1820" y="1243"/>
                    <a:pt x="2944" y="3170"/>
                    <a:pt x="2918" y="5043"/>
                  </a:cubicBezTo>
                  <a:cubicBezTo>
                    <a:pt x="2918" y="5070"/>
                    <a:pt x="2944" y="5124"/>
                    <a:pt x="2998" y="5150"/>
                  </a:cubicBezTo>
                  <a:cubicBezTo>
                    <a:pt x="4952" y="6141"/>
                    <a:pt x="6156" y="8095"/>
                    <a:pt x="6156" y="10263"/>
                  </a:cubicBezTo>
                  <a:cubicBezTo>
                    <a:pt x="6156" y="12431"/>
                    <a:pt x="4952" y="14384"/>
                    <a:pt x="2998" y="15375"/>
                  </a:cubicBezTo>
                  <a:cubicBezTo>
                    <a:pt x="2944" y="15402"/>
                    <a:pt x="2918" y="15428"/>
                    <a:pt x="2918" y="15482"/>
                  </a:cubicBezTo>
                  <a:cubicBezTo>
                    <a:pt x="2998" y="17329"/>
                    <a:pt x="1847" y="19256"/>
                    <a:pt x="81" y="20273"/>
                  </a:cubicBezTo>
                  <a:cubicBezTo>
                    <a:pt x="54" y="20300"/>
                    <a:pt x="27" y="20326"/>
                    <a:pt x="27" y="20353"/>
                  </a:cubicBezTo>
                  <a:cubicBezTo>
                    <a:pt x="0" y="20407"/>
                    <a:pt x="27" y="20460"/>
                    <a:pt x="81" y="20514"/>
                  </a:cubicBezTo>
                  <a:cubicBezTo>
                    <a:pt x="1794" y="21504"/>
                    <a:pt x="2864" y="23297"/>
                    <a:pt x="2918" y="25305"/>
                  </a:cubicBezTo>
                  <a:cubicBezTo>
                    <a:pt x="2918" y="25358"/>
                    <a:pt x="2944" y="25385"/>
                    <a:pt x="2998" y="25412"/>
                  </a:cubicBezTo>
                  <a:cubicBezTo>
                    <a:pt x="4952" y="26402"/>
                    <a:pt x="6156" y="28356"/>
                    <a:pt x="6156" y="30524"/>
                  </a:cubicBezTo>
                  <a:cubicBezTo>
                    <a:pt x="6156" y="32692"/>
                    <a:pt x="4952" y="34646"/>
                    <a:pt x="2998" y="35636"/>
                  </a:cubicBezTo>
                  <a:cubicBezTo>
                    <a:pt x="2944" y="35663"/>
                    <a:pt x="2918" y="35717"/>
                    <a:pt x="2918" y="35770"/>
                  </a:cubicBezTo>
                  <a:cubicBezTo>
                    <a:pt x="3078" y="37831"/>
                    <a:pt x="1633" y="39651"/>
                    <a:pt x="81" y="40535"/>
                  </a:cubicBezTo>
                  <a:cubicBezTo>
                    <a:pt x="54" y="40561"/>
                    <a:pt x="27" y="40588"/>
                    <a:pt x="27" y="40615"/>
                  </a:cubicBezTo>
                  <a:cubicBezTo>
                    <a:pt x="0" y="40668"/>
                    <a:pt x="27" y="40749"/>
                    <a:pt x="81" y="40775"/>
                  </a:cubicBezTo>
                  <a:cubicBezTo>
                    <a:pt x="1820" y="41766"/>
                    <a:pt x="2918" y="43639"/>
                    <a:pt x="2918" y="45540"/>
                  </a:cubicBezTo>
                  <a:lnTo>
                    <a:pt x="2918" y="45566"/>
                  </a:lnTo>
                  <a:cubicBezTo>
                    <a:pt x="2918" y="45620"/>
                    <a:pt x="2944" y="45674"/>
                    <a:pt x="2998" y="45674"/>
                  </a:cubicBezTo>
                  <a:cubicBezTo>
                    <a:pt x="4952" y="46664"/>
                    <a:pt x="6156" y="48618"/>
                    <a:pt x="6156" y="50786"/>
                  </a:cubicBezTo>
                  <a:cubicBezTo>
                    <a:pt x="6156" y="52954"/>
                    <a:pt x="4952" y="54934"/>
                    <a:pt x="2998" y="55898"/>
                  </a:cubicBezTo>
                  <a:cubicBezTo>
                    <a:pt x="2944" y="55925"/>
                    <a:pt x="2918" y="55952"/>
                    <a:pt x="2918" y="56005"/>
                  </a:cubicBezTo>
                  <a:cubicBezTo>
                    <a:pt x="2891" y="58012"/>
                    <a:pt x="1820" y="59806"/>
                    <a:pt x="81" y="60796"/>
                  </a:cubicBezTo>
                  <a:cubicBezTo>
                    <a:pt x="54" y="60823"/>
                    <a:pt x="27" y="60850"/>
                    <a:pt x="27" y="60903"/>
                  </a:cubicBezTo>
                  <a:cubicBezTo>
                    <a:pt x="0" y="60957"/>
                    <a:pt x="27" y="61010"/>
                    <a:pt x="81" y="61037"/>
                  </a:cubicBezTo>
                  <a:cubicBezTo>
                    <a:pt x="1820" y="62054"/>
                    <a:pt x="2891" y="63847"/>
                    <a:pt x="2918" y="65828"/>
                  </a:cubicBezTo>
                  <a:cubicBezTo>
                    <a:pt x="2918" y="65882"/>
                    <a:pt x="2944" y="65935"/>
                    <a:pt x="2998" y="65962"/>
                  </a:cubicBezTo>
                  <a:cubicBezTo>
                    <a:pt x="4952" y="66925"/>
                    <a:pt x="6156" y="68879"/>
                    <a:pt x="6156" y="71047"/>
                  </a:cubicBezTo>
                  <a:cubicBezTo>
                    <a:pt x="6156" y="73242"/>
                    <a:pt x="4952" y="75196"/>
                    <a:pt x="2998" y="76160"/>
                  </a:cubicBezTo>
                  <a:cubicBezTo>
                    <a:pt x="2944" y="76186"/>
                    <a:pt x="2918" y="76240"/>
                    <a:pt x="2918" y="76267"/>
                  </a:cubicBezTo>
                  <a:cubicBezTo>
                    <a:pt x="2891" y="78274"/>
                    <a:pt x="1820" y="80067"/>
                    <a:pt x="81" y="81084"/>
                  </a:cubicBezTo>
                  <a:cubicBezTo>
                    <a:pt x="27" y="81111"/>
                    <a:pt x="0" y="81191"/>
                    <a:pt x="27" y="81245"/>
                  </a:cubicBezTo>
                  <a:cubicBezTo>
                    <a:pt x="61" y="81296"/>
                    <a:pt x="95" y="81315"/>
                    <a:pt x="136" y="81315"/>
                  </a:cubicBezTo>
                  <a:cubicBezTo>
                    <a:pt x="159" y="81315"/>
                    <a:pt x="185" y="81308"/>
                    <a:pt x="214" y="81299"/>
                  </a:cubicBezTo>
                  <a:cubicBezTo>
                    <a:pt x="2008" y="80255"/>
                    <a:pt x="3105" y="78408"/>
                    <a:pt x="3185" y="76347"/>
                  </a:cubicBezTo>
                  <a:cubicBezTo>
                    <a:pt x="5166" y="75330"/>
                    <a:pt x="6397" y="73296"/>
                    <a:pt x="6397" y="71047"/>
                  </a:cubicBezTo>
                  <a:cubicBezTo>
                    <a:pt x="6397" y="68826"/>
                    <a:pt x="5166" y="66792"/>
                    <a:pt x="3185" y="65748"/>
                  </a:cubicBezTo>
                  <a:cubicBezTo>
                    <a:pt x="3105" y="63767"/>
                    <a:pt x="2061" y="61974"/>
                    <a:pt x="375" y="60930"/>
                  </a:cubicBezTo>
                  <a:cubicBezTo>
                    <a:pt x="2061" y="59859"/>
                    <a:pt x="3105" y="58093"/>
                    <a:pt x="3185" y="56085"/>
                  </a:cubicBezTo>
                  <a:cubicBezTo>
                    <a:pt x="5166" y="55068"/>
                    <a:pt x="6397" y="53034"/>
                    <a:pt x="6397" y="50786"/>
                  </a:cubicBezTo>
                  <a:cubicBezTo>
                    <a:pt x="6397" y="48537"/>
                    <a:pt x="5166" y="46530"/>
                    <a:pt x="3185" y="45486"/>
                  </a:cubicBezTo>
                  <a:cubicBezTo>
                    <a:pt x="3159" y="43586"/>
                    <a:pt x="2088" y="41739"/>
                    <a:pt x="375" y="40668"/>
                  </a:cubicBezTo>
                  <a:cubicBezTo>
                    <a:pt x="1901" y="39705"/>
                    <a:pt x="3292" y="37885"/>
                    <a:pt x="3185" y="35824"/>
                  </a:cubicBezTo>
                  <a:cubicBezTo>
                    <a:pt x="5166" y="34780"/>
                    <a:pt x="6397" y="32772"/>
                    <a:pt x="6397" y="30524"/>
                  </a:cubicBezTo>
                  <a:cubicBezTo>
                    <a:pt x="6397" y="28276"/>
                    <a:pt x="5166" y="26268"/>
                    <a:pt x="3185" y="25225"/>
                  </a:cubicBezTo>
                  <a:cubicBezTo>
                    <a:pt x="3078" y="23244"/>
                    <a:pt x="2061" y="21451"/>
                    <a:pt x="375" y="20407"/>
                  </a:cubicBezTo>
                  <a:cubicBezTo>
                    <a:pt x="2088" y="19336"/>
                    <a:pt x="3185" y="17436"/>
                    <a:pt x="3185" y="15616"/>
                  </a:cubicBezTo>
                  <a:cubicBezTo>
                    <a:pt x="3185" y="15589"/>
                    <a:pt x="3185" y="15589"/>
                    <a:pt x="3185" y="15562"/>
                  </a:cubicBezTo>
                  <a:cubicBezTo>
                    <a:pt x="5166" y="14518"/>
                    <a:pt x="6397" y="12511"/>
                    <a:pt x="6397" y="10263"/>
                  </a:cubicBezTo>
                  <a:cubicBezTo>
                    <a:pt x="6397" y="8014"/>
                    <a:pt x="5166" y="6007"/>
                    <a:pt x="3185" y="4963"/>
                  </a:cubicBezTo>
                  <a:cubicBezTo>
                    <a:pt x="3185" y="3036"/>
                    <a:pt x="1981" y="1055"/>
                    <a:pt x="188" y="11"/>
                  </a:cubicBezTo>
                  <a:cubicBezTo>
                    <a:pt x="173" y="4"/>
                    <a:pt x="157" y="1"/>
                    <a:pt x="14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74" name="Google Shape;1874;p82"/>
            <p:cNvSpPr/>
            <p:nvPr/>
          </p:nvSpPr>
          <p:spPr>
            <a:xfrm>
              <a:off x="531875" y="2845375"/>
              <a:ext cx="160600" cy="2032675"/>
            </a:xfrm>
            <a:custGeom>
              <a:rect b="b" l="l" r="r" t="t"/>
              <a:pathLst>
                <a:path extrusionOk="0" h="81307" w="6424">
                  <a:moveTo>
                    <a:pt x="144" y="1"/>
                  </a:moveTo>
                  <a:cubicBezTo>
                    <a:pt x="103" y="1"/>
                    <a:pt x="60" y="24"/>
                    <a:pt x="27" y="57"/>
                  </a:cubicBezTo>
                  <a:cubicBezTo>
                    <a:pt x="27" y="84"/>
                    <a:pt x="27" y="110"/>
                    <a:pt x="27" y="137"/>
                  </a:cubicBezTo>
                  <a:cubicBezTo>
                    <a:pt x="27" y="164"/>
                    <a:pt x="54" y="217"/>
                    <a:pt x="80" y="244"/>
                  </a:cubicBezTo>
                  <a:cubicBezTo>
                    <a:pt x="1820" y="1234"/>
                    <a:pt x="2971" y="3162"/>
                    <a:pt x="2944" y="5035"/>
                  </a:cubicBezTo>
                  <a:cubicBezTo>
                    <a:pt x="2944" y="5089"/>
                    <a:pt x="2971" y="5142"/>
                    <a:pt x="2998" y="5142"/>
                  </a:cubicBezTo>
                  <a:cubicBezTo>
                    <a:pt x="4952" y="6133"/>
                    <a:pt x="6156" y="8086"/>
                    <a:pt x="6156" y="10254"/>
                  </a:cubicBezTo>
                  <a:cubicBezTo>
                    <a:pt x="6156" y="12422"/>
                    <a:pt x="4952" y="14376"/>
                    <a:pt x="2998" y="15367"/>
                  </a:cubicBezTo>
                  <a:cubicBezTo>
                    <a:pt x="2971" y="15393"/>
                    <a:pt x="2944" y="15447"/>
                    <a:pt x="2944" y="15474"/>
                  </a:cubicBezTo>
                  <a:cubicBezTo>
                    <a:pt x="2998" y="17321"/>
                    <a:pt x="1847" y="19248"/>
                    <a:pt x="107" y="20265"/>
                  </a:cubicBezTo>
                  <a:cubicBezTo>
                    <a:pt x="54" y="20292"/>
                    <a:pt x="27" y="20318"/>
                    <a:pt x="27" y="20345"/>
                  </a:cubicBezTo>
                  <a:cubicBezTo>
                    <a:pt x="0" y="20425"/>
                    <a:pt x="27" y="20479"/>
                    <a:pt x="80" y="20506"/>
                  </a:cubicBezTo>
                  <a:cubicBezTo>
                    <a:pt x="1793" y="21496"/>
                    <a:pt x="2864" y="23289"/>
                    <a:pt x="2944" y="25297"/>
                  </a:cubicBezTo>
                  <a:cubicBezTo>
                    <a:pt x="2944" y="25350"/>
                    <a:pt x="2971" y="25404"/>
                    <a:pt x="2998" y="25404"/>
                  </a:cubicBezTo>
                  <a:cubicBezTo>
                    <a:pt x="4952" y="26394"/>
                    <a:pt x="6156" y="28348"/>
                    <a:pt x="6156" y="30516"/>
                  </a:cubicBezTo>
                  <a:cubicBezTo>
                    <a:pt x="6156" y="32684"/>
                    <a:pt x="4952" y="34665"/>
                    <a:pt x="2998" y="35628"/>
                  </a:cubicBezTo>
                  <a:cubicBezTo>
                    <a:pt x="2971" y="35655"/>
                    <a:pt x="2944" y="35709"/>
                    <a:pt x="2944" y="35762"/>
                  </a:cubicBezTo>
                  <a:cubicBezTo>
                    <a:pt x="3105" y="37823"/>
                    <a:pt x="1633" y="39643"/>
                    <a:pt x="107" y="40526"/>
                  </a:cubicBezTo>
                  <a:cubicBezTo>
                    <a:pt x="54" y="40553"/>
                    <a:pt x="27" y="40580"/>
                    <a:pt x="27" y="40633"/>
                  </a:cubicBezTo>
                  <a:cubicBezTo>
                    <a:pt x="0" y="40687"/>
                    <a:pt x="27" y="40741"/>
                    <a:pt x="80" y="40767"/>
                  </a:cubicBezTo>
                  <a:cubicBezTo>
                    <a:pt x="1820" y="41784"/>
                    <a:pt x="2944" y="43631"/>
                    <a:pt x="2944" y="45532"/>
                  </a:cubicBezTo>
                  <a:lnTo>
                    <a:pt x="2944" y="45558"/>
                  </a:lnTo>
                  <a:cubicBezTo>
                    <a:pt x="2918" y="45612"/>
                    <a:pt x="2971" y="45665"/>
                    <a:pt x="2998" y="45692"/>
                  </a:cubicBezTo>
                  <a:cubicBezTo>
                    <a:pt x="4952" y="46656"/>
                    <a:pt x="6156" y="48610"/>
                    <a:pt x="6156" y="50778"/>
                  </a:cubicBezTo>
                  <a:cubicBezTo>
                    <a:pt x="6156" y="52972"/>
                    <a:pt x="4952" y="54926"/>
                    <a:pt x="2998" y="55890"/>
                  </a:cubicBezTo>
                  <a:cubicBezTo>
                    <a:pt x="2971" y="55917"/>
                    <a:pt x="2944" y="55970"/>
                    <a:pt x="2944" y="55997"/>
                  </a:cubicBezTo>
                  <a:cubicBezTo>
                    <a:pt x="2891" y="58004"/>
                    <a:pt x="1820" y="59798"/>
                    <a:pt x="107" y="60815"/>
                  </a:cubicBezTo>
                  <a:cubicBezTo>
                    <a:pt x="54" y="60815"/>
                    <a:pt x="27" y="60841"/>
                    <a:pt x="27" y="60895"/>
                  </a:cubicBezTo>
                  <a:cubicBezTo>
                    <a:pt x="0" y="60949"/>
                    <a:pt x="27" y="61002"/>
                    <a:pt x="80" y="61029"/>
                  </a:cubicBezTo>
                  <a:cubicBezTo>
                    <a:pt x="1820" y="62046"/>
                    <a:pt x="2891" y="63839"/>
                    <a:pt x="2944" y="65847"/>
                  </a:cubicBezTo>
                  <a:cubicBezTo>
                    <a:pt x="2944" y="65873"/>
                    <a:pt x="2971" y="65927"/>
                    <a:pt x="2998" y="65954"/>
                  </a:cubicBezTo>
                  <a:cubicBezTo>
                    <a:pt x="4952" y="66917"/>
                    <a:pt x="6156" y="68871"/>
                    <a:pt x="6156" y="71066"/>
                  </a:cubicBezTo>
                  <a:cubicBezTo>
                    <a:pt x="6156" y="73234"/>
                    <a:pt x="4952" y="75188"/>
                    <a:pt x="2998" y="76151"/>
                  </a:cubicBezTo>
                  <a:cubicBezTo>
                    <a:pt x="2971" y="76178"/>
                    <a:pt x="2944" y="76232"/>
                    <a:pt x="2944" y="76285"/>
                  </a:cubicBezTo>
                  <a:cubicBezTo>
                    <a:pt x="2891" y="78266"/>
                    <a:pt x="1820" y="80059"/>
                    <a:pt x="80" y="81076"/>
                  </a:cubicBezTo>
                  <a:cubicBezTo>
                    <a:pt x="27" y="81103"/>
                    <a:pt x="0" y="81183"/>
                    <a:pt x="54" y="81237"/>
                  </a:cubicBezTo>
                  <a:cubicBezTo>
                    <a:pt x="71" y="81288"/>
                    <a:pt x="109" y="81306"/>
                    <a:pt x="149" y="81306"/>
                  </a:cubicBezTo>
                  <a:cubicBezTo>
                    <a:pt x="171" y="81306"/>
                    <a:pt x="195" y="81300"/>
                    <a:pt x="214" y="81290"/>
                  </a:cubicBezTo>
                  <a:cubicBezTo>
                    <a:pt x="2008" y="80247"/>
                    <a:pt x="3105" y="78400"/>
                    <a:pt x="3185" y="76366"/>
                  </a:cubicBezTo>
                  <a:cubicBezTo>
                    <a:pt x="5193" y="75322"/>
                    <a:pt x="6424" y="73288"/>
                    <a:pt x="6424" y="71066"/>
                  </a:cubicBezTo>
                  <a:cubicBezTo>
                    <a:pt x="6424" y="68818"/>
                    <a:pt x="5193" y="66783"/>
                    <a:pt x="3185" y="65766"/>
                  </a:cubicBezTo>
                  <a:cubicBezTo>
                    <a:pt x="3105" y="63759"/>
                    <a:pt x="2088" y="61992"/>
                    <a:pt x="402" y="60922"/>
                  </a:cubicBezTo>
                  <a:cubicBezTo>
                    <a:pt x="2088" y="59878"/>
                    <a:pt x="3105" y="58085"/>
                    <a:pt x="3185" y="56077"/>
                  </a:cubicBezTo>
                  <a:cubicBezTo>
                    <a:pt x="5193" y="55060"/>
                    <a:pt x="6424" y="53026"/>
                    <a:pt x="6424" y="50778"/>
                  </a:cubicBezTo>
                  <a:cubicBezTo>
                    <a:pt x="6424" y="48556"/>
                    <a:pt x="5193" y="46522"/>
                    <a:pt x="3185" y="45505"/>
                  </a:cubicBezTo>
                  <a:cubicBezTo>
                    <a:pt x="3185" y="43604"/>
                    <a:pt x="2088" y="41731"/>
                    <a:pt x="402" y="40660"/>
                  </a:cubicBezTo>
                  <a:cubicBezTo>
                    <a:pt x="1900" y="39697"/>
                    <a:pt x="3319" y="37877"/>
                    <a:pt x="3185" y="35816"/>
                  </a:cubicBezTo>
                  <a:cubicBezTo>
                    <a:pt x="5193" y="34799"/>
                    <a:pt x="6424" y="32764"/>
                    <a:pt x="6424" y="30516"/>
                  </a:cubicBezTo>
                  <a:cubicBezTo>
                    <a:pt x="6424" y="28268"/>
                    <a:pt x="5193" y="26260"/>
                    <a:pt x="3185" y="25216"/>
                  </a:cubicBezTo>
                  <a:cubicBezTo>
                    <a:pt x="3105" y="23236"/>
                    <a:pt x="2061" y="21442"/>
                    <a:pt x="402" y="20399"/>
                  </a:cubicBezTo>
                  <a:cubicBezTo>
                    <a:pt x="2088" y="19328"/>
                    <a:pt x="3185" y="17454"/>
                    <a:pt x="3185" y="15608"/>
                  </a:cubicBezTo>
                  <a:cubicBezTo>
                    <a:pt x="3185" y="15581"/>
                    <a:pt x="3185" y="15581"/>
                    <a:pt x="3185" y="15554"/>
                  </a:cubicBezTo>
                  <a:cubicBezTo>
                    <a:pt x="5193" y="14510"/>
                    <a:pt x="6424" y="12503"/>
                    <a:pt x="6424" y="10254"/>
                  </a:cubicBezTo>
                  <a:cubicBezTo>
                    <a:pt x="6424" y="8006"/>
                    <a:pt x="5193" y="5999"/>
                    <a:pt x="3185" y="4955"/>
                  </a:cubicBezTo>
                  <a:cubicBezTo>
                    <a:pt x="3185" y="3028"/>
                    <a:pt x="2008" y="1047"/>
                    <a:pt x="214" y="30"/>
                  </a:cubicBezTo>
                  <a:cubicBezTo>
                    <a:pt x="194" y="10"/>
                    <a:pt x="169" y="1"/>
                    <a:pt x="14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75" name="Google Shape;1875;p82"/>
            <p:cNvSpPr/>
            <p:nvPr/>
          </p:nvSpPr>
          <p:spPr>
            <a:xfrm>
              <a:off x="378625" y="2593575"/>
              <a:ext cx="159950" cy="2032875"/>
            </a:xfrm>
            <a:custGeom>
              <a:rect b="b" l="l" r="r" t="t"/>
              <a:pathLst>
                <a:path extrusionOk="0" h="81315" w="6398">
                  <a:moveTo>
                    <a:pt x="141" y="1"/>
                  </a:moveTo>
                  <a:cubicBezTo>
                    <a:pt x="95" y="1"/>
                    <a:pt x="47" y="26"/>
                    <a:pt x="28" y="65"/>
                  </a:cubicBezTo>
                  <a:cubicBezTo>
                    <a:pt x="1" y="92"/>
                    <a:pt x="1" y="118"/>
                    <a:pt x="1" y="118"/>
                  </a:cubicBezTo>
                  <a:cubicBezTo>
                    <a:pt x="1" y="172"/>
                    <a:pt x="28" y="225"/>
                    <a:pt x="54" y="225"/>
                  </a:cubicBezTo>
                  <a:cubicBezTo>
                    <a:pt x="1794" y="1243"/>
                    <a:pt x="2918" y="3116"/>
                    <a:pt x="2918" y="4963"/>
                  </a:cubicBezTo>
                  <a:cubicBezTo>
                    <a:pt x="2918" y="4990"/>
                    <a:pt x="2918" y="5017"/>
                    <a:pt x="2918" y="5043"/>
                  </a:cubicBezTo>
                  <a:cubicBezTo>
                    <a:pt x="2918" y="5070"/>
                    <a:pt x="2945" y="5124"/>
                    <a:pt x="2999" y="5150"/>
                  </a:cubicBezTo>
                  <a:cubicBezTo>
                    <a:pt x="4952" y="6141"/>
                    <a:pt x="6157" y="8095"/>
                    <a:pt x="6157" y="10263"/>
                  </a:cubicBezTo>
                  <a:cubicBezTo>
                    <a:pt x="6157" y="12431"/>
                    <a:pt x="4952" y="14384"/>
                    <a:pt x="2999" y="15375"/>
                  </a:cubicBezTo>
                  <a:cubicBezTo>
                    <a:pt x="2945" y="15402"/>
                    <a:pt x="2918" y="15428"/>
                    <a:pt x="2918" y="15482"/>
                  </a:cubicBezTo>
                  <a:cubicBezTo>
                    <a:pt x="2972" y="17329"/>
                    <a:pt x="1848" y="19256"/>
                    <a:pt x="81" y="20273"/>
                  </a:cubicBezTo>
                  <a:cubicBezTo>
                    <a:pt x="54" y="20300"/>
                    <a:pt x="28" y="20326"/>
                    <a:pt x="1" y="20353"/>
                  </a:cubicBezTo>
                  <a:cubicBezTo>
                    <a:pt x="1" y="20407"/>
                    <a:pt x="28" y="20487"/>
                    <a:pt x="54" y="20514"/>
                  </a:cubicBezTo>
                  <a:cubicBezTo>
                    <a:pt x="1794" y="21504"/>
                    <a:pt x="2865" y="23297"/>
                    <a:pt x="2918" y="25305"/>
                  </a:cubicBezTo>
                  <a:cubicBezTo>
                    <a:pt x="2918" y="25358"/>
                    <a:pt x="2945" y="25412"/>
                    <a:pt x="2999" y="25412"/>
                  </a:cubicBezTo>
                  <a:cubicBezTo>
                    <a:pt x="4952" y="26402"/>
                    <a:pt x="6157" y="28356"/>
                    <a:pt x="6157" y="30524"/>
                  </a:cubicBezTo>
                  <a:cubicBezTo>
                    <a:pt x="6157" y="32692"/>
                    <a:pt x="4952" y="34646"/>
                    <a:pt x="2999" y="35636"/>
                  </a:cubicBezTo>
                  <a:cubicBezTo>
                    <a:pt x="2945" y="35663"/>
                    <a:pt x="2918" y="35717"/>
                    <a:pt x="2918" y="35770"/>
                  </a:cubicBezTo>
                  <a:cubicBezTo>
                    <a:pt x="3079" y="37831"/>
                    <a:pt x="1607" y="39651"/>
                    <a:pt x="81" y="40535"/>
                  </a:cubicBezTo>
                  <a:cubicBezTo>
                    <a:pt x="54" y="40561"/>
                    <a:pt x="28" y="40588"/>
                    <a:pt x="1" y="40615"/>
                  </a:cubicBezTo>
                  <a:cubicBezTo>
                    <a:pt x="1" y="40668"/>
                    <a:pt x="28" y="40749"/>
                    <a:pt x="54" y="40775"/>
                  </a:cubicBezTo>
                  <a:cubicBezTo>
                    <a:pt x="1794" y="41766"/>
                    <a:pt x="2918" y="43639"/>
                    <a:pt x="2918" y="45540"/>
                  </a:cubicBezTo>
                  <a:cubicBezTo>
                    <a:pt x="2918" y="45540"/>
                    <a:pt x="2918" y="45566"/>
                    <a:pt x="2918" y="45566"/>
                  </a:cubicBezTo>
                  <a:cubicBezTo>
                    <a:pt x="2918" y="45620"/>
                    <a:pt x="2945" y="45674"/>
                    <a:pt x="2999" y="45674"/>
                  </a:cubicBezTo>
                  <a:cubicBezTo>
                    <a:pt x="4952" y="46664"/>
                    <a:pt x="6157" y="48618"/>
                    <a:pt x="6157" y="50786"/>
                  </a:cubicBezTo>
                  <a:cubicBezTo>
                    <a:pt x="6157" y="52954"/>
                    <a:pt x="4952" y="54934"/>
                    <a:pt x="2999" y="55898"/>
                  </a:cubicBezTo>
                  <a:cubicBezTo>
                    <a:pt x="2945" y="55925"/>
                    <a:pt x="2918" y="55952"/>
                    <a:pt x="2918" y="56005"/>
                  </a:cubicBezTo>
                  <a:cubicBezTo>
                    <a:pt x="2865" y="58012"/>
                    <a:pt x="1821" y="59806"/>
                    <a:pt x="81" y="60796"/>
                  </a:cubicBezTo>
                  <a:cubicBezTo>
                    <a:pt x="54" y="60823"/>
                    <a:pt x="28" y="60850"/>
                    <a:pt x="1" y="60903"/>
                  </a:cubicBezTo>
                  <a:cubicBezTo>
                    <a:pt x="1" y="60957"/>
                    <a:pt x="28" y="61010"/>
                    <a:pt x="54" y="61037"/>
                  </a:cubicBezTo>
                  <a:cubicBezTo>
                    <a:pt x="1794" y="62054"/>
                    <a:pt x="2865" y="63847"/>
                    <a:pt x="2918" y="65828"/>
                  </a:cubicBezTo>
                  <a:cubicBezTo>
                    <a:pt x="2918" y="65882"/>
                    <a:pt x="2945" y="65935"/>
                    <a:pt x="2999" y="65962"/>
                  </a:cubicBezTo>
                  <a:cubicBezTo>
                    <a:pt x="4952" y="66925"/>
                    <a:pt x="6157" y="68879"/>
                    <a:pt x="6157" y="71047"/>
                  </a:cubicBezTo>
                  <a:cubicBezTo>
                    <a:pt x="6157" y="73242"/>
                    <a:pt x="4952" y="75196"/>
                    <a:pt x="2999" y="76160"/>
                  </a:cubicBezTo>
                  <a:cubicBezTo>
                    <a:pt x="2945" y="76186"/>
                    <a:pt x="2918" y="76240"/>
                    <a:pt x="2918" y="76267"/>
                  </a:cubicBezTo>
                  <a:cubicBezTo>
                    <a:pt x="2865" y="78274"/>
                    <a:pt x="1821" y="80067"/>
                    <a:pt x="81" y="81084"/>
                  </a:cubicBezTo>
                  <a:cubicBezTo>
                    <a:pt x="1" y="81111"/>
                    <a:pt x="1" y="81191"/>
                    <a:pt x="28" y="81245"/>
                  </a:cubicBezTo>
                  <a:cubicBezTo>
                    <a:pt x="45" y="81296"/>
                    <a:pt x="83" y="81315"/>
                    <a:pt x="123" y="81315"/>
                  </a:cubicBezTo>
                  <a:cubicBezTo>
                    <a:pt x="145" y="81315"/>
                    <a:pt x="169" y="81308"/>
                    <a:pt x="188" y="81299"/>
                  </a:cubicBezTo>
                  <a:cubicBezTo>
                    <a:pt x="1981" y="80255"/>
                    <a:pt x="3106" y="78408"/>
                    <a:pt x="3159" y="76347"/>
                  </a:cubicBezTo>
                  <a:cubicBezTo>
                    <a:pt x="5167" y="75330"/>
                    <a:pt x="6398" y="73296"/>
                    <a:pt x="6398" y="71047"/>
                  </a:cubicBezTo>
                  <a:cubicBezTo>
                    <a:pt x="6398" y="68826"/>
                    <a:pt x="5167" y="66792"/>
                    <a:pt x="3159" y="65748"/>
                  </a:cubicBezTo>
                  <a:cubicBezTo>
                    <a:pt x="3106" y="63767"/>
                    <a:pt x="2062" y="61974"/>
                    <a:pt x="376" y="60930"/>
                  </a:cubicBezTo>
                  <a:cubicBezTo>
                    <a:pt x="2062" y="59859"/>
                    <a:pt x="3106" y="58093"/>
                    <a:pt x="3159" y="56085"/>
                  </a:cubicBezTo>
                  <a:cubicBezTo>
                    <a:pt x="5167" y="55068"/>
                    <a:pt x="6398" y="53034"/>
                    <a:pt x="6398" y="50786"/>
                  </a:cubicBezTo>
                  <a:cubicBezTo>
                    <a:pt x="6398" y="48537"/>
                    <a:pt x="5167" y="46530"/>
                    <a:pt x="3159" y="45486"/>
                  </a:cubicBezTo>
                  <a:cubicBezTo>
                    <a:pt x="3159" y="43586"/>
                    <a:pt x="2062" y="41739"/>
                    <a:pt x="376" y="40668"/>
                  </a:cubicBezTo>
                  <a:cubicBezTo>
                    <a:pt x="1901" y="39705"/>
                    <a:pt x="3293" y="37885"/>
                    <a:pt x="3186" y="35824"/>
                  </a:cubicBezTo>
                  <a:cubicBezTo>
                    <a:pt x="5167" y="34780"/>
                    <a:pt x="6398" y="32772"/>
                    <a:pt x="6398" y="30524"/>
                  </a:cubicBezTo>
                  <a:cubicBezTo>
                    <a:pt x="6398" y="28276"/>
                    <a:pt x="5167" y="26268"/>
                    <a:pt x="3159" y="25225"/>
                  </a:cubicBezTo>
                  <a:cubicBezTo>
                    <a:pt x="3079" y="23244"/>
                    <a:pt x="2035" y="21451"/>
                    <a:pt x="376" y="20407"/>
                  </a:cubicBezTo>
                  <a:cubicBezTo>
                    <a:pt x="2062" y="19336"/>
                    <a:pt x="3186" y="17436"/>
                    <a:pt x="3186" y="15616"/>
                  </a:cubicBezTo>
                  <a:cubicBezTo>
                    <a:pt x="3186" y="15589"/>
                    <a:pt x="3186" y="15589"/>
                    <a:pt x="3186" y="15562"/>
                  </a:cubicBezTo>
                  <a:cubicBezTo>
                    <a:pt x="5167" y="14518"/>
                    <a:pt x="6398" y="12511"/>
                    <a:pt x="6398" y="10263"/>
                  </a:cubicBezTo>
                  <a:cubicBezTo>
                    <a:pt x="6398" y="8014"/>
                    <a:pt x="5167" y="6007"/>
                    <a:pt x="3186" y="4963"/>
                  </a:cubicBezTo>
                  <a:cubicBezTo>
                    <a:pt x="3186" y="3036"/>
                    <a:pt x="1981" y="1055"/>
                    <a:pt x="188" y="11"/>
                  </a:cubicBezTo>
                  <a:cubicBezTo>
                    <a:pt x="174" y="4"/>
                    <a:pt x="158" y="1"/>
                    <a:pt x="14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76" name="Google Shape;1876;p82"/>
            <p:cNvSpPr/>
            <p:nvPr/>
          </p:nvSpPr>
          <p:spPr>
            <a:xfrm>
              <a:off x="224725" y="2845375"/>
              <a:ext cx="159950" cy="2032675"/>
            </a:xfrm>
            <a:custGeom>
              <a:rect b="b" l="l" r="r" t="t"/>
              <a:pathLst>
                <a:path extrusionOk="0" h="81307" w="6398">
                  <a:moveTo>
                    <a:pt x="126" y="1"/>
                  </a:moveTo>
                  <a:cubicBezTo>
                    <a:pt x="81" y="1"/>
                    <a:pt x="44" y="24"/>
                    <a:pt x="27" y="57"/>
                  </a:cubicBezTo>
                  <a:cubicBezTo>
                    <a:pt x="27" y="84"/>
                    <a:pt x="1" y="110"/>
                    <a:pt x="1" y="137"/>
                  </a:cubicBezTo>
                  <a:cubicBezTo>
                    <a:pt x="1" y="164"/>
                    <a:pt x="27" y="217"/>
                    <a:pt x="81" y="244"/>
                  </a:cubicBezTo>
                  <a:cubicBezTo>
                    <a:pt x="1821" y="1234"/>
                    <a:pt x="2972" y="3162"/>
                    <a:pt x="2918" y="5035"/>
                  </a:cubicBezTo>
                  <a:cubicBezTo>
                    <a:pt x="2945" y="5089"/>
                    <a:pt x="2945" y="5142"/>
                    <a:pt x="2998" y="5142"/>
                  </a:cubicBezTo>
                  <a:cubicBezTo>
                    <a:pt x="4952" y="6133"/>
                    <a:pt x="6157" y="8086"/>
                    <a:pt x="6157" y="10254"/>
                  </a:cubicBezTo>
                  <a:cubicBezTo>
                    <a:pt x="6157" y="12422"/>
                    <a:pt x="4952" y="14376"/>
                    <a:pt x="2998" y="15367"/>
                  </a:cubicBezTo>
                  <a:cubicBezTo>
                    <a:pt x="2945" y="15393"/>
                    <a:pt x="2918" y="15447"/>
                    <a:pt x="2918" y="15474"/>
                  </a:cubicBezTo>
                  <a:cubicBezTo>
                    <a:pt x="2972" y="17321"/>
                    <a:pt x="1848" y="19248"/>
                    <a:pt x="108" y="20265"/>
                  </a:cubicBezTo>
                  <a:cubicBezTo>
                    <a:pt x="54" y="20292"/>
                    <a:pt x="27" y="20318"/>
                    <a:pt x="27" y="20345"/>
                  </a:cubicBezTo>
                  <a:cubicBezTo>
                    <a:pt x="1" y="20425"/>
                    <a:pt x="27" y="20479"/>
                    <a:pt x="81" y="20506"/>
                  </a:cubicBezTo>
                  <a:cubicBezTo>
                    <a:pt x="1794" y="21496"/>
                    <a:pt x="2865" y="23289"/>
                    <a:pt x="2918" y="25297"/>
                  </a:cubicBezTo>
                  <a:cubicBezTo>
                    <a:pt x="2945" y="25350"/>
                    <a:pt x="2972" y="25404"/>
                    <a:pt x="2998" y="25404"/>
                  </a:cubicBezTo>
                  <a:cubicBezTo>
                    <a:pt x="4952" y="26394"/>
                    <a:pt x="6157" y="28348"/>
                    <a:pt x="6157" y="30516"/>
                  </a:cubicBezTo>
                  <a:cubicBezTo>
                    <a:pt x="6157" y="32684"/>
                    <a:pt x="4952" y="34665"/>
                    <a:pt x="2998" y="35628"/>
                  </a:cubicBezTo>
                  <a:cubicBezTo>
                    <a:pt x="2945" y="35655"/>
                    <a:pt x="2918" y="35709"/>
                    <a:pt x="2918" y="35762"/>
                  </a:cubicBezTo>
                  <a:cubicBezTo>
                    <a:pt x="3106" y="37823"/>
                    <a:pt x="1633" y="39643"/>
                    <a:pt x="108" y="40526"/>
                  </a:cubicBezTo>
                  <a:cubicBezTo>
                    <a:pt x="54" y="40553"/>
                    <a:pt x="27" y="40580"/>
                    <a:pt x="27" y="40633"/>
                  </a:cubicBezTo>
                  <a:cubicBezTo>
                    <a:pt x="1" y="40687"/>
                    <a:pt x="27" y="40741"/>
                    <a:pt x="81" y="40767"/>
                  </a:cubicBezTo>
                  <a:cubicBezTo>
                    <a:pt x="1821" y="41784"/>
                    <a:pt x="2918" y="43631"/>
                    <a:pt x="2918" y="45532"/>
                  </a:cubicBezTo>
                  <a:cubicBezTo>
                    <a:pt x="2918" y="45558"/>
                    <a:pt x="2918" y="45558"/>
                    <a:pt x="2918" y="45558"/>
                  </a:cubicBezTo>
                  <a:cubicBezTo>
                    <a:pt x="2918" y="45612"/>
                    <a:pt x="2945" y="45665"/>
                    <a:pt x="2998" y="45692"/>
                  </a:cubicBezTo>
                  <a:cubicBezTo>
                    <a:pt x="4952" y="46656"/>
                    <a:pt x="6157" y="48610"/>
                    <a:pt x="6157" y="50778"/>
                  </a:cubicBezTo>
                  <a:cubicBezTo>
                    <a:pt x="6157" y="52972"/>
                    <a:pt x="4952" y="54926"/>
                    <a:pt x="2998" y="55890"/>
                  </a:cubicBezTo>
                  <a:cubicBezTo>
                    <a:pt x="2945" y="55917"/>
                    <a:pt x="2918" y="55970"/>
                    <a:pt x="2918" y="55997"/>
                  </a:cubicBezTo>
                  <a:cubicBezTo>
                    <a:pt x="2891" y="58004"/>
                    <a:pt x="1821" y="59798"/>
                    <a:pt x="108" y="60815"/>
                  </a:cubicBezTo>
                  <a:cubicBezTo>
                    <a:pt x="54" y="60815"/>
                    <a:pt x="27" y="60841"/>
                    <a:pt x="27" y="60895"/>
                  </a:cubicBezTo>
                  <a:cubicBezTo>
                    <a:pt x="1" y="60949"/>
                    <a:pt x="27" y="61002"/>
                    <a:pt x="81" y="61029"/>
                  </a:cubicBezTo>
                  <a:cubicBezTo>
                    <a:pt x="1821" y="62046"/>
                    <a:pt x="2891" y="63839"/>
                    <a:pt x="2918" y="65847"/>
                  </a:cubicBezTo>
                  <a:cubicBezTo>
                    <a:pt x="2918" y="65873"/>
                    <a:pt x="2945" y="65927"/>
                    <a:pt x="2998" y="65954"/>
                  </a:cubicBezTo>
                  <a:cubicBezTo>
                    <a:pt x="4952" y="66917"/>
                    <a:pt x="6157" y="68871"/>
                    <a:pt x="6157" y="71066"/>
                  </a:cubicBezTo>
                  <a:cubicBezTo>
                    <a:pt x="6157" y="73234"/>
                    <a:pt x="4952" y="75188"/>
                    <a:pt x="2998" y="76151"/>
                  </a:cubicBezTo>
                  <a:cubicBezTo>
                    <a:pt x="2945" y="76178"/>
                    <a:pt x="2918" y="76232"/>
                    <a:pt x="2918" y="76285"/>
                  </a:cubicBezTo>
                  <a:cubicBezTo>
                    <a:pt x="2891" y="78266"/>
                    <a:pt x="1821" y="80059"/>
                    <a:pt x="81" y="81076"/>
                  </a:cubicBezTo>
                  <a:cubicBezTo>
                    <a:pt x="27" y="81103"/>
                    <a:pt x="1" y="81183"/>
                    <a:pt x="27" y="81237"/>
                  </a:cubicBezTo>
                  <a:cubicBezTo>
                    <a:pt x="61" y="81288"/>
                    <a:pt x="95" y="81306"/>
                    <a:pt x="136" y="81306"/>
                  </a:cubicBezTo>
                  <a:cubicBezTo>
                    <a:pt x="160" y="81306"/>
                    <a:pt x="185" y="81300"/>
                    <a:pt x="215" y="81290"/>
                  </a:cubicBezTo>
                  <a:cubicBezTo>
                    <a:pt x="2008" y="80247"/>
                    <a:pt x="3106" y="78400"/>
                    <a:pt x="3186" y="76366"/>
                  </a:cubicBezTo>
                  <a:cubicBezTo>
                    <a:pt x="5166" y="75322"/>
                    <a:pt x="6398" y="73288"/>
                    <a:pt x="6398" y="71066"/>
                  </a:cubicBezTo>
                  <a:cubicBezTo>
                    <a:pt x="6398" y="68818"/>
                    <a:pt x="5166" y="66783"/>
                    <a:pt x="3186" y="65766"/>
                  </a:cubicBezTo>
                  <a:cubicBezTo>
                    <a:pt x="3106" y="63759"/>
                    <a:pt x="2062" y="61992"/>
                    <a:pt x="375" y="60922"/>
                  </a:cubicBezTo>
                  <a:cubicBezTo>
                    <a:pt x="2062" y="59878"/>
                    <a:pt x="3106" y="58085"/>
                    <a:pt x="3186" y="56077"/>
                  </a:cubicBezTo>
                  <a:cubicBezTo>
                    <a:pt x="5166" y="55060"/>
                    <a:pt x="6398" y="53026"/>
                    <a:pt x="6398" y="50778"/>
                  </a:cubicBezTo>
                  <a:cubicBezTo>
                    <a:pt x="6398" y="48556"/>
                    <a:pt x="5166" y="46522"/>
                    <a:pt x="3186" y="45505"/>
                  </a:cubicBezTo>
                  <a:cubicBezTo>
                    <a:pt x="3159" y="43604"/>
                    <a:pt x="2088" y="41731"/>
                    <a:pt x="375" y="40660"/>
                  </a:cubicBezTo>
                  <a:cubicBezTo>
                    <a:pt x="1901" y="39697"/>
                    <a:pt x="3293" y="37877"/>
                    <a:pt x="3186" y="35816"/>
                  </a:cubicBezTo>
                  <a:cubicBezTo>
                    <a:pt x="5166" y="34799"/>
                    <a:pt x="6398" y="32764"/>
                    <a:pt x="6398" y="30516"/>
                  </a:cubicBezTo>
                  <a:cubicBezTo>
                    <a:pt x="6398" y="28268"/>
                    <a:pt x="5166" y="26260"/>
                    <a:pt x="3186" y="25216"/>
                  </a:cubicBezTo>
                  <a:cubicBezTo>
                    <a:pt x="3079" y="23236"/>
                    <a:pt x="2062" y="21442"/>
                    <a:pt x="375" y="20399"/>
                  </a:cubicBezTo>
                  <a:cubicBezTo>
                    <a:pt x="2088" y="19328"/>
                    <a:pt x="3186" y="17454"/>
                    <a:pt x="3186" y="15608"/>
                  </a:cubicBezTo>
                  <a:cubicBezTo>
                    <a:pt x="3186" y="15581"/>
                    <a:pt x="3186" y="15581"/>
                    <a:pt x="3186" y="15554"/>
                  </a:cubicBezTo>
                  <a:cubicBezTo>
                    <a:pt x="5166" y="14510"/>
                    <a:pt x="6398" y="12503"/>
                    <a:pt x="6398" y="10254"/>
                  </a:cubicBezTo>
                  <a:cubicBezTo>
                    <a:pt x="6398" y="8006"/>
                    <a:pt x="5166" y="5999"/>
                    <a:pt x="3186" y="4955"/>
                  </a:cubicBezTo>
                  <a:cubicBezTo>
                    <a:pt x="3186" y="3028"/>
                    <a:pt x="1981" y="1047"/>
                    <a:pt x="215" y="30"/>
                  </a:cubicBezTo>
                  <a:cubicBezTo>
                    <a:pt x="184" y="10"/>
                    <a:pt x="153" y="1"/>
                    <a:pt x="12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877" name="Google Shape;1877;p82"/>
          <p:cNvSpPr/>
          <p:nvPr/>
        </p:nvSpPr>
        <p:spPr>
          <a:xfrm>
            <a:off x="2025295" y="640223"/>
            <a:ext cx="1915200" cy="19152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878" name="Google Shape;1878;p82"/>
          <p:cNvGrpSpPr/>
          <p:nvPr/>
        </p:nvGrpSpPr>
        <p:grpSpPr>
          <a:xfrm>
            <a:off x="2794804" y="1419152"/>
            <a:ext cx="1830972" cy="1822411"/>
            <a:chOff x="2414491" y="671177"/>
            <a:chExt cx="1830972" cy="1822411"/>
          </a:xfrm>
        </p:grpSpPr>
        <p:sp>
          <p:nvSpPr>
            <p:cNvPr id="1879" name="Google Shape;1879;p82"/>
            <p:cNvSpPr/>
            <p:nvPr/>
          </p:nvSpPr>
          <p:spPr>
            <a:xfrm>
              <a:off x="2414491" y="671177"/>
              <a:ext cx="1830972" cy="1822391"/>
            </a:xfrm>
            <a:custGeom>
              <a:rect b="b" l="l" r="r" t="t"/>
              <a:pathLst>
                <a:path extrusionOk="0" h="45449" w="45663">
                  <a:moveTo>
                    <a:pt x="10947" y="4979"/>
                  </a:moveTo>
                  <a:lnTo>
                    <a:pt x="15605" y="7656"/>
                  </a:lnTo>
                  <a:lnTo>
                    <a:pt x="15605" y="13062"/>
                  </a:lnTo>
                  <a:lnTo>
                    <a:pt x="10947" y="15766"/>
                  </a:lnTo>
                  <a:lnTo>
                    <a:pt x="6263" y="13062"/>
                  </a:lnTo>
                  <a:lnTo>
                    <a:pt x="6263" y="7656"/>
                  </a:lnTo>
                  <a:lnTo>
                    <a:pt x="10947" y="4979"/>
                  </a:lnTo>
                  <a:close/>
                  <a:moveTo>
                    <a:pt x="20449" y="4979"/>
                  </a:moveTo>
                  <a:lnTo>
                    <a:pt x="25133" y="7656"/>
                  </a:lnTo>
                  <a:lnTo>
                    <a:pt x="25133" y="13062"/>
                  </a:lnTo>
                  <a:lnTo>
                    <a:pt x="20449" y="15766"/>
                  </a:lnTo>
                  <a:lnTo>
                    <a:pt x="15792" y="13062"/>
                  </a:lnTo>
                  <a:lnTo>
                    <a:pt x="15792" y="7656"/>
                  </a:lnTo>
                  <a:lnTo>
                    <a:pt x="20449" y="4979"/>
                  </a:lnTo>
                  <a:close/>
                  <a:moveTo>
                    <a:pt x="29978" y="4979"/>
                  </a:moveTo>
                  <a:lnTo>
                    <a:pt x="34635" y="7656"/>
                  </a:lnTo>
                  <a:lnTo>
                    <a:pt x="34635" y="13062"/>
                  </a:lnTo>
                  <a:lnTo>
                    <a:pt x="29978" y="15766"/>
                  </a:lnTo>
                  <a:lnTo>
                    <a:pt x="25294" y="13062"/>
                  </a:lnTo>
                  <a:lnTo>
                    <a:pt x="25294" y="7656"/>
                  </a:lnTo>
                  <a:lnTo>
                    <a:pt x="29978" y="4979"/>
                  </a:lnTo>
                  <a:close/>
                  <a:moveTo>
                    <a:pt x="6183" y="13196"/>
                  </a:moveTo>
                  <a:lnTo>
                    <a:pt x="10867" y="15899"/>
                  </a:lnTo>
                  <a:lnTo>
                    <a:pt x="10867" y="21306"/>
                  </a:lnTo>
                  <a:lnTo>
                    <a:pt x="6183" y="23983"/>
                  </a:lnTo>
                  <a:lnTo>
                    <a:pt x="1526" y="21306"/>
                  </a:lnTo>
                  <a:lnTo>
                    <a:pt x="1526" y="15899"/>
                  </a:lnTo>
                  <a:lnTo>
                    <a:pt x="6183" y="13196"/>
                  </a:lnTo>
                  <a:close/>
                  <a:moveTo>
                    <a:pt x="15712" y="13196"/>
                  </a:moveTo>
                  <a:lnTo>
                    <a:pt x="20369" y="15899"/>
                  </a:lnTo>
                  <a:lnTo>
                    <a:pt x="20369" y="21306"/>
                  </a:lnTo>
                  <a:lnTo>
                    <a:pt x="15712" y="23983"/>
                  </a:lnTo>
                  <a:lnTo>
                    <a:pt x="11028" y="21306"/>
                  </a:lnTo>
                  <a:lnTo>
                    <a:pt x="11028" y="15899"/>
                  </a:lnTo>
                  <a:lnTo>
                    <a:pt x="15712" y="13196"/>
                  </a:lnTo>
                  <a:close/>
                  <a:moveTo>
                    <a:pt x="25213" y="13196"/>
                  </a:moveTo>
                  <a:lnTo>
                    <a:pt x="29871" y="15899"/>
                  </a:lnTo>
                  <a:lnTo>
                    <a:pt x="29871" y="21306"/>
                  </a:lnTo>
                  <a:lnTo>
                    <a:pt x="25213" y="23983"/>
                  </a:lnTo>
                  <a:lnTo>
                    <a:pt x="20529" y="21306"/>
                  </a:lnTo>
                  <a:lnTo>
                    <a:pt x="20529" y="15899"/>
                  </a:lnTo>
                  <a:lnTo>
                    <a:pt x="25213" y="13196"/>
                  </a:lnTo>
                  <a:close/>
                  <a:moveTo>
                    <a:pt x="34715" y="13196"/>
                  </a:moveTo>
                  <a:lnTo>
                    <a:pt x="39399" y="15899"/>
                  </a:lnTo>
                  <a:lnTo>
                    <a:pt x="39399" y="21306"/>
                  </a:lnTo>
                  <a:lnTo>
                    <a:pt x="34715" y="23983"/>
                  </a:lnTo>
                  <a:lnTo>
                    <a:pt x="30058" y="21306"/>
                  </a:lnTo>
                  <a:lnTo>
                    <a:pt x="30058" y="15899"/>
                  </a:lnTo>
                  <a:lnTo>
                    <a:pt x="34715" y="13196"/>
                  </a:lnTo>
                  <a:close/>
                  <a:moveTo>
                    <a:pt x="10947" y="21440"/>
                  </a:moveTo>
                  <a:lnTo>
                    <a:pt x="15605" y="24143"/>
                  </a:lnTo>
                  <a:lnTo>
                    <a:pt x="15605" y="29523"/>
                  </a:lnTo>
                  <a:lnTo>
                    <a:pt x="10947" y="32226"/>
                  </a:lnTo>
                  <a:lnTo>
                    <a:pt x="6263" y="29523"/>
                  </a:lnTo>
                  <a:lnTo>
                    <a:pt x="6263" y="24143"/>
                  </a:lnTo>
                  <a:lnTo>
                    <a:pt x="10947" y="21440"/>
                  </a:lnTo>
                  <a:close/>
                  <a:moveTo>
                    <a:pt x="20449" y="21440"/>
                  </a:moveTo>
                  <a:lnTo>
                    <a:pt x="25133" y="24143"/>
                  </a:lnTo>
                  <a:lnTo>
                    <a:pt x="25133" y="29523"/>
                  </a:lnTo>
                  <a:lnTo>
                    <a:pt x="20449" y="32226"/>
                  </a:lnTo>
                  <a:lnTo>
                    <a:pt x="15792" y="29523"/>
                  </a:lnTo>
                  <a:lnTo>
                    <a:pt x="15792" y="24143"/>
                  </a:lnTo>
                  <a:lnTo>
                    <a:pt x="20449" y="21440"/>
                  </a:lnTo>
                  <a:close/>
                  <a:moveTo>
                    <a:pt x="29978" y="21440"/>
                  </a:moveTo>
                  <a:lnTo>
                    <a:pt x="34635" y="24143"/>
                  </a:lnTo>
                  <a:lnTo>
                    <a:pt x="34635" y="29523"/>
                  </a:lnTo>
                  <a:lnTo>
                    <a:pt x="29978" y="32226"/>
                  </a:lnTo>
                  <a:lnTo>
                    <a:pt x="25294" y="29523"/>
                  </a:lnTo>
                  <a:lnTo>
                    <a:pt x="25294" y="24143"/>
                  </a:lnTo>
                  <a:lnTo>
                    <a:pt x="29978" y="21440"/>
                  </a:lnTo>
                  <a:close/>
                  <a:moveTo>
                    <a:pt x="39480" y="21440"/>
                  </a:moveTo>
                  <a:lnTo>
                    <a:pt x="44137" y="24143"/>
                  </a:lnTo>
                  <a:lnTo>
                    <a:pt x="44137" y="29523"/>
                  </a:lnTo>
                  <a:lnTo>
                    <a:pt x="39480" y="32226"/>
                  </a:lnTo>
                  <a:lnTo>
                    <a:pt x="34796" y="29523"/>
                  </a:lnTo>
                  <a:lnTo>
                    <a:pt x="34796" y="24143"/>
                  </a:lnTo>
                  <a:lnTo>
                    <a:pt x="39480" y="21440"/>
                  </a:lnTo>
                  <a:close/>
                  <a:moveTo>
                    <a:pt x="15712" y="29684"/>
                  </a:moveTo>
                  <a:lnTo>
                    <a:pt x="20369" y="32387"/>
                  </a:lnTo>
                  <a:lnTo>
                    <a:pt x="20369" y="37767"/>
                  </a:lnTo>
                  <a:lnTo>
                    <a:pt x="15712" y="40470"/>
                  </a:lnTo>
                  <a:lnTo>
                    <a:pt x="11028" y="37767"/>
                  </a:lnTo>
                  <a:lnTo>
                    <a:pt x="11028" y="32387"/>
                  </a:lnTo>
                  <a:lnTo>
                    <a:pt x="15712" y="29684"/>
                  </a:lnTo>
                  <a:close/>
                  <a:moveTo>
                    <a:pt x="25213" y="29684"/>
                  </a:moveTo>
                  <a:lnTo>
                    <a:pt x="29871" y="32387"/>
                  </a:lnTo>
                  <a:lnTo>
                    <a:pt x="29871" y="37767"/>
                  </a:lnTo>
                  <a:lnTo>
                    <a:pt x="25213" y="40470"/>
                  </a:lnTo>
                  <a:lnTo>
                    <a:pt x="20529" y="37767"/>
                  </a:lnTo>
                  <a:lnTo>
                    <a:pt x="20529" y="32387"/>
                  </a:lnTo>
                  <a:lnTo>
                    <a:pt x="25213" y="29684"/>
                  </a:lnTo>
                  <a:close/>
                  <a:moveTo>
                    <a:pt x="34715" y="29684"/>
                  </a:moveTo>
                  <a:lnTo>
                    <a:pt x="39399" y="32387"/>
                  </a:lnTo>
                  <a:lnTo>
                    <a:pt x="39399" y="37767"/>
                  </a:lnTo>
                  <a:lnTo>
                    <a:pt x="34715" y="40470"/>
                  </a:lnTo>
                  <a:lnTo>
                    <a:pt x="30058" y="37767"/>
                  </a:lnTo>
                  <a:lnTo>
                    <a:pt x="30058" y="32387"/>
                  </a:lnTo>
                  <a:lnTo>
                    <a:pt x="34715" y="29684"/>
                  </a:lnTo>
                  <a:close/>
                  <a:moveTo>
                    <a:pt x="20369" y="1"/>
                  </a:moveTo>
                  <a:lnTo>
                    <a:pt x="20369" y="4818"/>
                  </a:lnTo>
                  <a:lnTo>
                    <a:pt x="15712" y="7522"/>
                  </a:lnTo>
                  <a:lnTo>
                    <a:pt x="11028" y="4818"/>
                  </a:lnTo>
                  <a:lnTo>
                    <a:pt x="11028" y="3159"/>
                  </a:lnTo>
                  <a:cubicBezTo>
                    <a:pt x="10974" y="3186"/>
                    <a:pt x="10921" y="3239"/>
                    <a:pt x="10867" y="3266"/>
                  </a:cubicBezTo>
                  <a:lnTo>
                    <a:pt x="10867" y="4818"/>
                  </a:lnTo>
                  <a:lnTo>
                    <a:pt x="6183" y="7522"/>
                  </a:lnTo>
                  <a:lnTo>
                    <a:pt x="5915" y="7361"/>
                  </a:lnTo>
                  <a:cubicBezTo>
                    <a:pt x="5889" y="7415"/>
                    <a:pt x="5835" y="7442"/>
                    <a:pt x="5808" y="7495"/>
                  </a:cubicBezTo>
                  <a:lnTo>
                    <a:pt x="6103" y="7656"/>
                  </a:lnTo>
                  <a:lnTo>
                    <a:pt x="6103" y="13062"/>
                  </a:lnTo>
                  <a:lnTo>
                    <a:pt x="1419" y="15766"/>
                  </a:lnTo>
                  <a:lnTo>
                    <a:pt x="1124" y="15578"/>
                  </a:lnTo>
                  <a:cubicBezTo>
                    <a:pt x="1124" y="15632"/>
                    <a:pt x="1098" y="15685"/>
                    <a:pt x="1071" y="15739"/>
                  </a:cubicBezTo>
                  <a:lnTo>
                    <a:pt x="1338" y="15899"/>
                  </a:lnTo>
                  <a:lnTo>
                    <a:pt x="1338" y="21306"/>
                  </a:lnTo>
                  <a:lnTo>
                    <a:pt x="0" y="22082"/>
                  </a:lnTo>
                  <a:cubicBezTo>
                    <a:pt x="0" y="22136"/>
                    <a:pt x="0" y="22216"/>
                    <a:pt x="0" y="22270"/>
                  </a:cubicBezTo>
                  <a:lnTo>
                    <a:pt x="1419" y="21440"/>
                  </a:lnTo>
                  <a:lnTo>
                    <a:pt x="6103" y="24143"/>
                  </a:lnTo>
                  <a:lnTo>
                    <a:pt x="6103" y="29523"/>
                  </a:lnTo>
                  <a:lnTo>
                    <a:pt x="1927" y="31932"/>
                  </a:lnTo>
                  <a:cubicBezTo>
                    <a:pt x="1954" y="31986"/>
                    <a:pt x="1981" y="32039"/>
                    <a:pt x="2008" y="32093"/>
                  </a:cubicBezTo>
                  <a:lnTo>
                    <a:pt x="6183" y="29684"/>
                  </a:lnTo>
                  <a:lnTo>
                    <a:pt x="10867" y="32387"/>
                  </a:lnTo>
                  <a:lnTo>
                    <a:pt x="10867" y="37767"/>
                  </a:lnTo>
                  <a:lnTo>
                    <a:pt x="7548" y="39694"/>
                  </a:lnTo>
                  <a:cubicBezTo>
                    <a:pt x="7575" y="39721"/>
                    <a:pt x="7628" y="39774"/>
                    <a:pt x="7682" y="39801"/>
                  </a:cubicBezTo>
                  <a:lnTo>
                    <a:pt x="10947" y="37928"/>
                  </a:lnTo>
                  <a:lnTo>
                    <a:pt x="15605" y="40631"/>
                  </a:lnTo>
                  <a:lnTo>
                    <a:pt x="15605" y="44405"/>
                  </a:lnTo>
                  <a:cubicBezTo>
                    <a:pt x="15658" y="44405"/>
                    <a:pt x="15738" y="44432"/>
                    <a:pt x="15792" y="44458"/>
                  </a:cubicBezTo>
                  <a:lnTo>
                    <a:pt x="15792" y="40631"/>
                  </a:lnTo>
                  <a:lnTo>
                    <a:pt x="20449" y="37928"/>
                  </a:lnTo>
                  <a:lnTo>
                    <a:pt x="25133" y="40631"/>
                  </a:lnTo>
                  <a:lnTo>
                    <a:pt x="25133" y="45449"/>
                  </a:lnTo>
                  <a:cubicBezTo>
                    <a:pt x="25187" y="45449"/>
                    <a:pt x="25240" y="45449"/>
                    <a:pt x="25294" y="45422"/>
                  </a:cubicBezTo>
                  <a:lnTo>
                    <a:pt x="25294" y="40631"/>
                  </a:lnTo>
                  <a:lnTo>
                    <a:pt x="29978" y="37928"/>
                  </a:lnTo>
                  <a:lnTo>
                    <a:pt x="34635" y="40631"/>
                  </a:lnTo>
                  <a:lnTo>
                    <a:pt x="34635" y="42290"/>
                  </a:lnTo>
                  <a:cubicBezTo>
                    <a:pt x="34688" y="42237"/>
                    <a:pt x="34742" y="42210"/>
                    <a:pt x="34796" y="42183"/>
                  </a:cubicBezTo>
                  <a:lnTo>
                    <a:pt x="34796" y="40631"/>
                  </a:lnTo>
                  <a:lnTo>
                    <a:pt x="39480" y="37928"/>
                  </a:lnTo>
                  <a:lnTo>
                    <a:pt x="39747" y="38088"/>
                  </a:lnTo>
                  <a:cubicBezTo>
                    <a:pt x="39774" y="38035"/>
                    <a:pt x="39827" y="37981"/>
                    <a:pt x="39854" y="37954"/>
                  </a:cubicBezTo>
                  <a:lnTo>
                    <a:pt x="39560" y="37767"/>
                  </a:lnTo>
                  <a:lnTo>
                    <a:pt x="39560" y="32387"/>
                  </a:lnTo>
                  <a:lnTo>
                    <a:pt x="44244" y="29684"/>
                  </a:lnTo>
                  <a:lnTo>
                    <a:pt x="44538" y="29871"/>
                  </a:lnTo>
                  <a:cubicBezTo>
                    <a:pt x="44565" y="29791"/>
                    <a:pt x="44565" y="29737"/>
                    <a:pt x="44592" y="29684"/>
                  </a:cubicBezTo>
                  <a:lnTo>
                    <a:pt x="44324" y="29523"/>
                  </a:lnTo>
                  <a:lnTo>
                    <a:pt x="44324" y="24143"/>
                  </a:lnTo>
                  <a:lnTo>
                    <a:pt x="45662" y="23367"/>
                  </a:lnTo>
                  <a:cubicBezTo>
                    <a:pt x="45662" y="23314"/>
                    <a:pt x="45662" y="23233"/>
                    <a:pt x="45662" y="23153"/>
                  </a:cubicBezTo>
                  <a:lnTo>
                    <a:pt x="44244" y="23983"/>
                  </a:lnTo>
                  <a:lnTo>
                    <a:pt x="39560" y="21306"/>
                  </a:lnTo>
                  <a:lnTo>
                    <a:pt x="39560" y="15899"/>
                  </a:lnTo>
                  <a:lnTo>
                    <a:pt x="43735" y="13491"/>
                  </a:lnTo>
                  <a:cubicBezTo>
                    <a:pt x="43709" y="13437"/>
                    <a:pt x="43682" y="13383"/>
                    <a:pt x="43655" y="13330"/>
                  </a:cubicBezTo>
                  <a:lnTo>
                    <a:pt x="39480" y="15766"/>
                  </a:lnTo>
                  <a:lnTo>
                    <a:pt x="34796" y="13062"/>
                  </a:lnTo>
                  <a:lnTo>
                    <a:pt x="34796" y="7656"/>
                  </a:lnTo>
                  <a:lnTo>
                    <a:pt x="38114" y="5755"/>
                  </a:lnTo>
                  <a:cubicBezTo>
                    <a:pt x="38088" y="5702"/>
                    <a:pt x="38034" y="5675"/>
                    <a:pt x="37981" y="5621"/>
                  </a:cubicBezTo>
                  <a:lnTo>
                    <a:pt x="34715" y="7522"/>
                  </a:lnTo>
                  <a:lnTo>
                    <a:pt x="30058" y="4818"/>
                  </a:lnTo>
                  <a:lnTo>
                    <a:pt x="30058" y="1045"/>
                  </a:lnTo>
                  <a:cubicBezTo>
                    <a:pt x="30004" y="1018"/>
                    <a:pt x="29951" y="1018"/>
                    <a:pt x="29871" y="991"/>
                  </a:cubicBezTo>
                  <a:lnTo>
                    <a:pt x="29871" y="4818"/>
                  </a:lnTo>
                  <a:lnTo>
                    <a:pt x="25213" y="7522"/>
                  </a:lnTo>
                  <a:lnTo>
                    <a:pt x="20529" y="4818"/>
                  </a:lnTo>
                  <a:lnTo>
                    <a:pt x="2052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80" name="Google Shape;1880;p82"/>
            <p:cNvSpPr/>
            <p:nvPr/>
          </p:nvSpPr>
          <p:spPr>
            <a:xfrm>
              <a:off x="2796545" y="833253"/>
              <a:ext cx="9704" cy="7538"/>
            </a:xfrm>
            <a:custGeom>
              <a:rect b="b" l="l" r="r" t="t"/>
              <a:pathLst>
                <a:path extrusionOk="0" h="188" w="242">
                  <a:moveTo>
                    <a:pt x="161" y="0"/>
                  </a:moveTo>
                  <a:cubicBezTo>
                    <a:pt x="108" y="27"/>
                    <a:pt x="54" y="81"/>
                    <a:pt x="1" y="107"/>
                  </a:cubicBezTo>
                  <a:lnTo>
                    <a:pt x="161" y="188"/>
                  </a:lnTo>
                  <a:lnTo>
                    <a:pt x="242" y="54"/>
                  </a:lnTo>
                  <a:lnTo>
                    <a:pt x="16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81" name="Google Shape;1881;p82"/>
            <p:cNvSpPr/>
            <p:nvPr/>
          </p:nvSpPr>
          <p:spPr>
            <a:xfrm>
              <a:off x="2899597" y="677633"/>
              <a:ext cx="287659" cy="242590"/>
            </a:xfrm>
            <a:custGeom>
              <a:rect b="b" l="l" r="r" t="t"/>
              <a:pathLst>
                <a:path extrusionOk="0" h="6050" w="7174">
                  <a:moveTo>
                    <a:pt x="7173" y="0"/>
                  </a:moveTo>
                  <a:lnTo>
                    <a:pt x="7173" y="0"/>
                  </a:lnTo>
                  <a:cubicBezTo>
                    <a:pt x="7013" y="27"/>
                    <a:pt x="6852" y="54"/>
                    <a:pt x="6692" y="81"/>
                  </a:cubicBezTo>
                  <a:lnTo>
                    <a:pt x="3667" y="1794"/>
                  </a:lnTo>
                  <a:lnTo>
                    <a:pt x="3667" y="830"/>
                  </a:lnTo>
                  <a:cubicBezTo>
                    <a:pt x="3614" y="857"/>
                    <a:pt x="3560" y="857"/>
                    <a:pt x="3507" y="884"/>
                  </a:cubicBezTo>
                  <a:lnTo>
                    <a:pt x="3507" y="1794"/>
                  </a:lnTo>
                  <a:lnTo>
                    <a:pt x="2516" y="1231"/>
                  </a:lnTo>
                  <a:cubicBezTo>
                    <a:pt x="2463" y="1258"/>
                    <a:pt x="2382" y="1285"/>
                    <a:pt x="2329" y="1312"/>
                  </a:cubicBezTo>
                  <a:lnTo>
                    <a:pt x="3426" y="1954"/>
                  </a:lnTo>
                  <a:lnTo>
                    <a:pt x="0" y="3935"/>
                  </a:lnTo>
                  <a:lnTo>
                    <a:pt x="81" y="4069"/>
                  </a:lnTo>
                  <a:lnTo>
                    <a:pt x="3507" y="2115"/>
                  </a:lnTo>
                  <a:lnTo>
                    <a:pt x="3507" y="6049"/>
                  </a:lnTo>
                  <a:lnTo>
                    <a:pt x="3667" y="6049"/>
                  </a:lnTo>
                  <a:lnTo>
                    <a:pt x="3667" y="2115"/>
                  </a:lnTo>
                  <a:lnTo>
                    <a:pt x="7093" y="4069"/>
                  </a:lnTo>
                  <a:lnTo>
                    <a:pt x="7173" y="3935"/>
                  </a:lnTo>
                  <a:lnTo>
                    <a:pt x="3774" y="1954"/>
                  </a:lnTo>
                  <a:lnTo>
                    <a:pt x="717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82" name="Google Shape;1882;p82"/>
            <p:cNvSpPr/>
            <p:nvPr/>
          </p:nvSpPr>
          <p:spPr>
            <a:xfrm>
              <a:off x="3280608" y="671177"/>
              <a:ext cx="288742" cy="249046"/>
            </a:xfrm>
            <a:custGeom>
              <a:rect b="b" l="l" r="r" t="t"/>
              <a:pathLst>
                <a:path extrusionOk="0" h="6211" w="7201">
                  <a:moveTo>
                    <a:pt x="107" y="1"/>
                  </a:moveTo>
                  <a:lnTo>
                    <a:pt x="0" y="134"/>
                  </a:lnTo>
                  <a:lnTo>
                    <a:pt x="3426" y="2115"/>
                  </a:lnTo>
                  <a:lnTo>
                    <a:pt x="0" y="4096"/>
                  </a:lnTo>
                  <a:lnTo>
                    <a:pt x="107" y="4230"/>
                  </a:lnTo>
                  <a:lnTo>
                    <a:pt x="3506" y="2276"/>
                  </a:lnTo>
                  <a:lnTo>
                    <a:pt x="3506" y="6210"/>
                  </a:lnTo>
                  <a:lnTo>
                    <a:pt x="3694" y="6210"/>
                  </a:lnTo>
                  <a:lnTo>
                    <a:pt x="3694" y="2276"/>
                  </a:lnTo>
                  <a:lnTo>
                    <a:pt x="7093" y="4230"/>
                  </a:lnTo>
                  <a:lnTo>
                    <a:pt x="7200" y="4096"/>
                  </a:lnTo>
                  <a:lnTo>
                    <a:pt x="3774" y="2115"/>
                  </a:lnTo>
                  <a:lnTo>
                    <a:pt x="6558" y="509"/>
                  </a:lnTo>
                  <a:cubicBezTo>
                    <a:pt x="6477" y="482"/>
                    <a:pt x="6397" y="456"/>
                    <a:pt x="6317" y="456"/>
                  </a:cubicBezTo>
                  <a:lnTo>
                    <a:pt x="3694" y="1955"/>
                  </a:lnTo>
                  <a:lnTo>
                    <a:pt x="3694" y="1"/>
                  </a:lnTo>
                  <a:lnTo>
                    <a:pt x="3506" y="1"/>
                  </a:lnTo>
                  <a:lnTo>
                    <a:pt x="3506" y="1955"/>
                  </a:lnTo>
                  <a:lnTo>
                    <a:pt x="107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83" name="Google Shape;1883;p82"/>
            <p:cNvSpPr/>
            <p:nvPr/>
          </p:nvSpPr>
          <p:spPr>
            <a:xfrm>
              <a:off x="3662662" y="776354"/>
              <a:ext cx="109506" cy="64437"/>
            </a:xfrm>
            <a:custGeom>
              <a:rect b="b" l="l" r="r" t="t"/>
              <a:pathLst>
                <a:path extrusionOk="0" h="1607" w="2731">
                  <a:moveTo>
                    <a:pt x="2543" y="1"/>
                  </a:moveTo>
                  <a:lnTo>
                    <a:pt x="1" y="1473"/>
                  </a:lnTo>
                  <a:lnTo>
                    <a:pt x="81" y="1607"/>
                  </a:lnTo>
                  <a:lnTo>
                    <a:pt x="2731" y="81"/>
                  </a:lnTo>
                  <a:cubicBezTo>
                    <a:pt x="2677" y="54"/>
                    <a:pt x="2597" y="27"/>
                    <a:pt x="254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84" name="Google Shape;1884;p82"/>
            <p:cNvSpPr/>
            <p:nvPr/>
          </p:nvSpPr>
          <p:spPr>
            <a:xfrm>
              <a:off x="3803246" y="797847"/>
              <a:ext cx="6496" cy="122378"/>
            </a:xfrm>
            <a:custGeom>
              <a:rect b="b" l="l" r="r" t="t"/>
              <a:pathLst>
                <a:path extrusionOk="0" h="3052" w="162">
                  <a:moveTo>
                    <a:pt x="1" y="0"/>
                  </a:moveTo>
                  <a:lnTo>
                    <a:pt x="1" y="3051"/>
                  </a:lnTo>
                  <a:lnTo>
                    <a:pt x="162" y="3051"/>
                  </a:lnTo>
                  <a:lnTo>
                    <a:pt x="162" y="107"/>
                  </a:lnTo>
                  <a:cubicBezTo>
                    <a:pt x="108" y="54"/>
                    <a:pt x="54" y="27"/>
                    <a:pt x="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85" name="Google Shape;1885;p82"/>
            <p:cNvSpPr/>
            <p:nvPr/>
          </p:nvSpPr>
          <p:spPr>
            <a:xfrm>
              <a:off x="2475641" y="1246463"/>
              <a:ext cx="2205" cy="4331"/>
            </a:xfrm>
            <a:custGeom>
              <a:rect b="b" l="l" r="r" t="t"/>
              <a:pathLst>
                <a:path extrusionOk="0" h="108" w="55">
                  <a:moveTo>
                    <a:pt x="54" y="0"/>
                  </a:moveTo>
                  <a:cubicBezTo>
                    <a:pt x="28" y="27"/>
                    <a:pt x="28" y="54"/>
                    <a:pt x="1" y="107"/>
                  </a:cubicBezTo>
                  <a:lnTo>
                    <a:pt x="54" y="107"/>
                  </a:lnTo>
                  <a:lnTo>
                    <a:pt x="5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86" name="Google Shape;1886;p82"/>
            <p:cNvSpPr/>
            <p:nvPr/>
          </p:nvSpPr>
          <p:spPr>
            <a:xfrm>
              <a:off x="2616265" y="1006036"/>
              <a:ext cx="2165" cy="2205"/>
            </a:xfrm>
            <a:custGeom>
              <a:rect b="b" l="l" r="r" t="t"/>
              <a:pathLst>
                <a:path extrusionOk="0" h="55" w="54">
                  <a:moveTo>
                    <a:pt x="54" y="1"/>
                  </a:moveTo>
                  <a:cubicBezTo>
                    <a:pt x="27" y="27"/>
                    <a:pt x="27" y="27"/>
                    <a:pt x="0" y="54"/>
                  </a:cubicBezTo>
                  <a:lnTo>
                    <a:pt x="54" y="27"/>
                  </a:lnTo>
                  <a:lnTo>
                    <a:pt x="54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87" name="Google Shape;1887;p82"/>
            <p:cNvSpPr/>
            <p:nvPr/>
          </p:nvSpPr>
          <p:spPr>
            <a:xfrm>
              <a:off x="2535748" y="1119794"/>
              <a:ext cx="82681" cy="51565"/>
            </a:xfrm>
            <a:custGeom>
              <a:rect b="b" l="l" r="r" t="t"/>
              <a:pathLst>
                <a:path extrusionOk="0" h="1286" w="2062">
                  <a:moveTo>
                    <a:pt x="81" y="1"/>
                  </a:moveTo>
                  <a:cubicBezTo>
                    <a:pt x="54" y="54"/>
                    <a:pt x="27" y="108"/>
                    <a:pt x="1" y="135"/>
                  </a:cubicBezTo>
                  <a:lnTo>
                    <a:pt x="1981" y="1285"/>
                  </a:lnTo>
                  <a:lnTo>
                    <a:pt x="2062" y="1125"/>
                  </a:lnTo>
                  <a:lnTo>
                    <a:pt x="8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88" name="Google Shape;1888;p82"/>
            <p:cNvSpPr/>
            <p:nvPr/>
          </p:nvSpPr>
          <p:spPr>
            <a:xfrm>
              <a:off x="2711778" y="921268"/>
              <a:ext cx="287659" cy="329521"/>
            </a:xfrm>
            <a:custGeom>
              <a:rect b="b" l="l" r="r" t="t"/>
              <a:pathLst>
                <a:path extrusionOk="0" h="8218" w="7174">
                  <a:moveTo>
                    <a:pt x="3507" y="0"/>
                  </a:moveTo>
                  <a:lnTo>
                    <a:pt x="3507" y="3961"/>
                  </a:lnTo>
                  <a:lnTo>
                    <a:pt x="81" y="1981"/>
                  </a:lnTo>
                  <a:lnTo>
                    <a:pt x="0" y="2141"/>
                  </a:lnTo>
                  <a:lnTo>
                    <a:pt x="3426" y="4095"/>
                  </a:lnTo>
                  <a:lnTo>
                    <a:pt x="0" y="6076"/>
                  </a:lnTo>
                  <a:lnTo>
                    <a:pt x="81" y="6236"/>
                  </a:lnTo>
                  <a:lnTo>
                    <a:pt x="3507" y="4256"/>
                  </a:lnTo>
                  <a:lnTo>
                    <a:pt x="3507" y="8217"/>
                  </a:lnTo>
                  <a:lnTo>
                    <a:pt x="3667" y="8217"/>
                  </a:lnTo>
                  <a:lnTo>
                    <a:pt x="3667" y="4256"/>
                  </a:lnTo>
                  <a:lnTo>
                    <a:pt x="7093" y="6236"/>
                  </a:lnTo>
                  <a:lnTo>
                    <a:pt x="7173" y="6076"/>
                  </a:lnTo>
                  <a:lnTo>
                    <a:pt x="3774" y="4095"/>
                  </a:lnTo>
                  <a:lnTo>
                    <a:pt x="7173" y="2141"/>
                  </a:lnTo>
                  <a:lnTo>
                    <a:pt x="7093" y="1981"/>
                  </a:lnTo>
                  <a:lnTo>
                    <a:pt x="3667" y="3961"/>
                  </a:lnTo>
                  <a:lnTo>
                    <a:pt x="3667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89" name="Google Shape;1889;p82"/>
            <p:cNvSpPr/>
            <p:nvPr/>
          </p:nvSpPr>
          <p:spPr>
            <a:xfrm>
              <a:off x="3092789" y="921268"/>
              <a:ext cx="288742" cy="328439"/>
            </a:xfrm>
            <a:custGeom>
              <a:rect b="b" l="l" r="r" t="t"/>
              <a:pathLst>
                <a:path extrusionOk="0" h="8191" w="7201">
                  <a:moveTo>
                    <a:pt x="3506" y="0"/>
                  </a:moveTo>
                  <a:lnTo>
                    <a:pt x="3506" y="3961"/>
                  </a:lnTo>
                  <a:lnTo>
                    <a:pt x="80" y="1981"/>
                  </a:lnTo>
                  <a:lnTo>
                    <a:pt x="0" y="2141"/>
                  </a:lnTo>
                  <a:lnTo>
                    <a:pt x="3426" y="4095"/>
                  </a:lnTo>
                  <a:lnTo>
                    <a:pt x="0" y="6076"/>
                  </a:lnTo>
                  <a:lnTo>
                    <a:pt x="80" y="6236"/>
                  </a:lnTo>
                  <a:lnTo>
                    <a:pt x="3506" y="4256"/>
                  </a:lnTo>
                  <a:lnTo>
                    <a:pt x="3506" y="8190"/>
                  </a:lnTo>
                  <a:lnTo>
                    <a:pt x="3694" y="8190"/>
                  </a:lnTo>
                  <a:lnTo>
                    <a:pt x="3694" y="4256"/>
                  </a:lnTo>
                  <a:lnTo>
                    <a:pt x="7093" y="6236"/>
                  </a:lnTo>
                  <a:lnTo>
                    <a:pt x="7200" y="6076"/>
                  </a:lnTo>
                  <a:lnTo>
                    <a:pt x="3774" y="4095"/>
                  </a:lnTo>
                  <a:lnTo>
                    <a:pt x="7200" y="2141"/>
                  </a:lnTo>
                  <a:lnTo>
                    <a:pt x="7093" y="1981"/>
                  </a:lnTo>
                  <a:lnTo>
                    <a:pt x="3694" y="3961"/>
                  </a:lnTo>
                  <a:lnTo>
                    <a:pt x="369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90" name="Google Shape;1890;p82"/>
            <p:cNvSpPr/>
            <p:nvPr/>
          </p:nvSpPr>
          <p:spPr>
            <a:xfrm>
              <a:off x="3474843" y="921268"/>
              <a:ext cx="287659" cy="328439"/>
            </a:xfrm>
            <a:custGeom>
              <a:rect b="b" l="l" r="r" t="t"/>
              <a:pathLst>
                <a:path extrusionOk="0" h="8191" w="7174">
                  <a:moveTo>
                    <a:pt x="3507" y="0"/>
                  </a:moveTo>
                  <a:lnTo>
                    <a:pt x="3480" y="3961"/>
                  </a:lnTo>
                  <a:lnTo>
                    <a:pt x="81" y="1981"/>
                  </a:lnTo>
                  <a:lnTo>
                    <a:pt x="1" y="2141"/>
                  </a:lnTo>
                  <a:lnTo>
                    <a:pt x="3400" y="4095"/>
                  </a:lnTo>
                  <a:lnTo>
                    <a:pt x="1" y="6076"/>
                  </a:lnTo>
                  <a:lnTo>
                    <a:pt x="81" y="6236"/>
                  </a:lnTo>
                  <a:lnTo>
                    <a:pt x="3480" y="4256"/>
                  </a:lnTo>
                  <a:lnTo>
                    <a:pt x="3480" y="8190"/>
                  </a:lnTo>
                  <a:lnTo>
                    <a:pt x="3668" y="8190"/>
                  </a:lnTo>
                  <a:lnTo>
                    <a:pt x="3668" y="4256"/>
                  </a:lnTo>
                  <a:lnTo>
                    <a:pt x="7094" y="6236"/>
                  </a:lnTo>
                  <a:lnTo>
                    <a:pt x="7174" y="6076"/>
                  </a:lnTo>
                  <a:lnTo>
                    <a:pt x="3748" y="4095"/>
                  </a:lnTo>
                  <a:lnTo>
                    <a:pt x="7174" y="2141"/>
                  </a:lnTo>
                  <a:lnTo>
                    <a:pt x="7094" y="1981"/>
                  </a:lnTo>
                  <a:lnTo>
                    <a:pt x="3668" y="3961"/>
                  </a:lnTo>
                  <a:lnTo>
                    <a:pt x="3668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91" name="Google Shape;1891;p82"/>
            <p:cNvSpPr/>
            <p:nvPr/>
          </p:nvSpPr>
          <p:spPr>
            <a:xfrm>
              <a:off x="3855854" y="953467"/>
              <a:ext cx="287659" cy="296240"/>
            </a:xfrm>
            <a:custGeom>
              <a:rect b="b" l="l" r="r" t="t"/>
              <a:pathLst>
                <a:path extrusionOk="0" h="7388" w="7174">
                  <a:moveTo>
                    <a:pt x="3507" y="0"/>
                  </a:moveTo>
                  <a:lnTo>
                    <a:pt x="3507" y="3158"/>
                  </a:lnTo>
                  <a:lnTo>
                    <a:pt x="81" y="1178"/>
                  </a:lnTo>
                  <a:lnTo>
                    <a:pt x="0" y="1312"/>
                  </a:lnTo>
                  <a:lnTo>
                    <a:pt x="3426" y="3292"/>
                  </a:lnTo>
                  <a:lnTo>
                    <a:pt x="0" y="5273"/>
                  </a:lnTo>
                  <a:lnTo>
                    <a:pt x="81" y="5433"/>
                  </a:lnTo>
                  <a:lnTo>
                    <a:pt x="3507" y="3453"/>
                  </a:lnTo>
                  <a:lnTo>
                    <a:pt x="3507" y="7387"/>
                  </a:lnTo>
                  <a:lnTo>
                    <a:pt x="3667" y="7387"/>
                  </a:lnTo>
                  <a:lnTo>
                    <a:pt x="3667" y="3453"/>
                  </a:lnTo>
                  <a:lnTo>
                    <a:pt x="7093" y="5407"/>
                  </a:lnTo>
                  <a:lnTo>
                    <a:pt x="7174" y="5273"/>
                  </a:lnTo>
                  <a:lnTo>
                    <a:pt x="3748" y="3292"/>
                  </a:lnTo>
                  <a:lnTo>
                    <a:pt x="5434" y="2329"/>
                  </a:lnTo>
                  <a:cubicBezTo>
                    <a:pt x="5380" y="2302"/>
                    <a:pt x="5354" y="2248"/>
                    <a:pt x="5327" y="2195"/>
                  </a:cubicBezTo>
                  <a:lnTo>
                    <a:pt x="3667" y="3158"/>
                  </a:lnTo>
                  <a:lnTo>
                    <a:pt x="3667" y="187"/>
                  </a:lnTo>
                  <a:cubicBezTo>
                    <a:pt x="3614" y="134"/>
                    <a:pt x="3560" y="80"/>
                    <a:pt x="350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92" name="Google Shape;1892;p82"/>
            <p:cNvSpPr/>
            <p:nvPr/>
          </p:nvSpPr>
          <p:spPr>
            <a:xfrm>
              <a:off x="2417699" y="1498640"/>
              <a:ext cx="7538" cy="9704"/>
            </a:xfrm>
            <a:custGeom>
              <a:rect b="b" l="l" r="r" t="t"/>
              <a:pathLst>
                <a:path extrusionOk="0" h="242" w="188">
                  <a:moveTo>
                    <a:pt x="1" y="1"/>
                  </a:moveTo>
                  <a:cubicBezTo>
                    <a:pt x="1" y="54"/>
                    <a:pt x="1" y="135"/>
                    <a:pt x="1" y="188"/>
                  </a:cubicBezTo>
                  <a:lnTo>
                    <a:pt x="108" y="242"/>
                  </a:lnTo>
                  <a:lnTo>
                    <a:pt x="188" y="108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93" name="Google Shape;1893;p82"/>
            <p:cNvSpPr/>
            <p:nvPr/>
          </p:nvSpPr>
          <p:spPr>
            <a:xfrm>
              <a:off x="2518586" y="1259335"/>
              <a:ext cx="287659" cy="328439"/>
            </a:xfrm>
            <a:custGeom>
              <a:rect b="b" l="l" r="r" t="t"/>
              <a:pathLst>
                <a:path extrusionOk="0" h="8191" w="7174">
                  <a:moveTo>
                    <a:pt x="3507" y="0"/>
                  </a:moveTo>
                  <a:lnTo>
                    <a:pt x="3507" y="3935"/>
                  </a:lnTo>
                  <a:lnTo>
                    <a:pt x="81" y="1981"/>
                  </a:lnTo>
                  <a:lnTo>
                    <a:pt x="0" y="2115"/>
                  </a:lnTo>
                  <a:lnTo>
                    <a:pt x="3426" y="4095"/>
                  </a:lnTo>
                  <a:lnTo>
                    <a:pt x="0" y="6076"/>
                  </a:lnTo>
                  <a:lnTo>
                    <a:pt x="81" y="6210"/>
                  </a:lnTo>
                  <a:lnTo>
                    <a:pt x="3507" y="4229"/>
                  </a:lnTo>
                  <a:lnTo>
                    <a:pt x="3507" y="8191"/>
                  </a:lnTo>
                  <a:lnTo>
                    <a:pt x="3667" y="8191"/>
                  </a:lnTo>
                  <a:lnTo>
                    <a:pt x="3667" y="4229"/>
                  </a:lnTo>
                  <a:lnTo>
                    <a:pt x="7093" y="6210"/>
                  </a:lnTo>
                  <a:lnTo>
                    <a:pt x="7174" y="6076"/>
                  </a:lnTo>
                  <a:lnTo>
                    <a:pt x="3748" y="4095"/>
                  </a:lnTo>
                  <a:lnTo>
                    <a:pt x="7174" y="2115"/>
                  </a:lnTo>
                  <a:lnTo>
                    <a:pt x="7093" y="1981"/>
                  </a:lnTo>
                  <a:lnTo>
                    <a:pt x="3667" y="3935"/>
                  </a:lnTo>
                  <a:lnTo>
                    <a:pt x="3667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94" name="Google Shape;1894;p82"/>
            <p:cNvSpPr/>
            <p:nvPr/>
          </p:nvSpPr>
          <p:spPr>
            <a:xfrm>
              <a:off x="2899597" y="1259335"/>
              <a:ext cx="287659" cy="328439"/>
            </a:xfrm>
            <a:custGeom>
              <a:rect b="b" l="l" r="r" t="t"/>
              <a:pathLst>
                <a:path extrusionOk="0" h="8191" w="7174">
                  <a:moveTo>
                    <a:pt x="3507" y="0"/>
                  </a:moveTo>
                  <a:lnTo>
                    <a:pt x="3507" y="3935"/>
                  </a:lnTo>
                  <a:lnTo>
                    <a:pt x="81" y="1954"/>
                  </a:lnTo>
                  <a:lnTo>
                    <a:pt x="0" y="2115"/>
                  </a:lnTo>
                  <a:lnTo>
                    <a:pt x="3426" y="4095"/>
                  </a:lnTo>
                  <a:lnTo>
                    <a:pt x="0" y="6049"/>
                  </a:lnTo>
                  <a:lnTo>
                    <a:pt x="81" y="6210"/>
                  </a:lnTo>
                  <a:lnTo>
                    <a:pt x="3507" y="4229"/>
                  </a:lnTo>
                  <a:lnTo>
                    <a:pt x="3507" y="8191"/>
                  </a:lnTo>
                  <a:lnTo>
                    <a:pt x="3667" y="8191"/>
                  </a:lnTo>
                  <a:lnTo>
                    <a:pt x="3667" y="4229"/>
                  </a:lnTo>
                  <a:lnTo>
                    <a:pt x="7093" y="6210"/>
                  </a:lnTo>
                  <a:lnTo>
                    <a:pt x="7173" y="6049"/>
                  </a:lnTo>
                  <a:lnTo>
                    <a:pt x="3774" y="4095"/>
                  </a:lnTo>
                  <a:lnTo>
                    <a:pt x="7173" y="2115"/>
                  </a:lnTo>
                  <a:lnTo>
                    <a:pt x="7093" y="1954"/>
                  </a:lnTo>
                  <a:lnTo>
                    <a:pt x="3667" y="3935"/>
                  </a:lnTo>
                  <a:lnTo>
                    <a:pt x="369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95" name="Google Shape;1895;p82"/>
            <p:cNvSpPr/>
            <p:nvPr/>
          </p:nvSpPr>
          <p:spPr>
            <a:xfrm>
              <a:off x="3280608" y="1259335"/>
              <a:ext cx="288742" cy="328439"/>
            </a:xfrm>
            <a:custGeom>
              <a:rect b="b" l="l" r="r" t="t"/>
              <a:pathLst>
                <a:path extrusionOk="0" h="8191" w="7201">
                  <a:moveTo>
                    <a:pt x="3506" y="0"/>
                  </a:moveTo>
                  <a:lnTo>
                    <a:pt x="3506" y="3935"/>
                  </a:lnTo>
                  <a:lnTo>
                    <a:pt x="107" y="1954"/>
                  </a:lnTo>
                  <a:lnTo>
                    <a:pt x="0" y="2115"/>
                  </a:lnTo>
                  <a:lnTo>
                    <a:pt x="3426" y="4095"/>
                  </a:lnTo>
                  <a:lnTo>
                    <a:pt x="0" y="6049"/>
                  </a:lnTo>
                  <a:lnTo>
                    <a:pt x="107" y="6210"/>
                  </a:lnTo>
                  <a:lnTo>
                    <a:pt x="3506" y="4229"/>
                  </a:lnTo>
                  <a:lnTo>
                    <a:pt x="3506" y="8191"/>
                  </a:lnTo>
                  <a:lnTo>
                    <a:pt x="3694" y="8191"/>
                  </a:lnTo>
                  <a:lnTo>
                    <a:pt x="3694" y="4229"/>
                  </a:lnTo>
                  <a:lnTo>
                    <a:pt x="7093" y="6210"/>
                  </a:lnTo>
                  <a:lnTo>
                    <a:pt x="7200" y="6049"/>
                  </a:lnTo>
                  <a:lnTo>
                    <a:pt x="3774" y="4095"/>
                  </a:lnTo>
                  <a:lnTo>
                    <a:pt x="7200" y="2115"/>
                  </a:lnTo>
                  <a:lnTo>
                    <a:pt x="7120" y="1954"/>
                  </a:lnTo>
                  <a:lnTo>
                    <a:pt x="3694" y="3935"/>
                  </a:lnTo>
                  <a:lnTo>
                    <a:pt x="369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96" name="Google Shape;1896;p82"/>
            <p:cNvSpPr/>
            <p:nvPr/>
          </p:nvSpPr>
          <p:spPr>
            <a:xfrm>
              <a:off x="3662662" y="1258252"/>
              <a:ext cx="287659" cy="329521"/>
            </a:xfrm>
            <a:custGeom>
              <a:rect b="b" l="l" r="r" t="t"/>
              <a:pathLst>
                <a:path extrusionOk="0" h="8218" w="7174">
                  <a:moveTo>
                    <a:pt x="3507" y="0"/>
                  </a:moveTo>
                  <a:lnTo>
                    <a:pt x="3507" y="3962"/>
                  </a:lnTo>
                  <a:lnTo>
                    <a:pt x="81" y="1981"/>
                  </a:lnTo>
                  <a:lnTo>
                    <a:pt x="1" y="2142"/>
                  </a:lnTo>
                  <a:lnTo>
                    <a:pt x="3400" y="4122"/>
                  </a:lnTo>
                  <a:lnTo>
                    <a:pt x="1" y="6076"/>
                  </a:lnTo>
                  <a:lnTo>
                    <a:pt x="81" y="6237"/>
                  </a:lnTo>
                  <a:lnTo>
                    <a:pt x="3507" y="4256"/>
                  </a:lnTo>
                  <a:lnTo>
                    <a:pt x="3507" y="8218"/>
                  </a:lnTo>
                  <a:lnTo>
                    <a:pt x="3668" y="8218"/>
                  </a:lnTo>
                  <a:lnTo>
                    <a:pt x="3668" y="4256"/>
                  </a:lnTo>
                  <a:lnTo>
                    <a:pt x="7094" y="6237"/>
                  </a:lnTo>
                  <a:lnTo>
                    <a:pt x="7174" y="6076"/>
                  </a:lnTo>
                  <a:lnTo>
                    <a:pt x="3748" y="4122"/>
                  </a:lnTo>
                  <a:lnTo>
                    <a:pt x="7174" y="2142"/>
                  </a:lnTo>
                  <a:lnTo>
                    <a:pt x="7094" y="1981"/>
                  </a:lnTo>
                  <a:lnTo>
                    <a:pt x="3668" y="3962"/>
                  </a:lnTo>
                  <a:lnTo>
                    <a:pt x="3668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97" name="Google Shape;1897;p82"/>
            <p:cNvSpPr/>
            <p:nvPr/>
          </p:nvSpPr>
          <p:spPr>
            <a:xfrm>
              <a:off x="4043673" y="1258252"/>
              <a:ext cx="193230" cy="329521"/>
            </a:xfrm>
            <a:custGeom>
              <a:rect b="b" l="l" r="r" t="t"/>
              <a:pathLst>
                <a:path extrusionOk="0" h="8218" w="4819">
                  <a:moveTo>
                    <a:pt x="3507" y="0"/>
                  </a:moveTo>
                  <a:lnTo>
                    <a:pt x="3507" y="3962"/>
                  </a:lnTo>
                  <a:lnTo>
                    <a:pt x="81" y="1981"/>
                  </a:lnTo>
                  <a:lnTo>
                    <a:pt x="0" y="2142"/>
                  </a:lnTo>
                  <a:lnTo>
                    <a:pt x="3426" y="4096"/>
                  </a:lnTo>
                  <a:lnTo>
                    <a:pt x="0" y="6076"/>
                  </a:lnTo>
                  <a:lnTo>
                    <a:pt x="81" y="6237"/>
                  </a:lnTo>
                  <a:lnTo>
                    <a:pt x="3507" y="4256"/>
                  </a:lnTo>
                  <a:lnTo>
                    <a:pt x="3507" y="8218"/>
                  </a:lnTo>
                  <a:lnTo>
                    <a:pt x="3667" y="8218"/>
                  </a:lnTo>
                  <a:lnTo>
                    <a:pt x="3667" y="4256"/>
                  </a:lnTo>
                  <a:lnTo>
                    <a:pt x="4818" y="4925"/>
                  </a:lnTo>
                  <a:cubicBezTo>
                    <a:pt x="4818" y="4845"/>
                    <a:pt x="4818" y="4765"/>
                    <a:pt x="4792" y="4711"/>
                  </a:cubicBezTo>
                  <a:lnTo>
                    <a:pt x="3774" y="4096"/>
                  </a:lnTo>
                  <a:lnTo>
                    <a:pt x="4604" y="3614"/>
                  </a:lnTo>
                  <a:cubicBezTo>
                    <a:pt x="4604" y="3560"/>
                    <a:pt x="4577" y="3507"/>
                    <a:pt x="4577" y="3453"/>
                  </a:cubicBezTo>
                  <a:lnTo>
                    <a:pt x="3667" y="3962"/>
                  </a:lnTo>
                  <a:lnTo>
                    <a:pt x="3667" y="295"/>
                  </a:lnTo>
                  <a:cubicBezTo>
                    <a:pt x="3641" y="188"/>
                    <a:pt x="3614" y="108"/>
                    <a:pt x="358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98" name="Google Shape;1898;p82"/>
            <p:cNvSpPr/>
            <p:nvPr/>
          </p:nvSpPr>
          <p:spPr>
            <a:xfrm>
              <a:off x="2423072" y="1578074"/>
              <a:ext cx="195355" cy="328439"/>
            </a:xfrm>
            <a:custGeom>
              <a:rect b="b" l="l" r="r" t="t"/>
              <a:pathLst>
                <a:path extrusionOk="0" h="8191" w="4872">
                  <a:moveTo>
                    <a:pt x="1205" y="1"/>
                  </a:moveTo>
                  <a:lnTo>
                    <a:pt x="1205" y="3935"/>
                  </a:lnTo>
                  <a:lnTo>
                    <a:pt x="0" y="3266"/>
                  </a:lnTo>
                  <a:lnTo>
                    <a:pt x="0" y="3266"/>
                  </a:lnTo>
                  <a:cubicBezTo>
                    <a:pt x="0" y="3320"/>
                    <a:pt x="27" y="3400"/>
                    <a:pt x="27" y="3480"/>
                  </a:cubicBezTo>
                  <a:lnTo>
                    <a:pt x="1098" y="4096"/>
                  </a:lnTo>
                  <a:lnTo>
                    <a:pt x="214" y="4604"/>
                  </a:lnTo>
                  <a:cubicBezTo>
                    <a:pt x="241" y="4658"/>
                    <a:pt x="241" y="4738"/>
                    <a:pt x="268" y="4792"/>
                  </a:cubicBezTo>
                  <a:lnTo>
                    <a:pt x="1205" y="4256"/>
                  </a:lnTo>
                  <a:lnTo>
                    <a:pt x="1205" y="8030"/>
                  </a:lnTo>
                  <a:cubicBezTo>
                    <a:pt x="1205" y="8084"/>
                    <a:pt x="1232" y="8137"/>
                    <a:pt x="1258" y="8191"/>
                  </a:cubicBezTo>
                  <a:lnTo>
                    <a:pt x="1365" y="8191"/>
                  </a:lnTo>
                  <a:lnTo>
                    <a:pt x="1365" y="4256"/>
                  </a:lnTo>
                  <a:lnTo>
                    <a:pt x="4791" y="6210"/>
                  </a:lnTo>
                  <a:lnTo>
                    <a:pt x="4872" y="6076"/>
                  </a:lnTo>
                  <a:lnTo>
                    <a:pt x="1446" y="4096"/>
                  </a:lnTo>
                  <a:lnTo>
                    <a:pt x="4872" y="2115"/>
                  </a:lnTo>
                  <a:lnTo>
                    <a:pt x="4791" y="1981"/>
                  </a:lnTo>
                  <a:lnTo>
                    <a:pt x="1365" y="3935"/>
                  </a:lnTo>
                  <a:lnTo>
                    <a:pt x="136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99" name="Google Shape;1899;p82"/>
            <p:cNvSpPr/>
            <p:nvPr/>
          </p:nvSpPr>
          <p:spPr>
            <a:xfrm>
              <a:off x="2711778" y="1578074"/>
              <a:ext cx="287659" cy="328439"/>
            </a:xfrm>
            <a:custGeom>
              <a:rect b="b" l="l" r="r" t="t"/>
              <a:pathLst>
                <a:path extrusionOk="0" h="8191" w="7174">
                  <a:moveTo>
                    <a:pt x="3507" y="1"/>
                  </a:moveTo>
                  <a:lnTo>
                    <a:pt x="3507" y="3935"/>
                  </a:lnTo>
                  <a:lnTo>
                    <a:pt x="81" y="1981"/>
                  </a:lnTo>
                  <a:lnTo>
                    <a:pt x="0" y="2115"/>
                  </a:lnTo>
                  <a:lnTo>
                    <a:pt x="3426" y="4096"/>
                  </a:lnTo>
                  <a:lnTo>
                    <a:pt x="0" y="6076"/>
                  </a:lnTo>
                  <a:lnTo>
                    <a:pt x="81" y="6210"/>
                  </a:lnTo>
                  <a:lnTo>
                    <a:pt x="3507" y="4256"/>
                  </a:lnTo>
                  <a:lnTo>
                    <a:pt x="3507" y="8191"/>
                  </a:lnTo>
                  <a:lnTo>
                    <a:pt x="3667" y="8191"/>
                  </a:lnTo>
                  <a:lnTo>
                    <a:pt x="3667" y="4256"/>
                  </a:lnTo>
                  <a:lnTo>
                    <a:pt x="7093" y="6210"/>
                  </a:lnTo>
                  <a:lnTo>
                    <a:pt x="7173" y="6076"/>
                  </a:lnTo>
                  <a:lnTo>
                    <a:pt x="3774" y="4096"/>
                  </a:lnTo>
                  <a:lnTo>
                    <a:pt x="7173" y="2115"/>
                  </a:lnTo>
                  <a:lnTo>
                    <a:pt x="7093" y="1981"/>
                  </a:lnTo>
                  <a:lnTo>
                    <a:pt x="3667" y="3935"/>
                  </a:lnTo>
                  <a:lnTo>
                    <a:pt x="3667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00" name="Google Shape;1900;p82"/>
            <p:cNvSpPr/>
            <p:nvPr/>
          </p:nvSpPr>
          <p:spPr>
            <a:xfrm>
              <a:off x="3092789" y="1578074"/>
              <a:ext cx="288742" cy="328439"/>
            </a:xfrm>
            <a:custGeom>
              <a:rect b="b" l="l" r="r" t="t"/>
              <a:pathLst>
                <a:path extrusionOk="0" h="8191" w="7201">
                  <a:moveTo>
                    <a:pt x="3506" y="1"/>
                  </a:moveTo>
                  <a:lnTo>
                    <a:pt x="3506" y="3935"/>
                  </a:lnTo>
                  <a:lnTo>
                    <a:pt x="80" y="1981"/>
                  </a:lnTo>
                  <a:lnTo>
                    <a:pt x="0" y="2115"/>
                  </a:lnTo>
                  <a:lnTo>
                    <a:pt x="3426" y="4096"/>
                  </a:lnTo>
                  <a:lnTo>
                    <a:pt x="0" y="6076"/>
                  </a:lnTo>
                  <a:lnTo>
                    <a:pt x="80" y="6210"/>
                  </a:lnTo>
                  <a:lnTo>
                    <a:pt x="3506" y="4230"/>
                  </a:lnTo>
                  <a:lnTo>
                    <a:pt x="3506" y="8191"/>
                  </a:lnTo>
                  <a:lnTo>
                    <a:pt x="3694" y="8191"/>
                  </a:lnTo>
                  <a:lnTo>
                    <a:pt x="3694" y="4230"/>
                  </a:lnTo>
                  <a:lnTo>
                    <a:pt x="7093" y="6210"/>
                  </a:lnTo>
                  <a:lnTo>
                    <a:pt x="7200" y="6076"/>
                  </a:lnTo>
                  <a:lnTo>
                    <a:pt x="3774" y="4096"/>
                  </a:lnTo>
                  <a:lnTo>
                    <a:pt x="7200" y="2115"/>
                  </a:lnTo>
                  <a:lnTo>
                    <a:pt x="7093" y="1981"/>
                  </a:lnTo>
                  <a:lnTo>
                    <a:pt x="3694" y="3935"/>
                  </a:lnTo>
                  <a:lnTo>
                    <a:pt x="3694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01" name="Google Shape;1901;p82"/>
            <p:cNvSpPr/>
            <p:nvPr/>
          </p:nvSpPr>
          <p:spPr>
            <a:xfrm>
              <a:off x="3474843" y="1578074"/>
              <a:ext cx="287659" cy="328439"/>
            </a:xfrm>
            <a:custGeom>
              <a:rect b="b" l="l" r="r" t="t"/>
              <a:pathLst>
                <a:path extrusionOk="0" h="8191" w="7174">
                  <a:moveTo>
                    <a:pt x="3507" y="1"/>
                  </a:moveTo>
                  <a:lnTo>
                    <a:pt x="3507" y="3935"/>
                  </a:lnTo>
                  <a:lnTo>
                    <a:pt x="81" y="1955"/>
                  </a:lnTo>
                  <a:lnTo>
                    <a:pt x="1" y="2115"/>
                  </a:lnTo>
                  <a:lnTo>
                    <a:pt x="3400" y="4096"/>
                  </a:lnTo>
                  <a:lnTo>
                    <a:pt x="1" y="6050"/>
                  </a:lnTo>
                  <a:lnTo>
                    <a:pt x="81" y="6210"/>
                  </a:lnTo>
                  <a:lnTo>
                    <a:pt x="3507" y="4230"/>
                  </a:lnTo>
                  <a:lnTo>
                    <a:pt x="3480" y="8191"/>
                  </a:lnTo>
                  <a:lnTo>
                    <a:pt x="3668" y="8191"/>
                  </a:lnTo>
                  <a:lnTo>
                    <a:pt x="3668" y="4230"/>
                  </a:lnTo>
                  <a:lnTo>
                    <a:pt x="7094" y="6210"/>
                  </a:lnTo>
                  <a:lnTo>
                    <a:pt x="7174" y="6050"/>
                  </a:lnTo>
                  <a:lnTo>
                    <a:pt x="3748" y="4096"/>
                  </a:lnTo>
                  <a:lnTo>
                    <a:pt x="7174" y="2115"/>
                  </a:lnTo>
                  <a:lnTo>
                    <a:pt x="7094" y="1955"/>
                  </a:lnTo>
                  <a:lnTo>
                    <a:pt x="3668" y="3935"/>
                  </a:lnTo>
                  <a:lnTo>
                    <a:pt x="3668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02" name="Google Shape;1902;p82"/>
            <p:cNvSpPr/>
            <p:nvPr/>
          </p:nvSpPr>
          <p:spPr>
            <a:xfrm>
              <a:off x="3855854" y="1578074"/>
              <a:ext cx="287659" cy="328439"/>
            </a:xfrm>
            <a:custGeom>
              <a:rect b="b" l="l" r="r" t="t"/>
              <a:pathLst>
                <a:path extrusionOk="0" h="8191" w="7174">
                  <a:moveTo>
                    <a:pt x="3507" y="1"/>
                  </a:moveTo>
                  <a:lnTo>
                    <a:pt x="3507" y="3935"/>
                  </a:lnTo>
                  <a:lnTo>
                    <a:pt x="81" y="1955"/>
                  </a:lnTo>
                  <a:lnTo>
                    <a:pt x="0" y="2115"/>
                  </a:lnTo>
                  <a:lnTo>
                    <a:pt x="3426" y="4096"/>
                  </a:lnTo>
                  <a:lnTo>
                    <a:pt x="0" y="6050"/>
                  </a:lnTo>
                  <a:lnTo>
                    <a:pt x="81" y="6210"/>
                  </a:lnTo>
                  <a:lnTo>
                    <a:pt x="3507" y="4230"/>
                  </a:lnTo>
                  <a:lnTo>
                    <a:pt x="3507" y="8191"/>
                  </a:lnTo>
                  <a:lnTo>
                    <a:pt x="3667" y="8191"/>
                  </a:lnTo>
                  <a:lnTo>
                    <a:pt x="3667" y="4230"/>
                  </a:lnTo>
                  <a:lnTo>
                    <a:pt x="7093" y="6210"/>
                  </a:lnTo>
                  <a:lnTo>
                    <a:pt x="7174" y="6050"/>
                  </a:lnTo>
                  <a:lnTo>
                    <a:pt x="3748" y="4096"/>
                  </a:lnTo>
                  <a:lnTo>
                    <a:pt x="7174" y="2115"/>
                  </a:lnTo>
                  <a:lnTo>
                    <a:pt x="7093" y="1955"/>
                  </a:lnTo>
                  <a:lnTo>
                    <a:pt x="3667" y="3935"/>
                  </a:lnTo>
                  <a:lnTo>
                    <a:pt x="3667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03" name="Google Shape;1903;p82"/>
            <p:cNvSpPr/>
            <p:nvPr/>
          </p:nvSpPr>
          <p:spPr>
            <a:xfrm>
              <a:off x="2518586" y="1919388"/>
              <a:ext cx="287659" cy="293033"/>
            </a:xfrm>
            <a:custGeom>
              <a:rect b="b" l="l" r="r" t="t"/>
              <a:pathLst>
                <a:path extrusionOk="0" h="7308" w="7174">
                  <a:moveTo>
                    <a:pt x="3507" y="0"/>
                  </a:moveTo>
                  <a:lnTo>
                    <a:pt x="3507" y="3961"/>
                  </a:lnTo>
                  <a:lnTo>
                    <a:pt x="81" y="1981"/>
                  </a:lnTo>
                  <a:lnTo>
                    <a:pt x="0" y="2141"/>
                  </a:lnTo>
                  <a:lnTo>
                    <a:pt x="3426" y="4095"/>
                  </a:lnTo>
                  <a:lnTo>
                    <a:pt x="1767" y="5059"/>
                  </a:lnTo>
                  <a:cubicBezTo>
                    <a:pt x="1821" y="5086"/>
                    <a:pt x="1847" y="5139"/>
                    <a:pt x="1874" y="5193"/>
                  </a:cubicBezTo>
                  <a:lnTo>
                    <a:pt x="3507" y="4256"/>
                  </a:lnTo>
                  <a:lnTo>
                    <a:pt x="3507" y="7120"/>
                  </a:lnTo>
                  <a:cubicBezTo>
                    <a:pt x="3560" y="7200"/>
                    <a:pt x="3614" y="7254"/>
                    <a:pt x="3667" y="7307"/>
                  </a:cubicBezTo>
                  <a:lnTo>
                    <a:pt x="3667" y="4256"/>
                  </a:lnTo>
                  <a:lnTo>
                    <a:pt x="7093" y="6236"/>
                  </a:lnTo>
                  <a:lnTo>
                    <a:pt x="7174" y="6076"/>
                  </a:lnTo>
                  <a:lnTo>
                    <a:pt x="3748" y="4095"/>
                  </a:lnTo>
                  <a:lnTo>
                    <a:pt x="7174" y="2141"/>
                  </a:lnTo>
                  <a:lnTo>
                    <a:pt x="7093" y="1981"/>
                  </a:lnTo>
                  <a:lnTo>
                    <a:pt x="3667" y="3961"/>
                  </a:lnTo>
                  <a:lnTo>
                    <a:pt x="3667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04" name="Google Shape;1904;p82"/>
            <p:cNvSpPr/>
            <p:nvPr/>
          </p:nvSpPr>
          <p:spPr>
            <a:xfrm>
              <a:off x="2899597" y="1919388"/>
              <a:ext cx="287659" cy="328439"/>
            </a:xfrm>
            <a:custGeom>
              <a:rect b="b" l="l" r="r" t="t"/>
              <a:pathLst>
                <a:path extrusionOk="0" h="8191" w="7174">
                  <a:moveTo>
                    <a:pt x="3507" y="0"/>
                  </a:moveTo>
                  <a:lnTo>
                    <a:pt x="3507" y="3961"/>
                  </a:lnTo>
                  <a:lnTo>
                    <a:pt x="81" y="1981"/>
                  </a:lnTo>
                  <a:lnTo>
                    <a:pt x="0" y="2141"/>
                  </a:lnTo>
                  <a:lnTo>
                    <a:pt x="3426" y="4095"/>
                  </a:lnTo>
                  <a:lnTo>
                    <a:pt x="0" y="6076"/>
                  </a:lnTo>
                  <a:lnTo>
                    <a:pt x="81" y="6236"/>
                  </a:lnTo>
                  <a:lnTo>
                    <a:pt x="3507" y="4256"/>
                  </a:lnTo>
                  <a:lnTo>
                    <a:pt x="3507" y="8190"/>
                  </a:lnTo>
                  <a:lnTo>
                    <a:pt x="3667" y="8190"/>
                  </a:lnTo>
                  <a:lnTo>
                    <a:pt x="3667" y="4256"/>
                  </a:lnTo>
                  <a:lnTo>
                    <a:pt x="7093" y="6236"/>
                  </a:lnTo>
                  <a:lnTo>
                    <a:pt x="7173" y="6076"/>
                  </a:lnTo>
                  <a:lnTo>
                    <a:pt x="3774" y="4095"/>
                  </a:lnTo>
                  <a:lnTo>
                    <a:pt x="7173" y="2141"/>
                  </a:lnTo>
                  <a:lnTo>
                    <a:pt x="7093" y="1981"/>
                  </a:lnTo>
                  <a:lnTo>
                    <a:pt x="3667" y="3961"/>
                  </a:lnTo>
                  <a:lnTo>
                    <a:pt x="3667" y="3961"/>
                  </a:lnTo>
                  <a:lnTo>
                    <a:pt x="369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05" name="Google Shape;1905;p82"/>
            <p:cNvSpPr/>
            <p:nvPr/>
          </p:nvSpPr>
          <p:spPr>
            <a:xfrm>
              <a:off x="3280608" y="1919388"/>
              <a:ext cx="288742" cy="328439"/>
            </a:xfrm>
            <a:custGeom>
              <a:rect b="b" l="l" r="r" t="t"/>
              <a:pathLst>
                <a:path extrusionOk="0" h="8191" w="7201">
                  <a:moveTo>
                    <a:pt x="3506" y="0"/>
                  </a:moveTo>
                  <a:lnTo>
                    <a:pt x="3506" y="3961"/>
                  </a:lnTo>
                  <a:lnTo>
                    <a:pt x="107" y="1981"/>
                  </a:lnTo>
                  <a:lnTo>
                    <a:pt x="0" y="2115"/>
                  </a:lnTo>
                  <a:lnTo>
                    <a:pt x="3426" y="4095"/>
                  </a:lnTo>
                  <a:lnTo>
                    <a:pt x="0" y="6076"/>
                  </a:lnTo>
                  <a:lnTo>
                    <a:pt x="107" y="6236"/>
                  </a:lnTo>
                  <a:lnTo>
                    <a:pt x="3506" y="4256"/>
                  </a:lnTo>
                  <a:lnTo>
                    <a:pt x="3506" y="8190"/>
                  </a:lnTo>
                  <a:lnTo>
                    <a:pt x="3694" y="8190"/>
                  </a:lnTo>
                  <a:lnTo>
                    <a:pt x="3694" y="4256"/>
                  </a:lnTo>
                  <a:lnTo>
                    <a:pt x="7093" y="6236"/>
                  </a:lnTo>
                  <a:lnTo>
                    <a:pt x="7200" y="6076"/>
                  </a:lnTo>
                  <a:lnTo>
                    <a:pt x="3774" y="4095"/>
                  </a:lnTo>
                  <a:lnTo>
                    <a:pt x="7200" y="2115"/>
                  </a:lnTo>
                  <a:lnTo>
                    <a:pt x="7120" y="1981"/>
                  </a:lnTo>
                  <a:lnTo>
                    <a:pt x="3694" y="3961"/>
                  </a:lnTo>
                  <a:lnTo>
                    <a:pt x="369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06" name="Google Shape;1906;p82"/>
            <p:cNvSpPr/>
            <p:nvPr/>
          </p:nvSpPr>
          <p:spPr>
            <a:xfrm>
              <a:off x="3662662" y="1919388"/>
              <a:ext cx="287659" cy="328439"/>
            </a:xfrm>
            <a:custGeom>
              <a:rect b="b" l="l" r="r" t="t"/>
              <a:pathLst>
                <a:path extrusionOk="0" h="8191" w="7174">
                  <a:moveTo>
                    <a:pt x="3507" y="0"/>
                  </a:moveTo>
                  <a:lnTo>
                    <a:pt x="3507" y="3961"/>
                  </a:lnTo>
                  <a:lnTo>
                    <a:pt x="81" y="1981"/>
                  </a:lnTo>
                  <a:lnTo>
                    <a:pt x="1" y="2115"/>
                  </a:lnTo>
                  <a:lnTo>
                    <a:pt x="3400" y="4095"/>
                  </a:lnTo>
                  <a:lnTo>
                    <a:pt x="1" y="6076"/>
                  </a:lnTo>
                  <a:lnTo>
                    <a:pt x="81" y="6210"/>
                  </a:lnTo>
                  <a:lnTo>
                    <a:pt x="3507" y="4256"/>
                  </a:lnTo>
                  <a:lnTo>
                    <a:pt x="3507" y="8190"/>
                  </a:lnTo>
                  <a:lnTo>
                    <a:pt x="3668" y="8190"/>
                  </a:lnTo>
                  <a:lnTo>
                    <a:pt x="3668" y="4256"/>
                  </a:lnTo>
                  <a:lnTo>
                    <a:pt x="7094" y="6210"/>
                  </a:lnTo>
                  <a:lnTo>
                    <a:pt x="7174" y="6076"/>
                  </a:lnTo>
                  <a:lnTo>
                    <a:pt x="3748" y="4095"/>
                  </a:lnTo>
                  <a:lnTo>
                    <a:pt x="7174" y="2115"/>
                  </a:lnTo>
                  <a:lnTo>
                    <a:pt x="7094" y="1981"/>
                  </a:lnTo>
                  <a:lnTo>
                    <a:pt x="3668" y="3961"/>
                  </a:lnTo>
                  <a:lnTo>
                    <a:pt x="3668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07" name="Google Shape;1907;p82"/>
            <p:cNvSpPr/>
            <p:nvPr/>
          </p:nvSpPr>
          <p:spPr>
            <a:xfrm>
              <a:off x="4043673" y="1998782"/>
              <a:ext cx="78391" cy="49400"/>
            </a:xfrm>
            <a:custGeom>
              <a:rect b="b" l="l" r="r" t="t"/>
              <a:pathLst>
                <a:path extrusionOk="0" h="1232" w="1955">
                  <a:moveTo>
                    <a:pt x="81" y="1"/>
                  </a:moveTo>
                  <a:lnTo>
                    <a:pt x="0" y="135"/>
                  </a:lnTo>
                  <a:lnTo>
                    <a:pt x="1874" y="1232"/>
                  </a:lnTo>
                  <a:cubicBezTo>
                    <a:pt x="1901" y="1178"/>
                    <a:pt x="1928" y="1125"/>
                    <a:pt x="1954" y="1071"/>
                  </a:cubicBezTo>
                  <a:lnTo>
                    <a:pt x="8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08" name="Google Shape;1908;p82"/>
            <p:cNvSpPr/>
            <p:nvPr/>
          </p:nvSpPr>
          <p:spPr>
            <a:xfrm>
              <a:off x="2884560" y="2317561"/>
              <a:ext cx="114879" cy="68727"/>
            </a:xfrm>
            <a:custGeom>
              <a:rect b="b" l="l" r="r" t="t"/>
              <a:pathLst>
                <a:path extrusionOk="0" h="1714" w="2865">
                  <a:moveTo>
                    <a:pt x="2784" y="0"/>
                  </a:moveTo>
                  <a:lnTo>
                    <a:pt x="1" y="1606"/>
                  </a:lnTo>
                  <a:cubicBezTo>
                    <a:pt x="54" y="1660"/>
                    <a:pt x="108" y="1686"/>
                    <a:pt x="161" y="1713"/>
                  </a:cubicBezTo>
                  <a:lnTo>
                    <a:pt x="2864" y="161"/>
                  </a:lnTo>
                  <a:lnTo>
                    <a:pt x="278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09" name="Google Shape;1909;p82"/>
            <p:cNvSpPr/>
            <p:nvPr/>
          </p:nvSpPr>
          <p:spPr>
            <a:xfrm>
              <a:off x="2852362" y="2238127"/>
              <a:ext cx="6496" cy="129916"/>
            </a:xfrm>
            <a:custGeom>
              <a:rect b="b" l="l" r="r" t="t"/>
              <a:pathLst>
                <a:path extrusionOk="0" h="3240" w="162">
                  <a:moveTo>
                    <a:pt x="1" y="0"/>
                  </a:moveTo>
                  <a:lnTo>
                    <a:pt x="1" y="3132"/>
                  </a:lnTo>
                  <a:cubicBezTo>
                    <a:pt x="54" y="3159"/>
                    <a:pt x="108" y="3212"/>
                    <a:pt x="161" y="3239"/>
                  </a:cubicBezTo>
                  <a:lnTo>
                    <a:pt x="16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10" name="Google Shape;1910;p82"/>
            <p:cNvSpPr/>
            <p:nvPr/>
          </p:nvSpPr>
          <p:spPr>
            <a:xfrm>
              <a:off x="3092789" y="2238127"/>
              <a:ext cx="288742" cy="255461"/>
            </a:xfrm>
            <a:custGeom>
              <a:rect b="b" l="l" r="r" t="t"/>
              <a:pathLst>
                <a:path extrusionOk="0" h="6371" w="7201">
                  <a:moveTo>
                    <a:pt x="3506" y="0"/>
                  </a:moveTo>
                  <a:lnTo>
                    <a:pt x="3506" y="3962"/>
                  </a:lnTo>
                  <a:lnTo>
                    <a:pt x="80" y="1981"/>
                  </a:lnTo>
                  <a:lnTo>
                    <a:pt x="0" y="2142"/>
                  </a:lnTo>
                  <a:lnTo>
                    <a:pt x="3426" y="4096"/>
                  </a:lnTo>
                  <a:lnTo>
                    <a:pt x="455" y="5835"/>
                  </a:lnTo>
                  <a:cubicBezTo>
                    <a:pt x="535" y="5835"/>
                    <a:pt x="616" y="5862"/>
                    <a:pt x="696" y="5889"/>
                  </a:cubicBezTo>
                  <a:lnTo>
                    <a:pt x="3506" y="4256"/>
                  </a:lnTo>
                  <a:lnTo>
                    <a:pt x="3506" y="6371"/>
                  </a:lnTo>
                  <a:lnTo>
                    <a:pt x="3694" y="6371"/>
                  </a:lnTo>
                  <a:lnTo>
                    <a:pt x="3694" y="4256"/>
                  </a:lnTo>
                  <a:lnTo>
                    <a:pt x="7093" y="6237"/>
                  </a:lnTo>
                  <a:lnTo>
                    <a:pt x="7200" y="6076"/>
                  </a:lnTo>
                  <a:lnTo>
                    <a:pt x="3774" y="4096"/>
                  </a:lnTo>
                  <a:lnTo>
                    <a:pt x="7200" y="2142"/>
                  </a:lnTo>
                  <a:lnTo>
                    <a:pt x="7093" y="1981"/>
                  </a:lnTo>
                  <a:lnTo>
                    <a:pt x="3694" y="3962"/>
                  </a:lnTo>
                  <a:lnTo>
                    <a:pt x="369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11" name="Google Shape;1911;p82"/>
            <p:cNvSpPr/>
            <p:nvPr/>
          </p:nvSpPr>
          <p:spPr>
            <a:xfrm>
              <a:off x="3474843" y="2238127"/>
              <a:ext cx="287659" cy="247963"/>
            </a:xfrm>
            <a:custGeom>
              <a:rect b="b" l="l" r="r" t="t"/>
              <a:pathLst>
                <a:path extrusionOk="0" h="6184" w="7174">
                  <a:moveTo>
                    <a:pt x="3507" y="0"/>
                  </a:moveTo>
                  <a:lnTo>
                    <a:pt x="3480" y="3962"/>
                  </a:lnTo>
                  <a:lnTo>
                    <a:pt x="81" y="1981"/>
                  </a:lnTo>
                  <a:lnTo>
                    <a:pt x="1" y="2142"/>
                  </a:lnTo>
                  <a:lnTo>
                    <a:pt x="3400" y="4096"/>
                  </a:lnTo>
                  <a:lnTo>
                    <a:pt x="1" y="6076"/>
                  </a:lnTo>
                  <a:lnTo>
                    <a:pt x="54" y="6183"/>
                  </a:lnTo>
                  <a:lnTo>
                    <a:pt x="161" y="6183"/>
                  </a:lnTo>
                  <a:lnTo>
                    <a:pt x="3480" y="4256"/>
                  </a:lnTo>
                  <a:lnTo>
                    <a:pt x="3480" y="5354"/>
                  </a:lnTo>
                  <a:cubicBezTo>
                    <a:pt x="3560" y="5327"/>
                    <a:pt x="3614" y="5327"/>
                    <a:pt x="3668" y="5300"/>
                  </a:cubicBezTo>
                  <a:lnTo>
                    <a:pt x="3668" y="4256"/>
                  </a:lnTo>
                  <a:lnTo>
                    <a:pt x="4765" y="4899"/>
                  </a:lnTo>
                  <a:cubicBezTo>
                    <a:pt x="4845" y="4872"/>
                    <a:pt x="4899" y="4845"/>
                    <a:pt x="4979" y="4818"/>
                  </a:cubicBezTo>
                  <a:lnTo>
                    <a:pt x="3748" y="4096"/>
                  </a:lnTo>
                  <a:lnTo>
                    <a:pt x="7174" y="2142"/>
                  </a:lnTo>
                  <a:lnTo>
                    <a:pt x="7094" y="1981"/>
                  </a:lnTo>
                  <a:lnTo>
                    <a:pt x="3668" y="3962"/>
                  </a:lnTo>
                  <a:lnTo>
                    <a:pt x="3668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12" name="Google Shape;1912;p82"/>
            <p:cNvSpPr/>
            <p:nvPr/>
          </p:nvSpPr>
          <p:spPr>
            <a:xfrm>
              <a:off x="3855854" y="2317561"/>
              <a:ext cx="12911" cy="9704"/>
            </a:xfrm>
            <a:custGeom>
              <a:rect b="b" l="l" r="r" t="t"/>
              <a:pathLst>
                <a:path extrusionOk="0" h="242" w="322">
                  <a:moveTo>
                    <a:pt x="81" y="0"/>
                  </a:moveTo>
                  <a:lnTo>
                    <a:pt x="0" y="134"/>
                  </a:lnTo>
                  <a:lnTo>
                    <a:pt x="161" y="241"/>
                  </a:lnTo>
                  <a:cubicBezTo>
                    <a:pt x="215" y="214"/>
                    <a:pt x="268" y="161"/>
                    <a:pt x="322" y="134"/>
                  </a:cubicBezTo>
                  <a:lnTo>
                    <a:pt x="8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ackground 8">
  <p:cSld name="CUSTOM_56_1">
    <p:spTree>
      <p:nvGrpSpPr>
        <p:cNvPr id="1913" name="Shape 19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4" name="Google Shape;1914;p83"/>
          <p:cNvSpPr/>
          <p:nvPr/>
        </p:nvSpPr>
        <p:spPr>
          <a:xfrm>
            <a:off x="4641450" y="534225"/>
            <a:ext cx="3513000" cy="40317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accent1"/>
              </a:solidFill>
            </a:endParaRPr>
          </a:p>
        </p:txBody>
      </p:sp>
      <p:sp>
        <p:nvSpPr>
          <p:cNvPr id="1915" name="Google Shape;1915;p83"/>
          <p:cNvSpPr/>
          <p:nvPr/>
        </p:nvSpPr>
        <p:spPr>
          <a:xfrm rot="10800000">
            <a:off x="-1183925" y="-623592"/>
            <a:ext cx="4913539" cy="3022943"/>
          </a:xfrm>
          <a:custGeom>
            <a:rect b="b" l="l" r="r" t="t"/>
            <a:pathLst>
              <a:path extrusionOk="0" h="36694" w="59643">
                <a:moveTo>
                  <a:pt x="6271" y="15779"/>
                </a:moveTo>
                <a:cubicBezTo>
                  <a:pt x="9374" y="14178"/>
                  <a:pt x="17513" y="18347"/>
                  <a:pt x="23150" y="11676"/>
                </a:cubicBezTo>
                <a:cubicBezTo>
                  <a:pt x="28787" y="5004"/>
                  <a:pt x="30455" y="1"/>
                  <a:pt x="37327" y="2302"/>
                </a:cubicBezTo>
                <a:cubicBezTo>
                  <a:pt x="44198" y="4571"/>
                  <a:pt x="43064" y="13410"/>
                  <a:pt x="47601" y="15779"/>
                </a:cubicBezTo>
                <a:cubicBezTo>
                  <a:pt x="52104" y="18147"/>
                  <a:pt x="59643" y="31690"/>
                  <a:pt x="43364" y="34192"/>
                </a:cubicBezTo>
                <a:cubicBezTo>
                  <a:pt x="27120" y="36694"/>
                  <a:pt x="10441" y="33158"/>
                  <a:pt x="5204" y="27520"/>
                </a:cubicBezTo>
                <a:cubicBezTo>
                  <a:pt x="0" y="21883"/>
                  <a:pt x="3136" y="17380"/>
                  <a:pt x="6271" y="15779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16" name="Google Shape;1916;p83"/>
          <p:cNvSpPr/>
          <p:nvPr/>
        </p:nvSpPr>
        <p:spPr>
          <a:xfrm>
            <a:off x="1860975" y="1631350"/>
            <a:ext cx="1758151" cy="2296225"/>
          </a:xfrm>
          <a:custGeom>
            <a:rect b="b" l="l" r="r" t="t"/>
            <a:pathLst>
              <a:path extrusionOk="0" h="22564" w="17277">
                <a:moveTo>
                  <a:pt x="9074" y="0"/>
                </a:moveTo>
                <a:cubicBezTo>
                  <a:pt x="8555" y="0"/>
                  <a:pt x="8010" y="60"/>
                  <a:pt x="7441" y="188"/>
                </a:cubicBezTo>
                <a:cubicBezTo>
                  <a:pt x="2543" y="1285"/>
                  <a:pt x="1" y="6692"/>
                  <a:pt x="54" y="12607"/>
                </a:cubicBezTo>
                <a:cubicBezTo>
                  <a:pt x="134" y="18683"/>
                  <a:pt x="3989" y="22189"/>
                  <a:pt x="8592" y="22564"/>
                </a:cubicBezTo>
                <a:cubicBezTo>
                  <a:pt x="14641" y="22082"/>
                  <a:pt x="16354" y="18388"/>
                  <a:pt x="16836" y="12312"/>
                </a:cubicBezTo>
                <a:cubicBezTo>
                  <a:pt x="17276" y="6737"/>
                  <a:pt x="14567" y="0"/>
                  <a:pt x="9074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17" name="Google Shape;1917;p83"/>
          <p:cNvSpPr/>
          <p:nvPr/>
        </p:nvSpPr>
        <p:spPr>
          <a:xfrm flipH="1" rot="-1848056">
            <a:off x="3421950" y="2383786"/>
            <a:ext cx="1938888" cy="3305698"/>
          </a:xfrm>
          <a:custGeom>
            <a:rect b="b" l="l" r="r" t="t"/>
            <a:pathLst>
              <a:path extrusionOk="0" h="32752" w="19210">
                <a:moveTo>
                  <a:pt x="14053" y="490"/>
                </a:moveTo>
                <a:lnTo>
                  <a:pt x="14053" y="490"/>
                </a:lnTo>
                <a:cubicBezTo>
                  <a:pt x="14026" y="597"/>
                  <a:pt x="13999" y="758"/>
                  <a:pt x="13972" y="918"/>
                </a:cubicBezTo>
                <a:cubicBezTo>
                  <a:pt x="13972" y="865"/>
                  <a:pt x="13972" y="838"/>
                  <a:pt x="13946" y="838"/>
                </a:cubicBezTo>
                <a:cubicBezTo>
                  <a:pt x="13972" y="731"/>
                  <a:pt x="14026" y="597"/>
                  <a:pt x="14053" y="490"/>
                </a:cubicBezTo>
                <a:close/>
                <a:moveTo>
                  <a:pt x="13651" y="1560"/>
                </a:moveTo>
                <a:lnTo>
                  <a:pt x="13651" y="1560"/>
                </a:lnTo>
                <a:cubicBezTo>
                  <a:pt x="13276" y="3862"/>
                  <a:pt x="12045" y="5923"/>
                  <a:pt x="11189" y="8038"/>
                </a:cubicBezTo>
                <a:cubicBezTo>
                  <a:pt x="10522" y="9665"/>
                  <a:pt x="10466" y="11531"/>
                  <a:pt x="10493" y="13318"/>
                </a:cubicBezTo>
                <a:lnTo>
                  <a:pt x="10493" y="13318"/>
                </a:lnTo>
                <a:cubicBezTo>
                  <a:pt x="10490" y="13217"/>
                  <a:pt x="10464" y="13118"/>
                  <a:pt x="10439" y="13043"/>
                </a:cubicBezTo>
                <a:cubicBezTo>
                  <a:pt x="10091" y="10634"/>
                  <a:pt x="9904" y="8412"/>
                  <a:pt x="11001" y="6191"/>
                </a:cubicBezTo>
                <a:cubicBezTo>
                  <a:pt x="11724" y="4772"/>
                  <a:pt x="12714" y="3541"/>
                  <a:pt x="13410" y="2123"/>
                </a:cubicBezTo>
                <a:cubicBezTo>
                  <a:pt x="13491" y="1935"/>
                  <a:pt x="13571" y="1748"/>
                  <a:pt x="13651" y="1560"/>
                </a:cubicBezTo>
                <a:close/>
                <a:moveTo>
                  <a:pt x="13972" y="945"/>
                </a:moveTo>
                <a:lnTo>
                  <a:pt x="13972" y="945"/>
                </a:lnTo>
                <a:cubicBezTo>
                  <a:pt x="13972" y="1079"/>
                  <a:pt x="13946" y="1212"/>
                  <a:pt x="13946" y="1346"/>
                </a:cubicBezTo>
                <a:cubicBezTo>
                  <a:pt x="13946" y="2524"/>
                  <a:pt x="13758" y="3702"/>
                  <a:pt x="13517" y="4853"/>
                </a:cubicBezTo>
                <a:cubicBezTo>
                  <a:pt x="12821" y="7877"/>
                  <a:pt x="11376" y="10580"/>
                  <a:pt x="10760" y="13605"/>
                </a:cubicBezTo>
                <a:cubicBezTo>
                  <a:pt x="10787" y="11357"/>
                  <a:pt x="10921" y="9189"/>
                  <a:pt x="11858" y="7074"/>
                </a:cubicBezTo>
                <a:cubicBezTo>
                  <a:pt x="12741" y="5094"/>
                  <a:pt x="13785" y="3140"/>
                  <a:pt x="13972" y="945"/>
                </a:cubicBezTo>
                <a:close/>
                <a:moveTo>
                  <a:pt x="5002" y="14350"/>
                </a:moveTo>
                <a:cubicBezTo>
                  <a:pt x="5585" y="14350"/>
                  <a:pt x="6085" y="14646"/>
                  <a:pt x="6746" y="15104"/>
                </a:cubicBezTo>
                <a:cubicBezTo>
                  <a:pt x="6879" y="15184"/>
                  <a:pt x="7013" y="15264"/>
                  <a:pt x="7147" y="15372"/>
                </a:cubicBezTo>
                <a:cubicBezTo>
                  <a:pt x="6694" y="15252"/>
                  <a:pt x="6232" y="15200"/>
                  <a:pt x="5767" y="15200"/>
                </a:cubicBezTo>
                <a:cubicBezTo>
                  <a:pt x="4364" y="15200"/>
                  <a:pt x="2927" y="15672"/>
                  <a:pt x="1580" y="16174"/>
                </a:cubicBezTo>
                <a:cubicBezTo>
                  <a:pt x="2329" y="15666"/>
                  <a:pt x="3025" y="15077"/>
                  <a:pt x="3855" y="14676"/>
                </a:cubicBezTo>
                <a:cubicBezTo>
                  <a:pt x="4297" y="14450"/>
                  <a:pt x="4663" y="14350"/>
                  <a:pt x="5002" y="14350"/>
                </a:cubicBezTo>
                <a:close/>
                <a:moveTo>
                  <a:pt x="5753" y="15432"/>
                </a:moveTo>
                <a:cubicBezTo>
                  <a:pt x="6514" y="15432"/>
                  <a:pt x="7262" y="15581"/>
                  <a:pt x="7977" y="15960"/>
                </a:cubicBezTo>
                <a:cubicBezTo>
                  <a:pt x="8619" y="16389"/>
                  <a:pt x="9208" y="16870"/>
                  <a:pt x="9743" y="17406"/>
                </a:cubicBezTo>
                <a:cubicBezTo>
                  <a:pt x="8352" y="16737"/>
                  <a:pt x="6906" y="16389"/>
                  <a:pt x="5381" y="16335"/>
                </a:cubicBezTo>
                <a:lnTo>
                  <a:pt x="4765" y="16335"/>
                </a:lnTo>
                <a:cubicBezTo>
                  <a:pt x="3828" y="16335"/>
                  <a:pt x="2918" y="16469"/>
                  <a:pt x="1981" y="16576"/>
                </a:cubicBezTo>
                <a:cubicBezTo>
                  <a:pt x="1633" y="16603"/>
                  <a:pt x="1312" y="16629"/>
                  <a:pt x="964" y="16656"/>
                </a:cubicBezTo>
                <a:cubicBezTo>
                  <a:pt x="2489" y="16094"/>
                  <a:pt x="4149" y="15432"/>
                  <a:pt x="5753" y="15432"/>
                </a:cubicBezTo>
                <a:close/>
                <a:moveTo>
                  <a:pt x="18748" y="11060"/>
                </a:moveTo>
                <a:cubicBezTo>
                  <a:pt x="18737" y="11089"/>
                  <a:pt x="18737" y="11129"/>
                  <a:pt x="18737" y="11169"/>
                </a:cubicBezTo>
                <a:cubicBezTo>
                  <a:pt x="18603" y="11892"/>
                  <a:pt x="18442" y="12588"/>
                  <a:pt x="18282" y="13284"/>
                </a:cubicBezTo>
                <a:cubicBezTo>
                  <a:pt x="17907" y="14729"/>
                  <a:pt x="17291" y="16255"/>
                  <a:pt x="16087" y="17165"/>
                </a:cubicBezTo>
                <a:cubicBezTo>
                  <a:pt x="14963" y="17995"/>
                  <a:pt x="13223" y="18289"/>
                  <a:pt x="12045" y="19119"/>
                </a:cubicBezTo>
                <a:cubicBezTo>
                  <a:pt x="12473" y="18342"/>
                  <a:pt x="12955" y="17700"/>
                  <a:pt x="13785" y="17218"/>
                </a:cubicBezTo>
                <a:cubicBezTo>
                  <a:pt x="14508" y="16790"/>
                  <a:pt x="15257" y="16469"/>
                  <a:pt x="15873" y="15907"/>
                </a:cubicBezTo>
                <a:cubicBezTo>
                  <a:pt x="16542" y="15291"/>
                  <a:pt x="17077" y="14408"/>
                  <a:pt x="17532" y="13659"/>
                </a:cubicBezTo>
                <a:cubicBezTo>
                  <a:pt x="18036" y="12864"/>
                  <a:pt x="18250" y="11859"/>
                  <a:pt x="18748" y="11060"/>
                </a:cubicBezTo>
                <a:close/>
                <a:moveTo>
                  <a:pt x="18549" y="10928"/>
                </a:moveTo>
                <a:lnTo>
                  <a:pt x="18549" y="10928"/>
                </a:lnTo>
                <a:cubicBezTo>
                  <a:pt x="18201" y="11517"/>
                  <a:pt x="18014" y="12213"/>
                  <a:pt x="17693" y="12856"/>
                </a:cubicBezTo>
                <a:cubicBezTo>
                  <a:pt x="17184" y="13899"/>
                  <a:pt x="16488" y="14863"/>
                  <a:pt x="15712" y="15719"/>
                </a:cubicBezTo>
                <a:cubicBezTo>
                  <a:pt x="15016" y="16469"/>
                  <a:pt x="13919" y="16844"/>
                  <a:pt x="13062" y="17379"/>
                </a:cubicBezTo>
                <a:cubicBezTo>
                  <a:pt x="12313" y="17861"/>
                  <a:pt x="11911" y="18798"/>
                  <a:pt x="11510" y="19547"/>
                </a:cubicBezTo>
                <a:cubicBezTo>
                  <a:pt x="11485" y="19571"/>
                  <a:pt x="11461" y="19573"/>
                  <a:pt x="11457" y="19594"/>
                </a:cubicBezTo>
                <a:lnTo>
                  <a:pt x="11457" y="19594"/>
                </a:lnTo>
                <a:cubicBezTo>
                  <a:pt x="11836" y="15557"/>
                  <a:pt x="16249" y="13818"/>
                  <a:pt x="18549" y="10928"/>
                </a:cubicBezTo>
                <a:close/>
                <a:moveTo>
                  <a:pt x="6505" y="16683"/>
                </a:moveTo>
                <a:lnTo>
                  <a:pt x="6505" y="16683"/>
                </a:lnTo>
                <a:cubicBezTo>
                  <a:pt x="7763" y="16844"/>
                  <a:pt x="8994" y="17245"/>
                  <a:pt x="10145" y="17914"/>
                </a:cubicBezTo>
                <a:cubicBezTo>
                  <a:pt x="10573" y="18450"/>
                  <a:pt x="10921" y="19065"/>
                  <a:pt x="11135" y="19788"/>
                </a:cubicBezTo>
                <a:cubicBezTo>
                  <a:pt x="9315" y="19172"/>
                  <a:pt x="8191" y="17432"/>
                  <a:pt x="6505" y="16683"/>
                </a:cubicBezTo>
                <a:close/>
                <a:moveTo>
                  <a:pt x="6772" y="20270"/>
                </a:moveTo>
                <a:cubicBezTo>
                  <a:pt x="7736" y="21581"/>
                  <a:pt x="9342" y="22384"/>
                  <a:pt x="10466" y="23535"/>
                </a:cubicBezTo>
                <a:cubicBezTo>
                  <a:pt x="9074" y="22598"/>
                  <a:pt x="7120" y="22331"/>
                  <a:pt x="6826" y="20350"/>
                </a:cubicBezTo>
                <a:cubicBezTo>
                  <a:pt x="6799" y="20323"/>
                  <a:pt x="6772" y="20296"/>
                  <a:pt x="6746" y="20270"/>
                </a:cubicBezTo>
                <a:close/>
                <a:moveTo>
                  <a:pt x="16221" y="20698"/>
                </a:moveTo>
                <a:cubicBezTo>
                  <a:pt x="15685" y="21635"/>
                  <a:pt x="14267" y="22304"/>
                  <a:pt x="13464" y="22812"/>
                </a:cubicBezTo>
                <a:cubicBezTo>
                  <a:pt x="12955" y="23187"/>
                  <a:pt x="12233" y="23615"/>
                  <a:pt x="11831" y="24177"/>
                </a:cubicBezTo>
                <a:cubicBezTo>
                  <a:pt x="12286" y="22357"/>
                  <a:pt x="14722" y="21768"/>
                  <a:pt x="16221" y="20698"/>
                </a:cubicBezTo>
                <a:close/>
                <a:moveTo>
                  <a:pt x="6692" y="20939"/>
                </a:moveTo>
                <a:cubicBezTo>
                  <a:pt x="7388" y="22893"/>
                  <a:pt x="9957" y="22866"/>
                  <a:pt x="11135" y="24445"/>
                </a:cubicBezTo>
                <a:cubicBezTo>
                  <a:pt x="9395" y="23481"/>
                  <a:pt x="6772" y="23080"/>
                  <a:pt x="6692" y="20939"/>
                </a:cubicBezTo>
                <a:close/>
                <a:moveTo>
                  <a:pt x="16194" y="21126"/>
                </a:moveTo>
                <a:cubicBezTo>
                  <a:pt x="15766" y="22304"/>
                  <a:pt x="14749" y="22919"/>
                  <a:pt x="13571" y="23455"/>
                </a:cubicBezTo>
                <a:cubicBezTo>
                  <a:pt x="12982" y="23722"/>
                  <a:pt x="12393" y="24017"/>
                  <a:pt x="11938" y="24445"/>
                </a:cubicBezTo>
                <a:cubicBezTo>
                  <a:pt x="12447" y="23562"/>
                  <a:pt x="13785" y="22919"/>
                  <a:pt x="14534" y="22411"/>
                </a:cubicBezTo>
                <a:cubicBezTo>
                  <a:pt x="15070" y="22063"/>
                  <a:pt x="15739" y="21661"/>
                  <a:pt x="16194" y="21126"/>
                </a:cubicBezTo>
                <a:close/>
                <a:moveTo>
                  <a:pt x="14048" y="0"/>
                </a:moveTo>
                <a:cubicBezTo>
                  <a:pt x="14002" y="0"/>
                  <a:pt x="13958" y="28"/>
                  <a:pt x="13946" y="88"/>
                </a:cubicBezTo>
                <a:cubicBezTo>
                  <a:pt x="13196" y="2390"/>
                  <a:pt x="11751" y="4183"/>
                  <a:pt x="10680" y="6298"/>
                </a:cubicBezTo>
                <a:cubicBezTo>
                  <a:pt x="9610" y="8466"/>
                  <a:pt x="9877" y="10795"/>
                  <a:pt x="10225" y="13096"/>
                </a:cubicBezTo>
                <a:cubicBezTo>
                  <a:pt x="10305" y="13766"/>
                  <a:pt x="10413" y="14435"/>
                  <a:pt x="10520" y="15104"/>
                </a:cubicBezTo>
                <a:cubicBezTo>
                  <a:pt x="10520" y="15131"/>
                  <a:pt x="10520" y="15157"/>
                  <a:pt x="10520" y="15157"/>
                </a:cubicBezTo>
                <a:cubicBezTo>
                  <a:pt x="10520" y="15184"/>
                  <a:pt x="10520" y="15211"/>
                  <a:pt x="10546" y="15211"/>
                </a:cubicBezTo>
                <a:cubicBezTo>
                  <a:pt x="10734" y="16469"/>
                  <a:pt x="10921" y="17727"/>
                  <a:pt x="11082" y="18985"/>
                </a:cubicBezTo>
                <a:cubicBezTo>
                  <a:pt x="10520" y="17700"/>
                  <a:pt x="9502" y="16737"/>
                  <a:pt x="8352" y="15907"/>
                </a:cubicBezTo>
                <a:cubicBezTo>
                  <a:pt x="8352" y="15880"/>
                  <a:pt x="8352" y="15853"/>
                  <a:pt x="8325" y="15853"/>
                </a:cubicBezTo>
                <a:cubicBezTo>
                  <a:pt x="8298" y="15853"/>
                  <a:pt x="8271" y="15827"/>
                  <a:pt x="8271" y="15827"/>
                </a:cubicBezTo>
                <a:cubicBezTo>
                  <a:pt x="7602" y="15345"/>
                  <a:pt x="6906" y="14890"/>
                  <a:pt x="6237" y="14461"/>
                </a:cubicBezTo>
                <a:cubicBezTo>
                  <a:pt x="5829" y="14193"/>
                  <a:pt x="5417" y="14081"/>
                  <a:pt x="5004" y="14081"/>
                </a:cubicBezTo>
                <a:cubicBezTo>
                  <a:pt x="3280" y="14081"/>
                  <a:pt x="1550" y="16040"/>
                  <a:pt x="81" y="16710"/>
                </a:cubicBezTo>
                <a:cubicBezTo>
                  <a:pt x="27" y="16737"/>
                  <a:pt x="1" y="16790"/>
                  <a:pt x="27" y="16844"/>
                </a:cubicBezTo>
                <a:cubicBezTo>
                  <a:pt x="27" y="16870"/>
                  <a:pt x="54" y="16870"/>
                  <a:pt x="54" y="16870"/>
                </a:cubicBezTo>
                <a:cubicBezTo>
                  <a:pt x="54" y="16870"/>
                  <a:pt x="54" y="16897"/>
                  <a:pt x="81" y="16897"/>
                </a:cubicBezTo>
                <a:cubicBezTo>
                  <a:pt x="81" y="16924"/>
                  <a:pt x="108" y="16924"/>
                  <a:pt x="108" y="16924"/>
                </a:cubicBezTo>
                <a:lnTo>
                  <a:pt x="135" y="16924"/>
                </a:lnTo>
                <a:cubicBezTo>
                  <a:pt x="1580" y="16924"/>
                  <a:pt x="2972" y="16656"/>
                  <a:pt x="4390" y="16576"/>
                </a:cubicBezTo>
                <a:lnTo>
                  <a:pt x="5354" y="16576"/>
                </a:lnTo>
                <a:cubicBezTo>
                  <a:pt x="7736" y="16870"/>
                  <a:pt x="8967" y="19413"/>
                  <a:pt x="11242" y="20082"/>
                </a:cubicBezTo>
                <a:cubicBezTo>
                  <a:pt x="11376" y="21367"/>
                  <a:pt x="11483" y="22679"/>
                  <a:pt x="11483" y="23990"/>
                </a:cubicBezTo>
                <a:cubicBezTo>
                  <a:pt x="11483" y="24124"/>
                  <a:pt x="11483" y="24284"/>
                  <a:pt x="11483" y="24445"/>
                </a:cubicBezTo>
                <a:cubicBezTo>
                  <a:pt x="10413" y="22545"/>
                  <a:pt x="7977" y="21715"/>
                  <a:pt x="6799" y="19895"/>
                </a:cubicBezTo>
                <a:cubicBezTo>
                  <a:pt x="6778" y="19863"/>
                  <a:pt x="6740" y="19848"/>
                  <a:pt x="6701" y="19848"/>
                </a:cubicBezTo>
                <a:cubicBezTo>
                  <a:pt x="6640" y="19848"/>
                  <a:pt x="6574" y="19884"/>
                  <a:pt x="6558" y="19948"/>
                </a:cubicBezTo>
                <a:cubicBezTo>
                  <a:pt x="6237" y="21340"/>
                  <a:pt x="6719" y="22411"/>
                  <a:pt x="7897" y="23241"/>
                </a:cubicBezTo>
                <a:cubicBezTo>
                  <a:pt x="8967" y="23990"/>
                  <a:pt x="10386" y="24177"/>
                  <a:pt x="11456" y="24954"/>
                </a:cubicBezTo>
                <a:cubicBezTo>
                  <a:pt x="11349" y="27523"/>
                  <a:pt x="10734" y="30093"/>
                  <a:pt x="10145" y="32609"/>
                </a:cubicBezTo>
                <a:cubicBezTo>
                  <a:pt x="10112" y="32690"/>
                  <a:pt x="10188" y="32751"/>
                  <a:pt x="10265" y="32751"/>
                </a:cubicBezTo>
                <a:cubicBezTo>
                  <a:pt x="10315" y="32751"/>
                  <a:pt x="10365" y="32725"/>
                  <a:pt x="10386" y="32662"/>
                </a:cubicBezTo>
                <a:cubicBezTo>
                  <a:pt x="10760" y="31003"/>
                  <a:pt x="11108" y="29343"/>
                  <a:pt x="11430" y="27684"/>
                </a:cubicBezTo>
                <a:cubicBezTo>
                  <a:pt x="11563" y="26854"/>
                  <a:pt x="11670" y="26024"/>
                  <a:pt x="11697" y="25194"/>
                </a:cubicBezTo>
                <a:cubicBezTo>
                  <a:pt x="12179" y="24017"/>
                  <a:pt x="13839" y="23669"/>
                  <a:pt x="14829" y="23080"/>
                </a:cubicBezTo>
                <a:cubicBezTo>
                  <a:pt x="15899" y="22491"/>
                  <a:pt x="16488" y="21581"/>
                  <a:pt x="16595" y="20377"/>
                </a:cubicBezTo>
                <a:cubicBezTo>
                  <a:pt x="16595" y="20350"/>
                  <a:pt x="16595" y="20350"/>
                  <a:pt x="16595" y="20323"/>
                </a:cubicBezTo>
                <a:cubicBezTo>
                  <a:pt x="16622" y="20270"/>
                  <a:pt x="16569" y="20243"/>
                  <a:pt x="16515" y="20216"/>
                </a:cubicBezTo>
                <a:lnTo>
                  <a:pt x="16462" y="20216"/>
                </a:lnTo>
                <a:cubicBezTo>
                  <a:pt x="16435" y="20216"/>
                  <a:pt x="16435" y="20243"/>
                  <a:pt x="16408" y="20243"/>
                </a:cubicBezTo>
                <a:cubicBezTo>
                  <a:pt x="15043" y="21474"/>
                  <a:pt x="12473" y="21983"/>
                  <a:pt x="11724" y="23722"/>
                </a:cubicBezTo>
                <a:cubicBezTo>
                  <a:pt x="11724" y="22571"/>
                  <a:pt x="11644" y="21447"/>
                  <a:pt x="11510" y="20323"/>
                </a:cubicBezTo>
                <a:cubicBezTo>
                  <a:pt x="11510" y="20189"/>
                  <a:pt x="11483" y="20082"/>
                  <a:pt x="11483" y="19948"/>
                </a:cubicBezTo>
                <a:cubicBezTo>
                  <a:pt x="12072" y="19172"/>
                  <a:pt x="13250" y="18824"/>
                  <a:pt x="14106" y="18450"/>
                </a:cubicBezTo>
                <a:cubicBezTo>
                  <a:pt x="15070" y="18021"/>
                  <a:pt x="16060" y="17593"/>
                  <a:pt x="16809" y="16844"/>
                </a:cubicBezTo>
                <a:cubicBezTo>
                  <a:pt x="18522" y="15157"/>
                  <a:pt x="18790" y="12160"/>
                  <a:pt x="19192" y="9938"/>
                </a:cubicBezTo>
                <a:cubicBezTo>
                  <a:pt x="19210" y="9848"/>
                  <a:pt x="19130" y="9770"/>
                  <a:pt x="19060" y="9770"/>
                </a:cubicBezTo>
                <a:cubicBezTo>
                  <a:pt x="19026" y="9770"/>
                  <a:pt x="18995" y="9788"/>
                  <a:pt x="18978" y="9831"/>
                </a:cubicBezTo>
                <a:cubicBezTo>
                  <a:pt x="18014" y="11758"/>
                  <a:pt x="15846" y="13070"/>
                  <a:pt x="14294" y="14488"/>
                </a:cubicBezTo>
                <a:cubicBezTo>
                  <a:pt x="12982" y="15693"/>
                  <a:pt x="11751" y="17138"/>
                  <a:pt x="11349" y="18851"/>
                </a:cubicBezTo>
                <a:cubicBezTo>
                  <a:pt x="11162" y="17593"/>
                  <a:pt x="10975" y="16335"/>
                  <a:pt x="10760" y="15104"/>
                </a:cubicBezTo>
                <a:cubicBezTo>
                  <a:pt x="11028" y="12534"/>
                  <a:pt x="11911" y="10233"/>
                  <a:pt x="12821" y="7877"/>
                </a:cubicBezTo>
                <a:cubicBezTo>
                  <a:pt x="13758" y="5334"/>
                  <a:pt x="14267" y="2818"/>
                  <a:pt x="14160" y="115"/>
                </a:cubicBezTo>
                <a:cubicBezTo>
                  <a:pt x="14160" y="42"/>
                  <a:pt x="14103" y="0"/>
                  <a:pt x="14048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18" name="Google Shape;1918;p83"/>
          <p:cNvSpPr/>
          <p:nvPr/>
        </p:nvSpPr>
        <p:spPr>
          <a:xfrm rot="10800000">
            <a:off x="-892221" y="2755207"/>
            <a:ext cx="3210883" cy="3197570"/>
          </a:xfrm>
          <a:custGeom>
            <a:rect b="b" l="l" r="r" t="t"/>
            <a:pathLst>
              <a:path extrusionOk="0" h="48035" w="48235">
                <a:moveTo>
                  <a:pt x="3770" y="17379"/>
                </a:moveTo>
                <a:cubicBezTo>
                  <a:pt x="7573" y="20948"/>
                  <a:pt x="10108" y="20948"/>
                  <a:pt x="20515" y="21349"/>
                </a:cubicBezTo>
                <a:cubicBezTo>
                  <a:pt x="30956" y="21782"/>
                  <a:pt x="19314" y="35525"/>
                  <a:pt x="27520" y="41797"/>
                </a:cubicBezTo>
                <a:cubicBezTo>
                  <a:pt x="35726" y="48034"/>
                  <a:pt x="48235" y="37827"/>
                  <a:pt x="48235" y="26986"/>
                </a:cubicBezTo>
                <a:cubicBezTo>
                  <a:pt x="48235" y="16145"/>
                  <a:pt x="35026" y="0"/>
                  <a:pt x="18080" y="867"/>
                </a:cubicBezTo>
                <a:cubicBezTo>
                  <a:pt x="1135" y="1768"/>
                  <a:pt x="1" y="13843"/>
                  <a:pt x="3770" y="17379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ackground 9">
  <p:cSld name="CUSTOM_57">
    <p:spTree>
      <p:nvGrpSpPr>
        <p:cNvPr id="1919" name="Shape 19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0" name="Google Shape;1920;p84"/>
          <p:cNvSpPr/>
          <p:nvPr/>
        </p:nvSpPr>
        <p:spPr>
          <a:xfrm flipH="1">
            <a:off x="1008588" y="534225"/>
            <a:ext cx="3513000" cy="40317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accent1"/>
              </a:solidFill>
            </a:endParaRPr>
          </a:p>
        </p:txBody>
      </p:sp>
      <p:sp>
        <p:nvSpPr>
          <p:cNvPr id="1921" name="Google Shape;1921;p84"/>
          <p:cNvSpPr/>
          <p:nvPr/>
        </p:nvSpPr>
        <p:spPr>
          <a:xfrm flipH="1" rot="-5400000">
            <a:off x="5336828" y="1091734"/>
            <a:ext cx="4906632" cy="3196913"/>
          </a:xfrm>
          <a:custGeom>
            <a:rect b="b" l="l" r="r" t="t"/>
            <a:pathLst>
              <a:path extrusionOk="0" h="136664" w="142469">
                <a:moveTo>
                  <a:pt x="97052" y="0"/>
                </a:moveTo>
                <a:cubicBezTo>
                  <a:pt x="94985" y="0"/>
                  <a:pt x="92658" y="685"/>
                  <a:pt x="89955" y="2065"/>
                </a:cubicBezTo>
                <a:cubicBezTo>
                  <a:pt x="76197" y="9104"/>
                  <a:pt x="81149" y="14564"/>
                  <a:pt x="82755" y="40634"/>
                </a:cubicBezTo>
                <a:cubicBezTo>
                  <a:pt x="85458" y="83646"/>
                  <a:pt x="12896" y="58112"/>
                  <a:pt x="4519" y="103881"/>
                </a:cubicBezTo>
                <a:cubicBezTo>
                  <a:pt x="0" y="128495"/>
                  <a:pt x="10558" y="136664"/>
                  <a:pt x="39417" y="136664"/>
                </a:cubicBezTo>
                <a:cubicBezTo>
                  <a:pt x="47997" y="136664"/>
                  <a:pt x="58195" y="135942"/>
                  <a:pt x="70095" y="134715"/>
                </a:cubicBezTo>
                <a:cubicBezTo>
                  <a:pt x="122047" y="129389"/>
                  <a:pt x="142469" y="101392"/>
                  <a:pt x="125767" y="56907"/>
                </a:cubicBezTo>
                <a:cubicBezTo>
                  <a:pt x="111706" y="19432"/>
                  <a:pt x="108060" y="0"/>
                  <a:pt x="97052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22" name="Google Shape;1922;p84"/>
          <p:cNvSpPr/>
          <p:nvPr/>
        </p:nvSpPr>
        <p:spPr>
          <a:xfrm flipH="1">
            <a:off x="3423660" y="3435644"/>
            <a:ext cx="1419128" cy="1251787"/>
          </a:xfrm>
          <a:custGeom>
            <a:rect b="b" l="l" r="r" t="t"/>
            <a:pathLst>
              <a:path extrusionOk="0" h="12066" w="13679">
                <a:moveTo>
                  <a:pt x="7541" y="1"/>
                </a:moveTo>
                <a:cubicBezTo>
                  <a:pt x="7109" y="1"/>
                  <a:pt x="6648" y="24"/>
                  <a:pt x="6157" y="68"/>
                </a:cubicBezTo>
                <a:cubicBezTo>
                  <a:pt x="1981" y="443"/>
                  <a:pt x="28" y="3173"/>
                  <a:pt x="1" y="6385"/>
                </a:cubicBezTo>
                <a:cubicBezTo>
                  <a:pt x="598" y="10109"/>
                  <a:pt x="2003" y="12066"/>
                  <a:pt x="5300" y="12066"/>
                </a:cubicBezTo>
                <a:cubicBezTo>
                  <a:pt x="5700" y="12066"/>
                  <a:pt x="6128" y="12037"/>
                  <a:pt x="6585" y="11979"/>
                </a:cubicBezTo>
                <a:cubicBezTo>
                  <a:pt x="10680" y="11470"/>
                  <a:pt x="13678" y="9516"/>
                  <a:pt x="12822" y="4297"/>
                </a:cubicBezTo>
                <a:cubicBezTo>
                  <a:pt x="12326" y="1256"/>
                  <a:pt x="10731" y="1"/>
                  <a:pt x="7541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923" name="Google Shape;1923;p84"/>
          <p:cNvGrpSpPr/>
          <p:nvPr/>
        </p:nvGrpSpPr>
        <p:grpSpPr>
          <a:xfrm flipH="1">
            <a:off x="4535411" y="548656"/>
            <a:ext cx="2270935" cy="2260334"/>
            <a:chOff x="6762468" y="1386456"/>
            <a:chExt cx="2270935" cy="2260334"/>
          </a:xfrm>
        </p:grpSpPr>
        <p:sp>
          <p:nvSpPr>
            <p:cNvPr id="1924" name="Google Shape;1924;p84"/>
            <p:cNvSpPr/>
            <p:nvPr/>
          </p:nvSpPr>
          <p:spPr>
            <a:xfrm>
              <a:off x="6762468" y="1386456"/>
              <a:ext cx="2270935" cy="2260292"/>
            </a:xfrm>
            <a:custGeom>
              <a:rect b="b" l="l" r="r" t="t"/>
              <a:pathLst>
                <a:path extrusionOk="0" h="45449" w="45663">
                  <a:moveTo>
                    <a:pt x="10947" y="4979"/>
                  </a:moveTo>
                  <a:lnTo>
                    <a:pt x="15605" y="7656"/>
                  </a:lnTo>
                  <a:lnTo>
                    <a:pt x="15605" y="13062"/>
                  </a:lnTo>
                  <a:lnTo>
                    <a:pt x="10947" y="15766"/>
                  </a:lnTo>
                  <a:lnTo>
                    <a:pt x="6263" y="13062"/>
                  </a:lnTo>
                  <a:lnTo>
                    <a:pt x="6263" y="7656"/>
                  </a:lnTo>
                  <a:lnTo>
                    <a:pt x="10947" y="4979"/>
                  </a:lnTo>
                  <a:close/>
                  <a:moveTo>
                    <a:pt x="20449" y="4979"/>
                  </a:moveTo>
                  <a:lnTo>
                    <a:pt x="25133" y="7656"/>
                  </a:lnTo>
                  <a:lnTo>
                    <a:pt x="25133" y="13062"/>
                  </a:lnTo>
                  <a:lnTo>
                    <a:pt x="20449" y="15766"/>
                  </a:lnTo>
                  <a:lnTo>
                    <a:pt x="15792" y="13062"/>
                  </a:lnTo>
                  <a:lnTo>
                    <a:pt x="15792" y="7656"/>
                  </a:lnTo>
                  <a:lnTo>
                    <a:pt x="20449" y="4979"/>
                  </a:lnTo>
                  <a:close/>
                  <a:moveTo>
                    <a:pt x="29978" y="4979"/>
                  </a:moveTo>
                  <a:lnTo>
                    <a:pt x="34635" y="7656"/>
                  </a:lnTo>
                  <a:lnTo>
                    <a:pt x="34635" y="13062"/>
                  </a:lnTo>
                  <a:lnTo>
                    <a:pt x="29978" y="15766"/>
                  </a:lnTo>
                  <a:lnTo>
                    <a:pt x="25294" y="13062"/>
                  </a:lnTo>
                  <a:lnTo>
                    <a:pt x="25294" y="7656"/>
                  </a:lnTo>
                  <a:lnTo>
                    <a:pt x="29978" y="4979"/>
                  </a:lnTo>
                  <a:close/>
                  <a:moveTo>
                    <a:pt x="6183" y="13196"/>
                  </a:moveTo>
                  <a:lnTo>
                    <a:pt x="10867" y="15899"/>
                  </a:lnTo>
                  <a:lnTo>
                    <a:pt x="10867" y="21306"/>
                  </a:lnTo>
                  <a:lnTo>
                    <a:pt x="6183" y="23983"/>
                  </a:lnTo>
                  <a:lnTo>
                    <a:pt x="1526" y="21306"/>
                  </a:lnTo>
                  <a:lnTo>
                    <a:pt x="1526" y="15899"/>
                  </a:lnTo>
                  <a:lnTo>
                    <a:pt x="6183" y="13196"/>
                  </a:lnTo>
                  <a:close/>
                  <a:moveTo>
                    <a:pt x="15712" y="13196"/>
                  </a:moveTo>
                  <a:lnTo>
                    <a:pt x="20369" y="15899"/>
                  </a:lnTo>
                  <a:lnTo>
                    <a:pt x="20369" y="21306"/>
                  </a:lnTo>
                  <a:lnTo>
                    <a:pt x="15712" y="23983"/>
                  </a:lnTo>
                  <a:lnTo>
                    <a:pt x="11028" y="21306"/>
                  </a:lnTo>
                  <a:lnTo>
                    <a:pt x="11028" y="15899"/>
                  </a:lnTo>
                  <a:lnTo>
                    <a:pt x="15712" y="13196"/>
                  </a:lnTo>
                  <a:close/>
                  <a:moveTo>
                    <a:pt x="25213" y="13196"/>
                  </a:moveTo>
                  <a:lnTo>
                    <a:pt x="29871" y="15899"/>
                  </a:lnTo>
                  <a:lnTo>
                    <a:pt x="29871" y="21306"/>
                  </a:lnTo>
                  <a:lnTo>
                    <a:pt x="25213" y="23983"/>
                  </a:lnTo>
                  <a:lnTo>
                    <a:pt x="20529" y="21306"/>
                  </a:lnTo>
                  <a:lnTo>
                    <a:pt x="20529" y="15899"/>
                  </a:lnTo>
                  <a:lnTo>
                    <a:pt x="25213" y="13196"/>
                  </a:lnTo>
                  <a:close/>
                  <a:moveTo>
                    <a:pt x="34715" y="13196"/>
                  </a:moveTo>
                  <a:lnTo>
                    <a:pt x="39399" y="15899"/>
                  </a:lnTo>
                  <a:lnTo>
                    <a:pt x="39399" y="21306"/>
                  </a:lnTo>
                  <a:lnTo>
                    <a:pt x="34715" y="23983"/>
                  </a:lnTo>
                  <a:lnTo>
                    <a:pt x="30058" y="21306"/>
                  </a:lnTo>
                  <a:lnTo>
                    <a:pt x="30058" y="15899"/>
                  </a:lnTo>
                  <a:lnTo>
                    <a:pt x="34715" y="13196"/>
                  </a:lnTo>
                  <a:close/>
                  <a:moveTo>
                    <a:pt x="10947" y="21440"/>
                  </a:moveTo>
                  <a:lnTo>
                    <a:pt x="15605" y="24143"/>
                  </a:lnTo>
                  <a:lnTo>
                    <a:pt x="15605" y="29523"/>
                  </a:lnTo>
                  <a:lnTo>
                    <a:pt x="10947" y="32226"/>
                  </a:lnTo>
                  <a:lnTo>
                    <a:pt x="6263" y="29523"/>
                  </a:lnTo>
                  <a:lnTo>
                    <a:pt x="6263" y="24143"/>
                  </a:lnTo>
                  <a:lnTo>
                    <a:pt x="10947" y="21440"/>
                  </a:lnTo>
                  <a:close/>
                  <a:moveTo>
                    <a:pt x="20449" y="21440"/>
                  </a:moveTo>
                  <a:lnTo>
                    <a:pt x="25133" y="24143"/>
                  </a:lnTo>
                  <a:lnTo>
                    <a:pt x="25133" y="29523"/>
                  </a:lnTo>
                  <a:lnTo>
                    <a:pt x="20449" y="32226"/>
                  </a:lnTo>
                  <a:lnTo>
                    <a:pt x="15792" y="29523"/>
                  </a:lnTo>
                  <a:lnTo>
                    <a:pt x="15792" y="24143"/>
                  </a:lnTo>
                  <a:lnTo>
                    <a:pt x="20449" y="21440"/>
                  </a:lnTo>
                  <a:close/>
                  <a:moveTo>
                    <a:pt x="29978" y="21440"/>
                  </a:moveTo>
                  <a:lnTo>
                    <a:pt x="34635" y="24143"/>
                  </a:lnTo>
                  <a:lnTo>
                    <a:pt x="34635" y="29523"/>
                  </a:lnTo>
                  <a:lnTo>
                    <a:pt x="29978" y="32226"/>
                  </a:lnTo>
                  <a:lnTo>
                    <a:pt x="25294" y="29523"/>
                  </a:lnTo>
                  <a:lnTo>
                    <a:pt x="25294" y="24143"/>
                  </a:lnTo>
                  <a:lnTo>
                    <a:pt x="29978" y="21440"/>
                  </a:lnTo>
                  <a:close/>
                  <a:moveTo>
                    <a:pt x="39480" y="21440"/>
                  </a:moveTo>
                  <a:lnTo>
                    <a:pt x="44137" y="24143"/>
                  </a:lnTo>
                  <a:lnTo>
                    <a:pt x="44137" y="29523"/>
                  </a:lnTo>
                  <a:lnTo>
                    <a:pt x="39480" y="32226"/>
                  </a:lnTo>
                  <a:lnTo>
                    <a:pt x="34796" y="29523"/>
                  </a:lnTo>
                  <a:lnTo>
                    <a:pt x="34796" y="24143"/>
                  </a:lnTo>
                  <a:lnTo>
                    <a:pt x="39480" y="21440"/>
                  </a:lnTo>
                  <a:close/>
                  <a:moveTo>
                    <a:pt x="15712" y="29684"/>
                  </a:moveTo>
                  <a:lnTo>
                    <a:pt x="20369" y="32387"/>
                  </a:lnTo>
                  <a:lnTo>
                    <a:pt x="20369" y="37767"/>
                  </a:lnTo>
                  <a:lnTo>
                    <a:pt x="15712" y="40470"/>
                  </a:lnTo>
                  <a:lnTo>
                    <a:pt x="11028" y="37767"/>
                  </a:lnTo>
                  <a:lnTo>
                    <a:pt x="11028" y="32387"/>
                  </a:lnTo>
                  <a:lnTo>
                    <a:pt x="15712" y="29684"/>
                  </a:lnTo>
                  <a:close/>
                  <a:moveTo>
                    <a:pt x="25213" y="29684"/>
                  </a:moveTo>
                  <a:lnTo>
                    <a:pt x="29871" y="32387"/>
                  </a:lnTo>
                  <a:lnTo>
                    <a:pt x="29871" y="37767"/>
                  </a:lnTo>
                  <a:lnTo>
                    <a:pt x="25213" y="40470"/>
                  </a:lnTo>
                  <a:lnTo>
                    <a:pt x="20529" y="37767"/>
                  </a:lnTo>
                  <a:lnTo>
                    <a:pt x="20529" y="32387"/>
                  </a:lnTo>
                  <a:lnTo>
                    <a:pt x="25213" y="29684"/>
                  </a:lnTo>
                  <a:close/>
                  <a:moveTo>
                    <a:pt x="34715" y="29684"/>
                  </a:moveTo>
                  <a:lnTo>
                    <a:pt x="39399" y="32387"/>
                  </a:lnTo>
                  <a:lnTo>
                    <a:pt x="39399" y="37767"/>
                  </a:lnTo>
                  <a:lnTo>
                    <a:pt x="34715" y="40470"/>
                  </a:lnTo>
                  <a:lnTo>
                    <a:pt x="30058" y="37767"/>
                  </a:lnTo>
                  <a:lnTo>
                    <a:pt x="30058" y="32387"/>
                  </a:lnTo>
                  <a:lnTo>
                    <a:pt x="34715" y="29684"/>
                  </a:lnTo>
                  <a:close/>
                  <a:moveTo>
                    <a:pt x="20369" y="1"/>
                  </a:moveTo>
                  <a:lnTo>
                    <a:pt x="20369" y="4818"/>
                  </a:lnTo>
                  <a:lnTo>
                    <a:pt x="15712" y="7522"/>
                  </a:lnTo>
                  <a:lnTo>
                    <a:pt x="11028" y="4818"/>
                  </a:lnTo>
                  <a:lnTo>
                    <a:pt x="11028" y="3159"/>
                  </a:lnTo>
                  <a:cubicBezTo>
                    <a:pt x="10974" y="3186"/>
                    <a:pt x="10921" y="3239"/>
                    <a:pt x="10867" y="3266"/>
                  </a:cubicBezTo>
                  <a:lnTo>
                    <a:pt x="10867" y="4818"/>
                  </a:lnTo>
                  <a:lnTo>
                    <a:pt x="6183" y="7522"/>
                  </a:lnTo>
                  <a:lnTo>
                    <a:pt x="5915" y="7361"/>
                  </a:lnTo>
                  <a:cubicBezTo>
                    <a:pt x="5889" y="7415"/>
                    <a:pt x="5835" y="7442"/>
                    <a:pt x="5808" y="7495"/>
                  </a:cubicBezTo>
                  <a:lnTo>
                    <a:pt x="6103" y="7656"/>
                  </a:lnTo>
                  <a:lnTo>
                    <a:pt x="6103" y="13062"/>
                  </a:lnTo>
                  <a:lnTo>
                    <a:pt x="1419" y="15766"/>
                  </a:lnTo>
                  <a:lnTo>
                    <a:pt x="1124" y="15578"/>
                  </a:lnTo>
                  <a:cubicBezTo>
                    <a:pt x="1124" y="15632"/>
                    <a:pt x="1098" y="15685"/>
                    <a:pt x="1071" y="15739"/>
                  </a:cubicBezTo>
                  <a:lnTo>
                    <a:pt x="1338" y="15899"/>
                  </a:lnTo>
                  <a:lnTo>
                    <a:pt x="1338" y="21306"/>
                  </a:lnTo>
                  <a:lnTo>
                    <a:pt x="0" y="22082"/>
                  </a:lnTo>
                  <a:cubicBezTo>
                    <a:pt x="0" y="22136"/>
                    <a:pt x="0" y="22216"/>
                    <a:pt x="0" y="22270"/>
                  </a:cubicBezTo>
                  <a:lnTo>
                    <a:pt x="1419" y="21440"/>
                  </a:lnTo>
                  <a:lnTo>
                    <a:pt x="6103" y="24143"/>
                  </a:lnTo>
                  <a:lnTo>
                    <a:pt x="6103" y="29523"/>
                  </a:lnTo>
                  <a:lnTo>
                    <a:pt x="1927" y="31932"/>
                  </a:lnTo>
                  <a:cubicBezTo>
                    <a:pt x="1954" y="31986"/>
                    <a:pt x="1981" y="32039"/>
                    <a:pt x="2008" y="32093"/>
                  </a:cubicBezTo>
                  <a:lnTo>
                    <a:pt x="6183" y="29684"/>
                  </a:lnTo>
                  <a:lnTo>
                    <a:pt x="10867" y="32387"/>
                  </a:lnTo>
                  <a:lnTo>
                    <a:pt x="10867" y="37767"/>
                  </a:lnTo>
                  <a:lnTo>
                    <a:pt x="7548" y="39694"/>
                  </a:lnTo>
                  <a:cubicBezTo>
                    <a:pt x="7575" y="39721"/>
                    <a:pt x="7628" y="39774"/>
                    <a:pt x="7682" y="39801"/>
                  </a:cubicBezTo>
                  <a:lnTo>
                    <a:pt x="10947" y="37928"/>
                  </a:lnTo>
                  <a:lnTo>
                    <a:pt x="15605" y="40631"/>
                  </a:lnTo>
                  <a:lnTo>
                    <a:pt x="15605" y="44405"/>
                  </a:lnTo>
                  <a:cubicBezTo>
                    <a:pt x="15658" y="44405"/>
                    <a:pt x="15738" y="44432"/>
                    <a:pt x="15792" y="44458"/>
                  </a:cubicBezTo>
                  <a:lnTo>
                    <a:pt x="15792" y="40631"/>
                  </a:lnTo>
                  <a:lnTo>
                    <a:pt x="20449" y="37928"/>
                  </a:lnTo>
                  <a:lnTo>
                    <a:pt x="25133" y="40631"/>
                  </a:lnTo>
                  <a:lnTo>
                    <a:pt x="25133" y="45449"/>
                  </a:lnTo>
                  <a:cubicBezTo>
                    <a:pt x="25187" y="45449"/>
                    <a:pt x="25240" y="45449"/>
                    <a:pt x="25294" y="45422"/>
                  </a:cubicBezTo>
                  <a:lnTo>
                    <a:pt x="25294" y="40631"/>
                  </a:lnTo>
                  <a:lnTo>
                    <a:pt x="29978" y="37928"/>
                  </a:lnTo>
                  <a:lnTo>
                    <a:pt x="34635" y="40631"/>
                  </a:lnTo>
                  <a:lnTo>
                    <a:pt x="34635" y="42290"/>
                  </a:lnTo>
                  <a:cubicBezTo>
                    <a:pt x="34688" y="42237"/>
                    <a:pt x="34742" y="42210"/>
                    <a:pt x="34796" y="42183"/>
                  </a:cubicBezTo>
                  <a:lnTo>
                    <a:pt x="34796" y="40631"/>
                  </a:lnTo>
                  <a:lnTo>
                    <a:pt x="39480" y="37928"/>
                  </a:lnTo>
                  <a:lnTo>
                    <a:pt x="39747" y="38088"/>
                  </a:lnTo>
                  <a:cubicBezTo>
                    <a:pt x="39774" y="38035"/>
                    <a:pt x="39827" y="37981"/>
                    <a:pt x="39854" y="37954"/>
                  </a:cubicBezTo>
                  <a:lnTo>
                    <a:pt x="39560" y="37767"/>
                  </a:lnTo>
                  <a:lnTo>
                    <a:pt x="39560" y="32387"/>
                  </a:lnTo>
                  <a:lnTo>
                    <a:pt x="44244" y="29684"/>
                  </a:lnTo>
                  <a:lnTo>
                    <a:pt x="44538" y="29871"/>
                  </a:lnTo>
                  <a:cubicBezTo>
                    <a:pt x="44565" y="29791"/>
                    <a:pt x="44565" y="29737"/>
                    <a:pt x="44592" y="29684"/>
                  </a:cubicBezTo>
                  <a:lnTo>
                    <a:pt x="44324" y="29523"/>
                  </a:lnTo>
                  <a:lnTo>
                    <a:pt x="44324" y="24143"/>
                  </a:lnTo>
                  <a:lnTo>
                    <a:pt x="45662" y="23367"/>
                  </a:lnTo>
                  <a:cubicBezTo>
                    <a:pt x="45662" y="23314"/>
                    <a:pt x="45662" y="23233"/>
                    <a:pt x="45662" y="23153"/>
                  </a:cubicBezTo>
                  <a:lnTo>
                    <a:pt x="44244" y="23983"/>
                  </a:lnTo>
                  <a:lnTo>
                    <a:pt x="39560" y="21306"/>
                  </a:lnTo>
                  <a:lnTo>
                    <a:pt x="39560" y="15899"/>
                  </a:lnTo>
                  <a:lnTo>
                    <a:pt x="43735" y="13491"/>
                  </a:lnTo>
                  <a:cubicBezTo>
                    <a:pt x="43709" y="13437"/>
                    <a:pt x="43682" y="13383"/>
                    <a:pt x="43655" y="13330"/>
                  </a:cubicBezTo>
                  <a:lnTo>
                    <a:pt x="39480" y="15766"/>
                  </a:lnTo>
                  <a:lnTo>
                    <a:pt x="34796" y="13062"/>
                  </a:lnTo>
                  <a:lnTo>
                    <a:pt x="34796" y="7656"/>
                  </a:lnTo>
                  <a:lnTo>
                    <a:pt x="38114" y="5755"/>
                  </a:lnTo>
                  <a:cubicBezTo>
                    <a:pt x="38088" y="5702"/>
                    <a:pt x="38034" y="5675"/>
                    <a:pt x="37981" y="5621"/>
                  </a:cubicBezTo>
                  <a:lnTo>
                    <a:pt x="34715" y="7522"/>
                  </a:lnTo>
                  <a:lnTo>
                    <a:pt x="30058" y="4818"/>
                  </a:lnTo>
                  <a:lnTo>
                    <a:pt x="30058" y="1045"/>
                  </a:lnTo>
                  <a:cubicBezTo>
                    <a:pt x="30004" y="1018"/>
                    <a:pt x="29951" y="1018"/>
                    <a:pt x="29871" y="991"/>
                  </a:cubicBezTo>
                  <a:lnTo>
                    <a:pt x="29871" y="4818"/>
                  </a:lnTo>
                  <a:lnTo>
                    <a:pt x="25213" y="7522"/>
                  </a:lnTo>
                  <a:lnTo>
                    <a:pt x="20529" y="4818"/>
                  </a:lnTo>
                  <a:lnTo>
                    <a:pt x="2052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25" name="Google Shape;1925;p84"/>
            <p:cNvSpPr/>
            <p:nvPr/>
          </p:nvSpPr>
          <p:spPr>
            <a:xfrm>
              <a:off x="7236329" y="1587480"/>
              <a:ext cx="12035" cy="9350"/>
            </a:xfrm>
            <a:custGeom>
              <a:rect b="b" l="l" r="r" t="t"/>
              <a:pathLst>
                <a:path extrusionOk="0" h="188" w="242">
                  <a:moveTo>
                    <a:pt x="161" y="0"/>
                  </a:moveTo>
                  <a:cubicBezTo>
                    <a:pt x="108" y="27"/>
                    <a:pt x="54" y="81"/>
                    <a:pt x="1" y="107"/>
                  </a:cubicBezTo>
                  <a:lnTo>
                    <a:pt x="161" y="188"/>
                  </a:lnTo>
                  <a:lnTo>
                    <a:pt x="242" y="54"/>
                  </a:lnTo>
                  <a:lnTo>
                    <a:pt x="16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26" name="Google Shape;1926;p84"/>
            <p:cNvSpPr/>
            <p:nvPr/>
          </p:nvSpPr>
          <p:spPr>
            <a:xfrm>
              <a:off x="7364144" y="1394464"/>
              <a:ext cx="356781" cy="300882"/>
            </a:xfrm>
            <a:custGeom>
              <a:rect b="b" l="l" r="r" t="t"/>
              <a:pathLst>
                <a:path extrusionOk="0" h="6050" w="7174">
                  <a:moveTo>
                    <a:pt x="7173" y="0"/>
                  </a:moveTo>
                  <a:lnTo>
                    <a:pt x="7173" y="0"/>
                  </a:lnTo>
                  <a:cubicBezTo>
                    <a:pt x="7013" y="27"/>
                    <a:pt x="6852" y="54"/>
                    <a:pt x="6692" y="81"/>
                  </a:cubicBezTo>
                  <a:lnTo>
                    <a:pt x="3667" y="1794"/>
                  </a:lnTo>
                  <a:lnTo>
                    <a:pt x="3667" y="830"/>
                  </a:lnTo>
                  <a:cubicBezTo>
                    <a:pt x="3614" y="857"/>
                    <a:pt x="3560" y="857"/>
                    <a:pt x="3507" y="884"/>
                  </a:cubicBezTo>
                  <a:lnTo>
                    <a:pt x="3507" y="1794"/>
                  </a:lnTo>
                  <a:lnTo>
                    <a:pt x="2516" y="1231"/>
                  </a:lnTo>
                  <a:cubicBezTo>
                    <a:pt x="2463" y="1258"/>
                    <a:pt x="2382" y="1285"/>
                    <a:pt x="2329" y="1312"/>
                  </a:cubicBezTo>
                  <a:lnTo>
                    <a:pt x="3426" y="1954"/>
                  </a:lnTo>
                  <a:lnTo>
                    <a:pt x="0" y="3935"/>
                  </a:lnTo>
                  <a:lnTo>
                    <a:pt x="81" y="4069"/>
                  </a:lnTo>
                  <a:lnTo>
                    <a:pt x="3507" y="2115"/>
                  </a:lnTo>
                  <a:lnTo>
                    <a:pt x="3507" y="6049"/>
                  </a:lnTo>
                  <a:lnTo>
                    <a:pt x="3667" y="6049"/>
                  </a:lnTo>
                  <a:lnTo>
                    <a:pt x="3667" y="2115"/>
                  </a:lnTo>
                  <a:lnTo>
                    <a:pt x="7093" y="4069"/>
                  </a:lnTo>
                  <a:lnTo>
                    <a:pt x="7173" y="3935"/>
                  </a:lnTo>
                  <a:lnTo>
                    <a:pt x="3774" y="1954"/>
                  </a:lnTo>
                  <a:lnTo>
                    <a:pt x="717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27" name="Google Shape;1927;p84"/>
            <p:cNvSpPr/>
            <p:nvPr/>
          </p:nvSpPr>
          <p:spPr>
            <a:xfrm>
              <a:off x="7836713" y="1386456"/>
              <a:ext cx="358124" cy="308889"/>
            </a:xfrm>
            <a:custGeom>
              <a:rect b="b" l="l" r="r" t="t"/>
              <a:pathLst>
                <a:path extrusionOk="0" h="6211" w="7201">
                  <a:moveTo>
                    <a:pt x="107" y="1"/>
                  </a:moveTo>
                  <a:lnTo>
                    <a:pt x="0" y="134"/>
                  </a:lnTo>
                  <a:lnTo>
                    <a:pt x="3426" y="2115"/>
                  </a:lnTo>
                  <a:lnTo>
                    <a:pt x="0" y="4096"/>
                  </a:lnTo>
                  <a:lnTo>
                    <a:pt x="107" y="4230"/>
                  </a:lnTo>
                  <a:lnTo>
                    <a:pt x="3506" y="2276"/>
                  </a:lnTo>
                  <a:lnTo>
                    <a:pt x="3506" y="6210"/>
                  </a:lnTo>
                  <a:lnTo>
                    <a:pt x="3694" y="6210"/>
                  </a:lnTo>
                  <a:lnTo>
                    <a:pt x="3694" y="2276"/>
                  </a:lnTo>
                  <a:lnTo>
                    <a:pt x="7093" y="4230"/>
                  </a:lnTo>
                  <a:lnTo>
                    <a:pt x="7200" y="4096"/>
                  </a:lnTo>
                  <a:lnTo>
                    <a:pt x="3774" y="2115"/>
                  </a:lnTo>
                  <a:lnTo>
                    <a:pt x="6558" y="509"/>
                  </a:lnTo>
                  <a:cubicBezTo>
                    <a:pt x="6477" y="482"/>
                    <a:pt x="6397" y="456"/>
                    <a:pt x="6317" y="456"/>
                  </a:cubicBezTo>
                  <a:lnTo>
                    <a:pt x="3694" y="1955"/>
                  </a:lnTo>
                  <a:lnTo>
                    <a:pt x="3694" y="1"/>
                  </a:lnTo>
                  <a:lnTo>
                    <a:pt x="3506" y="1"/>
                  </a:lnTo>
                  <a:lnTo>
                    <a:pt x="3506" y="1955"/>
                  </a:lnTo>
                  <a:lnTo>
                    <a:pt x="107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28" name="Google Shape;1928;p84"/>
            <p:cNvSpPr/>
            <p:nvPr/>
          </p:nvSpPr>
          <p:spPr>
            <a:xfrm>
              <a:off x="8310574" y="1516908"/>
              <a:ext cx="135819" cy="79920"/>
            </a:xfrm>
            <a:custGeom>
              <a:rect b="b" l="l" r="r" t="t"/>
              <a:pathLst>
                <a:path extrusionOk="0" h="1607" w="2731">
                  <a:moveTo>
                    <a:pt x="2543" y="1"/>
                  </a:moveTo>
                  <a:lnTo>
                    <a:pt x="1" y="1473"/>
                  </a:lnTo>
                  <a:lnTo>
                    <a:pt x="81" y="1607"/>
                  </a:lnTo>
                  <a:lnTo>
                    <a:pt x="2731" y="81"/>
                  </a:lnTo>
                  <a:cubicBezTo>
                    <a:pt x="2677" y="54"/>
                    <a:pt x="2597" y="27"/>
                    <a:pt x="254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29" name="Google Shape;1929;p84"/>
            <p:cNvSpPr/>
            <p:nvPr/>
          </p:nvSpPr>
          <p:spPr>
            <a:xfrm>
              <a:off x="8484940" y="1543565"/>
              <a:ext cx="8057" cy="151784"/>
            </a:xfrm>
            <a:custGeom>
              <a:rect b="b" l="l" r="r" t="t"/>
              <a:pathLst>
                <a:path extrusionOk="0" h="3052" w="162">
                  <a:moveTo>
                    <a:pt x="1" y="0"/>
                  </a:moveTo>
                  <a:lnTo>
                    <a:pt x="1" y="3051"/>
                  </a:lnTo>
                  <a:lnTo>
                    <a:pt x="162" y="3051"/>
                  </a:lnTo>
                  <a:lnTo>
                    <a:pt x="162" y="107"/>
                  </a:lnTo>
                  <a:cubicBezTo>
                    <a:pt x="108" y="54"/>
                    <a:pt x="54" y="27"/>
                    <a:pt x="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30" name="Google Shape;1930;p84"/>
            <p:cNvSpPr/>
            <p:nvPr/>
          </p:nvSpPr>
          <p:spPr>
            <a:xfrm>
              <a:off x="6838311" y="2099984"/>
              <a:ext cx="2735" cy="5371"/>
            </a:xfrm>
            <a:custGeom>
              <a:rect b="b" l="l" r="r" t="t"/>
              <a:pathLst>
                <a:path extrusionOk="0" h="108" w="55">
                  <a:moveTo>
                    <a:pt x="54" y="0"/>
                  </a:moveTo>
                  <a:cubicBezTo>
                    <a:pt x="28" y="27"/>
                    <a:pt x="28" y="54"/>
                    <a:pt x="1" y="107"/>
                  </a:cubicBezTo>
                  <a:lnTo>
                    <a:pt x="54" y="107"/>
                  </a:lnTo>
                  <a:lnTo>
                    <a:pt x="5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31" name="Google Shape;1931;p84"/>
            <p:cNvSpPr/>
            <p:nvPr/>
          </p:nvSpPr>
          <p:spPr>
            <a:xfrm>
              <a:off x="7012727" y="1801781"/>
              <a:ext cx="2686" cy="2735"/>
            </a:xfrm>
            <a:custGeom>
              <a:rect b="b" l="l" r="r" t="t"/>
              <a:pathLst>
                <a:path extrusionOk="0" h="55" w="54">
                  <a:moveTo>
                    <a:pt x="54" y="1"/>
                  </a:moveTo>
                  <a:cubicBezTo>
                    <a:pt x="27" y="27"/>
                    <a:pt x="27" y="27"/>
                    <a:pt x="0" y="54"/>
                  </a:cubicBezTo>
                  <a:lnTo>
                    <a:pt x="54" y="27"/>
                  </a:lnTo>
                  <a:lnTo>
                    <a:pt x="54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32" name="Google Shape;1932;p84"/>
            <p:cNvSpPr/>
            <p:nvPr/>
          </p:nvSpPr>
          <p:spPr>
            <a:xfrm>
              <a:off x="6912862" y="1942876"/>
              <a:ext cx="102548" cy="63956"/>
            </a:xfrm>
            <a:custGeom>
              <a:rect b="b" l="l" r="r" t="t"/>
              <a:pathLst>
                <a:path extrusionOk="0" h="1286" w="2062">
                  <a:moveTo>
                    <a:pt x="81" y="1"/>
                  </a:moveTo>
                  <a:cubicBezTo>
                    <a:pt x="54" y="54"/>
                    <a:pt x="27" y="108"/>
                    <a:pt x="1" y="135"/>
                  </a:cubicBezTo>
                  <a:lnTo>
                    <a:pt x="1981" y="1285"/>
                  </a:lnTo>
                  <a:lnTo>
                    <a:pt x="2062" y="1125"/>
                  </a:lnTo>
                  <a:lnTo>
                    <a:pt x="8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33" name="Google Shape;1933;p84"/>
            <p:cNvSpPr/>
            <p:nvPr/>
          </p:nvSpPr>
          <p:spPr>
            <a:xfrm>
              <a:off x="7131192" y="1696645"/>
              <a:ext cx="356781" cy="408702"/>
            </a:xfrm>
            <a:custGeom>
              <a:rect b="b" l="l" r="r" t="t"/>
              <a:pathLst>
                <a:path extrusionOk="0" h="8218" w="7174">
                  <a:moveTo>
                    <a:pt x="3507" y="0"/>
                  </a:moveTo>
                  <a:lnTo>
                    <a:pt x="3507" y="3961"/>
                  </a:lnTo>
                  <a:lnTo>
                    <a:pt x="81" y="1981"/>
                  </a:lnTo>
                  <a:lnTo>
                    <a:pt x="0" y="2141"/>
                  </a:lnTo>
                  <a:lnTo>
                    <a:pt x="3426" y="4095"/>
                  </a:lnTo>
                  <a:lnTo>
                    <a:pt x="0" y="6076"/>
                  </a:lnTo>
                  <a:lnTo>
                    <a:pt x="81" y="6236"/>
                  </a:lnTo>
                  <a:lnTo>
                    <a:pt x="3507" y="4256"/>
                  </a:lnTo>
                  <a:lnTo>
                    <a:pt x="3507" y="8217"/>
                  </a:lnTo>
                  <a:lnTo>
                    <a:pt x="3667" y="8217"/>
                  </a:lnTo>
                  <a:lnTo>
                    <a:pt x="3667" y="4256"/>
                  </a:lnTo>
                  <a:lnTo>
                    <a:pt x="7093" y="6236"/>
                  </a:lnTo>
                  <a:lnTo>
                    <a:pt x="7173" y="6076"/>
                  </a:lnTo>
                  <a:lnTo>
                    <a:pt x="3774" y="4095"/>
                  </a:lnTo>
                  <a:lnTo>
                    <a:pt x="7173" y="2141"/>
                  </a:lnTo>
                  <a:lnTo>
                    <a:pt x="7093" y="1981"/>
                  </a:lnTo>
                  <a:lnTo>
                    <a:pt x="3667" y="3961"/>
                  </a:lnTo>
                  <a:lnTo>
                    <a:pt x="3667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34" name="Google Shape;1934;p84"/>
            <p:cNvSpPr/>
            <p:nvPr/>
          </p:nvSpPr>
          <p:spPr>
            <a:xfrm>
              <a:off x="7603761" y="1696645"/>
              <a:ext cx="358124" cy="407359"/>
            </a:xfrm>
            <a:custGeom>
              <a:rect b="b" l="l" r="r" t="t"/>
              <a:pathLst>
                <a:path extrusionOk="0" h="8191" w="7201">
                  <a:moveTo>
                    <a:pt x="3506" y="0"/>
                  </a:moveTo>
                  <a:lnTo>
                    <a:pt x="3506" y="3961"/>
                  </a:lnTo>
                  <a:lnTo>
                    <a:pt x="80" y="1981"/>
                  </a:lnTo>
                  <a:lnTo>
                    <a:pt x="0" y="2141"/>
                  </a:lnTo>
                  <a:lnTo>
                    <a:pt x="3426" y="4095"/>
                  </a:lnTo>
                  <a:lnTo>
                    <a:pt x="0" y="6076"/>
                  </a:lnTo>
                  <a:lnTo>
                    <a:pt x="80" y="6236"/>
                  </a:lnTo>
                  <a:lnTo>
                    <a:pt x="3506" y="4256"/>
                  </a:lnTo>
                  <a:lnTo>
                    <a:pt x="3506" y="8190"/>
                  </a:lnTo>
                  <a:lnTo>
                    <a:pt x="3694" y="8190"/>
                  </a:lnTo>
                  <a:lnTo>
                    <a:pt x="3694" y="4256"/>
                  </a:lnTo>
                  <a:lnTo>
                    <a:pt x="7093" y="6236"/>
                  </a:lnTo>
                  <a:lnTo>
                    <a:pt x="7200" y="6076"/>
                  </a:lnTo>
                  <a:lnTo>
                    <a:pt x="3774" y="4095"/>
                  </a:lnTo>
                  <a:lnTo>
                    <a:pt x="7200" y="2141"/>
                  </a:lnTo>
                  <a:lnTo>
                    <a:pt x="7093" y="1981"/>
                  </a:lnTo>
                  <a:lnTo>
                    <a:pt x="3694" y="3961"/>
                  </a:lnTo>
                  <a:lnTo>
                    <a:pt x="369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35" name="Google Shape;1935;p84"/>
            <p:cNvSpPr/>
            <p:nvPr/>
          </p:nvSpPr>
          <p:spPr>
            <a:xfrm>
              <a:off x="8077622" y="1696645"/>
              <a:ext cx="356781" cy="407359"/>
            </a:xfrm>
            <a:custGeom>
              <a:rect b="b" l="l" r="r" t="t"/>
              <a:pathLst>
                <a:path extrusionOk="0" h="8191" w="7174">
                  <a:moveTo>
                    <a:pt x="3507" y="0"/>
                  </a:moveTo>
                  <a:lnTo>
                    <a:pt x="3480" y="3961"/>
                  </a:lnTo>
                  <a:lnTo>
                    <a:pt x="81" y="1981"/>
                  </a:lnTo>
                  <a:lnTo>
                    <a:pt x="1" y="2141"/>
                  </a:lnTo>
                  <a:lnTo>
                    <a:pt x="3400" y="4095"/>
                  </a:lnTo>
                  <a:lnTo>
                    <a:pt x="1" y="6076"/>
                  </a:lnTo>
                  <a:lnTo>
                    <a:pt x="81" y="6236"/>
                  </a:lnTo>
                  <a:lnTo>
                    <a:pt x="3480" y="4256"/>
                  </a:lnTo>
                  <a:lnTo>
                    <a:pt x="3480" y="8190"/>
                  </a:lnTo>
                  <a:lnTo>
                    <a:pt x="3668" y="8190"/>
                  </a:lnTo>
                  <a:lnTo>
                    <a:pt x="3668" y="4256"/>
                  </a:lnTo>
                  <a:lnTo>
                    <a:pt x="7094" y="6236"/>
                  </a:lnTo>
                  <a:lnTo>
                    <a:pt x="7174" y="6076"/>
                  </a:lnTo>
                  <a:lnTo>
                    <a:pt x="3748" y="4095"/>
                  </a:lnTo>
                  <a:lnTo>
                    <a:pt x="7174" y="2141"/>
                  </a:lnTo>
                  <a:lnTo>
                    <a:pt x="7094" y="1981"/>
                  </a:lnTo>
                  <a:lnTo>
                    <a:pt x="3668" y="3961"/>
                  </a:lnTo>
                  <a:lnTo>
                    <a:pt x="3668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36" name="Google Shape;1936;p84"/>
            <p:cNvSpPr/>
            <p:nvPr/>
          </p:nvSpPr>
          <p:spPr>
            <a:xfrm>
              <a:off x="8550190" y="1736581"/>
              <a:ext cx="356781" cy="367424"/>
            </a:xfrm>
            <a:custGeom>
              <a:rect b="b" l="l" r="r" t="t"/>
              <a:pathLst>
                <a:path extrusionOk="0" h="7388" w="7174">
                  <a:moveTo>
                    <a:pt x="3507" y="0"/>
                  </a:moveTo>
                  <a:lnTo>
                    <a:pt x="3507" y="3158"/>
                  </a:lnTo>
                  <a:lnTo>
                    <a:pt x="81" y="1178"/>
                  </a:lnTo>
                  <a:lnTo>
                    <a:pt x="0" y="1312"/>
                  </a:lnTo>
                  <a:lnTo>
                    <a:pt x="3426" y="3292"/>
                  </a:lnTo>
                  <a:lnTo>
                    <a:pt x="0" y="5273"/>
                  </a:lnTo>
                  <a:lnTo>
                    <a:pt x="81" y="5433"/>
                  </a:lnTo>
                  <a:lnTo>
                    <a:pt x="3507" y="3453"/>
                  </a:lnTo>
                  <a:lnTo>
                    <a:pt x="3507" y="7387"/>
                  </a:lnTo>
                  <a:lnTo>
                    <a:pt x="3667" y="7387"/>
                  </a:lnTo>
                  <a:lnTo>
                    <a:pt x="3667" y="3453"/>
                  </a:lnTo>
                  <a:lnTo>
                    <a:pt x="7093" y="5407"/>
                  </a:lnTo>
                  <a:lnTo>
                    <a:pt x="7174" y="5273"/>
                  </a:lnTo>
                  <a:lnTo>
                    <a:pt x="3748" y="3292"/>
                  </a:lnTo>
                  <a:lnTo>
                    <a:pt x="5434" y="2329"/>
                  </a:lnTo>
                  <a:cubicBezTo>
                    <a:pt x="5380" y="2302"/>
                    <a:pt x="5354" y="2248"/>
                    <a:pt x="5327" y="2195"/>
                  </a:cubicBezTo>
                  <a:lnTo>
                    <a:pt x="3667" y="3158"/>
                  </a:lnTo>
                  <a:lnTo>
                    <a:pt x="3667" y="187"/>
                  </a:lnTo>
                  <a:cubicBezTo>
                    <a:pt x="3614" y="134"/>
                    <a:pt x="3560" y="80"/>
                    <a:pt x="350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37" name="Google Shape;1937;p84"/>
            <p:cNvSpPr/>
            <p:nvPr/>
          </p:nvSpPr>
          <p:spPr>
            <a:xfrm>
              <a:off x="6891576" y="2115948"/>
              <a:ext cx="356781" cy="407359"/>
            </a:xfrm>
            <a:custGeom>
              <a:rect b="b" l="l" r="r" t="t"/>
              <a:pathLst>
                <a:path extrusionOk="0" h="8191" w="7174">
                  <a:moveTo>
                    <a:pt x="3507" y="0"/>
                  </a:moveTo>
                  <a:lnTo>
                    <a:pt x="3507" y="3935"/>
                  </a:lnTo>
                  <a:lnTo>
                    <a:pt x="81" y="1981"/>
                  </a:lnTo>
                  <a:lnTo>
                    <a:pt x="0" y="2115"/>
                  </a:lnTo>
                  <a:lnTo>
                    <a:pt x="3426" y="4095"/>
                  </a:lnTo>
                  <a:lnTo>
                    <a:pt x="0" y="6076"/>
                  </a:lnTo>
                  <a:lnTo>
                    <a:pt x="81" y="6210"/>
                  </a:lnTo>
                  <a:lnTo>
                    <a:pt x="3507" y="4229"/>
                  </a:lnTo>
                  <a:lnTo>
                    <a:pt x="3507" y="8191"/>
                  </a:lnTo>
                  <a:lnTo>
                    <a:pt x="3667" y="8191"/>
                  </a:lnTo>
                  <a:lnTo>
                    <a:pt x="3667" y="4229"/>
                  </a:lnTo>
                  <a:lnTo>
                    <a:pt x="7093" y="6210"/>
                  </a:lnTo>
                  <a:lnTo>
                    <a:pt x="7174" y="6076"/>
                  </a:lnTo>
                  <a:lnTo>
                    <a:pt x="3748" y="4095"/>
                  </a:lnTo>
                  <a:lnTo>
                    <a:pt x="7174" y="2115"/>
                  </a:lnTo>
                  <a:lnTo>
                    <a:pt x="7093" y="1981"/>
                  </a:lnTo>
                  <a:lnTo>
                    <a:pt x="3667" y="3935"/>
                  </a:lnTo>
                  <a:lnTo>
                    <a:pt x="3667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38" name="Google Shape;1938;p84"/>
            <p:cNvSpPr/>
            <p:nvPr/>
          </p:nvSpPr>
          <p:spPr>
            <a:xfrm>
              <a:off x="7364144" y="2115948"/>
              <a:ext cx="356781" cy="407359"/>
            </a:xfrm>
            <a:custGeom>
              <a:rect b="b" l="l" r="r" t="t"/>
              <a:pathLst>
                <a:path extrusionOk="0" h="8191" w="7174">
                  <a:moveTo>
                    <a:pt x="3507" y="0"/>
                  </a:moveTo>
                  <a:lnTo>
                    <a:pt x="3507" y="3935"/>
                  </a:lnTo>
                  <a:lnTo>
                    <a:pt x="81" y="1954"/>
                  </a:lnTo>
                  <a:lnTo>
                    <a:pt x="0" y="2115"/>
                  </a:lnTo>
                  <a:lnTo>
                    <a:pt x="3426" y="4095"/>
                  </a:lnTo>
                  <a:lnTo>
                    <a:pt x="0" y="6049"/>
                  </a:lnTo>
                  <a:lnTo>
                    <a:pt x="81" y="6210"/>
                  </a:lnTo>
                  <a:lnTo>
                    <a:pt x="3507" y="4229"/>
                  </a:lnTo>
                  <a:lnTo>
                    <a:pt x="3507" y="8191"/>
                  </a:lnTo>
                  <a:lnTo>
                    <a:pt x="3667" y="8191"/>
                  </a:lnTo>
                  <a:lnTo>
                    <a:pt x="3667" y="4229"/>
                  </a:lnTo>
                  <a:lnTo>
                    <a:pt x="7093" y="6210"/>
                  </a:lnTo>
                  <a:lnTo>
                    <a:pt x="7173" y="6049"/>
                  </a:lnTo>
                  <a:lnTo>
                    <a:pt x="3774" y="4095"/>
                  </a:lnTo>
                  <a:lnTo>
                    <a:pt x="7173" y="2115"/>
                  </a:lnTo>
                  <a:lnTo>
                    <a:pt x="7093" y="1954"/>
                  </a:lnTo>
                  <a:lnTo>
                    <a:pt x="3667" y="3935"/>
                  </a:lnTo>
                  <a:lnTo>
                    <a:pt x="369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39" name="Google Shape;1939;p84"/>
            <p:cNvSpPr/>
            <p:nvPr/>
          </p:nvSpPr>
          <p:spPr>
            <a:xfrm>
              <a:off x="7836713" y="2115948"/>
              <a:ext cx="358124" cy="407359"/>
            </a:xfrm>
            <a:custGeom>
              <a:rect b="b" l="l" r="r" t="t"/>
              <a:pathLst>
                <a:path extrusionOk="0" h="8191" w="7201">
                  <a:moveTo>
                    <a:pt x="3506" y="0"/>
                  </a:moveTo>
                  <a:lnTo>
                    <a:pt x="3506" y="3935"/>
                  </a:lnTo>
                  <a:lnTo>
                    <a:pt x="107" y="1954"/>
                  </a:lnTo>
                  <a:lnTo>
                    <a:pt x="0" y="2115"/>
                  </a:lnTo>
                  <a:lnTo>
                    <a:pt x="3426" y="4095"/>
                  </a:lnTo>
                  <a:lnTo>
                    <a:pt x="0" y="6049"/>
                  </a:lnTo>
                  <a:lnTo>
                    <a:pt x="107" y="6210"/>
                  </a:lnTo>
                  <a:lnTo>
                    <a:pt x="3506" y="4229"/>
                  </a:lnTo>
                  <a:lnTo>
                    <a:pt x="3506" y="8191"/>
                  </a:lnTo>
                  <a:lnTo>
                    <a:pt x="3694" y="8191"/>
                  </a:lnTo>
                  <a:lnTo>
                    <a:pt x="3694" y="4229"/>
                  </a:lnTo>
                  <a:lnTo>
                    <a:pt x="7093" y="6210"/>
                  </a:lnTo>
                  <a:lnTo>
                    <a:pt x="7200" y="6049"/>
                  </a:lnTo>
                  <a:lnTo>
                    <a:pt x="3774" y="4095"/>
                  </a:lnTo>
                  <a:lnTo>
                    <a:pt x="7200" y="2115"/>
                  </a:lnTo>
                  <a:lnTo>
                    <a:pt x="7120" y="1954"/>
                  </a:lnTo>
                  <a:lnTo>
                    <a:pt x="3694" y="3935"/>
                  </a:lnTo>
                  <a:lnTo>
                    <a:pt x="369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40" name="Google Shape;1940;p84"/>
            <p:cNvSpPr/>
            <p:nvPr/>
          </p:nvSpPr>
          <p:spPr>
            <a:xfrm>
              <a:off x="8310574" y="2114606"/>
              <a:ext cx="356781" cy="408702"/>
            </a:xfrm>
            <a:custGeom>
              <a:rect b="b" l="l" r="r" t="t"/>
              <a:pathLst>
                <a:path extrusionOk="0" h="8218" w="7174">
                  <a:moveTo>
                    <a:pt x="3507" y="0"/>
                  </a:moveTo>
                  <a:lnTo>
                    <a:pt x="3507" y="3962"/>
                  </a:lnTo>
                  <a:lnTo>
                    <a:pt x="81" y="1981"/>
                  </a:lnTo>
                  <a:lnTo>
                    <a:pt x="1" y="2142"/>
                  </a:lnTo>
                  <a:lnTo>
                    <a:pt x="3400" y="4122"/>
                  </a:lnTo>
                  <a:lnTo>
                    <a:pt x="1" y="6076"/>
                  </a:lnTo>
                  <a:lnTo>
                    <a:pt x="81" y="6237"/>
                  </a:lnTo>
                  <a:lnTo>
                    <a:pt x="3507" y="4256"/>
                  </a:lnTo>
                  <a:lnTo>
                    <a:pt x="3507" y="8218"/>
                  </a:lnTo>
                  <a:lnTo>
                    <a:pt x="3668" y="8218"/>
                  </a:lnTo>
                  <a:lnTo>
                    <a:pt x="3668" y="4256"/>
                  </a:lnTo>
                  <a:lnTo>
                    <a:pt x="7094" y="6237"/>
                  </a:lnTo>
                  <a:lnTo>
                    <a:pt x="7174" y="6076"/>
                  </a:lnTo>
                  <a:lnTo>
                    <a:pt x="3748" y="4122"/>
                  </a:lnTo>
                  <a:lnTo>
                    <a:pt x="7174" y="2142"/>
                  </a:lnTo>
                  <a:lnTo>
                    <a:pt x="7094" y="1981"/>
                  </a:lnTo>
                  <a:lnTo>
                    <a:pt x="3668" y="3962"/>
                  </a:lnTo>
                  <a:lnTo>
                    <a:pt x="3668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41" name="Google Shape;1941;p84"/>
            <p:cNvSpPr/>
            <p:nvPr/>
          </p:nvSpPr>
          <p:spPr>
            <a:xfrm>
              <a:off x="8783142" y="2114606"/>
              <a:ext cx="239661" cy="408702"/>
            </a:xfrm>
            <a:custGeom>
              <a:rect b="b" l="l" r="r" t="t"/>
              <a:pathLst>
                <a:path extrusionOk="0" h="8218" w="4819">
                  <a:moveTo>
                    <a:pt x="3507" y="0"/>
                  </a:moveTo>
                  <a:lnTo>
                    <a:pt x="3507" y="3962"/>
                  </a:lnTo>
                  <a:lnTo>
                    <a:pt x="81" y="1981"/>
                  </a:lnTo>
                  <a:lnTo>
                    <a:pt x="0" y="2142"/>
                  </a:lnTo>
                  <a:lnTo>
                    <a:pt x="3426" y="4096"/>
                  </a:lnTo>
                  <a:lnTo>
                    <a:pt x="0" y="6076"/>
                  </a:lnTo>
                  <a:lnTo>
                    <a:pt x="81" y="6237"/>
                  </a:lnTo>
                  <a:lnTo>
                    <a:pt x="3507" y="4256"/>
                  </a:lnTo>
                  <a:lnTo>
                    <a:pt x="3507" y="8218"/>
                  </a:lnTo>
                  <a:lnTo>
                    <a:pt x="3667" y="8218"/>
                  </a:lnTo>
                  <a:lnTo>
                    <a:pt x="3667" y="4256"/>
                  </a:lnTo>
                  <a:lnTo>
                    <a:pt x="4818" y="4925"/>
                  </a:lnTo>
                  <a:cubicBezTo>
                    <a:pt x="4818" y="4845"/>
                    <a:pt x="4818" y="4765"/>
                    <a:pt x="4792" y="4711"/>
                  </a:cubicBezTo>
                  <a:lnTo>
                    <a:pt x="3774" y="4096"/>
                  </a:lnTo>
                  <a:lnTo>
                    <a:pt x="4604" y="3614"/>
                  </a:lnTo>
                  <a:cubicBezTo>
                    <a:pt x="4604" y="3560"/>
                    <a:pt x="4577" y="3507"/>
                    <a:pt x="4577" y="3453"/>
                  </a:cubicBezTo>
                  <a:lnTo>
                    <a:pt x="3667" y="3962"/>
                  </a:lnTo>
                  <a:lnTo>
                    <a:pt x="3667" y="295"/>
                  </a:lnTo>
                  <a:cubicBezTo>
                    <a:pt x="3641" y="188"/>
                    <a:pt x="3614" y="108"/>
                    <a:pt x="358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42" name="Google Shape;1942;p84"/>
            <p:cNvSpPr/>
            <p:nvPr/>
          </p:nvSpPr>
          <p:spPr>
            <a:xfrm>
              <a:off x="6773111" y="2511280"/>
              <a:ext cx="242297" cy="407359"/>
            </a:xfrm>
            <a:custGeom>
              <a:rect b="b" l="l" r="r" t="t"/>
              <a:pathLst>
                <a:path extrusionOk="0" h="8191" w="4872">
                  <a:moveTo>
                    <a:pt x="1205" y="1"/>
                  </a:moveTo>
                  <a:lnTo>
                    <a:pt x="1205" y="3935"/>
                  </a:lnTo>
                  <a:lnTo>
                    <a:pt x="0" y="3266"/>
                  </a:lnTo>
                  <a:lnTo>
                    <a:pt x="0" y="3266"/>
                  </a:lnTo>
                  <a:cubicBezTo>
                    <a:pt x="0" y="3320"/>
                    <a:pt x="27" y="3400"/>
                    <a:pt x="27" y="3480"/>
                  </a:cubicBezTo>
                  <a:lnTo>
                    <a:pt x="1098" y="4096"/>
                  </a:lnTo>
                  <a:lnTo>
                    <a:pt x="214" y="4604"/>
                  </a:lnTo>
                  <a:cubicBezTo>
                    <a:pt x="241" y="4658"/>
                    <a:pt x="241" y="4738"/>
                    <a:pt x="268" y="4792"/>
                  </a:cubicBezTo>
                  <a:lnTo>
                    <a:pt x="1205" y="4256"/>
                  </a:lnTo>
                  <a:lnTo>
                    <a:pt x="1205" y="8030"/>
                  </a:lnTo>
                  <a:cubicBezTo>
                    <a:pt x="1205" y="8084"/>
                    <a:pt x="1232" y="8137"/>
                    <a:pt x="1258" y="8191"/>
                  </a:cubicBezTo>
                  <a:lnTo>
                    <a:pt x="1365" y="8191"/>
                  </a:lnTo>
                  <a:lnTo>
                    <a:pt x="1365" y="4256"/>
                  </a:lnTo>
                  <a:lnTo>
                    <a:pt x="4791" y="6210"/>
                  </a:lnTo>
                  <a:lnTo>
                    <a:pt x="4872" y="6076"/>
                  </a:lnTo>
                  <a:lnTo>
                    <a:pt x="1446" y="4096"/>
                  </a:lnTo>
                  <a:lnTo>
                    <a:pt x="4872" y="2115"/>
                  </a:lnTo>
                  <a:lnTo>
                    <a:pt x="4791" y="1981"/>
                  </a:lnTo>
                  <a:lnTo>
                    <a:pt x="1365" y="3935"/>
                  </a:lnTo>
                  <a:lnTo>
                    <a:pt x="136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43" name="Google Shape;1943;p84"/>
            <p:cNvSpPr/>
            <p:nvPr/>
          </p:nvSpPr>
          <p:spPr>
            <a:xfrm>
              <a:off x="7131192" y="2511280"/>
              <a:ext cx="356781" cy="407359"/>
            </a:xfrm>
            <a:custGeom>
              <a:rect b="b" l="l" r="r" t="t"/>
              <a:pathLst>
                <a:path extrusionOk="0" h="8191" w="7174">
                  <a:moveTo>
                    <a:pt x="3507" y="1"/>
                  </a:moveTo>
                  <a:lnTo>
                    <a:pt x="3507" y="3935"/>
                  </a:lnTo>
                  <a:lnTo>
                    <a:pt x="81" y="1981"/>
                  </a:lnTo>
                  <a:lnTo>
                    <a:pt x="0" y="2115"/>
                  </a:lnTo>
                  <a:lnTo>
                    <a:pt x="3426" y="4096"/>
                  </a:lnTo>
                  <a:lnTo>
                    <a:pt x="0" y="6076"/>
                  </a:lnTo>
                  <a:lnTo>
                    <a:pt x="81" y="6210"/>
                  </a:lnTo>
                  <a:lnTo>
                    <a:pt x="3507" y="4256"/>
                  </a:lnTo>
                  <a:lnTo>
                    <a:pt x="3507" y="8191"/>
                  </a:lnTo>
                  <a:lnTo>
                    <a:pt x="3667" y="8191"/>
                  </a:lnTo>
                  <a:lnTo>
                    <a:pt x="3667" y="4256"/>
                  </a:lnTo>
                  <a:lnTo>
                    <a:pt x="7093" y="6210"/>
                  </a:lnTo>
                  <a:lnTo>
                    <a:pt x="7173" y="6076"/>
                  </a:lnTo>
                  <a:lnTo>
                    <a:pt x="3774" y="4096"/>
                  </a:lnTo>
                  <a:lnTo>
                    <a:pt x="7173" y="2115"/>
                  </a:lnTo>
                  <a:lnTo>
                    <a:pt x="7093" y="1981"/>
                  </a:lnTo>
                  <a:lnTo>
                    <a:pt x="3667" y="3935"/>
                  </a:lnTo>
                  <a:lnTo>
                    <a:pt x="3667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44" name="Google Shape;1944;p84"/>
            <p:cNvSpPr/>
            <p:nvPr/>
          </p:nvSpPr>
          <p:spPr>
            <a:xfrm>
              <a:off x="7603761" y="2511280"/>
              <a:ext cx="358124" cy="407359"/>
            </a:xfrm>
            <a:custGeom>
              <a:rect b="b" l="l" r="r" t="t"/>
              <a:pathLst>
                <a:path extrusionOk="0" h="8191" w="7201">
                  <a:moveTo>
                    <a:pt x="3506" y="1"/>
                  </a:moveTo>
                  <a:lnTo>
                    <a:pt x="3506" y="3935"/>
                  </a:lnTo>
                  <a:lnTo>
                    <a:pt x="80" y="1981"/>
                  </a:lnTo>
                  <a:lnTo>
                    <a:pt x="0" y="2115"/>
                  </a:lnTo>
                  <a:lnTo>
                    <a:pt x="3426" y="4096"/>
                  </a:lnTo>
                  <a:lnTo>
                    <a:pt x="0" y="6076"/>
                  </a:lnTo>
                  <a:lnTo>
                    <a:pt x="80" y="6210"/>
                  </a:lnTo>
                  <a:lnTo>
                    <a:pt x="3506" y="4230"/>
                  </a:lnTo>
                  <a:lnTo>
                    <a:pt x="3506" y="8191"/>
                  </a:lnTo>
                  <a:lnTo>
                    <a:pt x="3694" y="8191"/>
                  </a:lnTo>
                  <a:lnTo>
                    <a:pt x="3694" y="4230"/>
                  </a:lnTo>
                  <a:lnTo>
                    <a:pt x="7093" y="6210"/>
                  </a:lnTo>
                  <a:lnTo>
                    <a:pt x="7200" y="6076"/>
                  </a:lnTo>
                  <a:lnTo>
                    <a:pt x="3774" y="4096"/>
                  </a:lnTo>
                  <a:lnTo>
                    <a:pt x="7200" y="2115"/>
                  </a:lnTo>
                  <a:lnTo>
                    <a:pt x="7093" y="1981"/>
                  </a:lnTo>
                  <a:lnTo>
                    <a:pt x="3694" y="3935"/>
                  </a:lnTo>
                  <a:lnTo>
                    <a:pt x="3694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45" name="Google Shape;1945;p84"/>
            <p:cNvSpPr/>
            <p:nvPr/>
          </p:nvSpPr>
          <p:spPr>
            <a:xfrm>
              <a:off x="8077622" y="2511280"/>
              <a:ext cx="356781" cy="407359"/>
            </a:xfrm>
            <a:custGeom>
              <a:rect b="b" l="l" r="r" t="t"/>
              <a:pathLst>
                <a:path extrusionOk="0" h="8191" w="7174">
                  <a:moveTo>
                    <a:pt x="3507" y="1"/>
                  </a:moveTo>
                  <a:lnTo>
                    <a:pt x="3507" y="3935"/>
                  </a:lnTo>
                  <a:lnTo>
                    <a:pt x="81" y="1955"/>
                  </a:lnTo>
                  <a:lnTo>
                    <a:pt x="1" y="2115"/>
                  </a:lnTo>
                  <a:lnTo>
                    <a:pt x="3400" y="4096"/>
                  </a:lnTo>
                  <a:lnTo>
                    <a:pt x="1" y="6050"/>
                  </a:lnTo>
                  <a:lnTo>
                    <a:pt x="81" y="6210"/>
                  </a:lnTo>
                  <a:lnTo>
                    <a:pt x="3507" y="4230"/>
                  </a:lnTo>
                  <a:lnTo>
                    <a:pt x="3480" y="8191"/>
                  </a:lnTo>
                  <a:lnTo>
                    <a:pt x="3668" y="8191"/>
                  </a:lnTo>
                  <a:lnTo>
                    <a:pt x="3668" y="4230"/>
                  </a:lnTo>
                  <a:lnTo>
                    <a:pt x="7094" y="6210"/>
                  </a:lnTo>
                  <a:lnTo>
                    <a:pt x="7174" y="6050"/>
                  </a:lnTo>
                  <a:lnTo>
                    <a:pt x="3748" y="4096"/>
                  </a:lnTo>
                  <a:lnTo>
                    <a:pt x="7174" y="2115"/>
                  </a:lnTo>
                  <a:lnTo>
                    <a:pt x="7094" y="1955"/>
                  </a:lnTo>
                  <a:lnTo>
                    <a:pt x="3668" y="3935"/>
                  </a:lnTo>
                  <a:lnTo>
                    <a:pt x="3668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46" name="Google Shape;1946;p84"/>
            <p:cNvSpPr/>
            <p:nvPr/>
          </p:nvSpPr>
          <p:spPr>
            <a:xfrm>
              <a:off x="8550190" y="2511280"/>
              <a:ext cx="356781" cy="407359"/>
            </a:xfrm>
            <a:custGeom>
              <a:rect b="b" l="l" r="r" t="t"/>
              <a:pathLst>
                <a:path extrusionOk="0" h="8191" w="7174">
                  <a:moveTo>
                    <a:pt x="3507" y="1"/>
                  </a:moveTo>
                  <a:lnTo>
                    <a:pt x="3507" y="3935"/>
                  </a:lnTo>
                  <a:lnTo>
                    <a:pt x="81" y="1955"/>
                  </a:lnTo>
                  <a:lnTo>
                    <a:pt x="0" y="2115"/>
                  </a:lnTo>
                  <a:lnTo>
                    <a:pt x="3426" y="4096"/>
                  </a:lnTo>
                  <a:lnTo>
                    <a:pt x="0" y="6050"/>
                  </a:lnTo>
                  <a:lnTo>
                    <a:pt x="81" y="6210"/>
                  </a:lnTo>
                  <a:lnTo>
                    <a:pt x="3507" y="4230"/>
                  </a:lnTo>
                  <a:lnTo>
                    <a:pt x="3507" y="8191"/>
                  </a:lnTo>
                  <a:lnTo>
                    <a:pt x="3667" y="8191"/>
                  </a:lnTo>
                  <a:lnTo>
                    <a:pt x="3667" y="4230"/>
                  </a:lnTo>
                  <a:lnTo>
                    <a:pt x="7093" y="6210"/>
                  </a:lnTo>
                  <a:lnTo>
                    <a:pt x="7174" y="6050"/>
                  </a:lnTo>
                  <a:lnTo>
                    <a:pt x="3748" y="4096"/>
                  </a:lnTo>
                  <a:lnTo>
                    <a:pt x="7174" y="2115"/>
                  </a:lnTo>
                  <a:lnTo>
                    <a:pt x="7093" y="1955"/>
                  </a:lnTo>
                  <a:lnTo>
                    <a:pt x="3667" y="3935"/>
                  </a:lnTo>
                  <a:lnTo>
                    <a:pt x="3667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47" name="Google Shape;1947;p84"/>
            <p:cNvSpPr/>
            <p:nvPr/>
          </p:nvSpPr>
          <p:spPr>
            <a:xfrm>
              <a:off x="6891576" y="2934613"/>
              <a:ext cx="356781" cy="363445"/>
            </a:xfrm>
            <a:custGeom>
              <a:rect b="b" l="l" r="r" t="t"/>
              <a:pathLst>
                <a:path extrusionOk="0" h="7308" w="7174">
                  <a:moveTo>
                    <a:pt x="3507" y="0"/>
                  </a:moveTo>
                  <a:lnTo>
                    <a:pt x="3507" y="3961"/>
                  </a:lnTo>
                  <a:lnTo>
                    <a:pt x="81" y="1981"/>
                  </a:lnTo>
                  <a:lnTo>
                    <a:pt x="0" y="2141"/>
                  </a:lnTo>
                  <a:lnTo>
                    <a:pt x="3426" y="4095"/>
                  </a:lnTo>
                  <a:lnTo>
                    <a:pt x="1767" y="5059"/>
                  </a:lnTo>
                  <a:cubicBezTo>
                    <a:pt x="1821" y="5086"/>
                    <a:pt x="1847" y="5139"/>
                    <a:pt x="1874" y="5193"/>
                  </a:cubicBezTo>
                  <a:lnTo>
                    <a:pt x="3507" y="4256"/>
                  </a:lnTo>
                  <a:lnTo>
                    <a:pt x="3507" y="7120"/>
                  </a:lnTo>
                  <a:cubicBezTo>
                    <a:pt x="3560" y="7200"/>
                    <a:pt x="3614" y="7254"/>
                    <a:pt x="3667" y="7307"/>
                  </a:cubicBezTo>
                  <a:lnTo>
                    <a:pt x="3667" y="4256"/>
                  </a:lnTo>
                  <a:lnTo>
                    <a:pt x="7093" y="6236"/>
                  </a:lnTo>
                  <a:lnTo>
                    <a:pt x="7174" y="6076"/>
                  </a:lnTo>
                  <a:lnTo>
                    <a:pt x="3748" y="4095"/>
                  </a:lnTo>
                  <a:lnTo>
                    <a:pt x="7174" y="2141"/>
                  </a:lnTo>
                  <a:lnTo>
                    <a:pt x="7093" y="1981"/>
                  </a:lnTo>
                  <a:lnTo>
                    <a:pt x="3667" y="3961"/>
                  </a:lnTo>
                  <a:lnTo>
                    <a:pt x="3667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48" name="Google Shape;1948;p84"/>
            <p:cNvSpPr/>
            <p:nvPr/>
          </p:nvSpPr>
          <p:spPr>
            <a:xfrm>
              <a:off x="7364144" y="2934613"/>
              <a:ext cx="356781" cy="407359"/>
            </a:xfrm>
            <a:custGeom>
              <a:rect b="b" l="l" r="r" t="t"/>
              <a:pathLst>
                <a:path extrusionOk="0" h="8191" w="7174">
                  <a:moveTo>
                    <a:pt x="3507" y="0"/>
                  </a:moveTo>
                  <a:lnTo>
                    <a:pt x="3507" y="3961"/>
                  </a:lnTo>
                  <a:lnTo>
                    <a:pt x="81" y="1981"/>
                  </a:lnTo>
                  <a:lnTo>
                    <a:pt x="0" y="2141"/>
                  </a:lnTo>
                  <a:lnTo>
                    <a:pt x="3426" y="4095"/>
                  </a:lnTo>
                  <a:lnTo>
                    <a:pt x="0" y="6076"/>
                  </a:lnTo>
                  <a:lnTo>
                    <a:pt x="81" y="6236"/>
                  </a:lnTo>
                  <a:lnTo>
                    <a:pt x="3507" y="4256"/>
                  </a:lnTo>
                  <a:lnTo>
                    <a:pt x="3507" y="8190"/>
                  </a:lnTo>
                  <a:lnTo>
                    <a:pt x="3667" y="8190"/>
                  </a:lnTo>
                  <a:lnTo>
                    <a:pt x="3667" y="4256"/>
                  </a:lnTo>
                  <a:lnTo>
                    <a:pt x="7093" y="6236"/>
                  </a:lnTo>
                  <a:lnTo>
                    <a:pt x="7173" y="6076"/>
                  </a:lnTo>
                  <a:lnTo>
                    <a:pt x="3774" y="4095"/>
                  </a:lnTo>
                  <a:lnTo>
                    <a:pt x="7173" y="2141"/>
                  </a:lnTo>
                  <a:lnTo>
                    <a:pt x="7093" y="1981"/>
                  </a:lnTo>
                  <a:lnTo>
                    <a:pt x="3667" y="3961"/>
                  </a:lnTo>
                  <a:lnTo>
                    <a:pt x="3667" y="3961"/>
                  </a:lnTo>
                  <a:lnTo>
                    <a:pt x="369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49" name="Google Shape;1949;p84"/>
            <p:cNvSpPr/>
            <p:nvPr/>
          </p:nvSpPr>
          <p:spPr>
            <a:xfrm>
              <a:off x="7836713" y="2934613"/>
              <a:ext cx="358124" cy="407359"/>
            </a:xfrm>
            <a:custGeom>
              <a:rect b="b" l="l" r="r" t="t"/>
              <a:pathLst>
                <a:path extrusionOk="0" h="8191" w="7201">
                  <a:moveTo>
                    <a:pt x="3506" y="0"/>
                  </a:moveTo>
                  <a:lnTo>
                    <a:pt x="3506" y="3961"/>
                  </a:lnTo>
                  <a:lnTo>
                    <a:pt x="107" y="1981"/>
                  </a:lnTo>
                  <a:lnTo>
                    <a:pt x="0" y="2115"/>
                  </a:lnTo>
                  <a:lnTo>
                    <a:pt x="3426" y="4095"/>
                  </a:lnTo>
                  <a:lnTo>
                    <a:pt x="0" y="6076"/>
                  </a:lnTo>
                  <a:lnTo>
                    <a:pt x="107" y="6236"/>
                  </a:lnTo>
                  <a:lnTo>
                    <a:pt x="3506" y="4256"/>
                  </a:lnTo>
                  <a:lnTo>
                    <a:pt x="3506" y="8190"/>
                  </a:lnTo>
                  <a:lnTo>
                    <a:pt x="3694" y="8190"/>
                  </a:lnTo>
                  <a:lnTo>
                    <a:pt x="3694" y="4256"/>
                  </a:lnTo>
                  <a:lnTo>
                    <a:pt x="7093" y="6236"/>
                  </a:lnTo>
                  <a:lnTo>
                    <a:pt x="7200" y="6076"/>
                  </a:lnTo>
                  <a:lnTo>
                    <a:pt x="3774" y="4095"/>
                  </a:lnTo>
                  <a:lnTo>
                    <a:pt x="7200" y="2115"/>
                  </a:lnTo>
                  <a:lnTo>
                    <a:pt x="7120" y="1981"/>
                  </a:lnTo>
                  <a:lnTo>
                    <a:pt x="3694" y="3961"/>
                  </a:lnTo>
                  <a:lnTo>
                    <a:pt x="369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50" name="Google Shape;1950;p84"/>
            <p:cNvSpPr/>
            <p:nvPr/>
          </p:nvSpPr>
          <p:spPr>
            <a:xfrm>
              <a:off x="8310574" y="2934613"/>
              <a:ext cx="356781" cy="407359"/>
            </a:xfrm>
            <a:custGeom>
              <a:rect b="b" l="l" r="r" t="t"/>
              <a:pathLst>
                <a:path extrusionOk="0" h="8191" w="7174">
                  <a:moveTo>
                    <a:pt x="3507" y="0"/>
                  </a:moveTo>
                  <a:lnTo>
                    <a:pt x="3507" y="3961"/>
                  </a:lnTo>
                  <a:lnTo>
                    <a:pt x="81" y="1981"/>
                  </a:lnTo>
                  <a:lnTo>
                    <a:pt x="1" y="2115"/>
                  </a:lnTo>
                  <a:lnTo>
                    <a:pt x="3400" y="4095"/>
                  </a:lnTo>
                  <a:lnTo>
                    <a:pt x="1" y="6076"/>
                  </a:lnTo>
                  <a:lnTo>
                    <a:pt x="81" y="6210"/>
                  </a:lnTo>
                  <a:lnTo>
                    <a:pt x="3507" y="4256"/>
                  </a:lnTo>
                  <a:lnTo>
                    <a:pt x="3507" y="8190"/>
                  </a:lnTo>
                  <a:lnTo>
                    <a:pt x="3668" y="8190"/>
                  </a:lnTo>
                  <a:lnTo>
                    <a:pt x="3668" y="4256"/>
                  </a:lnTo>
                  <a:lnTo>
                    <a:pt x="7094" y="6210"/>
                  </a:lnTo>
                  <a:lnTo>
                    <a:pt x="7174" y="6076"/>
                  </a:lnTo>
                  <a:lnTo>
                    <a:pt x="3748" y="4095"/>
                  </a:lnTo>
                  <a:lnTo>
                    <a:pt x="7174" y="2115"/>
                  </a:lnTo>
                  <a:lnTo>
                    <a:pt x="7094" y="1981"/>
                  </a:lnTo>
                  <a:lnTo>
                    <a:pt x="3668" y="3961"/>
                  </a:lnTo>
                  <a:lnTo>
                    <a:pt x="3668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51" name="Google Shape;1951;p84"/>
            <p:cNvSpPr/>
            <p:nvPr/>
          </p:nvSpPr>
          <p:spPr>
            <a:xfrm>
              <a:off x="8783142" y="3033085"/>
              <a:ext cx="97227" cy="61270"/>
            </a:xfrm>
            <a:custGeom>
              <a:rect b="b" l="l" r="r" t="t"/>
              <a:pathLst>
                <a:path extrusionOk="0" h="1232" w="1955">
                  <a:moveTo>
                    <a:pt x="81" y="1"/>
                  </a:moveTo>
                  <a:lnTo>
                    <a:pt x="0" y="135"/>
                  </a:lnTo>
                  <a:lnTo>
                    <a:pt x="1874" y="1232"/>
                  </a:lnTo>
                  <a:cubicBezTo>
                    <a:pt x="1901" y="1178"/>
                    <a:pt x="1928" y="1125"/>
                    <a:pt x="1954" y="1071"/>
                  </a:cubicBezTo>
                  <a:lnTo>
                    <a:pt x="8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52" name="Google Shape;1952;p84"/>
            <p:cNvSpPr/>
            <p:nvPr/>
          </p:nvSpPr>
          <p:spPr>
            <a:xfrm>
              <a:off x="7345494" y="3428467"/>
              <a:ext cx="142484" cy="85242"/>
            </a:xfrm>
            <a:custGeom>
              <a:rect b="b" l="l" r="r" t="t"/>
              <a:pathLst>
                <a:path extrusionOk="0" h="1714" w="2865">
                  <a:moveTo>
                    <a:pt x="2784" y="0"/>
                  </a:moveTo>
                  <a:lnTo>
                    <a:pt x="1" y="1606"/>
                  </a:lnTo>
                  <a:cubicBezTo>
                    <a:pt x="54" y="1660"/>
                    <a:pt x="108" y="1686"/>
                    <a:pt x="161" y="1713"/>
                  </a:cubicBezTo>
                  <a:lnTo>
                    <a:pt x="2864" y="161"/>
                  </a:lnTo>
                  <a:lnTo>
                    <a:pt x="278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53" name="Google Shape;1953;p84"/>
            <p:cNvSpPr/>
            <p:nvPr/>
          </p:nvSpPr>
          <p:spPr>
            <a:xfrm>
              <a:off x="7305558" y="3329945"/>
              <a:ext cx="8057" cy="161133"/>
            </a:xfrm>
            <a:custGeom>
              <a:rect b="b" l="l" r="r" t="t"/>
              <a:pathLst>
                <a:path extrusionOk="0" h="3240" w="162">
                  <a:moveTo>
                    <a:pt x="1" y="0"/>
                  </a:moveTo>
                  <a:lnTo>
                    <a:pt x="1" y="3132"/>
                  </a:lnTo>
                  <a:cubicBezTo>
                    <a:pt x="54" y="3159"/>
                    <a:pt x="108" y="3212"/>
                    <a:pt x="161" y="3239"/>
                  </a:cubicBezTo>
                  <a:lnTo>
                    <a:pt x="16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54" name="Google Shape;1954;p84"/>
            <p:cNvSpPr/>
            <p:nvPr/>
          </p:nvSpPr>
          <p:spPr>
            <a:xfrm>
              <a:off x="7603761" y="3329945"/>
              <a:ext cx="358124" cy="316846"/>
            </a:xfrm>
            <a:custGeom>
              <a:rect b="b" l="l" r="r" t="t"/>
              <a:pathLst>
                <a:path extrusionOk="0" h="6371" w="7201">
                  <a:moveTo>
                    <a:pt x="3506" y="0"/>
                  </a:moveTo>
                  <a:lnTo>
                    <a:pt x="3506" y="3962"/>
                  </a:lnTo>
                  <a:lnTo>
                    <a:pt x="80" y="1981"/>
                  </a:lnTo>
                  <a:lnTo>
                    <a:pt x="0" y="2142"/>
                  </a:lnTo>
                  <a:lnTo>
                    <a:pt x="3426" y="4096"/>
                  </a:lnTo>
                  <a:lnTo>
                    <a:pt x="455" y="5835"/>
                  </a:lnTo>
                  <a:cubicBezTo>
                    <a:pt x="535" y="5835"/>
                    <a:pt x="616" y="5862"/>
                    <a:pt x="696" y="5889"/>
                  </a:cubicBezTo>
                  <a:lnTo>
                    <a:pt x="3506" y="4256"/>
                  </a:lnTo>
                  <a:lnTo>
                    <a:pt x="3506" y="6371"/>
                  </a:lnTo>
                  <a:lnTo>
                    <a:pt x="3694" y="6371"/>
                  </a:lnTo>
                  <a:lnTo>
                    <a:pt x="3694" y="4256"/>
                  </a:lnTo>
                  <a:lnTo>
                    <a:pt x="7093" y="6237"/>
                  </a:lnTo>
                  <a:lnTo>
                    <a:pt x="7200" y="6076"/>
                  </a:lnTo>
                  <a:lnTo>
                    <a:pt x="3774" y="4096"/>
                  </a:lnTo>
                  <a:lnTo>
                    <a:pt x="7200" y="2142"/>
                  </a:lnTo>
                  <a:lnTo>
                    <a:pt x="7093" y="1981"/>
                  </a:lnTo>
                  <a:lnTo>
                    <a:pt x="3694" y="3962"/>
                  </a:lnTo>
                  <a:lnTo>
                    <a:pt x="369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55" name="Google Shape;1955;p84"/>
            <p:cNvSpPr/>
            <p:nvPr/>
          </p:nvSpPr>
          <p:spPr>
            <a:xfrm>
              <a:off x="8077622" y="3329945"/>
              <a:ext cx="356781" cy="307546"/>
            </a:xfrm>
            <a:custGeom>
              <a:rect b="b" l="l" r="r" t="t"/>
              <a:pathLst>
                <a:path extrusionOk="0" h="6184" w="7174">
                  <a:moveTo>
                    <a:pt x="3507" y="0"/>
                  </a:moveTo>
                  <a:lnTo>
                    <a:pt x="3480" y="3962"/>
                  </a:lnTo>
                  <a:lnTo>
                    <a:pt x="81" y="1981"/>
                  </a:lnTo>
                  <a:lnTo>
                    <a:pt x="1" y="2142"/>
                  </a:lnTo>
                  <a:lnTo>
                    <a:pt x="3400" y="4096"/>
                  </a:lnTo>
                  <a:lnTo>
                    <a:pt x="1" y="6076"/>
                  </a:lnTo>
                  <a:lnTo>
                    <a:pt x="54" y="6183"/>
                  </a:lnTo>
                  <a:lnTo>
                    <a:pt x="161" y="6183"/>
                  </a:lnTo>
                  <a:lnTo>
                    <a:pt x="3480" y="4256"/>
                  </a:lnTo>
                  <a:lnTo>
                    <a:pt x="3480" y="5354"/>
                  </a:lnTo>
                  <a:cubicBezTo>
                    <a:pt x="3560" y="5327"/>
                    <a:pt x="3614" y="5327"/>
                    <a:pt x="3668" y="5300"/>
                  </a:cubicBezTo>
                  <a:lnTo>
                    <a:pt x="3668" y="4256"/>
                  </a:lnTo>
                  <a:lnTo>
                    <a:pt x="4765" y="4899"/>
                  </a:lnTo>
                  <a:cubicBezTo>
                    <a:pt x="4845" y="4872"/>
                    <a:pt x="4899" y="4845"/>
                    <a:pt x="4979" y="4818"/>
                  </a:cubicBezTo>
                  <a:lnTo>
                    <a:pt x="3748" y="4096"/>
                  </a:lnTo>
                  <a:lnTo>
                    <a:pt x="7174" y="2142"/>
                  </a:lnTo>
                  <a:lnTo>
                    <a:pt x="7094" y="1981"/>
                  </a:lnTo>
                  <a:lnTo>
                    <a:pt x="3668" y="3962"/>
                  </a:lnTo>
                  <a:lnTo>
                    <a:pt x="3668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56" name="Google Shape;1956;p84"/>
            <p:cNvSpPr/>
            <p:nvPr/>
          </p:nvSpPr>
          <p:spPr>
            <a:xfrm>
              <a:off x="8550190" y="3428467"/>
              <a:ext cx="16014" cy="12035"/>
            </a:xfrm>
            <a:custGeom>
              <a:rect b="b" l="l" r="r" t="t"/>
              <a:pathLst>
                <a:path extrusionOk="0" h="242" w="322">
                  <a:moveTo>
                    <a:pt x="81" y="0"/>
                  </a:moveTo>
                  <a:lnTo>
                    <a:pt x="0" y="134"/>
                  </a:lnTo>
                  <a:lnTo>
                    <a:pt x="161" y="241"/>
                  </a:lnTo>
                  <a:cubicBezTo>
                    <a:pt x="215" y="214"/>
                    <a:pt x="268" y="161"/>
                    <a:pt x="322" y="134"/>
                  </a:cubicBezTo>
                  <a:lnTo>
                    <a:pt x="8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ackground 10">
  <p:cSld name="CUSTOM_58">
    <p:spTree>
      <p:nvGrpSpPr>
        <p:cNvPr id="1957" name="Shape 19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8" name="Google Shape;1958;p85"/>
          <p:cNvSpPr/>
          <p:nvPr/>
        </p:nvSpPr>
        <p:spPr>
          <a:xfrm flipH="1">
            <a:off x="1008588" y="534225"/>
            <a:ext cx="3513000" cy="40317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accent1"/>
              </a:solidFill>
            </a:endParaRPr>
          </a:p>
        </p:txBody>
      </p:sp>
      <p:sp>
        <p:nvSpPr>
          <p:cNvPr id="1959" name="Google Shape;1959;p85"/>
          <p:cNvSpPr/>
          <p:nvPr/>
        </p:nvSpPr>
        <p:spPr>
          <a:xfrm flipH="1" rot="-2266405">
            <a:off x="6427723" y="2503263"/>
            <a:ext cx="1938828" cy="3305595"/>
          </a:xfrm>
          <a:custGeom>
            <a:rect b="b" l="l" r="r" t="t"/>
            <a:pathLst>
              <a:path extrusionOk="0" h="32752" w="19210">
                <a:moveTo>
                  <a:pt x="14053" y="490"/>
                </a:moveTo>
                <a:lnTo>
                  <a:pt x="14053" y="490"/>
                </a:lnTo>
                <a:cubicBezTo>
                  <a:pt x="14026" y="597"/>
                  <a:pt x="13999" y="758"/>
                  <a:pt x="13972" y="918"/>
                </a:cubicBezTo>
                <a:cubicBezTo>
                  <a:pt x="13972" y="865"/>
                  <a:pt x="13972" y="838"/>
                  <a:pt x="13946" y="838"/>
                </a:cubicBezTo>
                <a:cubicBezTo>
                  <a:pt x="13972" y="731"/>
                  <a:pt x="14026" y="597"/>
                  <a:pt x="14053" y="490"/>
                </a:cubicBezTo>
                <a:close/>
                <a:moveTo>
                  <a:pt x="13651" y="1560"/>
                </a:moveTo>
                <a:lnTo>
                  <a:pt x="13651" y="1560"/>
                </a:lnTo>
                <a:cubicBezTo>
                  <a:pt x="13276" y="3862"/>
                  <a:pt x="12045" y="5923"/>
                  <a:pt x="11189" y="8038"/>
                </a:cubicBezTo>
                <a:cubicBezTo>
                  <a:pt x="10522" y="9665"/>
                  <a:pt x="10466" y="11531"/>
                  <a:pt x="10493" y="13318"/>
                </a:cubicBezTo>
                <a:lnTo>
                  <a:pt x="10493" y="13318"/>
                </a:lnTo>
                <a:cubicBezTo>
                  <a:pt x="10490" y="13217"/>
                  <a:pt x="10464" y="13118"/>
                  <a:pt x="10439" y="13043"/>
                </a:cubicBezTo>
                <a:cubicBezTo>
                  <a:pt x="10091" y="10634"/>
                  <a:pt x="9904" y="8412"/>
                  <a:pt x="11001" y="6191"/>
                </a:cubicBezTo>
                <a:cubicBezTo>
                  <a:pt x="11724" y="4772"/>
                  <a:pt x="12714" y="3541"/>
                  <a:pt x="13410" y="2123"/>
                </a:cubicBezTo>
                <a:cubicBezTo>
                  <a:pt x="13491" y="1935"/>
                  <a:pt x="13571" y="1748"/>
                  <a:pt x="13651" y="1560"/>
                </a:cubicBezTo>
                <a:close/>
                <a:moveTo>
                  <a:pt x="13972" y="945"/>
                </a:moveTo>
                <a:lnTo>
                  <a:pt x="13972" y="945"/>
                </a:lnTo>
                <a:cubicBezTo>
                  <a:pt x="13972" y="1079"/>
                  <a:pt x="13946" y="1212"/>
                  <a:pt x="13946" y="1346"/>
                </a:cubicBezTo>
                <a:cubicBezTo>
                  <a:pt x="13946" y="2524"/>
                  <a:pt x="13758" y="3702"/>
                  <a:pt x="13517" y="4853"/>
                </a:cubicBezTo>
                <a:cubicBezTo>
                  <a:pt x="12821" y="7877"/>
                  <a:pt x="11376" y="10580"/>
                  <a:pt x="10760" y="13605"/>
                </a:cubicBezTo>
                <a:cubicBezTo>
                  <a:pt x="10787" y="11357"/>
                  <a:pt x="10921" y="9189"/>
                  <a:pt x="11858" y="7074"/>
                </a:cubicBezTo>
                <a:cubicBezTo>
                  <a:pt x="12741" y="5094"/>
                  <a:pt x="13785" y="3140"/>
                  <a:pt x="13972" y="945"/>
                </a:cubicBezTo>
                <a:close/>
                <a:moveTo>
                  <a:pt x="5002" y="14350"/>
                </a:moveTo>
                <a:cubicBezTo>
                  <a:pt x="5585" y="14350"/>
                  <a:pt x="6085" y="14646"/>
                  <a:pt x="6746" y="15104"/>
                </a:cubicBezTo>
                <a:cubicBezTo>
                  <a:pt x="6879" y="15184"/>
                  <a:pt x="7013" y="15264"/>
                  <a:pt x="7147" y="15372"/>
                </a:cubicBezTo>
                <a:cubicBezTo>
                  <a:pt x="6694" y="15252"/>
                  <a:pt x="6232" y="15200"/>
                  <a:pt x="5767" y="15200"/>
                </a:cubicBezTo>
                <a:cubicBezTo>
                  <a:pt x="4364" y="15200"/>
                  <a:pt x="2927" y="15672"/>
                  <a:pt x="1580" y="16174"/>
                </a:cubicBezTo>
                <a:cubicBezTo>
                  <a:pt x="2329" y="15666"/>
                  <a:pt x="3025" y="15077"/>
                  <a:pt x="3855" y="14676"/>
                </a:cubicBezTo>
                <a:cubicBezTo>
                  <a:pt x="4297" y="14450"/>
                  <a:pt x="4663" y="14350"/>
                  <a:pt x="5002" y="14350"/>
                </a:cubicBezTo>
                <a:close/>
                <a:moveTo>
                  <a:pt x="5753" y="15432"/>
                </a:moveTo>
                <a:cubicBezTo>
                  <a:pt x="6514" y="15432"/>
                  <a:pt x="7262" y="15581"/>
                  <a:pt x="7977" y="15960"/>
                </a:cubicBezTo>
                <a:cubicBezTo>
                  <a:pt x="8619" y="16389"/>
                  <a:pt x="9208" y="16870"/>
                  <a:pt x="9743" y="17406"/>
                </a:cubicBezTo>
                <a:cubicBezTo>
                  <a:pt x="8352" y="16737"/>
                  <a:pt x="6906" y="16389"/>
                  <a:pt x="5381" y="16335"/>
                </a:cubicBezTo>
                <a:lnTo>
                  <a:pt x="4765" y="16335"/>
                </a:lnTo>
                <a:cubicBezTo>
                  <a:pt x="3828" y="16335"/>
                  <a:pt x="2918" y="16469"/>
                  <a:pt x="1981" y="16576"/>
                </a:cubicBezTo>
                <a:cubicBezTo>
                  <a:pt x="1633" y="16603"/>
                  <a:pt x="1312" y="16629"/>
                  <a:pt x="964" y="16656"/>
                </a:cubicBezTo>
                <a:cubicBezTo>
                  <a:pt x="2489" y="16094"/>
                  <a:pt x="4149" y="15432"/>
                  <a:pt x="5753" y="15432"/>
                </a:cubicBezTo>
                <a:close/>
                <a:moveTo>
                  <a:pt x="18748" y="11060"/>
                </a:moveTo>
                <a:cubicBezTo>
                  <a:pt x="18737" y="11089"/>
                  <a:pt x="18737" y="11129"/>
                  <a:pt x="18737" y="11169"/>
                </a:cubicBezTo>
                <a:cubicBezTo>
                  <a:pt x="18603" y="11892"/>
                  <a:pt x="18442" y="12588"/>
                  <a:pt x="18282" y="13284"/>
                </a:cubicBezTo>
                <a:cubicBezTo>
                  <a:pt x="17907" y="14729"/>
                  <a:pt x="17291" y="16255"/>
                  <a:pt x="16087" y="17165"/>
                </a:cubicBezTo>
                <a:cubicBezTo>
                  <a:pt x="14963" y="17995"/>
                  <a:pt x="13223" y="18289"/>
                  <a:pt x="12045" y="19119"/>
                </a:cubicBezTo>
                <a:cubicBezTo>
                  <a:pt x="12473" y="18342"/>
                  <a:pt x="12955" y="17700"/>
                  <a:pt x="13785" y="17218"/>
                </a:cubicBezTo>
                <a:cubicBezTo>
                  <a:pt x="14508" y="16790"/>
                  <a:pt x="15257" y="16469"/>
                  <a:pt x="15873" y="15907"/>
                </a:cubicBezTo>
                <a:cubicBezTo>
                  <a:pt x="16542" y="15291"/>
                  <a:pt x="17077" y="14408"/>
                  <a:pt x="17532" y="13659"/>
                </a:cubicBezTo>
                <a:cubicBezTo>
                  <a:pt x="18036" y="12864"/>
                  <a:pt x="18250" y="11859"/>
                  <a:pt x="18748" y="11060"/>
                </a:cubicBezTo>
                <a:close/>
                <a:moveTo>
                  <a:pt x="18549" y="10928"/>
                </a:moveTo>
                <a:lnTo>
                  <a:pt x="18549" y="10928"/>
                </a:lnTo>
                <a:cubicBezTo>
                  <a:pt x="18201" y="11517"/>
                  <a:pt x="18014" y="12213"/>
                  <a:pt x="17693" y="12856"/>
                </a:cubicBezTo>
                <a:cubicBezTo>
                  <a:pt x="17184" y="13899"/>
                  <a:pt x="16488" y="14863"/>
                  <a:pt x="15712" y="15719"/>
                </a:cubicBezTo>
                <a:cubicBezTo>
                  <a:pt x="15016" y="16469"/>
                  <a:pt x="13919" y="16844"/>
                  <a:pt x="13062" y="17379"/>
                </a:cubicBezTo>
                <a:cubicBezTo>
                  <a:pt x="12313" y="17861"/>
                  <a:pt x="11911" y="18798"/>
                  <a:pt x="11510" y="19547"/>
                </a:cubicBezTo>
                <a:cubicBezTo>
                  <a:pt x="11485" y="19571"/>
                  <a:pt x="11461" y="19573"/>
                  <a:pt x="11457" y="19594"/>
                </a:cubicBezTo>
                <a:lnTo>
                  <a:pt x="11457" y="19594"/>
                </a:lnTo>
                <a:cubicBezTo>
                  <a:pt x="11836" y="15557"/>
                  <a:pt x="16249" y="13818"/>
                  <a:pt x="18549" y="10928"/>
                </a:cubicBezTo>
                <a:close/>
                <a:moveTo>
                  <a:pt x="6505" y="16683"/>
                </a:moveTo>
                <a:lnTo>
                  <a:pt x="6505" y="16683"/>
                </a:lnTo>
                <a:cubicBezTo>
                  <a:pt x="7763" y="16844"/>
                  <a:pt x="8994" y="17245"/>
                  <a:pt x="10145" y="17914"/>
                </a:cubicBezTo>
                <a:cubicBezTo>
                  <a:pt x="10573" y="18450"/>
                  <a:pt x="10921" y="19065"/>
                  <a:pt x="11135" y="19788"/>
                </a:cubicBezTo>
                <a:cubicBezTo>
                  <a:pt x="9315" y="19172"/>
                  <a:pt x="8191" y="17432"/>
                  <a:pt x="6505" y="16683"/>
                </a:cubicBezTo>
                <a:close/>
                <a:moveTo>
                  <a:pt x="6772" y="20270"/>
                </a:moveTo>
                <a:cubicBezTo>
                  <a:pt x="7736" y="21581"/>
                  <a:pt x="9342" y="22384"/>
                  <a:pt x="10466" y="23535"/>
                </a:cubicBezTo>
                <a:cubicBezTo>
                  <a:pt x="9074" y="22598"/>
                  <a:pt x="7120" y="22331"/>
                  <a:pt x="6826" y="20350"/>
                </a:cubicBezTo>
                <a:cubicBezTo>
                  <a:pt x="6799" y="20323"/>
                  <a:pt x="6772" y="20296"/>
                  <a:pt x="6746" y="20270"/>
                </a:cubicBezTo>
                <a:close/>
                <a:moveTo>
                  <a:pt x="16221" y="20698"/>
                </a:moveTo>
                <a:cubicBezTo>
                  <a:pt x="15685" y="21635"/>
                  <a:pt x="14267" y="22304"/>
                  <a:pt x="13464" y="22812"/>
                </a:cubicBezTo>
                <a:cubicBezTo>
                  <a:pt x="12955" y="23187"/>
                  <a:pt x="12233" y="23615"/>
                  <a:pt x="11831" y="24177"/>
                </a:cubicBezTo>
                <a:cubicBezTo>
                  <a:pt x="12286" y="22357"/>
                  <a:pt x="14722" y="21768"/>
                  <a:pt x="16221" y="20698"/>
                </a:cubicBezTo>
                <a:close/>
                <a:moveTo>
                  <a:pt x="6692" y="20939"/>
                </a:moveTo>
                <a:cubicBezTo>
                  <a:pt x="7388" y="22893"/>
                  <a:pt x="9957" y="22866"/>
                  <a:pt x="11135" y="24445"/>
                </a:cubicBezTo>
                <a:cubicBezTo>
                  <a:pt x="9395" y="23481"/>
                  <a:pt x="6772" y="23080"/>
                  <a:pt x="6692" y="20939"/>
                </a:cubicBezTo>
                <a:close/>
                <a:moveTo>
                  <a:pt x="16194" y="21126"/>
                </a:moveTo>
                <a:cubicBezTo>
                  <a:pt x="15766" y="22304"/>
                  <a:pt x="14749" y="22919"/>
                  <a:pt x="13571" y="23455"/>
                </a:cubicBezTo>
                <a:cubicBezTo>
                  <a:pt x="12982" y="23722"/>
                  <a:pt x="12393" y="24017"/>
                  <a:pt x="11938" y="24445"/>
                </a:cubicBezTo>
                <a:cubicBezTo>
                  <a:pt x="12447" y="23562"/>
                  <a:pt x="13785" y="22919"/>
                  <a:pt x="14534" y="22411"/>
                </a:cubicBezTo>
                <a:cubicBezTo>
                  <a:pt x="15070" y="22063"/>
                  <a:pt x="15739" y="21661"/>
                  <a:pt x="16194" y="21126"/>
                </a:cubicBezTo>
                <a:close/>
                <a:moveTo>
                  <a:pt x="14048" y="0"/>
                </a:moveTo>
                <a:cubicBezTo>
                  <a:pt x="14002" y="0"/>
                  <a:pt x="13958" y="28"/>
                  <a:pt x="13946" y="88"/>
                </a:cubicBezTo>
                <a:cubicBezTo>
                  <a:pt x="13196" y="2390"/>
                  <a:pt x="11751" y="4183"/>
                  <a:pt x="10680" y="6298"/>
                </a:cubicBezTo>
                <a:cubicBezTo>
                  <a:pt x="9610" y="8466"/>
                  <a:pt x="9877" y="10795"/>
                  <a:pt x="10225" y="13096"/>
                </a:cubicBezTo>
                <a:cubicBezTo>
                  <a:pt x="10305" y="13766"/>
                  <a:pt x="10413" y="14435"/>
                  <a:pt x="10520" y="15104"/>
                </a:cubicBezTo>
                <a:cubicBezTo>
                  <a:pt x="10520" y="15131"/>
                  <a:pt x="10520" y="15157"/>
                  <a:pt x="10520" y="15157"/>
                </a:cubicBezTo>
                <a:cubicBezTo>
                  <a:pt x="10520" y="15184"/>
                  <a:pt x="10520" y="15211"/>
                  <a:pt x="10546" y="15211"/>
                </a:cubicBezTo>
                <a:cubicBezTo>
                  <a:pt x="10734" y="16469"/>
                  <a:pt x="10921" y="17727"/>
                  <a:pt x="11082" y="18985"/>
                </a:cubicBezTo>
                <a:cubicBezTo>
                  <a:pt x="10520" y="17700"/>
                  <a:pt x="9502" y="16737"/>
                  <a:pt x="8352" y="15907"/>
                </a:cubicBezTo>
                <a:cubicBezTo>
                  <a:pt x="8352" y="15880"/>
                  <a:pt x="8352" y="15853"/>
                  <a:pt x="8325" y="15853"/>
                </a:cubicBezTo>
                <a:cubicBezTo>
                  <a:pt x="8298" y="15853"/>
                  <a:pt x="8271" y="15827"/>
                  <a:pt x="8271" y="15827"/>
                </a:cubicBezTo>
                <a:cubicBezTo>
                  <a:pt x="7602" y="15345"/>
                  <a:pt x="6906" y="14890"/>
                  <a:pt x="6237" y="14461"/>
                </a:cubicBezTo>
                <a:cubicBezTo>
                  <a:pt x="5829" y="14193"/>
                  <a:pt x="5417" y="14081"/>
                  <a:pt x="5004" y="14081"/>
                </a:cubicBezTo>
                <a:cubicBezTo>
                  <a:pt x="3280" y="14081"/>
                  <a:pt x="1550" y="16040"/>
                  <a:pt x="81" y="16710"/>
                </a:cubicBezTo>
                <a:cubicBezTo>
                  <a:pt x="27" y="16737"/>
                  <a:pt x="1" y="16790"/>
                  <a:pt x="27" y="16844"/>
                </a:cubicBezTo>
                <a:cubicBezTo>
                  <a:pt x="27" y="16870"/>
                  <a:pt x="54" y="16870"/>
                  <a:pt x="54" y="16870"/>
                </a:cubicBezTo>
                <a:cubicBezTo>
                  <a:pt x="54" y="16870"/>
                  <a:pt x="54" y="16897"/>
                  <a:pt x="81" y="16897"/>
                </a:cubicBezTo>
                <a:cubicBezTo>
                  <a:pt x="81" y="16924"/>
                  <a:pt x="108" y="16924"/>
                  <a:pt x="108" y="16924"/>
                </a:cubicBezTo>
                <a:lnTo>
                  <a:pt x="135" y="16924"/>
                </a:lnTo>
                <a:cubicBezTo>
                  <a:pt x="1580" y="16924"/>
                  <a:pt x="2972" y="16656"/>
                  <a:pt x="4390" y="16576"/>
                </a:cubicBezTo>
                <a:lnTo>
                  <a:pt x="5354" y="16576"/>
                </a:lnTo>
                <a:cubicBezTo>
                  <a:pt x="7736" y="16870"/>
                  <a:pt x="8967" y="19413"/>
                  <a:pt x="11242" y="20082"/>
                </a:cubicBezTo>
                <a:cubicBezTo>
                  <a:pt x="11376" y="21367"/>
                  <a:pt x="11483" y="22679"/>
                  <a:pt x="11483" y="23990"/>
                </a:cubicBezTo>
                <a:cubicBezTo>
                  <a:pt x="11483" y="24124"/>
                  <a:pt x="11483" y="24284"/>
                  <a:pt x="11483" y="24445"/>
                </a:cubicBezTo>
                <a:cubicBezTo>
                  <a:pt x="10413" y="22545"/>
                  <a:pt x="7977" y="21715"/>
                  <a:pt x="6799" y="19895"/>
                </a:cubicBezTo>
                <a:cubicBezTo>
                  <a:pt x="6778" y="19863"/>
                  <a:pt x="6740" y="19848"/>
                  <a:pt x="6701" y="19848"/>
                </a:cubicBezTo>
                <a:cubicBezTo>
                  <a:pt x="6640" y="19848"/>
                  <a:pt x="6574" y="19884"/>
                  <a:pt x="6558" y="19948"/>
                </a:cubicBezTo>
                <a:cubicBezTo>
                  <a:pt x="6237" y="21340"/>
                  <a:pt x="6719" y="22411"/>
                  <a:pt x="7897" y="23241"/>
                </a:cubicBezTo>
                <a:cubicBezTo>
                  <a:pt x="8967" y="23990"/>
                  <a:pt x="10386" y="24177"/>
                  <a:pt x="11456" y="24954"/>
                </a:cubicBezTo>
                <a:cubicBezTo>
                  <a:pt x="11349" y="27523"/>
                  <a:pt x="10734" y="30093"/>
                  <a:pt x="10145" y="32609"/>
                </a:cubicBezTo>
                <a:cubicBezTo>
                  <a:pt x="10112" y="32690"/>
                  <a:pt x="10188" y="32751"/>
                  <a:pt x="10265" y="32751"/>
                </a:cubicBezTo>
                <a:cubicBezTo>
                  <a:pt x="10315" y="32751"/>
                  <a:pt x="10365" y="32725"/>
                  <a:pt x="10386" y="32662"/>
                </a:cubicBezTo>
                <a:cubicBezTo>
                  <a:pt x="10760" y="31003"/>
                  <a:pt x="11108" y="29343"/>
                  <a:pt x="11430" y="27684"/>
                </a:cubicBezTo>
                <a:cubicBezTo>
                  <a:pt x="11563" y="26854"/>
                  <a:pt x="11670" y="26024"/>
                  <a:pt x="11697" y="25194"/>
                </a:cubicBezTo>
                <a:cubicBezTo>
                  <a:pt x="12179" y="24017"/>
                  <a:pt x="13839" y="23669"/>
                  <a:pt x="14829" y="23080"/>
                </a:cubicBezTo>
                <a:cubicBezTo>
                  <a:pt x="15899" y="22491"/>
                  <a:pt x="16488" y="21581"/>
                  <a:pt x="16595" y="20377"/>
                </a:cubicBezTo>
                <a:cubicBezTo>
                  <a:pt x="16595" y="20350"/>
                  <a:pt x="16595" y="20350"/>
                  <a:pt x="16595" y="20323"/>
                </a:cubicBezTo>
                <a:cubicBezTo>
                  <a:pt x="16622" y="20270"/>
                  <a:pt x="16569" y="20243"/>
                  <a:pt x="16515" y="20216"/>
                </a:cubicBezTo>
                <a:lnTo>
                  <a:pt x="16462" y="20216"/>
                </a:lnTo>
                <a:cubicBezTo>
                  <a:pt x="16435" y="20216"/>
                  <a:pt x="16435" y="20243"/>
                  <a:pt x="16408" y="20243"/>
                </a:cubicBezTo>
                <a:cubicBezTo>
                  <a:pt x="15043" y="21474"/>
                  <a:pt x="12473" y="21983"/>
                  <a:pt x="11724" y="23722"/>
                </a:cubicBezTo>
                <a:cubicBezTo>
                  <a:pt x="11724" y="22571"/>
                  <a:pt x="11644" y="21447"/>
                  <a:pt x="11510" y="20323"/>
                </a:cubicBezTo>
                <a:cubicBezTo>
                  <a:pt x="11510" y="20189"/>
                  <a:pt x="11483" y="20082"/>
                  <a:pt x="11483" y="19948"/>
                </a:cubicBezTo>
                <a:cubicBezTo>
                  <a:pt x="12072" y="19172"/>
                  <a:pt x="13250" y="18824"/>
                  <a:pt x="14106" y="18450"/>
                </a:cubicBezTo>
                <a:cubicBezTo>
                  <a:pt x="15070" y="18021"/>
                  <a:pt x="16060" y="17593"/>
                  <a:pt x="16809" y="16844"/>
                </a:cubicBezTo>
                <a:cubicBezTo>
                  <a:pt x="18522" y="15157"/>
                  <a:pt x="18790" y="12160"/>
                  <a:pt x="19192" y="9938"/>
                </a:cubicBezTo>
                <a:cubicBezTo>
                  <a:pt x="19210" y="9848"/>
                  <a:pt x="19130" y="9770"/>
                  <a:pt x="19060" y="9770"/>
                </a:cubicBezTo>
                <a:cubicBezTo>
                  <a:pt x="19026" y="9770"/>
                  <a:pt x="18995" y="9788"/>
                  <a:pt x="18978" y="9831"/>
                </a:cubicBezTo>
                <a:cubicBezTo>
                  <a:pt x="18014" y="11758"/>
                  <a:pt x="15846" y="13070"/>
                  <a:pt x="14294" y="14488"/>
                </a:cubicBezTo>
                <a:cubicBezTo>
                  <a:pt x="12982" y="15693"/>
                  <a:pt x="11751" y="17138"/>
                  <a:pt x="11349" y="18851"/>
                </a:cubicBezTo>
                <a:cubicBezTo>
                  <a:pt x="11162" y="17593"/>
                  <a:pt x="10975" y="16335"/>
                  <a:pt x="10760" y="15104"/>
                </a:cubicBezTo>
                <a:cubicBezTo>
                  <a:pt x="11028" y="12534"/>
                  <a:pt x="11911" y="10233"/>
                  <a:pt x="12821" y="7877"/>
                </a:cubicBezTo>
                <a:cubicBezTo>
                  <a:pt x="13758" y="5334"/>
                  <a:pt x="14267" y="2818"/>
                  <a:pt x="14160" y="115"/>
                </a:cubicBezTo>
                <a:cubicBezTo>
                  <a:pt x="14160" y="42"/>
                  <a:pt x="14103" y="0"/>
                  <a:pt x="14048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60" name="Google Shape;1960;p85"/>
          <p:cNvSpPr/>
          <p:nvPr/>
        </p:nvSpPr>
        <p:spPr>
          <a:xfrm>
            <a:off x="5666513" y="-1056875"/>
            <a:ext cx="3967449" cy="3950999"/>
          </a:xfrm>
          <a:custGeom>
            <a:rect b="b" l="l" r="r" t="t"/>
            <a:pathLst>
              <a:path extrusionOk="0" h="48035" w="48235">
                <a:moveTo>
                  <a:pt x="3770" y="17379"/>
                </a:moveTo>
                <a:cubicBezTo>
                  <a:pt x="7573" y="20948"/>
                  <a:pt x="10108" y="20948"/>
                  <a:pt x="20515" y="21349"/>
                </a:cubicBezTo>
                <a:cubicBezTo>
                  <a:pt x="30956" y="21782"/>
                  <a:pt x="19314" y="35525"/>
                  <a:pt x="27520" y="41797"/>
                </a:cubicBezTo>
                <a:cubicBezTo>
                  <a:pt x="35726" y="48034"/>
                  <a:pt x="48235" y="37827"/>
                  <a:pt x="48235" y="26986"/>
                </a:cubicBezTo>
                <a:cubicBezTo>
                  <a:pt x="48235" y="16145"/>
                  <a:pt x="35026" y="0"/>
                  <a:pt x="18080" y="867"/>
                </a:cubicBezTo>
                <a:cubicBezTo>
                  <a:pt x="1135" y="1768"/>
                  <a:pt x="1" y="13843"/>
                  <a:pt x="3770" y="17379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61" name="Google Shape;1961;p85"/>
          <p:cNvSpPr/>
          <p:nvPr/>
        </p:nvSpPr>
        <p:spPr>
          <a:xfrm flipH="1">
            <a:off x="4993460" y="976475"/>
            <a:ext cx="1871779" cy="1796023"/>
          </a:xfrm>
          <a:custGeom>
            <a:rect b="b" l="l" r="r" t="t"/>
            <a:pathLst>
              <a:path extrusionOk="0" h="19749" w="20582">
                <a:moveTo>
                  <a:pt x="15178" y="401"/>
                </a:moveTo>
                <a:cubicBezTo>
                  <a:pt x="11542" y="1"/>
                  <a:pt x="4470" y="1235"/>
                  <a:pt x="2235" y="7773"/>
                </a:cubicBezTo>
                <a:cubicBezTo>
                  <a:pt x="0" y="14311"/>
                  <a:pt x="7939" y="17947"/>
                  <a:pt x="11675" y="18848"/>
                </a:cubicBezTo>
                <a:cubicBezTo>
                  <a:pt x="15445" y="19748"/>
                  <a:pt x="20315" y="19448"/>
                  <a:pt x="20448" y="13477"/>
                </a:cubicBezTo>
                <a:cubicBezTo>
                  <a:pt x="20582" y="7506"/>
                  <a:pt x="18780" y="835"/>
                  <a:pt x="15178" y="40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ackground 11">
  <p:cSld name="CUSTOM_59">
    <p:spTree>
      <p:nvGrpSpPr>
        <p:cNvPr id="1962" name="Shape 19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3" name="Google Shape;1963;p86"/>
          <p:cNvSpPr/>
          <p:nvPr/>
        </p:nvSpPr>
        <p:spPr>
          <a:xfrm flipH="1">
            <a:off x="1017188" y="539150"/>
            <a:ext cx="3513000" cy="40317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accent1"/>
              </a:solidFill>
            </a:endParaRPr>
          </a:p>
        </p:txBody>
      </p:sp>
      <p:grpSp>
        <p:nvGrpSpPr>
          <p:cNvPr id="1964" name="Google Shape;1964;p86"/>
          <p:cNvGrpSpPr/>
          <p:nvPr/>
        </p:nvGrpSpPr>
        <p:grpSpPr>
          <a:xfrm flipH="1" rot="5400000">
            <a:off x="5410792" y="1327438"/>
            <a:ext cx="2277317" cy="5304377"/>
            <a:chOff x="224725" y="566950"/>
            <a:chExt cx="1850875" cy="4311100"/>
          </a:xfrm>
        </p:grpSpPr>
        <p:sp>
          <p:nvSpPr>
            <p:cNvPr id="1965" name="Google Shape;1965;p86"/>
            <p:cNvSpPr/>
            <p:nvPr/>
          </p:nvSpPr>
          <p:spPr>
            <a:xfrm>
              <a:off x="1914975" y="566950"/>
              <a:ext cx="160625" cy="2033000"/>
            </a:xfrm>
            <a:custGeom>
              <a:rect b="b" l="l" r="r" t="t"/>
              <a:pathLst>
                <a:path extrusionOk="0" h="81320" w="6425">
                  <a:moveTo>
                    <a:pt x="126" y="1"/>
                  </a:moveTo>
                  <a:cubicBezTo>
                    <a:pt x="81" y="1"/>
                    <a:pt x="44" y="24"/>
                    <a:pt x="27" y="57"/>
                  </a:cubicBezTo>
                  <a:cubicBezTo>
                    <a:pt x="27" y="84"/>
                    <a:pt x="27" y="110"/>
                    <a:pt x="27" y="137"/>
                  </a:cubicBezTo>
                  <a:cubicBezTo>
                    <a:pt x="27" y="164"/>
                    <a:pt x="27" y="217"/>
                    <a:pt x="81" y="244"/>
                  </a:cubicBezTo>
                  <a:cubicBezTo>
                    <a:pt x="1821" y="1261"/>
                    <a:pt x="2972" y="3188"/>
                    <a:pt x="2945" y="5035"/>
                  </a:cubicBezTo>
                  <a:cubicBezTo>
                    <a:pt x="2945" y="5089"/>
                    <a:pt x="2972" y="5142"/>
                    <a:pt x="2998" y="5169"/>
                  </a:cubicBezTo>
                  <a:cubicBezTo>
                    <a:pt x="4952" y="6133"/>
                    <a:pt x="6157" y="8086"/>
                    <a:pt x="6157" y="10255"/>
                  </a:cubicBezTo>
                  <a:cubicBezTo>
                    <a:pt x="6157" y="12449"/>
                    <a:pt x="4952" y="14403"/>
                    <a:pt x="2998" y="15367"/>
                  </a:cubicBezTo>
                  <a:cubicBezTo>
                    <a:pt x="2945" y="15394"/>
                    <a:pt x="2945" y="15447"/>
                    <a:pt x="2945" y="15501"/>
                  </a:cubicBezTo>
                  <a:cubicBezTo>
                    <a:pt x="2998" y="17321"/>
                    <a:pt x="1848" y="19248"/>
                    <a:pt x="108" y="20292"/>
                  </a:cubicBezTo>
                  <a:cubicBezTo>
                    <a:pt x="54" y="20292"/>
                    <a:pt x="27" y="20318"/>
                    <a:pt x="27" y="20372"/>
                  </a:cubicBezTo>
                  <a:cubicBezTo>
                    <a:pt x="1" y="20425"/>
                    <a:pt x="27" y="20479"/>
                    <a:pt x="81" y="20506"/>
                  </a:cubicBezTo>
                  <a:cubicBezTo>
                    <a:pt x="1794" y="21496"/>
                    <a:pt x="2865" y="23316"/>
                    <a:pt x="2945" y="25324"/>
                  </a:cubicBezTo>
                  <a:cubicBezTo>
                    <a:pt x="2945" y="25350"/>
                    <a:pt x="2972" y="25404"/>
                    <a:pt x="2998" y="25431"/>
                  </a:cubicBezTo>
                  <a:cubicBezTo>
                    <a:pt x="4952" y="26394"/>
                    <a:pt x="6157" y="28348"/>
                    <a:pt x="6157" y="30543"/>
                  </a:cubicBezTo>
                  <a:cubicBezTo>
                    <a:pt x="6157" y="32711"/>
                    <a:pt x="4952" y="34665"/>
                    <a:pt x="2998" y="35628"/>
                  </a:cubicBezTo>
                  <a:cubicBezTo>
                    <a:pt x="2945" y="35655"/>
                    <a:pt x="2918" y="35709"/>
                    <a:pt x="2945" y="35762"/>
                  </a:cubicBezTo>
                  <a:cubicBezTo>
                    <a:pt x="3106" y="37823"/>
                    <a:pt x="1633" y="39643"/>
                    <a:pt x="108" y="40553"/>
                  </a:cubicBezTo>
                  <a:cubicBezTo>
                    <a:pt x="54" y="40553"/>
                    <a:pt x="27" y="40580"/>
                    <a:pt x="27" y="40633"/>
                  </a:cubicBezTo>
                  <a:cubicBezTo>
                    <a:pt x="1" y="40687"/>
                    <a:pt x="27" y="40741"/>
                    <a:pt x="81" y="40767"/>
                  </a:cubicBezTo>
                  <a:cubicBezTo>
                    <a:pt x="1821" y="41784"/>
                    <a:pt x="2945" y="43658"/>
                    <a:pt x="2945" y="45532"/>
                  </a:cubicBezTo>
                  <a:cubicBezTo>
                    <a:pt x="2945" y="45558"/>
                    <a:pt x="2945" y="45558"/>
                    <a:pt x="2945" y="45585"/>
                  </a:cubicBezTo>
                  <a:cubicBezTo>
                    <a:pt x="2945" y="45612"/>
                    <a:pt x="2972" y="45665"/>
                    <a:pt x="2998" y="45692"/>
                  </a:cubicBezTo>
                  <a:cubicBezTo>
                    <a:pt x="4952" y="46656"/>
                    <a:pt x="6157" y="48636"/>
                    <a:pt x="6157" y="50804"/>
                  </a:cubicBezTo>
                  <a:cubicBezTo>
                    <a:pt x="6157" y="52972"/>
                    <a:pt x="4952" y="54926"/>
                    <a:pt x="2998" y="55917"/>
                  </a:cubicBezTo>
                  <a:cubicBezTo>
                    <a:pt x="2972" y="55917"/>
                    <a:pt x="2945" y="55970"/>
                    <a:pt x="2945" y="56024"/>
                  </a:cubicBezTo>
                  <a:cubicBezTo>
                    <a:pt x="2891" y="58004"/>
                    <a:pt x="1821" y="59798"/>
                    <a:pt x="108" y="60815"/>
                  </a:cubicBezTo>
                  <a:cubicBezTo>
                    <a:pt x="54" y="60815"/>
                    <a:pt x="27" y="60868"/>
                    <a:pt x="27" y="60895"/>
                  </a:cubicBezTo>
                  <a:cubicBezTo>
                    <a:pt x="1" y="60949"/>
                    <a:pt x="27" y="61002"/>
                    <a:pt x="81" y="61029"/>
                  </a:cubicBezTo>
                  <a:cubicBezTo>
                    <a:pt x="1821" y="62046"/>
                    <a:pt x="2891" y="63839"/>
                    <a:pt x="2945" y="65847"/>
                  </a:cubicBezTo>
                  <a:cubicBezTo>
                    <a:pt x="2945" y="65900"/>
                    <a:pt x="2972" y="65927"/>
                    <a:pt x="2998" y="65954"/>
                  </a:cubicBezTo>
                  <a:cubicBezTo>
                    <a:pt x="4952" y="66944"/>
                    <a:pt x="6157" y="68898"/>
                    <a:pt x="6157" y="71066"/>
                  </a:cubicBezTo>
                  <a:cubicBezTo>
                    <a:pt x="6157" y="73234"/>
                    <a:pt x="4952" y="75188"/>
                    <a:pt x="2998" y="76178"/>
                  </a:cubicBezTo>
                  <a:cubicBezTo>
                    <a:pt x="2972" y="76178"/>
                    <a:pt x="2945" y="76232"/>
                    <a:pt x="2945" y="76285"/>
                  </a:cubicBezTo>
                  <a:cubicBezTo>
                    <a:pt x="2891" y="78266"/>
                    <a:pt x="1821" y="80086"/>
                    <a:pt x="81" y="81076"/>
                  </a:cubicBezTo>
                  <a:cubicBezTo>
                    <a:pt x="27" y="81130"/>
                    <a:pt x="1" y="81183"/>
                    <a:pt x="27" y="81264"/>
                  </a:cubicBezTo>
                  <a:cubicBezTo>
                    <a:pt x="61" y="81297"/>
                    <a:pt x="104" y="81320"/>
                    <a:pt x="145" y="81320"/>
                  </a:cubicBezTo>
                  <a:cubicBezTo>
                    <a:pt x="170" y="81320"/>
                    <a:pt x="194" y="81311"/>
                    <a:pt x="215" y="81290"/>
                  </a:cubicBezTo>
                  <a:cubicBezTo>
                    <a:pt x="2008" y="80273"/>
                    <a:pt x="3106" y="78427"/>
                    <a:pt x="3186" y="76366"/>
                  </a:cubicBezTo>
                  <a:cubicBezTo>
                    <a:pt x="5166" y="75322"/>
                    <a:pt x="6424" y="73314"/>
                    <a:pt x="6424" y="71066"/>
                  </a:cubicBezTo>
                  <a:cubicBezTo>
                    <a:pt x="6424" y="68818"/>
                    <a:pt x="5166" y="66784"/>
                    <a:pt x="3186" y="65766"/>
                  </a:cubicBezTo>
                  <a:cubicBezTo>
                    <a:pt x="3106" y="63786"/>
                    <a:pt x="2062" y="61992"/>
                    <a:pt x="375" y="60922"/>
                  </a:cubicBezTo>
                  <a:cubicBezTo>
                    <a:pt x="2062" y="59878"/>
                    <a:pt x="3106" y="58085"/>
                    <a:pt x="3186" y="56104"/>
                  </a:cubicBezTo>
                  <a:cubicBezTo>
                    <a:pt x="5166" y="55060"/>
                    <a:pt x="6424" y="53053"/>
                    <a:pt x="6424" y="50804"/>
                  </a:cubicBezTo>
                  <a:cubicBezTo>
                    <a:pt x="6424" y="48556"/>
                    <a:pt x="5166" y="46522"/>
                    <a:pt x="3186" y="45505"/>
                  </a:cubicBezTo>
                  <a:cubicBezTo>
                    <a:pt x="3159" y="43604"/>
                    <a:pt x="2088" y="41731"/>
                    <a:pt x="375" y="40660"/>
                  </a:cubicBezTo>
                  <a:cubicBezTo>
                    <a:pt x="1901" y="39723"/>
                    <a:pt x="3320" y="37877"/>
                    <a:pt x="3186" y="35816"/>
                  </a:cubicBezTo>
                  <a:cubicBezTo>
                    <a:pt x="5193" y="34799"/>
                    <a:pt x="6424" y="32764"/>
                    <a:pt x="6424" y="30543"/>
                  </a:cubicBezTo>
                  <a:cubicBezTo>
                    <a:pt x="6424" y="28295"/>
                    <a:pt x="5166" y="26260"/>
                    <a:pt x="3186" y="25243"/>
                  </a:cubicBezTo>
                  <a:cubicBezTo>
                    <a:pt x="3106" y="23236"/>
                    <a:pt x="2062" y="21443"/>
                    <a:pt x="375" y="20399"/>
                  </a:cubicBezTo>
                  <a:cubicBezTo>
                    <a:pt x="2088" y="19328"/>
                    <a:pt x="3186" y="17454"/>
                    <a:pt x="3186" y="15608"/>
                  </a:cubicBezTo>
                  <a:cubicBezTo>
                    <a:pt x="3186" y="15608"/>
                    <a:pt x="3186" y="15581"/>
                    <a:pt x="3186" y="15554"/>
                  </a:cubicBezTo>
                  <a:cubicBezTo>
                    <a:pt x="5166" y="14537"/>
                    <a:pt x="6424" y="12503"/>
                    <a:pt x="6424" y="10255"/>
                  </a:cubicBezTo>
                  <a:cubicBezTo>
                    <a:pt x="6424" y="8033"/>
                    <a:pt x="5166" y="5999"/>
                    <a:pt x="3186" y="4982"/>
                  </a:cubicBezTo>
                  <a:lnTo>
                    <a:pt x="3186" y="4955"/>
                  </a:lnTo>
                  <a:cubicBezTo>
                    <a:pt x="3186" y="3028"/>
                    <a:pt x="2008" y="1074"/>
                    <a:pt x="215" y="30"/>
                  </a:cubicBezTo>
                  <a:cubicBezTo>
                    <a:pt x="184" y="10"/>
                    <a:pt x="153" y="1"/>
                    <a:pt x="12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66" name="Google Shape;1966;p86"/>
            <p:cNvSpPr/>
            <p:nvPr/>
          </p:nvSpPr>
          <p:spPr>
            <a:xfrm>
              <a:off x="1761075" y="818875"/>
              <a:ext cx="160625" cy="2032875"/>
            </a:xfrm>
            <a:custGeom>
              <a:rect b="b" l="l" r="r" t="t"/>
              <a:pathLst>
                <a:path extrusionOk="0" h="81315" w="6425">
                  <a:moveTo>
                    <a:pt x="149" y="1"/>
                  </a:moveTo>
                  <a:cubicBezTo>
                    <a:pt x="110" y="1"/>
                    <a:pt x="71" y="20"/>
                    <a:pt x="54" y="70"/>
                  </a:cubicBezTo>
                  <a:cubicBezTo>
                    <a:pt x="27" y="70"/>
                    <a:pt x="27" y="97"/>
                    <a:pt x="27" y="124"/>
                  </a:cubicBezTo>
                  <a:cubicBezTo>
                    <a:pt x="27" y="178"/>
                    <a:pt x="54" y="204"/>
                    <a:pt x="81" y="231"/>
                  </a:cubicBezTo>
                  <a:cubicBezTo>
                    <a:pt x="1821" y="1248"/>
                    <a:pt x="2972" y="3175"/>
                    <a:pt x="2945" y="5022"/>
                  </a:cubicBezTo>
                  <a:cubicBezTo>
                    <a:pt x="2945" y="5076"/>
                    <a:pt x="2972" y="5129"/>
                    <a:pt x="2998" y="5156"/>
                  </a:cubicBezTo>
                  <a:cubicBezTo>
                    <a:pt x="4952" y="6119"/>
                    <a:pt x="6183" y="8073"/>
                    <a:pt x="6183" y="10268"/>
                  </a:cubicBezTo>
                  <a:cubicBezTo>
                    <a:pt x="6183" y="12436"/>
                    <a:pt x="4952" y="14390"/>
                    <a:pt x="2998" y="15354"/>
                  </a:cubicBezTo>
                  <a:cubicBezTo>
                    <a:pt x="2972" y="15380"/>
                    <a:pt x="2945" y="15461"/>
                    <a:pt x="2945" y="15487"/>
                  </a:cubicBezTo>
                  <a:cubicBezTo>
                    <a:pt x="2998" y="17334"/>
                    <a:pt x="1847" y="19235"/>
                    <a:pt x="108" y="20278"/>
                  </a:cubicBezTo>
                  <a:cubicBezTo>
                    <a:pt x="81" y="20278"/>
                    <a:pt x="27" y="20305"/>
                    <a:pt x="27" y="20359"/>
                  </a:cubicBezTo>
                  <a:cubicBezTo>
                    <a:pt x="27" y="20412"/>
                    <a:pt x="27" y="20466"/>
                    <a:pt x="81" y="20493"/>
                  </a:cubicBezTo>
                  <a:cubicBezTo>
                    <a:pt x="1821" y="21510"/>
                    <a:pt x="2891" y="23303"/>
                    <a:pt x="2945" y="25310"/>
                  </a:cubicBezTo>
                  <a:cubicBezTo>
                    <a:pt x="2945" y="25364"/>
                    <a:pt x="2972" y="25391"/>
                    <a:pt x="2998" y="25417"/>
                  </a:cubicBezTo>
                  <a:cubicBezTo>
                    <a:pt x="4952" y="26381"/>
                    <a:pt x="6183" y="28362"/>
                    <a:pt x="6183" y="30530"/>
                  </a:cubicBezTo>
                  <a:cubicBezTo>
                    <a:pt x="6183" y="32698"/>
                    <a:pt x="4952" y="34652"/>
                    <a:pt x="2998" y="35642"/>
                  </a:cubicBezTo>
                  <a:cubicBezTo>
                    <a:pt x="2972" y="35642"/>
                    <a:pt x="2945" y="35695"/>
                    <a:pt x="2945" y="35749"/>
                  </a:cubicBezTo>
                  <a:cubicBezTo>
                    <a:pt x="3105" y="37837"/>
                    <a:pt x="1633" y="39630"/>
                    <a:pt x="108" y="40540"/>
                  </a:cubicBezTo>
                  <a:cubicBezTo>
                    <a:pt x="81" y="40540"/>
                    <a:pt x="27" y="40594"/>
                    <a:pt x="27" y="40620"/>
                  </a:cubicBezTo>
                  <a:cubicBezTo>
                    <a:pt x="27" y="40674"/>
                    <a:pt x="27" y="40727"/>
                    <a:pt x="81" y="40754"/>
                  </a:cubicBezTo>
                  <a:cubicBezTo>
                    <a:pt x="1821" y="41771"/>
                    <a:pt x="2945" y="43645"/>
                    <a:pt x="2945" y="45545"/>
                  </a:cubicBezTo>
                  <a:cubicBezTo>
                    <a:pt x="2945" y="45545"/>
                    <a:pt x="2945" y="45545"/>
                    <a:pt x="2945" y="45572"/>
                  </a:cubicBezTo>
                  <a:cubicBezTo>
                    <a:pt x="2945" y="45626"/>
                    <a:pt x="2972" y="45652"/>
                    <a:pt x="2998" y="45679"/>
                  </a:cubicBezTo>
                  <a:cubicBezTo>
                    <a:pt x="4952" y="46669"/>
                    <a:pt x="6183" y="48623"/>
                    <a:pt x="6183" y="50791"/>
                  </a:cubicBezTo>
                  <a:cubicBezTo>
                    <a:pt x="6183" y="52959"/>
                    <a:pt x="4952" y="54913"/>
                    <a:pt x="2998" y="55904"/>
                  </a:cubicBezTo>
                  <a:cubicBezTo>
                    <a:pt x="2972" y="55930"/>
                    <a:pt x="2945" y="55957"/>
                    <a:pt x="2945" y="56011"/>
                  </a:cubicBezTo>
                  <a:cubicBezTo>
                    <a:pt x="2891" y="57991"/>
                    <a:pt x="1847" y="59785"/>
                    <a:pt x="108" y="60802"/>
                  </a:cubicBezTo>
                  <a:cubicBezTo>
                    <a:pt x="81" y="60828"/>
                    <a:pt x="27" y="60855"/>
                    <a:pt x="27" y="60882"/>
                  </a:cubicBezTo>
                  <a:cubicBezTo>
                    <a:pt x="27" y="60935"/>
                    <a:pt x="27" y="60989"/>
                    <a:pt x="81" y="61016"/>
                  </a:cubicBezTo>
                  <a:cubicBezTo>
                    <a:pt x="1821" y="62033"/>
                    <a:pt x="2891" y="63826"/>
                    <a:pt x="2945" y="65834"/>
                  </a:cubicBezTo>
                  <a:cubicBezTo>
                    <a:pt x="2945" y="65887"/>
                    <a:pt x="2972" y="65914"/>
                    <a:pt x="2998" y="65941"/>
                  </a:cubicBezTo>
                  <a:cubicBezTo>
                    <a:pt x="4952" y="66931"/>
                    <a:pt x="6183" y="68885"/>
                    <a:pt x="6183" y="71053"/>
                  </a:cubicBezTo>
                  <a:cubicBezTo>
                    <a:pt x="6183" y="73221"/>
                    <a:pt x="4952" y="75175"/>
                    <a:pt x="2998" y="76165"/>
                  </a:cubicBezTo>
                  <a:cubicBezTo>
                    <a:pt x="2972" y="76192"/>
                    <a:pt x="2945" y="76219"/>
                    <a:pt x="2945" y="76272"/>
                  </a:cubicBezTo>
                  <a:cubicBezTo>
                    <a:pt x="2891" y="78280"/>
                    <a:pt x="1821" y="80073"/>
                    <a:pt x="81" y="81090"/>
                  </a:cubicBezTo>
                  <a:cubicBezTo>
                    <a:pt x="27" y="81117"/>
                    <a:pt x="1" y="81197"/>
                    <a:pt x="54" y="81251"/>
                  </a:cubicBezTo>
                  <a:cubicBezTo>
                    <a:pt x="74" y="81290"/>
                    <a:pt x="122" y="81315"/>
                    <a:pt x="167" y="81315"/>
                  </a:cubicBezTo>
                  <a:cubicBezTo>
                    <a:pt x="184" y="81315"/>
                    <a:pt x="200" y="81311"/>
                    <a:pt x="215" y="81304"/>
                  </a:cubicBezTo>
                  <a:cubicBezTo>
                    <a:pt x="2008" y="80260"/>
                    <a:pt x="3105" y="78413"/>
                    <a:pt x="3186" y="76352"/>
                  </a:cubicBezTo>
                  <a:cubicBezTo>
                    <a:pt x="5193" y="75309"/>
                    <a:pt x="6424" y="73301"/>
                    <a:pt x="6424" y="71053"/>
                  </a:cubicBezTo>
                  <a:cubicBezTo>
                    <a:pt x="6424" y="68805"/>
                    <a:pt x="5193" y="66797"/>
                    <a:pt x="3186" y="65753"/>
                  </a:cubicBezTo>
                  <a:cubicBezTo>
                    <a:pt x="3132" y="63773"/>
                    <a:pt x="2088" y="61979"/>
                    <a:pt x="402" y="60909"/>
                  </a:cubicBezTo>
                  <a:cubicBezTo>
                    <a:pt x="2088" y="59865"/>
                    <a:pt x="3132" y="58072"/>
                    <a:pt x="3186" y="56091"/>
                  </a:cubicBezTo>
                  <a:cubicBezTo>
                    <a:pt x="5193" y="55047"/>
                    <a:pt x="6424" y="53040"/>
                    <a:pt x="6424" y="50791"/>
                  </a:cubicBezTo>
                  <a:cubicBezTo>
                    <a:pt x="6424" y="48543"/>
                    <a:pt x="5193" y="46536"/>
                    <a:pt x="3186" y="45492"/>
                  </a:cubicBezTo>
                  <a:cubicBezTo>
                    <a:pt x="3186" y="43591"/>
                    <a:pt x="2088" y="41718"/>
                    <a:pt x="402" y="40647"/>
                  </a:cubicBezTo>
                  <a:cubicBezTo>
                    <a:pt x="1901" y="39710"/>
                    <a:pt x="3320" y="37890"/>
                    <a:pt x="3186" y="35829"/>
                  </a:cubicBezTo>
                  <a:cubicBezTo>
                    <a:pt x="5193" y="34785"/>
                    <a:pt x="6424" y="32751"/>
                    <a:pt x="6424" y="30530"/>
                  </a:cubicBezTo>
                  <a:cubicBezTo>
                    <a:pt x="6424" y="28281"/>
                    <a:pt x="5193" y="26247"/>
                    <a:pt x="3186" y="25230"/>
                  </a:cubicBezTo>
                  <a:cubicBezTo>
                    <a:pt x="3105" y="23223"/>
                    <a:pt x="2062" y="21429"/>
                    <a:pt x="402" y="20386"/>
                  </a:cubicBezTo>
                  <a:cubicBezTo>
                    <a:pt x="2115" y="19315"/>
                    <a:pt x="3212" y="17415"/>
                    <a:pt x="3186" y="15541"/>
                  </a:cubicBezTo>
                  <a:cubicBezTo>
                    <a:pt x="5193" y="14524"/>
                    <a:pt x="6424" y="12490"/>
                    <a:pt x="6424" y="10268"/>
                  </a:cubicBezTo>
                  <a:cubicBezTo>
                    <a:pt x="6424" y="8020"/>
                    <a:pt x="5193" y="5986"/>
                    <a:pt x="3186" y="4969"/>
                  </a:cubicBezTo>
                  <a:lnTo>
                    <a:pt x="3186" y="4942"/>
                  </a:lnTo>
                  <a:cubicBezTo>
                    <a:pt x="3186" y="3041"/>
                    <a:pt x="2008" y="1061"/>
                    <a:pt x="215" y="17"/>
                  </a:cubicBezTo>
                  <a:cubicBezTo>
                    <a:pt x="195" y="7"/>
                    <a:pt x="172" y="1"/>
                    <a:pt x="14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67" name="Google Shape;1967;p86"/>
            <p:cNvSpPr/>
            <p:nvPr/>
          </p:nvSpPr>
          <p:spPr>
            <a:xfrm>
              <a:off x="1607850" y="566950"/>
              <a:ext cx="159950" cy="2033000"/>
            </a:xfrm>
            <a:custGeom>
              <a:rect b="b" l="l" r="r" t="t"/>
              <a:pathLst>
                <a:path extrusionOk="0" h="81320" w="6398">
                  <a:moveTo>
                    <a:pt x="119" y="1"/>
                  </a:moveTo>
                  <a:cubicBezTo>
                    <a:pt x="81" y="1"/>
                    <a:pt x="44" y="24"/>
                    <a:pt x="27" y="57"/>
                  </a:cubicBezTo>
                  <a:cubicBezTo>
                    <a:pt x="0" y="84"/>
                    <a:pt x="0" y="110"/>
                    <a:pt x="0" y="137"/>
                  </a:cubicBezTo>
                  <a:cubicBezTo>
                    <a:pt x="0" y="164"/>
                    <a:pt x="27" y="217"/>
                    <a:pt x="81" y="244"/>
                  </a:cubicBezTo>
                  <a:cubicBezTo>
                    <a:pt x="1820" y="1261"/>
                    <a:pt x="2944" y="3188"/>
                    <a:pt x="2918" y="5035"/>
                  </a:cubicBezTo>
                  <a:cubicBezTo>
                    <a:pt x="2918" y="5089"/>
                    <a:pt x="2944" y="5142"/>
                    <a:pt x="2998" y="5169"/>
                  </a:cubicBezTo>
                  <a:cubicBezTo>
                    <a:pt x="4952" y="6133"/>
                    <a:pt x="6156" y="8086"/>
                    <a:pt x="6156" y="10255"/>
                  </a:cubicBezTo>
                  <a:cubicBezTo>
                    <a:pt x="6156" y="12449"/>
                    <a:pt x="4952" y="14403"/>
                    <a:pt x="2998" y="15367"/>
                  </a:cubicBezTo>
                  <a:cubicBezTo>
                    <a:pt x="2944" y="15394"/>
                    <a:pt x="2918" y="15447"/>
                    <a:pt x="2918" y="15501"/>
                  </a:cubicBezTo>
                  <a:cubicBezTo>
                    <a:pt x="2971" y="17347"/>
                    <a:pt x="1847" y="19248"/>
                    <a:pt x="81" y="20292"/>
                  </a:cubicBezTo>
                  <a:cubicBezTo>
                    <a:pt x="54" y="20292"/>
                    <a:pt x="27" y="20318"/>
                    <a:pt x="0" y="20372"/>
                  </a:cubicBezTo>
                  <a:cubicBezTo>
                    <a:pt x="0" y="20425"/>
                    <a:pt x="27" y="20479"/>
                    <a:pt x="81" y="20506"/>
                  </a:cubicBezTo>
                  <a:cubicBezTo>
                    <a:pt x="1794" y="21496"/>
                    <a:pt x="2864" y="23316"/>
                    <a:pt x="2918" y="25324"/>
                  </a:cubicBezTo>
                  <a:cubicBezTo>
                    <a:pt x="2918" y="25350"/>
                    <a:pt x="2944" y="25404"/>
                    <a:pt x="2998" y="25431"/>
                  </a:cubicBezTo>
                  <a:cubicBezTo>
                    <a:pt x="4952" y="26394"/>
                    <a:pt x="6156" y="28348"/>
                    <a:pt x="6156" y="30543"/>
                  </a:cubicBezTo>
                  <a:cubicBezTo>
                    <a:pt x="6156" y="32711"/>
                    <a:pt x="4952" y="34665"/>
                    <a:pt x="2998" y="35628"/>
                  </a:cubicBezTo>
                  <a:cubicBezTo>
                    <a:pt x="2944" y="35655"/>
                    <a:pt x="2918" y="35709"/>
                    <a:pt x="2918" y="35762"/>
                  </a:cubicBezTo>
                  <a:cubicBezTo>
                    <a:pt x="3078" y="37823"/>
                    <a:pt x="1633" y="39643"/>
                    <a:pt x="81" y="40553"/>
                  </a:cubicBezTo>
                  <a:cubicBezTo>
                    <a:pt x="54" y="40553"/>
                    <a:pt x="27" y="40580"/>
                    <a:pt x="0" y="40633"/>
                  </a:cubicBezTo>
                  <a:cubicBezTo>
                    <a:pt x="0" y="40687"/>
                    <a:pt x="27" y="40741"/>
                    <a:pt x="81" y="40767"/>
                  </a:cubicBezTo>
                  <a:cubicBezTo>
                    <a:pt x="1820" y="41784"/>
                    <a:pt x="2918" y="43658"/>
                    <a:pt x="2918" y="45532"/>
                  </a:cubicBezTo>
                  <a:cubicBezTo>
                    <a:pt x="2918" y="45558"/>
                    <a:pt x="2918" y="45558"/>
                    <a:pt x="2918" y="45585"/>
                  </a:cubicBezTo>
                  <a:cubicBezTo>
                    <a:pt x="2918" y="45612"/>
                    <a:pt x="2944" y="45665"/>
                    <a:pt x="2998" y="45692"/>
                  </a:cubicBezTo>
                  <a:cubicBezTo>
                    <a:pt x="4952" y="46656"/>
                    <a:pt x="6156" y="48636"/>
                    <a:pt x="6156" y="50804"/>
                  </a:cubicBezTo>
                  <a:cubicBezTo>
                    <a:pt x="6156" y="52972"/>
                    <a:pt x="4952" y="54926"/>
                    <a:pt x="2998" y="55917"/>
                  </a:cubicBezTo>
                  <a:cubicBezTo>
                    <a:pt x="2944" y="55917"/>
                    <a:pt x="2918" y="55970"/>
                    <a:pt x="2918" y="56024"/>
                  </a:cubicBezTo>
                  <a:cubicBezTo>
                    <a:pt x="2864" y="58004"/>
                    <a:pt x="1820" y="59798"/>
                    <a:pt x="81" y="60815"/>
                  </a:cubicBezTo>
                  <a:cubicBezTo>
                    <a:pt x="54" y="60815"/>
                    <a:pt x="27" y="60868"/>
                    <a:pt x="0" y="60895"/>
                  </a:cubicBezTo>
                  <a:cubicBezTo>
                    <a:pt x="0" y="60949"/>
                    <a:pt x="27" y="61002"/>
                    <a:pt x="81" y="61029"/>
                  </a:cubicBezTo>
                  <a:cubicBezTo>
                    <a:pt x="1820" y="62046"/>
                    <a:pt x="2864" y="63839"/>
                    <a:pt x="2918" y="65847"/>
                  </a:cubicBezTo>
                  <a:cubicBezTo>
                    <a:pt x="2918" y="65900"/>
                    <a:pt x="2944" y="65927"/>
                    <a:pt x="2998" y="65954"/>
                  </a:cubicBezTo>
                  <a:cubicBezTo>
                    <a:pt x="4952" y="66944"/>
                    <a:pt x="6156" y="68898"/>
                    <a:pt x="6156" y="71066"/>
                  </a:cubicBezTo>
                  <a:cubicBezTo>
                    <a:pt x="6156" y="73234"/>
                    <a:pt x="4952" y="75188"/>
                    <a:pt x="2998" y="76178"/>
                  </a:cubicBezTo>
                  <a:cubicBezTo>
                    <a:pt x="2944" y="76178"/>
                    <a:pt x="2918" y="76232"/>
                    <a:pt x="2918" y="76285"/>
                  </a:cubicBezTo>
                  <a:cubicBezTo>
                    <a:pt x="2864" y="78266"/>
                    <a:pt x="1820" y="80086"/>
                    <a:pt x="81" y="81076"/>
                  </a:cubicBezTo>
                  <a:cubicBezTo>
                    <a:pt x="27" y="81130"/>
                    <a:pt x="0" y="81183"/>
                    <a:pt x="27" y="81264"/>
                  </a:cubicBezTo>
                  <a:cubicBezTo>
                    <a:pt x="44" y="81297"/>
                    <a:pt x="81" y="81320"/>
                    <a:pt x="119" y="81320"/>
                  </a:cubicBezTo>
                  <a:cubicBezTo>
                    <a:pt x="143" y="81320"/>
                    <a:pt x="167" y="81311"/>
                    <a:pt x="188" y="81290"/>
                  </a:cubicBezTo>
                  <a:cubicBezTo>
                    <a:pt x="1981" y="80273"/>
                    <a:pt x="3105" y="78427"/>
                    <a:pt x="3185" y="76366"/>
                  </a:cubicBezTo>
                  <a:cubicBezTo>
                    <a:pt x="5166" y="75322"/>
                    <a:pt x="6397" y="73314"/>
                    <a:pt x="6397" y="71066"/>
                  </a:cubicBezTo>
                  <a:cubicBezTo>
                    <a:pt x="6397" y="68818"/>
                    <a:pt x="5166" y="66784"/>
                    <a:pt x="3185" y="65766"/>
                  </a:cubicBezTo>
                  <a:cubicBezTo>
                    <a:pt x="3105" y="63786"/>
                    <a:pt x="2061" y="61992"/>
                    <a:pt x="375" y="60922"/>
                  </a:cubicBezTo>
                  <a:cubicBezTo>
                    <a:pt x="2061" y="59878"/>
                    <a:pt x="3105" y="58085"/>
                    <a:pt x="3185" y="56104"/>
                  </a:cubicBezTo>
                  <a:cubicBezTo>
                    <a:pt x="5166" y="55060"/>
                    <a:pt x="6397" y="53053"/>
                    <a:pt x="6397" y="50804"/>
                  </a:cubicBezTo>
                  <a:cubicBezTo>
                    <a:pt x="6397" y="48556"/>
                    <a:pt x="5166" y="46522"/>
                    <a:pt x="3185" y="45505"/>
                  </a:cubicBezTo>
                  <a:cubicBezTo>
                    <a:pt x="3159" y="43604"/>
                    <a:pt x="2061" y="41731"/>
                    <a:pt x="375" y="40660"/>
                  </a:cubicBezTo>
                  <a:cubicBezTo>
                    <a:pt x="1901" y="39723"/>
                    <a:pt x="3292" y="37877"/>
                    <a:pt x="3185" y="35816"/>
                  </a:cubicBezTo>
                  <a:cubicBezTo>
                    <a:pt x="5166" y="34799"/>
                    <a:pt x="6397" y="32764"/>
                    <a:pt x="6397" y="30543"/>
                  </a:cubicBezTo>
                  <a:cubicBezTo>
                    <a:pt x="6397" y="28295"/>
                    <a:pt x="5166" y="26260"/>
                    <a:pt x="3185" y="25243"/>
                  </a:cubicBezTo>
                  <a:cubicBezTo>
                    <a:pt x="3078" y="23236"/>
                    <a:pt x="2061" y="21443"/>
                    <a:pt x="375" y="20399"/>
                  </a:cubicBezTo>
                  <a:cubicBezTo>
                    <a:pt x="2061" y="19328"/>
                    <a:pt x="3185" y="17454"/>
                    <a:pt x="3185" y="15608"/>
                  </a:cubicBezTo>
                  <a:cubicBezTo>
                    <a:pt x="3185" y="15608"/>
                    <a:pt x="3185" y="15581"/>
                    <a:pt x="3185" y="15554"/>
                  </a:cubicBezTo>
                  <a:cubicBezTo>
                    <a:pt x="5166" y="14537"/>
                    <a:pt x="6397" y="12503"/>
                    <a:pt x="6397" y="10255"/>
                  </a:cubicBezTo>
                  <a:cubicBezTo>
                    <a:pt x="6397" y="8033"/>
                    <a:pt x="5166" y="5999"/>
                    <a:pt x="3185" y="4982"/>
                  </a:cubicBezTo>
                  <a:lnTo>
                    <a:pt x="3185" y="4955"/>
                  </a:lnTo>
                  <a:cubicBezTo>
                    <a:pt x="3185" y="3028"/>
                    <a:pt x="1981" y="1074"/>
                    <a:pt x="188" y="30"/>
                  </a:cubicBezTo>
                  <a:cubicBezTo>
                    <a:pt x="167" y="10"/>
                    <a:pt x="143" y="1"/>
                    <a:pt x="11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68" name="Google Shape;1968;p86"/>
            <p:cNvSpPr/>
            <p:nvPr/>
          </p:nvSpPr>
          <p:spPr>
            <a:xfrm>
              <a:off x="1453950" y="818875"/>
              <a:ext cx="160600" cy="2032875"/>
            </a:xfrm>
            <a:custGeom>
              <a:rect b="b" l="l" r="r" t="t"/>
              <a:pathLst>
                <a:path extrusionOk="0" h="81315" w="6424">
                  <a:moveTo>
                    <a:pt x="136" y="1"/>
                  </a:moveTo>
                  <a:cubicBezTo>
                    <a:pt x="95" y="1"/>
                    <a:pt x="61" y="20"/>
                    <a:pt x="27" y="70"/>
                  </a:cubicBezTo>
                  <a:cubicBezTo>
                    <a:pt x="27" y="70"/>
                    <a:pt x="27" y="97"/>
                    <a:pt x="27" y="124"/>
                  </a:cubicBezTo>
                  <a:cubicBezTo>
                    <a:pt x="27" y="178"/>
                    <a:pt x="27" y="204"/>
                    <a:pt x="80" y="231"/>
                  </a:cubicBezTo>
                  <a:cubicBezTo>
                    <a:pt x="1820" y="1248"/>
                    <a:pt x="2971" y="3175"/>
                    <a:pt x="2944" y="5022"/>
                  </a:cubicBezTo>
                  <a:cubicBezTo>
                    <a:pt x="2944" y="5076"/>
                    <a:pt x="2971" y="5129"/>
                    <a:pt x="2998" y="5156"/>
                  </a:cubicBezTo>
                  <a:cubicBezTo>
                    <a:pt x="4952" y="6119"/>
                    <a:pt x="6156" y="8073"/>
                    <a:pt x="6156" y="10268"/>
                  </a:cubicBezTo>
                  <a:cubicBezTo>
                    <a:pt x="6156" y="12436"/>
                    <a:pt x="4952" y="14390"/>
                    <a:pt x="2998" y="15354"/>
                  </a:cubicBezTo>
                  <a:cubicBezTo>
                    <a:pt x="2971" y="15380"/>
                    <a:pt x="2944" y="15434"/>
                    <a:pt x="2944" y="15487"/>
                  </a:cubicBezTo>
                  <a:cubicBezTo>
                    <a:pt x="2944" y="15514"/>
                    <a:pt x="2944" y="15568"/>
                    <a:pt x="2944" y="15595"/>
                  </a:cubicBezTo>
                  <a:cubicBezTo>
                    <a:pt x="2944" y="17415"/>
                    <a:pt x="1820" y="19261"/>
                    <a:pt x="107" y="20278"/>
                  </a:cubicBezTo>
                  <a:cubicBezTo>
                    <a:pt x="54" y="20278"/>
                    <a:pt x="27" y="20305"/>
                    <a:pt x="27" y="20359"/>
                  </a:cubicBezTo>
                  <a:cubicBezTo>
                    <a:pt x="0" y="20412"/>
                    <a:pt x="27" y="20466"/>
                    <a:pt x="80" y="20493"/>
                  </a:cubicBezTo>
                  <a:cubicBezTo>
                    <a:pt x="1793" y="21510"/>
                    <a:pt x="2864" y="23303"/>
                    <a:pt x="2944" y="25310"/>
                  </a:cubicBezTo>
                  <a:cubicBezTo>
                    <a:pt x="2944" y="25364"/>
                    <a:pt x="2971" y="25391"/>
                    <a:pt x="2998" y="25417"/>
                  </a:cubicBezTo>
                  <a:cubicBezTo>
                    <a:pt x="4952" y="26381"/>
                    <a:pt x="6156" y="28362"/>
                    <a:pt x="6156" y="30530"/>
                  </a:cubicBezTo>
                  <a:cubicBezTo>
                    <a:pt x="6156" y="32698"/>
                    <a:pt x="4952" y="34652"/>
                    <a:pt x="2998" y="35642"/>
                  </a:cubicBezTo>
                  <a:cubicBezTo>
                    <a:pt x="2944" y="35642"/>
                    <a:pt x="2918" y="35695"/>
                    <a:pt x="2944" y="35749"/>
                  </a:cubicBezTo>
                  <a:cubicBezTo>
                    <a:pt x="3105" y="37837"/>
                    <a:pt x="1633" y="39630"/>
                    <a:pt x="107" y="40540"/>
                  </a:cubicBezTo>
                  <a:cubicBezTo>
                    <a:pt x="54" y="40540"/>
                    <a:pt x="27" y="40594"/>
                    <a:pt x="27" y="40620"/>
                  </a:cubicBezTo>
                  <a:cubicBezTo>
                    <a:pt x="0" y="40674"/>
                    <a:pt x="27" y="40727"/>
                    <a:pt x="80" y="40754"/>
                  </a:cubicBezTo>
                  <a:cubicBezTo>
                    <a:pt x="1820" y="41771"/>
                    <a:pt x="2944" y="43645"/>
                    <a:pt x="2944" y="45545"/>
                  </a:cubicBezTo>
                  <a:cubicBezTo>
                    <a:pt x="2944" y="45545"/>
                    <a:pt x="2944" y="45572"/>
                    <a:pt x="2944" y="45572"/>
                  </a:cubicBezTo>
                  <a:cubicBezTo>
                    <a:pt x="2944" y="45626"/>
                    <a:pt x="2971" y="45652"/>
                    <a:pt x="2998" y="45679"/>
                  </a:cubicBezTo>
                  <a:cubicBezTo>
                    <a:pt x="4952" y="46669"/>
                    <a:pt x="6156" y="48623"/>
                    <a:pt x="6156" y="50791"/>
                  </a:cubicBezTo>
                  <a:cubicBezTo>
                    <a:pt x="6156" y="52959"/>
                    <a:pt x="4952" y="54913"/>
                    <a:pt x="2998" y="55904"/>
                  </a:cubicBezTo>
                  <a:cubicBezTo>
                    <a:pt x="2971" y="55930"/>
                    <a:pt x="2944" y="55957"/>
                    <a:pt x="2944" y="56011"/>
                  </a:cubicBezTo>
                  <a:cubicBezTo>
                    <a:pt x="2891" y="57991"/>
                    <a:pt x="1820" y="59785"/>
                    <a:pt x="107" y="60802"/>
                  </a:cubicBezTo>
                  <a:cubicBezTo>
                    <a:pt x="54" y="60828"/>
                    <a:pt x="27" y="60855"/>
                    <a:pt x="27" y="60882"/>
                  </a:cubicBezTo>
                  <a:cubicBezTo>
                    <a:pt x="0" y="60935"/>
                    <a:pt x="27" y="60989"/>
                    <a:pt x="80" y="61016"/>
                  </a:cubicBezTo>
                  <a:cubicBezTo>
                    <a:pt x="1820" y="62033"/>
                    <a:pt x="2891" y="63826"/>
                    <a:pt x="2944" y="65834"/>
                  </a:cubicBezTo>
                  <a:cubicBezTo>
                    <a:pt x="2944" y="65887"/>
                    <a:pt x="2971" y="65914"/>
                    <a:pt x="2998" y="65941"/>
                  </a:cubicBezTo>
                  <a:cubicBezTo>
                    <a:pt x="4952" y="66931"/>
                    <a:pt x="6156" y="68885"/>
                    <a:pt x="6156" y="71053"/>
                  </a:cubicBezTo>
                  <a:cubicBezTo>
                    <a:pt x="6156" y="73221"/>
                    <a:pt x="4952" y="75175"/>
                    <a:pt x="2998" y="76165"/>
                  </a:cubicBezTo>
                  <a:cubicBezTo>
                    <a:pt x="2971" y="76192"/>
                    <a:pt x="2944" y="76219"/>
                    <a:pt x="2944" y="76272"/>
                  </a:cubicBezTo>
                  <a:cubicBezTo>
                    <a:pt x="2891" y="78280"/>
                    <a:pt x="1820" y="80073"/>
                    <a:pt x="80" y="81090"/>
                  </a:cubicBezTo>
                  <a:cubicBezTo>
                    <a:pt x="27" y="81117"/>
                    <a:pt x="0" y="81197"/>
                    <a:pt x="27" y="81251"/>
                  </a:cubicBezTo>
                  <a:cubicBezTo>
                    <a:pt x="66" y="81290"/>
                    <a:pt x="120" y="81315"/>
                    <a:pt x="167" y="81315"/>
                  </a:cubicBezTo>
                  <a:cubicBezTo>
                    <a:pt x="184" y="81315"/>
                    <a:pt x="200" y="81311"/>
                    <a:pt x="214" y="81304"/>
                  </a:cubicBezTo>
                  <a:cubicBezTo>
                    <a:pt x="2008" y="80260"/>
                    <a:pt x="3105" y="78413"/>
                    <a:pt x="3185" y="76352"/>
                  </a:cubicBezTo>
                  <a:cubicBezTo>
                    <a:pt x="5166" y="75309"/>
                    <a:pt x="6424" y="73301"/>
                    <a:pt x="6424" y="71053"/>
                  </a:cubicBezTo>
                  <a:cubicBezTo>
                    <a:pt x="6424" y="68805"/>
                    <a:pt x="5166" y="66797"/>
                    <a:pt x="3185" y="65753"/>
                  </a:cubicBezTo>
                  <a:cubicBezTo>
                    <a:pt x="3105" y="63773"/>
                    <a:pt x="2061" y="61979"/>
                    <a:pt x="375" y="60909"/>
                  </a:cubicBezTo>
                  <a:cubicBezTo>
                    <a:pt x="2061" y="59865"/>
                    <a:pt x="3105" y="58072"/>
                    <a:pt x="3185" y="56091"/>
                  </a:cubicBezTo>
                  <a:cubicBezTo>
                    <a:pt x="5166" y="55047"/>
                    <a:pt x="6424" y="53040"/>
                    <a:pt x="6424" y="50791"/>
                  </a:cubicBezTo>
                  <a:cubicBezTo>
                    <a:pt x="6424" y="48543"/>
                    <a:pt x="5193" y="46536"/>
                    <a:pt x="3185" y="45492"/>
                  </a:cubicBezTo>
                  <a:cubicBezTo>
                    <a:pt x="3159" y="43591"/>
                    <a:pt x="2088" y="41718"/>
                    <a:pt x="375" y="40647"/>
                  </a:cubicBezTo>
                  <a:cubicBezTo>
                    <a:pt x="1901" y="39710"/>
                    <a:pt x="3319" y="37890"/>
                    <a:pt x="3185" y="35829"/>
                  </a:cubicBezTo>
                  <a:cubicBezTo>
                    <a:pt x="5193" y="34785"/>
                    <a:pt x="6424" y="32751"/>
                    <a:pt x="6424" y="30530"/>
                  </a:cubicBezTo>
                  <a:cubicBezTo>
                    <a:pt x="6424" y="28281"/>
                    <a:pt x="5166" y="26247"/>
                    <a:pt x="3185" y="25230"/>
                  </a:cubicBezTo>
                  <a:cubicBezTo>
                    <a:pt x="3105" y="23223"/>
                    <a:pt x="2061" y="21429"/>
                    <a:pt x="375" y="20386"/>
                  </a:cubicBezTo>
                  <a:cubicBezTo>
                    <a:pt x="2088" y="19315"/>
                    <a:pt x="3185" y="17441"/>
                    <a:pt x="3185" y="15595"/>
                  </a:cubicBezTo>
                  <a:cubicBezTo>
                    <a:pt x="3185" y="15595"/>
                    <a:pt x="3185" y="15568"/>
                    <a:pt x="3185" y="15541"/>
                  </a:cubicBezTo>
                  <a:cubicBezTo>
                    <a:pt x="5193" y="14524"/>
                    <a:pt x="6424" y="12490"/>
                    <a:pt x="6424" y="10268"/>
                  </a:cubicBezTo>
                  <a:cubicBezTo>
                    <a:pt x="6424" y="8020"/>
                    <a:pt x="5193" y="5986"/>
                    <a:pt x="3185" y="4969"/>
                  </a:cubicBezTo>
                  <a:cubicBezTo>
                    <a:pt x="3185" y="3041"/>
                    <a:pt x="2008" y="1061"/>
                    <a:pt x="214" y="17"/>
                  </a:cubicBezTo>
                  <a:cubicBezTo>
                    <a:pt x="185" y="7"/>
                    <a:pt x="159" y="1"/>
                    <a:pt x="13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69" name="Google Shape;1969;p86"/>
            <p:cNvSpPr/>
            <p:nvPr/>
          </p:nvSpPr>
          <p:spPr>
            <a:xfrm>
              <a:off x="1300050" y="566950"/>
              <a:ext cx="160600" cy="2033000"/>
            </a:xfrm>
            <a:custGeom>
              <a:rect b="b" l="l" r="r" t="t"/>
              <a:pathLst>
                <a:path extrusionOk="0" h="81320" w="6424">
                  <a:moveTo>
                    <a:pt x="146" y="1"/>
                  </a:moveTo>
                  <a:cubicBezTo>
                    <a:pt x="107" y="1"/>
                    <a:pt x="70" y="24"/>
                    <a:pt x="54" y="57"/>
                  </a:cubicBezTo>
                  <a:cubicBezTo>
                    <a:pt x="27" y="84"/>
                    <a:pt x="27" y="110"/>
                    <a:pt x="27" y="137"/>
                  </a:cubicBezTo>
                  <a:cubicBezTo>
                    <a:pt x="27" y="164"/>
                    <a:pt x="54" y="217"/>
                    <a:pt x="80" y="244"/>
                  </a:cubicBezTo>
                  <a:cubicBezTo>
                    <a:pt x="1820" y="1261"/>
                    <a:pt x="2971" y="3188"/>
                    <a:pt x="2944" y="5035"/>
                  </a:cubicBezTo>
                  <a:cubicBezTo>
                    <a:pt x="2944" y="5089"/>
                    <a:pt x="2971" y="5142"/>
                    <a:pt x="3025" y="5169"/>
                  </a:cubicBezTo>
                  <a:cubicBezTo>
                    <a:pt x="4952" y="6133"/>
                    <a:pt x="6183" y="8086"/>
                    <a:pt x="6183" y="10255"/>
                  </a:cubicBezTo>
                  <a:cubicBezTo>
                    <a:pt x="6183" y="12449"/>
                    <a:pt x="4952" y="14403"/>
                    <a:pt x="3025" y="15367"/>
                  </a:cubicBezTo>
                  <a:cubicBezTo>
                    <a:pt x="2971" y="15394"/>
                    <a:pt x="2944" y="15447"/>
                    <a:pt x="2944" y="15501"/>
                  </a:cubicBezTo>
                  <a:cubicBezTo>
                    <a:pt x="2998" y="17321"/>
                    <a:pt x="1847" y="19248"/>
                    <a:pt x="107" y="20292"/>
                  </a:cubicBezTo>
                  <a:cubicBezTo>
                    <a:pt x="80" y="20292"/>
                    <a:pt x="54" y="20318"/>
                    <a:pt x="27" y="20372"/>
                  </a:cubicBezTo>
                  <a:cubicBezTo>
                    <a:pt x="27" y="20425"/>
                    <a:pt x="27" y="20479"/>
                    <a:pt x="80" y="20506"/>
                  </a:cubicBezTo>
                  <a:cubicBezTo>
                    <a:pt x="1820" y="21496"/>
                    <a:pt x="2891" y="23316"/>
                    <a:pt x="2944" y="25324"/>
                  </a:cubicBezTo>
                  <a:cubicBezTo>
                    <a:pt x="2944" y="25350"/>
                    <a:pt x="2971" y="25404"/>
                    <a:pt x="3025" y="25431"/>
                  </a:cubicBezTo>
                  <a:cubicBezTo>
                    <a:pt x="4952" y="26394"/>
                    <a:pt x="6183" y="28348"/>
                    <a:pt x="6183" y="30543"/>
                  </a:cubicBezTo>
                  <a:cubicBezTo>
                    <a:pt x="6183" y="32711"/>
                    <a:pt x="4952" y="34665"/>
                    <a:pt x="3025" y="35628"/>
                  </a:cubicBezTo>
                  <a:cubicBezTo>
                    <a:pt x="2971" y="35655"/>
                    <a:pt x="2944" y="35709"/>
                    <a:pt x="2944" y="35762"/>
                  </a:cubicBezTo>
                  <a:cubicBezTo>
                    <a:pt x="3105" y="37823"/>
                    <a:pt x="1633" y="39643"/>
                    <a:pt x="107" y="40553"/>
                  </a:cubicBezTo>
                  <a:cubicBezTo>
                    <a:pt x="80" y="40553"/>
                    <a:pt x="54" y="40580"/>
                    <a:pt x="27" y="40633"/>
                  </a:cubicBezTo>
                  <a:cubicBezTo>
                    <a:pt x="27" y="40687"/>
                    <a:pt x="27" y="40741"/>
                    <a:pt x="80" y="40767"/>
                  </a:cubicBezTo>
                  <a:cubicBezTo>
                    <a:pt x="1820" y="41784"/>
                    <a:pt x="2944" y="43658"/>
                    <a:pt x="2944" y="45532"/>
                  </a:cubicBezTo>
                  <a:cubicBezTo>
                    <a:pt x="2944" y="45558"/>
                    <a:pt x="2944" y="45558"/>
                    <a:pt x="2944" y="45585"/>
                  </a:cubicBezTo>
                  <a:cubicBezTo>
                    <a:pt x="2944" y="45612"/>
                    <a:pt x="2971" y="45665"/>
                    <a:pt x="3025" y="45692"/>
                  </a:cubicBezTo>
                  <a:cubicBezTo>
                    <a:pt x="4952" y="46656"/>
                    <a:pt x="6183" y="48636"/>
                    <a:pt x="6183" y="50804"/>
                  </a:cubicBezTo>
                  <a:cubicBezTo>
                    <a:pt x="6183" y="52972"/>
                    <a:pt x="4952" y="54926"/>
                    <a:pt x="3025" y="55917"/>
                  </a:cubicBezTo>
                  <a:cubicBezTo>
                    <a:pt x="2971" y="55917"/>
                    <a:pt x="2944" y="55970"/>
                    <a:pt x="2944" y="56024"/>
                  </a:cubicBezTo>
                  <a:cubicBezTo>
                    <a:pt x="2891" y="58004"/>
                    <a:pt x="1847" y="59798"/>
                    <a:pt x="107" y="60815"/>
                  </a:cubicBezTo>
                  <a:cubicBezTo>
                    <a:pt x="80" y="60815"/>
                    <a:pt x="54" y="60868"/>
                    <a:pt x="27" y="60895"/>
                  </a:cubicBezTo>
                  <a:cubicBezTo>
                    <a:pt x="27" y="60949"/>
                    <a:pt x="27" y="61002"/>
                    <a:pt x="80" y="61029"/>
                  </a:cubicBezTo>
                  <a:cubicBezTo>
                    <a:pt x="1820" y="62046"/>
                    <a:pt x="2891" y="63839"/>
                    <a:pt x="2944" y="65847"/>
                  </a:cubicBezTo>
                  <a:cubicBezTo>
                    <a:pt x="2944" y="65900"/>
                    <a:pt x="2971" y="65927"/>
                    <a:pt x="3025" y="65954"/>
                  </a:cubicBezTo>
                  <a:cubicBezTo>
                    <a:pt x="4952" y="66944"/>
                    <a:pt x="6183" y="68898"/>
                    <a:pt x="6183" y="71066"/>
                  </a:cubicBezTo>
                  <a:cubicBezTo>
                    <a:pt x="6183" y="73234"/>
                    <a:pt x="4952" y="75188"/>
                    <a:pt x="3025" y="76178"/>
                  </a:cubicBezTo>
                  <a:cubicBezTo>
                    <a:pt x="2971" y="76178"/>
                    <a:pt x="2944" y="76232"/>
                    <a:pt x="2944" y="76285"/>
                  </a:cubicBezTo>
                  <a:cubicBezTo>
                    <a:pt x="2891" y="78266"/>
                    <a:pt x="1820" y="80086"/>
                    <a:pt x="80" y="81076"/>
                  </a:cubicBezTo>
                  <a:cubicBezTo>
                    <a:pt x="27" y="81130"/>
                    <a:pt x="0" y="81183"/>
                    <a:pt x="54" y="81264"/>
                  </a:cubicBezTo>
                  <a:cubicBezTo>
                    <a:pt x="70" y="81297"/>
                    <a:pt x="107" y="81320"/>
                    <a:pt x="146" y="81320"/>
                  </a:cubicBezTo>
                  <a:cubicBezTo>
                    <a:pt x="169" y="81320"/>
                    <a:pt x="194" y="81311"/>
                    <a:pt x="214" y="81290"/>
                  </a:cubicBezTo>
                  <a:cubicBezTo>
                    <a:pt x="2007" y="80273"/>
                    <a:pt x="3105" y="78427"/>
                    <a:pt x="3185" y="76366"/>
                  </a:cubicBezTo>
                  <a:cubicBezTo>
                    <a:pt x="5193" y="75322"/>
                    <a:pt x="6424" y="73314"/>
                    <a:pt x="6424" y="71066"/>
                  </a:cubicBezTo>
                  <a:cubicBezTo>
                    <a:pt x="6424" y="68818"/>
                    <a:pt x="5193" y="66784"/>
                    <a:pt x="3185" y="65766"/>
                  </a:cubicBezTo>
                  <a:cubicBezTo>
                    <a:pt x="3132" y="63786"/>
                    <a:pt x="2088" y="61992"/>
                    <a:pt x="402" y="60922"/>
                  </a:cubicBezTo>
                  <a:cubicBezTo>
                    <a:pt x="2088" y="59878"/>
                    <a:pt x="3132" y="58085"/>
                    <a:pt x="3185" y="56104"/>
                  </a:cubicBezTo>
                  <a:cubicBezTo>
                    <a:pt x="5193" y="55060"/>
                    <a:pt x="6424" y="53053"/>
                    <a:pt x="6424" y="50804"/>
                  </a:cubicBezTo>
                  <a:cubicBezTo>
                    <a:pt x="6424" y="48556"/>
                    <a:pt x="5193" y="46522"/>
                    <a:pt x="3185" y="45505"/>
                  </a:cubicBezTo>
                  <a:cubicBezTo>
                    <a:pt x="3185" y="43604"/>
                    <a:pt x="2088" y="41731"/>
                    <a:pt x="402" y="40660"/>
                  </a:cubicBezTo>
                  <a:cubicBezTo>
                    <a:pt x="1927" y="39723"/>
                    <a:pt x="3319" y="37903"/>
                    <a:pt x="3212" y="35816"/>
                  </a:cubicBezTo>
                  <a:cubicBezTo>
                    <a:pt x="5193" y="34799"/>
                    <a:pt x="6424" y="32764"/>
                    <a:pt x="6424" y="30543"/>
                  </a:cubicBezTo>
                  <a:cubicBezTo>
                    <a:pt x="6424" y="28295"/>
                    <a:pt x="5193" y="26260"/>
                    <a:pt x="3185" y="25243"/>
                  </a:cubicBezTo>
                  <a:cubicBezTo>
                    <a:pt x="3105" y="23236"/>
                    <a:pt x="2061" y="21443"/>
                    <a:pt x="402" y="20399"/>
                  </a:cubicBezTo>
                  <a:cubicBezTo>
                    <a:pt x="2088" y="19328"/>
                    <a:pt x="3185" y="17454"/>
                    <a:pt x="3185" y="15608"/>
                  </a:cubicBezTo>
                  <a:cubicBezTo>
                    <a:pt x="3185" y="15608"/>
                    <a:pt x="3185" y="15581"/>
                    <a:pt x="3185" y="15554"/>
                  </a:cubicBezTo>
                  <a:cubicBezTo>
                    <a:pt x="5193" y="14537"/>
                    <a:pt x="6424" y="12503"/>
                    <a:pt x="6424" y="10255"/>
                  </a:cubicBezTo>
                  <a:cubicBezTo>
                    <a:pt x="6424" y="8033"/>
                    <a:pt x="5193" y="5999"/>
                    <a:pt x="3185" y="4982"/>
                  </a:cubicBezTo>
                  <a:lnTo>
                    <a:pt x="3185" y="4955"/>
                  </a:lnTo>
                  <a:cubicBezTo>
                    <a:pt x="3185" y="3028"/>
                    <a:pt x="2007" y="1074"/>
                    <a:pt x="214" y="30"/>
                  </a:cubicBezTo>
                  <a:cubicBezTo>
                    <a:pt x="194" y="10"/>
                    <a:pt x="169" y="1"/>
                    <a:pt x="14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70" name="Google Shape;1970;p86"/>
            <p:cNvSpPr/>
            <p:nvPr/>
          </p:nvSpPr>
          <p:spPr>
            <a:xfrm>
              <a:off x="1146800" y="818875"/>
              <a:ext cx="159950" cy="2032875"/>
            </a:xfrm>
            <a:custGeom>
              <a:rect b="b" l="l" r="r" t="t"/>
              <a:pathLst>
                <a:path extrusionOk="0" h="81315" w="6398">
                  <a:moveTo>
                    <a:pt x="123" y="1"/>
                  </a:moveTo>
                  <a:cubicBezTo>
                    <a:pt x="83" y="1"/>
                    <a:pt x="44" y="20"/>
                    <a:pt x="28" y="70"/>
                  </a:cubicBezTo>
                  <a:cubicBezTo>
                    <a:pt x="28" y="70"/>
                    <a:pt x="1" y="97"/>
                    <a:pt x="1" y="124"/>
                  </a:cubicBezTo>
                  <a:cubicBezTo>
                    <a:pt x="1" y="178"/>
                    <a:pt x="28" y="204"/>
                    <a:pt x="81" y="231"/>
                  </a:cubicBezTo>
                  <a:cubicBezTo>
                    <a:pt x="1821" y="1248"/>
                    <a:pt x="2972" y="3175"/>
                    <a:pt x="2918" y="5022"/>
                  </a:cubicBezTo>
                  <a:cubicBezTo>
                    <a:pt x="2918" y="5076"/>
                    <a:pt x="2945" y="5129"/>
                    <a:pt x="2998" y="5156"/>
                  </a:cubicBezTo>
                  <a:cubicBezTo>
                    <a:pt x="4952" y="6119"/>
                    <a:pt x="6157" y="8073"/>
                    <a:pt x="6157" y="10268"/>
                  </a:cubicBezTo>
                  <a:cubicBezTo>
                    <a:pt x="6157" y="12436"/>
                    <a:pt x="4952" y="14390"/>
                    <a:pt x="2998" y="15354"/>
                  </a:cubicBezTo>
                  <a:cubicBezTo>
                    <a:pt x="2945" y="15380"/>
                    <a:pt x="2918" y="15434"/>
                    <a:pt x="2918" y="15487"/>
                  </a:cubicBezTo>
                  <a:cubicBezTo>
                    <a:pt x="2998" y="17334"/>
                    <a:pt x="1848" y="19235"/>
                    <a:pt x="81" y="20278"/>
                  </a:cubicBezTo>
                  <a:cubicBezTo>
                    <a:pt x="54" y="20278"/>
                    <a:pt x="28" y="20305"/>
                    <a:pt x="1" y="20359"/>
                  </a:cubicBezTo>
                  <a:cubicBezTo>
                    <a:pt x="1" y="20412"/>
                    <a:pt x="28" y="20466"/>
                    <a:pt x="81" y="20493"/>
                  </a:cubicBezTo>
                  <a:cubicBezTo>
                    <a:pt x="1794" y="21510"/>
                    <a:pt x="2865" y="23303"/>
                    <a:pt x="2918" y="25310"/>
                  </a:cubicBezTo>
                  <a:cubicBezTo>
                    <a:pt x="2918" y="25364"/>
                    <a:pt x="2945" y="25391"/>
                    <a:pt x="2998" y="25417"/>
                  </a:cubicBezTo>
                  <a:cubicBezTo>
                    <a:pt x="4952" y="26381"/>
                    <a:pt x="6157" y="28362"/>
                    <a:pt x="6157" y="30530"/>
                  </a:cubicBezTo>
                  <a:cubicBezTo>
                    <a:pt x="6157" y="32698"/>
                    <a:pt x="4952" y="34652"/>
                    <a:pt x="2998" y="35642"/>
                  </a:cubicBezTo>
                  <a:cubicBezTo>
                    <a:pt x="2945" y="35642"/>
                    <a:pt x="2918" y="35695"/>
                    <a:pt x="2918" y="35749"/>
                  </a:cubicBezTo>
                  <a:cubicBezTo>
                    <a:pt x="3079" y="37837"/>
                    <a:pt x="1633" y="39630"/>
                    <a:pt x="81" y="40540"/>
                  </a:cubicBezTo>
                  <a:cubicBezTo>
                    <a:pt x="54" y="40540"/>
                    <a:pt x="28" y="40594"/>
                    <a:pt x="1" y="40620"/>
                  </a:cubicBezTo>
                  <a:cubicBezTo>
                    <a:pt x="1" y="40674"/>
                    <a:pt x="28" y="40727"/>
                    <a:pt x="81" y="40754"/>
                  </a:cubicBezTo>
                  <a:cubicBezTo>
                    <a:pt x="1821" y="41771"/>
                    <a:pt x="2918" y="43645"/>
                    <a:pt x="2918" y="45545"/>
                  </a:cubicBezTo>
                  <a:cubicBezTo>
                    <a:pt x="2918" y="45545"/>
                    <a:pt x="2918" y="45545"/>
                    <a:pt x="2918" y="45572"/>
                  </a:cubicBezTo>
                  <a:cubicBezTo>
                    <a:pt x="2918" y="45626"/>
                    <a:pt x="2945" y="45652"/>
                    <a:pt x="2998" y="45679"/>
                  </a:cubicBezTo>
                  <a:cubicBezTo>
                    <a:pt x="4952" y="46669"/>
                    <a:pt x="6157" y="48623"/>
                    <a:pt x="6157" y="50791"/>
                  </a:cubicBezTo>
                  <a:cubicBezTo>
                    <a:pt x="6157" y="52959"/>
                    <a:pt x="4952" y="54913"/>
                    <a:pt x="2998" y="55904"/>
                  </a:cubicBezTo>
                  <a:cubicBezTo>
                    <a:pt x="2945" y="55930"/>
                    <a:pt x="2918" y="55957"/>
                    <a:pt x="2918" y="56011"/>
                  </a:cubicBezTo>
                  <a:cubicBezTo>
                    <a:pt x="2891" y="57991"/>
                    <a:pt x="1821" y="59785"/>
                    <a:pt x="81" y="60802"/>
                  </a:cubicBezTo>
                  <a:cubicBezTo>
                    <a:pt x="54" y="60828"/>
                    <a:pt x="28" y="60855"/>
                    <a:pt x="1" y="60882"/>
                  </a:cubicBezTo>
                  <a:cubicBezTo>
                    <a:pt x="1" y="60935"/>
                    <a:pt x="28" y="60989"/>
                    <a:pt x="81" y="61016"/>
                  </a:cubicBezTo>
                  <a:cubicBezTo>
                    <a:pt x="1821" y="62033"/>
                    <a:pt x="2891" y="63826"/>
                    <a:pt x="2918" y="65834"/>
                  </a:cubicBezTo>
                  <a:cubicBezTo>
                    <a:pt x="2918" y="65887"/>
                    <a:pt x="2945" y="65914"/>
                    <a:pt x="2998" y="65941"/>
                  </a:cubicBezTo>
                  <a:cubicBezTo>
                    <a:pt x="4952" y="66931"/>
                    <a:pt x="6157" y="68885"/>
                    <a:pt x="6157" y="71053"/>
                  </a:cubicBezTo>
                  <a:cubicBezTo>
                    <a:pt x="6157" y="73221"/>
                    <a:pt x="4952" y="75175"/>
                    <a:pt x="2998" y="76165"/>
                  </a:cubicBezTo>
                  <a:cubicBezTo>
                    <a:pt x="2945" y="76192"/>
                    <a:pt x="2918" y="76219"/>
                    <a:pt x="2918" y="76272"/>
                  </a:cubicBezTo>
                  <a:cubicBezTo>
                    <a:pt x="2891" y="78280"/>
                    <a:pt x="1821" y="80073"/>
                    <a:pt x="81" y="81090"/>
                  </a:cubicBezTo>
                  <a:cubicBezTo>
                    <a:pt x="28" y="81117"/>
                    <a:pt x="1" y="81197"/>
                    <a:pt x="28" y="81251"/>
                  </a:cubicBezTo>
                  <a:cubicBezTo>
                    <a:pt x="47" y="81290"/>
                    <a:pt x="95" y="81315"/>
                    <a:pt x="151" y="81315"/>
                  </a:cubicBezTo>
                  <a:cubicBezTo>
                    <a:pt x="172" y="81315"/>
                    <a:pt x="193" y="81311"/>
                    <a:pt x="215" y="81304"/>
                  </a:cubicBezTo>
                  <a:cubicBezTo>
                    <a:pt x="1981" y="80260"/>
                    <a:pt x="3106" y="78413"/>
                    <a:pt x="3186" y="76352"/>
                  </a:cubicBezTo>
                  <a:cubicBezTo>
                    <a:pt x="5167" y="75309"/>
                    <a:pt x="6398" y="73301"/>
                    <a:pt x="6398" y="71053"/>
                  </a:cubicBezTo>
                  <a:cubicBezTo>
                    <a:pt x="6398" y="68805"/>
                    <a:pt x="5167" y="66797"/>
                    <a:pt x="3186" y="65753"/>
                  </a:cubicBezTo>
                  <a:cubicBezTo>
                    <a:pt x="3106" y="63773"/>
                    <a:pt x="2062" y="61979"/>
                    <a:pt x="375" y="60909"/>
                  </a:cubicBezTo>
                  <a:cubicBezTo>
                    <a:pt x="2062" y="59865"/>
                    <a:pt x="3106" y="58072"/>
                    <a:pt x="3186" y="56091"/>
                  </a:cubicBezTo>
                  <a:cubicBezTo>
                    <a:pt x="5167" y="55047"/>
                    <a:pt x="6398" y="53040"/>
                    <a:pt x="6398" y="50791"/>
                  </a:cubicBezTo>
                  <a:cubicBezTo>
                    <a:pt x="6398" y="48543"/>
                    <a:pt x="5167" y="46536"/>
                    <a:pt x="3186" y="45492"/>
                  </a:cubicBezTo>
                  <a:cubicBezTo>
                    <a:pt x="3159" y="43591"/>
                    <a:pt x="2088" y="41718"/>
                    <a:pt x="375" y="40647"/>
                  </a:cubicBezTo>
                  <a:cubicBezTo>
                    <a:pt x="1901" y="39710"/>
                    <a:pt x="3293" y="37890"/>
                    <a:pt x="3186" y="35829"/>
                  </a:cubicBezTo>
                  <a:cubicBezTo>
                    <a:pt x="5167" y="34785"/>
                    <a:pt x="6398" y="32751"/>
                    <a:pt x="6398" y="30530"/>
                  </a:cubicBezTo>
                  <a:cubicBezTo>
                    <a:pt x="6398" y="28281"/>
                    <a:pt x="5167" y="26247"/>
                    <a:pt x="3186" y="25230"/>
                  </a:cubicBezTo>
                  <a:cubicBezTo>
                    <a:pt x="3079" y="23223"/>
                    <a:pt x="2062" y="21429"/>
                    <a:pt x="375" y="20386"/>
                  </a:cubicBezTo>
                  <a:cubicBezTo>
                    <a:pt x="2088" y="19315"/>
                    <a:pt x="3186" y="17415"/>
                    <a:pt x="3186" y="15541"/>
                  </a:cubicBezTo>
                  <a:cubicBezTo>
                    <a:pt x="5167" y="14524"/>
                    <a:pt x="6398" y="12490"/>
                    <a:pt x="6398" y="10268"/>
                  </a:cubicBezTo>
                  <a:cubicBezTo>
                    <a:pt x="6398" y="8020"/>
                    <a:pt x="5167" y="5986"/>
                    <a:pt x="3186" y="4969"/>
                  </a:cubicBezTo>
                  <a:lnTo>
                    <a:pt x="3186" y="4942"/>
                  </a:lnTo>
                  <a:cubicBezTo>
                    <a:pt x="3186" y="3041"/>
                    <a:pt x="1981" y="1061"/>
                    <a:pt x="188" y="17"/>
                  </a:cubicBezTo>
                  <a:cubicBezTo>
                    <a:pt x="169" y="7"/>
                    <a:pt x="145" y="1"/>
                    <a:pt x="12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71" name="Google Shape;1971;p86"/>
            <p:cNvSpPr/>
            <p:nvPr/>
          </p:nvSpPr>
          <p:spPr>
            <a:xfrm>
              <a:off x="992900" y="566950"/>
              <a:ext cx="160625" cy="2033000"/>
            </a:xfrm>
            <a:custGeom>
              <a:rect b="b" l="l" r="r" t="t"/>
              <a:pathLst>
                <a:path extrusionOk="0" h="81320" w="6425">
                  <a:moveTo>
                    <a:pt x="145" y="1"/>
                  </a:moveTo>
                  <a:cubicBezTo>
                    <a:pt x="104" y="1"/>
                    <a:pt x="60" y="24"/>
                    <a:pt x="27" y="57"/>
                  </a:cubicBezTo>
                  <a:cubicBezTo>
                    <a:pt x="27" y="84"/>
                    <a:pt x="27" y="110"/>
                    <a:pt x="27" y="137"/>
                  </a:cubicBezTo>
                  <a:cubicBezTo>
                    <a:pt x="27" y="164"/>
                    <a:pt x="54" y="217"/>
                    <a:pt x="81" y="244"/>
                  </a:cubicBezTo>
                  <a:cubicBezTo>
                    <a:pt x="1821" y="1261"/>
                    <a:pt x="2972" y="3188"/>
                    <a:pt x="2945" y="5035"/>
                  </a:cubicBezTo>
                  <a:cubicBezTo>
                    <a:pt x="2945" y="5089"/>
                    <a:pt x="2972" y="5142"/>
                    <a:pt x="2998" y="5169"/>
                  </a:cubicBezTo>
                  <a:cubicBezTo>
                    <a:pt x="4952" y="6133"/>
                    <a:pt x="6157" y="8086"/>
                    <a:pt x="6157" y="10255"/>
                  </a:cubicBezTo>
                  <a:cubicBezTo>
                    <a:pt x="6157" y="12449"/>
                    <a:pt x="4952" y="14403"/>
                    <a:pt x="2998" y="15367"/>
                  </a:cubicBezTo>
                  <a:cubicBezTo>
                    <a:pt x="2972" y="15394"/>
                    <a:pt x="2945" y="15447"/>
                    <a:pt x="2945" y="15501"/>
                  </a:cubicBezTo>
                  <a:cubicBezTo>
                    <a:pt x="2998" y="17347"/>
                    <a:pt x="1847" y="19248"/>
                    <a:pt x="108" y="20292"/>
                  </a:cubicBezTo>
                  <a:cubicBezTo>
                    <a:pt x="54" y="20292"/>
                    <a:pt x="27" y="20318"/>
                    <a:pt x="27" y="20372"/>
                  </a:cubicBezTo>
                  <a:cubicBezTo>
                    <a:pt x="1" y="20425"/>
                    <a:pt x="27" y="20479"/>
                    <a:pt x="81" y="20506"/>
                  </a:cubicBezTo>
                  <a:cubicBezTo>
                    <a:pt x="1794" y="21496"/>
                    <a:pt x="2865" y="23289"/>
                    <a:pt x="2945" y="25324"/>
                  </a:cubicBezTo>
                  <a:cubicBezTo>
                    <a:pt x="2945" y="25350"/>
                    <a:pt x="2972" y="25404"/>
                    <a:pt x="2998" y="25431"/>
                  </a:cubicBezTo>
                  <a:cubicBezTo>
                    <a:pt x="4952" y="26394"/>
                    <a:pt x="6157" y="28348"/>
                    <a:pt x="6157" y="30543"/>
                  </a:cubicBezTo>
                  <a:cubicBezTo>
                    <a:pt x="6157" y="32711"/>
                    <a:pt x="4952" y="34665"/>
                    <a:pt x="2998" y="35628"/>
                  </a:cubicBezTo>
                  <a:cubicBezTo>
                    <a:pt x="2972" y="35655"/>
                    <a:pt x="2945" y="35709"/>
                    <a:pt x="2945" y="35762"/>
                  </a:cubicBezTo>
                  <a:cubicBezTo>
                    <a:pt x="3105" y="37823"/>
                    <a:pt x="1633" y="39643"/>
                    <a:pt x="108" y="40553"/>
                  </a:cubicBezTo>
                  <a:cubicBezTo>
                    <a:pt x="54" y="40553"/>
                    <a:pt x="27" y="40580"/>
                    <a:pt x="27" y="40633"/>
                  </a:cubicBezTo>
                  <a:cubicBezTo>
                    <a:pt x="1" y="40687"/>
                    <a:pt x="27" y="40741"/>
                    <a:pt x="81" y="40767"/>
                  </a:cubicBezTo>
                  <a:cubicBezTo>
                    <a:pt x="1821" y="41784"/>
                    <a:pt x="2945" y="43658"/>
                    <a:pt x="2945" y="45532"/>
                  </a:cubicBezTo>
                  <a:cubicBezTo>
                    <a:pt x="2945" y="45558"/>
                    <a:pt x="2945" y="45558"/>
                    <a:pt x="2945" y="45585"/>
                  </a:cubicBezTo>
                  <a:cubicBezTo>
                    <a:pt x="2945" y="45612"/>
                    <a:pt x="2972" y="45665"/>
                    <a:pt x="2998" y="45692"/>
                  </a:cubicBezTo>
                  <a:cubicBezTo>
                    <a:pt x="4952" y="46656"/>
                    <a:pt x="6157" y="48636"/>
                    <a:pt x="6157" y="50804"/>
                  </a:cubicBezTo>
                  <a:cubicBezTo>
                    <a:pt x="6157" y="52972"/>
                    <a:pt x="4952" y="54926"/>
                    <a:pt x="2998" y="55917"/>
                  </a:cubicBezTo>
                  <a:cubicBezTo>
                    <a:pt x="2972" y="55917"/>
                    <a:pt x="2945" y="55970"/>
                    <a:pt x="2945" y="56024"/>
                  </a:cubicBezTo>
                  <a:cubicBezTo>
                    <a:pt x="2891" y="58004"/>
                    <a:pt x="1821" y="59798"/>
                    <a:pt x="108" y="60815"/>
                  </a:cubicBezTo>
                  <a:cubicBezTo>
                    <a:pt x="54" y="60815"/>
                    <a:pt x="27" y="60868"/>
                    <a:pt x="27" y="60895"/>
                  </a:cubicBezTo>
                  <a:cubicBezTo>
                    <a:pt x="1" y="60949"/>
                    <a:pt x="27" y="61002"/>
                    <a:pt x="81" y="61029"/>
                  </a:cubicBezTo>
                  <a:cubicBezTo>
                    <a:pt x="1821" y="62046"/>
                    <a:pt x="2891" y="63839"/>
                    <a:pt x="2945" y="65847"/>
                  </a:cubicBezTo>
                  <a:cubicBezTo>
                    <a:pt x="2945" y="65900"/>
                    <a:pt x="2972" y="65927"/>
                    <a:pt x="2998" y="65954"/>
                  </a:cubicBezTo>
                  <a:cubicBezTo>
                    <a:pt x="4952" y="66944"/>
                    <a:pt x="6157" y="68898"/>
                    <a:pt x="6157" y="71066"/>
                  </a:cubicBezTo>
                  <a:cubicBezTo>
                    <a:pt x="6157" y="73234"/>
                    <a:pt x="4952" y="75188"/>
                    <a:pt x="2998" y="76178"/>
                  </a:cubicBezTo>
                  <a:cubicBezTo>
                    <a:pt x="2972" y="76178"/>
                    <a:pt x="2945" y="76232"/>
                    <a:pt x="2945" y="76285"/>
                  </a:cubicBezTo>
                  <a:cubicBezTo>
                    <a:pt x="2891" y="78266"/>
                    <a:pt x="1821" y="80086"/>
                    <a:pt x="81" y="81076"/>
                  </a:cubicBezTo>
                  <a:cubicBezTo>
                    <a:pt x="27" y="81130"/>
                    <a:pt x="1" y="81183"/>
                    <a:pt x="27" y="81264"/>
                  </a:cubicBezTo>
                  <a:cubicBezTo>
                    <a:pt x="60" y="81297"/>
                    <a:pt x="104" y="81320"/>
                    <a:pt x="145" y="81320"/>
                  </a:cubicBezTo>
                  <a:cubicBezTo>
                    <a:pt x="170" y="81320"/>
                    <a:pt x="194" y="81311"/>
                    <a:pt x="215" y="81290"/>
                  </a:cubicBezTo>
                  <a:cubicBezTo>
                    <a:pt x="2008" y="80273"/>
                    <a:pt x="3105" y="78427"/>
                    <a:pt x="3186" y="76366"/>
                  </a:cubicBezTo>
                  <a:cubicBezTo>
                    <a:pt x="5193" y="75322"/>
                    <a:pt x="6424" y="73314"/>
                    <a:pt x="6424" y="71066"/>
                  </a:cubicBezTo>
                  <a:cubicBezTo>
                    <a:pt x="6424" y="68818"/>
                    <a:pt x="5193" y="66784"/>
                    <a:pt x="3186" y="65766"/>
                  </a:cubicBezTo>
                  <a:cubicBezTo>
                    <a:pt x="3105" y="63786"/>
                    <a:pt x="2088" y="61992"/>
                    <a:pt x="402" y="60922"/>
                  </a:cubicBezTo>
                  <a:cubicBezTo>
                    <a:pt x="2088" y="59878"/>
                    <a:pt x="3105" y="58085"/>
                    <a:pt x="3186" y="56104"/>
                  </a:cubicBezTo>
                  <a:cubicBezTo>
                    <a:pt x="5193" y="55060"/>
                    <a:pt x="6424" y="53053"/>
                    <a:pt x="6424" y="50804"/>
                  </a:cubicBezTo>
                  <a:cubicBezTo>
                    <a:pt x="6424" y="48556"/>
                    <a:pt x="5193" y="46522"/>
                    <a:pt x="3186" y="45505"/>
                  </a:cubicBezTo>
                  <a:cubicBezTo>
                    <a:pt x="3159" y="43604"/>
                    <a:pt x="2088" y="41731"/>
                    <a:pt x="402" y="40660"/>
                  </a:cubicBezTo>
                  <a:cubicBezTo>
                    <a:pt x="1901" y="39723"/>
                    <a:pt x="3320" y="37877"/>
                    <a:pt x="3186" y="35816"/>
                  </a:cubicBezTo>
                  <a:cubicBezTo>
                    <a:pt x="5193" y="34799"/>
                    <a:pt x="6424" y="32764"/>
                    <a:pt x="6424" y="30543"/>
                  </a:cubicBezTo>
                  <a:cubicBezTo>
                    <a:pt x="6424" y="28295"/>
                    <a:pt x="5193" y="26260"/>
                    <a:pt x="3186" y="25243"/>
                  </a:cubicBezTo>
                  <a:cubicBezTo>
                    <a:pt x="3105" y="23236"/>
                    <a:pt x="2062" y="21443"/>
                    <a:pt x="402" y="20399"/>
                  </a:cubicBezTo>
                  <a:cubicBezTo>
                    <a:pt x="2088" y="19328"/>
                    <a:pt x="3186" y="17454"/>
                    <a:pt x="3186" y="15608"/>
                  </a:cubicBezTo>
                  <a:cubicBezTo>
                    <a:pt x="3186" y="15608"/>
                    <a:pt x="3186" y="15581"/>
                    <a:pt x="3186" y="15554"/>
                  </a:cubicBezTo>
                  <a:cubicBezTo>
                    <a:pt x="5193" y="14537"/>
                    <a:pt x="6424" y="12503"/>
                    <a:pt x="6424" y="10255"/>
                  </a:cubicBezTo>
                  <a:cubicBezTo>
                    <a:pt x="6424" y="8033"/>
                    <a:pt x="5193" y="5999"/>
                    <a:pt x="3186" y="4982"/>
                  </a:cubicBezTo>
                  <a:lnTo>
                    <a:pt x="3186" y="4955"/>
                  </a:lnTo>
                  <a:cubicBezTo>
                    <a:pt x="3186" y="3028"/>
                    <a:pt x="2008" y="1074"/>
                    <a:pt x="215" y="30"/>
                  </a:cubicBezTo>
                  <a:cubicBezTo>
                    <a:pt x="194" y="10"/>
                    <a:pt x="170" y="1"/>
                    <a:pt x="14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72" name="Google Shape;1972;p86"/>
            <p:cNvSpPr/>
            <p:nvPr/>
          </p:nvSpPr>
          <p:spPr>
            <a:xfrm>
              <a:off x="839675" y="818875"/>
              <a:ext cx="159950" cy="2032875"/>
            </a:xfrm>
            <a:custGeom>
              <a:rect b="b" l="l" r="r" t="t"/>
              <a:pathLst>
                <a:path extrusionOk="0" h="81315" w="6398">
                  <a:moveTo>
                    <a:pt x="122" y="1"/>
                  </a:moveTo>
                  <a:cubicBezTo>
                    <a:pt x="83" y="1"/>
                    <a:pt x="44" y="20"/>
                    <a:pt x="27" y="70"/>
                  </a:cubicBezTo>
                  <a:cubicBezTo>
                    <a:pt x="0" y="70"/>
                    <a:pt x="0" y="97"/>
                    <a:pt x="0" y="124"/>
                  </a:cubicBezTo>
                  <a:cubicBezTo>
                    <a:pt x="0" y="178"/>
                    <a:pt x="27" y="204"/>
                    <a:pt x="54" y="231"/>
                  </a:cubicBezTo>
                  <a:cubicBezTo>
                    <a:pt x="1794" y="1248"/>
                    <a:pt x="2971" y="3175"/>
                    <a:pt x="2918" y="5022"/>
                  </a:cubicBezTo>
                  <a:cubicBezTo>
                    <a:pt x="2918" y="5076"/>
                    <a:pt x="2945" y="5129"/>
                    <a:pt x="2998" y="5156"/>
                  </a:cubicBezTo>
                  <a:cubicBezTo>
                    <a:pt x="4925" y="6119"/>
                    <a:pt x="6156" y="8073"/>
                    <a:pt x="6156" y="10268"/>
                  </a:cubicBezTo>
                  <a:cubicBezTo>
                    <a:pt x="6156" y="12436"/>
                    <a:pt x="4925" y="14390"/>
                    <a:pt x="2998" y="15354"/>
                  </a:cubicBezTo>
                  <a:cubicBezTo>
                    <a:pt x="2945" y="15380"/>
                    <a:pt x="2918" y="15434"/>
                    <a:pt x="2918" y="15487"/>
                  </a:cubicBezTo>
                  <a:cubicBezTo>
                    <a:pt x="2971" y="17334"/>
                    <a:pt x="1847" y="19235"/>
                    <a:pt x="81" y="20278"/>
                  </a:cubicBezTo>
                  <a:cubicBezTo>
                    <a:pt x="54" y="20278"/>
                    <a:pt x="27" y="20305"/>
                    <a:pt x="0" y="20359"/>
                  </a:cubicBezTo>
                  <a:cubicBezTo>
                    <a:pt x="0" y="20412"/>
                    <a:pt x="27" y="20466"/>
                    <a:pt x="54" y="20493"/>
                  </a:cubicBezTo>
                  <a:cubicBezTo>
                    <a:pt x="1794" y="21510"/>
                    <a:pt x="2864" y="23303"/>
                    <a:pt x="2918" y="25310"/>
                  </a:cubicBezTo>
                  <a:cubicBezTo>
                    <a:pt x="2918" y="25364"/>
                    <a:pt x="2945" y="25391"/>
                    <a:pt x="2998" y="25417"/>
                  </a:cubicBezTo>
                  <a:cubicBezTo>
                    <a:pt x="4925" y="26381"/>
                    <a:pt x="6156" y="28362"/>
                    <a:pt x="6156" y="30530"/>
                  </a:cubicBezTo>
                  <a:cubicBezTo>
                    <a:pt x="6156" y="32698"/>
                    <a:pt x="4925" y="34652"/>
                    <a:pt x="2998" y="35642"/>
                  </a:cubicBezTo>
                  <a:cubicBezTo>
                    <a:pt x="2945" y="35642"/>
                    <a:pt x="2918" y="35695"/>
                    <a:pt x="2918" y="35749"/>
                  </a:cubicBezTo>
                  <a:cubicBezTo>
                    <a:pt x="3078" y="37837"/>
                    <a:pt x="1606" y="39630"/>
                    <a:pt x="81" y="40540"/>
                  </a:cubicBezTo>
                  <a:cubicBezTo>
                    <a:pt x="54" y="40540"/>
                    <a:pt x="27" y="40594"/>
                    <a:pt x="0" y="40620"/>
                  </a:cubicBezTo>
                  <a:cubicBezTo>
                    <a:pt x="0" y="40674"/>
                    <a:pt x="27" y="40727"/>
                    <a:pt x="54" y="40754"/>
                  </a:cubicBezTo>
                  <a:cubicBezTo>
                    <a:pt x="1794" y="41771"/>
                    <a:pt x="2918" y="43645"/>
                    <a:pt x="2918" y="45545"/>
                  </a:cubicBezTo>
                  <a:cubicBezTo>
                    <a:pt x="2918" y="45545"/>
                    <a:pt x="2918" y="45545"/>
                    <a:pt x="2918" y="45572"/>
                  </a:cubicBezTo>
                  <a:cubicBezTo>
                    <a:pt x="2918" y="45626"/>
                    <a:pt x="2945" y="45652"/>
                    <a:pt x="2998" y="45679"/>
                  </a:cubicBezTo>
                  <a:cubicBezTo>
                    <a:pt x="4925" y="46669"/>
                    <a:pt x="6156" y="48623"/>
                    <a:pt x="6156" y="50791"/>
                  </a:cubicBezTo>
                  <a:cubicBezTo>
                    <a:pt x="6156" y="52959"/>
                    <a:pt x="4925" y="54913"/>
                    <a:pt x="2998" y="55904"/>
                  </a:cubicBezTo>
                  <a:cubicBezTo>
                    <a:pt x="2945" y="55930"/>
                    <a:pt x="2918" y="55957"/>
                    <a:pt x="2918" y="56011"/>
                  </a:cubicBezTo>
                  <a:cubicBezTo>
                    <a:pt x="2864" y="57991"/>
                    <a:pt x="1820" y="59785"/>
                    <a:pt x="81" y="60802"/>
                  </a:cubicBezTo>
                  <a:cubicBezTo>
                    <a:pt x="54" y="60828"/>
                    <a:pt x="27" y="60855"/>
                    <a:pt x="0" y="60882"/>
                  </a:cubicBezTo>
                  <a:cubicBezTo>
                    <a:pt x="0" y="60935"/>
                    <a:pt x="27" y="60989"/>
                    <a:pt x="54" y="61016"/>
                  </a:cubicBezTo>
                  <a:cubicBezTo>
                    <a:pt x="1794" y="62033"/>
                    <a:pt x="2864" y="63826"/>
                    <a:pt x="2918" y="65834"/>
                  </a:cubicBezTo>
                  <a:cubicBezTo>
                    <a:pt x="2918" y="65887"/>
                    <a:pt x="2945" y="65914"/>
                    <a:pt x="2998" y="65941"/>
                  </a:cubicBezTo>
                  <a:cubicBezTo>
                    <a:pt x="4925" y="66931"/>
                    <a:pt x="6156" y="68885"/>
                    <a:pt x="6156" y="71053"/>
                  </a:cubicBezTo>
                  <a:cubicBezTo>
                    <a:pt x="6156" y="73221"/>
                    <a:pt x="4925" y="75175"/>
                    <a:pt x="2998" y="76165"/>
                  </a:cubicBezTo>
                  <a:cubicBezTo>
                    <a:pt x="2945" y="76192"/>
                    <a:pt x="2918" y="76219"/>
                    <a:pt x="2918" y="76272"/>
                  </a:cubicBezTo>
                  <a:cubicBezTo>
                    <a:pt x="2864" y="78280"/>
                    <a:pt x="1794" y="80073"/>
                    <a:pt x="81" y="81090"/>
                  </a:cubicBezTo>
                  <a:cubicBezTo>
                    <a:pt x="0" y="81117"/>
                    <a:pt x="0" y="81197"/>
                    <a:pt x="27" y="81251"/>
                  </a:cubicBezTo>
                  <a:cubicBezTo>
                    <a:pt x="47" y="81290"/>
                    <a:pt x="95" y="81315"/>
                    <a:pt x="140" y="81315"/>
                  </a:cubicBezTo>
                  <a:cubicBezTo>
                    <a:pt x="157" y="81315"/>
                    <a:pt x="173" y="81311"/>
                    <a:pt x="188" y="81304"/>
                  </a:cubicBezTo>
                  <a:cubicBezTo>
                    <a:pt x="1981" y="80260"/>
                    <a:pt x="3105" y="78413"/>
                    <a:pt x="3159" y="76352"/>
                  </a:cubicBezTo>
                  <a:cubicBezTo>
                    <a:pt x="5166" y="75309"/>
                    <a:pt x="6397" y="73301"/>
                    <a:pt x="6397" y="71053"/>
                  </a:cubicBezTo>
                  <a:cubicBezTo>
                    <a:pt x="6397" y="68805"/>
                    <a:pt x="5166" y="66797"/>
                    <a:pt x="3159" y="65753"/>
                  </a:cubicBezTo>
                  <a:cubicBezTo>
                    <a:pt x="3105" y="63773"/>
                    <a:pt x="2061" y="61979"/>
                    <a:pt x="375" y="60909"/>
                  </a:cubicBezTo>
                  <a:cubicBezTo>
                    <a:pt x="2061" y="59865"/>
                    <a:pt x="3105" y="58072"/>
                    <a:pt x="3159" y="56091"/>
                  </a:cubicBezTo>
                  <a:cubicBezTo>
                    <a:pt x="5166" y="55047"/>
                    <a:pt x="6397" y="53040"/>
                    <a:pt x="6397" y="50791"/>
                  </a:cubicBezTo>
                  <a:cubicBezTo>
                    <a:pt x="6397" y="48543"/>
                    <a:pt x="5166" y="46536"/>
                    <a:pt x="3159" y="45492"/>
                  </a:cubicBezTo>
                  <a:cubicBezTo>
                    <a:pt x="3159" y="43591"/>
                    <a:pt x="2061" y="41718"/>
                    <a:pt x="375" y="40647"/>
                  </a:cubicBezTo>
                  <a:cubicBezTo>
                    <a:pt x="1901" y="39710"/>
                    <a:pt x="3292" y="37890"/>
                    <a:pt x="3185" y="35829"/>
                  </a:cubicBezTo>
                  <a:cubicBezTo>
                    <a:pt x="5166" y="34785"/>
                    <a:pt x="6397" y="32751"/>
                    <a:pt x="6397" y="30530"/>
                  </a:cubicBezTo>
                  <a:cubicBezTo>
                    <a:pt x="6397" y="28281"/>
                    <a:pt x="5166" y="26247"/>
                    <a:pt x="3159" y="25230"/>
                  </a:cubicBezTo>
                  <a:cubicBezTo>
                    <a:pt x="3078" y="23223"/>
                    <a:pt x="2035" y="21429"/>
                    <a:pt x="375" y="20386"/>
                  </a:cubicBezTo>
                  <a:cubicBezTo>
                    <a:pt x="2061" y="19315"/>
                    <a:pt x="3159" y="17441"/>
                    <a:pt x="3159" y="15595"/>
                  </a:cubicBezTo>
                  <a:cubicBezTo>
                    <a:pt x="3159" y="15595"/>
                    <a:pt x="3159" y="15568"/>
                    <a:pt x="3159" y="15541"/>
                  </a:cubicBezTo>
                  <a:cubicBezTo>
                    <a:pt x="5166" y="14524"/>
                    <a:pt x="6397" y="12490"/>
                    <a:pt x="6397" y="10268"/>
                  </a:cubicBezTo>
                  <a:cubicBezTo>
                    <a:pt x="6397" y="8020"/>
                    <a:pt x="5166" y="5986"/>
                    <a:pt x="3159" y="4969"/>
                  </a:cubicBezTo>
                  <a:lnTo>
                    <a:pt x="3159" y="4942"/>
                  </a:lnTo>
                  <a:cubicBezTo>
                    <a:pt x="3159" y="3041"/>
                    <a:pt x="1981" y="1061"/>
                    <a:pt x="188" y="17"/>
                  </a:cubicBezTo>
                  <a:cubicBezTo>
                    <a:pt x="168" y="7"/>
                    <a:pt x="145" y="1"/>
                    <a:pt x="12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73" name="Google Shape;1973;p86"/>
            <p:cNvSpPr/>
            <p:nvPr/>
          </p:nvSpPr>
          <p:spPr>
            <a:xfrm>
              <a:off x="685775" y="566950"/>
              <a:ext cx="159950" cy="2033000"/>
            </a:xfrm>
            <a:custGeom>
              <a:rect b="b" l="l" r="r" t="t"/>
              <a:pathLst>
                <a:path extrusionOk="0" h="81320" w="6398">
                  <a:moveTo>
                    <a:pt x="119" y="1"/>
                  </a:moveTo>
                  <a:cubicBezTo>
                    <a:pt x="81" y="1"/>
                    <a:pt x="44" y="24"/>
                    <a:pt x="27" y="57"/>
                  </a:cubicBezTo>
                  <a:cubicBezTo>
                    <a:pt x="27" y="84"/>
                    <a:pt x="0" y="110"/>
                    <a:pt x="0" y="137"/>
                  </a:cubicBezTo>
                  <a:cubicBezTo>
                    <a:pt x="0" y="164"/>
                    <a:pt x="27" y="217"/>
                    <a:pt x="81" y="244"/>
                  </a:cubicBezTo>
                  <a:cubicBezTo>
                    <a:pt x="1820" y="1261"/>
                    <a:pt x="2944" y="3188"/>
                    <a:pt x="2918" y="5035"/>
                  </a:cubicBezTo>
                  <a:cubicBezTo>
                    <a:pt x="2918" y="5089"/>
                    <a:pt x="2944" y="5142"/>
                    <a:pt x="2998" y="5169"/>
                  </a:cubicBezTo>
                  <a:cubicBezTo>
                    <a:pt x="4952" y="6133"/>
                    <a:pt x="6156" y="8086"/>
                    <a:pt x="6156" y="10255"/>
                  </a:cubicBezTo>
                  <a:cubicBezTo>
                    <a:pt x="6156" y="12449"/>
                    <a:pt x="4952" y="14403"/>
                    <a:pt x="2998" y="15367"/>
                  </a:cubicBezTo>
                  <a:cubicBezTo>
                    <a:pt x="2944" y="15394"/>
                    <a:pt x="2918" y="15447"/>
                    <a:pt x="2918" y="15501"/>
                  </a:cubicBezTo>
                  <a:cubicBezTo>
                    <a:pt x="2998" y="17347"/>
                    <a:pt x="1847" y="19248"/>
                    <a:pt x="81" y="20292"/>
                  </a:cubicBezTo>
                  <a:cubicBezTo>
                    <a:pt x="54" y="20292"/>
                    <a:pt x="27" y="20318"/>
                    <a:pt x="27" y="20372"/>
                  </a:cubicBezTo>
                  <a:cubicBezTo>
                    <a:pt x="0" y="20425"/>
                    <a:pt x="27" y="20479"/>
                    <a:pt x="81" y="20506"/>
                  </a:cubicBezTo>
                  <a:cubicBezTo>
                    <a:pt x="1794" y="21496"/>
                    <a:pt x="2864" y="23316"/>
                    <a:pt x="2918" y="25324"/>
                  </a:cubicBezTo>
                  <a:cubicBezTo>
                    <a:pt x="2918" y="25350"/>
                    <a:pt x="2944" y="25404"/>
                    <a:pt x="2998" y="25431"/>
                  </a:cubicBezTo>
                  <a:cubicBezTo>
                    <a:pt x="4952" y="26394"/>
                    <a:pt x="6156" y="28348"/>
                    <a:pt x="6156" y="30543"/>
                  </a:cubicBezTo>
                  <a:cubicBezTo>
                    <a:pt x="6156" y="32711"/>
                    <a:pt x="4952" y="34665"/>
                    <a:pt x="2998" y="35628"/>
                  </a:cubicBezTo>
                  <a:cubicBezTo>
                    <a:pt x="2944" y="35655"/>
                    <a:pt x="2918" y="35709"/>
                    <a:pt x="2918" y="35762"/>
                  </a:cubicBezTo>
                  <a:cubicBezTo>
                    <a:pt x="3078" y="37823"/>
                    <a:pt x="1633" y="39643"/>
                    <a:pt x="81" y="40553"/>
                  </a:cubicBezTo>
                  <a:cubicBezTo>
                    <a:pt x="54" y="40553"/>
                    <a:pt x="27" y="40580"/>
                    <a:pt x="27" y="40633"/>
                  </a:cubicBezTo>
                  <a:cubicBezTo>
                    <a:pt x="0" y="40687"/>
                    <a:pt x="27" y="40741"/>
                    <a:pt x="81" y="40767"/>
                  </a:cubicBezTo>
                  <a:cubicBezTo>
                    <a:pt x="1820" y="41784"/>
                    <a:pt x="2918" y="43658"/>
                    <a:pt x="2918" y="45532"/>
                  </a:cubicBezTo>
                  <a:cubicBezTo>
                    <a:pt x="2918" y="45558"/>
                    <a:pt x="2918" y="45558"/>
                    <a:pt x="2918" y="45585"/>
                  </a:cubicBezTo>
                  <a:cubicBezTo>
                    <a:pt x="2918" y="45612"/>
                    <a:pt x="2944" y="45665"/>
                    <a:pt x="2998" y="45692"/>
                  </a:cubicBezTo>
                  <a:cubicBezTo>
                    <a:pt x="4952" y="46656"/>
                    <a:pt x="6156" y="48636"/>
                    <a:pt x="6156" y="50804"/>
                  </a:cubicBezTo>
                  <a:cubicBezTo>
                    <a:pt x="6156" y="52972"/>
                    <a:pt x="4952" y="54926"/>
                    <a:pt x="2998" y="55917"/>
                  </a:cubicBezTo>
                  <a:cubicBezTo>
                    <a:pt x="2944" y="55917"/>
                    <a:pt x="2918" y="55970"/>
                    <a:pt x="2918" y="56024"/>
                  </a:cubicBezTo>
                  <a:cubicBezTo>
                    <a:pt x="2891" y="58004"/>
                    <a:pt x="1820" y="59798"/>
                    <a:pt x="81" y="60815"/>
                  </a:cubicBezTo>
                  <a:cubicBezTo>
                    <a:pt x="54" y="60815"/>
                    <a:pt x="27" y="60868"/>
                    <a:pt x="27" y="60895"/>
                  </a:cubicBezTo>
                  <a:cubicBezTo>
                    <a:pt x="0" y="60949"/>
                    <a:pt x="27" y="61002"/>
                    <a:pt x="81" y="61029"/>
                  </a:cubicBezTo>
                  <a:cubicBezTo>
                    <a:pt x="1820" y="62046"/>
                    <a:pt x="2891" y="63839"/>
                    <a:pt x="2918" y="65847"/>
                  </a:cubicBezTo>
                  <a:cubicBezTo>
                    <a:pt x="2918" y="65900"/>
                    <a:pt x="2944" y="65927"/>
                    <a:pt x="2998" y="65954"/>
                  </a:cubicBezTo>
                  <a:cubicBezTo>
                    <a:pt x="4952" y="66944"/>
                    <a:pt x="6156" y="68898"/>
                    <a:pt x="6156" y="71066"/>
                  </a:cubicBezTo>
                  <a:cubicBezTo>
                    <a:pt x="6156" y="73234"/>
                    <a:pt x="4952" y="75188"/>
                    <a:pt x="2998" y="76178"/>
                  </a:cubicBezTo>
                  <a:cubicBezTo>
                    <a:pt x="2944" y="76178"/>
                    <a:pt x="2918" y="76232"/>
                    <a:pt x="2918" y="76285"/>
                  </a:cubicBezTo>
                  <a:cubicBezTo>
                    <a:pt x="2891" y="78293"/>
                    <a:pt x="1820" y="80086"/>
                    <a:pt x="81" y="81076"/>
                  </a:cubicBezTo>
                  <a:cubicBezTo>
                    <a:pt x="27" y="81130"/>
                    <a:pt x="0" y="81183"/>
                    <a:pt x="27" y="81264"/>
                  </a:cubicBezTo>
                  <a:cubicBezTo>
                    <a:pt x="60" y="81297"/>
                    <a:pt x="93" y="81320"/>
                    <a:pt x="133" y="81320"/>
                  </a:cubicBezTo>
                  <a:cubicBezTo>
                    <a:pt x="157" y="81320"/>
                    <a:pt x="184" y="81311"/>
                    <a:pt x="214" y="81290"/>
                  </a:cubicBezTo>
                  <a:cubicBezTo>
                    <a:pt x="2008" y="80273"/>
                    <a:pt x="3105" y="78427"/>
                    <a:pt x="3185" y="76366"/>
                  </a:cubicBezTo>
                  <a:cubicBezTo>
                    <a:pt x="5166" y="75322"/>
                    <a:pt x="6397" y="73314"/>
                    <a:pt x="6397" y="71066"/>
                  </a:cubicBezTo>
                  <a:cubicBezTo>
                    <a:pt x="6397" y="68818"/>
                    <a:pt x="5166" y="66784"/>
                    <a:pt x="3185" y="65766"/>
                  </a:cubicBezTo>
                  <a:cubicBezTo>
                    <a:pt x="3105" y="63786"/>
                    <a:pt x="2061" y="61992"/>
                    <a:pt x="375" y="60922"/>
                  </a:cubicBezTo>
                  <a:cubicBezTo>
                    <a:pt x="2061" y="59878"/>
                    <a:pt x="3105" y="58085"/>
                    <a:pt x="3185" y="56104"/>
                  </a:cubicBezTo>
                  <a:cubicBezTo>
                    <a:pt x="5166" y="55060"/>
                    <a:pt x="6397" y="53053"/>
                    <a:pt x="6397" y="50804"/>
                  </a:cubicBezTo>
                  <a:cubicBezTo>
                    <a:pt x="6397" y="48556"/>
                    <a:pt x="5166" y="46522"/>
                    <a:pt x="3185" y="45505"/>
                  </a:cubicBezTo>
                  <a:cubicBezTo>
                    <a:pt x="3159" y="43604"/>
                    <a:pt x="2088" y="41731"/>
                    <a:pt x="375" y="40660"/>
                  </a:cubicBezTo>
                  <a:cubicBezTo>
                    <a:pt x="1901" y="39723"/>
                    <a:pt x="3292" y="37903"/>
                    <a:pt x="3185" y="35816"/>
                  </a:cubicBezTo>
                  <a:cubicBezTo>
                    <a:pt x="5166" y="34799"/>
                    <a:pt x="6397" y="32764"/>
                    <a:pt x="6397" y="30543"/>
                  </a:cubicBezTo>
                  <a:cubicBezTo>
                    <a:pt x="6397" y="28295"/>
                    <a:pt x="5166" y="26260"/>
                    <a:pt x="3185" y="25243"/>
                  </a:cubicBezTo>
                  <a:cubicBezTo>
                    <a:pt x="3078" y="23236"/>
                    <a:pt x="2061" y="21443"/>
                    <a:pt x="375" y="20399"/>
                  </a:cubicBezTo>
                  <a:cubicBezTo>
                    <a:pt x="2088" y="19328"/>
                    <a:pt x="3185" y="17401"/>
                    <a:pt x="3185" y="15554"/>
                  </a:cubicBezTo>
                  <a:cubicBezTo>
                    <a:pt x="5166" y="14537"/>
                    <a:pt x="6397" y="12503"/>
                    <a:pt x="6397" y="10255"/>
                  </a:cubicBezTo>
                  <a:cubicBezTo>
                    <a:pt x="6397" y="8033"/>
                    <a:pt x="5166" y="5999"/>
                    <a:pt x="3185" y="4982"/>
                  </a:cubicBezTo>
                  <a:lnTo>
                    <a:pt x="3185" y="4955"/>
                  </a:lnTo>
                  <a:cubicBezTo>
                    <a:pt x="3185" y="3028"/>
                    <a:pt x="1981" y="1074"/>
                    <a:pt x="188" y="30"/>
                  </a:cubicBezTo>
                  <a:cubicBezTo>
                    <a:pt x="167" y="10"/>
                    <a:pt x="143" y="1"/>
                    <a:pt x="11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74" name="Google Shape;1974;p86"/>
            <p:cNvSpPr/>
            <p:nvPr/>
          </p:nvSpPr>
          <p:spPr>
            <a:xfrm>
              <a:off x="531875" y="818875"/>
              <a:ext cx="160600" cy="2032875"/>
            </a:xfrm>
            <a:custGeom>
              <a:rect b="b" l="l" r="r" t="t"/>
              <a:pathLst>
                <a:path extrusionOk="0" h="81315" w="6424">
                  <a:moveTo>
                    <a:pt x="147" y="1"/>
                  </a:moveTo>
                  <a:cubicBezTo>
                    <a:pt x="106" y="1"/>
                    <a:pt x="61" y="20"/>
                    <a:pt x="27" y="70"/>
                  </a:cubicBezTo>
                  <a:cubicBezTo>
                    <a:pt x="27" y="70"/>
                    <a:pt x="27" y="97"/>
                    <a:pt x="27" y="124"/>
                  </a:cubicBezTo>
                  <a:cubicBezTo>
                    <a:pt x="27" y="178"/>
                    <a:pt x="54" y="204"/>
                    <a:pt x="80" y="231"/>
                  </a:cubicBezTo>
                  <a:cubicBezTo>
                    <a:pt x="1820" y="1248"/>
                    <a:pt x="2971" y="3175"/>
                    <a:pt x="2944" y="5022"/>
                  </a:cubicBezTo>
                  <a:cubicBezTo>
                    <a:pt x="2944" y="5076"/>
                    <a:pt x="2971" y="5129"/>
                    <a:pt x="2998" y="5156"/>
                  </a:cubicBezTo>
                  <a:cubicBezTo>
                    <a:pt x="4952" y="6119"/>
                    <a:pt x="6156" y="8073"/>
                    <a:pt x="6156" y="10268"/>
                  </a:cubicBezTo>
                  <a:cubicBezTo>
                    <a:pt x="6156" y="12436"/>
                    <a:pt x="4952" y="14390"/>
                    <a:pt x="2998" y="15354"/>
                  </a:cubicBezTo>
                  <a:cubicBezTo>
                    <a:pt x="2971" y="15380"/>
                    <a:pt x="2944" y="15461"/>
                    <a:pt x="2944" y="15487"/>
                  </a:cubicBezTo>
                  <a:cubicBezTo>
                    <a:pt x="2998" y="17334"/>
                    <a:pt x="1847" y="19235"/>
                    <a:pt x="107" y="20278"/>
                  </a:cubicBezTo>
                  <a:cubicBezTo>
                    <a:pt x="54" y="20278"/>
                    <a:pt x="27" y="20305"/>
                    <a:pt x="27" y="20359"/>
                  </a:cubicBezTo>
                  <a:cubicBezTo>
                    <a:pt x="0" y="20412"/>
                    <a:pt x="27" y="20466"/>
                    <a:pt x="80" y="20493"/>
                  </a:cubicBezTo>
                  <a:cubicBezTo>
                    <a:pt x="1793" y="21510"/>
                    <a:pt x="2864" y="23303"/>
                    <a:pt x="2944" y="25310"/>
                  </a:cubicBezTo>
                  <a:cubicBezTo>
                    <a:pt x="2944" y="25364"/>
                    <a:pt x="2971" y="25391"/>
                    <a:pt x="2998" y="25417"/>
                  </a:cubicBezTo>
                  <a:cubicBezTo>
                    <a:pt x="4952" y="26381"/>
                    <a:pt x="6156" y="28362"/>
                    <a:pt x="6156" y="30530"/>
                  </a:cubicBezTo>
                  <a:cubicBezTo>
                    <a:pt x="6156" y="32698"/>
                    <a:pt x="4952" y="34652"/>
                    <a:pt x="2998" y="35642"/>
                  </a:cubicBezTo>
                  <a:cubicBezTo>
                    <a:pt x="2971" y="35642"/>
                    <a:pt x="2944" y="35695"/>
                    <a:pt x="2944" y="35749"/>
                  </a:cubicBezTo>
                  <a:cubicBezTo>
                    <a:pt x="3105" y="37837"/>
                    <a:pt x="1633" y="39630"/>
                    <a:pt x="107" y="40540"/>
                  </a:cubicBezTo>
                  <a:cubicBezTo>
                    <a:pt x="54" y="40540"/>
                    <a:pt x="27" y="40594"/>
                    <a:pt x="27" y="40620"/>
                  </a:cubicBezTo>
                  <a:cubicBezTo>
                    <a:pt x="0" y="40674"/>
                    <a:pt x="27" y="40727"/>
                    <a:pt x="80" y="40754"/>
                  </a:cubicBezTo>
                  <a:cubicBezTo>
                    <a:pt x="1820" y="41771"/>
                    <a:pt x="2944" y="43645"/>
                    <a:pt x="2944" y="45545"/>
                  </a:cubicBezTo>
                  <a:cubicBezTo>
                    <a:pt x="2944" y="45545"/>
                    <a:pt x="2944" y="45545"/>
                    <a:pt x="2944" y="45572"/>
                  </a:cubicBezTo>
                  <a:cubicBezTo>
                    <a:pt x="2944" y="45626"/>
                    <a:pt x="2971" y="45652"/>
                    <a:pt x="2998" y="45679"/>
                  </a:cubicBezTo>
                  <a:cubicBezTo>
                    <a:pt x="4952" y="46669"/>
                    <a:pt x="6156" y="48623"/>
                    <a:pt x="6156" y="50791"/>
                  </a:cubicBezTo>
                  <a:cubicBezTo>
                    <a:pt x="6156" y="52959"/>
                    <a:pt x="4952" y="54913"/>
                    <a:pt x="2998" y="55904"/>
                  </a:cubicBezTo>
                  <a:cubicBezTo>
                    <a:pt x="2971" y="55930"/>
                    <a:pt x="2944" y="55957"/>
                    <a:pt x="2944" y="56011"/>
                  </a:cubicBezTo>
                  <a:cubicBezTo>
                    <a:pt x="2891" y="57991"/>
                    <a:pt x="1820" y="59785"/>
                    <a:pt x="107" y="60802"/>
                  </a:cubicBezTo>
                  <a:cubicBezTo>
                    <a:pt x="54" y="60828"/>
                    <a:pt x="27" y="60855"/>
                    <a:pt x="27" y="60882"/>
                  </a:cubicBezTo>
                  <a:cubicBezTo>
                    <a:pt x="0" y="60935"/>
                    <a:pt x="27" y="60989"/>
                    <a:pt x="80" y="61016"/>
                  </a:cubicBezTo>
                  <a:cubicBezTo>
                    <a:pt x="1820" y="62033"/>
                    <a:pt x="2891" y="63826"/>
                    <a:pt x="2944" y="65834"/>
                  </a:cubicBezTo>
                  <a:cubicBezTo>
                    <a:pt x="2944" y="65887"/>
                    <a:pt x="2971" y="65914"/>
                    <a:pt x="2998" y="65941"/>
                  </a:cubicBezTo>
                  <a:cubicBezTo>
                    <a:pt x="4952" y="66931"/>
                    <a:pt x="6156" y="68885"/>
                    <a:pt x="6156" y="71053"/>
                  </a:cubicBezTo>
                  <a:cubicBezTo>
                    <a:pt x="6156" y="73221"/>
                    <a:pt x="4952" y="75175"/>
                    <a:pt x="2998" y="76165"/>
                  </a:cubicBezTo>
                  <a:cubicBezTo>
                    <a:pt x="2971" y="76192"/>
                    <a:pt x="2944" y="76219"/>
                    <a:pt x="2944" y="76272"/>
                  </a:cubicBezTo>
                  <a:cubicBezTo>
                    <a:pt x="2891" y="78280"/>
                    <a:pt x="1820" y="80073"/>
                    <a:pt x="80" y="81090"/>
                  </a:cubicBezTo>
                  <a:cubicBezTo>
                    <a:pt x="27" y="81117"/>
                    <a:pt x="0" y="81197"/>
                    <a:pt x="54" y="81251"/>
                  </a:cubicBezTo>
                  <a:cubicBezTo>
                    <a:pt x="73" y="81290"/>
                    <a:pt x="122" y="81315"/>
                    <a:pt x="167" y="81315"/>
                  </a:cubicBezTo>
                  <a:cubicBezTo>
                    <a:pt x="184" y="81315"/>
                    <a:pt x="200" y="81311"/>
                    <a:pt x="214" y="81304"/>
                  </a:cubicBezTo>
                  <a:cubicBezTo>
                    <a:pt x="2008" y="80260"/>
                    <a:pt x="3105" y="78413"/>
                    <a:pt x="3185" y="76352"/>
                  </a:cubicBezTo>
                  <a:cubicBezTo>
                    <a:pt x="5193" y="75309"/>
                    <a:pt x="6424" y="73301"/>
                    <a:pt x="6424" y="71053"/>
                  </a:cubicBezTo>
                  <a:cubicBezTo>
                    <a:pt x="6424" y="68805"/>
                    <a:pt x="5193" y="66797"/>
                    <a:pt x="3185" y="65753"/>
                  </a:cubicBezTo>
                  <a:cubicBezTo>
                    <a:pt x="3105" y="63773"/>
                    <a:pt x="2088" y="61979"/>
                    <a:pt x="402" y="60909"/>
                  </a:cubicBezTo>
                  <a:cubicBezTo>
                    <a:pt x="2088" y="59865"/>
                    <a:pt x="3105" y="58072"/>
                    <a:pt x="3185" y="56091"/>
                  </a:cubicBezTo>
                  <a:cubicBezTo>
                    <a:pt x="5193" y="55047"/>
                    <a:pt x="6424" y="53040"/>
                    <a:pt x="6424" y="50791"/>
                  </a:cubicBezTo>
                  <a:cubicBezTo>
                    <a:pt x="6424" y="48543"/>
                    <a:pt x="5193" y="46536"/>
                    <a:pt x="3185" y="45492"/>
                  </a:cubicBezTo>
                  <a:cubicBezTo>
                    <a:pt x="3185" y="43591"/>
                    <a:pt x="2088" y="41718"/>
                    <a:pt x="402" y="40647"/>
                  </a:cubicBezTo>
                  <a:cubicBezTo>
                    <a:pt x="1900" y="39710"/>
                    <a:pt x="3319" y="37890"/>
                    <a:pt x="3185" y="35829"/>
                  </a:cubicBezTo>
                  <a:cubicBezTo>
                    <a:pt x="5193" y="34785"/>
                    <a:pt x="6424" y="32751"/>
                    <a:pt x="6424" y="30530"/>
                  </a:cubicBezTo>
                  <a:cubicBezTo>
                    <a:pt x="6424" y="28281"/>
                    <a:pt x="5193" y="26247"/>
                    <a:pt x="3185" y="25230"/>
                  </a:cubicBezTo>
                  <a:cubicBezTo>
                    <a:pt x="3105" y="23223"/>
                    <a:pt x="2061" y="21429"/>
                    <a:pt x="402" y="20386"/>
                  </a:cubicBezTo>
                  <a:cubicBezTo>
                    <a:pt x="2088" y="19315"/>
                    <a:pt x="3185" y="17441"/>
                    <a:pt x="3185" y="15595"/>
                  </a:cubicBezTo>
                  <a:cubicBezTo>
                    <a:pt x="3185" y="15595"/>
                    <a:pt x="3185" y="15568"/>
                    <a:pt x="3185" y="15541"/>
                  </a:cubicBezTo>
                  <a:cubicBezTo>
                    <a:pt x="5193" y="14524"/>
                    <a:pt x="6424" y="12490"/>
                    <a:pt x="6424" y="10268"/>
                  </a:cubicBezTo>
                  <a:cubicBezTo>
                    <a:pt x="6424" y="8020"/>
                    <a:pt x="5193" y="5986"/>
                    <a:pt x="3185" y="4969"/>
                  </a:cubicBezTo>
                  <a:lnTo>
                    <a:pt x="3185" y="4942"/>
                  </a:lnTo>
                  <a:cubicBezTo>
                    <a:pt x="3185" y="3041"/>
                    <a:pt x="2008" y="1061"/>
                    <a:pt x="214" y="17"/>
                  </a:cubicBezTo>
                  <a:cubicBezTo>
                    <a:pt x="195" y="7"/>
                    <a:pt x="171" y="1"/>
                    <a:pt x="14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75" name="Google Shape;1975;p86"/>
            <p:cNvSpPr/>
            <p:nvPr/>
          </p:nvSpPr>
          <p:spPr>
            <a:xfrm>
              <a:off x="378625" y="566950"/>
              <a:ext cx="159950" cy="2033000"/>
            </a:xfrm>
            <a:custGeom>
              <a:rect b="b" l="l" r="r" t="t"/>
              <a:pathLst>
                <a:path extrusionOk="0" h="81320" w="6398">
                  <a:moveTo>
                    <a:pt x="120" y="1"/>
                  </a:moveTo>
                  <a:cubicBezTo>
                    <a:pt x="81" y="1"/>
                    <a:pt x="44" y="24"/>
                    <a:pt x="28" y="57"/>
                  </a:cubicBezTo>
                  <a:cubicBezTo>
                    <a:pt x="1" y="84"/>
                    <a:pt x="1" y="110"/>
                    <a:pt x="1" y="137"/>
                  </a:cubicBezTo>
                  <a:cubicBezTo>
                    <a:pt x="1" y="164"/>
                    <a:pt x="28" y="217"/>
                    <a:pt x="54" y="244"/>
                  </a:cubicBezTo>
                  <a:cubicBezTo>
                    <a:pt x="1821" y="1261"/>
                    <a:pt x="2972" y="3188"/>
                    <a:pt x="2918" y="5035"/>
                  </a:cubicBezTo>
                  <a:cubicBezTo>
                    <a:pt x="2918" y="5116"/>
                    <a:pt x="2945" y="5142"/>
                    <a:pt x="2999" y="5169"/>
                  </a:cubicBezTo>
                  <a:cubicBezTo>
                    <a:pt x="4952" y="6133"/>
                    <a:pt x="6157" y="8086"/>
                    <a:pt x="6157" y="10255"/>
                  </a:cubicBezTo>
                  <a:cubicBezTo>
                    <a:pt x="6157" y="12449"/>
                    <a:pt x="4952" y="14403"/>
                    <a:pt x="2999" y="15367"/>
                  </a:cubicBezTo>
                  <a:cubicBezTo>
                    <a:pt x="2945" y="15394"/>
                    <a:pt x="2918" y="15447"/>
                    <a:pt x="2918" y="15501"/>
                  </a:cubicBezTo>
                  <a:cubicBezTo>
                    <a:pt x="2972" y="17347"/>
                    <a:pt x="1848" y="19248"/>
                    <a:pt x="81" y="20292"/>
                  </a:cubicBezTo>
                  <a:cubicBezTo>
                    <a:pt x="54" y="20292"/>
                    <a:pt x="28" y="20318"/>
                    <a:pt x="1" y="20372"/>
                  </a:cubicBezTo>
                  <a:cubicBezTo>
                    <a:pt x="1" y="20425"/>
                    <a:pt x="28" y="20479"/>
                    <a:pt x="54" y="20506"/>
                  </a:cubicBezTo>
                  <a:cubicBezTo>
                    <a:pt x="1794" y="21496"/>
                    <a:pt x="2865" y="23316"/>
                    <a:pt x="2918" y="25324"/>
                  </a:cubicBezTo>
                  <a:cubicBezTo>
                    <a:pt x="2918" y="25350"/>
                    <a:pt x="2945" y="25404"/>
                    <a:pt x="2999" y="25431"/>
                  </a:cubicBezTo>
                  <a:cubicBezTo>
                    <a:pt x="4952" y="26394"/>
                    <a:pt x="6157" y="28348"/>
                    <a:pt x="6157" y="30543"/>
                  </a:cubicBezTo>
                  <a:cubicBezTo>
                    <a:pt x="6157" y="32711"/>
                    <a:pt x="4952" y="34665"/>
                    <a:pt x="2999" y="35628"/>
                  </a:cubicBezTo>
                  <a:cubicBezTo>
                    <a:pt x="2945" y="35655"/>
                    <a:pt x="2918" y="35709"/>
                    <a:pt x="2918" y="35762"/>
                  </a:cubicBezTo>
                  <a:cubicBezTo>
                    <a:pt x="3079" y="37823"/>
                    <a:pt x="1607" y="39643"/>
                    <a:pt x="81" y="40553"/>
                  </a:cubicBezTo>
                  <a:cubicBezTo>
                    <a:pt x="54" y="40553"/>
                    <a:pt x="28" y="40580"/>
                    <a:pt x="1" y="40633"/>
                  </a:cubicBezTo>
                  <a:cubicBezTo>
                    <a:pt x="1" y="40687"/>
                    <a:pt x="28" y="40741"/>
                    <a:pt x="54" y="40767"/>
                  </a:cubicBezTo>
                  <a:cubicBezTo>
                    <a:pt x="1794" y="41784"/>
                    <a:pt x="2918" y="43658"/>
                    <a:pt x="2918" y="45532"/>
                  </a:cubicBezTo>
                  <a:cubicBezTo>
                    <a:pt x="2918" y="45558"/>
                    <a:pt x="2918" y="45558"/>
                    <a:pt x="2918" y="45585"/>
                  </a:cubicBezTo>
                  <a:cubicBezTo>
                    <a:pt x="2918" y="45612"/>
                    <a:pt x="2945" y="45665"/>
                    <a:pt x="2999" y="45692"/>
                  </a:cubicBezTo>
                  <a:cubicBezTo>
                    <a:pt x="4952" y="46656"/>
                    <a:pt x="6157" y="48636"/>
                    <a:pt x="6157" y="50804"/>
                  </a:cubicBezTo>
                  <a:cubicBezTo>
                    <a:pt x="6157" y="52972"/>
                    <a:pt x="4952" y="54926"/>
                    <a:pt x="2999" y="55917"/>
                  </a:cubicBezTo>
                  <a:cubicBezTo>
                    <a:pt x="2945" y="55917"/>
                    <a:pt x="2918" y="55970"/>
                    <a:pt x="2918" y="56024"/>
                  </a:cubicBezTo>
                  <a:cubicBezTo>
                    <a:pt x="2865" y="58004"/>
                    <a:pt x="1821" y="59798"/>
                    <a:pt x="81" y="60815"/>
                  </a:cubicBezTo>
                  <a:cubicBezTo>
                    <a:pt x="54" y="60815"/>
                    <a:pt x="28" y="60868"/>
                    <a:pt x="1" y="60895"/>
                  </a:cubicBezTo>
                  <a:cubicBezTo>
                    <a:pt x="1" y="60949"/>
                    <a:pt x="28" y="61002"/>
                    <a:pt x="54" y="61029"/>
                  </a:cubicBezTo>
                  <a:cubicBezTo>
                    <a:pt x="1794" y="62046"/>
                    <a:pt x="2865" y="63839"/>
                    <a:pt x="2918" y="65847"/>
                  </a:cubicBezTo>
                  <a:cubicBezTo>
                    <a:pt x="2918" y="65900"/>
                    <a:pt x="2945" y="65927"/>
                    <a:pt x="2999" y="65954"/>
                  </a:cubicBezTo>
                  <a:cubicBezTo>
                    <a:pt x="4952" y="66944"/>
                    <a:pt x="6157" y="68898"/>
                    <a:pt x="6157" y="71066"/>
                  </a:cubicBezTo>
                  <a:cubicBezTo>
                    <a:pt x="6157" y="73234"/>
                    <a:pt x="4952" y="75188"/>
                    <a:pt x="2999" y="76178"/>
                  </a:cubicBezTo>
                  <a:cubicBezTo>
                    <a:pt x="2945" y="76178"/>
                    <a:pt x="2918" y="76232"/>
                    <a:pt x="2918" y="76285"/>
                  </a:cubicBezTo>
                  <a:cubicBezTo>
                    <a:pt x="2865" y="78293"/>
                    <a:pt x="1821" y="80086"/>
                    <a:pt x="81" y="81076"/>
                  </a:cubicBezTo>
                  <a:cubicBezTo>
                    <a:pt x="1" y="81130"/>
                    <a:pt x="1" y="81183"/>
                    <a:pt x="28" y="81264"/>
                  </a:cubicBezTo>
                  <a:cubicBezTo>
                    <a:pt x="44" y="81297"/>
                    <a:pt x="81" y="81320"/>
                    <a:pt x="120" y="81320"/>
                  </a:cubicBezTo>
                  <a:cubicBezTo>
                    <a:pt x="143" y="81320"/>
                    <a:pt x="168" y="81311"/>
                    <a:pt x="188" y="81290"/>
                  </a:cubicBezTo>
                  <a:cubicBezTo>
                    <a:pt x="1981" y="80273"/>
                    <a:pt x="3106" y="78427"/>
                    <a:pt x="3159" y="76366"/>
                  </a:cubicBezTo>
                  <a:cubicBezTo>
                    <a:pt x="5167" y="75322"/>
                    <a:pt x="6398" y="73314"/>
                    <a:pt x="6398" y="71066"/>
                  </a:cubicBezTo>
                  <a:cubicBezTo>
                    <a:pt x="6398" y="68818"/>
                    <a:pt x="5167" y="66784"/>
                    <a:pt x="3159" y="65766"/>
                  </a:cubicBezTo>
                  <a:cubicBezTo>
                    <a:pt x="3106" y="63786"/>
                    <a:pt x="2062" y="61992"/>
                    <a:pt x="376" y="60922"/>
                  </a:cubicBezTo>
                  <a:cubicBezTo>
                    <a:pt x="2062" y="59878"/>
                    <a:pt x="3106" y="58085"/>
                    <a:pt x="3159" y="56104"/>
                  </a:cubicBezTo>
                  <a:cubicBezTo>
                    <a:pt x="5167" y="55060"/>
                    <a:pt x="6398" y="53053"/>
                    <a:pt x="6398" y="50804"/>
                  </a:cubicBezTo>
                  <a:cubicBezTo>
                    <a:pt x="6398" y="48556"/>
                    <a:pt x="5167" y="46522"/>
                    <a:pt x="3159" y="45505"/>
                  </a:cubicBezTo>
                  <a:cubicBezTo>
                    <a:pt x="3159" y="43604"/>
                    <a:pt x="2062" y="41731"/>
                    <a:pt x="376" y="40660"/>
                  </a:cubicBezTo>
                  <a:cubicBezTo>
                    <a:pt x="1901" y="39723"/>
                    <a:pt x="3293" y="37903"/>
                    <a:pt x="3186" y="35816"/>
                  </a:cubicBezTo>
                  <a:cubicBezTo>
                    <a:pt x="5167" y="34799"/>
                    <a:pt x="6398" y="32764"/>
                    <a:pt x="6398" y="30543"/>
                  </a:cubicBezTo>
                  <a:cubicBezTo>
                    <a:pt x="6398" y="28295"/>
                    <a:pt x="5167" y="26260"/>
                    <a:pt x="3159" y="25243"/>
                  </a:cubicBezTo>
                  <a:cubicBezTo>
                    <a:pt x="3079" y="23236"/>
                    <a:pt x="2035" y="21443"/>
                    <a:pt x="376" y="20399"/>
                  </a:cubicBezTo>
                  <a:cubicBezTo>
                    <a:pt x="2089" y="19328"/>
                    <a:pt x="3186" y="17401"/>
                    <a:pt x="3186" y="15554"/>
                  </a:cubicBezTo>
                  <a:cubicBezTo>
                    <a:pt x="5167" y="14537"/>
                    <a:pt x="6398" y="12503"/>
                    <a:pt x="6398" y="10255"/>
                  </a:cubicBezTo>
                  <a:cubicBezTo>
                    <a:pt x="6398" y="8033"/>
                    <a:pt x="5167" y="5999"/>
                    <a:pt x="3186" y="4982"/>
                  </a:cubicBezTo>
                  <a:lnTo>
                    <a:pt x="3186" y="4955"/>
                  </a:lnTo>
                  <a:cubicBezTo>
                    <a:pt x="3186" y="3028"/>
                    <a:pt x="1981" y="1074"/>
                    <a:pt x="188" y="30"/>
                  </a:cubicBezTo>
                  <a:cubicBezTo>
                    <a:pt x="168" y="10"/>
                    <a:pt x="143" y="1"/>
                    <a:pt x="12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76" name="Google Shape;1976;p86"/>
            <p:cNvSpPr/>
            <p:nvPr/>
          </p:nvSpPr>
          <p:spPr>
            <a:xfrm>
              <a:off x="224725" y="818875"/>
              <a:ext cx="159950" cy="2032875"/>
            </a:xfrm>
            <a:custGeom>
              <a:rect b="b" l="l" r="r" t="t"/>
              <a:pathLst>
                <a:path extrusionOk="0" h="81315" w="6398">
                  <a:moveTo>
                    <a:pt x="129" y="1"/>
                  </a:moveTo>
                  <a:cubicBezTo>
                    <a:pt x="83" y="1"/>
                    <a:pt x="44" y="20"/>
                    <a:pt x="27" y="70"/>
                  </a:cubicBezTo>
                  <a:cubicBezTo>
                    <a:pt x="27" y="70"/>
                    <a:pt x="1" y="97"/>
                    <a:pt x="1" y="124"/>
                  </a:cubicBezTo>
                  <a:cubicBezTo>
                    <a:pt x="1" y="178"/>
                    <a:pt x="27" y="204"/>
                    <a:pt x="81" y="231"/>
                  </a:cubicBezTo>
                  <a:cubicBezTo>
                    <a:pt x="1821" y="1248"/>
                    <a:pt x="2972" y="3175"/>
                    <a:pt x="2918" y="5022"/>
                  </a:cubicBezTo>
                  <a:cubicBezTo>
                    <a:pt x="2945" y="5076"/>
                    <a:pt x="2945" y="5129"/>
                    <a:pt x="2998" y="5156"/>
                  </a:cubicBezTo>
                  <a:cubicBezTo>
                    <a:pt x="4952" y="6119"/>
                    <a:pt x="6157" y="8073"/>
                    <a:pt x="6157" y="10268"/>
                  </a:cubicBezTo>
                  <a:cubicBezTo>
                    <a:pt x="6157" y="12436"/>
                    <a:pt x="4952" y="14390"/>
                    <a:pt x="2998" y="15354"/>
                  </a:cubicBezTo>
                  <a:cubicBezTo>
                    <a:pt x="2945" y="15380"/>
                    <a:pt x="2918" y="15461"/>
                    <a:pt x="2918" y="15487"/>
                  </a:cubicBezTo>
                  <a:cubicBezTo>
                    <a:pt x="2998" y="17334"/>
                    <a:pt x="1848" y="19235"/>
                    <a:pt x="108" y="20278"/>
                  </a:cubicBezTo>
                  <a:cubicBezTo>
                    <a:pt x="54" y="20278"/>
                    <a:pt x="27" y="20305"/>
                    <a:pt x="27" y="20359"/>
                  </a:cubicBezTo>
                  <a:cubicBezTo>
                    <a:pt x="1" y="20412"/>
                    <a:pt x="27" y="20466"/>
                    <a:pt x="81" y="20493"/>
                  </a:cubicBezTo>
                  <a:cubicBezTo>
                    <a:pt x="1794" y="21510"/>
                    <a:pt x="2865" y="23303"/>
                    <a:pt x="2918" y="25310"/>
                  </a:cubicBezTo>
                  <a:cubicBezTo>
                    <a:pt x="2945" y="25364"/>
                    <a:pt x="2972" y="25391"/>
                    <a:pt x="2998" y="25417"/>
                  </a:cubicBezTo>
                  <a:cubicBezTo>
                    <a:pt x="4952" y="26381"/>
                    <a:pt x="6157" y="28362"/>
                    <a:pt x="6157" y="30530"/>
                  </a:cubicBezTo>
                  <a:cubicBezTo>
                    <a:pt x="6157" y="32698"/>
                    <a:pt x="4952" y="34652"/>
                    <a:pt x="2998" y="35642"/>
                  </a:cubicBezTo>
                  <a:cubicBezTo>
                    <a:pt x="2945" y="35642"/>
                    <a:pt x="2918" y="35695"/>
                    <a:pt x="2918" y="35749"/>
                  </a:cubicBezTo>
                  <a:cubicBezTo>
                    <a:pt x="3106" y="37837"/>
                    <a:pt x="1633" y="39630"/>
                    <a:pt x="108" y="40540"/>
                  </a:cubicBezTo>
                  <a:cubicBezTo>
                    <a:pt x="54" y="40540"/>
                    <a:pt x="27" y="40594"/>
                    <a:pt x="27" y="40620"/>
                  </a:cubicBezTo>
                  <a:cubicBezTo>
                    <a:pt x="1" y="40674"/>
                    <a:pt x="27" y="40727"/>
                    <a:pt x="81" y="40754"/>
                  </a:cubicBezTo>
                  <a:cubicBezTo>
                    <a:pt x="1821" y="41771"/>
                    <a:pt x="2918" y="43645"/>
                    <a:pt x="2918" y="45545"/>
                  </a:cubicBezTo>
                  <a:cubicBezTo>
                    <a:pt x="2918" y="45545"/>
                    <a:pt x="2918" y="45545"/>
                    <a:pt x="2918" y="45572"/>
                  </a:cubicBezTo>
                  <a:cubicBezTo>
                    <a:pt x="2918" y="45626"/>
                    <a:pt x="2945" y="45652"/>
                    <a:pt x="2998" y="45679"/>
                  </a:cubicBezTo>
                  <a:cubicBezTo>
                    <a:pt x="4952" y="46669"/>
                    <a:pt x="6157" y="48623"/>
                    <a:pt x="6157" y="50791"/>
                  </a:cubicBezTo>
                  <a:cubicBezTo>
                    <a:pt x="6157" y="52959"/>
                    <a:pt x="4952" y="54913"/>
                    <a:pt x="2998" y="55904"/>
                  </a:cubicBezTo>
                  <a:cubicBezTo>
                    <a:pt x="2945" y="55930"/>
                    <a:pt x="2918" y="55957"/>
                    <a:pt x="2918" y="56011"/>
                  </a:cubicBezTo>
                  <a:cubicBezTo>
                    <a:pt x="2891" y="57991"/>
                    <a:pt x="1821" y="59785"/>
                    <a:pt x="108" y="60802"/>
                  </a:cubicBezTo>
                  <a:cubicBezTo>
                    <a:pt x="54" y="60828"/>
                    <a:pt x="27" y="60855"/>
                    <a:pt x="27" y="60882"/>
                  </a:cubicBezTo>
                  <a:cubicBezTo>
                    <a:pt x="1" y="60935"/>
                    <a:pt x="27" y="60989"/>
                    <a:pt x="81" y="61016"/>
                  </a:cubicBezTo>
                  <a:cubicBezTo>
                    <a:pt x="1821" y="62033"/>
                    <a:pt x="2891" y="63826"/>
                    <a:pt x="2918" y="65834"/>
                  </a:cubicBezTo>
                  <a:cubicBezTo>
                    <a:pt x="2918" y="65887"/>
                    <a:pt x="2945" y="65914"/>
                    <a:pt x="2998" y="65941"/>
                  </a:cubicBezTo>
                  <a:cubicBezTo>
                    <a:pt x="4952" y="66931"/>
                    <a:pt x="6157" y="68885"/>
                    <a:pt x="6157" y="71053"/>
                  </a:cubicBezTo>
                  <a:cubicBezTo>
                    <a:pt x="6157" y="73221"/>
                    <a:pt x="4952" y="75175"/>
                    <a:pt x="2998" y="76165"/>
                  </a:cubicBezTo>
                  <a:cubicBezTo>
                    <a:pt x="2945" y="76192"/>
                    <a:pt x="2918" y="76219"/>
                    <a:pt x="2918" y="76272"/>
                  </a:cubicBezTo>
                  <a:cubicBezTo>
                    <a:pt x="2891" y="78280"/>
                    <a:pt x="1821" y="80073"/>
                    <a:pt x="81" y="81090"/>
                  </a:cubicBezTo>
                  <a:cubicBezTo>
                    <a:pt x="27" y="81117"/>
                    <a:pt x="1" y="81197"/>
                    <a:pt x="27" y="81251"/>
                  </a:cubicBezTo>
                  <a:cubicBezTo>
                    <a:pt x="67" y="81290"/>
                    <a:pt x="106" y="81315"/>
                    <a:pt x="156" y="81315"/>
                  </a:cubicBezTo>
                  <a:cubicBezTo>
                    <a:pt x="174" y="81315"/>
                    <a:pt x="193" y="81311"/>
                    <a:pt x="215" y="81304"/>
                  </a:cubicBezTo>
                  <a:cubicBezTo>
                    <a:pt x="2008" y="80260"/>
                    <a:pt x="3106" y="78413"/>
                    <a:pt x="3186" y="76352"/>
                  </a:cubicBezTo>
                  <a:cubicBezTo>
                    <a:pt x="5166" y="75309"/>
                    <a:pt x="6398" y="73301"/>
                    <a:pt x="6398" y="71053"/>
                  </a:cubicBezTo>
                  <a:cubicBezTo>
                    <a:pt x="6398" y="68805"/>
                    <a:pt x="5166" y="66797"/>
                    <a:pt x="3186" y="65753"/>
                  </a:cubicBezTo>
                  <a:cubicBezTo>
                    <a:pt x="3106" y="63773"/>
                    <a:pt x="2062" y="61979"/>
                    <a:pt x="375" y="60909"/>
                  </a:cubicBezTo>
                  <a:cubicBezTo>
                    <a:pt x="2062" y="59865"/>
                    <a:pt x="3106" y="58072"/>
                    <a:pt x="3186" y="56091"/>
                  </a:cubicBezTo>
                  <a:cubicBezTo>
                    <a:pt x="5166" y="55047"/>
                    <a:pt x="6398" y="53040"/>
                    <a:pt x="6398" y="50791"/>
                  </a:cubicBezTo>
                  <a:cubicBezTo>
                    <a:pt x="6398" y="48543"/>
                    <a:pt x="5166" y="46536"/>
                    <a:pt x="3186" y="45492"/>
                  </a:cubicBezTo>
                  <a:cubicBezTo>
                    <a:pt x="3159" y="43591"/>
                    <a:pt x="2088" y="41718"/>
                    <a:pt x="375" y="40647"/>
                  </a:cubicBezTo>
                  <a:cubicBezTo>
                    <a:pt x="1901" y="39710"/>
                    <a:pt x="3320" y="37890"/>
                    <a:pt x="3186" y="35829"/>
                  </a:cubicBezTo>
                  <a:cubicBezTo>
                    <a:pt x="5166" y="34785"/>
                    <a:pt x="6398" y="32751"/>
                    <a:pt x="6398" y="30530"/>
                  </a:cubicBezTo>
                  <a:cubicBezTo>
                    <a:pt x="6398" y="28281"/>
                    <a:pt x="5166" y="26247"/>
                    <a:pt x="3186" y="25230"/>
                  </a:cubicBezTo>
                  <a:cubicBezTo>
                    <a:pt x="3079" y="23223"/>
                    <a:pt x="2062" y="21429"/>
                    <a:pt x="375" y="20386"/>
                  </a:cubicBezTo>
                  <a:cubicBezTo>
                    <a:pt x="2088" y="19315"/>
                    <a:pt x="3186" y="17441"/>
                    <a:pt x="3186" y="15595"/>
                  </a:cubicBezTo>
                  <a:cubicBezTo>
                    <a:pt x="3186" y="15595"/>
                    <a:pt x="3186" y="15568"/>
                    <a:pt x="3186" y="15541"/>
                  </a:cubicBezTo>
                  <a:cubicBezTo>
                    <a:pt x="5166" y="14524"/>
                    <a:pt x="6398" y="12490"/>
                    <a:pt x="6398" y="10268"/>
                  </a:cubicBezTo>
                  <a:cubicBezTo>
                    <a:pt x="6398" y="8020"/>
                    <a:pt x="5166" y="5986"/>
                    <a:pt x="3186" y="4969"/>
                  </a:cubicBezTo>
                  <a:lnTo>
                    <a:pt x="3186" y="4942"/>
                  </a:lnTo>
                  <a:cubicBezTo>
                    <a:pt x="3186" y="3041"/>
                    <a:pt x="1981" y="1061"/>
                    <a:pt x="215" y="17"/>
                  </a:cubicBezTo>
                  <a:cubicBezTo>
                    <a:pt x="185" y="7"/>
                    <a:pt x="156" y="1"/>
                    <a:pt x="12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77" name="Google Shape;1977;p86"/>
            <p:cNvSpPr/>
            <p:nvPr/>
          </p:nvSpPr>
          <p:spPr>
            <a:xfrm>
              <a:off x="1914975" y="2593575"/>
              <a:ext cx="160625" cy="2032875"/>
            </a:xfrm>
            <a:custGeom>
              <a:rect b="b" l="l" r="r" t="t"/>
              <a:pathLst>
                <a:path extrusionOk="0" h="81315" w="6425">
                  <a:moveTo>
                    <a:pt x="151" y="1"/>
                  </a:moveTo>
                  <a:cubicBezTo>
                    <a:pt x="95" y="1"/>
                    <a:pt x="47" y="26"/>
                    <a:pt x="27" y="65"/>
                  </a:cubicBezTo>
                  <a:cubicBezTo>
                    <a:pt x="27" y="92"/>
                    <a:pt x="27" y="118"/>
                    <a:pt x="27" y="118"/>
                  </a:cubicBezTo>
                  <a:cubicBezTo>
                    <a:pt x="27" y="172"/>
                    <a:pt x="27" y="225"/>
                    <a:pt x="81" y="225"/>
                  </a:cubicBezTo>
                  <a:cubicBezTo>
                    <a:pt x="1821" y="1243"/>
                    <a:pt x="2972" y="3170"/>
                    <a:pt x="2945" y="5043"/>
                  </a:cubicBezTo>
                  <a:cubicBezTo>
                    <a:pt x="2945" y="5070"/>
                    <a:pt x="2972" y="5124"/>
                    <a:pt x="2998" y="5150"/>
                  </a:cubicBezTo>
                  <a:cubicBezTo>
                    <a:pt x="4952" y="6141"/>
                    <a:pt x="6157" y="8095"/>
                    <a:pt x="6157" y="10263"/>
                  </a:cubicBezTo>
                  <a:cubicBezTo>
                    <a:pt x="6157" y="12431"/>
                    <a:pt x="4952" y="14384"/>
                    <a:pt x="2998" y="15375"/>
                  </a:cubicBezTo>
                  <a:cubicBezTo>
                    <a:pt x="2945" y="15402"/>
                    <a:pt x="2945" y="15428"/>
                    <a:pt x="2945" y="15482"/>
                  </a:cubicBezTo>
                  <a:cubicBezTo>
                    <a:pt x="2998" y="17355"/>
                    <a:pt x="1848" y="19256"/>
                    <a:pt x="108" y="20273"/>
                  </a:cubicBezTo>
                  <a:cubicBezTo>
                    <a:pt x="54" y="20300"/>
                    <a:pt x="27" y="20326"/>
                    <a:pt x="27" y="20353"/>
                  </a:cubicBezTo>
                  <a:cubicBezTo>
                    <a:pt x="1" y="20407"/>
                    <a:pt x="27" y="20460"/>
                    <a:pt x="81" y="20514"/>
                  </a:cubicBezTo>
                  <a:cubicBezTo>
                    <a:pt x="1794" y="21504"/>
                    <a:pt x="2865" y="23297"/>
                    <a:pt x="2945" y="25305"/>
                  </a:cubicBezTo>
                  <a:cubicBezTo>
                    <a:pt x="2945" y="25358"/>
                    <a:pt x="2972" y="25385"/>
                    <a:pt x="2998" y="25412"/>
                  </a:cubicBezTo>
                  <a:cubicBezTo>
                    <a:pt x="4952" y="26402"/>
                    <a:pt x="6157" y="28356"/>
                    <a:pt x="6157" y="30524"/>
                  </a:cubicBezTo>
                  <a:cubicBezTo>
                    <a:pt x="6157" y="32692"/>
                    <a:pt x="4952" y="34646"/>
                    <a:pt x="2998" y="35636"/>
                  </a:cubicBezTo>
                  <a:cubicBezTo>
                    <a:pt x="2945" y="35663"/>
                    <a:pt x="2918" y="35717"/>
                    <a:pt x="2945" y="35770"/>
                  </a:cubicBezTo>
                  <a:cubicBezTo>
                    <a:pt x="3106" y="37831"/>
                    <a:pt x="1633" y="39651"/>
                    <a:pt x="108" y="40535"/>
                  </a:cubicBezTo>
                  <a:cubicBezTo>
                    <a:pt x="54" y="40561"/>
                    <a:pt x="27" y="40588"/>
                    <a:pt x="27" y="40615"/>
                  </a:cubicBezTo>
                  <a:cubicBezTo>
                    <a:pt x="1" y="40668"/>
                    <a:pt x="27" y="40749"/>
                    <a:pt x="81" y="40775"/>
                  </a:cubicBezTo>
                  <a:cubicBezTo>
                    <a:pt x="1821" y="41766"/>
                    <a:pt x="2945" y="43639"/>
                    <a:pt x="2945" y="45540"/>
                  </a:cubicBezTo>
                  <a:cubicBezTo>
                    <a:pt x="2945" y="45540"/>
                    <a:pt x="2945" y="45566"/>
                    <a:pt x="2945" y="45566"/>
                  </a:cubicBezTo>
                  <a:cubicBezTo>
                    <a:pt x="2945" y="45620"/>
                    <a:pt x="2972" y="45674"/>
                    <a:pt x="2998" y="45674"/>
                  </a:cubicBezTo>
                  <a:cubicBezTo>
                    <a:pt x="4952" y="46664"/>
                    <a:pt x="6157" y="48618"/>
                    <a:pt x="6157" y="50786"/>
                  </a:cubicBezTo>
                  <a:cubicBezTo>
                    <a:pt x="6157" y="52954"/>
                    <a:pt x="4952" y="54934"/>
                    <a:pt x="2998" y="55898"/>
                  </a:cubicBezTo>
                  <a:cubicBezTo>
                    <a:pt x="2972" y="55925"/>
                    <a:pt x="2945" y="55952"/>
                    <a:pt x="2945" y="56005"/>
                  </a:cubicBezTo>
                  <a:cubicBezTo>
                    <a:pt x="2891" y="58012"/>
                    <a:pt x="1821" y="59806"/>
                    <a:pt x="108" y="60796"/>
                  </a:cubicBezTo>
                  <a:cubicBezTo>
                    <a:pt x="54" y="60823"/>
                    <a:pt x="27" y="60850"/>
                    <a:pt x="27" y="60903"/>
                  </a:cubicBezTo>
                  <a:cubicBezTo>
                    <a:pt x="1" y="60957"/>
                    <a:pt x="27" y="61010"/>
                    <a:pt x="81" y="61037"/>
                  </a:cubicBezTo>
                  <a:cubicBezTo>
                    <a:pt x="1821" y="62054"/>
                    <a:pt x="2891" y="63847"/>
                    <a:pt x="2945" y="65828"/>
                  </a:cubicBezTo>
                  <a:cubicBezTo>
                    <a:pt x="2945" y="65882"/>
                    <a:pt x="2972" y="65935"/>
                    <a:pt x="2998" y="65962"/>
                  </a:cubicBezTo>
                  <a:cubicBezTo>
                    <a:pt x="4952" y="66925"/>
                    <a:pt x="6157" y="68879"/>
                    <a:pt x="6157" y="71047"/>
                  </a:cubicBezTo>
                  <a:cubicBezTo>
                    <a:pt x="6157" y="73242"/>
                    <a:pt x="4952" y="75196"/>
                    <a:pt x="2998" y="76160"/>
                  </a:cubicBezTo>
                  <a:cubicBezTo>
                    <a:pt x="2972" y="76186"/>
                    <a:pt x="2945" y="76240"/>
                    <a:pt x="2945" y="76267"/>
                  </a:cubicBezTo>
                  <a:cubicBezTo>
                    <a:pt x="2891" y="78274"/>
                    <a:pt x="1821" y="80067"/>
                    <a:pt x="81" y="81084"/>
                  </a:cubicBezTo>
                  <a:cubicBezTo>
                    <a:pt x="27" y="81111"/>
                    <a:pt x="1" y="81191"/>
                    <a:pt x="27" y="81245"/>
                  </a:cubicBezTo>
                  <a:cubicBezTo>
                    <a:pt x="61" y="81296"/>
                    <a:pt x="106" y="81315"/>
                    <a:pt x="148" y="81315"/>
                  </a:cubicBezTo>
                  <a:cubicBezTo>
                    <a:pt x="172" y="81315"/>
                    <a:pt x="195" y="81308"/>
                    <a:pt x="215" y="81299"/>
                  </a:cubicBezTo>
                  <a:cubicBezTo>
                    <a:pt x="2008" y="80255"/>
                    <a:pt x="3106" y="78408"/>
                    <a:pt x="3186" y="76347"/>
                  </a:cubicBezTo>
                  <a:cubicBezTo>
                    <a:pt x="5166" y="75330"/>
                    <a:pt x="6424" y="73296"/>
                    <a:pt x="6424" y="71047"/>
                  </a:cubicBezTo>
                  <a:cubicBezTo>
                    <a:pt x="6424" y="68826"/>
                    <a:pt x="5166" y="66792"/>
                    <a:pt x="3186" y="65748"/>
                  </a:cubicBezTo>
                  <a:cubicBezTo>
                    <a:pt x="3106" y="63767"/>
                    <a:pt x="2062" y="61974"/>
                    <a:pt x="375" y="60930"/>
                  </a:cubicBezTo>
                  <a:cubicBezTo>
                    <a:pt x="2062" y="59859"/>
                    <a:pt x="3106" y="58093"/>
                    <a:pt x="3186" y="56085"/>
                  </a:cubicBezTo>
                  <a:cubicBezTo>
                    <a:pt x="5166" y="55068"/>
                    <a:pt x="6424" y="53034"/>
                    <a:pt x="6424" y="50786"/>
                  </a:cubicBezTo>
                  <a:cubicBezTo>
                    <a:pt x="6424" y="48537"/>
                    <a:pt x="5166" y="46530"/>
                    <a:pt x="3186" y="45486"/>
                  </a:cubicBezTo>
                  <a:cubicBezTo>
                    <a:pt x="3159" y="43586"/>
                    <a:pt x="2088" y="41739"/>
                    <a:pt x="375" y="40668"/>
                  </a:cubicBezTo>
                  <a:cubicBezTo>
                    <a:pt x="1901" y="39705"/>
                    <a:pt x="3320" y="37885"/>
                    <a:pt x="3186" y="35824"/>
                  </a:cubicBezTo>
                  <a:cubicBezTo>
                    <a:pt x="5193" y="34780"/>
                    <a:pt x="6424" y="32772"/>
                    <a:pt x="6424" y="30524"/>
                  </a:cubicBezTo>
                  <a:cubicBezTo>
                    <a:pt x="6424" y="28276"/>
                    <a:pt x="5166" y="26268"/>
                    <a:pt x="3186" y="25225"/>
                  </a:cubicBezTo>
                  <a:cubicBezTo>
                    <a:pt x="3106" y="23244"/>
                    <a:pt x="2062" y="21451"/>
                    <a:pt x="375" y="20407"/>
                  </a:cubicBezTo>
                  <a:cubicBezTo>
                    <a:pt x="2088" y="19336"/>
                    <a:pt x="3186" y="17436"/>
                    <a:pt x="3186" y="15616"/>
                  </a:cubicBezTo>
                  <a:cubicBezTo>
                    <a:pt x="3186" y="15589"/>
                    <a:pt x="3186" y="15562"/>
                    <a:pt x="3186" y="15562"/>
                  </a:cubicBezTo>
                  <a:cubicBezTo>
                    <a:pt x="5166" y="14518"/>
                    <a:pt x="6424" y="12511"/>
                    <a:pt x="6424" y="10263"/>
                  </a:cubicBezTo>
                  <a:cubicBezTo>
                    <a:pt x="6424" y="8014"/>
                    <a:pt x="5166" y="6007"/>
                    <a:pt x="3186" y="4963"/>
                  </a:cubicBezTo>
                  <a:cubicBezTo>
                    <a:pt x="3186" y="3036"/>
                    <a:pt x="2008" y="1055"/>
                    <a:pt x="215" y="11"/>
                  </a:cubicBezTo>
                  <a:cubicBezTo>
                    <a:pt x="193" y="4"/>
                    <a:pt x="172" y="1"/>
                    <a:pt x="15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78" name="Google Shape;1978;p86"/>
            <p:cNvSpPr/>
            <p:nvPr/>
          </p:nvSpPr>
          <p:spPr>
            <a:xfrm>
              <a:off x="1761075" y="2845375"/>
              <a:ext cx="160625" cy="2032675"/>
            </a:xfrm>
            <a:custGeom>
              <a:rect b="b" l="l" r="r" t="t"/>
              <a:pathLst>
                <a:path extrusionOk="0" h="81307" w="6425">
                  <a:moveTo>
                    <a:pt x="146" y="1"/>
                  </a:moveTo>
                  <a:cubicBezTo>
                    <a:pt x="108" y="1"/>
                    <a:pt x="71" y="24"/>
                    <a:pt x="54" y="57"/>
                  </a:cubicBezTo>
                  <a:cubicBezTo>
                    <a:pt x="27" y="84"/>
                    <a:pt x="27" y="110"/>
                    <a:pt x="27" y="137"/>
                  </a:cubicBezTo>
                  <a:cubicBezTo>
                    <a:pt x="27" y="164"/>
                    <a:pt x="54" y="217"/>
                    <a:pt x="81" y="244"/>
                  </a:cubicBezTo>
                  <a:cubicBezTo>
                    <a:pt x="1821" y="1234"/>
                    <a:pt x="2972" y="3162"/>
                    <a:pt x="2945" y="5035"/>
                  </a:cubicBezTo>
                  <a:cubicBezTo>
                    <a:pt x="2945" y="5089"/>
                    <a:pt x="2972" y="5142"/>
                    <a:pt x="2998" y="5142"/>
                  </a:cubicBezTo>
                  <a:cubicBezTo>
                    <a:pt x="4952" y="6133"/>
                    <a:pt x="6183" y="8086"/>
                    <a:pt x="6183" y="10254"/>
                  </a:cubicBezTo>
                  <a:cubicBezTo>
                    <a:pt x="6183" y="12422"/>
                    <a:pt x="4952" y="14376"/>
                    <a:pt x="2998" y="15367"/>
                  </a:cubicBezTo>
                  <a:cubicBezTo>
                    <a:pt x="2972" y="15393"/>
                    <a:pt x="2945" y="15447"/>
                    <a:pt x="2945" y="15474"/>
                  </a:cubicBezTo>
                  <a:cubicBezTo>
                    <a:pt x="2998" y="17321"/>
                    <a:pt x="1847" y="19248"/>
                    <a:pt x="108" y="20265"/>
                  </a:cubicBezTo>
                  <a:cubicBezTo>
                    <a:pt x="81" y="20292"/>
                    <a:pt x="27" y="20318"/>
                    <a:pt x="27" y="20345"/>
                  </a:cubicBezTo>
                  <a:cubicBezTo>
                    <a:pt x="27" y="20425"/>
                    <a:pt x="27" y="20479"/>
                    <a:pt x="81" y="20506"/>
                  </a:cubicBezTo>
                  <a:cubicBezTo>
                    <a:pt x="1821" y="21496"/>
                    <a:pt x="2891" y="23289"/>
                    <a:pt x="2945" y="25297"/>
                  </a:cubicBezTo>
                  <a:cubicBezTo>
                    <a:pt x="2945" y="25350"/>
                    <a:pt x="2972" y="25404"/>
                    <a:pt x="2998" y="25404"/>
                  </a:cubicBezTo>
                  <a:cubicBezTo>
                    <a:pt x="4952" y="26394"/>
                    <a:pt x="6183" y="28348"/>
                    <a:pt x="6183" y="30516"/>
                  </a:cubicBezTo>
                  <a:cubicBezTo>
                    <a:pt x="6183" y="32684"/>
                    <a:pt x="4952" y="34665"/>
                    <a:pt x="2998" y="35628"/>
                  </a:cubicBezTo>
                  <a:cubicBezTo>
                    <a:pt x="2972" y="35655"/>
                    <a:pt x="2945" y="35709"/>
                    <a:pt x="2945" y="35762"/>
                  </a:cubicBezTo>
                  <a:cubicBezTo>
                    <a:pt x="3105" y="37823"/>
                    <a:pt x="1633" y="39643"/>
                    <a:pt x="108" y="40526"/>
                  </a:cubicBezTo>
                  <a:cubicBezTo>
                    <a:pt x="81" y="40553"/>
                    <a:pt x="27" y="40580"/>
                    <a:pt x="27" y="40633"/>
                  </a:cubicBezTo>
                  <a:cubicBezTo>
                    <a:pt x="27" y="40687"/>
                    <a:pt x="27" y="40741"/>
                    <a:pt x="81" y="40767"/>
                  </a:cubicBezTo>
                  <a:cubicBezTo>
                    <a:pt x="1821" y="41784"/>
                    <a:pt x="2945" y="43631"/>
                    <a:pt x="2945" y="45532"/>
                  </a:cubicBezTo>
                  <a:lnTo>
                    <a:pt x="2945" y="45558"/>
                  </a:lnTo>
                  <a:cubicBezTo>
                    <a:pt x="2945" y="45612"/>
                    <a:pt x="2972" y="45665"/>
                    <a:pt x="2998" y="45692"/>
                  </a:cubicBezTo>
                  <a:cubicBezTo>
                    <a:pt x="4952" y="46656"/>
                    <a:pt x="6183" y="48610"/>
                    <a:pt x="6183" y="50778"/>
                  </a:cubicBezTo>
                  <a:cubicBezTo>
                    <a:pt x="6183" y="52972"/>
                    <a:pt x="4952" y="54926"/>
                    <a:pt x="2998" y="55890"/>
                  </a:cubicBezTo>
                  <a:cubicBezTo>
                    <a:pt x="2972" y="55917"/>
                    <a:pt x="2945" y="55970"/>
                    <a:pt x="2945" y="55997"/>
                  </a:cubicBezTo>
                  <a:cubicBezTo>
                    <a:pt x="2891" y="58004"/>
                    <a:pt x="1847" y="59798"/>
                    <a:pt x="108" y="60815"/>
                  </a:cubicBezTo>
                  <a:cubicBezTo>
                    <a:pt x="81" y="60815"/>
                    <a:pt x="27" y="60841"/>
                    <a:pt x="27" y="60895"/>
                  </a:cubicBezTo>
                  <a:cubicBezTo>
                    <a:pt x="27" y="60949"/>
                    <a:pt x="27" y="61002"/>
                    <a:pt x="81" y="61029"/>
                  </a:cubicBezTo>
                  <a:cubicBezTo>
                    <a:pt x="1821" y="62046"/>
                    <a:pt x="2891" y="63839"/>
                    <a:pt x="2945" y="65847"/>
                  </a:cubicBezTo>
                  <a:cubicBezTo>
                    <a:pt x="2945" y="65873"/>
                    <a:pt x="2972" y="65927"/>
                    <a:pt x="2998" y="65954"/>
                  </a:cubicBezTo>
                  <a:cubicBezTo>
                    <a:pt x="4952" y="66917"/>
                    <a:pt x="6183" y="68871"/>
                    <a:pt x="6183" y="71066"/>
                  </a:cubicBezTo>
                  <a:cubicBezTo>
                    <a:pt x="6183" y="73234"/>
                    <a:pt x="4952" y="75188"/>
                    <a:pt x="2998" y="76151"/>
                  </a:cubicBezTo>
                  <a:cubicBezTo>
                    <a:pt x="2972" y="76178"/>
                    <a:pt x="2945" y="76232"/>
                    <a:pt x="2945" y="76285"/>
                  </a:cubicBezTo>
                  <a:cubicBezTo>
                    <a:pt x="2891" y="78266"/>
                    <a:pt x="1821" y="80059"/>
                    <a:pt x="81" y="81076"/>
                  </a:cubicBezTo>
                  <a:cubicBezTo>
                    <a:pt x="27" y="81103"/>
                    <a:pt x="1" y="81183"/>
                    <a:pt x="54" y="81237"/>
                  </a:cubicBezTo>
                  <a:cubicBezTo>
                    <a:pt x="71" y="81288"/>
                    <a:pt x="110" y="81306"/>
                    <a:pt x="149" y="81306"/>
                  </a:cubicBezTo>
                  <a:cubicBezTo>
                    <a:pt x="172" y="81306"/>
                    <a:pt x="195" y="81300"/>
                    <a:pt x="215" y="81290"/>
                  </a:cubicBezTo>
                  <a:cubicBezTo>
                    <a:pt x="2008" y="80247"/>
                    <a:pt x="3105" y="78400"/>
                    <a:pt x="3186" y="76366"/>
                  </a:cubicBezTo>
                  <a:cubicBezTo>
                    <a:pt x="5193" y="75322"/>
                    <a:pt x="6424" y="73288"/>
                    <a:pt x="6424" y="71066"/>
                  </a:cubicBezTo>
                  <a:cubicBezTo>
                    <a:pt x="6424" y="68818"/>
                    <a:pt x="5193" y="66783"/>
                    <a:pt x="3186" y="65766"/>
                  </a:cubicBezTo>
                  <a:cubicBezTo>
                    <a:pt x="3132" y="63759"/>
                    <a:pt x="2088" y="61992"/>
                    <a:pt x="402" y="60922"/>
                  </a:cubicBezTo>
                  <a:cubicBezTo>
                    <a:pt x="2088" y="59878"/>
                    <a:pt x="3132" y="58085"/>
                    <a:pt x="3186" y="56077"/>
                  </a:cubicBezTo>
                  <a:cubicBezTo>
                    <a:pt x="5193" y="55060"/>
                    <a:pt x="6424" y="53026"/>
                    <a:pt x="6424" y="50778"/>
                  </a:cubicBezTo>
                  <a:cubicBezTo>
                    <a:pt x="6424" y="48556"/>
                    <a:pt x="5193" y="46522"/>
                    <a:pt x="3186" y="45505"/>
                  </a:cubicBezTo>
                  <a:cubicBezTo>
                    <a:pt x="3186" y="43604"/>
                    <a:pt x="2088" y="41731"/>
                    <a:pt x="402" y="40660"/>
                  </a:cubicBezTo>
                  <a:cubicBezTo>
                    <a:pt x="1901" y="39697"/>
                    <a:pt x="3320" y="37877"/>
                    <a:pt x="3186" y="35816"/>
                  </a:cubicBezTo>
                  <a:cubicBezTo>
                    <a:pt x="5193" y="34799"/>
                    <a:pt x="6424" y="32764"/>
                    <a:pt x="6424" y="30516"/>
                  </a:cubicBezTo>
                  <a:cubicBezTo>
                    <a:pt x="6424" y="28268"/>
                    <a:pt x="5193" y="26260"/>
                    <a:pt x="3186" y="25216"/>
                  </a:cubicBezTo>
                  <a:cubicBezTo>
                    <a:pt x="3105" y="23236"/>
                    <a:pt x="2062" y="21442"/>
                    <a:pt x="402" y="20399"/>
                  </a:cubicBezTo>
                  <a:cubicBezTo>
                    <a:pt x="2115" y="19328"/>
                    <a:pt x="3212" y="17401"/>
                    <a:pt x="3186" y="15554"/>
                  </a:cubicBezTo>
                  <a:cubicBezTo>
                    <a:pt x="5193" y="14510"/>
                    <a:pt x="6424" y="12503"/>
                    <a:pt x="6424" y="10254"/>
                  </a:cubicBezTo>
                  <a:cubicBezTo>
                    <a:pt x="6424" y="8006"/>
                    <a:pt x="5193" y="5999"/>
                    <a:pt x="3186" y="4955"/>
                  </a:cubicBezTo>
                  <a:cubicBezTo>
                    <a:pt x="3186" y="3028"/>
                    <a:pt x="2008" y="1047"/>
                    <a:pt x="215" y="30"/>
                  </a:cubicBezTo>
                  <a:cubicBezTo>
                    <a:pt x="194" y="10"/>
                    <a:pt x="170" y="1"/>
                    <a:pt x="14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79" name="Google Shape;1979;p86"/>
            <p:cNvSpPr/>
            <p:nvPr/>
          </p:nvSpPr>
          <p:spPr>
            <a:xfrm>
              <a:off x="1607850" y="2593575"/>
              <a:ext cx="159950" cy="2032875"/>
            </a:xfrm>
            <a:custGeom>
              <a:rect b="b" l="l" r="r" t="t"/>
              <a:pathLst>
                <a:path extrusionOk="0" h="81315" w="6398">
                  <a:moveTo>
                    <a:pt x="140" y="1"/>
                  </a:moveTo>
                  <a:cubicBezTo>
                    <a:pt x="95" y="1"/>
                    <a:pt x="47" y="26"/>
                    <a:pt x="27" y="65"/>
                  </a:cubicBezTo>
                  <a:cubicBezTo>
                    <a:pt x="0" y="92"/>
                    <a:pt x="0" y="118"/>
                    <a:pt x="0" y="118"/>
                  </a:cubicBezTo>
                  <a:cubicBezTo>
                    <a:pt x="0" y="172"/>
                    <a:pt x="27" y="225"/>
                    <a:pt x="81" y="225"/>
                  </a:cubicBezTo>
                  <a:cubicBezTo>
                    <a:pt x="1820" y="1243"/>
                    <a:pt x="2944" y="3170"/>
                    <a:pt x="2918" y="5043"/>
                  </a:cubicBezTo>
                  <a:cubicBezTo>
                    <a:pt x="2918" y="5070"/>
                    <a:pt x="2944" y="5124"/>
                    <a:pt x="2998" y="5150"/>
                  </a:cubicBezTo>
                  <a:cubicBezTo>
                    <a:pt x="4952" y="6141"/>
                    <a:pt x="6156" y="8095"/>
                    <a:pt x="6156" y="10263"/>
                  </a:cubicBezTo>
                  <a:cubicBezTo>
                    <a:pt x="6156" y="12431"/>
                    <a:pt x="4952" y="14384"/>
                    <a:pt x="2998" y="15375"/>
                  </a:cubicBezTo>
                  <a:cubicBezTo>
                    <a:pt x="2944" y="15402"/>
                    <a:pt x="2918" y="15428"/>
                    <a:pt x="2918" y="15482"/>
                  </a:cubicBezTo>
                  <a:cubicBezTo>
                    <a:pt x="2971" y="17329"/>
                    <a:pt x="1847" y="19256"/>
                    <a:pt x="81" y="20273"/>
                  </a:cubicBezTo>
                  <a:cubicBezTo>
                    <a:pt x="54" y="20300"/>
                    <a:pt x="27" y="20326"/>
                    <a:pt x="0" y="20353"/>
                  </a:cubicBezTo>
                  <a:cubicBezTo>
                    <a:pt x="0" y="20407"/>
                    <a:pt x="27" y="20460"/>
                    <a:pt x="81" y="20514"/>
                  </a:cubicBezTo>
                  <a:cubicBezTo>
                    <a:pt x="1794" y="21504"/>
                    <a:pt x="2864" y="23297"/>
                    <a:pt x="2918" y="25305"/>
                  </a:cubicBezTo>
                  <a:cubicBezTo>
                    <a:pt x="2918" y="25358"/>
                    <a:pt x="2944" y="25385"/>
                    <a:pt x="2998" y="25412"/>
                  </a:cubicBezTo>
                  <a:cubicBezTo>
                    <a:pt x="4952" y="26402"/>
                    <a:pt x="6156" y="28356"/>
                    <a:pt x="6156" y="30524"/>
                  </a:cubicBezTo>
                  <a:cubicBezTo>
                    <a:pt x="6156" y="32692"/>
                    <a:pt x="4952" y="34646"/>
                    <a:pt x="2998" y="35636"/>
                  </a:cubicBezTo>
                  <a:cubicBezTo>
                    <a:pt x="2944" y="35663"/>
                    <a:pt x="2918" y="35717"/>
                    <a:pt x="2918" y="35770"/>
                  </a:cubicBezTo>
                  <a:cubicBezTo>
                    <a:pt x="3078" y="37831"/>
                    <a:pt x="1633" y="39651"/>
                    <a:pt x="81" y="40535"/>
                  </a:cubicBezTo>
                  <a:cubicBezTo>
                    <a:pt x="54" y="40561"/>
                    <a:pt x="27" y="40588"/>
                    <a:pt x="0" y="40615"/>
                  </a:cubicBezTo>
                  <a:cubicBezTo>
                    <a:pt x="0" y="40668"/>
                    <a:pt x="27" y="40749"/>
                    <a:pt x="81" y="40775"/>
                  </a:cubicBezTo>
                  <a:cubicBezTo>
                    <a:pt x="1820" y="41766"/>
                    <a:pt x="2918" y="43639"/>
                    <a:pt x="2918" y="45540"/>
                  </a:cubicBezTo>
                  <a:cubicBezTo>
                    <a:pt x="2918" y="45540"/>
                    <a:pt x="2918" y="45566"/>
                    <a:pt x="2918" y="45566"/>
                  </a:cubicBezTo>
                  <a:cubicBezTo>
                    <a:pt x="2918" y="45620"/>
                    <a:pt x="2944" y="45674"/>
                    <a:pt x="2998" y="45674"/>
                  </a:cubicBezTo>
                  <a:cubicBezTo>
                    <a:pt x="4952" y="46664"/>
                    <a:pt x="6156" y="48618"/>
                    <a:pt x="6156" y="50786"/>
                  </a:cubicBezTo>
                  <a:cubicBezTo>
                    <a:pt x="6156" y="52954"/>
                    <a:pt x="4952" y="54934"/>
                    <a:pt x="2998" y="55898"/>
                  </a:cubicBezTo>
                  <a:cubicBezTo>
                    <a:pt x="2944" y="55925"/>
                    <a:pt x="2918" y="55952"/>
                    <a:pt x="2918" y="56005"/>
                  </a:cubicBezTo>
                  <a:cubicBezTo>
                    <a:pt x="2864" y="58012"/>
                    <a:pt x="1820" y="59806"/>
                    <a:pt x="81" y="60796"/>
                  </a:cubicBezTo>
                  <a:cubicBezTo>
                    <a:pt x="54" y="60823"/>
                    <a:pt x="27" y="60850"/>
                    <a:pt x="0" y="60903"/>
                  </a:cubicBezTo>
                  <a:cubicBezTo>
                    <a:pt x="0" y="60957"/>
                    <a:pt x="27" y="61010"/>
                    <a:pt x="81" y="61037"/>
                  </a:cubicBezTo>
                  <a:cubicBezTo>
                    <a:pt x="1820" y="62054"/>
                    <a:pt x="2864" y="63847"/>
                    <a:pt x="2918" y="65828"/>
                  </a:cubicBezTo>
                  <a:cubicBezTo>
                    <a:pt x="2918" y="65882"/>
                    <a:pt x="2944" y="65935"/>
                    <a:pt x="2998" y="65962"/>
                  </a:cubicBezTo>
                  <a:cubicBezTo>
                    <a:pt x="4952" y="66925"/>
                    <a:pt x="6156" y="68879"/>
                    <a:pt x="6156" y="71047"/>
                  </a:cubicBezTo>
                  <a:cubicBezTo>
                    <a:pt x="6156" y="73242"/>
                    <a:pt x="4952" y="75196"/>
                    <a:pt x="2998" y="76160"/>
                  </a:cubicBezTo>
                  <a:cubicBezTo>
                    <a:pt x="2944" y="76186"/>
                    <a:pt x="2918" y="76240"/>
                    <a:pt x="2918" y="76267"/>
                  </a:cubicBezTo>
                  <a:cubicBezTo>
                    <a:pt x="2864" y="78274"/>
                    <a:pt x="1820" y="80067"/>
                    <a:pt x="81" y="81084"/>
                  </a:cubicBezTo>
                  <a:cubicBezTo>
                    <a:pt x="27" y="81111"/>
                    <a:pt x="0" y="81191"/>
                    <a:pt x="27" y="81245"/>
                  </a:cubicBezTo>
                  <a:cubicBezTo>
                    <a:pt x="44" y="81296"/>
                    <a:pt x="82" y="81315"/>
                    <a:pt x="122" y="81315"/>
                  </a:cubicBezTo>
                  <a:cubicBezTo>
                    <a:pt x="145" y="81315"/>
                    <a:pt x="168" y="81308"/>
                    <a:pt x="188" y="81299"/>
                  </a:cubicBezTo>
                  <a:cubicBezTo>
                    <a:pt x="1981" y="80255"/>
                    <a:pt x="3105" y="78408"/>
                    <a:pt x="3185" y="76347"/>
                  </a:cubicBezTo>
                  <a:cubicBezTo>
                    <a:pt x="5166" y="75330"/>
                    <a:pt x="6397" y="73296"/>
                    <a:pt x="6397" y="71047"/>
                  </a:cubicBezTo>
                  <a:cubicBezTo>
                    <a:pt x="6397" y="68826"/>
                    <a:pt x="5166" y="66792"/>
                    <a:pt x="3185" y="65748"/>
                  </a:cubicBezTo>
                  <a:cubicBezTo>
                    <a:pt x="3105" y="63767"/>
                    <a:pt x="2061" y="61974"/>
                    <a:pt x="375" y="60930"/>
                  </a:cubicBezTo>
                  <a:cubicBezTo>
                    <a:pt x="2061" y="59859"/>
                    <a:pt x="3105" y="58093"/>
                    <a:pt x="3185" y="56085"/>
                  </a:cubicBezTo>
                  <a:cubicBezTo>
                    <a:pt x="5166" y="55068"/>
                    <a:pt x="6397" y="53034"/>
                    <a:pt x="6397" y="50786"/>
                  </a:cubicBezTo>
                  <a:cubicBezTo>
                    <a:pt x="6397" y="48537"/>
                    <a:pt x="5166" y="46530"/>
                    <a:pt x="3185" y="45486"/>
                  </a:cubicBezTo>
                  <a:cubicBezTo>
                    <a:pt x="3159" y="43586"/>
                    <a:pt x="2061" y="41739"/>
                    <a:pt x="375" y="40668"/>
                  </a:cubicBezTo>
                  <a:cubicBezTo>
                    <a:pt x="1901" y="39705"/>
                    <a:pt x="3292" y="37885"/>
                    <a:pt x="3185" y="35824"/>
                  </a:cubicBezTo>
                  <a:cubicBezTo>
                    <a:pt x="5166" y="34780"/>
                    <a:pt x="6397" y="32772"/>
                    <a:pt x="6397" y="30524"/>
                  </a:cubicBezTo>
                  <a:cubicBezTo>
                    <a:pt x="6397" y="28276"/>
                    <a:pt x="5166" y="26268"/>
                    <a:pt x="3185" y="25225"/>
                  </a:cubicBezTo>
                  <a:cubicBezTo>
                    <a:pt x="3078" y="23244"/>
                    <a:pt x="2061" y="21451"/>
                    <a:pt x="375" y="20407"/>
                  </a:cubicBezTo>
                  <a:cubicBezTo>
                    <a:pt x="2061" y="19336"/>
                    <a:pt x="3185" y="17436"/>
                    <a:pt x="3185" y="15616"/>
                  </a:cubicBezTo>
                  <a:cubicBezTo>
                    <a:pt x="3185" y="15589"/>
                    <a:pt x="3185" y="15562"/>
                    <a:pt x="3185" y="15562"/>
                  </a:cubicBezTo>
                  <a:cubicBezTo>
                    <a:pt x="5166" y="14518"/>
                    <a:pt x="6397" y="12511"/>
                    <a:pt x="6397" y="10263"/>
                  </a:cubicBezTo>
                  <a:cubicBezTo>
                    <a:pt x="6397" y="8014"/>
                    <a:pt x="5166" y="6007"/>
                    <a:pt x="3185" y="4963"/>
                  </a:cubicBezTo>
                  <a:cubicBezTo>
                    <a:pt x="3185" y="3036"/>
                    <a:pt x="1981" y="1055"/>
                    <a:pt x="188" y="11"/>
                  </a:cubicBezTo>
                  <a:cubicBezTo>
                    <a:pt x="173" y="4"/>
                    <a:pt x="157" y="1"/>
                    <a:pt x="14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80" name="Google Shape;1980;p86"/>
            <p:cNvSpPr/>
            <p:nvPr/>
          </p:nvSpPr>
          <p:spPr>
            <a:xfrm>
              <a:off x="1453950" y="2845375"/>
              <a:ext cx="160600" cy="2032675"/>
            </a:xfrm>
            <a:custGeom>
              <a:rect b="b" l="l" r="r" t="t"/>
              <a:pathLst>
                <a:path extrusionOk="0" h="81307" w="6424">
                  <a:moveTo>
                    <a:pt x="133" y="1"/>
                  </a:moveTo>
                  <a:cubicBezTo>
                    <a:pt x="93" y="1"/>
                    <a:pt x="60" y="24"/>
                    <a:pt x="27" y="57"/>
                  </a:cubicBezTo>
                  <a:cubicBezTo>
                    <a:pt x="27" y="84"/>
                    <a:pt x="27" y="110"/>
                    <a:pt x="27" y="137"/>
                  </a:cubicBezTo>
                  <a:cubicBezTo>
                    <a:pt x="27" y="164"/>
                    <a:pt x="27" y="217"/>
                    <a:pt x="80" y="244"/>
                  </a:cubicBezTo>
                  <a:cubicBezTo>
                    <a:pt x="1820" y="1234"/>
                    <a:pt x="2971" y="3188"/>
                    <a:pt x="2944" y="5035"/>
                  </a:cubicBezTo>
                  <a:cubicBezTo>
                    <a:pt x="2944" y="5089"/>
                    <a:pt x="2971" y="5142"/>
                    <a:pt x="2998" y="5142"/>
                  </a:cubicBezTo>
                  <a:cubicBezTo>
                    <a:pt x="4952" y="6133"/>
                    <a:pt x="6156" y="8086"/>
                    <a:pt x="6156" y="10254"/>
                  </a:cubicBezTo>
                  <a:cubicBezTo>
                    <a:pt x="6156" y="12422"/>
                    <a:pt x="4952" y="14376"/>
                    <a:pt x="2998" y="15367"/>
                  </a:cubicBezTo>
                  <a:cubicBezTo>
                    <a:pt x="2971" y="15393"/>
                    <a:pt x="2944" y="15420"/>
                    <a:pt x="2944" y="15474"/>
                  </a:cubicBezTo>
                  <a:cubicBezTo>
                    <a:pt x="2998" y="17347"/>
                    <a:pt x="1847" y="19248"/>
                    <a:pt x="107" y="20265"/>
                  </a:cubicBezTo>
                  <a:cubicBezTo>
                    <a:pt x="54" y="20292"/>
                    <a:pt x="27" y="20318"/>
                    <a:pt x="27" y="20345"/>
                  </a:cubicBezTo>
                  <a:cubicBezTo>
                    <a:pt x="0" y="20425"/>
                    <a:pt x="27" y="20479"/>
                    <a:pt x="80" y="20506"/>
                  </a:cubicBezTo>
                  <a:cubicBezTo>
                    <a:pt x="1793" y="21496"/>
                    <a:pt x="2864" y="23289"/>
                    <a:pt x="2944" y="25297"/>
                  </a:cubicBezTo>
                  <a:cubicBezTo>
                    <a:pt x="2944" y="25350"/>
                    <a:pt x="2971" y="25404"/>
                    <a:pt x="2998" y="25404"/>
                  </a:cubicBezTo>
                  <a:cubicBezTo>
                    <a:pt x="4952" y="26394"/>
                    <a:pt x="6156" y="28348"/>
                    <a:pt x="6156" y="30516"/>
                  </a:cubicBezTo>
                  <a:cubicBezTo>
                    <a:pt x="6156" y="32684"/>
                    <a:pt x="4952" y="34665"/>
                    <a:pt x="2998" y="35628"/>
                  </a:cubicBezTo>
                  <a:cubicBezTo>
                    <a:pt x="2944" y="35655"/>
                    <a:pt x="2918" y="35709"/>
                    <a:pt x="2944" y="35762"/>
                  </a:cubicBezTo>
                  <a:cubicBezTo>
                    <a:pt x="3105" y="37823"/>
                    <a:pt x="1633" y="39643"/>
                    <a:pt x="107" y="40526"/>
                  </a:cubicBezTo>
                  <a:cubicBezTo>
                    <a:pt x="54" y="40553"/>
                    <a:pt x="27" y="40580"/>
                    <a:pt x="27" y="40633"/>
                  </a:cubicBezTo>
                  <a:cubicBezTo>
                    <a:pt x="0" y="40687"/>
                    <a:pt x="27" y="40741"/>
                    <a:pt x="80" y="40767"/>
                  </a:cubicBezTo>
                  <a:cubicBezTo>
                    <a:pt x="1820" y="41784"/>
                    <a:pt x="2944" y="43631"/>
                    <a:pt x="2944" y="45532"/>
                  </a:cubicBezTo>
                  <a:cubicBezTo>
                    <a:pt x="2944" y="45558"/>
                    <a:pt x="2944" y="45558"/>
                    <a:pt x="2944" y="45558"/>
                  </a:cubicBezTo>
                  <a:cubicBezTo>
                    <a:pt x="2918" y="45612"/>
                    <a:pt x="2971" y="45665"/>
                    <a:pt x="2998" y="45692"/>
                  </a:cubicBezTo>
                  <a:cubicBezTo>
                    <a:pt x="4952" y="46656"/>
                    <a:pt x="6156" y="48610"/>
                    <a:pt x="6156" y="50778"/>
                  </a:cubicBezTo>
                  <a:cubicBezTo>
                    <a:pt x="6156" y="52972"/>
                    <a:pt x="4952" y="54926"/>
                    <a:pt x="2998" y="55890"/>
                  </a:cubicBezTo>
                  <a:cubicBezTo>
                    <a:pt x="2971" y="55917"/>
                    <a:pt x="2944" y="55970"/>
                    <a:pt x="2944" y="55997"/>
                  </a:cubicBezTo>
                  <a:cubicBezTo>
                    <a:pt x="2891" y="58004"/>
                    <a:pt x="1820" y="59798"/>
                    <a:pt x="107" y="60815"/>
                  </a:cubicBezTo>
                  <a:cubicBezTo>
                    <a:pt x="54" y="60815"/>
                    <a:pt x="27" y="60841"/>
                    <a:pt x="27" y="60895"/>
                  </a:cubicBezTo>
                  <a:cubicBezTo>
                    <a:pt x="0" y="60949"/>
                    <a:pt x="27" y="61002"/>
                    <a:pt x="80" y="61029"/>
                  </a:cubicBezTo>
                  <a:cubicBezTo>
                    <a:pt x="1820" y="62046"/>
                    <a:pt x="2891" y="63839"/>
                    <a:pt x="2944" y="65847"/>
                  </a:cubicBezTo>
                  <a:cubicBezTo>
                    <a:pt x="2944" y="65873"/>
                    <a:pt x="2971" y="65927"/>
                    <a:pt x="2998" y="65954"/>
                  </a:cubicBezTo>
                  <a:cubicBezTo>
                    <a:pt x="4952" y="66917"/>
                    <a:pt x="6156" y="68871"/>
                    <a:pt x="6156" y="71066"/>
                  </a:cubicBezTo>
                  <a:cubicBezTo>
                    <a:pt x="6156" y="73234"/>
                    <a:pt x="4952" y="75188"/>
                    <a:pt x="2998" y="76151"/>
                  </a:cubicBezTo>
                  <a:cubicBezTo>
                    <a:pt x="2971" y="76178"/>
                    <a:pt x="2944" y="76232"/>
                    <a:pt x="2944" y="76285"/>
                  </a:cubicBezTo>
                  <a:cubicBezTo>
                    <a:pt x="2891" y="78266"/>
                    <a:pt x="1820" y="80059"/>
                    <a:pt x="80" y="81076"/>
                  </a:cubicBezTo>
                  <a:cubicBezTo>
                    <a:pt x="27" y="81103"/>
                    <a:pt x="0" y="81183"/>
                    <a:pt x="27" y="81237"/>
                  </a:cubicBezTo>
                  <a:cubicBezTo>
                    <a:pt x="61" y="81288"/>
                    <a:pt x="106" y="81306"/>
                    <a:pt x="147" y="81306"/>
                  </a:cubicBezTo>
                  <a:cubicBezTo>
                    <a:pt x="172" y="81306"/>
                    <a:pt x="195" y="81300"/>
                    <a:pt x="214" y="81290"/>
                  </a:cubicBezTo>
                  <a:cubicBezTo>
                    <a:pt x="2008" y="80247"/>
                    <a:pt x="3105" y="78400"/>
                    <a:pt x="3185" y="76366"/>
                  </a:cubicBezTo>
                  <a:cubicBezTo>
                    <a:pt x="5166" y="75322"/>
                    <a:pt x="6424" y="73288"/>
                    <a:pt x="6424" y="71066"/>
                  </a:cubicBezTo>
                  <a:cubicBezTo>
                    <a:pt x="6424" y="68818"/>
                    <a:pt x="5166" y="66783"/>
                    <a:pt x="3185" y="65766"/>
                  </a:cubicBezTo>
                  <a:cubicBezTo>
                    <a:pt x="3105" y="63759"/>
                    <a:pt x="2061" y="61992"/>
                    <a:pt x="375" y="60922"/>
                  </a:cubicBezTo>
                  <a:cubicBezTo>
                    <a:pt x="2061" y="59878"/>
                    <a:pt x="3105" y="58085"/>
                    <a:pt x="3185" y="56077"/>
                  </a:cubicBezTo>
                  <a:cubicBezTo>
                    <a:pt x="5166" y="55060"/>
                    <a:pt x="6424" y="53026"/>
                    <a:pt x="6424" y="50778"/>
                  </a:cubicBezTo>
                  <a:cubicBezTo>
                    <a:pt x="6424" y="48556"/>
                    <a:pt x="5193" y="46522"/>
                    <a:pt x="3185" y="45505"/>
                  </a:cubicBezTo>
                  <a:cubicBezTo>
                    <a:pt x="3159" y="43604"/>
                    <a:pt x="2088" y="41731"/>
                    <a:pt x="375" y="40660"/>
                  </a:cubicBezTo>
                  <a:cubicBezTo>
                    <a:pt x="1901" y="39697"/>
                    <a:pt x="3319" y="37877"/>
                    <a:pt x="3185" y="35816"/>
                  </a:cubicBezTo>
                  <a:cubicBezTo>
                    <a:pt x="5193" y="34799"/>
                    <a:pt x="6424" y="32764"/>
                    <a:pt x="6424" y="30516"/>
                  </a:cubicBezTo>
                  <a:cubicBezTo>
                    <a:pt x="6424" y="28268"/>
                    <a:pt x="5166" y="26260"/>
                    <a:pt x="3185" y="25216"/>
                  </a:cubicBezTo>
                  <a:cubicBezTo>
                    <a:pt x="3105" y="23236"/>
                    <a:pt x="2061" y="21442"/>
                    <a:pt x="375" y="20399"/>
                  </a:cubicBezTo>
                  <a:cubicBezTo>
                    <a:pt x="2088" y="19328"/>
                    <a:pt x="3185" y="17454"/>
                    <a:pt x="3185" y="15608"/>
                  </a:cubicBezTo>
                  <a:cubicBezTo>
                    <a:pt x="3185" y="15581"/>
                    <a:pt x="3185" y="15581"/>
                    <a:pt x="3185" y="15554"/>
                  </a:cubicBezTo>
                  <a:cubicBezTo>
                    <a:pt x="5193" y="14510"/>
                    <a:pt x="6424" y="12503"/>
                    <a:pt x="6424" y="10254"/>
                  </a:cubicBezTo>
                  <a:cubicBezTo>
                    <a:pt x="6424" y="8006"/>
                    <a:pt x="5193" y="5999"/>
                    <a:pt x="3185" y="4955"/>
                  </a:cubicBezTo>
                  <a:cubicBezTo>
                    <a:pt x="3185" y="3028"/>
                    <a:pt x="2008" y="1047"/>
                    <a:pt x="214" y="30"/>
                  </a:cubicBezTo>
                  <a:cubicBezTo>
                    <a:pt x="184" y="10"/>
                    <a:pt x="157" y="1"/>
                    <a:pt x="13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81" name="Google Shape;1981;p86"/>
            <p:cNvSpPr/>
            <p:nvPr/>
          </p:nvSpPr>
          <p:spPr>
            <a:xfrm>
              <a:off x="1300050" y="2593575"/>
              <a:ext cx="160600" cy="2032875"/>
            </a:xfrm>
            <a:custGeom>
              <a:rect b="b" l="l" r="r" t="t"/>
              <a:pathLst>
                <a:path extrusionOk="0" h="81315" w="6424">
                  <a:moveTo>
                    <a:pt x="167" y="1"/>
                  </a:moveTo>
                  <a:cubicBezTo>
                    <a:pt x="121" y="1"/>
                    <a:pt x="73" y="26"/>
                    <a:pt x="54" y="65"/>
                  </a:cubicBezTo>
                  <a:cubicBezTo>
                    <a:pt x="27" y="92"/>
                    <a:pt x="27" y="118"/>
                    <a:pt x="27" y="118"/>
                  </a:cubicBezTo>
                  <a:cubicBezTo>
                    <a:pt x="27" y="172"/>
                    <a:pt x="54" y="225"/>
                    <a:pt x="80" y="225"/>
                  </a:cubicBezTo>
                  <a:cubicBezTo>
                    <a:pt x="1820" y="1243"/>
                    <a:pt x="2971" y="3170"/>
                    <a:pt x="2944" y="5043"/>
                  </a:cubicBezTo>
                  <a:cubicBezTo>
                    <a:pt x="2944" y="5070"/>
                    <a:pt x="2971" y="5124"/>
                    <a:pt x="3025" y="5150"/>
                  </a:cubicBezTo>
                  <a:cubicBezTo>
                    <a:pt x="4952" y="6141"/>
                    <a:pt x="6183" y="8095"/>
                    <a:pt x="6183" y="10263"/>
                  </a:cubicBezTo>
                  <a:cubicBezTo>
                    <a:pt x="6183" y="12431"/>
                    <a:pt x="4952" y="14384"/>
                    <a:pt x="3025" y="15375"/>
                  </a:cubicBezTo>
                  <a:cubicBezTo>
                    <a:pt x="2971" y="15402"/>
                    <a:pt x="2944" y="15428"/>
                    <a:pt x="2944" y="15482"/>
                  </a:cubicBezTo>
                  <a:cubicBezTo>
                    <a:pt x="2998" y="17355"/>
                    <a:pt x="1847" y="19256"/>
                    <a:pt x="107" y="20273"/>
                  </a:cubicBezTo>
                  <a:cubicBezTo>
                    <a:pt x="80" y="20300"/>
                    <a:pt x="54" y="20326"/>
                    <a:pt x="27" y="20353"/>
                  </a:cubicBezTo>
                  <a:cubicBezTo>
                    <a:pt x="27" y="20407"/>
                    <a:pt x="27" y="20460"/>
                    <a:pt x="80" y="20514"/>
                  </a:cubicBezTo>
                  <a:cubicBezTo>
                    <a:pt x="1820" y="21504"/>
                    <a:pt x="2891" y="23297"/>
                    <a:pt x="2944" y="25305"/>
                  </a:cubicBezTo>
                  <a:cubicBezTo>
                    <a:pt x="2944" y="25358"/>
                    <a:pt x="2971" y="25385"/>
                    <a:pt x="3025" y="25412"/>
                  </a:cubicBezTo>
                  <a:cubicBezTo>
                    <a:pt x="4952" y="26402"/>
                    <a:pt x="6183" y="28356"/>
                    <a:pt x="6183" y="30524"/>
                  </a:cubicBezTo>
                  <a:cubicBezTo>
                    <a:pt x="6183" y="32692"/>
                    <a:pt x="4952" y="34646"/>
                    <a:pt x="3025" y="35636"/>
                  </a:cubicBezTo>
                  <a:cubicBezTo>
                    <a:pt x="2971" y="35663"/>
                    <a:pt x="2944" y="35717"/>
                    <a:pt x="2944" y="35770"/>
                  </a:cubicBezTo>
                  <a:cubicBezTo>
                    <a:pt x="3105" y="37831"/>
                    <a:pt x="1633" y="39651"/>
                    <a:pt x="107" y="40535"/>
                  </a:cubicBezTo>
                  <a:cubicBezTo>
                    <a:pt x="80" y="40561"/>
                    <a:pt x="54" y="40588"/>
                    <a:pt x="27" y="40615"/>
                  </a:cubicBezTo>
                  <a:cubicBezTo>
                    <a:pt x="27" y="40668"/>
                    <a:pt x="27" y="40749"/>
                    <a:pt x="80" y="40775"/>
                  </a:cubicBezTo>
                  <a:cubicBezTo>
                    <a:pt x="1820" y="41766"/>
                    <a:pt x="2944" y="43639"/>
                    <a:pt x="2944" y="45540"/>
                  </a:cubicBezTo>
                  <a:cubicBezTo>
                    <a:pt x="2944" y="45540"/>
                    <a:pt x="2944" y="45566"/>
                    <a:pt x="2944" y="45566"/>
                  </a:cubicBezTo>
                  <a:cubicBezTo>
                    <a:pt x="2944" y="45620"/>
                    <a:pt x="2971" y="45674"/>
                    <a:pt x="3025" y="45674"/>
                  </a:cubicBezTo>
                  <a:cubicBezTo>
                    <a:pt x="4952" y="46664"/>
                    <a:pt x="6183" y="48618"/>
                    <a:pt x="6183" y="50786"/>
                  </a:cubicBezTo>
                  <a:cubicBezTo>
                    <a:pt x="6183" y="52954"/>
                    <a:pt x="4952" y="54934"/>
                    <a:pt x="3025" y="55898"/>
                  </a:cubicBezTo>
                  <a:cubicBezTo>
                    <a:pt x="2971" y="55925"/>
                    <a:pt x="2944" y="55952"/>
                    <a:pt x="2944" y="56005"/>
                  </a:cubicBezTo>
                  <a:cubicBezTo>
                    <a:pt x="2891" y="58012"/>
                    <a:pt x="1847" y="59806"/>
                    <a:pt x="107" y="60796"/>
                  </a:cubicBezTo>
                  <a:cubicBezTo>
                    <a:pt x="80" y="60823"/>
                    <a:pt x="54" y="60850"/>
                    <a:pt x="27" y="60903"/>
                  </a:cubicBezTo>
                  <a:cubicBezTo>
                    <a:pt x="27" y="60957"/>
                    <a:pt x="27" y="61010"/>
                    <a:pt x="80" y="61037"/>
                  </a:cubicBezTo>
                  <a:cubicBezTo>
                    <a:pt x="1820" y="62054"/>
                    <a:pt x="2891" y="63847"/>
                    <a:pt x="2944" y="65828"/>
                  </a:cubicBezTo>
                  <a:cubicBezTo>
                    <a:pt x="2944" y="65882"/>
                    <a:pt x="2971" y="65935"/>
                    <a:pt x="3025" y="65962"/>
                  </a:cubicBezTo>
                  <a:cubicBezTo>
                    <a:pt x="4952" y="66925"/>
                    <a:pt x="6183" y="68879"/>
                    <a:pt x="6183" y="71047"/>
                  </a:cubicBezTo>
                  <a:cubicBezTo>
                    <a:pt x="6183" y="73242"/>
                    <a:pt x="4952" y="75196"/>
                    <a:pt x="3025" y="76160"/>
                  </a:cubicBezTo>
                  <a:cubicBezTo>
                    <a:pt x="2971" y="76186"/>
                    <a:pt x="2944" y="76240"/>
                    <a:pt x="2944" y="76267"/>
                  </a:cubicBezTo>
                  <a:cubicBezTo>
                    <a:pt x="2891" y="78274"/>
                    <a:pt x="1820" y="80067"/>
                    <a:pt x="80" y="81084"/>
                  </a:cubicBezTo>
                  <a:cubicBezTo>
                    <a:pt x="27" y="81111"/>
                    <a:pt x="0" y="81191"/>
                    <a:pt x="54" y="81245"/>
                  </a:cubicBezTo>
                  <a:cubicBezTo>
                    <a:pt x="71" y="81296"/>
                    <a:pt x="109" y="81315"/>
                    <a:pt x="149" y="81315"/>
                  </a:cubicBezTo>
                  <a:cubicBezTo>
                    <a:pt x="171" y="81315"/>
                    <a:pt x="195" y="81308"/>
                    <a:pt x="214" y="81299"/>
                  </a:cubicBezTo>
                  <a:cubicBezTo>
                    <a:pt x="2007" y="80255"/>
                    <a:pt x="3105" y="78408"/>
                    <a:pt x="3185" y="76347"/>
                  </a:cubicBezTo>
                  <a:cubicBezTo>
                    <a:pt x="5193" y="75330"/>
                    <a:pt x="6424" y="73296"/>
                    <a:pt x="6424" y="71047"/>
                  </a:cubicBezTo>
                  <a:cubicBezTo>
                    <a:pt x="6424" y="68826"/>
                    <a:pt x="5193" y="66792"/>
                    <a:pt x="3185" y="65748"/>
                  </a:cubicBezTo>
                  <a:cubicBezTo>
                    <a:pt x="3132" y="63767"/>
                    <a:pt x="2088" y="61974"/>
                    <a:pt x="402" y="60930"/>
                  </a:cubicBezTo>
                  <a:cubicBezTo>
                    <a:pt x="2088" y="59859"/>
                    <a:pt x="3132" y="58093"/>
                    <a:pt x="3185" y="56085"/>
                  </a:cubicBezTo>
                  <a:cubicBezTo>
                    <a:pt x="5193" y="55068"/>
                    <a:pt x="6424" y="53034"/>
                    <a:pt x="6424" y="50786"/>
                  </a:cubicBezTo>
                  <a:cubicBezTo>
                    <a:pt x="6424" y="48537"/>
                    <a:pt x="5193" y="46530"/>
                    <a:pt x="3185" y="45486"/>
                  </a:cubicBezTo>
                  <a:cubicBezTo>
                    <a:pt x="3185" y="43586"/>
                    <a:pt x="2088" y="41739"/>
                    <a:pt x="402" y="40668"/>
                  </a:cubicBezTo>
                  <a:cubicBezTo>
                    <a:pt x="1927" y="39705"/>
                    <a:pt x="3319" y="37885"/>
                    <a:pt x="3212" y="35824"/>
                  </a:cubicBezTo>
                  <a:cubicBezTo>
                    <a:pt x="5193" y="34780"/>
                    <a:pt x="6424" y="32772"/>
                    <a:pt x="6424" y="30524"/>
                  </a:cubicBezTo>
                  <a:cubicBezTo>
                    <a:pt x="6424" y="28276"/>
                    <a:pt x="5193" y="26268"/>
                    <a:pt x="3185" y="25225"/>
                  </a:cubicBezTo>
                  <a:cubicBezTo>
                    <a:pt x="3105" y="23244"/>
                    <a:pt x="2061" y="21451"/>
                    <a:pt x="402" y="20407"/>
                  </a:cubicBezTo>
                  <a:cubicBezTo>
                    <a:pt x="2088" y="19336"/>
                    <a:pt x="3185" y="17436"/>
                    <a:pt x="3185" y="15616"/>
                  </a:cubicBezTo>
                  <a:cubicBezTo>
                    <a:pt x="3185" y="15589"/>
                    <a:pt x="3185" y="15562"/>
                    <a:pt x="3185" y="15562"/>
                  </a:cubicBezTo>
                  <a:cubicBezTo>
                    <a:pt x="5193" y="14518"/>
                    <a:pt x="6424" y="12511"/>
                    <a:pt x="6424" y="10263"/>
                  </a:cubicBezTo>
                  <a:cubicBezTo>
                    <a:pt x="6424" y="8014"/>
                    <a:pt x="5193" y="6007"/>
                    <a:pt x="3185" y="4963"/>
                  </a:cubicBezTo>
                  <a:cubicBezTo>
                    <a:pt x="3185" y="3036"/>
                    <a:pt x="2007" y="1055"/>
                    <a:pt x="214" y="11"/>
                  </a:cubicBezTo>
                  <a:cubicBezTo>
                    <a:pt x="200" y="4"/>
                    <a:pt x="184" y="1"/>
                    <a:pt x="16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82" name="Google Shape;1982;p86"/>
            <p:cNvSpPr/>
            <p:nvPr/>
          </p:nvSpPr>
          <p:spPr>
            <a:xfrm>
              <a:off x="1146800" y="2845375"/>
              <a:ext cx="159950" cy="2032675"/>
            </a:xfrm>
            <a:custGeom>
              <a:rect b="b" l="l" r="r" t="t"/>
              <a:pathLst>
                <a:path extrusionOk="0" h="81307" w="6398">
                  <a:moveTo>
                    <a:pt x="120" y="1"/>
                  </a:moveTo>
                  <a:cubicBezTo>
                    <a:pt x="81" y="1"/>
                    <a:pt x="44" y="24"/>
                    <a:pt x="28" y="57"/>
                  </a:cubicBezTo>
                  <a:cubicBezTo>
                    <a:pt x="28" y="84"/>
                    <a:pt x="1" y="110"/>
                    <a:pt x="1" y="137"/>
                  </a:cubicBezTo>
                  <a:cubicBezTo>
                    <a:pt x="1" y="164"/>
                    <a:pt x="28" y="217"/>
                    <a:pt x="81" y="244"/>
                  </a:cubicBezTo>
                  <a:cubicBezTo>
                    <a:pt x="1821" y="1234"/>
                    <a:pt x="2972" y="3162"/>
                    <a:pt x="2918" y="5035"/>
                  </a:cubicBezTo>
                  <a:cubicBezTo>
                    <a:pt x="2918" y="5089"/>
                    <a:pt x="2945" y="5142"/>
                    <a:pt x="2998" y="5142"/>
                  </a:cubicBezTo>
                  <a:cubicBezTo>
                    <a:pt x="4952" y="6133"/>
                    <a:pt x="6157" y="8086"/>
                    <a:pt x="6157" y="10254"/>
                  </a:cubicBezTo>
                  <a:cubicBezTo>
                    <a:pt x="6157" y="12422"/>
                    <a:pt x="4952" y="14376"/>
                    <a:pt x="2998" y="15367"/>
                  </a:cubicBezTo>
                  <a:cubicBezTo>
                    <a:pt x="2945" y="15393"/>
                    <a:pt x="2918" y="15420"/>
                    <a:pt x="2918" y="15474"/>
                  </a:cubicBezTo>
                  <a:cubicBezTo>
                    <a:pt x="2972" y="17321"/>
                    <a:pt x="1848" y="19248"/>
                    <a:pt x="81" y="20265"/>
                  </a:cubicBezTo>
                  <a:cubicBezTo>
                    <a:pt x="54" y="20292"/>
                    <a:pt x="28" y="20318"/>
                    <a:pt x="1" y="20345"/>
                  </a:cubicBezTo>
                  <a:cubicBezTo>
                    <a:pt x="1" y="20425"/>
                    <a:pt x="28" y="20479"/>
                    <a:pt x="81" y="20506"/>
                  </a:cubicBezTo>
                  <a:cubicBezTo>
                    <a:pt x="1794" y="21496"/>
                    <a:pt x="2865" y="23289"/>
                    <a:pt x="2918" y="25297"/>
                  </a:cubicBezTo>
                  <a:cubicBezTo>
                    <a:pt x="2918" y="25350"/>
                    <a:pt x="2945" y="25404"/>
                    <a:pt x="2998" y="25404"/>
                  </a:cubicBezTo>
                  <a:cubicBezTo>
                    <a:pt x="4952" y="26394"/>
                    <a:pt x="6157" y="28348"/>
                    <a:pt x="6157" y="30516"/>
                  </a:cubicBezTo>
                  <a:cubicBezTo>
                    <a:pt x="6157" y="32684"/>
                    <a:pt x="4952" y="34665"/>
                    <a:pt x="2998" y="35628"/>
                  </a:cubicBezTo>
                  <a:cubicBezTo>
                    <a:pt x="2945" y="35655"/>
                    <a:pt x="2918" y="35709"/>
                    <a:pt x="2918" y="35762"/>
                  </a:cubicBezTo>
                  <a:cubicBezTo>
                    <a:pt x="3079" y="37823"/>
                    <a:pt x="1633" y="39643"/>
                    <a:pt x="81" y="40526"/>
                  </a:cubicBezTo>
                  <a:cubicBezTo>
                    <a:pt x="54" y="40553"/>
                    <a:pt x="28" y="40580"/>
                    <a:pt x="1" y="40633"/>
                  </a:cubicBezTo>
                  <a:cubicBezTo>
                    <a:pt x="1" y="40687"/>
                    <a:pt x="28" y="40741"/>
                    <a:pt x="81" y="40767"/>
                  </a:cubicBezTo>
                  <a:cubicBezTo>
                    <a:pt x="1821" y="41784"/>
                    <a:pt x="2918" y="43631"/>
                    <a:pt x="2918" y="45532"/>
                  </a:cubicBezTo>
                  <a:cubicBezTo>
                    <a:pt x="2918" y="45532"/>
                    <a:pt x="2918" y="45558"/>
                    <a:pt x="2918" y="45558"/>
                  </a:cubicBezTo>
                  <a:cubicBezTo>
                    <a:pt x="2918" y="45612"/>
                    <a:pt x="2945" y="45665"/>
                    <a:pt x="2998" y="45692"/>
                  </a:cubicBezTo>
                  <a:cubicBezTo>
                    <a:pt x="4952" y="46656"/>
                    <a:pt x="6157" y="48610"/>
                    <a:pt x="6157" y="50778"/>
                  </a:cubicBezTo>
                  <a:cubicBezTo>
                    <a:pt x="6157" y="52972"/>
                    <a:pt x="4952" y="54926"/>
                    <a:pt x="2998" y="55890"/>
                  </a:cubicBezTo>
                  <a:cubicBezTo>
                    <a:pt x="2945" y="55917"/>
                    <a:pt x="2918" y="55970"/>
                    <a:pt x="2918" y="55997"/>
                  </a:cubicBezTo>
                  <a:cubicBezTo>
                    <a:pt x="2891" y="58004"/>
                    <a:pt x="1821" y="59798"/>
                    <a:pt x="81" y="60815"/>
                  </a:cubicBezTo>
                  <a:cubicBezTo>
                    <a:pt x="54" y="60815"/>
                    <a:pt x="28" y="60841"/>
                    <a:pt x="1" y="60895"/>
                  </a:cubicBezTo>
                  <a:cubicBezTo>
                    <a:pt x="1" y="60949"/>
                    <a:pt x="28" y="61002"/>
                    <a:pt x="81" y="61029"/>
                  </a:cubicBezTo>
                  <a:cubicBezTo>
                    <a:pt x="1821" y="62046"/>
                    <a:pt x="2891" y="63839"/>
                    <a:pt x="2918" y="65847"/>
                  </a:cubicBezTo>
                  <a:cubicBezTo>
                    <a:pt x="2918" y="65873"/>
                    <a:pt x="2945" y="65927"/>
                    <a:pt x="2998" y="65954"/>
                  </a:cubicBezTo>
                  <a:cubicBezTo>
                    <a:pt x="4952" y="66917"/>
                    <a:pt x="6157" y="68871"/>
                    <a:pt x="6157" y="71066"/>
                  </a:cubicBezTo>
                  <a:cubicBezTo>
                    <a:pt x="6157" y="73234"/>
                    <a:pt x="4952" y="75188"/>
                    <a:pt x="2998" y="76151"/>
                  </a:cubicBezTo>
                  <a:cubicBezTo>
                    <a:pt x="2945" y="76178"/>
                    <a:pt x="2918" y="76232"/>
                    <a:pt x="2918" y="76285"/>
                  </a:cubicBezTo>
                  <a:cubicBezTo>
                    <a:pt x="2891" y="78266"/>
                    <a:pt x="1821" y="80059"/>
                    <a:pt x="81" y="81076"/>
                  </a:cubicBezTo>
                  <a:cubicBezTo>
                    <a:pt x="28" y="81103"/>
                    <a:pt x="1" y="81183"/>
                    <a:pt x="28" y="81237"/>
                  </a:cubicBezTo>
                  <a:cubicBezTo>
                    <a:pt x="44" y="81288"/>
                    <a:pt x="83" y="81306"/>
                    <a:pt x="129" y="81306"/>
                  </a:cubicBezTo>
                  <a:cubicBezTo>
                    <a:pt x="156" y="81306"/>
                    <a:pt x="185" y="81300"/>
                    <a:pt x="215" y="81290"/>
                  </a:cubicBezTo>
                  <a:cubicBezTo>
                    <a:pt x="1981" y="80247"/>
                    <a:pt x="3106" y="78400"/>
                    <a:pt x="3186" y="76366"/>
                  </a:cubicBezTo>
                  <a:cubicBezTo>
                    <a:pt x="5167" y="75322"/>
                    <a:pt x="6398" y="73288"/>
                    <a:pt x="6398" y="71066"/>
                  </a:cubicBezTo>
                  <a:cubicBezTo>
                    <a:pt x="6398" y="68818"/>
                    <a:pt x="5167" y="66783"/>
                    <a:pt x="3186" y="65766"/>
                  </a:cubicBezTo>
                  <a:cubicBezTo>
                    <a:pt x="3106" y="63759"/>
                    <a:pt x="2062" y="61992"/>
                    <a:pt x="375" y="60922"/>
                  </a:cubicBezTo>
                  <a:cubicBezTo>
                    <a:pt x="2062" y="59878"/>
                    <a:pt x="3106" y="58085"/>
                    <a:pt x="3186" y="56077"/>
                  </a:cubicBezTo>
                  <a:cubicBezTo>
                    <a:pt x="5167" y="55060"/>
                    <a:pt x="6398" y="53026"/>
                    <a:pt x="6398" y="50778"/>
                  </a:cubicBezTo>
                  <a:cubicBezTo>
                    <a:pt x="6398" y="48556"/>
                    <a:pt x="5167" y="46522"/>
                    <a:pt x="3186" y="45505"/>
                  </a:cubicBezTo>
                  <a:cubicBezTo>
                    <a:pt x="3159" y="43604"/>
                    <a:pt x="2088" y="41731"/>
                    <a:pt x="375" y="40660"/>
                  </a:cubicBezTo>
                  <a:cubicBezTo>
                    <a:pt x="1901" y="39697"/>
                    <a:pt x="3293" y="37877"/>
                    <a:pt x="3186" y="35816"/>
                  </a:cubicBezTo>
                  <a:cubicBezTo>
                    <a:pt x="5167" y="34799"/>
                    <a:pt x="6398" y="32764"/>
                    <a:pt x="6398" y="30516"/>
                  </a:cubicBezTo>
                  <a:cubicBezTo>
                    <a:pt x="6398" y="28268"/>
                    <a:pt x="5167" y="26260"/>
                    <a:pt x="3186" y="25216"/>
                  </a:cubicBezTo>
                  <a:cubicBezTo>
                    <a:pt x="3079" y="23236"/>
                    <a:pt x="2062" y="21442"/>
                    <a:pt x="375" y="20399"/>
                  </a:cubicBezTo>
                  <a:cubicBezTo>
                    <a:pt x="2088" y="19328"/>
                    <a:pt x="3186" y="17401"/>
                    <a:pt x="3186" y="15554"/>
                  </a:cubicBezTo>
                  <a:cubicBezTo>
                    <a:pt x="5167" y="14510"/>
                    <a:pt x="6398" y="12503"/>
                    <a:pt x="6398" y="10254"/>
                  </a:cubicBezTo>
                  <a:cubicBezTo>
                    <a:pt x="6398" y="8006"/>
                    <a:pt x="5167" y="5999"/>
                    <a:pt x="3186" y="4955"/>
                  </a:cubicBezTo>
                  <a:cubicBezTo>
                    <a:pt x="3186" y="3028"/>
                    <a:pt x="1981" y="1047"/>
                    <a:pt x="188" y="30"/>
                  </a:cubicBezTo>
                  <a:cubicBezTo>
                    <a:pt x="168" y="10"/>
                    <a:pt x="143" y="1"/>
                    <a:pt x="12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83" name="Google Shape;1983;p86"/>
            <p:cNvSpPr/>
            <p:nvPr/>
          </p:nvSpPr>
          <p:spPr>
            <a:xfrm>
              <a:off x="992900" y="2593575"/>
              <a:ext cx="160625" cy="2032875"/>
            </a:xfrm>
            <a:custGeom>
              <a:rect b="b" l="l" r="r" t="t"/>
              <a:pathLst>
                <a:path extrusionOk="0" h="81315" w="6425">
                  <a:moveTo>
                    <a:pt x="167" y="1"/>
                  </a:moveTo>
                  <a:cubicBezTo>
                    <a:pt x="120" y="1"/>
                    <a:pt x="67" y="26"/>
                    <a:pt x="27" y="65"/>
                  </a:cubicBezTo>
                  <a:cubicBezTo>
                    <a:pt x="27" y="92"/>
                    <a:pt x="27" y="118"/>
                    <a:pt x="27" y="118"/>
                  </a:cubicBezTo>
                  <a:cubicBezTo>
                    <a:pt x="27" y="172"/>
                    <a:pt x="54" y="225"/>
                    <a:pt x="81" y="225"/>
                  </a:cubicBezTo>
                  <a:cubicBezTo>
                    <a:pt x="1821" y="1243"/>
                    <a:pt x="2972" y="3170"/>
                    <a:pt x="2945" y="5043"/>
                  </a:cubicBezTo>
                  <a:cubicBezTo>
                    <a:pt x="2945" y="5070"/>
                    <a:pt x="2972" y="5124"/>
                    <a:pt x="2998" y="5150"/>
                  </a:cubicBezTo>
                  <a:cubicBezTo>
                    <a:pt x="4952" y="6141"/>
                    <a:pt x="6157" y="8095"/>
                    <a:pt x="6157" y="10263"/>
                  </a:cubicBezTo>
                  <a:cubicBezTo>
                    <a:pt x="6157" y="12431"/>
                    <a:pt x="4952" y="14384"/>
                    <a:pt x="2998" y="15375"/>
                  </a:cubicBezTo>
                  <a:cubicBezTo>
                    <a:pt x="2972" y="15402"/>
                    <a:pt x="2945" y="15428"/>
                    <a:pt x="2945" y="15482"/>
                  </a:cubicBezTo>
                  <a:cubicBezTo>
                    <a:pt x="2998" y="17329"/>
                    <a:pt x="1847" y="19256"/>
                    <a:pt x="108" y="20273"/>
                  </a:cubicBezTo>
                  <a:cubicBezTo>
                    <a:pt x="54" y="20300"/>
                    <a:pt x="27" y="20326"/>
                    <a:pt x="27" y="20353"/>
                  </a:cubicBezTo>
                  <a:cubicBezTo>
                    <a:pt x="1" y="20407"/>
                    <a:pt x="27" y="20460"/>
                    <a:pt x="81" y="20514"/>
                  </a:cubicBezTo>
                  <a:cubicBezTo>
                    <a:pt x="1794" y="21504"/>
                    <a:pt x="2865" y="23297"/>
                    <a:pt x="2945" y="25305"/>
                  </a:cubicBezTo>
                  <a:cubicBezTo>
                    <a:pt x="2945" y="25358"/>
                    <a:pt x="2972" y="25385"/>
                    <a:pt x="2998" y="25412"/>
                  </a:cubicBezTo>
                  <a:cubicBezTo>
                    <a:pt x="4952" y="26402"/>
                    <a:pt x="6157" y="28356"/>
                    <a:pt x="6157" y="30524"/>
                  </a:cubicBezTo>
                  <a:cubicBezTo>
                    <a:pt x="6157" y="32692"/>
                    <a:pt x="4952" y="34646"/>
                    <a:pt x="2998" y="35636"/>
                  </a:cubicBezTo>
                  <a:cubicBezTo>
                    <a:pt x="2972" y="35663"/>
                    <a:pt x="2945" y="35717"/>
                    <a:pt x="2945" y="35770"/>
                  </a:cubicBezTo>
                  <a:cubicBezTo>
                    <a:pt x="3105" y="37831"/>
                    <a:pt x="1633" y="39651"/>
                    <a:pt x="108" y="40535"/>
                  </a:cubicBezTo>
                  <a:cubicBezTo>
                    <a:pt x="54" y="40561"/>
                    <a:pt x="27" y="40588"/>
                    <a:pt x="27" y="40615"/>
                  </a:cubicBezTo>
                  <a:cubicBezTo>
                    <a:pt x="1" y="40668"/>
                    <a:pt x="27" y="40749"/>
                    <a:pt x="81" y="40775"/>
                  </a:cubicBezTo>
                  <a:cubicBezTo>
                    <a:pt x="1821" y="41766"/>
                    <a:pt x="2945" y="43639"/>
                    <a:pt x="2945" y="45540"/>
                  </a:cubicBezTo>
                  <a:cubicBezTo>
                    <a:pt x="2945" y="45540"/>
                    <a:pt x="2945" y="45566"/>
                    <a:pt x="2945" y="45566"/>
                  </a:cubicBezTo>
                  <a:cubicBezTo>
                    <a:pt x="2918" y="45620"/>
                    <a:pt x="2972" y="45674"/>
                    <a:pt x="2998" y="45674"/>
                  </a:cubicBezTo>
                  <a:cubicBezTo>
                    <a:pt x="4952" y="46664"/>
                    <a:pt x="6157" y="48618"/>
                    <a:pt x="6157" y="50786"/>
                  </a:cubicBezTo>
                  <a:cubicBezTo>
                    <a:pt x="6157" y="52954"/>
                    <a:pt x="4952" y="54934"/>
                    <a:pt x="2998" y="55898"/>
                  </a:cubicBezTo>
                  <a:cubicBezTo>
                    <a:pt x="2972" y="55925"/>
                    <a:pt x="2945" y="55952"/>
                    <a:pt x="2945" y="56005"/>
                  </a:cubicBezTo>
                  <a:cubicBezTo>
                    <a:pt x="2891" y="58012"/>
                    <a:pt x="1821" y="59806"/>
                    <a:pt x="108" y="60796"/>
                  </a:cubicBezTo>
                  <a:cubicBezTo>
                    <a:pt x="54" y="60823"/>
                    <a:pt x="27" y="60850"/>
                    <a:pt x="27" y="60903"/>
                  </a:cubicBezTo>
                  <a:cubicBezTo>
                    <a:pt x="1" y="60957"/>
                    <a:pt x="27" y="61010"/>
                    <a:pt x="81" y="61037"/>
                  </a:cubicBezTo>
                  <a:cubicBezTo>
                    <a:pt x="1821" y="62054"/>
                    <a:pt x="2891" y="63847"/>
                    <a:pt x="2945" y="65828"/>
                  </a:cubicBezTo>
                  <a:cubicBezTo>
                    <a:pt x="2945" y="65882"/>
                    <a:pt x="2972" y="65935"/>
                    <a:pt x="2998" y="65962"/>
                  </a:cubicBezTo>
                  <a:cubicBezTo>
                    <a:pt x="4952" y="66925"/>
                    <a:pt x="6157" y="68879"/>
                    <a:pt x="6157" y="71047"/>
                  </a:cubicBezTo>
                  <a:cubicBezTo>
                    <a:pt x="6157" y="73242"/>
                    <a:pt x="4952" y="75196"/>
                    <a:pt x="2998" y="76160"/>
                  </a:cubicBezTo>
                  <a:cubicBezTo>
                    <a:pt x="2972" y="76186"/>
                    <a:pt x="2945" y="76240"/>
                    <a:pt x="2945" y="76267"/>
                  </a:cubicBezTo>
                  <a:cubicBezTo>
                    <a:pt x="2891" y="78274"/>
                    <a:pt x="1821" y="80067"/>
                    <a:pt x="81" y="81084"/>
                  </a:cubicBezTo>
                  <a:cubicBezTo>
                    <a:pt x="27" y="81111"/>
                    <a:pt x="1" y="81191"/>
                    <a:pt x="27" y="81245"/>
                  </a:cubicBezTo>
                  <a:cubicBezTo>
                    <a:pt x="61" y="81296"/>
                    <a:pt x="106" y="81315"/>
                    <a:pt x="148" y="81315"/>
                  </a:cubicBezTo>
                  <a:cubicBezTo>
                    <a:pt x="172" y="81315"/>
                    <a:pt x="195" y="81308"/>
                    <a:pt x="215" y="81299"/>
                  </a:cubicBezTo>
                  <a:cubicBezTo>
                    <a:pt x="2008" y="80255"/>
                    <a:pt x="3105" y="78408"/>
                    <a:pt x="3186" y="76347"/>
                  </a:cubicBezTo>
                  <a:cubicBezTo>
                    <a:pt x="5193" y="75330"/>
                    <a:pt x="6424" y="73296"/>
                    <a:pt x="6424" y="71047"/>
                  </a:cubicBezTo>
                  <a:cubicBezTo>
                    <a:pt x="6424" y="68826"/>
                    <a:pt x="5193" y="66792"/>
                    <a:pt x="3186" y="65748"/>
                  </a:cubicBezTo>
                  <a:cubicBezTo>
                    <a:pt x="3105" y="63767"/>
                    <a:pt x="2088" y="61974"/>
                    <a:pt x="402" y="60930"/>
                  </a:cubicBezTo>
                  <a:cubicBezTo>
                    <a:pt x="2088" y="59859"/>
                    <a:pt x="3105" y="58093"/>
                    <a:pt x="3186" y="56085"/>
                  </a:cubicBezTo>
                  <a:cubicBezTo>
                    <a:pt x="5193" y="55068"/>
                    <a:pt x="6424" y="53034"/>
                    <a:pt x="6424" y="50786"/>
                  </a:cubicBezTo>
                  <a:cubicBezTo>
                    <a:pt x="6424" y="48537"/>
                    <a:pt x="5193" y="46530"/>
                    <a:pt x="3186" y="45486"/>
                  </a:cubicBezTo>
                  <a:cubicBezTo>
                    <a:pt x="3159" y="43586"/>
                    <a:pt x="2088" y="41739"/>
                    <a:pt x="402" y="40668"/>
                  </a:cubicBezTo>
                  <a:cubicBezTo>
                    <a:pt x="1901" y="39705"/>
                    <a:pt x="3320" y="37885"/>
                    <a:pt x="3186" y="35824"/>
                  </a:cubicBezTo>
                  <a:cubicBezTo>
                    <a:pt x="5193" y="34780"/>
                    <a:pt x="6424" y="32772"/>
                    <a:pt x="6424" y="30524"/>
                  </a:cubicBezTo>
                  <a:cubicBezTo>
                    <a:pt x="6424" y="28276"/>
                    <a:pt x="5193" y="26268"/>
                    <a:pt x="3186" y="25225"/>
                  </a:cubicBezTo>
                  <a:cubicBezTo>
                    <a:pt x="3105" y="23244"/>
                    <a:pt x="2062" y="21451"/>
                    <a:pt x="402" y="20407"/>
                  </a:cubicBezTo>
                  <a:cubicBezTo>
                    <a:pt x="2088" y="19336"/>
                    <a:pt x="3186" y="17436"/>
                    <a:pt x="3186" y="15616"/>
                  </a:cubicBezTo>
                  <a:cubicBezTo>
                    <a:pt x="3186" y="15589"/>
                    <a:pt x="3186" y="15562"/>
                    <a:pt x="3186" y="15562"/>
                  </a:cubicBezTo>
                  <a:cubicBezTo>
                    <a:pt x="5193" y="14518"/>
                    <a:pt x="6424" y="12511"/>
                    <a:pt x="6424" y="10263"/>
                  </a:cubicBezTo>
                  <a:cubicBezTo>
                    <a:pt x="6424" y="8014"/>
                    <a:pt x="5193" y="6007"/>
                    <a:pt x="3186" y="4963"/>
                  </a:cubicBezTo>
                  <a:cubicBezTo>
                    <a:pt x="3186" y="3036"/>
                    <a:pt x="2008" y="1055"/>
                    <a:pt x="215" y="11"/>
                  </a:cubicBezTo>
                  <a:cubicBezTo>
                    <a:pt x="200" y="4"/>
                    <a:pt x="184" y="1"/>
                    <a:pt x="16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84" name="Google Shape;1984;p86"/>
            <p:cNvSpPr/>
            <p:nvPr/>
          </p:nvSpPr>
          <p:spPr>
            <a:xfrm>
              <a:off x="839675" y="2845375"/>
              <a:ext cx="159950" cy="2032675"/>
            </a:xfrm>
            <a:custGeom>
              <a:rect b="b" l="l" r="r" t="t"/>
              <a:pathLst>
                <a:path extrusionOk="0" h="81307" w="6398">
                  <a:moveTo>
                    <a:pt x="119" y="1"/>
                  </a:moveTo>
                  <a:cubicBezTo>
                    <a:pt x="81" y="1"/>
                    <a:pt x="44" y="24"/>
                    <a:pt x="27" y="57"/>
                  </a:cubicBezTo>
                  <a:cubicBezTo>
                    <a:pt x="0" y="84"/>
                    <a:pt x="0" y="110"/>
                    <a:pt x="0" y="137"/>
                  </a:cubicBezTo>
                  <a:cubicBezTo>
                    <a:pt x="0" y="164"/>
                    <a:pt x="27" y="217"/>
                    <a:pt x="54" y="244"/>
                  </a:cubicBezTo>
                  <a:cubicBezTo>
                    <a:pt x="1794" y="1234"/>
                    <a:pt x="2971" y="3162"/>
                    <a:pt x="2918" y="5035"/>
                  </a:cubicBezTo>
                  <a:cubicBezTo>
                    <a:pt x="2918" y="5089"/>
                    <a:pt x="2945" y="5142"/>
                    <a:pt x="2998" y="5142"/>
                  </a:cubicBezTo>
                  <a:cubicBezTo>
                    <a:pt x="4925" y="6133"/>
                    <a:pt x="6156" y="8086"/>
                    <a:pt x="6156" y="10254"/>
                  </a:cubicBezTo>
                  <a:cubicBezTo>
                    <a:pt x="6156" y="12422"/>
                    <a:pt x="4925" y="14376"/>
                    <a:pt x="2998" y="15367"/>
                  </a:cubicBezTo>
                  <a:cubicBezTo>
                    <a:pt x="2945" y="15393"/>
                    <a:pt x="2918" y="15420"/>
                    <a:pt x="2918" y="15474"/>
                  </a:cubicBezTo>
                  <a:cubicBezTo>
                    <a:pt x="2971" y="17321"/>
                    <a:pt x="1847" y="19248"/>
                    <a:pt x="81" y="20265"/>
                  </a:cubicBezTo>
                  <a:cubicBezTo>
                    <a:pt x="54" y="20292"/>
                    <a:pt x="27" y="20318"/>
                    <a:pt x="0" y="20345"/>
                  </a:cubicBezTo>
                  <a:cubicBezTo>
                    <a:pt x="0" y="20425"/>
                    <a:pt x="27" y="20479"/>
                    <a:pt x="54" y="20506"/>
                  </a:cubicBezTo>
                  <a:cubicBezTo>
                    <a:pt x="1794" y="21496"/>
                    <a:pt x="2864" y="23289"/>
                    <a:pt x="2918" y="25297"/>
                  </a:cubicBezTo>
                  <a:cubicBezTo>
                    <a:pt x="2918" y="25350"/>
                    <a:pt x="2945" y="25404"/>
                    <a:pt x="2998" y="25404"/>
                  </a:cubicBezTo>
                  <a:cubicBezTo>
                    <a:pt x="4925" y="26394"/>
                    <a:pt x="6156" y="28348"/>
                    <a:pt x="6156" y="30516"/>
                  </a:cubicBezTo>
                  <a:cubicBezTo>
                    <a:pt x="6156" y="32684"/>
                    <a:pt x="4925" y="34665"/>
                    <a:pt x="2998" y="35628"/>
                  </a:cubicBezTo>
                  <a:cubicBezTo>
                    <a:pt x="2945" y="35655"/>
                    <a:pt x="2918" y="35709"/>
                    <a:pt x="2918" y="35762"/>
                  </a:cubicBezTo>
                  <a:cubicBezTo>
                    <a:pt x="3078" y="37823"/>
                    <a:pt x="1606" y="39643"/>
                    <a:pt x="81" y="40526"/>
                  </a:cubicBezTo>
                  <a:cubicBezTo>
                    <a:pt x="54" y="40553"/>
                    <a:pt x="27" y="40580"/>
                    <a:pt x="0" y="40633"/>
                  </a:cubicBezTo>
                  <a:cubicBezTo>
                    <a:pt x="0" y="40687"/>
                    <a:pt x="27" y="40741"/>
                    <a:pt x="54" y="40767"/>
                  </a:cubicBezTo>
                  <a:cubicBezTo>
                    <a:pt x="1794" y="41784"/>
                    <a:pt x="2918" y="43631"/>
                    <a:pt x="2918" y="45532"/>
                  </a:cubicBezTo>
                  <a:cubicBezTo>
                    <a:pt x="2918" y="45558"/>
                    <a:pt x="2918" y="45558"/>
                    <a:pt x="2918" y="45558"/>
                  </a:cubicBezTo>
                  <a:cubicBezTo>
                    <a:pt x="2918" y="45612"/>
                    <a:pt x="2945" y="45665"/>
                    <a:pt x="2998" y="45692"/>
                  </a:cubicBezTo>
                  <a:cubicBezTo>
                    <a:pt x="4925" y="46656"/>
                    <a:pt x="6156" y="48610"/>
                    <a:pt x="6156" y="50778"/>
                  </a:cubicBezTo>
                  <a:cubicBezTo>
                    <a:pt x="6156" y="52972"/>
                    <a:pt x="4925" y="54926"/>
                    <a:pt x="2998" y="55890"/>
                  </a:cubicBezTo>
                  <a:cubicBezTo>
                    <a:pt x="2945" y="55917"/>
                    <a:pt x="2918" y="55970"/>
                    <a:pt x="2918" y="55997"/>
                  </a:cubicBezTo>
                  <a:cubicBezTo>
                    <a:pt x="2864" y="58004"/>
                    <a:pt x="1820" y="59798"/>
                    <a:pt x="81" y="60815"/>
                  </a:cubicBezTo>
                  <a:cubicBezTo>
                    <a:pt x="54" y="60815"/>
                    <a:pt x="27" y="60841"/>
                    <a:pt x="0" y="60895"/>
                  </a:cubicBezTo>
                  <a:cubicBezTo>
                    <a:pt x="0" y="60949"/>
                    <a:pt x="27" y="61002"/>
                    <a:pt x="54" y="61029"/>
                  </a:cubicBezTo>
                  <a:cubicBezTo>
                    <a:pt x="1794" y="62046"/>
                    <a:pt x="2864" y="63839"/>
                    <a:pt x="2918" y="65847"/>
                  </a:cubicBezTo>
                  <a:cubicBezTo>
                    <a:pt x="2918" y="65873"/>
                    <a:pt x="2945" y="65927"/>
                    <a:pt x="2998" y="65954"/>
                  </a:cubicBezTo>
                  <a:cubicBezTo>
                    <a:pt x="4925" y="66917"/>
                    <a:pt x="6156" y="68871"/>
                    <a:pt x="6156" y="71066"/>
                  </a:cubicBezTo>
                  <a:cubicBezTo>
                    <a:pt x="6156" y="73234"/>
                    <a:pt x="4925" y="75188"/>
                    <a:pt x="2998" y="76151"/>
                  </a:cubicBezTo>
                  <a:cubicBezTo>
                    <a:pt x="2945" y="76178"/>
                    <a:pt x="2918" y="76232"/>
                    <a:pt x="2918" y="76285"/>
                  </a:cubicBezTo>
                  <a:cubicBezTo>
                    <a:pt x="2864" y="78266"/>
                    <a:pt x="1794" y="80059"/>
                    <a:pt x="81" y="81076"/>
                  </a:cubicBezTo>
                  <a:cubicBezTo>
                    <a:pt x="0" y="81103"/>
                    <a:pt x="0" y="81183"/>
                    <a:pt x="27" y="81237"/>
                  </a:cubicBezTo>
                  <a:cubicBezTo>
                    <a:pt x="44" y="81288"/>
                    <a:pt x="83" y="81306"/>
                    <a:pt x="122" y="81306"/>
                  </a:cubicBezTo>
                  <a:cubicBezTo>
                    <a:pt x="145" y="81306"/>
                    <a:pt x="168" y="81300"/>
                    <a:pt x="188" y="81290"/>
                  </a:cubicBezTo>
                  <a:cubicBezTo>
                    <a:pt x="1981" y="80247"/>
                    <a:pt x="3105" y="78400"/>
                    <a:pt x="3159" y="76366"/>
                  </a:cubicBezTo>
                  <a:cubicBezTo>
                    <a:pt x="5166" y="75322"/>
                    <a:pt x="6397" y="73288"/>
                    <a:pt x="6397" y="71066"/>
                  </a:cubicBezTo>
                  <a:cubicBezTo>
                    <a:pt x="6397" y="68818"/>
                    <a:pt x="5166" y="66783"/>
                    <a:pt x="3159" y="65766"/>
                  </a:cubicBezTo>
                  <a:cubicBezTo>
                    <a:pt x="3105" y="63759"/>
                    <a:pt x="2061" y="61992"/>
                    <a:pt x="375" y="60922"/>
                  </a:cubicBezTo>
                  <a:cubicBezTo>
                    <a:pt x="2061" y="59878"/>
                    <a:pt x="3105" y="58085"/>
                    <a:pt x="3159" y="56077"/>
                  </a:cubicBezTo>
                  <a:cubicBezTo>
                    <a:pt x="5166" y="55060"/>
                    <a:pt x="6397" y="53026"/>
                    <a:pt x="6397" y="50778"/>
                  </a:cubicBezTo>
                  <a:cubicBezTo>
                    <a:pt x="6397" y="48556"/>
                    <a:pt x="5166" y="46522"/>
                    <a:pt x="3159" y="45505"/>
                  </a:cubicBezTo>
                  <a:cubicBezTo>
                    <a:pt x="3159" y="43604"/>
                    <a:pt x="2061" y="41731"/>
                    <a:pt x="375" y="40660"/>
                  </a:cubicBezTo>
                  <a:cubicBezTo>
                    <a:pt x="1901" y="39697"/>
                    <a:pt x="3292" y="37877"/>
                    <a:pt x="3185" y="35816"/>
                  </a:cubicBezTo>
                  <a:cubicBezTo>
                    <a:pt x="5166" y="34799"/>
                    <a:pt x="6397" y="32764"/>
                    <a:pt x="6397" y="30516"/>
                  </a:cubicBezTo>
                  <a:cubicBezTo>
                    <a:pt x="6397" y="28268"/>
                    <a:pt x="5166" y="26260"/>
                    <a:pt x="3159" y="25216"/>
                  </a:cubicBezTo>
                  <a:cubicBezTo>
                    <a:pt x="3078" y="23236"/>
                    <a:pt x="2035" y="21442"/>
                    <a:pt x="375" y="20399"/>
                  </a:cubicBezTo>
                  <a:cubicBezTo>
                    <a:pt x="2061" y="19328"/>
                    <a:pt x="3159" y="17454"/>
                    <a:pt x="3159" y="15608"/>
                  </a:cubicBezTo>
                  <a:cubicBezTo>
                    <a:pt x="3159" y="15581"/>
                    <a:pt x="3159" y="15581"/>
                    <a:pt x="3159" y="15554"/>
                  </a:cubicBezTo>
                  <a:cubicBezTo>
                    <a:pt x="5166" y="14510"/>
                    <a:pt x="6397" y="12503"/>
                    <a:pt x="6397" y="10254"/>
                  </a:cubicBezTo>
                  <a:cubicBezTo>
                    <a:pt x="6397" y="8006"/>
                    <a:pt x="5166" y="5999"/>
                    <a:pt x="3159" y="4955"/>
                  </a:cubicBezTo>
                  <a:cubicBezTo>
                    <a:pt x="3159" y="3028"/>
                    <a:pt x="1981" y="1047"/>
                    <a:pt x="188" y="30"/>
                  </a:cubicBezTo>
                  <a:cubicBezTo>
                    <a:pt x="167" y="10"/>
                    <a:pt x="143" y="1"/>
                    <a:pt x="11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85" name="Google Shape;1985;p86"/>
            <p:cNvSpPr/>
            <p:nvPr/>
          </p:nvSpPr>
          <p:spPr>
            <a:xfrm>
              <a:off x="685775" y="2593575"/>
              <a:ext cx="159950" cy="2032875"/>
            </a:xfrm>
            <a:custGeom>
              <a:rect b="b" l="l" r="r" t="t"/>
              <a:pathLst>
                <a:path extrusionOk="0" h="81315" w="6398">
                  <a:moveTo>
                    <a:pt x="140" y="1"/>
                  </a:moveTo>
                  <a:cubicBezTo>
                    <a:pt x="95" y="1"/>
                    <a:pt x="47" y="26"/>
                    <a:pt x="27" y="65"/>
                  </a:cubicBezTo>
                  <a:cubicBezTo>
                    <a:pt x="27" y="92"/>
                    <a:pt x="0" y="118"/>
                    <a:pt x="0" y="118"/>
                  </a:cubicBezTo>
                  <a:cubicBezTo>
                    <a:pt x="0" y="172"/>
                    <a:pt x="27" y="225"/>
                    <a:pt x="81" y="225"/>
                  </a:cubicBezTo>
                  <a:cubicBezTo>
                    <a:pt x="1820" y="1243"/>
                    <a:pt x="2944" y="3170"/>
                    <a:pt x="2918" y="5043"/>
                  </a:cubicBezTo>
                  <a:cubicBezTo>
                    <a:pt x="2918" y="5070"/>
                    <a:pt x="2944" y="5124"/>
                    <a:pt x="2998" y="5150"/>
                  </a:cubicBezTo>
                  <a:cubicBezTo>
                    <a:pt x="4952" y="6141"/>
                    <a:pt x="6156" y="8095"/>
                    <a:pt x="6156" y="10263"/>
                  </a:cubicBezTo>
                  <a:cubicBezTo>
                    <a:pt x="6156" y="12431"/>
                    <a:pt x="4952" y="14384"/>
                    <a:pt x="2998" y="15375"/>
                  </a:cubicBezTo>
                  <a:cubicBezTo>
                    <a:pt x="2944" y="15402"/>
                    <a:pt x="2918" y="15428"/>
                    <a:pt x="2918" y="15482"/>
                  </a:cubicBezTo>
                  <a:cubicBezTo>
                    <a:pt x="2998" y="17329"/>
                    <a:pt x="1847" y="19256"/>
                    <a:pt x="81" y="20273"/>
                  </a:cubicBezTo>
                  <a:cubicBezTo>
                    <a:pt x="54" y="20300"/>
                    <a:pt x="27" y="20326"/>
                    <a:pt x="27" y="20353"/>
                  </a:cubicBezTo>
                  <a:cubicBezTo>
                    <a:pt x="0" y="20407"/>
                    <a:pt x="27" y="20460"/>
                    <a:pt x="81" y="20514"/>
                  </a:cubicBezTo>
                  <a:cubicBezTo>
                    <a:pt x="1794" y="21504"/>
                    <a:pt x="2864" y="23297"/>
                    <a:pt x="2918" y="25305"/>
                  </a:cubicBezTo>
                  <a:cubicBezTo>
                    <a:pt x="2918" y="25358"/>
                    <a:pt x="2944" y="25385"/>
                    <a:pt x="2998" y="25412"/>
                  </a:cubicBezTo>
                  <a:cubicBezTo>
                    <a:pt x="4952" y="26402"/>
                    <a:pt x="6156" y="28356"/>
                    <a:pt x="6156" y="30524"/>
                  </a:cubicBezTo>
                  <a:cubicBezTo>
                    <a:pt x="6156" y="32692"/>
                    <a:pt x="4952" y="34646"/>
                    <a:pt x="2998" y="35636"/>
                  </a:cubicBezTo>
                  <a:cubicBezTo>
                    <a:pt x="2944" y="35663"/>
                    <a:pt x="2918" y="35717"/>
                    <a:pt x="2918" y="35770"/>
                  </a:cubicBezTo>
                  <a:cubicBezTo>
                    <a:pt x="3078" y="37831"/>
                    <a:pt x="1633" y="39651"/>
                    <a:pt x="81" y="40535"/>
                  </a:cubicBezTo>
                  <a:cubicBezTo>
                    <a:pt x="54" y="40561"/>
                    <a:pt x="27" y="40588"/>
                    <a:pt x="27" y="40615"/>
                  </a:cubicBezTo>
                  <a:cubicBezTo>
                    <a:pt x="0" y="40668"/>
                    <a:pt x="27" y="40749"/>
                    <a:pt x="81" y="40775"/>
                  </a:cubicBezTo>
                  <a:cubicBezTo>
                    <a:pt x="1820" y="41766"/>
                    <a:pt x="2918" y="43639"/>
                    <a:pt x="2918" y="45540"/>
                  </a:cubicBezTo>
                  <a:lnTo>
                    <a:pt x="2918" y="45566"/>
                  </a:lnTo>
                  <a:cubicBezTo>
                    <a:pt x="2918" y="45620"/>
                    <a:pt x="2944" y="45674"/>
                    <a:pt x="2998" y="45674"/>
                  </a:cubicBezTo>
                  <a:cubicBezTo>
                    <a:pt x="4952" y="46664"/>
                    <a:pt x="6156" y="48618"/>
                    <a:pt x="6156" y="50786"/>
                  </a:cubicBezTo>
                  <a:cubicBezTo>
                    <a:pt x="6156" y="52954"/>
                    <a:pt x="4952" y="54934"/>
                    <a:pt x="2998" y="55898"/>
                  </a:cubicBezTo>
                  <a:cubicBezTo>
                    <a:pt x="2944" y="55925"/>
                    <a:pt x="2918" y="55952"/>
                    <a:pt x="2918" y="56005"/>
                  </a:cubicBezTo>
                  <a:cubicBezTo>
                    <a:pt x="2891" y="58012"/>
                    <a:pt x="1820" y="59806"/>
                    <a:pt x="81" y="60796"/>
                  </a:cubicBezTo>
                  <a:cubicBezTo>
                    <a:pt x="54" y="60823"/>
                    <a:pt x="27" y="60850"/>
                    <a:pt x="27" y="60903"/>
                  </a:cubicBezTo>
                  <a:cubicBezTo>
                    <a:pt x="0" y="60957"/>
                    <a:pt x="27" y="61010"/>
                    <a:pt x="81" y="61037"/>
                  </a:cubicBezTo>
                  <a:cubicBezTo>
                    <a:pt x="1820" y="62054"/>
                    <a:pt x="2891" y="63847"/>
                    <a:pt x="2918" y="65828"/>
                  </a:cubicBezTo>
                  <a:cubicBezTo>
                    <a:pt x="2918" y="65882"/>
                    <a:pt x="2944" y="65935"/>
                    <a:pt x="2998" y="65962"/>
                  </a:cubicBezTo>
                  <a:cubicBezTo>
                    <a:pt x="4952" y="66925"/>
                    <a:pt x="6156" y="68879"/>
                    <a:pt x="6156" y="71047"/>
                  </a:cubicBezTo>
                  <a:cubicBezTo>
                    <a:pt x="6156" y="73242"/>
                    <a:pt x="4952" y="75196"/>
                    <a:pt x="2998" y="76160"/>
                  </a:cubicBezTo>
                  <a:cubicBezTo>
                    <a:pt x="2944" y="76186"/>
                    <a:pt x="2918" y="76240"/>
                    <a:pt x="2918" y="76267"/>
                  </a:cubicBezTo>
                  <a:cubicBezTo>
                    <a:pt x="2891" y="78274"/>
                    <a:pt x="1820" y="80067"/>
                    <a:pt x="81" y="81084"/>
                  </a:cubicBezTo>
                  <a:cubicBezTo>
                    <a:pt x="27" y="81111"/>
                    <a:pt x="0" y="81191"/>
                    <a:pt x="27" y="81245"/>
                  </a:cubicBezTo>
                  <a:cubicBezTo>
                    <a:pt x="61" y="81296"/>
                    <a:pt x="95" y="81315"/>
                    <a:pt x="136" y="81315"/>
                  </a:cubicBezTo>
                  <a:cubicBezTo>
                    <a:pt x="159" y="81315"/>
                    <a:pt x="185" y="81308"/>
                    <a:pt x="214" y="81299"/>
                  </a:cubicBezTo>
                  <a:cubicBezTo>
                    <a:pt x="2008" y="80255"/>
                    <a:pt x="3105" y="78408"/>
                    <a:pt x="3185" y="76347"/>
                  </a:cubicBezTo>
                  <a:cubicBezTo>
                    <a:pt x="5166" y="75330"/>
                    <a:pt x="6397" y="73296"/>
                    <a:pt x="6397" y="71047"/>
                  </a:cubicBezTo>
                  <a:cubicBezTo>
                    <a:pt x="6397" y="68826"/>
                    <a:pt x="5166" y="66792"/>
                    <a:pt x="3185" y="65748"/>
                  </a:cubicBezTo>
                  <a:cubicBezTo>
                    <a:pt x="3105" y="63767"/>
                    <a:pt x="2061" y="61974"/>
                    <a:pt x="375" y="60930"/>
                  </a:cubicBezTo>
                  <a:cubicBezTo>
                    <a:pt x="2061" y="59859"/>
                    <a:pt x="3105" y="58093"/>
                    <a:pt x="3185" y="56085"/>
                  </a:cubicBezTo>
                  <a:cubicBezTo>
                    <a:pt x="5166" y="55068"/>
                    <a:pt x="6397" y="53034"/>
                    <a:pt x="6397" y="50786"/>
                  </a:cubicBezTo>
                  <a:cubicBezTo>
                    <a:pt x="6397" y="48537"/>
                    <a:pt x="5166" y="46530"/>
                    <a:pt x="3185" y="45486"/>
                  </a:cubicBezTo>
                  <a:cubicBezTo>
                    <a:pt x="3159" y="43586"/>
                    <a:pt x="2088" y="41739"/>
                    <a:pt x="375" y="40668"/>
                  </a:cubicBezTo>
                  <a:cubicBezTo>
                    <a:pt x="1901" y="39705"/>
                    <a:pt x="3292" y="37885"/>
                    <a:pt x="3185" y="35824"/>
                  </a:cubicBezTo>
                  <a:cubicBezTo>
                    <a:pt x="5166" y="34780"/>
                    <a:pt x="6397" y="32772"/>
                    <a:pt x="6397" y="30524"/>
                  </a:cubicBezTo>
                  <a:cubicBezTo>
                    <a:pt x="6397" y="28276"/>
                    <a:pt x="5166" y="26268"/>
                    <a:pt x="3185" y="25225"/>
                  </a:cubicBezTo>
                  <a:cubicBezTo>
                    <a:pt x="3078" y="23244"/>
                    <a:pt x="2061" y="21451"/>
                    <a:pt x="375" y="20407"/>
                  </a:cubicBezTo>
                  <a:cubicBezTo>
                    <a:pt x="2088" y="19336"/>
                    <a:pt x="3185" y="17436"/>
                    <a:pt x="3185" y="15616"/>
                  </a:cubicBezTo>
                  <a:cubicBezTo>
                    <a:pt x="3185" y="15589"/>
                    <a:pt x="3185" y="15589"/>
                    <a:pt x="3185" y="15562"/>
                  </a:cubicBezTo>
                  <a:cubicBezTo>
                    <a:pt x="5166" y="14518"/>
                    <a:pt x="6397" y="12511"/>
                    <a:pt x="6397" y="10263"/>
                  </a:cubicBezTo>
                  <a:cubicBezTo>
                    <a:pt x="6397" y="8014"/>
                    <a:pt x="5166" y="6007"/>
                    <a:pt x="3185" y="4963"/>
                  </a:cubicBezTo>
                  <a:cubicBezTo>
                    <a:pt x="3185" y="3036"/>
                    <a:pt x="1981" y="1055"/>
                    <a:pt x="188" y="11"/>
                  </a:cubicBezTo>
                  <a:cubicBezTo>
                    <a:pt x="173" y="4"/>
                    <a:pt x="157" y="1"/>
                    <a:pt x="14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86" name="Google Shape;1986;p86"/>
            <p:cNvSpPr/>
            <p:nvPr/>
          </p:nvSpPr>
          <p:spPr>
            <a:xfrm>
              <a:off x="531875" y="2845375"/>
              <a:ext cx="160600" cy="2032675"/>
            </a:xfrm>
            <a:custGeom>
              <a:rect b="b" l="l" r="r" t="t"/>
              <a:pathLst>
                <a:path extrusionOk="0" h="81307" w="6424">
                  <a:moveTo>
                    <a:pt x="144" y="1"/>
                  </a:moveTo>
                  <a:cubicBezTo>
                    <a:pt x="103" y="1"/>
                    <a:pt x="60" y="24"/>
                    <a:pt x="27" y="57"/>
                  </a:cubicBezTo>
                  <a:cubicBezTo>
                    <a:pt x="27" y="84"/>
                    <a:pt x="27" y="110"/>
                    <a:pt x="27" y="137"/>
                  </a:cubicBezTo>
                  <a:cubicBezTo>
                    <a:pt x="27" y="164"/>
                    <a:pt x="54" y="217"/>
                    <a:pt x="80" y="244"/>
                  </a:cubicBezTo>
                  <a:cubicBezTo>
                    <a:pt x="1820" y="1234"/>
                    <a:pt x="2971" y="3162"/>
                    <a:pt x="2944" y="5035"/>
                  </a:cubicBezTo>
                  <a:cubicBezTo>
                    <a:pt x="2944" y="5089"/>
                    <a:pt x="2971" y="5142"/>
                    <a:pt x="2998" y="5142"/>
                  </a:cubicBezTo>
                  <a:cubicBezTo>
                    <a:pt x="4952" y="6133"/>
                    <a:pt x="6156" y="8086"/>
                    <a:pt x="6156" y="10254"/>
                  </a:cubicBezTo>
                  <a:cubicBezTo>
                    <a:pt x="6156" y="12422"/>
                    <a:pt x="4952" y="14376"/>
                    <a:pt x="2998" y="15367"/>
                  </a:cubicBezTo>
                  <a:cubicBezTo>
                    <a:pt x="2971" y="15393"/>
                    <a:pt x="2944" y="15447"/>
                    <a:pt x="2944" y="15474"/>
                  </a:cubicBezTo>
                  <a:cubicBezTo>
                    <a:pt x="2998" y="17321"/>
                    <a:pt x="1847" y="19248"/>
                    <a:pt x="107" y="20265"/>
                  </a:cubicBezTo>
                  <a:cubicBezTo>
                    <a:pt x="54" y="20292"/>
                    <a:pt x="27" y="20318"/>
                    <a:pt x="27" y="20345"/>
                  </a:cubicBezTo>
                  <a:cubicBezTo>
                    <a:pt x="0" y="20425"/>
                    <a:pt x="27" y="20479"/>
                    <a:pt x="80" y="20506"/>
                  </a:cubicBezTo>
                  <a:cubicBezTo>
                    <a:pt x="1793" y="21496"/>
                    <a:pt x="2864" y="23289"/>
                    <a:pt x="2944" y="25297"/>
                  </a:cubicBezTo>
                  <a:cubicBezTo>
                    <a:pt x="2944" y="25350"/>
                    <a:pt x="2971" y="25404"/>
                    <a:pt x="2998" y="25404"/>
                  </a:cubicBezTo>
                  <a:cubicBezTo>
                    <a:pt x="4952" y="26394"/>
                    <a:pt x="6156" y="28348"/>
                    <a:pt x="6156" y="30516"/>
                  </a:cubicBezTo>
                  <a:cubicBezTo>
                    <a:pt x="6156" y="32684"/>
                    <a:pt x="4952" y="34665"/>
                    <a:pt x="2998" y="35628"/>
                  </a:cubicBezTo>
                  <a:cubicBezTo>
                    <a:pt x="2971" y="35655"/>
                    <a:pt x="2944" y="35709"/>
                    <a:pt x="2944" y="35762"/>
                  </a:cubicBezTo>
                  <a:cubicBezTo>
                    <a:pt x="3105" y="37823"/>
                    <a:pt x="1633" y="39643"/>
                    <a:pt x="107" y="40526"/>
                  </a:cubicBezTo>
                  <a:cubicBezTo>
                    <a:pt x="54" y="40553"/>
                    <a:pt x="27" y="40580"/>
                    <a:pt x="27" y="40633"/>
                  </a:cubicBezTo>
                  <a:cubicBezTo>
                    <a:pt x="0" y="40687"/>
                    <a:pt x="27" y="40741"/>
                    <a:pt x="80" y="40767"/>
                  </a:cubicBezTo>
                  <a:cubicBezTo>
                    <a:pt x="1820" y="41784"/>
                    <a:pt x="2944" y="43631"/>
                    <a:pt x="2944" y="45532"/>
                  </a:cubicBezTo>
                  <a:lnTo>
                    <a:pt x="2944" y="45558"/>
                  </a:lnTo>
                  <a:cubicBezTo>
                    <a:pt x="2918" y="45612"/>
                    <a:pt x="2971" y="45665"/>
                    <a:pt x="2998" y="45692"/>
                  </a:cubicBezTo>
                  <a:cubicBezTo>
                    <a:pt x="4952" y="46656"/>
                    <a:pt x="6156" y="48610"/>
                    <a:pt x="6156" y="50778"/>
                  </a:cubicBezTo>
                  <a:cubicBezTo>
                    <a:pt x="6156" y="52972"/>
                    <a:pt x="4952" y="54926"/>
                    <a:pt x="2998" y="55890"/>
                  </a:cubicBezTo>
                  <a:cubicBezTo>
                    <a:pt x="2971" y="55917"/>
                    <a:pt x="2944" y="55970"/>
                    <a:pt x="2944" y="55997"/>
                  </a:cubicBezTo>
                  <a:cubicBezTo>
                    <a:pt x="2891" y="58004"/>
                    <a:pt x="1820" y="59798"/>
                    <a:pt x="107" y="60815"/>
                  </a:cubicBezTo>
                  <a:cubicBezTo>
                    <a:pt x="54" y="60815"/>
                    <a:pt x="27" y="60841"/>
                    <a:pt x="27" y="60895"/>
                  </a:cubicBezTo>
                  <a:cubicBezTo>
                    <a:pt x="0" y="60949"/>
                    <a:pt x="27" y="61002"/>
                    <a:pt x="80" y="61029"/>
                  </a:cubicBezTo>
                  <a:cubicBezTo>
                    <a:pt x="1820" y="62046"/>
                    <a:pt x="2891" y="63839"/>
                    <a:pt x="2944" y="65847"/>
                  </a:cubicBezTo>
                  <a:cubicBezTo>
                    <a:pt x="2944" y="65873"/>
                    <a:pt x="2971" y="65927"/>
                    <a:pt x="2998" y="65954"/>
                  </a:cubicBezTo>
                  <a:cubicBezTo>
                    <a:pt x="4952" y="66917"/>
                    <a:pt x="6156" y="68871"/>
                    <a:pt x="6156" y="71066"/>
                  </a:cubicBezTo>
                  <a:cubicBezTo>
                    <a:pt x="6156" y="73234"/>
                    <a:pt x="4952" y="75188"/>
                    <a:pt x="2998" y="76151"/>
                  </a:cubicBezTo>
                  <a:cubicBezTo>
                    <a:pt x="2971" y="76178"/>
                    <a:pt x="2944" y="76232"/>
                    <a:pt x="2944" y="76285"/>
                  </a:cubicBezTo>
                  <a:cubicBezTo>
                    <a:pt x="2891" y="78266"/>
                    <a:pt x="1820" y="80059"/>
                    <a:pt x="80" y="81076"/>
                  </a:cubicBezTo>
                  <a:cubicBezTo>
                    <a:pt x="27" y="81103"/>
                    <a:pt x="0" y="81183"/>
                    <a:pt x="54" y="81237"/>
                  </a:cubicBezTo>
                  <a:cubicBezTo>
                    <a:pt x="71" y="81288"/>
                    <a:pt x="109" y="81306"/>
                    <a:pt x="149" y="81306"/>
                  </a:cubicBezTo>
                  <a:cubicBezTo>
                    <a:pt x="171" y="81306"/>
                    <a:pt x="195" y="81300"/>
                    <a:pt x="214" y="81290"/>
                  </a:cubicBezTo>
                  <a:cubicBezTo>
                    <a:pt x="2008" y="80247"/>
                    <a:pt x="3105" y="78400"/>
                    <a:pt x="3185" y="76366"/>
                  </a:cubicBezTo>
                  <a:cubicBezTo>
                    <a:pt x="5193" y="75322"/>
                    <a:pt x="6424" y="73288"/>
                    <a:pt x="6424" y="71066"/>
                  </a:cubicBezTo>
                  <a:cubicBezTo>
                    <a:pt x="6424" y="68818"/>
                    <a:pt x="5193" y="66783"/>
                    <a:pt x="3185" y="65766"/>
                  </a:cubicBezTo>
                  <a:cubicBezTo>
                    <a:pt x="3105" y="63759"/>
                    <a:pt x="2088" y="61992"/>
                    <a:pt x="402" y="60922"/>
                  </a:cubicBezTo>
                  <a:cubicBezTo>
                    <a:pt x="2088" y="59878"/>
                    <a:pt x="3105" y="58085"/>
                    <a:pt x="3185" y="56077"/>
                  </a:cubicBezTo>
                  <a:cubicBezTo>
                    <a:pt x="5193" y="55060"/>
                    <a:pt x="6424" y="53026"/>
                    <a:pt x="6424" y="50778"/>
                  </a:cubicBezTo>
                  <a:cubicBezTo>
                    <a:pt x="6424" y="48556"/>
                    <a:pt x="5193" y="46522"/>
                    <a:pt x="3185" y="45505"/>
                  </a:cubicBezTo>
                  <a:cubicBezTo>
                    <a:pt x="3185" y="43604"/>
                    <a:pt x="2088" y="41731"/>
                    <a:pt x="402" y="40660"/>
                  </a:cubicBezTo>
                  <a:cubicBezTo>
                    <a:pt x="1900" y="39697"/>
                    <a:pt x="3319" y="37877"/>
                    <a:pt x="3185" y="35816"/>
                  </a:cubicBezTo>
                  <a:cubicBezTo>
                    <a:pt x="5193" y="34799"/>
                    <a:pt x="6424" y="32764"/>
                    <a:pt x="6424" y="30516"/>
                  </a:cubicBezTo>
                  <a:cubicBezTo>
                    <a:pt x="6424" y="28268"/>
                    <a:pt x="5193" y="26260"/>
                    <a:pt x="3185" y="25216"/>
                  </a:cubicBezTo>
                  <a:cubicBezTo>
                    <a:pt x="3105" y="23236"/>
                    <a:pt x="2061" y="21442"/>
                    <a:pt x="402" y="20399"/>
                  </a:cubicBezTo>
                  <a:cubicBezTo>
                    <a:pt x="2088" y="19328"/>
                    <a:pt x="3185" y="17454"/>
                    <a:pt x="3185" y="15608"/>
                  </a:cubicBezTo>
                  <a:cubicBezTo>
                    <a:pt x="3185" y="15581"/>
                    <a:pt x="3185" y="15581"/>
                    <a:pt x="3185" y="15554"/>
                  </a:cubicBezTo>
                  <a:cubicBezTo>
                    <a:pt x="5193" y="14510"/>
                    <a:pt x="6424" y="12503"/>
                    <a:pt x="6424" y="10254"/>
                  </a:cubicBezTo>
                  <a:cubicBezTo>
                    <a:pt x="6424" y="8006"/>
                    <a:pt x="5193" y="5999"/>
                    <a:pt x="3185" y="4955"/>
                  </a:cubicBezTo>
                  <a:cubicBezTo>
                    <a:pt x="3185" y="3028"/>
                    <a:pt x="2008" y="1047"/>
                    <a:pt x="214" y="30"/>
                  </a:cubicBezTo>
                  <a:cubicBezTo>
                    <a:pt x="194" y="10"/>
                    <a:pt x="169" y="1"/>
                    <a:pt x="14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87" name="Google Shape;1987;p86"/>
            <p:cNvSpPr/>
            <p:nvPr/>
          </p:nvSpPr>
          <p:spPr>
            <a:xfrm>
              <a:off x="378625" y="2593575"/>
              <a:ext cx="159950" cy="2032875"/>
            </a:xfrm>
            <a:custGeom>
              <a:rect b="b" l="l" r="r" t="t"/>
              <a:pathLst>
                <a:path extrusionOk="0" h="81315" w="6398">
                  <a:moveTo>
                    <a:pt x="141" y="1"/>
                  </a:moveTo>
                  <a:cubicBezTo>
                    <a:pt x="95" y="1"/>
                    <a:pt x="47" y="26"/>
                    <a:pt x="28" y="65"/>
                  </a:cubicBezTo>
                  <a:cubicBezTo>
                    <a:pt x="1" y="92"/>
                    <a:pt x="1" y="118"/>
                    <a:pt x="1" y="118"/>
                  </a:cubicBezTo>
                  <a:cubicBezTo>
                    <a:pt x="1" y="172"/>
                    <a:pt x="28" y="225"/>
                    <a:pt x="54" y="225"/>
                  </a:cubicBezTo>
                  <a:cubicBezTo>
                    <a:pt x="1794" y="1243"/>
                    <a:pt x="2918" y="3116"/>
                    <a:pt x="2918" y="4963"/>
                  </a:cubicBezTo>
                  <a:cubicBezTo>
                    <a:pt x="2918" y="4990"/>
                    <a:pt x="2918" y="5017"/>
                    <a:pt x="2918" y="5043"/>
                  </a:cubicBezTo>
                  <a:cubicBezTo>
                    <a:pt x="2918" y="5070"/>
                    <a:pt x="2945" y="5124"/>
                    <a:pt x="2999" y="5150"/>
                  </a:cubicBezTo>
                  <a:cubicBezTo>
                    <a:pt x="4952" y="6141"/>
                    <a:pt x="6157" y="8095"/>
                    <a:pt x="6157" y="10263"/>
                  </a:cubicBezTo>
                  <a:cubicBezTo>
                    <a:pt x="6157" y="12431"/>
                    <a:pt x="4952" y="14384"/>
                    <a:pt x="2999" y="15375"/>
                  </a:cubicBezTo>
                  <a:cubicBezTo>
                    <a:pt x="2945" y="15402"/>
                    <a:pt x="2918" y="15428"/>
                    <a:pt x="2918" y="15482"/>
                  </a:cubicBezTo>
                  <a:cubicBezTo>
                    <a:pt x="2972" y="17329"/>
                    <a:pt x="1848" y="19256"/>
                    <a:pt x="81" y="20273"/>
                  </a:cubicBezTo>
                  <a:cubicBezTo>
                    <a:pt x="54" y="20300"/>
                    <a:pt x="28" y="20326"/>
                    <a:pt x="1" y="20353"/>
                  </a:cubicBezTo>
                  <a:cubicBezTo>
                    <a:pt x="1" y="20407"/>
                    <a:pt x="28" y="20487"/>
                    <a:pt x="54" y="20514"/>
                  </a:cubicBezTo>
                  <a:cubicBezTo>
                    <a:pt x="1794" y="21504"/>
                    <a:pt x="2865" y="23297"/>
                    <a:pt x="2918" y="25305"/>
                  </a:cubicBezTo>
                  <a:cubicBezTo>
                    <a:pt x="2918" y="25358"/>
                    <a:pt x="2945" y="25412"/>
                    <a:pt x="2999" y="25412"/>
                  </a:cubicBezTo>
                  <a:cubicBezTo>
                    <a:pt x="4952" y="26402"/>
                    <a:pt x="6157" y="28356"/>
                    <a:pt x="6157" y="30524"/>
                  </a:cubicBezTo>
                  <a:cubicBezTo>
                    <a:pt x="6157" y="32692"/>
                    <a:pt x="4952" y="34646"/>
                    <a:pt x="2999" y="35636"/>
                  </a:cubicBezTo>
                  <a:cubicBezTo>
                    <a:pt x="2945" y="35663"/>
                    <a:pt x="2918" y="35717"/>
                    <a:pt x="2918" y="35770"/>
                  </a:cubicBezTo>
                  <a:cubicBezTo>
                    <a:pt x="3079" y="37831"/>
                    <a:pt x="1607" y="39651"/>
                    <a:pt x="81" y="40535"/>
                  </a:cubicBezTo>
                  <a:cubicBezTo>
                    <a:pt x="54" y="40561"/>
                    <a:pt x="28" y="40588"/>
                    <a:pt x="1" y="40615"/>
                  </a:cubicBezTo>
                  <a:cubicBezTo>
                    <a:pt x="1" y="40668"/>
                    <a:pt x="28" y="40749"/>
                    <a:pt x="54" y="40775"/>
                  </a:cubicBezTo>
                  <a:cubicBezTo>
                    <a:pt x="1794" y="41766"/>
                    <a:pt x="2918" y="43639"/>
                    <a:pt x="2918" y="45540"/>
                  </a:cubicBezTo>
                  <a:cubicBezTo>
                    <a:pt x="2918" y="45540"/>
                    <a:pt x="2918" y="45566"/>
                    <a:pt x="2918" y="45566"/>
                  </a:cubicBezTo>
                  <a:cubicBezTo>
                    <a:pt x="2918" y="45620"/>
                    <a:pt x="2945" y="45674"/>
                    <a:pt x="2999" y="45674"/>
                  </a:cubicBezTo>
                  <a:cubicBezTo>
                    <a:pt x="4952" y="46664"/>
                    <a:pt x="6157" y="48618"/>
                    <a:pt x="6157" y="50786"/>
                  </a:cubicBezTo>
                  <a:cubicBezTo>
                    <a:pt x="6157" y="52954"/>
                    <a:pt x="4952" y="54934"/>
                    <a:pt x="2999" y="55898"/>
                  </a:cubicBezTo>
                  <a:cubicBezTo>
                    <a:pt x="2945" y="55925"/>
                    <a:pt x="2918" y="55952"/>
                    <a:pt x="2918" y="56005"/>
                  </a:cubicBezTo>
                  <a:cubicBezTo>
                    <a:pt x="2865" y="58012"/>
                    <a:pt x="1821" y="59806"/>
                    <a:pt x="81" y="60796"/>
                  </a:cubicBezTo>
                  <a:cubicBezTo>
                    <a:pt x="54" y="60823"/>
                    <a:pt x="28" y="60850"/>
                    <a:pt x="1" y="60903"/>
                  </a:cubicBezTo>
                  <a:cubicBezTo>
                    <a:pt x="1" y="60957"/>
                    <a:pt x="28" y="61010"/>
                    <a:pt x="54" y="61037"/>
                  </a:cubicBezTo>
                  <a:cubicBezTo>
                    <a:pt x="1794" y="62054"/>
                    <a:pt x="2865" y="63847"/>
                    <a:pt x="2918" y="65828"/>
                  </a:cubicBezTo>
                  <a:cubicBezTo>
                    <a:pt x="2918" y="65882"/>
                    <a:pt x="2945" y="65935"/>
                    <a:pt x="2999" y="65962"/>
                  </a:cubicBezTo>
                  <a:cubicBezTo>
                    <a:pt x="4952" y="66925"/>
                    <a:pt x="6157" y="68879"/>
                    <a:pt x="6157" y="71047"/>
                  </a:cubicBezTo>
                  <a:cubicBezTo>
                    <a:pt x="6157" y="73242"/>
                    <a:pt x="4952" y="75196"/>
                    <a:pt x="2999" y="76160"/>
                  </a:cubicBezTo>
                  <a:cubicBezTo>
                    <a:pt x="2945" y="76186"/>
                    <a:pt x="2918" y="76240"/>
                    <a:pt x="2918" y="76267"/>
                  </a:cubicBezTo>
                  <a:cubicBezTo>
                    <a:pt x="2865" y="78274"/>
                    <a:pt x="1821" y="80067"/>
                    <a:pt x="81" y="81084"/>
                  </a:cubicBezTo>
                  <a:cubicBezTo>
                    <a:pt x="1" y="81111"/>
                    <a:pt x="1" y="81191"/>
                    <a:pt x="28" y="81245"/>
                  </a:cubicBezTo>
                  <a:cubicBezTo>
                    <a:pt x="45" y="81296"/>
                    <a:pt x="83" y="81315"/>
                    <a:pt x="123" y="81315"/>
                  </a:cubicBezTo>
                  <a:cubicBezTo>
                    <a:pt x="145" y="81315"/>
                    <a:pt x="169" y="81308"/>
                    <a:pt x="188" y="81299"/>
                  </a:cubicBezTo>
                  <a:cubicBezTo>
                    <a:pt x="1981" y="80255"/>
                    <a:pt x="3106" y="78408"/>
                    <a:pt x="3159" y="76347"/>
                  </a:cubicBezTo>
                  <a:cubicBezTo>
                    <a:pt x="5167" y="75330"/>
                    <a:pt x="6398" y="73296"/>
                    <a:pt x="6398" y="71047"/>
                  </a:cubicBezTo>
                  <a:cubicBezTo>
                    <a:pt x="6398" y="68826"/>
                    <a:pt x="5167" y="66792"/>
                    <a:pt x="3159" y="65748"/>
                  </a:cubicBezTo>
                  <a:cubicBezTo>
                    <a:pt x="3106" y="63767"/>
                    <a:pt x="2062" y="61974"/>
                    <a:pt x="376" y="60930"/>
                  </a:cubicBezTo>
                  <a:cubicBezTo>
                    <a:pt x="2062" y="59859"/>
                    <a:pt x="3106" y="58093"/>
                    <a:pt x="3159" y="56085"/>
                  </a:cubicBezTo>
                  <a:cubicBezTo>
                    <a:pt x="5167" y="55068"/>
                    <a:pt x="6398" y="53034"/>
                    <a:pt x="6398" y="50786"/>
                  </a:cubicBezTo>
                  <a:cubicBezTo>
                    <a:pt x="6398" y="48537"/>
                    <a:pt x="5167" y="46530"/>
                    <a:pt x="3159" y="45486"/>
                  </a:cubicBezTo>
                  <a:cubicBezTo>
                    <a:pt x="3159" y="43586"/>
                    <a:pt x="2062" y="41739"/>
                    <a:pt x="376" y="40668"/>
                  </a:cubicBezTo>
                  <a:cubicBezTo>
                    <a:pt x="1901" y="39705"/>
                    <a:pt x="3293" y="37885"/>
                    <a:pt x="3186" y="35824"/>
                  </a:cubicBezTo>
                  <a:cubicBezTo>
                    <a:pt x="5167" y="34780"/>
                    <a:pt x="6398" y="32772"/>
                    <a:pt x="6398" y="30524"/>
                  </a:cubicBezTo>
                  <a:cubicBezTo>
                    <a:pt x="6398" y="28276"/>
                    <a:pt x="5167" y="26268"/>
                    <a:pt x="3159" y="25225"/>
                  </a:cubicBezTo>
                  <a:cubicBezTo>
                    <a:pt x="3079" y="23244"/>
                    <a:pt x="2035" y="21451"/>
                    <a:pt x="376" y="20407"/>
                  </a:cubicBezTo>
                  <a:cubicBezTo>
                    <a:pt x="2062" y="19336"/>
                    <a:pt x="3186" y="17436"/>
                    <a:pt x="3186" y="15616"/>
                  </a:cubicBezTo>
                  <a:cubicBezTo>
                    <a:pt x="3186" y="15589"/>
                    <a:pt x="3186" y="15589"/>
                    <a:pt x="3186" y="15562"/>
                  </a:cubicBezTo>
                  <a:cubicBezTo>
                    <a:pt x="5167" y="14518"/>
                    <a:pt x="6398" y="12511"/>
                    <a:pt x="6398" y="10263"/>
                  </a:cubicBezTo>
                  <a:cubicBezTo>
                    <a:pt x="6398" y="8014"/>
                    <a:pt x="5167" y="6007"/>
                    <a:pt x="3186" y="4963"/>
                  </a:cubicBezTo>
                  <a:cubicBezTo>
                    <a:pt x="3186" y="3036"/>
                    <a:pt x="1981" y="1055"/>
                    <a:pt x="188" y="11"/>
                  </a:cubicBezTo>
                  <a:cubicBezTo>
                    <a:pt x="174" y="4"/>
                    <a:pt x="158" y="1"/>
                    <a:pt x="14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88" name="Google Shape;1988;p86"/>
            <p:cNvSpPr/>
            <p:nvPr/>
          </p:nvSpPr>
          <p:spPr>
            <a:xfrm>
              <a:off x="224725" y="2845375"/>
              <a:ext cx="159950" cy="2032675"/>
            </a:xfrm>
            <a:custGeom>
              <a:rect b="b" l="l" r="r" t="t"/>
              <a:pathLst>
                <a:path extrusionOk="0" h="81307" w="6398">
                  <a:moveTo>
                    <a:pt x="126" y="1"/>
                  </a:moveTo>
                  <a:cubicBezTo>
                    <a:pt x="81" y="1"/>
                    <a:pt x="44" y="24"/>
                    <a:pt x="27" y="57"/>
                  </a:cubicBezTo>
                  <a:cubicBezTo>
                    <a:pt x="27" y="84"/>
                    <a:pt x="1" y="110"/>
                    <a:pt x="1" y="137"/>
                  </a:cubicBezTo>
                  <a:cubicBezTo>
                    <a:pt x="1" y="164"/>
                    <a:pt x="27" y="217"/>
                    <a:pt x="81" y="244"/>
                  </a:cubicBezTo>
                  <a:cubicBezTo>
                    <a:pt x="1821" y="1234"/>
                    <a:pt x="2972" y="3162"/>
                    <a:pt x="2918" y="5035"/>
                  </a:cubicBezTo>
                  <a:cubicBezTo>
                    <a:pt x="2945" y="5089"/>
                    <a:pt x="2945" y="5142"/>
                    <a:pt x="2998" y="5142"/>
                  </a:cubicBezTo>
                  <a:cubicBezTo>
                    <a:pt x="4952" y="6133"/>
                    <a:pt x="6157" y="8086"/>
                    <a:pt x="6157" y="10254"/>
                  </a:cubicBezTo>
                  <a:cubicBezTo>
                    <a:pt x="6157" y="12422"/>
                    <a:pt x="4952" y="14376"/>
                    <a:pt x="2998" y="15367"/>
                  </a:cubicBezTo>
                  <a:cubicBezTo>
                    <a:pt x="2945" y="15393"/>
                    <a:pt x="2918" y="15447"/>
                    <a:pt x="2918" y="15474"/>
                  </a:cubicBezTo>
                  <a:cubicBezTo>
                    <a:pt x="2972" y="17321"/>
                    <a:pt x="1848" y="19248"/>
                    <a:pt x="108" y="20265"/>
                  </a:cubicBezTo>
                  <a:cubicBezTo>
                    <a:pt x="54" y="20292"/>
                    <a:pt x="27" y="20318"/>
                    <a:pt x="27" y="20345"/>
                  </a:cubicBezTo>
                  <a:cubicBezTo>
                    <a:pt x="1" y="20425"/>
                    <a:pt x="27" y="20479"/>
                    <a:pt x="81" y="20506"/>
                  </a:cubicBezTo>
                  <a:cubicBezTo>
                    <a:pt x="1794" y="21496"/>
                    <a:pt x="2865" y="23289"/>
                    <a:pt x="2918" y="25297"/>
                  </a:cubicBezTo>
                  <a:cubicBezTo>
                    <a:pt x="2945" y="25350"/>
                    <a:pt x="2972" y="25404"/>
                    <a:pt x="2998" y="25404"/>
                  </a:cubicBezTo>
                  <a:cubicBezTo>
                    <a:pt x="4952" y="26394"/>
                    <a:pt x="6157" y="28348"/>
                    <a:pt x="6157" y="30516"/>
                  </a:cubicBezTo>
                  <a:cubicBezTo>
                    <a:pt x="6157" y="32684"/>
                    <a:pt x="4952" y="34665"/>
                    <a:pt x="2998" y="35628"/>
                  </a:cubicBezTo>
                  <a:cubicBezTo>
                    <a:pt x="2945" y="35655"/>
                    <a:pt x="2918" y="35709"/>
                    <a:pt x="2918" y="35762"/>
                  </a:cubicBezTo>
                  <a:cubicBezTo>
                    <a:pt x="3106" y="37823"/>
                    <a:pt x="1633" y="39643"/>
                    <a:pt x="108" y="40526"/>
                  </a:cubicBezTo>
                  <a:cubicBezTo>
                    <a:pt x="54" y="40553"/>
                    <a:pt x="27" y="40580"/>
                    <a:pt x="27" y="40633"/>
                  </a:cubicBezTo>
                  <a:cubicBezTo>
                    <a:pt x="1" y="40687"/>
                    <a:pt x="27" y="40741"/>
                    <a:pt x="81" y="40767"/>
                  </a:cubicBezTo>
                  <a:cubicBezTo>
                    <a:pt x="1821" y="41784"/>
                    <a:pt x="2918" y="43631"/>
                    <a:pt x="2918" y="45532"/>
                  </a:cubicBezTo>
                  <a:cubicBezTo>
                    <a:pt x="2918" y="45558"/>
                    <a:pt x="2918" y="45558"/>
                    <a:pt x="2918" y="45558"/>
                  </a:cubicBezTo>
                  <a:cubicBezTo>
                    <a:pt x="2918" y="45612"/>
                    <a:pt x="2945" y="45665"/>
                    <a:pt x="2998" y="45692"/>
                  </a:cubicBezTo>
                  <a:cubicBezTo>
                    <a:pt x="4952" y="46656"/>
                    <a:pt x="6157" y="48610"/>
                    <a:pt x="6157" y="50778"/>
                  </a:cubicBezTo>
                  <a:cubicBezTo>
                    <a:pt x="6157" y="52972"/>
                    <a:pt x="4952" y="54926"/>
                    <a:pt x="2998" y="55890"/>
                  </a:cubicBezTo>
                  <a:cubicBezTo>
                    <a:pt x="2945" y="55917"/>
                    <a:pt x="2918" y="55970"/>
                    <a:pt x="2918" y="55997"/>
                  </a:cubicBezTo>
                  <a:cubicBezTo>
                    <a:pt x="2891" y="58004"/>
                    <a:pt x="1821" y="59798"/>
                    <a:pt x="108" y="60815"/>
                  </a:cubicBezTo>
                  <a:cubicBezTo>
                    <a:pt x="54" y="60815"/>
                    <a:pt x="27" y="60841"/>
                    <a:pt x="27" y="60895"/>
                  </a:cubicBezTo>
                  <a:cubicBezTo>
                    <a:pt x="1" y="60949"/>
                    <a:pt x="27" y="61002"/>
                    <a:pt x="81" y="61029"/>
                  </a:cubicBezTo>
                  <a:cubicBezTo>
                    <a:pt x="1821" y="62046"/>
                    <a:pt x="2891" y="63839"/>
                    <a:pt x="2918" y="65847"/>
                  </a:cubicBezTo>
                  <a:cubicBezTo>
                    <a:pt x="2918" y="65873"/>
                    <a:pt x="2945" y="65927"/>
                    <a:pt x="2998" y="65954"/>
                  </a:cubicBezTo>
                  <a:cubicBezTo>
                    <a:pt x="4952" y="66917"/>
                    <a:pt x="6157" y="68871"/>
                    <a:pt x="6157" y="71066"/>
                  </a:cubicBezTo>
                  <a:cubicBezTo>
                    <a:pt x="6157" y="73234"/>
                    <a:pt x="4952" y="75188"/>
                    <a:pt x="2998" y="76151"/>
                  </a:cubicBezTo>
                  <a:cubicBezTo>
                    <a:pt x="2945" y="76178"/>
                    <a:pt x="2918" y="76232"/>
                    <a:pt x="2918" y="76285"/>
                  </a:cubicBezTo>
                  <a:cubicBezTo>
                    <a:pt x="2891" y="78266"/>
                    <a:pt x="1821" y="80059"/>
                    <a:pt x="81" y="81076"/>
                  </a:cubicBezTo>
                  <a:cubicBezTo>
                    <a:pt x="27" y="81103"/>
                    <a:pt x="1" y="81183"/>
                    <a:pt x="27" y="81237"/>
                  </a:cubicBezTo>
                  <a:cubicBezTo>
                    <a:pt x="61" y="81288"/>
                    <a:pt x="95" y="81306"/>
                    <a:pt x="136" y="81306"/>
                  </a:cubicBezTo>
                  <a:cubicBezTo>
                    <a:pt x="160" y="81306"/>
                    <a:pt x="185" y="81300"/>
                    <a:pt x="215" y="81290"/>
                  </a:cubicBezTo>
                  <a:cubicBezTo>
                    <a:pt x="2008" y="80247"/>
                    <a:pt x="3106" y="78400"/>
                    <a:pt x="3186" y="76366"/>
                  </a:cubicBezTo>
                  <a:cubicBezTo>
                    <a:pt x="5166" y="75322"/>
                    <a:pt x="6398" y="73288"/>
                    <a:pt x="6398" y="71066"/>
                  </a:cubicBezTo>
                  <a:cubicBezTo>
                    <a:pt x="6398" y="68818"/>
                    <a:pt x="5166" y="66783"/>
                    <a:pt x="3186" y="65766"/>
                  </a:cubicBezTo>
                  <a:cubicBezTo>
                    <a:pt x="3106" y="63759"/>
                    <a:pt x="2062" y="61992"/>
                    <a:pt x="375" y="60922"/>
                  </a:cubicBezTo>
                  <a:cubicBezTo>
                    <a:pt x="2062" y="59878"/>
                    <a:pt x="3106" y="58085"/>
                    <a:pt x="3186" y="56077"/>
                  </a:cubicBezTo>
                  <a:cubicBezTo>
                    <a:pt x="5166" y="55060"/>
                    <a:pt x="6398" y="53026"/>
                    <a:pt x="6398" y="50778"/>
                  </a:cubicBezTo>
                  <a:cubicBezTo>
                    <a:pt x="6398" y="48556"/>
                    <a:pt x="5166" y="46522"/>
                    <a:pt x="3186" y="45505"/>
                  </a:cubicBezTo>
                  <a:cubicBezTo>
                    <a:pt x="3159" y="43604"/>
                    <a:pt x="2088" y="41731"/>
                    <a:pt x="375" y="40660"/>
                  </a:cubicBezTo>
                  <a:cubicBezTo>
                    <a:pt x="1901" y="39697"/>
                    <a:pt x="3293" y="37877"/>
                    <a:pt x="3186" y="35816"/>
                  </a:cubicBezTo>
                  <a:cubicBezTo>
                    <a:pt x="5166" y="34799"/>
                    <a:pt x="6398" y="32764"/>
                    <a:pt x="6398" y="30516"/>
                  </a:cubicBezTo>
                  <a:cubicBezTo>
                    <a:pt x="6398" y="28268"/>
                    <a:pt x="5166" y="26260"/>
                    <a:pt x="3186" y="25216"/>
                  </a:cubicBezTo>
                  <a:cubicBezTo>
                    <a:pt x="3079" y="23236"/>
                    <a:pt x="2062" y="21442"/>
                    <a:pt x="375" y="20399"/>
                  </a:cubicBezTo>
                  <a:cubicBezTo>
                    <a:pt x="2088" y="19328"/>
                    <a:pt x="3186" y="17454"/>
                    <a:pt x="3186" y="15608"/>
                  </a:cubicBezTo>
                  <a:cubicBezTo>
                    <a:pt x="3186" y="15581"/>
                    <a:pt x="3186" y="15581"/>
                    <a:pt x="3186" y="15554"/>
                  </a:cubicBezTo>
                  <a:cubicBezTo>
                    <a:pt x="5166" y="14510"/>
                    <a:pt x="6398" y="12503"/>
                    <a:pt x="6398" y="10254"/>
                  </a:cubicBezTo>
                  <a:cubicBezTo>
                    <a:pt x="6398" y="8006"/>
                    <a:pt x="5166" y="5999"/>
                    <a:pt x="3186" y="4955"/>
                  </a:cubicBezTo>
                  <a:cubicBezTo>
                    <a:pt x="3186" y="3028"/>
                    <a:pt x="1981" y="1047"/>
                    <a:pt x="215" y="30"/>
                  </a:cubicBezTo>
                  <a:cubicBezTo>
                    <a:pt x="184" y="10"/>
                    <a:pt x="153" y="1"/>
                    <a:pt x="12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989" name="Google Shape;1989;p86"/>
          <p:cNvSpPr/>
          <p:nvPr/>
        </p:nvSpPr>
        <p:spPr>
          <a:xfrm flipH="1" rot="-3415034">
            <a:off x="5358889" y="524097"/>
            <a:ext cx="4814608" cy="4095305"/>
          </a:xfrm>
          <a:custGeom>
            <a:rect b="b" l="l" r="r" t="t"/>
            <a:pathLst>
              <a:path extrusionOk="0" h="52038" w="61178">
                <a:moveTo>
                  <a:pt x="4170" y="12043"/>
                </a:moveTo>
                <a:cubicBezTo>
                  <a:pt x="7339" y="7239"/>
                  <a:pt x="14177" y="1"/>
                  <a:pt x="24184" y="5571"/>
                </a:cubicBezTo>
                <a:cubicBezTo>
                  <a:pt x="34191" y="11142"/>
                  <a:pt x="29988" y="17146"/>
                  <a:pt x="34024" y="21249"/>
                </a:cubicBezTo>
                <a:cubicBezTo>
                  <a:pt x="38061" y="25319"/>
                  <a:pt x="43198" y="25586"/>
                  <a:pt x="51103" y="27253"/>
                </a:cubicBezTo>
                <a:cubicBezTo>
                  <a:pt x="58976" y="28921"/>
                  <a:pt x="61177" y="36093"/>
                  <a:pt x="54472" y="41664"/>
                </a:cubicBezTo>
                <a:cubicBezTo>
                  <a:pt x="47801" y="47268"/>
                  <a:pt x="33758" y="52038"/>
                  <a:pt x="26819" y="46467"/>
                </a:cubicBezTo>
                <a:cubicBezTo>
                  <a:pt x="19848" y="40930"/>
                  <a:pt x="11108" y="34826"/>
                  <a:pt x="5537" y="31590"/>
                </a:cubicBezTo>
                <a:cubicBezTo>
                  <a:pt x="0" y="28388"/>
                  <a:pt x="967" y="16879"/>
                  <a:pt x="4170" y="12043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90" name="Google Shape;1990;p86"/>
          <p:cNvSpPr/>
          <p:nvPr/>
        </p:nvSpPr>
        <p:spPr>
          <a:xfrm flipH="1" rot="-1379372">
            <a:off x="5148635" y="1183665"/>
            <a:ext cx="1343009" cy="1754062"/>
          </a:xfrm>
          <a:custGeom>
            <a:rect b="b" l="l" r="r" t="t"/>
            <a:pathLst>
              <a:path extrusionOk="0" h="22564" w="17277">
                <a:moveTo>
                  <a:pt x="9074" y="0"/>
                </a:moveTo>
                <a:cubicBezTo>
                  <a:pt x="8555" y="0"/>
                  <a:pt x="8010" y="60"/>
                  <a:pt x="7441" y="188"/>
                </a:cubicBezTo>
                <a:cubicBezTo>
                  <a:pt x="2543" y="1285"/>
                  <a:pt x="1" y="6692"/>
                  <a:pt x="54" y="12607"/>
                </a:cubicBezTo>
                <a:cubicBezTo>
                  <a:pt x="134" y="18683"/>
                  <a:pt x="3989" y="22189"/>
                  <a:pt x="8592" y="22564"/>
                </a:cubicBezTo>
                <a:cubicBezTo>
                  <a:pt x="14641" y="22082"/>
                  <a:pt x="16354" y="18388"/>
                  <a:pt x="16836" y="12312"/>
                </a:cubicBezTo>
                <a:cubicBezTo>
                  <a:pt x="17276" y="6737"/>
                  <a:pt x="14567" y="0"/>
                  <a:pt x="9074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91" name="Google Shape;1991;p86"/>
          <p:cNvSpPr/>
          <p:nvPr/>
        </p:nvSpPr>
        <p:spPr>
          <a:xfrm flipH="1">
            <a:off x="794051" y="3667402"/>
            <a:ext cx="1062209" cy="936955"/>
          </a:xfrm>
          <a:custGeom>
            <a:rect b="b" l="l" r="r" t="t"/>
            <a:pathLst>
              <a:path extrusionOk="0" h="12066" w="13679">
                <a:moveTo>
                  <a:pt x="7541" y="1"/>
                </a:moveTo>
                <a:cubicBezTo>
                  <a:pt x="7109" y="1"/>
                  <a:pt x="6648" y="24"/>
                  <a:pt x="6157" y="68"/>
                </a:cubicBezTo>
                <a:cubicBezTo>
                  <a:pt x="1981" y="443"/>
                  <a:pt x="28" y="3173"/>
                  <a:pt x="1" y="6385"/>
                </a:cubicBezTo>
                <a:cubicBezTo>
                  <a:pt x="598" y="10109"/>
                  <a:pt x="2003" y="12066"/>
                  <a:pt x="5300" y="12066"/>
                </a:cubicBezTo>
                <a:cubicBezTo>
                  <a:pt x="5700" y="12066"/>
                  <a:pt x="6128" y="12037"/>
                  <a:pt x="6585" y="11979"/>
                </a:cubicBezTo>
                <a:cubicBezTo>
                  <a:pt x="10680" y="11470"/>
                  <a:pt x="13678" y="9516"/>
                  <a:pt x="12822" y="4297"/>
                </a:cubicBezTo>
                <a:cubicBezTo>
                  <a:pt x="12326" y="1256"/>
                  <a:pt x="10731" y="1"/>
                  <a:pt x="7541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ackground 12">
  <p:cSld name="CUSTOM_60">
    <p:spTree>
      <p:nvGrpSpPr>
        <p:cNvPr id="1992" name="Shape 19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3" name="Google Shape;1993;p87"/>
          <p:cNvSpPr/>
          <p:nvPr/>
        </p:nvSpPr>
        <p:spPr>
          <a:xfrm flipH="1">
            <a:off x="1008588" y="534225"/>
            <a:ext cx="3513000" cy="40317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accent1"/>
              </a:solidFill>
            </a:endParaRPr>
          </a:p>
        </p:txBody>
      </p:sp>
      <p:sp>
        <p:nvSpPr>
          <p:cNvPr id="1994" name="Google Shape;1994;p87"/>
          <p:cNvSpPr/>
          <p:nvPr/>
        </p:nvSpPr>
        <p:spPr>
          <a:xfrm flipH="1" rot="-5096759">
            <a:off x="5974001" y="2294202"/>
            <a:ext cx="4913557" cy="3022954"/>
          </a:xfrm>
          <a:custGeom>
            <a:rect b="b" l="l" r="r" t="t"/>
            <a:pathLst>
              <a:path extrusionOk="0" h="36694" w="59643">
                <a:moveTo>
                  <a:pt x="6271" y="15779"/>
                </a:moveTo>
                <a:cubicBezTo>
                  <a:pt x="9374" y="14178"/>
                  <a:pt x="17513" y="18347"/>
                  <a:pt x="23150" y="11676"/>
                </a:cubicBezTo>
                <a:cubicBezTo>
                  <a:pt x="28787" y="5004"/>
                  <a:pt x="30455" y="1"/>
                  <a:pt x="37327" y="2302"/>
                </a:cubicBezTo>
                <a:cubicBezTo>
                  <a:pt x="44198" y="4571"/>
                  <a:pt x="43064" y="13410"/>
                  <a:pt x="47601" y="15779"/>
                </a:cubicBezTo>
                <a:cubicBezTo>
                  <a:pt x="52104" y="18147"/>
                  <a:pt x="59643" y="31690"/>
                  <a:pt x="43364" y="34192"/>
                </a:cubicBezTo>
                <a:cubicBezTo>
                  <a:pt x="27120" y="36694"/>
                  <a:pt x="10441" y="33158"/>
                  <a:pt x="5204" y="27520"/>
                </a:cubicBezTo>
                <a:cubicBezTo>
                  <a:pt x="0" y="21883"/>
                  <a:pt x="3136" y="17380"/>
                  <a:pt x="6271" y="15779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95" name="Google Shape;1995;p87"/>
          <p:cNvSpPr/>
          <p:nvPr/>
        </p:nvSpPr>
        <p:spPr>
          <a:xfrm>
            <a:off x="4236525" y="3712869"/>
            <a:ext cx="764314" cy="674188"/>
          </a:xfrm>
          <a:custGeom>
            <a:rect b="b" l="l" r="r" t="t"/>
            <a:pathLst>
              <a:path extrusionOk="0" h="12066" w="13679">
                <a:moveTo>
                  <a:pt x="7541" y="1"/>
                </a:moveTo>
                <a:cubicBezTo>
                  <a:pt x="7109" y="1"/>
                  <a:pt x="6648" y="24"/>
                  <a:pt x="6157" y="68"/>
                </a:cubicBezTo>
                <a:cubicBezTo>
                  <a:pt x="1981" y="443"/>
                  <a:pt x="28" y="3173"/>
                  <a:pt x="1" y="6385"/>
                </a:cubicBezTo>
                <a:cubicBezTo>
                  <a:pt x="598" y="10109"/>
                  <a:pt x="2003" y="12066"/>
                  <a:pt x="5300" y="12066"/>
                </a:cubicBezTo>
                <a:cubicBezTo>
                  <a:pt x="5700" y="12066"/>
                  <a:pt x="6128" y="12037"/>
                  <a:pt x="6585" y="11979"/>
                </a:cubicBezTo>
                <a:cubicBezTo>
                  <a:pt x="10680" y="11470"/>
                  <a:pt x="13678" y="9516"/>
                  <a:pt x="12822" y="4297"/>
                </a:cubicBezTo>
                <a:cubicBezTo>
                  <a:pt x="12326" y="1256"/>
                  <a:pt x="10731" y="1"/>
                  <a:pt x="7541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996" name="Google Shape;1996;p87"/>
          <p:cNvGrpSpPr/>
          <p:nvPr/>
        </p:nvGrpSpPr>
        <p:grpSpPr>
          <a:xfrm>
            <a:off x="6148229" y="1251727"/>
            <a:ext cx="1830972" cy="1822411"/>
            <a:chOff x="2414491" y="671177"/>
            <a:chExt cx="1830972" cy="1822411"/>
          </a:xfrm>
        </p:grpSpPr>
        <p:sp>
          <p:nvSpPr>
            <p:cNvPr id="1997" name="Google Shape;1997;p87"/>
            <p:cNvSpPr/>
            <p:nvPr/>
          </p:nvSpPr>
          <p:spPr>
            <a:xfrm>
              <a:off x="2414491" y="671177"/>
              <a:ext cx="1830972" cy="1822391"/>
            </a:xfrm>
            <a:custGeom>
              <a:rect b="b" l="l" r="r" t="t"/>
              <a:pathLst>
                <a:path extrusionOk="0" h="45449" w="45663">
                  <a:moveTo>
                    <a:pt x="10947" y="4979"/>
                  </a:moveTo>
                  <a:lnTo>
                    <a:pt x="15605" y="7656"/>
                  </a:lnTo>
                  <a:lnTo>
                    <a:pt x="15605" y="13062"/>
                  </a:lnTo>
                  <a:lnTo>
                    <a:pt x="10947" y="15766"/>
                  </a:lnTo>
                  <a:lnTo>
                    <a:pt x="6263" y="13062"/>
                  </a:lnTo>
                  <a:lnTo>
                    <a:pt x="6263" y="7656"/>
                  </a:lnTo>
                  <a:lnTo>
                    <a:pt x="10947" y="4979"/>
                  </a:lnTo>
                  <a:close/>
                  <a:moveTo>
                    <a:pt x="20449" y="4979"/>
                  </a:moveTo>
                  <a:lnTo>
                    <a:pt x="25133" y="7656"/>
                  </a:lnTo>
                  <a:lnTo>
                    <a:pt x="25133" y="13062"/>
                  </a:lnTo>
                  <a:lnTo>
                    <a:pt x="20449" y="15766"/>
                  </a:lnTo>
                  <a:lnTo>
                    <a:pt x="15792" y="13062"/>
                  </a:lnTo>
                  <a:lnTo>
                    <a:pt x="15792" y="7656"/>
                  </a:lnTo>
                  <a:lnTo>
                    <a:pt x="20449" y="4979"/>
                  </a:lnTo>
                  <a:close/>
                  <a:moveTo>
                    <a:pt x="29978" y="4979"/>
                  </a:moveTo>
                  <a:lnTo>
                    <a:pt x="34635" y="7656"/>
                  </a:lnTo>
                  <a:lnTo>
                    <a:pt x="34635" y="13062"/>
                  </a:lnTo>
                  <a:lnTo>
                    <a:pt x="29978" y="15766"/>
                  </a:lnTo>
                  <a:lnTo>
                    <a:pt x="25294" y="13062"/>
                  </a:lnTo>
                  <a:lnTo>
                    <a:pt x="25294" y="7656"/>
                  </a:lnTo>
                  <a:lnTo>
                    <a:pt x="29978" y="4979"/>
                  </a:lnTo>
                  <a:close/>
                  <a:moveTo>
                    <a:pt x="6183" y="13196"/>
                  </a:moveTo>
                  <a:lnTo>
                    <a:pt x="10867" y="15899"/>
                  </a:lnTo>
                  <a:lnTo>
                    <a:pt x="10867" y="21306"/>
                  </a:lnTo>
                  <a:lnTo>
                    <a:pt x="6183" y="23983"/>
                  </a:lnTo>
                  <a:lnTo>
                    <a:pt x="1526" y="21306"/>
                  </a:lnTo>
                  <a:lnTo>
                    <a:pt x="1526" y="15899"/>
                  </a:lnTo>
                  <a:lnTo>
                    <a:pt x="6183" y="13196"/>
                  </a:lnTo>
                  <a:close/>
                  <a:moveTo>
                    <a:pt x="15712" y="13196"/>
                  </a:moveTo>
                  <a:lnTo>
                    <a:pt x="20369" y="15899"/>
                  </a:lnTo>
                  <a:lnTo>
                    <a:pt x="20369" y="21306"/>
                  </a:lnTo>
                  <a:lnTo>
                    <a:pt x="15712" y="23983"/>
                  </a:lnTo>
                  <a:lnTo>
                    <a:pt x="11028" y="21306"/>
                  </a:lnTo>
                  <a:lnTo>
                    <a:pt x="11028" y="15899"/>
                  </a:lnTo>
                  <a:lnTo>
                    <a:pt x="15712" y="13196"/>
                  </a:lnTo>
                  <a:close/>
                  <a:moveTo>
                    <a:pt x="25213" y="13196"/>
                  </a:moveTo>
                  <a:lnTo>
                    <a:pt x="29871" y="15899"/>
                  </a:lnTo>
                  <a:lnTo>
                    <a:pt x="29871" y="21306"/>
                  </a:lnTo>
                  <a:lnTo>
                    <a:pt x="25213" y="23983"/>
                  </a:lnTo>
                  <a:lnTo>
                    <a:pt x="20529" y="21306"/>
                  </a:lnTo>
                  <a:lnTo>
                    <a:pt x="20529" y="15899"/>
                  </a:lnTo>
                  <a:lnTo>
                    <a:pt x="25213" y="13196"/>
                  </a:lnTo>
                  <a:close/>
                  <a:moveTo>
                    <a:pt x="34715" y="13196"/>
                  </a:moveTo>
                  <a:lnTo>
                    <a:pt x="39399" y="15899"/>
                  </a:lnTo>
                  <a:lnTo>
                    <a:pt x="39399" y="21306"/>
                  </a:lnTo>
                  <a:lnTo>
                    <a:pt x="34715" y="23983"/>
                  </a:lnTo>
                  <a:lnTo>
                    <a:pt x="30058" y="21306"/>
                  </a:lnTo>
                  <a:lnTo>
                    <a:pt x="30058" y="15899"/>
                  </a:lnTo>
                  <a:lnTo>
                    <a:pt x="34715" y="13196"/>
                  </a:lnTo>
                  <a:close/>
                  <a:moveTo>
                    <a:pt x="10947" y="21440"/>
                  </a:moveTo>
                  <a:lnTo>
                    <a:pt x="15605" y="24143"/>
                  </a:lnTo>
                  <a:lnTo>
                    <a:pt x="15605" y="29523"/>
                  </a:lnTo>
                  <a:lnTo>
                    <a:pt x="10947" y="32226"/>
                  </a:lnTo>
                  <a:lnTo>
                    <a:pt x="6263" y="29523"/>
                  </a:lnTo>
                  <a:lnTo>
                    <a:pt x="6263" y="24143"/>
                  </a:lnTo>
                  <a:lnTo>
                    <a:pt x="10947" y="21440"/>
                  </a:lnTo>
                  <a:close/>
                  <a:moveTo>
                    <a:pt x="20449" y="21440"/>
                  </a:moveTo>
                  <a:lnTo>
                    <a:pt x="25133" y="24143"/>
                  </a:lnTo>
                  <a:lnTo>
                    <a:pt x="25133" y="29523"/>
                  </a:lnTo>
                  <a:lnTo>
                    <a:pt x="20449" y="32226"/>
                  </a:lnTo>
                  <a:lnTo>
                    <a:pt x="15792" y="29523"/>
                  </a:lnTo>
                  <a:lnTo>
                    <a:pt x="15792" y="24143"/>
                  </a:lnTo>
                  <a:lnTo>
                    <a:pt x="20449" y="21440"/>
                  </a:lnTo>
                  <a:close/>
                  <a:moveTo>
                    <a:pt x="29978" y="21440"/>
                  </a:moveTo>
                  <a:lnTo>
                    <a:pt x="34635" y="24143"/>
                  </a:lnTo>
                  <a:lnTo>
                    <a:pt x="34635" y="29523"/>
                  </a:lnTo>
                  <a:lnTo>
                    <a:pt x="29978" y="32226"/>
                  </a:lnTo>
                  <a:lnTo>
                    <a:pt x="25294" y="29523"/>
                  </a:lnTo>
                  <a:lnTo>
                    <a:pt x="25294" y="24143"/>
                  </a:lnTo>
                  <a:lnTo>
                    <a:pt x="29978" y="21440"/>
                  </a:lnTo>
                  <a:close/>
                  <a:moveTo>
                    <a:pt x="39480" y="21440"/>
                  </a:moveTo>
                  <a:lnTo>
                    <a:pt x="44137" y="24143"/>
                  </a:lnTo>
                  <a:lnTo>
                    <a:pt x="44137" y="29523"/>
                  </a:lnTo>
                  <a:lnTo>
                    <a:pt x="39480" y="32226"/>
                  </a:lnTo>
                  <a:lnTo>
                    <a:pt x="34796" y="29523"/>
                  </a:lnTo>
                  <a:lnTo>
                    <a:pt x="34796" y="24143"/>
                  </a:lnTo>
                  <a:lnTo>
                    <a:pt x="39480" y="21440"/>
                  </a:lnTo>
                  <a:close/>
                  <a:moveTo>
                    <a:pt x="15712" y="29684"/>
                  </a:moveTo>
                  <a:lnTo>
                    <a:pt x="20369" y="32387"/>
                  </a:lnTo>
                  <a:lnTo>
                    <a:pt x="20369" y="37767"/>
                  </a:lnTo>
                  <a:lnTo>
                    <a:pt x="15712" y="40470"/>
                  </a:lnTo>
                  <a:lnTo>
                    <a:pt x="11028" y="37767"/>
                  </a:lnTo>
                  <a:lnTo>
                    <a:pt x="11028" y="32387"/>
                  </a:lnTo>
                  <a:lnTo>
                    <a:pt x="15712" y="29684"/>
                  </a:lnTo>
                  <a:close/>
                  <a:moveTo>
                    <a:pt x="25213" y="29684"/>
                  </a:moveTo>
                  <a:lnTo>
                    <a:pt x="29871" y="32387"/>
                  </a:lnTo>
                  <a:lnTo>
                    <a:pt x="29871" y="37767"/>
                  </a:lnTo>
                  <a:lnTo>
                    <a:pt x="25213" y="40470"/>
                  </a:lnTo>
                  <a:lnTo>
                    <a:pt x="20529" y="37767"/>
                  </a:lnTo>
                  <a:lnTo>
                    <a:pt x="20529" y="32387"/>
                  </a:lnTo>
                  <a:lnTo>
                    <a:pt x="25213" y="29684"/>
                  </a:lnTo>
                  <a:close/>
                  <a:moveTo>
                    <a:pt x="34715" y="29684"/>
                  </a:moveTo>
                  <a:lnTo>
                    <a:pt x="39399" y="32387"/>
                  </a:lnTo>
                  <a:lnTo>
                    <a:pt x="39399" y="37767"/>
                  </a:lnTo>
                  <a:lnTo>
                    <a:pt x="34715" y="40470"/>
                  </a:lnTo>
                  <a:lnTo>
                    <a:pt x="30058" y="37767"/>
                  </a:lnTo>
                  <a:lnTo>
                    <a:pt x="30058" y="32387"/>
                  </a:lnTo>
                  <a:lnTo>
                    <a:pt x="34715" y="29684"/>
                  </a:lnTo>
                  <a:close/>
                  <a:moveTo>
                    <a:pt x="20369" y="1"/>
                  </a:moveTo>
                  <a:lnTo>
                    <a:pt x="20369" y="4818"/>
                  </a:lnTo>
                  <a:lnTo>
                    <a:pt x="15712" y="7522"/>
                  </a:lnTo>
                  <a:lnTo>
                    <a:pt x="11028" y="4818"/>
                  </a:lnTo>
                  <a:lnTo>
                    <a:pt x="11028" y="3159"/>
                  </a:lnTo>
                  <a:cubicBezTo>
                    <a:pt x="10974" y="3186"/>
                    <a:pt x="10921" y="3239"/>
                    <a:pt x="10867" y="3266"/>
                  </a:cubicBezTo>
                  <a:lnTo>
                    <a:pt x="10867" y="4818"/>
                  </a:lnTo>
                  <a:lnTo>
                    <a:pt x="6183" y="7522"/>
                  </a:lnTo>
                  <a:lnTo>
                    <a:pt x="5915" y="7361"/>
                  </a:lnTo>
                  <a:cubicBezTo>
                    <a:pt x="5889" y="7415"/>
                    <a:pt x="5835" y="7442"/>
                    <a:pt x="5808" y="7495"/>
                  </a:cubicBezTo>
                  <a:lnTo>
                    <a:pt x="6103" y="7656"/>
                  </a:lnTo>
                  <a:lnTo>
                    <a:pt x="6103" y="13062"/>
                  </a:lnTo>
                  <a:lnTo>
                    <a:pt x="1419" y="15766"/>
                  </a:lnTo>
                  <a:lnTo>
                    <a:pt x="1124" y="15578"/>
                  </a:lnTo>
                  <a:cubicBezTo>
                    <a:pt x="1124" y="15632"/>
                    <a:pt x="1098" y="15685"/>
                    <a:pt x="1071" y="15739"/>
                  </a:cubicBezTo>
                  <a:lnTo>
                    <a:pt x="1338" y="15899"/>
                  </a:lnTo>
                  <a:lnTo>
                    <a:pt x="1338" y="21306"/>
                  </a:lnTo>
                  <a:lnTo>
                    <a:pt x="0" y="22082"/>
                  </a:lnTo>
                  <a:cubicBezTo>
                    <a:pt x="0" y="22136"/>
                    <a:pt x="0" y="22216"/>
                    <a:pt x="0" y="22270"/>
                  </a:cubicBezTo>
                  <a:lnTo>
                    <a:pt x="1419" y="21440"/>
                  </a:lnTo>
                  <a:lnTo>
                    <a:pt x="6103" y="24143"/>
                  </a:lnTo>
                  <a:lnTo>
                    <a:pt x="6103" y="29523"/>
                  </a:lnTo>
                  <a:lnTo>
                    <a:pt x="1927" y="31932"/>
                  </a:lnTo>
                  <a:cubicBezTo>
                    <a:pt x="1954" y="31986"/>
                    <a:pt x="1981" y="32039"/>
                    <a:pt x="2008" y="32093"/>
                  </a:cubicBezTo>
                  <a:lnTo>
                    <a:pt x="6183" y="29684"/>
                  </a:lnTo>
                  <a:lnTo>
                    <a:pt x="10867" y="32387"/>
                  </a:lnTo>
                  <a:lnTo>
                    <a:pt x="10867" y="37767"/>
                  </a:lnTo>
                  <a:lnTo>
                    <a:pt x="7548" y="39694"/>
                  </a:lnTo>
                  <a:cubicBezTo>
                    <a:pt x="7575" y="39721"/>
                    <a:pt x="7628" y="39774"/>
                    <a:pt x="7682" y="39801"/>
                  </a:cubicBezTo>
                  <a:lnTo>
                    <a:pt x="10947" y="37928"/>
                  </a:lnTo>
                  <a:lnTo>
                    <a:pt x="15605" y="40631"/>
                  </a:lnTo>
                  <a:lnTo>
                    <a:pt x="15605" y="44405"/>
                  </a:lnTo>
                  <a:cubicBezTo>
                    <a:pt x="15658" y="44405"/>
                    <a:pt x="15738" y="44432"/>
                    <a:pt x="15792" y="44458"/>
                  </a:cubicBezTo>
                  <a:lnTo>
                    <a:pt x="15792" y="40631"/>
                  </a:lnTo>
                  <a:lnTo>
                    <a:pt x="20449" y="37928"/>
                  </a:lnTo>
                  <a:lnTo>
                    <a:pt x="25133" y="40631"/>
                  </a:lnTo>
                  <a:lnTo>
                    <a:pt x="25133" y="45449"/>
                  </a:lnTo>
                  <a:cubicBezTo>
                    <a:pt x="25187" y="45449"/>
                    <a:pt x="25240" y="45449"/>
                    <a:pt x="25294" y="45422"/>
                  </a:cubicBezTo>
                  <a:lnTo>
                    <a:pt x="25294" y="40631"/>
                  </a:lnTo>
                  <a:lnTo>
                    <a:pt x="29978" y="37928"/>
                  </a:lnTo>
                  <a:lnTo>
                    <a:pt x="34635" y="40631"/>
                  </a:lnTo>
                  <a:lnTo>
                    <a:pt x="34635" y="42290"/>
                  </a:lnTo>
                  <a:cubicBezTo>
                    <a:pt x="34688" y="42237"/>
                    <a:pt x="34742" y="42210"/>
                    <a:pt x="34796" y="42183"/>
                  </a:cubicBezTo>
                  <a:lnTo>
                    <a:pt x="34796" y="40631"/>
                  </a:lnTo>
                  <a:lnTo>
                    <a:pt x="39480" y="37928"/>
                  </a:lnTo>
                  <a:lnTo>
                    <a:pt x="39747" y="38088"/>
                  </a:lnTo>
                  <a:cubicBezTo>
                    <a:pt x="39774" y="38035"/>
                    <a:pt x="39827" y="37981"/>
                    <a:pt x="39854" y="37954"/>
                  </a:cubicBezTo>
                  <a:lnTo>
                    <a:pt x="39560" y="37767"/>
                  </a:lnTo>
                  <a:lnTo>
                    <a:pt x="39560" y="32387"/>
                  </a:lnTo>
                  <a:lnTo>
                    <a:pt x="44244" y="29684"/>
                  </a:lnTo>
                  <a:lnTo>
                    <a:pt x="44538" y="29871"/>
                  </a:lnTo>
                  <a:cubicBezTo>
                    <a:pt x="44565" y="29791"/>
                    <a:pt x="44565" y="29737"/>
                    <a:pt x="44592" y="29684"/>
                  </a:cubicBezTo>
                  <a:lnTo>
                    <a:pt x="44324" y="29523"/>
                  </a:lnTo>
                  <a:lnTo>
                    <a:pt x="44324" y="24143"/>
                  </a:lnTo>
                  <a:lnTo>
                    <a:pt x="45662" y="23367"/>
                  </a:lnTo>
                  <a:cubicBezTo>
                    <a:pt x="45662" y="23314"/>
                    <a:pt x="45662" y="23233"/>
                    <a:pt x="45662" y="23153"/>
                  </a:cubicBezTo>
                  <a:lnTo>
                    <a:pt x="44244" y="23983"/>
                  </a:lnTo>
                  <a:lnTo>
                    <a:pt x="39560" y="21306"/>
                  </a:lnTo>
                  <a:lnTo>
                    <a:pt x="39560" y="15899"/>
                  </a:lnTo>
                  <a:lnTo>
                    <a:pt x="43735" y="13491"/>
                  </a:lnTo>
                  <a:cubicBezTo>
                    <a:pt x="43709" y="13437"/>
                    <a:pt x="43682" y="13383"/>
                    <a:pt x="43655" y="13330"/>
                  </a:cubicBezTo>
                  <a:lnTo>
                    <a:pt x="39480" y="15766"/>
                  </a:lnTo>
                  <a:lnTo>
                    <a:pt x="34796" y="13062"/>
                  </a:lnTo>
                  <a:lnTo>
                    <a:pt x="34796" y="7656"/>
                  </a:lnTo>
                  <a:lnTo>
                    <a:pt x="38114" y="5755"/>
                  </a:lnTo>
                  <a:cubicBezTo>
                    <a:pt x="38088" y="5702"/>
                    <a:pt x="38034" y="5675"/>
                    <a:pt x="37981" y="5621"/>
                  </a:cubicBezTo>
                  <a:lnTo>
                    <a:pt x="34715" y="7522"/>
                  </a:lnTo>
                  <a:lnTo>
                    <a:pt x="30058" y="4818"/>
                  </a:lnTo>
                  <a:lnTo>
                    <a:pt x="30058" y="1045"/>
                  </a:lnTo>
                  <a:cubicBezTo>
                    <a:pt x="30004" y="1018"/>
                    <a:pt x="29951" y="1018"/>
                    <a:pt x="29871" y="991"/>
                  </a:cubicBezTo>
                  <a:lnTo>
                    <a:pt x="29871" y="4818"/>
                  </a:lnTo>
                  <a:lnTo>
                    <a:pt x="25213" y="7522"/>
                  </a:lnTo>
                  <a:lnTo>
                    <a:pt x="20529" y="4818"/>
                  </a:lnTo>
                  <a:lnTo>
                    <a:pt x="2052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98" name="Google Shape;1998;p87"/>
            <p:cNvSpPr/>
            <p:nvPr/>
          </p:nvSpPr>
          <p:spPr>
            <a:xfrm>
              <a:off x="2796545" y="833253"/>
              <a:ext cx="9704" cy="7538"/>
            </a:xfrm>
            <a:custGeom>
              <a:rect b="b" l="l" r="r" t="t"/>
              <a:pathLst>
                <a:path extrusionOk="0" h="188" w="242">
                  <a:moveTo>
                    <a:pt x="161" y="0"/>
                  </a:moveTo>
                  <a:cubicBezTo>
                    <a:pt x="108" y="27"/>
                    <a:pt x="54" y="81"/>
                    <a:pt x="1" y="107"/>
                  </a:cubicBezTo>
                  <a:lnTo>
                    <a:pt x="161" y="188"/>
                  </a:lnTo>
                  <a:lnTo>
                    <a:pt x="242" y="54"/>
                  </a:lnTo>
                  <a:lnTo>
                    <a:pt x="16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99" name="Google Shape;1999;p87"/>
            <p:cNvSpPr/>
            <p:nvPr/>
          </p:nvSpPr>
          <p:spPr>
            <a:xfrm>
              <a:off x="2899597" y="677633"/>
              <a:ext cx="287659" cy="242590"/>
            </a:xfrm>
            <a:custGeom>
              <a:rect b="b" l="l" r="r" t="t"/>
              <a:pathLst>
                <a:path extrusionOk="0" h="6050" w="7174">
                  <a:moveTo>
                    <a:pt x="7173" y="0"/>
                  </a:moveTo>
                  <a:lnTo>
                    <a:pt x="7173" y="0"/>
                  </a:lnTo>
                  <a:cubicBezTo>
                    <a:pt x="7013" y="27"/>
                    <a:pt x="6852" y="54"/>
                    <a:pt x="6692" y="81"/>
                  </a:cubicBezTo>
                  <a:lnTo>
                    <a:pt x="3667" y="1794"/>
                  </a:lnTo>
                  <a:lnTo>
                    <a:pt x="3667" y="830"/>
                  </a:lnTo>
                  <a:cubicBezTo>
                    <a:pt x="3614" y="857"/>
                    <a:pt x="3560" y="857"/>
                    <a:pt x="3507" y="884"/>
                  </a:cubicBezTo>
                  <a:lnTo>
                    <a:pt x="3507" y="1794"/>
                  </a:lnTo>
                  <a:lnTo>
                    <a:pt x="2516" y="1231"/>
                  </a:lnTo>
                  <a:cubicBezTo>
                    <a:pt x="2463" y="1258"/>
                    <a:pt x="2382" y="1285"/>
                    <a:pt x="2329" y="1312"/>
                  </a:cubicBezTo>
                  <a:lnTo>
                    <a:pt x="3426" y="1954"/>
                  </a:lnTo>
                  <a:lnTo>
                    <a:pt x="0" y="3935"/>
                  </a:lnTo>
                  <a:lnTo>
                    <a:pt x="81" y="4069"/>
                  </a:lnTo>
                  <a:lnTo>
                    <a:pt x="3507" y="2115"/>
                  </a:lnTo>
                  <a:lnTo>
                    <a:pt x="3507" y="6049"/>
                  </a:lnTo>
                  <a:lnTo>
                    <a:pt x="3667" y="6049"/>
                  </a:lnTo>
                  <a:lnTo>
                    <a:pt x="3667" y="2115"/>
                  </a:lnTo>
                  <a:lnTo>
                    <a:pt x="7093" y="4069"/>
                  </a:lnTo>
                  <a:lnTo>
                    <a:pt x="7173" y="3935"/>
                  </a:lnTo>
                  <a:lnTo>
                    <a:pt x="3774" y="1954"/>
                  </a:lnTo>
                  <a:lnTo>
                    <a:pt x="717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00" name="Google Shape;2000;p87"/>
            <p:cNvSpPr/>
            <p:nvPr/>
          </p:nvSpPr>
          <p:spPr>
            <a:xfrm>
              <a:off x="3280608" y="671177"/>
              <a:ext cx="288742" cy="249046"/>
            </a:xfrm>
            <a:custGeom>
              <a:rect b="b" l="l" r="r" t="t"/>
              <a:pathLst>
                <a:path extrusionOk="0" h="6211" w="7201">
                  <a:moveTo>
                    <a:pt x="107" y="1"/>
                  </a:moveTo>
                  <a:lnTo>
                    <a:pt x="0" y="134"/>
                  </a:lnTo>
                  <a:lnTo>
                    <a:pt x="3426" y="2115"/>
                  </a:lnTo>
                  <a:lnTo>
                    <a:pt x="0" y="4096"/>
                  </a:lnTo>
                  <a:lnTo>
                    <a:pt x="107" y="4230"/>
                  </a:lnTo>
                  <a:lnTo>
                    <a:pt x="3506" y="2276"/>
                  </a:lnTo>
                  <a:lnTo>
                    <a:pt x="3506" y="6210"/>
                  </a:lnTo>
                  <a:lnTo>
                    <a:pt x="3694" y="6210"/>
                  </a:lnTo>
                  <a:lnTo>
                    <a:pt x="3694" y="2276"/>
                  </a:lnTo>
                  <a:lnTo>
                    <a:pt x="7093" y="4230"/>
                  </a:lnTo>
                  <a:lnTo>
                    <a:pt x="7200" y="4096"/>
                  </a:lnTo>
                  <a:lnTo>
                    <a:pt x="3774" y="2115"/>
                  </a:lnTo>
                  <a:lnTo>
                    <a:pt x="6558" y="509"/>
                  </a:lnTo>
                  <a:cubicBezTo>
                    <a:pt x="6477" y="482"/>
                    <a:pt x="6397" y="456"/>
                    <a:pt x="6317" y="456"/>
                  </a:cubicBezTo>
                  <a:lnTo>
                    <a:pt x="3694" y="1955"/>
                  </a:lnTo>
                  <a:lnTo>
                    <a:pt x="3694" y="1"/>
                  </a:lnTo>
                  <a:lnTo>
                    <a:pt x="3506" y="1"/>
                  </a:lnTo>
                  <a:lnTo>
                    <a:pt x="3506" y="1955"/>
                  </a:lnTo>
                  <a:lnTo>
                    <a:pt x="107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01" name="Google Shape;2001;p87"/>
            <p:cNvSpPr/>
            <p:nvPr/>
          </p:nvSpPr>
          <p:spPr>
            <a:xfrm>
              <a:off x="3662662" y="776354"/>
              <a:ext cx="109506" cy="64437"/>
            </a:xfrm>
            <a:custGeom>
              <a:rect b="b" l="l" r="r" t="t"/>
              <a:pathLst>
                <a:path extrusionOk="0" h="1607" w="2731">
                  <a:moveTo>
                    <a:pt x="2543" y="1"/>
                  </a:moveTo>
                  <a:lnTo>
                    <a:pt x="1" y="1473"/>
                  </a:lnTo>
                  <a:lnTo>
                    <a:pt x="81" y="1607"/>
                  </a:lnTo>
                  <a:lnTo>
                    <a:pt x="2731" y="81"/>
                  </a:lnTo>
                  <a:cubicBezTo>
                    <a:pt x="2677" y="54"/>
                    <a:pt x="2597" y="27"/>
                    <a:pt x="254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02" name="Google Shape;2002;p87"/>
            <p:cNvSpPr/>
            <p:nvPr/>
          </p:nvSpPr>
          <p:spPr>
            <a:xfrm>
              <a:off x="3803246" y="797847"/>
              <a:ext cx="6496" cy="122378"/>
            </a:xfrm>
            <a:custGeom>
              <a:rect b="b" l="l" r="r" t="t"/>
              <a:pathLst>
                <a:path extrusionOk="0" h="3052" w="162">
                  <a:moveTo>
                    <a:pt x="1" y="0"/>
                  </a:moveTo>
                  <a:lnTo>
                    <a:pt x="1" y="3051"/>
                  </a:lnTo>
                  <a:lnTo>
                    <a:pt x="162" y="3051"/>
                  </a:lnTo>
                  <a:lnTo>
                    <a:pt x="162" y="107"/>
                  </a:lnTo>
                  <a:cubicBezTo>
                    <a:pt x="108" y="54"/>
                    <a:pt x="54" y="27"/>
                    <a:pt x="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03" name="Google Shape;2003;p87"/>
            <p:cNvSpPr/>
            <p:nvPr/>
          </p:nvSpPr>
          <p:spPr>
            <a:xfrm>
              <a:off x="2475641" y="1246463"/>
              <a:ext cx="2205" cy="4331"/>
            </a:xfrm>
            <a:custGeom>
              <a:rect b="b" l="l" r="r" t="t"/>
              <a:pathLst>
                <a:path extrusionOk="0" h="108" w="55">
                  <a:moveTo>
                    <a:pt x="54" y="0"/>
                  </a:moveTo>
                  <a:cubicBezTo>
                    <a:pt x="28" y="27"/>
                    <a:pt x="28" y="54"/>
                    <a:pt x="1" y="107"/>
                  </a:cubicBezTo>
                  <a:lnTo>
                    <a:pt x="54" y="107"/>
                  </a:lnTo>
                  <a:lnTo>
                    <a:pt x="5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04" name="Google Shape;2004;p87"/>
            <p:cNvSpPr/>
            <p:nvPr/>
          </p:nvSpPr>
          <p:spPr>
            <a:xfrm>
              <a:off x="2616265" y="1006036"/>
              <a:ext cx="2165" cy="2205"/>
            </a:xfrm>
            <a:custGeom>
              <a:rect b="b" l="l" r="r" t="t"/>
              <a:pathLst>
                <a:path extrusionOk="0" h="55" w="54">
                  <a:moveTo>
                    <a:pt x="54" y="1"/>
                  </a:moveTo>
                  <a:cubicBezTo>
                    <a:pt x="27" y="27"/>
                    <a:pt x="27" y="27"/>
                    <a:pt x="0" y="54"/>
                  </a:cubicBezTo>
                  <a:lnTo>
                    <a:pt x="54" y="27"/>
                  </a:lnTo>
                  <a:lnTo>
                    <a:pt x="54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05" name="Google Shape;2005;p87"/>
            <p:cNvSpPr/>
            <p:nvPr/>
          </p:nvSpPr>
          <p:spPr>
            <a:xfrm>
              <a:off x="2535748" y="1119794"/>
              <a:ext cx="82681" cy="51565"/>
            </a:xfrm>
            <a:custGeom>
              <a:rect b="b" l="l" r="r" t="t"/>
              <a:pathLst>
                <a:path extrusionOk="0" h="1286" w="2062">
                  <a:moveTo>
                    <a:pt x="81" y="1"/>
                  </a:moveTo>
                  <a:cubicBezTo>
                    <a:pt x="54" y="54"/>
                    <a:pt x="27" y="108"/>
                    <a:pt x="1" y="135"/>
                  </a:cubicBezTo>
                  <a:lnTo>
                    <a:pt x="1981" y="1285"/>
                  </a:lnTo>
                  <a:lnTo>
                    <a:pt x="2062" y="1125"/>
                  </a:lnTo>
                  <a:lnTo>
                    <a:pt x="8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06" name="Google Shape;2006;p87"/>
            <p:cNvSpPr/>
            <p:nvPr/>
          </p:nvSpPr>
          <p:spPr>
            <a:xfrm>
              <a:off x="2711778" y="921268"/>
              <a:ext cx="287659" cy="329521"/>
            </a:xfrm>
            <a:custGeom>
              <a:rect b="b" l="l" r="r" t="t"/>
              <a:pathLst>
                <a:path extrusionOk="0" h="8218" w="7174">
                  <a:moveTo>
                    <a:pt x="3507" y="0"/>
                  </a:moveTo>
                  <a:lnTo>
                    <a:pt x="3507" y="3961"/>
                  </a:lnTo>
                  <a:lnTo>
                    <a:pt x="81" y="1981"/>
                  </a:lnTo>
                  <a:lnTo>
                    <a:pt x="0" y="2141"/>
                  </a:lnTo>
                  <a:lnTo>
                    <a:pt x="3426" y="4095"/>
                  </a:lnTo>
                  <a:lnTo>
                    <a:pt x="0" y="6076"/>
                  </a:lnTo>
                  <a:lnTo>
                    <a:pt x="81" y="6236"/>
                  </a:lnTo>
                  <a:lnTo>
                    <a:pt x="3507" y="4256"/>
                  </a:lnTo>
                  <a:lnTo>
                    <a:pt x="3507" y="8217"/>
                  </a:lnTo>
                  <a:lnTo>
                    <a:pt x="3667" y="8217"/>
                  </a:lnTo>
                  <a:lnTo>
                    <a:pt x="3667" y="4256"/>
                  </a:lnTo>
                  <a:lnTo>
                    <a:pt x="7093" y="6236"/>
                  </a:lnTo>
                  <a:lnTo>
                    <a:pt x="7173" y="6076"/>
                  </a:lnTo>
                  <a:lnTo>
                    <a:pt x="3774" y="4095"/>
                  </a:lnTo>
                  <a:lnTo>
                    <a:pt x="7173" y="2141"/>
                  </a:lnTo>
                  <a:lnTo>
                    <a:pt x="7093" y="1981"/>
                  </a:lnTo>
                  <a:lnTo>
                    <a:pt x="3667" y="3961"/>
                  </a:lnTo>
                  <a:lnTo>
                    <a:pt x="3667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07" name="Google Shape;2007;p87"/>
            <p:cNvSpPr/>
            <p:nvPr/>
          </p:nvSpPr>
          <p:spPr>
            <a:xfrm>
              <a:off x="3092789" y="921268"/>
              <a:ext cx="288742" cy="328439"/>
            </a:xfrm>
            <a:custGeom>
              <a:rect b="b" l="l" r="r" t="t"/>
              <a:pathLst>
                <a:path extrusionOk="0" h="8191" w="7201">
                  <a:moveTo>
                    <a:pt x="3506" y="0"/>
                  </a:moveTo>
                  <a:lnTo>
                    <a:pt x="3506" y="3961"/>
                  </a:lnTo>
                  <a:lnTo>
                    <a:pt x="80" y="1981"/>
                  </a:lnTo>
                  <a:lnTo>
                    <a:pt x="0" y="2141"/>
                  </a:lnTo>
                  <a:lnTo>
                    <a:pt x="3426" y="4095"/>
                  </a:lnTo>
                  <a:lnTo>
                    <a:pt x="0" y="6076"/>
                  </a:lnTo>
                  <a:lnTo>
                    <a:pt x="80" y="6236"/>
                  </a:lnTo>
                  <a:lnTo>
                    <a:pt x="3506" y="4256"/>
                  </a:lnTo>
                  <a:lnTo>
                    <a:pt x="3506" y="8190"/>
                  </a:lnTo>
                  <a:lnTo>
                    <a:pt x="3694" y="8190"/>
                  </a:lnTo>
                  <a:lnTo>
                    <a:pt x="3694" y="4256"/>
                  </a:lnTo>
                  <a:lnTo>
                    <a:pt x="7093" y="6236"/>
                  </a:lnTo>
                  <a:lnTo>
                    <a:pt x="7200" y="6076"/>
                  </a:lnTo>
                  <a:lnTo>
                    <a:pt x="3774" y="4095"/>
                  </a:lnTo>
                  <a:lnTo>
                    <a:pt x="7200" y="2141"/>
                  </a:lnTo>
                  <a:lnTo>
                    <a:pt x="7093" y="1981"/>
                  </a:lnTo>
                  <a:lnTo>
                    <a:pt x="3694" y="3961"/>
                  </a:lnTo>
                  <a:lnTo>
                    <a:pt x="369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08" name="Google Shape;2008;p87"/>
            <p:cNvSpPr/>
            <p:nvPr/>
          </p:nvSpPr>
          <p:spPr>
            <a:xfrm>
              <a:off x="3474843" y="921268"/>
              <a:ext cx="287659" cy="328439"/>
            </a:xfrm>
            <a:custGeom>
              <a:rect b="b" l="l" r="r" t="t"/>
              <a:pathLst>
                <a:path extrusionOk="0" h="8191" w="7174">
                  <a:moveTo>
                    <a:pt x="3507" y="0"/>
                  </a:moveTo>
                  <a:lnTo>
                    <a:pt x="3480" y="3961"/>
                  </a:lnTo>
                  <a:lnTo>
                    <a:pt x="81" y="1981"/>
                  </a:lnTo>
                  <a:lnTo>
                    <a:pt x="1" y="2141"/>
                  </a:lnTo>
                  <a:lnTo>
                    <a:pt x="3400" y="4095"/>
                  </a:lnTo>
                  <a:lnTo>
                    <a:pt x="1" y="6076"/>
                  </a:lnTo>
                  <a:lnTo>
                    <a:pt x="81" y="6236"/>
                  </a:lnTo>
                  <a:lnTo>
                    <a:pt x="3480" y="4256"/>
                  </a:lnTo>
                  <a:lnTo>
                    <a:pt x="3480" y="8190"/>
                  </a:lnTo>
                  <a:lnTo>
                    <a:pt x="3668" y="8190"/>
                  </a:lnTo>
                  <a:lnTo>
                    <a:pt x="3668" y="4256"/>
                  </a:lnTo>
                  <a:lnTo>
                    <a:pt x="7094" y="6236"/>
                  </a:lnTo>
                  <a:lnTo>
                    <a:pt x="7174" y="6076"/>
                  </a:lnTo>
                  <a:lnTo>
                    <a:pt x="3748" y="4095"/>
                  </a:lnTo>
                  <a:lnTo>
                    <a:pt x="7174" y="2141"/>
                  </a:lnTo>
                  <a:lnTo>
                    <a:pt x="7094" y="1981"/>
                  </a:lnTo>
                  <a:lnTo>
                    <a:pt x="3668" y="3961"/>
                  </a:lnTo>
                  <a:lnTo>
                    <a:pt x="3668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09" name="Google Shape;2009;p87"/>
            <p:cNvSpPr/>
            <p:nvPr/>
          </p:nvSpPr>
          <p:spPr>
            <a:xfrm>
              <a:off x="3855854" y="953467"/>
              <a:ext cx="287659" cy="296240"/>
            </a:xfrm>
            <a:custGeom>
              <a:rect b="b" l="l" r="r" t="t"/>
              <a:pathLst>
                <a:path extrusionOk="0" h="7388" w="7174">
                  <a:moveTo>
                    <a:pt x="3507" y="0"/>
                  </a:moveTo>
                  <a:lnTo>
                    <a:pt x="3507" y="3158"/>
                  </a:lnTo>
                  <a:lnTo>
                    <a:pt x="81" y="1178"/>
                  </a:lnTo>
                  <a:lnTo>
                    <a:pt x="0" y="1312"/>
                  </a:lnTo>
                  <a:lnTo>
                    <a:pt x="3426" y="3292"/>
                  </a:lnTo>
                  <a:lnTo>
                    <a:pt x="0" y="5273"/>
                  </a:lnTo>
                  <a:lnTo>
                    <a:pt x="81" y="5433"/>
                  </a:lnTo>
                  <a:lnTo>
                    <a:pt x="3507" y="3453"/>
                  </a:lnTo>
                  <a:lnTo>
                    <a:pt x="3507" y="7387"/>
                  </a:lnTo>
                  <a:lnTo>
                    <a:pt x="3667" y="7387"/>
                  </a:lnTo>
                  <a:lnTo>
                    <a:pt x="3667" y="3453"/>
                  </a:lnTo>
                  <a:lnTo>
                    <a:pt x="7093" y="5407"/>
                  </a:lnTo>
                  <a:lnTo>
                    <a:pt x="7174" y="5273"/>
                  </a:lnTo>
                  <a:lnTo>
                    <a:pt x="3748" y="3292"/>
                  </a:lnTo>
                  <a:lnTo>
                    <a:pt x="5434" y="2329"/>
                  </a:lnTo>
                  <a:cubicBezTo>
                    <a:pt x="5380" y="2302"/>
                    <a:pt x="5354" y="2248"/>
                    <a:pt x="5327" y="2195"/>
                  </a:cubicBezTo>
                  <a:lnTo>
                    <a:pt x="3667" y="3158"/>
                  </a:lnTo>
                  <a:lnTo>
                    <a:pt x="3667" y="187"/>
                  </a:lnTo>
                  <a:cubicBezTo>
                    <a:pt x="3614" y="134"/>
                    <a:pt x="3560" y="80"/>
                    <a:pt x="350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10" name="Google Shape;2010;p87"/>
            <p:cNvSpPr/>
            <p:nvPr/>
          </p:nvSpPr>
          <p:spPr>
            <a:xfrm>
              <a:off x="2417699" y="1498640"/>
              <a:ext cx="7538" cy="9704"/>
            </a:xfrm>
            <a:custGeom>
              <a:rect b="b" l="l" r="r" t="t"/>
              <a:pathLst>
                <a:path extrusionOk="0" h="242" w="188">
                  <a:moveTo>
                    <a:pt x="1" y="1"/>
                  </a:moveTo>
                  <a:cubicBezTo>
                    <a:pt x="1" y="54"/>
                    <a:pt x="1" y="135"/>
                    <a:pt x="1" y="188"/>
                  </a:cubicBezTo>
                  <a:lnTo>
                    <a:pt x="108" y="242"/>
                  </a:lnTo>
                  <a:lnTo>
                    <a:pt x="188" y="108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11" name="Google Shape;2011;p87"/>
            <p:cNvSpPr/>
            <p:nvPr/>
          </p:nvSpPr>
          <p:spPr>
            <a:xfrm>
              <a:off x="2518586" y="1259335"/>
              <a:ext cx="287659" cy="328439"/>
            </a:xfrm>
            <a:custGeom>
              <a:rect b="b" l="l" r="r" t="t"/>
              <a:pathLst>
                <a:path extrusionOk="0" h="8191" w="7174">
                  <a:moveTo>
                    <a:pt x="3507" y="0"/>
                  </a:moveTo>
                  <a:lnTo>
                    <a:pt x="3507" y="3935"/>
                  </a:lnTo>
                  <a:lnTo>
                    <a:pt x="81" y="1981"/>
                  </a:lnTo>
                  <a:lnTo>
                    <a:pt x="0" y="2115"/>
                  </a:lnTo>
                  <a:lnTo>
                    <a:pt x="3426" y="4095"/>
                  </a:lnTo>
                  <a:lnTo>
                    <a:pt x="0" y="6076"/>
                  </a:lnTo>
                  <a:lnTo>
                    <a:pt x="81" y="6210"/>
                  </a:lnTo>
                  <a:lnTo>
                    <a:pt x="3507" y="4229"/>
                  </a:lnTo>
                  <a:lnTo>
                    <a:pt x="3507" y="8191"/>
                  </a:lnTo>
                  <a:lnTo>
                    <a:pt x="3667" y="8191"/>
                  </a:lnTo>
                  <a:lnTo>
                    <a:pt x="3667" y="4229"/>
                  </a:lnTo>
                  <a:lnTo>
                    <a:pt x="7093" y="6210"/>
                  </a:lnTo>
                  <a:lnTo>
                    <a:pt x="7174" y="6076"/>
                  </a:lnTo>
                  <a:lnTo>
                    <a:pt x="3748" y="4095"/>
                  </a:lnTo>
                  <a:lnTo>
                    <a:pt x="7174" y="2115"/>
                  </a:lnTo>
                  <a:lnTo>
                    <a:pt x="7093" y="1981"/>
                  </a:lnTo>
                  <a:lnTo>
                    <a:pt x="3667" y="3935"/>
                  </a:lnTo>
                  <a:lnTo>
                    <a:pt x="3667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12" name="Google Shape;2012;p87"/>
            <p:cNvSpPr/>
            <p:nvPr/>
          </p:nvSpPr>
          <p:spPr>
            <a:xfrm>
              <a:off x="2899597" y="1259335"/>
              <a:ext cx="287659" cy="328439"/>
            </a:xfrm>
            <a:custGeom>
              <a:rect b="b" l="l" r="r" t="t"/>
              <a:pathLst>
                <a:path extrusionOk="0" h="8191" w="7174">
                  <a:moveTo>
                    <a:pt x="3507" y="0"/>
                  </a:moveTo>
                  <a:lnTo>
                    <a:pt x="3507" y="3935"/>
                  </a:lnTo>
                  <a:lnTo>
                    <a:pt x="81" y="1954"/>
                  </a:lnTo>
                  <a:lnTo>
                    <a:pt x="0" y="2115"/>
                  </a:lnTo>
                  <a:lnTo>
                    <a:pt x="3426" y="4095"/>
                  </a:lnTo>
                  <a:lnTo>
                    <a:pt x="0" y="6049"/>
                  </a:lnTo>
                  <a:lnTo>
                    <a:pt x="81" y="6210"/>
                  </a:lnTo>
                  <a:lnTo>
                    <a:pt x="3507" y="4229"/>
                  </a:lnTo>
                  <a:lnTo>
                    <a:pt x="3507" y="8191"/>
                  </a:lnTo>
                  <a:lnTo>
                    <a:pt x="3667" y="8191"/>
                  </a:lnTo>
                  <a:lnTo>
                    <a:pt x="3667" y="4229"/>
                  </a:lnTo>
                  <a:lnTo>
                    <a:pt x="7093" y="6210"/>
                  </a:lnTo>
                  <a:lnTo>
                    <a:pt x="7173" y="6049"/>
                  </a:lnTo>
                  <a:lnTo>
                    <a:pt x="3774" y="4095"/>
                  </a:lnTo>
                  <a:lnTo>
                    <a:pt x="7173" y="2115"/>
                  </a:lnTo>
                  <a:lnTo>
                    <a:pt x="7093" y="1954"/>
                  </a:lnTo>
                  <a:lnTo>
                    <a:pt x="3667" y="3935"/>
                  </a:lnTo>
                  <a:lnTo>
                    <a:pt x="369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13" name="Google Shape;2013;p87"/>
            <p:cNvSpPr/>
            <p:nvPr/>
          </p:nvSpPr>
          <p:spPr>
            <a:xfrm>
              <a:off x="3280608" y="1259335"/>
              <a:ext cx="288742" cy="328439"/>
            </a:xfrm>
            <a:custGeom>
              <a:rect b="b" l="l" r="r" t="t"/>
              <a:pathLst>
                <a:path extrusionOk="0" h="8191" w="7201">
                  <a:moveTo>
                    <a:pt x="3506" y="0"/>
                  </a:moveTo>
                  <a:lnTo>
                    <a:pt x="3506" y="3935"/>
                  </a:lnTo>
                  <a:lnTo>
                    <a:pt x="107" y="1954"/>
                  </a:lnTo>
                  <a:lnTo>
                    <a:pt x="0" y="2115"/>
                  </a:lnTo>
                  <a:lnTo>
                    <a:pt x="3426" y="4095"/>
                  </a:lnTo>
                  <a:lnTo>
                    <a:pt x="0" y="6049"/>
                  </a:lnTo>
                  <a:lnTo>
                    <a:pt x="107" y="6210"/>
                  </a:lnTo>
                  <a:lnTo>
                    <a:pt x="3506" y="4229"/>
                  </a:lnTo>
                  <a:lnTo>
                    <a:pt x="3506" y="8191"/>
                  </a:lnTo>
                  <a:lnTo>
                    <a:pt x="3694" y="8191"/>
                  </a:lnTo>
                  <a:lnTo>
                    <a:pt x="3694" y="4229"/>
                  </a:lnTo>
                  <a:lnTo>
                    <a:pt x="7093" y="6210"/>
                  </a:lnTo>
                  <a:lnTo>
                    <a:pt x="7200" y="6049"/>
                  </a:lnTo>
                  <a:lnTo>
                    <a:pt x="3774" y="4095"/>
                  </a:lnTo>
                  <a:lnTo>
                    <a:pt x="7200" y="2115"/>
                  </a:lnTo>
                  <a:lnTo>
                    <a:pt x="7120" y="1954"/>
                  </a:lnTo>
                  <a:lnTo>
                    <a:pt x="3694" y="3935"/>
                  </a:lnTo>
                  <a:lnTo>
                    <a:pt x="369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14" name="Google Shape;2014;p87"/>
            <p:cNvSpPr/>
            <p:nvPr/>
          </p:nvSpPr>
          <p:spPr>
            <a:xfrm>
              <a:off x="3662662" y="1258252"/>
              <a:ext cx="287659" cy="329521"/>
            </a:xfrm>
            <a:custGeom>
              <a:rect b="b" l="l" r="r" t="t"/>
              <a:pathLst>
                <a:path extrusionOk="0" h="8218" w="7174">
                  <a:moveTo>
                    <a:pt x="3507" y="0"/>
                  </a:moveTo>
                  <a:lnTo>
                    <a:pt x="3507" y="3962"/>
                  </a:lnTo>
                  <a:lnTo>
                    <a:pt x="81" y="1981"/>
                  </a:lnTo>
                  <a:lnTo>
                    <a:pt x="1" y="2142"/>
                  </a:lnTo>
                  <a:lnTo>
                    <a:pt x="3400" y="4122"/>
                  </a:lnTo>
                  <a:lnTo>
                    <a:pt x="1" y="6076"/>
                  </a:lnTo>
                  <a:lnTo>
                    <a:pt x="81" y="6237"/>
                  </a:lnTo>
                  <a:lnTo>
                    <a:pt x="3507" y="4256"/>
                  </a:lnTo>
                  <a:lnTo>
                    <a:pt x="3507" y="8218"/>
                  </a:lnTo>
                  <a:lnTo>
                    <a:pt x="3668" y="8218"/>
                  </a:lnTo>
                  <a:lnTo>
                    <a:pt x="3668" y="4256"/>
                  </a:lnTo>
                  <a:lnTo>
                    <a:pt x="7094" y="6237"/>
                  </a:lnTo>
                  <a:lnTo>
                    <a:pt x="7174" y="6076"/>
                  </a:lnTo>
                  <a:lnTo>
                    <a:pt x="3748" y="4122"/>
                  </a:lnTo>
                  <a:lnTo>
                    <a:pt x="7174" y="2142"/>
                  </a:lnTo>
                  <a:lnTo>
                    <a:pt x="7094" y="1981"/>
                  </a:lnTo>
                  <a:lnTo>
                    <a:pt x="3668" y="3962"/>
                  </a:lnTo>
                  <a:lnTo>
                    <a:pt x="3668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15" name="Google Shape;2015;p87"/>
            <p:cNvSpPr/>
            <p:nvPr/>
          </p:nvSpPr>
          <p:spPr>
            <a:xfrm>
              <a:off x="4043673" y="1258252"/>
              <a:ext cx="193230" cy="329521"/>
            </a:xfrm>
            <a:custGeom>
              <a:rect b="b" l="l" r="r" t="t"/>
              <a:pathLst>
                <a:path extrusionOk="0" h="8218" w="4819">
                  <a:moveTo>
                    <a:pt x="3507" y="0"/>
                  </a:moveTo>
                  <a:lnTo>
                    <a:pt x="3507" y="3962"/>
                  </a:lnTo>
                  <a:lnTo>
                    <a:pt x="81" y="1981"/>
                  </a:lnTo>
                  <a:lnTo>
                    <a:pt x="0" y="2142"/>
                  </a:lnTo>
                  <a:lnTo>
                    <a:pt x="3426" y="4096"/>
                  </a:lnTo>
                  <a:lnTo>
                    <a:pt x="0" y="6076"/>
                  </a:lnTo>
                  <a:lnTo>
                    <a:pt x="81" y="6237"/>
                  </a:lnTo>
                  <a:lnTo>
                    <a:pt x="3507" y="4256"/>
                  </a:lnTo>
                  <a:lnTo>
                    <a:pt x="3507" y="8218"/>
                  </a:lnTo>
                  <a:lnTo>
                    <a:pt x="3667" y="8218"/>
                  </a:lnTo>
                  <a:lnTo>
                    <a:pt x="3667" y="4256"/>
                  </a:lnTo>
                  <a:lnTo>
                    <a:pt x="4818" y="4925"/>
                  </a:lnTo>
                  <a:cubicBezTo>
                    <a:pt x="4818" y="4845"/>
                    <a:pt x="4818" y="4765"/>
                    <a:pt x="4792" y="4711"/>
                  </a:cubicBezTo>
                  <a:lnTo>
                    <a:pt x="3774" y="4096"/>
                  </a:lnTo>
                  <a:lnTo>
                    <a:pt x="4604" y="3614"/>
                  </a:lnTo>
                  <a:cubicBezTo>
                    <a:pt x="4604" y="3560"/>
                    <a:pt x="4577" y="3507"/>
                    <a:pt x="4577" y="3453"/>
                  </a:cubicBezTo>
                  <a:lnTo>
                    <a:pt x="3667" y="3962"/>
                  </a:lnTo>
                  <a:lnTo>
                    <a:pt x="3667" y="295"/>
                  </a:lnTo>
                  <a:cubicBezTo>
                    <a:pt x="3641" y="188"/>
                    <a:pt x="3614" y="108"/>
                    <a:pt x="358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16" name="Google Shape;2016;p87"/>
            <p:cNvSpPr/>
            <p:nvPr/>
          </p:nvSpPr>
          <p:spPr>
            <a:xfrm>
              <a:off x="2423072" y="1578074"/>
              <a:ext cx="195355" cy="328439"/>
            </a:xfrm>
            <a:custGeom>
              <a:rect b="b" l="l" r="r" t="t"/>
              <a:pathLst>
                <a:path extrusionOk="0" h="8191" w="4872">
                  <a:moveTo>
                    <a:pt x="1205" y="1"/>
                  </a:moveTo>
                  <a:lnTo>
                    <a:pt x="1205" y="3935"/>
                  </a:lnTo>
                  <a:lnTo>
                    <a:pt x="0" y="3266"/>
                  </a:lnTo>
                  <a:lnTo>
                    <a:pt x="0" y="3266"/>
                  </a:lnTo>
                  <a:cubicBezTo>
                    <a:pt x="0" y="3320"/>
                    <a:pt x="27" y="3400"/>
                    <a:pt x="27" y="3480"/>
                  </a:cubicBezTo>
                  <a:lnTo>
                    <a:pt x="1098" y="4096"/>
                  </a:lnTo>
                  <a:lnTo>
                    <a:pt x="214" y="4604"/>
                  </a:lnTo>
                  <a:cubicBezTo>
                    <a:pt x="241" y="4658"/>
                    <a:pt x="241" y="4738"/>
                    <a:pt x="268" y="4792"/>
                  </a:cubicBezTo>
                  <a:lnTo>
                    <a:pt x="1205" y="4256"/>
                  </a:lnTo>
                  <a:lnTo>
                    <a:pt x="1205" y="8030"/>
                  </a:lnTo>
                  <a:cubicBezTo>
                    <a:pt x="1205" y="8084"/>
                    <a:pt x="1232" y="8137"/>
                    <a:pt x="1258" y="8191"/>
                  </a:cubicBezTo>
                  <a:lnTo>
                    <a:pt x="1365" y="8191"/>
                  </a:lnTo>
                  <a:lnTo>
                    <a:pt x="1365" y="4256"/>
                  </a:lnTo>
                  <a:lnTo>
                    <a:pt x="4791" y="6210"/>
                  </a:lnTo>
                  <a:lnTo>
                    <a:pt x="4872" y="6076"/>
                  </a:lnTo>
                  <a:lnTo>
                    <a:pt x="1446" y="4096"/>
                  </a:lnTo>
                  <a:lnTo>
                    <a:pt x="4872" y="2115"/>
                  </a:lnTo>
                  <a:lnTo>
                    <a:pt x="4791" y="1981"/>
                  </a:lnTo>
                  <a:lnTo>
                    <a:pt x="1365" y="3935"/>
                  </a:lnTo>
                  <a:lnTo>
                    <a:pt x="136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17" name="Google Shape;2017;p87"/>
            <p:cNvSpPr/>
            <p:nvPr/>
          </p:nvSpPr>
          <p:spPr>
            <a:xfrm>
              <a:off x="2711778" y="1578074"/>
              <a:ext cx="287659" cy="328439"/>
            </a:xfrm>
            <a:custGeom>
              <a:rect b="b" l="l" r="r" t="t"/>
              <a:pathLst>
                <a:path extrusionOk="0" h="8191" w="7174">
                  <a:moveTo>
                    <a:pt x="3507" y="1"/>
                  </a:moveTo>
                  <a:lnTo>
                    <a:pt x="3507" y="3935"/>
                  </a:lnTo>
                  <a:lnTo>
                    <a:pt x="81" y="1981"/>
                  </a:lnTo>
                  <a:lnTo>
                    <a:pt x="0" y="2115"/>
                  </a:lnTo>
                  <a:lnTo>
                    <a:pt x="3426" y="4096"/>
                  </a:lnTo>
                  <a:lnTo>
                    <a:pt x="0" y="6076"/>
                  </a:lnTo>
                  <a:lnTo>
                    <a:pt x="81" y="6210"/>
                  </a:lnTo>
                  <a:lnTo>
                    <a:pt x="3507" y="4256"/>
                  </a:lnTo>
                  <a:lnTo>
                    <a:pt x="3507" y="8191"/>
                  </a:lnTo>
                  <a:lnTo>
                    <a:pt x="3667" y="8191"/>
                  </a:lnTo>
                  <a:lnTo>
                    <a:pt x="3667" y="4256"/>
                  </a:lnTo>
                  <a:lnTo>
                    <a:pt x="7093" y="6210"/>
                  </a:lnTo>
                  <a:lnTo>
                    <a:pt x="7173" y="6076"/>
                  </a:lnTo>
                  <a:lnTo>
                    <a:pt x="3774" y="4096"/>
                  </a:lnTo>
                  <a:lnTo>
                    <a:pt x="7173" y="2115"/>
                  </a:lnTo>
                  <a:lnTo>
                    <a:pt x="7093" y="1981"/>
                  </a:lnTo>
                  <a:lnTo>
                    <a:pt x="3667" y="3935"/>
                  </a:lnTo>
                  <a:lnTo>
                    <a:pt x="3667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18" name="Google Shape;2018;p87"/>
            <p:cNvSpPr/>
            <p:nvPr/>
          </p:nvSpPr>
          <p:spPr>
            <a:xfrm>
              <a:off x="3092789" y="1578074"/>
              <a:ext cx="288742" cy="328439"/>
            </a:xfrm>
            <a:custGeom>
              <a:rect b="b" l="l" r="r" t="t"/>
              <a:pathLst>
                <a:path extrusionOk="0" h="8191" w="7201">
                  <a:moveTo>
                    <a:pt x="3506" y="1"/>
                  </a:moveTo>
                  <a:lnTo>
                    <a:pt x="3506" y="3935"/>
                  </a:lnTo>
                  <a:lnTo>
                    <a:pt x="80" y="1981"/>
                  </a:lnTo>
                  <a:lnTo>
                    <a:pt x="0" y="2115"/>
                  </a:lnTo>
                  <a:lnTo>
                    <a:pt x="3426" y="4096"/>
                  </a:lnTo>
                  <a:lnTo>
                    <a:pt x="0" y="6076"/>
                  </a:lnTo>
                  <a:lnTo>
                    <a:pt x="80" y="6210"/>
                  </a:lnTo>
                  <a:lnTo>
                    <a:pt x="3506" y="4230"/>
                  </a:lnTo>
                  <a:lnTo>
                    <a:pt x="3506" y="8191"/>
                  </a:lnTo>
                  <a:lnTo>
                    <a:pt x="3694" y="8191"/>
                  </a:lnTo>
                  <a:lnTo>
                    <a:pt x="3694" y="4230"/>
                  </a:lnTo>
                  <a:lnTo>
                    <a:pt x="7093" y="6210"/>
                  </a:lnTo>
                  <a:lnTo>
                    <a:pt x="7200" y="6076"/>
                  </a:lnTo>
                  <a:lnTo>
                    <a:pt x="3774" y="4096"/>
                  </a:lnTo>
                  <a:lnTo>
                    <a:pt x="7200" y="2115"/>
                  </a:lnTo>
                  <a:lnTo>
                    <a:pt x="7093" y="1981"/>
                  </a:lnTo>
                  <a:lnTo>
                    <a:pt x="3694" y="3935"/>
                  </a:lnTo>
                  <a:lnTo>
                    <a:pt x="3694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19" name="Google Shape;2019;p87"/>
            <p:cNvSpPr/>
            <p:nvPr/>
          </p:nvSpPr>
          <p:spPr>
            <a:xfrm>
              <a:off x="3474843" y="1578074"/>
              <a:ext cx="287659" cy="328439"/>
            </a:xfrm>
            <a:custGeom>
              <a:rect b="b" l="l" r="r" t="t"/>
              <a:pathLst>
                <a:path extrusionOk="0" h="8191" w="7174">
                  <a:moveTo>
                    <a:pt x="3507" y="1"/>
                  </a:moveTo>
                  <a:lnTo>
                    <a:pt x="3507" y="3935"/>
                  </a:lnTo>
                  <a:lnTo>
                    <a:pt x="81" y="1955"/>
                  </a:lnTo>
                  <a:lnTo>
                    <a:pt x="1" y="2115"/>
                  </a:lnTo>
                  <a:lnTo>
                    <a:pt x="3400" y="4096"/>
                  </a:lnTo>
                  <a:lnTo>
                    <a:pt x="1" y="6050"/>
                  </a:lnTo>
                  <a:lnTo>
                    <a:pt x="81" y="6210"/>
                  </a:lnTo>
                  <a:lnTo>
                    <a:pt x="3507" y="4230"/>
                  </a:lnTo>
                  <a:lnTo>
                    <a:pt x="3480" y="8191"/>
                  </a:lnTo>
                  <a:lnTo>
                    <a:pt x="3668" y="8191"/>
                  </a:lnTo>
                  <a:lnTo>
                    <a:pt x="3668" y="4230"/>
                  </a:lnTo>
                  <a:lnTo>
                    <a:pt x="7094" y="6210"/>
                  </a:lnTo>
                  <a:lnTo>
                    <a:pt x="7174" y="6050"/>
                  </a:lnTo>
                  <a:lnTo>
                    <a:pt x="3748" y="4096"/>
                  </a:lnTo>
                  <a:lnTo>
                    <a:pt x="7174" y="2115"/>
                  </a:lnTo>
                  <a:lnTo>
                    <a:pt x="7094" y="1955"/>
                  </a:lnTo>
                  <a:lnTo>
                    <a:pt x="3668" y="3935"/>
                  </a:lnTo>
                  <a:lnTo>
                    <a:pt x="3668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20" name="Google Shape;2020;p87"/>
            <p:cNvSpPr/>
            <p:nvPr/>
          </p:nvSpPr>
          <p:spPr>
            <a:xfrm>
              <a:off x="3855854" y="1578074"/>
              <a:ext cx="287659" cy="328439"/>
            </a:xfrm>
            <a:custGeom>
              <a:rect b="b" l="l" r="r" t="t"/>
              <a:pathLst>
                <a:path extrusionOk="0" h="8191" w="7174">
                  <a:moveTo>
                    <a:pt x="3507" y="1"/>
                  </a:moveTo>
                  <a:lnTo>
                    <a:pt x="3507" y="3935"/>
                  </a:lnTo>
                  <a:lnTo>
                    <a:pt x="81" y="1955"/>
                  </a:lnTo>
                  <a:lnTo>
                    <a:pt x="0" y="2115"/>
                  </a:lnTo>
                  <a:lnTo>
                    <a:pt x="3426" y="4096"/>
                  </a:lnTo>
                  <a:lnTo>
                    <a:pt x="0" y="6050"/>
                  </a:lnTo>
                  <a:lnTo>
                    <a:pt x="81" y="6210"/>
                  </a:lnTo>
                  <a:lnTo>
                    <a:pt x="3507" y="4230"/>
                  </a:lnTo>
                  <a:lnTo>
                    <a:pt x="3507" y="8191"/>
                  </a:lnTo>
                  <a:lnTo>
                    <a:pt x="3667" y="8191"/>
                  </a:lnTo>
                  <a:lnTo>
                    <a:pt x="3667" y="4230"/>
                  </a:lnTo>
                  <a:lnTo>
                    <a:pt x="7093" y="6210"/>
                  </a:lnTo>
                  <a:lnTo>
                    <a:pt x="7174" y="6050"/>
                  </a:lnTo>
                  <a:lnTo>
                    <a:pt x="3748" y="4096"/>
                  </a:lnTo>
                  <a:lnTo>
                    <a:pt x="7174" y="2115"/>
                  </a:lnTo>
                  <a:lnTo>
                    <a:pt x="7093" y="1955"/>
                  </a:lnTo>
                  <a:lnTo>
                    <a:pt x="3667" y="3935"/>
                  </a:lnTo>
                  <a:lnTo>
                    <a:pt x="3667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21" name="Google Shape;2021;p87"/>
            <p:cNvSpPr/>
            <p:nvPr/>
          </p:nvSpPr>
          <p:spPr>
            <a:xfrm>
              <a:off x="2518586" y="1919388"/>
              <a:ext cx="287659" cy="293033"/>
            </a:xfrm>
            <a:custGeom>
              <a:rect b="b" l="l" r="r" t="t"/>
              <a:pathLst>
                <a:path extrusionOk="0" h="7308" w="7174">
                  <a:moveTo>
                    <a:pt x="3507" y="0"/>
                  </a:moveTo>
                  <a:lnTo>
                    <a:pt x="3507" y="3961"/>
                  </a:lnTo>
                  <a:lnTo>
                    <a:pt x="81" y="1981"/>
                  </a:lnTo>
                  <a:lnTo>
                    <a:pt x="0" y="2141"/>
                  </a:lnTo>
                  <a:lnTo>
                    <a:pt x="3426" y="4095"/>
                  </a:lnTo>
                  <a:lnTo>
                    <a:pt x="1767" y="5059"/>
                  </a:lnTo>
                  <a:cubicBezTo>
                    <a:pt x="1821" y="5086"/>
                    <a:pt x="1847" y="5139"/>
                    <a:pt x="1874" y="5193"/>
                  </a:cubicBezTo>
                  <a:lnTo>
                    <a:pt x="3507" y="4256"/>
                  </a:lnTo>
                  <a:lnTo>
                    <a:pt x="3507" y="7120"/>
                  </a:lnTo>
                  <a:cubicBezTo>
                    <a:pt x="3560" y="7200"/>
                    <a:pt x="3614" y="7254"/>
                    <a:pt x="3667" y="7307"/>
                  </a:cubicBezTo>
                  <a:lnTo>
                    <a:pt x="3667" y="4256"/>
                  </a:lnTo>
                  <a:lnTo>
                    <a:pt x="7093" y="6236"/>
                  </a:lnTo>
                  <a:lnTo>
                    <a:pt x="7174" y="6076"/>
                  </a:lnTo>
                  <a:lnTo>
                    <a:pt x="3748" y="4095"/>
                  </a:lnTo>
                  <a:lnTo>
                    <a:pt x="7174" y="2141"/>
                  </a:lnTo>
                  <a:lnTo>
                    <a:pt x="7093" y="1981"/>
                  </a:lnTo>
                  <a:lnTo>
                    <a:pt x="3667" y="3961"/>
                  </a:lnTo>
                  <a:lnTo>
                    <a:pt x="3667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22" name="Google Shape;2022;p87"/>
            <p:cNvSpPr/>
            <p:nvPr/>
          </p:nvSpPr>
          <p:spPr>
            <a:xfrm>
              <a:off x="2899597" y="1919388"/>
              <a:ext cx="287659" cy="328439"/>
            </a:xfrm>
            <a:custGeom>
              <a:rect b="b" l="l" r="r" t="t"/>
              <a:pathLst>
                <a:path extrusionOk="0" h="8191" w="7174">
                  <a:moveTo>
                    <a:pt x="3507" y="0"/>
                  </a:moveTo>
                  <a:lnTo>
                    <a:pt x="3507" y="3961"/>
                  </a:lnTo>
                  <a:lnTo>
                    <a:pt x="81" y="1981"/>
                  </a:lnTo>
                  <a:lnTo>
                    <a:pt x="0" y="2141"/>
                  </a:lnTo>
                  <a:lnTo>
                    <a:pt x="3426" y="4095"/>
                  </a:lnTo>
                  <a:lnTo>
                    <a:pt x="0" y="6076"/>
                  </a:lnTo>
                  <a:lnTo>
                    <a:pt x="81" y="6236"/>
                  </a:lnTo>
                  <a:lnTo>
                    <a:pt x="3507" y="4256"/>
                  </a:lnTo>
                  <a:lnTo>
                    <a:pt x="3507" y="8190"/>
                  </a:lnTo>
                  <a:lnTo>
                    <a:pt x="3667" y="8190"/>
                  </a:lnTo>
                  <a:lnTo>
                    <a:pt x="3667" y="4256"/>
                  </a:lnTo>
                  <a:lnTo>
                    <a:pt x="7093" y="6236"/>
                  </a:lnTo>
                  <a:lnTo>
                    <a:pt x="7173" y="6076"/>
                  </a:lnTo>
                  <a:lnTo>
                    <a:pt x="3774" y="4095"/>
                  </a:lnTo>
                  <a:lnTo>
                    <a:pt x="7173" y="2141"/>
                  </a:lnTo>
                  <a:lnTo>
                    <a:pt x="7093" y="1981"/>
                  </a:lnTo>
                  <a:lnTo>
                    <a:pt x="3667" y="3961"/>
                  </a:lnTo>
                  <a:lnTo>
                    <a:pt x="3667" y="3961"/>
                  </a:lnTo>
                  <a:lnTo>
                    <a:pt x="369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23" name="Google Shape;2023;p87"/>
            <p:cNvSpPr/>
            <p:nvPr/>
          </p:nvSpPr>
          <p:spPr>
            <a:xfrm>
              <a:off x="3280608" y="1919388"/>
              <a:ext cx="288742" cy="328439"/>
            </a:xfrm>
            <a:custGeom>
              <a:rect b="b" l="l" r="r" t="t"/>
              <a:pathLst>
                <a:path extrusionOk="0" h="8191" w="7201">
                  <a:moveTo>
                    <a:pt x="3506" y="0"/>
                  </a:moveTo>
                  <a:lnTo>
                    <a:pt x="3506" y="3961"/>
                  </a:lnTo>
                  <a:lnTo>
                    <a:pt x="107" y="1981"/>
                  </a:lnTo>
                  <a:lnTo>
                    <a:pt x="0" y="2115"/>
                  </a:lnTo>
                  <a:lnTo>
                    <a:pt x="3426" y="4095"/>
                  </a:lnTo>
                  <a:lnTo>
                    <a:pt x="0" y="6076"/>
                  </a:lnTo>
                  <a:lnTo>
                    <a:pt x="107" y="6236"/>
                  </a:lnTo>
                  <a:lnTo>
                    <a:pt x="3506" y="4256"/>
                  </a:lnTo>
                  <a:lnTo>
                    <a:pt x="3506" y="8190"/>
                  </a:lnTo>
                  <a:lnTo>
                    <a:pt x="3694" y="8190"/>
                  </a:lnTo>
                  <a:lnTo>
                    <a:pt x="3694" y="4256"/>
                  </a:lnTo>
                  <a:lnTo>
                    <a:pt x="7093" y="6236"/>
                  </a:lnTo>
                  <a:lnTo>
                    <a:pt x="7200" y="6076"/>
                  </a:lnTo>
                  <a:lnTo>
                    <a:pt x="3774" y="4095"/>
                  </a:lnTo>
                  <a:lnTo>
                    <a:pt x="7200" y="2115"/>
                  </a:lnTo>
                  <a:lnTo>
                    <a:pt x="7120" y="1981"/>
                  </a:lnTo>
                  <a:lnTo>
                    <a:pt x="3694" y="3961"/>
                  </a:lnTo>
                  <a:lnTo>
                    <a:pt x="369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24" name="Google Shape;2024;p87"/>
            <p:cNvSpPr/>
            <p:nvPr/>
          </p:nvSpPr>
          <p:spPr>
            <a:xfrm>
              <a:off x="3662662" y="1919388"/>
              <a:ext cx="287659" cy="328439"/>
            </a:xfrm>
            <a:custGeom>
              <a:rect b="b" l="l" r="r" t="t"/>
              <a:pathLst>
                <a:path extrusionOk="0" h="8191" w="7174">
                  <a:moveTo>
                    <a:pt x="3507" y="0"/>
                  </a:moveTo>
                  <a:lnTo>
                    <a:pt x="3507" y="3961"/>
                  </a:lnTo>
                  <a:lnTo>
                    <a:pt x="81" y="1981"/>
                  </a:lnTo>
                  <a:lnTo>
                    <a:pt x="1" y="2115"/>
                  </a:lnTo>
                  <a:lnTo>
                    <a:pt x="3400" y="4095"/>
                  </a:lnTo>
                  <a:lnTo>
                    <a:pt x="1" y="6076"/>
                  </a:lnTo>
                  <a:lnTo>
                    <a:pt x="81" y="6210"/>
                  </a:lnTo>
                  <a:lnTo>
                    <a:pt x="3507" y="4256"/>
                  </a:lnTo>
                  <a:lnTo>
                    <a:pt x="3507" y="8190"/>
                  </a:lnTo>
                  <a:lnTo>
                    <a:pt x="3668" y="8190"/>
                  </a:lnTo>
                  <a:lnTo>
                    <a:pt x="3668" y="4256"/>
                  </a:lnTo>
                  <a:lnTo>
                    <a:pt x="7094" y="6210"/>
                  </a:lnTo>
                  <a:lnTo>
                    <a:pt x="7174" y="6076"/>
                  </a:lnTo>
                  <a:lnTo>
                    <a:pt x="3748" y="4095"/>
                  </a:lnTo>
                  <a:lnTo>
                    <a:pt x="7174" y="2115"/>
                  </a:lnTo>
                  <a:lnTo>
                    <a:pt x="7094" y="1981"/>
                  </a:lnTo>
                  <a:lnTo>
                    <a:pt x="3668" y="3961"/>
                  </a:lnTo>
                  <a:lnTo>
                    <a:pt x="3668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25" name="Google Shape;2025;p87"/>
            <p:cNvSpPr/>
            <p:nvPr/>
          </p:nvSpPr>
          <p:spPr>
            <a:xfrm>
              <a:off x="4043673" y="1998782"/>
              <a:ext cx="78391" cy="49400"/>
            </a:xfrm>
            <a:custGeom>
              <a:rect b="b" l="l" r="r" t="t"/>
              <a:pathLst>
                <a:path extrusionOk="0" h="1232" w="1955">
                  <a:moveTo>
                    <a:pt x="81" y="1"/>
                  </a:moveTo>
                  <a:lnTo>
                    <a:pt x="0" y="135"/>
                  </a:lnTo>
                  <a:lnTo>
                    <a:pt x="1874" y="1232"/>
                  </a:lnTo>
                  <a:cubicBezTo>
                    <a:pt x="1901" y="1178"/>
                    <a:pt x="1928" y="1125"/>
                    <a:pt x="1954" y="1071"/>
                  </a:cubicBezTo>
                  <a:lnTo>
                    <a:pt x="8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26" name="Google Shape;2026;p87"/>
            <p:cNvSpPr/>
            <p:nvPr/>
          </p:nvSpPr>
          <p:spPr>
            <a:xfrm>
              <a:off x="2884560" y="2317561"/>
              <a:ext cx="114879" cy="68727"/>
            </a:xfrm>
            <a:custGeom>
              <a:rect b="b" l="l" r="r" t="t"/>
              <a:pathLst>
                <a:path extrusionOk="0" h="1714" w="2865">
                  <a:moveTo>
                    <a:pt x="2784" y="0"/>
                  </a:moveTo>
                  <a:lnTo>
                    <a:pt x="1" y="1606"/>
                  </a:lnTo>
                  <a:cubicBezTo>
                    <a:pt x="54" y="1660"/>
                    <a:pt x="108" y="1686"/>
                    <a:pt x="161" y="1713"/>
                  </a:cubicBezTo>
                  <a:lnTo>
                    <a:pt x="2864" y="161"/>
                  </a:lnTo>
                  <a:lnTo>
                    <a:pt x="278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27" name="Google Shape;2027;p87"/>
            <p:cNvSpPr/>
            <p:nvPr/>
          </p:nvSpPr>
          <p:spPr>
            <a:xfrm>
              <a:off x="2852362" y="2238127"/>
              <a:ext cx="6496" cy="129916"/>
            </a:xfrm>
            <a:custGeom>
              <a:rect b="b" l="l" r="r" t="t"/>
              <a:pathLst>
                <a:path extrusionOk="0" h="3240" w="162">
                  <a:moveTo>
                    <a:pt x="1" y="0"/>
                  </a:moveTo>
                  <a:lnTo>
                    <a:pt x="1" y="3132"/>
                  </a:lnTo>
                  <a:cubicBezTo>
                    <a:pt x="54" y="3159"/>
                    <a:pt x="108" y="3212"/>
                    <a:pt x="161" y="3239"/>
                  </a:cubicBezTo>
                  <a:lnTo>
                    <a:pt x="16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28" name="Google Shape;2028;p87"/>
            <p:cNvSpPr/>
            <p:nvPr/>
          </p:nvSpPr>
          <p:spPr>
            <a:xfrm>
              <a:off x="3092789" y="2238127"/>
              <a:ext cx="288742" cy="255461"/>
            </a:xfrm>
            <a:custGeom>
              <a:rect b="b" l="l" r="r" t="t"/>
              <a:pathLst>
                <a:path extrusionOk="0" h="6371" w="7201">
                  <a:moveTo>
                    <a:pt x="3506" y="0"/>
                  </a:moveTo>
                  <a:lnTo>
                    <a:pt x="3506" y="3962"/>
                  </a:lnTo>
                  <a:lnTo>
                    <a:pt x="80" y="1981"/>
                  </a:lnTo>
                  <a:lnTo>
                    <a:pt x="0" y="2142"/>
                  </a:lnTo>
                  <a:lnTo>
                    <a:pt x="3426" y="4096"/>
                  </a:lnTo>
                  <a:lnTo>
                    <a:pt x="455" y="5835"/>
                  </a:lnTo>
                  <a:cubicBezTo>
                    <a:pt x="535" y="5835"/>
                    <a:pt x="616" y="5862"/>
                    <a:pt x="696" y="5889"/>
                  </a:cubicBezTo>
                  <a:lnTo>
                    <a:pt x="3506" y="4256"/>
                  </a:lnTo>
                  <a:lnTo>
                    <a:pt x="3506" y="6371"/>
                  </a:lnTo>
                  <a:lnTo>
                    <a:pt x="3694" y="6371"/>
                  </a:lnTo>
                  <a:lnTo>
                    <a:pt x="3694" y="4256"/>
                  </a:lnTo>
                  <a:lnTo>
                    <a:pt x="7093" y="6237"/>
                  </a:lnTo>
                  <a:lnTo>
                    <a:pt x="7200" y="6076"/>
                  </a:lnTo>
                  <a:lnTo>
                    <a:pt x="3774" y="4096"/>
                  </a:lnTo>
                  <a:lnTo>
                    <a:pt x="7200" y="2142"/>
                  </a:lnTo>
                  <a:lnTo>
                    <a:pt x="7093" y="1981"/>
                  </a:lnTo>
                  <a:lnTo>
                    <a:pt x="3694" y="3962"/>
                  </a:lnTo>
                  <a:lnTo>
                    <a:pt x="369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29" name="Google Shape;2029;p87"/>
            <p:cNvSpPr/>
            <p:nvPr/>
          </p:nvSpPr>
          <p:spPr>
            <a:xfrm>
              <a:off x="3474843" y="2238127"/>
              <a:ext cx="287659" cy="247963"/>
            </a:xfrm>
            <a:custGeom>
              <a:rect b="b" l="l" r="r" t="t"/>
              <a:pathLst>
                <a:path extrusionOk="0" h="6184" w="7174">
                  <a:moveTo>
                    <a:pt x="3507" y="0"/>
                  </a:moveTo>
                  <a:lnTo>
                    <a:pt x="3480" y="3962"/>
                  </a:lnTo>
                  <a:lnTo>
                    <a:pt x="81" y="1981"/>
                  </a:lnTo>
                  <a:lnTo>
                    <a:pt x="1" y="2142"/>
                  </a:lnTo>
                  <a:lnTo>
                    <a:pt x="3400" y="4096"/>
                  </a:lnTo>
                  <a:lnTo>
                    <a:pt x="1" y="6076"/>
                  </a:lnTo>
                  <a:lnTo>
                    <a:pt x="54" y="6183"/>
                  </a:lnTo>
                  <a:lnTo>
                    <a:pt x="161" y="6183"/>
                  </a:lnTo>
                  <a:lnTo>
                    <a:pt x="3480" y="4256"/>
                  </a:lnTo>
                  <a:lnTo>
                    <a:pt x="3480" y="5354"/>
                  </a:lnTo>
                  <a:cubicBezTo>
                    <a:pt x="3560" y="5327"/>
                    <a:pt x="3614" y="5327"/>
                    <a:pt x="3668" y="5300"/>
                  </a:cubicBezTo>
                  <a:lnTo>
                    <a:pt x="3668" y="4256"/>
                  </a:lnTo>
                  <a:lnTo>
                    <a:pt x="4765" y="4899"/>
                  </a:lnTo>
                  <a:cubicBezTo>
                    <a:pt x="4845" y="4872"/>
                    <a:pt x="4899" y="4845"/>
                    <a:pt x="4979" y="4818"/>
                  </a:cubicBezTo>
                  <a:lnTo>
                    <a:pt x="3748" y="4096"/>
                  </a:lnTo>
                  <a:lnTo>
                    <a:pt x="7174" y="2142"/>
                  </a:lnTo>
                  <a:lnTo>
                    <a:pt x="7094" y="1981"/>
                  </a:lnTo>
                  <a:lnTo>
                    <a:pt x="3668" y="3962"/>
                  </a:lnTo>
                  <a:lnTo>
                    <a:pt x="3668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30" name="Google Shape;2030;p87"/>
            <p:cNvSpPr/>
            <p:nvPr/>
          </p:nvSpPr>
          <p:spPr>
            <a:xfrm>
              <a:off x="3855854" y="2317561"/>
              <a:ext cx="12911" cy="9704"/>
            </a:xfrm>
            <a:custGeom>
              <a:rect b="b" l="l" r="r" t="t"/>
              <a:pathLst>
                <a:path extrusionOk="0" h="242" w="322">
                  <a:moveTo>
                    <a:pt x="81" y="0"/>
                  </a:moveTo>
                  <a:lnTo>
                    <a:pt x="0" y="134"/>
                  </a:lnTo>
                  <a:lnTo>
                    <a:pt x="161" y="241"/>
                  </a:lnTo>
                  <a:cubicBezTo>
                    <a:pt x="215" y="214"/>
                    <a:pt x="268" y="161"/>
                    <a:pt x="322" y="134"/>
                  </a:cubicBezTo>
                  <a:lnTo>
                    <a:pt x="8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2031" name="Google Shape;2031;p87"/>
          <p:cNvSpPr/>
          <p:nvPr/>
        </p:nvSpPr>
        <p:spPr>
          <a:xfrm rot="-4619829">
            <a:off x="5338279" y="-1392653"/>
            <a:ext cx="3210852" cy="3197538"/>
          </a:xfrm>
          <a:custGeom>
            <a:rect b="b" l="l" r="r" t="t"/>
            <a:pathLst>
              <a:path extrusionOk="0" h="48035" w="48235">
                <a:moveTo>
                  <a:pt x="3770" y="17379"/>
                </a:moveTo>
                <a:cubicBezTo>
                  <a:pt x="7573" y="20948"/>
                  <a:pt x="10108" y="20948"/>
                  <a:pt x="20515" y="21349"/>
                </a:cubicBezTo>
                <a:cubicBezTo>
                  <a:pt x="30956" y="21782"/>
                  <a:pt x="19314" y="35525"/>
                  <a:pt x="27520" y="41797"/>
                </a:cubicBezTo>
                <a:cubicBezTo>
                  <a:pt x="35726" y="48034"/>
                  <a:pt x="48235" y="37827"/>
                  <a:pt x="48235" y="26986"/>
                </a:cubicBezTo>
                <a:cubicBezTo>
                  <a:pt x="48235" y="16145"/>
                  <a:pt x="35026" y="0"/>
                  <a:pt x="18080" y="867"/>
                </a:cubicBezTo>
                <a:cubicBezTo>
                  <a:pt x="1135" y="1768"/>
                  <a:pt x="1" y="13843"/>
                  <a:pt x="3770" y="17379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2035" name="Shape 20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6" name="Google Shape;2036;p89"/>
          <p:cNvSpPr/>
          <p:nvPr/>
        </p:nvSpPr>
        <p:spPr>
          <a:xfrm flipH="1" rot="10800000">
            <a:off x="-1411582" y="-1157400"/>
            <a:ext cx="4436782" cy="3714342"/>
          </a:xfrm>
          <a:custGeom>
            <a:rect b="b" l="l" r="r" t="t"/>
            <a:pathLst>
              <a:path extrusionOk="0" h="52038" w="61178">
                <a:moveTo>
                  <a:pt x="4170" y="12043"/>
                </a:moveTo>
                <a:cubicBezTo>
                  <a:pt x="7339" y="7239"/>
                  <a:pt x="14177" y="1"/>
                  <a:pt x="24184" y="5571"/>
                </a:cubicBezTo>
                <a:cubicBezTo>
                  <a:pt x="34191" y="11142"/>
                  <a:pt x="29988" y="17146"/>
                  <a:pt x="34024" y="21249"/>
                </a:cubicBezTo>
                <a:cubicBezTo>
                  <a:pt x="38061" y="25319"/>
                  <a:pt x="43198" y="25586"/>
                  <a:pt x="51103" y="27253"/>
                </a:cubicBezTo>
                <a:cubicBezTo>
                  <a:pt x="58976" y="28921"/>
                  <a:pt x="61177" y="36093"/>
                  <a:pt x="54472" y="41664"/>
                </a:cubicBezTo>
                <a:cubicBezTo>
                  <a:pt x="47801" y="47268"/>
                  <a:pt x="33758" y="52038"/>
                  <a:pt x="26819" y="46467"/>
                </a:cubicBezTo>
                <a:cubicBezTo>
                  <a:pt x="19848" y="40930"/>
                  <a:pt x="11108" y="34826"/>
                  <a:pt x="5537" y="31590"/>
                </a:cubicBezTo>
                <a:cubicBezTo>
                  <a:pt x="0" y="28388"/>
                  <a:pt x="967" y="16879"/>
                  <a:pt x="4170" y="12043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37" name="Google Shape;2037;p89"/>
          <p:cNvSpPr/>
          <p:nvPr/>
        </p:nvSpPr>
        <p:spPr>
          <a:xfrm>
            <a:off x="1062825" y="3370500"/>
            <a:ext cx="775608" cy="1012954"/>
          </a:xfrm>
          <a:custGeom>
            <a:rect b="b" l="l" r="r" t="t"/>
            <a:pathLst>
              <a:path extrusionOk="0" h="22564" w="17277">
                <a:moveTo>
                  <a:pt x="9074" y="0"/>
                </a:moveTo>
                <a:cubicBezTo>
                  <a:pt x="8555" y="0"/>
                  <a:pt x="8010" y="60"/>
                  <a:pt x="7441" y="188"/>
                </a:cubicBezTo>
                <a:cubicBezTo>
                  <a:pt x="2543" y="1285"/>
                  <a:pt x="1" y="6692"/>
                  <a:pt x="54" y="12607"/>
                </a:cubicBezTo>
                <a:cubicBezTo>
                  <a:pt x="134" y="18683"/>
                  <a:pt x="3989" y="22189"/>
                  <a:pt x="8592" y="22564"/>
                </a:cubicBezTo>
                <a:cubicBezTo>
                  <a:pt x="14641" y="22082"/>
                  <a:pt x="16354" y="18388"/>
                  <a:pt x="16836" y="12312"/>
                </a:cubicBezTo>
                <a:cubicBezTo>
                  <a:pt x="17276" y="6737"/>
                  <a:pt x="14567" y="0"/>
                  <a:pt x="9074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38" name="Google Shape;2038;p89"/>
          <p:cNvSpPr/>
          <p:nvPr/>
        </p:nvSpPr>
        <p:spPr>
          <a:xfrm>
            <a:off x="7605425" y="342175"/>
            <a:ext cx="2052600" cy="20526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2039" name="Google Shape;2039;p89"/>
          <p:cNvGrpSpPr/>
          <p:nvPr/>
        </p:nvGrpSpPr>
        <p:grpSpPr>
          <a:xfrm>
            <a:off x="6412578" y="-640069"/>
            <a:ext cx="1962482" cy="1953284"/>
            <a:chOff x="386328" y="2672681"/>
            <a:chExt cx="1962482" cy="1953284"/>
          </a:xfrm>
        </p:grpSpPr>
        <p:sp>
          <p:nvSpPr>
            <p:cNvPr id="2040" name="Google Shape;2040;p89"/>
            <p:cNvSpPr/>
            <p:nvPr/>
          </p:nvSpPr>
          <p:spPr>
            <a:xfrm>
              <a:off x="602590" y="3031586"/>
              <a:ext cx="2321" cy="2364"/>
            </a:xfrm>
            <a:custGeom>
              <a:rect b="b" l="l" r="r" t="t"/>
              <a:pathLst>
                <a:path extrusionOk="0" h="55" w="54">
                  <a:moveTo>
                    <a:pt x="54" y="1"/>
                  </a:moveTo>
                  <a:cubicBezTo>
                    <a:pt x="27" y="27"/>
                    <a:pt x="27" y="27"/>
                    <a:pt x="0" y="54"/>
                  </a:cubicBezTo>
                  <a:lnTo>
                    <a:pt x="54" y="27"/>
                  </a:lnTo>
                  <a:lnTo>
                    <a:pt x="54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41" name="Google Shape;2041;p89"/>
            <p:cNvSpPr/>
            <p:nvPr/>
          </p:nvSpPr>
          <p:spPr>
            <a:xfrm>
              <a:off x="386328" y="2672681"/>
              <a:ext cx="1962482" cy="1953284"/>
            </a:xfrm>
            <a:custGeom>
              <a:rect b="b" l="l" r="r" t="t"/>
              <a:pathLst>
                <a:path extrusionOk="0" h="45449" w="45663">
                  <a:moveTo>
                    <a:pt x="10947" y="4979"/>
                  </a:moveTo>
                  <a:lnTo>
                    <a:pt x="15605" y="7656"/>
                  </a:lnTo>
                  <a:lnTo>
                    <a:pt x="15605" y="13062"/>
                  </a:lnTo>
                  <a:lnTo>
                    <a:pt x="10947" y="15766"/>
                  </a:lnTo>
                  <a:lnTo>
                    <a:pt x="6263" y="13062"/>
                  </a:lnTo>
                  <a:lnTo>
                    <a:pt x="6263" y="7656"/>
                  </a:lnTo>
                  <a:lnTo>
                    <a:pt x="10947" y="4979"/>
                  </a:lnTo>
                  <a:close/>
                  <a:moveTo>
                    <a:pt x="20449" y="4979"/>
                  </a:moveTo>
                  <a:lnTo>
                    <a:pt x="25133" y="7656"/>
                  </a:lnTo>
                  <a:lnTo>
                    <a:pt x="25133" y="13062"/>
                  </a:lnTo>
                  <a:lnTo>
                    <a:pt x="20449" y="15766"/>
                  </a:lnTo>
                  <a:lnTo>
                    <a:pt x="15792" y="13062"/>
                  </a:lnTo>
                  <a:lnTo>
                    <a:pt x="15792" y="7656"/>
                  </a:lnTo>
                  <a:lnTo>
                    <a:pt x="20449" y="4979"/>
                  </a:lnTo>
                  <a:close/>
                  <a:moveTo>
                    <a:pt x="29978" y="4979"/>
                  </a:moveTo>
                  <a:lnTo>
                    <a:pt x="34635" y="7656"/>
                  </a:lnTo>
                  <a:lnTo>
                    <a:pt x="34635" y="13062"/>
                  </a:lnTo>
                  <a:lnTo>
                    <a:pt x="29978" y="15766"/>
                  </a:lnTo>
                  <a:lnTo>
                    <a:pt x="25294" y="13062"/>
                  </a:lnTo>
                  <a:lnTo>
                    <a:pt x="25294" y="7656"/>
                  </a:lnTo>
                  <a:lnTo>
                    <a:pt x="29978" y="4979"/>
                  </a:lnTo>
                  <a:close/>
                  <a:moveTo>
                    <a:pt x="6183" y="13196"/>
                  </a:moveTo>
                  <a:lnTo>
                    <a:pt x="10867" y="15899"/>
                  </a:lnTo>
                  <a:lnTo>
                    <a:pt x="10867" y="21306"/>
                  </a:lnTo>
                  <a:lnTo>
                    <a:pt x="6183" y="23983"/>
                  </a:lnTo>
                  <a:lnTo>
                    <a:pt x="1526" y="21306"/>
                  </a:lnTo>
                  <a:lnTo>
                    <a:pt x="1526" y="15899"/>
                  </a:lnTo>
                  <a:lnTo>
                    <a:pt x="6183" y="13196"/>
                  </a:lnTo>
                  <a:close/>
                  <a:moveTo>
                    <a:pt x="15712" y="13196"/>
                  </a:moveTo>
                  <a:lnTo>
                    <a:pt x="20369" y="15899"/>
                  </a:lnTo>
                  <a:lnTo>
                    <a:pt x="20369" y="21306"/>
                  </a:lnTo>
                  <a:lnTo>
                    <a:pt x="15712" y="23983"/>
                  </a:lnTo>
                  <a:lnTo>
                    <a:pt x="11028" y="21306"/>
                  </a:lnTo>
                  <a:lnTo>
                    <a:pt x="11028" y="15899"/>
                  </a:lnTo>
                  <a:lnTo>
                    <a:pt x="15712" y="13196"/>
                  </a:lnTo>
                  <a:close/>
                  <a:moveTo>
                    <a:pt x="25213" y="13196"/>
                  </a:moveTo>
                  <a:lnTo>
                    <a:pt x="29871" y="15899"/>
                  </a:lnTo>
                  <a:lnTo>
                    <a:pt x="29871" y="21306"/>
                  </a:lnTo>
                  <a:lnTo>
                    <a:pt x="25213" y="23983"/>
                  </a:lnTo>
                  <a:lnTo>
                    <a:pt x="20529" y="21306"/>
                  </a:lnTo>
                  <a:lnTo>
                    <a:pt x="20529" y="15899"/>
                  </a:lnTo>
                  <a:lnTo>
                    <a:pt x="25213" y="13196"/>
                  </a:lnTo>
                  <a:close/>
                  <a:moveTo>
                    <a:pt x="34715" y="13196"/>
                  </a:moveTo>
                  <a:lnTo>
                    <a:pt x="39399" y="15899"/>
                  </a:lnTo>
                  <a:lnTo>
                    <a:pt x="39399" y="21306"/>
                  </a:lnTo>
                  <a:lnTo>
                    <a:pt x="34715" y="23983"/>
                  </a:lnTo>
                  <a:lnTo>
                    <a:pt x="30058" y="21306"/>
                  </a:lnTo>
                  <a:lnTo>
                    <a:pt x="30058" y="15899"/>
                  </a:lnTo>
                  <a:lnTo>
                    <a:pt x="34715" y="13196"/>
                  </a:lnTo>
                  <a:close/>
                  <a:moveTo>
                    <a:pt x="10947" y="21440"/>
                  </a:moveTo>
                  <a:lnTo>
                    <a:pt x="15605" y="24143"/>
                  </a:lnTo>
                  <a:lnTo>
                    <a:pt x="15605" y="29523"/>
                  </a:lnTo>
                  <a:lnTo>
                    <a:pt x="10947" y="32226"/>
                  </a:lnTo>
                  <a:lnTo>
                    <a:pt x="6263" y="29523"/>
                  </a:lnTo>
                  <a:lnTo>
                    <a:pt x="6263" y="24143"/>
                  </a:lnTo>
                  <a:lnTo>
                    <a:pt x="10947" y="21440"/>
                  </a:lnTo>
                  <a:close/>
                  <a:moveTo>
                    <a:pt x="20449" y="21440"/>
                  </a:moveTo>
                  <a:lnTo>
                    <a:pt x="25133" y="24143"/>
                  </a:lnTo>
                  <a:lnTo>
                    <a:pt x="25133" y="29523"/>
                  </a:lnTo>
                  <a:lnTo>
                    <a:pt x="20449" y="32226"/>
                  </a:lnTo>
                  <a:lnTo>
                    <a:pt x="15792" y="29523"/>
                  </a:lnTo>
                  <a:lnTo>
                    <a:pt x="15792" y="24143"/>
                  </a:lnTo>
                  <a:lnTo>
                    <a:pt x="20449" y="21440"/>
                  </a:lnTo>
                  <a:close/>
                  <a:moveTo>
                    <a:pt x="29978" y="21440"/>
                  </a:moveTo>
                  <a:lnTo>
                    <a:pt x="34635" y="24143"/>
                  </a:lnTo>
                  <a:lnTo>
                    <a:pt x="34635" y="29523"/>
                  </a:lnTo>
                  <a:lnTo>
                    <a:pt x="29978" y="32226"/>
                  </a:lnTo>
                  <a:lnTo>
                    <a:pt x="25294" y="29523"/>
                  </a:lnTo>
                  <a:lnTo>
                    <a:pt x="25294" y="24143"/>
                  </a:lnTo>
                  <a:lnTo>
                    <a:pt x="29978" y="21440"/>
                  </a:lnTo>
                  <a:close/>
                  <a:moveTo>
                    <a:pt x="39480" y="21440"/>
                  </a:moveTo>
                  <a:lnTo>
                    <a:pt x="44137" y="24143"/>
                  </a:lnTo>
                  <a:lnTo>
                    <a:pt x="44137" y="29523"/>
                  </a:lnTo>
                  <a:lnTo>
                    <a:pt x="39480" y="32226"/>
                  </a:lnTo>
                  <a:lnTo>
                    <a:pt x="34796" y="29523"/>
                  </a:lnTo>
                  <a:lnTo>
                    <a:pt x="34796" y="24143"/>
                  </a:lnTo>
                  <a:lnTo>
                    <a:pt x="39480" y="21440"/>
                  </a:lnTo>
                  <a:close/>
                  <a:moveTo>
                    <a:pt x="15712" y="29684"/>
                  </a:moveTo>
                  <a:lnTo>
                    <a:pt x="20369" y="32387"/>
                  </a:lnTo>
                  <a:lnTo>
                    <a:pt x="20369" y="37767"/>
                  </a:lnTo>
                  <a:lnTo>
                    <a:pt x="15712" y="40470"/>
                  </a:lnTo>
                  <a:lnTo>
                    <a:pt x="11028" y="37767"/>
                  </a:lnTo>
                  <a:lnTo>
                    <a:pt x="11028" y="32387"/>
                  </a:lnTo>
                  <a:lnTo>
                    <a:pt x="15712" y="29684"/>
                  </a:lnTo>
                  <a:close/>
                  <a:moveTo>
                    <a:pt x="25213" y="29684"/>
                  </a:moveTo>
                  <a:lnTo>
                    <a:pt x="29871" y="32387"/>
                  </a:lnTo>
                  <a:lnTo>
                    <a:pt x="29871" y="37767"/>
                  </a:lnTo>
                  <a:lnTo>
                    <a:pt x="25213" y="40470"/>
                  </a:lnTo>
                  <a:lnTo>
                    <a:pt x="20529" y="37767"/>
                  </a:lnTo>
                  <a:lnTo>
                    <a:pt x="20529" y="32387"/>
                  </a:lnTo>
                  <a:lnTo>
                    <a:pt x="25213" y="29684"/>
                  </a:lnTo>
                  <a:close/>
                  <a:moveTo>
                    <a:pt x="34715" y="29684"/>
                  </a:moveTo>
                  <a:lnTo>
                    <a:pt x="39399" y="32387"/>
                  </a:lnTo>
                  <a:lnTo>
                    <a:pt x="39399" y="37767"/>
                  </a:lnTo>
                  <a:lnTo>
                    <a:pt x="34715" y="40470"/>
                  </a:lnTo>
                  <a:lnTo>
                    <a:pt x="30058" y="37767"/>
                  </a:lnTo>
                  <a:lnTo>
                    <a:pt x="30058" y="32387"/>
                  </a:lnTo>
                  <a:lnTo>
                    <a:pt x="34715" y="29684"/>
                  </a:lnTo>
                  <a:close/>
                  <a:moveTo>
                    <a:pt x="20369" y="1"/>
                  </a:moveTo>
                  <a:lnTo>
                    <a:pt x="20369" y="4818"/>
                  </a:lnTo>
                  <a:lnTo>
                    <a:pt x="15712" y="7522"/>
                  </a:lnTo>
                  <a:lnTo>
                    <a:pt x="11028" y="4818"/>
                  </a:lnTo>
                  <a:lnTo>
                    <a:pt x="11028" y="3159"/>
                  </a:lnTo>
                  <a:cubicBezTo>
                    <a:pt x="10974" y="3186"/>
                    <a:pt x="10921" y="3239"/>
                    <a:pt x="10867" y="3266"/>
                  </a:cubicBezTo>
                  <a:lnTo>
                    <a:pt x="10867" y="4818"/>
                  </a:lnTo>
                  <a:lnTo>
                    <a:pt x="6183" y="7522"/>
                  </a:lnTo>
                  <a:lnTo>
                    <a:pt x="5915" y="7361"/>
                  </a:lnTo>
                  <a:cubicBezTo>
                    <a:pt x="5889" y="7415"/>
                    <a:pt x="5835" y="7442"/>
                    <a:pt x="5808" y="7495"/>
                  </a:cubicBezTo>
                  <a:lnTo>
                    <a:pt x="6103" y="7656"/>
                  </a:lnTo>
                  <a:lnTo>
                    <a:pt x="6103" y="13062"/>
                  </a:lnTo>
                  <a:lnTo>
                    <a:pt x="1419" y="15766"/>
                  </a:lnTo>
                  <a:lnTo>
                    <a:pt x="1124" y="15578"/>
                  </a:lnTo>
                  <a:cubicBezTo>
                    <a:pt x="1124" y="15632"/>
                    <a:pt x="1098" y="15685"/>
                    <a:pt x="1071" y="15739"/>
                  </a:cubicBezTo>
                  <a:lnTo>
                    <a:pt x="1338" y="15899"/>
                  </a:lnTo>
                  <a:lnTo>
                    <a:pt x="1338" y="21306"/>
                  </a:lnTo>
                  <a:lnTo>
                    <a:pt x="0" y="22082"/>
                  </a:lnTo>
                  <a:cubicBezTo>
                    <a:pt x="0" y="22136"/>
                    <a:pt x="0" y="22216"/>
                    <a:pt x="0" y="22270"/>
                  </a:cubicBezTo>
                  <a:lnTo>
                    <a:pt x="1419" y="21440"/>
                  </a:lnTo>
                  <a:lnTo>
                    <a:pt x="6103" y="24143"/>
                  </a:lnTo>
                  <a:lnTo>
                    <a:pt x="6103" y="29523"/>
                  </a:lnTo>
                  <a:lnTo>
                    <a:pt x="1927" y="31932"/>
                  </a:lnTo>
                  <a:cubicBezTo>
                    <a:pt x="1954" y="31986"/>
                    <a:pt x="1981" y="32039"/>
                    <a:pt x="2008" y="32093"/>
                  </a:cubicBezTo>
                  <a:lnTo>
                    <a:pt x="6183" y="29684"/>
                  </a:lnTo>
                  <a:lnTo>
                    <a:pt x="10867" y="32387"/>
                  </a:lnTo>
                  <a:lnTo>
                    <a:pt x="10867" y="37767"/>
                  </a:lnTo>
                  <a:lnTo>
                    <a:pt x="7548" y="39694"/>
                  </a:lnTo>
                  <a:cubicBezTo>
                    <a:pt x="7575" y="39721"/>
                    <a:pt x="7628" y="39774"/>
                    <a:pt x="7682" y="39801"/>
                  </a:cubicBezTo>
                  <a:lnTo>
                    <a:pt x="10947" y="37928"/>
                  </a:lnTo>
                  <a:lnTo>
                    <a:pt x="15605" y="40631"/>
                  </a:lnTo>
                  <a:lnTo>
                    <a:pt x="15605" y="44405"/>
                  </a:lnTo>
                  <a:cubicBezTo>
                    <a:pt x="15658" y="44405"/>
                    <a:pt x="15738" y="44432"/>
                    <a:pt x="15792" y="44458"/>
                  </a:cubicBezTo>
                  <a:lnTo>
                    <a:pt x="15792" y="40631"/>
                  </a:lnTo>
                  <a:lnTo>
                    <a:pt x="20449" y="37928"/>
                  </a:lnTo>
                  <a:lnTo>
                    <a:pt x="25133" y="40631"/>
                  </a:lnTo>
                  <a:lnTo>
                    <a:pt x="25133" y="45449"/>
                  </a:lnTo>
                  <a:cubicBezTo>
                    <a:pt x="25187" y="45449"/>
                    <a:pt x="25240" y="45449"/>
                    <a:pt x="25294" y="45422"/>
                  </a:cubicBezTo>
                  <a:lnTo>
                    <a:pt x="25294" y="40631"/>
                  </a:lnTo>
                  <a:lnTo>
                    <a:pt x="29978" y="37928"/>
                  </a:lnTo>
                  <a:lnTo>
                    <a:pt x="34635" y="40631"/>
                  </a:lnTo>
                  <a:lnTo>
                    <a:pt x="34635" y="42290"/>
                  </a:lnTo>
                  <a:cubicBezTo>
                    <a:pt x="34688" y="42237"/>
                    <a:pt x="34742" y="42210"/>
                    <a:pt x="34796" y="42183"/>
                  </a:cubicBezTo>
                  <a:lnTo>
                    <a:pt x="34796" y="40631"/>
                  </a:lnTo>
                  <a:lnTo>
                    <a:pt x="39480" y="37928"/>
                  </a:lnTo>
                  <a:lnTo>
                    <a:pt x="39747" y="38088"/>
                  </a:lnTo>
                  <a:cubicBezTo>
                    <a:pt x="39774" y="38035"/>
                    <a:pt x="39827" y="37981"/>
                    <a:pt x="39854" y="37954"/>
                  </a:cubicBezTo>
                  <a:lnTo>
                    <a:pt x="39560" y="37767"/>
                  </a:lnTo>
                  <a:lnTo>
                    <a:pt x="39560" y="32387"/>
                  </a:lnTo>
                  <a:lnTo>
                    <a:pt x="44244" y="29684"/>
                  </a:lnTo>
                  <a:lnTo>
                    <a:pt x="44538" y="29871"/>
                  </a:lnTo>
                  <a:cubicBezTo>
                    <a:pt x="44565" y="29791"/>
                    <a:pt x="44565" y="29737"/>
                    <a:pt x="44592" y="29684"/>
                  </a:cubicBezTo>
                  <a:lnTo>
                    <a:pt x="44324" y="29523"/>
                  </a:lnTo>
                  <a:lnTo>
                    <a:pt x="44324" y="24143"/>
                  </a:lnTo>
                  <a:lnTo>
                    <a:pt x="45662" y="23367"/>
                  </a:lnTo>
                  <a:cubicBezTo>
                    <a:pt x="45662" y="23314"/>
                    <a:pt x="45662" y="23233"/>
                    <a:pt x="45662" y="23153"/>
                  </a:cubicBezTo>
                  <a:lnTo>
                    <a:pt x="44244" y="23983"/>
                  </a:lnTo>
                  <a:lnTo>
                    <a:pt x="39560" y="21306"/>
                  </a:lnTo>
                  <a:lnTo>
                    <a:pt x="39560" y="15899"/>
                  </a:lnTo>
                  <a:lnTo>
                    <a:pt x="43735" y="13491"/>
                  </a:lnTo>
                  <a:cubicBezTo>
                    <a:pt x="43709" y="13437"/>
                    <a:pt x="43682" y="13383"/>
                    <a:pt x="43655" y="13330"/>
                  </a:cubicBezTo>
                  <a:lnTo>
                    <a:pt x="39480" y="15766"/>
                  </a:lnTo>
                  <a:lnTo>
                    <a:pt x="34796" y="13062"/>
                  </a:lnTo>
                  <a:lnTo>
                    <a:pt x="34796" y="7656"/>
                  </a:lnTo>
                  <a:lnTo>
                    <a:pt x="38114" y="5755"/>
                  </a:lnTo>
                  <a:cubicBezTo>
                    <a:pt x="38088" y="5702"/>
                    <a:pt x="38034" y="5675"/>
                    <a:pt x="37981" y="5621"/>
                  </a:cubicBezTo>
                  <a:lnTo>
                    <a:pt x="34715" y="7522"/>
                  </a:lnTo>
                  <a:lnTo>
                    <a:pt x="30058" y="4818"/>
                  </a:lnTo>
                  <a:lnTo>
                    <a:pt x="30058" y="1045"/>
                  </a:lnTo>
                  <a:cubicBezTo>
                    <a:pt x="30004" y="1018"/>
                    <a:pt x="29951" y="1018"/>
                    <a:pt x="29871" y="991"/>
                  </a:cubicBezTo>
                  <a:lnTo>
                    <a:pt x="29871" y="4818"/>
                  </a:lnTo>
                  <a:lnTo>
                    <a:pt x="25213" y="7522"/>
                  </a:lnTo>
                  <a:lnTo>
                    <a:pt x="20529" y="4818"/>
                  </a:lnTo>
                  <a:lnTo>
                    <a:pt x="2052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42" name="Google Shape;2042;p89"/>
            <p:cNvSpPr/>
            <p:nvPr/>
          </p:nvSpPr>
          <p:spPr>
            <a:xfrm>
              <a:off x="795817" y="2846396"/>
              <a:ext cx="10401" cy="8080"/>
            </a:xfrm>
            <a:custGeom>
              <a:rect b="b" l="l" r="r" t="t"/>
              <a:pathLst>
                <a:path extrusionOk="0" h="188" w="242">
                  <a:moveTo>
                    <a:pt x="161" y="0"/>
                  </a:moveTo>
                  <a:cubicBezTo>
                    <a:pt x="108" y="27"/>
                    <a:pt x="54" y="81"/>
                    <a:pt x="1" y="107"/>
                  </a:cubicBezTo>
                  <a:lnTo>
                    <a:pt x="161" y="188"/>
                  </a:lnTo>
                  <a:lnTo>
                    <a:pt x="242" y="54"/>
                  </a:lnTo>
                  <a:lnTo>
                    <a:pt x="16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43" name="Google Shape;2043;p89"/>
            <p:cNvSpPr/>
            <p:nvPr/>
          </p:nvSpPr>
          <p:spPr>
            <a:xfrm>
              <a:off x="906269" y="2679600"/>
              <a:ext cx="308321" cy="260014"/>
            </a:xfrm>
            <a:custGeom>
              <a:rect b="b" l="l" r="r" t="t"/>
              <a:pathLst>
                <a:path extrusionOk="0" h="6050" w="7174">
                  <a:moveTo>
                    <a:pt x="7173" y="0"/>
                  </a:moveTo>
                  <a:lnTo>
                    <a:pt x="7173" y="0"/>
                  </a:lnTo>
                  <a:cubicBezTo>
                    <a:pt x="7013" y="27"/>
                    <a:pt x="6852" y="54"/>
                    <a:pt x="6692" y="81"/>
                  </a:cubicBezTo>
                  <a:lnTo>
                    <a:pt x="3667" y="1794"/>
                  </a:lnTo>
                  <a:lnTo>
                    <a:pt x="3667" y="830"/>
                  </a:lnTo>
                  <a:cubicBezTo>
                    <a:pt x="3614" y="857"/>
                    <a:pt x="3560" y="857"/>
                    <a:pt x="3507" y="884"/>
                  </a:cubicBezTo>
                  <a:lnTo>
                    <a:pt x="3507" y="1794"/>
                  </a:lnTo>
                  <a:lnTo>
                    <a:pt x="2516" y="1231"/>
                  </a:lnTo>
                  <a:cubicBezTo>
                    <a:pt x="2463" y="1258"/>
                    <a:pt x="2382" y="1285"/>
                    <a:pt x="2329" y="1312"/>
                  </a:cubicBezTo>
                  <a:lnTo>
                    <a:pt x="3426" y="1954"/>
                  </a:lnTo>
                  <a:lnTo>
                    <a:pt x="0" y="3935"/>
                  </a:lnTo>
                  <a:lnTo>
                    <a:pt x="81" y="4069"/>
                  </a:lnTo>
                  <a:lnTo>
                    <a:pt x="3507" y="2115"/>
                  </a:lnTo>
                  <a:lnTo>
                    <a:pt x="3507" y="6049"/>
                  </a:lnTo>
                  <a:lnTo>
                    <a:pt x="3667" y="6049"/>
                  </a:lnTo>
                  <a:lnTo>
                    <a:pt x="3667" y="2115"/>
                  </a:lnTo>
                  <a:lnTo>
                    <a:pt x="7093" y="4069"/>
                  </a:lnTo>
                  <a:lnTo>
                    <a:pt x="7173" y="3935"/>
                  </a:lnTo>
                  <a:lnTo>
                    <a:pt x="3774" y="1954"/>
                  </a:lnTo>
                  <a:lnTo>
                    <a:pt x="717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44" name="Google Shape;2044;p89"/>
            <p:cNvSpPr/>
            <p:nvPr/>
          </p:nvSpPr>
          <p:spPr>
            <a:xfrm>
              <a:off x="1314642" y="2672681"/>
              <a:ext cx="309481" cy="266933"/>
            </a:xfrm>
            <a:custGeom>
              <a:rect b="b" l="l" r="r" t="t"/>
              <a:pathLst>
                <a:path extrusionOk="0" h="6211" w="7201">
                  <a:moveTo>
                    <a:pt x="107" y="1"/>
                  </a:moveTo>
                  <a:lnTo>
                    <a:pt x="0" y="134"/>
                  </a:lnTo>
                  <a:lnTo>
                    <a:pt x="3426" y="2115"/>
                  </a:lnTo>
                  <a:lnTo>
                    <a:pt x="0" y="4096"/>
                  </a:lnTo>
                  <a:lnTo>
                    <a:pt x="107" y="4230"/>
                  </a:lnTo>
                  <a:lnTo>
                    <a:pt x="3506" y="2276"/>
                  </a:lnTo>
                  <a:lnTo>
                    <a:pt x="3506" y="6210"/>
                  </a:lnTo>
                  <a:lnTo>
                    <a:pt x="3694" y="6210"/>
                  </a:lnTo>
                  <a:lnTo>
                    <a:pt x="3694" y="2276"/>
                  </a:lnTo>
                  <a:lnTo>
                    <a:pt x="7093" y="4230"/>
                  </a:lnTo>
                  <a:lnTo>
                    <a:pt x="7200" y="4096"/>
                  </a:lnTo>
                  <a:lnTo>
                    <a:pt x="3774" y="2115"/>
                  </a:lnTo>
                  <a:lnTo>
                    <a:pt x="6558" y="509"/>
                  </a:lnTo>
                  <a:cubicBezTo>
                    <a:pt x="6477" y="482"/>
                    <a:pt x="6397" y="456"/>
                    <a:pt x="6317" y="456"/>
                  </a:cubicBezTo>
                  <a:lnTo>
                    <a:pt x="3694" y="1955"/>
                  </a:lnTo>
                  <a:lnTo>
                    <a:pt x="3694" y="1"/>
                  </a:lnTo>
                  <a:lnTo>
                    <a:pt x="3506" y="1"/>
                  </a:lnTo>
                  <a:lnTo>
                    <a:pt x="3506" y="1955"/>
                  </a:lnTo>
                  <a:lnTo>
                    <a:pt x="107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45" name="Google Shape;2045;p89"/>
            <p:cNvSpPr/>
            <p:nvPr/>
          </p:nvSpPr>
          <p:spPr>
            <a:xfrm>
              <a:off x="1724131" y="2785411"/>
              <a:ext cx="117372" cy="69065"/>
            </a:xfrm>
            <a:custGeom>
              <a:rect b="b" l="l" r="r" t="t"/>
              <a:pathLst>
                <a:path extrusionOk="0" h="1607" w="2731">
                  <a:moveTo>
                    <a:pt x="2543" y="1"/>
                  </a:moveTo>
                  <a:lnTo>
                    <a:pt x="1" y="1473"/>
                  </a:lnTo>
                  <a:lnTo>
                    <a:pt x="81" y="1607"/>
                  </a:lnTo>
                  <a:lnTo>
                    <a:pt x="2731" y="81"/>
                  </a:lnTo>
                  <a:cubicBezTo>
                    <a:pt x="2677" y="54"/>
                    <a:pt x="2597" y="27"/>
                    <a:pt x="254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46" name="Google Shape;2046;p89"/>
            <p:cNvSpPr/>
            <p:nvPr/>
          </p:nvSpPr>
          <p:spPr>
            <a:xfrm>
              <a:off x="1874810" y="2808447"/>
              <a:ext cx="6962" cy="131167"/>
            </a:xfrm>
            <a:custGeom>
              <a:rect b="b" l="l" r="r" t="t"/>
              <a:pathLst>
                <a:path extrusionOk="0" h="3052" w="162">
                  <a:moveTo>
                    <a:pt x="1" y="0"/>
                  </a:moveTo>
                  <a:lnTo>
                    <a:pt x="1" y="3051"/>
                  </a:lnTo>
                  <a:lnTo>
                    <a:pt x="162" y="3051"/>
                  </a:lnTo>
                  <a:lnTo>
                    <a:pt x="162" y="107"/>
                  </a:lnTo>
                  <a:cubicBezTo>
                    <a:pt x="108" y="54"/>
                    <a:pt x="54" y="27"/>
                    <a:pt x="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47" name="Google Shape;2047;p89"/>
            <p:cNvSpPr/>
            <p:nvPr/>
          </p:nvSpPr>
          <p:spPr>
            <a:xfrm>
              <a:off x="451868" y="3289279"/>
              <a:ext cx="2364" cy="4642"/>
            </a:xfrm>
            <a:custGeom>
              <a:rect b="b" l="l" r="r" t="t"/>
              <a:pathLst>
                <a:path extrusionOk="0" h="108" w="55">
                  <a:moveTo>
                    <a:pt x="54" y="0"/>
                  </a:moveTo>
                  <a:cubicBezTo>
                    <a:pt x="28" y="27"/>
                    <a:pt x="28" y="54"/>
                    <a:pt x="1" y="107"/>
                  </a:cubicBezTo>
                  <a:lnTo>
                    <a:pt x="54" y="107"/>
                  </a:lnTo>
                  <a:lnTo>
                    <a:pt x="5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48" name="Google Shape;2048;p89"/>
            <p:cNvSpPr/>
            <p:nvPr/>
          </p:nvSpPr>
          <p:spPr>
            <a:xfrm>
              <a:off x="516292" y="3153513"/>
              <a:ext cx="88620" cy="55269"/>
            </a:xfrm>
            <a:custGeom>
              <a:rect b="b" l="l" r="r" t="t"/>
              <a:pathLst>
                <a:path extrusionOk="0" h="1286" w="2062">
                  <a:moveTo>
                    <a:pt x="81" y="1"/>
                  </a:moveTo>
                  <a:cubicBezTo>
                    <a:pt x="54" y="54"/>
                    <a:pt x="27" y="108"/>
                    <a:pt x="1" y="135"/>
                  </a:cubicBezTo>
                  <a:lnTo>
                    <a:pt x="1981" y="1285"/>
                  </a:lnTo>
                  <a:lnTo>
                    <a:pt x="2062" y="1125"/>
                  </a:lnTo>
                  <a:lnTo>
                    <a:pt x="8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49" name="Google Shape;2049;p89"/>
            <p:cNvSpPr/>
            <p:nvPr/>
          </p:nvSpPr>
          <p:spPr>
            <a:xfrm>
              <a:off x="704963" y="2940732"/>
              <a:ext cx="308321" cy="353189"/>
            </a:xfrm>
            <a:custGeom>
              <a:rect b="b" l="l" r="r" t="t"/>
              <a:pathLst>
                <a:path extrusionOk="0" h="8218" w="7174">
                  <a:moveTo>
                    <a:pt x="3507" y="0"/>
                  </a:moveTo>
                  <a:lnTo>
                    <a:pt x="3507" y="3961"/>
                  </a:lnTo>
                  <a:lnTo>
                    <a:pt x="81" y="1981"/>
                  </a:lnTo>
                  <a:lnTo>
                    <a:pt x="0" y="2141"/>
                  </a:lnTo>
                  <a:lnTo>
                    <a:pt x="3426" y="4095"/>
                  </a:lnTo>
                  <a:lnTo>
                    <a:pt x="0" y="6076"/>
                  </a:lnTo>
                  <a:lnTo>
                    <a:pt x="81" y="6236"/>
                  </a:lnTo>
                  <a:lnTo>
                    <a:pt x="3507" y="4256"/>
                  </a:lnTo>
                  <a:lnTo>
                    <a:pt x="3507" y="8217"/>
                  </a:lnTo>
                  <a:lnTo>
                    <a:pt x="3667" y="8217"/>
                  </a:lnTo>
                  <a:lnTo>
                    <a:pt x="3667" y="4256"/>
                  </a:lnTo>
                  <a:lnTo>
                    <a:pt x="7093" y="6236"/>
                  </a:lnTo>
                  <a:lnTo>
                    <a:pt x="7173" y="6076"/>
                  </a:lnTo>
                  <a:lnTo>
                    <a:pt x="3774" y="4095"/>
                  </a:lnTo>
                  <a:lnTo>
                    <a:pt x="7173" y="2141"/>
                  </a:lnTo>
                  <a:lnTo>
                    <a:pt x="7093" y="1981"/>
                  </a:lnTo>
                  <a:lnTo>
                    <a:pt x="3667" y="3961"/>
                  </a:lnTo>
                  <a:lnTo>
                    <a:pt x="3667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50" name="Google Shape;2050;p89"/>
            <p:cNvSpPr/>
            <p:nvPr/>
          </p:nvSpPr>
          <p:spPr>
            <a:xfrm>
              <a:off x="1113335" y="2940732"/>
              <a:ext cx="309481" cy="352029"/>
            </a:xfrm>
            <a:custGeom>
              <a:rect b="b" l="l" r="r" t="t"/>
              <a:pathLst>
                <a:path extrusionOk="0" h="8191" w="7201">
                  <a:moveTo>
                    <a:pt x="3506" y="0"/>
                  </a:moveTo>
                  <a:lnTo>
                    <a:pt x="3506" y="3961"/>
                  </a:lnTo>
                  <a:lnTo>
                    <a:pt x="80" y="1981"/>
                  </a:lnTo>
                  <a:lnTo>
                    <a:pt x="0" y="2141"/>
                  </a:lnTo>
                  <a:lnTo>
                    <a:pt x="3426" y="4095"/>
                  </a:lnTo>
                  <a:lnTo>
                    <a:pt x="0" y="6076"/>
                  </a:lnTo>
                  <a:lnTo>
                    <a:pt x="80" y="6236"/>
                  </a:lnTo>
                  <a:lnTo>
                    <a:pt x="3506" y="4256"/>
                  </a:lnTo>
                  <a:lnTo>
                    <a:pt x="3506" y="8190"/>
                  </a:lnTo>
                  <a:lnTo>
                    <a:pt x="3694" y="8190"/>
                  </a:lnTo>
                  <a:lnTo>
                    <a:pt x="3694" y="4256"/>
                  </a:lnTo>
                  <a:lnTo>
                    <a:pt x="7093" y="6236"/>
                  </a:lnTo>
                  <a:lnTo>
                    <a:pt x="7200" y="6076"/>
                  </a:lnTo>
                  <a:lnTo>
                    <a:pt x="3774" y="4095"/>
                  </a:lnTo>
                  <a:lnTo>
                    <a:pt x="7200" y="2141"/>
                  </a:lnTo>
                  <a:lnTo>
                    <a:pt x="7093" y="1981"/>
                  </a:lnTo>
                  <a:lnTo>
                    <a:pt x="3694" y="3961"/>
                  </a:lnTo>
                  <a:lnTo>
                    <a:pt x="369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51" name="Google Shape;2051;p89"/>
            <p:cNvSpPr/>
            <p:nvPr/>
          </p:nvSpPr>
          <p:spPr>
            <a:xfrm>
              <a:off x="1522825" y="2940732"/>
              <a:ext cx="308321" cy="352029"/>
            </a:xfrm>
            <a:custGeom>
              <a:rect b="b" l="l" r="r" t="t"/>
              <a:pathLst>
                <a:path extrusionOk="0" h="8191" w="7174">
                  <a:moveTo>
                    <a:pt x="3507" y="0"/>
                  </a:moveTo>
                  <a:lnTo>
                    <a:pt x="3480" y="3961"/>
                  </a:lnTo>
                  <a:lnTo>
                    <a:pt x="81" y="1981"/>
                  </a:lnTo>
                  <a:lnTo>
                    <a:pt x="1" y="2141"/>
                  </a:lnTo>
                  <a:lnTo>
                    <a:pt x="3400" y="4095"/>
                  </a:lnTo>
                  <a:lnTo>
                    <a:pt x="1" y="6076"/>
                  </a:lnTo>
                  <a:lnTo>
                    <a:pt x="81" y="6236"/>
                  </a:lnTo>
                  <a:lnTo>
                    <a:pt x="3480" y="4256"/>
                  </a:lnTo>
                  <a:lnTo>
                    <a:pt x="3480" y="8190"/>
                  </a:lnTo>
                  <a:lnTo>
                    <a:pt x="3668" y="8190"/>
                  </a:lnTo>
                  <a:lnTo>
                    <a:pt x="3668" y="4256"/>
                  </a:lnTo>
                  <a:lnTo>
                    <a:pt x="7094" y="6236"/>
                  </a:lnTo>
                  <a:lnTo>
                    <a:pt x="7174" y="6076"/>
                  </a:lnTo>
                  <a:lnTo>
                    <a:pt x="3748" y="4095"/>
                  </a:lnTo>
                  <a:lnTo>
                    <a:pt x="7174" y="2141"/>
                  </a:lnTo>
                  <a:lnTo>
                    <a:pt x="7094" y="1981"/>
                  </a:lnTo>
                  <a:lnTo>
                    <a:pt x="3668" y="3961"/>
                  </a:lnTo>
                  <a:lnTo>
                    <a:pt x="3668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52" name="Google Shape;2052;p89"/>
            <p:cNvSpPr/>
            <p:nvPr/>
          </p:nvSpPr>
          <p:spPr>
            <a:xfrm>
              <a:off x="1931197" y="2975243"/>
              <a:ext cx="308321" cy="317518"/>
            </a:xfrm>
            <a:custGeom>
              <a:rect b="b" l="l" r="r" t="t"/>
              <a:pathLst>
                <a:path extrusionOk="0" h="7388" w="7174">
                  <a:moveTo>
                    <a:pt x="3507" y="0"/>
                  </a:moveTo>
                  <a:lnTo>
                    <a:pt x="3507" y="3158"/>
                  </a:lnTo>
                  <a:lnTo>
                    <a:pt x="81" y="1178"/>
                  </a:lnTo>
                  <a:lnTo>
                    <a:pt x="0" y="1312"/>
                  </a:lnTo>
                  <a:lnTo>
                    <a:pt x="3426" y="3292"/>
                  </a:lnTo>
                  <a:lnTo>
                    <a:pt x="0" y="5273"/>
                  </a:lnTo>
                  <a:lnTo>
                    <a:pt x="81" y="5433"/>
                  </a:lnTo>
                  <a:lnTo>
                    <a:pt x="3507" y="3453"/>
                  </a:lnTo>
                  <a:lnTo>
                    <a:pt x="3507" y="7387"/>
                  </a:lnTo>
                  <a:lnTo>
                    <a:pt x="3667" y="7387"/>
                  </a:lnTo>
                  <a:lnTo>
                    <a:pt x="3667" y="3453"/>
                  </a:lnTo>
                  <a:lnTo>
                    <a:pt x="7093" y="5407"/>
                  </a:lnTo>
                  <a:lnTo>
                    <a:pt x="7174" y="5273"/>
                  </a:lnTo>
                  <a:lnTo>
                    <a:pt x="3748" y="3292"/>
                  </a:lnTo>
                  <a:lnTo>
                    <a:pt x="5434" y="2329"/>
                  </a:lnTo>
                  <a:cubicBezTo>
                    <a:pt x="5380" y="2302"/>
                    <a:pt x="5354" y="2248"/>
                    <a:pt x="5327" y="2195"/>
                  </a:cubicBezTo>
                  <a:lnTo>
                    <a:pt x="3667" y="3158"/>
                  </a:lnTo>
                  <a:lnTo>
                    <a:pt x="3667" y="187"/>
                  </a:lnTo>
                  <a:cubicBezTo>
                    <a:pt x="3614" y="134"/>
                    <a:pt x="3560" y="80"/>
                    <a:pt x="350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53" name="Google Shape;2053;p89"/>
            <p:cNvSpPr/>
            <p:nvPr/>
          </p:nvSpPr>
          <p:spPr>
            <a:xfrm>
              <a:off x="389766" y="3559565"/>
              <a:ext cx="8080" cy="10401"/>
            </a:xfrm>
            <a:custGeom>
              <a:rect b="b" l="l" r="r" t="t"/>
              <a:pathLst>
                <a:path extrusionOk="0" h="242" w="188">
                  <a:moveTo>
                    <a:pt x="1" y="1"/>
                  </a:moveTo>
                  <a:cubicBezTo>
                    <a:pt x="1" y="54"/>
                    <a:pt x="1" y="135"/>
                    <a:pt x="1" y="188"/>
                  </a:cubicBezTo>
                  <a:lnTo>
                    <a:pt x="108" y="242"/>
                  </a:lnTo>
                  <a:lnTo>
                    <a:pt x="188" y="108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54" name="Google Shape;2054;p89"/>
            <p:cNvSpPr/>
            <p:nvPr/>
          </p:nvSpPr>
          <p:spPr>
            <a:xfrm>
              <a:off x="497897" y="3303075"/>
              <a:ext cx="308321" cy="352029"/>
            </a:xfrm>
            <a:custGeom>
              <a:rect b="b" l="l" r="r" t="t"/>
              <a:pathLst>
                <a:path extrusionOk="0" h="8191" w="7174">
                  <a:moveTo>
                    <a:pt x="3507" y="0"/>
                  </a:moveTo>
                  <a:lnTo>
                    <a:pt x="3507" y="3935"/>
                  </a:lnTo>
                  <a:lnTo>
                    <a:pt x="81" y="1981"/>
                  </a:lnTo>
                  <a:lnTo>
                    <a:pt x="0" y="2115"/>
                  </a:lnTo>
                  <a:lnTo>
                    <a:pt x="3426" y="4095"/>
                  </a:lnTo>
                  <a:lnTo>
                    <a:pt x="0" y="6076"/>
                  </a:lnTo>
                  <a:lnTo>
                    <a:pt x="81" y="6210"/>
                  </a:lnTo>
                  <a:lnTo>
                    <a:pt x="3507" y="4229"/>
                  </a:lnTo>
                  <a:lnTo>
                    <a:pt x="3507" y="8191"/>
                  </a:lnTo>
                  <a:lnTo>
                    <a:pt x="3667" y="8191"/>
                  </a:lnTo>
                  <a:lnTo>
                    <a:pt x="3667" y="4229"/>
                  </a:lnTo>
                  <a:lnTo>
                    <a:pt x="7093" y="6210"/>
                  </a:lnTo>
                  <a:lnTo>
                    <a:pt x="7174" y="6076"/>
                  </a:lnTo>
                  <a:lnTo>
                    <a:pt x="3748" y="4095"/>
                  </a:lnTo>
                  <a:lnTo>
                    <a:pt x="7174" y="2115"/>
                  </a:lnTo>
                  <a:lnTo>
                    <a:pt x="7093" y="1981"/>
                  </a:lnTo>
                  <a:lnTo>
                    <a:pt x="3667" y="3935"/>
                  </a:lnTo>
                  <a:lnTo>
                    <a:pt x="3667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55" name="Google Shape;2055;p89"/>
            <p:cNvSpPr/>
            <p:nvPr/>
          </p:nvSpPr>
          <p:spPr>
            <a:xfrm>
              <a:off x="906269" y="3303075"/>
              <a:ext cx="308321" cy="352029"/>
            </a:xfrm>
            <a:custGeom>
              <a:rect b="b" l="l" r="r" t="t"/>
              <a:pathLst>
                <a:path extrusionOk="0" h="8191" w="7174">
                  <a:moveTo>
                    <a:pt x="3507" y="0"/>
                  </a:moveTo>
                  <a:lnTo>
                    <a:pt x="3507" y="3935"/>
                  </a:lnTo>
                  <a:lnTo>
                    <a:pt x="81" y="1954"/>
                  </a:lnTo>
                  <a:lnTo>
                    <a:pt x="0" y="2115"/>
                  </a:lnTo>
                  <a:lnTo>
                    <a:pt x="3426" y="4095"/>
                  </a:lnTo>
                  <a:lnTo>
                    <a:pt x="0" y="6049"/>
                  </a:lnTo>
                  <a:lnTo>
                    <a:pt x="81" y="6210"/>
                  </a:lnTo>
                  <a:lnTo>
                    <a:pt x="3507" y="4229"/>
                  </a:lnTo>
                  <a:lnTo>
                    <a:pt x="3507" y="8191"/>
                  </a:lnTo>
                  <a:lnTo>
                    <a:pt x="3667" y="8191"/>
                  </a:lnTo>
                  <a:lnTo>
                    <a:pt x="3667" y="4229"/>
                  </a:lnTo>
                  <a:lnTo>
                    <a:pt x="7093" y="6210"/>
                  </a:lnTo>
                  <a:lnTo>
                    <a:pt x="7173" y="6049"/>
                  </a:lnTo>
                  <a:lnTo>
                    <a:pt x="3774" y="4095"/>
                  </a:lnTo>
                  <a:lnTo>
                    <a:pt x="7173" y="2115"/>
                  </a:lnTo>
                  <a:lnTo>
                    <a:pt x="7093" y="1954"/>
                  </a:lnTo>
                  <a:lnTo>
                    <a:pt x="3667" y="3935"/>
                  </a:lnTo>
                  <a:lnTo>
                    <a:pt x="369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56" name="Google Shape;2056;p89"/>
            <p:cNvSpPr/>
            <p:nvPr/>
          </p:nvSpPr>
          <p:spPr>
            <a:xfrm>
              <a:off x="1314642" y="3303075"/>
              <a:ext cx="309481" cy="352029"/>
            </a:xfrm>
            <a:custGeom>
              <a:rect b="b" l="l" r="r" t="t"/>
              <a:pathLst>
                <a:path extrusionOk="0" h="8191" w="7201">
                  <a:moveTo>
                    <a:pt x="3506" y="0"/>
                  </a:moveTo>
                  <a:lnTo>
                    <a:pt x="3506" y="3935"/>
                  </a:lnTo>
                  <a:lnTo>
                    <a:pt x="107" y="1954"/>
                  </a:lnTo>
                  <a:lnTo>
                    <a:pt x="0" y="2115"/>
                  </a:lnTo>
                  <a:lnTo>
                    <a:pt x="3426" y="4095"/>
                  </a:lnTo>
                  <a:lnTo>
                    <a:pt x="0" y="6049"/>
                  </a:lnTo>
                  <a:lnTo>
                    <a:pt x="107" y="6210"/>
                  </a:lnTo>
                  <a:lnTo>
                    <a:pt x="3506" y="4229"/>
                  </a:lnTo>
                  <a:lnTo>
                    <a:pt x="3506" y="8191"/>
                  </a:lnTo>
                  <a:lnTo>
                    <a:pt x="3694" y="8191"/>
                  </a:lnTo>
                  <a:lnTo>
                    <a:pt x="3694" y="4229"/>
                  </a:lnTo>
                  <a:lnTo>
                    <a:pt x="7093" y="6210"/>
                  </a:lnTo>
                  <a:lnTo>
                    <a:pt x="7200" y="6049"/>
                  </a:lnTo>
                  <a:lnTo>
                    <a:pt x="3774" y="4095"/>
                  </a:lnTo>
                  <a:lnTo>
                    <a:pt x="7200" y="2115"/>
                  </a:lnTo>
                  <a:lnTo>
                    <a:pt x="7120" y="1954"/>
                  </a:lnTo>
                  <a:lnTo>
                    <a:pt x="3694" y="3935"/>
                  </a:lnTo>
                  <a:lnTo>
                    <a:pt x="369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57" name="Google Shape;2057;p89"/>
            <p:cNvSpPr/>
            <p:nvPr/>
          </p:nvSpPr>
          <p:spPr>
            <a:xfrm>
              <a:off x="1724131" y="3301915"/>
              <a:ext cx="308321" cy="353189"/>
            </a:xfrm>
            <a:custGeom>
              <a:rect b="b" l="l" r="r" t="t"/>
              <a:pathLst>
                <a:path extrusionOk="0" h="8218" w="7174">
                  <a:moveTo>
                    <a:pt x="3507" y="0"/>
                  </a:moveTo>
                  <a:lnTo>
                    <a:pt x="3507" y="3962"/>
                  </a:lnTo>
                  <a:lnTo>
                    <a:pt x="81" y="1981"/>
                  </a:lnTo>
                  <a:lnTo>
                    <a:pt x="1" y="2142"/>
                  </a:lnTo>
                  <a:lnTo>
                    <a:pt x="3400" y="4122"/>
                  </a:lnTo>
                  <a:lnTo>
                    <a:pt x="1" y="6076"/>
                  </a:lnTo>
                  <a:lnTo>
                    <a:pt x="81" y="6237"/>
                  </a:lnTo>
                  <a:lnTo>
                    <a:pt x="3507" y="4256"/>
                  </a:lnTo>
                  <a:lnTo>
                    <a:pt x="3507" y="8218"/>
                  </a:lnTo>
                  <a:lnTo>
                    <a:pt x="3668" y="8218"/>
                  </a:lnTo>
                  <a:lnTo>
                    <a:pt x="3668" y="4256"/>
                  </a:lnTo>
                  <a:lnTo>
                    <a:pt x="7094" y="6237"/>
                  </a:lnTo>
                  <a:lnTo>
                    <a:pt x="7174" y="6076"/>
                  </a:lnTo>
                  <a:lnTo>
                    <a:pt x="3748" y="4122"/>
                  </a:lnTo>
                  <a:lnTo>
                    <a:pt x="7174" y="2142"/>
                  </a:lnTo>
                  <a:lnTo>
                    <a:pt x="7094" y="1981"/>
                  </a:lnTo>
                  <a:lnTo>
                    <a:pt x="3668" y="3962"/>
                  </a:lnTo>
                  <a:lnTo>
                    <a:pt x="3668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58" name="Google Shape;2058;p89"/>
            <p:cNvSpPr/>
            <p:nvPr/>
          </p:nvSpPr>
          <p:spPr>
            <a:xfrm>
              <a:off x="2132503" y="3301915"/>
              <a:ext cx="207109" cy="353189"/>
            </a:xfrm>
            <a:custGeom>
              <a:rect b="b" l="l" r="r" t="t"/>
              <a:pathLst>
                <a:path extrusionOk="0" h="8218" w="4819">
                  <a:moveTo>
                    <a:pt x="3507" y="0"/>
                  </a:moveTo>
                  <a:lnTo>
                    <a:pt x="3507" y="3962"/>
                  </a:lnTo>
                  <a:lnTo>
                    <a:pt x="81" y="1981"/>
                  </a:lnTo>
                  <a:lnTo>
                    <a:pt x="0" y="2142"/>
                  </a:lnTo>
                  <a:lnTo>
                    <a:pt x="3426" y="4096"/>
                  </a:lnTo>
                  <a:lnTo>
                    <a:pt x="0" y="6076"/>
                  </a:lnTo>
                  <a:lnTo>
                    <a:pt x="81" y="6237"/>
                  </a:lnTo>
                  <a:lnTo>
                    <a:pt x="3507" y="4256"/>
                  </a:lnTo>
                  <a:lnTo>
                    <a:pt x="3507" y="8218"/>
                  </a:lnTo>
                  <a:lnTo>
                    <a:pt x="3667" y="8218"/>
                  </a:lnTo>
                  <a:lnTo>
                    <a:pt x="3667" y="4256"/>
                  </a:lnTo>
                  <a:lnTo>
                    <a:pt x="4818" y="4925"/>
                  </a:lnTo>
                  <a:cubicBezTo>
                    <a:pt x="4818" y="4845"/>
                    <a:pt x="4818" y="4765"/>
                    <a:pt x="4792" y="4711"/>
                  </a:cubicBezTo>
                  <a:lnTo>
                    <a:pt x="3774" y="4096"/>
                  </a:lnTo>
                  <a:lnTo>
                    <a:pt x="4604" y="3614"/>
                  </a:lnTo>
                  <a:cubicBezTo>
                    <a:pt x="4604" y="3560"/>
                    <a:pt x="4577" y="3507"/>
                    <a:pt x="4577" y="3453"/>
                  </a:cubicBezTo>
                  <a:lnTo>
                    <a:pt x="3667" y="3962"/>
                  </a:lnTo>
                  <a:lnTo>
                    <a:pt x="3667" y="295"/>
                  </a:lnTo>
                  <a:cubicBezTo>
                    <a:pt x="3641" y="188"/>
                    <a:pt x="3614" y="108"/>
                    <a:pt x="358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59" name="Google Shape;2059;p89"/>
            <p:cNvSpPr/>
            <p:nvPr/>
          </p:nvSpPr>
          <p:spPr>
            <a:xfrm>
              <a:off x="395525" y="3644703"/>
              <a:ext cx="209386" cy="352029"/>
            </a:xfrm>
            <a:custGeom>
              <a:rect b="b" l="l" r="r" t="t"/>
              <a:pathLst>
                <a:path extrusionOk="0" h="8191" w="4872">
                  <a:moveTo>
                    <a:pt x="1205" y="1"/>
                  </a:moveTo>
                  <a:lnTo>
                    <a:pt x="1205" y="3935"/>
                  </a:lnTo>
                  <a:lnTo>
                    <a:pt x="0" y="3266"/>
                  </a:lnTo>
                  <a:lnTo>
                    <a:pt x="0" y="3266"/>
                  </a:lnTo>
                  <a:cubicBezTo>
                    <a:pt x="0" y="3320"/>
                    <a:pt x="27" y="3400"/>
                    <a:pt x="27" y="3480"/>
                  </a:cubicBezTo>
                  <a:lnTo>
                    <a:pt x="1098" y="4096"/>
                  </a:lnTo>
                  <a:lnTo>
                    <a:pt x="214" y="4604"/>
                  </a:lnTo>
                  <a:cubicBezTo>
                    <a:pt x="241" y="4658"/>
                    <a:pt x="241" y="4738"/>
                    <a:pt x="268" y="4792"/>
                  </a:cubicBezTo>
                  <a:lnTo>
                    <a:pt x="1205" y="4256"/>
                  </a:lnTo>
                  <a:lnTo>
                    <a:pt x="1205" y="8030"/>
                  </a:lnTo>
                  <a:cubicBezTo>
                    <a:pt x="1205" y="8084"/>
                    <a:pt x="1232" y="8137"/>
                    <a:pt x="1258" y="8191"/>
                  </a:cubicBezTo>
                  <a:lnTo>
                    <a:pt x="1365" y="8191"/>
                  </a:lnTo>
                  <a:lnTo>
                    <a:pt x="1365" y="4256"/>
                  </a:lnTo>
                  <a:lnTo>
                    <a:pt x="4791" y="6210"/>
                  </a:lnTo>
                  <a:lnTo>
                    <a:pt x="4872" y="6076"/>
                  </a:lnTo>
                  <a:lnTo>
                    <a:pt x="1446" y="4096"/>
                  </a:lnTo>
                  <a:lnTo>
                    <a:pt x="4872" y="2115"/>
                  </a:lnTo>
                  <a:lnTo>
                    <a:pt x="4791" y="1981"/>
                  </a:lnTo>
                  <a:lnTo>
                    <a:pt x="1365" y="3935"/>
                  </a:lnTo>
                  <a:lnTo>
                    <a:pt x="136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60" name="Google Shape;2060;p89"/>
            <p:cNvSpPr/>
            <p:nvPr/>
          </p:nvSpPr>
          <p:spPr>
            <a:xfrm>
              <a:off x="704963" y="3644703"/>
              <a:ext cx="308321" cy="352029"/>
            </a:xfrm>
            <a:custGeom>
              <a:rect b="b" l="l" r="r" t="t"/>
              <a:pathLst>
                <a:path extrusionOk="0" h="8191" w="7174">
                  <a:moveTo>
                    <a:pt x="3507" y="1"/>
                  </a:moveTo>
                  <a:lnTo>
                    <a:pt x="3507" y="3935"/>
                  </a:lnTo>
                  <a:lnTo>
                    <a:pt x="81" y="1981"/>
                  </a:lnTo>
                  <a:lnTo>
                    <a:pt x="0" y="2115"/>
                  </a:lnTo>
                  <a:lnTo>
                    <a:pt x="3426" y="4096"/>
                  </a:lnTo>
                  <a:lnTo>
                    <a:pt x="0" y="6076"/>
                  </a:lnTo>
                  <a:lnTo>
                    <a:pt x="81" y="6210"/>
                  </a:lnTo>
                  <a:lnTo>
                    <a:pt x="3507" y="4256"/>
                  </a:lnTo>
                  <a:lnTo>
                    <a:pt x="3507" y="8191"/>
                  </a:lnTo>
                  <a:lnTo>
                    <a:pt x="3667" y="8191"/>
                  </a:lnTo>
                  <a:lnTo>
                    <a:pt x="3667" y="4256"/>
                  </a:lnTo>
                  <a:lnTo>
                    <a:pt x="7093" y="6210"/>
                  </a:lnTo>
                  <a:lnTo>
                    <a:pt x="7173" y="6076"/>
                  </a:lnTo>
                  <a:lnTo>
                    <a:pt x="3774" y="4096"/>
                  </a:lnTo>
                  <a:lnTo>
                    <a:pt x="7173" y="2115"/>
                  </a:lnTo>
                  <a:lnTo>
                    <a:pt x="7093" y="1981"/>
                  </a:lnTo>
                  <a:lnTo>
                    <a:pt x="3667" y="3935"/>
                  </a:lnTo>
                  <a:lnTo>
                    <a:pt x="3667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61" name="Google Shape;2061;p89"/>
            <p:cNvSpPr/>
            <p:nvPr/>
          </p:nvSpPr>
          <p:spPr>
            <a:xfrm>
              <a:off x="1113335" y="3644703"/>
              <a:ext cx="309481" cy="352029"/>
            </a:xfrm>
            <a:custGeom>
              <a:rect b="b" l="l" r="r" t="t"/>
              <a:pathLst>
                <a:path extrusionOk="0" h="8191" w="7201">
                  <a:moveTo>
                    <a:pt x="3506" y="1"/>
                  </a:moveTo>
                  <a:lnTo>
                    <a:pt x="3506" y="3935"/>
                  </a:lnTo>
                  <a:lnTo>
                    <a:pt x="80" y="1981"/>
                  </a:lnTo>
                  <a:lnTo>
                    <a:pt x="0" y="2115"/>
                  </a:lnTo>
                  <a:lnTo>
                    <a:pt x="3426" y="4096"/>
                  </a:lnTo>
                  <a:lnTo>
                    <a:pt x="0" y="6076"/>
                  </a:lnTo>
                  <a:lnTo>
                    <a:pt x="80" y="6210"/>
                  </a:lnTo>
                  <a:lnTo>
                    <a:pt x="3506" y="4230"/>
                  </a:lnTo>
                  <a:lnTo>
                    <a:pt x="3506" y="8191"/>
                  </a:lnTo>
                  <a:lnTo>
                    <a:pt x="3694" y="8191"/>
                  </a:lnTo>
                  <a:lnTo>
                    <a:pt x="3694" y="4230"/>
                  </a:lnTo>
                  <a:lnTo>
                    <a:pt x="7093" y="6210"/>
                  </a:lnTo>
                  <a:lnTo>
                    <a:pt x="7200" y="6076"/>
                  </a:lnTo>
                  <a:lnTo>
                    <a:pt x="3774" y="4096"/>
                  </a:lnTo>
                  <a:lnTo>
                    <a:pt x="7200" y="2115"/>
                  </a:lnTo>
                  <a:lnTo>
                    <a:pt x="7093" y="1981"/>
                  </a:lnTo>
                  <a:lnTo>
                    <a:pt x="3694" y="3935"/>
                  </a:lnTo>
                  <a:lnTo>
                    <a:pt x="3694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62" name="Google Shape;2062;p89"/>
            <p:cNvSpPr/>
            <p:nvPr/>
          </p:nvSpPr>
          <p:spPr>
            <a:xfrm>
              <a:off x="1522825" y="3644703"/>
              <a:ext cx="308321" cy="352029"/>
            </a:xfrm>
            <a:custGeom>
              <a:rect b="b" l="l" r="r" t="t"/>
              <a:pathLst>
                <a:path extrusionOk="0" h="8191" w="7174">
                  <a:moveTo>
                    <a:pt x="3507" y="1"/>
                  </a:moveTo>
                  <a:lnTo>
                    <a:pt x="3507" y="3935"/>
                  </a:lnTo>
                  <a:lnTo>
                    <a:pt x="81" y="1955"/>
                  </a:lnTo>
                  <a:lnTo>
                    <a:pt x="1" y="2115"/>
                  </a:lnTo>
                  <a:lnTo>
                    <a:pt x="3400" y="4096"/>
                  </a:lnTo>
                  <a:lnTo>
                    <a:pt x="1" y="6050"/>
                  </a:lnTo>
                  <a:lnTo>
                    <a:pt x="81" y="6210"/>
                  </a:lnTo>
                  <a:lnTo>
                    <a:pt x="3507" y="4230"/>
                  </a:lnTo>
                  <a:lnTo>
                    <a:pt x="3480" y="8191"/>
                  </a:lnTo>
                  <a:lnTo>
                    <a:pt x="3668" y="8191"/>
                  </a:lnTo>
                  <a:lnTo>
                    <a:pt x="3668" y="4230"/>
                  </a:lnTo>
                  <a:lnTo>
                    <a:pt x="7094" y="6210"/>
                  </a:lnTo>
                  <a:lnTo>
                    <a:pt x="7174" y="6050"/>
                  </a:lnTo>
                  <a:lnTo>
                    <a:pt x="3748" y="4096"/>
                  </a:lnTo>
                  <a:lnTo>
                    <a:pt x="7174" y="2115"/>
                  </a:lnTo>
                  <a:lnTo>
                    <a:pt x="7094" y="1955"/>
                  </a:lnTo>
                  <a:lnTo>
                    <a:pt x="3668" y="3935"/>
                  </a:lnTo>
                  <a:lnTo>
                    <a:pt x="3668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63" name="Google Shape;2063;p89"/>
            <p:cNvSpPr/>
            <p:nvPr/>
          </p:nvSpPr>
          <p:spPr>
            <a:xfrm>
              <a:off x="1931197" y="3644703"/>
              <a:ext cx="308321" cy="352029"/>
            </a:xfrm>
            <a:custGeom>
              <a:rect b="b" l="l" r="r" t="t"/>
              <a:pathLst>
                <a:path extrusionOk="0" h="8191" w="7174">
                  <a:moveTo>
                    <a:pt x="3507" y="1"/>
                  </a:moveTo>
                  <a:lnTo>
                    <a:pt x="3507" y="3935"/>
                  </a:lnTo>
                  <a:lnTo>
                    <a:pt x="81" y="1955"/>
                  </a:lnTo>
                  <a:lnTo>
                    <a:pt x="0" y="2115"/>
                  </a:lnTo>
                  <a:lnTo>
                    <a:pt x="3426" y="4096"/>
                  </a:lnTo>
                  <a:lnTo>
                    <a:pt x="0" y="6050"/>
                  </a:lnTo>
                  <a:lnTo>
                    <a:pt x="81" y="6210"/>
                  </a:lnTo>
                  <a:lnTo>
                    <a:pt x="3507" y="4230"/>
                  </a:lnTo>
                  <a:lnTo>
                    <a:pt x="3507" y="8191"/>
                  </a:lnTo>
                  <a:lnTo>
                    <a:pt x="3667" y="8191"/>
                  </a:lnTo>
                  <a:lnTo>
                    <a:pt x="3667" y="4230"/>
                  </a:lnTo>
                  <a:lnTo>
                    <a:pt x="7093" y="6210"/>
                  </a:lnTo>
                  <a:lnTo>
                    <a:pt x="7174" y="6050"/>
                  </a:lnTo>
                  <a:lnTo>
                    <a:pt x="3748" y="4096"/>
                  </a:lnTo>
                  <a:lnTo>
                    <a:pt x="7174" y="2115"/>
                  </a:lnTo>
                  <a:lnTo>
                    <a:pt x="7093" y="1955"/>
                  </a:lnTo>
                  <a:lnTo>
                    <a:pt x="3667" y="3935"/>
                  </a:lnTo>
                  <a:lnTo>
                    <a:pt x="3667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64" name="Google Shape;2064;p89"/>
            <p:cNvSpPr/>
            <p:nvPr/>
          </p:nvSpPr>
          <p:spPr>
            <a:xfrm>
              <a:off x="2339569" y="3728681"/>
              <a:ext cx="6919" cy="10401"/>
            </a:xfrm>
            <a:custGeom>
              <a:rect b="b" l="l" r="r" t="t"/>
              <a:pathLst>
                <a:path extrusionOk="0" h="242" w="161">
                  <a:moveTo>
                    <a:pt x="81" y="1"/>
                  </a:moveTo>
                  <a:lnTo>
                    <a:pt x="0" y="161"/>
                  </a:lnTo>
                  <a:lnTo>
                    <a:pt x="134" y="241"/>
                  </a:lnTo>
                  <a:cubicBezTo>
                    <a:pt x="134" y="161"/>
                    <a:pt x="134" y="108"/>
                    <a:pt x="161" y="27"/>
                  </a:cubicBezTo>
                  <a:lnTo>
                    <a:pt x="8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65" name="Google Shape;2065;p89"/>
            <p:cNvSpPr/>
            <p:nvPr/>
          </p:nvSpPr>
          <p:spPr>
            <a:xfrm>
              <a:off x="497897" y="4010528"/>
              <a:ext cx="308321" cy="314080"/>
            </a:xfrm>
            <a:custGeom>
              <a:rect b="b" l="l" r="r" t="t"/>
              <a:pathLst>
                <a:path extrusionOk="0" h="7308" w="7174">
                  <a:moveTo>
                    <a:pt x="3507" y="0"/>
                  </a:moveTo>
                  <a:lnTo>
                    <a:pt x="3507" y="3961"/>
                  </a:lnTo>
                  <a:lnTo>
                    <a:pt x="81" y="1981"/>
                  </a:lnTo>
                  <a:lnTo>
                    <a:pt x="0" y="2141"/>
                  </a:lnTo>
                  <a:lnTo>
                    <a:pt x="3426" y="4095"/>
                  </a:lnTo>
                  <a:lnTo>
                    <a:pt x="1767" y="5059"/>
                  </a:lnTo>
                  <a:cubicBezTo>
                    <a:pt x="1821" y="5086"/>
                    <a:pt x="1847" y="5139"/>
                    <a:pt x="1874" y="5193"/>
                  </a:cubicBezTo>
                  <a:lnTo>
                    <a:pt x="3507" y="4256"/>
                  </a:lnTo>
                  <a:lnTo>
                    <a:pt x="3507" y="7120"/>
                  </a:lnTo>
                  <a:cubicBezTo>
                    <a:pt x="3560" y="7200"/>
                    <a:pt x="3614" y="7254"/>
                    <a:pt x="3667" y="7307"/>
                  </a:cubicBezTo>
                  <a:lnTo>
                    <a:pt x="3667" y="4256"/>
                  </a:lnTo>
                  <a:lnTo>
                    <a:pt x="7093" y="6236"/>
                  </a:lnTo>
                  <a:lnTo>
                    <a:pt x="7174" y="6076"/>
                  </a:lnTo>
                  <a:lnTo>
                    <a:pt x="3748" y="4095"/>
                  </a:lnTo>
                  <a:lnTo>
                    <a:pt x="7174" y="2141"/>
                  </a:lnTo>
                  <a:lnTo>
                    <a:pt x="7093" y="1981"/>
                  </a:lnTo>
                  <a:lnTo>
                    <a:pt x="3667" y="3961"/>
                  </a:lnTo>
                  <a:lnTo>
                    <a:pt x="3667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66" name="Google Shape;2066;p89"/>
            <p:cNvSpPr/>
            <p:nvPr/>
          </p:nvSpPr>
          <p:spPr>
            <a:xfrm>
              <a:off x="906269" y="4010528"/>
              <a:ext cx="308321" cy="352029"/>
            </a:xfrm>
            <a:custGeom>
              <a:rect b="b" l="l" r="r" t="t"/>
              <a:pathLst>
                <a:path extrusionOk="0" h="8191" w="7174">
                  <a:moveTo>
                    <a:pt x="3507" y="0"/>
                  </a:moveTo>
                  <a:lnTo>
                    <a:pt x="3507" y="3961"/>
                  </a:lnTo>
                  <a:lnTo>
                    <a:pt x="81" y="1981"/>
                  </a:lnTo>
                  <a:lnTo>
                    <a:pt x="0" y="2141"/>
                  </a:lnTo>
                  <a:lnTo>
                    <a:pt x="3426" y="4095"/>
                  </a:lnTo>
                  <a:lnTo>
                    <a:pt x="0" y="6076"/>
                  </a:lnTo>
                  <a:lnTo>
                    <a:pt x="81" y="6236"/>
                  </a:lnTo>
                  <a:lnTo>
                    <a:pt x="3507" y="4256"/>
                  </a:lnTo>
                  <a:lnTo>
                    <a:pt x="3507" y="8190"/>
                  </a:lnTo>
                  <a:lnTo>
                    <a:pt x="3667" y="8190"/>
                  </a:lnTo>
                  <a:lnTo>
                    <a:pt x="3667" y="4256"/>
                  </a:lnTo>
                  <a:lnTo>
                    <a:pt x="7093" y="6236"/>
                  </a:lnTo>
                  <a:lnTo>
                    <a:pt x="7173" y="6076"/>
                  </a:lnTo>
                  <a:lnTo>
                    <a:pt x="3774" y="4095"/>
                  </a:lnTo>
                  <a:lnTo>
                    <a:pt x="7173" y="2141"/>
                  </a:lnTo>
                  <a:lnTo>
                    <a:pt x="7093" y="1981"/>
                  </a:lnTo>
                  <a:lnTo>
                    <a:pt x="3667" y="3961"/>
                  </a:lnTo>
                  <a:lnTo>
                    <a:pt x="3667" y="3961"/>
                  </a:lnTo>
                  <a:lnTo>
                    <a:pt x="369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67" name="Google Shape;2067;p89"/>
            <p:cNvSpPr/>
            <p:nvPr/>
          </p:nvSpPr>
          <p:spPr>
            <a:xfrm>
              <a:off x="1314642" y="4010528"/>
              <a:ext cx="309481" cy="352029"/>
            </a:xfrm>
            <a:custGeom>
              <a:rect b="b" l="l" r="r" t="t"/>
              <a:pathLst>
                <a:path extrusionOk="0" h="8191" w="7201">
                  <a:moveTo>
                    <a:pt x="3506" y="0"/>
                  </a:moveTo>
                  <a:lnTo>
                    <a:pt x="3506" y="3961"/>
                  </a:lnTo>
                  <a:lnTo>
                    <a:pt x="107" y="1981"/>
                  </a:lnTo>
                  <a:lnTo>
                    <a:pt x="0" y="2115"/>
                  </a:lnTo>
                  <a:lnTo>
                    <a:pt x="3426" y="4095"/>
                  </a:lnTo>
                  <a:lnTo>
                    <a:pt x="0" y="6076"/>
                  </a:lnTo>
                  <a:lnTo>
                    <a:pt x="107" y="6236"/>
                  </a:lnTo>
                  <a:lnTo>
                    <a:pt x="3506" y="4256"/>
                  </a:lnTo>
                  <a:lnTo>
                    <a:pt x="3506" y="8190"/>
                  </a:lnTo>
                  <a:lnTo>
                    <a:pt x="3694" y="8190"/>
                  </a:lnTo>
                  <a:lnTo>
                    <a:pt x="3694" y="4256"/>
                  </a:lnTo>
                  <a:lnTo>
                    <a:pt x="7093" y="6236"/>
                  </a:lnTo>
                  <a:lnTo>
                    <a:pt x="7200" y="6076"/>
                  </a:lnTo>
                  <a:lnTo>
                    <a:pt x="3774" y="4095"/>
                  </a:lnTo>
                  <a:lnTo>
                    <a:pt x="7200" y="2115"/>
                  </a:lnTo>
                  <a:lnTo>
                    <a:pt x="7120" y="1981"/>
                  </a:lnTo>
                  <a:lnTo>
                    <a:pt x="3694" y="3961"/>
                  </a:lnTo>
                  <a:lnTo>
                    <a:pt x="369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68" name="Google Shape;2068;p89"/>
            <p:cNvSpPr/>
            <p:nvPr/>
          </p:nvSpPr>
          <p:spPr>
            <a:xfrm>
              <a:off x="1724131" y="4010528"/>
              <a:ext cx="308321" cy="352029"/>
            </a:xfrm>
            <a:custGeom>
              <a:rect b="b" l="l" r="r" t="t"/>
              <a:pathLst>
                <a:path extrusionOk="0" h="8191" w="7174">
                  <a:moveTo>
                    <a:pt x="3507" y="0"/>
                  </a:moveTo>
                  <a:lnTo>
                    <a:pt x="3507" y="3961"/>
                  </a:lnTo>
                  <a:lnTo>
                    <a:pt x="81" y="1981"/>
                  </a:lnTo>
                  <a:lnTo>
                    <a:pt x="1" y="2115"/>
                  </a:lnTo>
                  <a:lnTo>
                    <a:pt x="3400" y="4095"/>
                  </a:lnTo>
                  <a:lnTo>
                    <a:pt x="1" y="6076"/>
                  </a:lnTo>
                  <a:lnTo>
                    <a:pt x="81" y="6210"/>
                  </a:lnTo>
                  <a:lnTo>
                    <a:pt x="3507" y="4256"/>
                  </a:lnTo>
                  <a:lnTo>
                    <a:pt x="3507" y="8190"/>
                  </a:lnTo>
                  <a:lnTo>
                    <a:pt x="3668" y="8190"/>
                  </a:lnTo>
                  <a:lnTo>
                    <a:pt x="3668" y="4256"/>
                  </a:lnTo>
                  <a:lnTo>
                    <a:pt x="7094" y="6210"/>
                  </a:lnTo>
                  <a:lnTo>
                    <a:pt x="7174" y="6076"/>
                  </a:lnTo>
                  <a:lnTo>
                    <a:pt x="3748" y="4095"/>
                  </a:lnTo>
                  <a:lnTo>
                    <a:pt x="7174" y="2115"/>
                  </a:lnTo>
                  <a:lnTo>
                    <a:pt x="7094" y="1981"/>
                  </a:lnTo>
                  <a:lnTo>
                    <a:pt x="3668" y="3961"/>
                  </a:lnTo>
                  <a:lnTo>
                    <a:pt x="3668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69" name="Google Shape;2069;p89"/>
            <p:cNvSpPr/>
            <p:nvPr/>
          </p:nvSpPr>
          <p:spPr>
            <a:xfrm>
              <a:off x="2132503" y="4095623"/>
              <a:ext cx="84021" cy="52948"/>
            </a:xfrm>
            <a:custGeom>
              <a:rect b="b" l="l" r="r" t="t"/>
              <a:pathLst>
                <a:path extrusionOk="0" h="1232" w="1955">
                  <a:moveTo>
                    <a:pt x="81" y="1"/>
                  </a:moveTo>
                  <a:lnTo>
                    <a:pt x="0" y="135"/>
                  </a:lnTo>
                  <a:lnTo>
                    <a:pt x="1874" y="1232"/>
                  </a:lnTo>
                  <a:cubicBezTo>
                    <a:pt x="1901" y="1178"/>
                    <a:pt x="1928" y="1125"/>
                    <a:pt x="1954" y="1071"/>
                  </a:cubicBezTo>
                  <a:lnTo>
                    <a:pt x="8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70" name="Google Shape;2070;p89"/>
            <p:cNvSpPr/>
            <p:nvPr/>
          </p:nvSpPr>
          <p:spPr>
            <a:xfrm>
              <a:off x="890153" y="4437294"/>
              <a:ext cx="123131" cy="73663"/>
            </a:xfrm>
            <a:custGeom>
              <a:rect b="b" l="l" r="r" t="t"/>
              <a:pathLst>
                <a:path extrusionOk="0" h="1714" w="2865">
                  <a:moveTo>
                    <a:pt x="2784" y="0"/>
                  </a:moveTo>
                  <a:lnTo>
                    <a:pt x="1" y="1606"/>
                  </a:lnTo>
                  <a:cubicBezTo>
                    <a:pt x="54" y="1660"/>
                    <a:pt x="108" y="1686"/>
                    <a:pt x="161" y="1713"/>
                  </a:cubicBezTo>
                  <a:lnTo>
                    <a:pt x="2864" y="161"/>
                  </a:lnTo>
                  <a:lnTo>
                    <a:pt x="278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71" name="Google Shape;2071;p89"/>
            <p:cNvSpPr/>
            <p:nvPr/>
          </p:nvSpPr>
          <p:spPr>
            <a:xfrm>
              <a:off x="855642" y="4352156"/>
              <a:ext cx="6962" cy="139247"/>
            </a:xfrm>
            <a:custGeom>
              <a:rect b="b" l="l" r="r" t="t"/>
              <a:pathLst>
                <a:path extrusionOk="0" h="3240" w="162">
                  <a:moveTo>
                    <a:pt x="1" y="0"/>
                  </a:moveTo>
                  <a:lnTo>
                    <a:pt x="1" y="3132"/>
                  </a:lnTo>
                  <a:cubicBezTo>
                    <a:pt x="54" y="3159"/>
                    <a:pt x="108" y="3212"/>
                    <a:pt x="161" y="3239"/>
                  </a:cubicBezTo>
                  <a:lnTo>
                    <a:pt x="16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72" name="Google Shape;2072;p89"/>
            <p:cNvSpPr/>
            <p:nvPr/>
          </p:nvSpPr>
          <p:spPr>
            <a:xfrm>
              <a:off x="1113335" y="4352156"/>
              <a:ext cx="309481" cy="273810"/>
            </a:xfrm>
            <a:custGeom>
              <a:rect b="b" l="l" r="r" t="t"/>
              <a:pathLst>
                <a:path extrusionOk="0" h="6371" w="7201">
                  <a:moveTo>
                    <a:pt x="3506" y="0"/>
                  </a:moveTo>
                  <a:lnTo>
                    <a:pt x="3506" y="3962"/>
                  </a:lnTo>
                  <a:lnTo>
                    <a:pt x="80" y="1981"/>
                  </a:lnTo>
                  <a:lnTo>
                    <a:pt x="0" y="2142"/>
                  </a:lnTo>
                  <a:lnTo>
                    <a:pt x="3426" y="4096"/>
                  </a:lnTo>
                  <a:lnTo>
                    <a:pt x="455" y="5835"/>
                  </a:lnTo>
                  <a:cubicBezTo>
                    <a:pt x="535" y="5835"/>
                    <a:pt x="616" y="5862"/>
                    <a:pt x="696" y="5889"/>
                  </a:cubicBezTo>
                  <a:lnTo>
                    <a:pt x="3506" y="4256"/>
                  </a:lnTo>
                  <a:lnTo>
                    <a:pt x="3506" y="6371"/>
                  </a:lnTo>
                  <a:lnTo>
                    <a:pt x="3694" y="6371"/>
                  </a:lnTo>
                  <a:lnTo>
                    <a:pt x="3694" y="4256"/>
                  </a:lnTo>
                  <a:lnTo>
                    <a:pt x="7093" y="6237"/>
                  </a:lnTo>
                  <a:lnTo>
                    <a:pt x="7200" y="6076"/>
                  </a:lnTo>
                  <a:lnTo>
                    <a:pt x="3774" y="4096"/>
                  </a:lnTo>
                  <a:lnTo>
                    <a:pt x="7200" y="2142"/>
                  </a:lnTo>
                  <a:lnTo>
                    <a:pt x="7093" y="1981"/>
                  </a:lnTo>
                  <a:lnTo>
                    <a:pt x="3694" y="3962"/>
                  </a:lnTo>
                  <a:lnTo>
                    <a:pt x="369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73" name="Google Shape;2073;p89"/>
            <p:cNvSpPr/>
            <p:nvPr/>
          </p:nvSpPr>
          <p:spPr>
            <a:xfrm>
              <a:off x="1522825" y="4352156"/>
              <a:ext cx="308321" cy="265773"/>
            </a:xfrm>
            <a:custGeom>
              <a:rect b="b" l="l" r="r" t="t"/>
              <a:pathLst>
                <a:path extrusionOk="0" h="6184" w="7174">
                  <a:moveTo>
                    <a:pt x="3507" y="0"/>
                  </a:moveTo>
                  <a:lnTo>
                    <a:pt x="3480" y="3962"/>
                  </a:lnTo>
                  <a:lnTo>
                    <a:pt x="81" y="1981"/>
                  </a:lnTo>
                  <a:lnTo>
                    <a:pt x="1" y="2142"/>
                  </a:lnTo>
                  <a:lnTo>
                    <a:pt x="3400" y="4096"/>
                  </a:lnTo>
                  <a:lnTo>
                    <a:pt x="1" y="6076"/>
                  </a:lnTo>
                  <a:lnTo>
                    <a:pt x="54" y="6183"/>
                  </a:lnTo>
                  <a:lnTo>
                    <a:pt x="161" y="6183"/>
                  </a:lnTo>
                  <a:lnTo>
                    <a:pt x="3480" y="4256"/>
                  </a:lnTo>
                  <a:lnTo>
                    <a:pt x="3480" y="5354"/>
                  </a:lnTo>
                  <a:cubicBezTo>
                    <a:pt x="3560" y="5327"/>
                    <a:pt x="3614" y="5327"/>
                    <a:pt x="3668" y="5300"/>
                  </a:cubicBezTo>
                  <a:lnTo>
                    <a:pt x="3668" y="4256"/>
                  </a:lnTo>
                  <a:lnTo>
                    <a:pt x="4765" y="4899"/>
                  </a:lnTo>
                  <a:cubicBezTo>
                    <a:pt x="4845" y="4872"/>
                    <a:pt x="4899" y="4845"/>
                    <a:pt x="4979" y="4818"/>
                  </a:cubicBezTo>
                  <a:lnTo>
                    <a:pt x="3748" y="4096"/>
                  </a:lnTo>
                  <a:lnTo>
                    <a:pt x="7174" y="2142"/>
                  </a:lnTo>
                  <a:lnTo>
                    <a:pt x="7094" y="1981"/>
                  </a:lnTo>
                  <a:lnTo>
                    <a:pt x="3668" y="3962"/>
                  </a:lnTo>
                  <a:lnTo>
                    <a:pt x="3668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74" name="Google Shape;2074;p89"/>
            <p:cNvSpPr/>
            <p:nvPr/>
          </p:nvSpPr>
          <p:spPr>
            <a:xfrm>
              <a:off x="1931197" y="4437294"/>
              <a:ext cx="13839" cy="10401"/>
            </a:xfrm>
            <a:custGeom>
              <a:rect b="b" l="l" r="r" t="t"/>
              <a:pathLst>
                <a:path extrusionOk="0" h="242" w="322">
                  <a:moveTo>
                    <a:pt x="81" y="0"/>
                  </a:moveTo>
                  <a:lnTo>
                    <a:pt x="0" y="134"/>
                  </a:lnTo>
                  <a:lnTo>
                    <a:pt x="161" y="241"/>
                  </a:lnTo>
                  <a:cubicBezTo>
                    <a:pt x="215" y="214"/>
                    <a:pt x="268" y="161"/>
                    <a:pt x="322" y="134"/>
                  </a:cubicBezTo>
                  <a:lnTo>
                    <a:pt x="8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2075" name="Google Shape;2075;p89"/>
          <p:cNvSpPr/>
          <p:nvPr/>
        </p:nvSpPr>
        <p:spPr>
          <a:xfrm>
            <a:off x="-125" y="4599425"/>
            <a:ext cx="9144321" cy="595550"/>
          </a:xfrm>
          <a:custGeom>
            <a:rect b="b" l="l" r="r" t="t"/>
            <a:pathLst>
              <a:path extrusionOk="0" h="23822" w="287196">
                <a:moveTo>
                  <a:pt x="1" y="0"/>
                </a:moveTo>
                <a:lnTo>
                  <a:pt x="1" y="23822"/>
                </a:lnTo>
                <a:lnTo>
                  <a:pt x="287196" y="23822"/>
                </a:lnTo>
                <a:lnTo>
                  <a:pt x="287196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76" name="Google Shape;2076;p89"/>
          <p:cNvSpPr txBox="1"/>
          <p:nvPr>
            <p:ph type="ctrTitle"/>
          </p:nvPr>
        </p:nvSpPr>
        <p:spPr>
          <a:xfrm>
            <a:off x="1283094" y="1290750"/>
            <a:ext cx="65778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b="1" sz="5500">
                <a:solidFill>
                  <a:srgbClr val="806860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2077" name="Google Shape;2077;p89"/>
          <p:cNvSpPr txBox="1"/>
          <p:nvPr>
            <p:ph idx="1" type="subTitle"/>
          </p:nvPr>
        </p:nvSpPr>
        <p:spPr>
          <a:xfrm>
            <a:off x="1283100" y="3394625"/>
            <a:ext cx="6577800" cy="458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500">
                <a:latin typeface="Manjari"/>
                <a:ea typeface="Manjari"/>
                <a:cs typeface="Manjari"/>
                <a:sym typeface="Manjari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</p:spTree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2078" name="Shape 20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9" name="Google Shape;2079;p90"/>
          <p:cNvSpPr/>
          <p:nvPr/>
        </p:nvSpPr>
        <p:spPr>
          <a:xfrm>
            <a:off x="6710333" y="1328994"/>
            <a:ext cx="2375400" cy="23754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2080" name="Google Shape;2080;p90"/>
          <p:cNvGrpSpPr/>
          <p:nvPr/>
        </p:nvGrpSpPr>
        <p:grpSpPr>
          <a:xfrm>
            <a:off x="6352643" y="607781"/>
            <a:ext cx="2270935" cy="2260334"/>
            <a:chOff x="6762468" y="1386456"/>
            <a:chExt cx="2270935" cy="2260334"/>
          </a:xfrm>
        </p:grpSpPr>
        <p:sp>
          <p:nvSpPr>
            <p:cNvPr id="2081" name="Google Shape;2081;p90"/>
            <p:cNvSpPr/>
            <p:nvPr/>
          </p:nvSpPr>
          <p:spPr>
            <a:xfrm>
              <a:off x="6762468" y="1386456"/>
              <a:ext cx="2270935" cy="2260292"/>
            </a:xfrm>
            <a:custGeom>
              <a:rect b="b" l="l" r="r" t="t"/>
              <a:pathLst>
                <a:path extrusionOk="0" h="45449" w="45663">
                  <a:moveTo>
                    <a:pt x="10947" y="4979"/>
                  </a:moveTo>
                  <a:lnTo>
                    <a:pt x="15605" y="7656"/>
                  </a:lnTo>
                  <a:lnTo>
                    <a:pt x="15605" y="13062"/>
                  </a:lnTo>
                  <a:lnTo>
                    <a:pt x="10947" y="15766"/>
                  </a:lnTo>
                  <a:lnTo>
                    <a:pt x="6263" y="13062"/>
                  </a:lnTo>
                  <a:lnTo>
                    <a:pt x="6263" y="7656"/>
                  </a:lnTo>
                  <a:lnTo>
                    <a:pt x="10947" y="4979"/>
                  </a:lnTo>
                  <a:close/>
                  <a:moveTo>
                    <a:pt x="20449" y="4979"/>
                  </a:moveTo>
                  <a:lnTo>
                    <a:pt x="25133" y="7656"/>
                  </a:lnTo>
                  <a:lnTo>
                    <a:pt x="25133" y="13062"/>
                  </a:lnTo>
                  <a:lnTo>
                    <a:pt x="20449" y="15766"/>
                  </a:lnTo>
                  <a:lnTo>
                    <a:pt x="15792" y="13062"/>
                  </a:lnTo>
                  <a:lnTo>
                    <a:pt x="15792" y="7656"/>
                  </a:lnTo>
                  <a:lnTo>
                    <a:pt x="20449" y="4979"/>
                  </a:lnTo>
                  <a:close/>
                  <a:moveTo>
                    <a:pt x="29978" y="4979"/>
                  </a:moveTo>
                  <a:lnTo>
                    <a:pt x="34635" y="7656"/>
                  </a:lnTo>
                  <a:lnTo>
                    <a:pt x="34635" y="13062"/>
                  </a:lnTo>
                  <a:lnTo>
                    <a:pt x="29978" y="15766"/>
                  </a:lnTo>
                  <a:lnTo>
                    <a:pt x="25294" y="13062"/>
                  </a:lnTo>
                  <a:lnTo>
                    <a:pt x="25294" y="7656"/>
                  </a:lnTo>
                  <a:lnTo>
                    <a:pt x="29978" y="4979"/>
                  </a:lnTo>
                  <a:close/>
                  <a:moveTo>
                    <a:pt x="6183" y="13196"/>
                  </a:moveTo>
                  <a:lnTo>
                    <a:pt x="10867" y="15899"/>
                  </a:lnTo>
                  <a:lnTo>
                    <a:pt x="10867" y="21306"/>
                  </a:lnTo>
                  <a:lnTo>
                    <a:pt x="6183" y="23983"/>
                  </a:lnTo>
                  <a:lnTo>
                    <a:pt x="1526" y="21306"/>
                  </a:lnTo>
                  <a:lnTo>
                    <a:pt x="1526" y="15899"/>
                  </a:lnTo>
                  <a:lnTo>
                    <a:pt x="6183" y="13196"/>
                  </a:lnTo>
                  <a:close/>
                  <a:moveTo>
                    <a:pt x="15712" y="13196"/>
                  </a:moveTo>
                  <a:lnTo>
                    <a:pt x="20369" y="15899"/>
                  </a:lnTo>
                  <a:lnTo>
                    <a:pt x="20369" y="21306"/>
                  </a:lnTo>
                  <a:lnTo>
                    <a:pt x="15712" y="23983"/>
                  </a:lnTo>
                  <a:lnTo>
                    <a:pt x="11028" y="21306"/>
                  </a:lnTo>
                  <a:lnTo>
                    <a:pt x="11028" y="15899"/>
                  </a:lnTo>
                  <a:lnTo>
                    <a:pt x="15712" y="13196"/>
                  </a:lnTo>
                  <a:close/>
                  <a:moveTo>
                    <a:pt x="25213" y="13196"/>
                  </a:moveTo>
                  <a:lnTo>
                    <a:pt x="29871" y="15899"/>
                  </a:lnTo>
                  <a:lnTo>
                    <a:pt x="29871" y="21306"/>
                  </a:lnTo>
                  <a:lnTo>
                    <a:pt x="25213" y="23983"/>
                  </a:lnTo>
                  <a:lnTo>
                    <a:pt x="20529" y="21306"/>
                  </a:lnTo>
                  <a:lnTo>
                    <a:pt x="20529" y="15899"/>
                  </a:lnTo>
                  <a:lnTo>
                    <a:pt x="25213" y="13196"/>
                  </a:lnTo>
                  <a:close/>
                  <a:moveTo>
                    <a:pt x="34715" y="13196"/>
                  </a:moveTo>
                  <a:lnTo>
                    <a:pt x="39399" y="15899"/>
                  </a:lnTo>
                  <a:lnTo>
                    <a:pt x="39399" y="21306"/>
                  </a:lnTo>
                  <a:lnTo>
                    <a:pt x="34715" y="23983"/>
                  </a:lnTo>
                  <a:lnTo>
                    <a:pt x="30058" y="21306"/>
                  </a:lnTo>
                  <a:lnTo>
                    <a:pt x="30058" y="15899"/>
                  </a:lnTo>
                  <a:lnTo>
                    <a:pt x="34715" y="13196"/>
                  </a:lnTo>
                  <a:close/>
                  <a:moveTo>
                    <a:pt x="10947" y="21440"/>
                  </a:moveTo>
                  <a:lnTo>
                    <a:pt x="15605" y="24143"/>
                  </a:lnTo>
                  <a:lnTo>
                    <a:pt x="15605" y="29523"/>
                  </a:lnTo>
                  <a:lnTo>
                    <a:pt x="10947" y="32226"/>
                  </a:lnTo>
                  <a:lnTo>
                    <a:pt x="6263" y="29523"/>
                  </a:lnTo>
                  <a:lnTo>
                    <a:pt x="6263" y="24143"/>
                  </a:lnTo>
                  <a:lnTo>
                    <a:pt x="10947" y="21440"/>
                  </a:lnTo>
                  <a:close/>
                  <a:moveTo>
                    <a:pt x="20449" y="21440"/>
                  </a:moveTo>
                  <a:lnTo>
                    <a:pt x="25133" y="24143"/>
                  </a:lnTo>
                  <a:lnTo>
                    <a:pt x="25133" y="29523"/>
                  </a:lnTo>
                  <a:lnTo>
                    <a:pt x="20449" y="32226"/>
                  </a:lnTo>
                  <a:lnTo>
                    <a:pt x="15792" y="29523"/>
                  </a:lnTo>
                  <a:lnTo>
                    <a:pt x="15792" y="24143"/>
                  </a:lnTo>
                  <a:lnTo>
                    <a:pt x="20449" y="21440"/>
                  </a:lnTo>
                  <a:close/>
                  <a:moveTo>
                    <a:pt x="29978" y="21440"/>
                  </a:moveTo>
                  <a:lnTo>
                    <a:pt x="34635" y="24143"/>
                  </a:lnTo>
                  <a:lnTo>
                    <a:pt x="34635" y="29523"/>
                  </a:lnTo>
                  <a:lnTo>
                    <a:pt x="29978" y="32226"/>
                  </a:lnTo>
                  <a:lnTo>
                    <a:pt x="25294" y="29523"/>
                  </a:lnTo>
                  <a:lnTo>
                    <a:pt x="25294" y="24143"/>
                  </a:lnTo>
                  <a:lnTo>
                    <a:pt x="29978" y="21440"/>
                  </a:lnTo>
                  <a:close/>
                  <a:moveTo>
                    <a:pt x="39480" y="21440"/>
                  </a:moveTo>
                  <a:lnTo>
                    <a:pt x="44137" y="24143"/>
                  </a:lnTo>
                  <a:lnTo>
                    <a:pt x="44137" y="29523"/>
                  </a:lnTo>
                  <a:lnTo>
                    <a:pt x="39480" y="32226"/>
                  </a:lnTo>
                  <a:lnTo>
                    <a:pt x="34796" y="29523"/>
                  </a:lnTo>
                  <a:lnTo>
                    <a:pt x="34796" y="24143"/>
                  </a:lnTo>
                  <a:lnTo>
                    <a:pt x="39480" y="21440"/>
                  </a:lnTo>
                  <a:close/>
                  <a:moveTo>
                    <a:pt x="15712" y="29684"/>
                  </a:moveTo>
                  <a:lnTo>
                    <a:pt x="20369" y="32387"/>
                  </a:lnTo>
                  <a:lnTo>
                    <a:pt x="20369" y="37767"/>
                  </a:lnTo>
                  <a:lnTo>
                    <a:pt x="15712" y="40470"/>
                  </a:lnTo>
                  <a:lnTo>
                    <a:pt x="11028" y="37767"/>
                  </a:lnTo>
                  <a:lnTo>
                    <a:pt x="11028" y="32387"/>
                  </a:lnTo>
                  <a:lnTo>
                    <a:pt x="15712" y="29684"/>
                  </a:lnTo>
                  <a:close/>
                  <a:moveTo>
                    <a:pt x="25213" y="29684"/>
                  </a:moveTo>
                  <a:lnTo>
                    <a:pt x="29871" y="32387"/>
                  </a:lnTo>
                  <a:lnTo>
                    <a:pt x="29871" y="37767"/>
                  </a:lnTo>
                  <a:lnTo>
                    <a:pt x="25213" y="40470"/>
                  </a:lnTo>
                  <a:lnTo>
                    <a:pt x="20529" y="37767"/>
                  </a:lnTo>
                  <a:lnTo>
                    <a:pt x="20529" y="32387"/>
                  </a:lnTo>
                  <a:lnTo>
                    <a:pt x="25213" y="29684"/>
                  </a:lnTo>
                  <a:close/>
                  <a:moveTo>
                    <a:pt x="34715" y="29684"/>
                  </a:moveTo>
                  <a:lnTo>
                    <a:pt x="39399" y="32387"/>
                  </a:lnTo>
                  <a:lnTo>
                    <a:pt x="39399" y="37767"/>
                  </a:lnTo>
                  <a:lnTo>
                    <a:pt x="34715" y="40470"/>
                  </a:lnTo>
                  <a:lnTo>
                    <a:pt x="30058" y="37767"/>
                  </a:lnTo>
                  <a:lnTo>
                    <a:pt x="30058" y="32387"/>
                  </a:lnTo>
                  <a:lnTo>
                    <a:pt x="34715" y="29684"/>
                  </a:lnTo>
                  <a:close/>
                  <a:moveTo>
                    <a:pt x="20369" y="1"/>
                  </a:moveTo>
                  <a:lnTo>
                    <a:pt x="20369" y="4818"/>
                  </a:lnTo>
                  <a:lnTo>
                    <a:pt x="15712" y="7522"/>
                  </a:lnTo>
                  <a:lnTo>
                    <a:pt x="11028" y="4818"/>
                  </a:lnTo>
                  <a:lnTo>
                    <a:pt x="11028" y="3159"/>
                  </a:lnTo>
                  <a:cubicBezTo>
                    <a:pt x="10974" y="3186"/>
                    <a:pt x="10921" y="3239"/>
                    <a:pt x="10867" y="3266"/>
                  </a:cubicBezTo>
                  <a:lnTo>
                    <a:pt x="10867" y="4818"/>
                  </a:lnTo>
                  <a:lnTo>
                    <a:pt x="6183" y="7522"/>
                  </a:lnTo>
                  <a:lnTo>
                    <a:pt x="5915" y="7361"/>
                  </a:lnTo>
                  <a:cubicBezTo>
                    <a:pt x="5889" y="7415"/>
                    <a:pt x="5835" y="7442"/>
                    <a:pt x="5808" y="7495"/>
                  </a:cubicBezTo>
                  <a:lnTo>
                    <a:pt x="6103" y="7656"/>
                  </a:lnTo>
                  <a:lnTo>
                    <a:pt x="6103" y="13062"/>
                  </a:lnTo>
                  <a:lnTo>
                    <a:pt x="1419" y="15766"/>
                  </a:lnTo>
                  <a:lnTo>
                    <a:pt x="1124" y="15578"/>
                  </a:lnTo>
                  <a:cubicBezTo>
                    <a:pt x="1124" y="15632"/>
                    <a:pt x="1098" y="15685"/>
                    <a:pt x="1071" y="15739"/>
                  </a:cubicBezTo>
                  <a:lnTo>
                    <a:pt x="1338" y="15899"/>
                  </a:lnTo>
                  <a:lnTo>
                    <a:pt x="1338" y="21306"/>
                  </a:lnTo>
                  <a:lnTo>
                    <a:pt x="0" y="22082"/>
                  </a:lnTo>
                  <a:cubicBezTo>
                    <a:pt x="0" y="22136"/>
                    <a:pt x="0" y="22216"/>
                    <a:pt x="0" y="22270"/>
                  </a:cubicBezTo>
                  <a:lnTo>
                    <a:pt x="1419" y="21440"/>
                  </a:lnTo>
                  <a:lnTo>
                    <a:pt x="6103" y="24143"/>
                  </a:lnTo>
                  <a:lnTo>
                    <a:pt x="6103" y="29523"/>
                  </a:lnTo>
                  <a:lnTo>
                    <a:pt x="1927" y="31932"/>
                  </a:lnTo>
                  <a:cubicBezTo>
                    <a:pt x="1954" y="31986"/>
                    <a:pt x="1981" y="32039"/>
                    <a:pt x="2008" y="32093"/>
                  </a:cubicBezTo>
                  <a:lnTo>
                    <a:pt x="6183" y="29684"/>
                  </a:lnTo>
                  <a:lnTo>
                    <a:pt x="10867" y="32387"/>
                  </a:lnTo>
                  <a:lnTo>
                    <a:pt x="10867" y="37767"/>
                  </a:lnTo>
                  <a:lnTo>
                    <a:pt x="7548" y="39694"/>
                  </a:lnTo>
                  <a:cubicBezTo>
                    <a:pt x="7575" y="39721"/>
                    <a:pt x="7628" y="39774"/>
                    <a:pt x="7682" y="39801"/>
                  </a:cubicBezTo>
                  <a:lnTo>
                    <a:pt x="10947" y="37928"/>
                  </a:lnTo>
                  <a:lnTo>
                    <a:pt x="15605" y="40631"/>
                  </a:lnTo>
                  <a:lnTo>
                    <a:pt x="15605" y="44405"/>
                  </a:lnTo>
                  <a:cubicBezTo>
                    <a:pt x="15658" y="44405"/>
                    <a:pt x="15738" y="44432"/>
                    <a:pt x="15792" y="44458"/>
                  </a:cubicBezTo>
                  <a:lnTo>
                    <a:pt x="15792" y="40631"/>
                  </a:lnTo>
                  <a:lnTo>
                    <a:pt x="20449" y="37928"/>
                  </a:lnTo>
                  <a:lnTo>
                    <a:pt x="25133" y="40631"/>
                  </a:lnTo>
                  <a:lnTo>
                    <a:pt x="25133" y="45449"/>
                  </a:lnTo>
                  <a:cubicBezTo>
                    <a:pt x="25187" y="45449"/>
                    <a:pt x="25240" y="45449"/>
                    <a:pt x="25294" y="45422"/>
                  </a:cubicBezTo>
                  <a:lnTo>
                    <a:pt x="25294" y="40631"/>
                  </a:lnTo>
                  <a:lnTo>
                    <a:pt x="29978" y="37928"/>
                  </a:lnTo>
                  <a:lnTo>
                    <a:pt x="34635" y="40631"/>
                  </a:lnTo>
                  <a:lnTo>
                    <a:pt x="34635" y="42290"/>
                  </a:lnTo>
                  <a:cubicBezTo>
                    <a:pt x="34688" y="42237"/>
                    <a:pt x="34742" y="42210"/>
                    <a:pt x="34796" y="42183"/>
                  </a:cubicBezTo>
                  <a:lnTo>
                    <a:pt x="34796" y="40631"/>
                  </a:lnTo>
                  <a:lnTo>
                    <a:pt x="39480" y="37928"/>
                  </a:lnTo>
                  <a:lnTo>
                    <a:pt x="39747" y="38088"/>
                  </a:lnTo>
                  <a:cubicBezTo>
                    <a:pt x="39774" y="38035"/>
                    <a:pt x="39827" y="37981"/>
                    <a:pt x="39854" y="37954"/>
                  </a:cubicBezTo>
                  <a:lnTo>
                    <a:pt x="39560" y="37767"/>
                  </a:lnTo>
                  <a:lnTo>
                    <a:pt x="39560" y="32387"/>
                  </a:lnTo>
                  <a:lnTo>
                    <a:pt x="44244" y="29684"/>
                  </a:lnTo>
                  <a:lnTo>
                    <a:pt x="44538" y="29871"/>
                  </a:lnTo>
                  <a:cubicBezTo>
                    <a:pt x="44565" y="29791"/>
                    <a:pt x="44565" y="29737"/>
                    <a:pt x="44592" y="29684"/>
                  </a:cubicBezTo>
                  <a:lnTo>
                    <a:pt x="44324" y="29523"/>
                  </a:lnTo>
                  <a:lnTo>
                    <a:pt x="44324" y="24143"/>
                  </a:lnTo>
                  <a:lnTo>
                    <a:pt x="45662" y="23367"/>
                  </a:lnTo>
                  <a:cubicBezTo>
                    <a:pt x="45662" y="23314"/>
                    <a:pt x="45662" y="23233"/>
                    <a:pt x="45662" y="23153"/>
                  </a:cubicBezTo>
                  <a:lnTo>
                    <a:pt x="44244" y="23983"/>
                  </a:lnTo>
                  <a:lnTo>
                    <a:pt x="39560" y="21306"/>
                  </a:lnTo>
                  <a:lnTo>
                    <a:pt x="39560" y="15899"/>
                  </a:lnTo>
                  <a:lnTo>
                    <a:pt x="43735" y="13491"/>
                  </a:lnTo>
                  <a:cubicBezTo>
                    <a:pt x="43709" y="13437"/>
                    <a:pt x="43682" y="13383"/>
                    <a:pt x="43655" y="13330"/>
                  </a:cubicBezTo>
                  <a:lnTo>
                    <a:pt x="39480" y="15766"/>
                  </a:lnTo>
                  <a:lnTo>
                    <a:pt x="34796" y="13062"/>
                  </a:lnTo>
                  <a:lnTo>
                    <a:pt x="34796" y="7656"/>
                  </a:lnTo>
                  <a:lnTo>
                    <a:pt x="38114" y="5755"/>
                  </a:lnTo>
                  <a:cubicBezTo>
                    <a:pt x="38088" y="5702"/>
                    <a:pt x="38034" y="5675"/>
                    <a:pt x="37981" y="5621"/>
                  </a:cubicBezTo>
                  <a:lnTo>
                    <a:pt x="34715" y="7522"/>
                  </a:lnTo>
                  <a:lnTo>
                    <a:pt x="30058" y="4818"/>
                  </a:lnTo>
                  <a:lnTo>
                    <a:pt x="30058" y="1045"/>
                  </a:lnTo>
                  <a:cubicBezTo>
                    <a:pt x="30004" y="1018"/>
                    <a:pt x="29951" y="1018"/>
                    <a:pt x="29871" y="991"/>
                  </a:cubicBezTo>
                  <a:lnTo>
                    <a:pt x="29871" y="4818"/>
                  </a:lnTo>
                  <a:lnTo>
                    <a:pt x="25213" y="7522"/>
                  </a:lnTo>
                  <a:lnTo>
                    <a:pt x="20529" y="4818"/>
                  </a:lnTo>
                  <a:lnTo>
                    <a:pt x="2052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82" name="Google Shape;2082;p90"/>
            <p:cNvSpPr/>
            <p:nvPr/>
          </p:nvSpPr>
          <p:spPr>
            <a:xfrm>
              <a:off x="7236329" y="1587480"/>
              <a:ext cx="12035" cy="9350"/>
            </a:xfrm>
            <a:custGeom>
              <a:rect b="b" l="l" r="r" t="t"/>
              <a:pathLst>
                <a:path extrusionOk="0" h="188" w="242">
                  <a:moveTo>
                    <a:pt x="161" y="0"/>
                  </a:moveTo>
                  <a:cubicBezTo>
                    <a:pt x="108" y="27"/>
                    <a:pt x="54" y="81"/>
                    <a:pt x="1" y="107"/>
                  </a:cubicBezTo>
                  <a:lnTo>
                    <a:pt x="161" y="188"/>
                  </a:lnTo>
                  <a:lnTo>
                    <a:pt x="242" y="54"/>
                  </a:lnTo>
                  <a:lnTo>
                    <a:pt x="16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83" name="Google Shape;2083;p90"/>
            <p:cNvSpPr/>
            <p:nvPr/>
          </p:nvSpPr>
          <p:spPr>
            <a:xfrm>
              <a:off x="7364144" y="1394464"/>
              <a:ext cx="356781" cy="300882"/>
            </a:xfrm>
            <a:custGeom>
              <a:rect b="b" l="l" r="r" t="t"/>
              <a:pathLst>
                <a:path extrusionOk="0" h="6050" w="7174">
                  <a:moveTo>
                    <a:pt x="7173" y="0"/>
                  </a:moveTo>
                  <a:lnTo>
                    <a:pt x="7173" y="0"/>
                  </a:lnTo>
                  <a:cubicBezTo>
                    <a:pt x="7013" y="27"/>
                    <a:pt x="6852" y="54"/>
                    <a:pt x="6692" y="81"/>
                  </a:cubicBezTo>
                  <a:lnTo>
                    <a:pt x="3667" y="1794"/>
                  </a:lnTo>
                  <a:lnTo>
                    <a:pt x="3667" y="830"/>
                  </a:lnTo>
                  <a:cubicBezTo>
                    <a:pt x="3614" y="857"/>
                    <a:pt x="3560" y="857"/>
                    <a:pt x="3507" y="884"/>
                  </a:cubicBezTo>
                  <a:lnTo>
                    <a:pt x="3507" y="1794"/>
                  </a:lnTo>
                  <a:lnTo>
                    <a:pt x="2516" y="1231"/>
                  </a:lnTo>
                  <a:cubicBezTo>
                    <a:pt x="2463" y="1258"/>
                    <a:pt x="2382" y="1285"/>
                    <a:pt x="2329" y="1312"/>
                  </a:cubicBezTo>
                  <a:lnTo>
                    <a:pt x="3426" y="1954"/>
                  </a:lnTo>
                  <a:lnTo>
                    <a:pt x="0" y="3935"/>
                  </a:lnTo>
                  <a:lnTo>
                    <a:pt x="81" y="4069"/>
                  </a:lnTo>
                  <a:lnTo>
                    <a:pt x="3507" y="2115"/>
                  </a:lnTo>
                  <a:lnTo>
                    <a:pt x="3507" y="6049"/>
                  </a:lnTo>
                  <a:lnTo>
                    <a:pt x="3667" y="6049"/>
                  </a:lnTo>
                  <a:lnTo>
                    <a:pt x="3667" y="2115"/>
                  </a:lnTo>
                  <a:lnTo>
                    <a:pt x="7093" y="4069"/>
                  </a:lnTo>
                  <a:lnTo>
                    <a:pt x="7173" y="3935"/>
                  </a:lnTo>
                  <a:lnTo>
                    <a:pt x="3774" y="1954"/>
                  </a:lnTo>
                  <a:lnTo>
                    <a:pt x="717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84" name="Google Shape;2084;p90"/>
            <p:cNvSpPr/>
            <p:nvPr/>
          </p:nvSpPr>
          <p:spPr>
            <a:xfrm>
              <a:off x="7836713" y="1386456"/>
              <a:ext cx="358124" cy="308889"/>
            </a:xfrm>
            <a:custGeom>
              <a:rect b="b" l="l" r="r" t="t"/>
              <a:pathLst>
                <a:path extrusionOk="0" h="6211" w="7201">
                  <a:moveTo>
                    <a:pt x="107" y="1"/>
                  </a:moveTo>
                  <a:lnTo>
                    <a:pt x="0" y="134"/>
                  </a:lnTo>
                  <a:lnTo>
                    <a:pt x="3426" y="2115"/>
                  </a:lnTo>
                  <a:lnTo>
                    <a:pt x="0" y="4096"/>
                  </a:lnTo>
                  <a:lnTo>
                    <a:pt x="107" y="4230"/>
                  </a:lnTo>
                  <a:lnTo>
                    <a:pt x="3506" y="2276"/>
                  </a:lnTo>
                  <a:lnTo>
                    <a:pt x="3506" y="6210"/>
                  </a:lnTo>
                  <a:lnTo>
                    <a:pt x="3694" y="6210"/>
                  </a:lnTo>
                  <a:lnTo>
                    <a:pt x="3694" y="2276"/>
                  </a:lnTo>
                  <a:lnTo>
                    <a:pt x="7093" y="4230"/>
                  </a:lnTo>
                  <a:lnTo>
                    <a:pt x="7200" y="4096"/>
                  </a:lnTo>
                  <a:lnTo>
                    <a:pt x="3774" y="2115"/>
                  </a:lnTo>
                  <a:lnTo>
                    <a:pt x="6558" y="509"/>
                  </a:lnTo>
                  <a:cubicBezTo>
                    <a:pt x="6477" y="482"/>
                    <a:pt x="6397" y="456"/>
                    <a:pt x="6317" y="456"/>
                  </a:cubicBezTo>
                  <a:lnTo>
                    <a:pt x="3694" y="1955"/>
                  </a:lnTo>
                  <a:lnTo>
                    <a:pt x="3694" y="1"/>
                  </a:lnTo>
                  <a:lnTo>
                    <a:pt x="3506" y="1"/>
                  </a:lnTo>
                  <a:lnTo>
                    <a:pt x="3506" y="1955"/>
                  </a:lnTo>
                  <a:lnTo>
                    <a:pt x="107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85" name="Google Shape;2085;p90"/>
            <p:cNvSpPr/>
            <p:nvPr/>
          </p:nvSpPr>
          <p:spPr>
            <a:xfrm>
              <a:off x="8310574" y="1516908"/>
              <a:ext cx="135819" cy="79920"/>
            </a:xfrm>
            <a:custGeom>
              <a:rect b="b" l="l" r="r" t="t"/>
              <a:pathLst>
                <a:path extrusionOk="0" h="1607" w="2731">
                  <a:moveTo>
                    <a:pt x="2543" y="1"/>
                  </a:moveTo>
                  <a:lnTo>
                    <a:pt x="1" y="1473"/>
                  </a:lnTo>
                  <a:lnTo>
                    <a:pt x="81" y="1607"/>
                  </a:lnTo>
                  <a:lnTo>
                    <a:pt x="2731" y="81"/>
                  </a:lnTo>
                  <a:cubicBezTo>
                    <a:pt x="2677" y="54"/>
                    <a:pt x="2597" y="27"/>
                    <a:pt x="254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86" name="Google Shape;2086;p90"/>
            <p:cNvSpPr/>
            <p:nvPr/>
          </p:nvSpPr>
          <p:spPr>
            <a:xfrm>
              <a:off x="8484940" y="1543565"/>
              <a:ext cx="8057" cy="151784"/>
            </a:xfrm>
            <a:custGeom>
              <a:rect b="b" l="l" r="r" t="t"/>
              <a:pathLst>
                <a:path extrusionOk="0" h="3052" w="162">
                  <a:moveTo>
                    <a:pt x="1" y="0"/>
                  </a:moveTo>
                  <a:lnTo>
                    <a:pt x="1" y="3051"/>
                  </a:lnTo>
                  <a:lnTo>
                    <a:pt x="162" y="3051"/>
                  </a:lnTo>
                  <a:lnTo>
                    <a:pt x="162" y="107"/>
                  </a:lnTo>
                  <a:cubicBezTo>
                    <a:pt x="108" y="54"/>
                    <a:pt x="54" y="27"/>
                    <a:pt x="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87" name="Google Shape;2087;p90"/>
            <p:cNvSpPr/>
            <p:nvPr/>
          </p:nvSpPr>
          <p:spPr>
            <a:xfrm>
              <a:off x="6838311" y="2099984"/>
              <a:ext cx="2735" cy="5371"/>
            </a:xfrm>
            <a:custGeom>
              <a:rect b="b" l="l" r="r" t="t"/>
              <a:pathLst>
                <a:path extrusionOk="0" h="108" w="55">
                  <a:moveTo>
                    <a:pt x="54" y="0"/>
                  </a:moveTo>
                  <a:cubicBezTo>
                    <a:pt x="28" y="27"/>
                    <a:pt x="28" y="54"/>
                    <a:pt x="1" y="107"/>
                  </a:cubicBezTo>
                  <a:lnTo>
                    <a:pt x="54" y="107"/>
                  </a:lnTo>
                  <a:lnTo>
                    <a:pt x="5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88" name="Google Shape;2088;p90"/>
            <p:cNvSpPr/>
            <p:nvPr/>
          </p:nvSpPr>
          <p:spPr>
            <a:xfrm>
              <a:off x="7012727" y="1801781"/>
              <a:ext cx="2686" cy="2735"/>
            </a:xfrm>
            <a:custGeom>
              <a:rect b="b" l="l" r="r" t="t"/>
              <a:pathLst>
                <a:path extrusionOk="0" h="55" w="54">
                  <a:moveTo>
                    <a:pt x="54" y="1"/>
                  </a:moveTo>
                  <a:cubicBezTo>
                    <a:pt x="27" y="27"/>
                    <a:pt x="27" y="27"/>
                    <a:pt x="0" y="54"/>
                  </a:cubicBezTo>
                  <a:lnTo>
                    <a:pt x="54" y="27"/>
                  </a:lnTo>
                  <a:lnTo>
                    <a:pt x="54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89" name="Google Shape;2089;p90"/>
            <p:cNvSpPr/>
            <p:nvPr/>
          </p:nvSpPr>
          <p:spPr>
            <a:xfrm>
              <a:off x="6912862" y="1942876"/>
              <a:ext cx="102548" cy="63956"/>
            </a:xfrm>
            <a:custGeom>
              <a:rect b="b" l="l" r="r" t="t"/>
              <a:pathLst>
                <a:path extrusionOk="0" h="1286" w="2062">
                  <a:moveTo>
                    <a:pt x="81" y="1"/>
                  </a:moveTo>
                  <a:cubicBezTo>
                    <a:pt x="54" y="54"/>
                    <a:pt x="27" y="108"/>
                    <a:pt x="1" y="135"/>
                  </a:cubicBezTo>
                  <a:lnTo>
                    <a:pt x="1981" y="1285"/>
                  </a:lnTo>
                  <a:lnTo>
                    <a:pt x="2062" y="1125"/>
                  </a:lnTo>
                  <a:lnTo>
                    <a:pt x="8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90" name="Google Shape;2090;p90"/>
            <p:cNvSpPr/>
            <p:nvPr/>
          </p:nvSpPr>
          <p:spPr>
            <a:xfrm>
              <a:off x="7131192" y="1696645"/>
              <a:ext cx="356781" cy="408702"/>
            </a:xfrm>
            <a:custGeom>
              <a:rect b="b" l="l" r="r" t="t"/>
              <a:pathLst>
                <a:path extrusionOk="0" h="8218" w="7174">
                  <a:moveTo>
                    <a:pt x="3507" y="0"/>
                  </a:moveTo>
                  <a:lnTo>
                    <a:pt x="3507" y="3961"/>
                  </a:lnTo>
                  <a:lnTo>
                    <a:pt x="81" y="1981"/>
                  </a:lnTo>
                  <a:lnTo>
                    <a:pt x="0" y="2141"/>
                  </a:lnTo>
                  <a:lnTo>
                    <a:pt x="3426" y="4095"/>
                  </a:lnTo>
                  <a:lnTo>
                    <a:pt x="0" y="6076"/>
                  </a:lnTo>
                  <a:lnTo>
                    <a:pt x="81" y="6236"/>
                  </a:lnTo>
                  <a:lnTo>
                    <a:pt x="3507" y="4256"/>
                  </a:lnTo>
                  <a:lnTo>
                    <a:pt x="3507" y="8217"/>
                  </a:lnTo>
                  <a:lnTo>
                    <a:pt x="3667" y="8217"/>
                  </a:lnTo>
                  <a:lnTo>
                    <a:pt x="3667" y="4256"/>
                  </a:lnTo>
                  <a:lnTo>
                    <a:pt x="7093" y="6236"/>
                  </a:lnTo>
                  <a:lnTo>
                    <a:pt x="7173" y="6076"/>
                  </a:lnTo>
                  <a:lnTo>
                    <a:pt x="3774" y="4095"/>
                  </a:lnTo>
                  <a:lnTo>
                    <a:pt x="7173" y="2141"/>
                  </a:lnTo>
                  <a:lnTo>
                    <a:pt x="7093" y="1981"/>
                  </a:lnTo>
                  <a:lnTo>
                    <a:pt x="3667" y="3961"/>
                  </a:lnTo>
                  <a:lnTo>
                    <a:pt x="3667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91" name="Google Shape;2091;p90"/>
            <p:cNvSpPr/>
            <p:nvPr/>
          </p:nvSpPr>
          <p:spPr>
            <a:xfrm>
              <a:off x="7603761" y="1696645"/>
              <a:ext cx="358124" cy="407359"/>
            </a:xfrm>
            <a:custGeom>
              <a:rect b="b" l="l" r="r" t="t"/>
              <a:pathLst>
                <a:path extrusionOk="0" h="8191" w="7201">
                  <a:moveTo>
                    <a:pt x="3506" y="0"/>
                  </a:moveTo>
                  <a:lnTo>
                    <a:pt x="3506" y="3961"/>
                  </a:lnTo>
                  <a:lnTo>
                    <a:pt x="80" y="1981"/>
                  </a:lnTo>
                  <a:lnTo>
                    <a:pt x="0" y="2141"/>
                  </a:lnTo>
                  <a:lnTo>
                    <a:pt x="3426" y="4095"/>
                  </a:lnTo>
                  <a:lnTo>
                    <a:pt x="0" y="6076"/>
                  </a:lnTo>
                  <a:lnTo>
                    <a:pt x="80" y="6236"/>
                  </a:lnTo>
                  <a:lnTo>
                    <a:pt x="3506" y="4256"/>
                  </a:lnTo>
                  <a:lnTo>
                    <a:pt x="3506" y="8190"/>
                  </a:lnTo>
                  <a:lnTo>
                    <a:pt x="3694" y="8190"/>
                  </a:lnTo>
                  <a:lnTo>
                    <a:pt x="3694" y="4256"/>
                  </a:lnTo>
                  <a:lnTo>
                    <a:pt x="7093" y="6236"/>
                  </a:lnTo>
                  <a:lnTo>
                    <a:pt x="7200" y="6076"/>
                  </a:lnTo>
                  <a:lnTo>
                    <a:pt x="3774" y="4095"/>
                  </a:lnTo>
                  <a:lnTo>
                    <a:pt x="7200" y="2141"/>
                  </a:lnTo>
                  <a:lnTo>
                    <a:pt x="7093" y="1981"/>
                  </a:lnTo>
                  <a:lnTo>
                    <a:pt x="3694" y="3961"/>
                  </a:lnTo>
                  <a:lnTo>
                    <a:pt x="369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92" name="Google Shape;2092;p90"/>
            <p:cNvSpPr/>
            <p:nvPr/>
          </p:nvSpPr>
          <p:spPr>
            <a:xfrm>
              <a:off x="8077622" y="1696645"/>
              <a:ext cx="356781" cy="407359"/>
            </a:xfrm>
            <a:custGeom>
              <a:rect b="b" l="l" r="r" t="t"/>
              <a:pathLst>
                <a:path extrusionOk="0" h="8191" w="7174">
                  <a:moveTo>
                    <a:pt x="3507" y="0"/>
                  </a:moveTo>
                  <a:lnTo>
                    <a:pt x="3480" y="3961"/>
                  </a:lnTo>
                  <a:lnTo>
                    <a:pt x="81" y="1981"/>
                  </a:lnTo>
                  <a:lnTo>
                    <a:pt x="1" y="2141"/>
                  </a:lnTo>
                  <a:lnTo>
                    <a:pt x="3400" y="4095"/>
                  </a:lnTo>
                  <a:lnTo>
                    <a:pt x="1" y="6076"/>
                  </a:lnTo>
                  <a:lnTo>
                    <a:pt x="81" y="6236"/>
                  </a:lnTo>
                  <a:lnTo>
                    <a:pt x="3480" y="4256"/>
                  </a:lnTo>
                  <a:lnTo>
                    <a:pt x="3480" y="8190"/>
                  </a:lnTo>
                  <a:lnTo>
                    <a:pt x="3668" y="8190"/>
                  </a:lnTo>
                  <a:lnTo>
                    <a:pt x="3668" y="4256"/>
                  </a:lnTo>
                  <a:lnTo>
                    <a:pt x="7094" y="6236"/>
                  </a:lnTo>
                  <a:lnTo>
                    <a:pt x="7174" y="6076"/>
                  </a:lnTo>
                  <a:lnTo>
                    <a:pt x="3748" y="4095"/>
                  </a:lnTo>
                  <a:lnTo>
                    <a:pt x="7174" y="2141"/>
                  </a:lnTo>
                  <a:lnTo>
                    <a:pt x="7094" y="1981"/>
                  </a:lnTo>
                  <a:lnTo>
                    <a:pt x="3668" y="3961"/>
                  </a:lnTo>
                  <a:lnTo>
                    <a:pt x="3668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93" name="Google Shape;2093;p90"/>
            <p:cNvSpPr/>
            <p:nvPr/>
          </p:nvSpPr>
          <p:spPr>
            <a:xfrm>
              <a:off x="8550190" y="1736581"/>
              <a:ext cx="356781" cy="367424"/>
            </a:xfrm>
            <a:custGeom>
              <a:rect b="b" l="l" r="r" t="t"/>
              <a:pathLst>
                <a:path extrusionOk="0" h="7388" w="7174">
                  <a:moveTo>
                    <a:pt x="3507" y="0"/>
                  </a:moveTo>
                  <a:lnTo>
                    <a:pt x="3507" y="3158"/>
                  </a:lnTo>
                  <a:lnTo>
                    <a:pt x="81" y="1178"/>
                  </a:lnTo>
                  <a:lnTo>
                    <a:pt x="0" y="1312"/>
                  </a:lnTo>
                  <a:lnTo>
                    <a:pt x="3426" y="3292"/>
                  </a:lnTo>
                  <a:lnTo>
                    <a:pt x="0" y="5273"/>
                  </a:lnTo>
                  <a:lnTo>
                    <a:pt x="81" y="5433"/>
                  </a:lnTo>
                  <a:lnTo>
                    <a:pt x="3507" y="3453"/>
                  </a:lnTo>
                  <a:lnTo>
                    <a:pt x="3507" y="7387"/>
                  </a:lnTo>
                  <a:lnTo>
                    <a:pt x="3667" y="7387"/>
                  </a:lnTo>
                  <a:lnTo>
                    <a:pt x="3667" y="3453"/>
                  </a:lnTo>
                  <a:lnTo>
                    <a:pt x="7093" y="5407"/>
                  </a:lnTo>
                  <a:lnTo>
                    <a:pt x="7174" y="5273"/>
                  </a:lnTo>
                  <a:lnTo>
                    <a:pt x="3748" y="3292"/>
                  </a:lnTo>
                  <a:lnTo>
                    <a:pt x="5434" y="2329"/>
                  </a:lnTo>
                  <a:cubicBezTo>
                    <a:pt x="5380" y="2302"/>
                    <a:pt x="5354" y="2248"/>
                    <a:pt x="5327" y="2195"/>
                  </a:cubicBezTo>
                  <a:lnTo>
                    <a:pt x="3667" y="3158"/>
                  </a:lnTo>
                  <a:lnTo>
                    <a:pt x="3667" y="187"/>
                  </a:lnTo>
                  <a:cubicBezTo>
                    <a:pt x="3614" y="134"/>
                    <a:pt x="3560" y="80"/>
                    <a:pt x="350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94" name="Google Shape;2094;p90"/>
            <p:cNvSpPr/>
            <p:nvPr/>
          </p:nvSpPr>
          <p:spPr>
            <a:xfrm>
              <a:off x="6891576" y="2115948"/>
              <a:ext cx="356781" cy="407359"/>
            </a:xfrm>
            <a:custGeom>
              <a:rect b="b" l="l" r="r" t="t"/>
              <a:pathLst>
                <a:path extrusionOk="0" h="8191" w="7174">
                  <a:moveTo>
                    <a:pt x="3507" y="0"/>
                  </a:moveTo>
                  <a:lnTo>
                    <a:pt x="3507" y="3935"/>
                  </a:lnTo>
                  <a:lnTo>
                    <a:pt x="81" y="1981"/>
                  </a:lnTo>
                  <a:lnTo>
                    <a:pt x="0" y="2115"/>
                  </a:lnTo>
                  <a:lnTo>
                    <a:pt x="3426" y="4095"/>
                  </a:lnTo>
                  <a:lnTo>
                    <a:pt x="0" y="6076"/>
                  </a:lnTo>
                  <a:lnTo>
                    <a:pt x="81" y="6210"/>
                  </a:lnTo>
                  <a:lnTo>
                    <a:pt x="3507" y="4229"/>
                  </a:lnTo>
                  <a:lnTo>
                    <a:pt x="3507" y="8191"/>
                  </a:lnTo>
                  <a:lnTo>
                    <a:pt x="3667" y="8191"/>
                  </a:lnTo>
                  <a:lnTo>
                    <a:pt x="3667" y="4229"/>
                  </a:lnTo>
                  <a:lnTo>
                    <a:pt x="7093" y="6210"/>
                  </a:lnTo>
                  <a:lnTo>
                    <a:pt x="7174" y="6076"/>
                  </a:lnTo>
                  <a:lnTo>
                    <a:pt x="3748" y="4095"/>
                  </a:lnTo>
                  <a:lnTo>
                    <a:pt x="7174" y="2115"/>
                  </a:lnTo>
                  <a:lnTo>
                    <a:pt x="7093" y="1981"/>
                  </a:lnTo>
                  <a:lnTo>
                    <a:pt x="3667" y="3935"/>
                  </a:lnTo>
                  <a:lnTo>
                    <a:pt x="3667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95" name="Google Shape;2095;p90"/>
            <p:cNvSpPr/>
            <p:nvPr/>
          </p:nvSpPr>
          <p:spPr>
            <a:xfrm>
              <a:off x="7364144" y="2115948"/>
              <a:ext cx="356781" cy="407359"/>
            </a:xfrm>
            <a:custGeom>
              <a:rect b="b" l="l" r="r" t="t"/>
              <a:pathLst>
                <a:path extrusionOk="0" h="8191" w="7174">
                  <a:moveTo>
                    <a:pt x="3507" y="0"/>
                  </a:moveTo>
                  <a:lnTo>
                    <a:pt x="3507" y="3935"/>
                  </a:lnTo>
                  <a:lnTo>
                    <a:pt x="81" y="1954"/>
                  </a:lnTo>
                  <a:lnTo>
                    <a:pt x="0" y="2115"/>
                  </a:lnTo>
                  <a:lnTo>
                    <a:pt x="3426" y="4095"/>
                  </a:lnTo>
                  <a:lnTo>
                    <a:pt x="0" y="6049"/>
                  </a:lnTo>
                  <a:lnTo>
                    <a:pt x="81" y="6210"/>
                  </a:lnTo>
                  <a:lnTo>
                    <a:pt x="3507" y="4229"/>
                  </a:lnTo>
                  <a:lnTo>
                    <a:pt x="3507" y="8191"/>
                  </a:lnTo>
                  <a:lnTo>
                    <a:pt x="3667" y="8191"/>
                  </a:lnTo>
                  <a:lnTo>
                    <a:pt x="3667" y="4229"/>
                  </a:lnTo>
                  <a:lnTo>
                    <a:pt x="7093" y="6210"/>
                  </a:lnTo>
                  <a:lnTo>
                    <a:pt x="7173" y="6049"/>
                  </a:lnTo>
                  <a:lnTo>
                    <a:pt x="3774" y="4095"/>
                  </a:lnTo>
                  <a:lnTo>
                    <a:pt x="7173" y="2115"/>
                  </a:lnTo>
                  <a:lnTo>
                    <a:pt x="7093" y="1954"/>
                  </a:lnTo>
                  <a:lnTo>
                    <a:pt x="3667" y="3935"/>
                  </a:lnTo>
                  <a:lnTo>
                    <a:pt x="369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96" name="Google Shape;2096;p90"/>
            <p:cNvSpPr/>
            <p:nvPr/>
          </p:nvSpPr>
          <p:spPr>
            <a:xfrm>
              <a:off x="7836713" y="2115948"/>
              <a:ext cx="358124" cy="407359"/>
            </a:xfrm>
            <a:custGeom>
              <a:rect b="b" l="l" r="r" t="t"/>
              <a:pathLst>
                <a:path extrusionOk="0" h="8191" w="7201">
                  <a:moveTo>
                    <a:pt x="3506" y="0"/>
                  </a:moveTo>
                  <a:lnTo>
                    <a:pt x="3506" y="3935"/>
                  </a:lnTo>
                  <a:lnTo>
                    <a:pt x="107" y="1954"/>
                  </a:lnTo>
                  <a:lnTo>
                    <a:pt x="0" y="2115"/>
                  </a:lnTo>
                  <a:lnTo>
                    <a:pt x="3426" y="4095"/>
                  </a:lnTo>
                  <a:lnTo>
                    <a:pt x="0" y="6049"/>
                  </a:lnTo>
                  <a:lnTo>
                    <a:pt x="107" y="6210"/>
                  </a:lnTo>
                  <a:lnTo>
                    <a:pt x="3506" y="4229"/>
                  </a:lnTo>
                  <a:lnTo>
                    <a:pt x="3506" y="8191"/>
                  </a:lnTo>
                  <a:lnTo>
                    <a:pt x="3694" y="8191"/>
                  </a:lnTo>
                  <a:lnTo>
                    <a:pt x="3694" y="4229"/>
                  </a:lnTo>
                  <a:lnTo>
                    <a:pt x="7093" y="6210"/>
                  </a:lnTo>
                  <a:lnTo>
                    <a:pt x="7200" y="6049"/>
                  </a:lnTo>
                  <a:lnTo>
                    <a:pt x="3774" y="4095"/>
                  </a:lnTo>
                  <a:lnTo>
                    <a:pt x="7200" y="2115"/>
                  </a:lnTo>
                  <a:lnTo>
                    <a:pt x="7120" y="1954"/>
                  </a:lnTo>
                  <a:lnTo>
                    <a:pt x="3694" y="3935"/>
                  </a:lnTo>
                  <a:lnTo>
                    <a:pt x="369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97" name="Google Shape;2097;p90"/>
            <p:cNvSpPr/>
            <p:nvPr/>
          </p:nvSpPr>
          <p:spPr>
            <a:xfrm>
              <a:off x="8310574" y="2114606"/>
              <a:ext cx="356781" cy="408702"/>
            </a:xfrm>
            <a:custGeom>
              <a:rect b="b" l="l" r="r" t="t"/>
              <a:pathLst>
                <a:path extrusionOk="0" h="8218" w="7174">
                  <a:moveTo>
                    <a:pt x="3507" y="0"/>
                  </a:moveTo>
                  <a:lnTo>
                    <a:pt x="3507" y="3962"/>
                  </a:lnTo>
                  <a:lnTo>
                    <a:pt x="81" y="1981"/>
                  </a:lnTo>
                  <a:lnTo>
                    <a:pt x="1" y="2142"/>
                  </a:lnTo>
                  <a:lnTo>
                    <a:pt x="3400" y="4122"/>
                  </a:lnTo>
                  <a:lnTo>
                    <a:pt x="1" y="6076"/>
                  </a:lnTo>
                  <a:lnTo>
                    <a:pt x="81" y="6237"/>
                  </a:lnTo>
                  <a:lnTo>
                    <a:pt x="3507" y="4256"/>
                  </a:lnTo>
                  <a:lnTo>
                    <a:pt x="3507" y="8218"/>
                  </a:lnTo>
                  <a:lnTo>
                    <a:pt x="3668" y="8218"/>
                  </a:lnTo>
                  <a:lnTo>
                    <a:pt x="3668" y="4256"/>
                  </a:lnTo>
                  <a:lnTo>
                    <a:pt x="7094" y="6237"/>
                  </a:lnTo>
                  <a:lnTo>
                    <a:pt x="7174" y="6076"/>
                  </a:lnTo>
                  <a:lnTo>
                    <a:pt x="3748" y="4122"/>
                  </a:lnTo>
                  <a:lnTo>
                    <a:pt x="7174" y="2142"/>
                  </a:lnTo>
                  <a:lnTo>
                    <a:pt x="7094" y="1981"/>
                  </a:lnTo>
                  <a:lnTo>
                    <a:pt x="3668" y="3962"/>
                  </a:lnTo>
                  <a:lnTo>
                    <a:pt x="3668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98" name="Google Shape;2098;p90"/>
            <p:cNvSpPr/>
            <p:nvPr/>
          </p:nvSpPr>
          <p:spPr>
            <a:xfrm>
              <a:off x="8783142" y="2114606"/>
              <a:ext cx="239661" cy="408702"/>
            </a:xfrm>
            <a:custGeom>
              <a:rect b="b" l="l" r="r" t="t"/>
              <a:pathLst>
                <a:path extrusionOk="0" h="8218" w="4819">
                  <a:moveTo>
                    <a:pt x="3507" y="0"/>
                  </a:moveTo>
                  <a:lnTo>
                    <a:pt x="3507" y="3962"/>
                  </a:lnTo>
                  <a:lnTo>
                    <a:pt x="81" y="1981"/>
                  </a:lnTo>
                  <a:lnTo>
                    <a:pt x="0" y="2142"/>
                  </a:lnTo>
                  <a:lnTo>
                    <a:pt x="3426" y="4096"/>
                  </a:lnTo>
                  <a:lnTo>
                    <a:pt x="0" y="6076"/>
                  </a:lnTo>
                  <a:lnTo>
                    <a:pt x="81" y="6237"/>
                  </a:lnTo>
                  <a:lnTo>
                    <a:pt x="3507" y="4256"/>
                  </a:lnTo>
                  <a:lnTo>
                    <a:pt x="3507" y="8218"/>
                  </a:lnTo>
                  <a:lnTo>
                    <a:pt x="3667" y="8218"/>
                  </a:lnTo>
                  <a:lnTo>
                    <a:pt x="3667" y="4256"/>
                  </a:lnTo>
                  <a:lnTo>
                    <a:pt x="4818" y="4925"/>
                  </a:lnTo>
                  <a:cubicBezTo>
                    <a:pt x="4818" y="4845"/>
                    <a:pt x="4818" y="4765"/>
                    <a:pt x="4792" y="4711"/>
                  </a:cubicBezTo>
                  <a:lnTo>
                    <a:pt x="3774" y="4096"/>
                  </a:lnTo>
                  <a:lnTo>
                    <a:pt x="4604" y="3614"/>
                  </a:lnTo>
                  <a:cubicBezTo>
                    <a:pt x="4604" y="3560"/>
                    <a:pt x="4577" y="3507"/>
                    <a:pt x="4577" y="3453"/>
                  </a:cubicBezTo>
                  <a:lnTo>
                    <a:pt x="3667" y="3962"/>
                  </a:lnTo>
                  <a:lnTo>
                    <a:pt x="3667" y="295"/>
                  </a:lnTo>
                  <a:cubicBezTo>
                    <a:pt x="3641" y="188"/>
                    <a:pt x="3614" y="108"/>
                    <a:pt x="358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99" name="Google Shape;2099;p90"/>
            <p:cNvSpPr/>
            <p:nvPr/>
          </p:nvSpPr>
          <p:spPr>
            <a:xfrm>
              <a:off x="6773111" y="2511280"/>
              <a:ext cx="242297" cy="407359"/>
            </a:xfrm>
            <a:custGeom>
              <a:rect b="b" l="l" r="r" t="t"/>
              <a:pathLst>
                <a:path extrusionOk="0" h="8191" w="4872">
                  <a:moveTo>
                    <a:pt x="1205" y="1"/>
                  </a:moveTo>
                  <a:lnTo>
                    <a:pt x="1205" y="3935"/>
                  </a:lnTo>
                  <a:lnTo>
                    <a:pt x="0" y="3266"/>
                  </a:lnTo>
                  <a:lnTo>
                    <a:pt x="0" y="3266"/>
                  </a:lnTo>
                  <a:cubicBezTo>
                    <a:pt x="0" y="3320"/>
                    <a:pt x="27" y="3400"/>
                    <a:pt x="27" y="3480"/>
                  </a:cubicBezTo>
                  <a:lnTo>
                    <a:pt x="1098" y="4096"/>
                  </a:lnTo>
                  <a:lnTo>
                    <a:pt x="214" y="4604"/>
                  </a:lnTo>
                  <a:cubicBezTo>
                    <a:pt x="241" y="4658"/>
                    <a:pt x="241" y="4738"/>
                    <a:pt x="268" y="4792"/>
                  </a:cubicBezTo>
                  <a:lnTo>
                    <a:pt x="1205" y="4256"/>
                  </a:lnTo>
                  <a:lnTo>
                    <a:pt x="1205" y="8030"/>
                  </a:lnTo>
                  <a:cubicBezTo>
                    <a:pt x="1205" y="8084"/>
                    <a:pt x="1232" y="8137"/>
                    <a:pt x="1258" y="8191"/>
                  </a:cubicBezTo>
                  <a:lnTo>
                    <a:pt x="1365" y="8191"/>
                  </a:lnTo>
                  <a:lnTo>
                    <a:pt x="1365" y="4256"/>
                  </a:lnTo>
                  <a:lnTo>
                    <a:pt x="4791" y="6210"/>
                  </a:lnTo>
                  <a:lnTo>
                    <a:pt x="4872" y="6076"/>
                  </a:lnTo>
                  <a:lnTo>
                    <a:pt x="1446" y="4096"/>
                  </a:lnTo>
                  <a:lnTo>
                    <a:pt x="4872" y="2115"/>
                  </a:lnTo>
                  <a:lnTo>
                    <a:pt x="4791" y="1981"/>
                  </a:lnTo>
                  <a:lnTo>
                    <a:pt x="1365" y="3935"/>
                  </a:lnTo>
                  <a:lnTo>
                    <a:pt x="136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00" name="Google Shape;2100;p90"/>
            <p:cNvSpPr/>
            <p:nvPr/>
          </p:nvSpPr>
          <p:spPr>
            <a:xfrm>
              <a:off x="7131192" y="2511280"/>
              <a:ext cx="356781" cy="407359"/>
            </a:xfrm>
            <a:custGeom>
              <a:rect b="b" l="l" r="r" t="t"/>
              <a:pathLst>
                <a:path extrusionOk="0" h="8191" w="7174">
                  <a:moveTo>
                    <a:pt x="3507" y="1"/>
                  </a:moveTo>
                  <a:lnTo>
                    <a:pt x="3507" y="3935"/>
                  </a:lnTo>
                  <a:lnTo>
                    <a:pt x="81" y="1981"/>
                  </a:lnTo>
                  <a:lnTo>
                    <a:pt x="0" y="2115"/>
                  </a:lnTo>
                  <a:lnTo>
                    <a:pt x="3426" y="4096"/>
                  </a:lnTo>
                  <a:lnTo>
                    <a:pt x="0" y="6076"/>
                  </a:lnTo>
                  <a:lnTo>
                    <a:pt x="81" y="6210"/>
                  </a:lnTo>
                  <a:lnTo>
                    <a:pt x="3507" y="4256"/>
                  </a:lnTo>
                  <a:lnTo>
                    <a:pt x="3507" y="8191"/>
                  </a:lnTo>
                  <a:lnTo>
                    <a:pt x="3667" y="8191"/>
                  </a:lnTo>
                  <a:lnTo>
                    <a:pt x="3667" y="4256"/>
                  </a:lnTo>
                  <a:lnTo>
                    <a:pt x="7093" y="6210"/>
                  </a:lnTo>
                  <a:lnTo>
                    <a:pt x="7173" y="6076"/>
                  </a:lnTo>
                  <a:lnTo>
                    <a:pt x="3774" y="4096"/>
                  </a:lnTo>
                  <a:lnTo>
                    <a:pt x="7173" y="2115"/>
                  </a:lnTo>
                  <a:lnTo>
                    <a:pt x="7093" y="1981"/>
                  </a:lnTo>
                  <a:lnTo>
                    <a:pt x="3667" y="3935"/>
                  </a:lnTo>
                  <a:lnTo>
                    <a:pt x="3667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01" name="Google Shape;2101;p90"/>
            <p:cNvSpPr/>
            <p:nvPr/>
          </p:nvSpPr>
          <p:spPr>
            <a:xfrm>
              <a:off x="7603761" y="2511280"/>
              <a:ext cx="358124" cy="407359"/>
            </a:xfrm>
            <a:custGeom>
              <a:rect b="b" l="l" r="r" t="t"/>
              <a:pathLst>
                <a:path extrusionOk="0" h="8191" w="7201">
                  <a:moveTo>
                    <a:pt x="3506" y="1"/>
                  </a:moveTo>
                  <a:lnTo>
                    <a:pt x="3506" y="3935"/>
                  </a:lnTo>
                  <a:lnTo>
                    <a:pt x="80" y="1981"/>
                  </a:lnTo>
                  <a:lnTo>
                    <a:pt x="0" y="2115"/>
                  </a:lnTo>
                  <a:lnTo>
                    <a:pt x="3426" y="4096"/>
                  </a:lnTo>
                  <a:lnTo>
                    <a:pt x="0" y="6076"/>
                  </a:lnTo>
                  <a:lnTo>
                    <a:pt x="80" y="6210"/>
                  </a:lnTo>
                  <a:lnTo>
                    <a:pt x="3506" y="4230"/>
                  </a:lnTo>
                  <a:lnTo>
                    <a:pt x="3506" y="8191"/>
                  </a:lnTo>
                  <a:lnTo>
                    <a:pt x="3694" y="8191"/>
                  </a:lnTo>
                  <a:lnTo>
                    <a:pt x="3694" y="4230"/>
                  </a:lnTo>
                  <a:lnTo>
                    <a:pt x="7093" y="6210"/>
                  </a:lnTo>
                  <a:lnTo>
                    <a:pt x="7200" y="6076"/>
                  </a:lnTo>
                  <a:lnTo>
                    <a:pt x="3774" y="4096"/>
                  </a:lnTo>
                  <a:lnTo>
                    <a:pt x="7200" y="2115"/>
                  </a:lnTo>
                  <a:lnTo>
                    <a:pt x="7093" y="1981"/>
                  </a:lnTo>
                  <a:lnTo>
                    <a:pt x="3694" y="3935"/>
                  </a:lnTo>
                  <a:lnTo>
                    <a:pt x="3694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02" name="Google Shape;2102;p90"/>
            <p:cNvSpPr/>
            <p:nvPr/>
          </p:nvSpPr>
          <p:spPr>
            <a:xfrm>
              <a:off x="8077622" y="2511280"/>
              <a:ext cx="356781" cy="407359"/>
            </a:xfrm>
            <a:custGeom>
              <a:rect b="b" l="l" r="r" t="t"/>
              <a:pathLst>
                <a:path extrusionOk="0" h="8191" w="7174">
                  <a:moveTo>
                    <a:pt x="3507" y="1"/>
                  </a:moveTo>
                  <a:lnTo>
                    <a:pt x="3507" y="3935"/>
                  </a:lnTo>
                  <a:lnTo>
                    <a:pt x="81" y="1955"/>
                  </a:lnTo>
                  <a:lnTo>
                    <a:pt x="1" y="2115"/>
                  </a:lnTo>
                  <a:lnTo>
                    <a:pt x="3400" y="4096"/>
                  </a:lnTo>
                  <a:lnTo>
                    <a:pt x="1" y="6050"/>
                  </a:lnTo>
                  <a:lnTo>
                    <a:pt x="81" y="6210"/>
                  </a:lnTo>
                  <a:lnTo>
                    <a:pt x="3507" y="4230"/>
                  </a:lnTo>
                  <a:lnTo>
                    <a:pt x="3480" y="8191"/>
                  </a:lnTo>
                  <a:lnTo>
                    <a:pt x="3668" y="8191"/>
                  </a:lnTo>
                  <a:lnTo>
                    <a:pt x="3668" y="4230"/>
                  </a:lnTo>
                  <a:lnTo>
                    <a:pt x="7094" y="6210"/>
                  </a:lnTo>
                  <a:lnTo>
                    <a:pt x="7174" y="6050"/>
                  </a:lnTo>
                  <a:lnTo>
                    <a:pt x="3748" y="4096"/>
                  </a:lnTo>
                  <a:lnTo>
                    <a:pt x="7174" y="2115"/>
                  </a:lnTo>
                  <a:lnTo>
                    <a:pt x="7094" y="1955"/>
                  </a:lnTo>
                  <a:lnTo>
                    <a:pt x="3668" y="3935"/>
                  </a:lnTo>
                  <a:lnTo>
                    <a:pt x="3668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03" name="Google Shape;2103;p90"/>
            <p:cNvSpPr/>
            <p:nvPr/>
          </p:nvSpPr>
          <p:spPr>
            <a:xfrm>
              <a:off x="8550190" y="2511280"/>
              <a:ext cx="356781" cy="407359"/>
            </a:xfrm>
            <a:custGeom>
              <a:rect b="b" l="l" r="r" t="t"/>
              <a:pathLst>
                <a:path extrusionOk="0" h="8191" w="7174">
                  <a:moveTo>
                    <a:pt x="3507" y="1"/>
                  </a:moveTo>
                  <a:lnTo>
                    <a:pt x="3507" y="3935"/>
                  </a:lnTo>
                  <a:lnTo>
                    <a:pt x="81" y="1955"/>
                  </a:lnTo>
                  <a:lnTo>
                    <a:pt x="0" y="2115"/>
                  </a:lnTo>
                  <a:lnTo>
                    <a:pt x="3426" y="4096"/>
                  </a:lnTo>
                  <a:lnTo>
                    <a:pt x="0" y="6050"/>
                  </a:lnTo>
                  <a:lnTo>
                    <a:pt x="81" y="6210"/>
                  </a:lnTo>
                  <a:lnTo>
                    <a:pt x="3507" y="4230"/>
                  </a:lnTo>
                  <a:lnTo>
                    <a:pt x="3507" y="8191"/>
                  </a:lnTo>
                  <a:lnTo>
                    <a:pt x="3667" y="8191"/>
                  </a:lnTo>
                  <a:lnTo>
                    <a:pt x="3667" y="4230"/>
                  </a:lnTo>
                  <a:lnTo>
                    <a:pt x="7093" y="6210"/>
                  </a:lnTo>
                  <a:lnTo>
                    <a:pt x="7174" y="6050"/>
                  </a:lnTo>
                  <a:lnTo>
                    <a:pt x="3748" y="4096"/>
                  </a:lnTo>
                  <a:lnTo>
                    <a:pt x="7174" y="2115"/>
                  </a:lnTo>
                  <a:lnTo>
                    <a:pt x="7093" y="1955"/>
                  </a:lnTo>
                  <a:lnTo>
                    <a:pt x="3667" y="3935"/>
                  </a:lnTo>
                  <a:lnTo>
                    <a:pt x="3667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04" name="Google Shape;2104;p90"/>
            <p:cNvSpPr/>
            <p:nvPr/>
          </p:nvSpPr>
          <p:spPr>
            <a:xfrm>
              <a:off x="6891576" y="2934613"/>
              <a:ext cx="356781" cy="363445"/>
            </a:xfrm>
            <a:custGeom>
              <a:rect b="b" l="l" r="r" t="t"/>
              <a:pathLst>
                <a:path extrusionOk="0" h="7308" w="7174">
                  <a:moveTo>
                    <a:pt x="3507" y="0"/>
                  </a:moveTo>
                  <a:lnTo>
                    <a:pt x="3507" y="3961"/>
                  </a:lnTo>
                  <a:lnTo>
                    <a:pt x="81" y="1981"/>
                  </a:lnTo>
                  <a:lnTo>
                    <a:pt x="0" y="2141"/>
                  </a:lnTo>
                  <a:lnTo>
                    <a:pt x="3426" y="4095"/>
                  </a:lnTo>
                  <a:lnTo>
                    <a:pt x="1767" y="5059"/>
                  </a:lnTo>
                  <a:cubicBezTo>
                    <a:pt x="1821" y="5086"/>
                    <a:pt x="1847" y="5139"/>
                    <a:pt x="1874" y="5193"/>
                  </a:cubicBezTo>
                  <a:lnTo>
                    <a:pt x="3507" y="4256"/>
                  </a:lnTo>
                  <a:lnTo>
                    <a:pt x="3507" y="7120"/>
                  </a:lnTo>
                  <a:cubicBezTo>
                    <a:pt x="3560" y="7200"/>
                    <a:pt x="3614" y="7254"/>
                    <a:pt x="3667" y="7307"/>
                  </a:cubicBezTo>
                  <a:lnTo>
                    <a:pt x="3667" y="4256"/>
                  </a:lnTo>
                  <a:lnTo>
                    <a:pt x="7093" y="6236"/>
                  </a:lnTo>
                  <a:lnTo>
                    <a:pt x="7174" y="6076"/>
                  </a:lnTo>
                  <a:lnTo>
                    <a:pt x="3748" y="4095"/>
                  </a:lnTo>
                  <a:lnTo>
                    <a:pt x="7174" y="2141"/>
                  </a:lnTo>
                  <a:lnTo>
                    <a:pt x="7093" y="1981"/>
                  </a:lnTo>
                  <a:lnTo>
                    <a:pt x="3667" y="3961"/>
                  </a:lnTo>
                  <a:lnTo>
                    <a:pt x="3667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05" name="Google Shape;2105;p90"/>
            <p:cNvSpPr/>
            <p:nvPr/>
          </p:nvSpPr>
          <p:spPr>
            <a:xfrm>
              <a:off x="7364144" y="2934613"/>
              <a:ext cx="356781" cy="407359"/>
            </a:xfrm>
            <a:custGeom>
              <a:rect b="b" l="l" r="r" t="t"/>
              <a:pathLst>
                <a:path extrusionOk="0" h="8191" w="7174">
                  <a:moveTo>
                    <a:pt x="3507" y="0"/>
                  </a:moveTo>
                  <a:lnTo>
                    <a:pt x="3507" y="3961"/>
                  </a:lnTo>
                  <a:lnTo>
                    <a:pt x="81" y="1981"/>
                  </a:lnTo>
                  <a:lnTo>
                    <a:pt x="0" y="2141"/>
                  </a:lnTo>
                  <a:lnTo>
                    <a:pt x="3426" y="4095"/>
                  </a:lnTo>
                  <a:lnTo>
                    <a:pt x="0" y="6076"/>
                  </a:lnTo>
                  <a:lnTo>
                    <a:pt x="81" y="6236"/>
                  </a:lnTo>
                  <a:lnTo>
                    <a:pt x="3507" y="4256"/>
                  </a:lnTo>
                  <a:lnTo>
                    <a:pt x="3507" y="8190"/>
                  </a:lnTo>
                  <a:lnTo>
                    <a:pt x="3667" y="8190"/>
                  </a:lnTo>
                  <a:lnTo>
                    <a:pt x="3667" y="4256"/>
                  </a:lnTo>
                  <a:lnTo>
                    <a:pt x="7093" y="6236"/>
                  </a:lnTo>
                  <a:lnTo>
                    <a:pt x="7173" y="6076"/>
                  </a:lnTo>
                  <a:lnTo>
                    <a:pt x="3774" y="4095"/>
                  </a:lnTo>
                  <a:lnTo>
                    <a:pt x="7173" y="2141"/>
                  </a:lnTo>
                  <a:lnTo>
                    <a:pt x="7093" y="1981"/>
                  </a:lnTo>
                  <a:lnTo>
                    <a:pt x="3667" y="3961"/>
                  </a:lnTo>
                  <a:lnTo>
                    <a:pt x="3667" y="3961"/>
                  </a:lnTo>
                  <a:lnTo>
                    <a:pt x="369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06" name="Google Shape;2106;p90"/>
            <p:cNvSpPr/>
            <p:nvPr/>
          </p:nvSpPr>
          <p:spPr>
            <a:xfrm>
              <a:off x="7836713" y="2934613"/>
              <a:ext cx="358124" cy="407359"/>
            </a:xfrm>
            <a:custGeom>
              <a:rect b="b" l="l" r="r" t="t"/>
              <a:pathLst>
                <a:path extrusionOk="0" h="8191" w="7201">
                  <a:moveTo>
                    <a:pt x="3506" y="0"/>
                  </a:moveTo>
                  <a:lnTo>
                    <a:pt x="3506" y="3961"/>
                  </a:lnTo>
                  <a:lnTo>
                    <a:pt x="107" y="1981"/>
                  </a:lnTo>
                  <a:lnTo>
                    <a:pt x="0" y="2115"/>
                  </a:lnTo>
                  <a:lnTo>
                    <a:pt x="3426" y="4095"/>
                  </a:lnTo>
                  <a:lnTo>
                    <a:pt x="0" y="6076"/>
                  </a:lnTo>
                  <a:lnTo>
                    <a:pt x="107" y="6236"/>
                  </a:lnTo>
                  <a:lnTo>
                    <a:pt x="3506" y="4256"/>
                  </a:lnTo>
                  <a:lnTo>
                    <a:pt x="3506" y="8190"/>
                  </a:lnTo>
                  <a:lnTo>
                    <a:pt x="3694" y="8190"/>
                  </a:lnTo>
                  <a:lnTo>
                    <a:pt x="3694" y="4256"/>
                  </a:lnTo>
                  <a:lnTo>
                    <a:pt x="7093" y="6236"/>
                  </a:lnTo>
                  <a:lnTo>
                    <a:pt x="7200" y="6076"/>
                  </a:lnTo>
                  <a:lnTo>
                    <a:pt x="3774" y="4095"/>
                  </a:lnTo>
                  <a:lnTo>
                    <a:pt x="7200" y="2115"/>
                  </a:lnTo>
                  <a:lnTo>
                    <a:pt x="7120" y="1981"/>
                  </a:lnTo>
                  <a:lnTo>
                    <a:pt x="3694" y="3961"/>
                  </a:lnTo>
                  <a:lnTo>
                    <a:pt x="369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07" name="Google Shape;2107;p90"/>
            <p:cNvSpPr/>
            <p:nvPr/>
          </p:nvSpPr>
          <p:spPr>
            <a:xfrm>
              <a:off x="8310574" y="2934613"/>
              <a:ext cx="356781" cy="407359"/>
            </a:xfrm>
            <a:custGeom>
              <a:rect b="b" l="l" r="r" t="t"/>
              <a:pathLst>
                <a:path extrusionOk="0" h="8191" w="7174">
                  <a:moveTo>
                    <a:pt x="3507" y="0"/>
                  </a:moveTo>
                  <a:lnTo>
                    <a:pt x="3507" y="3961"/>
                  </a:lnTo>
                  <a:lnTo>
                    <a:pt x="81" y="1981"/>
                  </a:lnTo>
                  <a:lnTo>
                    <a:pt x="1" y="2115"/>
                  </a:lnTo>
                  <a:lnTo>
                    <a:pt x="3400" y="4095"/>
                  </a:lnTo>
                  <a:lnTo>
                    <a:pt x="1" y="6076"/>
                  </a:lnTo>
                  <a:lnTo>
                    <a:pt x="81" y="6210"/>
                  </a:lnTo>
                  <a:lnTo>
                    <a:pt x="3507" y="4256"/>
                  </a:lnTo>
                  <a:lnTo>
                    <a:pt x="3507" y="8190"/>
                  </a:lnTo>
                  <a:lnTo>
                    <a:pt x="3668" y="8190"/>
                  </a:lnTo>
                  <a:lnTo>
                    <a:pt x="3668" y="4256"/>
                  </a:lnTo>
                  <a:lnTo>
                    <a:pt x="7094" y="6210"/>
                  </a:lnTo>
                  <a:lnTo>
                    <a:pt x="7174" y="6076"/>
                  </a:lnTo>
                  <a:lnTo>
                    <a:pt x="3748" y="4095"/>
                  </a:lnTo>
                  <a:lnTo>
                    <a:pt x="7174" y="2115"/>
                  </a:lnTo>
                  <a:lnTo>
                    <a:pt x="7094" y="1981"/>
                  </a:lnTo>
                  <a:lnTo>
                    <a:pt x="3668" y="3961"/>
                  </a:lnTo>
                  <a:lnTo>
                    <a:pt x="3668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08" name="Google Shape;2108;p90"/>
            <p:cNvSpPr/>
            <p:nvPr/>
          </p:nvSpPr>
          <p:spPr>
            <a:xfrm>
              <a:off x="8783142" y="3033085"/>
              <a:ext cx="97227" cy="61270"/>
            </a:xfrm>
            <a:custGeom>
              <a:rect b="b" l="l" r="r" t="t"/>
              <a:pathLst>
                <a:path extrusionOk="0" h="1232" w="1955">
                  <a:moveTo>
                    <a:pt x="81" y="1"/>
                  </a:moveTo>
                  <a:lnTo>
                    <a:pt x="0" y="135"/>
                  </a:lnTo>
                  <a:lnTo>
                    <a:pt x="1874" y="1232"/>
                  </a:lnTo>
                  <a:cubicBezTo>
                    <a:pt x="1901" y="1178"/>
                    <a:pt x="1928" y="1125"/>
                    <a:pt x="1954" y="1071"/>
                  </a:cubicBezTo>
                  <a:lnTo>
                    <a:pt x="8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09" name="Google Shape;2109;p90"/>
            <p:cNvSpPr/>
            <p:nvPr/>
          </p:nvSpPr>
          <p:spPr>
            <a:xfrm>
              <a:off x="7345494" y="3428467"/>
              <a:ext cx="142484" cy="85242"/>
            </a:xfrm>
            <a:custGeom>
              <a:rect b="b" l="l" r="r" t="t"/>
              <a:pathLst>
                <a:path extrusionOk="0" h="1714" w="2865">
                  <a:moveTo>
                    <a:pt x="2784" y="0"/>
                  </a:moveTo>
                  <a:lnTo>
                    <a:pt x="1" y="1606"/>
                  </a:lnTo>
                  <a:cubicBezTo>
                    <a:pt x="54" y="1660"/>
                    <a:pt x="108" y="1686"/>
                    <a:pt x="161" y="1713"/>
                  </a:cubicBezTo>
                  <a:lnTo>
                    <a:pt x="2864" y="161"/>
                  </a:lnTo>
                  <a:lnTo>
                    <a:pt x="278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10" name="Google Shape;2110;p90"/>
            <p:cNvSpPr/>
            <p:nvPr/>
          </p:nvSpPr>
          <p:spPr>
            <a:xfrm>
              <a:off x="7305558" y="3329945"/>
              <a:ext cx="8057" cy="161133"/>
            </a:xfrm>
            <a:custGeom>
              <a:rect b="b" l="l" r="r" t="t"/>
              <a:pathLst>
                <a:path extrusionOk="0" h="3240" w="162">
                  <a:moveTo>
                    <a:pt x="1" y="0"/>
                  </a:moveTo>
                  <a:lnTo>
                    <a:pt x="1" y="3132"/>
                  </a:lnTo>
                  <a:cubicBezTo>
                    <a:pt x="54" y="3159"/>
                    <a:pt x="108" y="3212"/>
                    <a:pt x="161" y="3239"/>
                  </a:cubicBezTo>
                  <a:lnTo>
                    <a:pt x="16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11" name="Google Shape;2111;p90"/>
            <p:cNvSpPr/>
            <p:nvPr/>
          </p:nvSpPr>
          <p:spPr>
            <a:xfrm>
              <a:off x="7603761" y="3329945"/>
              <a:ext cx="358124" cy="316846"/>
            </a:xfrm>
            <a:custGeom>
              <a:rect b="b" l="l" r="r" t="t"/>
              <a:pathLst>
                <a:path extrusionOk="0" h="6371" w="7201">
                  <a:moveTo>
                    <a:pt x="3506" y="0"/>
                  </a:moveTo>
                  <a:lnTo>
                    <a:pt x="3506" y="3962"/>
                  </a:lnTo>
                  <a:lnTo>
                    <a:pt x="80" y="1981"/>
                  </a:lnTo>
                  <a:lnTo>
                    <a:pt x="0" y="2142"/>
                  </a:lnTo>
                  <a:lnTo>
                    <a:pt x="3426" y="4096"/>
                  </a:lnTo>
                  <a:lnTo>
                    <a:pt x="455" y="5835"/>
                  </a:lnTo>
                  <a:cubicBezTo>
                    <a:pt x="535" y="5835"/>
                    <a:pt x="616" y="5862"/>
                    <a:pt x="696" y="5889"/>
                  </a:cubicBezTo>
                  <a:lnTo>
                    <a:pt x="3506" y="4256"/>
                  </a:lnTo>
                  <a:lnTo>
                    <a:pt x="3506" y="6371"/>
                  </a:lnTo>
                  <a:lnTo>
                    <a:pt x="3694" y="6371"/>
                  </a:lnTo>
                  <a:lnTo>
                    <a:pt x="3694" y="4256"/>
                  </a:lnTo>
                  <a:lnTo>
                    <a:pt x="7093" y="6237"/>
                  </a:lnTo>
                  <a:lnTo>
                    <a:pt x="7200" y="6076"/>
                  </a:lnTo>
                  <a:lnTo>
                    <a:pt x="3774" y="4096"/>
                  </a:lnTo>
                  <a:lnTo>
                    <a:pt x="7200" y="2142"/>
                  </a:lnTo>
                  <a:lnTo>
                    <a:pt x="7093" y="1981"/>
                  </a:lnTo>
                  <a:lnTo>
                    <a:pt x="3694" y="3962"/>
                  </a:lnTo>
                  <a:lnTo>
                    <a:pt x="369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12" name="Google Shape;2112;p90"/>
            <p:cNvSpPr/>
            <p:nvPr/>
          </p:nvSpPr>
          <p:spPr>
            <a:xfrm>
              <a:off x="8077622" y="3329945"/>
              <a:ext cx="356781" cy="307546"/>
            </a:xfrm>
            <a:custGeom>
              <a:rect b="b" l="l" r="r" t="t"/>
              <a:pathLst>
                <a:path extrusionOk="0" h="6184" w="7174">
                  <a:moveTo>
                    <a:pt x="3507" y="0"/>
                  </a:moveTo>
                  <a:lnTo>
                    <a:pt x="3480" y="3962"/>
                  </a:lnTo>
                  <a:lnTo>
                    <a:pt x="81" y="1981"/>
                  </a:lnTo>
                  <a:lnTo>
                    <a:pt x="1" y="2142"/>
                  </a:lnTo>
                  <a:lnTo>
                    <a:pt x="3400" y="4096"/>
                  </a:lnTo>
                  <a:lnTo>
                    <a:pt x="1" y="6076"/>
                  </a:lnTo>
                  <a:lnTo>
                    <a:pt x="54" y="6183"/>
                  </a:lnTo>
                  <a:lnTo>
                    <a:pt x="161" y="6183"/>
                  </a:lnTo>
                  <a:lnTo>
                    <a:pt x="3480" y="4256"/>
                  </a:lnTo>
                  <a:lnTo>
                    <a:pt x="3480" y="5354"/>
                  </a:lnTo>
                  <a:cubicBezTo>
                    <a:pt x="3560" y="5327"/>
                    <a:pt x="3614" y="5327"/>
                    <a:pt x="3668" y="5300"/>
                  </a:cubicBezTo>
                  <a:lnTo>
                    <a:pt x="3668" y="4256"/>
                  </a:lnTo>
                  <a:lnTo>
                    <a:pt x="4765" y="4899"/>
                  </a:lnTo>
                  <a:cubicBezTo>
                    <a:pt x="4845" y="4872"/>
                    <a:pt x="4899" y="4845"/>
                    <a:pt x="4979" y="4818"/>
                  </a:cubicBezTo>
                  <a:lnTo>
                    <a:pt x="3748" y="4096"/>
                  </a:lnTo>
                  <a:lnTo>
                    <a:pt x="7174" y="2142"/>
                  </a:lnTo>
                  <a:lnTo>
                    <a:pt x="7094" y="1981"/>
                  </a:lnTo>
                  <a:lnTo>
                    <a:pt x="3668" y="3962"/>
                  </a:lnTo>
                  <a:lnTo>
                    <a:pt x="3668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13" name="Google Shape;2113;p90"/>
            <p:cNvSpPr/>
            <p:nvPr/>
          </p:nvSpPr>
          <p:spPr>
            <a:xfrm>
              <a:off x="8550190" y="3428467"/>
              <a:ext cx="16014" cy="12035"/>
            </a:xfrm>
            <a:custGeom>
              <a:rect b="b" l="l" r="r" t="t"/>
              <a:pathLst>
                <a:path extrusionOk="0" h="242" w="322">
                  <a:moveTo>
                    <a:pt x="81" y="0"/>
                  </a:moveTo>
                  <a:lnTo>
                    <a:pt x="0" y="134"/>
                  </a:lnTo>
                  <a:lnTo>
                    <a:pt x="161" y="241"/>
                  </a:lnTo>
                  <a:cubicBezTo>
                    <a:pt x="215" y="214"/>
                    <a:pt x="268" y="161"/>
                    <a:pt x="322" y="134"/>
                  </a:cubicBezTo>
                  <a:lnTo>
                    <a:pt x="8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2114" name="Google Shape;2114;p90"/>
          <p:cNvSpPr/>
          <p:nvPr/>
        </p:nvSpPr>
        <p:spPr>
          <a:xfrm rot="8100000">
            <a:off x="402124" y="-935267"/>
            <a:ext cx="1938844" cy="3305623"/>
          </a:xfrm>
          <a:custGeom>
            <a:rect b="b" l="l" r="r" t="t"/>
            <a:pathLst>
              <a:path extrusionOk="0" h="32752" w="19210">
                <a:moveTo>
                  <a:pt x="14053" y="490"/>
                </a:moveTo>
                <a:lnTo>
                  <a:pt x="14053" y="490"/>
                </a:lnTo>
                <a:cubicBezTo>
                  <a:pt x="14026" y="597"/>
                  <a:pt x="13999" y="758"/>
                  <a:pt x="13972" y="918"/>
                </a:cubicBezTo>
                <a:cubicBezTo>
                  <a:pt x="13972" y="865"/>
                  <a:pt x="13972" y="838"/>
                  <a:pt x="13946" y="838"/>
                </a:cubicBezTo>
                <a:cubicBezTo>
                  <a:pt x="13972" y="731"/>
                  <a:pt x="14026" y="597"/>
                  <a:pt x="14053" y="490"/>
                </a:cubicBezTo>
                <a:close/>
                <a:moveTo>
                  <a:pt x="13651" y="1560"/>
                </a:moveTo>
                <a:lnTo>
                  <a:pt x="13651" y="1560"/>
                </a:lnTo>
                <a:cubicBezTo>
                  <a:pt x="13276" y="3862"/>
                  <a:pt x="12045" y="5923"/>
                  <a:pt x="11189" y="8038"/>
                </a:cubicBezTo>
                <a:cubicBezTo>
                  <a:pt x="10522" y="9665"/>
                  <a:pt x="10466" y="11531"/>
                  <a:pt x="10493" y="13318"/>
                </a:cubicBezTo>
                <a:lnTo>
                  <a:pt x="10493" y="13318"/>
                </a:lnTo>
                <a:cubicBezTo>
                  <a:pt x="10490" y="13217"/>
                  <a:pt x="10464" y="13118"/>
                  <a:pt x="10439" y="13043"/>
                </a:cubicBezTo>
                <a:cubicBezTo>
                  <a:pt x="10091" y="10634"/>
                  <a:pt x="9904" y="8412"/>
                  <a:pt x="11001" y="6191"/>
                </a:cubicBezTo>
                <a:cubicBezTo>
                  <a:pt x="11724" y="4772"/>
                  <a:pt x="12714" y="3541"/>
                  <a:pt x="13410" y="2123"/>
                </a:cubicBezTo>
                <a:cubicBezTo>
                  <a:pt x="13491" y="1935"/>
                  <a:pt x="13571" y="1748"/>
                  <a:pt x="13651" y="1560"/>
                </a:cubicBezTo>
                <a:close/>
                <a:moveTo>
                  <a:pt x="13972" y="945"/>
                </a:moveTo>
                <a:lnTo>
                  <a:pt x="13972" y="945"/>
                </a:lnTo>
                <a:cubicBezTo>
                  <a:pt x="13972" y="1079"/>
                  <a:pt x="13946" y="1212"/>
                  <a:pt x="13946" y="1346"/>
                </a:cubicBezTo>
                <a:cubicBezTo>
                  <a:pt x="13946" y="2524"/>
                  <a:pt x="13758" y="3702"/>
                  <a:pt x="13517" y="4853"/>
                </a:cubicBezTo>
                <a:cubicBezTo>
                  <a:pt x="12821" y="7877"/>
                  <a:pt x="11376" y="10580"/>
                  <a:pt x="10760" y="13605"/>
                </a:cubicBezTo>
                <a:cubicBezTo>
                  <a:pt x="10787" y="11357"/>
                  <a:pt x="10921" y="9189"/>
                  <a:pt x="11858" y="7074"/>
                </a:cubicBezTo>
                <a:cubicBezTo>
                  <a:pt x="12741" y="5094"/>
                  <a:pt x="13785" y="3140"/>
                  <a:pt x="13972" y="945"/>
                </a:cubicBezTo>
                <a:close/>
                <a:moveTo>
                  <a:pt x="5002" y="14350"/>
                </a:moveTo>
                <a:cubicBezTo>
                  <a:pt x="5585" y="14350"/>
                  <a:pt x="6085" y="14646"/>
                  <a:pt x="6746" y="15104"/>
                </a:cubicBezTo>
                <a:cubicBezTo>
                  <a:pt x="6879" y="15184"/>
                  <a:pt x="7013" y="15264"/>
                  <a:pt x="7147" y="15372"/>
                </a:cubicBezTo>
                <a:cubicBezTo>
                  <a:pt x="6694" y="15252"/>
                  <a:pt x="6232" y="15200"/>
                  <a:pt x="5767" y="15200"/>
                </a:cubicBezTo>
                <a:cubicBezTo>
                  <a:pt x="4364" y="15200"/>
                  <a:pt x="2927" y="15672"/>
                  <a:pt x="1580" y="16174"/>
                </a:cubicBezTo>
                <a:cubicBezTo>
                  <a:pt x="2329" y="15666"/>
                  <a:pt x="3025" y="15077"/>
                  <a:pt x="3855" y="14676"/>
                </a:cubicBezTo>
                <a:cubicBezTo>
                  <a:pt x="4297" y="14450"/>
                  <a:pt x="4663" y="14350"/>
                  <a:pt x="5002" y="14350"/>
                </a:cubicBezTo>
                <a:close/>
                <a:moveTo>
                  <a:pt x="5753" y="15432"/>
                </a:moveTo>
                <a:cubicBezTo>
                  <a:pt x="6514" y="15432"/>
                  <a:pt x="7262" y="15581"/>
                  <a:pt x="7977" y="15960"/>
                </a:cubicBezTo>
                <a:cubicBezTo>
                  <a:pt x="8619" y="16389"/>
                  <a:pt x="9208" y="16870"/>
                  <a:pt x="9743" y="17406"/>
                </a:cubicBezTo>
                <a:cubicBezTo>
                  <a:pt x="8352" y="16737"/>
                  <a:pt x="6906" y="16389"/>
                  <a:pt x="5381" y="16335"/>
                </a:cubicBezTo>
                <a:lnTo>
                  <a:pt x="4765" y="16335"/>
                </a:lnTo>
                <a:cubicBezTo>
                  <a:pt x="3828" y="16335"/>
                  <a:pt x="2918" y="16469"/>
                  <a:pt x="1981" y="16576"/>
                </a:cubicBezTo>
                <a:cubicBezTo>
                  <a:pt x="1633" y="16603"/>
                  <a:pt x="1312" y="16629"/>
                  <a:pt x="964" y="16656"/>
                </a:cubicBezTo>
                <a:cubicBezTo>
                  <a:pt x="2489" y="16094"/>
                  <a:pt x="4149" y="15432"/>
                  <a:pt x="5753" y="15432"/>
                </a:cubicBezTo>
                <a:close/>
                <a:moveTo>
                  <a:pt x="18748" y="11060"/>
                </a:moveTo>
                <a:cubicBezTo>
                  <a:pt x="18737" y="11089"/>
                  <a:pt x="18737" y="11129"/>
                  <a:pt x="18737" y="11169"/>
                </a:cubicBezTo>
                <a:cubicBezTo>
                  <a:pt x="18603" y="11892"/>
                  <a:pt x="18442" y="12588"/>
                  <a:pt x="18282" y="13284"/>
                </a:cubicBezTo>
                <a:cubicBezTo>
                  <a:pt x="17907" y="14729"/>
                  <a:pt x="17291" y="16255"/>
                  <a:pt x="16087" y="17165"/>
                </a:cubicBezTo>
                <a:cubicBezTo>
                  <a:pt x="14963" y="17995"/>
                  <a:pt x="13223" y="18289"/>
                  <a:pt x="12045" y="19119"/>
                </a:cubicBezTo>
                <a:cubicBezTo>
                  <a:pt x="12473" y="18342"/>
                  <a:pt x="12955" y="17700"/>
                  <a:pt x="13785" y="17218"/>
                </a:cubicBezTo>
                <a:cubicBezTo>
                  <a:pt x="14508" y="16790"/>
                  <a:pt x="15257" y="16469"/>
                  <a:pt x="15873" y="15907"/>
                </a:cubicBezTo>
                <a:cubicBezTo>
                  <a:pt x="16542" y="15291"/>
                  <a:pt x="17077" y="14408"/>
                  <a:pt x="17532" y="13659"/>
                </a:cubicBezTo>
                <a:cubicBezTo>
                  <a:pt x="18036" y="12864"/>
                  <a:pt x="18250" y="11859"/>
                  <a:pt x="18748" y="11060"/>
                </a:cubicBezTo>
                <a:close/>
                <a:moveTo>
                  <a:pt x="18549" y="10928"/>
                </a:moveTo>
                <a:lnTo>
                  <a:pt x="18549" y="10928"/>
                </a:lnTo>
                <a:cubicBezTo>
                  <a:pt x="18201" y="11517"/>
                  <a:pt x="18014" y="12213"/>
                  <a:pt x="17693" y="12856"/>
                </a:cubicBezTo>
                <a:cubicBezTo>
                  <a:pt x="17184" y="13899"/>
                  <a:pt x="16488" y="14863"/>
                  <a:pt x="15712" y="15719"/>
                </a:cubicBezTo>
                <a:cubicBezTo>
                  <a:pt x="15016" y="16469"/>
                  <a:pt x="13919" y="16844"/>
                  <a:pt x="13062" y="17379"/>
                </a:cubicBezTo>
                <a:cubicBezTo>
                  <a:pt x="12313" y="17861"/>
                  <a:pt x="11911" y="18798"/>
                  <a:pt x="11510" y="19547"/>
                </a:cubicBezTo>
                <a:cubicBezTo>
                  <a:pt x="11485" y="19571"/>
                  <a:pt x="11461" y="19573"/>
                  <a:pt x="11457" y="19594"/>
                </a:cubicBezTo>
                <a:lnTo>
                  <a:pt x="11457" y="19594"/>
                </a:lnTo>
                <a:cubicBezTo>
                  <a:pt x="11836" y="15557"/>
                  <a:pt x="16249" y="13818"/>
                  <a:pt x="18549" y="10928"/>
                </a:cubicBezTo>
                <a:close/>
                <a:moveTo>
                  <a:pt x="6505" y="16683"/>
                </a:moveTo>
                <a:lnTo>
                  <a:pt x="6505" y="16683"/>
                </a:lnTo>
                <a:cubicBezTo>
                  <a:pt x="7763" y="16844"/>
                  <a:pt x="8994" y="17245"/>
                  <a:pt x="10145" y="17914"/>
                </a:cubicBezTo>
                <a:cubicBezTo>
                  <a:pt x="10573" y="18450"/>
                  <a:pt x="10921" y="19065"/>
                  <a:pt x="11135" y="19788"/>
                </a:cubicBezTo>
                <a:cubicBezTo>
                  <a:pt x="9315" y="19172"/>
                  <a:pt x="8191" y="17432"/>
                  <a:pt x="6505" y="16683"/>
                </a:cubicBezTo>
                <a:close/>
                <a:moveTo>
                  <a:pt x="6772" y="20270"/>
                </a:moveTo>
                <a:cubicBezTo>
                  <a:pt x="7736" y="21581"/>
                  <a:pt x="9342" y="22384"/>
                  <a:pt x="10466" y="23535"/>
                </a:cubicBezTo>
                <a:cubicBezTo>
                  <a:pt x="9074" y="22598"/>
                  <a:pt x="7120" y="22331"/>
                  <a:pt x="6826" y="20350"/>
                </a:cubicBezTo>
                <a:cubicBezTo>
                  <a:pt x="6799" y="20323"/>
                  <a:pt x="6772" y="20296"/>
                  <a:pt x="6746" y="20270"/>
                </a:cubicBezTo>
                <a:close/>
                <a:moveTo>
                  <a:pt x="16221" y="20698"/>
                </a:moveTo>
                <a:cubicBezTo>
                  <a:pt x="15685" y="21635"/>
                  <a:pt x="14267" y="22304"/>
                  <a:pt x="13464" y="22812"/>
                </a:cubicBezTo>
                <a:cubicBezTo>
                  <a:pt x="12955" y="23187"/>
                  <a:pt x="12233" y="23615"/>
                  <a:pt x="11831" y="24177"/>
                </a:cubicBezTo>
                <a:cubicBezTo>
                  <a:pt x="12286" y="22357"/>
                  <a:pt x="14722" y="21768"/>
                  <a:pt x="16221" y="20698"/>
                </a:cubicBezTo>
                <a:close/>
                <a:moveTo>
                  <a:pt x="6692" y="20939"/>
                </a:moveTo>
                <a:cubicBezTo>
                  <a:pt x="7388" y="22893"/>
                  <a:pt x="9957" y="22866"/>
                  <a:pt x="11135" y="24445"/>
                </a:cubicBezTo>
                <a:cubicBezTo>
                  <a:pt x="9395" y="23481"/>
                  <a:pt x="6772" y="23080"/>
                  <a:pt x="6692" y="20939"/>
                </a:cubicBezTo>
                <a:close/>
                <a:moveTo>
                  <a:pt x="16194" y="21126"/>
                </a:moveTo>
                <a:cubicBezTo>
                  <a:pt x="15766" y="22304"/>
                  <a:pt x="14749" y="22919"/>
                  <a:pt x="13571" y="23455"/>
                </a:cubicBezTo>
                <a:cubicBezTo>
                  <a:pt x="12982" y="23722"/>
                  <a:pt x="12393" y="24017"/>
                  <a:pt x="11938" y="24445"/>
                </a:cubicBezTo>
                <a:cubicBezTo>
                  <a:pt x="12447" y="23562"/>
                  <a:pt x="13785" y="22919"/>
                  <a:pt x="14534" y="22411"/>
                </a:cubicBezTo>
                <a:cubicBezTo>
                  <a:pt x="15070" y="22063"/>
                  <a:pt x="15739" y="21661"/>
                  <a:pt x="16194" y="21126"/>
                </a:cubicBezTo>
                <a:close/>
                <a:moveTo>
                  <a:pt x="14048" y="0"/>
                </a:moveTo>
                <a:cubicBezTo>
                  <a:pt x="14002" y="0"/>
                  <a:pt x="13958" y="28"/>
                  <a:pt x="13946" y="88"/>
                </a:cubicBezTo>
                <a:cubicBezTo>
                  <a:pt x="13196" y="2390"/>
                  <a:pt x="11751" y="4183"/>
                  <a:pt x="10680" y="6298"/>
                </a:cubicBezTo>
                <a:cubicBezTo>
                  <a:pt x="9610" y="8466"/>
                  <a:pt x="9877" y="10795"/>
                  <a:pt x="10225" y="13096"/>
                </a:cubicBezTo>
                <a:cubicBezTo>
                  <a:pt x="10305" y="13766"/>
                  <a:pt x="10413" y="14435"/>
                  <a:pt x="10520" y="15104"/>
                </a:cubicBezTo>
                <a:cubicBezTo>
                  <a:pt x="10520" y="15131"/>
                  <a:pt x="10520" y="15157"/>
                  <a:pt x="10520" y="15157"/>
                </a:cubicBezTo>
                <a:cubicBezTo>
                  <a:pt x="10520" y="15184"/>
                  <a:pt x="10520" y="15211"/>
                  <a:pt x="10546" y="15211"/>
                </a:cubicBezTo>
                <a:cubicBezTo>
                  <a:pt x="10734" y="16469"/>
                  <a:pt x="10921" y="17727"/>
                  <a:pt x="11082" y="18985"/>
                </a:cubicBezTo>
                <a:cubicBezTo>
                  <a:pt x="10520" y="17700"/>
                  <a:pt x="9502" y="16737"/>
                  <a:pt x="8352" y="15907"/>
                </a:cubicBezTo>
                <a:cubicBezTo>
                  <a:pt x="8352" y="15880"/>
                  <a:pt x="8352" y="15853"/>
                  <a:pt x="8325" y="15853"/>
                </a:cubicBezTo>
                <a:cubicBezTo>
                  <a:pt x="8298" y="15853"/>
                  <a:pt x="8271" y="15827"/>
                  <a:pt x="8271" y="15827"/>
                </a:cubicBezTo>
                <a:cubicBezTo>
                  <a:pt x="7602" y="15345"/>
                  <a:pt x="6906" y="14890"/>
                  <a:pt x="6237" y="14461"/>
                </a:cubicBezTo>
                <a:cubicBezTo>
                  <a:pt x="5829" y="14193"/>
                  <a:pt x="5417" y="14081"/>
                  <a:pt x="5004" y="14081"/>
                </a:cubicBezTo>
                <a:cubicBezTo>
                  <a:pt x="3280" y="14081"/>
                  <a:pt x="1550" y="16040"/>
                  <a:pt x="81" y="16710"/>
                </a:cubicBezTo>
                <a:cubicBezTo>
                  <a:pt x="27" y="16737"/>
                  <a:pt x="1" y="16790"/>
                  <a:pt x="27" y="16844"/>
                </a:cubicBezTo>
                <a:cubicBezTo>
                  <a:pt x="27" y="16870"/>
                  <a:pt x="54" y="16870"/>
                  <a:pt x="54" y="16870"/>
                </a:cubicBezTo>
                <a:cubicBezTo>
                  <a:pt x="54" y="16870"/>
                  <a:pt x="54" y="16897"/>
                  <a:pt x="81" y="16897"/>
                </a:cubicBezTo>
                <a:cubicBezTo>
                  <a:pt x="81" y="16924"/>
                  <a:pt x="108" y="16924"/>
                  <a:pt x="108" y="16924"/>
                </a:cubicBezTo>
                <a:lnTo>
                  <a:pt x="135" y="16924"/>
                </a:lnTo>
                <a:cubicBezTo>
                  <a:pt x="1580" y="16924"/>
                  <a:pt x="2972" y="16656"/>
                  <a:pt x="4390" y="16576"/>
                </a:cubicBezTo>
                <a:lnTo>
                  <a:pt x="5354" y="16576"/>
                </a:lnTo>
                <a:cubicBezTo>
                  <a:pt x="7736" y="16870"/>
                  <a:pt x="8967" y="19413"/>
                  <a:pt x="11242" y="20082"/>
                </a:cubicBezTo>
                <a:cubicBezTo>
                  <a:pt x="11376" y="21367"/>
                  <a:pt x="11483" y="22679"/>
                  <a:pt x="11483" y="23990"/>
                </a:cubicBezTo>
                <a:cubicBezTo>
                  <a:pt x="11483" y="24124"/>
                  <a:pt x="11483" y="24284"/>
                  <a:pt x="11483" y="24445"/>
                </a:cubicBezTo>
                <a:cubicBezTo>
                  <a:pt x="10413" y="22545"/>
                  <a:pt x="7977" y="21715"/>
                  <a:pt x="6799" y="19895"/>
                </a:cubicBezTo>
                <a:cubicBezTo>
                  <a:pt x="6778" y="19863"/>
                  <a:pt x="6740" y="19848"/>
                  <a:pt x="6701" y="19848"/>
                </a:cubicBezTo>
                <a:cubicBezTo>
                  <a:pt x="6640" y="19848"/>
                  <a:pt x="6574" y="19884"/>
                  <a:pt x="6558" y="19948"/>
                </a:cubicBezTo>
                <a:cubicBezTo>
                  <a:pt x="6237" y="21340"/>
                  <a:pt x="6719" y="22411"/>
                  <a:pt x="7897" y="23241"/>
                </a:cubicBezTo>
                <a:cubicBezTo>
                  <a:pt x="8967" y="23990"/>
                  <a:pt x="10386" y="24177"/>
                  <a:pt x="11456" y="24954"/>
                </a:cubicBezTo>
                <a:cubicBezTo>
                  <a:pt x="11349" y="27523"/>
                  <a:pt x="10734" y="30093"/>
                  <a:pt x="10145" y="32609"/>
                </a:cubicBezTo>
                <a:cubicBezTo>
                  <a:pt x="10112" y="32690"/>
                  <a:pt x="10188" y="32751"/>
                  <a:pt x="10265" y="32751"/>
                </a:cubicBezTo>
                <a:cubicBezTo>
                  <a:pt x="10315" y="32751"/>
                  <a:pt x="10365" y="32725"/>
                  <a:pt x="10386" y="32662"/>
                </a:cubicBezTo>
                <a:cubicBezTo>
                  <a:pt x="10760" y="31003"/>
                  <a:pt x="11108" y="29343"/>
                  <a:pt x="11430" y="27684"/>
                </a:cubicBezTo>
                <a:cubicBezTo>
                  <a:pt x="11563" y="26854"/>
                  <a:pt x="11670" y="26024"/>
                  <a:pt x="11697" y="25194"/>
                </a:cubicBezTo>
                <a:cubicBezTo>
                  <a:pt x="12179" y="24017"/>
                  <a:pt x="13839" y="23669"/>
                  <a:pt x="14829" y="23080"/>
                </a:cubicBezTo>
                <a:cubicBezTo>
                  <a:pt x="15899" y="22491"/>
                  <a:pt x="16488" y="21581"/>
                  <a:pt x="16595" y="20377"/>
                </a:cubicBezTo>
                <a:cubicBezTo>
                  <a:pt x="16595" y="20350"/>
                  <a:pt x="16595" y="20350"/>
                  <a:pt x="16595" y="20323"/>
                </a:cubicBezTo>
                <a:cubicBezTo>
                  <a:pt x="16622" y="20270"/>
                  <a:pt x="16569" y="20243"/>
                  <a:pt x="16515" y="20216"/>
                </a:cubicBezTo>
                <a:lnTo>
                  <a:pt x="16462" y="20216"/>
                </a:lnTo>
                <a:cubicBezTo>
                  <a:pt x="16435" y="20216"/>
                  <a:pt x="16435" y="20243"/>
                  <a:pt x="16408" y="20243"/>
                </a:cubicBezTo>
                <a:cubicBezTo>
                  <a:pt x="15043" y="21474"/>
                  <a:pt x="12473" y="21983"/>
                  <a:pt x="11724" y="23722"/>
                </a:cubicBezTo>
                <a:cubicBezTo>
                  <a:pt x="11724" y="22571"/>
                  <a:pt x="11644" y="21447"/>
                  <a:pt x="11510" y="20323"/>
                </a:cubicBezTo>
                <a:cubicBezTo>
                  <a:pt x="11510" y="20189"/>
                  <a:pt x="11483" y="20082"/>
                  <a:pt x="11483" y="19948"/>
                </a:cubicBezTo>
                <a:cubicBezTo>
                  <a:pt x="12072" y="19172"/>
                  <a:pt x="13250" y="18824"/>
                  <a:pt x="14106" y="18450"/>
                </a:cubicBezTo>
                <a:cubicBezTo>
                  <a:pt x="15070" y="18021"/>
                  <a:pt x="16060" y="17593"/>
                  <a:pt x="16809" y="16844"/>
                </a:cubicBezTo>
                <a:cubicBezTo>
                  <a:pt x="18522" y="15157"/>
                  <a:pt x="18790" y="12160"/>
                  <a:pt x="19192" y="9938"/>
                </a:cubicBezTo>
                <a:cubicBezTo>
                  <a:pt x="19210" y="9848"/>
                  <a:pt x="19130" y="9770"/>
                  <a:pt x="19060" y="9770"/>
                </a:cubicBezTo>
                <a:cubicBezTo>
                  <a:pt x="19026" y="9770"/>
                  <a:pt x="18995" y="9788"/>
                  <a:pt x="18978" y="9831"/>
                </a:cubicBezTo>
                <a:cubicBezTo>
                  <a:pt x="18014" y="11758"/>
                  <a:pt x="15846" y="13070"/>
                  <a:pt x="14294" y="14488"/>
                </a:cubicBezTo>
                <a:cubicBezTo>
                  <a:pt x="12982" y="15693"/>
                  <a:pt x="11751" y="17138"/>
                  <a:pt x="11349" y="18851"/>
                </a:cubicBezTo>
                <a:cubicBezTo>
                  <a:pt x="11162" y="17593"/>
                  <a:pt x="10975" y="16335"/>
                  <a:pt x="10760" y="15104"/>
                </a:cubicBezTo>
                <a:cubicBezTo>
                  <a:pt x="11028" y="12534"/>
                  <a:pt x="11911" y="10233"/>
                  <a:pt x="12821" y="7877"/>
                </a:cubicBezTo>
                <a:cubicBezTo>
                  <a:pt x="13758" y="5334"/>
                  <a:pt x="14267" y="2818"/>
                  <a:pt x="14160" y="115"/>
                </a:cubicBezTo>
                <a:cubicBezTo>
                  <a:pt x="14160" y="42"/>
                  <a:pt x="14103" y="0"/>
                  <a:pt x="14048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15" name="Google Shape;2115;p90"/>
          <p:cNvSpPr/>
          <p:nvPr/>
        </p:nvSpPr>
        <p:spPr>
          <a:xfrm>
            <a:off x="641525" y="2945026"/>
            <a:ext cx="1460036" cy="1906827"/>
          </a:xfrm>
          <a:custGeom>
            <a:rect b="b" l="l" r="r" t="t"/>
            <a:pathLst>
              <a:path extrusionOk="0" h="22564" w="17277">
                <a:moveTo>
                  <a:pt x="9074" y="0"/>
                </a:moveTo>
                <a:cubicBezTo>
                  <a:pt x="8555" y="0"/>
                  <a:pt x="8010" y="60"/>
                  <a:pt x="7441" y="188"/>
                </a:cubicBezTo>
                <a:cubicBezTo>
                  <a:pt x="2543" y="1285"/>
                  <a:pt x="1" y="6692"/>
                  <a:pt x="54" y="12607"/>
                </a:cubicBezTo>
                <a:cubicBezTo>
                  <a:pt x="134" y="18683"/>
                  <a:pt x="3989" y="22189"/>
                  <a:pt x="8592" y="22564"/>
                </a:cubicBezTo>
                <a:cubicBezTo>
                  <a:pt x="14641" y="22082"/>
                  <a:pt x="16354" y="18388"/>
                  <a:pt x="16836" y="12312"/>
                </a:cubicBezTo>
                <a:cubicBezTo>
                  <a:pt x="17276" y="6737"/>
                  <a:pt x="14567" y="0"/>
                  <a:pt x="9074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16" name="Google Shape;2116;p90">
            <a:hlinkClick/>
          </p:cNvPr>
          <p:cNvSpPr txBox="1"/>
          <p:nvPr>
            <p:ph type="title"/>
          </p:nvPr>
        </p:nvSpPr>
        <p:spPr>
          <a:xfrm>
            <a:off x="2019300" y="1960425"/>
            <a:ext cx="5105400" cy="1213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54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2117" name="Google Shape;2117;p90"/>
          <p:cNvSpPr txBox="1"/>
          <p:nvPr>
            <p:ph hasCustomPrompt="1" idx="2" type="title"/>
          </p:nvPr>
        </p:nvSpPr>
        <p:spPr>
          <a:xfrm>
            <a:off x="2019300" y="914400"/>
            <a:ext cx="5105400" cy="1213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7500">
                <a:solidFill>
                  <a:schemeClr val="accent1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</p:spTree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2118" name="Shape 2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9" name="Google Shape;2119;p91"/>
          <p:cNvSpPr/>
          <p:nvPr/>
        </p:nvSpPr>
        <p:spPr>
          <a:xfrm flipH="1" rot="-1762095">
            <a:off x="-645480" y="2383695"/>
            <a:ext cx="2540453" cy="3781447"/>
          </a:xfrm>
          <a:custGeom>
            <a:rect b="b" l="l" r="r" t="t"/>
            <a:pathLst>
              <a:path extrusionOk="0" h="136664" w="142469">
                <a:moveTo>
                  <a:pt x="97052" y="0"/>
                </a:moveTo>
                <a:cubicBezTo>
                  <a:pt x="94985" y="0"/>
                  <a:pt x="92658" y="685"/>
                  <a:pt x="89955" y="2065"/>
                </a:cubicBezTo>
                <a:cubicBezTo>
                  <a:pt x="76197" y="9104"/>
                  <a:pt x="81149" y="14564"/>
                  <a:pt x="82755" y="40634"/>
                </a:cubicBezTo>
                <a:cubicBezTo>
                  <a:pt x="85458" y="83646"/>
                  <a:pt x="12896" y="58112"/>
                  <a:pt x="4519" y="103881"/>
                </a:cubicBezTo>
                <a:cubicBezTo>
                  <a:pt x="0" y="128495"/>
                  <a:pt x="10558" y="136664"/>
                  <a:pt x="39417" y="136664"/>
                </a:cubicBezTo>
                <a:cubicBezTo>
                  <a:pt x="47997" y="136664"/>
                  <a:pt x="58195" y="135942"/>
                  <a:pt x="70095" y="134715"/>
                </a:cubicBezTo>
                <a:cubicBezTo>
                  <a:pt x="122047" y="129389"/>
                  <a:pt x="142469" y="101392"/>
                  <a:pt x="125767" y="56907"/>
                </a:cubicBezTo>
                <a:cubicBezTo>
                  <a:pt x="111706" y="19432"/>
                  <a:pt x="108060" y="0"/>
                  <a:pt x="97052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20" name="Google Shape;2120;p91"/>
          <p:cNvSpPr/>
          <p:nvPr/>
        </p:nvSpPr>
        <p:spPr>
          <a:xfrm>
            <a:off x="8139625" y="1901675"/>
            <a:ext cx="1844545" cy="1627040"/>
          </a:xfrm>
          <a:custGeom>
            <a:rect b="b" l="l" r="r" t="t"/>
            <a:pathLst>
              <a:path extrusionOk="0" h="12066" w="13679">
                <a:moveTo>
                  <a:pt x="7541" y="1"/>
                </a:moveTo>
                <a:cubicBezTo>
                  <a:pt x="7109" y="1"/>
                  <a:pt x="6648" y="24"/>
                  <a:pt x="6157" y="68"/>
                </a:cubicBezTo>
                <a:cubicBezTo>
                  <a:pt x="1981" y="443"/>
                  <a:pt x="28" y="3173"/>
                  <a:pt x="1" y="6385"/>
                </a:cubicBezTo>
                <a:cubicBezTo>
                  <a:pt x="598" y="10109"/>
                  <a:pt x="2003" y="12066"/>
                  <a:pt x="5300" y="12066"/>
                </a:cubicBezTo>
                <a:cubicBezTo>
                  <a:pt x="5700" y="12066"/>
                  <a:pt x="6128" y="12037"/>
                  <a:pt x="6585" y="11979"/>
                </a:cubicBezTo>
                <a:cubicBezTo>
                  <a:pt x="10680" y="11470"/>
                  <a:pt x="13678" y="9516"/>
                  <a:pt x="12822" y="4297"/>
                </a:cubicBezTo>
                <a:cubicBezTo>
                  <a:pt x="12326" y="1256"/>
                  <a:pt x="10731" y="1"/>
                  <a:pt x="7541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21" name="Google Shape;2121;p91"/>
          <p:cNvSpPr txBox="1"/>
          <p:nvPr>
            <p:ph idx="1" type="body"/>
          </p:nvPr>
        </p:nvSpPr>
        <p:spPr>
          <a:xfrm>
            <a:off x="713250" y="1152475"/>
            <a:ext cx="77175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AutoNum type="arabicPeriod"/>
              <a:defRPr sz="1200"/>
            </a:lvl1pPr>
            <a:lvl2pPr indent="-304800" lvl="1" marL="91440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/>
            </a:lvl2pPr>
            <a:lvl3pPr indent="-304800" lvl="2" marL="137160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/>
            </a:lvl3pPr>
            <a:lvl4pPr indent="-304800" lvl="3" marL="182880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/>
            </a:lvl4pPr>
            <a:lvl5pPr indent="-304800" lvl="4" marL="228600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/>
            </a:lvl5pPr>
            <a:lvl6pPr indent="-304800" lvl="5" marL="274320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/>
            </a:lvl6pPr>
            <a:lvl7pPr indent="-304800" lvl="6" marL="320040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/>
            </a:lvl7pPr>
            <a:lvl8pPr indent="-304800" lvl="7" marL="365760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/>
            </a:lvl8pPr>
            <a:lvl9pPr indent="-304800" lvl="8" marL="411480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/>
            </a:lvl9pPr>
          </a:lstStyle>
          <a:p/>
        </p:txBody>
      </p:sp>
      <p:sp>
        <p:nvSpPr>
          <p:cNvPr id="2122" name="Google Shape;2122;p91"/>
          <p:cNvSpPr txBox="1"/>
          <p:nvPr>
            <p:ph type="title"/>
          </p:nvPr>
        </p:nvSpPr>
        <p:spPr>
          <a:xfrm>
            <a:off x="713250" y="523025"/>
            <a:ext cx="7717500" cy="541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>
                <a:solidFill>
                  <a:schemeClr val="accen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</p:spTree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123" name="Shape 2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4" name="Google Shape;2124;p92"/>
          <p:cNvSpPr/>
          <p:nvPr/>
        </p:nvSpPr>
        <p:spPr>
          <a:xfrm flipH="1">
            <a:off x="75" y="1620000"/>
            <a:ext cx="9143837" cy="2281200"/>
          </a:xfrm>
          <a:custGeom>
            <a:rect b="b" l="l" r="r" t="t"/>
            <a:pathLst>
              <a:path extrusionOk="0" h="121664" w="305584">
                <a:moveTo>
                  <a:pt x="219307" y="0"/>
                </a:moveTo>
                <a:cubicBezTo>
                  <a:pt x="203338" y="0"/>
                  <a:pt x="187335" y="4914"/>
                  <a:pt x="174406" y="14271"/>
                </a:cubicBezTo>
                <a:cubicBezTo>
                  <a:pt x="167072" y="19544"/>
                  <a:pt x="160755" y="26102"/>
                  <a:pt x="153475" y="31428"/>
                </a:cubicBezTo>
                <a:cubicBezTo>
                  <a:pt x="146652" y="36401"/>
                  <a:pt x="138616" y="40348"/>
                  <a:pt x="130237" y="40348"/>
                </a:cubicBezTo>
                <a:cubicBezTo>
                  <a:pt x="129643" y="40348"/>
                  <a:pt x="129047" y="40328"/>
                  <a:pt x="128449" y="40287"/>
                </a:cubicBezTo>
                <a:cubicBezTo>
                  <a:pt x="122935" y="39913"/>
                  <a:pt x="117662" y="37771"/>
                  <a:pt x="112175" y="37076"/>
                </a:cubicBezTo>
                <a:cubicBezTo>
                  <a:pt x="110880" y="36911"/>
                  <a:pt x="109574" y="36830"/>
                  <a:pt x="108268" y="36830"/>
                </a:cubicBezTo>
                <a:cubicBezTo>
                  <a:pt x="102130" y="36830"/>
                  <a:pt x="95990" y="38624"/>
                  <a:pt x="90870" y="42000"/>
                </a:cubicBezTo>
                <a:cubicBezTo>
                  <a:pt x="84982" y="45881"/>
                  <a:pt x="80351" y="51743"/>
                  <a:pt x="73794" y="54339"/>
                </a:cubicBezTo>
                <a:cubicBezTo>
                  <a:pt x="70523" y="55637"/>
                  <a:pt x="67081" y="56009"/>
                  <a:pt x="63565" y="56009"/>
                </a:cubicBezTo>
                <a:cubicBezTo>
                  <a:pt x="58850" y="56009"/>
                  <a:pt x="54001" y="55340"/>
                  <a:pt x="49253" y="55340"/>
                </a:cubicBezTo>
                <a:cubicBezTo>
                  <a:pt x="46444" y="55340"/>
                  <a:pt x="43669" y="55575"/>
                  <a:pt x="40979" y="56320"/>
                </a:cubicBezTo>
                <a:cubicBezTo>
                  <a:pt x="25348" y="60629"/>
                  <a:pt x="16515" y="80811"/>
                  <a:pt x="322" y="81212"/>
                </a:cubicBezTo>
                <a:lnTo>
                  <a:pt x="1" y="105140"/>
                </a:lnTo>
                <a:cubicBezTo>
                  <a:pt x="1" y="105140"/>
                  <a:pt x="15474" y="110471"/>
                  <a:pt x="34154" y="110471"/>
                </a:cubicBezTo>
                <a:cubicBezTo>
                  <a:pt x="45744" y="110471"/>
                  <a:pt x="58569" y="108419"/>
                  <a:pt x="69698" y="101768"/>
                </a:cubicBezTo>
                <a:cubicBezTo>
                  <a:pt x="77727" y="96977"/>
                  <a:pt x="84000" y="95050"/>
                  <a:pt x="89631" y="95050"/>
                </a:cubicBezTo>
                <a:cubicBezTo>
                  <a:pt x="104388" y="95050"/>
                  <a:pt x="114744" y="108287"/>
                  <a:pt x="140761" y="117934"/>
                </a:cubicBezTo>
                <a:cubicBezTo>
                  <a:pt x="147990" y="120617"/>
                  <a:pt x="154305" y="121664"/>
                  <a:pt x="160177" y="121664"/>
                </a:cubicBezTo>
                <a:cubicBezTo>
                  <a:pt x="181037" y="121664"/>
                  <a:pt x="196328" y="108460"/>
                  <a:pt x="227278" y="108460"/>
                </a:cubicBezTo>
                <a:cubicBezTo>
                  <a:pt x="230911" y="108460"/>
                  <a:pt x="234759" y="108642"/>
                  <a:pt x="238857" y="109048"/>
                </a:cubicBezTo>
                <a:cubicBezTo>
                  <a:pt x="240758" y="109237"/>
                  <a:pt x="242612" y="109327"/>
                  <a:pt x="244420" y="109327"/>
                </a:cubicBezTo>
                <a:cubicBezTo>
                  <a:pt x="289069" y="109327"/>
                  <a:pt x="305584" y="54072"/>
                  <a:pt x="305584" y="54072"/>
                </a:cubicBezTo>
                <a:lnTo>
                  <a:pt x="305584" y="33917"/>
                </a:lnTo>
                <a:cubicBezTo>
                  <a:pt x="282994" y="28243"/>
                  <a:pt x="264927" y="11033"/>
                  <a:pt x="242792" y="3726"/>
                </a:cubicBezTo>
                <a:cubicBezTo>
                  <a:pt x="235229" y="1223"/>
                  <a:pt x="227273" y="0"/>
                  <a:pt x="219307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25" name="Google Shape;2125;p92"/>
          <p:cNvSpPr/>
          <p:nvPr/>
        </p:nvSpPr>
        <p:spPr>
          <a:xfrm rot="5400000">
            <a:off x="-1596150" y="-854219"/>
            <a:ext cx="3561783" cy="3029652"/>
          </a:xfrm>
          <a:custGeom>
            <a:rect b="b" l="l" r="r" t="t"/>
            <a:pathLst>
              <a:path extrusionOk="0" h="52038" w="61178">
                <a:moveTo>
                  <a:pt x="4170" y="12043"/>
                </a:moveTo>
                <a:cubicBezTo>
                  <a:pt x="7339" y="7239"/>
                  <a:pt x="14177" y="1"/>
                  <a:pt x="24184" y="5571"/>
                </a:cubicBezTo>
                <a:cubicBezTo>
                  <a:pt x="34191" y="11142"/>
                  <a:pt x="29988" y="17146"/>
                  <a:pt x="34024" y="21249"/>
                </a:cubicBezTo>
                <a:cubicBezTo>
                  <a:pt x="38061" y="25319"/>
                  <a:pt x="43198" y="25586"/>
                  <a:pt x="51103" y="27253"/>
                </a:cubicBezTo>
                <a:cubicBezTo>
                  <a:pt x="58976" y="28921"/>
                  <a:pt x="61177" y="36093"/>
                  <a:pt x="54472" y="41664"/>
                </a:cubicBezTo>
                <a:cubicBezTo>
                  <a:pt x="47801" y="47268"/>
                  <a:pt x="33758" y="52038"/>
                  <a:pt x="26819" y="46467"/>
                </a:cubicBezTo>
                <a:cubicBezTo>
                  <a:pt x="19848" y="40930"/>
                  <a:pt x="11108" y="34826"/>
                  <a:pt x="5537" y="31590"/>
                </a:cubicBezTo>
                <a:cubicBezTo>
                  <a:pt x="0" y="28388"/>
                  <a:pt x="967" y="16879"/>
                  <a:pt x="4170" y="12043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26" name="Google Shape;2126;p92"/>
          <p:cNvSpPr/>
          <p:nvPr/>
        </p:nvSpPr>
        <p:spPr>
          <a:xfrm>
            <a:off x="7699300" y="2874875"/>
            <a:ext cx="1176089" cy="1535988"/>
          </a:xfrm>
          <a:custGeom>
            <a:rect b="b" l="l" r="r" t="t"/>
            <a:pathLst>
              <a:path extrusionOk="0" h="22564" w="17277">
                <a:moveTo>
                  <a:pt x="9074" y="0"/>
                </a:moveTo>
                <a:cubicBezTo>
                  <a:pt x="8555" y="0"/>
                  <a:pt x="8010" y="60"/>
                  <a:pt x="7441" y="188"/>
                </a:cubicBezTo>
                <a:cubicBezTo>
                  <a:pt x="2543" y="1285"/>
                  <a:pt x="1" y="6692"/>
                  <a:pt x="54" y="12607"/>
                </a:cubicBezTo>
                <a:cubicBezTo>
                  <a:pt x="134" y="18683"/>
                  <a:pt x="3989" y="22189"/>
                  <a:pt x="8592" y="22564"/>
                </a:cubicBezTo>
                <a:cubicBezTo>
                  <a:pt x="14641" y="22082"/>
                  <a:pt x="16354" y="18388"/>
                  <a:pt x="16836" y="12312"/>
                </a:cubicBezTo>
                <a:cubicBezTo>
                  <a:pt x="17276" y="6737"/>
                  <a:pt x="14567" y="0"/>
                  <a:pt x="9074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27" name="Google Shape;2127;p92"/>
          <p:cNvSpPr txBox="1"/>
          <p:nvPr>
            <p:ph idx="1" type="body"/>
          </p:nvPr>
        </p:nvSpPr>
        <p:spPr>
          <a:xfrm>
            <a:off x="1101975" y="2260925"/>
            <a:ext cx="2954400" cy="1536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  <a:defRPr sz="1600"/>
            </a:lvl1pPr>
            <a:lvl2pPr indent="-317500" lvl="1" marL="91440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defRPr sz="1200"/>
            </a:lvl2pPr>
            <a:lvl3pPr indent="-317500" lvl="2" marL="137160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  <a:defRPr sz="1200"/>
            </a:lvl3pPr>
            <a:lvl4pPr indent="-317500" lvl="3" marL="182880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  <a:defRPr sz="1200"/>
            </a:lvl4pPr>
            <a:lvl5pPr indent="-317500" lvl="4" marL="228600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defRPr sz="1200"/>
            </a:lvl5pPr>
            <a:lvl6pPr indent="-317500" lvl="5" marL="274320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  <a:defRPr sz="1200"/>
            </a:lvl6pPr>
            <a:lvl7pPr indent="-317500" lvl="6" marL="320040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  <a:defRPr sz="1200"/>
            </a:lvl7pPr>
            <a:lvl8pPr indent="-317500" lvl="7" marL="365760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defRPr sz="1200"/>
            </a:lvl8pPr>
            <a:lvl9pPr indent="-317500" lvl="8" marL="411480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  <a:defRPr sz="1200"/>
            </a:lvl9pPr>
          </a:lstStyle>
          <a:p/>
        </p:txBody>
      </p:sp>
      <p:sp>
        <p:nvSpPr>
          <p:cNvPr id="2128" name="Google Shape;2128;p92"/>
          <p:cNvSpPr txBox="1"/>
          <p:nvPr>
            <p:ph idx="2" type="body"/>
          </p:nvPr>
        </p:nvSpPr>
        <p:spPr>
          <a:xfrm>
            <a:off x="5071000" y="2260925"/>
            <a:ext cx="2954400" cy="1536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  <a:defRPr sz="1600"/>
            </a:lvl1pPr>
            <a:lvl2pPr indent="-317500" lvl="1" marL="91440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defRPr sz="1200"/>
            </a:lvl2pPr>
            <a:lvl3pPr indent="-317500" lvl="2" marL="137160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  <a:defRPr sz="1200"/>
            </a:lvl3pPr>
            <a:lvl4pPr indent="-317500" lvl="3" marL="182880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  <a:defRPr sz="1200"/>
            </a:lvl4pPr>
            <a:lvl5pPr indent="-317500" lvl="4" marL="228600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defRPr sz="1200"/>
            </a:lvl5pPr>
            <a:lvl6pPr indent="-317500" lvl="5" marL="274320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  <a:defRPr sz="1200"/>
            </a:lvl6pPr>
            <a:lvl7pPr indent="-317500" lvl="6" marL="320040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  <a:defRPr sz="1200"/>
            </a:lvl7pPr>
            <a:lvl8pPr indent="-317500" lvl="7" marL="365760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defRPr sz="1200"/>
            </a:lvl8pPr>
            <a:lvl9pPr indent="-317500" lvl="8" marL="411480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  <a:defRPr sz="1200"/>
            </a:lvl9pPr>
          </a:lstStyle>
          <a:p/>
        </p:txBody>
      </p:sp>
      <p:sp>
        <p:nvSpPr>
          <p:cNvPr id="2129" name="Google Shape;2129;p92"/>
          <p:cNvSpPr txBox="1"/>
          <p:nvPr>
            <p:ph type="title"/>
          </p:nvPr>
        </p:nvSpPr>
        <p:spPr>
          <a:xfrm>
            <a:off x="713250" y="523025"/>
            <a:ext cx="7717500" cy="541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>
                <a:solidFill>
                  <a:schemeClr val="accen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2130" name="Google Shape;2130;p92"/>
          <p:cNvSpPr txBox="1"/>
          <p:nvPr>
            <p:ph idx="3" type="subTitle"/>
          </p:nvPr>
        </p:nvSpPr>
        <p:spPr>
          <a:xfrm>
            <a:off x="1118600" y="1666100"/>
            <a:ext cx="2954400" cy="46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200"/>
              <a:buFont typeface="Hammersmith One"/>
              <a:buNone/>
              <a:defRPr b="1" sz="2200">
                <a:solidFill>
                  <a:schemeClr val="dk1"/>
                </a:solidFill>
                <a:latin typeface="Hammersmith One"/>
                <a:ea typeface="Hammersmith One"/>
                <a:cs typeface="Hammersmith One"/>
                <a:sym typeface="Hammersmith On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31" name="Google Shape;2131;p92"/>
          <p:cNvSpPr txBox="1"/>
          <p:nvPr>
            <p:ph idx="4" type="subTitle"/>
          </p:nvPr>
        </p:nvSpPr>
        <p:spPr>
          <a:xfrm>
            <a:off x="5071000" y="1666100"/>
            <a:ext cx="2954400" cy="46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200"/>
              <a:buFont typeface="Hammersmith One"/>
              <a:buNone/>
              <a:defRPr b="1" sz="2200">
                <a:solidFill>
                  <a:schemeClr val="dk1"/>
                </a:solidFill>
                <a:latin typeface="Hammersmith One"/>
                <a:ea typeface="Hammersmith One"/>
                <a:cs typeface="Hammersmith One"/>
                <a:sym typeface="Hammersmith On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32" name="Google Shape;2132;p92"/>
          <p:cNvSpPr/>
          <p:nvPr/>
        </p:nvSpPr>
        <p:spPr>
          <a:xfrm flipH="1" rot="-1390808">
            <a:off x="4052075" y="2819900"/>
            <a:ext cx="1938821" cy="3305584"/>
          </a:xfrm>
          <a:custGeom>
            <a:rect b="b" l="l" r="r" t="t"/>
            <a:pathLst>
              <a:path extrusionOk="0" h="32752" w="19210">
                <a:moveTo>
                  <a:pt x="14053" y="490"/>
                </a:moveTo>
                <a:lnTo>
                  <a:pt x="14053" y="490"/>
                </a:lnTo>
                <a:cubicBezTo>
                  <a:pt x="14026" y="597"/>
                  <a:pt x="13999" y="758"/>
                  <a:pt x="13972" y="918"/>
                </a:cubicBezTo>
                <a:cubicBezTo>
                  <a:pt x="13972" y="865"/>
                  <a:pt x="13972" y="838"/>
                  <a:pt x="13946" y="838"/>
                </a:cubicBezTo>
                <a:cubicBezTo>
                  <a:pt x="13972" y="731"/>
                  <a:pt x="14026" y="597"/>
                  <a:pt x="14053" y="490"/>
                </a:cubicBezTo>
                <a:close/>
                <a:moveTo>
                  <a:pt x="13651" y="1560"/>
                </a:moveTo>
                <a:lnTo>
                  <a:pt x="13651" y="1560"/>
                </a:lnTo>
                <a:cubicBezTo>
                  <a:pt x="13276" y="3862"/>
                  <a:pt x="12045" y="5923"/>
                  <a:pt x="11189" y="8038"/>
                </a:cubicBezTo>
                <a:cubicBezTo>
                  <a:pt x="10522" y="9665"/>
                  <a:pt x="10466" y="11531"/>
                  <a:pt x="10493" y="13318"/>
                </a:cubicBezTo>
                <a:lnTo>
                  <a:pt x="10493" y="13318"/>
                </a:lnTo>
                <a:cubicBezTo>
                  <a:pt x="10490" y="13217"/>
                  <a:pt x="10464" y="13118"/>
                  <a:pt x="10439" y="13043"/>
                </a:cubicBezTo>
                <a:cubicBezTo>
                  <a:pt x="10091" y="10634"/>
                  <a:pt x="9904" y="8412"/>
                  <a:pt x="11001" y="6191"/>
                </a:cubicBezTo>
                <a:cubicBezTo>
                  <a:pt x="11724" y="4772"/>
                  <a:pt x="12714" y="3541"/>
                  <a:pt x="13410" y="2123"/>
                </a:cubicBezTo>
                <a:cubicBezTo>
                  <a:pt x="13491" y="1935"/>
                  <a:pt x="13571" y="1748"/>
                  <a:pt x="13651" y="1560"/>
                </a:cubicBezTo>
                <a:close/>
                <a:moveTo>
                  <a:pt x="13972" y="945"/>
                </a:moveTo>
                <a:lnTo>
                  <a:pt x="13972" y="945"/>
                </a:lnTo>
                <a:cubicBezTo>
                  <a:pt x="13972" y="1079"/>
                  <a:pt x="13946" y="1212"/>
                  <a:pt x="13946" y="1346"/>
                </a:cubicBezTo>
                <a:cubicBezTo>
                  <a:pt x="13946" y="2524"/>
                  <a:pt x="13758" y="3702"/>
                  <a:pt x="13517" y="4853"/>
                </a:cubicBezTo>
                <a:cubicBezTo>
                  <a:pt x="12821" y="7877"/>
                  <a:pt x="11376" y="10580"/>
                  <a:pt x="10760" y="13605"/>
                </a:cubicBezTo>
                <a:cubicBezTo>
                  <a:pt x="10787" y="11357"/>
                  <a:pt x="10921" y="9189"/>
                  <a:pt x="11858" y="7074"/>
                </a:cubicBezTo>
                <a:cubicBezTo>
                  <a:pt x="12741" y="5094"/>
                  <a:pt x="13785" y="3140"/>
                  <a:pt x="13972" y="945"/>
                </a:cubicBezTo>
                <a:close/>
                <a:moveTo>
                  <a:pt x="5002" y="14350"/>
                </a:moveTo>
                <a:cubicBezTo>
                  <a:pt x="5585" y="14350"/>
                  <a:pt x="6085" y="14646"/>
                  <a:pt x="6746" y="15104"/>
                </a:cubicBezTo>
                <a:cubicBezTo>
                  <a:pt x="6879" y="15184"/>
                  <a:pt x="7013" y="15264"/>
                  <a:pt x="7147" y="15372"/>
                </a:cubicBezTo>
                <a:cubicBezTo>
                  <a:pt x="6694" y="15252"/>
                  <a:pt x="6232" y="15200"/>
                  <a:pt x="5767" y="15200"/>
                </a:cubicBezTo>
                <a:cubicBezTo>
                  <a:pt x="4364" y="15200"/>
                  <a:pt x="2927" y="15672"/>
                  <a:pt x="1580" y="16174"/>
                </a:cubicBezTo>
                <a:cubicBezTo>
                  <a:pt x="2329" y="15666"/>
                  <a:pt x="3025" y="15077"/>
                  <a:pt x="3855" y="14676"/>
                </a:cubicBezTo>
                <a:cubicBezTo>
                  <a:pt x="4297" y="14450"/>
                  <a:pt x="4663" y="14350"/>
                  <a:pt x="5002" y="14350"/>
                </a:cubicBezTo>
                <a:close/>
                <a:moveTo>
                  <a:pt x="5753" y="15432"/>
                </a:moveTo>
                <a:cubicBezTo>
                  <a:pt x="6514" y="15432"/>
                  <a:pt x="7262" y="15581"/>
                  <a:pt x="7977" y="15960"/>
                </a:cubicBezTo>
                <a:cubicBezTo>
                  <a:pt x="8619" y="16389"/>
                  <a:pt x="9208" y="16870"/>
                  <a:pt x="9743" y="17406"/>
                </a:cubicBezTo>
                <a:cubicBezTo>
                  <a:pt x="8352" y="16737"/>
                  <a:pt x="6906" y="16389"/>
                  <a:pt x="5381" y="16335"/>
                </a:cubicBezTo>
                <a:lnTo>
                  <a:pt x="4765" y="16335"/>
                </a:lnTo>
                <a:cubicBezTo>
                  <a:pt x="3828" y="16335"/>
                  <a:pt x="2918" y="16469"/>
                  <a:pt x="1981" y="16576"/>
                </a:cubicBezTo>
                <a:cubicBezTo>
                  <a:pt x="1633" y="16603"/>
                  <a:pt x="1312" y="16629"/>
                  <a:pt x="964" y="16656"/>
                </a:cubicBezTo>
                <a:cubicBezTo>
                  <a:pt x="2489" y="16094"/>
                  <a:pt x="4149" y="15432"/>
                  <a:pt x="5753" y="15432"/>
                </a:cubicBezTo>
                <a:close/>
                <a:moveTo>
                  <a:pt x="18748" y="11060"/>
                </a:moveTo>
                <a:cubicBezTo>
                  <a:pt x="18737" y="11089"/>
                  <a:pt x="18737" y="11129"/>
                  <a:pt x="18737" y="11169"/>
                </a:cubicBezTo>
                <a:cubicBezTo>
                  <a:pt x="18603" y="11892"/>
                  <a:pt x="18442" y="12588"/>
                  <a:pt x="18282" y="13284"/>
                </a:cubicBezTo>
                <a:cubicBezTo>
                  <a:pt x="17907" y="14729"/>
                  <a:pt x="17291" y="16255"/>
                  <a:pt x="16087" y="17165"/>
                </a:cubicBezTo>
                <a:cubicBezTo>
                  <a:pt x="14963" y="17995"/>
                  <a:pt x="13223" y="18289"/>
                  <a:pt x="12045" y="19119"/>
                </a:cubicBezTo>
                <a:cubicBezTo>
                  <a:pt x="12473" y="18342"/>
                  <a:pt x="12955" y="17700"/>
                  <a:pt x="13785" y="17218"/>
                </a:cubicBezTo>
                <a:cubicBezTo>
                  <a:pt x="14508" y="16790"/>
                  <a:pt x="15257" y="16469"/>
                  <a:pt x="15873" y="15907"/>
                </a:cubicBezTo>
                <a:cubicBezTo>
                  <a:pt x="16542" y="15291"/>
                  <a:pt x="17077" y="14408"/>
                  <a:pt x="17532" y="13659"/>
                </a:cubicBezTo>
                <a:cubicBezTo>
                  <a:pt x="18036" y="12864"/>
                  <a:pt x="18250" y="11859"/>
                  <a:pt x="18748" y="11060"/>
                </a:cubicBezTo>
                <a:close/>
                <a:moveTo>
                  <a:pt x="18549" y="10928"/>
                </a:moveTo>
                <a:lnTo>
                  <a:pt x="18549" y="10928"/>
                </a:lnTo>
                <a:cubicBezTo>
                  <a:pt x="18201" y="11517"/>
                  <a:pt x="18014" y="12213"/>
                  <a:pt x="17693" y="12856"/>
                </a:cubicBezTo>
                <a:cubicBezTo>
                  <a:pt x="17184" y="13899"/>
                  <a:pt x="16488" y="14863"/>
                  <a:pt x="15712" y="15719"/>
                </a:cubicBezTo>
                <a:cubicBezTo>
                  <a:pt x="15016" y="16469"/>
                  <a:pt x="13919" y="16844"/>
                  <a:pt x="13062" y="17379"/>
                </a:cubicBezTo>
                <a:cubicBezTo>
                  <a:pt x="12313" y="17861"/>
                  <a:pt x="11911" y="18798"/>
                  <a:pt x="11510" y="19547"/>
                </a:cubicBezTo>
                <a:cubicBezTo>
                  <a:pt x="11485" y="19571"/>
                  <a:pt x="11461" y="19573"/>
                  <a:pt x="11457" y="19594"/>
                </a:cubicBezTo>
                <a:lnTo>
                  <a:pt x="11457" y="19594"/>
                </a:lnTo>
                <a:cubicBezTo>
                  <a:pt x="11836" y="15557"/>
                  <a:pt x="16249" y="13818"/>
                  <a:pt x="18549" y="10928"/>
                </a:cubicBezTo>
                <a:close/>
                <a:moveTo>
                  <a:pt x="6505" y="16683"/>
                </a:moveTo>
                <a:lnTo>
                  <a:pt x="6505" y="16683"/>
                </a:lnTo>
                <a:cubicBezTo>
                  <a:pt x="7763" y="16844"/>
                  <a:pt x="8994" y="17245"/>
                  <a:pt x="10145" y="17914"/>
                </a:cubicBezTo>
                <a:cubicBezTo>
                  <a:pt x="10573" y="18450"/>
                  <a:pt x="10921" y="19065"/>
                  <a:pt x="11135" y="19788"/>
                </a:cubicBezTo>
                <a:cubicBezTo>
                  <a:pt x="9315" y="19172"/>
                  <a:pt x="8191" y="17432"/>
                  <a:pt x="6505" y="16683"/>
                </a:cubicBezTo>
                <a:close/>
                <a:moveTo>
                  <a:pt x="6772" y="20270"/>
                </a:moveTo>
                <a:cubicBezTo>
                  <a:pt x="7736" y="21581"/>
                  <a:pt x="9342" y="22384"/>
                  <a:pt x="10466" y="23535"/>
                </a:cubicBezTo>
                <a:cubicBezTo>
                  <a:pt x="9074" y="22598"/>
                  <a:pt x="7120" y="22331"/>
                  <a:pt x="6826" y="20350"/>
                </a:cubicBezTo>
                <a:cubicBezTo>
                  <a:pt x="6799" y="20323"/>
                  <a:pt x="6772" y="20296"/>
                  <a:pt x="6746" y="20270"/>
                </a:cubicBezTo>
                <a:close/>
                <a:moveTo>
                  <a:pt x="16221" y="20698"/>
                </a:moveTo>
                <a:cubicBezTo>
                  <a:pt x="15685" y="21635"/>
                  <a:pt x="14267" y="22304"/>
                  <a:pt x="13464" y="22812"/>
                </a:cubicBezTo>
                <a:cubicBezTo>
                  <a:pt x="12955" y="23187"/>
                  <a:pt x="12233" y="23615"/>
                  <a:pt x="11831" y="24177"/>
                </a:cubicBezTo>
                <a:cubicBezTo>
                  <a:pt x="12286" y="22357"/>
                  <a:pt x="14722" y="21768"/>
                  <a:pt x="16221" y="20698"/>
                </a:cubicBezTo>
                <a:close/>
                <a:moveTo>
                  <a:pt x="6692" y="20939"/>
                </a:moveTo>
                <a:cubicBezTo>
                  <a:pt x="7388" y="22893"/>
                  <a:pt x="9957" y="22866"/>
                  <a:pt x="11135" y="24445"/>
                </a:cubicBezTo>
                <a:cubicBezTo>
                  <a:pt x="9395" y="23481"/>
                  <a:pt x="6772" y="23080"/>
                  <a:pt x="6692" y="20939"/>
                </a:cubicBezTo>
                <a:close/>
                <a:moveTo>
                  <a:pt x="16194" y="21126"/>
                </a:moveTo>
                <a:cubicBezTo>
                  <a:pt x="15766" y="22304"/>
                  <a:pt x="14749" y="22919"/>
                  <a:pt x="13571" y="23455"/>
                </a:cubicBezTo>
                <a:cubicBezTo>
                  <a:pt x="12982" y="23722"/>
                  <a:pt x="12393" y="24017"/>
                  <a:pt x="11938" y="24445"/>
                </a:cubicBezTo>
                <a:cubicBezTo>
                  <a:pt x="12447" y="23562"/>
                  <a:pt x="13785" y="22919"/>
                  <a:pt x="14534" y="22411"/>
                </a:cubicBezTo>
                <a:cubicBezTo>
                  <a:pt x="15070" y="22063"/>
                  <a:pt x="15739" y="21661"/>
                  <a:pt x="16194" y="21126"/>
                </a:cubicBezTo>
                <a:close/>
                <a:moveTo>
                  <a:pt x="14048" y="0"/>
                </a:moveTo>
                <a:cubicBezTo>
                  <a:pt x="14002" y="0"/>
                  <a:pt x="13958" y="28"/>
                  <a:pt x="13946" y="88"/>
                </a:cubicBezTo>
                <a:cubicBezTo>
                  <a:pt x="13196" y="2390"/>
                  <a:pt x="11751" y="4183"/>
                  <a:pt x="10680" y="6298"/>
                </a:cubicBezTo>
                <a:cubicBezTo>
                  <a:pt x="9610" y="8466"/>
                  <a:pt x="9877" y="10795"/>
                  <a:pt x="10225" y="13096"/>
                </a:cubicBezTo>
                <a:cubicBezTo>
                  <a:pt x="10305" y="13766"/>
                  <a:pt x="10413" y="14435"/>
                  <a:pt x="10520" y="15104"/>
                </a:cubicBezTo>
                <a:cubicBezTo>
                  <a:pt x="10520" y="15131"/>
                  <a:pt x="10520" y="15157"/>
                  <a:pt x="10520" y="15157"/>
                </a:cubicBezTo>
                <a:cubicBezTo>
                  <a:pt x="10520" y="15184"/>
                  <a:pt x="10520" y="15211"/>
                  <a:pt x="10546" y="15211"/>
                </a:cubicBezTo>
                <a:cubicBezTo>
                  <a:pt x="10734" y="16469"/>
                  <a:pt x="10921" y="17727"/>
                  <a:pt x="11082" y="18985"/>
                </a:cubicBezTo>
                <a:cubicBezTo>
                  <a:pt x="10520" y="17700"/>
                  <a:pt x="9502" y="16737"/>
                  <a:pt x="8352" y="15907"/>
                </a:cubicBezTo>
                <a:cubicBezTo>
                  <a:pt x="8352" y="15880"/>
                  <a:pt x="8352" y="15853"/>
                  <a:pt x="8325" y="15853"/>
                </a:cubicBezTo>
                <a:cubicBezTo>
                  <a:pt x="8298" y="15853"/>
                  <a:pt x="8271" y="15827"/>
                  <a:pt x="8271" y="15827"/>
                </a:cubicBezTo>
                <a:cubicBezTo>
                  <a:pt x="7602" y="15345"/>
                  <a:pt x="6906" y="14890"/>
                  <a:pt x="6237" y="14461"/>
                </a:cubicBezTo>
                <a:cubicBezTo>
                  <a:pt x="5829" y="14193"/>
                  <a:pt x="5417" y="14081"/>
                  <a:pt x="5004" y="14081"/>
                </a:cubicBezTo>
                <a:cubicBezTo>
                  <a:pt x="3280" y="14081"/>
                  <a:pt x="1550" y="16040"/>
                  <a:pt x="81" y="16710"/>
                </a:cubicBezTo>
                <a:cubicBezTo>
                  <a:pt x="27" y="16737"/>
                  <a:pt x="1" y="16790"/>
                  <a:pt x="27" y="16844"/>
                </a:cubicBezTo>
                <a:cubicBezTo>
                  <a:pt x="27" y="16870"/>
                  <a:pt x="54" y="16870"/>
                  <a:pt x="54" y="16870"/>
                </a:cubicBezTo>
                <a:cubicBezTo>
                  <a:pt x="54" y="16870"/>
                  <a:pt x="54" y="16897"/>
                  <a:pt x="81" y="16897"/>
                </a:cubicBezTo>
                <a:cubicBezTo>
                  <a:pt x="81" y="16924"/>
                  <a:pt x="108" y="16924"/>
                  <a:pt x="108" y="16924"/>
                </a:cubicBezTo>
                <a:lnTo>
                  <a:pt x="135" y="16924"/>
                </a:lnTo>
                <a:cubicBezTo>
                  <a:pt x="1580" y="16924"/>
                  <a:pt x="2972" y="16656"/>
                  <a:pt x="4390" y="16576"/>
                </a:cubicBezTo>
                <a:lnTo>
                  <a:pt x="5354" y="16576"/>
                </a:lnTo>
                <a:cubicBezTo>
                  <a:pt x="7736" y="16870"/>
                  <a:pt x="8967" y="19413"/>
                  <a:pt x="11242" y="20082"/>
                </a:cubicBezTo>
                <a:cubicBezTo>
                  <a:pt x="11376" y="21367"/>
                  <a:pt x="11483" y="22679"/>
                  <a:pt x="11483" y="23990"/>
                </a:cubicBezTo>
                <a:cubicBezTo>
                  <a:pt x="11483" y="24124"/>
                  <a:pt x="11483" y="24284"/>
                  <a:pt x="11483" y="24445"/>
                </a:cubicBezTo>
                <a:cubicBezTo>
                  <a:pt x="10413" y="22545"/>
                  <a:pt x="7977" y="21715"/>
                  <a:pt x="6799" y="19895"/>
                </a:cubicBezTo>
                <a:cubicBezTo>
                  <a:pt x="6778" y="19863"/>
                  <a:pt x="6740" y="19848"/>
                  <a:pt x="6701" y="19848"/>
                </a:cubicBezTo>
                <a:cubicBezTo>
                  <a:pt x="6640" y="19848"/>
                  <a:pt x="6574" y="19884"/>
                  <a:pt x="6558" y="19948"/>
                </a:cubicBezTo>
                <a:cubicBezTo>
                  <a:pt x="6237" y="21340"/>
                  <a:pt x="6719" y="22411"/>
                  <a:pt x="7897" y="23241"/>
                </a:cubicBezTo>
                <a:cubicBezTo>
                  <a:pt x="8967" y="23990"/>
                  <a:pt x="10386" y="24177"/>
                  <a:pt x="11456" y="24954"/>
                </a:cubicBezTo>
                <a:cubicBezTo>
                  <a:pt x="11349" y="27523"/>
                  <a:pt x="10734" y="30093"/>
                  <a:pt x="10145" y="32609"/>
                </a:cubicBezTo>
                <a:cubicBezTo>
                  <a:pt x="10112" y="32690"/>
                  <a:pt x="10188" y="32751"/>
                  <a:pt x="10265" y="32751"/>
                </a:cubicBezTo>
                <a:cubicBezTo>
                  <a:pt x="10315" y="32751"/>
                  <a:pt x="10365" y="32725"/>
                  <a:pt x="10386" y="32662"/>
                </a:cubicBezTo>
                <a:cubicBezTo>
                  <a:pt x="10760" y="31003"/>
                  <a:pt x="11108" y="29343"/>
                  <a:pt x="11430" y="27684"/>
                </a:cubicBezTo>
                <a:cubicBezTo>
                  <a:pt x="11563" y="26854"/>
                  <a:pt x="11670" y="26024"/>
                  <a:pt x="11697" y="25194"/>
                </a:cubicBezTo>
                <a:cubicBezTo>
                  <a:pt x="12179" y="24017"/>
                  <a:pt x="13839" y="23669"/>
                  <a:pt x="14829" y="23080"/>
                </a:cubicBezTo>
                <a:cubicBezTo>
                  <a:pt x="15899" y="22491"/>
                  <a:pt x="16488" y="21581"/>
                  <a:pt x="16595" y="20377"/>
                </a:cubicBezTo>
                <a:cubicBezTo>
                  <a:pt x="16595" y="20350"/>
                  <a:pt x="16595" y="20350"/>
                  <a:pt x="16595" y="20323"/>
                </a:cubicBezTo>
                <a:cubicBezTo>
                  <a:pt x="16622" y="20270"/>
                  <a:pt x="16569" y="20243"/>
                  <a:pt x="16515" y="20216"/>
                </a:cubicBezTo>
                <a:lnTo>
                  <a:pt x="16462" y="20216"/>
                </a:lnTo>
                <a:cubicBezTo>
                  <a:pt x="16435" y="20216"/>
                  <a:pt x="16435" y="20243"/>
                  <a:pt x="16408" y="20243"/>
                </a:cubicBezTo>
                <a:cubicBezTo>
                  <a:pt x="15043" y="21474"/>
                  <a:pt x="12473" y="21983"/>
                  <a:pt x="11724" y="23722"/>
                </a:cubicBezTo>
                <a:cubicBezTo>
                  <a:pt x="11724" y="22571"/>
                  <a:pt x="11644" y="21447"/>
                  <a:pt x="11510" y="20323"/>
                </a:cubicBezTo>
                <a:cubicBezTo>
                  <a:pt x="11510" y="20189"/>
                  <a:pt x="11483" y="20082"/>
                  <a:pt x="11483" y="19948"/>
                </a:cubicBezTo>
                <a:cubicBezTo>
                  <a:pt x="12072" y="19172"/>
                  <a:pt x="13250" y="18824"/>
                  <a:pt x="14106" y="18450"/>
                </a:cubicBezTo>
                <a:cubicBezTo>
                  <a:pt x="15070" y="18021"/>
                  <a:pt x="16060" y="17593"/>
                  <a:pt x="16809" y="16844"/>
                </a:cubicBezTo>
                <a:cubicBezTo>
                  <a:pt x="18522" y="15157"/>
                  <a:pt x="18790" y="12160"/>
                  <a:pt x="19192" y="9938"/>
                </a:cubicBezTo>
                <a:cubicBezTo>
                  <a:pt x="19210" y="9848"/>
                  <a:pt x="19130" y="9770"/>
                  <a:pt x="19060" y="9770"/>
                </a:cubicBezTo>
                <a:cubicBezTo>
                  <a:pt x="19026" y="9770"/>
                  <a:pt x="18995" y="9788"/>
                  <a:pt x="18978" y="9831"/>
                </a:cubicBezTo>
                <a:cubicBezTo>
                  <a:pt x="18014" y="11758"/>
                  <a:pt x="15846" y="13070"/>
                  <a:pt x="14294" y="14488"/>
                </a:cubicBezTo>
                <a:cubicBezTo>
                  <a:pt x="12982" y="15693"/>
                  <a:pt x="11751" y="17138"/>
                  <a:pt x="11349" y="18851"/>
                </a:cubicBezTo>
                <a:cubicBezTo>
                  <a:pt x="11162" y="17593"/>
                  <a:pt x="10975" y="16335"/>
                  <a:pt x="10760" y="15104"/>
                </a:cubicBezTo>
                <a:cubicBezTo>
                  <a:pt x="11028" y="12534"/>
                  <a:pt x="11911" y="10233"/>
                  <a:pt x="12821" y="7877"/>
                </a:cubicBezTo>
                <a:cubicBezTo>
                  <a:pt x="13758" y="5334"/>
                  <a:pt x="14267" y="2818"/>
                  <a:pt x="14160" y="115"/>
                </a:cubicBezTo>
                <a:cubicBezTo>
                  <a:pt x="14160" y="42"/>
                  <a:pt x="14103" y="0"/>
                  <a:pt x="14048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o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133" name="Shape 2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4" name="Google Shape;2134;p93"/>
          <p:cNvSpPr/>
          <p:nvPr/>
        </p:nvSpPr>
        <p:spPr>
          <a:xfrm flipH="1" rot="-996204">
            <a:off x="-917706" y="-448408"/>
            <a:ext cx="3403937" cy="3389824"/>
          </a:xfrm>
          <a:custGeom>
            <a:rect b="b" l="l" r="r" t="t"/>
            <a:pathLst>
              <a:path extrusionOk="0" h="48035" w="48235">
                <a:moveTo>
                  <a:pt x="3770" y="17379"/>
                </a:moveTo>
                <a:cubicBezTo>
                  <a:pt x="7573" y="20948"/>
                  <a:pt x="10108" y="20948"/>
                  <a:pt x="20515" y="21349"/>
                </a:cubicBezTo>
                <a:cubicBezTo>
                  <a:pt x="30956" y="21782"/>
                  <a:pt x="19314" y="35525"/>
                  <a:pt x="27520" y="41797"/>
                </a:cubicBezTo>
                <a:cubicBezTo>
                  <a:pt x="35726" y="48034"/>
                  <a:pt x="48235" y="37827"/>
                  <a:pt x="48235" y="26986"/>
                </a:cubicBezTo>
                <a:cubicBezTo>
                  <a:pt x="48235" y="16145"/>
                  <a:pt x="35026" y="0"/>
                  <a:pt x="18080" y="867"/>
                </a:cubicBezTo>
                <a:cubicBezTo>
                  <a:pt x="1135" y="1768"/>
                  <a:pt x="1" y="13843"/>
                  <a:pt x="3770" y="17379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35" name="Google Shape;2135;p93"/>
          <p:cNvSpPr txBox="1"/>
          <p:nvPr>
            <p:ph type="title"/>
          </p:nvPr>
        </p:nvSpPr>
        <p:spPr>
          <a:xfrm>
            <a:off x="713250" y="523025"/>
            <a:ext cx="7717500" cy="541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>
                <a:solidFill>
                  <a:schemeClr val="accen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2136" name="Google Shape;2136;p93"/>
          <p:cNvSpPr/>
          <p:nvPr/>
        </p:nvSpPr>
        <p:spPr>
          <a:xfrm rot="7619243">
            <a:off x="7150868" y="2766901"/>
            <a:ext cx="3210914" cy="3197601"/>
          </a:xfrm>
          <a:custGeom>
            <a:rect b="b" l="l" r="r" t="t"/>
            <a:pathLst>
              <a:path extrusionOk="0" h="48035" w="48235">
                <a:moveTo>
                  <a:pt x="3770" y="17379"/>
                </a:moveTo>
                <a:cubicBezTo>
                  <a:pt x="7573" y="20948"/>
                  <a:pt x="10108" y="20948"/>
                  <a:pt x="20515" y="21349"/>
                </a:cubicBezTo>
                <a:cubicBezTo>
                  <a:pt x="30956" y="21782"/>
                  <a:pt x="19314" y="35525"/>
                  <a:pt x="27520" y="41797"/>
                </a:cubicBezTo>
                <a:cubicBezTo>
                  <a:pt x="35726" y="48034"/>
                  <a:pt x="48235" y="37827"/>
                  <a:pt x="48235" y="26986"/>
                </a:cubicBezTo>
                <a:cubicBezTo>
                  <a:pt x="48235" y="16145"/>
                  <a:pt x="35026" y="0"/>
                  <a:pt x="18080" y="867"/>
                </a:cubicBezTo>
                <a:cubicBezTo>
                  <a:pt x="1135" y="1768"/>
                  <a:pt x="1" y="13843"/>
                  <a:pt x="3770" y="17379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137" name="Shape 2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8" name="Google Shape;2138;p94"/>
          <p:cNvSpPr txBox="1"/>
          <p:nvPr>
            <p:ph type="title"/>
          </p:nvPr>
        </p:nvSpPr>
        <p:spPr>
          <a:xfrm>
            <a:off x="713250" y="523025"/>
            <a:ext cx="7717500" cy="541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>
                <a:solidFill>
                  <a:schemeClr val="accen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2139" name="Google Shape;2139;p94"/>
          <p:cNvSpPr txBox="1"/>
          <p:nvPr>
            <p:ph idx="1" type="body"/>
          </p:nvPr>
        </p:nvSpPr>
        <p:spPr>
          <a:xfrm>
            <a:off x="713225" y="1122325"/>
            <a:ext cx="7717500" cy="3580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Hammersmith One"/>
              <a:buAutoNum type="arabicPeriod"/>
              <a:defRPr sz="1600">
                <a:solidFill>
                  <a:srgbClr val="806860"/>
                </a:solidFill>
              </a:defRPr>
            </a:lvl1pPr>
            <a:lvl2pPr indent="-317500" lvl="1" marL="914400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Hammersmith One"/>
              <a:buAutoNum type="alphaLcPeriod"/>
              <a:defRPr sz="1600"/>
            </a:lvl2pPr>
            <a:lvl3pPr indent="-317500" lvl="2" marL="1371600" rtl="0">
              <a:spcBef>
                <a:spcPts val="0"/>
              </a:spcBef>
              <a:spcAft>
                <a:spcPts val="0"/>
              </a:spcAft>
              <a:buClr>
                <a:srgbClr val="FEDD4F"/>
              </a:buClr>
              <a:buSzPts val="1400"/>
              <a:buFont typeface="Hammersmith One"/>
              <a:buAutoNum type="romanLcPeriod"/>
              <a:defRPr sz="1200"/>
            </a:lvl3pPr>
            <a:lvl4pPr indent="-317500" lvl="3" marL="1828800" rtl="0">
              <a:spcBef>
                <a:spcPts val="0"/>
              </a:spcBef>
              <a:spcAft>
                <a:spcPts val="0"/>
              </a:spcAft>
              <a:buClr>
                <a:srgbClr val="FEDD4F"/>
              </a:buClr>
              <a:buSzPts val="1400"/>
              <a:buFont typeface="Hammersmith One"/>
              <a:buAutoNum type="arabicPeriod"/>
              <a:defRPr sz="1200"/>
            </a:lvl4pPr>
            <a:lvl5pPr indent="-317500" lvl="4" marL="2286000" rtl="0">
              <a:spcBef>
                <a:spcPts val="0"/>
              </a:spcBef>
              <a:spcAft>
                <a:spcPts val="0"/>
              </a:spcAft>
              <a:buClr>
                <a:srgbClr val="FEDD4F"/>
              </a:buClr>
              <a:buSzPts val="1400"/>
              <a:buFont typeface="Hammersmith One"/>
              <a:buAutoNum type="alphaLcPeriod"/>
              <a:defRPr sz="1200"/>
            </a:lvl5pPr>
            <a:lvl6pPr indent="-317500" lvl="5" marL="2743200" rtl="0">
              <a:spcBef>
                <a:spcPts val="0"/>
              </a:spcBef>
              <a:spcAft>
                <a:spcPts val="0"/>
              </a:spcAft>
              <a:buClr>
                <a:srgbClr val="FEDD4F"/>
              </a:buClr>
              <a:buSzPts val="1400"/>
              <a:buFont typeface="Hammersmith One"/>
              <a:buAutoNum type="romanLcPeriod"/>
              <a:defRPr sz="1200"/>
            </a:lvl6pPr>
            <a:lvl7pPr indent="-317500" lvl="6" marL="3200400" rtl="0">
              <a:spcBef>
                <a:spcPts val="0"/>
              </a:spcBef>
              <a:spcAft>
                <a:spcPts val="0"/>
              </a:spcAft>
              <a:buClr>
                <a:srgbClr val="FEDD4F"/>
              </a:buClr>
              <a:buSzPts val="1400"/>
              <a:buFont typeface="Hammersmith One"/>
              <a:buAutoNum type="arabicPeriod"/>
              <a:defRPr sz="1200"/>
            </a:lvl7pPr>
            <a:lvl8pPr indent="-317500" lvl="7" marL="3657600" rtl="0">
              <a:spcBef>
                <a:spcPts val="0"/>
              </a:spcBef>
              <a:spcAft>
                <a:spcPts val="0"/>
              </a:spcAft>
              <a:buClr>
                <a:srgbClr val="FEDD4F"/>
              </a:buClr>
              <a:buSzPts val="1400"/>
              <a:buFont typeface="Hammersmith One"/>
              <a:buAutoNum type="alphaLcPeriod"/>
              <a:defRPr sz="1200"/>
            </a:lvl8pPr>
            <a:lvl9pPr indent="-317500" lvl="8" marL="4114800" rtl="0">
              <a:spcBef>
                <a:spcPts val="0"/>
              </a:spcBef>
              <a:spcAft>
                <a:spcPts val="0"/>
              </a:spcAft>
              <a:buClr>
                <a:srgbClr val="FEDD4F"/>
              </a:buClr>
              <a:buSzPts val="1400"/>
              <a:buFont typeface="Hammersmith One"/>
              <a:buAutoNum type="romanLcPeriod"/>
              <a:defRPr sz="1200"/>
            </a:lvl9pPr>
          </a:lstStyle>
          <a:p/>
        </p:txBody>
      </p:sp>
      <p:grpSp>
        <p:nvGrpSpPr>
          <p:cNvPr id="2140" name="Google Shape;2140;p94"/>
          <p:cNvGrpSpPr/>
          <p:nvPr/>
        </p:nvGrpSpPr>
        <p:grpSpPr>
          <a:xfrm>
            <a:off x="8039875" y="1772525"/>
            <a:ext cx="2052600" cy="2052600"/>
            <a:chOff x="-1185375" y="1414000"/>
            <a:chExt cx="2052600" cy="2052600"/>
          </a:xfrm>
        </p:grpSpPr>
        <p:sp>
          <p:nvSpPr>
            <p:cNvPr id="2141" name="Google Shape;2141;p94"/>
            <p:cNvSpPr/>
            <p:nvPr/>
          </p:nvSpPr>
          <p:spPr>
            <a:xfrm>
              <a:off x="-1185375" y="1414000"/>
              <a:ext cx="2052600" cy="20526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42" name="Google Shape;2142;p94"/>
            <p:cNvSpPr/>
            <p:nvPr/>
          </p:nvSpPr>
          <p:spPr>
            <a:xfrm>
              <a:off x="-1140322" y="1463656"/>
              <a:ext cx="1962482" cy="1953284"/>
            </a:xfrm>
            <a:custGeom>
              <a:rect b="b" l="l" r="r" t="t"/>
              <a:pathLst>
                <a:path extrusionOk="0" h="45449" w="45663">
                  <a:moveTo>
                    <a:pt x="10947" y="4979"/>
                  </a:moveTo>
                  <a:lnTo>
                    <a:pt x="15605" y="7656"/>
                  </a:lnTo>
                  <a:lnTo>
                    <a:pt x="15605" y="13062"/>
                  </a:lnTo>
                  <a:lnTo>
                    <a:pt x="10947" y="15766"/>
                  </a:lnTo>
                  <a:lnTo>
                    <a:pt x="6263" y="13062"/>
                  </a:lnTo>
                  <a:lnTo>
                    <a:pt x="6263" y="7656"/>
                  </a:lnTo>
                  <a:lnTo>
                    <a:pt x="10947" y="4979"/>
                  </a:lnTo>
                  <a:close/>
                  <a:moveTo>
                    <a:pt x="20449" y="4979"/>
                  </a:moveTo>
                  <a:lnTo>
                    <a:pt x="25133" y="7656"/>
                  </a:lnTo>
                  <a:lnTo>
                    <a:pt x="25133" y="13062"/>
                  </a:lnTo>
                  <a:lnTo>
                    <a:pt x="20449" y="15766"/>
                  </a:lnTo>
                  <a:lnTo>
                    <a:pt x="15792" y="13062"/>
                  </a:lnTo>
                  <a:lnTo>
                    <a:pt x="15792" y="7656"/>
                  </a:lnTo>
                  <a:lnTo>
                    <a:pt x="20449" y="4979"/>
                  </a:lnTo>
                  <a:close/>
                  <a:moveTo>
                    <a:pt x="29978" y="4979"/>
                  </a:moveTo>
                  <a:lnTo>
                    <a:pt x="34635" y="7656"/>
                  </a:lnTo>
                  <a:lnTo>
                    <a:pt x="34635" y="13062"/>
                  </a:lnTo>
                  <a:lnTo>
                    <a:pt x="29978" y="15766"/>
                  </a:lnTo>
                  <a:lnTo>
                    <a:pt x="25294" y="13062"/>
                  </a:lnTo>
                  <a:lnTo>
                    <a:pt x="25294" y="7656"/>
                  </a:lnTo>
                  <a:lnTo>
                    <a:pt x="29978" y="4979"/>
                  </a:lnTo>
                  <a:close/>
                  <a:moveTo>
                    <a:pt x="6183" y="13196"/>
                  </a:moveTo>
                  <a:lnTo>
                    <a:pt x="10867" y="15899"/>
                  </a:lnTo>
                  <a:lnTo>
                    <a:pt x="10867" y="21306"/>
                  </a:lnTo>
                  <a:lnTo>
                    <a:pt x="6183" y="23983"/>
                  </a:lnTo>
                  <a:lnTo>
                    <a:pt x="1526" y="21306"/>
                  </a:lnTo>
                  <a:lnTo>
                    <a:pt x="1526" y="15899"/>
                  </a:lnTo>
                  <a:lnTo>
                    <a:pt x="6183" y="13196"/>
                  </a:lnTo>
                  <a:close/>
                  <a:moveTo>
                    <a:pt x="15712" y="13196"/>
                  </a:moveTo>
                  <a:lnTo>
                    <a:pt x="20369" y="15899"/>
                  </a:lnTo>
                  <a:lnTo>
                    <a:pt x="20369" y="21306"/>
                  </a:lnTo>
                  <a:lnTo>
                    <a:pt x="15712" y="23983"/>
                  </a:lnTo>
                  <a:lnTo>
                    <a:pt x="11028" y="21306"/>
                  </a:lnTo>
                  <a:lnTo>
                    <a:pt x="11028" y="15899"/>
                  </a:lnTo>
                  <a:lnTo>
                    <a:pt x="15712" y="13196"/>
                  </a:lnTo>
                  <a:close/>
                  <a:moveTo>
                    <a:pt x="25213" y="13196"/>
                  </a:moveTo>
                  <a:lnTo>
                    <a:pt x="29871" y="15899"/>
                  </a:lnTo>
                  <a:lnTo>
                    <a:pt x="29871" y="21306"/>
                  </a:lnTo>
                  <a:lnTo>
                    <a:pt x="25213" y="23983"/>
                  </a:lnTo>
                  <a:lnTo>
                    <a:pt x="20529" y="21306"/>
                  </a:lnTo>
                  <a:lnTo>
                    <a:pt x="20529" y="15899"/>
                  </a:lnTo>
                  <a:lnTo>
                    <a:pt x="25213" y="13196"/>
                  </a:lnTo>
                  <a:close/>
                  <a:moveTo>
                    <a:pt x="34715" y="13196"/>
                  </a:moveTo>
                  <a:lnTo>
                    <a:pt x="39399" y="15899"/>
                  </a:lnTo>
                  <a:lnTo>
                    <a:pt x="39399" y="21306"/>
                  </a:lnTo>
                  <a:lnTo>
                    <a:pt x="34715" y="23983"/>
                  </a:lnTo>
                  <a:lnTo>
                    <a:pt x="30058" y="21306"/>
                  </a:lnTo>
                  <a:lnTo>
                    <a:pt x="30058" y="15899"/>
                  </a:lnTo>
                  <a:lnTo>
                    <a:pt x="34715" y="13196"/>
                  </a:lnTo>
                  <a:close/>
                  <a:moveTo>
                    <a:pt x="10947" y="21440"/>
                  </a:moveTo>
                  <a:lnTo>
                    <a:pt x="15605" y="24143"/>
                  </a:lnTo>
                  <a:lnTo>
                    <a:pt x="15605" y="29523"/>
                  </a:lnTo>
                  <a:lnTo>
                    <a:pt x="10947" y="32226"/>
                  </a:lnTo>
                  <a:lnTo>
                    <a:pt x="6263" y="29523"/>
                  </a:lnTo>
                  <a:lnTo>
                    <a:pt x="6263" y="24143"/>
                  </a:lnTo>
                  <a:lnTo>
                    <a:pt x="10947" y="21440"/>
                  </a:lnTo>
                  <a:close/>
                  <a:moveTo>
                    <a:pt x="20449" y="21440"/>
                  </a:moveTo>
                  <a:lnTo>
                    <a:pt x="25133" y="24143"/>
                  </a:lnTo>
                  <a:lnTo>
                    <a:pt x="25133" y="29523"/>
                  </a:lnTo>
                  <a:lnTo>
                    <a:pt x="20449" y="32226"/>
                  </a:lnTo>
                  <a:lnTo>
                    <a:pt x="15792" y="29523"/>
                  </a:lnTo>
                  <a:lnTo>
                    <a:pt x="15792" y="24143"/>
                  </a:lnTo>
                  <a:lnTo>
                    <a:pt x="20449" y="21440"/>
                  </a:lnTo>
                  <a:close/>
                  <a:moveTo>
                    <a:pt x="29978" y="21440"/>
                  </a:moveTo>
                  <a:lnTo>
                    <a:pt x="34635" y="24143"/>
                  </a:lnTo>
                  <a:lnTo>
                    <a:pt x="34635" y="29523"/>
                  </a:lnTo>
                  <a:lnTo>
                    <a:pt x="29978" y="32226"/>
                  </a:lnTo>
                  <a:lnTo>
                    <a:pt x="25294" y="29523"/>
                  </a:lnTo>
                  <a:lnTo>
                    <a:pt x="25294" y="24143"/>
                  </a:lnTo>
                  <a:lnTo>
                    <a:pt x="29978" y="21440"/>
                  </a:lnTo>
                  <a:close/>
                  <a:moveTo>
                    <a:pt x="39480" y="21440"/>
                  </a:moveTo>
                  <a:lnTo>
                    <a:pt x="44137" y="24143"/>
                  </a:lnTo>
                  <a:lnTo>
                    <a:pt x="44137" y="29523"/>
                  </a:lnTo>
                  <a:lnTo>
                    <a:pt x="39480" y="32226"/>
                  </a:lnTo>
                  <a:lnTo>
                    <a:pt x="34796" y="29523"/>
                  </a:lnTo>
                  <a:lnTo>
                    <a:pt x="34796" y="24143"/>
                  </a:lnTo>
                  <a:lnTo>
                    <a:pt x="39480" y="21440"/>
                  </a:lnTo>
                  <a:close/>
                  <a:moveTo>
                    <a:pt x="15712" y="29684"/>
                  </a:moveTo>
                  <a:lnTo>
                    <a:pt x="20369" y="32387"/>
                  </a:lnTo>
                  <a:lnTo>
                    <a:pt x="20369" y="37767"/>
                  </a:lnTo>
                  <a:lnTo>
                    <a:pt x="15712" y="40470"/>
                  </a:lnTo>
                  <a:lnTo>
                    <a:pt x="11028" y="37767"/>
                  </a:lnTo>
                  <a:lnTo>
                    <a:pt x="11028" y="32387"/>
                  </a:lnTo>
                  <a:lnTo>
                    <a:pt x="15712" y="29684"/>
                  </a:lnTo>
                  <a:close/>
                  <a:moveTo>
                    <a:pt x="25213" y="29684"/>
                  </a:moveTo>
                  <a:lnTo>
                    <a:pt x="29871" y="32387"/>
                  </a:lnTo>
                  <a:lnTo>
                    <a:pt x="29871" y="37767"/>
                  </a:lnTo>
                  <a:lnTo>
                    <a:pt x="25213" y="40470"/>
                  </a:lnTo>
                  <a:lnTo>
                    <a:pt x="20529" y="37767"/>
                  </a:lnTo>
                  <a:lnTo>
                    <a:pt x="20529" y="32387"/>
                  </a:lnTo>
                  <a:lnTo>
                    <a:pt x="25213" y="29684"/>
                  </a:lnTo>
                  <a:close/>
                  <a:moveTo>
                    <a:pt x="34715" y="29684"/>
                  </a:moveTo>
                  <a:lnTo>
                    <a:pt x="39399" y="32387"/>
                  </a:lnTo>
                  <a:lnTo>
                    <a:pt x="39399" y="37767"/>
                  </a:lnTo>
                  <a:lnTo>
                    <a:pt x="34715" y="40470"/>
                  </a:lnTo>
                  <a:lnTo>
                    <a:pt x="30058" y="37767"/>
                  </a:lnTo>
                  <a:lnTo>
                    <a:pt x="30058" y="32387"/>
                  </a:lnTo>
                  <a:lnTo>
                    <a:pt x="34715" y="29684"/>
                  </a:lnTo>
                  <a:close/>
                  <a:moveTo>
                    <a:pt x="20369" y="1"/>
                  </a:moveTo>
                  <a:lnTo>
                    <a:pt x="20369" y="4818"/>
                  </a:lnTo>
                  <a:lnTo>
                    <a:pt x="15712" y="7522"/>
                  </a:lnTo>
                  <a:lnTo>
                    <a:pt x="11028" y="4818"/>
                  </a:lnTo>
                  <a:lnTo>
                    <a:pt x="11028" y="3159"/>
                  </a:lnTo>
                  <a:cubicBezTo>
                    <a:pt x="10974" y="3186"/>
                    <a:pt x="10921" y="3239"/>
                    <a:pt x="10867" y="3266"/>
                  </a:cubicBezTo>
                  <a:lnTo>
                    <a:pt x="10867" y="4818"/>
                  </a:lnTo>
                  <a:lnTo>
                    <a:pt x="6183" y="7522"/>
                  </a:lnTo>
                  <a:lnTo>
                    <a:pt x="5915" y="7361"/>
                  </a:lnTo>
                  <a:cubicBezTo>
                    <a:pt x="5889" y="7415"/>
                    <a:pt x="5835" y="7442"/>
                    <a:pt x="5808" y="7495"/>
                  </a:cubicBezTo>
                  <a:lnTo>
                    <a:pt x="6103" y="7656"/>
                  </a:lnTo>
                  <a:lnTo>
                    <a:pt x="6103" y="13062"/>
                  </a:lnTo>
                  <a:lnTo>
                    <a:pt x="1419" y="15766"/>
                  </a:lnTo>
                  <a:lnTo>
                    <a:pt x="1124" y="15578"/>
                  </a:lnTo>
                  <a:cubicBezTo>
                    <a:pt x="1124" y="15632"/>
                    <a:pt x="1098" y="15685"/>
                    <a:pt x="1071" y="15739"/>
                  </a:cubicBezTo>
                  <a:lnTo>
                    <a:pt x="1338" y="15899"/>
                  </a:lnTo>
                  <a:lnTo>
                    <a:pt x="1338" y="21306"/>
                  </a:lnTo>
                  <a:lnTo>
                    <a:pt x="0" y="22082"/>
                  </a:lnTo>
                  <a:cubicBezTo>
                    <a:pt x="0" y="22136"/>
                    <a:pt x="0" y="22216"/>
                    <a:pt x="0" y="22270"/>
                  </a:cubicBezTo>
                  <a:lnTo>
                    <a:pt x="1419" y="21440"/>
                  </a:lnTo>
                  <a:lnTo>
                    <a:pt x="6103" y="24143"/>
                  </a:lnTo>
                  <a:lnTo>
                    <a:pt x="6103" y="29523"/>
                  </a:lnTo>
                  <a:lnTo>
                    <a:pt x="1927" y="31932"/>
                  </a:lnTo>
                  <a:cubicBezTo>
                    <a:pt x="1954" y="31986"/>
                    <a:pt x="1981" y="32039"/>
                    <a:pt x="2008" y="32093"/>
                  </a:cubicBezTo>
                  <a:lnTo>
                    <a:pt x="6183" y="29684"/>
                  </a:lnTo>
                  <a:lnTo>
                    <a:pt x="10867" y="32387"/>
                  </a:lnTo>
                  <a:lnTo>
                    <a:pt x="10867" y="37767"/>
                  </a:lnTo>
                  <a:lnTo>
                    <a:pt x="7548" y="39694"/>
                  </a:lnTo>
                  <a:cubicBezTo>
                    <a:pt x="7575" y="39721"/>
                    <a:pt x="7628" y="39774"/>
                    <a:pt x="7682" y="39801"/>
                  </a:cubicBezTo>
                  <a:lnTo>
                    <a:pt x="10947" y="37928"/>
                  </a:lnTo>
                  <a:lnTo>
                    <a:pt x="15605" y="40631"/>
                  </a:lnTo>
                  <a:lnTo>
                    <a:pt x="15605" y="44405"/>
                  </a:lnTo>
                  <a:cubicBezTo>
                    <a:pt x="15658" y="44405"/>
                    <a:pt x="15738" y="44432"/>
                    <a:pt x="15792" y="44458"/>
                  </a:cubicBezTo>
                  <a:lnTo>
                    <a:pt x="15792" y="40631"/>
                  </a:lnTo>
                  <a:lnTo>
                    <a:pt x="20449" y="37928"/>
                  </a:lnTo>
                  <a:lnTo>
                    <a:pt x="25133" y="40631"/>
                  </a:lnTo>
                  <a:lnTo>
                    <a:pt x="25133" y="45449"/>
                  </a:lnTo>
                  <a:cubicBezTo>
                    <a:pt x="25187" y="45449"/>
                    <a:pt x="25240" y="45449"/>
                    <a:pt x="25294" y="45422"/>
                  </a:cubicBezTo>
                  <a:lnTo>
                    <a:pt x="25294" y="40631"/>
                  </a:lnTo>
                  <a:lnTo>
                    <a:pt x="29978" y="37928"/>
                  </a:lnTo>
                  <a:lnTo>
                    <a:pt x="34635" y="40631"/>
                  </a:lnTo>
                  <a:lnTo>
                    <a:pt x="34635" y="42290"/>
                  </a:lnTo>
                  <a:cubicBezTo>
                    <a:pt x="34688" y="42237"/>
                    <a:pt x="34742" y="42210"/>
                    <a:pt x="34796" y="42183"/>
                  </a:cubicBezTo>
                  <a:lnTo>
                    <a:pt x="34796" y="40631"/>
                  </a:lnTo>
                  <a:lnTo>
                    <a:pt x="39480" y="37928"/>
                  </a:lnTo>
                  <a:lnTo>
                    <a:pt x="39747" y="38088"/>
                  </a:lnTo>
                  <a:cubicBezTo>
                    <a:pt x="39774" y="38035"/>
                    <a:pt x="39827" y="37981"/>
                    <a:pt x="39854" y="37954"/>
                  </a:cubicBezTo>
                  <a:lnTo>
                    <a:pt x="39560" y="37767"/>
                  </a:lnTo>
                  <a:lnTo>
                    <a:pt x="39560" y="32387"/>
                  </a:lnTo>
                  <a:lnTo>
                    <a:pt x="44244" y="29684"/>
                  </a:lnTo>
                  <a:lnTo>
                    <a:pt x="44538" y="29871"/>
                  </a:lnTo>
                  <a:cubicBezTo>
                    <a:pt x="44565" y="29791"/>
                    <a:pt x="44565" y="29737"/>
                    <a:pt x="44592" y="29684"/>
                  </a:cubicBezTo>
                  <a:lnTo>
                    <a:pt x="44324" y="29523"/>
                  </a:lnTo>
                  <a:lnTo>
                    <a:pt x="44324" y="24143"/>
                  </a:lnTo>
                  <a:lnTo>
                    <a:pt x="45662" y="23367"/>
                  </a:lnTo>
                  <a:cubicBezTo>
                    <a:pt x="45662" y="23314"/>
                    <a:pt x="45662" y="23233"/>
                    <a:pt x="45662" y="23153"/>
                  </a:cubicBezTo>
                  <a:lnTo>
                    <a:pt x="44244" y="23983"/>
                  </a:lnTo>
                  <a:lnTo>
                    <a:pt x="39560" y="21306"/>
                  </a:lnTo>
                  <a:lnTo>
                    <a:pt x="39560" y="15899"/>
                  </a:lnTo>
                  <a:lnTo>
                    <a:pt x="43735" y="13491"/>
                  </a:lnTo>
                  <a:cubicBezTo>
                    <a:pt x="43709" y="13437"/>
                    <a:pt x="43682" y="13383"/>
                    <a:pt x="43655" y="13330"/>
                  </a:cubicBezTo>
                  <a:lnTo>
                    <a:pt x="39480" y="15766"/>
                  </a:lnTo>
                  <a:lnTo>
                    <a:pt x="34796" y="13062"/>
                  </a:lnTo>
                  <a:lnTo>
                    <a:pt x="34796" y="7656"/>
                  </a:lnTo>
                  <a:lnTo>
                    <a:pt x="38114" y="5755"/>
                  </a:lnTo>
                  <a:cubicBezTo>
                    <a:pt x="38088" y="5702"/>
                    <a:pt x="38034" y="5675"/>
                    <a:pt x="37981" y="5621"/>
                  </a:cubicBezTo>
                  <a:lnTo>
                    <a:pt x="34715" y="7522"/>
                  </a:lnTo>
                  <a:lnTo>
                    <a:pt x="30058" y="4818"/>
                  </a:lnTo>
                  <a:lnTo>
                    <a:pt x="30058" y="1045"/>
                  </a:lnTo>
                  <a:cubicBezTo>
                    <a:pt x="30004" y="1018"/>
                    <a:pt x="29951" y="1018"/>
                    <a:pt x="29871" y="991"/>
                  </a:cubicBezTo>
                  <a:lnTo>
                    <a:pt x="29871" y="4818"/>
                  </a:lnTo>
                  <a:lnTo>
                    <a:pt x="25213" y="7522"/>
                  </a:lnTo>
                  <a:lnTo>
                    <a:pt x="20529" y="4818"/>
                  </a:lnTo>
                  <a:lnTo>
                    <a:pt x="20529" y="1"/>
                  </a:lnTo>
                  <a:close/>
                </a:path>
              </a:pathLst>
            </a:custGeom>
            <a:solidFill>
              <a:srgbClr val="80686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43" name="Google Shape;2143;p94"/>
            <p:cNvSpPr/>
            <p:nvPr/>
          </p:nvSpPr>
          <p:spPr>
            <a:xfrm>
              <a:off x="-730833" y="1637371"/>
              <a:ext cx="10401" cy="8080"/>
            </a:xfrm>
            <a:custGeom>
              <a:rect b="b" l="l" r="r" t="t"/>
              <a:pathLst>
                <a:path extrusionOk="0" h="188" w="242">
                  <a:moveTo>
                    <a:pt x="161" y="0"/>
                  </a:moveTo>
                  <a:cubicBezTo>
                    <a:pt x="108" y="27"/>
                    <a:pt x="54" y="81"/>
                    <a:pt x="1" y="107"/>
                  </a:cubicBezTo>
                  <a:lnTo>
                    <a:pt x="161" y="188"/>
                  </a:lnTo>
                  <a:lnTo>
                    <a:pt x="242" y="54"/>
                  </a:lnTo>
                  <a:lnTo>
                    <a:pt x="161" y="0"/>
                  </a:lnTo>
                  <a:close/>
                </a:path>
              </a:pathLst>
            </a:custGeom>
            <a:solidFill>
              <a:srgbClr val="80686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44" name="Google Shape;2144;p94"/>
            <p:cNvSpPr/>
            <p:nvPr/>
          </p:nvSpPr>
          <p:spPr>
            <a:xfrm>
              <a:off x="-620381" y="1470575"/>
              <a:ext cx="308321" cy="260014"/>
            </a:xfrm>
            <a:custGeom>
              <a:rect b="b" l="l" r="r" t="t"/>
              <a:pathLst>
                <a:path extrusionOk="0" h="6050" w="7174">
                  <a:moveTo>
                    <a:pt x="7173" y="0"/>
                  </a:moveTo>
                  <a:lnTo>
                    <a:pt x="7173" y="0"/>
                  </a:lnTo>
                  <a:cubicBezTo>
                    <a:pt x="7013" y="27"/>
                    <a:pt x="6852" y="54"/>
                    <a:pt x="6692" y="81"/>
                  </a:cubicBezTo>
                  <a:lnTo>
                    <a:pt x="3667" y="1794"/>
                  </a:lnTo>
                  <a:lnTo>
                    <a:pt x="3667" y="830"/>
                  </a:lnTo>
                  <a:cubicBezTo>
                    <a:pt x="3614" y="857"/>
                    <a:pt x="3560" y="857"/>
                    <a:pt x="3507" y="884"/>
                  </a:cubicBezTo>
                  <a:lnTo>
                    <a:pt x="3507" y="1794"/>
                  </a:lnTo>
                  <a:lnTo>
                    <a:pt x="2516" y="1231"/>
                  </a:lnTo>
                  <a:cubicBezTo>
                    <a:pt x="2463" y="1258"/>
                    <a:pt x="2382" y="1285"/>
                    <a:pt x="2329" y="1312"/>
                  </a:cubicBezTo>
                  <a:lnTo>
                    <a:pt x="3426" y="1954"/>
                  </a:lnTo>
                  <a:lnTo>
                    <a:pt x="0" y="3935"/>
                  </a:lnTo>
                  <a:lnTo>
                    <a:pt x="81" y="4069"/>
                  </a:lnTo>
                  <a:lnTo>
                    <a:pt x="3507" y="2115"/>
                  </a:lnTo>
                  <a:lnTo>
                    <a:pt x="3507" y="6049"/>
                  </a:lnTo>
                  <a:lnTo>
                    <a:pt x="3667" y="6049"/>
                  </a:lnTo>
                  <a:lnTo>
                    <a:pt x="3667" y="2115"/>
                  </a:lnTo>
                  <a:lnTo>
                    <a:pt x="7093" y="4069"/>
                  </a:lnTo>
                  <a:lnTo>
                    <a:pt x="7173" y="3935"/>
                  </a:lnTo>
                  <a:lnTo>
                    <a:pt x="3774" y="1954"/>
                  </a:lnTo>
                  <a:lnTo>
                    <a:pt x="7173" y="0"/>
                  </a:lnTo>
                  <a:close/>
                </a:path>
              </a:pathLst>
            </a:custGeom>
            <a:solidFill>
              <a:srgbClr val="80686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45" name="Google Shape;2145;p94"/>
            <p:cNvSpPr/>
            <p:nvPr/>
          </p:nvSpPr>
          <p:spPr>
            <a:xfrm>
              <a:off x="-212008" y="1463656"/>
              <a:ext cx="309481" cy="266933"/>
            </a:xfrm>
            <a:custGeom>
              <a:rect b="b" l="l" r="r" t="t"/>
              <a:pathLst>
                <a:path extrusionOk="0" h="6211" w="7201">
                  <a:moveTo>
                    <a:pt x="107" y="1"/>
                  </a:moveTo>
                  <a:lnTo>
                    <a:pt x="0" y="134"/>
                  </a:lnTo>
                  <a:lnTo>
                    <a:pt x="3426" y="2115"/>
                  </a:lnTo>
                  <a:lnTo>
                    <a:pt x="0" y="4096"/>
                  </a:lnTo>
                  <a:lnTo>
                    <a:pt x="107" y="4230"/>
                  </a:lnTo>
                  <a:lnTo>
                    <a:pt x="3506" y="2276"/>
                  </a:lnTo>
                  <a:lnTo>
                    <a:pt x="3506" y="6210"/>
                  </a:lnTo>
                  <a:lnTo>
                    <a:pt x="3694" y="6210"/>
                  </a:lnTo>
                  <a:lnTo>
                    <a:pt x="3694" y="2276"/>
                  </a:lnTo>
                  <a:lnTo>
                    <a:pt x="7093" y="4230"/>
                  </a:lnTo>
                  <a:lnTo>
                    <a:pt x="7200" y="4096"/>
                  </a:lnTo>
                  <a:lnTo>
                    <a:pt x="3774" y="2115"/>
                  </a:lnTo>
                  <a:lnTo>
                    <a:pt x="6558" y="509"/>
                  </a:lnTo>
                  <a:cubicBezTo>
                    <a:pt x="6477" y="482"/>
                    <a:pt x="6397" y="456"/>
                    <a:pt x="6317" y="456"/>
                  </a:cubicBezTo>
                  <a:lnTo>
                    <a:pt x="3694" y="1955"/>
                  </a:lnTo>
                  <a:lnTo>
                    <a:pt x="3694" y="1"/>
                  </a:lnTo>
                  <a:lnTo>
                    <a:pt x="3506" y="1"/>
                  </a:lnTo>
                  <a:lnTo>
                    <a:pt x="3506" y="1955"/>
                  </a:lnTo>
                  <a:lnTo>
                    <a:pt x="107" y="1"/>
                  </a:lnTo>
                  <a:close/>
                </a:path>
              </a:pathLst>
            </a:custGeom>
            <a:solidFill>
              <a:srgbClr val="80686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46" name="Google Shape;2146;p94"/>
            <p:cNvSpPr/>
            <p:nvPr/>
          </p:nvSpPr>
          <p:spPr>
            <a:xfrm>
              <a:off x="197481" y="1576386"/>
              <a:ext cx="117372" cy="69065"/>
            </a:xfrm>
            <a:custGeom>
              <a:rect b="b" l="l" r="r" t="t"/>
              <a:pathLst>
                <a:path extrusionOk="0" h="1607" w="2731">
                  <a:moveTo>
                    <a:pt x="2543" y="1"/>
                  </a:moveTo>
                  <a:lnTo>
                    <a:pt x="1" y="1473"/>
                  </a:lnTo>
                  <a:lnTo>
                    <a:pt x="81" y="1607"/>
                  </a:lnTo>
                  <a:lnTo>
                    <a:pt x="2731" y="81"/>
                  </a:lnTo>
                  <a:cubicBezTo>
                    <a:pt x="2677" y="54"/>
                    <a:pt x="2597" y="27"/>
                    <a:pt x="2543" y="1"/>
                  </a:cubicBezTo>
                  <a:close/>
                </a:path>
              </a:pathLst>
            </a:custGeom>
            <a:solidFill>
              <a:srgbClr val="80686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47" name="Google Shape;2147;p94"/>
            <p:cNvSpPr/>
            <p:nvPr/>
          </p:nvSpPr>
          <p:spPr>
            <a:xfrm>
              <a:off x="348160" y="1599422"/>
              <a:ext cx="6962" cy="131167"/>
            </a:xfrm>
            <a:custGeom>
              <a:rect b="b" l="l" r="r" t="t"/>
              <a:pathLst>
                <a:path extrusionOk="0" h="3052" w="162">
                  <a:moveTo>
                    <a:pt x="1" y="0"/>
                  </a:moveTo>
                  <a:lnTo>
                    <a:pt x="1" y="3051"/>
                  </a:lnTo>
                  <a:lnTo>
                    <a:pt x="162" y="3051"/>
                  </a:lnTo>
                  <a:lnTo>
                    <a:pt x="162" y="107"/>
                  </a:lnTo>
                  <a:cubicBezTo>
                    <a:pt x="108" y="54"/>
                    <a:pt x="54" y="27"/>
                    <a:pt x="1" y="0"/>
                  </a:cubicBezTo>
                  <a:close/>
                </a:path>
              </a:pathLst>
            </a:custGeom>
            <a:solidFill>
              <a:srgbClr val="80686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48" name="Google Shape;2148;p94"/>
            <p:cNvSpPr/>
            <p:nvPr/>
          </p:nvSpPr>
          <p:spPr>
            <a:xfrm>
              <a:off x="-1074782" y="2080254"/>
              <a:ext cx="2364" cy="4642"/>
            </a:xfrm>
            <a:custGeom>
              <a:rect b="b" l="l" r="r" t="t"/>
              <a:pathLst>
                <a:path extrusionOk="0" h="108" w="55">
                  <a:moveTo>
                    <a:pt x="54" y="0"/>
                  </a:moveTo>
                  <a:cubicBezTo>
                    <a:pt x="28" y="27"/>
                    <a:pt x="28" y="54"/>
                    <a:pt x="1" y="107"/>
                  </a:cubicBezTo>
                  <a:lnTo>
                    <a:pt x="54" y="107"/>
                  </a:lnTo>
                  <a:lnTo>
                    <a:pt x="54" y="0"/>
                  </a:lnTo>
                  <a:close/>
                </a:path>
              </a:pathLst>
            </a:custGeom>
            <a:solidFill>
              <a:srgbClr val="80686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49" name="Google Shape;2149;p94"/>
            <p:cNvSpPr/>
            <p:nvPr/>
          </p:nvSpPr>
          <p:spPr>
            <a:xfrm>
              <a:off x="-924060" y="1822561"/>
              <a:ext cx="2321" cy="2364"/>
            </a:xfrm>
            <a:custGeom>
              <a:rect b="b" l="l" r="r" t="t"/>
              <a:pathLst>
                <a:path extrusionOk="0" h="55" w="54">
                  <a:moveTo>
                    <a:pt x="54" y="1"/>
                  </a:moveTo>
                  <a:cubicBezTo>
                    <a:pt x="27" y="27"/>
                    <a:pt x="27" y="27"/>
                    <a:pt x="0" y="54"/>
                  </a:cubicBezTo>
                  <a:lnTo>
                    <a:pt x="54" y="27"/>
                  </a:lnTo>
                  <a:lnTo>
                    <a:pt x="54" y="1"/>
                  </a:lnTo>
                  <a:close/>
                </a:path>
              </a:pathLst>
            </a:custGeom>
            <a:solidFill>
              <a:srgbClr val="80686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50" name="Google Shape;2150;p94"/>
            <p:cNvSpPr/>
            <p:nvPr/>
          </p:nvSpPr>
          <p:spPr>
            <a:xfrm>
              <a:off x="-1010358" y="1944488"/>
              <a:ext cx="88620" cy="55269"/>
            </a:xfrm>
            <a:custGeom>
              <a:rect b="b" l="l" r="r" t="t"/>
              <a:pathLst>
                <a:path extrusionOk="0" h="1286" w="2062">
                  <a:moveTo>
                    <a:pt x="81" y="1"/>
                  </a:moveTo>
                  <a:cubicBezTo>
                    <a:pt x="54" y="54"/>
                    <a:pt x="27" y="108"/>
                    <a:pt x="1" y="135"/>
                  </a:cubicBezTo>
                  <a:lnTo>
                    <a:pt x="1981" y="1285"/>
                  </a:lnTo>
                  <a:lnTo>
                    <a:pt x="2062" y="1125"/>
                  </a:lnTo>
                  <a:lnTo>
                    <a:pt x="81" y="1"/>
                  </a:lnTo>
                  <a:close/>
                </a:path>
              </a:pathLst>
            </a:custGeom>
            <a:solidFill>
              <a:srgbClr val="80686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51" name="Google Shape;2151;p94"/>
            <p:cNvSpPr/>
            <p:nvPr/>
          </p:nvSpPr>
          <p:spPr>
            <a:xfrm>
              <a:off x="-821687" y="1731707"/>
              <a:ext cx="308321" cy="353189"/>
            </a:xfrm>
            <a:custGeom>
              <a:rect b="b" l="l" r="r" t="t"/>
              <a:pathLst>
                <a:path extrusionOk="0" h="8218" w="7174">
                  <a:moveTo>
                    <a:pt x="3507" y="0"/>
                  </a:moveTo>
                  <a:lnTo>
                    <a:pt x="3507" y="3961"/>
                  </a:lnTo>
                  <a:lnTo>
                    <a:pt x="81" y="1981"/>
                  </a:lnTo>
                  <a:lnTo>
                    <a:pt x="0" y="2141"/>
                  </a:lnTo>
                  <a:lnTo>
                    <a:pt x="3426" y="4095"/>
                  </a:lnTo>
                  <a:lnTo>
                    <a:pt x="0" y="6076"/>
                  </a:lnTo>
                  <a:lnTo>
                    <a:pt x="81" y="6236"/>
                  </a:lnTo>
                  <a:lnTo>
                    <a:pt x="3507" y="4256"/>
                  </a:lnTo>
                  <a:lnTo>
                    <a:pt x="3507" y="8217"/>
                  </a:lnTo>
                  <a:lnTo>
                    <a:pt x="3667" y="8217"/>
                  </a:lnTo>
                  <a:lnTo>
                    <a:pt x="3667" y="4256"/>
                  </a:lnTo>
                  <a:lnTo>
                    <a:pt x="7093" y="6236"/>
                  </a:lnTo>
                  <a:lnTo>
                    <a:pt x="7173" y="6076"/>
                  </a:lnTo>
                  <a:lnTo>
                    <a:pt x="3774" y="4095"/>
                  </a:lnTo>
                  <a:lnTo>
                    <a:pt x="7173" y="2141"/>
                  </a:lnTo>
                  <a:lnTo>
                    <a:pt x="7093" y="1981"/>
                  </a:lnTo>
                  <a:lnTo>
                    <a:pt x="3667" y="3961"/>
                  </a:lnTo>
                  <a:lnTo>
                    <a:pt x="3667" y="0"/>
                  </a:lnTo>
                  <a:close/>
                </a:path>
              </a:pathLst>
            </a:custGeom>
            <a:solidFill>
              <a:srgbClr val="80686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52" name="Google Shape;2152;p94"/>
            <p:cNvSpPr/>
            <p:nvPr/>
          </p:nvSpPr>
          <p:spPr>
            <a:xfrm>
              <a:off x="-413315" y="1731707"/>
              <a:ext cx="309481" cy="352029"/>
            </a:xfrm>
            <a:custGeom>
              <a:rect b="b" l="l" r="r" t="t"/>
              <a:pathLst>
                <a:path extrusionOk="0" h="8191" w="7201">
                  <a:moveTo>
                    <a:pt x="3506" y="0"/>
                  </a:moveTo>
                  <a:lnTo>
                    <a:pt x="3506" y="3961"/>
                  </a:lnTo>
                  <a:lnTo>
                    <a:pt x="80" y="1981"/>
                  </a:lnTo>
                  <a:lnTo>
                    <a:pt x="0" y="2141"/>
                  </a:lnTo>
                  <a:lnTo>
                    <a:pt x="3426" y="4095"/>
                  </a:lnTo>
                  <a:lnTo>
                    <a:pt x="0" y="6076"/>
                  </a:lnTo>
                  <a:lnTo>
                    <a:pt x="80" y="6236"/>
                  </a:lnTo>
                  <a:lnTo>
                    <a:pt x="3506" y="4256"/>
                  </a:lnTo>
                  <a:lnTo>
                    <a:pt x="3506" y="8190"/>
                  </a:lnTo>
                  <a:lnTo>
                    <a:pt x="3694" y="8190"/>
                  </a:lnTo>
                  <a:lnTo>
                    <a:pt x="3694" y="4256"/>
                  </a:lnTo>
                  <a:lnTo>
                    <a:pt x="7093" y="6236"/>
                  </a:lnTo>
                  <a:lnTo>
                    <a:pt x="7200" y="6076"/>
                  </a:lnTo>
                  <a:lnTo>
                    <a:pt x="3774" y="4095"/>
                  </a:lnTo>
                  <a:lnTo>
                    <a:pt x="7200" y="2141"/>
                  </a:lnTo>
                  <a:lnTo>
                    <a:pt x="7093" y="1981"/>
                  </a:lnTo>
                  <a:lnTo>
                    <a:pt x="3694" y="3961"/>
                  </a:lnTo>
                  <a:lnTo>
                    <a:pt x="3694" y="0"/>
                  </a:lnTo>
                  <a:close/>
                </a:path>
              </a:pathLst>
            </a:custGeom>
            <a:solidFill>
              <a:srgbClr val="80686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53" name="Google Shape;2153;p94"/>
            <p:cNvSpPr/>
            <p:nvPr/>
          </p:nvSpPr>
          <p:spPr>
            <a:xfrm>
              <a:off x="-3825" y="1731707"/>
              <a:ext cx="308321" cy="352029"/>
            </a:xfrm>
            <a:custGeom>
              <a:rect b="b" l="l" r="r" t="t"/>
              <a:pathLst>
                <a:path extrusionOk="0" h="8191" w="7174">
                  <a:moveTo>
                    <a:pt x="3507" y="0"/>
                  </a:moveTo>
                  <a:lnTo>
                    <a:pt x="3480" y="3961"/>
                  </a:lnTo>
                  <a:lnTo>
                    <a:pt x="81" y="1981"/>
                  </a:lnTo>
                  <a:lnTo>
                    <a:pt x="1" y="2141"/>
                  </a:lnTo>
                  <a:lnTo>
                    <a:pt x="3400" y="4095"/>
                  </a:lnTo>
                  <a:lnTo>
                    <a:pt x="1" y="6076"/>
                  </a:lnTo>
                  <a:lnTo>
                    <a:pt x="81" y="6236"/>
                  </a:lnTo>
                  <a:lnTo>
                    <a:pt x="3480" y="4256"/>
                  </a:lnTo>
                  <a:lnTo>
                    <a:pt x="3480" y="8190"/>
                  </a:lnTo>
                  <a:lnTo>
                    <a:pt x="3668" y="8190"/>
                  </a:lnTo>
                  <a:lnTo>
                    <a:pt x="3668" y="4256"/>
                  </a:lnTo>
                  <a:lnTo>
                    <a:pt x="7094" y="6236"/>
                  </a:lnTo>
                  <a:lnTo>
                    <a:pt x="7174" y="6076"/>
                  </a:lnTo>
                  <a:lnTo>
                    <a:pt x="3748" y="4095"/>
                  </a:lnTo>
                  <a:lnTo>
                    <a:pt x="7174" y="2141"/>
                  </a:lnTo>
                  <a:lnTo>
                    <a:pt x="7094" y="1981"/>
                  </a:lnTo>
                  <a:lnTo>
                    <a:pt x="3668" y="3961"/>
                  </a:lnTo>
                  <a:lnTo>
                    <a:pt x="3668" y="0"/>
                  </a:lnTo>
                  <a:close/>
                </a:path>
              </a:pathLst>
            </a:custGeom>
            <a:solidFill>
              <a:srgbClr val="80686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54" name="Google Shape;2154;p94"/>
            <p:cNvSpPr/>
            <p:nvPr/>
          </p:nvSpPr>
          <p:spPr>
            <a:xfrm>
              <a:off x="404547" y="1766218"/>
              <a:ext cx="308321" cy="317518"/>
            </a:xfrm>
            <a:custGeom>
              <a:rect b="b" l="l" r="r" t="t"/>
              <a:pathLst>
                <a:path extrusionOk="0" h="7388" w="7174">
                  <a:moveTo>
                    <a:pt x="3507" y="0"/>
                  </a:moveTo>
                  <a:lnTo>
                    <a:pt x="3507" y="3158"/>
                  </a:lnTo>
                  <a:lnTo>
                    <a:pt x="81" y="1178"/>
                  </a:lnTo>
                  <a:lnTo>
                    <a:pt x="0" y="1312"/>
                  </a:lnTo>
                  <a:lnTo>
                    <a:pt x="3426" y="3292"/>
                  </a:lnTo>
                  <a:lnTo>
                    <a:pt x="0" y="5273"/>
                  </a:lnTo>
                  <a:lnTo>
                    <a:pt x="81" y="5433"/>
                  </a:lnTo>
                  <a:lnTo>
                    <a:pt x="3507" y="3453"/>
                  </a:lnTo>
                  <a:lnTo>
                    <a:pt x="3507" y="7387"/>
                  </a:lnTo>
                  <a:lnTo>
                    <a:pt x="3667" y="7387"/>
                  </a:lnTo>
                  <a:lnTo>
                    <a:pt x="3667" y="3453"/>
                  </a:lnTo>
                  <a:lnTo>
                    <a:pt x="7093" y="5407"/>
                  </a:lnTo>
                  <a:lnTo>
                    <a:pt x="7174" y="5273"/>
                  </a:lnTo>
                  <a:lnTo>
                    <a:pt x="3748" y="3292"/>
                  </a:lnTo>
                  <a:lnTo>
                    <a:pt x="5434" y="2329"/>
                  </a:lnTo>
                  <a:cubicBezTo>
                    <a:pt x="5380" y="2302"/>
                    <a:pt x="5354" y="2248"/>
                    <a:pt x="5327" y="2195"/>
                  </a:cubicBezTo>
                  <a:lnTo>
                    <a:pt x="3667" y="3158"/>
                  </a:lnTo>
                  <a:lnTo>
                    <a:pt x="3667" y="187"/>
                  </a:lnTo>
                  <a:cubicBezTo>
                    <a:pt x="3614" y="134"/>
                    <a:pt x="3560" y="80"/>
                    <a:pt x="3507" y="0"/>
                  </a:cubicBezTo>
                  <a:close/>
                </a:path>
              </a:pathLst>
            </a:custGeom>
            <a:solidFill>
              <a:srgbClr val="80686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55" name="Google Shape;2155;p94"/>
            <p:cNvSpPr/>
            <p:nvPr/>
          </p:nvSpPr>
          <p:spPr>
            <a:xfrm>
              <a:off x="-1136884" y="2350540"/>
              <a:ext cx="8080" cy="10401"/>
            </a:xfrm>
            <a:custGeom>
              <a:rect b="b" l="l" r="r" t="t"/>
              <a:pathLst>
                <a:path extrusionOk="0" h="242" w="188">
                  <a:moveTo>
                    <a:pt x="1" y="1"/>
                  </a:moveTo>
                  <a:cubicBezTo>
                    <a:pt x="1" y="54"/>
                    <a:pt x="1" y="135"/>
                    <a:pt x="1" y="188"/>
                  </a:cubicBezTo>
                  <a:lnTo>
                    <a:pt x="108" y="242"/>
                  </a:lnTo>
                  <a:lnTo>
                    <a:pt x="188" y="108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0686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56" name="Google Shape;2156;p94"/>
            <p:cNvSpPr/>
            <p:nvPr/>
          </p:nvSpPr>
          <p:spPr>
            <a:xfrm>
              <a:off x="-1028753" y="2094050"/>
              <a:ext cx="308321" cy="352029"/>
            </a:xfrm>
            <a:custGeom>
              <a:rect b="b" l="l" r="r" t="t"/>
              <a:pathLst>
                <a:path extrusionOk="0" h="8191" w="7174">
                  <a:moveTo>
                    <a:pt x="3507" y="0"/>
                  </a:moveTo>
                  <a:lnTo>
                    <a:pt x="3507" y="3935"/>
                  </a:lnTo>
                  <a:lnTo>
                    <a:pt x="81" y="1981"/>
                  </a:lnTo>
                  <a:lnTo>
                    <a:pt x="0" y="2115"/>
                  </a:lnTo>
                  <a:lnTo>
                    <a:pt x="3426" y="4095"/>
                  </a:lnTo>
                  <a:lnTo>
                    <a:pt x="0" y="6076"/>
                  </a:lnTo>
                  <a:lnTo>
                    <a:pt x="81" y="6210"/>
                  </a:lnTo>
                  <a:lnTo>
                    <a:pt x="3507" y="4229"/>
                  </a:lnTo>
                  <a:lnTo>
                    <a:pt x="3507" y="8191"/>
                  </a:lnTo>
                  <a:lnTo>
                    <a:pt x="3667" y="8191"/>
                  </a:lnTo>
                  <a:lnTo>
                    <a:pt x="3667" y="4229"/>
                  </a:lnTo>
                  <a:lnTo>
                    <a:pt x="7093" y="6210"/>
                  </a:lnTo>
                  <a:lnTo>
                    <a:pt x="7174" y="6076"/>
                  </a:lnTo>
                  <a:lnTo>
                    <a:pt x="3748" y="4095"/>
                  </a:lnTo>
                  <a:lnTo>
                    <a:pt x="7174" y="2115"/>
                  </a:lnTo>
                  <a:lnTo>
                    <a:pt x="7093" y="1981"/>
                  </a:lnTo>
                  <a:lnTo>
                    <a:pt x="3667" y="3935"/>
                  </a:lnTo>
                  <a:lnTo>
                    <a:pt x="3667" y="0"/>
                  </a:lnTo>
                  <a:close/>
                </a:path>
              </a:pathLst>
            </a:custGeom>
            <a:solidFill>
              <a:srgbClr val="80686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57" name="Google Shape;2157;p94"/>
            <p:cNvSpPr/>
            <p:nvPr/>
          </p:nvSpPr>
          <p:spPr>
            <a:xfrm>
              <a:off x="-620381" y="2094050"/>
              <a:ext cx="308321" cy="352029"/>
            </a:xfrm>
            <a:custGeom>
              <a:rect b="b" l="l" r="r" t="t"/>
              <a:pathLst>
                <a:path extrusionOk="0" h="8191" w="7174">
                  <a:moveTo>
                    <a:pt x="3507" y="0"/>
                  </a:moveTo>
                  <a:lnTo>
                    <a:pt x="3507" y="3935"/>
                  </a:lnTo>
                  <a:lnTo>
                    <a:pt x="81" y="1954"/>
                  </a:lnTo>
                  <a:lnTo>
                    <a:pt x="0" y="2115"/>
                  </a:lnTo>
                  <a:lnTo>
                    <a:pt x="3426" y="4095"/>
                  </a:lnTo>
                  <a:lnTo>
                    <a:pt x="0" y="6049"/>
                  </a:lnTo>
                  <a:lnTo>
                    <a:pt x="81" y="6210"/>
                  </a:lnTo>
                  <a:lnTo>
                    <a:pt x="3507" y="4229"/>
                  </a:lnTo>
                  <a:lnTo>
                    <a:pt x="3507" y="8191"/>
                  </a:lnTo>
                  <a:lnTo>
                    <a:pt x="3667" y="8191"/>
                  </a:lnTo>
                  <a:lnTo>
                    <a:pt x="3667" y="4229"/>
                  </a:lnTo>
                  <a:lnTo>
                    <a:pt x="7093" y="6210"/>
                  </a:lnTo>
                  <a:lnTo>
                    <a:pt x="7173" y="6049"/>
                  </a:lnTo>
                  <a:lnTo>
                    <a:pt x="3774" y="4095"/>
                  </a:lnTo>
                  <a:lnTo>
                    <a:pt x="7173" y="2115"/>
                  </a:lnTo>
                  <a:lnTo>
                    <a:pt x="7093" y="1954"/>
                  </a:lnTo>
                  <a:lnTo>
                    <a:pt x="3667" y="3935"/>
                  </a:lnTo>
                  <a:lnTo>
                    <a:pt x="3694" y="0"/>
                  </a:lnTo>
                  <a:close/>
                </a:path>
              </a:pathLst>
            </a:custGeom>
            <a:solidFill>
              <a:srgbClr val="80686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58" name="Google Shape;2158;p94"/>
            <p:cNvSpPr/>
            <p:nvPr/>
          </p:nvSpPr>
          <p:spPr>
            <a:xfrm>
              <a:off x="-212008" y="2094050"/>
              <a:ext cx="309481" cy="352029"/>
            </a:xfrm>
            <a:custGeom>
              <a:rect b="b" l="l" r="r" t="t"/>
              <a:pathLst>
                <a:path extrusionOk="0" h="8191" w="7201">
                  <a:moveTo>
                    <a:pt x="3506" y="0"/>
                  </a:moveTo>
                  <a:lnTo>
                    <a:pt x="3506" y="3935"/>
                  </a:lnTo>
                  <a:lnTo>
                    <a:pt x="107" y="1954"/>
                  </a:lnTo>
                  <a:lnTo>
                    <a:pt x="0" y="2115"/>
                  </a:lnTo>
                  <a:lnTo>
                    <a:pt x="3426" y="4095"/>
                  </a:lnTo>
                  <a:lnTo>
                    <a:pt x="0" y="6049"/>
                  </a:lnTo>
                  <a:lnTo>
                    <a:pt x="107" y="6210"/>
                  </a:lnTo>
                  <a:lnTo>
                    <a:pt x="3506" y="4229"/>
                  </a:lnTo>
                  <a:lnTo>
                    <a:pt x="3506" y="8191"/>
                  </a:lnTo>
                  <a:lnTo>
                    <a:pt x="3694" y="8191"/>
                  </a:lnTo>
                  <a:lnTo>
                    <a:pt x="3694" y="4229"/>
                  </a:lnTo>
                  <a:lnTo>
                    <a:pt x="7093" y="6210"/>
                  </a:lnTo>
                  <a:lnTo>
                    <a:pt x="7200" y="6049"/>
                  </a:lnTo>
                  <a:lnTo>
                    <a:pt x="3774" y="4095"/>
                  </a:lnTo>
                  <a:lnTo>
                    <a:pt x="7200" y="2115"/>
                  </a:lnTo>
                  <a:lnTo>
                    <a:pt x="7120" y="1954"/>
                  </a:lnTo>
                  <a:lnTo>
                    <a:pt x="3694" y="3935"/>
                  </a:lnTo>
                  <a:lnTo>
                    <a:pt x="3694" y="0"/>
                  </a:lnTo>
                  <a:close/>
                </a:path>
              </a:pathLst>
            </a:custGeom>
            <a:solidFill>
              <a:srgbClr val="80686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59" name="Google Shape;2159;p94"/>
            <p:cNvSpPr/>
            <p:nvPr/>
          </p:nvSpPr>
          <p:spPr>
            <a:xfrm>
              <a:off x="197481" y="2092890"/>
              <a:ext cx="308321" cy="353189"/>
            </a:xfrm>
            <a:custGeom>
              <a:rect b="b" l="l" r="r" t="t"/>
              <a:pathLst>
                <a:path extrusionOk="0" h="8218" w="7174">
                  <a:moveTo>
                    <a:pt x="3507" y="0"/>
                  </a:moveTo>
                  <a:lnTo>
                    <a:pt x="3507" y="3962"/>
                  </a:lnTo>
                  <a:lnTo>
                    <a:pt x="81" y="1981"/>
                  </a:lnTo>
                  <a:lnTo>
                    <a:pt x="1" y="2142"/>
                  </a:lnTo>
                  <a:lnTo>
                    <a:pt x="3400" y="4122"/>
                  </a:lnTo>
                  <a:lnTo>
                    <a:pt x="1" y="6076"/>
                  </a:lnTo>
                  <a:lnTo>
                    <a:pt x="81" y="6237"/>
                  </a:lnTo>
                  <a:lnTo>
                    <a:pt x="3507" y="4256"/>
                  </a:lnTo>
                  <a:lnTo>
                    <a:pt x="3507" y="8218"/>
                  </a:lnTo>
                  <a:lnTo>
                    <a:pt x="3668" y="8218"/>
                  </a:lnTo>
                  <a:lnTo>
                    <a:pt x="3668" y="4256"/>
                  </a:lnTo>
                  <a:lnTo>
                    <a:pt x="7094" y="6237"/>
                  </a:lnTo>
                  <a:lnTo>
                    <a:pt x="7174" y="6076"/>
                  </a:lnTo>
                  <a:lnTo>
                    <a:pt x="3748" y="4122"/>
                  </a:lnTo>
                  <a:lnTo>
                    <a:pt x="7174" y="2142"/>
                  </a:lnTo>
                  <a:lnTo>
                    <a:pt x="7094" y="1981"/>
                  </a:lnTo>
                  <a:lnTo>
                    <a:pt x="3668" y="3962"/>
                  </a:lnTo>
                  <a:lnTo>
                    <a:pt x="3668" y="0"/>
                  </a:lnTo>
                  <a:close/>
                </a:path>
              </a:pathLst>
            </a:custGeom>
            <a:solidFill>
              <a:srgbClr val="80686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60" name="Google Shape;2160;p94"/>
            <p:cNvSpPr/>
            <p:nvPr/>
          </p:nvSpPr>
          <p:spPr>
            <a:xfrm>
              <a:off x="605853" y="2092890"/>
              <a:ext cx="207109" cy="353189"/>
            </a:xfrm>
            <a:custGeom>
              <a:rect b="b" l="l" r="r" t="t"/>
              <a:pathLst>
                <a:path extrusionOk="0" h="8218" w="4819">
                  <a:moveTo>
                    <a:pt x="3507" y="0"/>
                  </a:moveTo>
                  <a:lnTo>
                    <a:pt x="3507" y="3962"/>
                  </a:lnTo>
                  <a:lnTo>
                    <a:pt x="81" y="1981"/>
                  </a:lnTo>
                  <a:lnTo>
                    <a:pt x="0" y="2142"/>
                  </a:lnTo>
                  <a:lnTo>
                    <a:pt x="3426" y="4096"/>
                  </a:lnTo>
                  <a:lnTo>
                    <a:pt x="0" y="6076"/>
                  </a:lnTo>
                  <a:lnTo>
                    <a:pt x="81" y="6237"/>
                  </a:lnTo>
                  <a:lnTo>
                    <a:pt x="3507" y="4256"/>
                  </a:lnTo>
                  <a:lnTo>
                    <a:pt x="3507" y="8218"/>
                  </a:lnTo>
                  <a:lnTo>
                    <a:pt x="3667" y="8218"/>
                  </a:lnTo>
                  <a:lnTo>
                    <a:pt x="3667" y="4256"/>
                  </a:lnTo>
                  <a:lnTo>
                    <a:pt x="4818" y="4925"/>
                  </a:lnTo>
                  <a:cubicBezTo>
                    <a:pt x="4818" y="4845"/>
                    <a:pt x="4818" y="4765"/>
                    <a:pt x="4792" y="4711"/>
                  </a:cubicBezTo>
                  <a:lnTo>
                    <a:pt x="3774" y="4096"/>
                  </a:lnTo>
                  <a:lnTo>
                    <a:pt x="4604" y="3614"/>
                  </a:lnTo>
                  <a:cubicBezTo>
                    <a:pt x="4604" y="3560"/>
                    <a:pt x="4577" y="3507"/>
                    <a:pt x="4577" y="3453"/>
                  </a:cubicBezTo>
                  <a:lnTo>
                    <a:pt x="3667" y="3962"/>
                  </a:lnTo>
                  <a:lnTo>
                    <a:pt x="3667" y="295"/>
                  </a:lnTo>
                  <a:cubicBezTo>
                    <a:pt x="3641" y="188"/>
                    <a:pt x="3614" y="108"/>
                    <a:pt x="3587" y="0"/>
                  </a:cubicBezTo>
                  <a:close/>
                </a:path>
              </a:pathLst>
            </a:custGeom>
            <a:solidFill>
              <a:srgbClr val="80686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61" name="Google Shape;2161;p94"/>
            <p:cNvSpPr/>
            <p:nvPr/>
          </p:nvSpPr>
          <p:spPr>
            <a:xfrm>
              <a:off x="-1131125" y="2435678"/>
              <a:ext cx="209386" cy="352029"/>
            </a:xfrm>
            <a:custGeom>
              <a:rect b="b" l="l" r="r" t="t"/>
              <a:pathLst>
                <a:path extrusionOk="0" h="8191" w="4872">
                  <a:moveTo>
                    <a:pt x="1205" y="1"/>
                  </a:moveTo>
                  <a:lnTo>
                    <a:pt x="1205" y="3935"/>
                  </a:lnTo>
                  <a:lnTo>
                    <a:pt x="0" y="3266"/>
                  </a:lnTo>
                  <a:lnTo>
                    <a:pt x="0" y="3266"/>
                  </a:lnTo>
                  <a:cubicBezTo>
                    <a:pt x="0" y="3320"/>
                    <a:pt x="27" y="3400"/>
                    <a:pt x="27" y="3480"/>
                  </a:cubicBezTo>
                  <a:lnTo>
                    <a:pt x="1098" y="4096"/>
                  </a:lnTo>
                  <a:lnTo>
                    <a:pt x="214" y="4604"/>
                  </a:lnTo>
                  <a:cubicBezTo>
                    <a:pt x="241" y="4658"/>
                    <a:pt x="241" y="4738"/>
                    <a:pt x="268" y="4792"/>
                  </a:cubicBezTo>
                  <a:lnTo>
                    <a:pt x="1205" y="4256"/>
                  </a:lnTo>
                  <a:lnTo>
                    <a:pt x="1205" y="8030"/>
                  </a:lnTo>
                  <a:cubicBezTo>
                    <a:pt x="1205" y="8084"/>
                    <a:pt x="1232" y="8137"/>
                    <a:pt x="1258" y="8191"/>
                  </a:cubicBezTo>
                  <a:lnTo>
                    <a:pt x="1365" y="8191"/>
                  </a:lnTo>
                  <a:lnTo>
                    <a:pt x="1365" y="4256"/>
                  </a:lnTo>
                  <a:lnTo>
                    <a:pt x="4791" y="6210"/>
                  </a:lnTo>
                  <a:lnTo>
                    <a:pt x="4872" y="6076"/>
                  </a:lnTo>
                  <a:lnTo>
                    <a:pt x="1446" y="4096"/>
                  </a:lnTo>
                  <a:lnTo>
                    <a:pt x="4872" y="2115"/>
                  </a:lnTo>
                  <a:lnTo>
                    <a:pt x="4791" y="1981"/>
                  </a:lnTo>
                  <a:lnTo>
                    <a:pt x="1365" y="3935"/>
                  </a:lnTo>
                  <a:lnTo>
                    <a:pt x="1365" y="1"/>
                  </a:lnTo>
                  <a:close/>
                </a:path>
              </a:pathLst>
            </a:custGeom>
            <a:solidFill>
              <a:srgbClr val="80686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62" name="Google Shape;2162;p94"/>
            <p:cNvSpPr/>
            <p:nvPr/>
          </p:nvSpPr>
          <p:spPr>
            <a:xfrm>
              <a:off x="-821687" y="2435678"/>
              <a:ext cx="308321" cy="352029"/>
            </a:xfrm>
            <a:custGeom>
              <a:rect b="b" l="l" r="r" t="t"/>
              <a:pathLst>
                <a:path extrusionOk="0" h="8191" w="7174">
                  <a:moveTo>
                    <a:pt x="3507" y="1"/>
                  </a:moveTo>
                  <a:lnTo>
                    <a:pt x="3507" y="3935"/>
                  </a:lnTo>
                  <a:lnTo>
                    <a:pt x="81" y="1981"/>
                  </a:lnTo>
                  <a:lnTo>
                    <a:pt x="0" y="2115"/>
                  </a:lnTo>
                  <a:lnTo>
                    <a:pt x="3426" y="4096"/>
                  </a:lnTo>
                  <a:lnTo>
                    <a:pt x="0" y="6076"/>
                  </a:lnTo>
                  <a:lnTo>
                    <a:pt x="81" y="6210"/>
                  </a:lnTo>
                  <a:lnTo>
                    <a:pt x="3507" y="4256"/>
                  </a:lnTo>
                  <a:lnTo>
                    <a:pt x="3507" y="8191"/>
                  </a:lnTo>
                  <a:lnTo>
                    <a:pt x="3667" y="8191"/>
                  </a:lnTo>
                  <a:lnTo>
                    <a:pt x="3667" y="4256"/>
                  </a:lnTo>
                  <a:lnTo>
                    <a:pt x="7093" y="6210"/>
                  </a:lnTo>
                  <a:lnTo>
                    <a:pt x="7173" y="6076"/>
                  </a:lnTo>
                  <a:lnTo>
                    <a:pt x="3774" y="4096"/>
                  </a:lnTo>
                  <a:lnTo>
                    <a:pt x="7173" y="2115"/>
                  </a:lnTo>
                  <a:lnTo>
                    <a:pt x="7093" y="1981"/>
                  </a:lnTo>
                  <a:lnTo>
                    <a:pt x="3667" y="3935"/>
                  </a:lnTo>
                  <a:lnTo>
                    <a:pt x="3667" y="1"/>
                  </a:lnTo>
                  <a:close/>
                </a:path>
              </a:pathLst>
            </a:custGeom>
            <a:solidFill>
              <a:srgbClr val="80686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63" name="Google Shape;2163;p94"/>
            <p:cNvSpPr/>
            <p:nvPr/>
          </p:nvSpPr>
          <p:spPr>
            <a:xfrm>
              <a:off x="-413315" y="2435678"/>
              <a:ext cx="309481" cy="352029"/>
            </a:xfrm>
            <a:custGeom>
              <a:rect b="b" l="l" r="r" t="t"/>
              <a:pathLst>
                <a:path extrusionOk="0" h="8191" w="7201">
                  <a:moveTo>
                    <a:pt x="3506" y="1"/>
                  </a:moveTo>
                  <a:lnTo>
                    <a:pt x="3506" y="3935"/>
                  </a:lnTo>
                  <a:lnTo>
                    <a:pt x="80" y="1981"/>
                  </a:lnTo>
                  <a:lnTo>
                    <a:pt x="0" y="2115"/>
                  </a:lnTo>
                  <a:lnTo>
                    <a:pt x="3426" y="4096"/>
                  </a:lnTo>
                  <a:lnTo>
                    <a:pt x="0" y="6076"/>
                  </a:lnTo>
                  <a:lnTo>
                    <a:pt x="80" y="6210"/>
                  </a:lnTo>
                  <a:lnTo>
                    <a:pt x="3506" y="4230"/>
                  </a:lnTo>
                  <a:lnTo>
                    <a:pt x="3506" y="8191"/>
                  </a:lnTo>
                  <a:lnTo>
                    <a:pt x="3694" y="8191"/>
                  </a:lnTo>
                  <a:lnTo>
                    <a:pt x="3694" y="4230"/>
                  </a:lnTo>
                  <a:lnTo>
                    <a:pt x="7093" y="6210"/>
                  </a:lnTo>
                  <a:lnTo>
                    <a:pt x="7200" y="6076"/>
                  </a:lnTo>
                  <a:lnTo>
                    <a:pt x="3774" y="4096"/>
                  </a:lnTo>
                  <a:lnTo>
                    <a:pt x="7200" y="2115"/>
                  </a:lnTo>
                  <a:lnTo>
                    <a:pt x="7093" y="1981"/>
                  </a:lnTo>
                  <a:lnTo>
                    <a:pt x="3694" y="3935"/>
                  </a:lnTo>
                  <a:lnTo>
                    <a:pt x="3694" y="1"/>
                  </a:lnTo>
                  <a:close/>
                </a:path>
              </a:pathLst>
            </a:custGeom>
            <a:solidFill>
              <a:srgbClr val="80686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64" name="Google Shape;2164;p94"/>
            <p:cNvSpPr/>
            <p:nvPr/>
          </p:nvSpPr>
          <p:spPr>
            <a:xfrm>
              <a:off x="-3825" y="2435678"/>
              <a:ext cx="308321" cy="352029"/>
            </a:xfrm>
            <a:custGeom>
              <a:rect b="b" l="l" r="r" t="t"/>
              <a:pathLst>
                <a:path extrusionOk="0" h="8191" w="7174">
                  <a:moveTo>
                    <a:pt x="3507" y="1"/>
                  </a:moveTo>
                  <a:lnTo>
                    <a:pt x="3507" y="3935"/>
                  </a:lnTo>
                  <a:lnTo>
                    <a:pt x="81" y="1955"/>
                  </a:lnTo>
                  <a:lnTo>
                    <a:pt x="1" y="2115"/>
                  </a:lnTo>
                  <a:lnTo>
                    <a:pt x="3400" y="4096"/>
                  </a:lnTo>
                  <a:lnTo>
                    <a:pt x="1" y="6050"/>
                  </a:lnTo>
                  <a:lnTo>
                    <a:pt x="81" y="6210"/>
                  </a:lnTo>
                  <a:lnTo>
                    <a:pt x="3507" y="4230"/>
                  </a:lnTo>
                  <a:lnTo>
                    <a:pt x="3480" y="8191"/>
                  </a:lnTo>
                  <a:lnTo>
                    <a:pt x="3668" y="8191"/>
                  </a:lnTo>
                  <a:lnTo>
                    <a:pt x="3668" y="4230"/>
                  </a:lnTo>
                  <a:lnTo>
                    <a:pt x="7094" y="6210"/>
                  </a:lnTo>
                  <a:lnTo>
                    <a:pt x="7174" y="6050"/>
                  </a:lnTo>
                  <a:lnTo>
                    <a:pt x="3748" y="4096"/>
                  </a:lnTo>
                  <a:lnTo>
                    <a:pt x="7174" y="2115"/>
                  </a:lnTo>
                  <a:lnTo>
                    <a:pt x="7094" y="1955"/>
                  </a:lnTo>
                  <a:lnTo>
                    <a:pt x="3668" y="3935"/>
                  </a:lnTo>
                  <a:lnTo>
                    <a:pt x="3668" y="1"/>
                  </a:lnTo>
                  <a:close/>
                </a:path>
              </a:pathLst>
            </a:custGeom>
            <a:solidFill>
              <a:srgbClr val="80686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65" name="Google Shape;2165;p94"/>
            <p:cNvSpPr/>
            <p:nvPr/>
          </p:nvSpPr>
          <p:spPr>
            <a:xfrm>
              <a:off x="404547" y="2435678"/>
              <a:ext cx="308321" cy="352029"/>
            </a:xfrm>
            <a:custGeom>
              <a:rect b="b" l="l" r="r" t="t"/>
              <a:pathLst>
                <a:path extrusionOk="0" h="8191" w="7174">
                  <a:moveTo>
                    <a:pt x="3507" y="1"/>
                  </a:moveTo>
                  <a:lnTo>
                    <a:pt x="3507" y="3935"/>
                  </a:lnTo>
                  <a:lnTo>
                    <a:pt x="81" y="1955"/>
                  </a:lnTo>
                  <a:lnTo>
                    <a:pt x="0" y="2115"/>
                  </a:lnTo>
                  <a:lnTo>
                    <a:pt x="3426" y="4096"/>
                  </a:lnTo>
                  <a:lnTo>
                    <a:pt x="0" y="6050"/>
                  </a:lnTo>
                  <a:lnTo>
                    <a:pt x="81" y="6210"/>
                  </a:lnTo>
                  <a:lnTo>
                    <a:pt x="3507" y="4230"/>
                  </a:lnTo>
                  <a:lnTo>
                    <a:pt x="3507" y="8191"/>
                  </a:lnTo>
                  <a:lnTo>
                    <a:pt x="3667" y="8191"/>
                  </a:lnTo>
                  <a:lnTo>
                    <a:pt x="3667" y="4230"/>
                  </a:lnTo>
                  <a:lnTo>
                    <a:pt x="7093" y="6210"/>
                  </a:lnTo>
                  <a:lnTo>
                    <a:pt x="7174" y="6050"/>
                  </a:lnTo>
                  <a:lnTo>
                    <a:pt x="3748" y="4096"/>
                  </a:lnTo>
                  <a:lnTo>
                    <a:pt x="7174" y="2115"/>
                  </a:lnTo>
                  <a:lnTo>
                    <a:pt x="7093" y="1955"/>
                  </a:lnTo>
                  <a:lnTo>
                    <a:pt x="3667" y="3935"/>
                  </a:lnTo>
                  <a:lnTo>
                    <a:pt x="3667" y="1"/>
                  </a:lnTo>
                  <a:close/>
                </a:path>
              </a:pathLst>
            </a:custGeom>
            <a:solidFill>
              <a:srgbClr val="80686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66" name="Google Shape;2166;p94"/>
            <p:cNvSpPr/>
            <p:nvPr/>
          </p:nvSpPr>
          <p:spPr>
            <a:xfrm>
              <a:off x="-1028753" y="2801503"/>
              <a:ext cx="308321" cy="314080"/>
            </a:xfrm>
            <a:custGeom>
              <a:rect b="b" l="l" r="r" t="t"/>
              <a:pathLst>
                <a:path extrusionOk="0" h="7308" w="7174">
                  <a:moveTo>
                    <a:pt x="3507" y="0"/>
                  </a:moveTo>
                  <a:lnTo>
                    <a:pt x="3507" y="3961"/>
                  </a:lnTo>
                  <a:lnTo>
                    <a:pt x="81" y="1981"/>
                  </a:lnTo>
                  <a:lnTo>
                    <a:pt x="0" y="2141"/>
                  </a:lnTo>
                  <a:lnTo>
                    <a:pt x="3426" y="4095"/>
                  </a:lnTo>
                  <a:lnTo>
                    <a:pt x="1767" y="5059"/>
                  </a:lnTo>
                  <a:cubicBezTo>
                    <a:pt x="1821" y="5086"/>
                    <a:pt x="1847" y="5139"/>
                    <a:pt x="1874" y="5193"/>
                  </a:cubicBezTo>
                  <a:lnTo>
                    <a:pt x="3507" y="4256"/>
                  </a:lnTo>
                  <a:lnTo>
                    <a:pt x="3507" y="7120"/>
                  </a:lnTo>
                  <a:cubicBezTo>
                    <a:pt x="3560" y="7200"/>
                    <a:pt x="3614" y="7254"/>
                    <a:pt x="3667" y="7307"/>
                  </a:cubicBezTo>
                  <a:lnTo>
                    <a:pt x="3667" y="4256"/>
                  </a:lnTo>
                  <a:lnTo>
                    <a:pt x="7093" y="6236"/>
                  </a:lnTo>
                  <a:lnTo>
                    <a:pt x="7174" y="6076"/>
                  </a:lnTo>
                  <a:lnTo>
                    <a:pt x="3748" y="4095"/>
                  </a:lnTo>
                  <a:lnTo>
                    <a:pt x="7174" y="2141"/>
                  </a:lnTo>
                  <a:lnTo>
                    <a:pt x="7093" y="1981"/>
                  </a:lnTo>
                  <a:lnTo>
                    <a:pt x="3667" y="3961"/>
                  </a:lnTo>
                  <a:lnTo>
                    <a:pt x="3667" y="0"/>
                  </a:lnTo>
                  <a:close/>
                </a:path>
              </a:pathLst>
            </a:custGeom>
            <a:solidFill>
              <a:srgbClr val="80686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67" name="Google Shape;2167;p94"/>
            <p:cNvSpPr/>
            <p:nvPr/>
          </p:nvSpPr>
          <p:spPr>
            <a:xfrm>
              <a:off x="-620381" y="2801503"/>
              <a:ext cx="308321" cy="352029"/>
            </a:xfrm>
            <a:custGeom>
              <a:rect b="b" l="l" r="r" t="t"/>
              <a:pathLst>
                <a:path extrusionOk="0" h="8191" w="7174">
                  <a:moveTo>
                    <a:pt x="3507" y="0"/>
                  </a:moveTo>
                  <a:lnTo>
                    <a:pt x="3507" y="3961"/>
                  </a:lnTo>
                  <a:lnTo>
                    <a:pt x="81" y="1981"/>
                  </a:lnTo>
                  <a:lnTo>
                    <a:pt x="0" y="2141"/>
                  </a:lnTo>
                  <a:lnTo>
                    <a:pt x="3426" y="4095"/>
                  </a:lnTo>
                  <a:lnTo>
                    <a:pt x="0" y="6076"/>
                  </a:lnTo>
                  <a:lnTo>
                    <a:pt x="81" y="6236"/>
                  </a:lnTo>
                  <a:lnTo>
                    <a:pt x="3507" y="4256"/>
                  </a:lnTo>
                  <a:lnTo>
                    <a:pt x="3507" y="8190"/>
                  </a:lnTo>
                  <a:lnTo>
                    <a:pt x="3667" y="8190"/>
                  </a:lnTo>
                  <a:lnTo>
                    <a:pt x="3667" y="4256"/>
                  </a:lnTo>
                  <a:lnTo>
                    <a:pt x="7093" y="6236"/>
                  </a:lnTo>
                  <a:lnTo>
                    <a:pt x="7173" y="6076"/>
                  </a:lnTo>
                  <a:lnTo>
                    <a:pt x="3774" y="4095"/>
                  </a:lnTo>
                  <a:lnTo>
                    <a:pt x="7173" y="2141"/>
                  </a:lnTo>
                  <a:lnTo>
                    <a:pt x="7093" y="1981"/>
                  </a:lnTo>
                  <a:lnTo>
                    <a:pt x="3667" y="3961"/>
                  </a:lnTo>
                  <a:lnTo>
                    <a:pt x="3667" y="3961"/>
                  </a:lnTo>
                  <a:lnTo>
                    <a:pt x="3694" y="0"/>
                  </a:lnTo>
                  <a:close/>
                </a:path>
              </a:pathLst>
            </a:custGeom>
            <a:solidFill>
              <a:srgbClr val="80686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68" name="Google Shape;2168;p94"/>
            <p:cNvSpPr/>
            <p:nvPr/>
          </p:nvSpPr>
          <p:spPr>
            <a:xfrm>
              <a:off x="-212008" y="2801503"/>
              <a:ext cx="309481" cy="352029"/>
            </a:xfrm>
            <a:custGeom>
              <a:rect b="b" l="l" r="r" t="t"/>
              <a:pathLst>
                <a:path extrusionOk="0" h="8191" w="7201">
                  <a:moveTo>
                    <a:pt x="3506" y="0"/>
                  </a:moveTo>
                  <a:lnTo>
                    <a:pt x="3506" y="3961"/>
                  </a:lnTo>
                  <a:lnTo>
                    <a:pt x="107" y="1981"/>
                  </a:lnTo>
                  <a:lnTo>
                    <a:pt x="0" y="2115"/>
                  </a:lnTo>
                  <a:lnTo>
                    <a:pt x="3426" y="4095"/>
                  </a:lnTo>
                  <a:lnTo>
                    <a:pt x="0" y="6076"/>
                  </a:lnTo>
                  <a:lnTo>
                    <a:pt x="107" y="6236"/>
                  </a:lnTo>
                  <a:lnTo>
                    <a:pt x="3506" y="4256"/>
                  </a:lnTo>
                  <a:lnTo>
                    <a:pt x="3506" y="8190"/>
                  </a:lnTo>
                  <a:lnTo>
                    <a:pt x="3694" y="8190"/>
                  </a:lnTo>
                  <a:lnTo>
                    <a:pt x="3694" y="4256"/>
                  </a:lnTo>
                  <a:lnTo>
                    <a:pt x="7093" y="6236"/>
                  </a:lnTo>
                  <a:lnTo>
                    <a:pt x="7200" y="6076"/>
                  </a:lnTo>
                  <a:lnTo>
                    <a:pt x="3774" y="4095"/>
                  </a:lnTo>
                  <a:lnTo>
                    <a:pt x="7200" y="2115"/>
                  </a:lnTo>
                  <a:lnTo>
                    <a:pt x="7120" y="1981"/>
                  </a:lnTo>
                  <a:lnTo>
                    <a:pt x="3694" y="3961"/>
                  </a:lnTo>
                  <a:lnTo>
                    <a:pt x="3694" y="0"/>
                  </a:lnTo>
                  <a:close/>
                </a:path>
              </a:pathLst>
            </a:custGeom>
            <a:solidFill>
              <a:srgbClr val="80686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69" name="Google Shape;2169;p94"/>
            <p:cNvSpPr/>
            <p:nvPr/>
          </p:nvSpPr>
          <p:spPr>
            <a:xfrm>
              <a:off x="197481" y="2801503"/>
              <a:ext cx="308321" cy="352029"/>
            </a:xfrm>
            <a:custGeom>
              <a:rect b="b" l="l" r="r" t="t"/>
              <a:pathLst>
                <a:path extrusionOk="0" h="8191" w="7174">
                  <a:moveTo>
                    <a:pt x="3507" y="0"/>
                  </a:moveTo>
                  <a:lnTo>
                    <a:pt x="3507" y="3961"/>
                  </a:lnTo>
                  <a:lnTo>
                    <a:pt x="81" y="1981"/>
                  </a:lnTo>
                  <a:lnTo>
                    <a:pt x="1" y="2115"/>
                  </a:lnTo>
                  <a:lnTo>
                    <a:pt x="3400" y="4095"/>
                  </a:lnTo>
                  <a:lnTo>
                    <a:pt x="1" y="6076"/>
                  </a:lnTo>
                  <a:lnTo>
                    <a:pt x="81" y="6210"/>
                  </a:lnTo>
                  <a:lnTo>
                    <a:pt x="3507" y="4256"/>
                  </a:lnTo>
                  <a:lnTo>
                    <a:pt x="3507" y="8190"/>
                  </a:lnTo>
                  <a:lnTo>
                    <a:pt x="3668" y="8190"/>
                  </a:lnTo>
                  <a:lnTo>
                    <a:pt x="3668" y="4256"/>
                  </a:lnTo>
                  <a:lnTo>
                    <a:pt x="7094" y="6210"/>
                  </a:lnTo>
                  <a:lnTo>
                    <a:pt x="7174" y="6076"/>
                  </a:lnTo>
                  <a:lnTo>
                    <a:pt x="3748" y="4095"/>
                  </a:lnTo>
                  <a:lnTo>
                    <a:pt x="7174" y="2115"/>
                  </a:lnTo>
                  <a:lnTo>
                    <a:pt x="7094" y="1981"/>
                  </a:lnTo>
                  <a:lnTo>
                    <a:pt x="3668" y="3961"/>
                  </a:lnTo>
                  <a:lnTo>
                    <a:pt x="3668" y="0"/>
                  </a:lnTo>
                  <a:close/>
                </a:path>
              </a:pathLst>
            </a:custGeom>
            <a:solidFill>
              <a:srgbClr val="80686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70" name="Google Shape;2170;p94"/>
            <p:cNvSpPr/>
            <p:nvPr/>
          </p:nvSpPr>
          <p:spPr>
            <a:xfrm>
              <a:off x="605853" y="2886598"/>
              <a:ext cx="84021" cy="52948"/>
            </a:xfrm>
            <a:custGeom>
              <a:rect b="b" l="l" r="r" t="t"/>
              <a:pathLst>
                <a:path extrusionOk="0" h="1232" w="1955">
                  <a:moveTo>
                    <a:pt x="81" y="1"/>
                  </a:moveTo>
                  <a:lnTo>
                    <a:pt x="0" y="135"/>
                  </a:lnTo>
                  <a:lnTo>
                    <a:pt x="1874" y="1232"/>
                  </a:lnTo>
                  <a:cubicBezTo>
                    <a:pt x="1901" y="1178"/>
                    <a:pt x="1928" y="1125"/>
                    <a:pt x="1954" y="1071"/>
                  </a:cubicBezTo>
                  <a:lnTo>
                    <a:pt x="81" y="1"/>
                  </a:lnTo>
                  <a:close/>
                </a:path>
              </a:pathLst>
            </a:custGeom>
            <a:solidFill>
              <a:srgbClr val="80686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71" name="Google Shape;2171;p94"/>
            <p:cNvSpPr/>
            <p:nvPr/>
          </p:nvSpPr>
          <p:spPr>
            <a:xfrm>
              <a:off x="-636497" y="3228269"/>
              <a:ext cx="123131" cy="73663"/>
            </a:xfrm>
            <a:custGeom>
              <a:rect b="b" l="l" r="r" t="t"/>
              <a:pathLst>
                <a:path extrusionOk="0" h="1714" w="2865">
                  <a:moveTo>
                    <a:pt x="2784" y="0"/>
                  </a:moveTo>
                  <a:lnTo>
                    <a:pt x="1" y="1606"/>
                  </a:lnTo>
                  <a:cubicBezTo>
                    <a:pt x="54" y="1660"/>
                    <a:pt x="108" y="1686"/>
                    <a:pt x="161" y="1713"/>
                  </a:cubicBezTo>
                  <a:lnTo>
                    <a:pt x="2864" y="161"/>
                  </a:lnTo>
                  <a:lnTo>
                    <a:pt x="2784" y="0"/>
                  </a:lnTo>
                  <a:close/>
                </a:path>
              </a:pathLst>
            </a:custGeom>
            <a:solidFill>
              <a:srgbClr val="80686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72" name="Google Shape;2172;p94"/>
            <p:cNvSpPr/>
            <p:nvPr/>
          </p:nvSpPr>
          <p:spPr>
            <a:xfrm>
              <a:off x="-671008" y="3143131"/>
              <a:ext cx="6962" cy="139247"/>
            </a:xfrm>
            <a:custGeom>
              <a:rect b="b" l="l" r="r" t="t"/>
              <a:pathLst>
                <a:path extrusionOk="0" h="3240" w="162">
                  <a:moveTo>
                    <a:pt x="1" y="0"/>
                  </a:moveTo>
                  <a:lnTo>
                    <a:pt x="1" y="3132"/>
                  </a:lnTo>
                  <a:cubicBezTo>
                    <a:pt x="54" y="3159"/>
                    <a:pt x="108" y="3212"/>
                    <a:pt x="161" y="3239"/>
                  </a:cubicBezTo>
                  <a:lnTo>
                    <a:pt x="161" y="0"/>
                  </a:lnTo>
                  <a:close/>
                </a:path>
              </a:pathLst>
            </a:custGeom>
            <a:solidFill>
              <a:srgbClr val="80686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73" name="Google Shape;2173;p94"/>
            <p:cNvSpPr/>
            <p:nvPr/>
          </p:nvSpPr>
          <p:spPr>
            <a:xfrm>
              <a:off x="-413315" y="3143131"/>
              <a:ext cx="309481" cy="273810"/>
            </a:xfrm>
            <a:custGeom>
              <a:rect b="b" l="l" r="r" t="t"/>
              <a:pathLst>
                <a:path extrusionOk="0" h="6371" w="7201">
                  <a:moveTo>
                    <a:pt x="3506" y="0"/>
                  </a:moveTo>
                  <a:lnTo>
                    <a:pt x="3506" y="3962"/>
                  </a:lnTo>
                  <a:lnTo>
                    <a:pt x="80" y="1981"/>
                  </a:lnTo>
                  <a:lnTo>
                    <a:pt x="0" y="2142"/>
                  </a:lnTo>
                  <a:lnTo>
                    <a:pt x="3426" y="4096"/>
                  </a:lnTo>
                  <a:lnTo>
                    <a:pt x="455" y="5835"/>
                  </a:lnTo>
                  <a:cubicBezTo>
                    <a:pt x="535" y="5835"/>
                    <a:pt x="616" y="5862"/>
                    <a:pt x="696" y="5889"/>
                  </a:cubicBezTo>
                  <a:lnTo>
                    <a:pt x="3506" y="4256"/>
                  </a:lnTo>
                  <a:lnTo>
                    <a:pt x="3506" y="6371"/>
                  </a:lnTo>
                  <a:lnTo>
                    <a:pt x="3694" y="6371"/>
                  </a:lnTo>
                  <a:lnTo>
                    <a:pt x="3694" y="4256"/>
                  </a:lnTo>
                  <a:lnTo>
                    <a:pt x="7093" y="6237"/>
                  </a:lnTo>
                  <a:lnTo>
                    <a:pt x="7200" y="6076"/>
                  </a:lnTo>
                  <a:lnTo>
                    <a:pt x="3774" y="4096"/>
                  </a:lnTo>
                  <a:lnTo>
                    <a:pt x="7200" y="2142"/>
                  </a:lnTo>
                  <a:lnTo>
                    <a:pt x="7093" y="1981"/>
                  </a:lnTo>
                  <a:lnTo>
                    <a:pt x="3694" y="3962"/>
                  </a:lnTo>
                  <a:lnTo>
                    <a:pt x="3694" y="0"/>
                  </a:lnTo>
                  <a:close/>
                </a:path>
              </a:pathLst>
            </a:custGeom>
            <a:solidFill>
              <a:srgbClr val="80686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74" name="Google Shape;2174;p94"/>
            <p:cNvSpPr/>
            <p:nvPr/>
          </p:nvSpPr>
          <p:spPr>
            <a:xfrm>
              <a:off x="-3825" y="3143131"/>
              <a:ext cx="308321" cy="265773"/>
            </a:xfrm>
            <a:custGeom>
              <a:rect b="b" l="l" r="r" t="t"/>
              <a:pathLst>
                <a:path extrusionOk="0" h="6184" w="7174">
                  <a:moveTo>
                    <a:pt x="3507" y="0"/>
                  </a:moveTo>
                  <a:lnTo>
                    <a:pt x="3480" y="3962"/>
                  </a:lnTo>
                  <a:lnTo>
                    <a:pt x="81" y="1981"/>
                  </a:lnTo>
                  <a:lnTo>
                    <a:pt x="1" y="2142"/>
                  </a:lnTo>
                  <a:lnTo>
                    <a:pt x="3400" y="4096"/>
                  </a:lnTo>
                  <a:lnTo>
                    <a:pt x="1" y="6076"/>
                  </a:lnTo>
                  <a:lnTo>
                    <a:pt x="54" y="6183"/>
                  </a:lnTo>
                  <a:lnTo>
                    <a:pt x="161" y="6183"/>
                  </a:lnTo>
                  <a:lnTo>
                    <a:pt x="3480" y="4256"/>
                  </a:lnTo>
                  <a:lnTo>
                    <a:pt x="3480" y="5354"/>
                  </a:lnTo>
                  <a:cubicBezTo>
                    <a:pt x="3560" y="5327"/>
                    <a:pt x="3614" y="5327"/>
                    <a:pt x="3668" y="5300"/>
                  </a:cubicBezTo>
                  <a:lnTo>
                    <a:pt x="3668" y="4256"/>
                  </a:lnTo>
                  <a:lnTo>
                    <a:pt x="4765" y="4899"/>
                  </a:lnTo>
                  <a:cubicBezTo>
                    <a:pt x="4845" y="4872"/>
                    <a:pt x="4899" y="4845"/>
                    <a:pt x="4979" y="4818"/>
                  </a:cubicBezTo>
                  <a:lnTo>
                    <a:pt x="3748" y="4096"/>
                  </a:lnTo>
                  <a:lnTo>
                    <a:pt x="7174" y="2142"/>
                  </a:lnTo>
                  <a:lnTo>
                    <a:pt x="7094" y="1981"/>
                  </a:lnTo>
                  <a:lnTo>
                    <a:pt x="3668" y="3962"/>
                  </a:lnTo>
                  <a:lnTo>
                    <a:pt x="3668" y="0"/>
                  </a:lnTo>
                  <a:close/>
                </a:path>
              </a:pathLst>
            </a:custGeom>
            <a:solidFill>
              <a:srgbClr val="80686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75" name="Google Shape;2175;p94"/>
            <p:cNvSpPr/>
            <p:nvPr/>
          </p:nvSpPr>
          <p:spPr>
            <a:xfrm>
              <a:off x="404547" y="3228269"/>
              <a:ext cx="13839" cy="10401"/>
            </a:xfrm>
            <a:custGeom>
              <a:rect b="b" l="l" r="r" t="t"/>
              <a:pathLst>
                <a:path extrusionOk="0" h="242" w="322">
                  <a:moveTo>
                    <a:pt x="81" y="0"/>
                  </a:moveTo>
                  <a:lnTo>
                    <a:pt x="0" y="134"/>
                  </a:lnTo>
                  <a:lnTo>
                    <a:pt x="161" y="241"/>
                  </a:lnTo>
                  <a:cubicBezTo>
                    <a:pt x="215" y="214"/>
                    <a:pt x="268" y="161"/>
                    <a:pt x="322" y="134"/>
                  </a:cubicBezTo>
                  <a:lnTo>
                    <a:pt x="81" y="0"/>
                  </a:lnTo>
                  <a:close/>
                </a:path>
              </a:pathLst>
            </a:custGeom>
            <a:solidFill>
              <a:srgbClr val="80686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2176" name="Google Shape;2176;p94"/>
          <p:cNvSpPr/>
          <p:nvPr/>
        </p:nvSpPr>
        <p:spPr>
          <a:xfrm flipH="1">
            <a:off x="-817503" y="2575150"/>
            <a:ext cx="2540578" cy="3781493"/>
          </a:xfrm>
          <a:custGeom>
            <a:rect b="b" l="l" r="r" t="t"/>
            <a:pathLst>
              <a:path extrusionOk="0" h="136664" w="142469">
                <a:moveTo>
                  <a:pt x="97052" y="0"/>
                </a:moveTo>
                <a:cubicBezTo>
                  <a:pt x="94985" y="0"/>
                  <a:pt x="92658" y="685"/>
                  <a:pt x="89955" y="2065"/>
                </a:cubicBezTo>
                <a:cubicBezTo>
                  <a:pt x="76197" y="9104"/>
                  <a:pt x="81149" y="14564"/>
                  <a:pt x="82755" y="40634"/>
                </a:cubicBezTo>
                <a:cubicBezTo>
                  <a:pt x="85458" y="83646"/>
                  <a:pt x="12896" y="58112"/>
                  <a:pt x="4519" y="103881"/>
                </a:cubicBezTo>
                <a:cubicBezTo>
                  <a:pt x="0" y="128495"/>
                  <a:pt x="10558" y="136664"/>
                  <a:pt x="39417" y="136664"/>
                </a:cubicBezTo>
                <a:cubicBezTo>
                  <a:pt x="47997" y="136664"/>
                  <a:pt x="58195" y="135942"/>
                  <a:pt x="70095" y="134715"/>
                </a:cubicBezTo>
                <a:cubicBezTo>
                  <a:pt x="122047" y="129389"/>
                  <a:pt x="142469" y="101392"/>
                  <a:pt x="125767" y="56907"/>
                </a:cubicBezTo>
                <a:cubicBezTo>
                  <a:pt x="111706" y="19432"/>
                  <a:pt x="108060" y="0"/>
                  <a:pt x="97052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2177" name="Shape 2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8" name="Google Shape;2178;p95"/>
          <p:cNvSpPr/>
          <p:nvPr/>
        </p:nvSpPr>
        <p:spPr>
          <a:xfrm flipH="1" rot="-1855510">
            <a:off x="2277590" y="326956"/>
            <a:ext cx="4979106" cy="4104445"/>
          </a:xfrm>
          <a:custGeom>
            <a:rect b="b" l="l" r="r" t="t"/>
            <a:pathLst>
              <a:path extrusionOk="0" h="48836" w="59243">
                <a:moveTo>
                  <a:pt x="27153" y="9007"/>
                </a:moveTo>
                <a:cubicBezTo>
                  <a:pt x="33591" y="9007"/>
                  <a:pt x="31990" y="9240"/>
                  <a:pt x="38094" y="5071"/>
                </a:cubicBezTo>
                <a:cubicBezTo>
                  <a:pt x="44232" y="901"/>
                  <a:pt x="51737" y="0"/>
                  <a:pt x="55473" y="5071"/>
                </a:cubicBezTo>
                <a:cubicBezTo>
                  <a:pt x="59243" y="10108"/>
                  <a:pt x="46800" y="16346"/>
                  <a:pt x="46767" y="22483"/>
                </a:cubicBezTo>
                <a:cubicBezTo>
                  <a:pt x="46734" y="28621"/>
                  <a:pt x="48768" y="48835"/>
                  <a:pt x="28354" y="48835"/>
                </a:cubicBezTo>
                <a:cubicBezTo>
                  <a:pt x="7939" y="48835"/>
                  <a:pt x="0" y="22583"/>
                  <a:pt x="8973" y="14011"/>
                </a:cubicBezTo>
                <a:cubicBezTo>
                  <a:pt x="17946" y="5471"/>
                  <a:pt x="20715" y="9007"/>
                  <a:pt x="27153" y="900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79" name="Google Shape;2179;p95"/>
          <p:cNvSpPr/>
          <p:nvPr/>
        </p:nvSpPr>
        <p:spPr>
          <a:xfrm rot="-458900">
            <a:off x="-1050010" y="1201201"/>
            <a:ext cx="3369322" cy="3877052"/>
          </a:xfrm>
          <a:custGeom>
            <a:rect b="b" l="l" r="r" t="t"/>
            <a:pathLst>
              <a:path extrusionOk="0" h="83294" w="72386">
                <a:moveTo>
                  <a:pt x="50403" y="3137"/>
                </a:moveTo>
                <a:cubicBezTo>
                  <a:pt x="56941" y="6272"/>
                  <a:pt x="64246" y="10108"/>
                  <a:pt x="60711" y="17614"/>
                </a:cubicBezTo>
                <a:cubicBezTo>
                  <a:pt x="57175" y="25119"/>
                  <a:pt x="44632" y="42031"/>
                  <a:pt x="52938" y="45433"/>
                </a:cubicBezTo>
                <a:cubicBezTo>
                  <a:pt x="61211" y="48803"/>
                  <a:pt x="72386" y="48302"/>
                  <a:pt x="71885" y="57942"/>
                </a:cubicBezTo>
                <a:cubicBezTo>
                  <a:pt x="71351" y="67583"/>
                  <a:pt x="54640" y="83294"/>
                  <a:pt x="40096" y="76189"/>
                </a:cubicBezTo>
                <a:cubicBezTo>
                  <a:pt x="25552" y="69084"/>
                  <a:pt x="35359" y="53839"/>
                  <a:pt x="20982" y="50137"/>
                </a:cubicBezTo>
                <a:cubicBezTo>
                  <a:pt x="6605" y="46434"/>
                  <a:pt x="1" y="20916"/>
                  <a:pt x="6939" y="13477"/>
                </a:cubicBezTo>
                <a:cubicBezTo>
                  <a:pt x="13877" y="6039"/>
                  <a:pt x="43865" y="1"/>
                  <a:pt x="50403" y="3137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80" name="Google Shape;2180;p95"/>
          <p:cNvSpPr/>
          <p:nvPr/>
        </p:nvSpPr>
        <p:spPr>
          <a:xfrm flipH="1" rot="-5776221">
            <a:off x="5743624" y="-1186688"/>
            <a:ext cx="4752751" cy="4346457"/>
          </a:xfrm>
          <a:custGeom>
            <a:rect b="b" l="l" r="r" t="t"/>
            <a:pathLst>
              <a:path extrusionOk="0" h="52038" w="61178">
                <a:moveTo>
                  <a:pt x="4170" y="12043"/>
                </a:moveTo>
                <a:cubicBezTo>
                  <a:pt x="7339" y="7239"/>
                  <a:pt x="14177" y="1"/>
                  <a:pt x="24184" y="5571"/>
                </a:cubicBezTo>
                <a:cubicBezTo>
                  <a:pt x="34191" y="11142"/>
                  <a:pt x="29988" y="17146"/>
                  <a:pt x="34024" y="21249"/>
                </a:cubicBezTo>
                <a:cubicBezTo>
                  <a:pt x="38061" y="25319"/>
                  <a:pt x="43198" y="25586"/>
                  <a:pt x="51103" y="27253"/>
                </a:cubicBezTo>
                <a:cubicBezTo>
                  <a:pt x="58976" y="28921"/>
                  <a:pt x="61177" y="36093"/>
                  <a:pt x="54472" y="41664"/>
                </a:cubicBezTo>
                <a:cubicBezTo>
                  <a:pt x="47801" y="47268"/>
                  <a:pt x="33758" y="52038"/>
                  <a:pt x="26819" y="46467"/>
                </a:cubicBezTo>
                <a:cubicBezTo>
                  <a:pt x="19848" y="40930"/>
                  <a:pt x="11108" y="34826"/>
                  <a:pt x="5537" y="31590"/>
                </a:cubicBezTo>
                <a:cubicBezTo>
                  <a:pt x="0" y="28388"/>
                  <a:pt x="967" y="16879"/>
                  <a:pt x="4170" y="12043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81" name="Google Shape;2181;p95"/>
          <p:cNvSpPr/>
          <p:nvPr/>
        </p:nvSpPr>
        <p:spPr>
          <a:xfrm flipH="1" rot="8329862">
            <a:off x="3226188" y="-1327516"/>
            <a:ext cx="2044712" cy="3486061"/>
          </a:xfrm>
          <a:custGeom>
            <a:rect b="b" l="l" r="r" t="t"/>
            <a:pathLst>
              <a:path extrusionOk="0" h="32752" w="19210">
                <a:moveTo>
                  <a:pt x="14053" y="490"/>
                </a:moveTo>
                <a:lnTo>
                  <a:pt x="14053" y="490"/>
                </a:lnTo>
                <a:cubicBezTo>
                  <a:pt x="14026" y="597"/>
                  <a:pt x="13999" y="758"/>
                  <a:pt x="13972" y="918"/>
                </a:cubicBezTo>
                <a:cubicBezTo>
                  <a:pt x="13972" y="865"/>
                  <a:pt x="13972" y="838"/>
                  <a:pt x="13946" y="838"/>
                </a:cubicBezTo>
                <a:cubicBezTo>
                  <a:pt x="13972" y="731"/>
                  <a:pt x="14026" y="597"/>
                  <a:pt x="14053" y="490"/>
                </a:cubicBezTo>
                <a:close/>
                <a:moveTo>
                  <a:pt x="13651" y="1560"/>
                </a:moveTo>
                <a:lnTo>
                  <a:pt x="13651" y="1560"/>
                </a:lnTo>
                <a:cubicBezTo>
                  <a:pt x="13276" y="3862"/>
                  <a:pt x="12045" y="5923"/>
                  <a:pt x="11189" y="8038"/>
                </a:cubicBezTo>
                <a:cubicBezTo>
                  <a:pt x="10522" y="9665"/>
                  <a:pt x="10466" y="11531"/>
                  <a:pt x="10493" y="13318"/>
                </a:cubicBezTo>
                <a:lnTo>
                  <a:pt x="10493" y="13318"/>
                </a:lnTo>
                <a:cubicBezTo>
                  <a:pt x="10490" y="13217"/>
                  <a:pt x="10464" y="13118"/>
                  <a:pt x="10439" y="13043"/>
                </a:cubicBezTo>
                <a:cubicBezTo>
                  <a:pt x="10091" y="10634"/>
                  <a:pt x="9904" y="8412"/>
                  <a:pt x="11001" y="6191"/>
                </a:cubicBezTo>
                <a:cubicBezTo>
                  <a:pt x="11724" y="4772"/>
                  <a:pt x="12714" y="3541"/>
                  <a:pt x="13410" y="2123"/>
                </a:cubicBezTo>
                <a:cubicBezTo>
                  <a:pt x="13491" y="1935"/>
                  <a:pt x="13571" y="1748"/>
                  <a:pt x="13651" y="1560"/>
                </a:cubicBezTo>
                <a:close/>
                <a:moveTo>
                  <a:pt x="13972" y="945"/>
                </a:moveTo>
                <a:lnTo>
                  <a:pt x="13972" y="945"/>
                </a:lnTo>
                <a:cubicBezTo>
                  <a:pt x="13972" y="1079"/>
                  <a:pt x="13946" y="1212"/>
                  <a:pt x="13946" y="1346"/>
                </a:cubicBezTo>
                <a:cubicBezTo>
                  <a:pt x="13946" y="2524"/>
                  <a:pt x="13758" y="3702"/>
                  <a:pt x="13517" y="4853"/>
                </a:cubicBezTo>
                <a:cubicBezTo>
                  <a:pt x="12821" y="7877"/>
                  <a:pt x="11376" y="10580"/>
                  <a:pt x="10760" y="13605"/>
                </a:cubicBezTo>
                <a:cubicBezTo>
                  <a:pt x="10787" y="11357"/>
                  <a:pt x="10921" y="9189"/>
                  <a:pt x="11858" y="7074"/>
                </a:cubicBezTo>
                <a:cubicBezTo>
                  <a:pt x="12741" y="5094"/>
                  <a:pt x="13785" y="3140"/>
                  <a:pt x="13972" y="945"/>
                </a:cubicBezTo>
                <a:close/>
                <a:moveTo>
                  <a:pt x="5002" y="14350"/>
                </a:moveTo>
                <a:cubicBezTo>
                  <a:pt x="5585" y="14350"/>
                  <a:pt x="6085" y="14646"/>
                  <a:pt x="6746" y="15104"/>
                </a:cubicBezTo>
                <a:cubicBezTo>
                  <a:pt x="6879" y="15184"/>
                  <a:pt x="7013" y="15264"/>
                  <a:pt x="7147" y="15372"/>
                </a:cubicBezTo>
                <a:cubicBezTo>
                  <a:pt x="6694" y="15252"/>
                  <a:pt x="6232" y="15200"/>
                  <a:pt x="5767" y="15200"/>
                </a:cubicBezTo>
                <a:cubicBezTo>
                  <a:pt x="4364" y="15200"/>
                  <a:pt x="2927" y="15672"/>
                  <a:pt x="1580" y="16174"/>
                </a:cubicBezTo>
                <a:cubicBezTo>
                  <a:pt x="2329" y="15666"/>
                  <a:pt x="3025" y="15077"/>
                  <a:pt x="3855" y="14676"/>
                </a:cubicBezTo>
                <a:cubicBezTo>
                  <a:pt x="4297" y="14450"/>
                  <a:pt x="4663" y="14350"/>
                  <a:pt x="5002" y="14350"/>
                </a:cubicBezTo>
                <a:close/>
                <a:moveTo>
                  <a:pt x="5753" y="15432"/>
                </a:moveTo>
                <a:cubicBezTo>
                  <a:pt x="6514" y="15432"/>
                  <a:pt x="7262" y="15581"/>
                  <a:pt x="7977" y="15960"/>
                </a:cubicBezTo>
                <a:cubicBezTo>
                  <a:pt x="8619" y="16389"/>
                  <a:pt x="9208" y="16870"/>
                  <a:pt x="9743" y="17406"/>
                </a:cubicBezTo>
                <a:cubicBezTo>
                  <a:pt x="8352" y="16737"/>
                  <a:pt x="6906" y="16389"/>
                  <a:pt x="5381" y="16335"/>
                </a:cubicBezTo>
                <a:lnTo>
                  <a:pt x="4765" y="16335"/>
                </a:lnTo>
                <a:cubicBezTo>
                  <a:pt x="3828" y="16335"/>
                  <a:pt x="2918" y="16469"/>
                  <a:pt x="1981" y="16576"/>
                </a:cubicBezTo>
                <a:cubicBezTo>
                  <a:pt x="1633" y="16603"/>
                  <a:pt x="1312" y="16629"/>
                  <a:pt x="964" y="16656"/>
                </a:cubicBezTo>
                <a:cubicBezTo>
                  <a:pt x="2489" y="16094"/>
                  <a:pt x="4149" y="15432"/>
                  <a:pt x="5753" y="15432"/>
                </a:cubicBezTo>
                <a:close/>
                <a:moveTo>
                  <a:pt x="18748" y="11060"/>
                </a:moveTo>
                <a:cubicBezTo>
                  <a:pt x="18737" y="11089"/>
                  <a:pt x="18737" y="11129"/>
                  <a:pt x="18737" y="11169"/>
                </a:cubicBezTo>
                <a:cubicBezTo>
                  <a:pt x="18603" y="11892"/>
                  <a:pt x="18442" y="12588"/>
                  <a:pt x="18282" y="13284"/>
                </a:cubicBezTo>
                <a:cubicBezTo>
                  <a:pt x="17907" y="14729"/>
                  <a:pt x="17291" y="16255"/>
                  <a:pt x="16087" y="17165"/>
                </a:cubicBezTo>
                <a:cubicBezTo>
                  <a:pt x="14963" y="17995"/>
                  <a:pt x="13223" y="18289"/>
                  <a:pt x="12045" y="19119"/>
                </a:cubicBezTo>
                <a:cubicBezTo>
                  <a:pt x="12473" y="18342"/>
                  <a:pt x="12955" y="17700"/>
                  <a:pt x="13785" y="17218"/>
                </a:cubicBezTo>
                <a:cubicBezTo>
                  <a:pt x="14508" y="16790"/>
                  <a:pt x="15257" y="16469"/>
                  <a:pt x="15873" y="15907"/>
                </a:cubicBezTo>
                <a:cubicBezTo>
                  <a:pt x="16542" y="15291"/>
                  <a:pt x="17077" y="14408"/>
                  <a:pt x="17532" y="13659"/>
                </a:cubicBezTo>
                <a:cubicBezTo>
                  <a:pt x="18036" y="12864"/>
                  <a:pt x="18250" y="11859"/>
                  <a:pt x="18748" y="11060"/>
                </a:cubicBezTo>
                <a:close/>
                <a:moveTo>
                  <a:pt x="18549" y="10928"/>
                </a:moveTo>
                <a:lnTo>
                  <a:pt x="18549" y="10928"/>
                </a:lnTo>
                <a:cubicBezTo>
                  <a:pt x="18201" y="11517"/>
                  <a:pt x="18014" y="12213"/>
                  <a:pt x="17693" y="12856"/>
                </a:cubicBezTo>
                <a:cubicBezTo>
                  <a:pt x="17184" y="13899"/>
                  <a:pt x="16488" y="14863"/>
                  <a:pt x="15712" y="15719"/>
                </a:cubicBezTo>
                <a:cubicBezTo>
                  <a:pt x="15016" y="16469"/>
                  <a:pt x="13919" y="16844"/>
                  <a:pt x="13062" y="17379"/>
                </a:cubicBezTo>
                <a:cubicBezTo>
                  <a:pt x="12313" y="17861"/>
                  <a:pt x="11911" y="18798"/>
                  <a:pt x="11510" y="19547"/>
                </a:cubicBezTo>
                <a:cubicBezTo>
                  <a:pt x="11485" y="19571"/>
                  <a:pt x="11461" y="19573"/>
                  <a:pt x="11457" y="19594"/>
                </a:cubicBezTo>
                <a:lnTo>
                  <a:pt x="11457" y="19594"/>
                </a:lnTo>
                <a:cubicBezTo>
                  <a:pt x="11836" y="15557"/>
                  <a:pt x="16249" y="13818"/>
                  <a:pt x="18549" y="10928"/>
                </a:cubicBezTo>
                <a:close/>
                <a:moveTo>
                  <a:pt x="6505" y="16683"/>
                </a:moveTo>
                <a:lnTo>
                  <a:pt x="6505" y="16683"/>
                </a:lnTo>
                <a:cubicBezTo>
                  <a:pt x="7763" y="16844"/>
                  <a:pt x="8994" y="17245"/>
                  <a:pt x="10145" y="17914"/>
                </a:cubicBezTo>
                <a:cubicBezTo>
                  <a:pt x="10573" y="18450"/>
                  <a:pt x="10921" y="19065"/>
                  <a:pt x="11135" y="19788"/>
                </a:cubicBezTo>
                <a:cubicBezTo>
                  <a:pt x="9315" y="19172"/>
                  <a:pt x="8191" y="17432"/>
                  <a:pt x="6505" y="16683"/>
                </a:cubicBezTo>
                <a:close/>
                <a:moveTo>
                  <a:pt x="6772" y="20270"/>
                </a:moveTo>
                <a:cubicBezTo>
                  <a:pt x="7736" y="21581"/>
                  <a:pt x="9342" y="22384"/>
                  <a:pt x="10466" y="23535"/>
                </a:cubicBezTo>
                <a:cubicBezTo>
                  <a:pt x="9074" y="22598"/>
                  <a:pt x="7120" y="22331"/>
                  <a:pt x="6826" y="20350"/>
                </a:cubicBezTo>
                <a:cubicBezTo>
                  <a:pt x="6799" y="20323"/>
                  <a:pt x="6772" y="20296"/>
                  <a:pt x="6746" y="20270"/>
                </a:cubicBezTo>
                <a:close/>
                <a:moveTo>
                  <a:pt x="16221" y="20698"/>
                </a:moveTo>
                <a:cubicBezTo>
                  <a:pt x="15685" y="21635"/>
                  <a:pt x="14267" y="22304"/>
                  <a:pt x="13464" y="22812"/>
                </a:cubicBezTo>
                <a:cubicBezTo>
                  <a:pt x="12955" y="23187"/>
                  <a:pt x="12233" y="23615"/>
                  <a:pt x="11831" y="24177"/>
                </a:cubicBezTo>
                <a:cubicBezTo>
                  <a:pt x="12286" y="22357"/>
                  <a:pt x="14722" y="21768"/>
                  <a:pt x="16221" y="20698"/>
                </a:cubicBezTo>
                <a:close/>
                <a:moveTo>
                  <a:pt x="6692" y="20939"/>
                </a:moveTo>
                <a:cubicBezTo>
                  <a:pt x="7388" y="22893"/>
                  <a:pt x="9957" y="22866"/>
                  <a:pt x="11135" y="24445"/>
                </a:cubicBezTo>
                <a:cubicBezTo>
                  <a:pt x="9395" y="23481"/>
                  <a:pt x="6772" y="23080"/>
                  <a:pt x="6692" y="20939"/>
                </a:cubicBezTo>
                <a:close/>
                <a:moveTo>
                  <a:pt x="16194" y="21126"/>
                </a:moveTo>
                <a:cubicBezTo>
                  <a:pt x="15766" y="22304"/>
                  <a:pt x="14749" y="22919"/>
                  <a:pt x="13571" y="23455"/>
                </a:cubicBezTo>
                <a:cubicBezTo>
                  <a:pt x="12982" y="23722"/>
                  <a:pt x="12393" y="24017"/>
                  <a:pt x="11938" y="24445"/>
                </a:cubicBezTo>
                <a:cubicBezTo>
                  <a:pt x="12447" y="23562"/>
                  <a:pt x="13785" y="22919"/>
                  <a:pt x="14534" y="22411"/>
                </a:cubicBezTo>
                <a:cubicBezTo>
                  <a:pt x="15070" y="22063"/>
                  <a:pt x="15739" y="21661"/>
                  <a:pt x="16194" y="21126"/>
                </a:cubicBezTo>
                <a:close/>
                <a:moveTo>
                  <a:pt x="14048" y="0"/>
                </a:moveTo>
                <a:cubicBezTo>
                  <a:pt x="14002" y="0"/>
                  <a:pt x="13958" y="28"/>
                  <a:pt x="13946" y="88"/>
                </a:cubicBezTo>
                <a:cubicBezTo>
                  <a:pt x="13196" y="2390"/>
                  <a:pt x="11751" y="4183"/>
                  <a:pt x="10680" y="6298"/>
                </a:cubicBezTo>
                <a:cubicBezTo>
                  <a:pt x="9610" y="8466"/>
                  <a:pt x="9877" y="10795"/>
                  <a:pt x="10225" y="13096"/>
                </a:cubicBezTo>
                <a:cubicBezTo>
                  <a:pt x="10305" y="13766"/>
                  <a:pt x="10413" y="14435"/>
                  <a:pt x="10520" y="15104"/>
                </a:cubicBezTo>
                <a:cubicBezTo>
                  <a:pt x="10520" y="15131"/>
                  <a:pt x="10520" y="15157"/>
                  <a:pt x="10520" y="15157"/>
                </a:cubicBezTo>
                <a:cubicBezTo>
                  <a:pt x="10520" y="15184"/>
                  <a:pt x="10520" y="15211"/>
                  <a:pt x="10546" y="15211"/>
                </a:cubicBezTo>
                <a:cubicBezTo>
                  <a:pt x="10734" y="16469"/>
                  <a:pt x="10921" y="17727"/>
                  <a:pt x="11082" y="18985"/>
                </a:cubicBezTo>
                <a:cubicBezTo>
                  <a:pt x="10520" y="17700"/>
                  <a:pt x="9502" y="16737"/>
                  <a:pt x="8352" y="15907"/>
                </a:cubicBezTo>
                <a:cubicBezTo>
                  <a:pt x="8352" y="15880"/>
                  <a:pt x="8352" y="15853"/>
                  <a:pt x="8325" y="15853"/>
                </a:cubicBezTo>
                <a:cubicBezTo>
                  <a:pt x="8298" y="15853"/>
                  <a:pt x="8271" y="15827"/>
                  <a:pt x="8271" y="15827"/>
                </a:cubicBezTo>
                <a:cubicBezTo>
                  <a:pt x="7602" y="15345"/>
                  <a:pt x="6906" y="14890"/>
                  <a:pt x="6237" y="14461"/>
                </a:cubicBezTo>
                <a:cubicBezTo>
                  <a:pt x="5829" y="14193"/>
                  <a:pt x="5417" y="14081"/>
                  <a:pt x="5004" y="14081"/>
                </a:cubicBezTo>
                <a:cubicBezTo>
                  <a:pt x="3280" y="14081"/>
                  <a:pt x="1550" y="16040"/>
                  <a:pt x="81" y="16710"/>
                </a:cubicBezTo>
                <a:cubicBezTo>
                  <a:pt x="27" y="16737"/>
                  <a:pt x="1" y="16790"/>
                  <a:pt x="27" y="16844"/>
                </a:cubicBezTo>
                <a:cubicBezTo>
                  <a:pt x="27" y="16870"/>
                  <a:pt x="54" y="16870"/>
                  <a:pt x="54" y="16870"/>
                </a:cubicBezTo>
                <a:cubicBezTo>
                  <a:pt x="54" y="16870"/>
                  <a:pt x="54" y="16897"/>
                  <a:pt x="81" y="16897"/>
                </a:cubicBezTo>
                <a:cubicBezTo>
                  <a:pt x="81" y="16924"/>
                  <a:pt x="108" y="16924"/>
                  <a:pt x="108" y="16924"/>
                </a:cubicBezTo>
                <a:lnTo>
                  <a:pt x="135" y="16924"/>
                </a:lnTo>
                <a:cubicBezTo>
                  <a:pt x="1580" y="16924"/>
                  <a:pt x="2972" y="16656"/>
                  <a:pt x="4390" y="16576"/>
                </a:cubicBezTo>
                <a:lnTo>
                  <a:pt x="5354" y="16576"/>
                </a:lnTo>
                <a:cubicBezTo>
                  <a:pt x="7736" y="16870"/>
                  <a:pt x="8967" y="19413"/>
                  <a:pt x="11242" y="20082"/>
                </a:cubicBezTo>
                <a:cubicBezTo>
                  <a:pt x="11376" y="21367"/>
                  <a:pt x="11483" y="22679"/>
                  <a:pt x="11483" y="23990"/>
                </a:cubicBezTo>
                <a:cubicBezTo>
                  <a:pt x="11483" y="24124"/>
                  <a:pt x="11483" y="24284"/>
                  <a:pt x="11483" y="24445"/>
                </a:cubicBezTo>
                <a:cubicBezTo>
                  <a:pt x="10413" y="22545"/>
                  <a:pt x="7977" y="21715"/>
                  <a:pt x="6799" y="19895"/>
                </a:cubicBezTo>
                <a:cubicBezTo>
                  <a:pt x="6778" y="19863"/>
                  <a:pt x="6740" y="19848"/>
                  <a:pt x="6701" y="19848"/>
                </a:cubicBezTo>
                <a:cubicBezTo>
                  <a:pt x="6640" y="19848"/>
                  <a:pt x="6574" y="19884"/>
                  <a:pt x="6558" y="19948"/>
                </a:cubicBezTo>
                <a:cubicBezTo>
                  <a:pt x="6237" y="21340"/>
                  <a:pt x="6719" y="22411"/>
                  <a:pt x="7897" y="23241"/>
                </a:cubicBezTo>
                <a:cubicBezTo>
                  <a:pt x="8967" y="23990"/>
                  <a:pt x="10386" y="24177"/>
                  <a:pt x="11456" y="24954"/>
                </a:cubicBezTo>
                <a:cubicBezTo>
                  <a:pt x="11349" y="27523"/>
                  <a:pt x="10734" y="30093"/>
                  <a:pt x="10145" y="32609"/>
                </a:cubicBezTo>
                <a:cubicBezTo>
                  <a:pt x="10112" y="32690"/>
                  <a:pt x="10188" y="32751"/>
                  <a:pt x="10265" y="32751"/>
                </a:cubicBezTo>
                <a:cubicBezTo>
                  <a:pt x="10315" y="32751"/>
                  <a:pt x="10365" y="32725"/>
                  <a:pt x="10386" y="32662"/>
                </a:cubicBezTo>
                <a:cubicBezTo>
                  <a:pt x="10760" y="31003"/>
                  <a:pt x="11108" y="29343"/>
                  <a:pt x="11430" y="27684"/>
                </a:cubicBezTo>
                <a:cubicBezTo>
                  <a:pt x="11563" y="26854"/>
                  <a:pt x="11670" y="26024"/>
                  <a:pt x="11697" y="25194"/>
                </a:cubicBezTo>
                <a:cubicBezTo>
                  <a:pt x="12179" y="24017"/>
                  <a:pt x="13839" y="23669"/>
                  <a:pt x="14829" y="23080"/>
                </a:cubicBezTo>
                <a:cubicBezTo>
                  <a:pt x="15899" y="22491"/>
                  <a:pt x="16488" y="21581"/>
                  <a:pt x="16595" y="20377"/>
                </a:cubicBezTo>
                <a:cubicBezTo>
                  <a:pt x="16595" y="20350"/>
                  <a:pt x="16595" y="20350"/>
                  <a:pt x="16595" y="20323"/>
                </a:cubicBezTo>
                <a:cubicBezTo>
                  <a:pt x="16622" y="20270"/>
                  <a:pt x="16569" y="20243"/>
                  <a:pt x="16515" y="20216"/>
                </a:cubicBezTo>
                <a:lnTo>
                  <a:pt x="16462" y="20216"/>
                </a:lnTo>
                <a:cubicBezTo>
                  <a:pt x="16435" y="20216"/>
                  <a:pt x="16435" y="20243"/>
                  <a:pt x="16408" y="20243"/>
                </a:cubicBezTo>
                <a:cubicBezTo>
                  <a:pt x="15043" y="21474"/>
                  <a:pt x="12473" y="21983"/>
                  <a:pt x="11724" y="23722"/>
                </a:cubicBezTo>
                <a:cubicBezTo>
                  <a:pt x="11724" y="22571"/>
                  <a:pt x="11644" y="21447"/>
                  <a:pt x="11510" y="20323"/>
                </a:cubicBezTo>
                <a:cubicBezTo>
                  <a:pt x="11510" y="20189"/>
                  <a:pt x="11483" y="20082"/>
                  <a:pt x="11483" y="19948"/>
                </a:cubicBezTo>
                <a:cubicBezTo>
                  <a:pt x="12072" y="19172"/>
                  <a:pt x="13250" y="18824"/>
                  <a:pt x="14106" y="18450"/>
                </a:cubicBezTo>
                <a:cubicBezTo>
                  <a:pt x="15070" y="18021"/>
                  <a:pt x="16060" y="17593"/>
                  <a:pt x="16809" y="16844"/>
                </a:cubicBezTo>
                <a:cubicBezTo>
                  <a:pt x="18522" y="15157"/>
                  <a:pt x="18790" y="12160"/>
                  <a:pt x="19192" y="9938"/>
                </a:cubicBezTo>
                <a:cubicBezTo>
                  <a:pt x="19210" y="9848"/>
                  <a:pt x="19130" y="9770"/>
                  <a:pt x="19060" y="9770"/>
                </a:cubicBezTo>
                <a:cubicBezTo>
                  <a:pt x="19026" y="9770"/>
                  <a:pt x="18995" y="9788"/>
                  <a:pt x="18978" y="9831"/>
                </a:cubicBezTo>
                <a:cubicBezTo>
                  <a:pt x="18014" y="11758"/>
                  <a:pt x="15846" y="13070"/>
                  <a:pt x="14294" y="14488"/>
                </a:cubicBezTo>
                <a:cubicBezTo>
                  <a:pt x="12982" y="15693"/>
                  <a:pt x="11751" y="17138"/>
                  <a:pt x="11349" y="18851"/>
                </a:cubicBezTo>
                <a:cubicBezTo>
                  <a:pt x="11162" y="17593"/>
                  <a:pt x="10975" y="16335"/>
                  <a:pt x="10760" y="15104"/>
                </a:cubicBezTo>
                <a:cubicBezTo>
                  <a:pt x="11028" y="12534"/>
                  <a:pt x="11911" y="10233"/>
                  <a:pt x="12821" y="7877"/>
                </a:cubicBezTo>
                <a:cubicBezTo>
                  <a:pt x="13758" y="5334"/>
                  <a:pt x="14267" y="2818"/>
                  <a:pt x="14160" y="115"/>
                </a:cubicBezTo>
                <a:cubicBezTo>
                  <a:pt x="14160" y="42"/>
                  <a:pt x="14103" y="0"/>
                  <a:pt x="14048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82" name="Google Shape;2182;p95"/>
          <p:cNvSpPr/>
          <p:nvPr/>
        </p:nvSpPr>
        <p:spPr>
          <a:xfrm>
            <a:off x="7018450" y="3331851"/>
            <a:ext cx="1020984" cy="1333420"/>
          </a:xfrm>
          <a:custGeom>
            <a:rect b="b" l="l" r="r" t="t"/>
            <a:pathLst>
              <a:path extrusionOk="0" h="22564" w="17277">
                <a:moveTo>
                  <a:pt x="9074" y="0"/>
                </a:moveTo>
                <a:cubicBezTo>
                  <a:pt x="8555" y="0"/>
                  <a:pt x="8010" y="60"/>
                  <a:pt x="7441" y="188"/>
                </a:cubicBezTo>
                <a:cubicBezTo>
                  <a:pt x="2543" y="1285"/>
                  <a:pt x="1" y="6692"/>
                  <a:pt x="54" y="12607"/>
                </a:cubicBezTo>
                <a:cubicBezTo>
                  <a:pt x="134" y="18683"/>
                  <a:pt x="3989" y="22189"/>
                  <a:pt x="8592" y="22564"/>
                </a:cubicBezTo>
                <a:cubicBezTo>
                  <a:pt x="14641" y="22082"/>
                  <a:pt x="16354" y="18388"/>
                  <a:pt x="16836" y="12312"/>
                </a:cubicBezTo>
                <a:cubicBezTo>
                  <a:pt x="17276" y="6737"/>
                  <a:pt x="14567" y="0"/>
                  <a:pt x="9074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83" name="Google Shape;2183;p95"/>
          <p:cNvSpPr txBox="1"/>
          <p:nvPr>
            <p:ph type="title"/>
          </p:nvPr>
        </p:nvSpPr>
        <p:spPr>
          <a:xfrm>
            <a:off x="1388100" y="1557450"/>
            <a:ext cx="6367800" cy="2028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7200"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</p:spTree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2184" name="Shape 2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5" name="Google Shape;2185;p96"/>
          <p:cNvSpPr/>
          <p:nvPr/>
        </p:nvSpPr>
        <p:spPr>
          <a:xfrm>
            <a:off x="763275" y="799200"/>
            <a:ext cx="1844545" cy="1627040"/>
          </a:xfrm>
          <a:custGeom>
            <a:rect b="b" l="l" r="r" t="t"/>
            <a:pathLst>
              <a:path extrusionOk="0" h="12066" w="13679">
                <a:moveTo>
                  <a:pt x="7541" y="1"/>
                </a:moveTo>
                <a:cubicBezTo>
                  <a:pt x="7109" y="1"/>
                  <a:pt x="6648" y="24"/>
                  <a:pt x="6157" y="68"/>
                </a:cubicBezTo>
                <a:cubicBezTo>
                  <a:pt x="1981" y="443"/>
                  <a:pt x="28" y="3173"/>
                  <a:pt x="1" y="6385"/>
                </a:cubicBezTo>
                <a:cubicBezTo>
                  <a:pt x="598" y="10109"/>
                  <a:pt x="2003" y="12066"/>
                  <a:pt x="5300" y="12066"/>
                </a:cubicBezTo>
                <a:cubicBezTo>
                  <a:pt x="5700" y="12066"/>
                  <a:pt x="6128" y="12037"/>
                  <a:pt x="6585" y="11979"/>
                </a:cubicBezTo>
                <a:cubicBezTo>
                  <a:pt x="10680" y="11470"/>
                  <a:pt x="13678" y="9516"/>
                  <a:pt x="12822" y="4297"/>
                </a:cubicBezTo>
                <a:cubicBezTo>
                  <a:pt x="12326" y="1256"/>
                  <a:pt x="10731" y="1"/>
                  <a:pt x="7541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86" name="Google Shape;2186;p96"/>
          <p:cNvSpPr/>
          <p:nvPr/>
        </p:nvSpPr>
        <p:spPr>
          <a:xfrm>
            <a:off x="6926300" y="-86950"/>
            <a:ext cx="4030804" cy="5999550"/>
          </a:xfrm>
          <a:custGeom>
            <a:rect b="b" l="l" r="r" t="t"/>
            <a:pathLst>
              <a:path extrusionOk="0" h="136664" w="142469">
                <a:moveTo>
                  <a:pt x="97052" y="0"/>
                </a:moveTo>
                <a:cubicBezTo>
                  <a:pt x="94985" y="0"/>
                  <a:pt x="92658" y="685"/>
                  <a:pt x="89955" y="2065"/>
                </a:cubicBezTo>
                <a:cubicBezTo>
                  <a:pt x="76197" y="9104"/>
                  <a:pt x="81149" y="14564"/>
                  <a:pt x="82755" y="40634"/>
                </a:cubicBezTo>
                <a:cubicBezTo>
                  <a:pt x="85458" y="83646"/>
                  <a:pt x="12896" y="58112"/>
                  <a:pt x="4519" y="103881"/>
                </a:cubicBezTo>
                <a:cubicBezTo>
                  <a:pt x="0" y="128495"/>
                  <a:pt x="10558" y="136664"/>
                  <a:pt x="39417" y="136664"/>
                </a:cubicBezTo>
                <a:cubicBezTo>
                  <a:pt x="47997" y="136664"/>
                  <a:pt x="58195" y="135942"/>
                  <a:pt x="70095" y="134715"/>
                </a:cubicBezTo>
                <a:cubicBezTo>
                  <a:pt x="122047" y="129389"/>
                  <a:pt x="142469" y="101392"/>
                  <a:pt x="125767" y="56907"/>
                </a:cubicBezTo>
                <a:cubicBezTo>
                  <a:pt x="111706" y="19432"/>
                  <a:pt x="108060" y="0"/>
                  <a:pt x="97052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87" name="Google Shape;2187;p96"/>
          <p:cNvSpPr/>
          <p:nvPr/>
        </p:nvSpPr>
        <p:spPr>
          <a:xfrm>
            <a:off x="112700" y="3113038"/>
            <a:ext cx="1938817" cy="3305577"/>
          </a:xfrm>
          <a:custGeom>
            <a:rect b="b" l="l" r="r" t="t"/>
            <a:pathLst>
              <a:path extrusionOk="0" h="32752" w="19210">
                <a:moveTo>
                  <a:pt x="14053" y="490"/>
                </a:moveTo>
                <a:lnTo>
                  <a:pt x="14053" y="490"/>
                </a:lnTo>
                <a:cubicBezTo>
                  <a:pt x="14026" y="597"/>
                  <a:pt x="13999" y="758"/>
                  <a:pt x="13972" y="918"/>
                </a:cubicBezTo>
                <a:cubicBezTo>
                  <a:pt x="13972" y="865"/>
                  <a:pt x="13972" y="838"/>
                  <a:pt x="13946" y="838"/>
                </a:cubicBezTo>
                <a:cubicBezTo>
                  <a:pt x="13972" y="731"/>
                  <a:pt x="14026" y="597"/>
                  <a:pt x="14053" y="490"/>
                </a:cubicBezTo>
                <a:close/>
                <a:moveTo>
                  <a:pt x="13651" y="1560"/>
                </a:moveTo>
                <a:lnTo>
                  <a:pt x="13651" y="1560"/>
                </a:lnTo>
                <a:cubicBezTo>
                  <a:pt x="13276" y="3862"/>
                  <a:pt x="12045" y="5923"/>
                  <a:pt x="11189" y="8038"/>
                </a:cubicBezTo>
                <a:cubicBezTo>
                  <a:pt x="10522" y="9665"/>
                  <a:pt x="10466" y="11531"/>
                  <a:pt x="10493" y="13318"/>
                </a:cubicBezTo>
                <a:lnTo>
                  <a:pt x="10493" y="13318"/>
                </a:lnTo>
                <a:cubicBezTo>
                  <a:pt x="10490" y="13217"/>
                  <a:pt x="10464" y="13118"/>
                  <a:pt x="10439" y="13043"/>
                </a:cubicBezTo>
                <a:cubicBezTo>
                  <a:pt x="10091" y="10634"/>
                  <a:pt x="9904" y="8412"/>
                  <a:pt x="11001" y="6191"/>
                </a:cubicBezTo>
                <a:cubicBezTo>
                  <a:pt x="11724" y="4772"/>
                  <a:pt x="12714" y="3541"/>
                  <a:pt x="13410" y="2123"/>
                </a:cubicBezTo>
                <a:cubicBezTo>
                  <a:pt x="13491" y="1935"/>
                  <a:pt x="13571" y="1748"/>
                  <a:pt x="13651" y="1560"/>
                </a:cubicBezTo>
                <a:close/>
                <a:moveTo>
                  <a:pt x="13972" y="945"/>
                </a:moveTo>
                <a:lnTo>
                  <a:pt x="13972" y="945"/>
                </a:lnTo>
                <a:cubicBezTo>
                  <a:pt x="13972" y="1079"/>
                  <a:pt x="13946" y="1212"/>
                  <a:pt x="13946" y="1346"/>
                </a:cubicBezTo>
                <a:cubicBezTo>
                  <a:pt x="13946" y="2524"/>
                  <a:pt x="13758" y="3702"/>
                  <a:pt x="13517" y="4853"/>
                </a:cubicBezTo>
                <a:cubicBezTo>
                  <a:pt x="12821" y="7877"/>
                  <a:pt x="11376" y="10580"/>
                  <a:pt x="10760" y="13605"/>
                </a:cubicBezTo>
                <a:cubicBezTo>
                  <a:pt x="10787" y="11357"/>
                  <a:pt x="10921" y="9189"/>
                  <a:pt x="11858" y="7074"/>
                </a:cubicBezTo>
                <a:cubicBezTo>
                  <a:pt x="12741" y="5094"/>
                  <a:pt x="13785" y="3140"/>
                  <a:pt x="13972" y="945"/>
                </a:cubicBezTo>
                <a:close/>
                <a:moveTo>
                  <a:pt x="5002" y="14350"/>
                </a:moveTo>
                <a:cubicBezTo>
                  <a:pt x="5585" y="14350"/>
                  <a:pt x="6085" y="14646"/>
                  <a:pt x="6746" y="15104"/>
                </a:cubicBezTo>
                <a:cubicBezTo>
                  <a:pt x="6879" y="15184"/>
                  <a:pt x="7013" y="15264"/>
                  <a:pt x="7147" y="15372"/>
                </a:cubicBezTo>
                <a:cubicBezTo>
                  <a:pt x="6694" y="15252"/>
                  <a:pt x="6232" y="15200"/>
                  <a:pt x="5767" y="15200"/>
                </a:cubicBezTo>
                <a:cubicBezTo>
                  <a:pt x="4364" y="15200"/>
                  <a:pt x="2927" y="15672"/>
                  <a:pt x="1580" y="16174"/>
                </a:cubicBezTo>
                <a:cubicBezTo>
                  <a:pt x="2329" y="15666"/>
                  <a:pt x="3025" y="15077"/>
                  <a:pt x="3855" y="14676"/>
                </a:cubicBezTo>
                <a:cubicBezTo>
                  <a:pt x="4297" y="14450"/>
                  <a:pt x="4663" y="14350"/>
                  <a:pt x="5002" y="14350"/>
                </a:cubicBezTo>
                <a:close/>
                <a:moveTo>
                  <a:pt x="5753" y="15432"/>
                </a:moveTo>
                <a:cubicBezTo>
                  <a:pt x="6514" y="15432"/>
                  <a:pt x="7262" y="15581"/>
                  <a:pt x="7977" y="15960"/>
                </a:cubicBezTo>
                <a:cubicBezTo>
                  <a:pt x="8619" y="16389"/>
                  <a:pt x="9208" y="16870"/>
                  <a:pt x="9743" y="17406"/>
                </a:cubicBezTo>
                <a:cubicBezTo>
                  <a:pt x="8352" y="16737"/>
                  <a:pt x="6906" y="16389"/>
                  <a:pt x="5381" y="16335"/>
                </a:cubicBezTo>
                <a:lnTo>
                  <a:pt x="4765" y="16335"/>
                </a:lnTo>
                <a:cubicBezTo>
                  <a:pt x="3828" y="16335"/>
                  <a:pt x="2918" y="16469"/>
                  <a:pt x="1981" y="16576"/>
                </a:cubicBezTo>
                <a:cubicBezTo>
                  <a:pt x="1633" y="16603"/>
                  <a:pt x="1312" y="16629"/>
                  <a:pt x="964" y="16656"/>
                </a:cubicBezTo>
                <a:cubicBezTo>
                  <a:pt x="2489" y="16094"/>
                  <a:pt x="4149" y="15432"/>
                  <a:pt x="5753" y="15432"/>
                </a:cubicBezTo>
                <a:close/>
                <a:moveTo>
                  <a:pt x="18748" y="11060"/>
                </a:moveTo>
                <a:cubicBezTo>
                  <a:pt x="18737" y="11089"/>
                  <a:pt x="18737" y="11129"/>
                  <a:pt x="18737" y="11169"/>
                </a:cubicBezTo>
                <a:cubicBezTo>
                  <a:pt x="18603" y="11892"/>
                  <a:pt x="18442" y="12588"/>
                  <a:pt x="18282" y="13284"/>
                </a:cubicBezTo>
                <a:cubicBezTo>
                  <a:pt x="17907" y="14729"/>
                  <a:pt x="17291" y="16255"/>
                  <a:pt x="16087" y="17165"/>
                </a:cubicBezTo>
                <a:cubicBezTo>
                  <a:pt x="14963" y="17995"/>
                  <a:pt x="13223" y="18289"/>
                  <a:pt x="12045" y="19119"/>
                </a:cubicBezTo>
                <a:cubicBezTo>
                  <a:pt x="12473" y="18342"/>
                  <a:pt x="12955" y="17700"/>
                  <a:pt x="13785" y="17218"/>
                </a:cubicBezTo>
                <a:cubicBezTo>
                  <a:pt x="14508" y="16790"/>
                  <a:pt x="15257" y="16469"/>
                  <a:pt x="15873" y="15907"/>
                </a:cubicBezTo>
                <a:cubicBezTo>
                  <a:pt x="16542" y="15291"/>
                  <a:pt x="17077" y="14408"/>
                  <a:pt x="17532" y="13659"/>
                </a:cubicBezTo>
                <a:cubicBezTo>
                  <a:pt x="18036" y="12864"/>
                  <a:pt x="18250" y="11859"/>
                  <a:pt x="18748" y="11060"/>
                </a:cubicBezTo>
                <a:close/>
                <a:moveTo>
                  <a:pt x="18549" y="10928"/>
                </a:moveTo>
                <a:lnTo>
                  <a:pt x="18549" y="10928"/>
                </a:lnTo>
                <a:cubicBezTo>
                  <a:pt x="18201" y="11517"/>
                  <a:pt x="18014" y="12213"/>
                  <a:pt x="17693" y="12856"/>
                </a:cubicBezTo>
                <a:cubicBezTo>
                  <a:pt x="17184" y="13899"/>
                  <a:pt x="16488" y="14863"/>
                  <a:pt x="15712" y="15719"/>
                </a:cubicBezTo>
                <a:cubicBezTo>
                  <a:pt x="15016" y="16469"/>
                  <a:pt x="13919" y="16844"/>
                  <a:pt x="13062" y="17379"/>
                </a:cubicBezTo>
                <a:cubicBezTo>
                  <a:pt x="12313" y="17861"/>
                  <a:pt x="11911" y="18798"/>
                  <a:pt x="11510" y="19547"/>
                </a:cubicBezTo>
                <a:cubicBezTo>
                  <a:pt x="11485" y="19571"/>
                  <a:pt x="11461" y="19573"/>
                  <a:pt x="11457" y="19594"/>
                </a:cubicBezTo>
                <a:lnTo>
                  <a:pt x="11457" y="19594"/>
                </a:lnTo>
                <a:cubicBezTo>
                  <a:pt x="11836" y="15557"/>
                  <a:pt x="16249" y="13818"/>
                  <a:pt x="18549" y="10928"/>
                </a:cubicBezTo>
                <a:close/>
                <a:moveTo>
                  <a:pt x="6505" y="16683"/>
                </a:moveTo>
                <a:lnTo>
                  <a:pt x="6505" y="16683"/>
                </a:lnTo>
                <a:cubicBezTo>
                  <a:pt x="7763" y="16844"/>
                  <a:pt x="8994" y="17245"/>
                  <a:pt x="10145" y="17914"/>
                </a:cubicBezTo>
                <a:cubicBezTo>
                  <a:pt x="10573" y="18450"/>
                  <a:pt x="10921" y="19065"/>
                  <a:pt x="11135" y="19788"/>
                </a:cubicBezTo>
                <a:cubicBezTo>
                  <a:pt x="9315" y="19172"/>
                  <a:pt x="8191" y="17432"/>
                  <a:pt x="6505" y="16683"/>
                </a:cubicBezTo>
                <a:close/>
                <a:moveTo>
                  <a:pt x="6772" y="20270"/>
                </a:moveTo>
                <a:cubicBezTo>
                  <a:pt x="7736" y="21581"/>
                  <a:pt x="9342" y="22384"/>
                  <a:pt x="10466" y="23535"/>
                </a:cubicBezTo>
                <a:cubicBezTo>
                  <a:pt x="9074" y="22598"/>
                  <a:pt x="7120" y="22331"/>
                  <a:pt x="6826" y="20350"/>
                </a:cubicBezTo>
                <a:cubicBezTo>
                  <a:pt x="6799" y="20323"/>
                  <a:pt x="6772" y="20296"/>
                  <a:pt x="6746" y="20270"/>
                </a:cubicBezTo>
                <a:close/>
                <a:moveTo>
                  <a:pt x="16221" y="20698"/>
                </a:moveTo>
                <a:cubicBezTo>
                  <a:pt x="15685" y="21635"/>
                  <a:pt x="14267" y="22304"/>
                  <a:pt x="13464" y="22812"/>
                </a:cubicBezTo>
                <a:cubicBezTo>
                  <a:pt x="12955" y="23187"/>
                  <a:pt x="12233" y="23615"/>
                  <a:pt x="11831" y="24177"/>
                </a:cubicBezTo>
                <a:cubicBezTo>
                  <a:pt x="12286" y="22357"/>
                  <a:pt x="14722" y="21768"/>
                  <a:pt x="16221" y="20698"/>
                </a:cubicBezTo>
                <a:close/>
                <a:moveTo>
                  <a:pt x="6692" y="20939"/>
                </a:moveTo>
                <a:cubicBezTo>
                  <a:pt x="7388" y="22893"/>
                  <a:pt x="9957" y="22866"/>
                  <a:pt x="11135" y="24445"/>
                </a:cubicBezTo>
                <a:cubicBezTo>
                  <a:pt x="9395" y="23481"/>
                  <a:pt x="6772" y="23080"/>
                  <a:pt x="6692" y="20939"/>
                </a:cubicBezTo>
                <a:close/>
                <a:moveTo>
                  <a:pt x="16194" y="21126"/>
                </a:moveTo>
                <a:cubicBezTo>
                  <a:pt x="15766" y="22304"/>
                  <a:pt x="14749" y="22919"/>
                  <a:pt x="13571" y="23455"/>
                </a:cubicBezTo>
                <a:cubicBezTo>
                  <a:pt x="12982" y="23722"/>
                  <a:pt x="12393" y="24017"/>
                  <a:pt x="11938" y="24445"/>
                </a:cubicBezTo>
                <a:cubicBezTo>
                  <a:pt x="12447" y="23562"/>
                  <a:pt x="13785" y="22919"/>
                  <a:pt x="14534" y="22411"/>
                </a:cubicBezTo>
                <a:cubicBezTo>
                  <a:pt x="15070" y="22063"/>
                  <a:pt x="15739" y="21661"/>
                  <a:pt x="16194" y="21126"/>
                </a:cubicBezTo>
                <a:close/>
                <a:moveTo>
                  <a:pt x="14048" y="0"/>
                </a:moveTo>
                <a:cubicBezTo>
                  <a:pt x="14002" y="0"/>
                  <a:pt x="13958" y="28"/>
                  <a:pt x="13946" y="88"/>
                </a:cubicBezTo>
                <a:cubicBezTo>
                  <a:pt x="13196" y="2390"/>
                  <a:pt x="11751" y="4183"/>
                  <a:pt x="10680" y="6298"/>
                </a:cubicBezTo>
                <a:cubicBezTo>
                  <a:pt x="9610" y="8466"/>
                  <a:pt x="9877" y="10795"/>
                  <a:pt x="10225" y="13096"/>
                </a:cubicBezTo>
                <a:cubicBezTo>
                  <a:pt x="10305" y="13766"/>
                  <a:pt x="10413" y="14435"/>
                  <a:pt x="10520" y="15104"/>
                </a:cubicBezTo>
                <a:cubicBezTo>
                  <a:pt x="10520" y="15131"/>
                  <a:pt x="10520" y="15157"/>
                  <a:pt x="10520" y="15157"/>
                </a:cubicBezTo>
                <a:cubicBezTo>
                  <a:pt x="10520" y="15184"/>
                  <a:pt x="10520" y="15211"/>
                  <a:pt x="10546" y="15211"/>
                </a:cubicBezTo>
                <a:cubicBezTo>
                  <a:pt x="10734" y="16469"/>
                  <a:pt x="10921" y="17727"/>
                  <a:pt x="11082" y="18985"/>
                </a:cubicBezTo>
                <a:cubicBezTo>
                  <a:pt x="10520" y="17700"/>
                  <a:pt x="9502" y="16737"/>
                  <a:pt x="8352" y="15907"/>
                </a:cubicBezTo>
                <a:cubicBezTo>
                  <a:pt x="8352" y="15880"/>
                  <a:pt x="8352" y="15853"/>
                  <a:pt x="8325" y="15853"/>
                </a:cubicBezTo>
                <a:cubicBezTo>
                  <a:pt x="8298" y="15853"/>
                  <a:pt x="8271" y="15827"/>
                  <a:pt x="8271" y="15827"/>
                </a:cubicBezTo>
                <a:cubicBezTo>
                  <a:pt x="7602" y="15345"/>
                  <a:pt x="6906" y="14890"/>
                  <a:pt x="6237" y="14461"/>
                </a:cubicBezTo>
                <a:cubicBezTo>
                  <a:pt x="5829" y="14193"/>
                  <a:pt x="5417" y="14081"/>
                  <a:pt x="5004" y="14081"/>
                </a:cubicBezTo>
                <a:cubicBezTo>
                  <a:pt x="3280" y="14081"/>
                  <a:pt x="1550" y="16040"/>
                  <a:pt x="81" y="16710"/>
                </a:cubicBezTo>
                <a:cubicBezTo>
                  <a:pt x="27" y="16737"/>
                  <a:pt x="1" y="16790"/>
                  <a:pt x="27" y="16844"/>
                </a:cubicBezTo>
                <a:cubicBezTo>
                  <a:pt x="27" y="16870"/>
                  <a:pt x="54" y="16870"/>
                  <a:pt x="54" y="16870"/>
                </a:cubicBezTo>
                <a:cubicBezTo>
                  <a:pt x="54" y="16870"/>
                  <a:pt x="54" y="16897"/>
                  <a:pt x="81" y="16897"/>
                </a:cubicBezTo>
                <a:cubicBezTo>
                  <a:pt x="81" y="16924"/>
                  <a:pt x="108" y="16924"/>
                  <a:pt x="108" y="16924"/>
                </a:cubicBezTo>
                <a:lnTo>
                  <a:pt x="135" y="16924"/>
                </a:lnTo>
                <a:cubicBezTo>
                  <a:pt x="1580" y="16924"/>
                  <a:pt x="2972" y="16656"/>
                  <a:pt x="4390" y="16576"/>
                </a:cubicBezTo>
                <a:lnTo>
                  <a:pt x="5354" y="16576"/>
                </a:lnTo>
                <a:cubicBezTo>
                  <a:pt x="7736" y="16870"/>
                  <a:pt x="8967" y="19413"/>
                  <a:pt x="11242" y="20082"/>
                </a:cubicBezTo>
                <a:cubicBezTo>
                  <a:pt x="11376" y="21367"/>
                  <a:pt x="11483" y="22679"/>
                  <a:pt x="11483" y="23990"/>
                </a:cubicBezTo>
                <a:cubicBezTo>
                  <a:pt x="11483" y="24124"/>
                  <a:pt x="11483" y="24284"/>
                  <a:pt x="11483" y="24445"/>
                </a:cubicBezTo>
                <a:cubicBezTo>
                  <a:pt x="10413" y="22545"/>
                  <a:pt x="7977" y="21715"/>
                  <a:pt x="6799" y="19895"/>
                </a:cubicBezTo>
                <a:cubicBezTo>
                  <a:pt x="6778" y="19863"/>
                  <a:pt x="6740" y="19848"/>
                  <a:pt x="6701" y="19848"/>
                </a:cubicBezTo>
                <a:cubicBezTo>
                  <a:pt x="6640" y="19848"/>
                  <a:pt x="6574" y="19884"/>
                  <a:pt x="6558" y="19948"/>
                </a:cubicBezTo>
                <a:cubicBezTo>
                  <a:pt x="6237" y="21340"/>
                  <a:pt x="6719" y="22411"/>
                  <a:pt x="7897" y="23241"/>
                </a:cubicBezTo>
                <a:cubicBezTo>
                  <a:pt x="8967" y="23990"/>
                  <a:pt x="10386" y="24177"/>
                  <a:pt x="11456" y="24954"/>
                </a:cubicBezTo>
                <a:cubicBezTo>
                  <a:pt x="11349" y="27523"/>
                  <a:pt x="10734" y="30093"/>
                  <a:pt x="10145" y="32609"/>
                </a:cubicBezTo>
                <a:cubicBezTo>
                  <a:pt x="10112" y="32690"/>
                  <a:pt x="10188" y="32751"/>
                  <a:pt x="10265" y="32751"/>
                </a:cubicBezTo>
                <a:cubicBezTo>
                  <a:pt x="10315" y="32751"/>
                  <a:pt x="10365" y="32725"/>
                  <a:pt x="10386" y="32662"/>
                </a:cubicBezTo>
                <a:cubicBezTo>
                  <a:pt x="10760" y="31003"/>
                  <a:pt x="11108" y="29343"/>
                  <a:pt x="11430" y="27684"/>
                </a:cubicBezTo>
                <a:cubicBezTo>
                  <a:pt x="11563" y="26854"/>
                  <a:pt x="11670" y="26024"/>
                  <a:pt x="11697" y="25194"/>
                </a:cubicBezTo>
                <a:cubicBezTo>
                  <a:pt x="12179" y="24017"/>
                  <a:pt x="13839" y="23669"/>
                  <a:pt x="14829" y="23080"/>
                </a:cubicBezTo>
                <a:cubicBezTo>
                  <a:pt x="15899" y="22491"/>
                  <a:pt x="16488" y="21581"/>
                  <a:pt x="16595" y="20377"/>
                </a:cubicBezTo>
                <a:cubicBezTo>
                  <a:pt x="16595" y="20350"/>
                  <a:pt x="16595" y="20350"/>
                  <a:pt x="16595" y="20323"/>
                </a:cubicBezTo>
                <a:cubicBezTo>
                  <a:pt x="16622" y="20270"/>
                  <a:pt x="16569" y="20243"/>
                  <a:pt x="16515" y="20216"/>
                </a:cubicBezTo>
                <a:lnTo>
                  <a:pt x="16462" y="20216"/>
                </a:lnTo>
                <a:cubicBezTo>
                  <a:pt x="16435" y="20216"/>
                  <a:pt x="16435" y="20243"/>
                  <a:pt x="16408" y="20243"/>
                </a:cubicBezTo>
                <a:cubicBezTo>
                  <a:pt x="15043" y="21474"/>
                  <a:pt x="12473" y="21983"/>
                  <a:pt x="11724" y="23722"/>
                </a:cubicBezTo>
                <a:cubicBezTo>
                  <a:pt x="11724" y="22571"/>
                  <a:pt x="11644" y="21447"/>
                  <a:pt x="11510" y="20323"/>
                </a:cubicBezTo>
                <a:cubicBezTo>
                  <a:pt x="11510" y="20189"/>
                  <a:pt x="11483" y="20082"/>
                  <a:pt x="11483" y="19948"/>
                </a:cubicBezTo>
                <a:cubicBezTo>
                  <a:pt x="12072" y="19172"/>
                  <a:pt x="13250" y="18824"/>
                  <a:pt x="14106" y="18450"/>
                </a:cubicBezTo>
                <a:cubicBezTo>
                  <a:pt x="15070" y="18021"/>
                  <a:pt x="16060" y="17593"/>
                  <a:pt x="16809" y="16844"/>
                </a:cubicBezTo>
                <a:cubicBezTo>
                  <a:pt x="18522" y="15157"/>
                  <a:pt x="18790" y="12160"/>
                  <a:pt x="19192" y="9938"/>
                </a:cubicBezTo>
                <a:cubicBezTo>
                  <a:pt x="19210" y="9848"/>
                  <a:pt x="19130" y="9770"/>
                  <a:pt x="19060" y="9770"/>
                </a:cubicBezTo>
                <a:cubicBezTo>
                  <a:pt x="19026" y="9770"/>
                  <a:pt x="18995" y="9788"/>
                  <a:pt x="18978" y="9831"/>
                </a:cubicBezTo>
                <a:cubicBezTo>
                  <a:pt x="18014" y="11758"/>
                  <a:pt x="15846" y="13070"/>
                  <a:pt x="14294" y="14488"/>
                </a:cubicBezTo>
                <a:cubicBezTo>
                  <a:pt x="12982" y="15693"/>
                  <a:pt x="11751" y="17138"/>
                  <a:pt x="11349" y="18851"/>
                </a:cubicBezTo>
                <a:cubicBezTo>
                  <a:pt x="11162" y="17593"/>
                  <a:pt x="10975" y="16335"/>
                  <a:pt x="10760" y="15104"/>
                </a:cubicBezTo>
                <a:cubicBezTo>
                  <a:pt x="11028" y="12534"/>
                  <a:pt x="11911" y="10233"/>
                  <a:pt x="12821" y="7877"/>
                </a:cubicBezTo>
                <a:cubicBezTo>
                  <a:pt x="13758" y="5334"/>
                  <a:pt x="14267" y="2818"/>
                  <a:pt x="14160" y="115"/>
                </a:cubicBezTo>
                <a:cubicBezTo>
                  <a:pt x="14160" y="42"/>
                  <a:pt x="14103" y="0"/>
                  <a:pt x="14048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88" name="Google Shape;2188;p96"/>
          <p:cNvSpPr txBox="1"/>
          <p:nvPr>
            <p:ph type="title"/>
          </p:nvPr>
        </p:nvSpPr>
        <p:spPr>
          <a:xfrm>
            <a:off x="1569450" y="1152050"/>
            <a:ext cx="6005100" cy="1516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3600">
                <a:solidFill>
                  <a:schemeClr val="accent2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2189" name="Google Shape;2189;p96"/>
          <p:cNvSpPr txBox="1"/>
          <p:nvPr>
            <p:ph idx="1" type="subTitle"/>
          </p:nvPr>
        </p:nvSpPr>
        <p:spPr>
          <a:xfrm>
            <a:off x="1904250" y="2756350"/>
            <a:ext cx="53355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>
                <a:solidFill>
                  <a:schemeClr val="accent2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</p:spTree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2190" name="Shape 2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1" name="Google Shape;2191;p97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accent1">
              <a:alpha val="55360"/>
            </a:scheme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92" name="Google Shape;2192;p97"/>
          <p:cNvSpPr txBox="1"/>
          <p:nvPr>
            <p:ph type="title"/>
          </p:nvPr>
        </p:nvSpPr>
        <p:spPr>
          <a:xfrm>
            <a:off x="4184875" y="1473300"/>
            <a:ext cx="4245900" cy="2196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SzPts val="3000"/>
              <a:buNone/>
              <a:defRPr sz="40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Manjari"/>
                <a:ea typeface="Manjari"/>
                <a:cs typeface="Manjari"/>
                <a:sym typeface="Manjari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Manjari"/>
                <a:ea typeface="Manjari"/>
                <a:cs typeface="Manjari"/>
                <a:sym typeface="Manjari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Manjari"/>
                <a:ea typeface="Manjari"/>
                <a:cs typeface="Manjari"/>
                <a:sym typeface="Manjari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Manjari"/>
                <a:ea typeface="Manjari"/>
                <a:cs typeface="Manjari"/>
                <a:sym typeface="Manjari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Manjari"/>
                <a:ea typeface="Manjari"/>
                <a:cs typeface="Manjari"/>
                <a:sym typeface="Manjari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Manjari"/>
                <a:ea typeface="Manjari"/>
                <a:cs typeface="Manjari"/>
                <a:sym typeface="Manjari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Manjari"/>
                <a:ea typeface="Manjari"/>
                <a:cs typeface="Manjari"/>
                <a:sym typeface="Manjari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Manjari"/>
                <a:ea typeface="Manjari"/>
                <a:cs typeface="Manjari"/>
                <a:sym typeface="Manjari"/>
              </a:defRPr>
            </a:lvl9pPr>
          </a:lstStyle>
          <a:p/>
        </p:txBody>
      </p:sp>
      <p:sp>
        <p:nvSpPr>
          <p:cNvPr id="2193" name="Google Shape;2193;p97"/>
          <p:cNvSpPr/>
          <p:nvPr/>
        </p:nvSpPr>
        <p:spPr>
          <a:xfrm flipH="1" rot="7018826">
            <a:off x="2857318" y="-764238"/>
            <a:ext cx="4267951" cy="2625760"/>
          </a:xfrm>
          <a:custGeom>
            <a:rect b="b" l="l" r="r" t="t"/>
            <a:pathLst>
              <a:path extrusionOk="0" h="36694" w="59643">
                <a:moveTo>
                  <a:pt x="6271" y="15779"/>
                </a:moveTo>
                <a:cubicBezTo>
                  <a:pt x="9374" y="14178"/>
                  <a:pt x="17513" y="18347"/>
                  <a:pt x="23150" y="11676"/>
                </a:cubicBezTo>
                <a:cubicBezTo>
                  <a:pt x="28787" y="5004"/>
                  <a:pt x="30455" y="1"/>
                  <a:pt x="37327" y="2302"/>
                </a:cubicBezTo>
                <a:cubicBezTo>
                  <a:pt x="44198" y="4571"/>
                  <a:pt x="43064" y="13410"/>
                  <a:pt x="47601" y="15779"/>
                </a:cubicBezTo>
                <a:cubicBezTo>
                  <a:pt x="52104" y="18147"/>
                  <a:pt x="59643" y="31690"/>
                  <a:pt x="43364" y="34192"/>
                </a:cubicBezTo>
                <a:cubicBezTo>
                  <a:pt x="27120" y="36694"/>
                  <a:pt x="10441" y="33158"/>
                  <a:pt x="5204" y="27520"/>
                </a:cubicBezTo>
                <a:cubicBezTo>
                  <a:pt x="0" y="21883"/>
                  <a:pt x="3136" y="17380"/>
                  <a:pt x="6271" y="15779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94" name="Google Shape;2194;p97"/>
          <p:cNvSpPr/>
          <p:nvPr/>
        </p:nvSpPr>
        <p:spPr>
          <a:xfrm flipH="1" rot="-8259636">
            <a:off x="4411264" y="3000624"/>
            <a:ext cx="3210911" cy="3197598"/>
          </a:xfrm>
          <a:custGeom>
            <a:rect b="b" l="l" r="r" t="t"/>
            <a:pathLst>
              <a:path extrusionOk="0" h="48035" w="48235">
                <a:moveTo>
                  <a:pt x="3770" y="17379"/>
                </a:moveTo>
                <a:cubicBezTo>
                  <a:pt x="7573" y="20948"/>
                  <a:pt x="10108" y="20948"/>
                  <a:pt x="20515" y="21349"/>
                </a:cubicBezTo>
                <a:cubicBezTo>
                  <a:pt x="30956" y="21782"/>
                  <a:pt x="19314" y="35525"/>
                  <a:pt x="27520" y="41797"/>
                </a:cubicBezTo>
                <a:cubicBezTo>
                  <a:pt x="35726" y="48034"/>
                  <a:pt x="48235" y="37827"/>
                  <a:pt x="48235" y="26986"/>
                </a:cubicBezTo>
                <a:cubicBezTo>
                  <a:pt x="48235" y="16145"/>
                  <a:pt x="35026" y="0"/>
                  <a:pt x="18080" y="867"/>
                </a:cubicBezTo>
                <a:cubicBezTo>
                  <a:pt x="1135" y="1768"/>
                  <a:pt x="1" y="13843"/>
                  <a:pt x="3770" y="17379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95" name="Google Shape;2195;p97"/>
          <p:cNvSpPr/>
          <p:nvPr/>
        </p:nvSpPr>
        <p:spPr>
          <a:xfrm>
            <a:off x="2285225" y="3225607"/>
            <a:ext cx="1419128" cy="1251787"/>
          </a:xfrm>
          <a:custGeom>
            <a:rect b="b" l="l" r="r" t="t"/>
            <a:pathLst>
              <a:path extrusionOk="0" h="12066" w="13679">
                <a:moveTo>
                  <a:pt x="7541" y="1"/>
                </a:moveTo>
                <a:cubicBezTo>
                  <a:pt x="7109" y="1"/>
                  <a:pt x="6648" y="24"/>
                  <a:pt x="6157" y="68"/>
                </a:cubicBezTo>
                <a:cubicBezTo>
                  <a:pt x="1981" y="443"/>
                  <a:pt x="28" y="3173"/>
                  <a:pt x="1" y="6385"/>
                </a:cubicBezTo>
                <a:cubicBezTo>
                  <a:pt x="598" y="10109"/>
                  <a:pt x="2003" y="12066"/>
                  <a:pt x="5300" y="12066"/>
                </a:cubicBezTo>
                <a:cubicBezTo>
                  <a:pt x="5700" y="12066"/>
                  <a:pt x="6128" y="12037"/>
                  <a:pt x="6585" y="11979"/>
                </a:cubicBezTo>
                <a:cubicBezTo>
                  <a:pt x="10680" y="11470"/>
                  <a:pt x="13678" y="9516"/>
                  <a:pt x="12822" y="4297"/>
                </a:cubicBezTo>
                <a:cubicBezTo>
                  <a:pt x="12326" y="1256"/>
                  <a:pt x="10731" y="1"/>
                  <a:pt x="7541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2196" name="Shape 2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7" name="Google Shape;2197;p98"/>
          <p:cNvSpPr/>
          <p:nvPr/>
        </p:nvSpPr>
        <p:spPr>
          <a:xfrm flipH="1" rot="-3415034">
            <a:off x="5360216" y="729047"/>
            <a:ext cx="4814608" cy="4095305"/>
          </a:xfrm>
          <a:custGeom>
            <a:rect b="b" l="l" r="r" t="t"/>
            <a:pathLst>
              <a:path extrusionOk="0" h="52038" w="61178">
                <a:moveTo>
                  <a:pt x="4170" y="12043"/>
                </a:moveTo>
                <a:cubicBezTo>
                  <a:pt x="7339" y="7239"/>
                  <a:pt x="14177" y="1"/>
                  <a:pt x="24184" y="5571"/>
                </a:cubicBezTo>
                <a:cubicBezTo>
                  <a:pt x="34191" y="11142"/>
                  <a:pt x="29988" y="17146"/>
                  <a:pt x="34024" y="21249"/>
                </a:cubicBezTo>
                <a:cubicBezTo>
                  <a:pt x="38061" y="25319"/>
                  <a:pt x="43198" y="25586"/>
                  <a:pt x="51103" y="27253"/>
                </a:cubicBezTo>
                <a:cubicBezTo>
                  <a:pt x="58976" y="28921"/>
                  <a:pt x="61177" y="36093"/>
                  <a:pt x="54472" y="41664"/>
                </a:cubicBezTo>
                <a:cubicBezTo>
                  <a:pt x="47801" y="47268"/>
                  <a:pt x="33758" y="52038"/>
                  <a:pt x="26819" y="46467"/>
                </a:cubicBezTo>
                <a:cubicBezTo>
                  <a:pt x="19848" y="40930"/>
                  <a:pt x="11108" y="34826"/>
                  <a:pt x="5537" y="31590"/>
                </a:cubicBezTo>
                <a:cubicBezTo>
                  <a:pt x="0" y="28388"/>
                  <a:pt x="967" y="16879"/>
                  <a:pt x="4170" y="12043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98" name="Google Shape;2198;p98"/>
          <p:cNvSpPr/>
          <p:nvPr/>
        </p:nvSpPr>
        <p:spPr>
          <a:xfrm rot="5400000">
            <a:off x="-1253772" y="2378259"/>
            <a:ext cx="4906632" cy="3196913"/>
          </a:xfrm>
          <a:custGeom>
            <a:rect b="b" l="l" r="r" t="t"/>
            <a:pathLst>
              <a:path extrusionOk="0" h="136664" w="142469">
                <a:moveTo>
                  <a:pt x="97052" y="0"/>
                </a:moveTo>
                <a:cubicBezTo>
                  <a:pt x="94985" y="0"/>
                  <a:pt x="92658" y="685"/>
                  <a:pt x="89955" y="2065"/>
                </a:cubicBezTo>
                <a:cubicBezTo>
                  <a:pt x="76197" y="9104"/>
                  <a:pt x="81149" y="14564"/>
                  <a:pt x="82755" y="40634"/>
                </a:cubicBezTo>
                <a:cubicBezTo>
                  <a:pt x="85458" y="83646"/>
                  <a:pt x="12896" y="58112"/>
                  <a:pt x="4519" y="103881"/>
                </a:cubicBezTo>
                <a:cubicBezTo>
                  <a:pt x="0" y="128495"/>
                  <a:pt x="10558" y="136664"/>
                  <a:pt x="39417" y="136664"/>
                </a:cubicBezTo>
                <a:cubicBezTo>
                  <a:pt x="47997" y="136664"/>
                  <a:pt x="58195" y="135942"/>
                  <a:pt x="70095" y="134715"/>
                </a:cubicBezTo>
                <a:cubicBezTo>
                  <a:pt x="122047" y="129389"/>
                  <a:pt x="142469" y="101392"/>
                  <a:pt x="125767" y="56907"/>
                </a:cubicBezTo>
                <a:cubicBezTo>
                  <a:pt x="111706" y="19432"/>
                  <a:pt x="108060" y="0"/>
                  <a:pt x="97052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2199" name="Google Shape;2199;p98"/>
          <p:cNvGrpSpPr/>
          <p:nvPr/>
        </p:nvGrpSpPr>
        <p:grpSpPr>
          <a:xfrm flipH="1" rot="10800000">
            <a:off x="-135159" y="-547193"/>
            <a:ext cx="1696762" cy="1688828"/>
            <a:chOff x="2414491" y="671177"/>
            <a:chExt cx="1830972" cy="1822411"/>
          </a:xfrm>
        </p:grpSpPr>
        <p:sp>
          <p:nvSpPr>
            <p:cNvPr id="2200" name="Google Shape;2200;p98"/>
            <p:cNvSpPr/>
            <p:nvPr/>
          </p:nvSpPr>
          <p:spPr>
            <a:xfrm>
              <a:off x="2414491" y="671177"/>
              <a:ext cx="1830972" cy="1822391"/>
            </a:xfrm>
            <a:custGeom>
              <a:rect b="b" l="l" r="r" t="t"/>
              <a:pathLst>
                <a:path extrusionOk="0" h="45449" w="45663">
                  <a:moveTo>
                    <a:pt x="10947" y="4979"/>
                  </a:moveTo>
                  <a:lnTo>
                    <a:pt x="15605" y="7656"/>
                  </a:lnTo>
                  <a:lnTo>
                    <a:pt x="15605" y="13062"/>
                  </a:lnTo>
                  <a:lnTo>
                    <a:pt x="10947" y="15766"/>
                  </a:lnTo>
                  <a:lnTo>
                    <a:pt x="6263" y="13062"/>
                  </a:lnTo>
                  <a:lnTo>
                    <a:pt x="6263" y="7656"/>
                  </a:lnTo>
                  <a:lnTo>
                    <a:pt x="10947" y="4979"/>
                  </a:lnTo>
                  <a:close/>
                  <a:moveTo>
                    <a:pt x="20449" y="4979"/>
                  </a:moveTo>
                  <a:lnTo>
                    <a:pt x="25133" y="7656"/>
                  </a:lnTo>
                  <a:lnTo>
                    <a:pt x="25133" y="13062"/>
                  </a:lnTo>
                  <a:lnTo>
                    <a:pt x="20449" y="15766"/>
                  </a:lnTo>
                  <a:lnTo>
                    <a:pt x="15792" y="13062"/>
                  </a:lnTo>
                  <a:lnTo>
                    <a:pt x="15792" y="7656"/>
                  </a:lnTo>
                  <a:lnTo>
                    <a:pt x="20449" y="4979"/>
                  </a:lnTo>
                  <a:close/>
                  <a:moveTo>
                    <a:pt x="29978" y="4979"/>
                  </a:moveTo>
                  <a:lnTo>
                    <a:pt x="34635" y="7656"/>
                  </a:lnTo>
                  <a:lnTo>
                    <a:pt x="34635" y="13062"/>
                  </a:lnTo>
                  <a:lnTo>
                    <a:pt x="29978" y="15766"/>
                  </a:lnTo>
                  <a:lnTo>
                    <a:pt x="25294" y="13062"/>
                  </a:lnTo>
                  <a:lnTo>
                    <a:pt x="25294" y="7656"/>
                  </a:lnTo>
                  <a:lnTo>
                    <a:pt x="29978" y="4979"/>
                  </a:lnTo>
                  <a:close/>
                  <a:moveTo>
                    <a:pt x="6183" y="13196"/>
                  </a:moveTo>
                  <a:lnTo>
                    <a:pt x="10867" y="15899"/>
                  </a:lnTo>
                  <a:lnTo>
                    <a:pt x="10867" y="21306"/>
                  </a:lnTo>
                  <a:lnTo>
                    <a:pt x="6183" y="23983"/>
                  </a:lnTo>
                  <a:lnTo>
                    <a:pt x="1526" y="21306"/>
                  </a:lnTo>
                  <a:lnTo>
                    <a:pt x="1526" y="15899"/>
                  </a:lnTo>
                  <a:lnTo>
                    <a:pt x="6183" y="13196"/>
                  </a:lnTo>
                  <a:close/>
                  <a:moveTo>
                    <a:pt x="15712" y="13196"/>
                  </a:moveTo>
                  <a:lnTo>
                    <a:pt x="20369" y="15899"/>
                  </a:lnTo>
                  <a:lnTo>
                    <a:pt x="20369" y="21306"/>
                  </a:lnTo>
                  <a:lnTo>
                    <a:pt x="15712" y="23983"/>
                  </a:lnTo>
                  <a:lnTo>
                    <a:pt x="11028" y="21306"/>
                  </a:lnTo>
                  <a:lnTo>
                    <a:pt x="11028" y="15899"/>
                  </a:lnTo>
                  <a:lnTo>
                    <a:pt x="15712" y="13196"/>
                  </a:lnTo>
                  <a:close/>
                  <a:moveTo>
                    <a:pt x="25213" y="13196"/>
                  </a:moveTo>
                  <a:lnTo>
                    <a:pt x="29871" y="15899"/>
                  </a:lnTo>
                  <a:lnTo>
                    <a:pt x="29871" y="21306"/>
                  </a:lnTo>
                  <a:lnTo>
                    <a:pt x="25213" y="23983"/>
                  </a:lnTo>
                  <a:lnTo>
                    <a:pt x="20529" y="21306"/>
                  </a:lnTo>
                  <a:lnTo>
                    <a:pt x="20529" y="15899"/>
                  </a:lnTo>
                  <a:lnTo>
                    <a:pt x="25213" y="13196"/>
                  </a:lnTo>
                  <a:close/>
                  <a:moveTo>
                    <a:pt x="34715" y="13196"/>
                  </a:moveTo>
                  <a:lnTo>
                    <a:pt x="39399" y="15899"/>
                  </a:lnTo>
                  <a:lnTo>
                    <a:pt x="39399" y="21306"/>
                  </a:lnTo>
                  <a:lnTo>
                    <a:pt x="34715" y="23983"/>
                  </a:lnTo>
                  <a:lnTo>
                    <a:pt x="30058" y="21306"/>
                  </a:lnTo>
                  <a:lnTo>
                    <a:pt x="30058" y="15899"/>
                  </a:lnTo>
                  <a:lnTo>
                    <a:pt x="34715" y="13196"/>
                  </a:lnTo>
                  <a:close/>
                  <a:moveTo>
                    <a:pt x="10947" y="21440"/>
                  </a:moveTo>
                  <a:lnTo>
                    <a:pt x="15605" y="24143"/>
                  </a:lnTo>
                  <a:lnTo>
                    <a:pt x="15605" y="29523"/>
                  </a:lnTo>
                  <a:lnTo>
                    <a:pt x="10947" y="32226"/>
                  </a:lnTo>
                  <a:lnTo>
                    <a:pt x="6263" y="29523"/>
                  </a:lnTo>
                  <a:lnTo>
                    <a:pt x="6263" y="24143"/>
                  </a:lnTo>
                  <a:lnTo>
                    <a:pt x="10947" y="21440"/>
                  </a:lnTo>
                  <a:close/>
                  <a:moveTo>
                    <a:pt x="20449" y="21440"/>
                  </a:moveTo>
                  <a:lnTo>
                    <a:pt x="25133" y="24143"/>
                  </a:lnTo>
                  <a:lnTo>
                    <a:pt x="25133" y="29523"/>
                  </a:lnTo>
                  <a:lnTo>
                    <a:pt x="20449" y="32226"/>
                  </a:lnTo>
                  <a:lnTo>
                    <a:pt x="15792" y="29523"/>
                  </a:lnTo>
                  <a:lnTo>
                    <a:pt x="15792" y="24143"/>
                  </a:lnTo>
                  <a:lnTo>
                    <a:pt x="20449" y="21440"/>
                  </a:lnTo>
                  <a:close/>
                  <a:moveTo>
                    <a:pt x="29978" y="21440"/>
                  </a:moveTo>
                  <a:lnTo>
                    <a:pt x="34635" y="24143"/>
                  </a:lnTo>
                  <a:lnTo>
                    <a:pt x="34635" y="29523"/>
                  </a:lnTo>
                  <a:lnTo>
                    <a:pt x="29978" y="32226"/>
                  </a:lnTo>
                  <a:lnTo>
                    <a:pt x="25294" y="29523"/>
                  </a:lnTo>
                  <a:lnTo>
                    <a:pt x="25294" y="24143"/>
                  </a:lnTo>
                  <a:lnTo>
                    <a:pt x="29978" y="21440"/>
                  </a:lnTo>
                  <a:close/>
                  <a:moveTo>
                    <a:pt x="39480" y="21440"/>
                  </a:moveTo>
                  <a:lnTo>
                    <a:pt x="44137" y="24143"/>
                  </a:lnTo>
                  <a:lnTo>
                    <a:pt x="44137" y="29523"/>
                  </a:lnTo>
                  <a:lnTo>
                    <a:pt x="39480" y="32226"/>
                  </a:lnTo>
                  <a:lnTo>
                    <a:pt x="34796" y="29523"/>
                  </a:lnTo>
                  <a:lnTo>
                    <a:pt x="34796" y="24143"/>
                  </a:lnTo>
                  <a:lnTo>
                    <a:pt x="39480" y="21440"/>
                  </a:lnTo>
                  <a:close/>
                  <a:moveTo>
                    <a:pt x="15712" y="29684"/>
                  </a:moveTo>
                  <a:lnTo>
                    <a:pt x="20369" y="32387"/>
                  </a:lnTo>
                  <a:lnTo>
                    <a:pt x="20369" y="37767"/>
                  </a:lnTo>
                  <a:lnTo>
                    <a:pt x="15712" y="40470"/>
                  </a:lnTo>
                  <a:lnTo>
                    <a:pt x="11028" y="37767"/>
                  </a:lnTo>
                  <a:lnTo>
                    <a:pt x="11028" y="32387"/>
                  </a:lnTo>
                  <a:lnTo>
                    <a:pt x="15712" y="29684"/>
                  </a:lnTo>
                  <a:close/>
                  <a:moveTo>
                    <a:pt x="25213" y="29684"/>
                  </a:moveTo>
                  <a:lnTo>
                    <a:pt x="29871" y="32387"/>
                  </a:lnTo>
                  <a:lnTo>
                    <a:pt x="29871" y="37767"/>
                  </a:lnTo>
                  <a:lnTo>
                    <a:pt x="25213" y="40470"/>
                  </a:lnTo>
                  <a:lnTo>
                    <a:pt x="20529" y="37767"/>
                  </a:lnTo>
                  <a:lnTo>
                    <a:pt x="20529" y="32387"/>
                  </a:lnTo>
                  <a:lnTo>
                    <a:pt x="25213" y="29684"/>
                  </a:lnTo>
                  <a:close/>
                  <a:moveTo>
                    <a:pt x="34715" y="29684"/>
                  </a:moveTo>
                  <a:lnTo>
                    <a:pt x="39399" y="32387"/>
                  </a:lnTo>
                  <a:lnTo>
                    <a:pt x="39399" y="37767"/>
                  </a:lnTo>
                  <a:lnTo>
                    <a:pt x="34715" y="40470"/>
                  </a:lnTo>
                  <a:lnTo>
                    <a:pt x="30058" y="37767"/>
                  </a:lnTo>
                  <a:lnTo>
                    <a:pt x="30058" y="32387"/>
                  </a:lnTo>
                  <a:lnTo>
                    <a:pt x="34715" y="29684"/>
                  </a:lnTo>
                  <a:close/>
                  <a:moveTo>
                    <a:pt x="20369" y="1"/>
                  </a:moveTo>
                  <a:lnTo>
                    <a:pt x="20369" y="4818"/>
                  </a:lnTo>
                  <a:lnTo>
                    <a:pt x="15712" y="7522"/>
                  </a:lnTo>
                  <a:lnTo>
                    <a:pt x="11028" y="4818"/>
                  </a:lnTo>
                  <a:lnTo>
                    <a:pt x="11028" y="3159"/>
                  </a:lnTo>
                  <a:cubicBezTo>
                    <a:pt x="10974" y="3186"/>
                    <a:pt x="10921" y="3239"/>
                    <a:pt x="10867" y="3266"/>
                  </a:cubicBezTo>
                  <a:lnTo>
                    <a:pt x="10867" y="4818"/>
                  </a:lnTo>
                  <a:lnTo>
                    <a:pt x="6183" y="7522"/>
                  </a:lnTo>
                  <a:lnTo>
                    <a:pt x="5915" y="7361"/>
                  </a:lnTo>
                  <a:cubicBezTo>
                    <a:pt x="5889" y="7415"/>
                    <a:pt x="5835" y="7442"/>
                    <a:pt x="5808" y="7495"/>
                  </a:cubicBezTo>
                  <a:lnTo>
                    <a:pt x="6103" y="7656"/>
                  </a:lnTo>
                  <a:lnTo>
                    <a:pt x="6103" y="13062"/>
                  </a:lnTo>
                  <a:lnTo>
                    <a:pt x="1419" y="15766"/>
                  </a:lnTo>
                  <a:lnTo>
                    <a:pt x="1124" y="15578"/>
                  </a:lnTo>
                  <a:cubicBezTo>
                    <a:pt x="1124" y="15632"/>
                    <a:pt x="1098" y="15685"/>
                    <a:pt x="1071" y="15739"/>
                  </a:cubicBezTo>
                  <a:lnTo>
                    <a:pt x="1338" y="15899"/>
                  </a:lnTo>
                  <a:lnTo>
                    <a:pt x="1338" y="21306"/>
                  </a:lnTo>
                  <a:lnTo>
                    <a:pt x="0" y="22082"/>
                  </a:lnTo>
                  <a:cubicBezTo>
                    <a:pt x="0" y="22136"/>
                    <a:pt x="0" y="22216"/>
                    <a:pt x="0" y="22270"/>
                  </a:cubicBezTo>
                  <a:lnTo>
                    <a:pt x="1419" y="21440"/>
                  </a:lnTo>
                  <a:lnTo>
                    <a:pt x="6103" y="24143"/>
                  </a:lnTo>
                  <a:lnTo>
                    <a:pt x="6103" y="29523"/>
                  </a:lnTo>
                  <a:lnTo>
                    <a:pt x="1927" y="31932"/>
                  </a:lnTo>
                  <a:cubicBezTo>
                    <a:pt x="1954" y="31986"/>
                    <a:pt x="1981" y="32039"/>
                    <a:pt x="2008" y="32093"/>
                  </a:cubicBezTo>
                  <a:lnTo>
                    <a:pt x="6183" y="29684"/>
                  </a:lnTo>
                  <a:lnTo>
                    <a:pt x="10867" y="32387"/>
                  </a:lnTo>
                  <a:lnTo>
                    <a:pt x="10867" y="37767"/>
                  </a:lnTo>
                  <a:lnTo>
                    <a:pt x="7548" y="39694"/>
                  </a:lnTo>
                  <a:cubicBezTo>
                    <a:pt x="7575" y="39721"/>
                    <a:pt x="7628" y="39774"/>
                    <a:pt x="7682" y="39801"/>
                  </a:cubicBezTo>
                  <a:lnTo>
                    <a:pt x="10947" y="37928"/>
                  </a:lnTo>
                  <a:lnTo>
                    <a:pt x="15605" y="40631"/>
                  </a:lnTo>
                  <a:lnTo>
                    <a:pt x="15605" y="44405"/>
                  </a:lnTo>
                  <a:cubicBezTo>
                    <a:pt x="15658" y="44405"/>
                    <a:pt x="15738" y="44432"/>
                    <a:pt x="15792" y="44458"/>
                  </a:cubicBezTo>
                  <a:lnTo>
                    <a:pt x="15792" y="40631"/>
                  </a:lnTo>
                  <a:lnTo>
                    <a:pt x="20449" y="37928"/>
                  </a:lnTo>
                  <a:lnTo>
                    <a:pt x="25133" y="40631"/>
                  </a:lnTo>
                  <a:lnTo>
                    <a:pt x="25133" y="45449"/>
                  </a:lnTo>
                  <a:cubicBezTo>
                    <a:pt x="25187" y="45449"/>
                    <a:pt x="25240" y="45449"/>
                    <a:pt x="25294" y="45422"/>
                  </a:cubicBezTo>
                  <a:lnTo>
                    <a:pt x="25294" y="40631"/>
                  </a:lnTo>
                  <a:lnTo>
                    <a:pt x="29978" y="37928"/>
                  </a:lnTo>
                  <a:lnTo>
                    <a:pt x="34635" y="40631"/>
                  </a:lnTo>
                  <a:lnTo>
                    <a:pt x="34635" y="42290"/>
                  </a:lnTo>
                  <a:cubicBezTo>
                    <a:pt x="34688" y="42237"/>
                    <a:pt x="34742" y="42210"/>
                    <a:pt x="34796" y="42183"/>
                  </a:cubicBezTo>
                  <a:lnTo>
                    <a:pt x="34796" y="40631"/>
                  </a:lnTo>
                  <a:lnTo>
                    <a:pt x="39480" y="37928"/>
                  </a:lnTo>
                  <a:lnTo>
                    <a:pt x="39747" y="38088"/>
                  </a:lnTo>
                  <a:cubicBezTo>
                    <a:pt x="39774" y="38035"/>
                    <a:pt x="39827" y="37981"/>
                    <a:pt x="39854" y="37954"/>
                  </a:cubicBezTo>
                  <a:lnTo>
                    <a:pt x="39560" y="37767"/>
                  </a:lnTo>
                  <a:lnTo>
                    <a:pt x="39560" y="32387"/>
                  </a:lnTo>
                  <a:lnTo>
                    <a:pt x="44244" y="29684"/>
                  </a:lnTo>
                  <a:lnTo>
                    <a:pt x="44538" y="29871"/>
                  </a:lnTo>
                  <a:cubicBezTo>
                    <a:pt x="44565" y="29791"/>
                    <a:pt x="44565" y="29737"/>
                    <a:pt x="44592" y="29684"/>
                  </a:cubicBezTo>
                  <a:lnTo>
                    <a:pt x="44324" y="29523"/>
                  </a:lnTo>
                  <a:lnTo>
                    <a:pt x="44324" y="24143"/>
                  </a:lnTo>
                  <a:lnTo>
                    <a:pt x="45662" y="23367"/>
                  </a:lnTo>
                  <a:cubicBezTo>
                    <a:pt x="45662" y="23314"/>
                    <a:pt x="45662" y="23233"/>
                    <a:pt x="45662" y="23153"/>
                  </a:cubicBezTo>
                  <a:lnTo>
                    <a:pt x="44244" y="23983"/>
                  </a:lnTo>
                  <a:lnTo>
                    <a:pt x="39560" y="21306"/>
                  </a:lnTo>
                  <a:lnTo>
                    <a:pt x="39560" y="15899"/>
                  </a:lnTo>
                  <a:lnTo>
                    <a:pt x="43735" y="13491"/>
                  </a:lnTo>
                  <a:cubicBezTo>
                    <a:pt x="43709" y="13437"/>
                    <a:pt x="43682" y="13383"/>
                    <a:pt x="43655" y="13330"/>
                  </a:cubicBezTo>
                  <a:lnTo>
                    <a:pt x="39480" y="15766"/>
                  </a:lnTo>
                  <a:lnTo>
                    <a:pt x="34796" y="13062"/>
                  </a:lnTo>
                  <a:lnTo>
                    <a:pt x="34796" y="7656"/>
                  </a:lnTo>
                  <a:lnTo>
                    <a:pt x="38114" y="5755"/>
                  </a:lnTo>
                  <a:cubicBezTo>
                    <a:pt x="38088" y="5702"/>
                    <a:pt x="38034" y="5675"/>
                    <a:pt x="37981" y="5621"/>
                  </a:cubicBezTo>
                  <a:lnTo>
                    <a:pt x="34715" y="7522"/>
                  </a:lnTo>
                  <a:lnTo>
                    <a:pt x="30058" y="4818"/>
                  </a:lnTo>
                  <a:lnTo>
                    <a:pt x="30058" y="1045"/>
                  </a:lnTo>
                  <a:cubicBezTo>
                    <a:pt x="30004" y="1018"/>
                    <a:pt x="29951" y="1018"/>
                    <a:pt x="29871" y="991"/>
                  </a:cubicBezTo>
                  <a:lnTo>
                    <a:pt x="29871" y="4818"/>
                  </a:lnTo>
                  <a:lnTo>
                    <a:pt x="25213" y="7522"/>
                  </a:lnTo>
                  <a:lnTo>
                    <a:pt x="20529" y="4818"/>
                  </a:lnTo>
                  <a:lnTo>
                    <a:pt x="2052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01" name="Google Shape;2201;p98"/>
            <p:cNvSpPr/>
            <p:nvPr/>
          </p:nvSpPr>
          <p:spPr>
            <a:xfrm>
              <a:off x="2796545" y="833253"/>
              <a:ext cx="9704" cy="7538"/>
            </a:xfrm>
            <a:custGeom>
              <a:rect b="b" l="l" r="r" t="t"/>
              <a:pathLst>
                <a:path extrusionOk="0" h="188" w="242">
                  <a:moveTo>
                    <a:pt x="161" y="0"/>
                  </a:moveTo>
                  <a:cubicBezTo>
                    <a:pt x="108" y="27"/>
                    <a:pt x="54" y="81"/>
                    <a:pt x="1" y="107"/>
                  </a:cubicBezTo>
                  <a:lnTo>
                    <a:pt x="161" y="188"/>
                  </a:lnTo>
                  <a:lnTo>
                    <a:pt x="242" y="54"/>
                  </a:lnTo>
                  <a:lnTo>
                    <a:pt x="16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02" name="Google Shape;2202;p98"/>
            <p:cNvSpPr/>
            <p:nvPr/>
          </p:nvSpPr>
          <p:spPr>
            <a:xfrm>
              <a:off x="2899597" y="677633"/>
              <a:ext cx="287659" cy="242590"/>
            </a:xfrm>
            <a:custGeom>
              <a:rect b="b" l="l" r="r" t="t"/>
              <a:pathLst>
                <a:path extrusionOk="0" h="6050" w="7174">
                  <a:moveTo>
                    <a:pt x="7173" y="0"/>
                  </a:moveTo>
                  <a:lnTo>
                    <a:pt x="7173" y="0"/>
                  </a:lnTo>
                  <a:cubicBezTo>
                    <a:pt x="7013" y="27"/>
                    <a:pt x="6852" y="54"/>
                    <a:pt x="6692" y="81"/>
                  </a:cubicBezTo>
                  <a:lnTo>
                    <a:pt x="3667" y="1794"/>
                  </a:lnTo>
                  <a:lnTo>
                    <a:pt x="3667" y="830"/>
                  </a:lnTo>
                  <a:cubicBezTo>
                    <a:pt x="3614" y="857"/>
                    <a:pt x="3560" y="857"/>
                    <a:pt x="3507" y="884"/>
                  </a:cubicBezTo>
                  <a:lnTo>
                    <a:pt x="3507" y="1794"/>
                  </a:lnTo>
                  <a:lnTo>
                    <a:pt x="2516" y="1231"/>
                  </a:lnTo>
                  <a:cubicBezTo>
                    <a:pt x="2463" y="1258"/>
                    <a:pt x="2382" y="1285"/>
                    <a:pt x="2329" y="1312"/>
                  </a:cubicBezTo>
                  <a:lnTo>
                    <a:pt x="3426" y="1954"/>
                  </a:lnTo>
                  <a:lnTo>
                    <a:pt x="0" y="3935"/>
                  </a:lnTo>
                  <a:lnTo>
                    <a:pt x="81" y="4069"/>
                  </a:lnTo>
                  <a:lnTo>
                    <a:pt x="3507" y="2115"/>
                  </a:lnTo>
                  <a:lnTo>
                    <a:pt x="3507" y="6049"/>
                  </a:lnTo>
                  <a:lnTo>
                    <a:pt x="3667" y="6049"/>
                  </a:lnTo>
                  <a:lnTo>
                    <a:pt x="3667" y="2115"/>
                  </a:lnTo>
                  <a:lnTo>
                    <a:pt x="7093" y="4069"/>
                  </a:lnTo>
                  <a:lnTo>
                    <a:pt x="7173" y="3935"/>
                  </a:lnTo>
                  <a:lnTo>
                    <a:pt x="3774" y="1954"/>
                  </a:lnTo>
                  <a:lnTo>
                    <a:pt x="717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03" name="Google Shape;2203;p98"/>
            <p:cNvSpPr/>
            <p:nvPr/>
          </p:nvSpPr>
          <p:spPr>
            <a:xfrm>
              <a:off x="3280608" y="671177"/>
              <a:ext cx="288742" cy="249046"/>
            </a:xfrm>
            <a:custGeom>
              <a:rect b="b" l="l" r="r" t="t"/>
              <a:pathLst>
                <a:path extrusionOk="0" h="6211" w="7201">
                  <a:moveTo>
                    <a:pt x="107" y="1"/>
                  </a:moveTo>
                  <a:lnTo>
                    <a:pt x="0" y="134"/>
                  </a:lnTo>
                  <a:lnTo>
                    <a:pt x="3426" y="2115"/>
                  </a:lnTo>
                  <a:lnTo>
                    <a:pt x="0" y="4096"/>
                  </a:lnTo>
                  <a:lnTo>
                    <a:pt x="107" y="4230"/>
                  </a:lnTo>
                  <a:lnTo>
                    <a:pt x="3506" y="2276"/>
                  </a:lnTo>
                  <a:lnTo>
                    <a:pt x="3506" y="6210"/>
                  </a:lnTo>
                  <a:lnTo>
                    <a:pt x="3694" y="6210"/>
                  </a:lnTo>
                  <a:lnTo>
                    <a:pt x="3694" y="2276"/>
                  </a:lnTo>
                  <a:lnTo>
                    <a:pt x="7093" y="4230"/>
                  </a:lnTo>
                  <a:lnTo>
                    <a:pt x="7200" y="4096"/>
                  </a:lnTo>
                  <a:lnTo>
                    <a:pt x="3774" y="2115"/>
                  </a:lnTo>
                  <a:lnTo>
                    <a:pt x="6558" y="509"/>
                  </a:lnTo>
                  <a:cubicBezTo>
                    <a:pt x="6477" y="482"/>
                    <a:pt x="6397" y="456"/>
                    <a:pt x="6317" y="456"/>
                  </a:cubicBezTo>
                  <a:lnTo>
                    <a:pt x="3694" y="1955"/>
                  </a:lnTo>
                  <a:lnTo>
                    <a:pt x="3694" y="1"/>
                  </a:lnTo>
                  <a:lnTo>
                    <a:pt x="3506" y="1"/>
                  </a:lnTo>
                  <a:lnTo>
                    <a:pt x="3506" y="1955"/>
                  </a:lnTo>
                  <a:lnTo>
                    <a:pt x="107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04" name="Google Shape;2204;p98"/>
            <p:cNvSpPr/>
            <p:nvPr/>
          </p:nvSpPr>
          <p:spPr>
            <a:xfrm>
              <a:off x="3662662" y="776354"/>
              <a:ext cx="109506" cy="64437"/>
            </a:xfrm>
            <a:custGeom>
              <a:rect b="b" l="l" r="r" t="t"/>
              <a:pathLst>
                <a:path extrusionOk="0" h="1607" w="2731">
                  <a:moveTo>
                    <a:pt x="2543" y="1"/>
                  </a:moveTo>
                  <a:lnTo>
                    <a:pt x="1" y="1473"/>
                  </a:lnTo>
                  <a:lnTo>
                    <a:pt x="81" y="1607"/>
                  </a:lnTo>
                  <a:lnTo>
                    <a:pt x="2731" y="81"/>
                  </a:lnTo>
                  <a:cubicBezTo>
                    <a:pt x="2677" y="54"/>
                    <a:pt x="2597" y="27"/>
                    <a:pt x="254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05" name="Google Shape;2205;p98"/>
            <p:cNvSpPr/>
            <p:nvPr/>
          </p:nvSpPr>
          <p:spPr>
            <a:xfrm>
              <a:off x="3803246" y="797847"/>
              <a:ext cx="6496" cy="122378"/>
            </a:xfrm>
            <a:custGeom>
              <a:rect b="b" l="l" r="r" t="t"/>
              <a:pathLst>
                <a:path extrusionOk="0" h="3052" w="162">
                  <a:moveTo>
                    <a:pt x="1" y="0"/>
                  </a:moveTo>
                  <a:lnTo>
                    <a:pt x="1" y="3051"/>
                  </a:lnTo>
                  <a:lnTo>
                    <a:pt x="162" y="3051"/>
                  </a:lnTo>
                  <a:lnTo>
                    <a:pt x="162" y="107"/>
                  </a:lnTo>
                  <a:cubicBezTo>
                    <a:pt x="108" y="54"/>
                    <a:pt x="54" y="27"/>
                    <a:pt x="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06" name="Google Shape;2206;p98"/>
            <p:cNvSpPr/>
            <p:nvPr/>
          </p:nvSpPr>
          <p:spPr>
            <a:xfrm>
              <a:off x="2475641" y="1246463"/>
              <a:ext cx="2205" cy="4331"/>
            </a:xfrm>
            <a:custGeom>
              <a:rect b="b" l="l" r="r" t="t"/>
              <a:pathLst>
                <a:path extrusionOk="0" h="108" w="55">
                  <a:moveTo>
                    <a:pt x="54" y="0"/>
                  </a:moveTo>
                  <a:cubicBezTo>
                    <a:pt x="28" y="27"/>
                    <a:pt x="28" y="54"/>
                    <a:pt x="1" y="107"/>
                  </a:cubicBezTo>
                  <a:lnTo>
                    <a:pt x="54" y="107"/>
                  </a:lnTo>
                  <a:lnTo>
                    <a:pt x="5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07" name="Google Shape;2207;p98"/>
            <p:cNvSpPr/>
            <p:nvPr/>
          </p:nvSpPr>
          <p:spPr>
            <a:xfrm>
              <a:off x="2616265" y="1006036"/>
              <a:ext cx="2165" cy="2205"/>
            </a:xfrm>
            <a:custGeom>
              <a:rect b="b" l="l" r="r" t="t"/>
              <a:pathLst>
                <a:path extrusionOk="0" h="55" w="54">
                  <a:moveTo>
                    <a:pt x="54" y="1"/>
                  </a:moveTo>
                  <a:cubicBezTo>
                    <a:pt x="27" y="27"/>
                    <a:pt x="27" y="27"/>
                    <a:pt x="0" y="54"/>
                  </a:cubicBezTo>
                  <a:lnTo>
                    <a:pt x="54" y="27"/>
                  </a:lnTo>
                  <a:lnTo>
                    <a:pt x="54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08" name="Google Shape;2208;p98"/>
            <p:cNvSpPr/>
            <p:nvPr/>
          </p:nvSpPr>
          <p:spPr>
            <a:xfrm>
              <a:off x="2535748" y="1119794"/>
              <a:ext cx="82681" cy="51565"/>
            </a:xfrm>
            <a:custGeom>
              <a:rect b="b" l="l" r="r" t="t"/>
              <a:pathLst>
                <a:path extrusionOk="0" h="1286" w="2062">
                  <a:moveTo>
                    <a:pt x="81" y="1"/>
                  </a:moveTo>
                  <a:cubicBezTo>
                    <a:pt x="54" y="54"/>
                    <a:pt x="27" y="108"/>
                    <a:pt x="1" y="135"/>
                  </a:cubicBezTo>
                  <a:lnTo>
                    <a:pt x="1981" y="1285"/>
                  </a:lnTo>
                  <a:lnTo>
                    <a:pt x="2062" y="1125"/>
                  </a:lnTo>
                  <a:lnTo>
                    <a:pt x="8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09" name="Google Shape;2209;p98"/>
            <p:cNvSpPr/>
            <p:nvPr/>
          </p:nvSpPr>
          <p:spPr>
            <a:xfrm>
              <a:off x="2711778" y="921268"/>
              <a:ext cx="287659" cy="329521"/>
            </a:xfrm>
            <a:custGeom>
              <a:rect b="b" l="l" r="r" t="t"/>
              <a:pathLst>
                <a:path extrusionOk="0" h="8218" w="7174">
                  <a:moveTo>
                    <a:pt x="3507" y="0"/>
                  </a:moveTo>
                  <a:lnTo>
                    <a:pt x="3507" y="3961"/>
                  </a:lnTo>
                  <a:lnTo>
                    <a:pt x="81" y="1981"/>
                  </a:lnTo>
                  <a:lnTo>
                    <a:pt x="0" y="2141"/>
                  </a:lnTo>
                  <a:lnTo>
                    <a:pt x="3426" y="4095"/>
                  </a:lnTo>
                  <a:lnTo>
                    <a:pt x="0" y="6076"/>
                  </a:lnTo>
                  <a:lnTo>
                    <a:pt x="81" y="6236"/>
                  </a:lnTo>
                  <a:lnTo>
                    <a:pt x="3507" y="4256"/>
                  </a:lnTo>
                  <a:lnTo>
                    <a:pt x="3507" y="8217"/>
                  </a:lnTo>
                  <a:lnTo>
                    <a:pt x="3667" y="8217"/>
                  </a:lnTo>
                  <a:lnTo>
                    <a:pt x="3667" y="4256"/>
                  </a:lnTo>
                  <a:lnTo>
                    <a:pt x="7093" y="6236"/>
                  </a:lnTo>
                  <a:lnTo>
                    <a:pt x="7173" y="6076"/>
                  </a:lnTo>
                  <a:lnTo>
                    <a:pt x="3774" y="4095"/>
                  </a:lnTo>
                  <a:lnTo>
                    <a:pt x="7173" y="2141"/>
                  </a:lnTo>
                  <a:lnTo>
                    <a:pt x="7093" y="1981"/>
                  </a:lnTo>
                  <a:lnTo>
                    <a:pt x="3667" y="3961"/>
                  </a:lnTo>
                  <a:lnTo>
                    <a:pt x="3667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10" name="Google Shape;2210;p98"/>
            <p:cNvSpPr/>
            <p:nvPr/>
          </p:nvSpPr>
          <p:spPr>
            <a:xfrm>
              <a:off x="3092789" y="921268"/>
              <a:ext cx="288742" cy="328439"/>
            </a:xfrm>
            <a:custGeom>
              <a:rect b="b" l="l" r="r" t="t"/>
              <a:pathLst>
                <a:path extrusionOk="0" h="8191" w="7201">
                  <a:moveTo>
                    <a:pt x="3506" y="0"/>
                  </a:moveTo>
                  <a:lnTo>
                    <a:pt x="3506" y="3961"/>
                  </a:lnTo>
                  <a:lnTo>
                    <a:pt x="80" y="1981"/>
                  </a:lnTo>
                  <a:lnTo>
                    <a:pt x="0" y="2141"/>
                  </a:lnTo>
                  <a:lnTo>
                    <a:pt x="3426" y="4095"/>
                  </a:lnTo>
                  <a:lnTo>
                    <a:pt x="0" y="6076"/>
                  </a:lnTo>
                  <a:lnTo>
                    <a:pt x="80" y="6236"/>
                  </a:lnTo>
                  <a:lnTo>
                    <a:pt x="3506" y="4256"/>
                  </a:lnTo>
                  <a:lnTo>
                    <a:pt x="3506" y="8190"/>
                  </a:lnTo>
                  <a:lnTo>
                    <a:pt x="3694" y="8190"/>
                  </a:lnTo>
                  <a:lnTo>
                    <a:pt x="3694" y="4256"/>
                  </a:lnTo>
                  <a:lnTo>
                    <a:pt x="7093" y="6236"/>
                  </a:lnTo>
                  <a:lnTo>
                    <a:pt x="7200" y="6076"/>
                  </a:lnTo>
                  <a:lnTo>
                    <a:pt x="3774" y="4095"/>
                  </a:lnTo>
                  <a:lnTo>
                    <a:pt x="7200" y="2141"/>
                  </a:lnTo>
                  <a:lnTo>
                    <a:pt x="7093" y="1981"/>
                  </a:lnTo>
                  <a:lnTo>
                    <a:pt x="3694" y="3961"/>
                  </a:lnTo>
                  <a:lnTo>
                    <a:pt x="369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11" name="Google Shape;2211;p98"/>
            <p:cNvSpPr/>
            <p:nvPr/>
          </p:nvSpPr>
          <p:spPr>
            <a:xfrm>
              <a:off x="3474843" y="921268"/>
              <a:ext cx="287659" cy="328439"/>
            </a:xfrm>
            <a:custGeom>
              <a:rect b="b" l="l" r="r" t="t"/>
              <a:pathLst>
                <a:path extrusionOk="0" h="8191" w="7174">
                  <a:moveTo>
                    <a:pt x="3507" y="0"/>
                  </a:moveTo>
                  <a:lnTo>
                    <a:pt x="3480" y="3961"/>
                  </a:lnTo>
                  <a:lnTo>
                    <a:pt x="81" y="1981"/>
                  </a:lnTo>
                  <a:lnTo>
                    <a:pt x="1" y="2141"/>
                  </a:lnTo>
                  <a:lnTo>
                    <a:pt x="3400" y="4095"/>
                  </a:lnTo>
                  <a:lnTo>
                    <a:pt x="1" y="6076"/>
                  </a:lnTo>
                  <a:lnTo>
                    <a:pt x="81" y="6236"/>
                  </a:lnTo>
                  <a:lnTo>
                    <a:pt x="3480" y="4256"/>
                  </a:lnTo>
                  <a:lnTo>
                    <a:pt x="3480" y="8190"/>
                  </a:lnTo>
                  <a:lnTo>
                    <a:pt x="3668" y="8190"/>
                  </a:lnTo>
                  <a:lnTo>
                    <a:pt x="3668" y="4256"/>
                  </a:lnTo>
                  <a:lnTo>
                    <a:pt x="7094" y="6236"/>
                  </a:lnTo>
                  <a:lnTo>
                    <a:pt x="7174" y="6076"/>
                  </a:lnTo>
                  <a:lnTo>
                    <a:pt x="3748" y="4095"/>
                  </a:lnTo>
                  <a:lnTo>
                    <a:pt x="7174" y="2141"/>
                  </a:lnTo>
                  <a:lnTo>
                    <a:pt x="7094" y="1981"/>
                  </a:lnTo>
                  <a:lnTo>
                    <a:pt x="3668" y="3961"/>
                  </a:lnTo>
                  <a:lnTo>
                    <a:pt x="3668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12" name="Google Shape;2212;p98"/>
            <p:cNvSpPr/>
            <p:nvPr/>
          </p:nvSpPr>
          <p:spPr>
            <a:xfrm>
              <a:off x="3855854" y="953467"/>
              <a:ext cx="287659" cy="296240"/>
            </a:xfrm>
            <a:custGeom>
              <a:rect b="b" l="l" r="r" t="t"/>
              <a:pathLst>
                <a:path extrusionOk="0" h="7388" w="7174">
                  <a:moveTo>
                    <a:pt x="3507" y="0"/>
                  </a:moveTo>
                  <a:lnTo>
                    <a:pt x="3507" y="3158"/>
                  </a:lnTo>
                  <a:lnTo>
                    <a:pt x="81" y="1178"/>
                  </a:lnTo>
                  <a:lnTo>
                    <a:pt x="0" y="1312"/>
                  </a:lnTo>
                  <a:lnTo>
                    <a:pt x="3426" y="3292"/>
                  </a:lnTo>
                  <a:lnTo>
                    <a:pt x="0" y="5273"/>
                  </a:lnTo>
                  <a:lnTo>
                    <a:pt x="81" y="5433"/>
                  </a:lnTo>
                  <a:lnTo>
                    <a:pt x="3507" y="3453"/>
                  </a:lnTo>
                  <a:lnTo>
                    <a:pt x="3507" y="7387"/>
                  </a:lnTo>
                  <a:lnTo>
                    <a:pt x="3667" y="7387"/>
                  </a:lnTo>
                  <a:lnTo>
                    <a:pt x="3667" y="3453"/>
                  </a:lnTo>
                  <a:lnTo>
                    <a:pt x="7093" y="5407"/>
                  </a:lnTo>
                  <a:lnTo>
                    <a:pt x="7174" y="5273"/>
                  </a:lnTo>
                  <a:lnTo>
                    <a:pt x="3748" y="3292"/>
                  </a:lnTo>
                  <a:lnTo>
                    <a:pt x="5434" y="2329"/>
                  </a:lnTo>
                  <a:cubicBezTo>
                    <a:pt x="5380" y="2302"/>
                    <a:pt x="5354" y="2248"/>
                    <a:pt x="5327" y="2195"/>
                  </a:cubicBezTo>
                  <a:lnTo>
                    <a:pt x="3667" y="3158"/>
                  </a:lnTo>
                  <a:lnTo>
                    <a:pt x="3667" y="187"/>
                  </a:lnTo>
                  <a:cubicBezTo>
                    <a:pt x="3614" y="134"/>
                    <a:pt x="3560" y="80"/>
                    <a:pt x="350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13" name="Google Shape;2213;p98"/>
            <p:cNvSpPr/>
            <p:nvPr/>
          </p:nvSpPr>
          <p:spPr>
            <a:xfrm>
              <a:off x="2417699" y="1498640"/>
              <a:ext cx="7538" cy="9704"/>
            </a:xfrm>
            <a:custGeom>
              <a:rect b="b" l="l" r="r" t="t"/>
              <a:pathLst>
                <a:path extrusionOk="0" h="242" w="188">
                  <a:moveTo>
                    <a:pt x="1" y="1"/>
                  </a:moveTo>
                  <a:cubicBezTo>
                    <a:pt x="1" y="54"/>
                    <a:pt x="1" y="135"/>
                    <a:pt x="1" y="188"/>
                  </a:cubicBezTo>
                  <a:lnTo>
                    <a:pt x="108" y="242"/>
                  </a:lnTo>
                  <a:lnTo>
                    <a:pt x="188" y="108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14" name="Google Shape;2214;p98"/>
            <p:cNvSpPr/>
            <p:nvPr/>
          </p:nvSpPr>
          <p:spPr>
            <a:xfrm>
              <a:off x="2518586" y="1259335"/>
              <a:ext cx="287659" cy="328439"/>
            </a:xfrm>
            <a:custGeom>
              <a:rect b="b" l="l" r="r" t="t"/>
              <a:pathLst>
                <a:path extrusionOk="0" h="8191" w="7174">
                  <a:moveTo>
                    <a:pt x="3507" y="0"/>
                  </a:moveTo>
                  <a:lnTo>
                    <a:pt x="3507" y="3935"/>
                  </a:lnTo>
                  <a:lnTo>
                    <a:pt x="81" y="1981"/>
                  </a:lnTo>
                  <a:lnTo>
                    <a:pt x="0" y="2115"/>
                  </a:lnTo>
                  <a:lnTo>
                    <a:pt x="3426" y="4095"/>
                  </a:lnTo>
                  <a:lnTo>
                    <a:pt x="0" y="6076"/>
                  </a:lnTo>
                  <a:lnTo>
                    <a:pt x="81" y="6210"/>
                  </a:lnTo>
                  <a:lnTo>
                    <a:pt x="3507" y="4229"/>
                  </a:lnTo>
                  <a:lnTo>
                    <a:pt x="3507" y="8191"/>
                  </a:lnTo>
                  <a:lnTo>
                    <a:pt x="3667" y="8191"/>
                  </a:lnTo>
                  <a:lnTo>
                    <a:pt x="3667" y="4229"/>
                  </a:lnTo>
                  <a:lnTo>
                    <a:pt x="7093" y="6210"/>
                  </a:lnTo>
                  <a:lnTo>
                    <a:pt x="7174" y="6076"/>
                  </a:lnTo>
                  <a:lnTo>
                    <a:pt x="3748" y="4095"/>
                  </a:lnTo>
                  <a:lnTo>
                    <a:pt x="7174" y="2115"/>
                  </a:lnTo>
                  <a:lnTo>
                    <a:pt x="7093" y="1981"/>
                  </a:lnTo>
                  <a:lnTo>
                    <a:pt x="3667" y="3935"/>
                  </a:lnTo>
                  <a:lnTo>
                    <a:pt x="3667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15" name="Google Shape;2215;p98"/>
            <p:cNvSpPr/>
            <p:nvPr/>
          </p:nvSpPr>
          <p:spPr>
            <a:xfrm>
              <a:off x="2899597" y="1259335"/>
              <a:ext cx="287659" cy="328439"/>
            </a:xfrm>
            <a:custGeom>
              <a:rect b="b" l="l" r="r" t="t"/>
              <a:pathLst>
                <a:path extrusionOk="0" h="8191" w="7174">
                  <a:moveTo>
                    <a:pt x="3507" y="0"/>
                  </a:moveTo>
                  <a:lnTo>
                    <a:pt x="3507" y="3935"/>
                  </a:lnTo>
                  <a:lnTo>
                    <a:pt x="81" y="1954"/>
                  </a:lnTo>
                  <a:lnTo>
                    <a:pt x="0" y="2115"/>
                  </a:lnTo>
                  <a:lnTo>
                    <a:pt x="3426" y="4095"/>
                  </a:lnTo>
                  <a:lnTo>
                    <a:pt x="0" y="6049"/>
                  </a:lnTo>
                  <a:lnTo>
                    <a:pt x="81" y="6210"/>
                  </a:lnTo>
                  <a:lnTo>
                    <a:pt x="3507" y="4229"/>
                  </a:lnTo>
                  <a:lnTo>
                    <a:pt x="3507" y="8191"/>
                  </a:lnTo>
                  <a:lnTo>
                    <a:pt x="3667" y="8191"/>
                  </a:lnTo>
                  <a:lnTo>
                    <a:pt x="3667" y="4229"/>
                  </a:lnTo>
                  <a:lnTo>
                    <a:pt x="7093" y="6210"/>
                  </a:lnTo>
                  <a:lnTo>
                    <a:pt x="7173" y="6049"/>
                  </a:lnTo>
                  <a:lnTo>
                    <a:pt x="3774" y="4095"/>
                  </a:lnTo>
                  <a:lnTo>
                    <a:pt x="7173" y="2115"/>
                  </a:lnTo>
                  <a:lnTo>
                    <a:pt x="7093" y="1954"/>
                  </a:lnTo>
                  <a:lnTo>
                    <a:pt x="3667" y="3935"/>
                  </a:lnTo>
                  <a:lnTo>
                    <a:pt x="369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16" name="Google Shape;2216;p98"/>
            <p:cNvSpPr/>
            <p:nvPr/>
          </p:nvSpPr>
          <p:spPr>
            <a:xfrm>
              <a:off x="3280608" y="1259335"/>
              <a:ext cx="288742" cy="328439"/>
            </a:xfrm>
            <a:custGeom>
              <a:rect b="b" l="l" r="r" t="t"/>
              <a:pathLst>
                <a:path extrusionOk="0" h="8191" w="7201">
                  <a:moveTo>
                    <a:pt x="3506" y="0"/>
                  </a:moveTo>
                  <a:lnTo>
                    <a:pt x="3506" y="3935"/>
                  </a:lnTo>
                  <a:lnTo>
                    <a:pt x="107" y="1954"/>
                  </a:lnTo>
                  <a:lnTo>
                    <a:pt x="0" y="2115"/>
                  </a:lnTo>
                  <a:lnTo>
                    <a:pt x="3426" y="4095"/>
                  </a:lnTo>
                  <a:lnTo>
                    <a:pt x="0" y="6049"/>
                  </a:lnTo>
                  <a:lnTo>
                    <a:pt x="107" y="6210"/>
                  </a:lnTo>
                  <a:lnTo>
                    <a:pt x="3506" y="4229"/>
                  </a:lnTo>
                  <a:lnTo>
                    <a:pt x="3506" y="8191"/>
                  </a:lnTo>
                  <a:lnTo>
                    <a:pt x="3694" y="8191"/>
                  </a:lnTo>
                  <a:lnTo>
                    <a:pt x="3694" y="4229"/>
                  </a:lnTo>
                  <a:lnTo>
                    <a:pt x="7093" y="6210"/>
                  </a:lnTo>
                  <a:lnTo>
                    <a:pt x="7200" y="6049"/>
                  </a:lnTo>
                  <a:lnTo>
                    <a:pt x="3774" y="4095"/>
                  </a:lnTo>
                  <a:lnTo>
                    <a:pt x="7200" y="2115"/>
                  </a:lnTo>
                  <a:lnTo>
                    <a:pt x="7120" y="1954"/>
                  </a:lnTo>
                  <a:lnTo>
                    <a:pt x="3694" y="3935"/>
                  </a:lnTo>
                  <a:lnTo>
                    <a:pt x="369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17" name="Google Shape;2217;p98"/>
            <p:cNvSpPr/>
            <p:nvPr/>
          </p:nvSpPr>
          <p:spPr>
            <a:xfrm>
              <a:off x="3662662" y="1258252"/>
              <a:ext cx="287659" cy="329521"/>
            </a:xfrm>
            <a:custGeom>
              <a:rect b="b" l="l" r="r" t="t"/>
              <a:pathLst>
                <a:path extrusionOk="0" h="8218" w="7174">
                  <a:moveTo>
                    <a:pt x="3507" y="0"/>
                  </a:moveTo>
                  <a:lnTo>
                    <a:pt x="3507" y="3962"/>
                  </a:lnTo>
                  <a:lnTo>
                    <a:pt x="81" y="1981"/>
                  </a:lnTo>
                  <a:lnTo>
                    <a:pt x="1" y="2142"/>
                  </a:lnTo>
                  <a:lnTo>
                    <a:pt x="3400" y="4122"/>
                  </a:lnTo>
                  <a:lnTo>
                    <a:pt x="1" y="6076"/>
                  </a:lnTo>
                  <a:lnTo>
                    <a:pt x="81" y="6237"/>
                  </a:lnTo>
                  <a:lnTo>
                    <a:pt x="3507" y="4256"/>
                  </a:lnTo>
                  <a:lnTo>
                    <a:pt x="3507" y="8218"/>
                  </a:lnTo>
                  <a:lnTo>
                    <a:pt x="3668" y="8218"/>
                  </a:lnTo>
                  <a:lnTo>
                    <a:pt x="3668" y="4256"/>
                  </a:lnTo>
                  <a:lnTo>
                    <a:pt x="7094" y="6237"/>
                  </a:lnTo>
                  <a:lnTo>
                    <a:pt x="7174" y="6076"/>
                  </a:lnTo>
                  <a:lnTo>
                    <a:pt x="3748" y="4122"/>
                  </a:lnTo>
                  <a:lnTo>
                    <a:pt x="7174" y="2142"/>
                  </a:lnTo>
                  <a:lnTo>
                    <a:pt x="7094" y="1981"/>
                  </a:lnTo>
                  <a:lnTo>
                    <a:pt x="3668" y="3962"/>
                  </a:lnTo>
                  <a:lnTo>
                    <a:pt x="3668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18" name="Google Shape;2218;p98"/>
            <p:cNvSpPr/>
            <p:nvPr/>
          </p:nvSpPr>
          <p:spPr>
            <a:xfrm>
              <a:off x="4043673" y="1258252"/>
              <a:ext cx="193230" cy="329521"/>
            </a:xfrm>
            <a:custGeom>
              <a:rect b="b" l="l" r="r" t="t"/>
              <a:pathLst>
                <a:path extrusionOk="0" h="8218" w="4819">
                  <a:moveTo>
                    <a:pt x="3507" y="0"/>
                  </a:moveTo>
                  <a:lnTo>
                    <a:pt x="3507" y="3962"/>
                  </a:lnTo>
                  <a:lnTo>
                    <a:pt x="81" y="1981"/>
                  </a:lnTo>
                  <a:lnTo>
                    <a:pt x="0" y="2142"/>
                  </a:lnTo>
                  <a:lnTo>
                    <a:pt x="3426" y="4096"/>
                  </a:lnTo>
                  <a:lnTo>
                    <a:pt x="0" y="6076"/>
                  </a:lnTo>
                  <a:lnTo>
                    <a:pt x="81" y="6237"/>
                  </a:lnTo>
                  <a:lnTo>
                    <a:pt x="3507" y="4256"/>
                  </a:lnTo>
                  <a:lnTo>
                    <a:pt x="3507" y="8218"/>
                  </a:lnTo>
                  <a:lnTo>
                    <a:pt x="3667" y="8218"/>
                  </a:lnTo>
                  <a:lnTo>
                    <a:pt x="3667" y="4256"/>
                  </a:lnTo>
                  <a:lnTo>
                    <a:pt x="4818" y="4925"/>
                  </a:lnTo>
                  <a:cubicBezTo>
                    <a:pt x="4818" y="4845"/>
                    <a:pt x="4818" y="4765"/>
                    <a:pt x="4792" y="4711"/>
                  </a:cubicBezTo>
                  <a:lnTo>
                    <a:pt x="3774" y="4096"/>
                  </a:lnTo>
                  <a:lnTo>
                    <a:pt x="4604" y="3614"/>
                  </a:lnTo>
                  <a:cubicBezTo>
                    <a:pt x="4604" y="3560"/>
                    <a:pt x="4577" y="3507"/>
                    <a:pt x="4577" y="3453"/>
                  </a:cubicBezTo>
                  <a:lnTo>
                    <a:pt x="3667" y="3962"/>
                  </a:lnTo>
                  <a:lnTo>
                    <a:pt x="3667" y="295"/>
                  </a:lnTo>
                  <a:cubicBezTo>
                    <a:pt x="3641" y="188"/>
                    <a:pt x="3614" y="108"/>
                    <a:pt x="358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19" name="Google Shape;2219;p98"/>
            <p:cNvSpPr/>
            <p:nvPr/>
          </p:nvSpPr>
          <p:spPr>
            <a:xfrm>
              <a:off x="2423072" y="1578074"/>
              <a:ext cx="195355" cy="328439"/>
            </a:xfrm>
            <a:custGeom>
              <a:rect b="b" l="l" r="r" t="t"/>
              <a:pathLst>
                <a:path extrusionOk="0" h="8191" w="4872">
                  <a:moveTo>
                    <a:pt x="1205" y="1"/>
                  </a:moveTo>
                  <a:lnTo>
                    <a:pt x="1205" y="3935"/>
                  </a:lnTo>
                  <a:lnTo>
                    <a:pt x="0" y="3266"/>
                  </a:lnTo>
                  <a:lnTo>
                    <a:pt x="0" y="3266"/>
                  </a:lnTo>
                  <a:cubicBezTo>
                    <a:pt x="0" y="3320"/>
                    <a:pt x="27" y="3400"/>
                    <a:pt x="27" y="3480"/>
                  </a:cubicBezTo>
                  <a:lnTo>
                    <a:pt x="1098" y="4096"/>
                  </a:lnTo>
                  <a:lnTo>
                    <a:pt x="214" y="4604"/>
                  </a:lnTo>
                  <a:cubicBezTo>
                    <a:pt x="241" y="4658"/>
                    <a:pt x="241" y="4738"/>
                    <a:pt x="268" y="4792"/>
                  </a:cubicBezTo>
                  <a:lnTo>
                    <a:pt x="1205" y="4256"/>
                  </a:lnTo>
                  <a:lnTo>
                    <a:pt x="1205" y="8030"/>
                  </a:lnTo>
                  <a:cubicBezTo>
                    <a:pt x="1205" y="8084"/>
                    <a:pt x="1232" y="8137"/>
                    <a:pt x="1258" y="8191"/>
                  </a:cubicBezTo>
                  <a:lnTo>
                    <a:pt x="1365" y="8191"/>
                  </a:lnTo>
                  <a:lnTo>
                    <a:pt x="1365" y="4256"/>
                  </a:lnTo>
                  <a:lnTo>
                    <a:pt x="4791" y="6210"/>
                  </a:lnTo>
                  <a:lnTo>
                    <a:pt x="4872" y="6076"/>
                  </a:lnTo>
                  <a:lnTo>
                    <a:pt x="1446" y="4096"/>
                  </a:lnTo>
                  <a:lnTo>
                    <a:pt x="4872" y="2115"/>
                  </a:lnTo>
                  <a:lnTo>
                    <a:pt x="4791" y="1981"/>
                  </a:lnTo>
                  <a:lnTo>
                    <a:pt x="1365" y="3935"/>
                  </a:lnTo>
                  <a:lnTo>
                    <a:pt x="136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20" name="Google Shape;2220;p98"/>
            <p:cNvSpPr/>
            <p:nvPr/>
          </p:nvSpPr>
          <p:spPr>
            <a:xfrm>
              <a:off x="2711778" y="1578074"/>
              <a:ext cx="287659" cy="328439"/>
            </a:xfrm>
            <a:custGeom>
              <a:rect b="b" l="l" r="r" t="t"/>
              <a:pathLst>
                <a:path extrusionOk="0" h="8191" w="7174">
                  <a:moveTo>
                    <a:pt x="3507" y="1"/>
                  </a:moveTo>
                  <a:lnTo>
                    <a:pt x="3507" y="3935"/>
                  </a:lnTo>
                  <a:lnTo>
                    <a:pt x="81" y="1981"/>
                  </a:lnTo>
                  <a:lnTo>
                    <a:pt x="0" y="2115"/>
                  </a:lnTo>
                  <a:lnTo>
                    <a:pt x="3426" y="4096"/>
                  </a:lnTo>
                  <a:lnTo>
                    <a:pt x="0" y="6076"/>
                  </a:lnTo>
                  <a:lnTo>
                    <a:pt x="81" y="6210"/>
                  </a:lnTo>
                  <a:lnTo>
                    <a:pt x="3507" y="4256"/>
                  </a:lnTo>
                  <a:lnTo>
                    <a:pt x="3507" y="8191"/>
                  </a:lnTo>
                  <a:lnTo>
                    <a:pt x="3667" y="8191"/>
                  </a:lnTo>
                  <a:lnTo>
                    <a:pt x="3667" y="4256"/>
                  </a:lnTo>
                  <a:lnTo>
                    <a:pt x="7093" y="6210"/>
                  </a:lnTo>
                  <a:lnTo>
                    <a:pt x="7173" y="6076"/>
                  </a:lnTo>
                  <a:lnTo>
                    <a:pt x="3774" y="4096"/>
                  </a:lnTo>
                  <a:lnTo>
                    <a:pt x="7173" y="2115"/>
                  </a:lnTo>
                  <a:lnTo>
                    <a:pt x="7093" y="1981"/>
                  </a:lnTo>
                  <a:lnTo>
                    <a:pt x="3667" y="3935"/>
                  </a:lnTo>
                  <a:lnTo>
                    <a:pt x="3667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21" name="Google Shape;2221;p98"/>
            <p:cNvSpPr/>
            <p:nvPr/>
          </p:nvSpPr>
          <p:spPr>
            <a:xfrm>
              <a:off x="3092789" y="1578074"/>
              <a:ext cx="288742" cy="328439"/>
            </a:xfrm>
            <a:custGeom>
              <a:rect b="b" l="l" r="r" t="t"/>
              <a:pathLst>
                <a:path extrusionOk="0" h="8191" w="7201">
                  <a:moveTo>
                    <a:pt x="3506" y="1"/>
                  </a:moveTo>
                  <a:lnTo>
                    <a:pt x="3506" y="3935"/>
                  </a:lnTo>
                  <a:lnTo>
                    <a:pt x="80" y="1981"/>
                  </a:lnTo>
                  <a:lnTo>
                    <a:pt x="0" y="2115"/>
                  </a:lnTo>
                  <a:lnTo>
                    <a:pt x="3426" y="4096"/>
                  </a:lnTo>
                  <a:lnTo>
                    <a:pt x="0" y="6076"/>
                  </a:lnTo>
                  <a:lnTo>
                    <a:pt x="80" y="6210"/>
                  </a:lnTo>
                  <a:lnTo>
                    <a:pt x="3506" y="4230"/>
                  </a:lnTo>
                  <a:lnTo>
                    <a:pt x="3506" y="8191"/>
                  </a:lnTo>
                  <a:lnTo>
                    <a:pt x="3694" y="8191"/>
                  </a:lnTo>
                  <a:lnTo>
                    <a:pt x="3694" y="4230"/>
                  </a:lnTo>
                  <a:lnTo>
                    <a:pt x="7093" y="6210"/>
                  </a:lnTo>
                  <a:lnTo>
                    <a:pt x="7200" y="6076"/>
                  </a:lnTo>
                  <a:lnTo>
                    <a:pt x="3774" y="4096"/>
                  </a:lnTo>
                  <a:lnTo>
                    <a:pt x="7200" y="2115"/>
                  </a:lnTo>
                  <a:lnTo>
                    <a:pt x="7093" y="1981"/>
                  </a:lnTo>
                  <a:lnTo>
                    <a:pt x="3694" y="3935"/>
                  </a:lnTo>
                  <a:lnTo>
                    <a:pt x="3694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22" name="Google Shape;2222;p98"/>
            <p:cNvSpPr/>
            <p:nvPr/>
          </p:nvSpPr>
          <p:spPr>
            <a:xfrm>
              <a:off x="3474843" y="1578074"/>
              <a:ext cx="287659" cy="328439"/>
            </a:xfrm>
            <a:custGeom>
              <a:rect b="b" l="l" r="r" t="t"/>
              <a:pathLst>
                <a:path extrusionOk="0" h="8191" w="7174">
                  <a:moveTo>
                    <a:pt x="3507" y="1"/>
                  </a:moveTo>
                  <a:lnTo>
                    <a:pt x="3507" y="3935"/>
                  </a:lnTo>
                  <a:lnTo>
                    <a:pt x="81" y="1955"/>
                  </a:lnTo>
                  <a:lnTo>
                    <a:pt x="1" y="2115"/>
                  </a:lnTo>
                  <a:lnTo>
                    <a:pt x="3400" y="4096"/>
                  </a:lnTo>
                  <a:lnTo>
                    <a:pt x="1" y="6050"/>
                  </a:lnTo>
                  <a:lnTo>
                    <a:pt x="81" y="6210"/>
                  </a:lnTo>
                  <a:lnTo>
                    <a:pt x="3507" y="4230"/>
                  </a:lnTo>
                  <a:lnTo>
                    <a:pt x="3480" y="8191"/>
                  </a:lnTo>
                  <a:lnTo>
                    <a:pt x="3668" y="8191"/>
                  </a:lnTo>
                  <a:lnTo>
                    <a:pt x="3668" y="4230"/>
                  </a:lnTo>
                  <a:lnTo>
                    <a:pt x="7094" y="6210"/>
                  </a:lnTo>
                  <a:lnTo>
                    <a:pt x="7174" y="6050"/>
                  </a:lnTo>
                  <a:lnTo>
                    <a:pt x="3748" y="4096"/>
                  </a:lnTo>
                  <a:lnTo>
                    <a:pt x="7174" y="2115"/>
                  </a:lnTo>
                  <a:lnTo>
                    <a:pt x="7094" y="1955"/>
                  </a:lnTo>
                  <a:lnTo>
                    <a:pt x="3668" y="3935"/>
                  </a:lnTo>
                  <a:lnTo>
                    <a:pt x="3668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23" name="Google Shape;2223;p98"/>
            <p:cNvSpPr/>
            <p:nvPr/>
          </p:nvSpPr>
          <p:spPr>
            <a:xfrm>
              <a:off x="3855854" y="1578074"/>
              <a:ext cx="287659" cy="328439"/>
            </a:xfrm>
            <a:custGeom>
              <a:rect b="b" l="l" r="r" t="t"/>
              <a:pathLst>
                <a:path extrusionOk="0" h="8191" w="7174">
                  <a:moveTo>
                    <a:pt x="3507" y="1"/>
                  </a:moveTo>
                  <a:lnTo>
                    <a:pt x="3507" y="3935"/>
                  </a:lnTo>
                  <a:lnTo>
                    <a:pt x="81" y="1955"/>
                  </a:lnTo>
                  <a:lnTo>
                    <a:pt x="0" y="2115"/>
                  </a:lnTo>
                  <a:lnTo>
                    <a:pt x="3426" y="4096"/>
                  </a:lnTo>
                  <a:lnTo>
                    <a:pt x="0" y="6050"/>
                  </a:lnTo>
                  <a:lnTo>
                    <a:pt x="81" y="6210"/>
                  </a:lnTo>
                  <a:lnTo>
                    <a:pt x="3507" y="4230"/>
                  </a:lnTo>
                  <a:lnTo>
                    <a:pt x="3507" y="8191"/>
                  </a:lnTo>
                  <a:lnTo>
                    <a:pt x="3667" y="8191"/>
                  </a:lnTo>
                  <a:lnTo>
                    <a:pt x="3667" y="4230"/>
                  </a:lnTo>
                  <a:lnTo>
                    <a:pt x="7093" y="6210"/>
                  </a:lnTo>
                  <a:lnTo>
                    <a:pt x="7174" y="6050"/>
                  </a:lnTo>
                  <a:lnTo>
                    <a:pt x="3748" y="4096"/>
                  </a:lnTo>
                  <a:lnTo>
                    <a:pt x="7174" y="2115"/>
                  </a:lnTo>
                  <a:lnTo>
                    <a:pt x="7093" y="1955"/>
                  </a:lnTo>
                  <a:lnTo>
                    <a:pt x="3667" y="3935"/>
                  </a:lnTo>
                  <a:lnTo>
                    <a:pt x="3667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24" name="Google Shape;2224;p98"/>
            <p:cNvSpPr/>
            <p:nvPr/>
          </p:nvSpPr>
          <p:spPr>
            <a:xfrm>
              <a:off x="2518586" y="1919388"/>
              <a:ext cx="287659" cy="293033"/>
            </a:xfrm>
            <a:custGeom>
              <a:rect b="b" l="l" r="r" t="t"/>
              <a:pathLst>
                <a:path extrusionOk="0" h="7308" w="7174">
                  <a:moveTo>
                    <a:pt x="3507" y="0"/>
                  </a:moveTo>
                  <a:lnTo>
                    <a:pt x="3507" y="3961"/>
                  </a:lnTo>
                  <a:lnTo>
                    <a:pt x="81" y="1981"/>
                  </a:lnTo>
                  <a:lnTo>
                    <a:pt x="0" y="2141"/>
                  </a:lnTo>
                  <a:lnTo>
                    <a:pt x="3426" y="4095"/>
                  </a:lnTo>
                  <a:lnTo>
                    <a:pt x="1767" y="5059"/>
                  </a:lnTo>
                  <a:cubicBezTo>
                    <a:pt x="1821" y="5086"/>
                    <a:pt x="1847" y="5139"/>
                    <a:pt x="1874" y="5193"/>
                  </a:cubicBezTo>
                  <a:lnTo>
                    <a:pt x="3507" y="4256"/>
                  </a:lnTo>
                  <a:lnTo>
                    <a:pt x="3507" y="7120"/>
                  </a:lnTo>
                  <a:cubicBezTo>
                    <a:pt x="3560" y="7200"/>
                    <a:pt x="3614" y="7254"/>
                    <a:pt x="3667" y="7307"/>
                  </a:cubicBezTo>
                  <a:lnTo>
                    <a:pt x="3667" y="4256"/>
                  </a:lnTo>
                  <a:lnTo>
                    <a:pt x="7093" y="6236"/>
                  </a:lnTo>
                  <a:lnTo>
                    <a:pt x="7174" y="6076"/>
                  </a:lnTo>
                  <a:lnTo>
                    <a:pt x="3748" y="4095"/>
                  </a:lnTo>
                  <a:lnTo>
                    <a:pt x="7174" y="2141"/>
                  </a:lnTo>
                  <a:lnTo>
                    <a:pt x="7093" y="1981"/>
                  </a:lnTo>
                  <a:lnTo>
                    <a:pt x="3667" y="3961"/>
                  </a:lnTo>
                  <a:lnTo>
                    <a:pt x="3667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25" name="Google Shape;2225;p98"/>
            <p:cNvSpPr/>
            <p:nvPr/>
          </p:nvSpPr>
          <p:spPr>
            <a:xfrm>
              <a:off x="2899597" y="1919388"/>
              <a:ext cx="287659" cy="328439"/>
            </a:xfrm>
            <a:custGeom>
              <a:rect b="b" l="l" r="r" t="t"/>
              <a:pathLst>
                <a:path extrusionOk="0" h="8191" w="7174">
                  <a:moveTo>
                    <a:pt x="3507" y="0"/>
                  </a:moveTo>
                  <a:lnTo>
                    <a:pt x="3507" y="3961"/>
                  </a:lnTo>
                  <a:lnTo>
                    <a:pt x="81" y="1981"/>
                  </a:lnTo>
                  <a:lnTo>
                    <a:pt x="0" y="2141"/>
                  </a:lnTo>
                  <a:lnTo>
                    <a:pt x="3426" y="4095"/>
                  </a:lnTo>
                  <a:lnTo>
                    <a:pt x="0" y="6076"/>
                  </a:lnTo>
                  <a:lnTo>
                    <a:pt x="81" y="6236"/>
                  </a:lnTo>
                  <a:lnTo>
                    <a:pt x="3507" y="4256"/>
                  </a:lnTo>
                  <a:lnTo>
                    <a:pt x="3507" y="8190"/>
                  </a:lnTo>
                  <a:lnTo>
                    <a:pt x="3667" y="8190"/>
                  </a:lnTo>
                  <a:lnTo>
                    <a:pt x="3667" y="4256"/>
                  </a:lnTo>
                  <a:lnTo>
                    <a:pt x="7093" y="6236"/>
                  </a:lnTo>
                  <a:lnTo>
                    <a:pt x="7173" y="6076"/>
                  </a:lnTo>
                  <a:lnTo>
                    <a:pt x="3774" y="4095"/>
                  </a:lnTo>
                  <a:lnTo>
                    <a:pt x="7173" y="2141"/>
                  </a:lnTo>
                  <a:lnTo>
                    <a:pt x="7093" y="1981"/>
                  </a:lnTo>
                  <a:lnTo>
                    <a:pt x="3667" y="3961"/>
                  </a:lnTo>
                  <a:lnTo>
                    <a:pt x="3667" y="3961"/>
                  </a:lnTo>
                  <a:lnTo>
                    <a:pt x="369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26" name="Google Shape;2226;p98"/>
            <p:cNvSpPr/>
            <p:nvPr/>
          </p:nvSpPr>
          <p:spPr>
            <a:xfrm>
              <a:off x="3280608" y="1919388"/>
              <a:ext cx="288742" cy="328439"/>
            </a:xfrm>
            <a:custGeom>
              <a:rect b="b" l="l" r="r" t="t"/>
              <a:pathLst>
                <a:path extrusionOk="0" h="8191" w="7201">
                  <a:moveTo>
                    <a:pt x="3506" y="0"/>
                  </a:moveTo>
                  <a:lnTo>
                    <a:pt x="3506" y="3961"/>
                  </a:lnTo>
                  <a:lnTo>
                    <a:pt x="107" y="1981"/>
                  </a:lnTo>
                  <a:lnTo>
                    <a:pt x="0" y="2115"/>
                  </a:lnTo>
                  <a:lnTo>
                    <a:pt x="3426" y="4095"/>
                  </a:lnTo>
                  <a:lnTo>
                    <a:pt x="0" y="6076"/>
                  </a:lnTo>
                  <a:lnTo>
                    <a:pt x="107" y="6236"/>
                  </a:lnTo>
                  <a:lnTo>
                    <a:pt x="3506" y="4256"/>
                  </a:lnTo>
                  <a:lnTo>
                    <a:pt x="3506" y="8190"/>
                  </a:lnTo>
                  <a:lnTo>
                    <a:pt x="3694" y="8190"/>
                  </a:lnTo>
                  <a:lnTo>
                    <a:pt x="3694" y="4256"/>
                  </a:lnTo>
                  <a:lnTo>
                    <a:pt x="7093" y="6236"/>
                  </a:lnTo>
                  <a:lnTo>
                    <a:pt x="7200" y="6076"/>
                  </a:lnTo>
                  <a:lnTo>
                    <a:pt x="3774" y="4095"/>
                  </a:lnTo>
                  <a:lnTo>
                    <a:pt x="7200" y="2115"/>
                  </a:lnTo>
                  <a:lnTo>
                    <a:pt x="7120" y="1981"/>
                  </a:lnTo>
                  <a:lnTo>
                    <a:pt x="3694" y="3961"/>
                  </a:lnTo>
                  <a:lnTo>
                    <a:pt x="369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27" name="Google Shape;2227;p98"/>
            <p:cNvSpPr/>
            <p:nvPr/>
          </p:nvSpPr>
          <p:spPr>
            <a:xfrm>
              <a:off x="3662662" y="1919388"/>
              <a:ext cx="287659" cy="328439"/>
            </a:xfrm>
            <a:custGeom>
              <a:rect b="b" l="l" r="r" t="t"/>
              <a:pathLst>
                <a:path extrusionOk="0" h="8191" w="7174">
                  <a:moveTo>
                    <a:pt x="3507" y="0"/>
                  </a:moveTo>
                  <a:lnTo>
                    <a:pt x="3507" y="3961"/>
                  </a:lnTo>
                  <a:lnTo>
                    <a:pt x="81" y="1981"/>
                  </a:lnTo>
                  <a:lnTo>
                    <a:pt x="1" y="2115"/>
                  </a:lnTo>
                  <a:lnTo>
                    <a:pt x="3400" y="4095"/>
                  </a:lnTo>
                  <a:lnTo>
                    <a:pt x="1" y="6076"/>
                  </a:lnTo>
                  <a:lnTo>
                    <a:pt x="81" y="6210"/>
                  </a:lnTo>
                  <a:lnTo>
                    <a:pt x="3507" y="4256"/>
                  </a:lnTo>
                  <a:lnTo>
                    <a:pt x="3507" y="8190"/>
                  </a:lnTo>
                  <a:lnTo>
                    <a:pt x="3668" y="8190"/>
                  </a:lnTo>
                  <a:lnTo>
                    <a:pt x="3668" y="4256"/>
                  </a:lnTo>
                  <a:lnTo>
                    <a:pt x="7094" y="6210"/>
                  </a:lnTo>
                  <a:lnTo>
                    <a:pt x="7174" y="6076"/>
                  </a:lnTo>
                  <a:lnTo>
                    <a:pt x="3748" y="4095"/>
                  </a:lnTo>
                  <a:lnTo>
                    <a:pt x="7174" y="2115"/>
                  </a:lnTo>
                  <a:lnTo>
                    <a:pt x="7094" y="1981"/>
                  </a:lnTo>
                  <a:lnTo>
                    <a:pt x="3668" y="3961"/>
                  </a:lnTo>
                  <a:lnTo>
                    <a:pt x="3668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28" name="Google Shape;2228;p98"/>
            <p:cNvSpPr/>
            <p:nvPr/>
          </p:nvSpPr>
          <p:spPr>
            <a:xfrm>
              <a:off x="4043673" y="1998782"/>
              <a:ext cx="78391" cy="49400"/>
            </a:xfrm>
            <a:custGeom>
              <a:rect b="b" l="l" r="r" t="t"/>
              <a:pathLst>
                <a:path extrusionOk="0" h="1232" w="1955">
                  <a:moveTo>
                    <a:pt x="81" y="1"/>
                  </a:moveTo>
                  <a:lnTo>
                    <a:pt x="0" y="135"/>
                  </a:lnTo>
                  <a:lnTo>
                    <a:pt x="1874" y="1232"/>
                  </a:lnTo>
                  <a:cubicBezTo>
                    <a:pt x="1901" y="1178"/>
                    <a:pt x="1928" y="1125"/>
                    <a:pt x="1954" y="1071"/>
                  </a:cubicBezTo>
                  <a:lnTo>
                    <a:pt x="8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29" name="Google Shape;2229;p98"/>
            <p:cNvSpPr/>
            <p:nvPr/>
          </p:nvSpPr>
          <p:spPr>
            <a:xfrm>
              <a:off x="2884560" y="2317561"/>
              <a:ext cx="114879" cy="68727"/>
            </a:xfrm>
            <a:custGeom>
              <a:rect b="b" l="l" r="r" t="t"/>
              <a:pathLst>
                <a:path extrusionOk="0" h="1714" w="2865">
                  <a:moveTo>
                    <a:pt x="2784" y="0"/>
                  </a:moveTo>
                  <a:lnTo>
                    <a:pt x="1" y="1606"/>
                  </a:lnTo>
                  <a:cubicBezTo>
                    <a:pt x="54" y="1660"/>
                    <a:pt x="108" y="1686"/>
                    <a:pt x="161" y="1713"/>
                  </a:cubicBezTo>
                  <a:lnTo>
                    <a:pt x="2864" y="161"/>
                  </a:lnTo>
                  <a:lnTo>
                    <a:pt x="278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30" name="Google Shape;2230;p98"/>
            <p:cNvSpPr/>
            <p:nvPr/>
          </p:nvSpPr>
          <p:spPr>
            <a:xfrm>
              <a:off x="2852362" y="2238127"/>
              <a:ext cx="6496" cy="129916"/>
            </a:xfrm>
            <a:custGeom>
              <a:rect b="b" l="l" r="r" t="t"/>
              <a:pathLst>
                <a:path extrusionOk="0" h="3240" w="162">
                  <a:moveTo>
                    <a:pt x="1" y="0"/>
                  </a:moveTo>
                  <a:lnTo>
                    <a:pt x="1" y="3132"/>
                  </a:lnTo>
                  <a:cubicBezTo>
                    <a:pt x="54" y="3159"/>
                    <a:pt x="108" y="3212"/>
                    <a:pt x="161" y="3239"/>
                  </a:cubicBezTo>
                  <a:lnTo>
                    <a:pt x="16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31" name="Google Shape;2231;p98"/>
            <p:cNvSpPr/>
            <p:nvPr/>
          </p:nvSpPr>
          <p:spPr>
            <a:xfrm>
              <a:off x="3092789" y="2238127"/>
              <a:ext cx="288742" cy="255461"/>
            </a:xfrm>
            <a:custGeom>
              <a:rect b="b" l="l" r="r" t="t"/>
              <a:pathLst>
                <a:path extrusionOk="0" h="6371" w="7201">
                  <a:moveTo>
                    <a:pt x="3506" y="0"/>
                  </a:moveTo>
                  <a:lnTo>
                    <a:pt x="3506" y="3962"/>
                  </a:lnTo>
                  <a:lnTo>
                    <a:pt x="80" y="1981"/>
                  </a:lnTo>
                  <a:lnTo>
                    <a:pt x="0" y="2142"/>
                  </a:lnTo>
                  <a:lnTo>
                    <a:pt x="3426" y="4096"/>
                  </a:lnTo>
                  <a:lnTo>
                    <a:pt x="455" y="5835"/>
                  </a:lnTo>
                  <a:cubicBezTo>
                    <a:pt x="535" y="5835"/>
                    <a:pt x="616" y="5862"/>
                    <a:pt x="696" y="5889"/>
                  </a:cubicBezTo>
                  <a:lnTo>
                    <a:pt x="3506" y="4256"/>
                  </a:lnTo>
                  <a:lnTo>
                    <a:pt x="3506" y="6371"/>
                  </a:lnTo>
                  <a:lnTo>
                    <a:pt x="3694" y="6371"/>
                  </a:lnTo>
                  <a:lnTo>
                    <a:pt x="3694" y="4256"/>
                  </a:lnTo>
                  <a:lnTo>
                    <a:pt x="7093" y="6237"/>
                  </a:lnTo>
                  <a:lnTo>
                    <a:pt x="7200" y="6076"/>
                  </a:lnTo>
                  <a:lnTo>
                    <a:pt x="3774" y="4096"/>
                  </a:lnTo>
                  <a:lnTo>
                    <a:pt x="7200" y="2142"/>
                  </a:lnTo>
                  <a:lnTo>
                    <a:pt x="7093" y="1981"/>
                  </a:lnTo>
                  <a:lnTo>
                    <a:pt x="3694" y="3962"/>
                  </a:lnTo>
                  <a:lnTo>
                    <a:pt x="369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32" name="Google Shape;2232;p98"/>
            <p:cNvSpPr/>
            <p:nvPr/>
          </p:nvSpPr>
          <p:spPr>
            <a:xfrm>
              <a:off x="3474843" y="2238127"/>
              <a:ext cx="287659" cy="247963"/>
            </a:xfrm>
            <a:custGeom>
              <a:rect b="b" l="l" r="r" t="t"/>
              <a:pathLst>
                <a:path extrusionOk="0" h="6184" w="7174">
                  <a:moveTo>
                    <a:pt x="3507" y="0"/>
                  </a:moveTo>
                  <a:lnTo>
                    <a:pt x="3480" y="3962"/>
                  </a:lnTo>
                  <a:lnTo>
                    <a:pt x="81" y="1981"/>
                  </a:lnTo>
                  <a:lnTo>
                    <a:pt x="1" y="2142"/>
                  </a:lnTo>
                  <a:lnTo>
                    <a:pt x="3400" y="4096"/>
                  </a:lnTo>
                  <a:lnTo>
                    <a:pt x="1" y="6076"/>
                  </a:lnTo>
                  <a:lnTo>
                    <a:pt x="54" y="6183"/>
                  </a:lnTo>
                  <a:lnTo>
                    <a:pt x="161" y="6183"/>
                  </a:lnTo>
                  <a:lnTo>
                    <a:pt x="3480" y="4256"/>
                  </a:lnTo>
                  <a:lnTo>
                    <a:pt x="3480" y="5354"/>
                  </a:lnTo>
                  <a:cubicBezTo>
                    <a:pt x="3560" y="5327"/>
                    <a:pt x="3614" y="5327"/>
                    <a:pt x="3668" y="5300"/>
                  </a:cubicBezTo>
                  <a:lnTo>
                    <a:pt x="3668" y="4256"/>
                  </a:lnTo>
                  <a:lnTo>
                    <a:pt x="4765" y="4899"/>
                  </a:lnTo>
                  <a:cubicBezTo>
                    <a:pt x="4845" y="4872"/>
                    <a:pt x="4899" y="4845"/>
                    <a:pt x="4979" y="4818"/>
                  </a:cubicBezTo>
                  <a:lnTo>
                    <a:pt x="3748" y="4096"/>
                  </a:lnTo>
                  <a:lnTo>
                    <a:pt x="7174" y="2142"/>
                  </a:lnTo>
                  <a:lnTo>
                    <a:pt x="7094" y="1981"/>
                  </a:lnTo>
                  <a:lnTo>
                    <a:pt x="3668" y="3962"/>
                  </a:lnTo>
                  <a:lnTo>
                    <a:pt x="3668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33" name="Google Shape;2233;p98"/>
            <p:cNvSpPr/>
            <p:nvPr/>
          </p:nvSpPr>
          <p:spPr>
            <a:xfrm>
              <a:off x="3855854" y="2317561"/>
              <a:ext cx="12911" cy="9704"/>
            </a:xfrm>
            <a:custGeom>
              <a:rect b="b" l="l" r="r" t="t"/>
              <a:pathLst>
                <a:path extrusionOk="0" h="242" w="322">
                  <a:moveTo>
                    <a:pt x="81" y="0"/>
                  </a:moveTo>
                  <a:lnTo>
                    <a:pt x="0" y="134"/>
                  </a:lnTo>
                  <a:lnTo>
                    <a:pt x="161" y="241"/>
                  </a:lnTo>
                  <a:cubicBezTo>
                    <a:pt x="215" y="214"/>
                    <a:pt x="268" y="161"/>
                    <a:pt x="322" y="134"/>
                  </a:cubicBezTo>
                  <a:lnTo>
                    <a:pt x="8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2234" name="Google Shape;2234;p98"/>
          <p:cNvSpPr/>
          <p:nvPr/>
        </p:nvSpPr>
        <p:spPr>
          <a:xfrm>
            <a:off x="1661788" y="1441452"/>
            <a:ext cx="1434654" cy="1265482"/>
          </a:xfrm>
          <a:custGeom>
            <a:rect b="b" l="l" r="r" t="t"/>
            <a:pathLst>
              <a:path extrusionOk="0" h="12066" w="13679">
                <a:moveTo>
                  <a:pt x="7541" y="1"/>
                </a:moveTo>
                <a:cubicBezTo>
                  <a:pt x="7109" y="1"/>
                  <a:pt x="6648" y="24"/>
                  <a:pt x="6157" y="68"/>
                </a:cubicBezTo>
                <a:cubicBezTo>
                  <a:pt x="1981" y="443"/>
                  <a:pt x="28" y="3173"/>
                  <a:pt x="1" y="6385"/>
                </a:cubicBezTo>
                <a:cubicBezTo>
                  <a:pt x="598" y="10109"/>
                  <a:pt x="2003" y="12066"/>
                  <a:pt x="5300" y="12066"/>
                </a:cubicBezTo>
                <a:cubicBezTo>
                  <a:pt x="5700" y="12066"/>
                  <a:pt x="6128" y="12037"/>
                  <a:pt x="6585" y="11979"/>
                </a:cubicBezTo>
                <a:cubicBezTo>
                  <a:pt x="10680" y="11470"/>
                  <a:pt x="13678" y="9516"/>
                  <a:pt x="12822" y="4297"/>
                </a:cubicBezTo>
                <a:cubicBezTo>
                  <a:pt x="12326" y="1256"/>
                  <a:pt x="10731" y="1"/>
                  <a:pt x="7541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35" name="Google Shape;2235;p98"/>
          <p:cNvSpPr txBox="1"/>
          <p:nvPr>
            <p:ph hasCustomPrompt="1" type="title"/>
          </p:nvPr>
        </p:nvSpPr>
        <p:spPr>
          <a:xfrm>
            <a:off x="2967200" y="1441438"/>
            <a:ext cx="5142900" cy="1788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>
                <a:solidFill>
                  <a:schemeClr val="lt2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2236" name="Google Shape;2236;p98"/>
          <p:cNvSpPr txBox="1"/>
          <p:nvPr>
            <p:ph idx="1" type="body"/>
          </p:nvPr>
        </p:nvSpPr>
        <p:spPr>
          <a:xfrm>
            <a:off x="2967200" y="3236713"/>
            <a:ext cx="5142900" cy="443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rtl="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600">
                <a:solidFill>
                  <a:schemeClr val="lt2"/>
                </a:solidFill>
              </a:defRPr>
            </a:lvl1pPr>
            <a:lvl2pPr indent="-317500" lvl="1" marL="914400" rtl="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2237" name="Shape 223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able of contents">
  <p:cSld name="CUSTOM_7">
    <p:spTree>
      <p:nvGrpSpPr>
        <p:cNvPr id="2238" name="Shape 2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9" name="Google Shape;2239;p100"/>
          <p:cNvSpPr/>
          <p:nvPr/>
        </p:nvSpPr>
        <p:spPr>
          <a:xfrm>
            <a:off x="7233675" y="-730075"/>
            <a:ext cx="3030078" cy="3486687"/>
          </a:xfrm>
          <a:custGeom>
            <a:rect b="b" l="l" r="r" t="t"/>
            <a:pathLst>
              <a:path extrusionOk="0" h="83294" w="72386">
                <a:moveTo>
                  <a:pt x="50403" y="3137"/>
                </a:moveTo>
                <a:cubicBezTo>
                  <a:pt x="56941" y="6272"/>
                  <a:pt x="64246" y="10108"/>
                  <a:pt x="60711" y="17614"/>
                </a:cubicBezTo>
                <a:cubicBezTo>
                  <a:pt x="57175" y="25119"/>
                  <a:pt x="44632" y="42031"/>
                  <a:pt x="52938" y="45433"/>
                </a:cubicBezTo>
                <a:cubicBezTo>
                  <a:pt x="61211" y="48803"/>
                  <a:pt x="72386" y="48302"/>
                  <a:pt x="71885" y="57942"/>
                </a:cubicBezTo>
                <a:cubicBezTo>
                  <a:pt x="71351" y="67583"/>
                  <a:pt x="54640" y="83294"/>
                  <a:pt x="40096" y="76189"/>
                </a:cubicBezTo>
                <a:cubicBezTo>
                  <a:pt x="25552" y="69084"/>
                  <a:pt x="35359" y="53839"/>
                  <a:pt x="20982" y="50137"/>
                </a:cubicBezTo>
                <a:cubicBezTo>
                  <a:pt x="6605" y="46434"/>
                  <a:pt x="1" y="20916"/>
                  <a:pt x="6939" y="13477"/>
                </a:cubicBezTo>
                <a:cubicBezTo>
                  <a:pt x="13877" y="6039"/>
                  <a:pt x="43865" y="1"/>
                  <a:pt x="50403" y="3137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40" name="Google Shape;2240;p100"/>
          <p:cNvSpPr/>
          <p:nvPr/>
        </p:nvSpPr>
        <p:spPr>
          <a:xfrm rot="2540379">
            <a:off x="-721411" y="3502530"/>
            <a:ext cx="2268525" cy="1945325"/>
          </a:xfrm>
          <a:custGeom>
            <a:rect b="b" l="l" r="r" t="t"/>
            <a:pathLst>
              <a:path extrusionOk="0" h="34326" w="40029">
                <a:moveTo>
                  <a:pt x="7939" y="1669"/>
                </a:moveTo>
                <a:cubicBezTo>
                  <a:pt x="12943" y="3370"/>
                  <a:pt x="11275" y="10875"/>
                  <a:pt x="18780" y="8040"/>
                </a:cubicBezTo>
                <a:cubicBezTo>
                  <a:pt x="26286" y="5238"/>
                  <a:pt x="30722" y="3770"/>
                  <a:pt x="35392" y="8040"/>
                </a:cubicBezTo>
                <a:cubicBezTo>
                  <a:pt x="40029" y="12343"/>
                  <a:pt x="29621" y="14411"/>
                  <a:pt x="33991" y="20682"/>
                </a:cubicBezTo>
                <a:cubicBezTo>
                  <a:pt x="38361" y="26920"/>
                  <a:pt x="27520" y="34325"/>
                  <a:pt x="19814" y="30523"/>
                </a:cubicBezTo>
                <a:cubicBezTo>
                  <a:pt x="12109" y="26720"/>
                  <a:pt x="4937" y="23851"/>
                  <a:pt x="2502" y="16613"/>
                </a:cubicBezTo>
                <a:cubicBezTo>
                  <a:pt x="0" y="9207"/>
                  <a:pt x="2936" y="1"/>
                  <a:pt x="7939" y="1669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41" name="Google Shape;2241;p100"/>
          <p:cNvSpPr txBox="1"/>
          <p:nvPr>
            <p:ph idx="1" type="subTitle"/>
          </p:nvPr>
        </p:nvSpPr>
        <p:spPr>
          <a:xfrm>
            <a:off x="3905700" y="3380175"/>
            <a:ext cx="1923600" cy="1029300"/>
          </a:xfrm>
          <a:prstGeom prst="rect">
            <a:avLst/>
          </a:prstGeom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1600">
                <a:solidFill>
                  <a:srgbClr val="000000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42" name="Google Shape;2242;p100"/>
          <p:cNvSpPr txBox="1"/>
          <p:nvPr>
            <p:ph idx="2" type="subTitle"/>
          </p:nvPr>
        </p:nvSpPr>
        <p:spPr>
          <a:xfrm>
            <a:off x="1391100" y="3380175"/>
            <a:ext cx="1923600" cy="1029300"/>
          </a:xfrm>
          <a:prstGeom prst="rect">
            <a:avLst/>
          </a:prstGeom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1600">
                <a:solidFill>
                  <a:srgbClr val="000000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43" name="Google Shape;2243;p100"/>
          <p:cNvSpPr txBox="1"/>
          <p:nvPr>
            <p:ph type="title"/>
          </p:nvPr>
        </p:nvSpPr>
        <p:spPr>
          <a:xfrm>
            <a:off x="713250" y="523025"/>
            <a:ext cx="7717500" cy="541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>
                <a:solidFill>
                  <a:schemeClr val="accen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2244" name="Google Shape;2244;p100">
            <a:hlinkClick/>
          </p:cNvPr>
          <p:cNvSpPr txBox="1"/>
          <p:nvPr>
            <p:ph idx="3" type="subTitle"/>
          </p:nvPr>
        </p:nvSpPr>
        <p:spPr>
          <a:xfrm>
            <a:off x="1391100" y="1434475"/>
            <a:ext cx="1923600" cy="454500"/>
          </a:xfrm>
          <a:prstGeom prst="rect">
            <a:avLst/>
          </a:prstGeom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Font typeface="Hammersmith One"/>
              <a:buNone/>
              <a:defRPr b="1" sz="2000">
                <a:solidFill>
                  <a:schemeClr val="accent2"/>
                </a:solidFill>
                <a:latin typeface="Hammersmith One"/>
                <a:ea typeface="Hammersmith One"/>
                <a:cs typeface="Hammersmith One"/>
                <a:sym typeface="Hammersmith On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Font typeface="Hammersmith One"/>
              <a:buNone/>
              <a:defRPr sz="2000">
                <a:latin typeface="Hammersmith One"/>
                <a:ea typeface="Hammersmith One"/>
                <a:cs typeface="Hammersmith One"/>
                <a:sym typeface="Hammersmith On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Font typeface="Hammersmith One"/>
              <a:buNone/>
              <a:defRPr sz="2000">
                <a:latin typeface="Hammersmith One"/>
                <a:ea typeface="Hammersmith One"/>
                <a:cs typeface="Hammersmith One"/>
                <a:sym typeface="Hammersmith On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Font typeface="Hammersmith One"/>
              <a:buNone/>
              <a:defRPr sz="2000">
                <a:latin typeface="Hammersmith One"/>
                <a:ea typeface="Hammersmith One"/>
                <a:cs typeface="Hammersmith One"/>
                <a:sym typeface="Hammersmith On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Font typeface="Hammersmith One"/>
              <a:buNone/>
              <a:defRPr sz="2000">
                <a:latin typeface="Hammersmith One"/>
                <a:ea typeface="Hammersmith One"/>
                <a:cs typeface="Hammersmith One"/>
                <a:sym typeface="Hammersmith On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Font typeface="Hammersmith One"/>
              <a:buNone/>
              <a:defRPr sz="2000">
                <a:latin typeface="Hammersmith One"/>
                <a:ea typeface="Hammersmith One"/>
                <a:cs typeface="Hammersmith One"/>
                <a:sym typeface="Hammersmith On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Font typeface="Hammersmith One"/>
              <a:buNone/>
              <a:defRPr sz="2000">
                <a:latin typeface="Hammersmith One"/>
                <a:ea typeface="Hammersmith One"/>
                <a:cs typeface="Hammersmith One"/>
                <a:sym typeface="Hammersmith On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Font typeface="Hammersmith One"/>
              <a:buNone/>
              <a:defRPr sz="2000">
                <a:latin typeface="Hammersmith One"/>
                <a:ea typeface="Hammersmith One"/>
                <a:cs typeface="Hammersmith One"/>
                <a:sym typeface="Hammersmith On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Font typeface="Hammersmith One"/>
              <a:buNone/>
              <a:defRPr sz="2000">
                <a:latin typeface="Hammersmith One"/>
                <a:ea typeface="Hammersmith One"/>
                <a:cs typeface="Hammersmith One"/>
                <a:sym typeface="Hammersmith One"/>
              </a:defRPr>
            </a:lvl9pPr>
          </a:lstStyle>
          <a:p/>
        </p:txBody>
      </p:sp>
      <p:sp>
        <p:nvSpPr>
          <p:cNvPr id="2245" name="Google Shape;2245;p100">
            <a:hlinkClick/>
          </p:cNvPr>
          <p:cNvSpPr txBox="1"/>
          <p:nvPr>
            <p:ph idx="4" type="subTitle"/>
          </p:nvPr>
        </p:nvSpPr>
        <p:spPr>
          <a:xfrm>
            <a:off x="3905700" y="1434475"/>
            <a:ext cx="1923600" cy="454500"/>
          </a:xfrm>
          <a:prstGeom prst="rect">
            <a:avLst/>
          </a:prstGeom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Font typeface="Hammersmith One"/>
              <a:buNone/>
              <a:defRPr b="1" sz="2000">
                <a:solidFill>
                  <a:schemeClr val="accent2"/>
                </a:solidFill>
                <a:latin typeface="Hammersmith One"/>
                <a:ea typeface="Hammersmith One"/>
                <a:cs typeface="Hammersmith One"/>
                <a:sym typeface="Hammersmith On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Font typeface="Hammersmith One"/>
              <a:buNone/>
              <a:defRPr sz="2000">
                <a:latin typeface="Hammersmith One"/>
                <a:ea typeface="Hammersmith One"/>
                <a:cs typeface="Hammersmith One"/>
                <a:sym typeface="Hammersmith On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Font typeface="Hammersmith One"/>
              <a:buNone/>
              <a:defRPr sz="2000">
                <a:latin typeface="Hammersmith One"/>
                <a:ea typeface="Hammersmith One"/>
                <a:cs typeface="Hammersmith One"/>
                <a:sym typeface="Hammersmith On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Font typeface="Hammersmith One"/>
              <a:buNone/>
              <a:defRPr sz="2000">
                <a:latin typeface="Hammersmith One"/>
                <a:ea typeface="Hammersmith One"/>
                <a:cs typeface="Hammersmith One"/>
                <a:sym typeface="Hammersmith On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Font typeface="Hammersmith One"/>
              <a:buNone/>
              <a:defRPr sz="2000">
                <a:latin typeface="Hammersmith One"/>
                <a:ea typeface="Hammersmith One"/>
                <a:cs typeface="Hammersmith One"/>
                <a:sym typeface="Hammersmith On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Font typeface="Hammersmith One"/>
              <a:buNone/>
              <a:defRPr sz="2000">
                <a:latin typeface="Hammersmith One"/>
                <a:ea typeface="Hammersmith One"/>
                <a:cs typeface="Hammersmith One"/>
                <a:sym typeface="Hammersmith On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Font typeface="Hammersmith One"/>
              <a:buNone/>
              <a:defRPr sz="2000">
                <a:latin typeface="Hammersmith One"/>
                <a:ea typeface="Hammersmith One"/>
                <a:cs typeface="Hammersmith One"/>
                <a:sym typeface="Hammersmith On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Font typeface="Hammersmith One"/>
              <a:buNone/>
              <a:defRPr sz="2000">
                <a:latin typeface="Hammersmith One"/>
                <a:ea typeface="Hammersmith One"/>
                <a:cs typeface="Hammersmith One"/>
                <a:sym typeface="Hammersmith On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Font typeface="Hammersmith One"/>
              <a:buNone/>
              <a:defRPr sz="2000">
                <a:latin typeface="Hammersmith One"/>
                <a:ea typeface="Hammersmith One"/>
                <a:cs typeface="Hammersmith One"/>
                <a:sym typeface="Hammersmith One"/>
              </a:defRPr>
            </a:lvl9pPr>
          </a:lstStyle>
          <a:p/>
        </p:txBody>
      </p:sp>
      <p:sp>
        <p:nvSpPr>
          <p:cNvPr id="2246" name="Google Shape;2246;p100">
            <a:hlinkClick/>
          </p:cNvPr>
          <p:cNvSpPr txBox="1"/>
          <p:nvPr>
            <p:ph idx="5" type="subTitle"/>
          </p:nvPr>
        </p:nvSpPr>
        <p:spPr>
          <a:xfrm>
            <a:off x="1391100" y="2992287"/>
            <a:ext cx="1923600" cy="454500"/>
          </a:xfrm>
          <a:prstGeom prst="rect">
            <a:avLst/>
          </a:prstGeom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Font typeface="Hammersmith One"/>
              <a:buNone/>
              <a:defRPr b="1" sz="2000">
                <a:solidFill>
                  <a:schemeClr val="accent2"/>
                </a:solidFill>
                <a:latin typeface="Hammersmith One"/>
                <a:ea typeface="Hammersmith One"/>
                <a:cs typeface="Hammersmith One"/>
                <a:sym typeface="Hammersmith On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Font typeface="Hammersmith One"/>
              <a:buNone/>
              <a:defRPr sz="2000">
                <a:latin typeface="Hammersmith One"/>
                <a:ea typeface="Hammersmith One"/>
                <a:cs typeface="Hammersmith One"/>
                <a:sym typeface="Hammersmith On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Font typeface="Hammersmith One"/>
              <a:buNone/>
              <a:defRPr sz="2000">
                <a:latin typeface="Hammersmith One"/>
                <a:ea typeface="Hammersmith One"/>
                <a:cs typeface="Hammersmith One"/>
                <a:sym typeface="Hammersmith On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Font typeface="Hammersmith One"/>
              <a:buNone/>
              <a:defRPr sz="2000">
                <a:latin typeface="Hammersmith One"/>
                <a:ea typeface="Hammersmith One"/>
                <a:cs typeface="Hammersmith One"/>
                <a:sym typeface="Hammersmith On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Font typeface="Hammersmith One"/>
              <a:buNone/>
              <a:defRPr sz="2000">
                <a:latin typeface="Hammersmith One"/>
                <a:ea typeface="Hammersmith One"/>
                <a:cs typeface="Hammersmith One"/>
                <a:sym typeface="Hammersmith On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Font typeface="Hammersmith One"/>
              <a:buNone/>
              <a:defRPr sz="2000">
                <a:latin typeface="Hammersmith One"/>
                <a:ea typeface="Hammersmith One"/>
                <a:cs typeface="Hammersmith One"/>
                <a:sym typeface="Hammersmith On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Font typeface="Hammersmith One"/>
              <a:buNone/>
              <a:defRPr sz="2000">
                <a:latin typeface="Hammersmith One"/>
                <a:ea typeface="Hammersmith One"/>
                <a:cs typeface="Hammersmith One"/>
                <a:sym typeface="Hammersmith On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Font typeface="Hammersmith One"/>
              <a:buNone/>
              <a:defRPr sz="2000">
                <a:latin typeface="Hammersmith One"/>
                <a:ea typeface="Hammersmith One"/>
                <a:cs typeface="Hammersmith One"/>
                <a:sym typeface="Hammersmith On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Font typeface="Hammersmith One"/>
              <a:buNone/>
              <a:defRPr sz="2000">
                <a:latin typeface="Hammersmith One"/>
                <a:ea typeface="Hammersmith One"/>
                <a:cs typeface="Hammersmith One"/>
                <a:sym typeface="Hammersmith One"/>
              </a:defRPr>
            </a:lvl9pPr>
          </a:lstStyle>
          <a:p/>
        </p:txBody>
      </p:sp>
      <p:sp>
        <p:nvSpPr>
          <p:cNvPr id="2247" name="Google Shape;2247;p100">
            <a:hlinkClick/>
          </p:cNvPr>
          <p:cNvSpPr txBox="1"/>
          <p:nvPr>
            <p:ph idx="6" type="subTitle"/>
          </p:nvPr>
        </p:nvSpPr>
        <p:spPr>
          <a:xfrm>
            <a:off x="3905700" y="2992287"/>
            <a:ext cx="1923600" cy="454500"/>
          </a:xfrm>
          <a:prstGeom prst="rect">
            <a:avLst/>
          </a:prstGeom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Font typeface="Hammersmith One"/>
              <a:buNone/>
              <a:defRPr b="1" sz="2000">
                <a:solidFill>
                  <a:schemeClr val="accent2"/>
                </a:solidFill>
                <a:latin typeface="Hammersmith One"/>
                <a:ea typeface="Hammersmith One"/>
                <a:cs typeface="Hammersmith One"/>
                <a:sym typeface="Hammersmith On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Font typeface="Hammersmith One"/>
              <a:buNone/>
              <a:defRPr sz="2000">
                <a:latin typeface="Hammersmith One"/>
                <a:ea typeface="Hammersmith One"/>
                <a:cs typeface="Hammersmith One"/>
                <a:sym typeface="Hammersmith On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Font typeface="Hammersmith One"/>
              <a:buNone/>
              <a:defRPr sz="2000">
                <a:latin typeface="Hammersmith One"/>
                <a:ea typeface="Hammersmith One"/>
                <a:cs typeface="Hammersmith One"/>
                <a:sym typeface="Hammersmith On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Font typeface="Hammersmith One"/>
              <a:buNone/>
              <a:defRPr sz="2000">
                <a:latin typeface="Hammersmith One"/>
                <a:ea typeface="Hammersmith One"/>
                <a:cs typeface="Hammersmith One"/>
                <a:sym typeface="Hammersmith On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Font typeface="Hammersmith One"/>
              <a:buNone/>
              <a:defRPr sz="2000">
                <a:latin typeface="Hammersmith One"/>
                <a:ea typeface="Hammersmith One"/>
                <a:cs typeface="Hammersmith One"/>
                <a:sym typeface="Hammersmith On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Font typeface="Hammersmith One"/>
              <a:buNone/>
              <a:defRPr sz="2000">
                <a:latin typeface="Hammersmith One"/>
                <a:ea typeface="Hammersmith One"/>
                <a:cs typeface="Hammersmith One"/>
                <a:sym typeface="Hammersmith On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Font typeface="Hammersmith One"/>
              <a:buNone/>
              <a:defRPr sz="2000">
                <a:latin typeface="Hammersmith One"/>
                <a:ea typeface="Hammersmith One"/>
                <a:cs typeface="Hammersmith One"/>
                <a:sym typeface="Hammersmith On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Font typeface="Hammersmith One"/>
              <a:buNone/>
              <a:defRPr sz="2000">
                <a:latin typeface="Hammersmith One"/>
                <a:ea typeface="Hammersmith One"/>
                <a:cs typeface="Hammersmith One"/>
                <a:sym typeface="Hammersmith On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Font typeface="Hammersmith One"/>
              <a:buNone/>
              <a:defRPr sz="2000">
                <a:latin typeface="Hammersmith One"/>
                <a:ea typeface="Hammersmith One"/>
                <a:cs typeface="Hammersmith One"/>
                <a:sym typeface="Hammersmith One"/>
              </a:defRPr>
            </a:lvl9pPr>
          </a:lstStyle>
          <a:p/>
        </p:txBody>
      </p:sp>
      <p:sp>
        <p:nvSpPr>
          <p:cNvPr id="2248" name="Google Shape;2248;p100"/>
          <p:cNvSpPr txBox="1"/>
          <p:nvPr>
            <p:ph idx="7" type="subTitle"/>
          </p:nvPr>
        </p:nvSpPr>
        <p:spPr>
          <a:xfrm>
            <a:off x="1391100" y="1825209"/>
            <a:ext cx="1923600" cy="1029300"/>
          </a:xfrm>
          <a:prstGeom prst="rect">
            <a:avLst/>
          </a:prstGeom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1600">
                <a:solidFill>
                  <a:srgbClr val="000000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49" name="Google Shape;2249;p100"/>
          <p:cNvSpPr txBox="1"/>
          <p:nvPr>
            <p:ph idx="8" type="subTitle"/>
          </p:nvPr>
        </p:nvSpPr>
        <p:spPr>
          <a:xfrm>
            <a:off x="3905700" y="1825209"/>
            <a:ext cx="1923600" cy="1029300"/>
          </a:xfrm>
          <a:prstGeom prst="rect">
            <a:avLst/>
          </a:prstGeom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1600">
                <a:solidFill>
                  <a:srgbClr val="000000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50" name="Google Shape;2250;p100">
            <a:hlinkClick/>
          </p:cNvPr>
          <p:cNvSpPr txBox="1"/>
          <p:nvPr>
            <p:ph hasCustomPrompt="1" idx="9" type="title"/>
          </p:nvPr>
        </p:nvSpPr>
        <p:spPr>
          <a:xfrm>
            <a:off x="792175" y="1434475"/>
            <a:ext cx="596400" cy="411300"/>
          </a:xfrm>
          <a:prstGeom prst="rect">
            <a:avLst/>
          </a:prstGeom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2400">
                <a:solidFill>
                  <a:schemeClr val="accent5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r>
              <a:t>xx%</a:t>
            </a:r>
          </a:p>
        </p:txBody>
      </p:sp>
      <p:sp>
        <p:nvSpPr>
          <p:cNvPr id="2251" name="Google Shape;2251;p100">
            <a:hlinkClick/>
          </p:cNvPr>
          <p:cNvSpPr txBox="1"/>
          <p:nvPr>
            <p:ph hasCustomPrompt="1" idx="13" type="title"/>
          </p:nvPr>
        </p:nvSpPr>
        <p:spPr>
          <a:xfrm>
            <a:off x="3314700" y="1434475"/>
            <a:ext cx="596400" cy="411300"/>
          </a:xfrm>
          <a:prstGeom prst="rect">
            <a:avLst/>
          </a:prstGeom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2400">
                <a:solidFill>
                  <a:schemeClr val="accent5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r>
              <a:t>xx%</a:t>
            </a:r>
          </a:p>
        </p:txBody>
      </p:sp>
      <p:sp>
        <p:nvSpPr>
          <p:cNvPr id="2252" name="Google Shape;2252;p100">
            <a:hlinkClick/>
          </p:cNvPr>
          <p:cNvSpPr txBox="1"/>
          <p:nvPr>
            <p:ph hasCustomPrompt="1" idx="14" type="title"/>
          </p:nvPr>
        </p:nvSpPr>
        <p:spPr>
          <a:xfrm>
            <a:off x="792175" y="2992276"/>
            <a:ext cx="596400" cy="411300"/>
          </a:xfrm>
          <a:prstGeom prst="rect">
            <a:avLst/>
          </a:prstGeom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2400">
                <a:solidFill>
                  <a:schemeClr val="accent5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r>
              <a:t>xx%</a:t>
            </a:r>
          </a:p>
        </p:txBody>
      </p:sp>
      <p:sp>
        <p:nvSpPr>
          <p:cNvPr id="2253" name="Google Shape;2253;p100">
            <a:hlinkClick/>
          </p:cNvPr>
          <p:cNvSpPr txBox="1"/>
          <p:nvPr>
            <p:ph hasCustomPrompt="1" idx="15" type="title"/>
          </p:nvPr>
        </p:nvSpPr>
        <p:spPr>
          <a:xfrm>
            <a:off x="3314700" y="2992276"/>
            <a:ext cx="596400" cy="411300"/>
          </a:xfrm>
          <a:prstGeom prst="rect">
            <a:avLst/>
          </a:prstGeom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2400">
                <a:solidFill>
                  <a:schemeClr val="accent5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r>
              <a:t>xx%</a:t>
            </a:r>
          </a:p>
        </p:txBody>
      </p:sp>
      <p:sp>
        <p:nvSpPr>
          <p:cNvPr id="2254" name="Google Shape;2254;p100"/>
          <p:cNvSpPr txBox="1"/>
          <p:nvPr>
            <p:ph idx="16" type="subTitle"/>
          </p:nvPr>
        </p:nvSpPr>
        <p:spPr>
          <a:xfrm>
            <a:off x="6428225" y="3380175"/>
            <a:ext cx="1923600" cy="1029300"/>
          </a:xfrm>
          <a:prstGeom prst="rect">
            <a:avLst/>
          </a:prstGeom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1600">
                <a:solidFill>
                  <a:srgbClr val="000000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55" name="Google Shape;2255;p100">
            <a:hlinkClick/>
          </p:cNvPr>
          <p:cNvSpPr txBox="1"/>
          <p:nvPr>
            <p:ph idx="17" type="subTitle"/>
          </p:nvPr>
        </p:nvSpPr>
        <p:spPr>
          <a:xfrm>
            <a:off x="6428225" y="1434475"/>
            <a:ext cx="1923600" cy="454500"/>
          </a:xfrm>
          <a:prstGeom prst="rect">
            <a:avLst/>
          </a:prstGeom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Font typeface="Hammersmith One"/>
              <a:buNone/>
              <a:defRPr b="1" sz="2000">
                <a:solidFill>
                  <a:schemeClr val="accent2"/>
                </a:solidFill>
                <a:latin typeface="Hammersmith One"/>
                <a:ea typeface="Hammersmith One"/>
                <a:cs typeface="Hammersmith One"/>
                <a:sym typeface="Hammersmith On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Font typeface="Hammersmith One"/>
              <a:buNone/>
              <a:defRPr sz="2000">
                <a:latin typeface="Hammersmith One"/>
                <a:ea typeface="Hammersmith One"/>
                <a:cs typeface="Hammersmith One"/>
                <a:sym typeface="Hammersmith On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Font typeface="Hammersmith One"/>
              <a:buNone/>
              <a:defRPr sz="2000">
                <a:latin typeface="Hammersmith One"/>
                <a:ea typeface="Hammersmith One"/>
                <a:cs typeface="Hammersmith One"/>
                <a:sym typeface="Hammersmith On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Font typeface="Hammersmith One"/>
              <a:buNone/>
              <a:defRPr sz="2000">
                <a:latin typeface="Hammersmith One"/>
                <a:ea typeface="Hammersmith One"/>
                <a:cs typeface="Hammersmith One"/>
                <a:sym typeface="Hammersmith On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Font typeface="Hammersmith One"/>
              <a:buNone/>
              <a:defRPr sz="2000">
                <a:latin typeface="Hammersmith One"/>
                <a:ea typeface="Hammersmith One"/>
                <a:cs typeface="Hammersmith One"/>
                <a:sym typeface="Hammersmith On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Font typeface="Hammersmith One"/>
              <a:buNone/>
              <a:defRPr sz="2000">
                <a:latin typeface="Hammersmith One"/>
                <a:ea typeface="Hammersmith One"/>
                <a:cs typeface="Hammersmith One"/>
                <a:sym typeface="Hammersmith On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Font typeface="Hammersmith One"/>
              <a:buNone/>
              <a:defRPr sz="2000">
                <a:latin typeface="Hammersmith One"/>
                <a:ea typeface="Hammersmith One"/>
                <a:cs typeface="Hammersmith One"/>
                <a:sym typeface="Hammersmith On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Font typeface="Hammersmith One"/>
              <a:buNone/>
              <a:defRPr sz="2000">
                <a:latin typeface="Hammersmith One"/>
                <a:ea typeface="Hammersmith One"/>
                <a:cs typeface="Hammersmith One"/>
                <a:sym typeface="Hammersmith On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Font typeface="Hammersmith One"/>
              <a:buNone/>
              <a:defRPr sz="2000">
                <a:latin typeface="Hammersmith One"/>
                <a:ea typeface="Hammersmith One"/>
                <a:cs typeface="Hammersmith One"/>
                <a:sym typeface="Hammersmith One"/>
              </a:defRPr>
            </a:lvl9pPr>
          </a:lstStyle>
          <a:p/>
        </p:txBody>
      </p:sp>
      <p:sp>
        <p:nvSpPr>
          <p:cNvPr id="2256" name="Google Shape;2256;p100">
            <a:hlinkClick/>
          </p:cNvPr>
          <p:cNvSpPr txBox="1"/>
          <p:nvPr>
            <p:ph idx="18" type="subTitle"/>
          </p:nvPr>
        </p:nvSpPr>
        <p:spPr>
          <a:xfrm>
            <a:off x="6428225" y="2992287"/>
            <a:ext cx="1923600" cy="454500"/>
          </a:xfrm>
          <a:prstGeom prst="rect">
            <a:avLst/>
          </a:prstGeom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Font typeface="Hammersmith One"/>
              <a:buNone/>
              <a:defRPr b="1" sz="2000">
                <a:solidFill>
                  <a:schemeClr val="accent2"/>
                </a:solidFill>
                <a:latin typeface="Hammersmith One"/>
                <a:ea typeface="Hammersmith One"/>
                <a:cs typeface="Hammersmith One"/>
                <a:sym typeface="Hammersmith On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Font typeface="Hammersmith One"/>
              <a:buNone/>
              <a:defRPr sz="2000">
                <a:latin typeface="Hammersmith One"/>
                <a:ea typeface="Hammersmith One"/>
                <a:cs typeface="Hammersmith One"/>
                <a:sym typeface="Hammersmith On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Font typeface="Hammersmith One"/>
              <a:buNone/>
              <a:defRPr sz="2000">
                <a:latin typeface="Hammersmith One"/>
                <a:ea typeface="Hammersmith One"/>
                <a:cs typeface="Hammersmith One"/>
                <a:sym typeface="Hammersmith On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Font typeface="Hammersmith One"/>
              <a:buNone/>
              <a:defRPr sz="2000">
                <a:latin typeface="Hammersmith One"/>
                <a:ea typeface="Hammersmith One"/>
                <a:cs typeface="Hammersmith One"/>
                <a:sym typeface="Hammersmith On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Font typeface="Hammersmith One"/>
              <a:buNone/>
              <a:defRPr sz="2000">
                <a:latin typeface="Hammersmith One"/>
                <a:ea typeface="Hammersmith One"/>
                <a:cs typeface="Hammersmith One"/>
                <a:sym typeface="Hammersmith On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Font typeface="Hammersmith One"/>
              <a:buNone/>
              <a:defRPr sz="2000">
                <a:latin typeface="Hammersmith One"/>
                <a:ea typeface="Hammersmith One"/>
                <a:cs typeface="Hammersmith One"/>
                <a:sym typeface="Hammersmith On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Font typeface="Hammersmith One"/>
              <a:buNone/>
              <a:defRPr sz="2000">
                <a:latin typeface="Hammersmith One"/>
                <a:ea typeface="Hammersmith One"/>
                <a:cs typeface="Hammersmith One"/>
                <a:sym typeface="Hammersmith On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Font typeface="Hammersmith One"/>
              <a:buNone/>
              <a:defRPr sz="2000">
                <a:latin typeface="Hammersmith One"/>
                <a:ea typeface="Hammersmith One"/>
                <a:cs typeface="Hammersmith One"/>
                <a:sym typeface="Hammersmith On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Font typeface="Hammersmith One"/>
              <a:buNone/>
              <a:defRPr sz="2000">
                <a:latin typeface="Hammersmith One"/>
                <a:ea typeface="Hammersmith One"/>
                <a:cs typeface="Hammersmith One"/>
                <a:sym typeface="Hammersmith One"/>
              </a:defRPr>
            </a:lvl9pPr>
          </a:lstStyle>
          <a:p/>
        </p:txBody>
      </p:sp>
      <p:sp>
        <p:nvSpPr>
          <p:cNvPr id="2257" name="Google Shape;2257;p100"/>
          <p:cNvSpPr txBox="1"/>
          <p:nvPr>
            <p:ph idx="19" type="subTitle"/>
          </p:nvPr>
        </p:nvSpPr>
        <p:spPr>
          <a:xfrm>
            <a:off x="6428225" y="1825209"/>
            <a:ext cx="1923600" cy="1029300"/>
          </a:xfrm>
          <a:prstGeom prst="rect">
            <a:avLst/>
          </a:prstGeom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1600">
                <a:solidFill>
                  <a:srgbClr val="000000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58" name="Google Shape;2258;p100">
            <a:hlinkClick/>
          </p:cNvPr>
          <p:cNvSpPr txBox="1"/>
          <p:nvPr>
            <p:ph hasCustomPrompt="1" idx="20" type="title"/>
          </p:nvPr>
        </p:nvSpPr>
        <p:spPr>
          <a:xfrm>
            <a:off x="5837225" y="1434475"/>
            <a:ext cx="596400" cy="411300"/>
          </a:xfrm>
          <a:prstGeom prst="rect">
            <a:avLst/>
          </a:prstGeom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2400">
                <a:solidFill>
                  <a:schemeClr val="accent5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r>
              <a:t>xx%</a:t>
            </a:r>
          </a:p>
        </p:txBody>
      </p:sp>
      <p:sp>
        <p:nvSpPr>
          <p:cNvPr id="2259" name="Google Shape;2259;p100">
            <a:hlinkClick/>
          </p:cNvPr>
          <p:cNvSpPr txBox="1"/>
          <p:nvPr>
            <p:ph hasCustomPrompt="1" idx="21" type="title"/>
          </p:nvPr>
        </p:nvSpPr>
        <p:spPr>
          <a:xfrm>
            <a:off x="5837225" y="2992276"/>
            <a:ext cx="596400" cy="411300"/>
          </a:xfrm>
          <a:prstGeom prst="rect">
            <a:avLst/>
          </a:prstGeom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2400">
                <a:solidFill>
                  <a:schemeClr val="accent5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r>
              <a:t>xx%</a:t>
            </a:r>
          </a:p>
        </p:txBody>
      </p:sp>
    </p:spTree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able of contents 1">
  <p:cSld name="CUSTOM_38">
    <p:spTree>
      <p:nvGrpSpPr>
        <p:cNvPr id="2260" name="Shape 2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1" name="Google Shape;2261;p101"/>
          <p:cNvSpPr/>
          <p:nvPr/>
        </p:nvSpPr>
        <p:spPr>
          <a:xfrm rot="-3798042">
            <a:off x="6317727" y="1597507"/>
            <a:ext cx="6147380" cy="3782036"/>
          </a:xfrm>
          <a:custGeom>
            <a:rect b="b" l="l" r="r" t="t"/>
            <a:pathLst>
              <a:path extrusionOk="0" h="36694" w="59643">
                <a:moveTo>
                  <a:pt x="6271" y="15779"/>
                </a:moveTo>
                <a:cubicBezTo>
                  <a:pt x="9374" y="14178"/>
                  <a:pt x="17513" y="18347"/>
                  <a:pt x="23150" y="11676"/>
                </a:cubicBezTo>
                <a:cubicBezTo>
                  <a:pt x="28787" y="5004"/>
                  <a:pt x="30455" y="1"/>
                  <a:pt x="37327" y="2302"/>
                </a:cubicBezTo>
                <a:cubicBezTo>
                  <a:pt x="44198" y="4571"/>
                  <a:pt x="43064" y="13410"/>
                  <a:pt x="47601" y="15779"/>
                </a:cubicBezTo>
                <a:cubicBezTo>
                  <a:pt x="52104" y="18147"/>
                  <a:pt x="59643" y="31690"/>
                  <a:pt x="43364" y="34192"/>
                </a:cubicBezTo>
                <a:cubicBezTo>
                  <a:pt x="27120" y="36694"/>
                  <a:pt x="10441" y="33158"/>
                  <a:pt x="5204" y="27520"/>
                </a:cubicBezTo>
                <a:cubicBezTo>
                  <a:pt x="0" y="21883"/>
                  <a:pt x="3136" y="17380"/>
                  <a:pt x="6271" y="15779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2262" name="Google Shape;2262;p101"/>
          <p:cNvGrpSpPr/>
          <p:nvPr/>
        </p:nvGrpSpPr>
        <p:grpSpPr>
          <a:xfrm flipH="1" rot="10800000">
            <a:off x="5207341" y="-686580"/>
            <a:ext cx="1696762" cy="1688828"/>
            <a:chOff x="2414491" y="671177"/>
            <a:chExt cx="1830972" cy="1822411"/>
          </a:xfrm>
        </p:grpSpPr>
        <p:sp>
          <p:nvSpPr>
            <p:cNvPr id="2263" name="Google Shape;2263;p101"/>
            <p:cNvSpPr/>
            <p:nvPr/>
          </p:nvSpPr>
          <p:spPr>
            <a:xfrm>
              <a:off x="2414491" y="671177"/>
              <a:ext cx="1830972" cy="1822391"/>
            </a:xfrm>
            <a:custGeom>
              <a:rect b="b" l="l" r="r" t="t"/>
              <a:pathLst>
                <a:path extrusionOk="0" h="45449" w="45663">
                  <a:moveTo>
                    <a:pt x="10947" y="4979"/>
                  </a:moveTo>
                  <a:lnTo>
                    <a:pt x="15605" y="7656"/>
                  </a:lnTo>
                  <a:lnTo>
                    <a:pt x="15605" y="13062"/>
                  </a:lnTo>
                  <a:lnTo>
                    <a:pt x="10947" y="15766"/>
                  </a:lnTo>
                  <a:lnTo>
                    <a:pt x="6263" y="13062"/>
                  </a:lnTo>
                  <a:lnTo>
                    <a:pt x="6263" y="7656"/>
                  </a:lnTo>
                  <a:lnTo>
                    <a:pt x="10947" y="4979"/>
                  </a:lnTo>
                  <a:close/>
                  <a:moveTo>
                    <a:pt x="20449" y="4979"/>
                  </a:moveTo>
                  <a:lnTo>
                    <a:pt x="25133" y="7656"/>
                  </a:lnTo>
                  <a:lnTo>
                    <a:pt x="25133" y="13062"/>
                  </a:lnTo>
                  <a:lnTo>
                    <a:pt x="20449" y="15766"/>
                  </a:lnTo>
                  <a:lnTo>
                    <a:pt x="15792" y="13062"/>
                  </a:lnTo>
                  <a:lnTo>
                    <a:pt x="15792" y="7656"/>
                  </a:lnTo>
                  <a:lnTo>
                    <a:pt x="20449" y="4979"/>
                  </a:lnTo>
                  <a:close/>
                  <a:moveTo>
                    <a:pt x="29978" y="4979"/>
                  </a:moveTo>
                  <a:lnTo>
                    <a:pt x="34635" y="7656"/>
                  </a:lnTo>
                  <a:lnTo>
                    <a:pt x="34635" y="13062"/>
                  </a:lnTo>
                  <a:lnTo>
                    <a:pt x="29978" y="15766"/>
                  </a:lnTo>
                  <a:lnTo>
                    <a:pt x="25294" y="13062"/>
                  </a:lnTo>
                  <a:lnTo>
                    <a:pt x="25294" y="7656"/>
                  </a:lnTo>
                  <a:lnTo>
                    <a:pt x="29978" y="4979"/>
                  </a:lnTo>
                  <a:close/>
                  <a:moveTo>
                    <a:pt x="6183" y="13196"/>
                  </a:moveTo>
                  <a:lnTo>
                    <a:pt x="10867" y="15899"/>
                  </a:lnTo>
                  <a:lnTo>
                    <a:pt x="10867" y="21306"/>
                  </a:lnTo>
                  <a:lnTo>
                    <a:pt x="6183" y="23983"/>
                  </a:lnTo>
                  <a:lnTo>
                    <a:pt x="1526" y="21306"/>
                  </a:lnTo>
                  <a:lnTo>
                    <a:pt x="1526" y="15899"/>
                  </a:lnTo>
                  <a:lnTo>
                    <a:pt x="6183" y="13196"/>
                  </a:lnTo>
                  <a:close/>
                  <a:moveTo>
                    <a:pt x="15712" y="13196"/>
                  </a:moveTo>
                  <a:lnTo>
                    <a:pt x="20369" y="15899"/>
                  </a:lnTo>
                  <a:lnTo>
                    <a:pt x="20369" y="21306"/>
                  </a:lnTo>
                  <a:lnTo>
                    <a:pt x="15712" y="23983"/>
                  </a:lnTo>
                  <a:lnTo>
                    <a:pt x="11028" y="21306"/>
                  </a:lnTo>
                  <a:lnTo>
                    <a:pt x="11028" y="15899"/>
                  </a:lnTo>
                  <a:lnTo>
                    <a:pt x="15712" y="13196"/>
                  </a:lnTo>
                  <a:close/>
                  <a:moveTo>
                    <a:pt x="25213" y="13196"/>
                  </a:moveTo>
                  <a:lnTo>
                    <a:pt x="29871" y="15899"/>
                  </a:lnTo>
                  <a:lnTo>
                    <a:pt x="29871" y="21306"/>
                  </a:lnTo>
                  <a:lnTo>
                    <a:pt x="25213" y="23983"/>
                  </a:lnTo>
                  <a:lnTo>
                    <a:pt x="20529" y="21306"/>
                  </a:lnTo>
                  <a:lnTo>
                    <a:pt x="20529" y="15899"/>
                  </a:lnTo>
                  <a:lnTo>
                    <a:pt x="25213" y="13196"/>
                  </a:lnTo>
                  <a:close/>
                  <a:moveTo>
                    <a:pt x="34715" y="13196"/>
                  </a:moveTo>
                  <a:lnTo>
                    <a:pt x="39399" y="15899"/>
                  </a:lnTo>
                  <a:lnTo>
                    <a:pt x="39399" y="21306"/>
                  </a:lnTo>
                  <a:lnTo>
                    <a:pt x="34715" y="23983"/>
                  </a:lnTo>
                  <a:lnTo>
                    <a:pt x="30058" y="21306"/>
                  </a:lnTo>
                  <a:lnTo>
                    <a:pt x="30058" y="15899"/>
                  </a:lnTo>
                  <a:lnTo>
                    <a:pt x="34715" y="13196"/>
                  </a:lnTo>
                  <a:close/>
                  <a:moveTo>
                    <a:pt x="10947" y="21440"/>
                  </a:moveTo>
                  <a:lnTo>
                    <a:pt x="15605" y="24143"/>
                  </a:lnTo>
                  <a:lnTo>
                    <a:pt x="15605" y="29523"/>
                  </a:lnTo>
                  <a:lnTo>
                    <a:pt x="10947" y="32226"/>
                  </a:lnTo>
                  <a:lnTo>
                    <a:pt x="6263" y="29523"/>
                  </a:lnTo>
                  <a:lnTo>
                    <a:pt x="6263" y="24143"/>
                  </a:lnTo>
                  <a:lnTo>
                    <a:pt x="10947" y="21440"/>
                  </a:lnTo>
                  <a:close/>
                  <a:moveTo>
                    <a:pt x="20449" y="21440"/>
                  </a:moveTo>
                  <a:lnTo>
                    <a:pt x="25133" y="24143"/>
                  </a:lnTo>
                  <a:lnTo>
                    <a:pt x="25133" y="29523"/>
                  </a:lnTo>
                  <a:lnTo>
                    <a:pt x="20449" y="32226"/>
                  </a:lnTo>
                  <a:lnTo>
                    <a:pt x="15792" y="29523"/>
                  </a:lnTo>
                  <a:lnTo>
                    <a:pt x="15792" y="24143"/>
                  </a:lnTo>
                  <a:lnTo>
                    <a:pt x="20449" y="21440"/>
                  </a:lnTo>
                  <a:close/>
                  <a:moveTo>
                    <a:pt x="29978" y="21440"/>
                  </a:moveTo>
                  <a:lnTo>
                    <a:pt x="34635" y="24143"/>
                  </a:lnTo>
                  <a:lnTo>
                    <a:pt x="34635" y="29523"/>
                  </a:lnTo>
                  <a:lnTo>
                    <a:pt x="29978" y="32226"/>
                  </a:lnTo>
                  <a:lnTo>
                    <a:pt x="25294" y="29523"/>
                  </a:lnTo>
                  <a:lnTo>
                    <a:pt x="25294" y="24143"/>
                  </a:lnTo>
                  <a:lnTo>
                    <a:pt x="29978" y="21440"/>
                  </a:lnTo>
                  <a:close/>
                  <a:moveTo>
                    <a:pt x="39480" y="21440"/>
                  </a:moveTo>
                  <a:lnTo>
                    <a:pt x="44137" y="24143"/>
                  </a:lnTo>
                  <a:lnTo>
                    <a:pt x="44137" y="29523"/>
                  </a:lnTo>
                  <a:lnTo>
                    <a:pt x="39480" y="32226"/>
                  </a:lnTo>
                  <a:lnTo>
                    <a:pt x="34796" y="29523"/>
                  </a:lnTo>
                  <a:lnTo>
                    <a:pt x="34796" y="24143"/>
                  </a:lnTo>
                  <a:lnTo>
                    <a:pt x="39480" y="21440"/>
                  </a:lnTo>
                  <a:close/>
                  <a:moveTo>
                    <a:pt x="15712" y="29684"/>
                  </a:moveTo>
                  <a:lnTo>
                    <a:pt x="20369" y="32387"/>
                  </a:lnTo>
                  <a:lnTo>
                    <a:pt x="20369" y="37767"/>
                  </a:lnTo>
                  <a:lnTo>
                    <a:pt x="15712" y="40470"/>
                  </a:lnTo>
                  <a:lnTo>
                    <a:pt x="11028" y="37767"/>
                  </a:lnTo>
                  <a:lnTo>
                    <a:pt x="11028" y="32387"/>
                  </a:lnTo>
                  <a:lnTo>
                    <a:pt x="15712" y="29684"/>
                  </a:lnTo>
                  <a:close/>
                  <a:moveTo>
                    <a:pt x="25213" y="29684"/>
                  </a:moveTo>
                  <a:lnTo>
                    <a:pt x="29871" y="32387"/>
                  </a:lnTo>
                  <a:lnTo>
                    <a:pt x="29871" y="37767"/>
                  </a:lnTo>
                  <a:lnTo>
                    <a:pt x="25213" y="40470"/>
                  </a:lnTo>
                  <a:lnTo>
                    <a:pt x="20529" y="37767"/>
                  </a:lnTo>
                  <a:lnTo>
                    <a:pt x="20529" y="32387"/>
                  </a:lnTo>
                  <a:lnTo>
                    <a:pt x="25213" y="29684"/>
                  </a:lnTo>
                  <a:close/>
                  <a:moveTo>
                    <a:pt x="34715" y="29684"/>
                  </a:moveTo>
                  <a:lnTo>
                    <a:pt x="39399" y="32387"/>
                  </a:lnTo>
                  <a:lnTo>
                    <a:pt x="39399" y="37767"/>
                  </a:lnTo>
                  <a:lnTo>
                    <a:pt x="34715" y="40470"/>
                  </a:lnTo>
                  <a:lnTo>
                    <a:pt x="30058" y="37767"/>
                  </a:lnTo>
                  <a:lnTo>
                    <a:pt x="30058" y="32387"/>
                  </a:lnTo>
                  <a:lnTo>
                    <a:pt x="34715" y="29684"/>
                  </a:lnTo>
                  <a:close/>
                  <a:moveTo>
                    <a:pt x="20369" y="1"/>
                  </a:moveTo>
                  <a:lnTo>
                    <a:pt x="20369" y="4818"/>
                  </a:lnTo>
                  <a:lnTo>
                    <a:pt x="15712" y="7522"/>
                  </a:lnTo>
                  <a:lnTo>
                    <a:pt x="11028" y="4818"/>
                  </a:lnTo>
                  <a:lnTo>
                    <a:pt x="11028" y="3159"/>
                  </a:lnTo>
                  <a:cubicBezTo>
                    <a:pt x="10974" y="3186"/>
                    <a:pt x="10921" y="3239"/>
                    <a:pt x="10867" y="3266"/>
                  </a:cubicBezTo>
                  <a:lnTo>
                    <a:pt x="10867" y="4818"/>
                  </a:lnTo>
                  <a:lnTo>
                    <a:pt x="6183" y="7522"/>
                  </a:lnTo>
                  <a:lnTo>
                    <a:pt x="5915" y="7361"/>
                  </a:lnTo>
                  <a:cubicBezTo>
                    <a:pt x="5889" y="7415"/>
                    <a:pt x="5835" y="7442"/>
                    <a:pt x="5808" y="7495"/>
                  </a:cubicBezTo>
                  <a:lnTo>
                    <a:pt x="6103" y="7656"/>
                  </a:lnTo>
                  <a:lnTo>
                    <a:pt x="6103" y="13062"/>
                  </a:lnTo>
                  <a:lnTo>
                    <a:pt x="1419" y="15766"/>
                  </a:lnTo>
                  <a:lnTo>
                    <a:pt x="1124" y="15578"/>
                  </a:lnTo>
                  <a:cubicBezTo>
                    <a:pt x="1124" y="15632"/>
                    <a:pt x="1098" y="15685"/>
                    <a:pt x="1071" y="15739"/>
                  </a:cubicBezTo>
                  <a:lnTo>
                    <a:pt x="1338" y="15899"/>
                  </a:lnTo>
                  <a:lnTo>
                    <a:pt x="1338" y="21306"/>
                  </a:lnTo>
                  <a:lnTo>
                    <a:pt x="0" y="22082"/>
                  </a:lnTo>
                  <a:cubicBezTo>
                    <a:pt x="0" y="22136"/>
                    <a:pt x="0" y="22216"/>
                    <a:pt x="0" y="22270"/>
                  </a:cubicBezTo>
                  <a:lnTo>
                    <a:pt x="1419" y="21440"/>
                  </a:lnTo>
                  <a:lnTo>
                    <a:pt x="6103" y="24143"/>
                  </a:lnTo>
                  <a:lnTo>
                    <a:pt x="6103" y="29523"/>
                  </a:lnTo>
                  <a:lnTo>
                    <a:pt x="1927" y="31932"/>
                  </a:lnTo>
                  <a:cubicBezTo>
                    <a:pt x="1954" y="31986"/>
                    <a:pt x="1981" y="32039"/>
                    <a:pt x="2008" y="32093"/>
                  </a:cubicBezTo>
                  <a:lnTo>
                    <a:pt x="6183" y="29684"/>
                  </a:lnTo>
                  <a:lnTo>
                    <a:pt x="10867" y="32387"/>
                  </a:lnTo>
                  <a:lnTo>
                    <a:pt x="10867" y="37767"/>
                  </a:lnTo>
                  <a:lnTo>
                    <a:pt x="7548" y="39694"/>
                  </a:lnTo>
                  <a:cubicBezTo>
                    <a:pt x="7575" y="39721"/>
                    <a:pt x="7628" y="39774"/>
                    <a:pt x="7682" y="39801"/>
                  </a:cubicBezTo>
                  <a:lnTo>
                    <a:pt x="10947" y="37928"/>
                  </a:lnTo>
                  <a:lnTo>
                    <a:pt x="15605" y="40631"/>
                  </a:lnTo>
                  <a:lnTo>
                    <a:pt x="15605" y="44405"/>
                  </a:lnTo>
                  <a:cubicBezTo>
                    <a:pt x="15658" y="44405"/>
                    <a:pt x="15738" y="44432"/>
                    <a:pt x="15792" y="44458"/>
                  </a:cubicBezTo>
                  <a:lnTo>
                    <a:pt x="15792" y="40631"/>
                  </a:lnTo>
                  <a:lnTo>
                    <a:pt x="20449" y="37928"/>
                  </a:lnTo>
                  <a:lnTo>
                    <a:pt x="25133" y="40631"/>
                  </a:lnTo>
                  <a:lnTo>
                    <a:pt x="25133" y="45449"/>
                  </a:lnTo>
                  <a:cubicBezTo>
                    <a:pt x="25187" y="45449"/>
                    <a:pt x="25240" y="45449"/>
                    <a:pt x="25294" y="45422"/>
                  </a:cubicBezTo>
                  <a:lnTo>
                    <a:pt x="25294" y="40631"/>
                  </a:lnTo>
                  <a:lnTo>
                    <a:pt x="29978" y="37928"/>
                  </a:lnTo>
                  <a:lnTo>
                    <a:pt x="34635" y="40631"/>
                  </a:lnTo>
                  <a:lnTo>
                    <a:pt x="34635" y="42290"/>
                  </a:lnTo>
                  <a:cubicBezTo>
                    <a:pt x="34688" y="42237"/>
                    <a:pt x="34742" y="42210"/>
                    <a:pt x="34796" y="42183"/>
                  </a:cubicBezTo>
                  <a:lnTo>
                    <a:pt x="34796" y="40631"/>
                  </a:lnTo>
                  <a:lnTo>
                    <a:pt x="39480" y="37928"/>
                  </a:lnTo>
                  <a:lnTo>
                    <a:pt x="39747" y="38088"/>
                  </a:lnTo>
                  <a:cubicBezTo>
                    <a:pt x="39774" y="38035"/>
                    <a:pt x="39827" y="37981"/>
                    <a:pt x="39854" y="37954"/>
                  </a:cubicBezTo>
                  <a:lnTo>
                    <a:pt x="39560" y="37767"/>
                  </a:lnTo>
                  <a:lnTo>
                    <a:pt x="39560" y="32387"/>
                  </a:lnTo>
                  <a:lnTo>
                    <a:pt x="44244" y="29684"/>
                  </a:lnTo>
                  <a:lnTo>
                    <a:pt x="44538" y="29871"/>
                  </a:lnTo>
                  <a:cubicBezTo>
                    <a:pt x="44565" y="29791"/>
                    <a:pt x="44565" y="29737"/>
                    <a:pt x="44592" y="29684"/>
                  </a:cubicBezTo>
                  <a:lnTo>
                    <a:pt x="44324" y="29523"/>
                  </a:lnTo>
                  <a:lnTo>
                    <a:pt x="44324" y="24143"/>
                  </a:lnTo>
                  <a:lnTo>
                    <a:pt x="45662" y="23367"/>
                  </a:lnTo>
                  <a:cubicBezTo>
                    <a:pt x="45662" y="23314"/>
                    <a:pt x="45662" y="23233"/>
                    <a:pt x="45662" y="23153"/>
                  </a:cubicBezTo>
                  <a:lnTo>
                    <a:pt x="44244" y="23983"/>
                  </a:lnTo>
                  <a:lnTo>
                    <a:pt x="39560" y="21306"/>
                  </a:lnTo>
                  <a:lnTo>
                    <a:pt x="39560" y="15899"/>
                  </a:lnTo>
                  <a:lnTo>
                    <a:pt x="43735" y="13491"/>
                  </a:lnTo>
                  <a:cubicBezTo>
                    <a:pt x="43709" y="13437"/>
                    <a:pt x="43682" y="13383"/>
                    <a:pt x="43655" y="13330"/>
                  </a:cubicBezTo>
                  <a:lnTo>
                    <a:pt x="39480" y="15766"/>
                  </a:lnTo>
                  <a:lnTo>
                    <a:pt x="34796" y="13062"/>
                  </a:lnTo>
                  <a:lnTo>
                    <a:pt x="34796" y="7656"/>
                  </a:lnTo>
                  <a:lnTo>
                    <a:pt x="38114" y="5755"/>
                  </a:lnTo>
                  <a:cubicBezTo>
                    <a:pt x="38088" y="5702"/>
                    <a:pt x="38034" y="5675"/>
                    <a:pt x="37981" y="5621"/>
                  </a:cubicBezTo>
                  <a:lnTo>
                    <a:pt x="34715" y="7522"/>
                  </a:lnTo>
                  <a:lnTo>
                    <a:pt x="30058" y="4818"/>
                  </a:lnTo>
                  <a:lnTo>
                    <a:pt x="30058" y="1045"/>
                  </a:lnTo>
                  <a:cubicBezTo>
                    <a:pt x="30004" y="1018"/>
                    <a:pt x="29951" y="1018"/>
                    <a:pt x="29871" y="991"/>
                  </a:cubicBezTo>
                  <a:lnTo>
                    <a:pt x="29871" y="4818"/>
                  </a:lnTo>
                  <a:lnTo>
                    <a:pt x="25213" y="7522"/>
                  </a:lnTo>
                  <a:lnTo>
                    <a:pt x="20529" y="4818"/>
                  </a:lnTo>
                  <a:lnTo>
                    <a:pt x="2052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64" name="Google Shape;2264;p101"/>
            <p:cNvSpPr/>
            <p:nvPr/>
          </p:nvSpPr>
          <p:spPr>
            <a:xfrm>
              <a:off x="2796545" y="833253"/>
              <a:ext cx="9704" cy="7538"/>
            </a:xfrm>
            <a:custGeom>
              <a:rect b="b" l="l" r="r" t="t"/>
              <a:pathLst>
                <a:path extrusionOk="0" h="188" w="242">
                  <a:moveTo>
                    <a:pt x="161" y="0"/>
                  </a:moveTo>
                  <a:cubicBezTo>
                    <a:pt x="108" y="27"/>
                    <a:pt x="54" y="81"/>
                    <a:pt x="1" y="107"/>
                  </a:cubicBezTo>
                  <a:lnTo>
                    <a:pt x="161" y="188"/>
                  </a:lnTo>
                  <a:lnTo>
                    <a:pt x="242" y="54"/>
                  </a:lnTo>
                  <a:lnTo>
                    <a:pt x="16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65" name="Google Shape;2265;p101"/>
            <p:cNvSpPr/>
            <p:nvPr/>
          </p:nvSpPr>
          <p:spPr>
            <a:xfrm>
              <a:off x="2899597" y="677633"/>
              <a:ext cx="287659" cy="242590"/>
            </a:xfrm>
            <a:custGeom>
              <a:rect b="b" l="l" r="r" t="t"/>
              <a:pathLst>
                <a:path extrusionOk="0" h="6050" w="7174">
                  <a:moveTo>
                    <a:pt x="7173" y="0"/>
                  </a:moveTo>
                  <a:lnTo>
                    <a:pt x="7173" y="0"/>
                  </a:lnTo>
                  <a:cubicBezTo>
                    <a:pt x="7013" y="27"/>
                    <a:pt x="6852" y="54"/>
                    <a:pt x="6692" y="81"/>
                  </a:cubicBezTo>
                  <a:lnTo>
                    <a:pt x="3667" y="1794"/>
                  </a:lnTo>
                  <a:lnTo>
                    <a:pt x="3667" y="830"/>
                  </a:lnTo>
                  <a:cubicBezTo>
                    <a:pt x="3614" y="857"/>
                    <a:pt x="3560" y="857"/>
                    <a:pt x="3507" y="884"/>
                  </a:cubicBezTo>
                  <a:lnTo>
                    <a:pt x="3507" y="1794"/>
                  </a:lnTo>
                  <a:lnTo>
                    <a:pt x="2516" y="1231"/>
                  </a:lnTo>
                  <a:cubicBezTo>
                    <a:pt x="2463" y="1258"/>
                    <a:pt x="2382" y="1285"/>
                    <a:pt x="2329" y="1312"/>
                  </a:cubicBezTo>
                  <a:lnTo>
                    <a:pt x="3426" y="1954"/>
                  </a:lnTo>
                  <a:lnTo>
                    <a:pt x="0" y="3935"/>
                  </a:lnTo>
                  <a:lnTo>
                    <a:pt x="81" y="4069"/>
                  </a:lnTo>
                  <a:lnTo>
                    <a:pt x="3507" y="2115"/>
                  </a:lnTo>
                  <a:lnTo>
                    <a:pt x="3507" y="6049"/>
                  </a:lnTo>
                  <a:lnTo>
                    <a:pt x="3667" y="6049"/>
                  </a:lnTo>
                  <a:lnTo>
                    <a:pt x="3667" y="2115"/>
                  </a:lnTo>
                  <a:lnTo>
                    <a:pt x="7093" y="4069"/>
                  </a:lnTo>
                  <a:lnTo>
                    <a:pt x="7173" y="3935"/>
                  </a:lnTo>
                  <a:lnTo>
                    <a:pt x="3774" y="1954"/>
                  </a:lnTo>
                  <a:lnTo>
                    <a:pt x="717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66" name="Google Shape;2266;p101"/>
            <p:cNvSpPr/>
            <p:nvPr/>
          </p:nvSpPr>
          <p:spPr>
            <a:xfrm>
              <a:off x="3280608" y="671177"/>
              <a:ext cx="288742" cy="249046"/>
            </a:xfrm>
            <a:custGeom>
              <a:rect b="b" l="l" r="r" t="t"/>
              <a:pathLst>
                <a:path extrusionOk="0" h="6211" w="7201">
                  <a:moveTo>
                    <a:pt x="107" y="1"/>
                  </a:moveTo>
                  <a:lnTo>
                    <a:pt x="0" y="134"/>
                  </a:lnTo>
                  <a:lnTo>
                    <a:pt x="3426" y="2115"/>
                  </a:lnTo>
                  <a:lnTo>
                    <a:pt x="0" y="4096"/>
                  </a:lnTo>
                  <a:lnTo>
                    <a:pt x="107" y="4230"/>
                  </a:lnTo>
                  <a:lnTo>
                    <a:pt x="3506" y="2276"/>
                  </a:lnTo>
                  <a:lnTo>
                    <a:pt x="3506" y="6210"/>
                  </a:lnTo>
                  <a:lnTo>
                    <a:pt x="3694" y="6210"/>
                  </a:lnTo>
                  <a:lnTo>
                    <a:pt x="3694" y="2276"/>
                  </a:lnTo>
                  <a:lnTo>
                    <a:pt x="7093" y="4230"/>
                  </a:lnTo>
                  <a:lnTo>
                    <a:pt x="7200" y="4096"/>
                  </a:lnTo>
                  <a:lnTo>
                    <a:pt x="3774" y="2115"/>
                  </a:lnTo>
                  <a:lnTo>
                    <a:pt x="6558" y="509"/>
                  </a:lnTo>
                  <a:cubicBezTo>
                    <a:pt x="6477" y="482"/>
                    <a:pt x="6397" y="456"/>
                    <a:pt x="6317" y="456"/>
                  </a:cubicBezTo>
                  <a:lnTo>
                    <a:pt x="3694" y="1955"/>
                  </a:lnTo>
                  <a:lnTo>
                    <a:pt x="3694" y="1"/>
                  </a:lnTo>
                  <a:lnTo>
                    <a:pt x="3506" y="1"/>
                  </a:lnTo>
                  <a:lnTo>
                    <a:pt x="3506" y="1955"/>
                  </a:lnTo>
                  <a:lnTo>
                    <a:pt x="107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67" name="Google Shape;2267;p101"/>
            <p:cNvSpPr/>
            <p:nvPr/>
          </p:nvSpPr>
          <p:spPr>
            <a:xfrm>
              <a:off x="3662662" y="776354"/>
              <a:ext cx="109506" cy="64437"/>
            </a:xfrm>
            <a:custGeom>
              <a:rect b="b" l="l" r="r" t="t"/>
              <a:pathLst>
                <a:path extrusionOk="0" h="1607" w="2731">
                  <a:moveTo>
                    <a:pt x="2543" y="1"/>
                  </a:moveTo>
                  <a:lnTo>
                    <a:pt x="1" y="1473"/>
                  </a:lnTo>
                  <a:lnTo>
                    <a:pt x="81" y="1607"/>
                  </a:lnTo>
                  <a:lnTo>
                    <a:pt x="2731" y="81"/>
                  </a:lnTo>
                  <a:cubicBezTo>
                    <a:pt x="2677" y="54"/>
                    <a:pt x="2597" y="27"/>
                    <a:pt x="254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68" name="Google Shape;2268;p101"/>
            <p:cNvSpPr/>
            <p:nvPr/>
          </p:nvSpPr>
          <p:spPr>
            <a:xfrm>
              <a:off x="3803246" y="797847"/>
              <a:ext cx="6496" cy="122378"/>
            </a:xfrm>
            <a:custGeom>
              <a:rect b="b" l="l" r="r" t="t"/>
              <a:pathLst>
                <a:path extrusionOk="0" h="3052" w="162">
                  <a:moveTo>
                    <a:pt x="1" y="0"/>
                  </a:moveTo>
                  <a:lnTo>
                    <a:pt x="1" y="3051"/>
                  </a:lnTo>
                  <a:lnTo>
                    <a:pt x="162" y="3051"/>
                  </a:lnTo>
                  <a:lnTo>
                    <a:pt x="162" y="107"/>
                  </a:lnTo>
                  <a:cubicBezTo>
                    <a:pt x="108" y="54"/>
                    <a:pt x="54" y="27"/>
                    <a:pt x="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69" name="Google Shape;2269;p101"/>
            <p:cNvSpPr/>
            <p:nvPr/>
          </p:nvSpPr>
          <p:spPr>
            <a:xfrm>
              <a:off x="2475641" y="1246463"/>
              <a:ext cx="2205" cy="4331"/>
            </a:xfrm>
            <a:custGeom>
              <a:rect b="b" l="l" r="r" t="t"/>
              <a:pathLst>
                <a:path extrusionOk="0" h="108" w="55">
                  <a:moveTo>
                    <a:pt x="54" y="0"/>
                  </a:moveTo>
                  <a:cubicBezTo>
                    <a:pt x="28" y="27"/>
                    <a:pt x="28" y="54"/>
                    <a:pt x="1" y="107"/>
                  </a:cubicBezTo>
                  <a:lnTo>
                    <a:pt x="54" y="107"/>
                  </a:lnTo>
                  <a:lnTo>
                    <a:pt x="5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70" name="Google Shape;2270;p101"/>
            <p:cNvSpPr/>
            <p:nvPr/>
          </p:nvSpPr>
          <p:spPr>
            <a:xfrm>
              <a:off x="2616265" y="1006036"/>
              <a:ext cx="2165" cy="2205"/>
            </a:xfrm>
            <a:custGeom>
              <a:rect b="b" l="l" r="r" t="t"/>
              <a:pathLst>
                <a:path extrusionOk="0" h="55" w="54">
                  <a:moveTo>
                    <a:pt x="54" y="1"/>
                  </a:moveTo>
                  <a:cubicBezTo>
                    <a:pt x="27" y="27"/>
                    <a:pt x="27" y="27"/>
                    <a:pt x="0" y="54"/>
                  </a:cubicBezTo>
                  <a:lnTo>
                    <a:pt x="54" y="27"/>
                  </a:lnTo>
                  <a:lnTo>
                    <a:pt x="54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71" name="Google Shape;2271;p101"/>
            <p:cNvSpPr/>
            <p:nvPr/>
          </p:nvSpPr>
          <p:spPr>
            <a:xfrm>
              <a:off x="2535748" y="1119794"/>
              <a:ext cx="82681" cy="51565"/>
            </a:xfrm>
            <a:custGeom>
              <a:rect b="b" l="l" r="r" t="t"/>
              <a:pathLst>
                <a:path extrusionOk="0" h="1286" w="2062">
                  <a:moveTo>
                    <a:pt x="81" y="1"/>
                  </a:moveTo>
                  <a:cubicBezTo>
                    <a:pt x="54" y="54"/>
                    <a:pt x="27" y="108"/>
                    <a:pt x="1" y="135"/>
                  </a:cubicBezTo>
                  <a:lnTo>
                    <a:pt x="1981" y="1285"/>
                  </a:lnTo>
                  <a:lnTo>
                    <a:pt x="2062" y="1125"/>
                  </a:lnTo>
                  <a:lnTo>
                    <a:pt x="8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72" name="Google Shape;2272;p101"/>
            <p:cNvSpPr/>
            <p:nvPr/>
          </p:nvSpPr>
          <p:spPr>
            <a:xfrm>
              <a:off x="2711778" y="921268"/>
              <a:ext cx="287659" cy="329521"/>
            </a:xfrm>
            <a:custGeom>
              <a:rect b="b" l="l" r="r" t="t"/>
              <a:pathLst>
                <a:path extrusionOk="0" h="8218" w="7174">
                  <a:moveTo>
                    <a:pt x="3507" y="0"/>
                  </a:moveTo>
                  <a:lnTo>
                    <a:pt x="3507" y="3961"/>
                  </a:lnTo>
                  <a:lnTo>
                    <a:pt x="81" y="1981"/>
                  </a:lnTo>
                  <a:lnTo>
                    <a:pt x="0" y="2141"/>
                  </a:lnTo>
                  <a:lnTo>
                    <a:pt x="3426" y="4095"/>
                  </a:lnTo>
                  <a:lnTo>
                    <a:pt x="0" y="6076"/>
                  </a:lnTo>
                  <a:lnTo>
                    <a:pt x="81" y="6236"/>
                  </a:lnTo>
                  <a:lnTo>
                    <a:pt x="3507" y="4256"/>
                  </a:lnTo>
                  <a:lnTo>
                    <a:pt x="3507" y="8217"/>
                  </a:lnTo>
                  <a:lnTo>
                    <a:pt x="3667" y="8217"/>
                  </a:lnTo>
                  <a:lnTo>
                    <a:pt x="3667" y="4256"/>
                  </a:lnTo>
                  <a:lnTo>
                    <a:pt x="7093" y="6236"/>
                  </a:lnTo>
                  <a:lnTo>
                    <a:pt x="7173" y="6076"/>
                  </a:lnTo>
                  <a:lnTo>
                    <a:pt x="3774" y="4095"/>
                  </a:lnTo>
                  <a:lnTo>
                    <a:pt x="7173" y="2141"/>
                  </a:lnTo>
                  <a:lnTo>
                    <a:pt x="7093" y="1981"/>
                  </a:lnTo>
                  <a:lnTo>
                    <a:pt x="3667" y="3961"/>
                  </a:lnTo>
                  <a:lnTo>
                    <a:pt x="3667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73" name="Google Shape;2273;p101"/>
            <p:cNvSpPr/>
            <p:nvPr/>
          </p:nvSpPr>
          <p:spPr>
            <a:xfrm>
              <a:off x="3092789" y="921268"/>
              <a:ext cx="288742" cy="328439"/>
            </a:xfrm>
            <a:custGeom>
              <a:rect b="b" l="l" r="r" t="t"/>
              <a:pathLst>
                <a:path extrusionOk="0" h="8191" w="7201">
                  <a:moveTo>
                    <a:pt x="3506" y="0"/>
                  </a:moveTo>
                  <a:lnTo>
                    <a:pt x="3506" y="3961"/>
                  </a:lnTo>
                  <a:lnTo>
                    <a:pt x="80" y="1981"/>
                  </a:lnTo>
                  <a:lnTo>
                    <a:pt x="0" y="2141"/>
                  </a:lnTo>
                  <a:lnTo>
                    <a:pt x="3426" y="4095"/>
                  </a:lnTo>
                  <a:lnTo>
                    <a:pt x="0" y="6076"/>
                  </a:lnTo>
                  <a:lnTo>
                    <a:pt x="80" y="6236"/>
                  </a:lnTo>
                  <a:lnTo>
                    <a:pt x="3506" y="4256"/>
                  </a:lnTo>
                  <a:lnTo>
                    <a:pt x="3506" y="8190"/>
                  </a:lnTo>
                  <a:lnTo>
                    <a:pt x="3694" y="8190"/>
                  </a:lnTo>
                  <a:lnTo>
                    <a:pt x="3694" y="4256"/>
                  </a:lnTo>
                  <a:lnTo>
                    <a:pt x="7093" y="6236"/>
                  </a:lnTo>
                  <a:lnTo>
                    <a:pt x="7200" y="6076"/>
                  </a:lnTo>
                  <a:lnTo>
                    <a:pt x="3774" y="4095"/>
                  </a:lnTo>
                  <a:lnTo>
                    <a:pt x="7200" y="2141"/>
                  </a:lnTo>
                  <a:lnTo>
                    <a:pt x="7093" y="1981"/>
                  </a:lnTo>
                  <a:lnTo>
                    <a:pt x="3694" y="3961"/>
                  </a:lnTo>
                  <a:lnTo>
                    <a:pt x="369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74" name="Google Shape;2274;p101"/>
            <p:cNvSpPr/>
            <p:nvPr/>
          </p:nvSpPr>
          <p:spPr>
            <a:xfrm>
              <a:off x="3474843" y="921268"/>
              <a:ext cx="287659" cy="328439"/>
            </a:xfrm>
            <a:custGeom>
              <a:rect b="b" l="l" r="r" t="t"/>
              <a:pathLst>
                <a:path extrusionOk="0" h="8191" w="7174">
                  <a:moveTo>
                    <a:pt x="3507" y="0"/>
                  </a:moveTo>
                  <a:lnTo>
                    <a:pt x="3480" y="3961"/>
                  </a:lnTo>
                  <a:lnTo>
                    <a:pt x="81" y="1981"/>
                  </a:lnTo>
                  <a:lnTo>
                    <a:pt x="1" y="2141"/>
                  </a:lnTo>
                  <a:lnTo>
                    <a:pt x="3400" y="4095"/>
                  </a:lnTo>
                  <a:lnTo>
                    <a:pt x="1" y="6076"/>
                  </a:lnTo>
                  <a:lnTo>
                    <a:pt x="81" y="6236"/>
                  </a:lnTo>
                  <a:lnTo>
                    <a:pt x="3480" y="4256"/>
                  </a:lnTo>
                  <a:lnTo>
                    <a:pt x="3480" y="8190"/>
                  </a:lnTo>
                  <a:lnTo>
                    <a:pt x="3668" y="8190"/>
                  </a:lnTo>
                  <a:lnTo>
                    <a:pt x="3668" y="4256"/>
                  </a:lnTo>
                  <a:lnTo>
                    <a:pt x="7094" y="6236"/>
                  </a:lnTo>
                  <a:lnTo>
                    <a:pt x="7174" y="6076"/>
                  </a:lnTo>
                  <a:lnTo>
                    <a:pt x="3748" y="4095"/>
                  </a:lnTo>
                  <a:lnTo>
                    <a:pt x="7174" y="2141"/>
                  </a:lnTo>
                  <a:lnTo>
                    <a:pt x="7094" y="1981"/>
                  </a:lnTo>
                  <a:lnTo>
                    <a:pt x="3668" y="3961"/>
                  </a:lnTo>
                  <a:lnTo>
                    <a:pt x="3668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75" name="Google Shape;2275;p101"/>
            <p:cNvSpPr/>
            <p:nvPr/>
          </p:nvSpPr>
          <p:spPr>
            <a:xfrm>
              <a:off x="3855854" y="953467"/>
              <a:ext cx="287659" cy="296240"/>
            </a:xfrm>
            <a:custGeom>
              <a:rect b="b" l="l" r="r" t="t"/>
              <a:pathLst>
                <a:path extrusionOk="0" h="7388" w="7174">
                  <a:moveTo>
                    <a:pt x="3507" y="0"/>
                  </a:moveTo>
                  <a:lnTo>
                    <a:pt x="3507" y="3158"/>
                  </a:lnTo>
                  <a:lnTo>
                    <a:pt x="81" y="1178"/>
                  </a:lnTo>
                  <a:lnTo>
                    <a:pt x="0" y="1312"/>
                  </a:lnTo>
                  <a:lnTo>
                    <a:pt x="3426" y="3292"/>
                  </a:lnTo>
                  <a:lnTo>
                    <a:pt x="0" y="5273"/>
                  </a:lnTo>
                  <a:lnTo>
                    <a:pt x="81" y="5433"/>
                  </a:lnTo>
                  <a:lnTo>
                    <a:pt x="3507" y="3453"/>
                  </a:lnTo>
                  <a:lnTo>
                    <a:pt x="3507" y="7387"/>
                  </a:lnTo>
                  <a:lnTo>
                    <a:pt x="3667" y="7387"/>
                  </a:lnTo>
                  <a:lnTo>
                    <a:pt x="3667" y="3453"/>
                  </a:lnTo>
                  <a:lnTo>
                    <a:pt x="7093" y="5407"/>
                  </a:lnTo>
                  <a:lnTo>
                    <a:pt x="7174" y="5273"/>
                  </a:lnTo>
                  <a:lnTo>
                    <a:pt x="3748" y="3292"/>
                  </a:lnTo>
                  <a:lnTo>
                    <a:pt x="5434" y="2329"/>
                  </a:lnTo>
                  <a:cubicBezTo>
                    <a:pt x="5380" y="2302"/>
                    <a:pt x="5354" y="2248"/>
                    <a:pt x="5327" y="2195"/>
                  </a:cubicBezTo>
                  <a:lnTo>
                    <a:pt x="3667" y="3158"/>
                  </a:lnTo>
                  <a:lnTo>
                    <a:pt x="3667" y="187"/>
                  </a:lnTo>
                  <a:cubicBezTo>
                    <a:pt x="3614" y="134"/>
                    <a:pt x="3560" y="80"/>
                    <a:pt x="350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76" name="Google Shape;2276;p101"/>
            <p:cNvSpPr/>
            <p:nvPr/>
          </p:nvSpPr>
          <p:spPr>
            <a:xfrm>
              <a:off x="2417699" y="1498640"/>
              <a:ext cx="7538" cy="9704"/>
            </a:xfrm>
            <a:custGeom>
              <a:rect b="b" l="l" r="r" t="t"/>
              <a:pathLst>
                <a:path extrusionOk="0" h="242" w="188">
                  <a:moveTo>
                    <a:pt x="1" y="1"/>
                  </a:moveTo>
                  <a:cubicBezTo>
                    <a:pt x="1" y="54"/>
                    <a:pt x="1" y="135"/>
                    <a:pt x="1" y="188"/>
                  </a:cubicBezTo>
                  <a:lnTo>
                    <a:pt x="108" y="242"/>
                  </a:lnTo>
                  <a:lnTo>
                    <a:pt x="188" y="108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77" name="Google Shape;2277;p101"/>
            <p:cNvSpPr/>
            <p:nvPr/>
          </p:nvSpPr>
          <p:spPr>
            <a:xfrm>
              <a:off x="2518586" y="1259335"/>
              <a:ext cx="287659" cy="328439"/>
            </a:xfrm>
            <a:custGeom>
              <a:rect b="b" l="l" r="r" t="t"/>
              <a:pathLst>
                <a:path extrusionOk="0" h="8191" w="7174">
                  <a:moveTo>
                    <a:pt x="3507" y="0"/>
                  </a:moveTo>
                  <a:lnTo>
                    <a:pt x="3507" y="3935"/>
                  </a:lnTo>
                  <a:lnTo>
                    <a:pt x="81" y="1981"/>
                  </a:lnTo>
                  <a:lnTo>
                    <a:pt x="0" y="2115"/>
                  </a:lnTo>
                  <a:lnTo>
                    <a:pt x="3426" y="4095"/>
                  </a:lnTo>
                  <a:lnTo>
                    <a:pt x="0" y="6076"/>
                  </a:lnTo>
                  <a:lnTo>
                    <a:pt x="81" y="6210"/>
                  </a:lnTo>
                  <a:lnTo>
                    <a:pt x="3507" y="4229"/>
                  </a:lnTo>
                  <a:lnTo>
                    <a:pt x="3507" y="8191"/>
                  </a:lnTo>
                  <a:lnTo>
                    <a:pt x="3667" y="8191"/>
                  </a:lnTo>
                  <a:lnTo>
                    <a:pt x="3667" y="4229"/>
                  </a:lnTo>
                  <a:lnTo>
                    <a:pt x="7093" y="6210"/>
                  </a:lnTo>
                  <a:lnTo>
                    <a:pt x="7174" y="6076"/>
                  </a:lnTo>
                  <a:lnTo>
                    <a:pt x="3748" y="4095"/>
                  </a:lnTo>
                  <a:lnTo>
                    <a:pt x="7174" y="2115"/>
                  </a:lnTo>
                  <a:lnTo>
                    <a:pt x="7093" y="1981"/>
                  </a:lnTo>
                  <a:lnTo>
                    <a:pt x="3667" y="3935"/>
                  </a:lnTo>
                  <a:lnTo>
                    <a:pt x="3667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78" name="Google Shape;2278;p101"/>
            <p:cNvSpPr/>
            <p:nvPr/>
          </p:nvSpPr>
          <p:spPr>
            <a:xfrm>
              <a:off x="2899597" y="1259335"/>
              <a:ext cx="287659" cy="328439"/>
            </a:xfrm>
            <a:custGeom>
              <a:rect b="b" l="l" r="r" t="t"/>
              <a:pathLst>
                <a:path extrusionOk="0" h="8191" w="7174">
                  <a:moveTo>
                    <a:pt x="3507" y="0"/>
                  </a:moveTo>
                  <a:lnTo>
                    <a:pt x="3507" y="3935"/>
                  </a:lnTo>
                  <a:lnTo>
                    <a:pt x="81" y="1954"/>
                  </a:lnTo>
                  <a:lnTo>
                    <a:pt x="0" y="2115"/>
                  </a:lnTo>
                  <a:lnTo>
                    <a:pt x="3426" y="4095"/>
                  </a:lnTo>
                  <a:lnTo>
                    <a:pt x="0" y="6049"/>
                  </a:lnTo>
                  <a:lnTo>
                    <a:pt x="81" y="6210"/>
                  </a:lnTo>
                  <a:lnTo>
                    <a:pt x="3507" y="4229"/>
                  </a:lnTo>
                  <a:lnTo>
                    <a:pt x="3507" y="8191"/>
                  </a:lnTo>
                  <a:lnTo>
                    <a:pt x="3667" y="8191"/>
                  </a:lnTo>
                  <a:lnTo>
                    <a:pt x="3667" y="4229"/>
                  </a:lnTo>
                  <a:lnTo>
                    <a:pt x="7093" y="6210"/>
                  </a:lnTo>
                  <a:lnTo>
                    <a:pt x="7173" y="6049"/>
                  </a:lnTo>
                  <a:lnTo>
                    <a:pt x="3774" y="4095"/>
                  </a:lnTo>
                  <a:lnTo>
                    <a:pt x="7173" y="2115"/>
                  </a:lnTo>
                  <a:lnTo>
                    <a:pt x="7093" y="1954"/>
                  </a:lnTo>
                  <a:lnTo>
                    <a:pt x="3667" y="3935"/>
                  </a:lnTo>
                  <a:lnTo>
                    <a:pt x="369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79" name="Google Shape;2279;p101"/>
            <p:cNvSpPr/>
            <p:nvPr/>
          </p:nvSpPr>
          <p:spPr>
            <a:xfrm>
              <a:off x="3280608" y="1259335"/>
              <a:ext cx="288742" cy="328439"/>
            </a:xfrm>
            <a:custGeom>
              <a:rect b="b" l="l" r="r" t="t"/>
              <a:pathLst>
                <a:path extrusionOk="0" h="8191" w="7201">
                  <a:moveTo>
                    <a:pt x="3506" y="0"/>
                  </a:moveTo>
                  <a:lnTo>
                    <a:pt x="3506" y="3935"/>
                  </a:lnTo>
                  <a:lnTo>
                    <a:pt x="107" y="1954"/>
                  </a:lnTo>
                  <a:lnTo>
                    <a:pt x="0" y="2115"/>
                  </a:lnTo>
                  <a:lnTo>
                    <a:pt x="3426" y="4095"/>
                  </a:lnTo>
                  <a:lnTo>
                    <a:pt x="0" y="6049"/>
                  </a:lnTo>
                  <a:lnTo>
                    <a:pt x="107" y="6210"/>
                  </a:lnTo>
                  <a:lnTo>
                    <a:pt x="3506" y="4229"/>
                  </a:lnTo>
                  <a:lnTo>
                    <a:pt x="3506" y="8191"/>
                  </a:lnTo>
                  <a:lnTo>
                    <a:pt x="3694" y="8191"/>
                  </a:lnTo>
                  <a:lnTo>
                    <a:pt x="3694" y="4229"/>
                  </a:lnTo>
                  <a:lnTo>
                    <a:pt x="7093" y="6210"/>
                  </a:lnTo>
                  <a:lnTo>
                    <a:pt x="7200" y="6049"/>
                  </a:lnTo>
                  <a:lnTo>
                    <a:pt x="3774" y="4095"/>
                  </a:lnTo>
                  <a:lnTo>
                    <a:pt x="7200" y="2115"/>
                  </a:lnTo>
                  <a:lnTo>
                    <a:pt x="7120" y="1954"/>
                  </a:lnTo>
                  <a:lnTo>
                    <a:pt x="3694" y="3935"/>
                  </a:lnTo>
                  <a:lnTo>
                    <a:pt x="369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80" name="Google Shape;2280;p101"/>
            <p:cNvSpPr/>
            <p:nvPr/>
          </p:nvSpPr>
          <p:spPr>
            <a:xfrm>
              <a:off x="3662662" y="1258252"/>
              <a:ext cx="287659" cy="329521"/>
            </a:xfrm>
            <a:custGeom>
              <a:rect b="b" l="l" r="r" t="t"/>
              <a:pathLst>
                <a:path extrusionOk="0" h="8218" w="7174">
                  <a:moveTo>
                    <a:pt x="3507" y="0"/>
                  </a:moveTo>
                  <a:lnTo>
                    <a:pt x="3507" y="3962"/>
                  </a:lnTo>
                  <a:lnTo>
                    <a:pt x="81" y="1981"/>
                  </a:lnTo>
                  <a:lnTo>
                    <a:pt x="1" y="2142"/>
                  </a:lnTo>
                  <a:lnTo>
                    <a:pt x="3400" y="4122"/>
                  </a:lnTo>
                  <a:lnTo>
                    <a:pt x="1" y="6076"/>
                  </a:lnTo>
                  <a:lnTo>
                    <a:pt x="81" y="6237"/>
                  </a:lnTo>
                  <a:lnTo>
                    <a:pt x="3507" y="4256"/>
                  </a:lnTo>
                  <a:lnTo>
                    <a:pt x="3507" y="8218"/>
                  </a:lnTo>
                  <a:lnTo>
                    <a:pt x="3668" y="8218"/>
                  </a:lnTo>
                  <a:lnTo>
                    <a:pt x="3668" y="4256"/>
                  </a:lnTo>
                  <a:lnTo>
                    <a:pt x="7094" y="6237"/>
                  </a:lnTo>
                  <a:lnTo>
                    <a:pt x="7174" y="6076"/>
                  </a:lnTo>
                  <a:lnTo>
                    <a:pt x="3748" y="4122"/>
                  </a:lnTo>
                  <a:lnTo>
                    <a:pt x="7174" y="2142"/>
                  </a:lnTo>
                  <a:lnTo>
                    <a:pt x="7094" y="1981"/>
                  </a:lnTo>
                  <a:lnTo>
                    <a:pt x="3668" y="3962"/>
                  </a:lnTo>
                  <a:lnTo>
                    <a:pt x="3668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81" name="Google Shape;2281;p101"/>
            <p:cNvSpPr/>
            <p:nvPr/>
          </p:nvSpPr>
          <p:spPr>
            <a:xfrm>
              <a:off x="4043673" y="1258252"/>
              <a:ext cx="193230" cy="329521"/>
            </a:xfrm>
            <a:custGeom>
              <a:rect b="b" l="l" r="r" t="t"/>
              <a:pathLst>
                <a:path extrusionOk="0" h="8218" w="4819">
                  <a:moveTo>
                    <a:pt x="3507" y="0"/>
                  </a:moveTo>
                  <a:lnTo>
                    <a:pt x="3507" y="3962"/>
                  </a:lnTo>
                  <a:lnTo>
                    <a:pt x="81" y="1981"/>
                  </a:lnTo>
                  <a:lnTo>
                    <a:pt x="0" y="2142"/>
                  </a:lnTo>
                  <a:lnTo>
                    <a:pt x="3426" y="4096"/>
                  </a:lnTo>
                  <a:lnTo>
                    <a:pt x="0" y="6076"/>
                  </a:lnTo>
                  <a:lnTo>
                    <a:pt x="81" y="6237"/>
                  </a:lnTo>
                  <a:lnTo>
                    <a:pt x="3507" y="4256"/>
                  </a:lnTo>
                  <a:lnTo>
                    <a:pt x="3507" y="8218"/>
                  </a:lnTo>
                  <a:lnTo>
                    <a:pt x="3667" y="8218"/>
                  </a:lnTo>
                  <a:lnTo>
                    <a:pt x="3667" y="4256"/>
                  </a:lnTo>
                  <a:lnTo>
                    <a:pt x="4818" y="4925"/>
                  </a:lnTo>
                  <a:cubicBezTo>
                    <a:pt x="4818" y="4845"/>
                    <a:pt x="4818" y="4765"/>
                    <a:pt x="4792" y="4711"/>
                  </a:cubicBezTo>
                  <a:lnTo>
                    <a:pt x="3774" y="4096"/>
                  </a:lnTo>
                  <a:lnTo>
                    <a:pt x="4604" y="3614"/>
                  </a:lnTo>
                  <a:cubicBezTo>
                    <a:pt x="4604" y="3560"/>
                    <a:pt x="4577" y="3507"/>
                    <a:pt x="4577" y="3453"/>
                  </a:cubicBezTo>
                  <a:lnTo>
                    <a:pt x="3667" y="3962"/>
                  </a:lnTo>
                  <a:lnTo>
                    <a:pt x="3667" y="295"/>
                  </a:lnTo>
                  <a:cubicBezTo>
                    <a:pt x="3641" y="188"/>
                    <a:pt x="3614" y="108"/>
                    <a:pt x="358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82" name="Google Shape;2282;p101"/>
            <p:cNvSpPr/>
            <p:nvPr/>
          </p:nvSpPr>
          <p:spPr>
            <a:xfrm>
              <a:off x="2423072" y="1578074"/>
              <a:ext cx="195355" cy="328439"/>
            </a:xfrm>
            <a:custGeom>
              <a:rect b="b" l="l" r="r" t="t"/>
              <a:pathLst>
                <a:path extrusionOk="0" h="8191" w="4872">
                  <a:moveTo>
                    <a:pt x="1205" y="1"/>
                  </a:moveTo>
                  <a:lnTo>
                    <a:pt x="1205" y="3935"/>
                  </a:lnTo>
                  <a:lnTo>
                    <a:pt x="0" y="3266"/>
                  </a:lnTo>
                  <a:lnTo>
                    <a:pt x="0" y="3266"/>
                  </a:lnTo>
                  <a:cubicBezTo>
                    <a:pt x="0" y="3320"/>
                    <a:pt x="27" y="3400"/>
                    <a:pt x="27" y="3480"/>
                  </a:cubicBezTo>
                  <a:lnTo>
                    <a:pt x="1098" y="4096"/>
                  </a:lnTo>
                  <a:lnTo>
                    <a:pt x="214" y="4604"/>
                  </a:lnTo>
                  <a:cubicBezTo>
                    <a:pt x="241" y="4658"/>
                    <a:pt x="241" y="4738"/>
                    <a:pt x="268" y="4792"/>
                  </a:cubicBezTo>
                  <a:lnTo>
                    <a:pt x="1205" y="4256"/>
                  </a:lnTo>
                  <a:lnTo>
                    <a:pt x="1205" y="8030"/>
                  </a:lnTo>
                  <a:cubicBezTo>
                    <a:pt x="1205" y="8084"/>
                    <a:pt x="1232" y="8137"/>
                    <a:pt x="1258" y="8191"/>
                  </a:cubicBezTo>
                  <a:lnTo>
                    <a:pt x="1365" y="8191"/>
                  </a:lnTo>
                  <a:lnTo>
                    <a:pt x="1365" y="4256"/>
                  </a:lnTo>
                  <a:lnTo>
                    <a:pt x="4791" y="6210"/>
                  </a:lnTo>
                  <a:lnTo>
                    <a:pt x="4872" y="6076"/>
                  </a:lnTo>
                  <a:lnTo>
                    <a:pt x="1446" y="4096"/>
                  </a:lnTo>
                  <a:lnTo>
                    <a:pt x="4872" y="2115"/>
                  </a:lnTo>
                  <a:lnTo>
                    <a:pt x="4791" y="1981"/>
                  </a:lnTo>
                  <a:lnTo>
                    <a:pt x="1365" y="3935"/>
                  </a:lnTo>
                  <a:lnTo>
                    <a:pt x="136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83" name="Google Shape;2283;p101"/>
            <p:cNvSpPr/>
            <p:nvPr/>
          </p:nvSpPr>
          <p:spPr>
            <a:xfrm>
              <a:off x="2711778" y="1578074"/>
              <a:ext cx="287659" cy="328439"/>
            </a:xfrm>
            <a:custGeom>
              <a:rect b="b" l="l" r="r" t="t"/>
              <a:pathLst>
                <a:path extrusionOk="0" h="8191" w="7174">
                  <a:moveTo>
                    <a:pt x="3507" y="1"/>
                  </a:moveTo>
                  <a:lnTo>
                    <a:pt x="3507" y="3935"/>
                  </a:lnTo>
                  <a:lnTo>
                    <a:pt x="81" y="1981"/>
                  </a:lnTo>
                  <a:lnTo>
                    <a:pt x="0" y="2115"/>
                  </a:lnTo>
                  <a:lnTo>
                    <a:pt x="3426" y="4096"/>
                  </a:lnTo>
                  <a:lnTo>
                    <a:pt x="0" y="6076"/>
                  </a:lnTo>
                  <a:lnTo>
                    <a:pt x="81" y="6210"/>
                  </a:lnTo>
                  <a:lnTo>
                    <a:pt x="3507" y="4256"/>
                  </a:lnTo>
                  <a:lnTo>
                    <a:pt x="3507" y="8191"/>
                  </a:lnTo>
                  <a:lnTo>
                    <a:pt x="3667" y="8191"/>
                  </a:lnTo>
                  <a:lnTo>
                    <a:pt x="3667" y="4256"/>
                  </a:lnTo>
                  <a:lnTo>
                    <a:pt x="7093" y="6210"/>
                  </a:lnTo>
                  <a:lnTo>
                    <a:pt x="7173" y="6076"/>
                  </a:lnTo>
                  <a:lnTo>
                    <a:pt x="3774" y="4096"/>
                  </a:lnTo>
                  <a:lnTo>
                    <a:pt x="7173" y="2115"/>
                  </a:lnTo>
                  <a:lnTo>
                    <a:pt x="7093" y="1981"/>
                  </a:lnTo>
                  <a:lnTo>
                    <a:pt x="3667" y="3935"/>
                  </a:lnTo>
                  <a:lnTo>
                    <a:pt x="3667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84" name="Google Shape;2284;p101"/>
            <p:cNvSpPr/>
            <p:nvPr/>
          </p:nvSpPr>
          <p:spPr>
            <a:xfrm>
              <a:off x="3092789" y="1578074"/>
              <a:ext cx="288742" cy="328439"/>
            </a:xfrm>
            <a:custGeom>
              <a:rect b="b" l="l" r="r" t="t"/>
              <a:pathLst>
                <a:path extrusionOk="0" h="8191" w="7201">
                  <a:moveTo>
                    <a:pt x="3506" y="1"/>
                  </a:moveTo>
                  <a:lnTo>
                    <a:pt x="3506" y="3935"/>
                  </a:lnTo>
                  <a:lnTo>
                    <a:pt x="80" y="1981"/>
                  </a:lnTo>
                  <a:lnTo>
                    <a:pt x="0" y="2115"/>
                  </a:lnTo>
                  <a:lnTo>
                    <a:pt x="3426" y="4096"/>
                  </a:lnTo>
                  <a:lnTo>
                    <a:pt x="0" y="6076"/>
                  </a:lnTo>
                  <a:lnTo>
                    <a:pt x="80" y="6210"/>
                  </a:lnTo>
                  <a:lnTo>
                    <a:pt x="3506" y="4230"/>
                  </a:lnTo>
                  <a:lnTo>
                    <a:pt x="3506" y="8191"/>
                  </a:lnTo>
                  <a:lnTo>
                    <a:pt x="3694" y="8191"/>
                  </a:lnTo>
                  <a:lnTo>
                    <a:pt x="3694" y="4230"/>
                  </a:lnTo>
                  <a:lnTo>
                    <a:pt x="7093" y="6210"/>
                  </a:lnTo>
                  <a:lnTo>
                    <a:pt x="7200" y="6076"/>
                  </a:lnTo>
                  <a:lnTo>
                    <a:pt x="3774" y="4096"/>
                  </a:lnTo>
                  <a:lnTo>
                    <a:pt x="7200" y="2115"/>
                  </a:lnTo>
                  <a:lnTo>
                    <a:pt x="7093" y="1981"/>
                  </a:lnTo>
                  <a:lnTo>
                    <a:pt x="3694" y="3935"/>
                  </a:lnTo>
                  <a:lnTo>
                    <a:pt x="3694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85" name="Google Shape;2285;p101"/>
            <p:cNvSpPr/>
            <p:nvPr/>
          </p:nvSpPr>
          <p:spPr>
            <a:xfrm>
              <a:off x="3474843" y="1578074"/>
              <a:ext cx="287659" cy="328439"/>
            </a:xfrm>
            <a:custGeom>
              <a:rect b="b" l="l" r="r" t="t"/>
              <a:pathLst>
                <a:path extrusionOk="0" h="8191" w="7174">
                  <a:moveTo>
                    <a:pt x="3507" y="1"/>
                  </a:moveTo>
                  <a:lnTo>
                    <a:pt x="3507" y="3935"/>
                  </a:lnTo>
                  <a:lnTo>
                    <a:pt x="81" y="1955"/>
                  </a:lnTo>
                  <a:lnTo>
                    <a:pt x="1" y="2115"/>
                  </a:lnTo>
                  <a:lnTo>
                    <a:pt x="3400" y="4096"/>
                  </a:lnTo>
                  <a:lnTo>
                    <a:pt x="1" y="6050"/>
                  </a:lnTo>
                  <a:lnTo>
                    <a:pt x="81" y="6210"/>
                  </a:lnTo>
                  <a:lnTo>
                    <a:pt x="3507" y="4230"/>
                  </a:lnTo>
                  <a:lnTo>
                    <a:pt x="3480" y="8191"/>
                  </a:lnTo>
                  <a:lnTo>
                    <a:pt x="3668" y="8191"/>
                  </a:lnTo>
                  <a:lnTo>
                    <a:pt x="3668" y="4230"/>
                  </a:lnTo>
                  <a:lnTo>
                    <a:pt x="7094" y="6210"/>
                  </a:lnTo>
                  <a:lnTo>
                    <a:pt x="7174" y="6050"/>
                  </a:lnTo>
                  <a:lnTo>
                    <a:pt x="3748" y="4096"/>
                  </a:lnTo>
                  <a:lnTo>
                    <a:pt x="7174" y="2115"/>
                  </a:lnTo>
                  <a:lnTo>
                    <a:pt x="7094" y="1955"/>
                  </a:lnTo>
                  <a:lnTo>
                    <a:pt x="3668" y="3935"/>
                  </a:lnTo>
                  <a:lnTo>
                    <a:pt x="3668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86" name="Google Shape;2286;p101"/>
            <p:cNvSpPr/>
            <p:nvPr/>
          </p:nvSpPr>
          <p:spPr>
            <a:xfrm>
              <a:off x="3855854" y="1578074"/>
              <a:ext cx="287659" cy="328439"/>
            </a:xfrm>
            <a:custGeom>
              <a:rect b="b" l="l" r="r" t="t"/>
              <a:pathLst>
                <a:path extrusionOk="0" h="8191" w="7174">
                  <a:moveTo>
                    <a:pt x="3507" y="1"/>
                  </a:moveTo>
                  <a:lnTo>
                    <a:pt x="3507" y="3935"/>
                  </a:lnTo>
                  <a:lnTo>
                    <a:pt x="81" y="1955"/>
                  </a:lnTo>
                  <a:lnTo>
                    <a:pt x="0" y="2115"/>
                  </a:lnTo>
                  <a:lnTo>
                    <a:pt x="3426" y="4096"/>
                  </a:lnTo>
                  <a:lnTo>
                    <a:pt x="0" y="6050"/>
                  </a:lnTo>
                  <a:lnTo>
                    <a:pt x="81" y="6210"/>
                  </a:lnTo>
                  <a:lnTo>
                    <a:pt x="3507" y="4230"/>
                  </a:lnTo>
                  <a:lnTo>
                    <a:pt x="3507" y="8191"/>
                  </a:lnTo>
                  <a:lnTo>
                    <a:pt x="3667" y="8191"/>
                  </a:lnTo>
                  <a:lnTo>
                    <a:pt x="3667" y="4230"/>
                  </a:lnTo>
                  <a:lnTo>
                    <a:pt x="7093" y="6210"/>
                  </a:lnTo>
                  <a:lnTo>
                    <a:pt x="7174" y="6050"/>
                  </a:lnTo>
                  <a:lnTo>
                    <a:pt x="3748" y="4096"/>
                  </a:lnTo>
                  <a:lnTo>
                    <a:pt x="7174" y="2115"/>
                  </a:lnTo>
                  <a:lnTo>
                    <a:pt x="7093" y="1955"/>
                  </a:lnTo>
                  <a:lnTo>
                    <a:pt x="3667" y="3935"/>
                  </a:lnTo>
                  <a:lnTo>
                    <a:pt x="3667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87" name="Google Shape;2287;p101"/>
            <p:cNvSpPr/>
            <p:nvPr/>
          </p:nvSpPr>
          <p:spPr>
            <a:xfrm>
              <a:off x="2518586" y="1919388"/>
              <a:ext cx="287659" cy="293033"/>
            </a:xfrm>
            <a:custGeom>
              <a:rect b="b" l="l" r="r" t="t"/>
              <a:pathLst>
                <a:path extrusionOk="0" h="7308" w="7174">
                  <a:moveTo>
                    <a:pt x="3507" y="0"/>
                  </a:moveTo>
                  <a:lnTo>
                    <a:pt x="3507" y="3961"/>
                  </a:lnTo>
                  <a:lnTo>
                    <a:pt x="81" y="1981"/>
                  </a:lnTo>
                  <a:lnTo>
                    <a:pt x="0" y="2141"/>
                  </a:lnTo>
                  <a:lnTo>
                    <a:pt x="3426" y="4095"/>
                  </a:lnTo>
                  <a:lnTo>
                    <a:pt x="1767" y="5059"/>
                  </a:lnTo>
                  <a:cubicBezTo>
                    <a:pt x="1821" y="5086"/>
                    <a:pt x="1847" y="5139"/>
                    <a:pt x="1874" y="5193"/>
                  </a:cubicBezTo>
                  <a:lnTo>
                    <a:pt x="3507" y="4256"/>
                  </a:lnTo>
                  <a:lnTo>
                    <a:pt x="3507" y="7120"/>
                  </a:lnTo>
                  <a:cubicBezTo>
                    <a:pt x="3560" y="7200"/>
                    <a:pt x="3614" y="7254"/>
                    <a:pt x="3667" y="7307"/>
                  </a:cubicBezTo>
                  <a:lnTo>
                    <a:pt x="3667" y="4256"/>
                  </a:lnTo>
                  <a:lnTo>
                    <a:pt x="7093" y="6236"/>
                  </a:lnTo>
                  <a:lnTo>
                    <a:pt x="7174" y="6076"/>
                  </a:lnTo>
                  <a:lnTo>
                    <a:pt x="3748" y="4095"/>
                  </a:lnTo>
                  <a:lnTo>
                    <a:pt x="7174" y="2141"/>
                  </a:lnTo>
                  <a:lnTo>
                    <a:pt x="7093" y="1981"/>
                  </a:lnTo>
                  <a:lnTo>
                    <a:pt x="3667" y="3961"/>
                  </a:lnTo>
                  <a:lnTo>
                    <a:pt x="3667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88" name="Google Shape;2288;p101"/>
            <p:cNvSpPr/>
            <p:nvPr/>
          </p:nvSpPr>
          <p:spPr>
            <a:xfrm>
              <a:off x="2899597" y="1919388"/>
              <a:ext cx="287659" cy="328439"/>
            </a:xfrm>
            <a:custGeom>
              <a:rect b="b" l="l" r="r" t="t"/>
              <a:pathLst>
                <a:path extrusionOk="0" h="8191" w="7174">
                  <a:moveTo>
                    <a:pt x="3507" y="0"/>
                  </a:moveTo>
                  <a:lnTo>
                    <a:pt x="3507" y="3961"/>
                  </a:lnTo>
                  <a:lnTo>
                    <a:pt x="81" y="1981"/>
                  </a:lnTo>
                  <a:lnTo>
                    <a:pt x="0" y="2141"/>
                  </a:lnTo>
                  <a:lnTo>
                    <a:pt x="3426" y="4095"/>
                  </a:lnTo>
                  <a:lnTo>
                    <a:pt x="0" y="6076"/>
                  </a:lnTo>
                  <a:lnTo>
                    <a:pt x="81" y="6236"/>
                  </a:lnTo>
                  <a:lnTo>
                    <a:pt x="3507" y="4256"/>
                  </a:lnTo>
                  <a:lnTo>
                    <a:pt x="3507" y="8190"/>
                  </a:lnTo>
                  <a:lnTo>
                    <a:pt x="3667" y="8190"/>
                  </a:lnTo>
                  <a:lnTo>
                    <a:pt x="3667" y="4256"/>
                  </a:lnTo>
                  <a:lnTo>
                    <a:pt x="7093" y="6236"/>
                  </a:lnTo>
                  <a:lnTo>
                    <a:pt x="7173" y="6076"/>
                  </a:lnTo>
                  <a:lnTo>
                    <a:pt x="3774" y="4095"/>
                  </a:lnTo>
                  <a:lnTo>
                    <a:pt x="7173" y="2141"/>
                  </a:lnTo>
                  <a:lnTo>
                    <a:pt x="7093" y="1981"/>
                  </a:lnTo>
                  <a:lnTo>
                    <a:pt x="3667" y="3961"/>
                  </a:lnTo>
                  <a:lnTo>
                    <a:pt x="3667" y="3961"/>
                  </a:lnTo>
                  <a:lnTo>
                    <a:pt x="369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89" name="Google Shape;2289;p101"/>
            <p:cNvSpPr/>
            <p:nvPr/>
          </p:nvSpPr>
          <p:spPr>
            <a:xfrm>
              <a:off x="3280608" y="1919388"/>
              <a:ext cx="288742" cy="328439"/>
            </a:xfrm>
            <a:custGeom>
              <a:rect b="b" l="l" r="r" t="t"/>
              <a:pathLst>
                <a:path extrusionOk="0" h="8191" w="7201">
                  <a:moveTo>
                    <a:pt x="3506" y="0"/>
                  </a:moveTo>
                  <a:lnTo>
                    <a:pt x="3506" y="3961"/>
                  </a:lnTo>
                  <a:lnTo>
                    <a:pt x="107" y="1981"/>
                  </a:lnTo>
                  <a:lnTo>
                    <a:pt x="0" y="2115"/>
                  </a:lnTo>
                  <a:lnTo>
                    <a:pt x="3426" y="4095"/>
                  </a:lnTo>
                  <a:lnTo>
                    <a:pt x="0" y="6076"/>
                  </a:lnTo>
                  <a:lnTo>
                    <a:pt x="107" y="6236"/>
                  </a:lnTo>
                  <a:lnTo>
                    <a:pt x="3506" y="4256"/>
                  </a:lnTo>
                  <a:lnTo>
                    <a:pt x="3506" y="8190"/>
                  </a:lnTo>
                  <a:lnTo>
                    <a:pt x="3694" y="8190"/>
                  </a:lnTo>
                  <a:lnTo>
                    <a:pt x="3694" y="4256"/>
                  </a:lnTo>
                  <a:lnTo>
                    <a:pt x="7093" y="6236"/>
                  </a:lnTo>
                  <a:lnTo>
                    <a:pt x="7200" y="6076"/>
                  </a:lnTo>
                  <a:lnTo>
                    <a:pt x="3774" y="4095"/>
                  </a:lnTo>
                  <a:lnTo>
                    <a:pt x="7200" y="2115"/>
                  </a:lnTo>
                  <a:lnTo>
                    <a:pt x="7120" y="1981"/>
                  </a:lnTo>
                  <a:lnTo>
                    <a:pt x="3694" y="3961"/>
                  </a:lnTo>
                  <a:lnTo>
                    <a:pt x="369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90" name="Google Shape;2290;p101"/>
            <p:cNvSpPr/>
            <p:nvPr/>
          </p:nvSpPr>
          <p:spPr>
            <a:xfrm>
              <a:off x="3662662" y="1919388"/>
              <a:ext cx="287659" cy="328439"/>
            </a:xfrm>
            <a:custGeom>
              <a:rect b="b" l="l" r="r" t="t"/>
              <a:pathLst>
                <a:path extrusionOk="0" h="8191" w="7174">
                  <a:moveTo>
                    <a:pt x="3507" y="0"/>
                  </a:moveTo>
                  <a:lnTo>
                    <a:pt x="3507" y="3961"/>
                  </a:lnTo>
                  <a:lnTo>
                    <a:pt x="81" y="1981"/>
                  </a:lnTo>
                  <a:lnTo>
                    <a:pt x="1" y="2115"/>
                  </a:lnTo>
                  <a:lnTo>
                    <a:pt x="3400" y="4095"/>
                  </a:lnTo>
                  <a:lnTo>
                    <a:pt x="1" y="6076"/>
                  </a:lnTo>
                  <a:lnTo>
                    <a:pt x="81" y="6210"/>
                  </a:lnTo>
                  <a:lnTo>
                    <a:pt x="3507" y="4256"/>
                  </a:lnTo>
                  <a:lnTo>
                    <a:pt x="3507" y="8190"/>
                  </a:lnTo>
                  <a:lnTo>
                    <a:pt x="3668" y="8190"/>
                  </a:lnTo>
                  <a:lnTo>
                    <a:pt x="3668" y="4256"/>
                  </a:lnTo>
                  <a:lnTo>
                    <a:pt x="7094" y="6210"/>
                  </a:lnTo>
                  <a:lnTo>
                    <a:pt x="7174" y="6076"/>
                  </a:lnTo>
                  <a:lnTo>
                    <a:pt x="3748" y="4095"/>
                  </a:lnTo>
                  <a:lnTo>
                    <a:pt x="7174" y="2115"/>
                  </a:lnTo>
                  <a:lnTo>
                    <a:pt x="7094" y="1981"/>
                  </a:lnTo>
                  <a:lnTo>
                    <a:pt x="3668" y="3961"/>
                  </a:lnTo>
                  <a:lnTo>
                    <a:pt x="3668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91" name="Google Shape;2291;p101"/>
            <p:cNvSpPr/>
            <p:nvPr/>
          </p:nvSpPr>
          <p:spPr>
            <a:xfrm>
              <a:off x="4043673" y="1998782"/>
              <a:ext cx="78391" cy="49400"/>
            </a:xfrm>
            <a:custGeom>
              <a:rect b="b" l="l" r="r" t="t"/>
              <a:pathLst>
                <a:path extrusionOk="0" h="1232" w="1955">
                  <a:moveTo>
                    <a:pt x="81" y="1"/>
                  </a:moveTo>
                  <a:lnTo>
                    <a:pt x="0" y="135"/>
                  </a:lnTo>
                  <a:lnTo>
                    <a:pt x="1874" y="1232"/>
                  </a:lnTo>
                  <a:cubicBezTo>
                    <a:pt x="1901" y="1178"/>
                    <a:pt x="1928" y="1125"/>
                    <a:pt x="1954" y="1071"/>
                  </a:cubicBezTo>
                  <a:lnTo>
                    <a:pt x="8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92" name="Google Shape;2292;p101"/>
            <p:cNvSpPr/>
            <p:nvPr/>
          </p:nvSpPr>
          <p:spPr>
            <a:xfrm>
              <a:off x="2884560" y="2317561"/>
              <a:ext cx="114879" cy="68727"/>
            </a:xfrm>
            <a:custGeom>
              <a:rect b="b" l="l" r="r" t="t"/>
              <a:pathLst>
                <a:path extrusionOk="0" h="1714" w="2865">
                  <a:moveTo>
                    <a:pt x="2784" y="0"/>
                  </a:moveTo>
                  <a:lnTo>
                    <a:pt x="1" y="1606"/>
                  </a:lnTo>
                  <a:cubicBezTo>
                    <a:pt x="54" y="1660"/>
                    <a:pt x="108" y="1686"/>
                    <a:pt x="161" y="1713"/>
                  </a:cubicBezTo>
                  <a:lnTo>
                    <a:pt x="2864" y="161"/>
                  </a:lnTo>
                  <a:lnTo>
                    <a:pt x="278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93" name="Google Shape;2293;p101"/>
            <p:cNvSpPr/>
            <p:nvPr/>
          </p:nvSpPr>
          <p:spPr>
            <a:xfrm>
              <a:off x="2852362" y="2238127"/>
              <a:ext cx="6496" cy="129916"/>
            </a:xfrm>
            <a:custGeom>
              <a:rect b="b" l="l" r="r" t="t"/>
              <a:pathLst>
                <a:path extrusionOk="0" h="3240" w="162">
                  <a:moveTo>
                    <a:pt x="1" y="0"/>
                  </a:moveTo>
                  <a:lnTo>
                    <a:pt x="1" y="3132"/>
                  </a:lnTo>
                  <a:cubicBezTo>
                    <a:pt x="54" y="3159"/>
                    <a:pt x="108" y="3212"/>
                    <a:pt x="161" y="3239"/>
                  </a:cubicBezTo>
                  <a:lnTo>
                    <a:pt x="16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94" name="Google Shape;2294;p101"/>
            <p:cNvSpPr/>
            <p:nvPr/>
          </p:nvSpPr>
          <p:spPr>
            <a:xfrm>
              <a:off x="3092789" y="2238127"/>
              <a:ext cx="288742" cy="255461"/>
            </a:xfrm>
            <a:custGeom>
              <a:rect b="b" l="l" r="r" t="t"/>
              <a:pathLst>
                <a:path extrusionOk="0" h="6371" w="7201">
                  <a:moveTo>
                    <a:pt x="3506" y="0"/>
                  </a:moveTo>
                  <a:lnTo>
                    <a:pt x="3506" y="3962"/>
                  </a:lnTo>
                  <a:lnTo>
                    <a:pt x="80" y="1981"/>
                  </a:lnTo>
                  <a:lnTo>
                    <a:pt x="0" y="2142"/>
                  </a:lnTo>
                  <a:lnTo>
                    <a:pt x="3426" y="4096"/>
                  </a:lnTo>
                  <a:lnTo>
                    <a:pt x="455" y="5835"/>
                  </a:lnTo>
                  <a:cubicBezTo>
                    <a:pt x="535" y="5835"/>
                    <a:pt x="616" y="5862"/>
                    <a:pt x="696" y="5889"/>
                  </a:cubicBezTo>
                  <a:lnTo>
                    <a:pt x="3506" y="4256"/>
                  </a:lnTo>
                  <a:lnTo>
                    <a:pt x="3506" y="6371"/>
                  </a:lnTo>
                  <a:lnTo>
                    <a:pt x="3694" y="6371"/>
                  </a:lnTo>
                  <a:lnTo>
                    <a:pt x="3694" y="4256"/>
                  </a:lnTo>
                  <a:lnTo>
                    <a:pt x="7093" y="6237"/>
                  </a:lnTo>
                  <a:lnTo>
                    <a:pt x="7200" y="6076"/>
                  </a:lnTo>
                  <a:lnTo>
                    <a:pt x="3774" y="4096"/>
                  </a:lnTo>
                  <a:lnTo>
                    <a:pt x="7200" y="2142"/>
                  </a:lnTo>
                  <a:lnTo>
                    <a:pt x="7093" y="1981"/>
                  </a:lnTo>
                  <a:lnTo>
                    <a:pt x="3694" y="3962"/>
                  </a:lnTo>
                  <a:lnTo>
                    <a:pt x="369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95" name="Google Shape;2295;p101"/>
            <p:cNvSpPr/>
            <p:nvPr/>
          </p:nvSpPr>
          <p:spPr>
            <a:xfrm>
              <a:off x="3474843" y="2238127"/>
              <a:ext cx="287659" cy="247963"/>
            </a:xfrm>
            <a:custGeom>
              <a:rect b="b" l="l" r="r" t="t"/>
              <a:pathLst>
                <a:path extrusionOk="0" h="6184" w="7174">
                  <a:moveTo>
                    <a:pt x="3507" y="0"/>
                  </a:moveTo>
                  <a:lnTo>
                    <a:pt x="3480" y="3962"/>
                  </a:lnTo>
                  <a:lnTo>
                    <a:pt x="81" y="1981"/>
                  </a:lnTo>
                  <a:lnTo>
                    <a:pt x="1" y="2142"/>
                  </a:lnTo>
                  <a:lnTo>
                    <a:pt x="3400" y="4096"/>
                  </a:lnTo>
                  <a:lnTo>
                    <a:pt x="1" y="6076"/>
                  </a:lnTo>
                  <a:lnTo>
                    <a:pt x="54" y="6183"/>
                  </a:lnTo>
                  <a:lnTo>
                    <a:pt x="161" y="6183"/>
                  </a:lnTo>
                  <a:lnTo>
                    <a:pt x="3480" y="4256"/>
                  </a:lnTo>
                  <a:lnTo>
                    <a:pt x="3480" y="5354"/>
                  </a:lnTo>
                  <a:cubicBezTo>
                    <a:pt x="3560" y="5327"/>
                    <a:pt x="3614" y="5327"/>
                    <a:pt x="3668" y="5300"/>
                  </a:cubicBezTo>
                  <a:lnTo>
                    <a:pt x="3668" y="4256"/>
                  </a:lnTo>
                  <a:lnTo>
                    <a:pt x="4765" y="4899"/>
                  </a:lnTo>
                  <a:cubicBezTo>
                    <a:pt x="4845" y="4872"/>
                    <a:pt x="4899" y="4845"/>
                    <a:pt x="4979" y="4818"/>
                  </a:cubicBezTo>
                  <a:lnTo>
                    <a:pt x="3748" y="4096"/>
                  </a:lnTo>
                  <a:lnTo>
                    <a:pt x="7174" y="2142"/>
                  </a:lnTo>
                  <a:lnTo>
                    <a:pt x="7094" y="1981"/>
                  </a:lnTo>
                  <a:lnTo>
                    <a:pt x="3668" y="3962"/>
                  </a:lnTo>
                  <a:lnTo>
                    <a:pt x="3668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96" name="Google Shape;2296;p101"/>
            <p:cNvSpPr/>
            <p:nvPr/>
          </p:nvSpPr>
          <p:spPr>
            <a:xfrm>
              <a:off x="3855854" y="2317561"/>
              <a:ext cx="12911" cy="9704"/>
            </a:xfrm>
            <a:custGeom>
              <a:rect b="b" l="l" r="r" t="t"/>
              <a:pathLst>
                <a:path extrusionOk="0" h="242" w="322">
                  <a:moveTo>
                    <a:pt x="81" y="0"/>
                  </a:moveTo>
                  <a:lnTo>
                    <a:pt x="0" y="134"/>
                  </a:lnTo>
                  <a:lnTo>
                    <a:pt x="161" y="241"/>
                  </a:lnTo>
                  <a:cubicBezTo>
                    <a:pt x="215" y="214"/>
                    <a:pt x="268" y="161"/>
                    <a:pt x="322" y="134"/>
                  </a:cubicBezTo>
                  <a:lnTo>
                    <a:pt x="8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2297" name="Google Shape;2297;p101"/>
          <p:cNvSpPr/>
          <p:nvPr/>
        </p:nvSpPr>
        <p:spPr>
          <a:xfrm rot="5400000">
            <a:off x="-2258800" y="3179758"/>
            <a:ext cx="4913539" cy="3022943"/>
          </a:xfrm>
          <a:custGeom>
            <a:rect b="b" l="l" r="r" t="t"/>
            <a:pathLst>
              <a:path extrusionOk="0" h="36694" w="59643">
                <a:moveTo>
                  <a:pt x="6271" y="15779"/>
                </a:moveTo>
                <a:cubicBezTo>
                  <a:pt x="9374" y="14178"/>
                  <a:pt x="17513" y="18347"/>
                  <a:pt x="23150" y="11676"/>
                </a:cubicBezTo>
                <a:cubicBezTo>
                  <a:pt x="28787" y="5004"/>
                  <a:pt x="30455" y="1"/>
                  <a:pt x="37327" y="2302"/>
                </a:cubicBezTo>
                <a:cubicBezTo>
                  <a:pt x="44198" y="4571"/>
                  <a:pt x="43064" y="13410"/>
                  <a:pt x="47601" y="15779"/>
                </a:cubicBezTo>
                <a:cubicBezTo>
                  <a:pt x="52104" y="18147"/>
                  <a:pt x="59643" y="31690"/>
                  <a:pt x="43364" y="34192"/>
                </a:cubicBezTo>
                <a:cubicBezTo>
                  <a:pt x="27120" y="36694"/>
                  <a:pt x="10441" y="33158"/>
                  <a:pt x="5204" y="27520"/>
                </a:cubicBezTo>
                <a:cubicBezTo>
                  <a:pt x="0" y="21883"/>
                  <a:pt x="3136" y="17380"/>
                  <a:pt x="6271" y="15779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98" name="Google Shape;2298;p101"/>
          <p:cNvSpPr/>
          <p:nvPr/>
        </p:nvSpPr>
        <p:spPr>
          <a:xfrm flipH="1" rot="-2266405">
            <a:off x="7096023" y="2189513"/>
            <a:ext cx="1938828" cy="3305595"/>
          </a:xfrm>
          <a:custGeom>
            <a:rect b="b" l="l" r="r" t="t"/>
            <a:pathLst>
              <a:path extrusionOk="0" h="32752" w="19210">
                <a:moveTo>
                  <a:pt x="14053" y="490"/>
                </a:moveTo>
                <a:lnTo>
                  <a:pt x="14053" y="490"/>
                </a:lnTo>
                <a:cubicBezTo>
                  <a:pt x="14026" y="597"/>
                  <a:pt x="13999" y="758"/>
                  <a:pt x="13972" y="918"/>
                </a:cubicBezTo>
                <a:cubicBezTo>
                  <a:pt x="13972" y="865"/>
                  <a:pt x="13972" y="838"/>
                  <a:pt x="13946" y="838"/>
                </a:cubicBezTo>
                <a:cubicBezTo>
                  <a:pt x="13972" y="731"/>
                  <a:pt x="14026" y="597"/>
                  <a:pt x="14053" y="490"/>
                </a:cubicBezTo>
                <a:close/>
                <a:moveTo>
                  <a:pt x="13651" y="1560"/>
                </a:moveTo>
                <a:lnTo>
                  <a:pt x="13651" y="1560"/>
                </a:lnTo>
                <a:cubicBezTo>
                  <a:pt x="13276" y="3862"/>
                  <a:pt x="12045" y="5923"/>
                  <a:pt x="11189" y="8038"/>
                </a:cubicBezTo>
                <a:cubicBezTo>
                  <a:pt x="10522" y="9665"/>
                  <a:pt x="10466" y="11531"/>
                  <a:pt x="10493" y="13318"/>
                </a:cubicBezTo>
                <a:lnTo>
                  <a:pt x="10493" y="13318"/>
                </a:lnTo>
                <a:cubicBezTo>
                  <a:pt x="10490" y="13217"/>
                  <a:pt x="10464" y="13118"/>
                  <a:pt x="10439" y="13043"/>
                </a:cubicBezTo>
                <a:cubicBezTo>
                  <a:pt x="10091" y="10634"/>
                  <a:pt x="9904" y="8412"/>
                  <a:pt x="11001" y="6191"/>
                </a:cubicBezTo>
                <a:cubicBezTo>
                  <a:pt x="11724" y="4772"/>
                  <a:pt x="12714" y="3541"/>
                  <a:pt x="13410" y="2123"/>
                </a:cubicBezTo>
                <a:cubicBezTo>
                  <a:pt x="13491" y="1935"/>
                  <a:pt x="13571" y="1748"/>
                  <a:pt x="13651" y="1560"/>
                </a:cubicBezTo>
                <a:close/>
                <a:moveTo>
                  <a:pt x="13972" y="945"/>
                </a:moveTo>
                <a:lnTo>
                  <a:pt x="13972" y="945"/>
                </a:lnTo>
                <a:cubicBezTo>
                  <a:pt x="13972" y="1079"/>
                  <a:pt x="13946" y="1212"/>
                  <a:pt x="13946" y="1346"/>
                </a:cubicBezTo>
                <a:cubicBezTo>
                  <a:pt x="13946" y="2524"/>
                  <a:pt x="13758" y="3702"/>
                  <a:pt x="13517" y="4853"/>
                </a:cubicBezTo>
                <a:cubicBezTo>
                  <a:pt x="12821" y="7877"/>
                  <a:pt x="11376" y="10580"/>
                  <a:pt x="10760" y="13605"/>
                </a:cubicBezTo>
                <a:cubicBezTo>
                  <a:pt x="10787" y="11357"/>
                  <a:pt x="10921" y="9189"/>
                  <a:pt x="11858" y="7074"/>
                </a:cubicBezTo>
                <a:cubicBezTo>
                  <a:pt x="12741" y="5094"/>
                  <a:pt x="13785" y="3140"/>
                  <a:pt x="13972" y="945"/>
                </a:cubicBezTo>
                <a:close/>
                <a:moveTo>
                  <a:pt x="5002" y="14350"/>
                </a:moveTo>
                <a:cubicBezTo>
                  <a:pt x="5585" y="14350"/>
                  <a:pt x="6085" y="14646"/>
                  <a:pt x="6746" y="15104"/>
                </a:cubicBezTo>
                <a:cubicBezTo>
                  <a:pt x="6879" y="15184"/>
                  <a:pt x="7013" y="15264"/>
                  <a:pt x="7147" y="15372"/>
                </a:cubicBezTo>
                <a:cubicBezTo>
                  <a:pt x="6694" y="15252"/>
                  <a:pt x="6232" y="15200"/>
                  <a:pt x="5767" y="15200"/>
                </a:cubicBezTo>
                <a:cubicBezTo>
                  <a:pt x="4364" y="15200"/>
                  <a:pt x="2927" y="15672"/>
                  <a:pt x="1580" y="16174"/>
                </a:cubicBezTo>
                <a:cubicBezTo>
                  <a:pt x="2329" y="15666"/>
                  <a:pt x="3025" y="15077"/>
                  <a:pt x="3855" y="14676"/>
                </a:cubicBezTo>
                <a:cubicBezTo>
                  <a:pt x="4297" y="14450"/>
                  <a:pt x="4663" y="14350"/>
                  <a:pt x="5002" y="14350"/>
                </a:cubicBezTo>
                <a:close/>
                <a:moveTo>
                  <a:pt x="5753" y="15432"/>
                </a:moveTo>
                <a:cubicBezTo>
                  <a:pt x="6514" y="15432"/>
                  <a:pt x="7262" y="15581"/>
                  <a:pt x="7977" y="15960"/>
                </a:cubicBezTo>
                <a:cubicBezTo>
                  <a:pt x="8619" y="16389"/>
                  <a:pt x="9208" y="16870"/>
                  <a:pt x="9743" y="17406"/>
                </a:cubicBezTo>
                <a:cubicBezTo>
                  <a:pt x="8352" y="16737"/>
                  <a:pt x="6906" y="16389"/>
                  <a:pt x="5381" y="16335"/>
                </a:cubicBezTo>
                <a:lnTo>
                  <a:pt x="4765" y="16335"/>
                </a:lnTo>
                <a:cubicBezTo>
                  <a:pt x="3828" y="16335"/>
                  <a:pt x="2918" y="16469"/>
                  <a:pt x="1981" y="16576"/>
                </a:cubicBezTo>
                <a:cubicBezTo>
                  <a:pt x="1633" y="16603"/>
                  <a:pt x="1312" y="16629"/>
                  <a:pt x="964" y="16656"/>
                </a:cubicBezTo>
                <a:cubicBezTo>
                  <a:pt x="2489" y="16094"/>
                  <a:pt x="4149" y="15432"/>
                  <a:pt x="5753" y="15432"/>
                </a:cubicBezTo>
                <a:close/>
                <a:moveTo>
                  <a:pt x="18748" y="11060"/>
                </a:moveTo>
                <a:cubicBezTo>
                  <a:pt x="18737" y="11089"/>
                  <a:pt x="18737" y="11129"/>
                  <a:pt x="18737" y="11169"/>
                </a:cubicBezTo>
                <a:cubicBezTo>
                  <a:pt x="18603" y="11892"/>
                  <a:pt x="18442" y="12588"/>
                  <a:pt x="18282" y="13284"/>
                </a:cubicBezTo>
                <a:cubicBezTo>
                  <a:pt x="17907" y="14729"/>
                  <a:pt x="17291" y="16255"/>
                  <a:pt x="16087" y="17165"/>
                </a:cubicBezTo>
                <a:cubicBezTo>
                  <a:pt x="14963" y="17995"/>
                  <a:pt x="13223" y="18289"/>
                  <a:pt x="12045" y="19119"/>
                </a:cubicBezTo>
                <a:cubicBezTo>
                  <a:pt x="12473" y="18342"/>
                  <a:pt x="12955" y="17700"/>
                  <a:pt x="13785" y="17218"/>
                </a:cubicBezTo>
                <a:cubicBezTo>
                  <a:pt x="14508" y="16790"/>
                  <a:pt x="15257" y="16469"/>
                  <a:pt x="15873" y="15907"/>
                </a:cubicBezTo>
                <a:cubicBezTo>
                  <a:pt x="16542" y="15291"/>
                  <a:pt x="17077" y="14408"/>
                  <a:pt x="17532" y="13659"/>
                </a:cubicBezTo>
                <a:cubicBezTo>
                  <a:pt x="18036" y="12864"/>
                  <a:pt x="18250" y="11859"/>
                  <a:pt x="18748" y="11060"/>
                </a:cubicBezTo>
                <a:close/>
                <a:moveTo>
                  <a:pt x="18549" y="10928"/>
                </a:moveTo>
                <a:lnTo>
                  <a:pt x="18549" y="10928"/>
                </a:lnTo>
                <a:cubicBezTo>
                  <a:pt x="18201" y="11517"/>
                  <a:pt x="18014" y="12213"/>
                  <a:pt x="17693" y="12856"/>
                </a:cubicBezTo>
                <a:cubicBezTo>
                  <a:pt x="17184" y="13899"/>
                  <a:pt x="16488" y="14863"/>
                  <a:pt x="15712" y="15719"/>
                </a:cubicBezTo>
                <a:cubicBezTo>
                  <a:pt x="15016" y="16469"/>
                  <a:pt x="13919" y="16844"/>
                  <a:pt x="13062" y="17379"/>
                </a:cubicBezTo>
                <a:cubicBezTo>
                  <a:pt x="12313" y="17861"/>
                  <a:pt x="11911" y="18798"/>
                  <a:pt x="11510" y="19547"/>
                </a:cubicBezTo>
                <a:cubicBezTo>
                  <a:pt x="11485" y="19571"/>
                  <a:pt x="11461" y="19573"/>
                  <a:pt x="11457" y="19594"/>
                </a:cubicBezTo>
                <a:lnTo>
                  <a:pt x="11457" y="19594"/>
                </a:lnTo>
                <a:cubicBezTo>
                  <a:pt x="11836" y="15557"/>
                  <a:pt x="16249" y="13818"/>
                  <a:pt x="18549" y="10928"/>
                </a:cubicBezTo>
                <a:close/>
                <a:moveTo>
                  <a:pt x="6505" y="16683"/>
                </a:moveTo>
                <a:lnTo>
                  <a:pt x="6505" y="16683"/>
                </a:lnTo>
                <a:cubicBezTo>
                  <a:pt x="7763" y="16844"/>
                  <a:pt x="8994" y="17245"/>
                  <a:pt x="10145" y="17914"/>
                </a:cubicBezTo>
                <a:cubicBezTo>
                  <a:pt x="10573" y="18450"/>
                  <a:pt x="10921" y="19065"/>
                  <a:pt x="11135" y="19788"/>
                </a:cubicBezTo>
                <a:cubicBezTo>
                  <a:pt x="9315" y="19172"/>
                  <a:pt x="8191" y="17432"/>
                  <a:pt x="6505" y="16683"/>
                </a:cubicBezTo>
                <a:close/>
                <a:moveTo>
                  <a:pt x="6772" y="20270"/>
                </a:moveTo>
                <a:cubicBezTo>
                  <a:pt x="7736" y="21581"/>
                  <a:pt x="9342" y="22384"/>
                  <a:pt x="10466" y="23535"/>
                </a:cubicBezTo>
                <a:cubicBezTo>
                  <a:pt x="9074" y="22598"/>
                  <a:pt x="7120" y="22331"/>
                  <a:pt x="6826" y="20350"/>
                </a:cubicBezTo>
                <a:cubicBezTo>
                  <a:pt x="6799" y="20323"/>
                  <a:pt x="6772" y="20296"/>
                  <a:pt x="6746" y="20270"/>
                </a:cubicBezTo>
                <a:close/>
                <a:moveTo>
                  <a:pt x="16221" y="20698"/>
                </a:moveTo>
                <a:cubicBezTo>
                  <a:pt x="15685" y="21635"/>
                  <a:pt x="14267" y="22304"/>
                  <a:pt x="13464" y="22812"/>
                </a:cubicBezTo>
                <a:cubicBezTo>
                  <a:pt x="12955" y="23187"/>
                  <a:pt x="12233" y="23615"/>
                  <a:pt x="11831" y="24177"/>
                </a:cubicBezTo>
                <a:cubicBezTo>
                  <a:pt x="12286" y="22357"/>
                  <a:pt x="14722" y="21768"/>
                  <a:pt x="16221" y="20698"/>
                </a:cubicBezTo>
                <a:close/>
                <a:moveTo>
                  <a:pt x="6692" y="20939"/>
                </a:moveTo>
                <a:cubicBezTo>
                  <a:pt x="7388" y="22893"/>
                  <a:pt x="9957" y="22866"/>
                  <a:pt x="11135" y="24445"/>
                </a:cubicBezTo>
                <a:cubicBezTo>
                  <a:pt x="9395" y="23481"/>
                  <a:pt x="6772" y="23080"/>
                  <a:pt x="6692" y="20939"/>
                </a:cubicBezTo>
                <a:close/>
                <a:moveTo>
                  <a:pt x="16194" y="21126"/>
                </a:moveTo>
                <a:cubicBezTo>
                  <a:pt x="15766" y="22304"/>
                  <a:pt x="14749" y="22919"/>
                  <a:pt x="13571" y="23455"/>
                </a:cubicBezTo>
                <a:cubicBezTo>
                  <a:pt x="12982" y="23722"/>
                  <a:pt x="12393" y="24017"/>
                  <a:pt x="11938" y="24445"/>
                </a:cubicBezTo>
                <a:cubicBezTo>
                  <a:pt x="12447" y="23562"/>
                  <a:pt x="13785" y="22919"/>
                  <a:pt x="14534" y="22411"/>
                </a:cubicBezTo>
                <a:cubicBezTo>
                  <a:pt x="15070" y="22063"/>
                  <a:pt x="15739" y="21661"/>
                  <a:pt x="16194" y="21126"/>
                </a:cubicBezTo>
                <a:close/>
                <a:moveTo>
                  <a:pt x="14048" y="0"/>
                </a:moveTo>
                <a:cubicBezTo>
                  <a:pt x="14002" y="0"/>
                  <a:pt x="13958" y="28"/>
                  <a:pt x="13946" y="88"/>
                </a:cubicBezTo>
                <a:cubicBezTo>
                  <a:pt x="13196" y="2390"/>
                  <a:pt x="11751" y="4183"/>
                  <a:pt x="10680" y="6298"/>
                </a:cubicBezTo>
                <a:cubicBezTo>
                  <a:pt x="9610" y="8466"/>
                  <a:pt x="9877" y="10795"/>
                  <a:pt x="10225" y="13096"/>
                </a:cubicBezTo>
                <a:cubicBezTo>
                  <a:pt x="10305" y="13766"/>
                  <a:pt x="10413" y="14435"/>
                  <a:pt x="10520" y="15104"/>
                </a:cubicBezTo>
                <a:cubicBezTo>
                  <a:pt x="10520" y="15131"/>
                  <a:pt x="10520" y="15157"/>
                  <a:pt x="10520" y="15157"/>
                </a:cubicBezTo>
                <a:cubicBezTo>
                  <a:pt x="10520" y="15184"/>
                  <a:pt x="10520" y="15211"/>
                  <a:pt x="10546" y="15211"/>
                </a:cubicBezTo>
                <a:cubicBezTo>
                  <a:pt x="10734" y="16469"/>
                  <a:pt x="10921" y="17727"/>
                  <a:pt x="11082" y="18985"/>
                </a:cubicBezTo>
                <a:cubicBezTo>
                  <a:pt x="10520" y="17700"/>
                  <a:pt x="9502" y="16737"/>
                  <a:pt x="8352" y="15907"/>
                </a:cubicBezTo>
                <a:cubicBezTo>
                  <a:pt x="8352" y="15880"/>
                  <a:pt x="8352" y="15853"/>
                  <a:pt x="8325" y="15853"/>
                </a:cubicBezTo>
                <a:cubicBezTo>
                  <a:pt x="8298" y="15853"/>
                  <a:pt x="8271" y="15827"/>
                  <a:pt x="8271" y="15827"/>
                </a:cubicBezTo>
                <a:cubicBezTo>
                  <a:pt x="7602" y="15345"/>
                  <a:pt x="6906" y="14890"/>
                  <a:pt x="6237" y="14461"/>
                </a:cubicBezTo>
                <a:cubicBezTo>
                  <a:pt x="5829" y="14193"/>
                  <a:pt x="5417" y="14081"/>
                  <a:pt x="5004" y="14081"/>
                </a:cubicBezTo>
                <a:cubicBezTo>
                  <a:pt x="3280" y="14081"/>
                  <a:pt x="1550" y="16040"/>
                  <a:pt x="81" y="16710"/>
                </a:cubicBezTo>
                <a:cubicBezTo>
                  <a:pt x="27" y="16737"/>
                  <a:pt x="1" y="16790"/>
                  <a:pt x="27" y="16844"/>
                </a:cubicBezTo>
                <a:cubicBezTo>
                  <a:pt x="27" y="16870"/>
                  <a:pt x="54" y="16870"/>
                  <a:pt x="54" y="16870"/>
                </a:cubicBezTo>
                <a:cubicBezTo>
                  <a:pt x="54" y="16870"/>
                  <a:pt x="54" y="16897"/>
                  <a:pt x="81" y="16897"/>
                </a:cubicBezTo>
                <a:cubicBezTo>
                  <a:pt x="81" y="16924"/>
                  <a:pt x="108" y="16924"/>
                  <a:pt x="108" y="16924"/>
                </a:cubicBezTo>
                <a:lnTo>
                  <a:pt x="135" y="16924"/>
                </a:lnTo>
                <a:cubicBezTo>
                  <a:pt x="1580" y="16924"/>
                  <a:pt x="2972" y="16656"/>
                  <a:pt x="4390" y="16576"/>
                </a:cubicBezTo>
                <a:lnTo>
                  <a:pt x="5354" y="16576"/>
                </a:lnTo>
                <a:cubicBezTo>
                  <a:pt x="7736" y="16870"/>
                  <a:pt x="8967" y="19413"/>
                  <a:pt x="11242" y="20082"/>
                </a:cubicBezTo>
                <a:cubicBezTo>
                  <a:pt x="11376" y="21367"/>
                  <a:pt x="11483" y="22679"/>
                  <a:pt x="11483" y="23990"/>
                </a:cubicBezTo>
                <a:cubicBezTo>
                  <a:pt x="11483" y="24124"/>
                  <a:pt x="11483" y="24284"/>
                  <a:pt x="11483" y="24445"/>
                </a:cubicBezTo>
                <a:cubicBezTo>
                  <a:pt x="10413" y="22545"/>
                  <a:pt x="7977" y="21715"/>
                  <a:pt x="6799" y="19895"/>
                </a:cubicBezTo>
                <a:cubicBezTo>
                  <a:pt x="6778" y="19863"/>
                  <a:pt x="6740" y="19848"/>
                  <a:pt x="6701" y="19848"/>
                </a:cubicBezTo>
                <a:cubicBezTo>
                  <a:pt x="6640" y="19848"/>
                  <a:pt x="6574" y="19884"/>
                  <a:pt x="6558" y="19948"/>
                </a:cubicBezTo>
                <a:cubicBezTo>
                  <a:pt x="6237" y="21340"/>
                  <a:pt x="6719" y="22411"/>
                  <a:pt x="7897" y="23241"/>
                </a:cubicBezTo>
                <a:cubicBezTo>
                  <a:pt x="8967" y="23990"/>
                  <a:pt x="10386" y="24177"/>
                  <a:pt x="11456" y="24954"/>
                </a:cubicBezTo>
                <a:cubicBezTo>
                  <a:pt x="11349" y="27523"/>
                  <a:pt x="10734" y="30093"/>
                  <a:pt x="10145" y="32609"/>
                </a:cubicBezTo>
                <a:cubicBezTo>
                  <a:pt x="10112" y="32690"/>
                  <a:pt x="10188" y="32751"/>
                  <a:pt x="10265" y="32751"/>
                </a:cubicBezTo>
                <a:cubicBezTo>
                  <a:pt x="10315" y="32751"/>
                  <a:pt x="10365" y="32725"/>
                  <a:pt x="10386" y="32662"/>
                </a:cubicBezTo>
                <a:cubicBezTo>
                  <a:pt x="10760" y="31003"/>
                  <a:pt x="11108" y="29343"/>
                  <a:pt x="11430" y="27684"/>
                </a:cubicBezTo>
                <a:cubicBezTo>
                  <a:pt x="11563" y="26854"/>
                  <a:pt x="11670" y="26024"/>
                  <a:pt x="11697" y="25194"/>
                </a:cubicBezTo>
                <a:cubicBezTo>
                  <a:pt x="12179" y="24017"/>
                  <a:pt x="13839" y="23669"/>
                  <a:pt x="14829" y="23080"/>
                </a:cubicBezTo>
                <a:cubicBezTo>
                  <a:pt x="15899" y="22491"/>
                  <a:pt x="16488" y="21581"/>
                  <a:pt x="16595" y="20377"/>
                </a:cubicBezTo>
                <a:cubicBezTo>
                  <a:pt x="16595" y="20350"/>
                  <a:pt x="16595" y="20350"/>
                  <a:pt x="16595" y="20323"/>
                </a:cubicBezTo>
                <a:cubicBezTo>
                  <a:pt x="16622" y="20270"/>
                  <a:pt x="16569" y="20243"/>
                  <a:pt x="16515" y="20216"/>
                </a:cubicBezTo>
                <a:lnTo>
                  <a:pt x="16462" y="20216"/>
                </a:lnTo>
                <a:cubicBezTo>
                  <a:pt x="16435" y="20216"/>
                  <a:pt x="16435" y="20243"/>
                  <a:pt x="16408" y="20243"/>
                </a:cubicBezTo>
                <a:cubicBezTo>
                  <a:pt x="15043" y="21474"/>
                  <a:pt x="12473" y="21983"/>
                  <a:pt x="11724" y="23722"/>
                </a:cubicBezTo>
                <a:cubicBezTo>
                  <a:pt x="11724" y="22571"/>
                  <a:pt x="11644" y="21447"/>
                  <a:pt x="11510" y="20323"/>
                </a:cubicBezTo>
                <a:cubicBezTo>
                  <a:pt x="11510" y="20189"/>
                  <a:pt x="11483" y="20082"/>
                  <a:pt x="11483" y="19948"/>
                </a:cubicBezTo>
                <a:cubicBezTo>
                  <a:pt x="12072" y="19172"/>
                  <a:pt x="13250" y="18824"/>
                  <a:pt x="14106" y="18450"/>
                </a:cubicBezTo>
                <a:cubicBezTo>
                  <a:pt x="15070" y="18021"/>
                  <a:pt x="16060" y="17593"/>
                  <a:pt x="16809" y="16844"/>
                </a:cubicBezTo>
                <a:cubicBezTo>
                  <a:pt x="18522" y="15157"/>
                  <a:pt x="18790" y="12160"/>
                  <a:pt x="19192" y="9938"/>
                </a:cubicBezTo>
                <a:cubicBezTo>
                  <a:pt x="19210" y="9848"/>
                  <a:pt x="19130" y="9770"/>
                  <a:pt x="19060" y="9770"/>
                </a:cubicBezTo>
                <a:cubicBezTo>
                  <a:pt x="19026" y="9770"/>
                  <a:pt x="18995" y="9788"/>
                  <a:pt x="18978" y="9831"/>
                </a:cubicBezTo>
                <a:cubicBezTo>
                  <a:pt x="18014" y="11758"/>
                  <a:pt x="15846" y="13070"/>
                  <a:pt x="14294" y="14488"/>
                </a:cubicBezTo>
                <a:cubicBezTo>
                  <a:pt x="12982" y="15693"/>
                  <a:pt x="11751" y="17138"/>
                  <a:pt x="11349" y="18851"/>
                </a:cubicBezTo>
                <a:cubicBezTo>
                  <a:pt x="11162" y="17593"/>
                  <a:pt x="10975" y="16335"/>
                  <a:pt x="10760" y="15104"/>
                </a:cubicBezTo>
                <a:cubicBezTo>
                  <a:pt x="11028" y="12534"/>
                  <a:pt x="11911" y="10233"/>
                  <a:pt x="12821" y="7877"/>
                </a:cubicBezTo>
                <a:cubicBezTo>
                  <a:pt x="13758" y="5334"/>
                  <a:pt x="14267" y="2818"/>
                  <a:pt x="14160" y="115"/>
                </a:cubicBezTo>
                <a:cubicBezTo>
                  <a:pt x="14160" y="42"/>
                  <a:pt x="14103" y="0"/>
                  <a:pt x="14048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99" name="Google Shape;2299;p101"/>
          <p:cNvSpPr txBox="1"/>
          <p:nvPr>
            <p:ph idx="1" type="subTitle"/>
          </p:nvPr>
        </p:nvSpPr>
        <p:spPr>
          <a:xfrm>
            <a:off x="4024200" y="3684975"/>
            <a:ext cx="2669400" cy="591000"/>
          </a:xfrm>
          <a:prstGeom prst="rect">
            <a:avLst/>
          </a:prstGeom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1600">
                <a:solidFill>
                  <a:srgbClr val="000000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00" name="Google Shape;2300;p101"/>
          <p:cNvSpPr txBox="1"/>
          <p:nvPr>
            <p:ph idx="2" type="subTitle"/>
          </p:nvPr>
        </p:nvSpPr>
        <p:spPr>
          <a:xfrm>
            <a:off x="941850" y="3684975"/>
            <a:ext cx="2701500" cy="591000"/>
          </a:xfrm>
          <a:prstGeom prst="rect">
            <a:avLst/>
          </a:prstGeom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1600">
                <a:solidFill>
                  <a:srgbClr val="000000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01" name="Google Shape;2301;p101"/>
          <p:cNvSpPr txBox="1"/>
          <p:nvPr>
            <p:ph type="title"/>
          </p:nvPr>
        </p:nvSpPr>
        <p:spPr>
          <a:xfrm>
            <a:off x="713250" y="523025"/>
            <a:ext cx="7717500" cy="541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>
                <a:solidFill>
                  <a:schemeClr val="accen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2302" name="Google Shape;2302;p101">
            <a:hlinkClick/>
          </p:cNvPr>
          <p:cNvSpPr txBox="1"/>
          <p:nvPr>
            <p:ph idx="3" type="subTitle"/>
          </p:nvPr>
        </p:nvSpPr>
        <p:spPr>
          <a:xfrm>
            <a:off x="941850" y="1739275"/>
            <a:ext cx="2701500" cy="454500"/>
          </a:xfrm>
          <a:prstGeom prst="rect">
            <a:avLst/>
          </a:prstGeom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Font typeface="Hammersmith One"/>
              <a:buNone/>
              <a:defRPr b="1" sz="2000">
                <a:solidFill>
                  <a:schemeClr val="accent2"/>
                </a:solidFill>
                <a:latin typeface="Hammersmith One"/>
                <a:ea typeface="Hammersmith One"/>
                <a:cs typeface="Hammersmith One"/>
                <a:sym typeface="Hammersmith On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Font typeface="Hammersmith One"/>
              <a:buNone/>
              <a:defRPr sz="2000">
                <a:latin typeface="Hammersmith One"/>
                <a:ea typeface="Hammersmith One"/>
                <a:cs typeface="Hammersmith One"/>
                <a:sym typeface="Hammersmith On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Font typeface="Hammersmith One"/>
              <a:buNone/>
              <a:defRPr sz="2000">
                <a:latin typeface="Hammersmith One"/>
                <a:ea typeface="Hammersmith One"/>
                <a:cs typeface="Hammersmith One"/>
                <a:sym typeface="Hammersmith On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Font typeface="Hammersmith One"/>
              <a:buNone/>
              <a:defRPr sz="2000">
                <a:latin typeface="Hammersmith One"/>
                <a:ea typeface="Hammersmith One"/>
                <a:cs typeface="Hammersmith One"/>
                <a:sym typeface="Hammersmith On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Font typeface="Hammersmith One"/>
              <a:buNone/>
              <a:defRPr sz="2000">
                <a:latin typeface="Hammersmith One"/>
                <a:ea typeface="Hammersmith One"/>
                <a:cs typeface="Hammersmith One"/>
                <a:sym typeface="Hammersmith On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Font typeface="Hammersmith One"/>
              <a:buNone/>
              <a:defRPr sz="2000">
                <a:latin typeface="Hammersmith One"/>
                <a:ea typeface="Hammersmith One"/>
                <a:cs typeface="Hammersmith One"/>
                <a:sym typeface="Hammersmith On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Font typeface="Hammersmith One"/>
              <a:buNone/>
              <a:defRPr sz="2000">
                <a:latin typeface="Hammersmith One"/>
                <a:ea typeface="Hammersmith One"/>
                <a:cs typeface="Hammersmith One"/>
                <a:sym typeface="Hammersmith On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Font typeface="Hammersmith One"/>
              <a:buNone/>
              <a:defRPr sz="2000">
                <a:latin typeface="Hammersmith One"/>
                <a:ea typeface="Hammersmith One"/>
                <a:cs typeface="Hammersmith One"/>
                <a:sym typeface="Hammersmith On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Font typeface="Hammersmith One"/>
              <a:buNone/>
              <a:defRPr sz="2000">
                <a:latin typeface="Hammersmith One"/>
                <a:ea typeface="Hammersmith One"/>
                <a:cs typeface="Hammersmith One"/>
                <a:sym typeface="Hammersmith One"/>
              </a:defRPr>
            </a:lvl9pPr>
          </a:lstStyle>
          <a:p/>
        </p:txBody>
      </p:sp>
      <p:sp>
        <p:nvSpPr>
          <p:cNvPr id="2303" name="Google Shape;2303;p101">
            <a:hlinkClick/>
          </p:cNvPr>
          <p:cNvSpPr txBox="1"/>
          <p:nvPr>
            <p:ph idx="4" type="subTitle"/>
          </p:nvPr>
        </p:nvSpPr>
        <p:spPr>
          <a:xfrm>
            <a:off x="4024200" y="1739275"/>
            <a:ext cx="2669400" cy="454500"/>
          </a:xfrm>
          <a:prstGeom prst="rect">
            <a:avLst/>
          </a:prstGeom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Font typeface="Hammersmith One"/>
              <a:buNone/>
              <a:defRPr b="1" sz="2000">
                <a:solidFill>
                  <a:schemeClr val="accent2"/>
                </a:solidFill>
                <a:latin typeface="Hammersmith One"/>
                <a:ea typeface="Hammersmith One"/>
                <a:cs typeface="Hammersmith One"/>
                <a:sym typeface="Hammersmith On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Font typeface="Hammersmith One"/>
              <a:buNone/>
              <a:defRPr sz="2000">
                <a:latin typeface="Hammersmith One"/>
                <a:ea typeface="Hammersmith One"/>
                <a:cs typeface="Hammersmith One"/>
                <a:sym typeface="Hammersmith On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Font typeface="Hammersmith One"/>
              <a:buNone/>
              <a:defRPr sz="2000">
                <a:latin typeface="Hammersmith One"/>
                <a:ea typeface="Hammersmith One"/>
                <a:cs typeface="Hammersmith One"/>
                <a:sym typeface="Hammersmith On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Font typeface="Hammersmith One"/>
              <a:buNone/>
              <a:defRPr sz="2000">
                <a:latin typeface="Hammersmith One"/>
                <a:ea typeface="Hammersmith One"/>
                <a:cs typeface="Hammersmith One"/>
                <a:sym typeface="Hammersmith On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Font typeface="Hammersmith One"/>
              <a:buNone/>
              <a:defRPr sz="2000">
                <a:latin typeface="Hammersmith One"/>
                <a:ea typeface="Hammersmith One"/>
                <a:cs typeface="Hammersmith One"/>
                <a:sym typeface="Hammersmith On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Font typeface="Hammersmith One"/>
              <a:buNone/>
              <a:defRPr sz="2000">
                <a:latin typeface="Hammersmith One"/>
                <a:ea typeface="Hammersmith One"/>
                <a:cs typeface="Hammersmith One"/>
                <a:sym typeface="Hammersmith On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Font typeface="Hammersmith One"/>
              <a:buNone/>
              <a:defRPr sz="2000">
                <a:latin typeface="Hammersmith One"/>
                <a:ea typeface="Hammersmith One"/>
                <a:cs typeface="Hammersmith One"/>
                <a:sym typeface="Hammersmith On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Font typeface="Hammersmith One"/>
              <a:buNone/>
              <a:defRPr sz="2000">
                <a:latin typeface="Hammersmith One"/>
                <a:ea typeface="Hammersmith One"/>
                <a:cs typeface="Hammersmith One"/>
                <a:sym typeface="Hammersmith On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Font typeface="Hammersmith One"/>
              <a:buNone/>
              <a:defRPr sz="2000">
                <a:latin typeface="Hammersmith One"/>
                <a:ea typeface="Hammersmith One"/>
                <a:cs typeface="Hammersmith One"/>
                <a:sym typeface="Hammersmith One"/>
              </a:defRPr>
            </a:lvl9pPr>
          </a:lstStyle>
          <a:p/>
        </p:txBody>
      </p:sp>
      <p:sp>
        <p:nvSpPr>
          <p:cNvPr id="2304" name="Google Shape;2304;p101">
            <a:hlinkClick/>
          </p:cNvPr>
          <p:cNvSpPr txBox="1"/>
          <p:nvPr>
            <p:ph idx="5" type="subTitle"/>
          </p:nvPr>
        </p:nvSpPr>
        <p:spPr>
          <a:xfrm>
            <a:off x="941850" y="3297074"/>
            <a:ext cx="2701500" cy="454500"/>
          </a:xfrm>
          <a:prstGeom prst="rect">
            <a:avLst/>
          </a:prstGeom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Font typeface="Hammersmith One"/>
              <a:buNone/>
              <a:defRPr b="1" sz="2000">
                <a:solidFill>
                  <a:schemeClr val="accent2"/>
                </a:solidFill>
                <a:latin typeface="Hammersmith One"/>
                <a:ea typeface="Hammersmith One"/>
                <a:cs typeface="Hammersmith One"/>
                <a:sym typeface="Hammersmith On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Font typeface="Hammersmith One"/>
              <a:buNone/>
              <a:defRPr sz="2000">
                <a:latin typeface="Hammersmith One"/>
                <a:ea typeface="Hammersmith One"/>
                <a:cs typeface="Hammersmith One"/>
                <a:sym typeface="Hammersmith On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Font typeface="Hammersmith One"/>
              <a:buNone/>
              <a:defRPr sz="2000">
                <a:latin typeface="Hammersmith One"/>
                <a:ea typeface="Hammersmith One"/>
                <a:cs typeface="Hammersmith One"/>
                <a:sym typeface="Hammersmith On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Font typeface="Hammersmith One"/>
              <a:buNone/>
              <a:defRPr sz="2000">
                <a:latin typeface="Hammersmith One"/>
                <a:ea typeface="Hammersmith One"/>
                <a:cs typeface="Hammersmith One"/>
                <a:sym typeface="Hammersmith On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Font typeface="Hammersmith One"/>
              <a:buNone/>
              <a:defRPr sz="2000">
                <a:latin typeface="Hammersmith One"/>
                <a:ea typeface="Hammersmith One"/>
                <a:cs typeface="Hammersmith One"/>
                <a:sym typeface="Hammersmith On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Font typeface="Hammersmith One"/>
              <a:buNone/>
              <a:defRPr sz="2000">
                <a:latin typeface="Hammersmith One"/>
                <a:ea typeface="Hammersmith One"/>
                <a:cs typeface="Hammersmith One"/>
                <a:sym typeface="Hammersmith On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Font typeface="Hammersmith One"/>
              <a:buNone/>
              <a:defRPr sz="2000">
                <a:latin typeface="Hammersmith One"/>
                <a:ea typeface="Hammersmith One"/>
                <a:cs typeface="Hammersmith One"/>
                <a:sym typeface="Hammersmith On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Font typeface="Hammersmith One"/>
              <a:buNone/>
              <a:defRPr sz="2000">
                <a:latin typeface="Hammersmith One"/>
                <a:ea typeface="Hammersmith One"/>
                <a:cs typeface="Hammersmith One"/>
                <a:sym typeface="Hammersmith On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Font typeface="Hammersmith One"/>
              <a:buNone/>
              <a:defRPr sz="2000">
                <a:latin typeface="Hammersmith One"/>
                <a:ea typeface="Hammersmith One"/>
                <a:cs typeface="Hammersmith One"/>
                <a:sym typeface="Hammersmith One"/>
              </a:defRPr>
            </a:lvl9pPr>
          </a:lstStyle>
          <a:p/>
        </p:txBody>
      </p:sp>
      <p:sp>
        <p:nvSpPr>
          <p:cNvPr id="2305" name="Google Shape;2305;p101">
            <a:hlinkClick/>
          </p:cNvPr>
          <p:cNvSpPr txBox="1"/>
          <p:nvPr>
            <p:ph idx="6" type="subTitle"/>
          </p:nvPr>
        </p:nvSpPr>
        <p:spPr>
          <a:xfrm>
            <a:off x="4024200" y="3297087"/>
            <a:ext cx="2669400" cy="454500"/>
          </a:xfrm>
          <a:prstGeom prst="rect">
            <a:avLst/>
          </a:prstGeom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Font typeface="Hammersmith One"/>
              <a:buNone/>
              <a:defRPr b="1" sz="2000">
                <a:solidFill>
                  <a:schemeClr val="accent2"/>
                </a:solidFill>
                <a:latin typeface="Hammersmith One"/>
                <a:ea typeface="Hammersmith One"/>
                <a:cs typeface="Hammersmith One"/>
                <a:sym typeface="Hammersmith On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Font typeface="Hammersmith One"/>
              <a:buNone/>
              <a:defRPr sz="2000">
                <a:latin typeface="Hammersmith One"/>
                <a:ea typeface="Hammersmith One"/>
                <a:cs typeface="Hammersmith One"/>
                <a:sym typeface="Hammersmith On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Font typeface="Hammersmith One"/>
              <a:buNone/>
              <a:defRPr sz="2000">
                <a:latin typeface="Hammersmith One"/>
                <a:ea typeface="Hammersmith One"/>
                <a:cs typeface="Hammersmith One"/>
                <a:sym typeface="Hammersmith On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Font typeface="Hammersmith One"/>
              <a:buNone/>
              <a:defRPr sz="2000">
                <a:latin typeface="Hammersmith One"/>
                <a:ea typeface="Hammersmith One"/>
                <a:cs typeface="Hammersmith One"/>
                <a:sym typeface="Hammersmith On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Font typeface="Hammersmith One"/>
              <a:buNone/>
              <a:defRPr sz="2000">
                <a:latin typeface="Hammersmith One"/>
                <a:ea typeface="Hammersmith One"/>
                <a:cs typeface="Hammersmith One"/>
                <a:sym typeface="Hammersmith On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Font typeface="Hammersmith One"/>
              <a:buNone/>
              <a:defRPr sz="2000">
                <a:latin typeface="Hammersmith One"/>
                <a:ea typeface="Hammersmith One"/>
                <a:cs typeface="Hammersmith One"/>
                <a:sym typeface="Hammersmith On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Font typeface="Hammersmith One"/>
              <a:buNone/>
              <a:defRPr sz="2000">
                <a:latin typeface="Hammersmith One"/>
                <a:ea typeface="Hammersmith One"/>
                <a:cs typeface="Hammersmith One"/>
                <a:sym typeface="Hammersmith On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Font typeface="Hammersmith One"/>
              <a:buNone/>
              <a:defRPr sz="2000">
                <a:latin typeface="Hammersmith One"/>
                <a:ea typeface="Hammersmith One"/>
                <a:cs typeface="Hammersmith One"/>
                <a:sym typeface="Hammersmith On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Font typeface="Hammersmith One"/>
              <a:buNone/>
              <a:defRPr sz="2000">
                <a:latin typeface="Hammersmith One"/>
                <a:ea typeface="Hammersmith One"/>
                <a:cs typeface="Hammersmith One"/>
                <a:sym typeface="Hammersmith One"/>
              </a:defRPr>
            </a:lvl9pPr>
          </a:lstStyle>
          <a:p/>
        </p:txBody>
      </p:sp>
      <p:sp>
        <p:nvSpPr>
          <p:cNvPr id="2306" name="Google Shape;2306;p101"/>
          <p:cNvSpPr txBox="1"/>
          <p:nvPr>
            <p:ph idx="7" type="subTitle"/>
          </p:nvPr>
        </p:nvSpPr>
        <p:spPr>
          <a:xfrm>
            <a:off x="945650" y="2130000"/>
            <a:ext cx="2701500" cy="591000"/>
          </a:xfrm>
          <a:prstGeom prst="rect">
            <a:avLst/>
          </a:prstGeom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1600">
                <a:solidFill>
                  <a:srgbClr val="000000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07" name="Google Shape;2307;p101"/>
          <p:cNvSpPr txBox="1"/>
          <p:nvPr>
            <p:ph idx="8" type="subTitle"/>
          </p:nvPr>
        </p:nvSpPr>
        <p:spPr>
          <a:xfrm>
            <a:off x="4027952" y="2130000"/>
            <a:ext cx="2669400" cy="591000"/>
          </a:xfrm>
          <a:prstGeom prst="rect">
            <a:avLst/>
          </a:prstGeom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1600">
                <a:solidFill>
                  <a:srgbClr val="000000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08" name="Google Shape;2308;p101">
            <a:hlinkClick/>
          </p:cNvPr>
          <p:cNvSpPr txBox="1"/>
          <p:nvPr>
            <p:ph hasCustomPrompt="1" idx="9" type="title"/>
          </p:nvPr>
        </p:nvSpPr>
        <p:spPr>
          <a:xfrm>
            <a:off x="945650" y="1363850"/>
            <a:ext cx="846000" cy="411300"/>
          </a:xfrm>
          <a:prstGeom prst="rect">
            <a:avLst/>
          </a:prstGeom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3300">
                <a:solidFill>
                  <a:schemeClr val="accent1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r>
              <a:t>xx%</a:t>
            </a:r>
          </a:p>
        </p:txBody>
      </p:sp>
      <p:sp>
        <p:nvSpPr>
          <p:cNvPr id="2309" name="Google Shape;2309;p101">
            <a:hlinkClick/>
          </p:cNvPr>
          <p:cNvSpPr txBox="1"/>
          <p:nvPr>
            <p:ph hasCustomPrompt="1" idx="13" type="title"/>
          </p:nvPr>
        </p:nvSpPr>
        <p:spPr>
          <a:xfrm>
            <a:off x="4024200" y="1363850"/>
            <a:ext cx="846000" cy="411300"/>
          </a:xfrm>
          <a:prstGeom prst="rect">
            <a:avLst/>
          </a:prstGeom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3300">
                <a:solidFill>
                  <a:schemeClr val="accent1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r>
              <a:t>xx%</a:t>
            </a:r>
          </a:p>
        </p:txBody>
      </p:sp>
      <p:sp>
        <p:nvSpPr>
          <p:cNvPr id="2310" name="Google Shape;2310;p101">
            <a:hlinkClick/>
          </p:cNvPr>
          <p:cNvSpPr txBox="1"/>
          <p:nvPr>
            <p:ph hasCustomPrompt="1" idx="14" type="title"/>
          </p:nvPr>
        </p:nvSpPr>
        <p:spPr>
          <a:xfrm>
            <a:off x="945650" y="2918848"/>
            <a:ext cx="846000" cy="411300"/>
          </a:xfrm>
          <a:prstGeom prst="rect">
            <a:avLst/>
          </a:prstGeom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3300">
                <a:solidFill>
                  <a:schemeClr val="accent1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r>
              <a:t>xx%</a:t>
            </a:r>
          </a:p>
        </p:txBody>
      </p:sp>
      <p:sp>
        <p:nvSpPr>
          <p:cNvPr id="2311" name="Google Shape;2311;p101">
            <a:hlinkClick/>
          </p:cNvPr>
          <p:cNvSpPr txBox="1"/>
          <p:nvPr>
            <p:ph hasCustomPrompt="1" idx="15" type="title"/>
          </p:nvPr>
        </p:nvSpPr>
        <p:spPr>
          <a:xfrm>
            <a:off x="4024200" y="2918848"/>
            <a:ext cx="846000" cy="411300"/>
          </a:xfrm>
          <a:prstGeom prst="rect">
            <a:avLst/>
          </a:prstGeom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3300">
                <a:solidFill>
                  <a:schemeClr val="accent1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r>
              <a:t>xx%</a:t>
            </a:r>
          </a:p>
        </p:txBody>
      </p:sp>
    </p:spTree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Quote">
  <p:cSld name="CUSTOM_26">
    <p:spTree>
      <p:nvGrpSpPr>
        <p:cNvPr id="2312" name="Shape 23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3" name="Google Shape;2313;p102"/>
          <p:cNvSpPr txBox="1"/>
          <p:nvPr>
            <p:ph type="title"/>
          </p:nvPr>
        </p:nvSpPr>
        <p:spPr>
          <a:xfrm flipH="1">
            <a:off x="3275625" y="2841950"/>
            <a:ext cx="45750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 sz="1800"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 sz="1800">
                <a:solidFill>
                  <a:schemeClr val="accent2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 sz="1800">
                <a:solidFill>
                  <a:schemeClr val="accent2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 sz="1800">
                <a:solidFill>
                  <a:schemeClr val="accent2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 sz="1800">
                <a:solidFill>
                  <a:schemeClr val="accent2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 sz="1800">
                <a:solidFill>
                  <a:schemeClr val="accent2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 sz="1800">
                <a:solidFill>
                  <a:schemeClr val="accent2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 sz="1800">
                <a:solidFill>
                  <a:schemeClr val="accent2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 sz="1800">
                <a:solidFill>
                  <a:schemeClr val="accent2"/>
                </a:solidFill>
              </a:defRPr>
            </a:lvl9pPr>
          </a:lstStyle>
          <a:p/>
        </p:txBody>
      </p:sp>
      <p:sp>
        <p:nvSpPr>
          <p:cNvPr id="2314" name="Google Shape;2314;p102"/>
          <p:cNvSpPr txBox="1"/>
          <p:nvPr>
            <p:ph idx="1" type="subTitle"/>
          </p:nvPr>
        </p:nvSpPr>
        <p:spPr>
          <a:xfrm flipH="1">
            <a:off x="3275625" y="1728850"/>
            <a:ext cx="4575000" cy="1107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SzPts val="1800"/>
              <a:buNone/>
              <a:defRPr sz="2000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15" name="Google Shape;2315;p102"/>
          <p:cNvSpPr/>
          <p:nvPr/>
        </p:nvSpPr>
        <p:spPr>
          <a:xfrm flipH="1" rot="-3415034">
            <a:off x="6361616" y="308997"/>
            <a:ext cx="4814608" cy="4095305"/>
          </a:xfrm>
          <a:custGeom>
            <a:rect b="b" l="l" r="r" t="t"/>
            <a:pathLst>
              <a:path extrusionOk="0" h="52038" w="61178">
                <a:moveTo>
                  <a:pt x="4170" y="12043"/>
                </a:moveTo>
                <a:cubicBezTo>
                  <a:pt x="7339" y="7239"/>
                  <a:pt x="14177" y="1"/>
                  <a:pt x="24184" y="5571"/>
                </a:cubicBezTo>
                <a:cubicBezTo>
                  <a:pt x="34191" y="11142"/>
                  <a:pt x="29988" y="17146"/>
                  <a:pt x="34024" y="21249"/>
                </a:cubicBezTo>
                <a:cubicBezTo>
                  <a:pt x="38061" y="25319"/>
                  <a:pt x="43198" y="25586"/>
                  <a:pt x="51103" y="27253"/>
                </a:cubicBezTo>
                <a:cubicBezTo>
                  <a:pt x="58976" y="28921"/>
                  <a:pt x="61177" y="36093"/>
                  <a:pt x="54472" y="41664"/>
                </a:cubicBezTo>
                <a:cubicBezTo>
                  <a:pt x="47801" y="47268"/>
                  <a:pt x="33758" y="52038"/>
                  <a:pt x="26819" y="46467"/>
                </a:cubicBezTo>
                <a:cubicBezTo>
                  <a:pt x="19848" y="40930"/>
                  <a:pt x="11108" y="34826"/>
                  <a:pt x="5537" y="31590"/>
                </a:cubicBezTo>
                <a:cubicBezTo>
                  <a:pt x="0" y="28388"/>
                  <a:pt x="967" y="16879"/>
                  <a:pt x="4170" y="12043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16" name="Google Shape;2316;p102"/>
          <p:cNvSpPr/>
          <p:nvPr/>
        </p:nvSpPr>
        <p:spPr>
          <a:xfrm rot="1848056">
            <a:off x="2372175" y="2639561"/>
            <a:ext cx="1938888" cy="3305698"/>
          </a:xfrm>
          <a:custGeom>
            <a:rect b="b" l="l" r="r" t="t"/>
            <a:pathLst>
              <a:path extrusionOk="0" h="32752" w="19210">
                <a:moveTo>
                  <a:pt x="14053" y="490"/>
                </a:moveTo>
                <a:lnTo>
                  <a:pt x="14053" y="490"/>
                </a:lnTo>
                <a:cubicBezTo>
                  <a:pt x="14026" y="597"/>
                  <a:pt x="13999" y="758"/>
                  <a:pt x="13972" y="918"/>
                </a:cubicBezTo>
                <a:cubicBezTo>
                  <a:pt x="13972" y="865"/>
                  <a:pt x="13972" y="838"/>
                  <a:pt x="13946" y="838"/>
                </a:cubicBezTo>
                <a:cubicBezTo>
                  <a:pt x="13972" y="731"/>
                  <a:pt x="14026" y="597"/>
                  <a:pt x="14053" y="490"/>
                </a:cubicBezTo>
                <a:close/>
                <a:moveTo>
                  <a:pt x="13651" y="1560"/>
                </a:moveTo>
                <a:lnTo>
                  <a:pt x="13651" y="1560"/>
                </a:lnTo>
                <a:cubicBezTo>
                  <a:pt x="13276" y="3862"/>
                  <a:pt x="12045" y="5923"/>
                  <a:pt x="11189" y="8038"/>
                </a:cubicBezTo>
                <a:cubicBezTo>
                  <a:pt x="10522" y="9665"/>
                  <a:pt x="10466" y="11531"/>
                  <a:pt x="10493" y="13318"/>
                </a:cubicBezTo>
                <a:lnTo>
                  <a:pt x="10493" y="13318"/>
                </a:lnTo>
                <a:cubicBezTo>
                  <a:pt x="10490" y="13217"/>
                  <a:pt x="10464" y="13118"/>
                  <a:pt x="10439" y="13043"/>
                </a:cubicBezTo>
                <a:cubicBezTo>
                  <a:pt x="10091" y="10634"/>
                  <a:pt x="9904" y="8412"/>
                  <a:pt x="11001" y="6191"/>
                </a:cubicBezTo>
                <a:cubicBezTo>
                  <a:pt x="11724" y="4772"/>
                  <a:pt x="12714" y="3541"/>
                  <a:pt x="13410" y="2123"/>
                </a:cubicBezTo>
                <a:cubicBezTo>
                  <a:pt x="13491" y="1935"/>
                  <a:pt x="13571" y="1748"/>
                  <a:pt x="13651" y="1560"/>
                </a:cubicBezTo>
                <a:close/>
                <a:moveTo>
                  <a:pt x="13972" y="945"/>
                </a:moveTo>
                <a:lnTo>
                  <a:pt x="13972" y="945"/>
                </a:lnTo>
                <a:cubicBezTo>
                  <a:pt x="13972" y="1079"/>
                  <a:pt x="13946" y="1212"/>
                  <a:pt x="13946" y="1346"/>
                </a:cubicBezTo>
                <a:cubicBezTo>
                  <a:pt x="13946" y="2524"/>
                  <a:pt x="13758" y="3702"/>
                  <a:pt x="13517" y="4853"/>
                </a:cubicBezTo>
                <a:cubicBezTo>
                  <a:pt x="12821" y="7877"/>
                  <a:pt x="11376" y="10580"/>
                  <a:pt x="10760" y="13605"/>
                </a:cubicBezTo>
                <a:cubicBezTo>
                  <a:pt x="10787" y="11357"/>
                  <a:pt x="10921" y="9189"/>
                  <a:pt x="11858" y="7074"/>
                </a:cubicBezTo>
                <a:cubicBezTo>
                  <a:pt x="12741" y="5094"/>
                  <a:pt x="13785" y="3140"/>
                  <a:pt x="13972" y="945"/>
                </a:cubicBezTo>
                <a:close/>
                <a:moveTo>
                  <a:pt x="5002" y="14350"/>
                </a:moveTo>
                <a:cubicBezTo>
                  <a:pt x="5585" y="14350"/>
                  <a:pt x="6085" y="14646"/>
                  <a:pt x="6746" y="15104"/>
                </a:cubicBezTo>
                <a:cubicBezTo>
                  <a:pt x="6879" y="15184"/>
                  <a:pt x="7013" y="15264"/>
                  <a:pt x="7147" y="15372"/>
                </a:cubicBezTo>
                <a:cubicBezTo>
                  <a:pt x="6694" y="15252"/>
                  <a:pt x="6232" y="15200"/>
                  <a:pt x="5767" y="15200"/>
                </a:cubicBezTo>
                <a:cubicBezTo>
                  <a:pt x="4364" y="15200"/>
                  <a:pt x="2927" y="15672"/>
                  <a:pt x="1580" y="16174"/>
                </a:cubicBezTo>
                <a:cubicBezTo>
                  <a:pt x="2329" y="15666"/>
                  <a:pt x="3025" y="15077"/>
                  <a:pt x="3855" y="14676"/>
                </a:cubicBezTo>
                <a:cubicBezTo>
                  <a:pt x="4297" y="14450"/>
                  <a:pt x="4663" y="14350"/>
                  <a:pt x="5002" y="14350"/>
                </a:cubicBezTo>
                <a:close/>
                <a:moveTo>
                  <a:pt x="5753" y="15432"/>
                </a:moveTo>
                <a:cubicBezTo>
                  <a:pt x="6514" y="15432"/>
                  <a:pt x="7262" y="15581"/>
                  <a:pt x="7977" y="15960"/>
                </a:cubicBezTo>
                <a:cubicBezTo>
                  <a:pt x="8619" y="16389"/>
                  <a:pt x="9208" y="16870"/>
                  <a:pt x="9743" y="17406"/>
                </a:cubicBezTo>
                <a:cubicBezTo>
                  <a:pt x="8352" y="16737"/>
                  <a:pt x="6906" y="16389"/>
                  <a:pt x="5381" y="16335"/>
                </a:cubicBezTo>
                <a:lnTo>
                  <a:pt x="4765" y="16335"/>
                </a:lnTo>
                <a:cubicBezTo>
                  <a:pt x="3828" y="16335"/>
                  <a:pt x="2918" y="16469"/>
                  <a:pt x="1981" y="16576"/>
                </a:cubicBezTo>
                <a:cubicBezTo>
                  <a:pt x="1633" y="16603"/>
                  <a:pt x="1312" y="16629"/>
                  <a:pt x="964" y="16656"/>
                </a:cubicBezTo>
                <a:cubicBezTo>
                  <a:pt x="2489" y="16094"/>
                  <a:pt x="4149" y="15432"/>
                  <a:pt x="5753" y="15432"/>
                </a:cubicBezTo>
                <a:close/>
                <a:moveTo>
                  <a:pt x="18748" y="11060"/>
                </a:moveTo>
                <a:cubicBezTo>
                  <a:pt x="18737" y="11089"/>
                  <a:pt x="18737" y="11129"/>
                  <a:pt x="18737" y="11169"/>
                </a:cubicBezTo>
                <a:cubicBezTo>
                  <a:pt x="18603" y="11892"/>
                  <a:pt x="18442" y="12588"/>
                  <a:pt x="18282" y="13284"/>
                </a:cubicBezTo>
                <a:cubicBezTo>
                  <a:pt x="17907" y="14729"/>
                  <a:pt x="17291" y="16255"/>
                  <a:pt x="16087" y="17165"/>
                </a:cubicBezTo>
                <a:cubicBezTo>
                  <a:pt x="14963" y="17995"/>
                  <a:pt x="13223" y="18289"/>
                  <a:pt x="12045" y="19119"/>
                </a:cubicBezTo>
                <a:cubicBezTo>
                  <a:pt x="12473" y="18342"/>
                  <a:pt x="12955" y="17700"/>
                  <a:pt x="13785" y="17218"/>
                </a:cubicBezTo>
                <a:cubicBezTo>
                  <a:pt x="14508" y="16790"/>
                  <a:pt x="15257" y="16469"/>
                  <a:pt x="15873" y="15907"/>
                </a:cubicBezTo>
                <a:cubicBezTo>
                  <a:pt x="16542" y="15291"/>
                  <a:pt x="17077" y="14408"/>
                  <a:pt x="17532" y="13659"/>
                </a:cubicBezTo>
                <a:cubicBezTo>
                  <a:pt x="18036" y="12864"/>
                  <a:pt x="18250" y="11859"/>
                  <a:pt x="18748" y="11060"/>
                </a:cubicBezTo>
                <a:close/>
                <a:moveTo>
                  <a:pt x="18549" y="10928"/>
                </a:moveTo>
                <a:lnTo>
                  <a:pt x="18549" y="10928"/>
                </a:lnTo>
                <a:cubicBezTo>
                  <a:pt x="18201" y="11517"/>
                  <a:pt x="18014" y="12213"/>
                  <a:pt x="17693" y="12856"/>
                </a:cubicBezTo>
                <a:cubicBezTo>
                  <a:pt x="17184" y="13899"/>
                  <a:pt x="16488" y="14863"/>
                  <a:pt x="15712" y="15719"/>
                </a:cubicBezTo>
                <a:cubicBezTo>
                  <a:pt x="15016" y="16469"/>
                  <a:pt x="13919" y="16844"/>
                  <a:pt x="13062" y="17379"/>
                </a:cubicBezTo>
                <a:cubicBezTo>
                  <a:pt x="12313" y="17861"/>
                  <a:pt x="11911" y="18798"/>
                  <a:pt x="11510" y="19547"/>
                </a:cubicBezTo>
                <a:cubicBezTo>
                  <a:pt x="11485" y="19571"/>
                  <a:pt x="11461" y="19573"/>
                  <a:pt x="11457" y="19594"/>
                </a:cubicBezTo>
                <a:lnTo>
                  <a:pt x="11457" y="19594"/>
                </a:lnTo>
                <a:cubicBezTo>
                  <a:pt x="11836" y="15557"/>
                  <a:pt x="16249" y="13818"/>
                  <a:pt x="18549" y="10928"/>
                </a:cubicBezTo>
                <a:close/>
                <a:moveTo>
                  <a:pt x="6505" y="16683"/>
                </a:moveTo>
                <a:lnTo>
                  <a:pt x="6505" y="16683"/>
                </a:lnTo>
                <a:cubicBezTo>
                  <a:pt x="7763" y="16844"/>
                  <a:pt x="8994" y="17245"/>
                  <a:pt x="10145" y="17914"/>
                </a:cubicBezTo>
                <a:cubicBezTo>
                  <a:pt x="10573" y="18450"/>
                  <a:pt x="10921" y="19065"/>
                  <a:pt x="11135" y="19788"/>
                </a:cubicBezTo>
                <a:cubicBezTo>
                  <a:pt x="9315" y="19172"/>
                  <a:pt x="8191" y="17432"/>
                  <a:pt x="6505" y="16683"/>
                </a:cubicBezTo>
                <a:close/>
                <a:moveTo>
                  <a:pt x="6772" y="20270"/>
                </a:moveTo>
                <a:cubicBezTo>
                  <a:pt x="7736" y="21581"/>
                  <a:pt x="9342" y="22384"/>
                  <a:pt x="10466" y="23535"/>
                </a:cubicBezTo>
                <a:cubicBezTo>
                  <a:pt x="9074" y="22598"/>
                  <a:pt x="7120" y="22331"/>
                  <a:pt x="6826" y="20350"/>
                </a:cubicBezTo>
                <a:cubicBezTo>
                  <a:pt x="6799" y="20323"/>
                  <a:pt x="6772" y="20296"/>
                  <a:pt x="6746" y="20270"/>
                </a:cubicBezTo>
                <a:close/>
                <a:moveTo>
                  <a:pt x="16221" y="20698"/>
                </a:moveTo>
                <a:cubicBezTo>
                  <a:pt x="15685" y="21635"/>
                  <a:pt x="14267" y="22304"/>
                  <a:pt x="13464" y="22812"/>
                </a:cubicBezTo>
                <a:cubicBezTo>
                  <a:pt x="12955" y="23187"/>
                  <a:pt x="12233" y="23615"/>
                  <a:pt x="11831" y="24177"/>
                </a:cubicBezTo>
                <a:cubicBezTo>
                  <a:pt x="12286" y="22357"/>
                  <a:pt x="14722" y="21768"/>
                  <a:pt x="16221" y="20698"/>
                </a:cubicBezTo>
                <a:close/>
                <a:moveTo>
                  <a:pt x="6692" y="20939"/>
                </a:moveTo>
                <a:cubicBezTo>
                  <a:pt x="7388" y="22893"/>
                  <a:pt x="9957" y="22866"/>
                  <a:pt x="11135" y="24445"/>
                </a:cubicBezTo>
                <a:cubicBezTo>
                  <a:pt x="9395" y="23481"/>
                  <a:pt x="6772" y="23080"/>
                  <a:pt x="6692" y="20939"/>
                </a:cubicBezTo>
                <a:close/>
                <a:moveTo>
                  <a:pt x="16194" y="21126"/>
                </a:moveTo>
                <a:cubicBezTo>
                  <a:pt x="15766" y="22304"/>
                  <a:pt x="14749" y="22919"/>
                  <a:pt x="13571" y="23455"/>
                </a:cubicBezTo>
                <a:cubicBezTo>
                  <a:pt x="12982" y="23722"/>
                  <a:pt x="12393" y="24017"/>
                  <a:pt x="11938" y="24445"/>
                </a:cubicBezTo>
                <a:cubicBezTo>
                  <a:pt x="12447" y="23562"/>
                  <a:pt x="13785" y="22919"/>
                  <a:pt x="14534" y="22411"/>
                </a:cubicBezTo>
                <a:cubicBezTo>
                  <a:pt x="15070" y="22063"/>
                  <a:pt x="15739" y="21661"/>
                  <a:pt x="16194" y="21126"/>
                </a:cubicBezTo>
                <a:close/>
                <a:moveTo>
                  <a:pt x="14048" y="0"/>
                </a:moveTo>
                <a:cubicBezTo>
                  <a:pt x="14002" y="0"/>
                  <a:pt x="13958" y="28"/>
                  <a:pt x="13946" y="88"/>
                </a:cubicBezTo>
                <a:cubicBezTo>
                  <a:pt x="13196" y="2390"/>
                  <a:pt x="11751" y="4183"/>
                  <a:pt x="10680" y="6298"/>
                </a:cubicBezTo>
                <a:cubicBezTo>
                  <a:pt x="9610" y="8466"/>
                  <a:pt x="9877" y="10795"/>
                  <a:pt x="10225" y="13096"/>
                </a:cubicBezTo>
                <a:cubicBezTo>
                  <a:pt x="10305" y="13766"/>
                  <a:pt x="10413" y="14435"/>
                  <a:pt x="10520" y="15104"/>
                </a:cubicBezTo>
                <a:cubicBezTo>
                  <a:pt x="10520" y="15131"/>
                  <a:pt x="10520" y="15157"/>
                  <a:pt x="10520" y="15157"/>
                </a:cubicBezTo>
                <a:cubicBezTo>
                  <a:pt x="10520" y="15184"/>
                  <a:pt x="10520" y="15211"/>
                  <a:pt x="10546" y="15211"/>
                </a:cubicBezTo>
                <a:cubicBezTo>
                  <a:pt x="10734" y="16469"/>
                  <a:pt x="10921" y="17727"/>
                  <a:pt x="11082" y="18985"/>
                </a:cubicBezTo>
                <a:cubicBezTo>
                  <a:pt x="10520" y="17700"/>
                  <a:pt x="9502" y="16737"/>
                  <a:pt x="8352" y="15907"/>
                </a:cubicBezTo>
                <a:cubicBezTo>
                  <a:pt x="8352" y="15880"/>
                  <a:pt x="8352" y="15853"/>
                  <a:pt x="8325" y="15853"/>
                </a:cubicBezTo>
                <a:cubicBezTo>
                  <a:pt x="8298" y="15853"/>
                  <a:pt x="8271" y="15827"/>
                  <a:pt x="8271" y="15827"/>
                </a:cubicBezTo>
                <a:cubicBezTo>
                  <a:pt x="7602" y="15345"/>
                  <a:pt x="6906" y="14890"/>
                  <a:pt x="6237" y="14461"/>
                </a:cubicBezTo>
                <a:cubicBezTo>
                  <a:pt x="5829" y="14193"/>
                  <a:pt x="5417" y="14081"/>
                  <a:pt x="5004" y="14081"/>
                </a:cubicBezTo>
                <a:cubicBezTo>
                  <a:pt x="3280" y="14081"/>
                  <a:pt x="1550" y="16040"/>
                  <a:pt x="81" y="16710"/>
                </a:cubicBezTo>
                <a:cubicBezTo>
                  <a:pt x="27" y="16737"/>
                  <a:pt x="1" y="16790"/>
                  <a:pt x="27" y="16844"/>
                </a:cubicBezTo>
                <a:cubicBezTo>
                  <a:pt x="27" y="16870"/>
                  <a:pt x="54" y="16870"/>
                  <a:pt x="54" y="16870"/>
                </a:cubicBezTo>
                <a:cubicBezTo>
                  <a:pt x="54" y="16870"/>
                  <a:pt x="54" y="16897"/>
                  <a:pt x="81" y="16897"/>
                </a:cubicBezTo>
                <a:cubicBezTo>
                  <a:pt x="81" y="16924"/>
                  <a:pt x="108" y="16924"/>
                  <a:pt x="108" y="16924"/>
                </a:cubicBezTo>
                <a:lnTo>
                  <a:pt x="135" y="16924"/>
                </a:lnTo>
                <a:cubicBezTo>
                  <a:pt x="1580" y="16924"/>
                  <a:pt x="2972" y="16656"/>
                  <a:pt x="4390" y="16576"/>
                </a:cubicBezTo>
                <a:lnTo>
                  <a:pt x="5354" y="16576"/>
                </a:lnTo>
                <a:cubicBezTo>
                  <a:pt x="7736" y="16870"/>
                  <a:pt x="8967" y="19413"/>
                  <a:pt x="11242" y="20082"/>
                </a:cubicBezTo>
                <a:cubicBezTo>
                  <a:pt x="11376" y="21367"/>
                  <a:pt x="11483" y="22679"/>
                  <a:pt x="11483" y="23990"/>
                </a:cubicBezTo>
                <a:cubicBezTo>
                  <a:pt x="11483" y="24124"/>
                  <a:pt x="11483" y="24284"/>
                  <a:pt x="11483" y="24445"/>
                </a:cubicBezTo>
                <a:cubicBezTo>
                  <a:pt x="10413" y="22545"/>
                  <a:pt x="7977" y="21715"/>
                  <a:pt x="6799" y="19895"/>
                </a:cubicBezTo>
                <a:cubicBezTo>
                  <a:pt x="6778" y="19863"/>
                  <a:pt x="6740" y="19848"/>
                  <a:pt x="6701" y="19848"/>
                </a:cubicBezTo>
                <a:cubicBezTo>
                  <a:pt x="6640" y="19848"/>
                  <a:pt x="6574" y="19884"/>
                  <a:pt x="6558" y="19948"/>
                </a:cubicBezTo>
                <a:cubicBezTo>
                  <a:pt x="6237" y="21340"/>
                  <a:pt x="6719" y="22411"/>
                  <a:pt x="7897" y="23241"/>
                </a:cubicBezTo>
                <a:cubicBezTo>
                  <a:pt x="8967" y="23990"/>
                  <a:pt x="10386" y="24177"/>
                  <a:pt x="11456" y="24954"/>
                </a:cubicBezTo>
                <a:cubicBezTo>
                  <a:pt x="11349" y="27523"/>
                  <a:pt x="10734" y="30093"/>
                  <a:pt x="10145" y="32609"/>
                </a:cubicBezTo>
                <a:cubicBezTo>
                  <a:pt x="10112" y="32690"/>
                  <a:pt x="10188" y="32751"/>
                  <a:pt x="10265" y="32751"/>
                </a:cubicBezTo>
                <a:cubicBezTo>
                  <a:pt x="10315" y="32751"/>
                  <a:pt x="10365" y="32725"/>
                  <a:pt x="10386" y="32662"/>
                </a:cubicBezTo>
                <a:cubicBezTo>
                  <a:pt x="10760" y="31003"/>
                  <a:pt x="11108" y="29343"/>
                  <a:pt x="11430" y="27684"/>
                </a:cubicBezTo>
                <a:cubicBezTo>
                  <a:pt x="11563" y="26854"/>
                  <a:pt x="11670" y="26024"/>
                  <a:pt x="11697" y="25194"/>
                </a:cubicBezTo>
                <a:cubicBezTo>
                  <a:pt x="12179" y="24017"/>
                  <a:pt x="13839" y="23669"/>
                  <a:pt x="14829" y="23080"/>
                </a:cubicBezTo>
                <a:cubicBezTo>
                  <a:pt x="15899" y="22491"/>
                  <a:pt x="16488" y="21581"/>
                  <a:pt x="16595" y="20377"/>
                </a:cubicBezTo>
                <a:cubicBezTo>
                  <a:pt x="16595" y="20350"/>
                  <a:pt x="16595" y="20350"/>
                  <a:pt x="16595" y="20323"/>
                </a:cubicBezTo>
                <a:cubicBezTo>
                  <a:pt x="16622" y="20270"/>
                  <a:pt x="16569" y="20243"/>
                  <a:pt x="16515" y="20216"/>
                </a:cubicBezTo>
                <a:lnTo>
                  <a:pt x="16462" y="20216"/>
                </a:lnTo>
                <a:cubicBezTo>
                  <a:pt x="16435" y="20216"/>
                  <a:pt x="16435" y="20243"/>
                  <a:pt x="16408" y="20243"/>
                </a:cubicBezTo>
                <a:cubicBezTo>
                  <a:pt x="15043" y="21474"/>
                  <a:pt x="12473" y="21983"/>
                  <a:pt x="11724" y="23722"/>
                </a:cubicBezTo>
                <a:cubicBezTo>
                  <a:pt x="11724" y="22571"/>
                  <a:pt x="11644" y="21447"/>
                  <a:pt x="11510" y="20323"/>
                </a:cubicBezTo>
                <a:cubicBezTo>
                  <a:pt x="11510" y="20189"/>
                  <a:pt x="11483" y="20082"/>
                  <a:pt x="11483" y="19948"/>
                </a:cubicBezTo>
                <a:cubicBezTo>
                  <a:pt x="12072" y="19172"/>
                  <a:pt x="13250" y="18824"/>
                  <a:pt x="14106" y="18450"/>
                </a:cubicBezTo>
                <a:cubicBezTo>
                  <a:pt x="15070" y="18021"/>
                  <a:pt x="16060" y="17593"/>
                  <a:pt x="16809" y="16844"/>
                </a:cubicBezTo>
                <a:cubicBezTo>
                  <a:pt x="18522" y="15157"/>
                  <a:pt x="18790" y="12160"/>
                  <a:pt x="19192" y="9938"/>
                </a:cubicBezTo>
                <a:cubicBezTo>
                  <a:pt x="19210" y="9848"/>
                  <a:pt x="19130" y="9770"/>
                  <a:pt x="19060" y="9770"/>
                </a:cubicBezTo>
                <a:cubicBezTo>
                  <a:pt x="19026" y="9770"/>
                  <a:pt x="18995" y="9788"/>
                  <a:pt x="18978" y="9831"/>
                </a:cubicBezTo>
                <a:cubicBezTo>
                  <a:pt x="18014" y="11758"/>
                  <a:pt x="15846" y="13070"/>
                  <a:pt x="14294" y="14488"/>
                </a:cubicBezTo>
                <a:cubicBezTo>
                  <a:pt x="12982" y="15693"/>
                  <a:pt x="11751" y="17138"/>
                  <a:pt x="11349" y="18851"/>
                </a:cubicBezTo>
                <a:cubicBezTo>
                  <a:pt x="11162" y="17593"/>
                  <a:pt x="10975" y="16335"/>
                  <a:pt x="10760" y="15104"/>
                </a:cubicBezTo>
                <a:cubicBezTo>
                  <a:pt x="11028" y="12534"/>
                  <a:pt x="11911" y="10233"/>
                  <a:pt x="12821" y="7877"/>
                </a:cubicBezTo>
                <a:cubicBezTo>
                  <a:pt x="13758" y="5334"/>
                  <a:pt x="14267" y="2818"/>
                  <a:pt x="14160" y="115"/>
                </a:cubicBezTo>
                <a:cubicBezTo>
                  <a:pt x="14160" y="42"/>
                  <a:pt x="14103" y="0"/>
                  <a:pt x="14048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2317" name="Google Shape;2317;p102"/>
          <p:cNvGrpSpPr/>
          <p:nvPr/>
        </p:nvGrpSpPr>
        <p:grpSpPr>
          <a:xfrm>
            <a:off x="-228595" y="-80449"/>
            <a:ext cx="2277317" cy="5304377"/>
            <a:chOff x="224725" y="566950"/>
            <a:chExt cx="1850875" cy="4311100"/>
          </a:xfrm>
        </p:grpSpPr>
        <p:sp>
          <p:nvSpPr>
            <p:cNvPr id="2318" name="Google Shape;2318;p102"/>
            <p:cNvSpPr/>
            <p:nvPr/>
          </p:nvSpPr>
          <p:spPr>
            <a:xfrm>
              <a:off x="1914975" y="566950"/>
              <a:ext cx="160625" cy="2033000"/>
            </a:xfrm>
            <a:custGeom>
              <a:rect b="b" l="l" r="r" t="t"/>
              <a:pathLst>
                <a:path extrusionOk="0" h="81320" w="6425">
                  <a:moveTo>
                    <a:pt x="126" y="1"/>
                  </a:moveTo>
                  <a:cubicBezTo>
                    <a:pt x="81" y="1"/>
                    <a:pt x="44" y="24"/>
                    <a:pt x="27" y="57"/>
                  </a:cubicBezTo>
                  <a:cubicBezTo>
                    <a:pt x="27" y="84"/>
                    <a:pt x="27" y="110"/>
                    <a:pt x="27" y="137"/>
                  </a:cubicBezTo>
                  <a:cubicBezTo>
                    <a:pt x="27" y="164"/>
                    <a:pt x="27" y="217"/>
                    <a:pt x="81" y="244"/>
                  </a:cubicBezTo>
                  <a:cubicBezTo>
                    <a:pt x="1821" y="1261"/>
                    <a:pt x="2972" y="3188"/>
                    <a:pt x="2945" y="5035"/>
                  </a:cubicBezTo>
                  <a:cubicBezTo>
                    <a:pt x="2945" y="5089"/>
                    <a:pt x="2972" y="5142"/>
                    <a:pt x="2998" y="5169"/>
                  </a:cubicBezTo>
                  <a:cubicBezTo>
                    <a:pt x="4952" y="6133"/>
                    <a:pt x="6157" y="8086"/>
                    <a:pt x="6157" y="10255"/>
                  </a:cubicBezTo>
                  <a:cubicBezTo>
                    <a:pt x="6157" y="12449"/>
                    <a:pt x="4952" y="14403"/>
                    <a:pt x="2998" y="15367"/>
                  </a:cubicBezTo>
                  <a:cubicBezTo>
                    <a:pt x="2945" y="15394"/>
                    <a:pt x="2945" y="15447"/>
                    <a:pt x="2945" y="15501"/>
                  </a:cubicBezTo>
                  <a:cubicBezTo>
                    <a:pt x="2998" y="17321"/>
                    <a:pt x="1848" y="19248"/>
                    <a:pt x="108" y="20292"/>
                  </a:cubicBezTo>
                  <a:cubicBezTo>
                    <a:pt x="54" y="20292"/>
                    <a:pt x="27" y="20318"/>
                    <a:pt x="27" y="20372"/>
                  </a:cubicBezTo>
                  <a:cubicBezTo>
                    <a:pt x="1" y="20425"/>
                    <a:pt x="27" y="20479"/>
                    <a:pt x="81" y="20506"/>
                  </a:cubicBezTo>
                  <a:cubicBezTo>
                    <a:pt x="1794" y="21496"/>
                    <a:pt x="2865" y="23316"/>
                    <a:pt x="2945" y="25324"/>
                  </a:cubicBezTo>
                  <a:cubicBezTo>
                    <a:pt x="2945" y="25350"/>
                    <a:pt x="2972" y="25404"/>
                    <a:pt x="2998" y="25431"/>
                  </a:cubicBezTo>
                  <a:cubicBezTo>
                    <a:pt x="4952" y="26394"/>
                    <a:pt x="6157" y="28348"/>
                    <a:pt x="6157" y="30543"/>
                  </a:cubicBezTo>
                  <a:cubicBezTo>
                    <a:pt x="6157" y="32711"/>
                    <a:pt x="4952" y="34665"/>
                    <a:pt x="2998" y="35628"/>
                  </a:cubicBezTo>
                  <a:cubicBezTo>
                    <a:pt x="2945" y="35655"/>
                    <a:pt x="2918" y="35709"/>
                    <a:pt x="2945" y="35762"/>
                  </a:cubicBezTo>
                  <a:cubicBezTo>
                    <a:pt x="3106" y="37823"/>
                    <a:pt x="1633" y="39643"/>
                    <a:pt x="108" y="40553"/>
                  </a:cubicBezTo>
                  <a:cubicBezTo>
                    <a:pt x="54" y="40553"/>
                    <a:pt x="27" y="40580"/>
                    <a:pt x="27" y="40633"/>
                  </a:cubicBezTo>
                  <a:cubicBezTo>
                    <a:pt x="1" y="40687"/>
                    <a:pt x="27" y="40741"/>
                    <a:pt x="81" y="40767"/>
                  </a:cubicBezTo>
                  <a:cubicBezTo>
                    <a:pt x="1821" y="41784"/>
                    <a:pt x="2945" y="43658"/>
                    <a:pt x="2945" y="45532"/>
                  </a:cubicBezTo>
                  <a:cubicBezTo>
                    <a:pt x="2945" y="45558"/>
                    <a:pt x="2945" y="45558"/>
                    <a:pt x="2945" y="45585"/>
                  </a:cubicBezTo>
                  <a:cubicBezTo>
                    <a:pt x="2945" y="45612"/>
                    <a:pt x="2972" y="45665"/>
                    <a:pt x="2998" y="45692"/>
                  </a:cubicBezTo>
                  <a:cubicBezTo>
                    <a:pt x="4952" y="46656"/>
                    <a:pt x="6157" y="48636"/>
                    <a:pt x="6157" y="50804"/>
                  </a:cubicBezTo>
                  <a:cubicBezTo>
                    <a:pt x="6157" y="52972"/>
                    <a:pt x="4952" y="54926"/>
                    <a:pt x="2998" y="55917"/>
                  </a:cubicBezTo>
                  <a:cubicBezTo>
                    <a:pt x="2972" y="55917"/>
                    <a:pt x="2945" y="55970"/>
                    <a:pt x="2945" y="56024"/>
                  </a:cubicBezTo>
                  <a:cubicBezTo>
                    <a:pt x="2891" y="58004"/>
                    <a:pt x="1821" y="59798"/>
                    <a:pt x="108" y="60815"/>
                  </a:cubicBezTo>
                  <a:cubicBezTo>
                    <a:pt x="54" y="60815"/>
                    <a:pt x="27" y="60868"/>
                    <a:pt x="27" y="60895"/>
                  </a:cubicBezTo>
                  <a:cubicBezTo>
                    <a:pt x="1" y="60949"/>
                    <a:pt x="27" y="61002"/>
                    <a:pt x="81" y="61029"/>
                  </a:cubicBezTo>
                  <a:cubicBezTo>
                    <a:pt x="1821" y="62046"/>
                    <a:pt x="2891" y="63839"/>
                    <a:pt x="2945" y="65847"/>
                  </a:cubicBezTo>
                  <a:cubicBezTo>
                    <a:pt x="2945" y="65900"/>
                    <a:pt x="2972" y="65927"/>
                    <a:pt x="2998" y="65954"/>
                  </a:cubicBezTo>
                  <a:cubicBezTo>
                    <a:pt x="4952" y="66944"/>
                    <a:pt x="6157" y="68898"/>
                    <a:pt x="6157" y="71066"/>
                  </a:cubicBezTo>
                  <a:cubicBezTo>
                    <a:pt x="6157" y="73234"/>
                    <a:pt x="4952" y="75188"/>
                    <a:pt x="2998" y="76178"/>
                  </a:cubicBezTo>
                  <a:cubicBezTo>
                    <a:pt x="2972" y="76178"/>
                    <a:pt x="2945" y="76232"/>
                    <a:pt x="2945" y="76285"/>
                  </a:cubicBezTo>
                  <a:cubicBezTo>
                    <a:pt x="2891" y="78266"/>
                    <a:pt x="1821" y="80086"/>
                    <a:pt x="81" y="81076"/>
                  </a:cubicBezTo>
                  <a:cubicBezTo>
                    <a:pt x="27" y="81130"/>
                    <a:pt x="1" y="81183"/>
                    <a:pt x="27" y="81264"/>
                  </a:cubicBezTo>
                  <a:cubicBezTo>
                    <a:pt x="61" y="81297"/>
                    <a:pt x="104" y="81320"/>
                    <a:pt x="145" y="81320"/>
                  </a:cubicBezTo>
                  <a:cubicBezTo>
                    <a:pt x="170" y="81320"/>
                    <a:pt x="194" y="81311"/>
                    <a:pt x="215" y="81290"/>
                  </a:cubicBezTo>
                  <a:cubicBezTo>
                    <a:pt x="2008" y="80273"/>
                    <a:pt x="3106" y="78427"/>
                    <a:pt x="3186" y="76366"/>
                  </a:cubicBezTo>
                  <a:cubicBezTo>
                    <a:pt x="5166" y="75322"/>
                    <a:pt x="6424" y="73314"/>
                    <a:pt x="6424" y="71066"/>
                  </a:cubicBezTo>
                  <a:cubicBezTo>
                    <a:pt x="6424" y="68818"/>
                    <a:pt x="5166" y="66784"/>
                    <a:pt x="3186" y="65766"/>
                  </a:cubicBezTo>
                  <a:cubicBezTo>
                    <a:pt x="3106" y="63786"/>
                    <a:pt x="2062" y="61992"/>
                    <a:pt x="375" y="60922"/>
                  </a:cubicBezTo>
                  <a:cubicBezTo>
                    <a:pt x="2062" y="59878"/>
                    <a:pt x="3106" y="58085"/>
                    <a:pt x="3186" y="56104"/>
                  </a:cubicBezTo>
                  <a:cubicBezTo>
                    <a:pt x="5166" y="55060"/>
                    <a:pt x="6424" y="53053"/>
                    <a:pt x="6424" y="50804"/>
                  </a:cubicBezTo>
                  <a:cubicBezTo>
                    <a:pt x="6424" y="48556"/>
                    <a:pt x="5166" y="46522"/>
                    <a:pt x="3186" y="45505"/>
                  </a:cubicBezTo>
                  <a:cubicBezTo>
                    <a:pt x="3159" y="43604"/>
                    <a:pt x="2088" y="41731"/>
                    <a:pt x="375" y="40660"/>
                  </a:cubicBezTo>
                  <a:cubicBezTo>
                    <a:pt x="1901" y="39723"/>
                    <a:pt x="3320" y="37877"/>
                    <a:pt x="3186" y="35816"/>
                  </a:cubicBezTo>
                  <a:cubicBezTo>
                    <a:pt x="5193" y="34799"/>
                    <a:pt x="6424" y="32764"/>
                    <a:pt x="6424" y="30543"/>
                  </a:cubicBezTo>
                  <a:cubicBezTo>
                    <a:pt x="6424" y="28295"/>
                    <a:pt x="5166" y="26260"/>
                    <a:pt x="3186" y="25243"/>
                  </a:cubicBezTo>
                  <a:cubicBezTo>
                    <a:pt x="3106" y="23236"/>
                    <a:pt x="2062" y="21443"/>
                    <a:pt x="375" y="20399"/>
                  </a:cubicBezTo>
                  <a:cubicBezTo>
                    <a:pt x="2088" y="19328"/>
                    <a:pt x="3186" y="17454"/>
                    <a:pt x="3186" y="15608"/>
                  </a:cubicBezTo>
                  <a:cubicBezTo>
                    <a:pt x="3186" y="15608"/>
                    <a:pt x="3186" y="15581"/>
                    <a:pt x="3186" y="15554"/>
                  </a:cubicBezTo>
                  <a:cubicBezTo>
                    <a:pt x="5166" y="14537"/>
                    <a:pt x="6424" y="12503"/>
                    <a:pt x="6424" y="10255"/>
                  </a:cubicBezTo>
                  <a:cubicBezTo>
                    <a:pt x="6424" y="8033"/>
                    <a:pt x="5166" y="5999"/>
                    <a:pt x="3186" y="4982"/>
                  </a:cubicBezTo>
                  <a:lnTo>
                    <a:pt x="3186" y="4955"/>
                  </a:lnTo>
                  <a:cubicBezTo>
                    <a:pt x="3186" y="3028"/>
                    <a:pt x="2008" y="1074"/>
                    <a:pt x="215" y="30"/>
                  </a:cubicBezTo>
                  <a:cubicBezTo>
                    <a:pt x="184" y="10"/>
                    <a:pt x="153" y="1"/>
                    <a:pt x="12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19" name="Google Shape;2319;p102"/>
            <p:cNvSpPr/>
            <p:nvPr/>
          </p:nvSpPr>
          <p:spPr>
            <a:xfrm>
              <a:off x="1761075" y="818875"/>
              <a:ext cx="160625" cy="2032875"/>
            </a:xfrm>
            <a:custGeom>
              <a:rect b="b" l="l" r="r" t="t"/>
              <a:pathLst>
                <a:path extrusionOk="0" h="81315" w="6425">
                  <a:moveTo>
                    <a:pt x="149" y="1"/>
                  </a:moveTo>
                  <a:cubicBezTo>
                    <a:pt x="110" y="1"/>
                    <a:pt x="71" y="20"/>
                    <a:pt x="54" y="70"/>
                  </a:cubicBezTo>
                  <a:cubicBezTo>
                    <a:pt x="27" y="70"/>
                    <a:pt x="27" y="97"/>
                    <a:pt x="27" y="124"/>
                  </a:cubicBezTo>
                  <a:cubicBezTo>
                    <a:pt x="27" y="178"/>
                    <a:pt x="54" y="204"/>
                    <a:pt x="81" y="231"/>
                  </a:cubicBezTo>
                  <a:cubicBezTo>
                    <a:pt x="1821" y="1248"/>
                    <a:pt x="2972" y="3175"/>
                    <a:pt x="2945" y="5022"/>
                  </a:cubicBezTo>
                  <a:cubicBezTo>
                    <a:pt x="2945" y="5076"/>
                    <a:pt x="2972" y="5129"/>
                    <a:pt x="2998" y="5156"/>
                  </a:cubicBezTo>
                  <a:cubicBezTo>
                    <a:pt x="4952" y="6119"/>
                    <a:pt x="6183" y="8073"/>
                    <a:pt x="6183" y="10268"/>
                  </a:cubicBezTo>
                  <a:cubicBezTo>
                    <a:pt x="6183" y="12436"/>
                    <a:pt x="4952" y="14390"/>
                    <a:pt x="2998" y="15354"/>
                  </a:cubicBezTo>
                  <a:cubicBezTo>
                    <a:pt x="2972" y="15380"/>
                    <a:pt x="2945" y="15461"/>
                    <a:pt x="2945" y="15487"/>
                  </a:cubicBezTo>
                  <a:cubicBezTo>
                    <a:pt x="2998" y="17334"/>
                    <a:pt x="1847" y="19235"/>
                    <a:pt x="108" y="20278"/>
                  </a:cubicBezTo>
                  <a:cubicBezTo>
                    <a:pt x="81" y="20278"/>
                    <a:pt x="27" y="20305"/>
                    <a:pt x="27" y="20359"/>
                  </a:cubicBezTo>
                  <a:cubicBezTo>
                    <a:pt x="27" y="20412"/>
                    <a:pt x="27" y="20466"/>
                    <a:pt x="81" y="20493"/>
                  </a:cubicBezTo>
                  <a:cubicBezTo>
                    <a:pt x="1821" y="21510"/>
                    <a:pt x="2891" y="23303"/>
                    <a:pt x="2945" y="25310"/>
                  </a:cubicBezTo>
                  <a:cubicBezTo>
                    <a:pt x="2945" y="25364"/>
                    <a:pt x="2972" y="25391"/>
                    <a:pt x="2998" y="25417"/>
                  </a:cubicBezTo>
                  <a:cubicBezTo>
                    <a:pt x="4952" y="26381"/>
                    <a:pt x="6183" y="28362"/>
                    <a:pt x="6183" y="30530"/>
                  </a:cubicBezTo>
                  <a:cubicBezTo>
                    <a:pt x="6183" y="32698"/>
                    <a:pt x="4952" y="34652"/>
                    <a:pt x="2998" y="35642"/>
                  </a:cubicBezTo>
                  <a:cubicBezTo>
                    <a:pt x="2972" y="35642"/>
                    <a:pt x="2945" y="35695"/>
                    <a:pt x="2945" y="35749"/>
                  </a:cubicBezTo>
                  <a:cubicBezTo>
                    <a:pt x="3105" y="37837"/>
                    <a:pt x="1633" y="39630"/>
                    <a:pt x="108" y="40540"/>
                  </a:cubicBezTo>
                  <a:cubicBezTo>
                    <a:pt x="81" y="40540"/>
                    <a:pt x="27" y="40594"/>
                    <a:pt x="27" y="40620"/>
                  </a:cubicBezTo>
                  <a:cubicBezTo>
                    <a:pt x="27" y="40674"/>
                    <a:pt x="27" y="40727"/>
                    <a:pt x="81" y="40754"/>
                  </a:cubicBezTo>
                  <a:cubicBezTo>
                    <a:pt x="1821" y="41771"/>
                    <a:pt x="2945" y="43645"/>
                    <a:pt x="2945" y="45545"/>
                  </a:cubicBezTo>
                  <a:cubicBezTo>
                    <a:pt x="2945" y="45545"/>
                    <a:pt x="2945" y="45545"/>
                    <a:pt x="2945" y="45572"/>
                  </a:cubicBezTo>
                  <a:cubicBezTo>
                    <a:pt x="2945" y="45626"/>
                    <a:pt x="2972" y="45652"/>
                    <a:pt x="2998" y="45679"/>
                  </a:cubicBezTo>
                  <a:cubicBezTo>
                    <a:pt x="4952" y="46669"/>
                    <a:pt x="6183" y="48623"/>
                    <a:pt x="6183" y="50791"/>
                  </a:cubicBezTo>
                  <a:cubicBezTo>
                    <a:pt x="6183" y="52959"/>
                    <a:pt x="4952" y="54913"/>
                    <a:pt x="2998" y="55904"/>
                  </a:cubicBezTo>
                  <a:cubicBezTo>
                    <a:pt x="2972" y="55930"/>
                    <a:pt x="2945" y="55957"/>
                    <a:pt x="2945" y="56011"/>
                  </a:cubicBezTo>
                  <a:cubicBezTo>
                    <a:pt x="2891" y="57991"/>
                    <a:pt x="1847" y="59785"/>
                    <a:pt x="108" y="60802"/>
                  </a:cubicBezTo>
                  <a:cubicBezTo>
                    <a:pt x="81" y="60828"/>
                    <a:pt x="27" y="60855"/>
                    <a:pt x="27" y="60882"/>
                  </a:cubicBezTo>
                  <a:cubicBezTo>
                    <a:pt x="27" y="60935"/>
                    <a:pt x="27" y="60989"/>
                    <a:pt x="81" y="61016"/>
                  </a:cubicBezTo>
                  <a:cubicBezTo>
                    <a:pt x="1821" y="62033"/>
                    <a:pt x="2891" y="63826"/>
                    <a:pt x="2945" y="65834"/>
                  </a:cubicBezTo>
                  <a:cubicBezTo>
                    <a:pt x="2945" y="65887"/>
                    <a:pt x="2972" y="65914"/>
                    <a:pt x="2998" y="65941"/>
                  </a:cubicBezTo>
                  <a:cubicBezTo>
                    <a:pt x="4952" y="66931"/>
                    <a:pt x="6183" y="68885"/>
                    <a:pt x="6183" y="71053"/>
                  </a:cubicBezTo>
                  <a:cubicBezTo>
                    <a:pt x="6183" y="73221"/>
                    <a:pt x="4952" y="75175"/>
                    <a:pt x="2998" y="76165"/>
                  </a:cubicBezTo>
                  <a:cubicBezTo>
                    <a:pt x="2972" y="76192"/>
                    <a:pt x="2945" y="76219"/>
                    <a:pt x="2945" y="76272"/>
                  </a:cubicBezTo>
                  <a:cubicBezTo>
                    <a:pt x="2891" y="78280"/>
                    <a:pt x="1821" y="80073"/>
                    <a:pt x="81" y="81090"/>
                  </a:cubicBezTo>
                  <a:cubicBezTo>
                    <a:pt x="27" y="81117"/>
                    <a:pt x="1" y="81197"/>
                    <a:pt x="54" y="81251"/>
                  </a:cubicBezTo>
                  <a:cubicBezTo>
                    <a:pt x="74" y="81290"/>
                    <a:pt x="122" y="81315"/>
                    <a:pt x="167" y="81315"/>
                  </a:cubicBezTo>
                  <a:cubicBezTo>
                    <a:pt x="184" y="81315"/>
                    <a:pt x="200" y="81311"/>
                    <a:pt x="215" y="81304"/>
                  </a:cubicBezTo>
                  <a:cubicBezTo>
                    <a:pt x="2008" y="80260"/>
                    <a:pt x="3105" y="78413"/>
                    <a:pt x="3186" y="76352"/>
                  </a:cubicBezTo>
                  <a:cubicBezTo>
                    <a:pt x="5193" y="75309"/>
                    <a:pt x="6424" y="73301"/>
                    <a:pt x="6424" y="71053"/>
                  </a:cubicBezTo>
                  <a:cubicBezTo>
                    <a:pt x="6424" y="68805"/>
                    <a:pt x="5193" y="66797"/>
                    <a:pt x="3186" y="65753"/>
                  </a:cubicBezTo>
                  <a:cubicBezTo>
                    <a:pt x="3132" y="63773"/>
                    <a:pt x="2088" y="61979"/>
                    <a:pt x="402" y="60909"/>
                  </a:cubicBezTo>
                  <a:cubicBezTo>
                    <a:pt x="2088" y="59865"/>
                    <a:pt x="3132" y="58072"/>
                    <a:pt x="3186" y="56091"/>
                  </a:cubicBezTo>
                  <a:cubicBezTo>
                    <a:pt x="5193" y="55047"/>
                    <a:pt x="6424" y="53040"/>
                    <a:pt x="6424" y="50791"/>
                  </a:cubicBezTo>
                  <a:cubicBezTo>
                    <a:pt x="6424" y="48543"/>
                    <a:pt x="5193" y="46536"/>
                    <a:pt x="3186" y="45492"/>
                  </a:cubicBezTo>
                  <a:cubicBezTo>
                    <a:pt x="3186" y="43591"/>
                    <a:pt x="2088" y="41718"/>
                    <a:pt x="402" y="40647"/>
                  </a:cubicBezTo>
                  <a:cubicBezTo>
                    <a:pt x="1901" y="39710"/>
                    <a:pt x="3320" y="37890"/>
                    <a:pt x="3186" y="35829"/>
                  </a:cubicBezTo>
                  <a:cubicBezTo>
                    <a:pt x="5193" y="34785"/>
                    <a:pt x="6424" y="32751"/>
                    <a:pt x="6424" y="30530"/>
                  </a:cubicBezTo>
                  <a:cubicBezTo>
                    <a:pt x="6424" y="28281"/>
                    <a:pt x="5193" y="26247"/>
                    <a:pt x="3186" y="25230"/>
                  </a:cubicBezTo>
                  <a:cubicBezTo>
                    <a:pt x="3105" y="23223"/>
                    <a:pt x="2062" y="21429"/>
                    <a:pt x="402" y="20386"/>
                  </a:cubicBezTo>
                  <a:cubicBezTo>
                    <a:pt x="2115" y="19315"/>
                    <a:pt x="3212" y="17415"/>
                    <a:pt x="3186" y="15541"/>
                  </a:cubicBezTo>
                  <a:cubicBezTo>
                    <a:pt x="5193" y="14524"/>
                    <a:pt x="6424" y="12490"/>
                    <a:pt x="6424" y="10268"/>
                  </a:cubicBezTo>
                  <a:cubicBezTo>
                    <a:pt x="6424" y="8020"/>
                    <a:pt x="5193" y="5986"/>
                    <a:pt x="3186" y="4969"/>
                  </a:cubicBezTo>
                  <a:lnTo>
                    <a:pt x="3186" y="4942"/>
                  </a:lnTo>
                  <a:cubicBezTo>
                    <a:pt x="3186" y="3041"/>
                    <a:pt x="2008" y="1061"/>
                    <a:pt x="215" y="17"/>
                  </a:cubicBezTo>
                  <a:cubicBezTo>
                    <a:pt x="195" y="7"/>
                    <a:pt x="172" y="1"/>
                    <a:pt x="14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20" name="Google Shape;2320;p102"/>
            <p:cNvSpPr/>
            <p:nvPr/>
          </p:nvSpPr>
          <p:spPr>
            <a:xfrm>
              <a:off x="1607850" y="566950"/>
              <a:ext cx="159950" cy="2033000"/>
            </a:xfrm>
            <a:custGeom>
              <a:rect b="b" l="l" r="r" t="t"/>
              <a:pathLst>
                <a:path extrusionOk="0" h="81320" w="6398">
                  <a:moveTo>
                    <a:pt x="119" y="1"/>
                  </a:moveTo>
                  <a:cubicBezTo>
                    <a:pt x="81" y="1"/>
                    <a:pt x="44" y="24"/>
                    <a:pt x="27" y="57"/>
                  </a:cubicBezTo>
                  <a:cubicBezTo>
                    <a:pt x="0" y="84"/>
                    <a:pt x="0" y="110"/>
                    <a:pt x="0" y="137"/>
                  </a:cubicBezTo>
                  <a:cubicBezTo>
                    <a:pt x="0" y="164"/>
                    <a:pt x="27" y="217"/>
                    <a:pt x="81" y="244"/>
                  </a:cubicBezTo>
                  <a:cubicBezTo>
                    <a:pt x="1820" y="1261"/>
                    <a:pt x="2944" y="3188"/>
                    <a:pt x="2918" y="5035"/>
                  </a:cubicBezTo>
                  <a:cubicBezTo>
                    <a:pt x="2918" y="5089"/>
                    <a:pt x="2944" y="5142"/>
                    <a:pt x="2998" y="5169"/>
                  </a:cubicBezTo>
                  <a:cubicBezTo>
                    <a:pt x="4952" y="6133"/>
                    <a:pt x="6156" y="8086"/>
                    <a:pt x="6156" y="10255"/>
                  </a:cubicBezTo>
                  <a:cubicBezTo>
                    <a:pt x="6156" y="12449"/>
                    <a:pt x="4952" y="14403"/>
                    <a:pt x="2998" y="15367"/>
                  </a:cubicBezTo>
                  <a:cubicBezTo>
                    <a:pt x="2944" y="15394"/>
                    <a:pt x="2918" y="15447"/>
                    <a:pt x="2918" y="15501"/>
                  </a:cubicBezTo>
                  <a:cubicBezTo>
                    <a:pt x="2971" y="17347"/>
                    <a:pt x="1847" y="19248"/>
                    <a:pt x="81" y="20292"/>
                  </a:cubicBezTo>
                  <a:cubicBezTo>
                    <a:pt x="54" y="20292"/>
                    <a:pt x="27" y="20318"/>
                    <a:pt x="0" y="20372"/>
                  </a:cubicBezTo>
                  <a:cubicBezTo>
                    <a:pt x="0" y="20425"/>
                    <a:pt x="27" y="20479"/>
                    <a:pt x="81" y="20506"/>
                  </a:cubicBezTo>
                  <a:cubicBezTo>
                    <a:pt x="1794" y="21496"/>
                    <a:pt x="2864" y="23316"/>
                    <a:pt x="2918" y="25324"/>
                  </a:cubicBezTo>
                  <a:cubicBezTo>
                    <a:pt x="2918" y="25350"/>
                    <a:pt x="2944" y="25404"/>
                    <a:pt x="2998" y="25431"/>
                  </a:cubicBezTo>
                  <a:cubicBezTo>
                    <a:pt x="4952" y="26394"/>
                    <a:pt x="6156" y="28348"/>
                    <a:pt x="6156" y="30543"/>
                  </a:cubicBezTo>
                  <a:cubicBezTo>
                    <a:pt x="6156" y="32711"/>
                    <a:pt x="4952" y="34665"/>
                    <a:pt x="2998" y="35628"/>
                  </a:cubicBezTo>
                  <a:cubicBezTo>
                    <a:pt x="2944" y="35655"/>
                    <a:pt x="2918" y="35709"/>
                    <a:pt x="2918" y="35762"/>
                  </a:cubicBezTo>
                  <a:cubicBezTo>
                    <a:pt x="3078" y="37823"/>
                    <a:pt x="1633" y="39643"/>
                    <a:pt x="81" y="40553"/>
                  </a:cubicBezTo>
                  <a:cubicBezTo>
                    <a:pt x="54" y="40553"/>
                    <a:pt x="27" y="40580"/>
                    <a:pt x="0" y="40633"/>
                  </a:cubicBezTo>
                  <a:cubicBezTo>
                    <a:pt x="0" y="40687"/>
                    <a:pt x="27" y="40741"/>
                    <a:pt x="81" y="40767"/>
                  </a:cubicBezTo>
                  <a:cubicBezTo>
                    <a:pt x="1820" y="41784"/>
                    <a:pt x="2918" y="43658"/>
                    <a:pt x="2918" y="45532"/>
                  </a:cubicBezTo>
                  <a:cubicBezTo>
                    <a:pt x="2918" y="45558"/>
                    <a:pt x="2918" y="45558"/>
                    <a:pt x="2918" y="45585"/>
                  </a:cubicBezTo>
                  <a:cubicBezTo>
                    <a:pt x="2918" y="45612"/>
                    <a:pt x="2944" y="45665"/>
                    <a:pt x="2998" y="45692"/>
                  </a:cubicBezTo>
                  <a:cubicBezTo>
                    <a:pt x="4952" y="46656"/>
                    <a:pt x="6156" y="48636"/>
                    <a:pt x="6156" y="50804"/>
                  </a:cubicBezTo>
                  <a:cubicBezTo>
                    <a:pt x="6156" y="52972"/>
                    <a:pt x="4952" y="54926"/>
                    <a:pt x="2998" y="55917"/>
                  </a:cubicBezTo>
                  <a:cubicBezTo>
                    <a:pt x="2944" y="55917"/>
                    <a:pt x="2918" y="55970"/>
                    <a:pt x="2918" y="56024"/>
                  </a:cubicBezTo>
                  <a:cubicBezTo>
                    <a:pt x="2864" y="58004"/>
                    <a:pt x="1820" y="59798"/>
                    <a:pt x="81" y="60815"/>
                  </a:cubicBezTo>
                  <a:cubicBezTo>
                    <a:pt x="54" y="60815"/>
                    <a:pt x="27" y="60868"/>
                    <a:pt x="0" y="60895"/>
                  </a:cubicBezTo>
                  <a:cubicBezTo>
                    <a:pt x="0" y="60949"/>
                    <a:pt x="27" y="61002"/>
                    <a:pt x="81" y="61029"/>
                  </a:cubicBezTo>
                  <a:cubicBezTo>
                    <a:pt x="1820" y="62046"/>
                    <a:pt x="2864" y="63839"/>
                    <a:pt x="2918" y="65847"/>
                  </a:cubicBezTo>
                  <a:cubicBezTo>
                    <a:pt x="2918" y="65900"/>
                    <a:pt x="2944" y="65927"/>
                    <a:pt x="2998" y="65954"/>
                  </a:cubicBezTo>
                  <a:cubicBezTo>
                    <a:pt x="4952" y="66944"/>
                    <a:pt x="6156" y="68898"/>
                    <a:pt x="6156" y="71066"/>
                  </a:cubicBezTo>
                  <a:cubicBezTo>
                    <a:pt x="6156" y="73234"/>
                    <a:pt x="4952" y="75188"/>
                    <a:pt x="2998" y="76178"/>
                  </a:cubicBezTo>
                  <a:cubicBezTo>
                    <a:pt x="2944" y="76178"/>
                    <a:pt x="2918" y="76232"/>
                    <a:pt x="2918" y="76285"/>
                  </a:cubicBezTo>
                  <a:cubicBezTo>
                    <a:pt x="2864" y="78266"/>
                    <a:pt x="1820" y="80086"/>
                    <a:pt x="81" y="81076"/>
                  </a:cubicBezTo>
                  <a:cubicBezTo>
                    <a:pt x="27" y="81130"/>
                    <a:pt x="0" y="81183"/>
                    <a:pt x="27" y="81264"/>
                  </a:cubicBezTo>
                  <a:cubicBezTo>
                    <a:pt x="44" y="81297"/>
                    <a:pt x="81" y="81320"/>
                    <a:pt x="119" y="81320"/>
                  </a:cubicBezTo>
                  <a:cubicBezTo>
                    <a:pt x="143" y="81320"/>
                    <a:pt x="167" y="81311"/>
                    <a:pt x="188" y="81290"/>
                  </a:cubicBezTo>
                  <a:cubicBezTo>
                    <a:pt x="1981" y="80273"/>
                    <a:pt x="3105" y="78427"/>
                    <a:pt x="3185" y="76366"/>
                  </a:cubicBezTo>
                  <a:cubicBezTo>
                    <a:pt x="5166" y="75322"/>
                    <a:pt x="6397" y="73314"/>
                    <a:pt x="6397" y="71066"/>
                  </a:cubicBezTo>
                  <a:cubicBezTo>
                    <a:pt x="6397" y="68818"/>
                    <a:pt x="5166" y="66784"/>
                    <a:pt x="3185" y="65766"/>
                  </a:cubicBezTo>
                  <a:cubicBezTo>
                    <a:pt x="3105" y="63786"/>
                    <a:pt x="2061" y="61992"/>
                    <a:pt x="375" y="60922"/>
                  </a:cubicBezTo>
                  <a:cubicBezTo>
                    <a:pt x="2061" y="59878"/>
                    <a:pt x="3105" y="58085"/>
                    <a:pt x="3185" y="56104"/>
                  </a:cubicBezTo>
                  <a:cubicBezTo>
                    <a:pt x="5166" y="55060"/>
                    <a:pt x="6397" y="53053"/>
                    <a:pt x="6397" y="50804"/>
                  </a:cubicBezTo>
                  <a:cubicBezTo>
                    <a:pt x="6397" y="48556"/>
                    <a:pt x="5166" y="46522"/>
                    <a:pt x="3185" y="45505"/>
                  </a:cubicBezTo>
                  <a:cubicBezTo>
                    <a:pt x="3159" y="43604"/>
                    <a:pt x="2061" y="41731"/>
                    <a:pt x="375" y="40660"/>
                  </a:cubicBezTo>
                  <a:cubicBezTo>
                    <a:pt x="1901" y="39723"/>
                    <a:pt x="3292" y="37877"/>
                    <a:pt x="3185" y="35816"/>
                  </a:cubicBezTo>
                  <a:cubicBezTo>
                    <a:pt x="5166" y="34799"/>
                    <a:pt x="6397" y="32764"/>
                    <a:pt x="6397" y="30543"/>
                  </a:cubicBezTo>
                  <a:cubicBezTo>
                    <a:pt x="6397" y="28295"/>
                    <a:pt x="5166" y="26260"/>
                    <a:pt x="3185" y="25243"/>
                  </a:cubicBezTo>
                  <a:cubicBezTo>
                    <a:pt x="3078" y="23236"/>
                    <a:pt x="2061" y="21443"/>
                    <a:pt x="375" y="20399"/>
                  </a:cubicBezTo>
                  <a:cubicBezTo>
                    <a:pt x="2061" y="19328"/>
                    <a:pt x="3185" y="17454"/>
                    <a:pt x="3185" y="15608"/>
                  </a:cubicBezTo>
                  <a:cubicBezTo>
                    <a:pt x="3185" y="15608"/>
                    <a:pt x="3185" y="15581"/>
                    <a:pt x="3185" y="15554"/>
                  </a:cubicBezTo>
                  <a:cubicBezTo>
                    <a:pt x="5166" y="14537"/>
                    <a:pt x="6397" y="12503"/>
                    <a:pt x="6397" y="10255"/>
                  </a:cubicBezTo>
                  <a:cubicBezTo>
                    <a:pt x="6397" y="8033"/>
                    <a:pt x="5166" y="5999"/>
                    <a:pt x="3185" y="4982"/>
                  </a:cubicBezTo>
                  <a:lnTo>
                    <a:pt x="3185" y="4955"/>
                  </a:lnTo>
                  <a:cubicBezTo>
                    <a:pt x="3185" y="3028"/>
                    <a:pt x="1981" y="1074"/>
                    <a:pt x="188" y="30"/>
                  </a:cubicBezTo>
                  <a:cubicBezTo>
                    <a:pt x="167" y="10"/>
                    <a:pt x="143" y="1"/>
                    <a:pt x="11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21" name="Google Shape;2321;p102"/>
            <p:cNvSpPr/>
            <p:nvPr/>
          </p:nvSpPr>
          <p:spPr>
            <a:xfrm>
              <a:off x="1453950" y="818875"/>
              <a:ext cx="160600" cy="2032875"/>
            </a:xfrm>
            <a:custGeom>
              <a:rect b="b" l="l" r="r" t="t"/>
              <a:pathLst>
                <a:path extrusionOk="0" h="81315" w="6424">
                  <a:moveTo>
                    <a:pt x="136" y="1"/>
                  </a:moveTo>
                  <a:cubicBezTo>
                    <a:pt x="95" y="1"/>
                    <a:pt x="61" y="20"/>
                    <a:pt x="27" y="70"/>
                  </a:cubicBezTo>
                  <a:cubicBezTo>
                    <a:pt x="27" y="70"/>
                    <a:pt x="27" y="97"/>
                    <a:pt x="27" y="124"/>
                  </a:cubicBezTo>
                  <a:cubicBezTo>
                    <a:pt x="27" y="178"/>
                    <a:pt x="27" y="204"/>
                    <a:pt x="80" y="231"/>
                  </a:cubicBezTo>
                  <a:cubicBezTo>
                    <a:pt x="1820" y="1248"/>
                    <a:pt x="2971" y="3175"/>
                    <a:pt x="2944" y="5022"/>
                  </a:cubicBezTo>
                  <a:cubicBezTo>
                    <a:pt x="2944" y="5076"/>
                    <a:pt x="2971" y="5129"/>
                    <a:pt x="2998" y="5156"/>
                  </a:cubicBezTo>
                  <a:cubicBezTo>
                    <a:pt x="4952" y="6119"/>
                    <a:pt x="6156" y="8073"/>
                    <a:pt x="6156" y="10268"/>
                  </a:cubicBezTo>
                  <a:cubicBezTo>
                    <a:pt x="6156" y="12436"/>
                    <a:pt x="4952" y="14390"/>
                    <a:pt x="2998" y="15354"/>
                  </a:cubicBezTo>
                  <a:cubicBezTo>
                    <a:pt x="2971" y="15380"/>
                    <a:pt x="2944" y="15434"/>
                    <a:pt x="2944" y="15487"/>
                  </a:cubicBezTo>
                  <a:cubicBezTo>
                    <a:pt x="2944" y="15514"/>
                    <a:pt x="2944" y="15568"/>
                    <a:pt x="2944" y="15595"/>
                  </a:cubicBezTo>
                  <a:cubicBezTo>
                    <a:pt x="2944" y="17415"/>
                    <a:pt x="1820" y="19261"/>
                    <a:pt x="107" y="20278"/>
                  </a:cubicBezTo>
                  <a:cubicBezTo>
                    <a:pt x="54" y="20278"/>
                    <a:pt x="27" y="20305"/>
                    <a:pt x="27" y="20359"/>
                  </a:cubicBezTo>
                  <a:cubicBezTo>
                    <a:pt x="0" y="20412"/>
                    <a:pt x="27" y="20466"/>
                    <a:pt x="80" y="20493"/>
                  </a:cubicBezTo>
                  <a:cubicBezTo>
                    <a:pt x="1793" y="21510"/>
                    <a:pt x="2864" y="23303"/>
                    <a:pt x="2944" y="25310"/>
                  </a:cubicBezTo>
                  <a:cubicBezTo>
                    <a:pt x="2944" y="25364"/>
                    <a:pt x="2971" y="25391"/>
                    <a:pt x="2998" y="25417"/>
                  </a:cubicBezTo>
                  <a:cubicBezTo>
                    <a:pt x="4952" y="26381"/>
                    <a:pt x="6156" y="28362"/>
                    <a:pt x="6156" y="30530"/>
                  </a:cubicBezTo>
                  <a:cubicBezTo>
                    <a:pt x="6156" y="32698"/>
                    <a:pt x="4952" y="34652"/>
                    <a:pt x="2998" y="35642"/>
                  </a:cubicBezTo>
                  <a:cubicBezTo>
                    <a:pt x="2944" y="35642"/>
                    <a:pt x="2918" y="35695"/>
                    <a:pt x="2944" y="35749"/>
                  </a:cubicBezTo>
                  <a:cubicBezTo>
                    <a:pt x="3105" y="37837"/>
                    <a:pt x="1633" y="39630"/>
                    <a:pt x="107" y="40540"/>
                  </a:cubicBezTo>
                  <a:cubicBezTo>
                    <a:pt x="54" y="40540"/>
                    <a:pt x="27" y="40594"/>
                    <a:pt x="27" y="40620"/>
                  </a:cubicBezTo>
                  <a:cubicBezTo>
                    <a:pt x="0" y="40674"/>
                    <a:pt x="27" y="40727"/>
                    <a:pt x="80" y="40754"/>
                  </a:cubicBezTo>
                  <a:cubicBezTo>
                    <a:pt x="1820" y="41771"/>
                    <a:pt x="2944" y="43645"/>
                    <a:pt x="2944" y="45545"/>
                  </a:cubicBezTo>
                  <a:cubicBezTo>
                    <a:pt x="2944" y="45545"/>
                    <a:pt x="2944" y="45572"/>
                    <a:pt x="2944" y="45572"/>
                  </a:cubicBezTo>
                  <a:cubicBezTo>
                    <a:pt x="2944" y="45626"/>
                    <a:pt x="2971" y="45652"/>
                    <a:pt x="2998" y="45679"/>
                  </a:cubicBezTo>
                  <a:cubicBezTo>
                    <a:pt x="4952" y="46669"/>
                    <a:pt x="6156" y="48623"/>
                    <a:pt x="6156" y="50791"/>
                  </a:cubicBezTo>
                  <a:cubicBezTo>
                    <a:pt x="6156" y="52959"/>
                    <a:pt x="4952" y="54913"/>
                    <a:pt x="2998" y="55904"/>
                  </a:cubicBezTo>
                  <a:cubicBezTo>
                    <a:pt x="2971" y="55930"/>
                    <a:pt x="2944" y="55957"/>
                    <a:pt x="2944" y="56011"/>
                  </a:cubicBezTo>
                  <a:cubicBezTo>
                    <a:pt x="2891" y="57991"/>
                    <a:pt x="1820" y="59785"/>
                    <a:pt x="107" y="60802"/>
                  </a:cubicBezTo>
                  <a:cubicBezTo>
                    <a:pt x="54" y="60828"/>
                    <a:pt x="27" y="60855"/>
                    <a:pt x="27" y="60882"/>
                  </a:cubicBezTo>
                  <a:cubicBezTo>
                    <a:pt x="0" y="60935"/>
                    <a:pt x="27" y="60989"/>
                    <a:pt x="80" y="61016"/>
                  </a:cubicBezTo>
                  <a:cubicBezTo>
                    <a:pt x="1820" y="62033"/>
                    <a:pt x="2891" y="63826"/>
                    <a:pt x="2944" y="65834"/>
                  </a:cubicBezTo>
                  <a:cubicBezTo>
                    <a:pt x="2944" y="65887"/>
                    <a:pt x="2971" y="65914"/>
                    <a:pt x="2998" y="65941"/>
                  </a:cubicBezTo>
                  <a:cubicBezTo>
                    <a:pt x="4952" y="66931"/>
                    <a:pt x="6156" y="68885"/>
                    <a:pt x="6156" y="71053"/>
                  </a:cubicBezTo>
                  <a:cubicBezTo>
                    <a:pt x="6156" y="73221"/>
                    <a:pt x="4952" y="75175"/>
                    <a:pt x="2998" y="76165"/>
                  </a:cubicBezTo>
                  <a:cubicBezTo>
                    <a:pt x="2971" y="76192"/>
                    <a:pt x="2944" y="76219"/>
                    <a:pt x="2944" y="76272"/>
                  </a:cubicBezTo>
                  <a:cubicBezTo>
                    <a:pt x="2891" y="78280"/>
                    <a:pt x="1820" y="80073"/>
                    <a:pt x="80" y="81090"/>
                  </a:cubicBezTo>
                  <a:cubicBezTo>
                    <a:pt x="27" y="81117"/>
                    <a:pt x="0" y="81197"/>
                    <a:pt x="27" y="81251"/>
                  </a:cubicBezTo>
                  <a:cubicBezTo>
                    <a:pt x="66" y="81290"/>
                    <a:pt x="120" y="81315"/>
                    <a:pt x="167" y="81315"/>
                  </a:cubicBezTo>
                  <a:cubicBezTo>
                    <a:pt x="184" y="81315"/>
                    <a:pt x="200" y="81311"/>
                    <a:pt x="214" y="81304"/>
                  </a:cubicBezTo>
                  <a:cubicBezTo>
                    <a:pt x="2008" y="80260"/>
                    <a:pt x="3105" y="78413"/>
                    <a:pt x="3185" y="76352"/>
                  </a:cubicBezTo>
                  <a:cubicBezTo>
                    <a:pt x="5166" y="75309"/>
                    <a:pt x="6424" y="73301"/>
                    <a:pt x="6424" y="71053"/>
                  </a:cubicBezTo>
                  <a:cubicBezTo>
                    <a:pt x="6424" y="68805"/>
                    <a:pt x="5166" y="66797"/>
                    <a:pt x="3185" y="65753"/>
                  </a:cubicBezTo>
                  <a:cubicBezTo>
                    <a:pt x="3105" y="63773"/>
                    <a:pt x="2061" y="61979"/>
                    <a:pt x="375" y="60909"/>
                  </a:cubicBezTo>
                  <a:cubicBezTo>
                    <a:pt x="2061" y="59865"/>
                    <a:pt x="3105" y="58072"/>
                    <a:pt x="3185" y="56091"/>
                  </a:cubicBezTo>
                  <a:cubicBezTo>
                    <a:pt x="5166" y="55047"/>
                    <a:pt x="6424" y="53040"/>
                    <a:pt x="6424" y="50791"/>
                  </a:cubicBezTo>
                  <a:cubicBezTo>
                    <a:pt x="6424" y="48543"/>
                    <a:pt x="5193" y="46536"/>
                    <a:pt x="3185" y="45492"/>
                  </a:cubicBezTo>
                  <a:cubicBezTo>
                    <a:pt x="3159" y="43591"/>
                    <a:pt x="2088" y="41718"/>
                    <a:pt x="375" y="40647"/>
                  </a:cubicBezTo>
                  <a:cubicBezTo>
                    <a:pt x="1901" y="39710"/>
                    <a:pt x="3319" y="37890"/>
                    <a:pt x="3185" y="35829"/>
                  </a:cubicBezTo>
                  <a:cubicBezTo>
                    <a:pt x="5193" y="34785"/>
                    <a:pt x="6424" y="32751"/>
                    <a:pt x="6424" y="30530"/>
                  </a:cubicBezTo>
                  <a:cubicBezTo>
                    <a:pt x="6424" y="28281"/>
                    <a:pt x="5166" y="26247"/>
                    <a:pt x="3185" y="25230"/>
                  </a:cubicBezTo>
                  <a:cubicBezTo>
                    <a:pt x="3105" y="23223"/>
                    <a:pt x="2061" y="21429"/>
                    <a:pt x="375" y="20386"/>
                  </a:cubicBezTo>
                  <a:cubicBezTo>
                    <a:pt x="2088" y="19315"/>
                    <a:pt x="3185" y="17441"/>
                    <a:pt x="3185" y="15595"/>
                  </a:cubicBezTo>
                  <a:cubicBezTo>
                    <a:pt x="3185" y="15595"/>
                    <a:pt x="3185" y="15568"/>
                    <a:pt x="3185" y="15541"/>
                  </a:cubicBezTo>
                  <a:cubicBezTo>
                    <a:pt x="5193" y="14524"/>
                    <a:pt x="6424" y="12490"/>
                    <a:pt x="6424" y="10268"/>
                  </a:cubicBezTo>
                  <a:cubicBezTo>
                    <a:pt x="6424" y="8020"/>
                    <a:pt x="5193" y="5986"/>
                    <a:pt x="3185" y="4969"/>
                  </a:cubicBezTo>
                  <a:cubicBezTo>
                    <a:pt x="3185" y="3041"/>
                    <a:pt x="2008" y="1061"/>
                    <a:pt x="214" y="17"/>
                  </a:cubicBezTo>
                  <a:cubicBezTo>
                    <a:pt x="185" y="7"/>
                    <a:pt x="159" y="1"/>
                    <a:pt x="13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22" name="Google Shape;2322;p102"/>
            <p:cNvSpPr/>
            <p:nvPr/>
          </p:nvSpPr>
          <p:spPr>
            <a:xfrm>
              <a:off x="1300050" y="566950"/>
              <a:ext cx="160600" cy="2033000"/>
            </a:xfrm>
            <a:custGeom>
              <a:rect b="b" l="l" r="r" t="t"/>
              <a:pathLst>
                <a:path extrusionOk="0" h="81320" w="6424">
                  <a:moveTo>
                    <a:pt x="146" y="1"/>
                  </a:moveTo>
                  <a:cubicBezTo>
                    <a:pt x="107" y="1"/>
                    <a:pt x="70" y="24"/>
                    <a:pt x="54" y="57"/>
                  </a:cubicBezTo>
                  <a:cubicBezTo>
                    <a:pt x="27" y="84"/>
                    <a:pt x="27" y="110"/>
                    <a:pt x="27" y="137"/>
                  </a:cubicBezTo>
                  <a:cubicBezTo>
                    <a:pt x="27" y="164"/>
                    <a:pt x="54" y="217"/>
                    <a:pt x="80" y="244"/>
                  </a:cubicBezTo>
                  <a:cubicBezTo>
                    <a:pt x="1820" y="1261"/>
                    <a:pt x="2971" y="3188"/>
                    <a:pt x="2944" y="5035"/>
                  </a:cubicBezTo>
                  <a:cubicBezTo>
                    <a:pt x="2944" y="5089"/>
                    <a:pt x="2971" y="5142"/>
                    <a:pt x="3025" y="5169"/>
                  </a:cubicBezTo>
                  <a:cubicBezTo>
                    <a:pt x="4952" y="6133"/>
                    <a:pt x="6183" y="8086"/>
                    <a:pt x="6183" y="10255"/>
                  </a:cubicBezTo>
                  <a:cubicBezTo>
                    <a:pt x="6183" y="12449"/>
                    <a:pt x="4952" y="14403"/>
                    <a:pt x="3025" y="15367"/>
                  </a:cubicBezTo>
                  <a:cubicBezTo>
                    <a:pt x="2971" y="15394"/>
                    <a:pt x="2944" y="15447"/>
                    <a:pt x="2944" y="15501"/>
                  </a:cubicBezTo>
                  <a:cubicBezTo>
                    <a:pt x="2998" y="17321"/>
                    <a:pt x="1847" y="19248"/>
                    <a:pt x="107" y="20292"/>
                  </a:cubicBezTo>
                  <a:cubicBezTo>
                    <a:pt x="80" y="20292"/>
                    <a:pt x="54" y="20318"/>
                    <a:pt x="27" y="20372"/>
                  </a:cubicBezTo>
                  <a:cubicBezTo>
                    <a:pt x="27" y="20425"/>
                    <a:pt x="27" y="20479"/>
                    <a:pt x="80" y="20506"/>
                  </a:cubicBezTo>
                  <a:cubicBezTo>
                    <a:pt x="1820" y="21496"/>
                    <a:pt x="2891" y="23316"/>
                    <a:pt x="2944" y="25324"/>
                  </a:cubicBezTo>
                  <a:cubicBezTo>
                    <a:pt x="2944" y="25350"/>
                    <a:pt x="2971" y="25404"/>
                    <a:pt x="3025" y="25431"/>
                  </a:cubicBezTo>
                  <a:cubicBezTo>
                    <a:pt x="4952" y="26394"/>
                    <a:pt x="6183" y="28348"/>
                    <a:pt x="6183" y="30543"/>
                  </a:cubicBezTo>
                  <a:cubicBezTo>
                    <a:pt x="6183" y="32711"/>
                    <a:pt x="4952" y="34665"/>
                    <a:pt x="3025" y="35628"/>
                  </a:cubicBezTo>
                  <a:cubicBezTo>
                    <a:pt x="2971" y="35655"/>
                    <a:pt x="2944" y="35709"/>
                    <a:pt x="2944" y="35762"/>
                  </a:cubicBezTo>
                  <a:cubicBezTo>
                    <a:pt x="3105" y="37823"/>
                    <a:pt x="1633" y="39643"/>
                    <a:pt x="107" y="40553"/>
                  </a:cubicBezTo>
                  <a:cubicBezTo>
                    <a:pt x="80" y="40553"/>
                    <a:pt x="54" y="40580"/>
                    <a:pt x="27" y="40633"/>
                  </a:cubicBezTo>
                  <a:cubicBezTo>
                    <a:pt x="27" y="40687"/>
                    <a:pt x="27" y="40741"/>
                    <a:pt x="80" y="40767"/>
                  </a:cubicBezTo>
                  <a:cubicBezTo>
                    <a:pt x="1820" y="41784"/>
                    <a:pt x="2944" y="43658"/>
                    <a:pt x="2944" y="45532"/>
                  </a:cubicBezTo>
                  <a:cubicBezTo>
                    <a:pt x="2944" y="45558"/>
                    <a:pt x="2944" y="45558"/>
                    <a:pt x="2944" y="45585"/>
                  </a:cubicBezTo>
                  <a:cubicBezTo>
                    <a:pt x="2944" y="45612"/>
                    <a:pt x="2971" y="45665"/>
                    <a:pt x="3025" y="45692"/>
                  </a:cubicBezTo>
                  <a:cubicBezTo>
                    <a:pt x="4952" y="46656"/>
                    <a:pt x="6183" y="48636"/>
                    <a:pt x="6183" y="50804"/>
                  </a:cubicBezTo>
                  <a:cubicBezTo>
                    <a:pt x="6183" y="52972"/>
                    <a:pt x="4952" y="54926"/>
                    <a:pt x="3025" y="55917"/>
                  </a:cubicBezTo>
                  <a:cubicBezTo>
                    <a:pt x="2971" y="55917"/>
                    <a:pt x="2944" y="55970"/>
                    <a:pt x="2944" y="56024"/>
                  </a:cubicBezTo>
                  <a:cubicBezTo>
                    <a:pt x="2891" y="58004"/>
                    <a:pt x="1847" y="59798"/>
                    <a:pt x="107" y="60815"/>
                  </a:cubicBezTo>
                  <a:cubicBezTo>
                    <a:pt x="80" y="60815"/>
                    <a:pt x="54" y="60868"/>
                    <a:pt x="27" y="60895"/>
                  </a:cubicBezTo>
                  <a:cubicBezTo>
                    <a:pt x="27" y="60949"/>
                    <a:pt x="27" y="61002"/>
                    <a:pt x="80" y="61029"/>
                  </a:cubicBezTo>
                  <a:cubicBezTo>
                    <a:pt x="1820" y="62046"/>
                    <a:pt x="2891" y="63839"/>
                    <a:pt x="2944" y="65847"/>
                  </a:cubicBezTo>
                  <a:cubicBezTo>
                    <a:pt x="2944" y="65900"/>
                    <a:pt x="2971" y="65927"/>
                    <a:pt x="3025" y="65954"/>
                  </a:cubicBezTo>
                  <a:cubicBezTo>
                    <a:pt x="4952" y="66944"/>
                    <a:pt x="6183" y="68898"/>
                    <a:pt x="6183" y="71066"/>
                  </a:cubicBezTo>
                  <a:cubicBezTo>
                    <a:pt x="6183" y="73234"/>
                    <a:pt x="4952" y="75188"/>
                    <a:pt x="3025" y="76178"/>
                  </a:cubicBezTo>
                  <a:cubicBezTo>
                    <a:pt x="2971" y="76178"/>
                    <a:pt x="2944" y="76232"/>
                    <a:pt x="2944" y="76285"/>
                  </a:cubicBezTo>
                  <a:cubicBezTo>
                    <a:pt x="2891" y="78266"/>
                    <a:pt x="1820" y="80086"/>
                    <a:pt x="80" y="81076"/>
                  </a:cubicBezTo>
                  <a:cubicBezTo>
                    <a:pt x="27" y="81130"/>
                    <a:pt x="0" y="81183"/>
                    <a:pt x="54" y="81264"/>
                  </a:cubicBezTo>
                  <a:cubicBezTo>
                    <a:pt x="70" y="81297"/>
                    <a:pt x="107" y="81320"/>
                    <a:pt x="146" y="81320"/>
                  </a:cubicBezTo>
                  <a:cubicBezTo>
                    <a:pt x="169" y="81320"/>
                    <a:pt x="194" y="81311"/>
                    <a:pt x="214" y="81290"/>
                  </a:cubicBezTo>
                  <a:cubicBezTo>
                    <a:pt x="2007" y="80273"/>
                    <a:pt x="3105" y="78427"/>
                    <a:pt x="3185" y="76366"/>
                  </a:cubicBezTo>
                  <a:cubicBezTo>
                    <a:pt x="5193" y="75322"/>
                    <a:pt x="6424" y="73314"/>
                    <a:pt x="6424" y="71066"/>
                  </a:cubicBezTo>
                  <a:cubicBezTo>
                    <a:pt x="6424" y="68818"/>
                    <a:pt x="5193" y="66784"/>
                    <a:pt x="3185" y="65766"/>
                  </a:cubicBezTo>
                  <a:cubicBezTo>
                    <a:pt x="3132" y="63786"/>
                    <a:pt x="2088" y="61992"/>
                    <a:pt x="402" y="60922"/>
                  </a:cubicBezTo>
                  <a:cubicBezTo>
                    <a:pt x="2088" y="59878"/>
                    <a:pt x="3132" y="58085"/>
                    <a:pt x="3185" y="56104"/>
                  </a:cubicBezTo>
                  <a:cubicBezTo>
                    <a:pt x="5193" y="55060"/>
                    <a:pt x="6424" y="53053"/>
                    <a:pt x="6424" y="50804"/>
                  </a:cubicBezTo>
                  <a:cubicBezTo>
                    <a:pt x="6424" y="48556"/>
                    <a:pt x="5193" y="46522"/>
                    <a:pt x="3185" y="45505"/>
                  </a:cubicBezTo>
                  <a:cubicBezTo>
                    <a:pt x="3185" y="43604"/>
                    <a:pt x="2088" y="41731"/>
                    <a:pt x="402" y="40660"/>
                  </a:cubicBezTo>
                  <a:cubicBezTo>
                    <a:pt x="1927" y="39723"/>
                    <a:pt x="3319" y="37903"/>
                    <a:pt x="3212" y="35816"/>
                  </a:cubicBezTo>
                  <a:cubicBezTo>
                    <a:pt x="5193" y="34799"/>
                    <a:pt x="6424" y="32764"/>
                    <a:pt x="6424" y="30543"/>
                  </a:cubicBezTo>
                  <a:cubicBezTo>
                    <a:pt x="6424" y="28295"/>
                    <a:pt x="5193" y="26260"/>
                    <a:pt x="3185" y="25243"/>
                  </a:cubicBezTo>
                  <a:cubicBezTo>
                    <a:pt x="3105" y="23236"/>
                    <a:pt x="2061" y="21443"/>
                    <a:pt x="402" y="20399"/>
                  </a:cubicBezTo>
                  <a:cubicBezTo>
                    <a:pt x="2088" y="19328"/>
                    <a:pt x="3185" y="17454"/>
                    <a:pt x="3185" y="15608"/>
                  </a:cubicBezTo>
                  <a:cubicBezTo>
                    <a:pt x="3185" y="15608"/>
                    <a:pt x="3185" y="15581"/>
                    <a:pt x="3185" y="15554"/>
                  </a:cubicBezTo>
                  <a:cubicBezTo>
                    <a:pt x="5193" y="14537"/>
                    <a:pt x="6424" y="12503"/>
                    <a:pt x="6424" y="10255"/>
                  </a:cubicBezTo>
                  <a:cubicBezTo>
                    <a:pt x="6424" y="8033"/>
                    <a:pt x="5193" y="5999"/>
                    <a:pt x="3185" y="4982"/>
                  </a:cubicBezTo>
                  <a:lnTo>
                    <a:pt x="3185" y="4955"/>
                  </a:lnTo>
                  <a:cubicBezTo>
                    <a:pt x="3185" y="3028"/>
                    <a:pt x="2007" y="1074"/>
                    <a:pt x="214" y="30"/>
                  </a:cubicBezTo>
                  <a:cubicBezTo>
                    <a:pt x="194" y="10"/>
                    <a:pt x="169" y="1"/>
                    <a:pt x="14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23" name="Google Shape;2323;p102"/>
            <p:cNvSpPr/>
            <p:nvPr/>
          </p:nvSpPr>
          <p:spPr>
            <a:xfrm>
              <a:off x="1146800" y="818875"/>
              <a:ext cx="159950" cy="2032875"/>
            </a:xfrm>
            <a:custGeom>
              <a:rect b="b" l="l" r="r" t="t"/>
              <a:pathLst>
                <a:path extrusionOk="0" h="81315" w="6398">
                  <a:moveTo>
                    <a:pt x="123" y="1"/>
                  </a:moveTo>
                  <a:cubicBezTo>
                    <a:pt x="83" y="1"/>
                    <a:pt x="44" y="20"/>
                    <a:pt x="28" y="70"/>
                  </a:cubicBezTo>
                  <a:cubicBezTo>
                    <a:pt x="28" y="70"/>
                    <a:pt x="1" y="97"/>
                    <a:pt x="1" y="124"/>
                  </a:cubicBezTo>
                  <a:cubicBezTo>
                    <a:pt x="1" y="178"/>
                    <a:pt x="28" y="204"/>
                    <a:pt x="81" y="231"/>
                  </a:cubicBezTo>
                  <a:cubicBezTo>
                    <a:pt x="1821" y="1248"/>
                    <a:pt x="2972" y="3175"/>
                    <a:pt x="2918" y="5022"/>
                  </a:cubicBezTo>
                  <a:cubicBezTo>
                    <a:pt x="2918" y="5076"/>
                    <a:pt x="2945" y="5129"/>
                    <a:pt x="2998" y="5156"/>
                  </a:cubicBezTo>
                  <a:cubicBezTo>
                    <a:pt x="4952" y="6119"/>
                    <a:pt x="6157" y="8073"/>
                    <a:pt x="6157" y="10268"/>
                  </a:cubicBezTo>
                  <a:cubicBezTo>
                    <a:pt x="6157" y="12436"/>
                    <a:pt x="4952" y="14390"/>
                    <a:pt x="2998" y="15354"/>
                  </a:cubicBezTo>
                  <a:cubicBezTo>
                    <a:pt x="2945" y="15380"/>
                    <a:pt x="2918" y="15434"/>
                    <a:pt x="2918" y="15487"/>
                  </a:cubicBezTo>
                  <a:cubicBezTo>
                    <a:pt x="2998" y="17334"/>
                    <a:pt x="1848" y="19235"/>
                    <a:pt x="81" y="20278"/>
                  </a:cubicBezTo>
                  <a:cubicBezTo>
                    <a:pt x="54" y="20278"/>
                    <a:pt x="28" y="20305"/>
                    <a:pt x="1" y="20359"/>
                  </a:cubicBezTo>
                  <a:cubicBezTo>
                    <a:pt x="1" y="20412"/>
                    <a:pt x="28" y="20466"/>
                    <a:pt x="81" y="20493"/>
                  </a:cubicBezTo>
                  <a:cubicBezTo>
                    <a:pt x="1794" y="21510"/>
                    <a:pt x="2865" y="23303"/>
                    <a:pt x="2918" y="25310"/>
                  </a:cubicBezTo>
                  <a:cubicBezTo>
                    <a:pt x="2918" y="25364"/>
                    <a:pt x="2945" y="25391"/>
                    <a:pt x="2998" y="25417"/>
                  </a:cubicBezTo>
                  <a:cubicBezTo>
                    <a:pt x="4952" y="26381"/>
                    <a:pt x="6157" y="28362"/>
                    <a:pt x="6157" y="30530"/>
                  </a:cubicBezTo>
                  <a:cubicBezTo>
                    <a:pt x="6157" y="32698"/>
                    <a:pt x="4952" y="34652"/>
                    <a:pt x="2998" y="35642"/>
                  </a:cubicBezTo>
                  <a:cubicBezTo>
                    <a:pt x="2945" y="35642"/>
                    <a:pt x="2918" y="35695"/>
                    <a:pt x="2918" y="35749"/>
                  </a:cubicBezTo>
                  <a:cubicBezTo>
                    <a:pt x="3079" y="37837"/>
                    <a:pt x="1633" y="39630"/>
                    <a:pt x="81" y="40540"/>
                  </a:cubicBezTo>
                  <a:cubicBezTo>
                    <a:pt x="54" y="40540"/>
                    <a:pt x="28" y="40594"/>
                    <a:pt x="1" y="40620"/>
                  </a:cubicBezTo>
                  <a:cubicBezTo>
                    <a:pt x="1" y="40674"/>
                    <a:pt x="28" y="40727"/>
                    <a:pt x="81" y="40754"/>
                  </a:cubicBezTo>
                  <a:cubicBezTo>
                    <a:pt x="1821" y="41771"/>
                    <a:pt x="2918" y="43645"/>
                    <a:pt x="2918" y="45545"/>
                  </a:cubicBezTo>
                  <a:cubicBezTo>
                    <a:pt x="2918" y="45545"/>
                    <a:pt x="2918" y="45545"/>
                    <a:pt x="2918" y="45572"/>
                  </a:cubicBezTo>
                  <a:cubicBezTo>
                    <a:pt x="2918" y="45626"/>
                    <a:pt x="2945" y="45652"/>
                    <a:pt x="2998" y="45679"/>
                  </a:cubicBezTo>
                  <a:cubicBezTo>
                    <a:pt x="4952" y="46669"/>
                    <a:pt x="6157" y="48623"/>
                    <a:pt x="6157" y="50791"/>
                  </a:cubicBezTo>
                  <a:cubicBezTo>
                    <a:pt x="6157" y="52959"/>
                    <a:pt x="4952" y="54913"/>
                    <a:pt x="2998" y="55904"/>
                  </a:cubicBezTo>
                  <a:cubicBezTo>
                    <a:pt x="2945" y="55930"/>
                    <a:pt x="2918" y="55957"/>
                    <a:pt x="2918" y="56011"/>
                  </a:cubicBezTo>
                  <a:cubicBezTo>
                    <a:pt x="2891" y="57991"/>
                    <a:pt x="1821" y="59785"/>
                    <a:pt x="81" y="60802"/>
                  </a:cubicBezTo>
                  <a:cubicBezTo>
                    <a:pt x="54" y="60828"/>
                    <a:pt x="28" y="60855"/>
                    <a:pt x="1" y="60882"/>
                  </a:cubicBezTo>
                  <a:cubicBezTo>
                    <a:pt x="1" y="60935"/>
                    <a:pt x="28" y="60989"/>
                    <a:pt x="81" y="61016"/>
                  </a:cubicBezTo>
                  <a:cubicBezTo>
                    <a:pt x="1821" y="62033"/>
                    <a:pt x="2891" y="63826"/>
                    <a:pt x="2918" y="65834"/>
                  </a:cubicBezTo>
                  <a:cubicBezTo>
                    <a:pt x="2918" y="65887"/>
                    <a:pt x="2945" y="65914"/>
                    <a:pt x="2998" y="65941"/>
                  </a:cubicBezTo>
                  <a:cubicBezTo>
                    <a:pt x="4952" y="66931"/>
                    <a:pt x="6157" y="68885"/>
                    <a:pt x="6157" y="71053"/>
                  </a:cubicBezTo>
                  <a:cubicBezTo>
                    <a:pt x="6157" y="73221"/>
                    <a:pt x="4952" y="75175"/>
                    <a:pt x="2998" y="76165"/>
                  </a:cubicBezTo>
                  <a:cubicBezTo>
                    <a:pt x="2945" y="76192"/>
                    <a:pt x="2918" y="76219"/>
                    <a:pt x="2918" y="76272"/>
                  </a:cubicBezTo>
                  <a:cubicBezTo>
                    <a:pt x="2891" y="78280"/>
                    <a:pt x="1821" y="80073"/>
                    <a:pt x="81" y="81090"/>
                  </a:cubicBezTo>
                  <a:cubicBezTo>
                    <a:pt x="28" y="81117"/>
                    <a:pt x="1" y="81197"/>
                    <a:pt x="28" y="81251"/>
                  </a:cubicBezTo>
                  <a:cubicBezTo>
                    <a:pt x="47" y="81290"/>
                    <a:pt x="95" y="81315"/>
                    <a:pt x="151" y="81315"/>
                  </a:cubicBezTo>
                  <a:cubicBezTo>
                    <a:pt x="172" y="81315"/>
                    <a:pt x="193" y="81311"/>
                    <a:pt x="215" y="81304"/>
                  </a:cubicBezTo>
                  <a:cubicBezTo>
                    <a:pt x="1981" y="80260"/>
                    <a:pt x="3106" y="78413"/>
                    <a:pt x="3186" y="76352"/>
                  </a:cubicBezTo>
                  <a:cubicBezTo>
                    <a:pt x="5167" y="75309"/>
                    <a:pt x="6398" y="73301"/>
                    <a:pt x="6398" y="71053"/>
                  </a:cubicBezTo>
                  <a:cubicBezTo>
                    <a:pt x="6398" y="68805"/>
                    <a:pt x="5167" y="66797"/>
                    <a:pt x="3186" y="65753"/>
                  </a:cubicBezTo>
                  <a:cubicBezTo>
                    <a:pt x="3106" y="63773"/>
                    <a:pt x="2062" y="61979"/>
                    <a:pt x="375" y="60909"/>
                  </a:cubicBezTo>
                  <a:cubicBezTo>
                    <a:pt x="2062" y="59865"/>
                    <a:pt x="3106" y="58072"/>
                    <a:pt x="3186" y="56091"/>
                  </a:cubicBezTo>
                  <a:cubicBezTo>
                    <a:pt x="5167" y="55047"/>
                    <a:pt x="6398" y="53040"/>
                    <a:pt x="6398" y="50791"/>
                  </a:cubicBezTo>
                  <a:cubicBezTo>
                    <a:pt x="6398" y="48543"/>
                    <a:pt x="5167" y="46536"/>
                    <a:pt x="3186" y="45492"/>
                  </a:cubicBezTo>
                  <a:cubicBezTo>
                    <a:pt x="3159" y="43591"/>
                    <a:pt x="2088" y="41718"/>
                    <a:pt x="375" y="40647"/>
                  </a:cubicBezTo>
                  <a:cubicBezTo>
                    <a:pt x="1901" y="39710"/>
                    <a:pt x="3293" y="37890"/>
                    <a:pt x="3186" y="35829"/>
                  </a:cubicBezTo>
                  <a:cubicBezTo>
                    <a:pt x="5167" y="34785"/>
                    <a:pt x="6398" y="32751"/>
                    <a:pt x="6398" y="30530"/>
                  </a:cubicBezTo>
                  <a:cubicBezTo>
                    <a:pt x="6398" y="28281"/>
                    <a:pt x="5167" y="26247"/>
                    <a:pt x="3186" y="25230"/>
                  </a:cubicBezTo>
                  <a:cubicBezTo>
                    <a:pt x="3079" y="23223"/>
                    <a:pt x="2062" y="21429"/>
                    <a:pt x="375" y="20386"/>
                  </a:cubicBezTo>
                  <a:cubicBezTo>
                    <a:pt x="2088" y="19315"/>
                    <a:pt x="3186" y="17415"/>
                    <a:pt x="3186" y="15541"/>
                  </a:cubicBezTo>
                  <a:cubicBezTo>
                    <a:pt x="5167" y="14524"/>
                    <a:pt x="6398" y="12490"/>
                    <a:pt x="6398" y="10268"/>
                  </a:cubicBezTo>
                  <a:cubicBezTo>
                    <a:pt x="6398" y="8020"/>
                    <a:pt x="5167" y="5986"/>
                    <a:pt x="3186" y="4969"/>
                  </a:cubicBezTo>
                  <a:lnTo>
                    <a:pt x="3186" y="4942"/>
                  </a:lnTo>
                  <a:cubicBezTo>
                    <a:pt x="3186" y="3041"/>
                    <a:pt x="1981" y="1061"/>
                    <a:pt x="188" y="17"/>
                  </a:cubicBezTo>
                  <a:cubicBezTo>
                    <a:pt x="169" y="7"/>
                    <a:pt x="145" y="1"/>
                    <a:pt x="12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24" name="Google Shape;2324;p102"/>
            <p:cNvSpPr/>
            <p:nvPr/>
          </p:nvSpPr>
          <p:spPr>
            <a:xfrm>
              <a:off x="992900" y="566950"/>
              <a:ext cx="160625" cy="2033000"/>
            </a:xfrm>
            <a:custGeom>
              <a:rect b="b" l="l" r="r" t="t"/>
              <a:pathLst>
                <a:path extrusionOk="0" h="81320" w="6425">
                  <a:moveTo>
                    <a:pt x="145" y="1"/>
                  </a:moveTo>
                  <a:cubicBezTo>
                    <a:pt x="104" y="1"/>
                    <a:pt x="60" y="24"/>
                    <a:pt x="27" y="57"/>
                  </a:cubicBezTo>
                  <a:cubicBezTo>
                    <a:pt x="27" y="84"/>
                    <a:pt x="27" y="110"/>
                    <a:pt x="27" y="137"/>
                  </a:cubicBezTo>
                  <a:cubicBezTo>
                    <a:pt x="27" y="164"/>
                    <a:pt x="54" y="217"/>
                    <a:pt x="81" y="244"/>
                  </a:cubicBezTo>
                  <a:cubicBezTo>
                    <a:pt x="1821" y="1261"/>
                    <a:pt x="2972" y="3188"/>
                    <a:pt x="2945" y="5035"/>
                  </a:cubicBezTo>
                  <a:cubicBezTo>
                    <a:pt x="2945" y="5089"/>
                    <a:pt x="2972" y="5142"/>
                    <a:pt x="2998" y="5169"/>
                  </a:cubicBezTo>
                  <a:cubicBezTo>
                    <a:pt x="4952" y="6133"/>
                    <a:pt x="6157" y="8086"/>
                    <a:pt x="6157" y="10255"/>
                  </a:cubicBezTo>
                  <a:cubicBezTo>
                    <a:pt x="6157" y="12449"/>
                    <a:pt x="4952" y="14403"/>
                    <a:pt x="2998" y="15367"/>
                  </a:cubicBezTo>
                  <a:cubicBezTo>
                    <a:pt x="2972" y="15394"/>
                    <a:pt x="2945" y="15447"/>
                    <a:pt x="2945" y="15501"/>
                  </a:cubicBezTo>
                  <a:cubicBezTo>
                    <a:pt x="2998" y="17347"/>
                    <a:pt x="1847" y="19248"/>
                    <a:pt x="108" y="20292"/>
                  </a:cubicBezTo>
                  <a:cubicBezTo>
                    <a:pt x="54" y="20292"/>
                    <a:pt x="27" y="20318"/>
                    <a:pt x="27" y="20372"/>
                  </a:cubicBezTo>
                  <a:cubicBezTo>
                    <a:pt x="1" y="20425"/>
                    <a:pt x="27" y="20479"/>
                    <a:pt x="81" y="20506"/>
                  </a:cubicBezTo>
                  <a:cubicBezTo>
                    <a:pt x="1794" y="21496"/>
                    <a:pt x="2865" y="23289"/>
                    <a:pt x="2945" y="25324"/>
                  </a:cubicBezTo>
                  <a:cubicBezTo>
                    <a:pt x="2945" y="25350"/>
                    <a:pt x="2972" y="25404"/>
                    <a:pt x="2998" y="25431"/>
                  </a:cubicBezTo>
                  <a:cubicBezTo>
                    <a:pt x="4952" y="26394"/>
                    <a:pt x="6157" y="28348"/>
                    <a:pt x="6157" y="30543"/>
                  </a:cubicBezTo>
                  <a:cubicBezTo>
                    <a:pt x="6157" y="32711"/>
                    <a:pt x="4952" y="34665"/>
                    <a:pt x="2998" y="35628"/>
                  </a:cubicBezTo>
                  <a:cubicBezTo>
                    <a:pt x="2972" y="35655"/>
                    <a:pt x="2945" y="35709"/>
                    <a:pt x="2945" y="35762"/>
                  </a:cubicBezTo>
                  <a:cubicBezTo>
                    <a:pt x="3105" y="37823"/>
                    <a:pt x="1633" y="39643"/>
                    <a:pt x="108" y="40553"/>
                  </a:cubicBezTo>
                  <a:cubicBezTo>
                    <a:pt x="54" y="40553"/>
                    <a:pt x="27" y="40580"/>
                    <a:pt x="27" y="40633"/>
                  </a:cubicBezTo>
                  <a:cubicBezTo>
                    <a:pt x="1" y="40687"/>
                    <a:pt x="27" y="40741"/>
                    <a:pt x="81" y="40767"/>
                  </a:cubicBezTo>
                  <a:cubicBezTo>
                    <a:pt x="1821" y="41784"/>
                    <a:pt x="2945" y="43658"/>
                    <a:pt x="2945" y="45532"/>
                  </a:cubicBezTo>
                  <a:cubicBezTo>
                    <a:pt x="2945" y="45558"/>
                    <a:pt x="2945" y="45558"/>
                    <a:pt x="2945" y="45585"/>
                  </a:cubicBezTo>
                  <a:cubicBezTo>
                    <a:pt x="2945" y="45612"/>
                    <a:pt x="2972" y="45665"/>
                    <a:pt x="2998" y="45692"/>
                  </a:cubicBezTo>
                  <a:cubicBezTo>
                    <a:pt x="4952" y="46656"/>
                    <a:pt x="6157" y="48636"/>
                    <a:pt x="6157" y="50804"/>
                  </a:cubicBezTo>
                  <a:cubicBezTo>
                    <a:pt x="6157" y="52972"/>
                    <a:pt x="4952" y="54926"/>
                    <a:pt x="2998" y="55917"/>
                  </a:cubicBezTo>
                  <a:cubicBezTo>
                    <a:pt x="2972" y="55917"/>
                    <a:pt x="2945" y="55970"/>
                    <a:pt x="2945" y="56024"/>
                  </a:cubicBezTo>
                  <a:cubicBezTo>
                    <a:pt x="2891" y="58004"/>
                    <a:pt x="1821" y="59798"/>
                    <a:pt x="108" y="60815"/>
                  </a:cubicBezTo>
                  <a:cubicBezTo>
                    <a:pt x="54" y="60815"/>
                    <a:pt x="27" y="60868"/>
                    <a:pt x="27" y="60895"/>
                  </a:cubicBezTo>
                  <a:cubicBezTo>
                    <a:pt x="1" y="60949"/>
                    <a:pt x="27" y="61002"/>
                    <a:pt x="81" y="61029"/>
                  </a:cubicBezTo>
                  <a:cubicBezTo>
                    <a:pt x="1821" y="62046"/>
                    <a:pt x="2891" y="63839"/>
                    <a:pt x="2945" y="65847"/>
                  </a:cubicBezTo>
                  <a:cubicBezTo>
                    <a:pt x="2945" y="65900"/>
                    <a:pt x="2972" y="65927"/>
                    <a:pt x="2998" y="65954"/>
                  </a:cubicBezTo>
                  <a:cubicBezTo>
                    <a:pt x="4952" y="66944"/>
                    <a:pt x="6157" y="68898"/>
                    <a:pt x="6157" y="71066"/>
                  </a:cubicBezTo>
                  <a:cubicBezTo>
                    <a:pt x="6157" y="73234"/>
                    <a:pt x="4952" y="75188"/>
                    <a:pt x="2998" y="76178"/>
                  </a:cubicBezTo>
                  <a:cubicBezTo>
                    <a:pt x="2972" y="76178"/>
                    <a:pt x="2945" y="76232"/>
                    <a:pt x="2945" y="76285"/>
                  </a:cubicBezTo>
                  <a:cubicBezTo>
                    <a:pt x="2891" y="78266"/>
                    <a:pt x="1821" y="80086"/>
                    <a:pt x="81" y="81076"/>
                  </a:cubicBezTo>
                  <a:cubicBezTo>
                    <a:pt x="27" y="81130"/>
                    <a:pt x="1" y="81183"/>
                    <a:pt x="27" y="81264"/>
                  </a:cubicBezTo>
                  <a:cubicBezTo>
                    <a:pt x="60" y="81297"/>
                    <a:pt x="104" y="81320"/>
                    <a:pt x="145" y="81320"/>
                  </a:cubicBezTo>
                  <a:cubicBezTo>
                    <a:pt x="170" y="81320"/>
                    <a:pt x="194" y="81311"/>
                    <a:pt x="215" y="81290"/>
                  </a:cubicBezTo>
                  <a:cubicBezTo>
                    <a:pt x="2008" y="80273"/>
                    <a:pt x="3105" y="78427"/>
                    <a:pt x="3186" y="76366"/>
                  </a:cubicBezTo>
                  <a:cubicBezTo>
                    <a:pt x="5193" y="75322"/>
                    <a:pt x="6424" y="73314"/>
                    <a:pt x="6424" y="71066"/>
                  </a:cubicBezTo>
                  <a:cubicBezTo>
                    <a:pt x="6424" y="68818"/>
                    <a:pt x="5193" y="66784"/>
                    <a:pt x="3186" y="65766"/>
                  </a:cubicBezTo>
                  <a:cubicBezTo>
                    <a:pt x="3105" y="63786"/>
                    <a:pt x="2088" y="61992"/>
                    <a:pt x="402" y="60922"/>
                  </a:cubicBezTo>
                  <a:cubicBezTo>
                    <a:pt x="2088" y="59878"/>
                    <a:pt x="3105" y="58085"/>
                    <a:pt x="3186" y="56104"/>
                  </a:cubicBezTo>
                  <a:cubicBezTo>
                    <a:pt x="5193" y="55060"/>
                    <a:pt x="6424" y="53053"/>
                    <a:pt x="6424" y="50804"/>
                  </a:cubicBezTo>
                  <a:cubicBezTo>
                    <a:pt x="6424" y="48556"/>
                    <a:pt x="5193" y="46522"/>
                    <a:pt x="3186" y="45505"/>
                  </a:cubicBezTo>
                  <a:cubicBezTo>
                    <a:pt x="3159" y="43604"/>
                    <a:pt x="2088" y="41731"/>
                    <a:pt x="402" y="40660"/>
                  </a:cubicBezTo>
                  <a:cubicBezTo>
                    <a:pt x="1901" y="39723"/>
                    <a:pt x="3320" y="37877"/>
                    <a:pt x="3186" y="35816"/>
                  </a:cubicBezTo>
                  <a:cubicBezTo>
                    <a:pt x="5193" y="34799"/>
                    <a:pt x="6424" y="32764"/>
                    <a:pt x="6424" y="30543"/>
                  </a:cubicBezTo>
                  <a:cubicBezTo>
                    <a:pt x="6424" y="28295"/>
                    <a:pt x="5193" y="26260"/>
                    <a:pt x="3186" y="25243"/>
                  </a:cubicBezTo>
                  <a:cubicBezTo>
                    <a:pt x="3105" y="23236"/>
                    <a:pt x="2062" y="21443"/>
                    <a:pt x="402" y="20399"/>
                  </a:cubicBezTo>
                  <a:cubicBezTo>
                    <a:pt x="2088" y="19328"/>
                    <a:pt x="3186" y="17454"/>
                    <a:pt x="3186" y="15608"/>
                  </a:cubicBezTo>
                  <a:cubicBezTo>
                    <a:pt x="3186" y="15608"/>
                    <a:pt x="3186" y="15581"/>
                    <a:pt x="3186" y="15554"/>
                  </a:cubicBezTo>
                  <a:cubicBezTo>
                    <a:pt x="5193" y="14537"/>
                    <a:pt x="6424" y="12503"/>
                    <a:pt x="6424" y="10255"/>
                  </a:cubicBezTo>
                  <a:cubicBezTo>
                    <a:pt x="6424" y="8033"/>
                    <a:pt x="5193" y="5999"/>
                    <a:pt x="3186" y="4982"/>
                  </a:cubicBezTo>
                  <a:lnTo>
                    <a:pt x="3186" y="4955"/>
                  </a:lnTo>
                  <a:cubicBezTo>
                    <a:pt x="3186" y="3028"/>
                    <a:pt x="2008" y="1074"/>
                    <a:pt x="215" y="30"/>
                  </a:cubicBezTo>
                  <a:cubicBezTo>
                    <a:pt x="194" y="10"/>
                    <a:pt x="170" y="1"/>
                    <a:pt x="14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25" name="Google Shape;2325;p102"/>
            <p:cNvSpPr/>
            <p:nvPr/>
          </p:nvSpPr>
          <p:spPr>
            <a:xfrm>
              <a:off x="839675" y="818875"/>
              <a:ext cx="159950" cy="2032875"/>
            </a:xfrm>
            <a:custGeom>
              <a:rect b="b" l="l" r="r" t="t"/>
              <a:pathLst>
                <a:path extrusionOk="0" h="81315" w="6398">
                  <a:moveTo>
                    <a:pt x="122" y="1"/>
                  </a:moveTo>
                  <a:cubicBezTo>
                    <a:pt x="83" y="1"/>
                    <a:pt x="44" y="20"/>
                    <a:pt x="27" y="70"/>
                  </a:cubicBezTo>
                  <a:cubicBezTo>
                    <a:pt x="0" y="70"/>
                    <a:pt x="0" y="97"/>
                    <a:pt x="0" y="124"/>
                  </a:cubicBezTo>
                  <a:cubicBezTo>
                    <a:pt x="0" y="178"/>
                    <a:pt x="27" y="204"/>
                    <a:pt x="54" y="231"/>
                  </a:cubicBezTo>
                  <a:cubicBezTo>
                    <a:pt x="1794" y="1248"/>
                    <a:pt x="2971" y="3175"/>
                    <a:pt x="2918" y="5022"/>
                  </a:cubicBezTo>
                  <a:cubicBezTo>
                    <a:pt x="2918" y="5076"/>
                    <a:pt x="2945" y="5129"/>
                    <a:pt x="2998" y="5156"/>
                  </a:cubicBezTo>
                  <a:cubicBezTo>
                    <a:pt x="4925" y="6119"/>
                    <a:pt x="6156" y="8073"/>
                    <a:pt x="6156" y="10268"/>
                  </a:cubicBezTo>
                  <a:cubicBezTo>
                    <a:pt x="6156" y="12436"/>
                    <a:pt x="4925" y="14390"/>
                    <a:pt x="2998" y="15354"/>
                  </a:cubicBezTo>
                  <a:cubicBezTo>
                    <a:pt x="2945" y="15380"/>
                    <a:pt x="2918" y="15434"/>
                    <a:pt x="2918" y="15487"/>
                  </a:cubicBezTo>
                  <a:cubicBezTo>
                    <a:pt x="2971" y="17334"/>
                    <a:pt x="1847" y="19235"/>
                    <a:pt x="81" y="20278"/>
                  </a:cubicBezTo>
                  <a:cubicBezTo>
                    <a:pt x="54" y="20278"/>
                    <a:pt x="27" y="20305"/>
                    <a:pt x="0" y="20359"/>
                  </a:cubicBezTo>
                  <a:cubicBezTo>
                    <a:pt x="0" y="20412"/>
                    <a:pt x="27" y="20466"/>
                    <a:pt x="54" y="20493"/>
                  </a:cubicBezTo>
                  <a:cubicBezTo>
                    <a:pt x="1794" y="21510"/>
                    <a:pt x="2864" y="23303"/>
                    <a:pt x="2918" y="25310"/>
                  </a:cubicBezTo>
                  <a:cubicBezTo>
                    <a:pt x="2918" y="25364"/>
                    <a:pt x="2945" y="25391"/>
                    <a:pt x="2998" y="25417"/>
                  </a:cubicBezTo>
                  <a:cubicBezTo>
                    <a:pt x="4925" y="26381"/>
                    <a:pt x="6156" y="28362"/>
                    <a:pt x="6156" y="30530"/>
                  </a:cubicBezTo>
                  <a:cubicBezTo>
                    <a:pt x="6156" y="32698"/>
                    <a:pt x="4925" y="34652"/>
                    <a:pt x="2998" y="35642"/>
                  </a:cubicBezTo>
                  <a:cubicBezTo>
                    <a:pt x="2945" y="35642"/>
                    <a:pt x="2918" y="35695"/>
                    <a:pt x="2918" y="35749"/>
                  </a:cubicBezTo>
                  <a:cubicBezTo>
                    <a:pt x="3078" y="37837"/>
                    <a:pt x="1606" y="39630"/>
                    <a:pt x="81" y="40540"/>
                  </a:cubicBezTo>
                  <a:cubicBezTo>
                    <a:pt x="54" y="40540"/>
                    <a:pt x="27" y="40594"/>
                    <a:pt x="0" y="40620"/>
                  </a:cubicBezTo>
                  <a:cubicBezTo>
                    <a:pt x="0" y="40674"/>
                    <a:pt x="27" y="40727"/>
                    <a:pt x="54" y="40754"/>
                  </a:cubicBezTo>
                  <a:cubicBezTo>
                    <a:pt x="1794" y="41771"/>
                    <a:pt x="2918" y="43645"/>
                    <a:pt x="2918" y="45545"/>
                  </a:cubicBezTo>
                  <a:cubicBezTo>
                    <a:pt x="2918" y="45545"/>
                    <a:pt x="2918" y="45545"/>
                    <a:pt x="2918" y="45572"/>
                  </a:cubicBezTo>
                  <a:cubicBezTo>
                    <a:pt x="2918" y="45626"/>
                    <a:pt x="2945" y="45652"/>
                    <a:pt x="2998" y="45679"/>
                  </a:cubicBezTo>
                  <a:cubicBezTo>
                    <a:pt x="4925" y="46669"/>
                    <a:pt x="6156" y="48623"/>
                    <a:pt x="6156" y="50791"/>
                  </a:cubicBezTo>
                  <a:cubicBezTo>
                    <a:pt x="6156" y="52959"/>
                    <a:pt x="4925" y="54913"/>
                    <a:pt x="2998" y="55904"/>
                  </a:cubicBezTo>
                  <a:cubicBezTo>
                    <a:pt x="2945" y="55930"/>
                    <a:pt x="2918" y="55957"/>
                    <a:pt x="2918" y="56011"/>
                  </a:cubicBezTo>
                  <a:cubicBezTo>
                    <a:pt x="2864" y="57991"/>
                    <a:pt x="1820" y="59785"/>
                    <a:pt x="81" y="60802"/>
                  </a:cubicBezTo>
                  <a:cubicBezTo>
                    <a:pt x="54" y="60828"/>
                    <a:pt x="27" y="60855"/>
                    <a:pt x="0" y="60882"/>
                  </a:cubicBezTo>
                  <a:cubicBezTo>
                    <a:pt x="0" y="60935"/>
                    <a:pt x="27" y="60989"/>
                    <a:pt x="54" y="61016"/>
                  </a:cubicBezTo>
                  <a:cubicBezTo>
                    <a:pt x="1794" y="62033"/>
                    <a:pt x="2864" y="63826"/>
                    <a:pt x="2918" y="65834"/>
                  </a:cubicBezTo>
                  <a:cubicBezTo>
                    <a:pt x="2918" y="65887"/>
                    <a:pt x="2945" y="65914"/>
                    <a:pt x="2998" y="65941"/>
                  </a:cubicBezTo>
                  <a:cubicBezTo>
                    <a:pt x="4925" y="66931"/>
                    <a:pt x="6156" y="68885"/>
                    <a:pt x="6156" y="71053"/>
                  </a:cubicBezTo>
                  <a:cubicBezTo>
                    <a:pt x="6156" y="73221"/>
                    <a:pt x="4925" y="75175"/>
                    <a:pt x="2998" y="76165"/>
                  </a:cubicBezTo>
                  <a:cubicBezTo>
                    <a:pt x="2945" y="76192"/>
                    <a:pt x="2918" y="76219"/>
                    <a:pt x="2918" y="76272"/>
                  </a:cubicBezTo>
                  <a:cubicBezTo>
                    <a:pt x="2864" y="78280"/>
                    <a:pt x="1794" y="80073"/>
                    <a:pt x="81" y="81090"/>
                  </a:cubicBezTo>
                  <a:cubicBezTo>
                    <a:pt x="0" y="81117"/>
                    <a:pt x="0" y="81197"/>
                    <a:pt x="27" y="81251"/>
                  </a:cubicBezTo>
                  <a:cubicBezTo>
                    <a:pt x="47" y="81290"/>
                    <a:pt x="95" y="81315"/>
                    <a:pt x="140" y="81315"/>
                  </a:cubicBezTo>
                  <a:cubicBezTo>
                    <a:pt x="157" y="81315"/>
                    <a:pt x="173" y="81311"/>
                    <a:pt x="188" y="81304"/>
                  </a:cubicBezTo>
                  <a:cubicBezTo>
                    <a:pt x="1981" y="80260"/>
                    <a:pt x="3105" y="78413"/>
                    <a:pt x="3159" y="76352"/>
                  </a:cubicBezTo>
                  <a:cubicBezTo>
                    <a:pt x="5166" y="75309"/>
                    <a:pt x="6397" y="73301"/>
                    <a:pt x="6397" y="71053"/>
                  </a:cubicBezTo>
                  <a:cubicBezTo>
                    <a:pt x="6397" y="68805"/>
                    <a:pt x="5166" y="66797"/>
                    <a:pt x="3159" y="65753"/>
                  </a:cubicBezTo>
                  <a:cubicBezTo>
                    <a:pt x="3105" y="63773"/>
                    <a:pt x="2061" y="61979"/>
                    <a:pt x="375" y="60909"/>
                  </a:cubicBezTo>
                  <a:cubicBezTo>
                    <a:pt x="2061" y="59865"/>
                    <a:pt x="3105" y="58072"/>
                    <a:pt x="3159" y="56091"/>
                  </a:cubicBezTo>
                  <a:cubicBezTo>
                    <a:pt x="5166" y="55047"/>
                    <a:pt x="6397" y="53040"/>
                    <a:pt x="6397" y="50791"/>
                  </a:cubicBezTo>
                  <a:cubicBezTo>
                    <a:pt x="6397" y="48543"/>
                    <a:pt x="5166" y="46536"/>
                    <a:pt x="3159" y="45492"/>
                  </a:cubicBezTo>
                  <a:cubicBezTo>
                    <a:pt x="3159" y="43591"/>
                    <a:pt x="2061" y="41718"/>
                    <a:pt x="375" y="40647"/>
                  </a:cubicBezTo>
                  <a:cubicBezTo>
                    <a:pt x="1901" y="39710"/>
                    <a:pt x="3292" y="37890"/>
                    <a:pt x="3185" y="35829"/>
                  </a:cubicBezTo>
                  <a:cubicBezTo>
                    <a:pt x="5166" y="34785"/>
                    <a:pt x="6397" y="32751"/>
                    <a:pt x="6397" y="30530"/>
                  </a:cubicBezTo>
                  <a:cubicBezTo>
                    <a:pt x="6397" y="28281"/>
                    <a:pt x="5166" y="26247"/>
                    <a:pt x="3159" y="25230"/>
                  </a:cubicBezTo>
                  <a:cubicBezTo>
                    <a:pt x="3078" y="23223"/>
                    <a:pt x="2035" y="21429"/>
                    <a:pt x="375" y="20386"/>
                  </a:cubicBezTo>
                  <a:cubicBezTo>
                    <a:pt x="2061" y="19315"/>
                    <a:pt x="3159" y="17441"/>
                    <a:pt x="3159" y="15595"/>
                  </a:cubicBezTo>
                  <a:cubicBezTo>
                    <a:pt x="3159" y="15595"/>
                    <a:pt x="3159" y="15568"/>
                    <a:pt x="3159" y="15541"/>
                  </a:cubicBezTo>
                  <a:cubicBezTo>
                    <a:pt x="5166" y="14524"/>
                    <a:pt x="6397" y="12490"/>
                    <a:pt x="6397" y="10268"/>
                  </a:cubicBezTo>
                  <a:cubicBezTo>
                    <a:pt x="6397" y="8020"/>
                    <a:pt x="5166" y="5986"/>
                    <a:pt x="3159" y="4969"/>
                  </a:cubicBezTo>
                  <a:lnTo>
                    <a:pt x="3159" y="4942"/>
                  </a:lnTo>
                  <a:cubicBezTo>
                    <a:pt x="3159" y="3041"/>
                    <a:pt x="1981" y="1061"/>
                    <a:pt x="188" y="17"/>
                  </a:cubicBezTo>
                  <a:cubicBezTo>
                    <a:pt x="168" y="7"/>
                    <a:pt x="145" y="1"/>
                    <a:pt x="12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26" name="Google Shape;2326;p102"/>
            <p:cNvSpPr/>
            <p:nvPr/>
          </p:nvSpPr>
          <p:spPr>
            <a:xfrm>
              <a:off x="685775" y="566950"/>
              <a:ext cx="159950" cy="2033000"/>
            </a:xfrm>
            <a:custGeom>
              <a:rect b="b" l="l" r="r" t="t"/>
              <a:pathLst>
                <a:path extrusionOk="0" h="81320" w="6398">
                  <a:moveTo>
                    <a:pt x="119" y="1"/>
                  </a:moveTo>
                  <a:cubicBezTo>
                    <a:pt x="81" y="1"/>
                    <a:pt x="44" y="24"/>
                    <a:pt x="27" y="57"/>
                  </a:cubicBezTo>
                  <a:cubicBezTo>
                    <a:pt x="27" y="84"/>
                    <a:pt x="0" y="110"/>
                    <a:pt x="0" y="137"/>
                  </a:cubicBezTo>
                  <a:cubicBezTo>
                    <a:pt x="0" y="164"/>
                    <a:pt x="27" y="217"/>
                    <a:pt x="81" y="244"/>
                  </a:cubicBezTo>
                  <a:cubicBezTo>
                    <a:pt x="1820" y="1261"/>
                    <a:pt x="2944" y="3188"/>
                    <a:pt x="2918" y="5035"/>
                  </a:cubicBezTo>
                  <a:cubicBezTo>
                    <a:pt x="2918" y="5089"/>
                    <a:pt x="2944" y="5142"/>
                    <a:pt x="2998" y="5169"/>
                  </a:cubicBezTo>
                  <a:cubicBezTo>
                    <a:pt x="4952" y="6133"/>
                    <a:pt x="6156" y="8086"/>
                    <a:pt x="6156" y="10255"/>
                  </a:cubicBezTo>
                  <a:cubicBezTo>
                    <a:pt x="6156" y="12449"/>
                    <a:pt x="4952" y="14403"/>
                    <a:pt x="2998" y="15367"/>
                  </a:cubicBezTo>
                  <a:cubicBezTo>
                    <a:pt x="2944" y="15394"/>
                    <a:pt x="2918" y="15447"/>
                    <a:pt x="2918" y="15501"/>
                  </a:cubicBezTo>
                  <a:cubicBezTo>
                    <a:pt x="2998" y="17347"/>
                    <a:pt x="1847" y="19248"/>
                    <a:pt x="81" y="20292"/>
                  </a:cubicBezTo>
                  <a:cubicBezTo>
                    <a:pt x="54" y="20292"/>
                    <a:pt x="27" y="20318"/>
                    <a:pt x="27" y="20372"/>
                  </a:cubicBezTo>
                  <a:cubicBezTo>
                    <a:pt x="0" y="20425"/>
                    <a:pt x="27" y="20479"/>
                    <a:pt x="81" y="20506"/>
                  </a:cubicBezTo>
                  <a:cubicBezTo>
                    <a:pt x="1794" y="21496"/>
                    <a:pt x="2864" y="23316"/>
                    <a:pt x="2918" y="25324"/>
                  </a:cubicBezTo>
                  <a:cubicBezTo>
                    <a:pt x="2918" y="25350"/>
                    <a:pt x="2944" y="25404"/>
                    <a:pt x="2998" y="25431"/>
                  </a:cubicBezTo>
                  <a:cubicBezTo>
                    <a:pt x="4952" y="26394"/>
                    <a:pt x="6156" y="28348"/>
                    <a:pt x="6156" y="30543"/>
                  </a:cubicBezTo>
                  <a:cubicBezTo>
                    <a:pt x="6156" y="32711"/>
                    <a:pt x="4952" y="34665"/>
                    <a:pt x="2998" y="35628"/>
                  </a:cubicBezTo>
                  <a:cubicBezTo>
                    <a:pt x="2944" y="35655"/>
                    <a:pt x="2918" y="35709"/>
                    <a:pt x="2918" y="35762"/>
                  </a:cubicBezTo>
                  <a:cubicBezTo>
                    <a:pt x="3078" y="37823"/>
                    <a:pt x="1633" y="39643"/>
                    <a:pt x="81" y="40553"/>
                  </a:cubicBezTo>
                  <a:cubicBezTo>
                    <a:pt x="54" y="40553"/>
                    <a:pt x="27" y="40580"/>
                    <a:pt x="27" y="40633"/>
                  </a:cubicBezTo>
                  <a:cubicBezTo>
                    <a:pt x="0" y="40687"/>
                    <a:pt x="27" y="40741"/>
                    <a:pt x="81" y="40767"/>
                  </a:cubicBezTo>
                  <a:cubicBezTo>
                    <a:pt x="1820" y="41784"/>
                    <a:pt x="2918" y="43658"/>
                    <a:pt x="2918" y="45532"/>
                  </a:cubicBezTo>
                  <a:cubicBezTo>
                    <a:pt x="2918" y="45558"/>
                    <a:pt x="2918" y="45558"/>
                    <a:pt x="2918" y="45585"/>
                  </a:cubicBezTo>
                  <a:cubicBezTo>
                    <a:pt x="2918" y="45612"/>
                    <a:pt x="2944" y="45665"/>
                    <a:pt x="2998" y="45692"/>
                  </a:cubicBezTo>
                  <a:cubicBezTo>
                    <a:pt x="4952" y="46656"/>
                    <a:pt x="6156" y="48636"/>
                    <a:pt x="6156" y="50804"/>
                  </a:cubicBezTo>
                  <a:cubicBezTo>
                    <a:pt x="6156" y="52972"/>
                    <a:pt x="4952" y="54926"/>
                    <a:pt x="2998" y="55917"/>
                  </a:cubicBezTo>
                  <a:cubicBezTo>
                    <a:pt x="2944" y="55917"/>
                    <a:pt x="2918" y="55970"/>
                    <a:pt x="2918" y="56024"/>
                  </a:cubicBezTo>
                  <a:cubicBezTo>
                    <a:pt x="2891" y="58004"/>
                    <a:pt x="1820" y="59798"/>
                    <a:pt x="81" y="60815"/>
                  </a:cubicBezTo>
                  <a:cubicBezTo>
                    <a:pt x="54" y="60815"/>
                    <a:pt x="27" y="60868"/>
                    <a:pt x="27" y="60895"/>
                  </a:cubicBezTo>
                  <a:cubicBezTo>
                    <a:pt x="0" y="60949"/>
                    <a:pt x="27" y="61002"/>
                    <a:pt x="81" y="61029"/>
                  </a:cubicBezTo>
                  <a:cubicBezTo>
                    <a:pt x="1820" y="62046"/>
                    <a:pt x="2891" y="63839"/>
                    <a:pt x="2918" y="65847"/>
                  </a:cubicBezTo>
                  <a:cubicBezTo>
                    <a:pt x="2918" y="65900"/>
                    <a:pt x="2944" y="65927"/>
                    <a:pt x="2998" y="65954"/>
                  </a:cubicBezTo>
                  <a:cubicBezTo>
                    <a:pt x="4952" y="66944"/>
                    <a:pt x="6156" y="68898"/>
                    <a:pt x="6156" y="71066"/>
                  </a:cubicBezTo>
                  <a:cubicBezTo>
                    <a:pt x="6156" y="73234"/>
                    <a:pt x="4952" y="75188"/>
                    <a:pt x="2998" y="76178"/>
                  </a:cubicBezTo>
                  <a:cubicBezTo>
                    <a:pt x="2944" y="76178"/>
                    <a:pt x="2918" y="76232"/>
                    <a:pt x="2918" y="76285"/>
                  </a:cubicBezTo>
                  <a:cubicBezTo>
                    <a:pt x="2891" y="78293"/>
                    <a:pt x="1820" y="80086"/>
                    <a:pt x="81" y="81076"/>
                  </a:cubicBezTo>
                  <a:cubicBezTo>
                    <a:pt x="27" y="81130"/>
                    <a:pt x="0" y="81183"/>
                    <a:pt x="27" y="81264"/>
                  </a:cubicBezTo>
                  <a:cubicBezTo>
                    <a:pt x="60" y="81297"/>
                    <a:pt x="93" y="81320"/>
                    <a:pt x="133" y="81320"/>
                  </a:cubicBezTo>
                  <a:cubicBezTo>
                    <a:pt x="157" y="81320"/>
                    <a:pt x="184" y="81311"/>
                    <a:pt x="214" y="81290"/>
                  </a:cubicBezTo>
                  <a:cubicBezTo>
                    <a:pt x="2008" y="80273"/>
                    <a:pt x="3105" y="78427"/>
                    <a:pt x="3185" y="76366"/>
                  </a:cubicBezTo>
                  <a:cubicBezTo>
                    <a:pt x="5166" y="75322"/>
                    <a:pt x="6397" y="73314"/>
                    <a:pt x="6397" y="71066"/>
                  </a:cubicBezTo>
                  <a:cubicBezTo>
                    <a:pt x="6397" y="68818"/>
                    <a:pt x="5166" y="66784"/>
                    <a:pt x="3185" y="65766"/>
                  </a:cubicBezTo>
                  <a:cubicBezTo>
                    <a:pt x="3105" y="63786"/>
                    <a:pt x="2061" y="61992"/>
                    <a:pt x="375" y="60922"/>
                  </a:cubicBezTo>
                  <a:cubicBezTo>
                    <a:pt x="2061" y="59878"/>
                    <a:pt x="3105" y="58085"/>
                    <a:pt x="3185" y="56104"/>
                  </a:cubicBezTo>
                  <a:cubicBezTo>
                    <a:pt x="5166" y="55060"/>
                    <a:pt x="6397" y="53053"/>
                    <a:pt x="6397" y="50804"/>
                  </a:cubicBezTo>
                  <a:cubicBezTo>
                    <a:pt x="6397" y="48556"/>
                    <a:pt x="5166" y="46522"/>
                    <a:pt x="3185" y="45505"/>
                  </a:cubicBezTo>
                  <a:cubicBezTo>
                    <a:pt x="3159" y="43604"/>
                    <a:pt x="2088" y="41731"/>
                    <a:pt x="375" y="40660"/>
                  </a:cubicBezTo>
                  <a:cubicBezTo>
                    <a:pt x="1901" y="39723"/>
                    <a:pt x="3292" y="37903"/>
                    <a:pt x="3185" y="35816"/>
                  </a:cubicBezTo>
                  <a:cubicBezTo>
                    <a:pt x="5166" y="34799"/>
                    <a:pt x="6397" y="32764"/>
                    <a:pt x="6397" y="30543"/>
                  </a:cubicBezTo>
                  <a:cubicBezTo>
                    <a:pt x="6397" y="28295"/>
                    <a:pt x="5166" y="26260"/>
                    <a:pt x="3185" y="25243"/>
                  </a:cubicBezTo>
                  <a:cubicBezTo>
                    <a:pt x="3078" y="23236"/>
                    <a:pt x="2061" y="21443"/>
                    <a:pt x="375" y="20399"/>
                  </a:cubicBezTo>
                  <a:cubicBezTo>
                    <a:pt x="2088" y="19328"/>
                    <a:pt x="3185" y="17401"/>
                    <a:pt x="3185" y="15554"/>
                  </a:cubicBezTo>
                  <a:cubicBezTo>
                    <a:pt x="5166" y="14537"/>
                    <a:pt x="6397" y="12503"/>
                    <a:pt x="6397" y="10255"/>
                  </a:cubicBezTo>
                  <a:cubicBezTo>
                    <a:pt x="6397" y="8033"/>
                    <a:pt x="5166" y="5999"/>
                    <a:pt x="3185" y="4982"/>
                  </a:cubicBezTo>
                  <a:lnTo>
                    <a:pt x="3185" y="4955"/>
                  </a:lnTo>
                  <a:cubicBezTo>
                    <a:pt x="3185" y="3028"/>
                    <a:pt x="1981" y="1074"/>
                    <a:pt x="188" y="30"/>
                  </a:cubicBezTo>
                  <a:cubicBezTo>
                    <a:pt x="167" y="10"/>
                    <a:pt x="143" y="1"/>
                    <a:pt x="11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27" name="Google Shape;2327;p102"/>
            <p:cNvSpPr/>
            <p:nvPr/>
          </p:nvSpPr>
          <p:spPr>
            <a:xfrm>
              <a:off x="531875" y="818875"/>
              <a:ext cx="160600" cy="2032875"/>
            </a:xfrm>
            <a:custGeom>
              <a:rect b="b" l="l" r="r" t="t"/>
              <a:pathLst>
                <a:path extrusionOk="0" h="81315" w="6424">
                  <a:moveTo>
                    <a:pt x="147" y="1"/>
                  </a:moveTo>
                  <a:cubicBezTo>
                    <a:pt x="106" y="1"/>
                    <a:pt x="61" y="20"/>
                    <a:pt x="27" y="70"/>
                  </a:cubicBezTo>
                  <a:cubicBezTo>
                    <a:pt x="27" y="70"/>
                    <a:pt x="27" y="97"/>
                    <a:pt x="27" y="124"/>
                  </a:cubicBezTo>
                  <a:cubicBezTo>
                    <a:pt x="27" y="178"/>
                    <a:pt x="54" y="204"/>
                    <a:pt x="80" y="231"/>
                  </a:cubicBezTo>
                  <a:cubicBezTo>
                    <a:pt x="1820" y="1248"/>
                    <a:pt x="2971" y="3175"/>
                    <a:pt x="2944" y="5022"/>
                  </a:cubicBezTo>
                  <a:cubicBezTo>
                    <a:pt x="2944" y="5076"/>
                    <a:pt x="2971" y="5129"/>
                    <a:pt x="2998" y="5156"/>
                  </a:cubicBezTo>
                  <a:cubicBezTo>
                    <a:pt x="4952" y="6119"/>
                    <a:pt x="6156" y="8073"/>
                    <a:pt x="6156" y="10268"/>
                  </a:cubicBezTo>
                  <a:cubicBezTo>
                    <a:pt x="6156" y="12436"/>
                    <a:pt x="4952" y="14390"/>
                    <a:pt x="2998" y="15354"/>
                  </a:cubicBezTo>
                  <a:cubicBezTo>
                    <a:pt x="2971" y="15380"/>
                    <a:pt x="2944" y="15461"/>
                    <a:pt x="2944" y="15487"/>
                  </a:cubicBezTo>
                  <a:cubicBezTo>
                    <a:pt x="2998" y="17334"/>
                    <a:pt x="1847" y="19235"/>
                    <a:pt x="107" y="20278"/>
                  </a:cubicBezTo>
                  <a:cubicBezTo>
                    <a:pt x="54" y="20278"/>
                    <a:pt x="27" y="20305"/>
                    <a:pt x="27" y="20359"/>
                  </a:cubicBezTo>
                  <a:cubicBezTo>
                    <a:pt x="0" y="20412"/>
                    <a:pt x="27" y="20466"/>
                    <a:pt x="80" y="20493"/>
                  </a:cubicBezTo>
                  <a:cubicBezTo>
                    <a:pt x="1793" y="21510"/>
                    <a:pt x="2864" y="23303"/>
                    <a:pt x="2944" y="25310"/>
                  </a:cubicBezTo>
                  <a:cubicBezTo>
                    <a:pt x="2944" y="25364"/>
                    <a:pt x="2971" y="25391"/>
                    <a:pt x="2998" y="25417"/>
                  </a:cubicBezTo>
                  <a:cubicBezTo>
                    <a:pt x="4952" y="26381"/>
                    <a:pt x="6156" y="28362"/>
                    <a:pt x="6156" y="30530"/>
                  </a:cubicBezTo>
                  <a:cubicBezTo>
                    <a:pt x="6156" y="32698"/>
                    <a:pt x="4952" y="34652"/>
                    <a:pt x="2998" y="35642"/>
                  </a:cubicBezTo>
                  <a:cubicBezTo>
                    <a:pt x="2971" y="35642"/>
                    <a:pt x="2944" y="35695"/>
                    <a:pt x="2944" y="35749"/>
                  </a:cubicBezTo>
                  <a:cubicBezTo>
                    <a:pt x="3105" y="37837"/>
                    <a:pt x="1633" y="39630"/>
                    <a:pt x="107" y="40540"/>
                  </a:cubicBezTo>
                  <a:cubicBezTo>
                    <a:pt x="54" y="40540"/>
                    <a:pt x="27" y="40594"/>
                    <a:pt x="27" y="40620"/>
                  </a:cubicBezTo>
                  <a:cubicBezTo>
                    <a:pt x="0" y="40674"/>
                    <a:pt x="27" y="40727"/>
                    <a:pt x="80" y="40754"/>
                  </a:cubicBezTo>
                  <a:cubicBezTo>
                    <a:pt x="1820" y="41771"/>
                    <a:pt x="2944" y="43645"/>
                    <a:pt x="2944" y="45545"/>
                  </a:cubicBezTo>
                  <a:cubicBezTo>
                    <a:pt x="2944" y="45545"/>
                    <a:pt x="2944" y="45545"/>
                    <a:pt x="2944" y="45572"/>
                  </a:cubicBezTo>
                  <a:cubicBezTo>
                    <a:pt x="2944" y="45626"/>
                    <a:pt x="2971" y="45652"/>
                    <a:pt x="2998" y="45679"/>
                  </a:cubicBezTo>
                  <a:cubicBezTo>
                    <a:pt x="4952" y="46669"/>
                    <a:pt x="6156" y="48623"/>
                    <a:pt x="6156" y="50791"/>
                  </a:cubicBezTo>
                  <a:cubicBezTo>
                    <a:pt x="6156" y="52959"/>
                    <a:pt x="4952" y="54913"/>
                    <a:pt x="2998" y="55904"/>
                  </a:cubicBezTo>
                  <a:cubicBezTo>
                    <a:pt x="2971" y="55930"/>
                    <a:pt x="2944" y="55957"/>
                    <a:pt x="2944" y="56011"/>
                  </a:cubicBezTo>
                  <a:cubicBezTo>
                    <a:pt x="2891" y="57991"/>
                    <a:pt x="1820" y="59785"/>
                    <a:pt x="107" y="60802"/>
                  </a:cubicBezTo>
                  <a:cubicBezTo>
                    <a:pt x="54" y="60828"/>
                    <a:pt x="27" y="60855"/>
                    <a:pt x="27" y="60882"/>
                  </a:cubicBezTo>
                  <a:cubicBezTo>
                    <a:pt x="0" y="60935"/>
                    <a:pt x="27" y="60989"/>
                    <a:pt x="80" y="61016"/>
                  </a:cubicBezTo>
                  <a:cubicBezTo>
                    <a:pt x="1820" y="62033"/>
                    <a:pt x="2891" y="63826"/>
                    <a:pt x="2944" y="65834"/>
                  </a:cubicBezTo>
                  <a:cubicBezTo>
                    <a:pt x="2944" y="65887"/>
                    <a:pt x="2971" y="65914"/>
                    <a:pt x="2998" y="65941"/>
                  </a:cubicBezTo>
                  <a:cubicBezTo>
                    <a:pt x="4952" y="66931"/>
                    <a:pt x="6156" y="68885"/>
                    <a:pt x="6156" y="71053"/>
                  </a:cubicBezTo>
                  <a:cubicBezTo>
                    <a:pt x="6156" y="73221"/>
                    <a:pt x="4952" y="75175"/>
                    <a:pt x="2998" y="76165"/>
                  </a:cubicBezTo>
                  <a:cubicBezTo>
                    <a:pt x="2971" y="76192"/>
                    <a:pt x="2944" y="76219"/>
                    <a:pt x="2944" y="76272"/>
                  </a:cubicBezTo>
                  <a:cubicBezTo>
                    <a:pt x="2891" y="78280"/>
                    <a:pt x="1820" y="80073"/>
                    <a:pt x="80" y="81090"/>
                  </a:cubicBezTo>
                  <a:cubicBezTo>
                    <a:pt x="27" y="81117"/>
                    <a:pt x="0" y="81197"/>
                    <a:pt x="54" y="81251"/>
                  </a:cubicBezTo>
                  <a:cubicBezTo>
                    <a:pt x="73" y="81290"/>
                    <a:pt x="122" y="81315"/>
                    <a:pt x="167" y="81315"/>
                  </a:cubicBezTo>
                  <a:cubicBezTo>
                    <a:pt x="184" y="81315"/>
                    <a:pt x="200" y="81311"/>
                    <a:pt x="214" y="81304"/>
                  </a:cubicBezTo>
                  <a:cubicBezTo>
                    <a:pt x="2008" y="80260"/>
                    <a:pt x="3105" y="78413"/>
                    <a:pt x="3185" y="76352"/>
                  </a:cubicBezTo>
                  <a:cubicBezTo>
                    <a:pt x="5193" y="75309"/>
                    <a:pt x="6424" y="73301"/>
                    <a:pt x="6424" y="71053"/>
                  </a:cubicBezTo>
                  <a:cubicBezTo>
                    <a:pt x="6424" y="68805"/>
                    <a:pt x="5193" y="66797"/>
                    <a:pt x="3185" y="65753"/>
                  </a:cubicBezTo>
                  <a:cubicBezTo>
                    <a:pt x="3105" y="63773"/>
                    <a:pt x="2088" y="61979"/>
                    <a:pt x="402" y="60909"/>
                  </a:cubicBezTo>
                  <a:cubicBezTo>
                    <a:pt x="2088" y="59865"/>
                    <a:pt x="3105" y="58072"/>
                    <a:pt x="3185" y="56091"/>
                  </a:cubicBezTo>
                  <a:cubicBezTo>
                    <a:pt x="5193" y="55047"/>
                    <a:pt x="6424" y="53040"/>
                    <a:pt x="6424" y="50791"/>
                  </a:cubicBezTo>
                  <a:cubicBezTo>
                    <a:pt x="6424" y="48543"/>
                    <a:pt x="5193" y="46536"/>
                    <a:pt x="3185" y="45492"/>
                  </a:cubicBezTo>
                  <a:cubicBezTo>
                    <a:pt x="3185" y="43591"/>
                    <a:pt x="2088" y="41718"/>
                    <a:pt x="402" y="40647"/>
                  </a:cubicBezTo>
                  <a:cubicBezTo>
                    <a:pt x="1900" y="39710"/>
                    <a:pt x="3319" y="37890"/>
                    <a:pt x="3185" y="35829"/>
                  </a:cubicBezTo>
                  <a:cubicBezTo>
                    <a:pt x="5193" y="34785"/>
                    <a:pt x="6424" y="32751"/>
                    <a:pt x="6424" y="30530"/>
                  </a:cubicBezTo>
                  <a:cubicBezTo>
                    <a:pt x="6424" y="28281"/>
                    <a:pt x="5193" y="26247"/>
                    <a:pt x="3185" y="25230"/>
                  </a:cubicBezTo>
                  <a:cubicBezTo>
                    <a:pt x="3105" y="23223"/>
                    <a:pt x="2061" y="21429"/>
                    <a:pt x="402" y="20386"/>
                  </a:cubicBezTo>
                  <a:cubicBezTo>
                    <a:pt x="2088" y="19315"/>
                    <a:pt x="3185" y="17441"/>
                    <a:pt x="3185" y="15595"/>
                  </a:cubicBezTo>
                  <a:cubicBezTo>
                    <a:pt x="3185" y="15595"/>
                    <a:pt x="3185" y="15568"/>
                    <a:pt x="3185" y="15541"/>
                  </a:cubicBezTo>
                  <a:cubicBezTo>
                    <a:pt x="5193" y="14524"/>
                    <a:pt x="6424" y="12490"/>
                    <a:pt x="6424" y="10268"/>
                  </a:cubicBezTo>
                  <a:cubicBezTo>
                    <a:pt x="6424" y="8020"/>
                    <a:pt x="5193" y="5986"/>
                    <a:pt x="3185" y="4969"/>
                  </a:cubicBezTo>
                  <a:lnTo>
                    <a:pt x="3185" y="4942"/>
                  </a:lnTo>
                  <a:cubicBezTo>
                    <a:pt x="3185" y="3041"/>
                    <a:pt x="2008" y="1061"/>
                    <a:pt x="214" y="17"/>
                  </a:cubicBezTo>
                  <a:cubicBezTo>
                    <a:pt x="195" y="7"/>
                    <a:pt x="171" y="1"/>
                    <a:pt x="14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28" name="Google Shape;2328;p102"/>
            <p:cNvSpPr/>
            <p:nvPr/>
          </p:nvSpPr>
          <p:spPr>
            <a:xfrm>
              <a:off x="378625" y="566950"/>
              <a:ext cx="159950" cy="2033000"/>
            </a:xfrm>
            <a:custGeom>
              <a:rect b="b" l="l" r="r" t="t"/>
              <a:pathLst>
                <a:path extrusionOk="0" h="81320" w="6398">
                  <a:moveTo>
                    <a:pt x="120" y="1"/>
                  </a:moveTo>
                  <a:cubicBezTo>
                    <a:pt x="81" y="1"/>
                    <a:pt x="44" y="24"/>
                    <a:pt x="28" y="57"/>
                  </a:cubicBezTo>
                  <a:cubicBezTo>
                    <a:pt x="1" y="84"/>
                    <a:pt x="1" y="110"/>
                    <a:pt x="1" y="137"/>
                  </a:cubicBezTo>
                  <a:cubicBezTo>
                    <a:pt x="1" y="164"/>
                    <a:pt x="28" y="217"/>
                    <a:pt x="54" y="244"/>
                  </a:cubicBezTo>
                  <a:cubicBezTo>
                    <a:pt x="1821" y="1261"/>
                    <a:pt x="2972" y="3188"/>
                    <a:pt x="2918" y="5035"/>
                  </a:cubicBezTo>
                  <a:cubicBezTo>
                    <a:pt x="2918" y="5116"/>
                    <a:pt x="2945" y="5142"/>
                    <a:pt x="2999" y="5169"/>
                  </a:cubicBezTo>
                  <a:cubicBezTo>
                    <a:pt x="4952" y="6133"/>
                    <a:pt x="6157" y="8086"/>
                    <a:pt x="6157" y="10255"/>
                  </a:cubicBezTo>
                  <a:cubicBezTo>
                    <a:pt x="6157" y="12449"/>
                    <a:pt x="4952" y="14403"/>
                    <a:pt x="2999" y="15367"/>
                  </a:cubicBezTo>
                  <a:cubicBezTo>
                    <a:pt x="2945" y="15394"/>
                    <a:pt x="2918" y="15447"/>
                    <a:pt x="2918" y="15501"/>
                  </a:cubicBezTo>
                  <a:cubicBezTo>
                    <a:pt x="2972" y="17347"/>
                    <a:pt x="1848" y="19248"/>
                    <a:pt x="81" y="20292"/>
                  </a:cubicBezTo>
                  <a:cubicBezTo>
                    <a:pt x="54" y="20292"/>
                    <a:pt x="28" y="20318"/>
                    <a:pt x="1" y="20372"/>
                  </a:cubicBezTo>
                  <a:cubicBezTo>
                    <a:pt x="1" y="20425"/>
                    <a:pt x="28" y="20479"/>
                    <a:pt x="54" y="20506"/>
                  </a:cubicBezTo>
                  <a:cubicBezTo>
                    <a:pt x="1794" y="21496"/>
                    <a:pt x="2865" y="23316"/>
                    <a:pt x="2918" y="25324"/>
                  </a:cubicBezTo>
                  <a:cubicBezTo>
                    <a:pt x="2918" y="25350"/>
                    <a:pt x="2945" y="25404"/>
                    <a:pt x="2999" y="25431"/>
                  </a:cubicBezTo>
                  <a:cubicBezTo>
                    <a:pt x="4952" y="26394"/>
                    <a:pt x="6157" y="28348"/>
                    <a:pt x="6157" y="30543"/>
                  </a:cubicBezTo>
                  <a:cubicBezTo>
                    <a:pt x="6157" y="32711"/>
                    <a:pt x="4952" y="34665"/>
                    <a:pt x="2999" y="35628"/>
                  </a:cubicBezTo>
                  <a:cubicBezTo>
                    <a:pt x="2945" y="35655"/>
                    <a:pt x="2918" y="35709"/>
                    <a:pt x="2918" y="35762"/>
                  </a:cubicBezTo>
                  <a:cubicBezTo>
                    <a:pt x="3079" y="37823"/>
                    <a:pt x="1607" y="39643"/>
                    <a:pt x="81" y="40553"/>
                  </a:cubicBezTo>
                  <a:cubicBezTo>
                    <a:pt x="54" y="40553"/>
                    <a:pt x="28" y="40580"/>
                    <a:pt x="1" y="40633"/>
                  </a:cubicBezTo>
                  <a:cubicBezTo>
                    <a:pt x="1" y="40687"/>
                    <a:pt x="28" y="40741"/>
                    <a:pt x="54" y="40767"/>
                  </a:cubicBezTo>
                  <a:cubicBezTo>
                    <a:pt x="1794" y="41784"/>
                    <a:pt x="2918" y="43658"/>
                    <a:pt x="2918" y="45532"/>
                  </a:cubicBezTo>
                  <a:cubicBezTo>
                    <a:pt x="2918" y="45558"/>
                    <a:pt x="2918" y="45558"/>
                    <a:pt x="2918" y="45585"/>
                  </a:cubicBezTo>
                  <a:cubicBezTo>
                    <a:pt x="2918" y="45612"/>
                    <a:pt x="2945" y="45665"/>
                    <a:pt x="2999" y="45692"/>
                  </a:cubicBezTo>
                  <a:cubicBezTo>
                    <a:pt x="4952" y="46656"/>
                    <a:pt x="6157" y="48636"/>
                    <a:pt x="6157" y="50804"/>
                  </a:cubicBezTo>
                  <a:cubicBezTo>
                    <a:pt x="6157" y="52972"/>
                    <a:pt x="4952" y="54926"/>
                    <a:pt x="2999" y="55917"/>
                  </a:cubicBezTo>
                  <a:cubicBezTo>
                    <a:pt x="2945" y="55917"/>
                    <a:pt x="2918" y="55970"/>
                    <a:pt x="2918" y="56024"/>
                  </a:cubicBezTo>
                  <a:cubicBezTo>
                    <a:pt x="2865" y="58004"/>
                    <a:pt x="1821" y="59798"/>
                    <a:pt x="81" y="60815"/>
                  </a:cubicBezTo>
                  <a:cubicBezTo>
                    <a:pt x="54" y="60815"/>
                    <a:pt x="28" y="60868"/>
                    <a:pt x="1" y="60895"/>
                  </a:cubicBezTo>
                  <a:cubicBezTo>
                    <a:pt x="1" y="60949"/>
                    <a:pt x="28" y="61002"/>
                    <a:pt x="54" y="61029"/>
                  </a:cubicBezTo>
                  <a:cubicBezTo>
                    <a:pt x="1794" y="62046"/>
                    <a:pt x="2865" y="63839"/>
                    <a:pt x="2918" y="65847"/>
                  </a:cubicBezTo>
                  <a:cubicBezTo>
                    <a:pt x="2918" y="65900"/>
                    <a:pt x="2945" y="65927"/>
                    <a:pt x="2999" y="65954"/>
                  </a:cubicBezTo>
                  <a:cubicBezTo>
                    <a:pt x="4952" y="66944"/>
                    <a:pt x="6157" y="68898"/>
                    <a:pt x="6157" y="71066"/>
                  </a:cubicBezTo>
                  <a:cubicBezTo>
                    <a:pt x="6157" y="73234"/>
                    <a:pt x="4952" y="75188"/>
                    <a:pt x="2999" y="76178"/>
                  </a:cubicBezTo>
                  <a:cubicBezTo>
                    <a:pt x="2945" y="76178"/>
                    <a:pt x="2918" y="76232"/>
                    <a:pt x="2918" y="76285"/>
                  </a:cubicBezTo>
                  <a:cubicBezTo>
                    <a:pt x="2865" y="78293"/>
                    <a:pt x="1821" y="80086"/>
                    <a:pt x="81" y="81076"/>
                  </a:cubicBezTo>
                  <a:cubicBezTo>
                    <a:pt x="1" y="81130"/>
                    <a:pt x="1" y="81183"/>
                    <a:pt x="28" y="81264"/>
                  </a:cubicBezTo>
                  <a:cubicBezTo>
                    <a:pt x="44" y="81297"/>
                    <a:pt x="81" y="81320"/>
                    <a:pt x="120" y="81320"/>
                  </a:cubicBezTo>
                  <a:cubicBezTo>
                    <a:pt x="143" y="81320"/>
                    <a:pt x="168" y="81311"/>
                    <a:pt x="188" y="81290"/>
                  </a:cubicBezTo>
                  <a:cubicBezTo>
                    <a:pt x="1981" y="80273"/>
                    <a:pt x="3106" y="78427"/>
                    <a:pt x="3159" y="76366"/>
                  </a:cubicBezTo>
                  <a:cubicBezTo>
                    <a:pt x="5167" y="75322"/>
                    <a:pt x="6398" y="73314"/>
                    <a:pt x="6398" y="71066"/>
                  </a:cubicBezTo>
                  <a:cubicBezTo>
                    <a:pt x="6398" y="68818"/>
                    <a:pt x="5167" y="66784"/>
                    <a:pt x="3159" y="65766"/>
                  </a:cubicBezTo>
                  <a:cubicBezTo>
                    <a:pt x="3106" y="63786"/>
                    <a:pt x="2062" y="61992"/>
                    <a:pt x="376" y="60922"/>
                  </a:cubicBezTo>
                  <a:cubicBezTo>
                    <a:pt x="2062" y="59878"/>
                    <a:pt x="3106" y="58085"/>
                    <a:pt x="3159" y="56104"/>
                  </a:cubicBezTo>
                  <a:cubicBezTo>
                    <a:pt x="5167" y="55060"/>
                    <a:pt x="6398" y="53053"/>
                    <a:pt x="6398" y="50804"/>
                  </a:cubicBezTo>
                  <a:cubicBezTo>
                    <a:pt x="6398" y="48556"/>
                    <a:pt x="5167" y="46522"/>
                    <a:pt x="3159" y="45505"/>
                  </a:cubicBezTo>
                  <a:cubicBezTo>
                    <a:pt x="3159" y="43604"/>
                    <a:pt x="2062" y="41731"/>
                    <a:pt x="376" y="40660"/>
                  </a:cubicBezTo>
                  <a:cubicBezTo>
                    <a:pt x="1901" y="39723"/>
                    <a:pt x="3293" y="37903"/>
                    <a:pt x="3186" y="35816"/>
                  </a:cubicBezTo>
                  <a:cubicBezTo>
                    <a:pt x="5167" y="34799"/>
                    <a:pt x="6398" y="32764"/>
                    <a:pt x="6398" y="30543"/>
                  </a:cubicBezTo>
                  <a:cubicBezTo>
                    <a:pt x="6398" y="28295"/>
                    <a:pt x="5167" y="26260"/>
                    <a:pt x="3159" y="25243"/>
                  </a:cubicBezTo>
                  <a:cubicBezTo>
                    <a:pt x="3079" y="23236"/>
                    <a:pt x="2035" y="21443"/>
                    <a:pt x="376" y="20399"/>
                  </a:cubicBezTo>
                  <a:cubicBezTo>
                    <a:pt x="2089" y="19328"/>
                    <a:pt x="3186" y="17401"/>
                    <a:pt x="3186" y="15554"/>
                  </a:cubicBezTo>
                  <a:cubicBezTo>
                    <a:pt x="5167" y="14537"/>
                    <a:pt x="6398" y="12503"/>
                    <a:pt x="6398" y="10255"/>
                  </a:cubicBezTo>
                  <a:cubicBezTo>
                    <a:pt x="6398" y="8033"/>
                    <a:pt x="5167" y="5999"/>
                    <a:pt x="3186" y="4982"/>
                  </a:cubicBezTo>
                  <a:lnTo>
                    <a:pt x="3186" y="4955"/>
                  </a:lnTo>
                  <a:cubicBezTo>
                    <a:pt x="3186" y="3028"/>
                    <a:pt x="1981" y="1074"/>
                    <a:pt x="188" y="30"/>
                  </a:cubicBezTo>
                  <a:cubicBezTo>
                    <a:pt x="168" y="10"/>
                    <a:pt x="143" y="1"/>
                    <a:pt x="12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29" name="Google Shape;2329;p102"/>
            <p:cNvSpPr/>
            <p:nvPr/>
          </p:nvSpPr>
          <p:spPr>
            <a:xfrm>
              <a:off x="224725" y="818875"/>
              <a:ext cx="159950" cy="2032875"/>
            </a:xfrm>
            <a:custGeom>
              <a:rect b="b" l="l" r="r" t="t"/>
              <a:pathLst>
                <a:path extrusionOk="0" h="81315" w="6398">
                  <a:moveTo>
                    <a:pt x="129" y="1"/>
                  </a:moveTo>
                  <a:cubicBezTo>
                    <a:pt x="83" y="1"/>
                    <a:pt x="44" y="20"/>
                    <a:pt x="27" y="70"/>
                  </a:cubicBezTo>
                  <a:cubicBezTo>
                    <a:pt x="27" y="70"/>
                    <a:pt x="1" y="97"/>
                    <a:pt x="1" y="124"/>
                  </a:cubicBezTo>
                  <a:cubicBezTo>
                    <a:pt x="1" y="178"/>
                    <a:pt x="27" y="204"/>
                    <a:pt x="81" y="231"/>
                  </a:cubicBezTo>
                  <a:cubicBezTo>
                    <a:pt x="1821" y="1248"/>
                    <a:pt x="2972" y="3175"/>
                    <a:pt x="2918" y="5022"/>
                  </a:cubicBezTo>
                  <a:cubicBezTo>
                    <a:pt x="2945" y="5076"/>
                    <a:pt x="2945" y="5129"/>
                    <a:pt x="2998" y="5156"/>
                  </a:cubicBezTo>
                  <a:cubicBezTo>
                    <a:pt x="4952" y="6119"/>
                    <a:pt x="6157" y="8073"/>
                    <a:pt x="6157" y="10268"/>
                  </a:cubicBezTo>
                  <a:cubicBezTo>
                    <a:pt x="6157" y="12436"/>
                    <a:pt x="4952" y="14390"/>
                    <a:pt x="2998" y="15354"/>
                  </a:cubicBezTo>
                  <a:cubicBezTo>
                    <a:pt x="2945" y="15380"/>
                    <a:pt x="2918" y="15461"/>
                    <a:pt x="2918" y="15487"/>
                  </a:cubicBezTo>
                  <a:cubicBezTo>
                    <a:pt x="2998" y="17334"/>
                    <a:pt x="1848" y="19235"/>
                    <a:pt x="108" y="20278"/>
                  </a:cubicBezTo>
                  <a:cubicBezTo>
                    <a:pt x="54" y="20278"/>
                    <a:pt x="27" y="20305"/>
                    <a:pt x="27" y="20359"/>
                  </a:cubicBezTo>
                  <a:cubicBezTo>
                    <a:pt x="1" y="20412"/>
                    <a:pt x="27" y="20466"/>
                    <a:pt x="81" y="20493"/>
                  </a:cubicBezTo>
                  <a:cubicBezTo>
                    <a:pt x="1794" y="21510"/>
                    <a:pt x="2865" y="23303"/>
                    <a:pt x="2918" y="25310"/>
                  </a:cubicBezTo>
                  <a:cubicBezTo>
                    <a:pt x="2945" y="25364"/>
                    <a:pt x="2972" y="25391"/>
                    <a:pt x="2998" y="25417"/>
                  </a:cubicBezTo>
                  <a:cubicBezTo>
                    <a:pt x="4952" y="26381"/>
                    <a:pt x="6157" y="28362"/>
                    <a:pt x="6157" y="30530"/>
                  </a:cubicBezTo>
                  <a:cubicBezTo>
                    <a:pt x="6157" y="32698"/>
                    <a:pt x="4952" y="34652"/>
                    <a:pt x="2998" y="35642"/>
                  </a:cubicBezTo>
                  <a:cubicBezTo>
                    <a:pt x="2945" y="35642"/>
                    <a:pt x="2918" y="35695"/>
                    <a:pt x="2918" y="35749"/>
                  </a:cubicBezTo>
                  <a:cubicBezTo>
                    <a:pt x="3106" y="37837"/>
                    <a:pt x="1633" y="39630"/>
                    <a:pt x="108" y="40540"/>
                  </a:cubicBezTo>
                  <a:cubicBezTo>
                    <a:pt x="54" y="40540"/>
                    <a:pt x="27" y="40594"/>
                    <a:pt x="27" y="40620"/>
                  </a:cubicBezTo>
                  <a:cubicBezTo>
                    <a:pt x="1" y="40674"/>
                    <a:pt x="27" y="40727"/>
                    <a:pt x="81" y="40754"/>
                  </a:cubicBezTo>
                  <a:cubicBezTo>
                    <a:pt x="1821" y="41771"/>
                    <a:pt x="2918" y="43645"/>
                    <a:pt x="2918" y="45545"/>
                  </a:cubicBezTo>
                  <a:cubicBezTo>
                    <a:pt x="2918" y="45545"/>
                    <a:pt x="2918" y="45545"/>
                    <a:pt x="2918" y="45572"/>
                  </a:cubicBezTo>
                  <a:cubicBezTo>
                    <a:pt x="2918" y="45626"/>
                    <a:pt x="2945" y="45652"/>
                    <a:pt x="2998" y="45679"/>
                  </a:cubicBezTo>
                  <a:cubicBezTo>
                    <a:pt x="4952" y="46669"/>
                    <a:pt x="6157" y="48623"/>
                    <a:pt x="6157" y="50791"/>
                  </a:cubicBezTo>
                  <a:cubicBezTo>
                    <a:pt x="6157" y="52959"/>
                    <a:pt x="4952" y="54913"/>
                    <a:pt x="2998" y="55904"/>
                  </a:cubicBezTo>
                  <a:cubicBezTo>
                    <a:pt x="2945" y="55930"/>
                    <a:pt x="2918" y="55957"/>
                    <a:pt x="2918" y="56011"/>
                  </a:cubicBezTo>
                  <a:cubicBezTo>
                    <a:pt x="2891" y="57991"/>
                    <a:pt x="1821" y="59785"/>
                    <a:pt x="108" y="60802"/>
                  </a:cubicBezTo>
                  <a:cubicBezTo>
                    <a:pt x="54" y="60828"/>
                    <a:pt x="27" y="60855"/>
                    <a:pt x="27" y="60882"/>
                  </a:cubicBezTo>
                  <a:cubicBezTo>
                    <a:pt x="1" y="60935"/>
                    <a:pt x="27" y="60989"/>
                    <a:pt x="81" y="61016"/>
                  </a:cubicBezTo>
                  <a:cubicBezTo>
                    <a:pt x="1821" y="62033"/>
                    <a:pt x="2891" y="63826"/>
                    <a:pt x="2918" y="65834"/>
                  </a:cubicBezTo>
                  <a:cubicBezTo>
                    <a:pt x="2918" y="65887"/>
                    <a:pt x="2945" y="65914"/>
                    <a:pt x="2998" y="65941"/>
                  </a:cubicBezTo>
                  <a:cubicBezTo>
                    <a:pt x="4952" y="66931"/>
                    <a:pt x="6157" y="68885"/>
                    <a:pt x="6157" y="71053"/>
                  </a:cubicBezTo>
                  <a:cubicBezTo>
                    <a:pt x="6157" y="73221"/>
                    <a:pt x="4952" y="75175"/>
                    <a:pt x="2998" y="76165"/>
                  </a:cubicBezTo>
                  <a:cubicBezTo>
                    <a:pt x="2945" y="76192"/>
                    <a:pt x="2918" y="76219"/>
                    <a:pt x="2918" y="76272"/>
                  </a:cubicBezTo>
                  <a:cubicBezTo>
                    <a:pt x="2891" y="78280"/>
                    <a:pt x="1821" y="80073"/>
                    <a:pt x="81" y="81090"/>
                  </a:cubicBezTo>
                  <a:cubicBezTo>
                    <a:pt x="27" y="81117"/>
                    <a:pt x="1" y="81197"/>
                    <a:pt x="27" y="81251"/>
                  </a:cubicBezTo>
                  <a:cubicBezTo>
                    <a:pt x="67" y="81290"/>
                    <a:pt x="106" y="81315"/>
                    <a:pt x="156" y="81315"/>
                  </a:cubicBezTo>
                  <a:cubicBezTo>
                    <a:pt x="174" y="81315"/>
                    <a:pt x="193" y="81311"/>
                    <a:pt x="215" y="81304"/>
                  </a:cubicBezTo>
                  <a:cubicBezTo>
                    <a:pt x="2008" y="80260"/>
                    <a:pt x="3106" y="78413"/>
                    <a:pt x="3186" y="76352"/>
                  </a:cubicBezTo>
                  <a:cubicBezTo>
                    <a:pt x="5166" y="75309"/>
                    <a:pt x="6398" y="73301"/>
                    <a:pt x="6398" y="71053"/>
                  </a:cubicBezTo>
                  <a:cubicBezTo>
                    <a:pt x="6398" y="68805"/>
                    <a:pt x="5166" y="66797"/>
                    <a:pt x="3186" y="65753"/>
                  </a:cubicBezTo>
                  <a:cubicBezTo>
                    <a:pt x="3106" y="63773"/>
                    <a:pt x="2062" y="61979"/>
                    <a:pt x="375" y="60909"/>
                  </a:cubicBezTo>
                  <a:cubicBezTo>
                    <a:pt x="2062" y="59865"/>
                    <a:pt x="3106" y="58072"/>
                    <a:pt x="3186" y="56091"/>
                  </a:cubicBezTo>
                  <a:cubicBezTo>
                    <a:pt x="5166" y="55047"/>
                    <a:pt x="6398" y="53040"/>
                    <a:pt x="6398" y="50791"/>
                  </a:cubicBezTo>
                  <a:cubicBezTo>
                    <a:pt x="6398" y="48543"/>
                    <a:pt x="5166" y="46536"/>
                    <a:pt x="3186" y="45492"/>
                  </a:cubicBezTo>
                  <a:cubicBezTo>
                    <a:pt x="3159" y="43591"/>
                    <a:pt x="2088" y="41718"/>
                    <a:pt x="375" y="40647"/>
                  </a:cubicBezTo>
                  <a:cubicBezTo>
                    <a:pt x="1901" y="39710"/>
                    <a:pt x="3320" y="37890"/>
                    <a:pt x="3186" y="35829"/>
                  </a:cubicBezTo>
                  <a:cubicBezTo>
                    <a:pt x="5166" y="34785"/>
                    <a:pt x="6398" y="32751"/>
                    <a:pt x="6398" y="30530"/>
                  </a:cubicBezTo>
                  <a:cubicBezTo>
                    <a:pt x="6398" y="28281"/>
                    <a:pt x="5166" y="26247"/>
                    <a:pt x="3186" y="25230"/>
                  </a:cubicBezTo>
                  <a:cubicBezTo>
                    <a:pt x="3079" y="23223"/>
                    <a:pt x="2062" y="21429"/>
                    <a:pt x="375" y="20386"/>
                  </a:cubicBezTo>
                  <a:cubicBezTo>
                    <a:pt x="2088" y="19315"/>
                    <a:pt x="3186" y="17441"/>
                    <a:pt x="3186" y="15595"/>
                  </a:cubicBezTo>
                  <a:cubicBezTo>
                    <a:pt x="3186" y="15595"/>
                    <a:pt x="3186" y="15568"/>
                    <a:pt x="3186" y="15541"/>
                  </a:cubicBezTo>
                  <a:cubicBezTo>
                    <a:pt x="5166" y="14524"/>
                    <a:pt x="6398" y="12490"/>
                    <a:pt x="6398" y="10268"/>
                  </a:cubicBezTo>
                  <a:cubicBezTo>
                    <a:pt x="6398" y="8020"/>
                    <a:pt x="5166" y="5986"/>
                    <a:pt x="3186" y="4969"/>
                  </a:cubicBezTo>
                  <a:lnTo>
                    <a:pt x="3186" y="4942"/>
                  </a:lnTo>
                  <a:cubicBezTo>
                    <a:pt x="3186" y="3041"/>
                    <a:pt x="1981" y="1061"/>
                    <a:pt x="215" y="17"/>
                  </a:cubicBezTo>
                  <a:cubicBezTo>
                    <a:pt x="185" y="7"/>
                    <a:pt x="156" y="1"/>
                    <a:pt x="12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30" name="Google Shape;2330;p102"/>
            <p:cNvSpPr/>
            <p:nvPr/>
          </p:nvSpPr>
          <p:spPr>
            <a:xfrm>
              <a:off x="1914975" y="2593575"/>
              <a:ext cx="160625" cy="2032875"/>
            </a:xfrm>
            <a:custGeom>
              <a:rect b="b" l="l" r="r" t="t"/>
              <a:pathLst>
                <a:path extrusionOk="0" h="81315" w="6425">
                  <a:moveTo>
                    <a:pt x="151" y="1"/>
                  </a:moveTo>
                  <a:cubicBezTo>
                    <a:pt x="95" y="1"/>
                    <a:pt x="47" y="26"/>
                    <a:pt x="27" y="65"/>
                  </a:cubicBezTo>
                  <a:cubicBezTo>
                    <a:pt x="27" y="92"/>
                    <a:pt x="27" y="118"/>
                    <a:pt x="27" y="118"/>
                  </a:cubicBezTo>
                  <a:cubicBezTo>
                    <a:pt x="27" y="172"/>
                    <a:pt x="27" y="225"/>
                    <a:pt x="81" y="225"/>
                  </a:cubicBezTo>
                  <a:cubicBezTo>
                    <a:pt x="1821" y="1243"/>
                    <a:pt x="2972" y="3170"/>
                    <a:pt x="2945" y="5043"/>
                  </a:cubicBezTo>
                  <a:cubicBezTo>
                    <a:pt x="2945" y="5070"/>
                    <a:pt x="2972" y="5124"/>
                    <a:pt x="2998" y="5150"/>
                  </a:cubicBezTo>
                  <a:cubicBezTo>
                    <a:pt x="4952" y="6141"/>
                    <a:pt x="6157" y="8095"/>
                    <a:pt x="6157" y="10263"/>
                  </a:cubicBezTo>
                  <a:cubicBezTo>
                    <a:pt x="6157" y="12431"/>
                    <a:pt x="4952" y="14384"/>
                    <a:pt x="2998" y="15375"/>
                  </a:cubicBezTo>
                  <a:cubicBezTo>
                    <a:pt x="2945" y="15402"/>
                    <a:pt x="2945" y="15428"/>
                    <a:pt x="2945" y="15482"/>
                  </a:cubicBezTo>
                  <a:cubicBezTo>
                    <a:pt x="2998" y="17355"/>
                    <a:pt x="1848" y="19256"/>
                    <a:pt x="108" y="20273"/>
                  </a:cubicBezTo>
                  <a:cubicBezTo>
                    <a:pt x="54" y="20300"/>
                    <a:pt x="27" y="20326"/>
                    <a:pt x="27" y="20353"/>
                  </a:cubicBezTo>
                  <a:cubicBezTo>
                    <a:pt x="1" y="20407"/>
                    <a:pt x="27" y="20460"/>
                    <a:pt x="81" y="20514"/>
                  </a:cubicBezTo>
                  <a:cubicBezTo>
                    <a:pt x="1794" y="21504"/>
                    <a:pt x="2865" y="23297"/>
                    <a:pt x="2945" y="25305"/>
                  </a:cubicBezTo>
                  <a:cubicBezTo>
                    <a:pt x="2945" y="25358"/>
                    <a:pt x="2972" y="25385"/>
                    <a:pt x="2998" y="25412"/>
                  </a:cubicBezTo>
                  <a:cubicBezTo>
                    <a:pt x="4952" y="26402"/>
                    <a:pt x="6157" y="28356"/>
                    <a:pt x="6157" y="30524"/>
                  </a:cubicBezTo>
                  <a:cubicBezTo>
                    <a:pt x="6157" y="32692"/>
                    <a:pt x="4952" y="34646"/>
                    <a:pt x="2998" y="35636"/>
                  </a:cubicBezTo>
                  <a:cubicBezTo>
                    <a:pt x="2945" y="35663"/>
                    <a:pt x="2918" y="35717"/>
                    <a:pt x="2945" y="35770"/>
                  </a:cubicBezTo>
                  <a:cubicBezTo>
                    <a:pt x="3106" y="37831"/>
                    <a:pt x="1633" y="39651"/>
                    <a:pt x="108" y="40535"/>
                  </a:cubicBezTo>
                  <a:cubicBezTo>
                    <a:pt x="54" y="40561"/>
                    <a:pt x="27" y="40588"/>
                    <a:pt x="27" y="40615"/>
                  </a:cubicBezTo>
                  <a:cubicBezTo>
                    <a:pt x="1" y="40668"/>
                    <a:pt x="27" y="40749"/>
                    <a:pt x="81" y="40775"/>
                  </a:cubicBezTo>
                  <a:cubicBezTo>
                    <a:pt x="1821" y="41766"/>
                    <a:pt x="2945" y="43639"/>
                    <a:pt x="2945" y="45540"/>
                  </a:cubicBezTo>
                  <a:cubicBezTo>
                    <a:pt x="2945" y="45540"/>
                    <a:pt x="2945" y="45566"/>
                    <a:pt x="2945" y="45566"/>
                  </a:cubicBezTo>
                  <a:cubicBezTo>
                    <a:pt x="2945" y="45620"/>
                    <a:pt x="2972" y="45674"/>
                    <a:pt x="2998" y="45674"/>
                  </a:cubicBezTo>
                  <a:cubicBezTo>
                    <a:pt x="4952" y="46664"/>
                    <a:pt x="6157" y="48618"/>
                    <a:pt x="6157" y="50786"/>
                  </a:cubicBezTo>
                  <a:cubicBezTo>
                    <a:pt x="6157" y="52954"/>
                    <a:pt x="4952" y="54934"/>
                    <a:pt x="2998" y="55898"/>
                  </a:cubicBezTo>
                  <a:cubicBezTo>
                    <a:pt x="2972" y="55925"/>
                    <a:pt x="2945" y="55952"/>
                    <a:pt x="2945" y="56005"/>
                  </a:cubicBezTo>
                  <a:cubicBezTo>
                    <a:pt x="2891" y="58012"/>
                    <a:pt x="1821" y="59806"/>
                    <a:pt x="108" y="60796"/>
                  </a:cubicBezTo>
                  <a:cubicBezTo>
                    <a:pt x="54" y="60823"/>
                    <a:pt x="27" y="60850"/>
                    <a:pt x="27" y="60903"/>
                  </a:cubicBezTo>
                  <a:cubicBezTo>
                    <a:pt x="1" y="60957"/>
                    <a:pt x="27" y="61010"/>
                    <a:pt x="81" y="61037"/>
                  </a:cubicBezTo>
                  <a:cubicBezTo>
                    <a:pt x="1821" y="62054"/>
                    <a:pt x="2891" y="63847"/>
                    <a:pt x="2945" y="65828"/>
                  </a:cubicBezTo>
                  <a:cubicBezTo>
                    <a:pt x="2945" y="65882"/>
                    <a:pt x="2972" y="65935"/>
                    <a:pt x="2998" y="65962"/>
                  </a:cubicBezTo>
                  <a:cubicBezTo>
                    <a:pt x="4952" y="66925"/>
                    <a:pt x="6157" y="68879"/>
                    <a:pt x="6157" y="71047"/>
                  </a:cubicBezTo>
                  <a:cubicBezTo>
                    <a:pt x="6157" y="73242"/>
                    <a:pt x="4952" y="75196"/>
                    <a:pt x="2998" y="76160"/>
                  </a:cubicBezTo>
                  <a:cubicBezTo>
                    <a:pt x="2972" y="76186"/>
                    <a:pt x="2945" y="76240"/>
                    <a:pt x="2945" y="76267"/>
                  </a:cubicBezTo>
                  <a:cubicBezTo>
                    <a:pt x="2891" y="78274"/>
                    <a:pt x="1821" y="80067"/>
                    <a:pt x="81" y="81084"/>
                  </a:cubicBezTo>
                  <a:cubicBezTo>
                    <a:pt x="27" y="81111"/>
                    <a:pt x="1" y="81191"/>
                    <a:pt x="27" y="81245"/>
                  </a:cubicBezTo>
                  <a:cubicBezTo>
                    <a:pt x="61" y="81296"/>
                    <a:pt x="106" y="81315"/>
                    <a:pt x="148" y="81315"/>
                  </a:cubicBezTo>
                  <a:cubicBezTo>
                    <a:pt x="172" y="81315"/>
                    <a:pt x="195" y="81308"/>
                    <a:pt x="215" y="81299"/>
                  </a:cubicBezTo>
                  <a:cubicBezTo>
                    <a:pt x="2008" y="80255"/>
                    <a:pt x="3106" y="78408"/>
                    <a:pt x="3186" y="76347"/>
                  </a:cubicBezTo>
                  <a:cubicBezTo>
                    <a:pt x="5166" y="75330"/>
                    <a:pt x="6424" y="73296"/>
                    <a:pt x="6424" y="71047"/>
                  </a:cubicBezTo>
                  <a:cubicBezTo>
                    <a:pt x="6424" y="68826"/>
                    <a:pt x="5166" y="66792"/>
                    <a:pt x="3186" y="65748"/>
                  </a:cubicBezTo>
                  <a:cubicBezTo>
                    <a:pt x="3106" y="63767"/>
                    <a:pt x="2062" y="61974"/>
                    <a:pt x="375" y="60930"/>
                  </a:cubicBezTo>
                  <a:cubicBezTo>
                    <a:pt x="2062" y="59859"/>
                    <a:pt x="3106" y="58093"/>
                    <a:pt x="3186" y="56085"/>
                  </a:cubicBezTo>
                  <a:cubicBezTo>
                    <a:pt x="5166" y="55068"/>
                    <a:pt x="6424" y="53034"/>
                    <a:pt x="6424" y="50786"/>
                  </a:cubicBezTo>
                  <a:cubicBezTo>
                    <a:pt x="6424" y="48537"/>
                    <a:pt x="5166" y="46530"/>
                    <a:pt x="3186" y="45486"/>
                  </a:cubicBezTo>
                  <a:cubicBezTo>
                    <a:pt x="3159" y="43586"/>
                    <a:pt x="2088" y="41739"/>
                    <a:pt x="375" y="40668"/>
                  </a:cubicBezTo>
                  <a:cubicBezTo>
                    <a:pt x="1901" y="39705"/>
                    <a:pt x="3320" y="37885"/>
                    <a:pt x="3186" y="35824"/>
                  </a:cubicBezTo>
                  <a:cubicBezTo>
                    <a:pt x="5193" y="34780"/>
                    <a:pt x="6424" y="32772"/>
                    <a:pt x="6424" y="30524"/>
                  </a:cubicBezTo>
                  <a:cubicBezTo>
                    <a:pt x="6424" y="28276"/>
                    <a:pt x="5166" y="26268"/>
                    <a:pt x="3186" y="25225"/>
                  </a:cubicBezTo>
                  <a:cubicBezTo>
                    <a:pt x="3106" y="23244"/>
                    <a:pt x="2062" y="21451"/>
                    <a:pt x="375" y="20407"/>
                  </a:cubicBezTo>
                  <a:cubicBezTo>
                    <a:pt x="2088" y="19336"/>
                    <a:pt x="3186" y="17436"/>
                    <a:pt x="3186" y="15616"/>
                  </a:cubicBezTo>
                  <a:cubicBezTo>
                    <a:pt x="3186" y="15589"/>
                    <a:pt x="3186" y="15562"/>
                    <a:pt x="3186" y="15562"/>
                  </a:cubicBezTo>
                  <a:cubicBezTo>
                    <a:pt x="5166" y="14518"/>
                    <a:pt x="6424" y="12511"/>
                    <a:pt x="6424" y="10263"/>
                  </a:cubicBezTo>
                  <a:cubicBezTo>
                    <a:pt x="6424" y="8014"/>
                    <a:pt x="5166" y="6007"/>
                    <a:pt x="3186" y="4963"/>
                  </a:cubicBezTo>
                  <a:cubicBezTo>
                    <a:pt x="3186" y="3036"/>
                    <a:pt x="2008" y="1055"/>
                    <a:pt x="215" y="11"/>
                  </a:cubicBezTo>
                  <a:cubicBezTo>
                    <a:pt x="193" y="4"/>
                    <a:pt x="172" y="1"/>
                    <a:pt x="15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31" name="Google Shape;2331;p102"/>
            <p:cNvSpPr/>
            <p:nvPr/>
          </p:nvSpPr>
          <p:spPr>
            <a:xfrm>
              <a:off x="1761075" y="2845375"/>
              <a:ext cx="160625" cy="2032675"/>
            </a:xfrm>
            <a:custGeom>
              <a:rect b="b" l="l" r="r" t="t"/>
              <a:pathLst>
                <a:path extrusionOk="0" h="81307" w="6425">
                  <a:moveTo>
                    <a:pt x="146" y="1"/>
                  </a:moveTo>
                  <a:cubicBezTo>
                    <a:pt x="108" y="1"/>
                    <a:pt x="71" y="24"/>
                    <a:pt x="54" y="57"/>
                  </a:cubicBezTo>
                  <a:cubicBezTo>
                    <a:pt x="27" y="84"/>
                    <a:pt x="27" y="110"/>
                    <a:pt x="27" y="137"/>
                  </a:cubicBezTo>
                  <a:cubicBezTo>
                    <a:pt x="27" y="164"/>
                    <a:pt x="54" y="217"/>
                    <a:pt x="81" y="244"/>
                  </a:cubicBezTo>
                  <a:cubicBezTo>
                    <a:pt x="1821" y="1234"/>
                    <a:pt x="2972" y="3162"/>
                    <a:pt x="2945" y="5035"/>
                  </a:cubicBezTo>
                  <a:cubicBezTo>
                    <a:pt x="2945" y="5089"/>
                    <a:pt x="2972" y="5142"/>
                    <a:pt x="2998" y="5142"/>
                  </a:cubicBezTo>
                  <a:cubicBezTo>
                    <a:pt x="4952" y="6133"/>
                    <a:pt x="6183" y="8086"/>
                    <a:pt x="6183" y="10254"/>
                  </a:cubicBezTo>
                  <a:cubicBezTo>
                    <a:pt x="6183" y="12422"/>
                    <a:pt x="4952" y="14376"/>
                    <a:pt x="2998" y="15367"/>
                  </a:cubicBezTo>
                  <a:cubicBezTo>
                    <a:pt x="2972" y="15393"/>
                    <a:pt x="2945" y="15447"/>
                    <a:pt x="2945" y="15474"/>
                  </a:cubicBezTo>
                  <a:cubicBezTo>
                    <a:pt x="2998" y="17321"/>
                    <a:pt x="1847" y="19248"/>
                    <a:pt x="108" y="20265"/>
                  </a:cubicBezTo>
                  <a:cubicBezTo>
                    <a:pt x="81" y="20292"/>
                    <a:pt x="27" y="20318"/>
                    <a:pt x="27" y="20345"/>
                  </a:cubicBezTo>
                  <a:cubicBezTo>
                    <a:pt x="27" y="20425"/>
                    <a:pt x="27" y="20479"/>
                    <a:pt x="81" y="20506"/>
                  </a:cubicBezTo>
                  <a:cubicBezTo>
                    <a:pt x="1821" y="21496"/>
                    <a:pt x="2891" y="23289"/>
                    <a:pt x="2945" y="25297"/>
                  </a:cubicBezTo>
                  <a:cubicBezTo>
                    <a:pt x="2945" y="25350"/>
                    <a:pt x="2972" y="25404"/>
                    <a:pt x="2998" y="25404"/>
                  </a:cubicBezTo>
                  <a:cubicBezTo>
                    <a:pt x="4952" y="26394"/>
                    <a:pt x="6183" y="28348"/>
                    <a:pt x="6183" y="30516"/>
                  </a:cubicBezTo>
                  <a:cubicBezTo>
                    <a:pt x="6183" y="32684"/>
                    <a:pt x="4952" y="34665"/>
                    <a:pt x="2998" y="35628"/>
                  </a:cubicBezTo>
                  <a:cubicBezTo>
                    <a:pt x="2972" y="35655"/>
                    <a:pt x="2945" y="35709"/>
                    <a:pt x="2945" y="35762"/>
                  </a:cubicBezTo>
                  <a:cubicBezTo>
                    <a:pt x="3105" y="37823"/>
                    <a:pt x="1633" y="39643"/>
                    <a:pt x="108" y="40526"/>
                  </a:cubicBezTo>
                  <a:cubicBezTo>
                    <a:pt x="81" y="40553"/>
                    <a:pt x="27" y="40580"/>
                    <a:pt x="27" y="40633"/>
                  </a:cubicBezTo>
                  <a:cubicBezTo>
                    <a:pt x="27" y="40687"/>
                    <a:pt x="27" y="40741"/>
                    <a:pt x="81" y="40767"/>
                  </a:cubicBezTo>
                  <a:cubicBezTo>
                    <a:pt x="1821" y="41784"/>
                    <a:pt x="2945" y="43631"/>
                    <a:pt x="2945" y="45532"/>
                  </a:cubicBezTo>
                  <a:lnTo>
                    <a:pt x="2945" y="45558"/>
                  </a:lnTo>
                  <a:cubicBezTo>
                    <a:pt x="2945" y="45612"/>
                    <a:pt x="2972" y="45665"/>
                    <a:pt x="2998" y="45692"/>
                  </a:cubicBezTo>
                  <a:cubicBezTo>
                    <a:pt x="4952" y="46656"/>
                    <a:pt x="6183" y="48610"/>
                    <a:pt x="6183" y="50778"/>
                  </a:cubicBezTo>
                  <a:cubicBezTo>
                    <a:pt x="6183" y="52972"/>
                    <a:pt x="4952" y="54926"/>
                    <a:pt x="2998" y="55890"/>
                  </a:cubicBezTo>
                  <a:cubicBezTo>
                    <a:pt x="2972" y="55917"/>
                    <a:pt x="2945" y="55970"/>
                    <a:pt x="2945" y="55997"/>
                  </a:cubicBezTo>
                  <a:cubicBezTo>
                    <a:pt x="2891" y="58004"/>
                    <a:pt x="1847" y="59798"/>
                    <a:pt x="108" y="60815"/>
                  </a:cubicBezTo>
                  <a:cubicBezTo>
                    <a:pt x="81" y="60815"/>
                    <a:pt x="27" y="60841"/>
                    <a:pt x="27" y="60895"/>
                  </a:cubicBezTo>
                  <a:cubicBezTo>
                    <a:pt x="27" y="60949"/>
                    <a:pt x="27" y="61002"/>
                    <a:pt x="81" y="61029"/>
                  </a:cubicBezTo>
                  <a:cubicBezTo>
                    <a:pt x="1821" y="62046"/>
                    <a:pt x="2891" y="63839"/>
                    <a:pt x="2945" y="65847"/>
                  </a:cubicBezTo>
                  <a:cubicBezTo>
                    <a:pt x="2945" y="65873"/>
                    <a:pt x="2972" y="65927"/>
                    <a:pt x="2998" y="65954"/>
                  </a:cubicBezTo>
                  <a:cubicBezTo>
                    <a:pt x="4952" y="66917"/>
                    <a:pt x="6183" y="68871"/>
                    <a:pt x="6183" y="71066"/>
                  </a:cubicBezTo>
                  <a:cubicBezTo>
                    <a:pt x="6183" y="73234"/>
                    <a:pt x="4952" y="75188"/>
                    <a:pt x="2998" y="76151"/>
                  </a:cubicBezTo>
                  <a:cubicBezTo>
                    <a:pt x="2972" y="76178"/>
                    <a:pt x="2945" y="76232"/>
                    <a:pt x="2945" y="76285"/>
                  </a:cubicBezTo>
                  <a:cubicBezTo>
                    <a:pt x="2891" y="78266"/>
                    <a:pt x="1821" y="80059"/>
                    <a:pt x="81" y="81076"/>
                  </a:cubicBezTo>
                  <a:cubicBezTo>
                    <a:pt x="27" y="81103"/>
                    <a:pt x="1" y="81183"/>
                    <a:pt x="54" y="81237"/>
                  </a:cubicBezTo>
                  <a:cubicBezTo>
                    <a:pt x="71" y="81288"/>
                    <a:pt x="110" y="81306"/>
                    <a:pt x="149" y="81306"/>
                  </a:cubicBezTo>
                  <a:cubicBezTo>
                    <a:pt x="172" y="81306"/>
                    <a:pt x="195" y="81300"/>
                    <a:pt x="215" y="81290"/>
                  </a:cubicBezTo>
                  <a:cubicBezTo>
                    <a:pt x="2008" y="80247"/>
                    <a:pt x="3105" y="78400"/>
                    <a:pt x="3186" y="76366"/>
                  </a:cubicBezTo>
                  <a:cubicBezTo>
                    <a:pt x="5193" y="75322"/>
                    <a:pt x="6424" y="73288"/>
                    <a:pt x="6424" y="71066"/>
                  </a:cubicBezTo>
                  <a:cubicBezTo>
                    <a:pt x="6424" y="68818"/>
                    <a:pt x="5193" y="66783"/>
                    <a:pt x="3186" y="65766"/>
                  </a:cubicBezTo>
                  <a:cubicBezTo>
                    <a:pt x="3132" y="63759"/>
                    <a:pt x="2088" y="61992"/>
                    <a:pt x="402" y="60922"/>
                  </a:cubicBezTo>
                  <a:cubicBezTo>
                    <a:pt x="2088" y="59878"/>
                    <a:pt x="3132" y="58085"/>
                    <a:pt x="3186" y="56077"/>
                  </a:cubicBezTo>
                  <a:cubicBezTo>
                    <a:pt x="5193" y="55060"/>
                    <a:pt x="6424" y="53026"/>
                    <a:pt x="6424" y="50778"/>
                  </a:cubicBezTo>
                  <a:cubicBezTo>
                    <a:pt x="6424" y="48556"/>
                    <a:pt x="5193" y="46522"/>
                    <a:pt x="3186" y="45505"/>
                  </a:cubicBezTo>
                  <a:cubicBezTo>
                    <a:pt x="3186" y="43604"/>
                    <a:pt x="2088" y="41731"/>
                    <a:pt x="402" y="40660"/>
                  </a:cubicBezTo>
                  <a:cubicBezTo>
                    <a:pt x="1901" y="39697"/>
                    <a:pt x="3320" y="37877"/>
                    <a:pt x="3186" y="35816"/>
                  </a:cubicBezTo>
                  <a:cubicBezTo>
                    <a:pt x="5193" y="34799"/>
                    <a:pt x="6424" y="32764"/>
                    <a:pt x="6424" y="30516"/>
                  </a:cubicBezTo>
                  <a:cubicBezTo>
                    <a:pt x="6424" y="28268"/>
                    <a:pt x="5193" y="26260"/>
                    <a:pt x="3186" y="25216"/>
                  </a:cubicBezTo>
                  <a:cubicBezTo>
                    <a:pt x="3105" y="23236"/>
                    <a:pt x="2062" y="21442"/>
                    <a:pt x="402" y="20399"/>
                  </a:cubicBezTo>
                  <a:cubicBezTo>
                    <a:pt x="2115" y="19328"/>
                    <a:pt x="3212" y="17401"/>
                    <a:pt x="3186" y="15554"/>
                  </a:cubicBezTo>
                  <a:cubicBezTo>
                    <a:pt x="5193" y="14510"/>
                    <a:pt x="6424" y="12503"/>
                    <a:pt x="6424" y="10254"/>
                  </a:cubicBezTo>
                  <a:cubicBezTo>
                    <a:pt x="6424" y="8006"/>
                    <a:pt x="5193" y="5999"/>
                    <a:pt x="3186" y="4955"/>
                  </a:cubicBezTo>
                  <a:cubicBezTo>
                    <a:pt x="3186" y="3028"/>
                    <a:pt x="2008" y="1047"/>
                    <a:pt x="215" y="30"/>
                  </a:cubicBezTo>
                  <a:cubicBezTo>
                    <a:pt x="194" y="10"/>
                    <a:pt x="170" y="1"/>
                    <a:pt x="14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32" name="Google Shape;2332;p102"/>
            <p:cNvSpPr/>
            <p:nvPr/>
          </p:nvSpPr>
          <p:spPr>
            <a:xfrm>
              <a:off x="1607850" y="2593575"/>
              <a:ext cx="159950" cy="2032875"/>
            </a:xfrm>
            <a:custGeom>
              <a:rect b="b" l="l" r="r" t="t"/>
              <a:pathLst>
                <a:path extrusionOk="0" h="81315" w="6398">
                  <a:moveTo>
                    <a:pt x="140" y="1"/>
                  </a:moveTo>
                  <a:cubicBezTo>
                    <a:pt x="95" y="1"/>
                    <a:pt x="47" y="26"/>
                    <a:pt x="27" y="65"/>
                  </a:cubicBezTo>
                  <a:cubicBezTo>
                    <a:pt x="0" y="92"/>
                    <a:pt x="0" y="118"/>
                    <a:pt x="0" y="118"/>
                  </a:cubicBezTo>
                  <a:cubicBezTo>
                    <a:pt x="0" y="172"/>
                    <a:pt x="27" y="225"/>
                    <a:pt x="81" y="225"/>
                  </a:cubicBezTo>
                  <a:cubicBezTo>
                    <a:pt x="1820" y="1243"/>
                    <a:pt x="2944" y="3170"/>
                    <a:pt x="2918" y="5043"/>
                  </a:cubicBezTo>
                  <a:cubicBezTo>
                    <a:pt x="2918" y="5070"/>
                    <a:pt x="2944" y="5124"/>
                    <a:pt x="2998" y="5150"/>
                  </a:cubicBezTo>
                  <a:cubicBezTo>
                    <a:pt x="4952" y="6141"/>
                    <a:pt x="6156" y="8095"/>
                    <a:pt x="6156" y="10263"/>
                  </a:cubicBezTo>
                  <a:cubicBezTo>
                    <a:pt x="6156" y="12431"/>
                    <a:pt x="4952" y="14384"/>
                    <a:pt x="2998" y="15375"/>
                  </a:cubicBezTo>
                  <a:cubicBezTo>
                    <a:pt x="2944" y="15402"/>
                    <a:pt x="2918" y="15428"/>
                    <a:pt x="2918" y="15482"/>
                  </a:cubicBezTo>
                  <a:cubicBezTo>
                    <a:pt x="2971" y="17329"/>
                    <a:pt x="1847" y="19256"/>
                    <a:pt x="81" y="20273"/>
                  </a:cubicBezTo>
                  <a:cubicBezTo>
                    <a:pt x="54" y="20300"/>
                    <a:pt x="27" y="20326"/>
                    <a:pt x="0" y="20353"/>
                  </a:cubicBezTo>
                  <a:cubicBezTo>
                    <a:pt x="0" y="20407"/>
                    <a:pt x="27" y="20460"/>
                    <a:pt x="81" y="20514"/>
                  </a:cubicBezTo>
                  <a:cubicBezTo>
                    <a:pt x="1794" y="21504"/>
                    <a:pt x="2864" y="23297"/>
                    <a:pt x="2918" y="25305"/>
                  </a:cubicBezTo>
                  <a:cubicBezTo>
                    <a:pt x="2918" y="25358"/>
                    <a:pt x="2944" y="25385"/>
                    <a:pt x="2998" y="25412"/>
                  </a:cubicBezTo>
                  <a:cubicBezTo>
                    <a:pt x="4952" y="26402"/>
                    <a:pt x="6156" y="28356"/>
                    <a:pt x="6156" y="30524"/>
                  </a:cubicBezTo>
                  <a:cubicBezTo>
                    <a:pt x="6156" y="32692"/>
                    <a:pt x="4952" y="34646"/>
                    <a:pt x="2998" y="35636"/>
                  </a:cubicBezTo>
                  <a:cubicBezTo>
                    <a:pt x="2944" y="35663"/>
                    <a:pt x="2918" y="35717"/>
                    <a:pt x="2918" y="35770"/>
                  </a:cubicBezTo>
                  <a:cubicBezTo>
                    <a:pt x="3078" y="37831"/>
                    <a:pt x="1633" y="39651"/>
                    <a:pt x="81" y="40535"/>
                  </a:cubicBezTo>
                  <a:cubicBezTo>
                    <a:pt x="54" y="40561"/>
                    <a:pt x="27" y="40588"/>
                    <a:pt x="0" y="40615"/>
                  </a:cubicBezTo>
                  <a:cubicBezTo>
                    <a:pt x="0" y="40668"/>
                    <a:pt x="27" y="40749"/>
                    <a:pt x="81" y="40775"/>
                  </a:cubicBezTo>
                  <a:cubicBezTo>
                    <a:pt x="1820" y="41766"/>
                    <a:pt x="2918" y="43639"/>
                    <a:pt x="2918" y="45540"/>
                  </a:cubicBezTo>
                  <a:cubicBezTo>
                    <a:pt x="2918" y="45540"/>
                    <a:pt x="2918" y="45566"/>
                    <a:pt x="2918" y="45566"/>
                  </a:cubicBezTo>
                  <a:cubicBezTo>
                    <a:pt x="2918" y="45620"/>
                    <a:pt x="2944" y="45674"/>
                    <a:pt x="2998" y="45674"/>
                  </a:cubicBezTo>
                  <a:cubicBezTo>
                    <a:pt x="4952" y="46664"/>
                    <a:pt x="6156" y="48618"/>
                    <a:pt x="6156" y="50786"/>
                  </a:cubicBezTo>
                  <a:cubicBezTo>
                    <a:pt x="6156" y="52954"/>
                    <a:pt x="4952" y="54934"/>
                    <a:pt x="2998" y="55898"/>
                  </a:cubicBezTo>
                  <a:cubicBezTo>
                    <a:pt x="2944" y="55925"/>
                    <a:pt x="2918" y="55952"/>
                    <a:pt x="2918" y="56005"/>
                  </a:cubicBezTo>
                  <a:cubicBezTo>
                    <a:pt x="2864" y="58012"/>
                    <a:pt x="1820" y="59806"/>
                    <a:pt x="81" y="60796"/>
                  </a:cubicBezTo>
                  <a:cubicBezTo>
                    <a:pt x="54" y="60823"/>
                    <a:pt x="27" y="60850"/>
                    <a:pt x="0" y="60903"/>
                  </a:cubicBezTo>
                  <a:cubicBezTo>
                    <a:pt x="0" y="60957"/>
                    <a:pt x="27" y="61010"/>
                    <a:pt x="81" y="61037"/>
                  </a:cubicBezTo>
                  <a:cubicBezTo>
                    <a:pt x="1820" y="62054"/>
                    <a:pt x="2864" y="63847"/>
                    <a:pt x="2918" y="65828"/>
                  </a:cubicBezTo>
                  <a:cubicBezTo>
                    <a:pt x="2918" y="65882"/>
                    <a:pt x="2944" y="65935"/>
                    <a:pt x="2998" y="65962"/>
                  </a:cubicBezTo>
                  <a:cubicBezTo>
                    <a:pt x="4952" y="66925"/>
                    <a:pt x="6156" y="68879"/>
                    <a:pt x="6156" y="71047"/>
                  </a:cubicBezTo>
                  <a:cubicBezTo>
                    <a:pt x="6156" y="73242"/>
                    <a:pt x="4952" y="75196"/>
                    <a:pt x="2998" y="76160"/>
                  </a:cubicBezTo>
                  <a:cubicBezTo>
                    <a:pt x="2944" y="76186"/>
                    <a:pt x="2918" y="76240"/>
                    <a:pt x="2918" y="76267"/>
                  </a:cubicBezTo>
                  <a:cubicBezTo>
                    <a:pt x="2864" y="78274"/>
                    <a:pt x="1820" y="80067"/>
                    <a:pt x="81" y="81084"/>
                  </a:cubicBezTo>
                  <a:cubicBezTo>
                    <a:pt x="27" y="81111"/>
                    <a:pt x="0" y="81191"/>
                    <a:pt x="27" y="81245"/>
                  </a:cubicBezTo>
                  <a:cubicBezTo>
                    <a:pt x="44" y="81296"/>
                    <a:pt x="82" y="81315"/>
                    <a:pt x="122" y="81315"/>
                  </a:cubicBezTo>
                  <a:cubicBezTo>
                    <a:pt x="145" y="81315"/>
                    <a:pt x="168" y="81308"/>
                    <a:pt x="188" y="81299"/>
                  </a:cubicBezTo>
                  <a:cubicBezTo>
                    <a:pt x="1981" y="80255"/>
                    <a:pt x="3105" y="78408"/>
                    <a:pt x="3185" y="76347"/>
                  </a:cubicBezTo>
                  <a:cubicBezTo>
                    <a:pt x="5166" y="75330"/>
                    <a:pt x="6397" y="73296"/>
                    <a:pt x="6397" y="71047"/>
                  </a:cubicBezTo>
                  <a:cubicBezTo>
                    <a:pt x="6397" y="68826"/>
                    <a:pt x="5166" y="66792"/>
                    <a:pt x="3185" y="65748"/>
                  </a:cubicBezTo>
                  <a:cubicBezTo>
                    <a:pt x="3105" y="63767"/>
                    <a:pt x="2061" y="61974"/>
                    <a:pt x="375" y="60930"/>
                  </a:cubicBezTo>
                  <a:cubicBezTo>
                    <a:pt x="2061" y="59859"/>
                    <a:pt x="3105" y="58093"/>
                    <a:pt x="3185" y="56085"/>
                  </a:cubicBezTo>
                  <a:cubicBezTo>
                    <a:pt x="5166" y="55068"/>
                    <a:pt x="6397" y="53034"/>
                    <a:pt x="6397" y="50786"/>
                  </a:cubicBezTo>
                  <a:cubicBezTo>
                    <a:pt x="6397" y="48537"/>
                    <a:pt x="5166" y="46530"/>
                    <a:pt x="3185" y="45486"/>
                  </a:cubicBezTo>
                  <a:cubicBezTo>
                    <a:pt x="3159" y="43586"/>
                    <a:pt x="2061" y="41739"/>
                    <a:pt x="375" y="40668"/>
                  </a:cubicBezTo>
                  <a:cubicBezTo>
                    <a:pt x="1901" y="39705"/>
                    <a:pt x="3292" y="37885"/>
                    <a:pt x="3185" y="35824"/>
                  </a:cubicBezTo>
                  <a:cubicBezTo>
                    <a:pt x="5166" y="34780"/>
                    <a:pt x="6397" y="32772"/>
                    <a:pt x="6397" y="30524"/>
                  </a:cubicBezTo>
                  <a:cubicBezTo>
                    <a:pt x="6397" y="28276"/>
                    <a:pt x="5166" y="26268"/>
                    <a:pt x="3185" y="25225"/>
                  </a:cubicBezTo>
                  <a:cubicBezTo>
                    <a:pt x="3078" y="23244"/>
                    <a:pt x="2061" y="21451"/>
                    <a:pt x="375" y="20407"/>
                  </a:cubicBezTo>
                  <a:cubicBezTo>
                    <a:pt x="2061" y="19336"/>
                    <a:pt x="3185" y="17436"/>
                    <a:pt x="3185" y="15616"/>
                  </a:cubicBezTo>
                  <a:cubicBezTo>
                    <a:pt x="3185" y="15589"/>
                    <a:pt x="3185" y="15562"/>
                    <a:pt x="3185" y="15562"/>
                  </a:cubicBezTo>
                  <a:cubicBezTo>
                    <a:pt x="5166" y="14518"/>
                    <a:pt x="6397" y="12511"/>
                    <a:pt x="6397" y="10263"/>
                  </a:cubicBezTo>
                  <a:cubicBezTo>
                    <a:pt x="6397" y="8014"/>
                    <a:pt x="5166" y="6007"/>
                    <a:pt x="3185" y="4963"/>
                  </a:cubicBezTo>
                  <a:cubicBezTo>
                    <a:pt x="3185" y="3036"/>
                    <a:pt x="1981" y="1055"/>
                    <a:pt x="188" y="11"/>
                  </a:cubicBezTo>
                  <a:cubicBezTo>
                    <a:pt x="173" y="4"/>
                    <a:pt x="157" y="1"/>
                    <a:pt x="14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33" name="Google Shape;2333;p102"/>
            <p:cNvSpPr/>
            <p:nvPr/>
          </p:nvSpPr>
          <p:spPr>
            <a:xfrm>
              <a:off x="1453950" y="2845375"/>
              <a:ext cx="160600" cy="2032675"/>
            </a:xfrm>
            <a:custGeom>
              <a:rect b="b" l="l" r="r" t="t"/>
              <a:pathLst>
                <a:path extrusionOk="0" h="81307" w="6424">
                  <a:moveTo>
                    <a:pt x="133" y="1"/>
                  </a:moveTo>
                  <a:cubicBezTo>
                    <a:pt x="93" y="1"/>
                    <a:pt x="60" y="24"/>
                    <a:pt x="27" y="57"/>
                  </a:cubicBezTo>
                  <a:cubicBezTo>
                    <a:pt x="27" y="84"/>
                    <a:pt x="27" y="110"/>
                    <a:pt x="27" y="137"/>
                  </a:cubicBezTo>
                  <a:cubicBezTo>
                    <a:pt x="27" y="164"/>
                    <a:pt x="27" y="217"/>
                    <a:pt x="80" y="244"/>
                  </a:cubicBezTo>
                  <a:cubicBezTo>
                    <a:pt x="1820" y="1234"/>
                    <a:pt x="2971" y="3188"/>
                    <a:pt x="2944" y="5035"/>
                  </a:cubicBezTo>
                  <a:cubicBezTo>
                    <a:pt x="2944" y="5089"/>
                    <a:pt x="2971" y="5142"/>
                    <a:pt x="2998" y="5142"/>
                  </a:cubicBezTo>
                  <a:cubicBezTo>
                    <a:pt x="4952" y="6133"/>
                    <a:pt x="6156" y="8086"/>
                    <a:pt x="6156" y="10254"/>
                  </a:cubicBezTo>
                  <a:cubicBezTo>
                    <a:pt x="6156" y="12422"/>
                    <a:pt x="4952" y="14376"/>
                    <a:pt x="2998" y="15367"/>
                  </a:cubicBezTo>
                  <a:cubicBezTo>
                    <a:pt x="2971" y="15393"/>
                    <a:pt x="2944" y="15420"/>
                    <a:pt x="2944" y="15474"/>
                  </a:cubicBezTo>
                  <a:cubicBezTo>
                    <a:pt x="2998" y="17347"/>
                    <a:pt x="1847" y="19248"/>
                    <a:pt x="107" y="20265"/>
                  </a:cubicBezTo>
                  <a:cubicBezTo>
                    <a:pt x="54" y="20292"/>
                    <a:pt x="27" y="20318"/>
                    <a:pt x="27" y="20345"/>
                  </a:cubicBezTo>
                  <a:cubicBezTo>
                    <a:pt x="0" y="20425"/>
                    <a:pt x="27" y="20479"/>
                    <a:pt x="80" y="20506"/>
                  </a:cubicBezTo>
                  <a:cubicBezTo>
                    <a:pt x="1793" y="21496"/>
                    <a:pt x="2864" y="23289"/>
                    <a:pt x="2944" y="25297"/>
                  </a:cubicBezTo>
                  <a:cubicBezTo>
                    <a:pt x="2944" y="25350"/>
                    <a:pt x="2971" y="25404"/>
                    <a:pt x="2998" y="25404"/>
                  </a:cubicBezTo>
                  <a:cubicBezTo>
                    <a:pt x="4952" y="26394"/>
                    <a:pt x="6156" y="28348"/>
                    <a:pt x="6156" y="30516"/>
                  </a:cubicBezTo>
                  <a:cubicBezTo>
                    <a:pt x="6156" y="32684"/>
                    <a:pt x="4952" y="34665"/>
                    <a:pt x="2998" y="35628"/>
                  </a:cubicBezTo>
                  <a:cubicBezTo>
                    <a:pt x="2944" y="35655"/>
                    <a:pt x="2918" y="35709"/>
                    <a:pt x="2944" y="35762"/>
                  </a:cubicBezTo>
                  <a:cubicBezTo>
                    <a:pt x="3105" y="37823"/>
                    <a:pt x="1633" y="39643"/>
                    <a:pt x="107" y="40526"/>
                  </a:cubicBezTo>
                  <a:cubicBezTo>
                    <a:pt x="54" y="40553"/>
                    <a:pt x="27" y="40580"/>
                    <a:pt x="27" y="40633"/>
                  </a:cubicBezTo>
                  <a:cubicBezTo>
                    <a:pt x="0" y="40687"/>
                    <a:pt x="27" y="40741"/>
                    <a:pt x="80" y="40767"/>
                  </a:cubicBezTo>
                  <a:cubicBezTo>
                    <a:pt x="1820" y="41784"/>
                    <a:pt x="2944" y="43631"/>
                    <a:pt x="2944" y="45532"/>
                  </a:cubicBezTo>
                  <a:cubicBezTo>
                    <a:pt x="2944" y="45558"/>
                    <a:pt x="2944" y="45558"/>
                    <a:pt x="2944" y="45558"/>
                  </a:cubicBezTo>
                  <a:cubicBezTo>
                    <a:pt x="2918" y="45612"/>
                    <a:pt x="2971" y="45665"/>
                    <a:pt x="2998" y="45692"/>
                  </a:cubicBezTo>
                  <a:cubicBezTo>
                    <a:pt x="4952" y="46656"/>
                    <a:pt x="6156" y="48610"/>
                    <a:pt x="6156" y="50778"/>
                  </a:cubicBezTo>
                  <a:cubicBezTo>
                    <a:pt x="6156" y="52972"/>
                    <a:pt x="4952" y="54926"/>
                    <a:pt x="2998" y="55890"/>
                  </a:cubicBezTo>
                  <a:cubicBezTo>
                    <a:pt x="2971" y="55917"/>
                    <a:pt x="2944" y="55970"/>
                    <a:pt x="2944" y="55997"/>
                  </a:cubicBezTo>
                  <a:cubicBezTo>
                    <a:pt x="2891" y="58004"/>
                    <a:pt x="1820" y="59798"/>
                    <a:pt x="107" y="60815"/>
                  </a:cubicBezTo>
                  <a:cubicBezTo>
                    <a:pt x="54" y="60815"/>
                    <a:pt x="27" y="60841"/>
                    <a:pt x="27" y="60895"/>
                  </a:cubicBezTo>
                  <a:cubicBezTo>
                    <a:pt x="0" y="60949"/>
                    <a:pt x="27" y="61002"/>
                    <a:pt x="80" y="61029"/>
                  </a:cubicBezTo>
                  <a:cubicBezTo>
                    <a:pt x="1820" y="62046"/>
                    <a:pt x="2891" y="63839"/>
                    <a:pt x="2944" y="65847"/>
                  </a:cubicBezTo>
                  <a:cubicBezTo>
                    <a:pt x="2944" y="65873"/>
                    <a:pt x="2971" y="65927"/>
                    <a:pt x="2998" y="65954"/>
                  </a:cubicBezTo>
                  <a:cubicBezTo>
                    <a:pt x="4952" y="66917"/>
                    <a:pt x="6156" y="68871"/>
                    <a:pt x="6156" y="71066"/>
                  </a:cubicBezTo>
                  <a:cubicBezTo>
                    <a:pt x="6156" y="73234"/>
                    <a:pt x="4952" y="75188"/>
                    <a:pt x="2998" y="76151"/>
                  </a:cubicBezTo>
                  <a:cubicBezTo>
                    <a:pt x="2971" y="76178"/>
                    <a:pt x="2944" y="76232"/>
                    <a:pt x="2944" y="76285"/>
                  </a:cubicBezTo>
                  <a:cubicBezTo>
                    <a:pt x="2891" y="78266"/>
                    <a:pt x="1820" y="80059"/>
                    <a:pt x="80" y="81076"/>
                  </a:cubicBezTo>
                  <a:cubicBezTo>
                    <a:pt x="27" y="81103"/>
                    <a:pt x="0" y="81183"/>
                    <a:pt x="27" y="81237"/>
                  </a:cubicBezTo>
                  <a:cubicBezTo>
                    <a:pt x="61" y="81288"/>
                    <a:pt x="106" y="81306"/>
                    <a:pt x="147" y="81306"/>
                  </a:cubicBezTo>
                  <a:cubicBezTo>
                    <a:pt x="172" y="81306"/>
                    <a:pt x="195" y="81300"/>
                    <a:pt x="214" y="81290"/>
                  </a:cubicBezTo>
                  <a:cubicBezTo>
                    <a:pt x="2008" y="80247"/>
                    <a:pt x="3105" y="78400"/>
                    <a:pt x="3185" y="76366"/>
                  </a:cubicBezTo>
                  <a:cubicBezTo>
                    <a:pt x="5166" y="75322"/>
                    <a:pt x="6424" y="73288"/>
                    <a:pt x="6424" y="71066"/>
                  </a:cubicBezTo>
                  <a:cubicBezTo>
                    <a:pt x="6424" y="68818"/>
                    <a:pt x="5166" y="66783"/>
                    <a:pt x="3185" y="65766"/>
                  </a:cubicBezTo>
                  <a:cubicBezTo>
                    <a:pt x="3105" y="63759"/>
                    <a:pt x="2061" y="61992"/>
                    <a:pt x="375" y="60922"/>
                  </a:cubicBezTo>
                  <a:cubicBezTo>
                    <a:pt x="2061" y="59878"/>
                    <a:pt x="3105" y="58085"/>
                    <a:pt x="3185" y="56077"/>
                  </a:cubicBezTo>
                  <a:cubicBezTo>
                    <a:pt x="5166" y="55060"/>
                    <a:pt x="6424" y="53026"/>
                    <a:pt x="6424" y="50778"/>
                  </a:cubicBezTo>
                  <a:cubicBezTo>
                    <a:pt x="6424" y="48556"/>
                    <a:pt x="5193" y="46522"/>
                    <a:pt x="3185" y="45505"/>
                  </a:cubicBezTo>
                  <a:cubicBezTo>
                    <a:pt x="3159" y="43604"/>
                    <a:pt x="2088" y="41731"/>
                    <a:pt x="375" y="40660"/>
                  </a:cubicBezTo>
                  <a:cubicBezTo>
                    <a:pt x="1901" y="39697"/>
                    <a:pt x="3319" y="37877"/>
                    <a:pt x="3185" y="35816"/>
                  </a:cubicBezTo>
                  <a:cubicBezTo>
                    <a:pt x="5193" y="34799"/>
                    <a:pt x="6424" y="32764"/>
                    <a:pt x="6424" y="30516"/>
                  </a:cubicBezTo>
                  <a:cubicBezTo>
                    <a:pt x="6424" y="28268"/>
                    <a:pt x="5166" y="26260"/>
                    <a:pt x="3185" y="25216"/>
                  </a:cubicBezTo>
                  <a:cubicBezTo>
                    <a:pt x="3105" y="23236"/>
                    <a:pt x="2061" y="21442"/>
                    <a:pt x="375" y="20399"/>
                  </a:cubicBezTo>
                  <a:cubicBezTo>
                    <a:pt x="2088" y="19328"/>
                    <a:pt x="3185" y="17454"/>
                    <a:pt x="3185" y="15608"/>
                  </a:cubicBezTo>
                  <a:cubicBezTo>
                    <a:pt x="3185" y="15581"/>
                    <a:pt x="3185" y="15581"/>
                    <a:pt x="3185" y="15554"/>
                  </a:cubicBezTo>
                  <a:cubicBezTo>
                    <a:pt x="5193" y="14510"/>
                    <a:pt x="6424" y="12503"/>
                    <a:pt x="6424" y="10254"/>
                  </a:cubicBezTo>
                  <a:cubicBezTo>
                    <a:pt x="6424" y="8006"/>
                    <a:pt x="5193" y="5999"/>
                    <a:pt x="3185" y="4955"/>
                  </a:cubicBezTo>
                  <a:cubicBezTo>
                    <a:pt x="3185" y="3028"/>
                    <a:pt x="2008" y="1047"/>
                    <a:pt x="214" y="30"/>
                  </a:cubicBezTo>
                  <a:cubicBezTo>
                    <a:pt x="184" y="10"/>
                    <a:pt x="157" y="1"/>
                    <a:pt x="13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34" name="Google Shape;2334;p102"/>
            <p:cNvSpPr/>
            <p:nvPr/>
          </p:nvSpPr>
          <p:spPr>
            <a:xfrm>
              <a:off x="1300050" y="2593575"/>
              <a:ext cx="160600" cy="2032875"/>
            </a:xfrm>
            <a:custGeom>
              <a:rect b="b" l="l" r="r" t="t"/>
              <a:pathLst>
                <a:path extrusionOk="0" h="81315" w="6424">
                  <a:moveTo>
                    <a:pt x="167" y="1"/>
                  </a:moveTo>
                  <a:cubicBezTo>
                    <a:pt x="121" y="1"/>
                    <a:pt x="73" y="26"/>
                    <a:pt x="54" y="65"/>
                  </a:cubicBezTo>
                  <a:cubicBezTo>
                    <a:pt x="27" y="92"/>
                    <a:pt x="27" y="118"/>
                    <a:pt x="27" y="118"/>
                  </a:cubicBezTo>
                  <a:cubicBezTo>
                    <a:pt x="27" y="172"/>
                    <a:pt x="54" y="225"/>
                    <a:pt x="80" y="225"/>
                  </a:cubicBezTo>
                  <a:cubicBezTo>
                    <a:pt x="1820" y="1243"/>
                    <a:pt x="2971" y="3170"/>
                    <a:pt x="2944" y="5043"/>
                  </a:cubicBezTo>
                  <a:cubicBezTo>
                    <a:pt x="2944" y="5070"/>
                    <a:pt x="2971" y="5124"/>
                    <a:pt x="3025" y="5150"/>
                  </a:cubicBezTo>
                  <a:cubicBezTo>
                    <a:pt x="4952" y="6141"/>
                    <a:pt x="6183" y="8095"/>
                    <a:pt x="6183" y="10263"/>
                  </a:cubicBezTo>
                  <a:cubicBezTo>
                    <a:pt x="6183" y="12431"/>
                    <a:pt x="4952" y="14384"/>
                    <a:pt x="3025" y="15375"/>
                  </a:cubicBezTo>
                  <a:cubicBezTo>
                    <a:pt x="2971" y="15402"/>
                    <a:pt x="2944" y="15428"/>
                    <a:pt x="2944" y="15482"/>
                  </a:cubicBezTo>
                  <a:cubicBezTo>
                    <a:pt x="2998" y="17355"/>
                    <a:pt x="1847" y="19256"/>
                    <a:pt x="107" y="20273"/>
                  </a:cubicBezTo>
                  <a:cubicBezTo>
                    <a:pt x="80" y="20300"/>
                    <a:pt x="54" y="20326"/>
                    <a:pt x="27" y="20353"/>
                  </a:cubicBezTo>
                  <a:cubicBezTo>
                    <a:pt x="27" y="20407"/>
                    <a:pt x="27" y="20460"/>
                    <a:pt x="80" y="20514"/>
                  </a:cubicBezTo>
                  <a:cubicBezTo>
                    <a:pt x="1820" y="21504"/>
                    <a:pt x="2891" y="23297"/>
                    <a:pt x="2944" y="25305"/>
                  </a:cubicBezTo>
                  <a:cubicBezTo>
                    <a:pt x="2944" y="25358"/>
                    <a:pt x="2971" y="25385"/>
                    <a:pt x="3025" y="25412"/>
                  </a:cubicBezTo>
                  <a:cubicBezTo>
                    <a:pt x="4952" y="26402"/>
                    <a:pt x="6183" y="28356"/>
                    <a:pt x="6183" y="30524"/>
                  </a:cubicBezTo>
                  <a:cubicBezTo>
                    <a:pt x="6183" y="32692"/>
                    <a:pt x="4952" y="34646"/>
                    <a:pt x="3025" y="35636"/>
                  </a:cubicBezTo>
                  <a:cubicBezTo>
                    <a:pt x="2971" y="35663"/>
                    <a:pt x="2944" y="35717"/>
                    <a:pt x="2944" y="35770"/>
                  </a:cubicBezTo>
                  <a:cubicBezTo>
                    <a:pt x="3105" y="37831"/>
                    <a:pt x="1633" y="39651"/>
                    <a:pt x="107" y="40535"/>
                  </a:cubicBezTo>
                  <a:cubicBezTo>
                    <a:pt x="80" y="40561"/>
                    <a:pt x="54" y="40588"/>
                    <a:pt x="27" y="40615"/>
                  </a:cubicBezTo>
                  <a:cubicBezTo>
                    <a:pt x="27" y="40668"/>
                    <a:pt x="27" y="40749"/>
                    <a:pt x="80" y="40775"/>
                  </a:cubicBezTo>
                  <a:cubicBezTo>
                    <a:pt x="1820" y="41766"/>
                    <a:pt x="2944" y="43639"/>
                    <a:pt x="2944" y="45540"/>
                  </a:cubicBezTo>
                  <a:cubicBezTo>
                    <a:pt x="2944" y="45540"/>
                    <a:pt x="2944" y="45566"/>
                    <a:pt x="2944" y="45566"/>
                  </a:cubicBezTo>
                  <a:cubicBezTo>
                    <a:pt x="2944" y="45620"/>
                    <a:pt x="2971" y="45674"/>
                    <a:pt x="3025" y="45674"/>
                  </a:cubicBezTo>
                  <a:cubicBezTo>
                    <a:pt x="4952" y="46664"/>
                    <a:pt x="6183" y="48618"/>
                    <a:pt x="6183" y="50786"/>
                  </a:cubicBezTo>
                  <a:cubicBezTo>
                    <a:pt x="6183" y="52954"/>
                    <a:pt x="4952" y="54934"/>
                    <a:pt x="3025" y="55898"/>
                  </a:cubicBezTo>
                  <a:cubicBezTo>
                    <a:pt x="2971" y="55925"/>
                    <a:pt x="2944" y="55952"/>
                    <a:pt x="2944" y="56005"/>
                  </a:cubicBezTo>
                  <a:cubicBezTo>
                    <a:pt x="2891" y="58012"/>
                    <a:pt x="1847" y="59806"/>
                    <a:pt x="107" y="60796"/>
                  </a:cubicBezTo>
                  <a:cubicBezTo>
                    <a:pt x="80" y="60823"/>
                    <a:pt x="54" y="60850"/>
                    <a:pt x="27" y="60903"/>
                  </a:cubicBezTo>
                  <a:cubicBezTo>
                    <a:pt x="27" y="60957"/>
                    <a:pt x="27" y="61010"/>
                    <a:pt x="80" y="61037"/>
                  </a:cubicBezTo>
                  <a:cubicBezTo>
                    <a:pt x="1820" y="62054"/>
                    <a:pt x="2891" y="63847"/>
                    <a:pt x="2944" y="65828"/>
                  </a:cubicBezTo>
                  <a:cubicBezTo>
                    <a:pt x="2944" y="65882"/>
                    <a:pt x="2971" y="65935"/>
                    <a:pt x="3025" y="65962"/>
                  </a:cubicBezTo>
                  <a:cubicBezTo>
                    <a:pt x="4952" y="66925"/>
                    <a:pt x="6183" y="68879"/>
                    <a:pt x="6183" y="71047"/>
                  </a:cubicBezTo>
                  <a:cubicBezTo>
                    <a:pt x="6183" y="73242"/>
                    <a:pt x="4952" y="75196"/>
                    <a:pt x="3025" y="76160"/>
                  </a:cubicBezTo>
                  <a:cubicBezTo>
                    <a:pt x="2971" y="76186"/>
                    <a:pt x="2944" y="76240"/>
                    <a:pt x="2944" y="76267"/>
                  </a:cubicBezTo>
                  <a:cubicBezTo>
                    <a:pt x="2891" y="78274"/>
                    <a:pt x="1820" y="80067"/>
                    <a:pt x="80" y="81084"/>
                  </a:cubicBezTo>
                  <a:cubicBezTo>
                    <a:pt x="27" y="81111"/>
                    <a:pt x="0" y="81191"/>
                    <a:pt x="54" y="81245"/>
                  </a:cubicBezTo>
                  <a:cubicBezTo>
                    <a:pt x="71" y="81296"/>
                    <a:pt x="109" y="81315"/>
                    <a:pt x="149" y="81315"/>
                  </a:cubicBezTo>
                  <a:cubicBezTo>
                    <a:pt x="171" y="81315"/>
                    <a:pt x="195" y="81308"/>
                    <a:pt x="214" y="81299"/>
                  </a:cubicBezTo>
                  <a:cubicBezTo>
                    <a:pt x="2007" y="80255"/>
                    <a:pt x="3105" y="78408"/>
                    <a:pt x="3185" y="76347"/>
                  </a:cubicBezTo>
                  <a:cubicBezTo>
                    <a:pt x="5193" y="75330"/>
                    <a:pt x="6424" y="73296"/>
                    <a:pt x="6424" y="71047"/>
                  </a:cubicBezTo>
                  <a:cubicBezTo>
                    <a:pt x="6424" y="68826"/>
                    <a:pt x="5193" y="66792"/>
                    <a:pt x="3185" y="65748"/>
                  </a:cubicBezTo>
                  <a:cubicBezTo>
                    <a:pt x="3132" y="63767"/>
                    <a:pt x="2088" y="61974"/>
                    <a:pt x="402" y="60930"/>
                  </a:cubicBezTo>
                  <a:cubicBezTo>
                    <a:pt x="2088" y="59859"/>
                    <a:pt x="3132" y="58093"/>
                    <a:pt x="3185" y="56085"/>
                  </a:cubicBezTo>
                  <a:cubicBezTo>
                    <a:pt x="5193" y="55068"/>
                    <a:pt x="6424" y="53034"/>
                    <a:pt x="6424" y="50786"/>
                  </a:cubicBezTo>
                  <a:cubicBezTo>
                    <a:pt x="6424" y="48537"/>
                    <a:pt x="5193" y="46530"/>
                    <a:pt x="3185" y="45486"/>
                  </a:cubicBezTo>
                  <a:cubicBezTo>
                    <a:pt x="3185" y="43586"/>
                    <a:pt x="2088" y="41739"/>
                    <a:pt x="402" y="40668"/>
                  </a:cubicBezTo>
                  <a:cubicBezTo>
                    <a:pt x="1927" y="39705"/>
                    <a:pt x="3319" y="37885"/>
                    <a:pt x="3212" y="35824"/>
                  </a:cubicBezTo>
                  <a:cubicBezTo>
                    <a:pt x="5193" y="34780"/>
                    <a:pt x="6424" y="32772"/>
                    <a:pt x="6424" y="30524"/>
                  </a:cubicBezTo>
                  <a:cubicBezTo>
                    <a:pt x="6424" y="28276"/>
                    <a:pt x="5193" y="26268"/>
                    <a:pt x="3185" y="25225"/>
                  </a:cubicBezTo>
                  <a:cubicBezTo>
                    <a:pt x="3105" y="23244"/>
                    <a:pt x="2061" y="21451"/>
                    <a:pt x="402" y="20407"/>
                  </a:cubicBezTo>
                  <a:cubicBezTo>
                    <a:pt x="2088" y="19336"/>
                    <a:pt x="3185" y="17436"/>
                    <a:pt x="3185" y="15616"/>
                  </a:cubicBezTo>
                  <a:cubicBezTo>
                    <a:pt x="3185" y="15589"/>
                    <a:pt x="3185" y="15562"/>
                    <a:pt x="3185" y="15562"/>
                  </a:cubicBezTo>
                  <a:cubicBezTo>
                    <a:pt x="5193" y="14518"/>
                    <a:pt x="6424" y="12511"/>
                    <a:pt x="6424" y="10263"/>
                  </a:cubicBezTo>
                  <a:cubicBezTo>
                    <a:pt x="6424" y="8014"/>
                    <a:pt x="5193" y="6007"/>
                    <a:pt x="3185" y="4963"/>
                  </a:cubicBezTo>
                  <a:cubicBezTo>
                    <a:pt x="3185" y="3036"/>
                    <a:pt x="2007" y="1055"/>
                    <a:pt x="214" y="11"/>
                  </a:cubicBezTo>
                  <a:cubicBezTo>
                    <a:pt x="200" y="4"/>
                    <a:pt x="184" y="1"/>
                    <a:pt x="16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35" name="Google Shape;2335;p102"/>
            <p:cNvSpPr/>
            <p:nvPr/>
          </p:nvSpPr>
          <p:spPr>
            <a:xfrm>
              <a:off x="1146800" y="2845375"/>
              <a:ext cx="159950" cy="2032675"/>
            </a:xfrm>
            <a:custGeom>
              <a:rect b="b" l="l" r="r" t="t"/>
              <a:pathLst>
                <a:path extrusionOk="0" h="81307" w="6398">
                  <a:moveTo>
                    <a:pt x="120" y="1"/>
                  </a:moveTo>
                  <a:cubicBezTo>
                    <a:pt x="81" y="1"/>
                    <a:pt x="44" y="24"/>
                    <a:pt x="28" y="57"/>
                  </a:cubicBezTo>
                  <a:cubicBezTo>
                    <a:pt x="28" y="84"/>
                    <a:pt x="1" y="110"/>
                    <a:pt x="1" y="137"/>
                  </a:cubicBezTo>
                  <a:cubicBezTo>
                    <a:pt x="1" y="164"/>
                    <a:pt x="28" y="217"/>
                    <a:pt x="81" y="244"/>
                  </a:cubicBezTo>
                  <a:cubicBezTo>
                    <a:pt x="1821" y="1234"/>
                    <a:pt x="2972" y="3162"/>
                    <a:pt x="2918" y="5035"/>
                  </a:cubicBezTo>
                  <a:cubicBezTo>
                    <a:pt x="2918" y="5089"/>
                    <a:pt x="2945" y="5142"/>
                    <a:pt x="2998" y="5142"/>
                  </a:cubicBezTo>
                  <a:cubicBezTo>
                    <a:pt x="4952" y="6133"/>
                    <a:pt x="6157" y="8086"/>
                    <a:pt x="6157" y="10254"/>
                  </a:cubicBezTo>
                  <a:cubicBezTo>
                    <a:pt x="6157" y="12422"/>
                    <a:pt x="4952" y="14376"/>
                    <a:pt x="2998" y="15367"/>
                  </a:cubicBezTo>
                  <a:cubicBezTo>
                    <a:pt x="2945" y="15393"/>
                    <a:pt x="2918" y="15420"/>
                    <a:pt x="2918" y="15474"/>
                  </a:cubicBezTo>
                  <a:cubicBezTo>
                    <a:pt x="2972" y="17321"/>
                    <a:pt x="1848" y="19248"/>
                    <a:pt x="81" y="20265"/>
                  </a:cubicBezTo>
                  <a:cubicBezTo>
                    <a:pt x="54" y="20292"/>
                    <a:pt x="28" y="20318"/>
                    <a:pt x="1" y="20345"/>
                  </a:cubicBezTo>
                  <a:cubicBezTo>
                    <a:pt x="1" y="20425"/>
                    <a:pt x="28" y="20479"/>
                    <a:pt x="81" y="20506"/>
                  </a:cubicBezTo>
                  <a:cubicBezTo>
                    <a:pt x="1794" y="21496"/>
                    <a:pt x="2865" y="23289"/>
                    <a:pt x="2918" y="25297"/>
                  </a:cubicBezTo>
                  <a:cubicBezTo>
                    <a:pt x="2918" y="25350"/>
                    <a:pt x="2945" y="25404"/>
                    <a:pt x="2998" y="25404"/>
                  </a:cubicBezTo>
                  <a:cubicBezTo>
                    <a:pt x="4952" y="26394"/>
                    <a:pt x="6157" y="28348"/>
                    <a:pt x="6157" y="30516"/>
                  </a:cubicBezTo>
                  <a:cubicBezTo>
                    <a:pt x="6157" y="32684"/>
                    <a:pt x="4952" y="34665"/>
                    <a:pt x="2998" y="35628"/>
                  </a:cubicBezTo>
                  <a:cubicBezTo>
                    <a:pt x="2945" y="35655"/>
                    <a:pt x="2918" y="35709"/>
                    <a:pt x="2918" y="35762"/>
                  </a:cubicBezTo>
                  <a:cubicBezTo>
                    <a:pt x="3079" y="37823"/>
                    <a:pt x="1633" y="39643"/>
                    <a:pt x="81" y="40526"/>
                  </a:cubicBezTo>
                  <a:cubicBezTo>
                    <a:pt x="54" y="40553"/>
                    <a:pt x="28" y="40580"/>
                    <a:pt x="1" y="40633"/>
                  </a:cubicBezTo>
                  <a:cubicBezTo>
                    <a:pt x="1" y="40687"/>
                    <a:pt x="28" y="40741"/>
                    <a:pt x="81" y="40767"/>
                  </a:cubicBezTo>
                  <a:cubicBezTo>
                    <a:pt x="1821" y="41784"/>
                    <a:pt x="2918" y="43631"/>
                    <a:pt x="2918" y="45532"/>
                  </a:cubicBezTo>
                  <a:cubicBezTo>
                    <a:pt x="2918" y="45532"/>
                    <a:pt x="2918" y="45558"/>
                    <a:pt x="2918" y="45558"/>
                  </a:cubicBezTo>
                  <a:cubicBezTo>
                    <a:pt x="2918" y="45612"/>
                    <a:pt x="2945" y="45665"/>
                    <a:pt x="2998" y="45692"/>
                  </a:cubicBezTo>
                  <a:cubicBezTo>
                    <a:pt x="4952" y="46656"/>
                    <a:pt x="6157" y="48610"/>
                    <a:pt x="6157" y="50778"/>
                  </a:cubicBezTo>
                  <a:cubicBezTo>
                    <a:pt x="6157" y="52972"/>
                    <a:pt x="4952" y="54926"/>
                    <a:pt x="2998" y="55890"/>
                  </a:cubicBezTo>
                  <a:cubicBezTo>
                    <a:pt x="2945" y="55917"/>
                    <a:pt x="2918" y="55970"/>
                    <a:pt x="2918" y="55997"/>
                  </a:cubicBezTo>
                  <a:cubicBezTo>
                    <a:pt x="2891" y="58004"/>
                    <a:pt x="1821" y="59798"/>
                    <a:pt x="81" y="60815"/>
                  </a:cubicBezTo>
                  <a:cubicBezTo>
                    <a:pt x="54" y="60815"/>
                    <a:pt x="28" y="60841"/>
                    <a:pt x="1" y="60895"/>
                  </a:cubicBezTo>
                  <a:cubicBezTo>
                    <a:pt x="1" y="60949"/>
                    <a:pt x="28" y="61002"/>
                    <a:pt x="81" y="61029"/>
                  </a:cubicBezTo>
                  <a:cubicBezTo>
                    <a:pt x="1821" y="62046"/>
                    <a:pt x="2891" y="63839"/>
                    <a:pt x="2918" y="65847"/>
                  </a:cubicBezTo>
                  <a:cubicBezTo>
                    <a:pt x="2918" y="65873"/>
                    <a:pt x="2945" y="65927"/>
                    <a:pt x="2998" y="65954"/>
                  </a:cubicBezTo>
                  <a:cubicBezTo>
                    <a:pt x="4952" y="66917"/>
                    <a:pt x="6157" y="68871"/>
                    <a:pt x="6157" y="71066"/>
                  </a:cubicBezTo>
                  <a:cubicBezTo>
                    <a:pt x="6157" y="73234"/>
                    <a:pt x="4952" y="75188"/>
                    <a:pt x="2998" y="76151"/>
                  </a:cubicBezTo>
                  <a:cubicBezTo>
                    <a:pt x="2945" y="76178"/>
                    <a:pt x="2918" y="76232"/>
                    <a:pt x="2918" y="76285"/>
                  </a:cubicBezTo>
                  <a:cubicBezTo>
                    <a:pt x="2891" y="78266"/>
                    <a:pt x="1821" y="80059"/>
                    <a:pt x="81" y="81076"/>
                  </a:cubicBezTo>
                  <a:cubicBezTo>
                    <a:pt x="28" y="81103"/>
                    <a:pt x="1" y="81183"/>
                    <a:pt x="28" y="81237"/>
                  </a:cubicBezTo>
                  <a:cubicBezTo>
                    <a:pt x="44" y="81288"/>
                    <a:pt x="83" y="81306"/>
                    <a:pt x="129" y="81306"/>
                  </a:cubicBezTo>
                  <a:cubicBezTo>
                    <a:pt x="156" y="81306"/>
                    <a:pt x="185" y="81300"/>
                    <a:pt x="215" y="81290"/>
                  </a:cubicBezTo>
                  <a:cubicBezTo>
                    <a:pt x="1981" y="80247"/>
                    <a:pt x="3106" y="78400"/>
                    <a:pt x="3186" y="76366"/>
                  </a:cubicBezTo>
                  <a:cubicBezTo>
                    <a:pt x="5167" y="75322"/>
                    <a:pt x="6398" y="73288"/>
                    <a:pt x="6398" y="71066"/>
                  </a:cubicBezTo>
                  <a:cubicBezTo>
                    <a:pt x="6398" y="68818"/>
                    <a:pt x="5167" y="66783"/>
                    <a:pt x="3186" y="65766"/>
                  </a:cubicBezTo>
                  <a:cubicBezTo>
                    <a:pt x="3106" y="63759"/>
                    <a:pt x="2062" y="61992"/>
                    <a:pt x="375" y="60922"/>
                  </a:cubicBezTo>
                  <a:cubicBezTo>
                    <a:pt x="2062" y="59878"/>
                    <a:pt x="3106" y="58085"/>
                    <a:pt x="3186" y="56077"/>
                  </a:cubicBezTo>
                  <a:cubicBezTo>
                    <a:pt x="5167" y="55060"/>
                    <a:pt x="6398" y="53026"/>
                    <a:pt x="6398" y="50778"/>
                  </a:cubicBezTo>
                  <a:cubicBezTo>
                    <a:pt x="6398" y="48556"/>
                    <a:pt x="5167" y="46522"/>
                    <a:pt x="3186" y="45505"/>
                  </a:cubicBezTo>
                  <a:cubicBezTo>
                    <a:pt x="3159" y="43604"/>
                    <a:pt x="2088" y="41731"/>
                    <a:pt x="375" y="40660"/>
                  </a:cubicBezTo>
                  <a:cubicBezTo>
                    <a:pt x="1901" y="39697"/>
                    <a:pt x="3293" y="37877"/>
                    <a:pt x="3186" y="35816"/>
                  </a:cubicBezTo>
                  <a:cubicBezTo>
                    <a:pt x="5167" y="34799"/>
                    <a:pt x="6398" y="32764"/>
                    <a:pt x="6398" y="30516"/>
                  </a:cubicBezTo>
                  <a:cubicBezTo>
                    <a:pt x="6398" y="28268"/>
                    <a:pt x="5167" y="26260"/>
                    <a:pt x="3186" y="25216"/>
                  </a:cubicBezTo>
                  <a:cubicBezTo>
                    <a:pt x="3079" y="23236"/>
                    <a:pt x="2062" y="21442"/>
                    <a:pt x="375" y="20399"/>
                  </a:cubicBezTo>
                  <a:cubicBezTo>
                    <a:pt x="2088" y="19328"/>
                    <a:pt x="3186" y="17401"/>
                    <a:pt x="3186" y="15554"/>
                  </a:cubicBezTo>
                  <a:cubicBezTo>
                    <a:pt x="5167" y="14510"/>
                    <a:pt x="6398" y="12503"/>
                    <a:pt x="6398" y="10254"/>
                  </a:cubicBezTo>
                  <a:cubicBezTo>
                    <a:pt x="6398" y="8006"/>
                    <a:pt x="5167" y="5999"/>
                    <a:pt x="3186" y="4955"/>
                  </a:cubicBezTo>
                  <a:cubicBezTo>
                    <a:pt x="3186" y="3028"/>
                    <a:pt x="1981" y="1047"/>
                    <a:pt x="188" y="30"/>
                  </a:cubicBezTo>
                  <a:cubicBezTo>
                    <a:pt x="168" y="10"/>
                    <a:pt x="143" y="1"/>
                    <a:pt x="12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36" name="Google Shape;2336;p102"/>
            <p:cNvSpPr/>
            <p:nvPr/>
          </p:nvSpPr>
          <p:spPr>
            <a:xfrm>
              <a:off x="992900" y="2593575"/>
              <a:ext cx="160625" cy="2032875"/>
            </a:xfrm>
            <a:custGeom>
              <a:rect b="b" l="l" r="r" t="t"/>
              <a:pathLst>
                <a:path extrusionOk="0" h="81315" w="6425">
                  <a:moveTo>
                    <a:pt x="167" y="1"/>
                  </a:moveTo>
                  <a:cubicBezTo>
                    <a:pt x="120" y="1"/>
                    <a:pt x="67" y="26"/>
                    <a:pt x="27" y="65"/>
                  </a:cubicBezTo>
                  <a:cubicBezTo>
                    <a:pt x="27" y="92"/>
                    <a:pt x="27" y="118"/>
                    <a:pt x="27" y="118"/>
                  </a:cubicBezTo>
                  <a:cubicBezTo>
                    <a:pt x="27" y="172"/>
                    <a:pt x="54" y="225"/>
                    <a:pt x="81" y="225"/>
                  </a:cubicBezTo>
                  <a:cubicBezTo>
                    <a:pt x="1821" y="1243"/>
                    <a:pt x="2972" y="3170"/>
                    <a:pt x="2945" y="5043"/>
                  </a:cubicBezTo>
                  <a:cubicBezTo>
                    <a:pt x="2945" y="5070"/>
                    <a:pt x="2972" y="5124"/>
                    <a:pt x="2998" y="5150"/>
                  </a:cubicBezTo>
                  <a:cubicBezTo>
                    <a:pt x="4952" y="6141"/>
                    <a:pt x="6157" y="8095"/>
                    <a:pt x="6157" y="10263"/>
                  </a:cubicBezTo>
                  <a:cubicBezTo>
                    <a:pt x="6157" y="12431"/>
                    <a:pt x="4952" y="14384"/>
                    <a:pt x="2998" y="15375"/>
                  </a:cubicBezTo>
                  <a:cubicBezTo>
                    <a:pt x="2972" y="15402"/>
                    <a:pt x="2945" y="15428"/>
                    <a:pt x="2945" y="15482"/>
                  </a:cubicBezTo>
                  <a:cubicBezTo>
                    <a:pt x="2998" y="17329"/>
                    <a:pt x="1847" y="19256"/>
                    <a:pt x="108" y="20273"/>
                  </a:cubicBezTo>
                  <a:cubicBezTo>
                    <a:pt x="54" y="20300"/>
                    <a:pt x="27" y="20326"/>
                    <a:pt x="27" y="20353"/>
                  </a:cubicBezTo>
                  <a:cubicBezTo>
                    <a:pt x="1" y="20407"/>
                    <a:pt x="27" y="20460"/>
                    <a:pt x="81" y="20514"/>
                  </a:cubicBezTo>
                  <a:cubicBezTo>
                    <a:pt x="1794" y="21504"/>
                    <a:pt x="2865" y="23297"/>
                    <a:pt x="2945" y="25305"/>
                  </a:cubicBezTo>
                  <a:cubicBezTo>
                    <a:pt x="2945" y="25358"/>
                    <a:pt x="2972" y="25385"/>
                    <a:pt x="2998" y="25412"/>
                  </a:cubicBezTo>
                  <a:cubicBezTo>
                    <a:pt x="4952" y="26402"/>
                    <a:pt x="6157" y="28356"/>
                    <a:pt x="6157" y="30524"/>
                  </a:cubicBezTo>
                  <a:cubicBezTo>
                    <a:pt x="6157" y="32692"/>
                    <a:pt x="4952" y="34646"/>
                    <a:pt x="2998" y="35636"/>
                  </a:cubicBezTo>
                  <a:cubicBezTo>
                    <a:pt x="2972" y="35663"/>
                    <a:pt x="2945" y="35717"/>
                    <a:pt x="2945" y="35770"/>
                  </a:cubicBezTo>
                  <a:cubicBezTo>
                    <a:pt x="3105" y="37831"/>
                    <a:pt x="1633" y="39651"/>
                    <a:pt x="108" y="40535"/>
                  </a:cubicBezTo>
                  <a:cubicBezTo>
                    <a:pt x="54" y="40561"/>
                    <a:pt x="27" y="40588"/>
                    <a:pt x="27" y="40615"/>
                  </a:cubicBezTo>
                  <a:cubicBezTo>
                    <a:pt x="1" y="40668"/>
                    <a:pt x="27" y="40749"/>
                    <a:pt x="81" y="40775"/>
                  </a:cubicBezTo>
                  <a:cubicBezTo>
                    <a:pt x="1821" y="41766"/>
                    <a:pt x="2945" y="43639"/>
                    <a:pt x="2945" y="45540"/>
                  </a:cubicBezTo>
                  <a:cubicBezTo>
                    <a:pt x="2945" y="45540"/>
                    <a:pt x="2945" y="45566"/>
                    <a:pt x="2945" y="45566"/>
                  </a:cubicBezTo>
                  <a:cubicBezTo>
                    <a:pt x="2918" y="45620"/>
                    <a:pt x="2972" y="45674"/>
                    <a:pt x="2998" y="45674"/>
                  </a:cubicBezTo>
                  <a:cubicBezTo>
                    <a:pt x="4952" y="46664"/>
                    <a:pt x="6157" y="48618"/>
                    <a:pt x="6157" y="50786"/>
                  </a:cubicBezTo>
                  <a:cubicBezTo>
                    <a:pt x="6157" y="52954"/>
                    <a:pt x="4952" y="54934"/>
                    <a:pt x="2998" y="55898"/>
                  </a:cubicBezTo>
                  <a:cubicBezTo>
                    <a:pt x="2972" y="55925"/>
                    <a:pt x="2945" y="55952"/>
                    <a:pt x="2945" y="56005"/>
                  </a:cubicBezTo>
                  <a:cubicBezTo>
                    <a:pt x="2891" y="58012"/>
                    <a:pt x="1821" y="59806"/>
                    <a:pt x="108" y="60796"/>
                  </a:cubicBezTo>
                  <a:cubicBezTo>
                    <a:pt x="54" y="60823"/>
                    <a:pt x="27" y="60850"/>
                    <a:pt x="27" y="60903"/>
                  </a:cubicBezTo>
                  <a:cubicBezTo>
                    <a:pt x="1" y="60957"/>
                    <a:pt x="27" y="61010"/>
                    <a:pt x="81" y="61037"/>
                  </a:cubicBezTo>
                  <a:cubicBezTo>
                    <a:pt x="1821" y="62054"/>
                    <a:pt x="2891" y="63847"/>
                    <a:pt x="2945" y="65828"/>
                  </a:cubicBezTo>
                  <a:cubicBezTo>
                    <a:pt x="2945" y="65882"/>
                    <a:pt x="2972" y="65935"/>
                    <a:pt x="2998" y="65962"/>
                  </a:cubicBezTo>
                  <a:cubicBezTo>
                    <a:pt x="4952" y="66925"/>
                    <a:pt x="6157" y="68879"/>
                    <a:pt x="6157" y="71047"/>
                  </a:cubicBezTo>
                  <a:cubicBezTo>
                    <a:pt x="6157" y="73242"/>
                    <a:pt x="4952" y="75196"/>
                    <a:pt x="2998" y="76160"/>
                  </a:cubicBezTo>
                  <a:cubicBezTo>
                    <a:pt x="2972" y="76186"/>
                    <a:pt x="2945" y="76240"/>
                    <a:pt x="2945" y="76267"/>
                  </a:cubicBezTo>
                  <a:cubicBezTo>
                    <a:pt x="2891" y="78274"/>
                    <a:pt x="1821" y="80067"/>
                    <a:pt x="81" y="81084"/>
                  </a:cubicBezTo>
                  <a:cubicBezTo>
                    <a:pt x="27" y="81111"/>
                    <a:pt x="1" y="81191"/>
                    <a:pt x="27" y="81245"/>
                  </a:cubicBezTo>
                  <a:cubicBezTo>
                    <a:pt x="61" y="81296"/>
                    <a:pt x="106" y="81315"/>
                    <a:pt x="148" y="81315"/>
                  </a:cubicBezTo>
                  <a:cubicBezTo>
                    <a:pt x="172" y="81315"/>
                    <a:pt x="195" y="81308"/>
                    <a:pt x="215" y="81299"/>
                  </a:cubicBezTo>
                  <a:cubicBezTo>
                    <a:pt x="2008" y="80255"/>
                    <a:pt x="3105" y="78408"/>
                    <a:pt x="3186" y="76347"/>
                  </a:cubicBezTo>
                  <a:cubicBezTo>
                    <a:pt x="5193" y="75330"/>
                    <a:pt x="6424" y="73296"/>
                    <a:pt x="6424" y="71047"/>
                  </a:cubicBezTo>
                  <a:cubicBezTo>
                    <a:pt x="6424" y="68826"/>
                    <a:pt x="5193" y="66792"/>
                    <a:pt x="3186" y="65748"/>
                  </a:cubicBezTo>
                  <a:cubicBezTo>
                    <a:pt x="3105" y="63767"/>
                    <a:pt x="2088" y="61974"/>
                    <a:pt x="402" y="60930"/>
                  </a:cubicBezTo>
                  <a:cubicBezTo>
                    <a:pt x="2088" y="59859"/>
                    <a:pt x="3105" y="58093"/>
                    <a:pt x="3186" y="56085"/>
                  </a:cubicBezTo>
                  <a:cubicBezTo>
                    <a:pt x="5193" y="55068"/>
                    <a:pt x="6424" y="53034"/>
                    <a:pt x="6424" y="50786"/>
                  </a:cubicBezTo>
                  <a:cubicBezTo>
                    <a:pt x="6424" y="48537"/>
                    <a:pt x="5193" y="46530"/>
                    <a:pt x="3186" y="45486"/>
                  </a:cubicBezTo>
                  <a:cubicBezTo>
                    <a:pt x="3159" y="43586"/>
                    <a:pt x="2088" y="41739"/>
                    <a:pt x="402" y="40668"/>
                  </a:cubicBezTo>
                  <a:cubicBezTo>
                    <a:pt x="1901" y="39705"/>
                    <a:pt x="3320" y="37885"/>
                    <a:pt x="3186" y="35824"/>
                  </a:cubicBezTo>
                  <a:cubicBezTo>
                    <a:pt x="5193" y="34780"/>
                    <a:pt x="6424" y="32772"/>
                    <a:pt x="6424" y="30524"/>
                  </a:cubicBezTo>
                  <a:cubicBezTo>
                    <a:pt x="6424" y="28276"/>
                    <a:pt x="5193" y="26268"/>
                    <a:pt x="3186" y="25225"/>
                  </a:cubicBezTo>
                  <a:cubicBezTo>
                    <a:pt x="3105" y="23244"/>
                    <a:pt x="2062" y="21451"/>
                    <a:pt x="402" y="20407"/>
                  </a:cubicBezTo>
                  <a:cubicBezTo>
                    <a:pt x="2088" y="19336"/>
                    <a:pt x="3186" y="17436"/>
                    <a:pt x="3186" y="15616"/>
                  </a:cubicBezTo>
                  <a:cubicBezTo>
                    <a:pt x="3186" y="15589"/>
                    <a:pt x="3186" y="15562"/>
                    <a:pt x="3186" y="15562"/>
                  </a:cubicBezTo>
                  <a:cubicBezTo>
                    <a:pt x="5193" y="14518"/>
                    <a:pt x="6424" y="12511"/>
                    <a:pt x="6424" y="10263"/>
                  </a:cubicBezTo>
                  <a:cubicBezTo>
                    <a:pt x="6424" y="8014"/>
                    <a:pt x="5193" y="6007"/>
                    <a:pt x="3186" y="4963"/>
                  </a:cubicBezTo>
                  <a:cubicBezTo>
                    <a:pt x="3186" y="3036"/>
                    <a:pt x="2008" y="1055"/>
                    <a:pt x="215" y="11"/>
                  </a:cubicBezTo>
                  <a:cubicBezTo>
                    <a:pt x="200" y="4"/>
                    <a:pt x="184" y="1"/>
                    <a:pt x="16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37" name="Google Shape;2337;p102"/>
            <p:cNvSpPr/>
            <p:nvPr/>
          </p:nvSpPr>
          <p:spPr>
            <a:xfrm>
              <a:off x="839675" y="2845375"/>
              <a:ext cx="159950" cy="2032675"/>
            </a:xfrm>
            <a:custGeom>
              <a:rect b="b" l="l" r="r" t="t"/>
              <a:pathLst>
                <a:path extrusionOk="0" h="81307" w="6398">
                  <a:moveTo>
                    <a:pt x="119" y="1"/>
                  </a:moveTo>
                  <a:cubicBezTo>
                    <a:pt x="81" y="1"/>
                    <a:pt x="44" y="24"/>
                    <a:pt x="27" y="57"/>
                  </a:cubicBezTo>
                  <a:cubicBezTo>
                    <a:pt x="0" y="84"/>
                    <a:pt x="0" y="110"/>
                    <a:pt x="0" y="137"/>
                  </a:cubicBezTo>
                  <a:cubicBezTo>
                    <a:pt x="0" y="164"/>
                    <a:pt x="27" y="217"/>
                    <a:pt x="54" y="244"/>
                  </a:cubicBezTo>
                  <a:cubicBezTo>
                    <a:pt x="1794" y="1234"/>
                    <a:pt x="2971" y="3162"/>
                    <a:pt x="2918" y="5035"/>
                  </a:cubicBezTo>
                  <a:cubicBezTo>
                    <a:pt x="2918" y="5089"/>
                    <a:pt x="2945" y="5142"/>
                    <a:pt x="2998" y="5142"/>
                  </a:cubicBezTo>
                  <a:cubicBezTo>
                    <a:pt x="4925" y="6133"/>
                    <a:pt x="6156" y="8086"/>
                    <a:pt x="6156" y="10254"/>
                  </a:cubicBezTo>
                  <a:cubicBezTo>
                    <a:pt x="6156" y="12422"/>
                    <a:pt x="4925" y="14376"/>
                    <a:pt x="2998" y="15367"/>
                  </a:cubicBezTo>
                  <a:cubicBezTo>
                    <a:pt x="2945" y="15393"/>
                    <a:pt x="2918" y="15420"/>
                    <a:pt x="2918" y="15474"/>
                  </a:cubicBezTo>
                  <a:cubicBezTo>
                    <a:pt x="2971" y="17321"/>
                    <a:pt x="1847" y="19248"/>
                    <a:pt x="81" y="20265"/>
                  </a:cubicBezTo>
                  <a:cubicBezTo>
                    <a:pt x="54" y="20292"/>
                    <a:pt x="27" y="20318"/>
                    <a:pt x="0" y="20345"/>
                  </a:cubicBezTo>
                  <a:cubicBezTo>
                    <a:pt x="0" y="20425"/>
                    <a:pt x="27" y="20479"/>
                    <a:pt x="54" y="20506"/>
                  </a:cubicBezTo>
                  <a:cubicBezTo>
                    <a:pt x="1794" y="21496"/>
                    <a:pt x="2864" y="23289"/>
                    <a:pt x="2918" y="25297"/>
                  </a:cubicBezTo>
                  <a:cubicBezTo>
                    <a:pt x="2918" y="25350"/>
                    <a:pt x="2945" y="25404"/>
                    <a:pt x="2998" y="25404"/>
                  </a:cubicBezTo>
                  <a:cubicBezTo>
                    <a:pt x="4925" y="26394"/>
                    <a:pt x="6156" y="28348"/>
                    <a:pt x="6156" y="30516"/>
                  </a:cubicBezTo>
                  <a:cubicBezTo>
                    <a:pt x="6156" y="32684"/>
                    <a:pt x="4925" y="34665"/>
                    <a:pt x="2998" y="35628"/>
                  </a:cubicBezTo>
                  <a:cubicBezTo>
                    <a:pt x="2945" y="35655"/>
                    <a:pt x="2918" y="35709"/>
                    <a:pt x="2918" y="35762"/>
                  </a:cubicBezTo>
                  <a:cubicBezTo>
                    <a:pt x="3078" y="37823"/>
                    <a:pt x="1606" y="39643"/>
                    <a:pt x="81" y="40526"/>
                  </a:cubicBezTo>
                  <a:cubicBezTo>
                    <a:pt x="54" y="40553"/>
                    <a:pt x="27" y="40580"/>
                    <a:pt x="0" y="40633"/>
                  </a:cubicBezTo>
                  <a:cubicBezTo>
                    <a:pt x="0" y="40687"/>
                    <a:pt x="27" y="40741"/>
                    <a:pt x="54" y="40767"/>
                  </a:cubicBezTo>
                  <a:cubicBezTo>
                    <a:pt x="1794" y="41784"/>
                    <a:pt x="2918" y="43631"/>
                    <a:pt x="2918" y="45532"/>
                  </a:cubicBezTo>
                  <a:cubicBezTo>
                    <a:pt x="2918" y="45558"/>
                    <a:pt x="2918" y="45558"/>
                    <a:pt x="2918" y="45558"/>
                  </a:cubicBezTo>
                  <a:cubicBezTo>
                    <a:pt x="2918" y="45612"/>
                    <a:pt x="2945" y="45665"/>
                    <a:pt x="2998" y="45692"/>
                  </a:cubicBezTo>
                  <a:cubicBezTo>
                    <a:pt x="4925" y="46656"/>
                    <a:pt x="6156" y="48610"/>
                    <a:pt x="6156" y="50778"/>
                  </a:cubicBezTo>
                  <a:cubicBezTo>
                    <a:pt x="6156" y="52972"/>
                    <a:pt x="4925" y="54926"/>
                    <a:pt x="2998" y="55890"/>
                  </a:cubicBezTo>
                  <a:cubicBezTo>
                    <a:pt x="2945" y="55917"/>
                    <a:pt x="2918" y="55970"/>
                    <a:pt x="2918" y="55997"/>
                  </a:cubicBezTo>
                  <a:cubicBezTo>
                    <a:pt x="2864" y="58004"/>
                    <a:pt x="1820" y="59798"/>
                    <a:pt x="81" y="60815"/>
                  </a:cubicBezTo>
                  <a:cubicBezTo>
                    <a:pt x="54" y="60815"/>
                    <a:pt x="27" y="60841"/>
                    <a:pt x="0" y="60895"/>
                  </a:cubicBezTo>
                  <a:cubicBezTo>
                    <a:pt x="0" y="60949"/>
                    <a:pt x="27" y="61002"/>
                    <a:pt x="54" y="61029"/>
                  </a:cubicBezTo>
                  <a:cubicBezTo>
                    <a:pt x="1794" y="62046"/>
                    <a:pt x="2864" y="63839"/>
                    <a:pt x="2918" y="65847"/>
                  </a:cubicBezTo>
                  <a:cubicBezTo>
                    <a:pt x="2918" y="65873"/>
                    <a:pt x="2945" y="65927"/>
                    <a:pt x="2998" y="65954"/>
                  </a:cubicBezTo>
                  <a:cubicBezTo>
                    <a:pt x="4925" y="66917"/>
                    <a:pt x="6156" y="68871"/>
                    <a:pt x="6156" y="71066"/>
                  </a:cubicBezTo>
                  <a:cubicBezTo>
                    <a:pt x="6156" y="73234"/>
                    <a:pt x="4925" y="75188"/>
                    <a:pt x="2998" y="76151"/>
                  </a:cubicBezTo>
                  <a:cubicBezTo>
                    <a:pt x="2945" y="76178"/>
                    <a:pt x="2918" y="76232"/>
                    <a:pt x="2918" y="76285"/>
                  </a:cubicBezTo>
                  <a:cubicBezTo>
                    <a:pt x="2864" y="78266"/>
                    <a:pt x="1794" y="80059"/>
                    <a:pt x="81" y="81076"/>
                  </a:cubicBezTo>
                  <a:cubicBezTo>
                    <a:pt x="0" y="81103"/>
                    <a:pt x="0" y="81183"/>
                    <a:pt x="27" y="81237"/>
                  </a:cubicBezTo>
                  <a:cubicBezTo>
                    <a:pt x="44" y="81288"/>
                    <a:pt x="83" y="81306"/>
                    <a:pt x="122" y="81306"/>
                  </a:cubicBezTo>
                  <a:cubicBezTo>
                    <a:pt x="145" y="81306"/>
                    <a:pt x="168" y="81300"/>
                    <a:pt x="188" y="81290"/>
                  </a:cubicBezTo>
                  <a:cubicBezTo>
                    <a:pt x="1981" y="80247"/>
                    <a:pt x="3105" y="78400"/>
                    <a:pt x="3159" y="76366"/>
                  </a:cubicBezTo>
                  <a:cubicBezTo>
                    <a:pt x="5166" y="75322"/>
                    <a:pt x="6397" y="73288"/>
                    <a:pt x="6397" y="71066"/>
                  </a:cubicBezTo>
                  <a:cubicBezTo>
                    <a:pt x="6397" y="68818"/>
                    <a:pt x="5166" y="66783"/>
                    <a:pt x="3159" y="65766"/>
                  </a:cubicBezTo>
                  <a:cubicBezTo>
                    <a:pt x="3105" y="63759"/>
                    <a:pt x="2061" y="61992"/>
                    <a:pt x="375" y="60922"/>
                  </a:cubicBezTo>
                  <a:cubicBezTo>
                    <a:pt x="2061" y="59878"/>
                    <a:pt x="3105" y="58085"/>
                    <a:pt x="3159" y="56077"/>
                  </a:cubicBezTo>
                  <a:cubicBezTo>
                    <a:pt x="5166" y="55060"/>
                    <a:pt x="6397" y="53026"/>
                    <a:pt x="6397" y="50778"/>
                  </a:cubicBezTo>
                  <a:cubicBezTo>
                    <a:pt x="6397" y="48556"/>
                    <a:pt x="5166" y="46522"/>
                    <a:pt x="3159" y="45505"/>
                  </a:cubicBezTo>
                  <a:cubicBezTo>
                    <a:pt x="3159" y="43604"/>
                    <a:pt x="2061" y="41731"/>
                    <a:pt x="375" y="40660"/>
                  </a:cubicBezTo>
                  <a:cubicBezTo>
                    <a:pt x="1901" y="39697"/>
                    <a:pt x="3292" y="37877"/>
                    <a:pt x="3185" y="35816"/>
                  </a:cubicBezTo>
                  <a:cubicBezTo>
                    <a:pt x="5166" y="34799"/>
                    <a:pt x="6397" y="32764"/>
                    <a:pt x="6397" y="30516"/>
                  </a:cubicBezTo>
                  <a:cubicBezTo>
                    <a:pt x="6397" y="28268"/>
                    <a:pt x="5166" y="26260"/>
                    <a:pt x="3159" y="25216"/>
                  </a:cubicBezTo>
                  <a:cubicBezTo>
                    <a:pt x="3078" y="23236"/>
                    <a:pt x="2035" y="21442"/>
                    <a:pt x="375" y="20399"/>
                  </a:cubicBezTo>
                  <a:cubicBezTo>
                    <a:pt x="2061" y="19328"/>
                    <a:pt x="3159" y="17454"/>
                    <a:pt x="3159" y="15608"/>
                  </a:cubicBezTo>
                  <a:cubicBezTo>
                    <a:pt x="3159" y="15581"/>
                    <a:pt x="3159" y="15581"/>
                    <a:pt x="3159" y="15554"/>
                  </a:cubicBezTo>
                  <a:cubicBezTo>
                    <a:pt x="5166" y="14510"/>
                    <a:pt x="6397" y="12503"/>
                    <a:pt x="6397" y="10254"/>
                  </a:cubicBezTo>
                  <a:cubicBezTo>
                    <a:pt x="6397" y="8006"/>
                    <a:pt x="5166" y="5999"/>
                    <a:pt x="3159" y="4955"/>
                  </a:cubicBezTo>
                  <a:cubicBezTo>
                    <a:pt x="3159" y="3028"/>
                    <a:pt x="1981" y="1047"/>
                    <a:pt x="188" y="30"/>
                  </a:cubicBezTo>
                  <a:cubicBezTo>
                    <a:pt x="167" y="10"/>
                    <a:pt x="143" y="1"/>
                    <a:pt x="11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38" name="Google Shape;2338;p102"/>
            <p:cNvSpPr/>
            <p:nvPr/>
          </p:nvSpPr>
          <p:spPr>
            <a:xfrm>
              <a:off x="685775" y="2593575"/>
              <a:ext cx="159950" cy="2032875"/>
            </a:xfrm>
            <a:custGeom>
              <a:rect b="b" l="l" r="r" t="t"/>
              <a:pathLst>
                <a:path extrusionOk="0" h="81315" w="6398">
                  <a:moveTo>
                    <a:pt x="140" y="1"/>
                  </a:moveTo>
                  <a:cubicBezTo>
                    <a:pt x="95" y="1"/>
                    <a:pt x="47" y="26"/>
                    <a:pt x="27" y="65"/>
                  </a:cubicBezTo>
                  <a:cubicBezTo>
                    <a:pt x="27" y="92"/>
                    <a:pt x="0" y="118"/>
                    <a:pt x="0" y="118"/>
                  </a:cubicBezTo>
                  <a:cubicBezTo>
                    <a:pt x="0" y="172"/>
                    <a:pt x="27" y="225"/>
                    <a:pt x="81" y="225"/>
                  </a:cubicBezTo>
                  <a:cubicBezTo>
                    <a:pt x="1820" y="1243"/>
                    <a:pt x="2944" y="3170"/>
                    <a:pt x="2918" y="5043"/>
                  </a:cubicBezTo>
                  <a:cubicBezTo>
                    <a:pt x="2918" y="5070"/>
                    <a:pt x="2944" y="5124"/>
                    <a:pt x="2998" y="5150"/>
                  </a:cubicBezTo>
                  <a:cubicBezTo>
                    <a:pt x="4952" y="6141"/>
                    <a:pt x="6156" y="8095"/>
                    <a:pt x="6156" y="10263"/>
                  </a:cubicBezTo>
                  <a:cubicBezTo>
                    <a:pt x="6156" y="12431"/>
                    <a:pt x="4952" y="14384"/>
                    <a:pt x="2998" y="15375"/>
                  </a:cubicBezTo>
                  <a:cubicBezTo>
                    <a:pt x="2944" y="15402"/>
                    <a:pt x="2918" y="15428"/>
                    <a:pt x="2918" y="15482"/>
                  </a:cubicBezTo>
                  <a:cubicBezTo>
                    <a:pt x="2998" y="17329"/>
                    <a:pt x="1847" y="19256"/>
                    <a:pt x="81" y="20273"/>
                  </a:cubicBezTo>
                  <a:cubicBezTo>
                    <a:pt x="54" y="20300"/>
                    <a:pt x="27" y="20326"/>
                    <a:pt x="27" y="20353"/>
                  </a:cubicBezTo>
                  <a:cubicBezTo>
                    <a:pt x="0" y="20407"/>
                    <a:pt x="27" y="20460"/>
                    <a:pt x="81" y="20514"/>
                  </a:cubicBezTo>
                  <a:cubicBezTo>
                    <a:pt x="1794" y="21504"/>
                    <a:pt x="2864" y="23297"/>
                    <a:pt x="2918" y="25305"/>
                  </a:cubicBezTo>
                  <a:cubicBezTo>
                    <a:pt x="2918" y="25358"/>
                    <a:pt x="2944" y="25385"/>
                    <a:pt x="2998" y="25412"/>
                  </a:cubicBezTo>
                  <a:cubicBezTo>
                    <a:pt x="4952" y="26402"/>
                    <a:pt x="6156" y="28356"/>
                    <a:pt x="6156" y="30524"/>
                  </a:cubicBezTo>
                  <a:cubicBezTo>
                    <a:pt x="6156" y="32692"/>
                    <a:pt x="4952" y="34646"/>
                    <a:pt x="2998" y="35636"/>
                  </a:cubicBezTo>
                  <a:cubicBezTo>
                    <a:pt x="2944" y="35663"/>
                    <a:pt x="2918" y="35717"/>
                    <a:pt x="2918" y="35770"/>
                  </a:cubicBezTo>
                  <a:cubicBezTo>
                    <a:pt x="3078" y="37831"/>
                    <a:pt x="1633" y="39651"/>
                    <a:pt x="81" y="40535"/>
                  </a:cubicBezTo>
                  <a:cubicBezTo>
                    <a:pt x="54" y="40561"/>
                    <a:pt x="27" y="40588"/>
                    <a:pt x="27" y="40615"/>
                  </a:cubicBezTo>
                  <a:cubicBezTo>
                    <a:pt x="0" y="40668"/>
                    <a:pt x="27" y="40749"/>
                    <a:pt x="81" y="40775"/>
                  </a:cubicBezTo>
                  <a:cubicBezTo>
                    <a:pt x="1820" y="41766"/>
                    <a:pt x="2918" y="43639"/>
                    <a:pt x="2918" y="45540"/>
                  </a:cubicBezTo>
                  <a:lnTo>
                    <a:pt x="2918" y="45566"/>
                  </a:lnTo>
                  <a:cubicBezTo>
                    <a:pt x="2918" y="45620"/>
                    <a:pt x="2944" y="45674"/>
                    <a:pt x="2998" y="45674"/>
                  </a:cubicBezTo>
                  <a:cubicBezTo>
                    <a:pt x="4952" y="46664"/>
                    <a:pt x="6156" y="48618"/>
                    <a:pt x="6156" y="50786"/>
                  </a:cubicBezTo>
                  <a:cubicBezTo>
                    <a:pt x="6156" y="52954"/>
                    <a:pt x="4952" y="54934"/>
                    <a:pt x="2998" y="55898"/>
                  </a:cubicBezTo>
                  <a:cubicBezTo>
                    <a:pt x="2944" y="55925"/>
                    <a:pt x="2918" y="55952"/>
                    <a:pt x="2918" y="56005"/>
                  </a:cubicBezTo>
                  <a:cubicBezTo>
                    <a:pt x="2891" y="58012"/>
                    <a:pt x="1820" y="59806"/>
                    <a:pt x="81" y="60796"/>
                  </a:cubicBezTo>
                  <a:cubicBezTo>
                    <a:pt x="54" y="60823"/>
                    <a:pt x="27" y="60850"/>
                    <a:pt x="27" y="60903"/>
                  </a:cubicBezTo>
                  <a:cubicBezTo>
                    <a:pt x="0" y="60957"/>
                    <a:pt x="27" y="61010"/>
                    <a:pt x="81" y="61037"/>
                  </a:cubicBezTo>
                  <a:cubicBezTo>
                    <a:pt x="1820" y="62054"/>
                    <a:pt x="2891" y="63847"/>
                    <a:pt x="2918" y="65828"/>
                  </a:cubicBezTo>
                  <a:cubicBezTo>
                    <a:pt x="2918" y="65882"/>
                    <a:pt x="2944" y="65935"/>
                    <a:pt x="2998" y="65962"/>
                  </a:cubicBezTo>
                  <a:cubicBezTo>
                    <a:pt x="4952" y="66925"/>
                    <a:pt x="6156" y="68879"/>
                    <a:pt x="6156" y="71047"/>
                  </a:cubicBezTo>
                  <a:cubicBezTo>
                    <a:pt x="6156" y="73242"/>
                    <a:pt x="4952" y="75196"/>
                    <a:pt x="2998" y="76160"/>
                  </a:cubicBezTo>
                  <a:cubicBezTo>
                    <a:pt x="2944" y="76186"/>
                    <a:pt x="2918" y="76240"/>
                    <a:pt x="2918" y="76267"/>
                  </a:cubicBezTo>
                  <a:cubicBezTo>
                    <a:pt x="2891" y="78274"/>
                    <a:pt x="1820" y="80067"/>
                    <a:pt x="81" y="81084"/>
                  </a:cubicBezTo>
                  <a:cubicBezTo>
                    <a:pt x="27" y="81111"/>
                    <a:pt x="0" y="81191"/>
                    <a:pt x="27" y="81245"/>
                  </a:cubicBezTo>
                  <a:cubicBezTo>
                    <a:pt x="61" y="81296"/>
                    <a:pt x="95" y="81315"/>
                    <a:pt x="136" y="81315"/>
                  </a:cubicBezTo>
                  <a:cubicBezTo>
                    <a:pt x="159" y="81315"/>
                    <a:pt x="185" y="81308"/>
                    <a:pt x="214" y="81299"/>
                  </a:cubicBezTo>
                  <a:cubicBezTo>
                    <a:pt x="2008" y="80255"/>
                    <a:pt x="3105" y="78408"/>
                    <a:pt x="3185" y="76347"/>
                  </a:cubicBezTo>
                  <a:cubicBezTo>
                    <a:pt x="5166" y="75330"/>
                    <a:pt x="6397" y="73296"/>
                    <a:pt x="6397" y="71047"/>
                  </a:cubicBezTo>
                  <a:cubicBezTo>
                    <a:pt x="6397" y="68826"/>
                    <a:pt x="5166" y="66792"/>
                    <a:pt x="3185" y="65748"/>
                  </a:cubicBezTo>
                  <a:cubicBezTo>
                    <a:pt x="3105" y="63767"/>
                    <a:pt x="2061" y="61974"/>
                    <a:pt x="375" y="60930"/>
                  </a:cubicBezTo>
                  <a:cubicBezTo>
                    <a:pt x="2061" y="59859"/>
                    <a:pt x="3105" y="58093"/>
                    <a:pt x="3185" y="56085"/>
                  </a:cubicBezTo>
                  <a:cubicBezTo>
                    <a:pt x="5166" y="55068"/>
                    <a:pt x="6397" y="53034"/>
                    <a:pt x="6397" y="50786"/>
                  </a:cubicBezTo>
                  <a:cubicBezTo>
                    <a:pt x="6397" y="48537"/>
                    <a:pt x="5166" y="46530"/>
                    <a:pt x="3185" y="45486"/>
                  </a:cubicBezTo>
                  <a:cubicBezTo>
                    <a:pt x="3159" y="43586"/>
                    <a:pt x="2088" y="41739"/>
                    <a:pt x="375" y="40668"/>
                  </a:cubicBezTo>
                  <a:cubicBezTo>
                    <a:pt x="1901" y="39705"/>
                    <a:pt x="3292" y="37885"/>
                    <a:pt x="3185" y="35824"/>
                  </a:cubicBezTo>
                  <a:cubicBezTo>
                    <a:pt x="5166" y="34780"/>
                    <a:pt x="6397" y="32772"/>
                    <a:pt x="6397" y="30524"/>
                  </a:cubicBezTo>
                  <a:cubicBezTo>
                    <a:pt x="6397" y="28276"/>
                    <a:pt x="5166" y="26268"/>
                    <a:pt x="3185" y="25225"/>
                  </a:cubicBezTo>
                  <a:cubicBezTo>
                    <a:pt x="3078" y="23244"/>
                    <a:pt x="2061" y="21451"/>
                    <a:pt x="375" y="20407"/>
                  </a:cubicBezTo>
                  <a:cubicBezTo>
                    <a:pt x="2088" y="19336"/>
                    <a:pt x="3185" y="17436"/>
                    <a:pt x="3185" y="15616"/>
                  </a:cubicBezTo>
                  <a:cubicBezTo>
                    <a:pt x="3185" y="15589"/>
                    <a:pt x="3185" y="15589"/>
                    <a:pt x="3185" y="15562"/>
                  </a:cubicBezTo>
                  <a:cubicBezTo>
                    <a:pt x="5166" y="14518"/>
                    <a:pt x="6397" y="12511"/>
                    <a:pt x="6397" y="10263"/>
                  </a:cubicBezTo>
                  <a:cubicBezTo>
                    <a:pt x="6397" y="8014"/>
                    <a:pt x="5166" y="6007"/>
                    <a:pt x="3185" y="4963"/>
                  </a:cubicBezTo>
                  <a:cubicBezTo>
                    <a:pt x="3185" y="3036"/>
                    <a:pt x="1981" y="1055"/>
                    <a:pt x="188" y="11"/>
                  </a:cubicBezTo>
                  <a:cubicBezTo>
                    <a:pt x="173" y="4"/>
                    <a:pt x="157" y="1"/>
                    <a:pt x="14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39" name="Google Shape;2339;p102"/>
            <p:cNvSpPr/>
            <p:nvPr/>
          </p:nvSpPr>
          <p:spPr>
            <a:xfrm>
              <a:off x="531875" y="2845375"/>
              <a:ext cx="160600" cy="2032675"/>
            </a:xfrm>
            <a:custGeom>
              <a:rect b="b" l="l" r="r" t="t"/>
              <a:pathLst>
                <a:path extrusionOk="0" h="81307" w="6424">
                  <a:moveTo>
                    <a:pt x="144" y="1"/>
                  </a:moveTo>
                  <a:cubicBezTo>
                    <a:pt x="103" y="1"/>
                    <a:pt x="60" y="24"/>
                    <a:pt x="27" y="57"/>
                  </a:cubicBezTo>
                  <a:cubicBezTo>
                    <a:pt x="27" y="84"/>
                    <a:pt x="27" y="110"/>
                    <a:pt x="27" y="137"/>
                  </a:cubicBezTo>
                  <a:cubicBezTo>
                    <a:pt x="27" y="164"/>
                    <a:pt x="54" y="217"/>
                    <a:pt x="80" y="244"/>
                  </a:cubicBezTo>
                  <a:cubicBezTo>
                    <a:pt x="1820" y="1234"/>
                    <a:pt x="2971" y="3162"/>
                    <a:pt x="2944" y="5035"/>
                  </a:cubicBezTo>
                  <a:cubicBezTo>
                    <a:pt x="2944" y="5089"/>
                    <a:pt x="2971" y="5142"/>
                    <a:pt x="2998" y="5142"/>
                  </a:cubicBezTo>
                  <a:cubicBezTo>
                    <a:pt x="4952" y="6133"/>
                    <a:pt x="6156" y="8086"/>
                    <a:pt x="6156" y="10254"/>
                  </a:cubicBezTo>
                  <a:cubicBezTo>
                    <a:pt x="6156" y="12422"/>
                    <a:pt x="4952" y="14376"/>
                    <a:pt x="2998" y="15367"/>
                  </a:cubicBezTo>
                  <a:cubicBezTo>
                    <a:pt x="2971" y="15393"/>
                    <a:pt x="2944" y="15447"/>
                    <a:pt x="2944" y="15474"/>
                  </a:cubicBezTo>
                  <a:cubicBezTo>
                    <a:pt x="2998" y="17321"/>
                    <a:pt x="1847" y="19248"/>
                    <a:pt x="107" y="20265"/>
                  </a:cubicBezTo>
                  <a:cubicBezTo>
                    <a:pt x="54" y="20292"/>
                    <a:pt x="27" y="20318"/>
                    <a:pt x="27" y="20345"/>
                  </a:cubicBezTo>
                  <a:cubicBezTo>
                    <a:pt x="0" y="20425"/>
                    <a:pt x="27" y="20479"/>
                    <a:pt x="80" y="20506"/>
                  </a:cubicBezTo>
                  <a:cubicBezTo>
                    <a:pt x="1793" y="21496"/>
                    <a:pt x="2864" y="23289"/>
                    <a:pt x="2944" y="25297"/>
                  </a:cubicBezTo>
                  <a:cubicBezTo>
                    <a:pt x="2944" y="25350"/>
                    <a:pt x="2971" y="25404"/>
                    <a:pt x="2998" y="25404"/>
                  </a:cubicBezTo>
                  <a:cubicBezTo>
                    <a:pt x="4952" y="26394"/>
                    <a:pt x="6156" y="28348"/>
                    <a:pt x="6156" y="30516"/>
                  </a:cubicBezTo>
                  <a:cubicBezTo>
                    <a:pt x="6156" y="32684"/>
                    <a:pt x="4952" y="34665"/>
                    <a:pt x="2998" y="35628"/>
                  </a:cubicBezTo>
                  <a:cubicBezTo>
                    <a:pt x="2971" y="35655"/>
                    <a:pt x="2944" y="35709"/>
                    <a:pt x="2944" y="35762"/>
                  </a:cubicBezTo>
                  <a:cubicBezTo>
                    <a:pt x="3105" y="37823"/>
                    <a:pt x="1633" y="39643"/>
                    <a:pt x="107" y="40526"/>
                  </a:cubicBezTo>
                  <a:cubicBezTo>
                    <a:pt x="54" y="40553"/>
                    <a:pt x="27" y="40580"/>
                    <a:pt x="27" y="40633"/>
                  </a:cubicBezTo>
                  <a:cubicBezTo>
                    <a:pt x="0" y="40687"/>
                    <a:pt x="27" y="40741"/>
                    <a:pt x="80" y="40767"/>
                  </a:cubicBezTo>
                  <a:cubicBezTo>
                    <a:pt x="1820" y="41784"/>
                    <a:pt x="2944" y="43631"/>
                    <a:pt x="2944" y="45532"/>
                  </a:cubicBezTo>
                  <a:lnTo>
                    <a:pt x="2944" y="45558"/>
                  </a:lnTo>
                  <a:cubicBezTo>
                    <a:pt x="2918" y="45612"/>
                    <a:pt x="2971" y="45665"/>
                    <a:pt x="2998" y="45692"/>
                  </a:cubicBezTo>
                  <a:cubicBezTo>
                    <a:pt x="4952" y="46656"/>
                    <a:pt x="6156" y="48610"/>
                    <a:pt x="6156" y="50778"/>
                  </a:cubicBezTo>
                  <a:cubicBezTo>
                    <a:pt x="6156" y="52972"/>
                    <a:pt x="4952" y="54926"/>
                    <a:pt x="2998" y="55890"/>
                  </a:cubicBezTo>
                  <a:cubicBezTo>
                    <a:pt x="2971" y="55917"/>
                    <a:pt x="2944" y="55970"/>
                    <a:pt x="2944" y="55997"/>
                  </a:cubicBezTo>
                  <a:cubicBezTo>
                    <a:pt x="2891" y="58004"/>
                    <a:pt x="1820" y="59798"/>
                    <a:pt x="107" y="60815"/>
                  </a:cubicBezTo>
                  <a:cubicBezTo>
                    <a:pt x="54" y="60815"/>
                    <a:pt x="27" y="60841"/>
                    <a:pt x="27" y="60895"/>
                  </a:cubicBezTo>
                  <a:cubicBezTo>
                    <a:pt x="0" y="60949"/>
                    <a:pt x="27" y="61002"/>
                    <a:pt x="80" y="61029"/>
                  </a:cubicBezTo>
                  <a:cubicBezTo>
                    <a:pt x="1820" y="62046"/>
                    <a:pt x="2891" y="63839"/>
                    <a:pt x="2944" y="65847"/>
                  </a:cubicBezTo>
                  <a:cubicBezTo>
                    <a:pt x="2944" y="65873"/>
                    <a:pt x="2971" y="65927"/>
                    <a:pt x="2998" y="65954"/>
                  </a:cubicBezTo>
                  <a:cubicBezTo>
                    <a:pt x="4952" y="66917"/>
                    <a:pt x="6156" y="68871"/>
                    <a:pt x="6156" y="71066"/>
                  </a:cubicBezTo>
                  <a:cubicBezTo>
                    <a:pt x="6156" y="73234"/>
                    <a:pt x="4952" y="75188"/>
                    <a:pt x="2998" y="76151"/>
                  </a:cubicBezTo>
                  <a:cubicBezTo>
                    <a:pt x="2971" y="76178"/>
                    <a:pt x="2944" y="76232"/>
                    <a:pt x="2944" y="76285"/>
                  </a:cubicBezTo>
                  <a:cubicBezTo>
                    <a:pt x="2891" y="78266"/>
                    <a:pt x="1820" y="80059"/>
                    <a:pt x="80" y="81076"/>
                  </a:cubicBezTo>
                  <a:cubicBezTo>
                    <a:pt x="27" y="81103"/>
                    <a:pt x="0" y="81183"/>
                    <a:pt x="54" y="81237"/>
                  </a:cubicBezTo>
                  <a:cubicBezTo>
                    <a:pt x="71" y="81288"/>
                    <a:pt x="109" y="81306"/>
                    <a:pt x="149" y="81306"/>
                  </a:cubicBezTo>
                  <a:cubicBezTo>
                    <a:pt x="171" y="81306"/>
                    <a:pt x="195" y="81300"/>
                    <a:pt x="214" y="81290"/>
                  </a:cubicBezTo>
                  <a:cubicBezTo>
                    <a:pt x="2008" y="80247"/>
                    <a:pt x="3105" y="78400"/>
                    <a:pt x="3185" y="76366"/>
                  </a:cubicBezTo>
                  <a:cubicBezTo>
                    <a:pt x="5193" y="75322"/>
                    <a:pt x="6424" y="73288"/>
                    <a:pt x="6424" y="71066"/>
                  </a:cubicBezTo>
                  <a:cubicBezTo>
                    <a:pt x="6424" y="68818"/>
                    <a:pt x="5193" y="66783"/>
                    <a:pt x="3185" y="65766"/>
                  </a:cubicBezTo>
                  <a:cubicBezTo>
                    <a:pt x="3105" y="63759"/>
                    <a:pt x="2088" y="61992"/>
                    <a:pt x="402" y="60922"/>
                  </a:cubicBezTo>
                  <a:cubicBezTo>
                    <a:pt x="2088" y="59878"/>
                    <a:pt x="3105" y="58085"/>
                    <a:pt x="3185" y="56077"/>
                  </a:cubicBezTo>
                  <a:cubicBezTo>
                    <a:pt x="5193" y="55060"/>
                    <a:pt x="6424" y="53026"/>
                    <a:pt x="6424" y="50778"/>
                  </a:cubicBezTo>
                  <a:cubicBezTo>
                    <a:pt x="6424" y="48556"/>
                    <a:pt x="5193" y="46522"/>
                    <a:pt x="3185" y="45505"/>
                  </a:cubicBezTo>
                  <a:cubicBezTo>
                    <a:pt x="3185" y="43604"/>
                    <a:pt x="2088" y="41731"/>
                    <a:pt x="402" y="40660"/>
                  </a:cubicBezTo>
                  <a:cubicBezTo>
                    <a:pt x="1900" y="39697"/>
                    <a:pt x="3319" y="37877"/>
                    <a:pt x="3185" y="35816"/>
                  </a:cubicBezTo>
                  <a:cubicBezTo>
                    <a:pt x="5193" y="34799"/>
                    <a:pt x="6424" y="32764"/>
                    <a:pt x="6424" y="30516"/>
                  </a:cubicBezTo>
                  <a:cubicBezTo>
                    <a:pt x="6424" y="28268"/>
                    <a:pt x="5193" y="26260"/>
                    <a:pt x="3185" y="25216"/>
                  </a:cubicBezTo>
                  <a:cubicBezTo>
                    <a:pt x="3105" y="23236"/>
                    <a:pt x="2061" y="21442"/>
                    <a:pt x="402" y="20399"/>
                  </a:cubicBezTo>
                  <a:cubicBezTo>
                    <a:pt x="2088" y="19328"/>
                    <a:pt x="3185" y="17454"/>
                    <a:pt x="3185" y="15608"/>
                  </a:cubicBezTo>
                  <a:cubicBezTo>
                    <a:pt x="3185" y="15581"/>
                    <a:pt x="3185" y="15581"/>
                    <a:pt x="3185" y="15554"/>
                  </a:cubicBezTo>
                  <a:cubicBezTo>
                    <a:pt x="5193" y="14510"/>
                    <a:pt x="6424" y="12503"/>
                    <a:pt x="6424" y="10254"/>
                  </a:cubicBezTo>
                  <a:cubicBezTo>
                    <a:pt x="6424" y="8006"/>
                    <a:pt x="5193" y="5999"/>
                    <a:pt x="3185" y="4955"/>
                  </a:cubicBezTo>
                  <a:cubicBezTo>
                    <a:pt x="3185" y="3028"/>
                    <a:pt x="2008" y="1047"/>
                    <a:pt x="214" y="30"/>
                  </a:cubicBezTo>
                  <a:cubicBezTo>
                    <a:pt x="194" y="10"/>
                    <a:pt x="169" y="1"/>
                    <a:pt x="14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40" name="Google Shape;2340;p102"/>
            <p:cNvSpPr/>
            <p:nvPr/>
          </p:nvSpPr>
          <p:spPr>
            <a:xfrm>
              <a:off x="378625" y="2593575"/>
              <a:ext cx="159950" cy="2032875"/>
            </a:xfrm>
            <a:custGeom>
              <a:rect b="b" l="l" r="r" t="t"/>
              <a:pathLst>
                <a:path extrusionOk="0" h="81315" w="6398">
                  <a:moveTo>
                    <a:pt x="141" y="1"/>
                  </a:moveTo>
                  <a:cubicBezTo>
                    <a:pt x="95" y="1"/>
                    <a:pt x="47" y="26"/>
                    <a:pt x="28" y="65"/>
                  </a:cubicBezTo>
                  <a:cubicBezTo>
                    <a:pt x="1" y="92"/>
                    <a:pt x="1" y="118"/>
                    <a:pt x="1" y="118"/>
                  </a:cubicBezTo>
                  <a:cubicBezTo>
                    <a:pt x="1" y="172"/>
                    <a:pt x="28" y="225"/>
                    <a:pt x="54" y="225"/>
                  </a:cubicBezTo>
                  <a:cubicBezTo>
                    <a:pt x="1794" y="1243"/>
                    <a:pt x="2918" y="3116"/>
                    <a:pt x="2918" y="4963"/>
                  </a:cubicBezTo>
                  <a:cubicBezTo>
                    <a:pt x="2918" y="4990"/>
                    <a:pt x="2918" y="5017"/>
                    <a:pt x="2918" y="5043"/>
                  </a:cubicBezTo>
                  <a:cubicBezTo>
                    <a:pt x="2918" y="5070"/>
                    <a:pt x="2945" y="5124"/>
                    <a:pt x="2999" y="5150"/>
                  </a:cubicBezTo>
                  <a:cubicBezTo>
                    <a:pt x="4952" y="6141"/>
                    <a:pt x="6157" y="8095"/>
                    <a:pt x="6157" y="10263"/>
                  </a:cubicBezTo>
                  <a:cubicBezTo>
                    <a:pt x="6157" y="12431"/>
                    <a:pt x="4952" y="14384"/>
                    <a:pt x="2999" y="15375"/>
                  </a:cubicBezTo>
                  <a:cubicBezTo>
                    <a:pt x="2945" y="15402"/>
                    <a:pt x="2918" y="15428"/>
                    <a:pt x="2918" y="15482"/>
                  </a:cubicBezTo>
                  <a:cubicBezTo>
                    <a:pt x="2972" y="17329"/>
                    <a:pt x="1848" y="19256"/>
                    <a:pt x="81" y="20273"/>
                  </a:cubicBezTo>
                  <a:cubicBezTo>
                    <a:pt x="54" y="20300"/>
                    <a:pt x="28" y="20326"/>
                    <a:pt x="1" y="20353"/>
                  </a:cubicBezTo>
                  <a:cubicBezTo>
                    <a:pt x="1" y="20407"/>
                    <a:pt x="28" y="20487"/>
                    <a:pt x="54" y="20514"/>
                  </a:cubicBezTo>
                  <a:cubicBezTo>
                    <a:pt x="1794" y="21504"/>
                    <a:pt x="2865" y="23297"/>
                    <a:pt x="2918" y="25305"/>
                  </a:cubicBezTo>
                  <a:cubicBezTo>
                    <a:pt x="2918" y="25358"/>
                    <a:pt x="2945" y="25412"/>
                    <a:pt x="2999" y="25412"/>
                  </a:cubicBezTo>
                  <a:cubicBezTo>
                    <a:pt x="4952" y="26402"/>
                    <a:pt x="6157" y="28356"/>
                    <a:pt x="6157" y="30524"/>
                  </a:cubicBezTo>
                  <a:cubicBezTo>
                    <a:pt x="6157" y="32692"/>
                    <a:pt x="4952" y="34646"/>
                    <a:pt x="2999" y="35636"/>
                  </a:cubicBezTo>
                  <a:cubicBezTo>
                    <a:pt x="2945" y="35663"/>
                    <a:pt x="2918" y="35717"/>
                    <a:pt x="2918" y="35770"/>
                  </a:cubicBezTo>
                  <a:cubicBezTo>
                    <a:pt x="3079" y="37831"/>
                    <a:pt x="1607" y="39651"/>
                    <a:pt x="81" y="40535"/>
                  </a:cubicBezTo>
                  <a:cubicBezTo>
                    <a:pt x="54" y="40561"/>
                    <a:pt x="28" y="40588"/>
                    <a:pt x="1" y="40615"/>
                  </a:cubicBezTo>
                  <a:cubicBezTo>
                    <a:pt x="1" y="40668"/>
                    <a:pt x="28" y="40749"/>
                    <a:pt x="54" y="40775"/>
                  </a:cubicBezTo>
                  <a:cubicBezTo>
                    <a:pt x="1794" y="41766"/>
                    <a:pt x="2918" y="43639"/>
                    <a:pt x="2918" y="45540"/>
                  </a:cubicBezTo>
                  <a:cubicBezTo>
                    <a:pt x="2918" y="45540"/>
                    <a:pt x="2918" y="45566"/>
                    <a:pt x="2918" y="45566"/>
                  </a:cubicBezTo>
                  <a:cubicBezTo>
                    <a:pt x="2918" y="45620"/>
                    <a:pt x="2945" y="45674"/>
                    <a:pt x="2999" y="45674"/>
                  </a:cubicBezTo>
                  <a:cubicBezTo>
                    <a:pt x="4952" y="46664"/>
                    <a:pt x="6157" y="48618"/>
                    <a:pt x="6157" y="50786"/>
                  </a:cubicBezTo>
                  <a:cubicBezTo>
                    <a:pt x="6157" y="52954"/>
                    <a:pt x="4952" y="54934"/>
                    <a:pt x="2999" y="55898"/>
                  </a:cubicBezTo>
                  <a:cubicBezTo>
                    <a:pt x="2945" y="55925"/>
                    <a:pt x="2918" y="55952"/>
                    <a:pt x="2918" y="56005"/>
                  </a:cubicBezTo>
                  <a:cubicBezTo>
                    <a:pt x="2865" y="58012"/>
                    <a:pt x="1821" y="59806"/>
                    <a:pt x="81" y="60796"/>
                  </a:cubicBezTo>
                  <a:cubicBezTo>
                    <a:pt x="54" y="60823"/>
                    <a:pt x="28" y="60850"/>
                    <a:pt x="1" y="60903"/>
                  </a:cubicBezTo>
                  <a:cubicBezTo>
                    <a:pt x="1" y="60957"/>
                    <a:pt x="28" y="61010"/>
                    <a:pt x="54" y="61037"/>
                  </a:cubicBezTo>
                  <a:cubicBezTo>
                    <a:pt x="1794" y="62054"/>
                    <a:pt x="2865" y="63847"/>
                    <a:pt x="2918" y="65828"/>
                  </a:cubicBezTo>
                  <a:cubicBezTo>
                    <a:pt x="2918" y="65882"/>
                    <a:pt x="2945" y="65935"/>
                    <a:pt x="2999" y="65962"/>
                  </a:cubicBezTo>
                  <a:cubicBezTo>
                    <a:pt x="4952" y="66925"/>
                    <a:pt x="6157" y="68879"/>
                    <a:pt x="6157" y="71047"/>
                  </a:cubicBezTo>
                  <a:cubicBezTo>
                    <a:pt x="6157" y="73242"/>
                    <a:pt x="4952" y="75196"/>
                    <a:pt x="2999" y="76160"/>
                  </a:cubicBezTo>
                  <a:cubicBezTo>
                    <a:pt x="2945" y="76186"/>
                    <a:pt x="2918" y="76240"/>
                    <a:pt x="2918" y="76267"/>
                  </a:cubicBezTo>
                  <a:cubicBezTo>
                    <a:pt x="2865" y="78274"/>
                    <a:pt x="1821" y="80067"/>
                    <a:pt x="81" y="81084"/>
                  </a:cubicBezTo>
                  <a:cubicBezTo>
                    <a:pt x="1" y="81111"/>
                    <a:pt x="1" y="81191"/>
                    <a:pt x="28" y="81245"/>
                  </a:cubicBezTo>
                  <a:cubicBezTo>
                    <a:pt x="45" y="81296"/>
                    <a:pt x="83" y="81315"/>
                    <a:pt x="123" y="81315"/>
                  </a:cubicBezTo>
                  <a:cubicBezTo>
                    <a:pt x="145" y="81315"/>
                    <a:pt x="169" y="81308"/>
                    <a:pt x="188" y="81299"/>
                  </a:cubicBezTo>
                  <a:cubicBezTo>
                    <a:pt x="1981" y="80255"/>
                    <a:pt x="3106" y="78408"/>
                    <a:pt x="3159" y="76347"/>
                  </a:cubicBezTo>
                  <a:cubicBezTo>
                    <a:pt x="5167" y="75330"/>
                    <a:pt x="6398" y="73296"/>
                    <a:pt x="6398" y="71047"/>
                  </a:cubicBezTo>
                  <a:cubicBezTo>
                    <a:pt x="6398" y="68826"/>
                    <a:pt x="5167" y="66792"/>
                    <a:pt x="3159" y="65748"/>
                  </a:cubicBezTo>
                  <a:cubicBezTo>
                    <a:pt x="3106" y="63767"/>
                    <a:pt x="2062" y="61974"/>
                    <a:pt x="376" y="60930"/>
                  </a:cubicBezTo>
                  <a:cubicBezTo>
                    <a:pt x="2062" y="59859"/>
                    <a:pt x="3106" y="58093"/>
                    <a:pt x="3159" y="56085"/>
                  </a:cubicBezTo>
                  <a:cubicBezTo>
                    <a:pt x="5167" y="55068"/>
                    <a:pt x="6398" y="53034"/>
                    <a:pt x="6398" y="50786"/>
                  </a:cubicBezTo>
                  <a:cubicBezTo>
                    <a:pt x="6398" y="48537"/>
                    <a:pt x="5167" y="46530"/>
                    <a:pt x="3159" y="45486"/>
                  </a:cubicBezTo>
                  <a:cubicBezTo>
                    <a:pt x="3159" y="43586"/>
                    <a:pt x="2062" y="41739"/>
                    <a:pt x="376" y="40668"/>
                  </a:cubicBezTo>
                  <a:cubicBezTo>
                    <a:pt x="1901" y="39705"/>
                    <a:pt x="3293" y="37885"/>
                    <a:pt x="3186" y="35824"/>
                  </a:cubicBezTo>
                  <a:cubicBezTo>
                    <a:pt x="5167" y="34780"/>
                    <a:pt x="6398" y="32772"/>
                    <a:pt x="6398" y="30524"/>
                  </a:cubicBezTo>
                  <a:cubicBezTo>
                    <a:pt x="6398" y="28276"/>
                    <a:pt x="5167" y="26268"/>
                    <a:pt x="3159" y="25225"/>
                  </a:cubicBezTo>
                  <a:cubicBezTo>
                    <a:pt x="3079" y="23244"/>
                    <a:pt x="2035" y="21451"/>
                    <a:pt x="376" y="20407"/>
                  </a:cubicBezTo>
                  <a:cubicBezTo>
                    <a:pt x="2062" y="19336"/>
                    <a:pt x="3186" y="17436"/>
                    <a:pt x="3186" y="15616"/>
                  </a:cubicBezTo>
                  <a:cubicBezTo>
                    <a:pt x="3186" y="15589"/>
                    <a:pt x="3186" y="15589"/>
                    <a:pt x="3186" y="15562"/>
                  </a:cubicBezTo>
                  <a:cubicBezTo>
                    <a:pt x="5167" y="14518"/>
                    <a:pt x="6398" y="12511"/>
                    <a:pt x="6398" y="10263"/>
                  </a:cubicBezTo>
                  <a:cubicBezTo>
                    <a:pt x="6398" y="8014"/>
                    <a:pt x="5167" y="6007"/>
                    <a:pt x="3186" y="4963"/>
                  </a:cubicBezTo>
                  <a:cubicBezTo>
                    <a:pt x="3186" y="3036"/>
                    <a:pt x="1981" y="1055"/>
                    <a:pt x="188" y="11"/>
                  </a:cubicBezTo>
                  <a:cubicBezTo>
                    <a:pt x="174" y="4"/>
                    <a:pt x="158" y="1"/>
                    <a:pt x="14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41" name="Google Shape;2341;p102"/>
            <p:cNvSpPr/>
            <p:nvPr/>
          </p:nvSpPr>
          <p:spPr>
            <a:xfrm>
              <a:off x="224725" y="2845375"/>
              <a:ext cx="159950" cy="2032675"/>
            </a:xfrm>
            <a:custGeom>
              <a:rect b="b" l="l" r="r" t="t"/>
              <a:pathLst>
                <a:path extrusionOk="0" h="81307" w="6398">
                  <a:moveTo>
                    <a:pt x="126" y="1"/>
                  </a:moveTo>
                  <a:cubicBezTo>
                    <a:pt x="81" y="1"/>
                    <a:pt x="44" y="24"/>
                    <a:pt x="27" y="57"/>
                  </a:cubicBezTo>
                  <a:cubicBezTo>
                    <a:pt x="27" y="84"/>
                    <a:pt x="1" y="110"/>
                    <a:pt x="1" y="137"/>
                  </a:cubicBezTo>
                  <a:cubicBezTo>
                    <a:pt x="1" y="164"/>
                    <a:pt x="27" y="217"/>
                    <a:pt x="81" y="244"/>
                  </a:cubicBezTo>
                  <a:cubicBezTo>
                    <a:pt x="1821" y="1234"/>
                    <a:pt x="2972" y="3162"/>
                    <a:pt x="2918" y="5035"/>
                  </a:cubicBezTo>
                  <a:cubicBezTo>
                    <a:pt x="2945" y="5089"/>
                    <a:pt x="2945" y="5142"/>
                    <a:pt x="2998" y="5142"/>
                  </a:cubicBezTo>
                  <a:cubicBezTo>
                    <a:pt x="4952" y="6133"/>
                    <a:pt x="6157" y="8086"/>
                    <a:pt x="6157" y="10254"/>
                  </a:cubicBezTo>
                  <a:cubicBezTo>
                    <a:pt x="6157" y="12422"/>
                    <a:pt x="4952" y="14376"/>
                    <a:pt x="2998" y="15367"/>
                  </a:cubicBezTo>
                  <a:cubicBezTo>
                    <a:pt x="2945" y="15393"/>
                    <a:pt x="2918" y="15447"/>
                    <a:pt x="2918" y="15474"/>
                  </a:cubicBezTo>
                  <a:cubicBezTo>
                    <a:pt x="2972" y="17321"/>
                    <a:pt x="1848" y="19248"/>
                    <a:pt x="108" y="20265"/>
                  </a:cubicBezTo>
                  <a:cubicBezTo>
                    <a:pt x="54" y="20292"/>
                    <a:pt x="27" y="20318"/>
                    <a:pt x="27" y="20345"/>
                  </a:cubicBezTo>
                  <a:cubicBezTo>
                    <a:pt x="1" y="20425"/>
                    <a:pt x="27" y="20479"/>
                    <a:pt x="81" y="20506"/>
                  </a:cubicBezTo>
                  <a:cubicBezTo>
                    <a:pt x="1794" y="21496"/>
                    <a:pt x="2865" y="23289"/>
                    <a:pt x="2918" y="25297"/>
                  </a:cubicBezTo>
                  <a:cubicBezTo>
                    <a:pt x="2945" y="25350"/>
                    <a:pt x="2972" y="25404"/>
                    <a:pt x="2998" y="25404"/>
                  </a:cubicBezTo>
                  <a:cubicBezTo>
                    <a:pt x="4952" y="26394"/>
                    <a:pt x="6157" y="28348"/>
                    <a:pt x="6157" y="30516"/>
                  </a:cubicBezTo>
                  <a:cubicBezTo>
                    <a:pt x="6157" y="32684"/>
                    <a:pt x="4952" y="34665"/>
                    <a:pt x="2998" y="35628"/>
                  </a:cubicBezTo>
                  <a:cubicBezTo>
                    <a:pt x="2945" y="35655"/>
                    <a:pt x="2918" y="35709"/>
                    <a:pt x="2918" y="35762"/>
                  </a:cubicBezTo>
                  <a:cubicBezTo>
                    <a:pt x="3106" y="37823"/>
                    <a:pt x="1633" y="39643"/>
                    <a:pt x="108" y="40526"/>
                  </a:cubicBezTo>
                  <a:cubicBezTo>
                    <a:pt x="54" y="40553"/>
                    <a:pt x="27" y="40580"/>
                    <a:pt x="27" y="40633"/>
                  </a:cubicBezTo>
                  <a:cubicBezTo>
                    <a:pt x="1" y="40687"/>
                    <a:pt x="27" y="40741"/>
                    <a:pt x="81" y="40767"/>
                  </a:cubicBezTo>
                  <a:cubicBezTo>
                    <a:pt x="1821" y="41784"/>
                    <a:pt x="2918" y="43631"/>
                    <a:pt x="2918" y="45532"/>
                  </a:cubicBezTo>
                  <a:cubicBezTo>
                    <a:pt x="2918" y="45558"/>
                    <a:pt x="2918" y="45558"/>
                    <a:pt x="2918" y="45558"/>
                  </a:cubicBezTo>
                  <a:cubicBezTo>
                    <a:pt x="2918" y="45612"/>
                    <a:pt x="2945" y="45665"/>
                    <a:pt x="2998" y="45692"/>
                  </a:cubicBezTo>
                  <a:cubicBezTo>
                    <a:pt x="4952" y="46656"/>
                    <a:pt x="6157" y="48610"/>
                    <a:pt x="6157" y="50778"/>
                  </a:cubicBezTo>
                  <a:cubicBezTo>
                    <a:pt x="6157" y="52972"/>
                    <a:pt x="4952" y="54926"/>
                    <a:pt x="2998" y="55890"/>
                  </a:cubicBezTo>
                  <a:cubicBezTo>
                    <a:pt x="2945" y="55917"/>
                    <a:pt x="2918" y="55970"/>
                    <a:pt x="2918" y="55997"/>
                  </a:cubicBezTo>
                  <a:cubicBezTo>
                    <a:pt x="2891" y="58004"/>
                    <a:pt x="1821" y="59798"/>
                    <a:pt x="108" y="60815"/>
                  </a:cubicBezTo>
                  <a:cubicBezTo>
                    <a:pt x="54" y="60815"/>
                    <a:pt x="27" y="60841"/>
                    <a:pt x="27" y="60895"/>
                  </a:cubicBezTo>
                  <a:cubicBezTo>
                    <a:pt x="1" y="60949"/>
                    <a:pt x="27" y="61002"/>
                    <a:pt x="81" y="61029"/>
                  </a:cubicBezTo>
                  <a:cubicBezTo>
                    <a:pt x="1821" y="62046"/>
                    <a:pt x="2891" y="63839"/>
                    <a:pt x="2918" y="65847"/>
                  </a:cubicBezTo>
                  <a:cubicBezTo>
                    <a:pt x="2918" y="65873"/>
                    <a:pt x="2945" y="65927"/>
                    <a:pt x="2998" y="65954"/>
                  </a:cubicBezTo>
                  <a:cubicBezTo>
                    <a:pt x="4952" y="66917"/>
                    <a:pt x="6157" y="68871"/>
                    <a:pt x="6157" y="71066"/>
                  </a:cubicBezTo>
                  <a:cubicBezTo>
                    <a:pt x="6157" y="73234"/>
                    <a:pt x="4952" y="75188"/>
                    <a:pt x="2998" y="76151"/>
                  </a:cubicBezTo>
                  <a:cubicBezTo>
                    <a:pt x="2945" y="76178"/>
                    <a:pt x="2918" y="76232"/>
                    <a:pt x="2918" y="76285"/>
                  </a:cubicBezTo>
                  <a:cubicBezTo>
                    <a:pt x="2891" y="78266"/>
                    <a:pt x="1821" y="80059"/>
                    <a:pt x="81" y="81076"/>
                  </a:cubicBezTo>
                  <a:cubicBezTo>
                    <a:pt x="27" y="81103"/>
                    <a:pt x="1" y="81183"/>
                    <a:pt x="27" y="81237"/>
                  </a:cubicBezTo>
                  <a:cubicBezTo>
                    <a:pt x="61" y="81288"/>
                    <a:pt x="95" y="81306"/>
                    <a:pt x="136" y="81306"/>
                  </a:cubicBezTo>
                  <a:cubicBezTo>
                    <a:pt x="160" y="81306"/>
                    <a:pt x="185" y="81300"/>
                    <a:pt x="215" y="81290"/>
                  </a:cubicBezTo>
                  <a:cubicBezTo>
                    <a:pt x="2008" y="80247"/>
                    <a:pt x="3106" y="78400"/>
                    <a:pt x="3186" y="76366"/>
                  </a:cubicBezTo>
                  <a:cubicBezTo>
                    <a:pt x="5166" y="75322"/>
                    <a:pt x="6398" y="73288"/>
                    <a:pt x="6398" y="71066"/>
                  </a:cubicBezTo>
                  <a:cubicBezTo>
                    <a:pt x="6398" y="68818"/>
                    <a:pt x="5166" y="66783"/>
                    <a:pt x="3186" y="65766"/>
                  </a:cubicBezTo>
                  <a:cubicBezTo>
                    <a:pt x="3106" y="63759"/>
                    <a:pt x="2062" y="61992"/>
                    <a:pt x="375" y="60922"/>
                  </a:cubicBezTo>
                  <a:cubicBezTo>
                    <a:pt x="2062" y="59878"/>
                    <a:pt x="3106" y="58085"/>
                    <a:pt x="3186" y="56077"/>
                  </a:cubicBezTo>
                  <a:cubicBezTo>
                    <a:pt x="5166" y="55060"/>
                    <a:pt x="6398" y="53026"/>
                    <a:pt x="6398" y="50778"/>
                  </a:cubicBezTo>
                  <a:cubicBezTo>
                    <a:pt x="6398" y="48556"/>
                    <a:pt x="5166" y="46522"/>
                    <a:pt x="3186" y="45505"/>
                  </a:cubicBezTo>
                  <a:cubicBezTo>
                    <a:pt x="3159" y="43604"/>
                    <a:pt x="2088" y="41731"/>
                    <a:pt x="375" y="40660"/>
                  </a:cubicBezTo>
                  <a:cubicBezTo>
                    <a:pt x="1901" y="39697"/>
                    <a:pt x="3293" y="37877"/>
                    <a:pt x="3186" y="35816"/>
                  </a:cubicBezTo>
                  <a:cubicBezTo>
                    <a:pt x="5166" y="34799"/>
                    <a:pt x="6398" y="32764"/>
                    <a:pt x="6398" y="30516"/>
                  </a:cubicBezTo>
                  <a:cubicBezTo>
                    <a:pt x="6398" y="28268"/>
                    <a:pt x="5166" y="26260"/>
                    <a:pt x="3186" y="25216"/>
                  </a:cubicBezTo>
                  <a:cubicBezTo>
                    <a:pt x="3079" y="23236"/>
                    <a:pt x="2062" y="21442"/>
                    <a:pt x="375" y="20399"/>
                  </a:cubicBezTo>
                  <a:cubicBezTo>
                    <a:pt x="2088" y="19328"/>
                    <a:pt x="3186" y="17454"/>
                    <a:pt x="3186" y="15608"/>
                  </a:cubicBezTo>
                  <a:cubicBezTo>
                    <a:pt x="3186" y="15581"/>
                    <a:pt x="3186" y="15581"/>
                    <a:pt x="3186" y="15554"/>
                  </a:cubicBezTo>
                  <a:cubicBezTo>
                    <a:pt x="5166" y="14510"/>
                    <a:pt x="6398" y="12503"/>
                    <a:pt x="6398" y="10254"/>
                  </a:cubicBezTo>
                  <a:cubicBezTo>
                    <a:pt x="6398" y="8006"/>
                    <a:pt x="5166" y="5999"/>
                    <a:pt x="3186" y="4955"/>
                  </a:cubicBezTo>
                  <a:cubicBezTo>
                    <a:pt x="3186" y="3028"/>
                    <a:pt x="1981" y="1047"/>
                    <a:pt x="215" y="30"/>
                  </a:cubicBezTo>
                  <a:cubicBezTo>
                    <a:pt x="184" y="10"/>
                    <a:pt x="153" y="1"/>
                    <a:pt x="12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2342" name="Google Shape;2342;p102"/>
          <p:cNvSpPr/>
          <p:nvPr/>
        </p:nvSpPr>
        <p:spPr>
          <a:xfrm rot="-7977677">
            <a:off x="1649745" y="498156"/>
            <a:ext cx="1601627" cy="1536805"/>
          </a:xfrm>
          <a:custGeom>
            <a:rect b="b" l="l" r="r" t="t"/>
            <a:pathLst>
              <a:path extrusionOk="0" h="19749" w="20582">
                <a:moveTo>
                  <a:pt x="15178" y="401"/>
                </a:moveTo>
                <a:cubicBezTo>
                  <a:pt x="11542" y="1"/>
                  <a:pt x="4470" y="1235"/>
                  <a:pt x="2235" y="7773"/>
                </a:cubicBezTo>
                <a:cubicBezTo>
                  <a:pt x="0" y="14311"/>
                  <a:pt x="7939" y="17947"/>
                  <a:pt x="11675" y="18848"/>
                </a:cubicBezTo>
                <a:cubicBezTo>
                  <a:pt x="15445" y="19748"/>
                  <a:pt x="20315" y="19448"/>
                  <a:pt x="20448" y="13477"/>
                </a:cubicBezTo>
                <a:cubicBezTo>
                  <a:pt x="20582" y="7506"/>
                  <a:pt x="18780" y="835"/>
                  <a:pt x="15178" y="4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43" name="Google Shape;2343;p102"/>
          <p:cNvSpPr/>
          <p:nvPr/>
        </p:nvSpPr>
        <p:spPr>
          <a:xfrm>
            <a:off x="7092213" y="3598577"/>
            <a:ext cx="1434654" cy="1265482"/>
          </a:xfrm>
          <a:custGeom>
            <a:rect b="b" l="l" r="r" t="t"/>
            <a:pathLst>
              <a:path extrusionOk="0" h="12066" w="13679">
                <a:moveTo>
                  <a:pt x="7541" y="1"/>
                </a:moveTo>
                <a:cubicBezTo>
                  <a:pt x="7109" y="1"/>
                  <a:pt x="6648" y="24"/>
                  <a:pt x="6157" y="68"/>
                </a:cubicBezTo>
                <a:cubicBezTo>
                  <a:pt x="1981" y="443"/>
                  <a:pt x="28" y="3173"/>
                  <a:pt x="1" y="6385"/>
                </a:cubicBezTo>
                <a:cubicBezTo>
                  <a:pt x="598" y="10109"/>
                  <a:pt x="2003" y="12066"/>
                  <a:pt x="5300" y="12066"/>
                </a:cubicBezTo>
                <a:cubicBezTo>
                  <a:pt x="5700" y="12066"/>
                  <a:pt x="6128" y="12037"/>
                  <a:pt x="6585" y="11979"/>
                </a:cubicBezTo>
                <a:cubicBezTo>
                  <a:pt x="10680" y="11470"/>
                  <a:pt x="13678" y="9516"/>
                  <a:pt x="12822" y="4297"/>
                </a:cubicBezTo>
                <a:cubicBezTo>
                  <a:pt x="12326" y="1256"/>
                  <a:pt x="10731" y="1"/>
                  <a:pt x="7541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4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_rels/slideMaster2.xml.rels><?xml version="1.0" encoding="UTF-8" standalone="yes"?><Relationships xmlns="http://schemas.openxmlformats.org/package/2006/relationships"><Relationship Id="rId40" Type="http://schemas.openxmlformats.org/officeDocument/2006/relationships/slideLayout" Target="../slideLayouts/slideLayout51.xml"/><Relationship Id="rId42" Type="http://schemas.openxmlformats.org/officeDocument/2006/relationships/slideLayout" Target="../slideLayouts/slideLayout53.xml"/><Relationship Id="rId41" Type="http://schemas.openxmlformats.org/officeDocument/2006/relationships/slideLayout" Target="../slideLayouts/slideLayout52.xml"/><Relationship Id="rId44" Type="http://schemas.openxmlformats.org/officeDocument/2006/relationships/slideLayout" Target="../slideLayouts/slideLayout55.xml"/><Relationship Id="rId43" Type="http://schemas.openxmlformats.org/officeDocument/2006/relationships/slideLayout" Target="../slideLayouts/slideLayout54.xml"/><Relationship Id="rId46" Type="http://schemas.openxmlformats.org/officeDocument/2006/relationships/slideLayout" Target="../slideLayouts/slideLayout57.xml"/><Relationship Id="rId45" Type="http://schemas.openxmlformats.org/officeDocument/2006/relationships/slideLayout" Target="../slideLayouts/slideLayout56.xml"/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48" Type="http://schemas.openxmlformats.org/officeDocument/2006/relationships/slideLayout" Target="../slideLayouts/slideLayout59.xml"/><Relationship Id="rId47" Type="http://schemas.openxmlformats.org/officeDocument/2006/relationships/slideLayout" Target="../slideLayouts/slideLayout58.xml"/><Relationship Id="rId49" Type="http://schemas.openxmlformats.org/officeDocument/2006/relationships/slideLayout" Target="../slideLayouts/slideLayout60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73" Type="http://schemas.openxmlformats.org/officeDocument/2006/relationships/slideLayout" Target="../slideLayouts/slideLayout84.xml"/><Relationship Id="rId72" Type="http://schemas.openxmlformats.org/officeDocument/2006/relationships/slideLayout" Target="../slideLayouts/slideLayout83.xml"/><Relationship Id="rId31" Type="http://schemas.openxmlformats.org/officeDocument/2006/relationships/slideLayout" Target="../slideLayouts/slideLayout42.xml"/><Relationship Id="rId75" Type="http://schemas.openxmlformats.org/officeDocument/2006/relationships/theme" Target="../theme/theme1.xml"/><Relationship Id="rId30" Type="http://schemas.openxmlformats.org/officeDocument/2006/relationships/slideLayout" Target="../slideLayouts/slideLayout41.xml"/><Relationship Id="rId74" Type="http://schemas.openxmlformats.org/officeDocument/2006/relationships/slideLayout" Target="../slideLayouts/slideLayout85.xml"/><Relationship Id="rId33" Type="http://schemas.openxmlformats.org/officeDocument/2006/relationships/slideLayout" Target="../slideLayouts/slideLayout44.xml"/><Relationship Id="rId32" Type="http://schemas.openxmlformats.org/officeDocument/2006/relationships/slideLayout" Target="../slideLayouts/slideLayout43.xml"/><Relationship Id="rId35" Type="http://schemas.openxmlformats.org/officeDocument/2006/relationships/slideLayout" Target="../slideLayouts/slideLayout46.xml"/><Relationship Id="rId34" Type="http://schemas.openxmlformats.org/officeDocument/2006/relationships/slideLayout" Target="../slideLayouts/slideLayout45.xml"/><Relationship Id="rId71" Type="http://schemas.openxmlformats.org/officeDocument/2006/relationships/slideLayout" Target="../slideLayouts/slideLayout82.xml"/><Relationship Id="rId70" Type="http://schemas.openxmlformats.org/officeDocument/2006/relationships/slideLayout" Target="../slideLayouts/slideLayout81.xml"/><Relationship Id="rId37" Type="http://schemas.openxmlformats.org/officeDocument/2006/relationships/slideLayout" Target="../slideLayouts/slideLayout48.xml"/><Relationship Id="rId36" Type="http://schemas.openxmlformats.org/officeDocument/2006/relationships/slideLayout" Target="../slideLayouts/slideLayout47.xml"/><Relationship Id="rId39" Type="http://schemas.openxmlformats.org/officeDocument/2006/relationships/slideLayout" Target="../slideLayouts/slideLayout50.xml"/><Relationship Id="rId38" Type="http://schemas.openxmlformats.org/officeDocument/2006/relationships/slideLayout" Target="../slideLayouts/slideLayout49.xml"/><Relationship Id="rId62" Type="http://schemas.openxmlformats.org/officeDocument/2006/relationships/slideLayout" Target="../slideLayouts/slideLayout73.xml"/><Relationship Id="rId61" Type="http://schemas.openxmlformats.org/officeDocument/2006/relationships/slideLayout" Target="../slideLayouts/slideLayout72.xml"/><Relationship Id="rId20" Type="http://schemas.openxmlformats.org/officeDocument/2006/relationships/slideLayout" Target="../slideLayouts/slideLayout31.xml"/><Relationship Id="rId64" Type="http://schemas.openxmlformats.org/officeDocument/2006/relationships/slideLayout" Target="../slideLayouts/slideLayout75.xml"/><Relationship Id="rId63" Type="http://schemas.openxmlformats.org/officeDocument/2006/relationships/slideLayout" Target="../slideLayouts/slideLayout74.xml"/><Relationship Id="rId22" Type="http://schemas.openxmlformats.org/officeDocument/2006/relationships/slideLayout" Target="../slideLayouts/slideLayout33.xml"/><Relationship Id="rId66" Type="http://schemas.openxmlformats.org/officeDocument/2006/relationships/slideLayout" Target="../slideLayouts/slideLayout77.xml"/><Relationship Id="rId21" Type="http://schemas.openxmlformats.org/officeDocument/2006/relationships/slideLayout" Target="../slideLayouts/slideLayout32.xml"/><Relationship Id="rId65" Type="http://schemas.openxmlformats.org/officeDocument/2006/relationships/slideLayout" Target="../slideLayouts/slideLayout76.xml"/><Relationship Id="rId24" Type="http://schemas.openxmlformats.org/officeDocument/2006/relationships/slideLayout" Target="../slideLayouts/slideLayout35.xml"/><Relationship Id="rId68" Type="http://schemas.openxmlformats.org/officeDocument/2006/relationships/slideLayout" Target="../slideLayouts/slideLayout79.xml"/><Relationship Id="rId23" Type="http://schemas.openxmlformats.org/officeDocument/2006/relationships/slideLayout" Target="../slideLayouts/slideLayout34.xml"/><Relationship Id="rId67" Type="http://schemas.openxmlformats.org/officeDocument/2006/relationships/slideLayout" Target="../slideLayouts/slideLayout78.xml"/><Relationship Id="rId60" Type="http://schemas.openxmlformats.org/officeDocument/2006/relationships/slideLayout" Target="../slideLayouts/slideLayout71.xml"/><Relationship Id="rId26" Type="http://schemas.openxmlformats.org/officeDocument/2006/relationships/slideLayout" Target="../slideLayouts/slideLayout37.xml"/><Relationship Id="rId25" Type="http://schemas.openxmlformats.org/officeDocument/2006/relationships/slideLayout" Target="../slideLayouts/slideLayout36.xml"/><Relationship Id="rId69" Type="http://schemas.openxmlformats.org/officeDocument/2006/relationships/slideLayout" Target="../slideLayouts/slideLayout80.xml"/><Relationship Id="rId28" Type="http://schemas.openxmlformats.org/officeDocument/2006/relationships/slideLayout" Target="../slideLayouts/slideLayout39.xml"/><Relationship Id="rId27" Type="http://schemas.openxmlformats.org/officeDocument/2006/relationships/slideLayout" Target="../slideLayouts/slideLayout38.xml"/><Relationship Id="rId29" Type="http://schemas.openxmlformats.org/officeDocument/2006/relationships/slideLayout" Target="../slideLayouts/slideLayout40.xml"/><Relationship Id="rId51" Type="http://schemas.openxmlformats.org/officeDocument/2006/relationships/slideLayout" Target="../slideLayouts/slideLayout62.xml"/><Relationship Id="rId50" Type="http://schemas.openxmlformats.org/officeDocument/2006/relationships/slideLayout" Target="../slideLayouts/slideLayout61.xml"/><Relationship Id="rId53" Type="http://schemas.openxmlformats.org/officeDocument/2006/relationships/slideLayout" Target="../slideLayouts/slideLayout64.xml"/><Relationship Id="rId52" Type="http://schemas.openxmlformats.org/officeDocument/2006/relationships/slideLayout" Target="../slideLayouts/slideLayout63.xml"/><Relationship Id="rId11" Type="http://schemas.openxmlformats.org/officeDocument/2006/relationships/slideLayout" Target="../slideLayouts/slideLayout22.xml"/><Relationship Id="rId55" Type="http://schemas.openxmlformats.org/officeDocument/2006/relationships/slideLayout" Target="../slideLayouts/slideLayout66.xml"/><Relationship Id="rId10" Type="http://schemas.openxmlformats.org/officeDocument/2006/relationships/slideLayout" Target="../slideLayouts/slideLayout21.xml"/><Relationship Id="rId54" Type="http://schemas.openxmlformats.org/officeDocument/2006/relationships/slideLayout" Target="../slideLayouts/slideLayout65.xml"/><Relationship Id="rId13" Type="http://schemas.openxmlformats.org/officeDocument/2006/relationships/slideLayout" Target="../slideLayouts/slideLayout24.xml"/><Relationship Id="rId57" Type="http://schemas.openxmlformats.org/officeDocument/2006/relationships/slideLayout" Target="../slideLayouts/slideLayout68.xml"/><Relationship Id="rId12" Type="http://schemas.openxmlformats.org/officeDocument/2006/relationships/slideLayout" Target="../slideLayouts/slideLayout23.xml"/><Relationship Id="rId56" Type="http://schemas.openxmlformats.org/officeDocument/2006/relationships/slideLayout" Target="../slideLayouts/slideLayout67.xml"/><Relationship Id="rId15" Type="http://schemas.openxmlformats.org/officeDocument/2006/relationships/slideLayout" Target="../slideLayouts/slideLayout26.xml"/><Relationship Id="rId59" Type="http://schemas.openxmlformats.org/officeDocument/2006/relationships/slideLayout" Target="../slideLayouts/slideLayout70.xml"/><Relationship Id="rId14" Type="http://schemas.openxmlformats.org/officeDocument/2006/relationships/slideLayout" Target="../slideLayouts/slideLayout25.xml"/><Relationship Id="rId58" Type="http://schemas.openxmlformats.org/officeDocument/2006/relationships/slideLayout" Target="../slideLayouts/slideLayout69.xml"/><Relationship Id="rId17" Type="http://schemas.openxmlformats.org/officeDocument/2006/relationships/slideLayout" Target="../slideLayouts/slideLayout28.xml"/><Relationship Id="rId16" Type="http://schemas.openxmlformats.org/officeDocument/2006/relationships/slideLayout" Target="../slideLayouts/slideLayout27.xml"/><Relationship Id="rId19" Type="http://schemas.openxmlformats.org/officeDocument/2006/relationships/slideLayout" Target="../slideLayouts/slideLayout30.xml"/><Relationship Id="rId18" Type="http://schemas.openxmlformats.org/officeDocument/2006/relationships/slideLayout" Target="../slideLayouts/slideLayout29.xml"/></Relationships>
</file>

<file path=ppt/slideMasters/_rels/slideMaster3.xml.rels><?xml version="1.0" encoding="UTF-8" standalone="yes"?><Relationships xmlns="http://schemas.openxmlformats.org/package/2006/relationships"><Relationship Id="rId40" Type="http://schemas.openxmlformats.org/officeDocument/2006/relationships/slideLayout" Target="../slideLayouts/slideLayout125.xml"/><Relationship Id="rId42" Type="http://schemas.openxmlformats.org/officeDocument/2006/relationships/slideLayout" Target="../slideLayouts/slideLayout127.xml"/><Relationship Id="rId41" Type="http://schemas.openxmlformats.org/officeDocument/2006/relationships/slideLayout" Target="../slideLayouts/slideLayout126.xml"/><Relationship Id="rId44" Type="http://schemas.openxmlformats.org/officeDocument/2006/relationships/slideLayout" Target="../slideLayouts/slideLayout129.xml"/><Relationship Id="rId43" Type="http://schemas.openxmlformats.org/officeDocument/2006/relationships/slideLayout" Target="../slideLayouts/slideLayout128.xml"/><Relationship Id="rId46" Type="http://schemas.openxmlformats.org/officeDocument/2006/relationships/slideLayout" Target="../slideLayouts/slideLayout131.xml"/><Relationship Id="rId45" Type="http://schemas.openxmlformats.org/officeDocument/2006/relationships/slideLayout" Target="../slideLayouts/slideLayout130.xml"/><Relationship Id="rId1" Type="http://schemas.openxmlformats.org/officeDocument/2006/relationships/slideLayout" Target="../slideLayouts/slideLayout86.xml"/><Relationship Id="rId2" Type="http://schemas.openxmlformats.org/officeDocument/2006/relationships/slideLayout" Target="../slideLayouts/slideLayout87.xml"/><Relationship Id="rId3" Type="http://schemas.openxmlformats.org/officeDocument/2006/relationships/slideLayout" Target="../slideLayouts/slideLayout88.xml"/><Relationship Id="rId4" Type="http://schemas.openxmlformats.org/officeDocument/2006/relationships/slideLayout" Target="../slideLayouts/slideLayout89.xml"/><Relationship Id="rId9" Type="http://schemas.openxmlformats.org/officeDocument/2006/relationships/slideLayout" Target="../slideLayouts/slideLayout94.xml"/><Relationship Id="rId48" Type="http://schemas.openxmlformats.org/officeDocument/2006/relationships/slideLayout" Target="../slideLayouts/slideLayout133.xml"/><Relationship Id="rId47" Type="http://schemas.openxmlformats.org/officeDocument/2006/relationships/slideLayout" Target="../slideLayouts/slideLayout132.xml"/><Relationship Id="rId49" Type="http://schemas.openxmlformats.org/officeDocument/2006/relationships/slideLayout" Target="../slideLayouts/slideLayout134.xml"/><Relationship Id="rId5" Type="http://schemas.openxmlformats.org/officeDocument/2006/relationships/slideLayout" Target="../slideLayouts/slideLayout90.xml"/><Relationship Id="rId6" Type="http://schemas.openxmlformats.org/officeDocument/2006/relationships/slideLayout" Target="../slideLayouts/slideLayout91.xml"/><Relationship Id="rId7" Type="http://schemas.openxmlformats.org/officeDocument/2006/relationships/slideLayout" Target="../slideLayouts/slideLayout92.xml"/><Relationship Id="rId8" Type="http://schemas.openxmlformats.org/officeDocument/2006/relationships/slideLayout" Target="../slideLayouts/slideLayout93.xml"/><Relationship Id="rId73" Type="http://schemas.openxmlformats.org/officeDocument/2006/relationships/slideLayout" Target="../slideLayouts/slideLayout158.xml"/><Relationship Id="rId72" Type="http://schemas.openxmlformats.org/officeDocument/2006/relationships/slideLayout" Target="../slideLayouts/slideLayout157.xml"/><Relationship Id="rId31" Type="http://schemas.openxmlformats.org/officeDocument/2006/relationships/slideLayout" Target="../slideLayouts/slideLayout116.xml"/><Relationship Id="rId75" Type="http://schemas.openxmlformats.org/officeDocument/2006/relationships/theme" Target="../theme/theme3.xml"/><Relationship Id="rId30" Type="http://schemas.openxmlformats.org/officeDocument/2006/relationships/slideLayout" Target="../slideLayouts/slideLayout115.xml"/><Relationship Id="rId74" Type="http://schemas.openxmlformats.org/officeDocument/2006/relationships/slideLayout" Target="../slideLayouts/slideLayout159.xml"/><Relationship Id="rId33" Type="http://schemas.openxmlformats.org/officeDocument/2006/relationships/slideLayout" Target="../slideLayouts/slideLayout118.xml"/><Relationship Id="rId32" Type="http://schemas.openxmlformats.org/officeDocument/2006/relationships/slideLayout" Target="../slideLayouts/slideLayout117.xml"/><Relationship Id="rId35" Type="http://schemas.openxmlformats.org/officeDocument/2006/relationships/slideLayout" Target="../slideLayouts/slideLayout120.xml"/><Relationship Id="rId34" Type="http://schemas.openxmlformats.org/officeDocument/2006/relationships/slideLayout" Target="../slideLayouts/slideLayout119.xml"/><Relationship Id="rId71" Type="http://schemas.openxmlformats.org/officeDocument/2006/relationships/slideLayout" Target="../slideLayouts/slideLayout156.xml"/><Relationship Id="rId70" Type="http://schemas.openxmlformats.org/officeDocument/2006/relationships/slideLayout" Target="../slideLayouts/slideLayout155.xml"/><Relationship Id="rId37" Type="http://schemas.openxmlformats.org/officeDocument/2006/relationships/slideLayout" Target="../slideLayouts/slideLayout122.xml"/><Relationship Id="rId36" Type="http://schemas.openxmlformats.org/officeDocument/2006/relationships/slideLayout" Target="../slideLayouts/slideLayout121.xml"/><Relationship Id="rId39" Type="http://schemas.openxmlformats.org/officeDocument/2006/relationships/slideLayout" Target="../slideLayouts/slideLayout124.xml"/><Relationship Id="rId38" Type="http://schemas.openxmlformats.org/officeDocument/2006/relationships/slideLayout" Target="../slideLayouts/slideLayout123.xml"/><Relationship Id="rId62" Type="http://schemas.openxmlformats.org/officeDocument/2006/relationships/slideLayout" Target="../slideLayouts/slideLayout147.xml"/><Relationship Id="rId61" Type="http://schemas.openxmlformats.org/officeDocument/2006/relationships/slideLayout" Target="../slideLayouts/slideLayout146.xml"/><Relationship Id="rId20" Type="http://schemas.openxmlformats.org/officeDocument/2006/relationships/slideLayout" Target="../slideLayouts/slideLayout105.xml"/><Relationship Id="rId64" Type="http://schemas.openxmlformats.org/officeDocument/2006/relationships/slideLayout" Target="../slideLayouts/slideLayout149.xml"/><Relationship Id="rId63" Type="http://schemas.openxmlformats.org/officeDocument/2006/relationships/slideLayout" Target="../slideLayouts/slideLayout148.xml"/><Relationship Id="rId22" Type="http://schemas.openxmlformats.org/officeDocument/2006/relationships/slideLayout" Target="../slideLayouts/slideLayout107.xml"/><Relationship Id="rId66" Type="http://schemas.openxmlformats.org/officeDocument/2006/relationships/slideLayout" Target="../slideLayouts/slideLayout151.xml"/><Relationship Id="rId21" Type="http://schemas.openxmlformats.org/officeDocument/2006/relationships/slideLayout" Target="../slideLayouts/slideLayout106.xml"/><Relationship Id="rId65" Type="http://schemas.openxmlformats.org/officeDocument/2006/relationships/slideLayout" Target="../slideLayouts/slideLayout150.xml"/><Relationship Id="rId24" Type="http://schemas.openxmlformats.org/officeDocument/2006/relationships/slideLayout" Target="../slideLayouts/slideLayout109.xml"/><Relationship Id="rId68" Type="http://schemas.openxmlformats.org/officeDocument/2006/relationships/slideLayout" Target="../slideLayouts/slideLayout153.xml"/><Relationship Id="rId23" Type="http://schemas.openxmlformats.org/officeDocument/2006/relationships/slideLayout" Target="../slideLayouts/slideLayout108.xml"/><Relationship Id="rId67" Type="http://schemas.openxmlformats.org/officeDocument/2006/relationships/slideLayout" Target="../slideLayouts/slideLayout152.xml"/><Relationship Id="rId60" Type="http://schemas.openxmlformats.org/officeDocument/2006/relationships/slideLayout" Target="../slideLayouts/slideLayout145.xml"/><Relationship Id="rId26" Type="http://schemas.openxmlformats.org/officeDocument/2006/relationships/slideLayout" Target="../slideLayouts/slideLayout111.xml"/><Relationship Id="rId25" Type="http://schemas.openxmlformats.org/officeDocument/2006/relationships/slideLayout" Target="../slideLayouts/slideLayout110.xml"/><Relationship Id="rId69" Type="http://schemas.openxmlformats.org/officeDocument/2006/relationships/slideLayout" Target="../slideLayouts/slideLayout154.xml"/><Relationship Id="rId28" Type="http://schemas.openxmlformats.org/officeDocument/2006/relationships/slideLayout" Target="../slideLayouts/slideLayout113.xml"/><Relationship Id="rId27" Type="http://schemas.openxmlformats.org/officeDocument/2006/relationships/slideLayout" Target="../slideLayouts/slideLayout112.xml"/><Relationship Id="rId29" Type="http://schemas.openxmlformats.org/officeDocument/2006/relationships/slideLayout" Target="../slideLayouts/slideLayout114.xml"/><Relationship Id="rId51" Type="http://schemas.openxmlformats.org/officeDocument/2006/relationships/slideLayout" Target="../slideLayouts/slideLayout136.xml"/><Relationship Id="rId50" Type="http://schemas.openxmlformats.org/officeDocument/2006/relationships/slideLayout" Target="../slideLayouts/slideLayout135.xml"/><Relationship Id="rId53" Type="http://schemas.openxmlformats.org/officeDocument/2006/relationships/slideLayout" Target="../slideLayouts/slideLayout138.xml"/><Relationship Id="rId52" Type="http://schemas.openxmlformats.org/officeDocument/2006/relationships/slideLayout" Target="../slideLayouts/slideLayout137.xml"/><Relationship Id="rId11" Type="http://schemas.openxmlformats.org/officeDocument/2006/relationships/slideLayout" Target="../slideLayouts/slideLayout96.xml"/><Relationship Id="rId55" Type="http://schemas.openxmlformats.org/officeDocument/2006/relationships/slideLayout" Target="../slideLayouts/slideLayout140.xml"/><Relationship Id="rId10" Type="http://schemas.openxmlformats.org/officeDocument/2006/relationships/slideLayout" Target="../slideLayouts/slideLayout95.xml"/><Relationship Id="rId54" Type="http://schemas.openxmlformats.org/officeDocument/2006/relationships/slideLayout" Target="../slideLayouts/slideLayout139.xml"/><Relationship Id="rId13" Type="http://schemas.openxmlformats.org/officeDocument/2006/relationships/slideLayout" Target="../slideLayouts/slideLayout98.xml"/><Relationship Id="rId57" Type="http://schemas.openxmlformats.org/officeDocument/2006/relationships/slideLayout" Target="../slideLayouts/slideLayout142.xml"/><Relationship Id="rId12" Type="http://schemas.openxmlformats.org/officeDocument/2006/relationships/slideLayout" Target="../slideLayouts/slideLayout97.xml"/><Relationship Id="rId56" Type="http://schemas.openxmlformats.org/officeDocument/2006/relationships/slideLayout" Target="../slideLayouts/slideLayout141.xml"/><Relationship Id="rId15" Type="http://schemas.openxmlformats.org/officeDocument/2006/relationships/slideLayout" Target="../slideLayouts/slideLayout100.xml"/><Relationship Id="rId59" Type="http://schemas.openxmlformats.org/officeDocument/2006/relationships/slideLayout" Target="../slideLayouts/slideLayout144.xml"/><Relationship Id="rId14" Type="http://schemas.openxmlformats.org/officeDocument/2006/relationships/slideLayout" Target="../slideLayouts/slideLayout99.xml"/><Relationship Id="rId58" Type="http://schemas.openxmlformats.org/officeDocument/2006/relationships/slideLayout" Target="../slideLayouts/slideLayout143.xml"/><Relationship Id="rId17" Type="http://schemas.openxmlformats.org/officeDocument/2006/relationships/slideLayout" Target="../slideLayouts/slideLayout102.xml"/><Relationship Id="rId16" Type="http://schemas.openxmlformats.org/officeDocument/2006/relationships/slideLayout" Target="../slideLayouts/slideLayout101.xml"/><Relationship Id="rId19" Type="http://schemas.openxmlformats.org/officeDocument/2006/relationships/slideLayout" Target="../slideLayouts/slideLayout104.xml"/><Relationship Id="rId18" Type="http://schemas.openxmlformats.org/officeDocument/2006/relationships/slideLayout" Target="../slideLayouts/slideLayout103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o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dk1"/>
        </a:solidFill>
      </p:bgPr>
    </p:bg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3"/>
          <p:cNvSpPr txBox="1"/>
          <p:nvPr>
            <p:ph type="title"/>
          </p:nvPr>
        </p:nvSpPr>
        <p:spPr>
          <a:xfrm>
            <a:off x="544250" y="445025"/>
            <a:ext cx="8055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Font typeface="Hammersmith One"/>
              <a:buNone/>
              <a:defRPr b="1" sz="3000">
                <a:solidFill>
                  <a:schemeClr val="accent2"/>
                </a:solidFill>
                <a:latin typeface="Hammersmith One"/>
                <a:ea typeface="Hammersmith One"/>
                <a:cs typeface="Hammersmith One"/>
                <a:sym typeface="Hammersmith On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Font typeface="Hammersmith One"/>
              <a:buNone/>
              <a:defRPr b="1" sz="3000">
                <a:solidFill>
                  <a:schemeClr val="accent2"/>
                </a:solidFill>
                <a:latin typeface="Hammersmith One"/>
                <a:ea typeface="Hammersmith One"/>
                <a:cs typeface="Hammersmith One"/>
                <a:sym typeface="Hammersmith On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Font typeface="Hammersmith One"/>
              <a:buNone/>
              <a:defRPr b="1" sz="3000">
                <a:solidFill>
                  <a:schemeClr val="accent2"/>
                </a:solidFill>
                <a:latin typeface="Hammersmith One"/>
                <a:ea typeface="Hammersmith One"/>
                <a:cs typeface="Hammersmith One"/>
                <a:sym typeface="Hammersmith On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Font typeface="Hammersmith One"/>
              <a:buNone/>
              <a:defRPr b="1" sz="3000">
                <a:solidFill>
                  <a:schemeClr val="accent2"/>
                </a:solidFill>
                <a:latin typeface="Hammersmith One"/>
                <a:ea typeface="Hammersmith One"/>
                <a:cs typeface="Hammersmith One"/>
                <a:sym typeface="Hammersmith On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Font typeface="Hammersmith One"/>
              <a:buNone/>
              <a:defRPr b="1" sz="3000">
                <a:solidFill>
                  <a:schemeClr val="accent2"/>
                </a:solidFill>
                <a:latin typeface="Hammersmith One"/>
                <a:ea typeface="Hammersmith One"/>
                <a:cs typeface="Hammersmith One"/>
                <a:sym typeface="Hammersmith On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Font typeface="Hammersmith One"/>
              <a:buNone/>
              <a:defRPr b="1" sz="3000">
                <a:solidFill>
                  <a:schemeClr val="accent2"/>
                </a:solidFill>
                <a:latin typeface="Hammersmith One"/>
                <a:ea typeface="Hammersmith One"/>
                <a:cs typeface="Hammersmith One"/>
                <a:sym typeface="Hammersmith On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Font typeface="Hammersmith One"/>
              <a:buNone/>
              <a:defRPr b="1" sz="3000">
                <a:solidFill>
                  <a:schemeClr val="accent2"/>
                </a:solidFill>
                <a:latin typeface="Hammersmith One"/>
                <a:ea typeface="Hammersmith One"/>
                <a:cs typeface="Hammersmith One"/>
                <a:sym typeface="Hammersmith On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Font typeface="Hammersmith One"/>
              <a:buNone/>
              <a:defRPr b="1" sz="3000">
                <a:solidFill>
                  <a:schemeClr val="accent2"/>
                </a:solidFill>
                <a:latin typeface="Hammersmith One"/>
                <a:ea typeface="Hammersmith One"/>
                <a:cs typeface="Hammersmith One"/>
                <a:sym typeface="Hammersmith On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Font typeface="Hammersmith One"/>
              <a:buNone/>
              <a:defRPr b="1" sz="3000">
                <a:solidFill>
                  <a:schemeClr val="accent2"/>
                </a:solidFill>
                <a:latin typeface="Hammersmith One"/>
                <a:ea typeface="Hammersmith One"/>
                <a:cs typeface="Hammersmith One"/>
                <a:sym typeface="Hammersmith One"/>
              </a:defRPr>
            </a:lvl9pPr>
          </a:lstStyle>
          <a:p/>
        </p:txBody>
      </p:sp>
      <p:sp>
        <p:nvSpPr>
          <p:cNvPr id="52" name="Google Shape;52;p13"/>
          <p:cNvSpPr txBox="1"/>
          <p:nvPr>
            <p:ph idx="1" type="body"/>
          </p:nvPr>
        </p:nvSpPr>
        <p:spPr>
          <a:xfrm>
            <a:off x="544250" y="1152475"/>
            <a:ext cx="8055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Manjari"/>
              <a:buChar char="●"/>
              <a:defRPr sz="1800">
                <a:solidFill>
                  <a:schemeClr val="accent2"/>
                </a:solidFill>
                <a:latin typeface="Manjari"/>
                <a:ea typeface="Manjari"/>
                <a:cs typeface="Manjari"/>
                <a:sym typeface="Manjari"/>
              </a:defRPr>
            </a:lvl1pPr>
            <a:lvl2pPr indent="-317500" lvl="1" marL="9144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Manjari"/>
              <a:buChar char="○"/>
              <a:defRPr>
                <a:solidFill>
                  <a:schemeClr val="accent2"/>
                </a:solidFill>
                <a:latin typeface="Manjari"/>
                <a:ea typeface="Manjari"/>
                <a:cs typeface="Manjari"/>
                <a:sym typeface="Manjari"/>
              </a:defRPr>
            </a:lvl2pPr>
            <a:lvl3pPr indent="-317500" lvl="2" marL="13716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Manjari"/>
              <a:buChar char="■"/>
              <a:defRPr>
                <a:solidFill>
                  <a:schemeClr val="accent2"/>
                </a:solidFill>
                <a:latin typeface="Manjari"/>
                <a:ea typeface="Manjari"/>
                <a:cs typeface="Manjari"/>
                <a:sym typeface="Manjari"/>
              </a:defRPr>
            </a:lvl3pPr>
            <a:lvl4pPr indent="-317500" lvl="3" marL="1828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Manjari"/>
              <a:buChar char="●"/>
              <a:defRPr>
                <a:solidFill>
                  <a:schemeClr val="accent2"/>
                </a:solidFill>
                <a:latin typeface="Manjari"/>
                <a:ea typeface="Manjari"/>
                <a:cs typeface="Manjari"/>
                <a:sym typeface="Manjari"/>
              </a:defRPr>
            </a:lvl4pPr>
            <a:lvl5pPr indent="-317500" lvl="4" marL="22860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Manjari"/>
              <a:buChar char="○"/>
              <a:defRPr>
                <a:solidFill>
                  <a:schemeClr val="accent2"/>
                </a:solidFill>
                <a:latin typeface="Manjari"/>
                <a:ea typeface="Manjari"/>
                <a:cs typeface="Manjari"/>
                <a:sym typeface="Manjari"/>
              </a:defRPr>
            </a:lvl5pPr>
            <a:lvl6pPr indent="-317500" lvl="5" marL="2743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Manjari"/>
              <a:buChar char="■"/>
              <a:defRPr>
                <a:solidFill>
                  <a:schemeClr val="accent2"/>
                </a:solidFill>
                <a:latin typeface="Manjari"/>
                <a:ea typeface="Manjari"/>
                <a:cs typeface="Manjari"/>
                <a:sym typeface="Manjari"/>
              </a:defRPr>
            </a:lvl6pPr>
            <a:lvl7pPr indent="-317500" lvl="6" marL="32004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Manjari"/>
              <a:buChar char="●"/>
              <a:defRPr>
                <a:solidFill>
                  <a:schemeClr val="accent2"/>
                </a:solidFill>
                <a:latin typeface="Manjari"/>
                <a:ea typeface="Manjari"/>
                <a:cs typeface="Manjari"/>
                <a:sym typeface="Manjari"/>
              </a:defRPr>
            </a:lvl7pPr>
            <a:lvl8pPr indent="-317500" lvl="7" marL="36576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Manjari"/>
              <a:buChar char="○"/>
              <a:defRPr>
                <a:solidFill>
                  <a:schemeClr val="accent2"/>
                </a:solidFill>
                <a:latin typeface="Manjari"/>
                <a:ea typeface="Manjari"/>
                <a:cs typeface="Manjari"/>
                <a:sym typeface="Manjari"/>
              </a:defRPr>
            </a:lvl8pPr>
            <a:lvl9pPr indent="-317500" lvl="8" marL="411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Manjari"/>
              <a:buChar char="■"/>
              <a:defRPr>
                <a:solidFill>
                  <a:schemeClr val="accent2"/>
                </a:solidFill>
                <a:latin typeface="Manjari"/>
                <a:ea typeface="Manjari"/>
                <a:cs typeface="Manjari"/>
                <a:sym typeface="Manjari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  <p:sldLayoutId id="2147483670" r:id="rId12"/>
    <p:sldLayoutId id="2147483671" r:id="rId13"/>
    <p:sldLayoutId id="2147483672" r:id="rId14"/>
    <p:sldLayoutId id="2147483673" r:id="rId15"/>
    <p:sldLayoutId id="2147483674" r:id="rId16"/>
    <p:sldLayoutId id="2147483675" r:id="rId17"/>
    <p:sldLayoutId id="2147483676" r:id="rId18"/>
    <p:sldLayoutId id="2147483677" r:id="rId19"/>
    <p:sldLayoutId id="2147483678" r:id="rId20"/>
    <p:sldLayoutId id="2147483679" r:id="rId21"/>
    <p:sldLayoutId id="2147483680" r:id="rId22"/>
    <p:sldLayoutId id="2147483681" r:id="rId23"/>
    <p:sldLayoutId id="2147483682" r:id="rId24"/>
    <p:sldLayoutId id="2147483683" r:id="rId25"/>
    <p:sldLayoutId id="2147483684" r:id="rId26"/>
    <p:sldLayoutId id="2147483685" r:id="rId27"/>
    <p:sldLayoutId id="2147483686" r:id="rId28"/>
    <p:sldLayoutId id="2147483687" r:id="rId29"/>
    <p:sldLayoutId id="2147483688" r:id="rId30"/>
    <p:sldLayoutId id="2147483689" r:id="rId31"/>
    <p:sldLayoutId id="2147483690" r:id="rId32"/>
    <p:sldLayoutId id="2147483691" r:id="rId33"/>
    <p:sldLayoutId id="2147483692" r:id="rId34"/>
    <p:sldLayoutId id="2147483693" r:id="rId35"/>
    <p:sldLayoutId id="2147483694" r:id="rId36"/>
    <p:sldLayoutId id="2147483695" r:id="rId37"/>
    <p:sldLayoutId id="2147483696" r:id="rId38"/>
    <p:sldLayoutId id="2147483697" r:id="rId39"/>
    <p:sldLayoutId id="2147483698" r:id="rId40"/>
    <p:sldLayoutId id="2147483699" r:id="rId41"/>
    <p:sldLayoutId id="2147483700" r:id="rId42"/>
    <p:sldLayoutId id="2147483701" r:id="rId43"/>
    <p:sldLayoutId id="2147483702" r:id="rId44"/>
    <p:sldLayoutId id="2147483703" r:id="rId45"/>
    <p:sldLayoutId id="2147483704" r:id="rId46"/>
    <p:sldLayoutId id="2147483705" r:id="rId47"/>
    <p:sldLayoutId id="2147483706" r:id="rId48"/>
    <p:sldLayoutId id="2147483707" r:id="rId49"/>
    <p:sldLayoutId id="2147483708" r:id="rId50"/>
    <p:sldLayoutId id="2147483709" r:id="rId51"/>
    <p:sldLayoutId id="2147483710" r:id="rId52"/>
    <p:sldLayoutId id="2147483711" r:id="rId53"/>
    <p:sldLayoutId id="2147483712" r:id="rId54"/>
    <p:sldLayoutId id="2147483713" r:id="rId55"/>
    <p:sldLayoutId id="2147483714" r:id="rId56"/>
    <p:sldLayoutId id="2147483715" r:id="rId57"/>
    <p:sldLayoutId id="2147483716" r:id="rId58"/>
    <p:sldLayoutId id="2147483717" r:id="rId59"/>
    <p:sldLayoutId id="2147483718" r:id="rId60"/>
    <p:sldLayoutId id="2147483719" r:id="rId61"/>
    <p:sldLayoutId id="2147483720" r:id="rId62"/>
    <p:sldLayoutId id="2147483721" r:id="rId63"/>
    <p:sldLayoutId id="2147483722" r:id="rId64"/>
    <p:sldLayoutId id="2147483723" r:id="rId65"/>
    <p:sldLayoutId id="2147483724" r:id="rId66"/>
    <p:sldLayoutId id="2147483725" r:id="rId67"/>
    <p:sldLayoutId id="2147483726" r:id="rId68"/>
    <p:sldLayoutId id="2147483727" r:id="rId69"/>
    <p:sldLayoutId id="2147483728" r:id="rId70"/>
    <p:sldLayoutId id="2147483729" r:id="rId71"/>
    <p:sldLayoutId id="2147483730" r:id="rId72"/>
    <p:sldLayoutId id="2147483731" r:id="rId73"/>
    <p:sldLayoutId id="2147483732" r:id="rId74"/>
  </p:sldLayoutIdLst>
  <mc:AlternateContent>
    <mc:Choice Requires="p14">
      <p:transition spd="slow" p14:dur="1000">
        <p:fade thruBlk="1"/>
      </p:transition>
    </mc:Choice>
    <mc:Fallback>
      <p:transition spd="slow">
        <p:fade/>
      </p:transition>
    </mc:Fallback>
  </mc:AlternateConten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dk1"/>
        </a:solidFill>
      </p:bgPr>
    </p:bg>
    <p:spTree>
      <p:nvGrpSpPr>
        <p:cNvPr id="2032" name="Shape 20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3" name="Google Shape;2033;p88"/>
          <p:cNvSpPr txBox="1"/>
          <p:nvPr>
            <p:ph type="title"/>
          </p:nvPr>
        </p:nvSpPr>
        <p:spPr>
          <a:xfrm>
            <a:off x="544250" y="445025"/>
            <a:ext cx="8055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Font typeface="Hammersmith One"/>
              <a:buNone/>
              <a:defRPr b="1" sz="3000">
                <a:solidFill>
                  <a:schemeClr val="accent2"/>
                </a:solidFill>
                <a:latin typeface="Hammersmith One"/>
                <a:ea typeface="Hammersmith One"/>
                <a:cs typeface="Hammersmith One"/>
                <a:sym typeface="Hammersmith On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Font typeface="Hammersmith One"/>
              <a:buNone/>
              <a:defRPr b="1" sz="3000">
                <a:solidFill>
                  <a:schemeClr val="accent2"/>
                </a:solidFill>
                <a:latin typeface="Hammersmith One"/>
                <a:ea typeface="Hammersmith One"/>
                <a:cs typeface="Hammersmith One"/>
                <a:sym typeface="Hammersmith On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Font typeface="Hammersmith One"/>
              <a:buNone/>
              <a:defRPr b="1" sz="3000">
                <a:solidFill>
                  <a:schemeClr val="accent2"/>
                </a:solidFill>
                <a:latin typeface="Hammersmith One"/>
                <a:ea typeface="Hammersmith One"/>
                <a:cs typeface="Hammersmith One"/>
                <a:sym typeface="Hammersmith On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Font typeface="Hammersmith One"/>
              <a:buNone/>
              <a:defRPr b="1" sz="3000">
                <a:solidFill>
                  <a:schemeClr val="accent2"/>
                </a:solidFill>
                <a:latin typeface="Hammersmith One"/>
                <a:ea typeface="Hammersmith One"/>
                <a:cs typeface="Hammersmith One"/>
                <a:sym typeface="Hammersmith On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Font typeface="Hammersmith One"/>
              <a:buNone/>
              <a:defRPr b="1" sz="3000">
                <a:solidFill>
                  <a:schemeClr val="accent2"/>
                </a:solidFill>
                <a:latin typeface="Hammersmith One"/>
                <a:ea typeface="Hammersmith One"/>
                <a:cs typeface="Hammersmith One"/>
                <a:sym typeface="Hammersmith On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Font typeface="Hammersmith One"/>
              <a:buNone/>
              <a:defRPr b="1" sz="3000">
                <a:solidFill>
                  <a:schemeClr val="accent2"/>
                </a:solidFill>
                <a:latin typeface="Hammersmith One"/>
                <a:ea typeface="Hammersmith One"/>
                <a:cs typeface="Hammersmith One"/>
                <a:sym typeface="Hammersmith On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Font typeface="Hammersmith One"/>
              <a:buNone/>
              <a:defRPr b="1" sz="3000">
                <a:solidFill>
                  <a:schemeClr val="accent2"/>
                </a:solidFill>
                <a:latin typeface="Hammersmith One"/>
                <a:ea typeface="Hammersmith One"/>
                <a:cs typeface="Hammersmith One"/>
                <a:sym typeface="Hammersmith On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Font typeface="Hammersmith One"/>
              <a:buNone/>
              <a:defRPr b="1" sz="3000">
                <a:solidFill>
                  <a:schemeClr val="accent2"/>
                </a:solidFill>
                <a:latin typeface="Hammersmith One"/>
                <a:ea typeface="Hammersmith One"/>
                <a:cs typeface="Hammersmith One"/>
                <a:sym typeface="Hammersmith On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Font typeface="Hammersmith One"/>
              <a:buNone/>
              <a:defRPr b="1" sz="3000">
                <a:solidFill>
                  <a:schemeClr val="accent2"/>
                </a:solidFill>
                <a:latin typeface="Hammersmith One"/>
                <a:ea typeface="Hammersmith One"/>
                <a:cs typeface="Hammersmith One"/>
                <a:sym typeface="Hammersmith One"/>
              </a:defRPr>
            </a:lvl9pPr>
          </a:lstStyle>
          <a:p/>
        </p:txBody>
      </p:sp>
      <p:sp>
        <p:nvSpPr>
          <p:cNvPr id="2034" name="Google Shape;2034;p88"/>
          <p:cNvSpPr txBox="1"/>
          <p:nvPr>
            <p:ph idx="1" type="body"/>
          </p:nvPr>
        </p:nvSpPr>
        <p:spPr>
          <a:xfrm>
            <a:off x="544250" y="1152475"/>
            <a:ext cx="8055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Manjari"/>
              <a:buChar char="●"/>
              <a:defRPr sz="1800">
                <a:solidFill>
                  <a:schemeClr val="accent2"/>
                </a:solidFill>
                <a:latin typeface="Manjari"/>
                <a:ea typeface="Manjari"/>
                <a:cs typeface="Manjari"/>
                <a:sym typeface="Manjari"/>
              </a:defRPr>
            </a:lvl1pPr>
            <a:lvl2pPr indent="-317500" lvl="1" marL="9144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Manjari"/>
              <a:buChar char="○"/>
              <a:defRPr>
                <a:solidFill>
                  <a:schemeClr val="accent2"/>
                </a:solidFill>
                <a:latin typeface="Manjari"/>
                <a:ea typeface="Manjari"/>
                <a:cs typeface="Manjari"/>
                <a:sym typeface="Manjari"/>
              </a:defRPr>
            </a:lvl2pPr>
            <a:lvl3pPr indent="-317500" lvl="2" marL="13716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Manjari"/>
              <a:buChar char="■"/>
              <a:defRPr>
                <a:solidFill>
                  <a:schemeClr val="accent2"/>
                </a:solidFill>
                <a:latin typeface="Manjari"/>
                <a:ea typeface="Manjari"/>
                <a:cs typeface="Manjari"/>
                <a:sym typeface="Manjari"/>
              </a:defRPr>
            </a:lvl3pPr>
            <a:lvl4pPr indent="-317500" lvl="3" marL="1828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Manjari"/>
              <a:buChar char="●"/>
              <a:defRPr>
                <a:solidFill>
                  <a:schemeClr val="accent2"/>
                </a:solidFill>
                <a:latin typeface="Manjari"/>
                <a:ea typeface="Manjari"/>
                <a:cs typeface="Manjari"/>
                <a:sym typeface="Manjari"/>
              </a:defRPr>
            </a:lvl4pPr>
            <a:lvl5pPr indent="-317500" lvl="4" marL="22860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Manjari"/>
              <a:buChar char="○"/>
              <a:defRPr>
                <a:solidFill>
                  <a:schemeClr val="accent2"/>
                </a:solidFill>
                <a:latin typeface="Manjari"/>
                <a:ea typeface="Manjari"/>
                <a:cs typeface="Manjari"/>
                <a:sym typeface="Manjari"/>
              </a:defRPr>
            </a:lvl5pPr>
            <a:lvl6pPr indent="-317500" lvl="5" marL="2743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Manjari"/>
              <a:buChar char="■"/>
              <a:defRPr>
                <a:solidFill>
                  <a:schemeClr val="accent2"/>
                </a:solidFill>
                <a:latin typeface="Manjari"/>
                <a:ea typeface="Manjari"/>
                <a:cs typeface="Manjari"/>
                <a:sym typeface="Manjari"/>
              </a:defRPr>
            </a:lvl6pPr>
            <a:lvl7pPr indent="-317500" lvl="6" marL="32004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Manjari"/>
              <a:buChar char="●"/>
              <a:defRPr>
                <a:solidFill>
                  <a:schemeClr val="accent2"/>
                </a:solidFill>
                <a:latin typeface="Manjari"/>
                <a:ea typeface="Manjari"/>
                <a:cs typeface="Manjari"/>
                <a:sym typeface="Manjari"/>
              </a:defRPr>
            </a:lvl7pPr>
            <a:lvl8pPr indent="-317500" lvl="7" marL="36576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Manjari"/>
              <a:buChar char="○"/>
              <a:defRPr>
                <a:solidFill>
                  <a:schemeClr val="accent2"/>
                </a:solidFill>
                <a:latin typeface="Manjari"/>
                <a:ea typeface="Manjari"/>
                <a:cs typeface="Manjari"/>
                <a:sym typeface="Manjari"/>
              </a:defRPr>
            </a:lvl8pPr>
            <a:lvl9pPr indent="-317500" lvl="8" marL="411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Manjari"/>
              <a:buChar char="■"/>
              <a:defRPr>
                <a:solidFill>
                  <a:schemeClr val="accent2"/>
                </a:solidFill>
                <a:latin typeface="Manjari"/>
                <a:ea typeface="Manjari"/>
                <a:cs typeface="Manjari"/>
                <a:sym typeface="Manjari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  <p:sldLayoutId id="2147483744" r:id="rId12"/>
    <p:sldLayoutId id="2147483745" r:id="rId13"/>
    <p:sldLayoutId id="2147483746" r:id="rId14"/>
    <p:sldLayoutId id="2147483747" r:id="rId15"/>
    <p:sldLayoutId id="2147483748" r:id="rId16"/>
    <p:sldLayoutId id="2147483749" r:id="rId17"/>
    <p:sldLayoutId id="2147483750" r:id="rId18"/>
    <p:sldLayoutId id="2147483751" r:id="rId19"/>
    <p:sldLayoutId id="2147483752" r:id="rId20"/>
    <p:sldLayoutId id="2147483753" r:id="rId21"/>
    <p:sldLayoutId id="2147483754" r:id="rId22"/>
    <p:sldLayoutId id="2147483755" r:id="rId23"/>
    <p:sldLayoutId id="2147483756" r:id="rId24"/>
    <p:sldLayoutId id="2147483757" r:id="rId25"/>
    <p:sldLayoutId id="2147483758" r:id="rId26"/>
    <p:sldLayoutId id="2147483759" r:id="rId27"/>
    <p:sldLayoutId id="2147483760" r:id="rId28"/>
    <p:sldLayoutId id="2147483761" r:id="rId29"/>
    <p:sldLayoutId id="2147483762" r:id="rId30"/>
    <p:sldLayoutId id="2147483763" r:id="rId31"/>
    <p:sldLayoutId id="2147483764" r:id="rId32"/>
    <p:sldLayoutId id="2147483765" r:id="rId33"/>
    <p:sldLayoutId id="2147483766" r:id="rId34"/>
    <p:sldLayoutId id="2147483767" r:id="rId35"/>
    <p:sldLayoutId id="2147483768" r:id="rId36"/>
    <p:sldLayoutId id="2147483769" r:id="rId37"/>
    <p:sldLayoutId id="2147483770" r:id="rId38"/>
    <p:sldLayoutId id="2147483771" r:id="rId39"/>
    <p:sldLayoutId id="2147483772" r:id="rId40"/>
    <p:sldLayoutId id="2147483773" r:id="rId41"/>
    <p:sldLayoutId id="2147483774" r:id="rId42"/>
    <p:sldLayoutId id="2147483775" r:id="rId43"/>
    <p:sldLayoutId id="2147483776" r:id="rId44"/>
    <p:sldLayoutId id="2147483777" r:id="rId45"/>
    <p:sldLayoutId id="2147483778" r:id="rId46"/>
    <p:sldLayoutId id="2147483779" r:id="rId47"/>
    <p:sldLayoutId id="2147483780" r:id="rId48"/>
    <p:sldLayoutId id="2147483781" r:id="rId49"/>
    <p:sldLayoutId id="2147483782" r:id="rId50"/>
    <p:sldLayoutId id="2147483783" r:id="rId51"/>
    <p:sldLayoutId id="2147483784" r:id="rId52"/>
    <p:sldLayoutId id="2147483785" r:id="rId53"/>
    <p:sldLayoutId id="2147483786" r:id="rId54"/>
    <p:sldLayoutId id="2147483787" r:id="rId55"/>
    <p:sldLayoutId id="2147483788" r:id="rId56"/>
    <p:sldLayoutId id="2147483789" r:id="rId57"/>
    <p:sldLayoutId id="2147483790" r:id="rId58"/>
    <p:sldLayoutId id="2147483791" r:id="rId59"/>
    <p:sldLayoutId id="2147483792" r:id="rId60"/>
    <p:sldLayoutId id="2147483793" r:id="rId61"/>
    <p:sldLayoutId id="2147483794" r:id="rId62"/>
    <p:sldLayoutId id="2147483795" r:id="rId63"/>
    <p:sldLayoutId id="2147483796" r:id="rId64"/>
    <p:sldLayoutId id="2147483797" r:id="rId65"/>
    <p:sldLayoutId id="2147483798" r:id="rId66"/>
    <p:sldLayoutId id="2147483799" r:id="rId67"/>
    <p:sldLayoutId id="2147483800" r:id="rId68"/>
    <p:sldLayoutId id="2147483801" r:id="rId69"/>
    <p:sldLayoutId id="2147483802" r:id="rId70"/>
    <p:sldLayoutId id="2147483803" r:id="rId71"/>
    <p:sldLayoutId id="2147483804" r:id="rId72"/>
    <p:sldLayoutId id="2147483805" r:id="rId73"/>
    <p:sldLayoutId id="2147483806" r:id="rId74"/>
  </p:sldLayoutIdLst>
  <mc:AlternateContent>
    <mc:Choice Requires="p14">
      <p:transition spd="slow" p14:dur="1000">
        <p:fade thruBlk="1"/>
      </p:transition>
    </mc:Choice>
    <mc:Fallback>
      <p:transition spd="slow">
        <p:fade/>
      </p:transition>
    </mc:Fallback>
  </mc:AlternateConten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1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1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7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9.xml"/><Relationship Id="rId2" Type="http://schemas.openxmlformats.org/officeDocument/2006/relationships/notesSlide" Target="../notesSlides/notesSlide7.xml"/><Relationship Id="rId3" Type="http://schemas.openxmlformats.org/officeDocument/2006/relationships/hyperlink" Target="https://www.oslomet.no/forskning/forskningsnyheter/ny-studie-avdekker-de-unges-dataspillvaner" TargetMode="Externa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FFF"/>
        </a:solidFill>
      </p:bgPr>
    </p:bg>
    <p:spTree>
      <p:nvGrpSpPr>
        <p:cNvPr id="4017" name="Shape 40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18" name="Google Shape;4018;p163"/>
          <p:cNvSpPr txBox="1"/>
          <p:nvPr>
            <p:ph type="ctrTitle"/>
          </p:nvPr>
        </p:nvSpPr>
        <p:spPr>
          <a:xfrm>
            <a:off x="1283094" y="1290750"/>
            <a:ext cx="65778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no">
                <a:solidFill>
                  <a:schemeClr val="accent2"/>
                </a:solidFill>
              </a:rPr>
              <a:t>Case: PC-bruk hos elever</a:t>
            </a:r>
            <a:endParaRPr>
              <a:solidFill>
                <a:schemeClr val="accent2"/>
              </a:solidFill>
            </a:endParaRPr>
          </a:p>
        </p:txBody>
      </p:sp>
      <p:sp>
        <p:nvSpPr>
          <p:cNvPr id="4019" name="Google Shape;4019;p163"/>
          <p:cNvSpPr txBox="1"/>
          <p:nvPr>
            <p:ph idx="1" type="subTitle"/>
          </p:nvPr>
        </p:nvSpPr>
        <p:spPr>
          <a:xfrm>
            <a:off x="3731625" y="4685400"/>
            <a:ext cx="6577800" cy="458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no"/>
              <a:t>Av: Frida, Caroline, Shahin, Andrea, Silje &amp; Alexandra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023" name="Shape 40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24" name="Google Shape;4024;p164"/>
          <p:cNvSpPr txBox="1"/>
          <p:nvPr>
            <p:ph idx="1" type="body"/>
          </p:nvPr>
        </p:nvSpPr>
        <p:spPr>
          <a:xfrm>
            <a:off x="713250" y="1335025"/>
            <a:ext cx="7717500" cy="3329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3655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700"/>
              <a:buChar char="-"/>
            </a:pPr>
            <a:r>
              <a:rPr lang="no" sz="1700"/>
              <a:t>Observasjon av en delt klasse i matematikk på 10. trinn.</a:t>
            </a:r>
            <a:endParaRPr sz="1700"/>
          </a:p>
          <a:p>
            <a:pPr indent="-33655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700"/>
              <a:buChar char="-"/>
            </a:pPr>
            <a:r>
              <a:rPr lang="no" sz="1700"/>
              <a:t>“Mobilfri” skole - de bruker PC i de aller fleste fag.</a:t>
            </a:r>
            <a:endParaRPr sz="1700"/>
          </a:p>
          <a:p>
            <a:pPr indent="-33655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700"/>
              <a:buChar char="-"/>
            </a:pPr>
            <a:r>
              <a:rPr lang="no" sz="1700"/>
              <a:t>Lite engasjement i undervisningen;</a:t>
            </a:r>
            <a:endParaRPr sz="1700"/>
          </a:p>
          <a:p>
            <a:pPr indent="-33655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Char char="-"/>
            </a:pPr>
            <a:r>
              <a:rPr lang="no" sz="1700"/>
              <a:t>Mange kommer for sent og bruker tid på å klargjøre utstyr.</a:t>
            </a:r>
            <a:endParaRPr sz="1700"/>
          </a:p>
          <a:p>
            <a:pPr indent="-33655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Char char="-"/>
            </a:pPr>
            <a:r>
              <a:rPr lang="no" sz="1700"/>
              <a:t>Noen prøver å svare, men de fleste ser ned på pc-skjermen.</a:t>
            </a:r>
            <a:endParaRPr sz="1700"/>
          </a:p>
          <a:p>
            <a:pPr indent="-33655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700"/>
              <a:buChar char="-"/>
            </a:pPr>
            <a:r>
              <a:rPr lang="no" sz="1700"/>
              <a:t>Lærer ber elevene om å legge ned PC → tar den opp ganske fort igjen.</a:t>
            </a:r>
            <a:endParaRPr sz="1700"/>
          </a:p>
          <a:p>
            <a:pPr indent="-33655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700"/>
              <a:buChar char="-"/>
            </a:pPr>
            <a:r>
              <a:rPr lang="no" sz="1700"/>
              <a:t>Distraksjon og unnvikelse</a:t>
            </a:r>
            <a:endParaRPr/>
          </a:p>
        </p:txBody>
      </p:sp>
      <p:sp>
        <p:nvSpPr>
          <p:cNvPr id="4025" name="Google Shape;4025;p164"/>
          <p:cNvSpPr txBox="1"/>
          <p:nvPr>
            <p:ph type="title"/>
          </p:nvPr>
        </p:nvSpPr>
        <p:spPr>
          <a:xfrm>
            <a:off x="713250" y="523025"/>
            <a:ext cx="7717500" cy="541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no"/>
              <a:t>Presentasjon av case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029" name="Shape 40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30" name="Google Shape;4030;p165"/>
          <p:cNvSpPr txBox="1"/>
          <p:nvPr>
            <p:ph idx="1" type="body"/>
          </p:nvPr>
        </p:nvSpPr>
        <p:spPr>
          <a:xfrm>
            <a:off x="713250" y="863550"/>
            <a:ext cx="4674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no"/>
              <a:t>“Når jeg er ferdig så setter jeg meg på PC-en, så venter jeg på at noen andre sier de er ferdig før jeg også gjør det.”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no"/>
              <a:t>“Jeg setter meg på PC-en når jeg kan det fra før, da er det kjedelig, men dersom jeg ikke kan det fra før så følger jeg med”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no"/>
              <a:t>“Jeg vet at de dagene jeg ikke er på PC-en så jobber jeg best, men når jeg er sliten eller noe er for vanskelig og blir kjedelig så setter jeg meg på PC-en.”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no"/>
              <a:t>“hvis jeg ikke hadde satt meg på PC-en så hadde jeg tegnet eller gjort noe lignende, når det blir for vanskelig så faller jeg ut.”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lang="no"/>
              <a:t>“Jeg sitter å spiller poker med 11 andre gutter på tvers av klassene, jeg prøver å følge med, men gutta spurte om poker og det er gøyere.”</a:t>
            </a:r>
            <a:endParaRPr/>
          </a:p>
        </p:txBody>
      </p:sp>
      <p:sp>
        <p:nvSpPr>
          <p:cNvPr id="4031" name="Google Shape;4031;p165"/>
          <p:cNvSpPr txBox="1"/>
          <p:nvPr>
            <p:ph type="title"/>
          </p:nvPr>
        </p:nvSpPr>
        <p:spPr>
          <a:xfrm>
            <a:off x="713250" y="523025"/>
            <a:ext cx="7717500" cy="541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no"/>
              <a:t>Vår refleksjon rundt case</a:t>
            </a:r>
            <a:endParaRPr/>
          </a:p>
        </p:txBody>
      </p:sp>
      <p:sp>
        <p:nvSpPr>
          <p:cNvPr id="4032" name="Google Shape;4032;p165"/>
          <p:cNvSpPr/>
          <p:nvPr/>
        </p:nvSpPr>
        <p:spPr>
          <a:xfrm>
            <a:off x="5613750" y="1224025"/>
            <a:ext cx="3120600" cy="3273300"/>
          </a:xfrm>
          <a:prstGeom prst="roundRect">
            <a:avLst>
              <a:gd fmla="val 0" name="adj"/>
            </a:avLst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033" name="Google Shape;4033;p165"/>
          <p:cNvSpPr txBox="1"/>
          <p:nvPr/>
        </p:nvSpPr>
        <p:spPr>
          <a:xfrm>
            <a:off x="5849825" y="1331150"/>
            <a:ext cx="28164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no">
                <a:latin typeface="Hammersmith One"/>
                <a:ea typeface="Hammersmith One"/>
                <a:cs typeface="Hammersmith One"/>
                <a:sym typeface="Hammersmith One"/>
              </a:rPr>
              <a:t>Faglige begreper</a:t>
            </a:r>
            <a:endParaRPr>
              <a:latin typeface="Hammersmith One"/>
              <a:ea typeface="Hammersmith One"/>
              <a:cs typeface="Hammersmith One"/>
              <a:sym typeface="Hammersmith One"/>
            </a:endParaRPr>
          </a:p>
        </p:txBody>
      </p:sp>
      <p:sp>
        <p:nvSpPr>
          <p:cNvPr id="4034" name="Google Shape;4034;p165"/>
          <p:cNvSpPr txBox="1"/>
          <p:nvPr/>
        </p:nvSpPr>
        <p:spPr>
          <a:xfrm>
            <a:off x="5500325" y="1802025"/>
            <a:ext cx="3120600" cy="3324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Font typeface="Hammersmith One"/>
              <a:buChar char="-"/>
            </a:pPr>
            <a:r>
              <a:rPr lang="no">
                <a:latin typeface="Hammersmith One"/>
                <a:ea typeface="Hammersmith One"/>
                <a:cs typeface="Hammersmith One"/>
                <a:sym typeface="Hammersmith One"/>
              </a:rPr>
              <a:t>Klasseledelse</a:t>
            </a:r>
            <a:endParaRPr>
              <a:latin typeface="Hammersmith One"/>
              <a:ea typeface="Hammersmith One"/>
              <a:cs typeface="Hammersmith One"/>
              <a:sym typeface="Hammersmith One"/>
            </a:endParaRPr>
          </a:p>
          <a:p>
            <a:pPr indent="-304800" lvl="1" marL="914400" rtl="0" algn="l">
              <a:spcBef>
                <a:spcPts val="0"/>
              </a:spcBef>
              <a:spcAft>
                <a:spcPts val="0"/>
              </a:spcAft>
              <a:buSzPts val="1200"/>
              <a:buFont typeface="Hammersmith One"/>
              <a:buChar char="-"/>
            </a:pPr>
            <a:r>
              <a:rPr lang="no" sz="1200">
                <a:latin typeface="Hammersmith One"/>
                <a:ea typeface="Hammersmith One"/>
                <a:cs typeface="Hammersmith One"/>
                <a:sym typeface="Hammersmith One"/>
              </a:rPr>
              <a:t>Normer/regler</a:t>
            </a:r>
            <a:endParaRPr sz="1200">
              <a:latin typeface="Hammersmith One"/>
              <a:ea typeface="Hammersmith One"/>
              <a:cs typeface="Hammersmith One"/>
              <a:sym typeface="Hammersmith One"/>
            </a:endParaRPr>
          </a:p>
          <a:p>
            <a:pPr indent="-304800" lvl="1" marL="914400" rtl="0" algn="l">
              <a:spcBef>
                <a:spcPts val="0"/>
              </a:spcBef>
              <a:spcAft>
                <a:spcPts val="0"/>
              </a:spcAft>
              <a:buSzPts val="1200"/>
              <a:buFont typeface="Hammersmith One"/>
              <a:buChar char="-"/>
            </a:pPr>
            <a:r>
              <a:rPr lang="no" sz="1200">
                <a:latin typeface="Hammersmith One"/>
                <a:ea typeface="Hammersmith One"/>
                <a:cs typeface="Hammersmith One"/>
                <a:sym typeface="Hammersmith One"/>
              </a:rPr>
              <a:t>Relasjon</a:t>
            </a:r>
            <a:endParaRPr>
              <a:latin typeface="Hammersmith One"/>
              <a:ea typeface="Hammersmith One"/>
              <a:cs typeface="Hammersmith One"/>
              <a:sym typeface="Hammersmith One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Font typeface="Hammersmith One"/>
              <a:buChar char="-"/>
            </a:pPr>
            <a:r>
              <a:rPr lang="no">
                <a:latin typeface="Hammersmith One"/>
                <a:ea typeface="Hammersmith One"/>
                <a:cs typeface="Hammersmith One"/>
                <a:sym typeface="Hammersmith One"/>
              </a:rPr>
              <a:t>Minimumsinnsatskultur</a:t>
            </a:r>
            <a:endParaRPr>
              <a:latin typeface="Hammersmith One"/>
              <a:ea typeface="Hammersmith One"/>
              <a:cs typeface="Hammersmith One"/>
              <a:sym typeface="Hammersmith One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Font typeface="Hammersmith One"/>
              <a:buChar char="-"/>
            </a:pPr>
            <a:r>
              <a:rPr lang="no">
                <a:latin typeface="Hammersmith One"/>
                <a:ea typeface="Hammersmith One"/>
                <a:cs typeface="Hammersmith One"/>
                <a:sym typeface="Hammersmith One"/>
              </a:rPr>
              <a:t>Indre og ytre </a:t>
            </a:r>
            <a:r>
              <a:rPr lang="no">
                <a:latin typeface="Hammersmith One"/>
                <a:ea typeface="Hammersmith One"/>
                <a:cs typeface="Hammersmith One"/>
                <a:sym typeface="Hammersmith One"/>
              </a:rPr>
              <a:t>motivasjon</a:t>
            </a:r>
            <a:endParaRPr>
              <a:latin typeface="Hammersmith One"/>
              <a:ea typeface="Hammersmith One"/>
              <a:cs typeface="Hammersmith One"/>
              <a:sym typeface="Hammersmith One"/>
            </a:endParaRPr>
          </a:p>
          <a:p>
            <a:pPr indent="-304800" lvl="1" marL="914400" rtl="0" algn="l">
              <a:spcBef>
                <a:spcPts val="0"/>
              </a:spcBef>
              <a:spcAft>
                <a:spcPts val="0"/>
              </a:spcAft>
              <a:buSzPts val="1200"/>
              <a:buFont typeface="Hammersmith One"/>
              <a:buChar char="-"/>
            </a:pPr>
            <a:r>
              <a:rPr lang="no" sz="1200">
                <a:latin typeface="Hammersmith One"/>
                <a:ea typeface="Hammersmith One"/>
                <a:cs typeface="Hammersmith One"/>
                <a:sym typeface="Hammersmith One"/>
              </a:rPr>
              <a:t>Mestringsforventning</a:t>
            </a:r>
            <a:endParaRPr sz="1200">
              <a:latin typeface="Hammersmith One"/>
              <a:ea typeface="Hammersmith One"/>
              <a:cs typeface="Hammersmith One"/>
              <a:sym typeface="Hammersmith One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Font typeface="Hammersmith One"/>
              <a:buChar char="-"/>
            </a:pPr>
            <a:r>
              <a:rPr lang="no">
                <a:latin typeface="Hammersmith One"/>
                <a:ea typeface="Hammersmith One"/>
                <a:cs typeface="Hammersmith One"/>
                <a:sym typeface="Hammersmith One"/>
              </a:rPr>
              <a:t>Psykososialt klassemiljø</a:t>
            </a:r>
            <a:endParaRPr sz="1200">
              <a:latin typeface="Hammersmith One"/>
              <a:ea typeface="Hammersmith One"/>
              <a:cs typeface="Hammersmith One"/>
              <a:sym typeface="Hammersmith One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Font typeface="Hammersmith One"/>
              <a:buChar char="-"/>
            </a:pPr>
            <a:r>
              <a:rPr lang="no">
                <a:latin typeface="Hammersmith One"/>
                <a:ea typeface="Hammersmith One"/>
                <a:cs typeface="Hammersmith One"/>
                <a:sym typeface="Hammersmith One"/>
              </a:rPr>
              <a:t>Et felles “vi”</a:t>
            </a:r>
            <a:endParaRPr>
              <a:latin typeface="Hammersmith One"/>
              <a:ea typeface="Hammersmith One"/>
              <a:cs typeface="Hammersmith One"/>
              <a:sym typeface="Hammersmith One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Font typeface="Hammersmith One"/>
              <a:buChar char="-"/>
            </a:pPr>
            <a:r>
              <a:rPr lang="no">
                <a:latin typeface="Hammersmith One"/>
                <a:ea typeface="Hammersmith One"/>
                <a:cs typeface="Hammersmith One"/>
                <a:sym typeface="Hammersmith One"/>
              </a:rPr>
              <a:t>Varierende undervisning</a:t>
            </a:r>
            <a:endParaRPr>
              <a:latin typeface="Hammersmith One"/>
              <a:ea typeface="Hammersmith One"/>
              <a:cs typeface="Hammersmith One"/>
              <a:sym typeface="Hammersmith One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Font typeface="Hammersmith One"/>
              <a:buChar char="-"/>
            </a:pPr>
            <a:r>
              <a:rPr lang="no">
                <a:latin typeface="Hammersmith One"/>
                <a:ea typeface="Hammersmith One"/>
                <a:cs typeface="Hammersmith One"/>
                <a:sym typeface="Hammersmith One"/>
              </a:rPr>
              <a:t>TPO</a:t>
            </a:r>
            <a:endParaRPr>
              <a:latin typeface="Hammersmith One"/>
              <a:ea typeface="Hammersmith One"/>
              <a:cs typeface="Hammersmith One"/>
              <a:sym typeface="Hammersmith One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Font typeface="Hammersmith One"/>
              <a:buChar char="-"/>
            </a:pPr>
            <a:r>
              <a:rPr lang="no">
                <a:latin typeface="Hammersmith One"/>
                <a:ea typeface="Hammersmith One"/>
                <a:cs typeface="Hammersmith One"/>
                <a:sym typeface="Hammersmith One"/>
              </a:rPr>
              <a:t>“Feil som ressurs”</a:t>
            </a:r>
            <a:endParaRPr>
              <a:latin typeface="Hammersmith One"/>
              <a:ea typeface="Hammersmith One"/>
              <a:cs typeface="Hammersmith One"/>
              <a:sym typeface="Hammersmith One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Hammersmith One"/>
              <a:ea typeface="Hammersmith One"/>
              <a:cs typeface="Hammersmith One"/>
              <a:sym typeface="Hammersmith One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Hammersmith One"/>
              <a:ea typeface="Hammersmith One"/>
              <a:cs typeface="Hammersmith One"/>
              <a:sym typeface="Hammersmith One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Hammersmith One"/>
              <a:ea typeface="Hammersmith One"/>
              <a:cs typeface="Hammersmith One"/>
              <a:sym typeface="Hammersmith One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Hammersmith One"/>
              <a:ea typeface="Hammersmith One"/>
              <a:cs typeface="Hammersmith One"/>
              <a:sym typeface="Hammersmith One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038" name="Shape 40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39" name="Google Shape;4039;p166"/>
          <p:cNvSpPr txBox="1"/>
          <p:nvPr>
            <p:ph type="title"/>
          </p:nvPr>
        </p:nvSpPr>
        <p:spPr>
          <a:xfrm>
            <a:off x="713250" y="523025"/>
            <a:ext cx="7717500" cy="541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no"/>
              <a:t>Katrine Kilskar</a:t>
            </a:r>
            <a:endParaRPr/>
          </a:p>
        </p:txBody>
      </p:sp>
      <p:sp>
        <p:nvSpPr>
          <p:cNvPr id="4040" name="Google Shape;4040;p166"/>
          <p:cNvSpPr/>
          <p:nvPr/>
        </p:nvSpPr>
        <p:spPr>
          <a:xfrm>
            <a:off x="4874000" y="1416225"/>
            <a:ext cx="3120600" cy="3273300"/>
          </a:xfrm>
          <a:prstGeom prst="roundRect">
            <a:avLst>
              <a:gd fmla="val 0" name="adj"/>
            </a:avLst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041" name="Google Shape;4041;p166"/>
          <p:cNvSpPr/>
          <p:nvPr/>
        </p:nvSpPr>
        <p:spPr>
          <a:xfrm>
            <a:off x="1149400" y="1416225"/>
            <a:ext cx="3120600" cy="3273300"/>
          </a:xfrm>
          <a:prstGeom prst="roundRect">
            <a:avLst>
              <a:gd fmla="val 0" name="adj"/>
            </a:avLst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042" name="Google Shape;4042;p166"/>
          <p:cNvSpPr txBox="1"/>
          <p:nvPr/>
        </p:nvSpPr>
        <p:spPr>
          <a:xfrm>
            <a:off x="1087150" y="2101875"/>
            <a:ext cx="3245100" cy="2479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300"/>
              <a:buFont typeface="Manjari"/>
              <a:buChar char="●"/>
            </a:pPr>
            <a:r>
              <a:rPr lang="no" sz="1300">
                <a:solidFill>
                  <a:schemeClr val="accent2"/>
                </a:solidFill>
                <a:latin typeface="Manjari"/>
                <a:ea typeface="Manjari"/>
                <a:cs typeface="Manjari"/>
                <a:sym typeface="Manjari"/>
              </a:rPr>
              <a:t>Praksisnær undervisning</a:t>
            </a:r>
            <a:endParaRPr sz="1300">
              <a:solidFill>
                <a:schemeClr val="accent2"/>
              </a:solidFill>
              <a:latin typeface="Manjari"/>
              <a:ea typeface="Manjari"/>
              <a:cs typeface="Manjari"/>
              <a:sym typeface="Manjari"/>
            </a:endParaRPr>
          </a:p>
          <a:p>
            <a:pPr indent="-311150" lvl="0" marL="457200" rtl="0" algn="l"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300"/>
              <a:buFont typeface="Manjari"/>
              <a:buChar char="●"/>
            </a:pPr>
            <a:r>
              <a:rPr lang="no" sz="1300">
                <a:solidFill>
                  <a:schemeClr val="accent2"/>
                </a:solidFill>
                <a:latin typeface="Manjari"/>
                <a:ea typeface="Manjari"/>
                <a:cs typeface="Manjari"/>
                <a:sym typeface="Manjari"/>
              </a:rPr>
              <a:t>Styrke muntlige ferdigheter</a:t>
            </a:r>
            <a:endParaRPr sz="1300">
              <a:solidFill>
                <a:schemeClr val="accent2"/>
              </a:solidFill>
              <a:latin typeface="Manjari"/>
              <a:ea typeface="Manjari"/>
              <a:cs typeface="Manjari"/>
              <a:sym typeface="Manjari"/>
            </a:endParaRPr>
          </a:p>
          <a:p>
            <a:pPr indent="-311150" lvl="0" marL="457200" rtl="0" algn="l"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300"/>
              <a:buFont typeface="Manjari"/>
              <a:buChar char="●"/>
            </a:pPr>
            <a:r>
              <a:rPr lang="no" sz="1300">
                <a:solidFill>
                  <a:schemeClr val="accent2"/>
                </a:solidFill>
                <a:latin typeface="Manjari"/>
                <a:ea typeface="Manjari"/>
                <a:cs typeface="Manjari"/>
                <a:sym typeface="Manjari"/>
              </a:rPr>
              <a:t>Analog undervisning “vi skal finne ut av …” “hvor vi skal”</a:t>
            </a:r>
            <a:endParaRPr sz="1300">
              <a:solidFill>
                <a:schemeClr val="accent2"/>
              </a:solidFill>
              <a:latin typeface="Manjari"/>
              <a:ea typeface="Manjari"/>
              <a:cs typeface="Manjari"/>
              <a:sym typeface="Manjari"/>
            </a:endParaRPr>
          </a:p>
          <a:p>
            <a:pPr indent="-311150" lvl="0" marL="457200" rtl="0" algn="l"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300"/>
              <a:buFont typeface="Manjari"/>
              <a:buChar char="●"/>
            </a:pPr>
            <a:r>
              <a:rPr lang="no" sz="1300">
                <a:solidFill>
                  <a:schemeClr val="accent2"/>
                </a:solidFill>
                <a:latin typeface="Manjari"/>
                <a:ea typeface="Manjari"/>
                <a:cs typeface="Manjari"/>
                <a:sym typeface="Manjari"/>
              </a:rPr>
              <a:t>Bruke ulike arbeidsmetoder</a:t>
            </a:r>
            <a:endParaRPr sz="1300">
              <a:solidFill>
                <a:schemeClr val="accent2"/>
              </a:solidFill>
              <a:latin typeface="Manjari"/>
              <a:ea typeface="Manjari"/>
              <a:cs typeface="Manjari"/>
              <a:sym typeface="Manjari"/>
            </a:endParaRPr>
          </a:p>
          <a:p>
            <a:pPr indent="-311150" lvl="0" marL="457200" rtl="0" algn="l"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300"/>
              <a:buFont typeface="Manjari"/>
              <a:buChar char="●"/>
            </a:pPr>
            <a:r>
              <a:rPr lang="no" sz="1300">
                <a:solidFill>
                  <a:schemeClr val="accent2"/>
                </a:solidFill>
                <a:latin typeface="Manjari"/>
                <a:ea typeface="Manjari"/>
                <a:cs typeface="Manjari"/>
                <a:sym typeface="Manjari"/>
              </a:rPr>
              <a:t>Utforskende</a:t>
            </a:r>
            <a:endParaRPr sz="1300">
              <a:solidFill>
                <a:schemeClr val="accent2"/>
              </a:solidFill>
              <a:latin typeface="Manjari"/>
              <a:ea typeface="Manjari"/>
              <a:cs typeface="Manjari"/>
              <a:sym typeface="Manjari"/>
            </a:endParaRPr>
          </a:p>
          <a:p>
            <a:pPr indent="-311150" lvl="0" marL="457200" rtl="0" algn="l"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300"/>
              <a:buFont typeface="Manjari"/>
              <a:buChar char="●"/>
            </a:pPr>
            <a:r>
              <a:rPr lang="no" sz="1300">
                <a:solidFill>
                  <a:schemeClr val="accent2"/>
                </a:solidFill>
                <a:latin typeface="Manjari"/>
                <a:ea typeface="Manjari"/>
                <a:cs typeface="Manjari"/>
                <a:sym typeface="Manjari"/>
              </a:rPr>
              <a:t>Argumentere</a:t>
            </a:r>
            <a:endParaRPr sz="1300">
              <a:solidFill>
                <a:schemeClr val="accent2"/>
              </a:solidFill>
              <a:latin typeface="Manjari"/>
              <a:ea typeface="Manjari"/>
              <a:cs typeface="Manjari"/>
              <a:sym typeface="Manjari"/>
            </a:endParaRPr>
          </a:p>
          <a:p>
            <a:pPr indent="-311150" lvl="0" marL="457200" rtl="0" algn="l"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300"/>
              <a:buFont typeface="Manjari"/>
              <a:buChar char="●"/>
            </a:pPr>
            <a:r>
              <a:rPr lang="no" sz="1300">
                <a:solidFill>
                  <a:schemeClr val="accent2"/>
                </a:solidFill>
                <a:latin typeface="Manjari"/>
                <a:ea typeface="Manjari"/>
                <a:cs typeface="Manjari"/>
                <a:sym typeface="Manjari"/>
              </a:rPr>
              <a:t>Kreativitet gjennom det digitale</a:t>
            </a:r>
            <a:endParaRPr sz="1300">
              <a:solidFill>
                <a:schemeClr val="accent2"/>
              </a:solidFill>
              <a:latin typeface="Manjari"/>
              <a:ea typeface="Manjari"/>
              <a:cs typeface="Manjari"/>
              <a:sym typeface="Manjari"/>
            </a:endParaRPr>
          </a:p>
          <a:p>
            <a:pPr indent="0" lvl="0" marL="457200" rtl="0" algn="l">
              <a:spcBef>
                <a:spcPts val="1000"/>
              </a:spcBef>
              <a:spcAft>
                <a:spcPts val="1000"/>
              </a:spcAft>
              <a:buNone/>
            </a:pPr>
            <a:r>
              <a:t/>
            </a:r>
            <a:endParaRPr sz="1300">
              <a:solidFill>
                <a:schemeClr val="accent2"/>
              </a:solidFill>
              <a:latin typeface="Manjari"/>
              <a:ea typeface="Manjari"/>
              <a:cs typeface="Manjari"/>
              <a:sym typeface="Manjari"/>
            </a:endParaRPr>
          </a:p>
        </p:txBody>
      </p:sp>
      <p:sp>
        <p:nvSpPr>
          <p:cNvPr id="4043" name="Google Shape;4043;p166"/>
          <p:cNvSpPr txBox="1"/>
          <p:nvPr/>
        </p:nvSpPr>
        <p:spPr>
          <a:xfrm>
            <a:off x="5199350" y="2372700"/>
            <a:ext cx="2469900" cy="1857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238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Manjari"/>
              <a:buChar char="●"/>
            </a:pPr>
            <a:r>
              <a:rPr lang="no" sz="1300">
                <a:solidFill>
                  <a:schemeClr val="accent2"/>
                </a:solidFill>
                <a:latin typeface="Manjari"/>
                <a:ea typeface="Manjari"/>
                <a:cs typeface="Manjari"/>
                <a:sym typeface="Manjari"/>
              </a:rPr>
              <a:t>Hattie : Klasseromsstørrelse</a:t>
            </a:r>
            <a:endParaRPr sz="1300">
              <a:solidFill>
                <a:schemeClr val="accent2"/>
              </a:solidFill>
              <a:latin typeface="Manjari"/>
              <a:ea typeface="Manjari"/>
              <a:cs typeface="Manjari"/>
              <a:sym typeface="Manjari"/>
            </a:endParaRPr>
          </a:p>
          <a:p>
            <a:pPr indent="-311150" lvl="0" marL="457200" rtl="0" algn="l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Manjari"/>
              <a:buChar char="●"/>
            </a:pPr>
            <a:r>
              <a:rPr lang="no" sz="1300">
                <a:solidFill>
                  <a:schemeClr val="accent2"/>
                </a:solidFill>
                <a:latin typeface="Manjari"/>
                <a:ea typeface="Manjari"/>
                <a:cs typeface="Manjari"/>
                <a:sym typeface="Manjari"/>
              </a:rPr>
              <a:t>Didaktiske grep</a:t>
            </a:r>
            <a:endParaRPr sz="1300">
              <a:solidFill>
                <a:schemeClr val="accent2"/>
              </a:solidFill>
              <a:latin typeface="Manjari"/>
              <a:ea typeface="Manjari"/>
              <a:cs typeface="Manjari"/>
              <a:sym typeface="Manjari"/>
            </a:endParaRPr>
          </a:p>
          <a:p>
            <a:pPr indent="0" lvl="0" marL="457200" rtl="0" algn="l">
              <a:spcBef>
                <a:spcPts val="1000"/>
              </a:spcBef>
              <a:spcAft>
                <a:spcPts val="1000"/>
              </a:spcAft>
              <a:buNone/>
            </a:pPr>
            <a:r>
              <a:t/>
            </a:r>
            <a:endParaRPr sz="1300">
              <a:solidFill>
                <a:schemeClr val="accent2"/>
              </a:solidFill>
              <a:latin typeface="Manjari"/>
              <a:ea typeface="Manjari"/>
              <a:cs typeface="Manjari"/>
              <a:sym typeface="Manjari"/>
            </a:endParaRPr>
          </a:p>
        </p:txBody>
      </p:sp>
      <p:sp>
        <p:nvSpPr>
          <p:cNvPr id="4044" name="Google Shape;4044;p166"/>
          <p:cNvSpPr txBox="1"/>
          <p:nvPr/>
        </p:nvSpPr>
        <p:spPr>
          <a:xfrm>
            <a:off x="1474750" y="1416237"/>
            <a:ext cx="2469900" cy="485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no" sz="2000">
                <a:solidFill>
                  <a:schemeClr val="accent2"/>
                </a:solidFill>
                <a:latin typeface="Hammersmith One"/>
                <a:ea typeface="Hammersmith One"/>
                <a:cs typeface="Hammersmith One"/>
                <a:sym typeface="Hammersmith One"/>
              </a:rPr>
              <a:t>“</a:t>
            </a:r>
            <a:r>
              <a:rPr b="1" lang="no" sz="1800">
                <a:solidFill>
                  <a:schemeClr val="accent2"/>
                </a:solidFill>
                <a:latin typeface="Hammersmith One"/>
                <a:ea typeface="Hammersmith One"/>
                <a:cs typeface="Hammersmith One"/>
                <a:sym typeface="Hammersmith One"/>
              </a:rPr>
              <a:t>Hva ville du gjort som lærer?”</a:t>
            </a:r>
            <a:endParaRPr b="1" sz="1800">
              <a:solidFill>
                <a:schemeClr val="accent2"/>
              </a:solidFill>
              <a:latin typeface="Hammersmith One"/>
              <a:ea typeface="Hammersmith One"/>
              <a:cs typeface="Hammersmith One"/>
              <a:sym typeface="Hammersmith One"/>
            </a:endParaRPr>
          </a:p>
        </p:txBody>
      </p:sp>
      <p:sp>
        <p:nvSpPr>
          <p:cNvPr id="4045" name="Google Shape;4045;p166"/>
          <p:cNvSpPr txBox="1"/>
          <p:nvPr/>
        </p:nvSpPr>
        <p:spPr>
          <a:xfrm>
            <a:off x="5199350" y="1475925"/>
            <a:ext cx="2469900" cy="485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no" sz="1600">
                <a:solidFill>
                  <a:schemeClr val="dk1"/>
                </a:solidFill>
                <a:latin typeface="Hammersmith One"/>
                <a:ea typeface="Hammersmith One"/>
                <a:cs typeface="Hammersmith One"/>
                <a:sym typeface="Hammersmith One"/>
              </a:rPr>
              <a:t>Faglige og pedagogiske perspektiver</a:t>
            </a:r>
            <a:endParaRPr b="1" sz="1600">
              <a:solidFill>
                <a:schemeClr val="dk1"/>
              </a:solidFill>
              <a:latin typeface="Hammersmith One"/>
              <a:ea typeface="Hammersmith One"/>
              <a:cs typeface="Hammersmith One"/>
              <a:sym typeface="Hammersmith One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40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40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049" name="Shape 40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50" name="Google Shape;4050;p167"/>
          <p:cNvSpPr txBox="1"/>
          <p:nvPr>
            <p:ph type="title"/>
          </p:nvPr>
        </p:nvSpPr>
        <p:spPr>
          <a:xfrm>
            <a:off x="713250" y="523025"/>
            <a:ext cx="7717500" cy="541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no"/>
              <a:t>Lene Røraas</a:t>
            </a:r>
            <a:endParaRPr/>
          </a:p>
        </p:txBody>
      </p:sp>
      <p:sp>
        <p:nvSpPr>
          <p:cNvPr id="4051" name="Google Shape;4051;p167"/>
          <p:cNvSpPr/>
          <p:nvPr/>
        </p:nvSpPr>
        <p:spPr>
          <a:xfrm>
            <a:off x="4874000" y="1416225"/>
            <a:ext cx="3120600" cy="3273300"/>
          </a:xfrm>
          <a:prstGeom prst="roundRect">
            <a:avLst>
              <a:gd fmla="val 0" name="adj"/>
            </a:avLst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052" name="Google Shape;4052;p167"/>
          <p:cNvSpPr/>
          <p:nvPr/>
        </p:nvSpPr>
        <p:spPr>
          <a:xfrm>
            <a:off x="1149400" y="1416225"/>
            <a:ext cx="3120600" cy="3273300"/>
          </a:xfrm>
          <a:prstGeom prst="roundRect">
            <a:avLst>
              <a:gd fmla="val 0" name="adj"/>
            </a:avLst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053" name="Google Shape;4053;p167"/>
          <p:cNvSpPr txBox="1"/>
          <p:nvPr/>
        </p:nvSpPr>
        <p:spPr>
          <a:xfrm>
            <a:off x="1474800" y="2372700"/>
            <a:ext cx="2469900" cy="1857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23850" lvl="0" marL="457200" rtl="0" algn="l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500"/>
              <a:buFont typeface="Manjari"/>
              <a:buChar char="●"/>
            </a:pPr>
            <a:r>
              <a:rPr lang="no" sz="1500">
                <a:solidFill>
                  <a:schemeClr val="accent2"/>
                </a:solidFill>
                <a:latin typeface="Manjari"/>
                <a:ea typeface="Manjari"/>
                <a:cs typeface="Manjari"/>
                <a:sym typeface="Manjari"/>
              </a:rPr>
              <a:t>Elevenes motivasjon</a:t>
            </a:r>
            <a:endParaRPr sz="1500">
              <a:solidFill>
                <a:schemeClr val="accent2"/>
              </a:solidFill>
              <a:latin typeface="Manjari"/>
              <a:ea typeface="Manjari"/>
              <a:cs typeface="Manjari"/>
              <a:sym typeface="Manjari"/>
            </a:endParaRPr>
          </a:p>
          <a:p>
            <a:pPr indent="-323850" lvl="0" marL="457200" rtl="0" algn="l"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500"/>
              <a:buFont typeface="Manjari"/>
              <a:buChar char="●"/>
            </a:pPr>
            <a:r>
              <a:rPr lang="no" sz="1500">
                <a:solidFill>
                  <a:schemeClr val="accent2"/>
                </a:solidFill>
                <a:latin typeface="Manjari"/>
                <a:ea typeface="Manjari"/>
                <a:cs typeface="Manjari"/>
                <a:sym typeface="Manjari"/>
              </a:rPr>
              <a:t>Variasjon i undervisning</a:t>
            </a:r>
            <a:endParaRPr sz="1500">
              <a:solidFill>
                <a:schemeClr val="accent2"/>
              </a:solidFill>
              <a:latin typeface="Manjari"/>
              <a:ea typeface="Manjari"/>
              <a:cs typeface="Manjari"/>
              <a:sym typeface="Manjari"/>
            </a:endParaRPr>
          </a:p>
          <a:p>
            <a:pPr indent="-323850" lvl="0" marL="457200" rtl="0" algn="l">
              <a:spcBef>
                <a:spcPts val="1000"/>
              </a:spcBef>
              <a:spcAft>
                <a:spcPts val="1000"/>
              </a:spcAft>
              <a:buClr>
                <a:schemeClr val="accent2"/>
              </a:buClr>
              <a:buSzPts val="1500"/>
              <a:buFont typeface="Manjari"/>
              <a:buChar char="●"/>
            </a:pPr>
            <a:r>
              <a:rPr lang="no" sz="1500">
                <a:solidFill>
                  <a:schemeClr val="accent2"/>
                </a:solidFill>
                <a:latin typeface="Manjari"/>
                <a:ea typeface="Manjari"/>
                <a:cs typeface="Manjari"/>
                <a:sym typeface="Manjari"/>
              </a:rPr>
              <a:t>Vertikale tavler</a:t>
            </a:r>
            <a:endParaRPr sz="1500">
              <a:solidFill>
                <a:schemeClr val="accent2"/>
              </a:solidFill>
              <a:latin typeface="Manjari"/>
              <a:ea typeface="Manjari"/>
              <a:cs typeface="Manjari"/>
              <a:sym typeface="Manjari"/>
            </a:endParaRPr>
          </a:p>
        </p:txBody>
      </p:sp>
      <p:sp>
        <p:nvSpPr>
          <p:cNvPr id="4054" name="Google Shape;4054;p167"/>
          <p:cNvSpPr txBox="1"/>
          <p:nvPr/>
        </p:nvSpPr>
        <p:spPr>
          <a:xfrm>
            <a:off x="5199350" y="2372700"/>
            <a:ext cx="2469900" cy="1857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23850" lvl="0" marL="457200" rtl="0" algn="l">
              <a:spcBef>
                <a:spcPts val="0"/>
              </a:spcBef>
              <a:spcAft>
                <a:spcPts val="1000"/>
              </a:spcAft>
              <a:buClr>
                <a:schemeClr val="dk1"/>
              </a:buClr>
              <a:buSzPts val="1500"/>
              <a:buFont typeface="Manjari"/>
              <a:buChar char="●"/>
            </a:pPr>
            <a:r>
              <a:rPr lang="no" sz="1500">
                <a:solidFill>
                  <a:schemeClr val="accent2"/>
                </a:solidFill>
                <a:latin typeface="Manjari"/>
                <a:ea typeface="Manjari"/>
                <a:cs typeface="Manjari"/>
                <a:sym typeface="Manjari"/>
              </a:rPr>
              <a:t>Kan de bruke PC på en annen måte?</a:t>
            </a:r>
            <a:endParaRPr sz="1500">
              <a:solidFill>
                <a:schemeClr val="dk1"/>
              </a:solidFill>
              <a:latin typeface="Manjari"/>
              <a:ea typeface="Manjari"/>
              <a:cs typeface="Manjari"/>
              <a:sym typeface="Manjari"/>
            </a:endParaRPr>
          </a:p>
        </p:txBody>
      </p:sp>
      <p:sp>
        <p:nvSpPr>
          <p:cNvPr id="4055" name="Google Shape;4055;p167"/>
          <p:cNvSpPr txBox="1"/>
          <p:nvPr/>
        </p:nvSpPr>
        <p:spPr>
          <a:xfrm>
            <a:off x="1249600" y="1573200"/>
            <a:ext cx="3120600" cy="485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no" sz="2200">
                <a:solidFill>
                  <a:schemeClr val="accent2"/>
                </a:solidFill>
                <a:latin typeface="Hammersmith One"/>
                <a:ea typeface="Hammersmith One"/>
                <a:cs typeface="Hammersmith One"/>
                <a:sym typeface="Hammersmith One"/>
              </a:rPr>
              <a:t>“Hva ville du gjort som lærer?”</a:t>
            </a:r>
            <a:endParaRPr b="1" sz="2200">
              <a:solidFill>
                <a:schemeClr val="accent2"/>
              </a:solidFill>
              <a:latin typeface="Hammersmith One"/>
              <a:ea typeface="Hammersmith One"/>
              <a:cs typeface="Hammersmith One"/>
              <a:sym typeface="Hammersmith One"/>
            </a:endParaRPr>
          </a:p>
        </p:txBody>
      </p:sp>
      <p:sp>
        <p:nvSpPr>
          <p:cNvPr id="4056" name="Google Shape;4056;p167"/>
          <p:cNvSpPr txBox="1"/>
          <p:nvPr/>
        </p:nvSpPr>
        <p:spPr>
          <a:xfrm>
            <a:off x="4820750" y="1573200"/>
            <a:ext cx="3227100" cy="485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no" sz="2000">
                <a:solidFill>
                  <a:schemeClr val="dk1"/>
                </a:solidFill>
                <a:latin typeface="Hammersmith One"/>
                <a:ea typeface="Hammersmith One"/>
                <a:cs typeface="Hammersmith One"/>
                <a:sym typeface="Hammersmith One"/>
              </a:rPr>
              <a:t>Spørsmål hun stilte</a:t>
            </a:r>
            <a:endParaRPr b="1" sz="2600">
              <a:solidFill>
                <a:schemeClr val="dk1"/>
              </a:solidFill>
              <a:latin typeface="Hammersmith One"/>
              <a:ea typeface="Hammersmith One"/>
              <a:cs typeface="Hammersmith One"/>
              <a:sym typeface="Hammersmith One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40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40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060" name="Shape 40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61" name="Google Shape;4061;p168"/>
          <p:cNvSpPr txBox="1"/>
          <p:nvPr>
            <p:ph idx="1" type="subTitle"/>
          </p:nvPr>
        </p:nvSpPr>
        <p:spPr>
          <a:xfrm>
            <a:off x="6032175" y="3814725"/>
            <a:ext cx="2661000" cy="1029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no"/>
              <a:t>De unges datavaner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no" sz="1200"/>
              <a:t>(sosialiseringsarena, utenforskap, “fear of missing out”)</a:t>
            </a:r>
            <a:endParaRPr sz="1200"/>
          </a:p>
        </p:txBody>
      </p:sp>
      <p:sp>
        <p:nvSpPr>
          <p:cNvPr id="4062" name="Google Shape;4062;p168"/>
          <p:cNvSpPr txBox="1"/>
          <p:nvPr>
            <p:ph idx="2" type="subTitle"/>
          </p:nvPr>
        </p:nvSpPr>
        <p:spPr>
          <a:xfrm>
            <a:off x="1391100" y="3380175"/>
            <a:ext cx="2783400" cy="1392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no"/>
              <a:t>Anerkjennelse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no" sz="1200"/>
              <a:t>(Axel Honneth; kjærlighet, rettigheter og sosial verdsetting, selvrealisering, patologi (uhelse), krenkelser, trygg identitet)</a:t>
            </a:r>
            <a:endParaRPr sz="12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063" name="Google Shape;4063;p168"/>
          <p:cNvSpPr txBox="1"/>
          <p:nvPr>
            <p:ph type="title"/>
          </p:nvPr>
        </p:nvSpPr>
        <p:spPr>
          <a:xfrm>
            <a:off x="713250" y="523025"/>
            <a:ext cx="7717500" cy="541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no"/>
              <a:t>Teori fra pensum</a:t>
            </a:r>
            <a:endParaRPr/>
          </a:p>
        </p:txBody>
      </p:sp>
      <p:sp>
        <p:nvSpPr>
          <p:cNvPr id="4064" name="Google Shape;4064;p168">
            <a:hlinkClick/>
          </p:cNvPr>
          <p:cNvSpPr txBox="1"/>
          <p:nvPr>
            <p:ph idx="3" type="subTitle"/>
          </p:nvPr>
        </p:nvSpPr>
        <p:spPr>
          <a:xfrm>
            <a:off x="1391100" y="1434475"/>
            <a:ext cx="1923600" cy="454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rPr lang="no"/>
              <a:t>Midthassel</a:t>
            </a:r>
            <a:endParaRPr/>
          </a:p>
        </p:txBody>
      </p:sp>
      <p:sp>
        <p:nvSpPr>
          <p:cNvPr id="4065" name="Google Shape;4065;p168">
            <a:hlinkClick/>
          </p:cNvPr>
          <p:cNvSpPr txBox="1"/>
          <p:nvPr>
            <p:ph idx="4" type="subTitle"/>
          </p:nvPr>
        </p:nvSpPr>
        <p:spPr>
          <a:xfrm>
            <a:off x="5837225" y="1434475"/>
            <a:ext cx="1923600" cy="454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rPr lang="no"/>
              <a:t>Danielsen</a:t>
            </a:r>
            <a:endParaRPr/>
          </a:p>
        </p:txBody>
      </p:sp>
      <p:sp>
        <p:nvSpPr>
          <p:cNvPr id="4066" name="Google Shape;4066;p168">
            <a:hlinkClick/>
          </p:cNvPr>
          <p:cNvSpPr txBox="1"/>
          <p:nvPr>
            <p:ph idx="5" type="subTitle"/>
          </p:nvPr>
        </p:nvSpPr>
        <p:spPr>
          <a:xfrm>
            <a:off x="1391100" y="2992287"/>
            <a:ext cx="1923600" cy="454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rPr lang="no"/>
              <a:t>Jordet</a:t>
            </a:r>
            <a:endParaRPr/>
          </a:p>
        </p:txBody>
      </p:sp>
      <p:sp>
        <p:nvSpPr>
          <p:cNvPr id="4067" name="Google Shape;4067;p168">
            <a:hlinkClick/>
          </p:cNvPr>
          <p:cNvSpPr txBox="1"/>
          <p:nvPr>
            <p:ph idx="6" type="subTitle"/>
          </p:nvPr>
        </p:nvSpPr>
        <p:spPr>
          <a:xfrm>
            <a:off x="5925075" y="3446787"/>
            <a:ext cx="1923600" cy="454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rPr lang="no"/>
              <a:t>Oslomet</a:t>
            </a:r>
            <a:endParaRPr/>
          </a:p>
        </p:txBody>
      </p:sp>
      <p:sp>
        <p:nvSpPr>
          <p:cNvPr id="4068" name="Google Shape;4068;p168"/>
          <p:cNvSpPr txBox="1"/>
          <p:nvPr>
            <p:ph idx="7" type="subTitle"/>
          </p:nvPr>
        </p:nvSpPr>
        <p:spPr>
          <a:xfrm>
            <a:off x="1391100" y="1845775"/>
            <a:ext cx="2883000" cy="1314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no"/>
              <a:t>Psykososialt læringsmiljø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no" sz="1200"/>
              <a:t>(emosjonell &amp; faglig støtte, relasjoner, trygghet, tilhørighet, sosial støtte &amp; forutsigbarhet)</a:t>
            </a:r>
            <a:endParaRPr sz="1200"/>
          </a:p>
        </p:txBody>
      </p:sp>
      <p:sp>
        <p:nvSpPr>
          <p:cNvPr id="4069" name="Google Shape;4069;p168"/>
          <p:cNvSpPr txBox="1"/>
          <p:nvPr>
            <p:ph idx="8" type="subTitle"/>
          </p:nvPr>
        </p:nvSpPr>
        <p:spPr>
          <a:xfrm>
            <a:off x="5451375" y="1845775"/>
            <a:ext cx="3359700" cy="1640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no"/>
              <a:t>Mestringsforventning, frafall og trivsel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no" sz="1200"/>
              <a:t>Mestringsorientert læringsmiljø styrker skolemotivasjon. Motivasjon, tilhørighet, mestring. </a:t>
            </a:r>
            <a:endParaRPr sz="12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no" sz="1200">
                <a:highlight>
                  <a:srgbClr val="FFFFFF"/>
                </a:highlight>
                <a:latin typeface="Open Sans"/>
                <a:ea typeface="Open Sans"/>
                <a:cs typeface="Open Sans"/>
                <a:sym typeface="Open Sans"/>
              </a:rPr>
              <a:t>§ 9 A-2: </a:t>
            </a:r>
            <a:r>
              <a:rPr i="1" lang="no" sz="1200">
                <a:latin typeface="Open Sans"/>
                <a:ea typeface="Open Sans"/>
                <a:cs typeface="Open Sans"/>
                <a:sym typeface="Open Sans"/>
              </a:rPr>
              <a:t>«Alle elevar har rett til et trygt og godt skolemiljø som fremmer helse, trivsel og læring.»</a:t>
            </a:r>
            <a:r>
              <a:rPr lang="no" sz="1200">
                <a:highlight>
                  <a:srgbClr val="FFFFFF"/>
                </a:highlight>
                <a:latin typeface="Open Sans"/>
                <a:ea typeface="Open Sans"/>
                <a:cs typeface="Open Sans"/>
                <a:sym typeface="Open Sans"/>
              </a:rPr>
              <a:t> </a:t>
            </a:r>
            <a:endParaRPr sz="1200"/>
          </a:p>
        </p:txBody>
      </p:sp>
      <p:sp>
        <p:nvSpPr>
          <p:cNvPr id="4070" name="Google Shape;4070;p168">
            <a:hlinkClick/>
          </p:cNvPr>
          <p:cNvSpPr txBox="1"/>
          <p:nvPr>
            <p:ph idx="9" type="title"/>
          </p:nvPr>
        </p:nvSpPr>
        <p:spPr>
          <a:xfrm>
            <a:off x="792175" y="1434475"/>
            <a:ext cx="596400" cy="411300"/>
          </a:xfrm>
          <a:prstGeom prst="rect">
            <a:avLst/>
          </a:prstGeom>
        </p:spPr>
        <p:txBody>
          <a:bodyPr anchorCtr="0" anchor="ctr" bIns="91425" lIns="91425" spcFirstLastPara="1" rIns="91425" wrap="square" tIns="11885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no">
                <a:uFill>
                  <a:noFill/>
                </a:uFill>
                <a:hlinkClick/>
              </a:rPr>
              <a:t>01</a:t>
            </a:r>
            <a:endParaRPr/>
          </a:p>
        </p:txBody>
      </p:sp>
      <p:sp>
        <p:nvSpPr>
          <p:cNvPr id="4071" name="Google Shape;4071;p168">
            <a:hlinkClick/>
          </p:cNvPr>
          <p:cNvSpPr txBox="1"/>
          <p:nvPr>
            <p:ph idx="13" type="title"/>
          </p:nvPr>
        </p:nvSpPr>
        <p:spPr>
          <a:xfrm>
            <a:off x="5240825" y="1477675"/>
            <a:ext cx="596400" cy="411300"/>
          </a:xfrm>
          <a:prstGeom prst="rect">
            <a:avLst/>
          </a:prstGeom>
        </p:spPr>
        <p:txBody>
          <a:bodyPr anchorCtr="0" anchor="ctr" bIns="91425" lIns="91425" spcFirstLastPara="1" rIns="91425" wrap="square" tIns="11885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no">
                <a:uFill>
                  <a:noFill/>
                </a:uFill>
                <a:hlinkClick/>
              </a:rPr>
              <a:t>03</a:t>
            </a:r>
            <a:endParaRPr/>
          </a:p>
        </p:txBody>
      </p:sp>
      <p:sp>
        <p:nvSpPr>
          <p:cNvPr id="4072" name="Google Shape;4072;p168">
            <a:hlinkClick/>
          </p:cNvPr>
          <p:cNvSpPr txBox="1"/>
          <p:nvPr>
            <p:ph idx="14" type="title"/>
          </p:nvPr>
        </p:nvSpPr>
        <p:spPr>
          <a:xfrm>
            <a:off x="792175" y="2992276"/>
            <a:ext cx="596400" cy="411300"/>
          </a:xfrm>
          <a:prstGeom prst="rect">
            <a:avLst/>
          </a:prstGeom>
        </p:spPr>
        <p:txBody>
          <a:bodyPr anchorCtr="0" anchor="ctr" bIns="91425" lIns="91425" spcFirstLastPara="1" rIns="91425" wrap="square" tIns="11885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no">
                <a:uFill>
                  <a:noFill/>
                </a:uFill>
                <a:hlinkClick/>
              </a:rPr>
              <a:t>02</a:t>
            </a:r>
            <a:endParaRPr/>
          </a:p>
        </p:txBody>
      </p:sp>
      <p:sp>
        <p:nvSpPr>
          <p:cNvPr id="4073" name="Google Shape;4073;p168">
            <a:hlinkClick/>
          </p:cNvPr>
          <p:cNvSpPr txBox="1"/>
          <p:nvPr>
            <p:ph idx="15" type="title"/>
          </p:nvPr>
        </p:nvSpPr>
        <p:spPr>
          <a:xfrm>
            <a:off x="5364900" y="3486476"/>
            <a:ext cx="596400" cy="411300"/>
          </a:xfrm>
          <a:prstGeom prst="rect">
            <a:avLst/>
          </a:prstGeom>
        </p:spPr>
        <p:txBody>
          <a:bodyPr anchorCtr="0" anchor="ctr" bIns="91425" lIns="91425" spcFirstLastPara="1" rIns="91425" wrap="square" tIns="11885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no">
                <a:solidFill>
                  <a:schemeClr val="accent1"/>
                </a:solidFill>
                <a:uFill>
                  <a:noFill/>
                </a:uFill>
                <a:hlinkClick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04</a:t>
            </a:r>
            <a:endParaRPr>
              <a:solidFill>
                <a:schemeClr val="accent1"/>
              </a:solidFill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40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40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40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3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40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dk1"/>
        </a:solidFill>
      </p:bgPr>
    </p:bg>
    <p:spTree>
      <p:nvGrpSpPr>
        <p:cNvPr id="4077" name="Shape 40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78" name="Google Shape;4078;p169"/>
          <p:cNvSpPr txBox="1"/>
          <p:nvPr>
            <p:ph type="title"/>
          </p:nvPr>
        </p:nvSpPr>
        <p:spPr>
          <a:xfrm>
            <a:off x="1506075" y="65400"/>
            <a:ext cx="6005100" cy="1516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no"/>
              <a:t>Kilder</a:t>
            </a:r>
            <a:endParaRPr/>
          </a:p>
        </p:txBody>
      </p:sp>
      <p:sp>
        <p:nvSpPr>
          <p:cNvPr id="4079" name="Google Shape;4079;p169"/>
          <p:cNvSpPr txBox="1"/>
          <p:nvPr>
            <p:ph idx="1" type="subTitle"/>
          </p:nvPr>
        </p:nvSpPr>
        <p:spPr>
          <a:xfrm>
            <a:off x="1132300" y="1694750"/>
            <a:ext cx="7244400" cy="2746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no" sz="1100">
                <a:solidFill>
                  <a:srgbClr val="000000"/>
                </a:solidFill>
                <a:highlight>
                  <a:schemeClr val="dk1"/>
                </a:highlight>
                <a:latin typeface="Calibri"/>
                <a:ea typeface="Calibri"/>
                <a:cs typeface="Calibri"/>
                <a:sym typeface="Calibri"/>
              </a:rPr>
              <a:t>Midthassel, U. V. (2019). Utvikling av psykososialt miljø i klassen – med et blikk på lærerens rolle. </a:t>
            </a:r>
            <a:endParaRPr sz="1100">
              <a:solidFill>
                <a:srgbClr val="000000"/>
              </a:solidFill>
              <a:highlight>
                <a:schemeClr val="dk1"/>
              </a:highlight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rgbClr val="000000"/>
              </a:solidFill>
              <a:highlight>
                <a:schemeClr val="dk1"/>
              </a:highlight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no" sz="1100">
                <a:solidFill>
                  <a:srgbClr val="000000"/>
                </a:solidFill>
                <a:highlight>
                  <a:schemeClr val="dk1"/>
                </a:highlight>
                <a:latin typeface="Calibri"/>
                <a:ea typeface="Calibri"/>
                <a:cs typeface="Calibri"/>
                <a:sym typeface="Calibri"/>
              </a:rPr>
              <a:t>Arne N. Jordet. (2020). Empirisk og teoretisk bakgrunn. I Jordet, Anerkjennelse i skolen: en forutsetning for læring (1. utgave, s. 15–37). Cappelen Damm akademisk.</a:t>
            </a:r>
            <a:endParaRPr sz="1100">
              <a:solidFill>
                <a:srgbClr val="000000"/>
              </a:solidFill>
              <a:highlight>
                <a:schemeClr val="dk1"/>
              </a:highlight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rgbClr val="000000"/>
              </a:solidFill>
              <a:highlight>
                <a:schemeClr val="dk1"/>
              </a:highlight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no" sz="1100">
                <a:solidFill>
                  <a:srgbClr val="000000"/>
                </a:solidFill>
                <a:highlight>
                  <a:schemeClr val="dk1"/>
                </a:highlight>
                <a:latin typeface="Calibri"/>
                <a:ea typeface="Calibri"/>
                <a:cs typeface="Calibri"/>
                <a:sym typeface="Calibri"/>
              </a:rPr>
              <a:t>Danielsen A. G. &amp; Tjomsland H. E. (2020). Mestringsforventing, trivsel og frafall. I Krumsvik &amp; R. Säljö (Red.), Praktisk-pedagogisk utdanning: en antologi (2. utgave, s. 497–525). Fagbokforlaget.</a:t>
            </a:r>
            <a:endParaRPr sz="1100">
              <a:solidFill>
                <a:srgbClr val="000000"/>
              </a:solidFill>
              <a:highlight>
                <a:schemeClr val="dk1"/>
              </a:highlight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rgbClr val="000000"/>
              </a:solidFill>
              <a:highlight>
                <a:schemeClr val="dk1"/>
              </a:highlight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no" sz="1100">
                <a:solidFill>
                  <a:srgbClr val="000000"/>
                </a:solidFill>
                <a:highlight>
                  <a:schemeClr val="dk1"/>
                </a:highlight>
                <a:latin typeface="Calibri"/>
                <a:ea typeface="Calibri"/>
                <a:cs typeface="Calibri"/>
                <a:sym typeface="Calibri"/>
              </a:rPr>
              <a:t>De unges datavaner: </a:t>
            </a:r>
            <a:r>
              <a:rPr lang="no" sz="1100">
                <a:solidFill>
                  <a:srgbClr val="265E15"/>
                </a:solidFill>
                <a:highlight>
                  <a:schemeClr val="dk1"/>
                </a:highlight>
                <a:uFill>
                  <a:noFill/>
                </a:uFill>
                <a:latin typeface="Calibri"/>
                <a:ea typeface="Calibri"/>
                <a:cs typeface="Calibri"/>
                <a:sym typeface="Calibri"/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https://www.oslomet.no/forskning/forskningsnyheter/ny-studie-avdekker-de-unges-dataspillvaner</a:t>
            </a:r>
            <a:endParaRPr sz="1100">
              <a:solidFill>
                <a:srgbClr val="444444"/>
              </a:solidFill>
              <a:highlight>
                <a:schemeClr val="dk1"/>
              </a:highlight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ctr">
              <a:spcBef>
                <a:spcPts val="0"/>
              </a:spcBef>
              <a:spcAft>
                <a:spcPts val="12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4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xmlns:r="http://schemas.openxmlformats.org/officeDocument/2006/relationships" name="Elegant Education Pack for Students XL by Slidesgo">
  <a:themeElements>
    <a:clrScheme name="Simple Light">
      <a:dk1>
        <a:srgbClr val="FFFFFF"/>
      </a:dk1>
      <a:lt1>
        <a:srgbClr val="EDECDF"/>
      </a:lt1>
      <a:dk2>
        <a:srgbClr val="C8A591"/>
      </a:dk2>
      <a:lt2>
        <a:srgbClr val="FFFFFF"/>
      </a:lt2>
      <a:accent1>
        <a:srgbClr val="A0A299"/>
      </a:accent1>
      <a:accent2>
        <a:srgbClr val="40474B"/>
      </a:accent2>
      <a:accent3>
        <a:srgbClr val="C8A591"/>
      </a:accent3>
      <a:accent4>
        <a:srgbClr val="EDECDF"/>
      </a:accent4>
      <a:accent5>
        <a:srgbClr val="A0A299"/>
      </a:accent5>
      <a:accent6>
        <a:srgbClr val="FFFFFF"/>
      </a:accent6>
      <a:hlink>
        <a:srgbClr val="40474B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Elegant Education Pack for Students XL by Slidesgo">
  <a:themeElements>
    <a:clrScheme name="Simple Light">
      <a:dk1>
        <a:srgbClr val="FFFFFF"/>
      </a:dk1>
      <a:lt1>
        <a:srgbClr val="EDECDF"/>
      </a:lt1>
      <a:dk2>
        <a:srgbClr val="C8A591"/>
      </a:dk2>
      <a:lt2>
        <a:srgbClr val="FFFFFF"/>
      </a:lt2>
      <a:accent1>
        <a:srgbClr val="A0A299"/>
      </a:accent1>
      <a:accent2>
        <a:srgbClr val="40474B"/>
      </a:accent2>
      <a:accent3>
        <a:srgbClr val="C8A591"/>
      </a:accent3>
      <a:accent4>
        <a:srgbClr val="EDECDF"/>
      </a:accent4>
      <a:accent5>
        <a:srgbClr val="A0A299"/>
      </a:accent5>
      <a:accent6>
        <a:srgbClr val="FFFFFF"/>
      </a:accent6>
      <a:hlink>
        <a:srgbClr val="40474B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4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